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notesSlides/notesSlide13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notesSlides/notesSlide14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5.xml" ContentType="application/inkml+xml"/>
  <Override PartName="/ppt/notesSlides/notesSlide18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notesSlides/notesSlide19.xml" ContentType="application/vnd.openxmlformats-officedocument.presentationml.notesSlide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notesSlides/notesSlide20.xml" ContentType="application/vnd.openxmlformats-officedocument.presentationml.notesSlide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notesSlides/notesSlide21.xml" ContentType="application/vnd.openxmlformats-officedocument.presentationml.notesSlide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notesSlides/notesSlide22.xml" ContentType="application/vnd.openxmlformats-officedocument.presentationml.notesSlide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notesSlides/notesSlide23.xml" ContentType="application/vnd.openxmlformats-officedocument.presentationml.notesSlide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notesSlides/notesSlide26.xml" ContentType="application/vnd.openxmlformats-officedocument.presentationml.notesSlide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notesSlides/notesSlide33.xml" ContentType="application/vnd.openxmlformats-officedocument.presentationml.notesSlide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notesSlides/notesSlide34.xml" ContentType="application/vnd.openxmlformats-officedocument.presentationml.notesSlide+xml"/>
  <Override PartName="/ppt/ink/ink3735.xml" ContentType="application/inkml+xml"/>
  <Override PartName="/ppt/ink/ink3736.xml" ContentType="application/inkml+xml"/>
  <Override PartName="/ppt/notesSlides/notesSlide35.xml" ContentType="application/vnd.openxmlformats-officedocument.presentationml.notesSlide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notesSlides/notesSlide36.xml" ContentType="application/vnd.openxmlformats-officedocument.presentationml.notesSlide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notesSlides/notesSlide37.xml" ContentType="application/vnd.openxmlformats-officedocument.presentationml.notesSlide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notesSlides/notesSlide38.xml" ContentType="application/vnd.openxmlformats-officedocument.presentationml.notesSlide+xml"/>
  <Override PartName="/ppt/ink/ink4021.xml" ContentType="application/inkml+xml"/>
  <Override PartName="/ppt/ink/ink4022.xml" ContentType="application/inkml+xml"/>
  <Override PartName="/ppt/notesSlides/notesSlide39.xml" ContentType="application/vnd.openxmlformats-officedocument.presentationml.notesSlide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notesSlides/notesSlide40.xml" ContentType="application/vnd.openxmlformats-officedocument.presentationml.notesSlide+xml"/>
  <Override PartName="/ppt/ink/ink4031.xml" ContentType="application/inkml+xml"/>
  <Override PartName="/ppt/ink/ink4032.xml" ContentType="application/inkml+xml"/>
  <Override PartName="/ppt/notesSlides/notesSlide41.xml" ContentType="application/vnd.openxmlformats-officedocument.presentationml.notesSlide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notesSlides/notesSlide42.xml" ContentType="application/vnd.openxmlformats-officedocument.presentationml.notesSlide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notesSlides/notesSlide43.xml" ContentType="application/vnd.openxmlformats-officedocument.presentationml.notesSlide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notesSlides/notesSlide44.xml" ContentType="application/vnd.openxmlformats-officedocument.presentationml.notesSlide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notesSlides/notesSlide45.xml" ContentType="application/vnd.openxmlformats-officedocument.presentationml.notesSlide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notesSlides/notesSlide46.xml" ContentType="application/vnd.openxmlformats-officedocument.presentationml.notesSlide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notesSlides/notesSlide47.xml" ContentType="application/vnd.openxmlformats-officedocument.presentationml.notesSlide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notesSlides/notesSlide48.xml" ContentType="application/vnd.openxmlformats-officedocument.presentationml.notesSlide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notesSlides/notesSlide49.xml" ContentType="application/vnd.openxmlformats-officedocument.presentationml.notesSlide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notesSlides/notesSlide50.xml" ContentType="application/vnd.openxmlformats-officedocument.presentationml.notesSlide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notesSlides/notesSlide51.xml" ContentType="application/vnd.openxmlformats-officedocument.presentationml.notesSlide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notesSlides/notesSlide52.xml" ContentType="application/vnd.openxmlformats-officedocument.presentationml.notesSlide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310" r:id="rId2"/>
    <p:sldId id="257" r:id="rId3"/>
    <p:sldId id="281" r:id="rId4"/>
    <p:sldId id="311" r:id="rId5"/>
    <p:sldId id="258" r:id="rId6"/>
    <p:sldId id="282" r:id="rId7"/>
    <p:sldId id="278" r:id="rId8"/>
    <p:sldId id="283" r:id="rId9"/>
    <p:sldId id="260" r:id="rId10"/>
    <p:sldId id="284" r:id="rId11"/>
    <p:sldId id="261" r:id="rId12"/>
    <p:sldId id="263" r:id="rId13"/>
    <p:sldId id="321" r:id="rId14"/>
    <p:sldId id="298" r:id="rId15"/>
    <p:sldId id="264" r:id="rId16"/>
    <p:sldId id="312" r:id="rId17"/>
    <p:sldId id="299" r:id="rId18"/>
    <p:sldId id="300" r:id="rId19"/>
    <p:sldId id="348" r:id="rId20"/>
    <p:sldId id="265" r:id="rId21"/>
    <p:sldId id="313" r:id="rId22"/>
    <p:sldId id="343" r:id="rId23"/>
    <p:sldId id="322" r:id="rId24"/>
    <p:sldId id="314" r:id="rId25"/>
    <p:sldId id="344" r:id="rId26"/>
    <p:sldId id="345" r:id="rId27"/>
    <p:sldId id="326" r:id="rId28"/>
    <p:sldId id="346" r:id="rId29"/>
    <p:sldId id="327" r:id="rId30"/>
    <p:sldId id="347" r:id="rId31"/>
    <p:sldId id="328" r:id="rId32"/>
    <p:sldId id="329" r:id="rId33"/>
    <p:sldId id="349" r:id="rId34"/>
    <p:sldId id="301" r:id="rId35"/>
    <p:sldId id="287" r:id="rId36"/>
    <p:sldId id="315" r:id="rId37"/>
    <p:sldId id="330" r:id="rId38"/>
    <p:sldId id="350" r:id="rId39"/>
    <p:sldId id="286" r:id="rId40"/>
    <p:sldId id="316" r:id="rId41"/>
    <p:sldId id="279" r:id="rId42"/>
    <p:sldId id="317" r:id="rId43"/>
    <p:sldId id="289" r:id="rId44"/>
    <p:sldId id="290" r:id="rId45"/>
    <p:sldId id="331" r:id="rId46"/>
    <p:sldId id="332" r:id="rId47"/>
    <p:sldId id="333" r:id="rId48"/>
    <p:sldId id="303" r:id="rId49"/>
    <p:sldId id="309" r:id="rId50"/>
    <p:sldId id="267" r:id="rId51"/>
    <p:sldId id="323" r:id="rId52"/>
    <p:sldId id="269" r:id="rId53"/>
    <p:sldId id="270" r:id="rId54"/>
    <p:sldId id="318" r:id="rId55"/>
    <p:sldId id="271" r:id="rId56"/>
    <p:sldId id="291" r:id="rId57"/>
    <p:sldId id="362" r:id="rId58"/>
    <p:sldId id="272" r:id="rId59"/>
    <p:sldId id="292" r:id="rId60"/>
    <p:sldId id="351" r:id="rId61"/>
    <p:sldId id="352" r:id="rId62"/>
    <p:sldId id="353" r:id="rId63"/>
    <p:sldId id="354" r:id="rId64"/>
    <p:sldId id="355" r:id="rId65"/>
    <p:sldId id="356" r:id="rId66"/>
    <p:sldId id="319" r:id="rId67"/>
    <p:sldId id="304" r:id="rId68"/>
    <p:sldId id="320" r:id="rId69"/>
    <p:sldId id="274" r:id="rId70"/>
    <p:sldId id="294" r:id="rId71"/>
    <p:sldId id="305" r:id="rId72"/>
    <p:sldId id="275" r:id="rId73"/>
    <p:sldId id="335" r:id="rId74"/>
    <p:sldId id="358" r:id="rId75"/>
    <p:sldId id="359" r:id="rId76"/>
    <p:sldId id="360" r:id="rId77"/>
    <p:sldId id="361" r:id="rId78"/>
    <p:sldId id="336" r:id="rId79"/>
    <p:sldId id="338" r:id="rId80"/>
    <p:sldId id="295" r:id="rId81"/>
    <p:sldId id="277" r:id="rId82"/>
    <p:sldId id="296" r:id="rId83"/>
    <p:sldId id="280" r:id="rId8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E77CCC25-EA2E-4319-8063-46823B2EDD70}">
          <p14:sldIdLst>
            <p14:sldId id="310"/>
            <p14:sldId id="257"/>
            <p14:sldId id="281"/>
            <p14:sldId id="311"/>
            <p14:sldId id="258"/>
            <p14:sldId id="282"/>
            <p14:sldId id="278"/>
            <p14:sldId id="283"/>
            <p14:sldId id="260"/>
            <p14:sldId id="284"/>
            <p14:sldId id="261"/>
            <p14:sldId id="263"/>
            <p14:sldId id="321"/>
            <p14:sldId id="298"/>
            <p14:sldId id="264"/>
            <p14:sldId id="312"/>
            <p14:sldId id="299"/>
            <p14:sldId id="300"/>
            <p14:sldId id="348"/>
            <p14:sldId id="265"/>
            <p14:sldId id="313"/>
            <p14:sldId id="343"/>
            <p14:sldId id="322"/>
            <p14:sldId id="314"/>
            <p14:sldId id="344"/>
            <p14:sldId id="345"/>
            <p14:sldId id="326"/>
            <p14:sldId id="346"/>
            <p14:sldId id="327"/>
            <p14:sldId id="347"/>
            <p14:sldId id="328"/>
            <p14:sldId id="329"/>
            <p14:sldId id="349"/>
            <p14:sldId id="301"/>
            <p14:sldId id="287"/>
            <p14:sldId id="315"/>
            <p14:sldId id="330"/>
            <p14:sldId id="350"/>
            <p14:sldId id="286"/>
            <p14:sldId id="316"/>
            <p14:sldId id="279"/>
            <p14:sldId id="317"/>
            <p14:sldId id="289"/>
            <p14:sldId id="290"/>
            <p14:sldId id="331"/>
            <p14:sldId id="332"/>
            <p14:sldId id="333"/>
            <p14:sldId id="303"/>
            <p14:sldId id="309"/>
            <p14:sldId id="267"/>
            <p14:sldId id="323"/>
            <p14:sldId id="269"/>
            <p14:sldId id="270"/>
            <p14:sldId id="318"/>
            <p14:sldId id="271"/>
            <p14:sldId id="291"/>
            <p14:sldId id="362"/>
            <p14:sldId id="272"/>
            <p14:sldId id="292"/>
            <p14:sldId id="351"/>
            <p14:sldId id="352"/>
            <p14:sldId id="353"/>
            <p14:sldId id="354"/>
            <p14:sldId id="355"/>
            <p14:sldId id="356"/>
            <p14:sldId id="319"/>
            <p14:sldId id="304"/>
            <p14:sldId id="320"/>
            <p14:sldId id="274"/>
            <p14:sldId id="294"/>
            <p14:sldId id="305"/>
            <p14:sldId id="275"/>
            <p14:sldId id="335"/>
            <p14:sldId id="358"/>
            <p14:sldId id="359"/>
            <p14:sldId id="360"/>
            <p14:sldId id="361"/>
            <p14:sldId id="336"/>
            <p14:sldId id="338"/>
            <p14:sldId id="295"/>
            <p14:sldId id="277"/>
            <p14:sldId id="29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C6EAFB"/>
    <a:srgbClr val="ABE9FF"/>
    <a:srgbClr val="81DEFF"/>
    <a:srgbClr val="6699FF"/>
    <a:srgbClr val="33CCFF"/>
    <a:srgbClr val="99CCFF"/>
    <a:srgbClr val="FFFF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8" autoAdjust="0"/>
    <p:restoredTop sz="94271" autoAdjust="0"/>
  </p:normalViewPr>
  <p:slideViewPr>
    <p:cSldViewPr>
      <p:cViewPr>
        <p:scale>
          <a:sx n="93" d="100"/>
          <a:sy n="93" d="100"/>
        </p:scale>
        <p:origin x="834" y="39"/>
      </p:cViewPr>
      <p:guideLst>
        <p:guide orient="horz" pos="1104"/>
        <p:guide pos="2880"/>
        <p:guide orient="horz" pos="1008"/>
      </p:guideLst>
    </p:cSldViewPr>
  </p:slideViewPr>
  <p:outlineViewPr>
    <p:cViewPr>
      <p:scale>
        <a:sx n="50" d="100"/>
        <a:sy n="50" d="100"/>
      </p:scale>
      <p:origin x="0" y="-723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3202247E-3914-4817-A2C4-58D96E7968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46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0 919 0 0,'0'0'156'0'0,"0"0"319"0"0,0 0 137 0 0,0 0 27 0 0,0 2-37 0 0,0 9 7929 0 0,-1-1-4343 0 0,-8 37-3647 0 0,9-45-453 0 0,0-1-85 0 0,0-1-1 0 0,0 0 1 0 0,0 0-1 0 0,0 0 1 0 0,0 1-1 0 0,0-1 0 0 0,0 0 1 0 0,0 0-1 0 0,-1 0 1 0 0,1 1-1 0 0,0-1 1 0 0,0 0-1 0 0,0 0 1 0 0,0 0-1 0 0,0 0 1 0 0,0 1-1 0 0,0-1 1 0 0,0 0-1 0 0,-1 0 1 0 0,1 0-1 0 0,0 0 0 0 0,0 1 1 0 0,0-1-1 0 0,0 0 1 0 0,-1 0-1 0 0,1 0 1 0 0,0 0-1 0 0,0 0 1 0 0,-1 0 46 0 0,1 0 0 0 0,0 1 0 0 0,-1-1 0 0 0,1 0 0 0 0,0 0 0 0 0,0 0 0 0 0,-1 1 0 0 0,1-1 0 0 0,0 0 1 0 0,0 0-1 0 0,0 0 0 0 0,-1 1 0 0 0,1-1 0 0 0,0 0 0 0 0,0 0 0 0 0,0 1 0 0 0,0-1 0 0 0,0 0 0 0 0,-1 1 0 0 0,1-1 0 0 0,0 0 1 0 0,0 0-1 0 0,0 1 0 0 0,0-1 0 0 0,0 0 0 0 0,0 1 0 0 0,0-1 0 0 0,0 0 0 0 0,0 1 0 0 0,0 0-54 0 0,1 11-43 0 0,1-9 46 0 0,-1-2-3 0 0,0 0-1 0 0,1 0 1 0 0,-1 1-1 0 0,0-1 1 0 0,0 0 0 0 0,0 1-1 0 0,0-1 1 0 0,0 1-1 0 0,1 2 1 0 0,8 15-92 0 0,-1 1 0 0 0,-1-1 0 0 0,-1 1 1 0 0,-1 1-1 0 0,6 38 0 0 0,-5-6-401 0 0,0 61 1 0 0,-9-23 403 0 0,1-65 164 0 0,-2-3 89 0 0,2-20-116 0 0,0 0-1 0 0,1 1 0 0 0,-1-1 1 0 0,1 0-1 0 0,0 1 1 0 0,0-1-1 0 0,0 0 1 0 0,1 5-1 0 0,0-6 22 0 0,2 8-280 0 0,-3-10 56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 7367 0 0,'25'-1'2505'0'0,"-15"1"5121"0"0,-10 2-7431 0 0,-2 6-116 0 0,1 0 0 0 0,-1 0 0 0 0,0-1 1 0 0,-1 1-1 0 0,0-1 0 0 0,-6 13 1 0 0,-29 42-165 0 0,-1 3-135 0 0,-122 229-1046 0 0,130-245 411 0 0,-2-2 0 0 0,-3-1 1 0 0,-73 74-1 0 0,33-54 273 0 0,67-59 515 0 0,0-1-1 0 0,0 0 1 0 0,-1-1-1 0 0,1 0 0 0 0,-1 0 1 0 0,0-1-1 0 0,-11 3 0 0 0,20-7 116 0 0,0 0-1 0 0,0 0 0 0 0,0 0 1 0 0,0 0-1 0 0,0 0 0 0 0,0-1 1 0 0,0 1-1 0 0,0 0 0 0 0,0 0 0 0 0,0-1 1 0 0,0 1-1 0 0,0 0 0 0 0,1-1 1 0 0,-1 1-1 0 0,0-1 0 0 0,0 1 1 0 0,0-1-1 0 0,1 0 0 0 0,-1 1 1 0 0,0-1-1 0 0,1 0 0 0 0,-1 1 1 0 0,0-1-1 0 0,1 0 0 0 0,-1 0 1 0 0,1 0-1 0 0,-1 1 0 0 0,1-1 1 0 0,0 0-1 0 0,-1 0 0 0 0,1 0 0 0 0,0 0 1 0 0,0 0-1 0 0,0 0 0 0 0,-1 0 1 0 0,1 0-1 0 0,0 0 0 0 0,0 0 1 0 0,0 0-1 0 0,0 0 0 0 0,1 0 1 0 0,-1 1-1 0 0,0-1 0 0 0,0 0 1 0 0,0 0-1 0 0,2-2 0 0 0,-1 0 105 0 0,1 1 1 0 0,0-1-1 0 0,1 1 0 0 0,-1-1 0 0 0,0 1 0 0 0,1 0 0 0 0,3-3 1 0 0,-4 4 33 0 0,0 1-39 0 0,3 0-156 0 0,0 0 0 0 0,-1 1-1 0 0,1 0 1 0 0,0 0 0 0 0,-1 0 0 0 0,1 0-1 0 0,-1 1 1 0 0,1 0 0 0 0,-1 0 0 0 0,0 0 0 0 0,0 0-1 0 0,0 1 1 0 0,0 0 0 0 0,0-1 0 0 0,0 1 0 0 0,-1 1-1 0 0,6 5 1 0 0,-4-3-68 0 0,0 1 0 0 0,-1-1 1 0 0,0 0-1 0 0,0 1 0 0 0,-1 0 0 0 0,0 0 0 0 0,0 0 1 0 0,0 0-1 0 0,-1 1 0 0 0,2 12 0 0 0,-3-13 66 0 0,3 14 37 0 0,-2-1 1 0 0,1 35-1 0 0,-2 21 575 0 0,1-48-160 0 0,-4 46 0 0 0,-2-28-648 0 0,-1 15-394 0 0,-2 9-450 0 0,2-18 66 0 0,3-36 461 0 0,2 26 0 0 0,-1 8 223 0 0,1-41 460 0 0,1 0-1 0 0,0 1 1 0 0,1-1 0 0 0,-1 0 0 0 0,5 12 0 0 0,-5-19 136 0 0,-1-2 7 0 0,2 2 2 0 0,18 13 271 0 0,-15-14-310 0 0,16-2 90 0 0,-9 0-145 0 0,-1 1 0 0 0,0-2 1 0 0,0 1-1 0 0,0-1 0 0 0,0-1 1 0 0,18-7-1 0 0,-21 6-97 0 0,1 0-1 0 0,-1-1 1 0 0,-1-1 0 0 0,1 1-1 0 0,-1-1 1 0 0,0 0 0 0 0,0-1-1 0 0,-1 1 1 0 0,1-2 0 0 0,-2 1-1 0 0,1 0 1 0 0,-1-1 0 0 0,6-11-1 0 0,77-134 428 0 0,-41 82-1300 0 0,-33 50 147 0 0,-13 19 234 0 0,-1 2-5 0 0,9-7-2510 0 0,-9 7-2172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6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7631 0 0,'0'0'690'0'0,"-1"1"-569"0"0,-6 3 105 0 0,1 0-1 0 0,0 0 1 0 0,0 1-1 0 0,0 0 1 0 0,1 0-1 0 0,-6 7 1 0 0,-23 37-2427 0 0,24-34 747 0 0,-3-4 6968 0 0,18-18-3471 0 0,-3 4-2067 0 0,1 0-1 0 0,0 0 0 0 0,0 0 0 0 0,0 0 1 0 0,0 0-1 0 0,0 1 0 0 0,1 0 0 0 0,-1-1 1 0 0,1 1-1 0 0,0 0 0 0 0,-1 1 0 0 0,1-1 1 0 0,0 1-1 0 0,0-1 0 0 0,0 1 0 0 0,0 0 1 0 0,0 1-1 0 0,1-1 0 0 0,-1 1 0 0 0,0 0 1 0 0,0 0-1 0 0,0 0 0 0 0,0 0 1 0 0,0 1-1 0 0,1 0 0 0 0,-1 0 0 0 0,0 0 1 0 0,0 0-1 0 0,-1 0 0 0 0,1 1 0 0 0,0 0 1 0 0,0 0-1 0 0,-1 0 0 0 0,1 0 0 0 0,4 4 1 0 0,3 4-1360 0 0,18 20 0 0 0,-21-22 888 0 0,-1 0 0 0 0,1 0 0 0 0,1 0 1 0 0,12 8-1 0 0,-20-16 526 0 0,0 1 0 0 0,0 0-1 0 0,-1 0 1 0 0,1-1 0 0 0,1 1 0 0 0,-1-1 0 0 0,0 1-1 0 0,0-1 1 0 0,0 1 0 0 0,0-1 0 0 0,0 1-1 0 0,0-1 1 0 0,1 0 0 0 0,-1 0 0 0 0,0 0 0 0 0,0 0-1 0 0,0 0 1 0 0,0 0 0 0 0,2 0 0 0 0,3-1 221 0 0,2 1 304 0 0,-1 0 0 0 0,1-1 0 0 0,0 0 0 0 0,0-1 1 0 0,-1 1-1 0 0,1-2 0 0 0,8-3 0 0 0,-7 3 106 0 0,1 0-1 0 0,-1 0 1 0 0,0 1-1 0 0,14-1 1 0 0,-10 3-626 0 0,1 0 0 0 0,-1 1 1 0 0,0 1-1 0 0,0 0 0 0 0,0 1 1 0 0,0 0-1 0 0,-1 1 0 0 0,1 1 1 0 0,-1 0-1 0 0,0 0 0 0 0,17 11 1 0 0,-3 2-433 0 0,0 0 1 0 0,-2 1 0 0 0,38 39-1 0 0,-56-52 398 0 0,1-1 0 0 0,-1 1-1 0 0,1-1 1 0 0,-1-1 0 0 0,1 1 0 0 0,1-1-1 0 0,-1 0 1 0 0,1-1 0 0 0,14 5-1 0 0,-10-5 245 0 0,-1-1 0 0 0,1 0-1 0 0,-1-1 1 0 0,1 0 0 0 0,-1-1 0 0 0,18-2-1 0 0,-5 1 127 0 0,0 2 0 0 0,1 0-1 0 0,-1 2 1 0 0,-1 0 0 0 0,33 10-1 0 0,-19-5-370 0 0,143 28 0 0 0,-139-29 0 0 0,0-3 0 0 0,60-1 0 0 0,-79-5 110 0 0,-1 0 1 0 0,1-1-1 0 0,31-10 0 0 0,60-26 874 0 0,7-1 82 0 0,-101 35-963 0 0,2 1 0 0 0,-1 0 0 0 0,0 2 0 0 0,24-1 0 0 0,-28 4-105 0 0,1 0 0 0 0,0 1 0 0 0,-1 1 1 0 0,17 5-1 0 0,64 24-292 0 0,-47-14 79 0 0,-29-11 164 0 0,2 1 28 0 0,0-1-1 0 0,0 0 1 0 0,0-2 0 0 0,39 4-1 0 0,-18-9 50 0 0,0-1 0 0 0,75-11-1 0 0,84-29 285 0 0,-167 32-262 0 0,155-27-30 0 0,96-25-171 0 0,-227 43 149 0 0,2 2 0 0 0,73-8 0 0 0,-89 22 13 0 0,-1 2 0 0 0,83 11 0 0 0,10 1 111 0 0,-87-13-76 0 0,0-3 0 0 0,68-13 0 0 0,8-1 5 0 0,149-5 90 0 0,52 4-22 0 0,-93 34-117 0 0,88 0 0 0 0,-204-21 0 0 0,124-2 64 0 0,-104 7-47 0 0,139 2 30 0 0,-91 16-35 0 0,-8 0 14 0 0,-142-16-16 0 0,1-1-1 0 0,65-10 1 0 0,-40 0 114 0 0,194-36 1197 0 0,-222 38-1321 0 0,1 2-1 0 0,0 2 0 0 0,-1 1 1 0 0,1 2-1 0 0,0 1 1 0 0,0 2-1 0 0,0 1 0 0 0,52 12 1 0 0,51 12-326 0 0,-108-23 323 0 0,1-1 0 0 0,0-2 0 0 0,55-5 0 0 0,-65 3-86 0 0,7-1 59 0 0,-1-1-1 0 0,0-1 1 0 0,0-2 0 0 0,29-9-1 0 0,-40 11-1 0 0,-16 4-133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10135 0 0,'1'-1'5163'0'0,"22"-11"-687"0"0,-14 7-3889 0 0,1 0 0 0 0,1 0-1 0 0,-1 1 1 0 0,0 0 0 0 0,13-3 0 0 0,-4 4-232 0 0,1 1 0 0 0,-1 0-1 0 0,25 2 1 0 0,58 8-866 0 0,-45-3-418 0 0,-38-3-468 0 0,-3 0-385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 13359 0 0,'0'-8'1210'0'0,"1"-3"3188"0"0,0 13-3968 0 0,-1 5-315 0 0,0 0 1 0 0,0-1 0 0 0,0 1 0 0 0,-1 0 0 0 0,1 0 0 0 0,-4 9 0 0 0,-15 44 907 0 0,4-13-536 0 0,-5 32-10 0 0,9-28-504 0 0,-3-2 0 0 0,-2 0 0 0 0,-26 57 0 0 0,-14-9-4645 0 0,41-74-1800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8 237 12439 0 0,'0'0'958'0'0,"-1"0"-625"0"0,-6-1 3072 0 0,9 0-3035 0 0,-1 0 0 0 0,1 0 1 0 0,-1 0-1 0 0,0 1 0 0 0,1-1 0 0 0,-1-1 0 0 0,0 1 0 0 0,0 0 0 0 0,0 0 0 0 0,1-1 0 0 0,5-6 234 0 0,6 0-115 0 0,1 1 0 0 0,0 0 0 0 0,0 1 0 0 0,22-7-1 0 0,-12 5-227 0 0,34-12 304 0 0,65-12 0 0 0,63-3 38 0 0,-48 9-295 0 0,125-19 79 0 0,-209 40-729 0 0,0 2-1 0 0,104 7 0 0 0,-151-4 25 0 0,-1 0-1 0 0,1 1 1 0 0,-1 0 0 0 0,0 1-1 0 0,0-1 1 0 0,1 1 0 0 0,-1 1-1 0 0,10 4 1 0 0,-5 1-1557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241 149 8287 0 0,'-16'9'987'0'0,"1"0"0"0"0,0 1-1 0 0,0 1 1 0 0,2 0 0 0 0,-1 1-1 0 0,-12 15 1 0 0,-65 85 5538 0 0,84-103-6661 0 0,4-5 280 0 0,0 1-1 0 0,0 0 1 0 0,0 0-1 0 0,-4 11 1 0 0,-3 5 115 0 0,19-38-189 0 0,0 1 0 0 0,20-25 0 0 0,33-37-97 0 0,-21 29-81 0 0,-17 18-72 0 0,2 1 0 0 0,37-33 0 0 0,-52 53 170 0 0,1 1 0 0 0,-1 1 0 0 0,2-1 0 0 0,-1 2-1 0 0,1 0 1 0 0,0 0 0 0 0,0 2 0 0 0,1-1 0 0 0,20-4 0 0 0,-13 5 209 0 0,23-1 1 0 0,-37 5-116 0 0,0 1-1 0 0,0 0 1 0 0,0 0-1 0 0,-1 1 1 0 0,1 0 0 0 0,0 0-1 0 0,8 3 1 0 0,-14-4 96 0 0,5 7 33 0 0,-5-5-186 0 0,-1 0 0 0 0,1 1 1 0 0,0-1-1 0 0,-1 0 0 0 0,0 1 0 0 0,1-1 0 0 0,-1 0 1 0 0,0 0-1 0 0,0 1 0 0 0,0-1 0 0 0,-1 0 0 0 0,1 1 0 0 0,0-1 1 0 0,-1 0-1 0 0,0 0 0 0 0,0 3 0 0 0,-3 5 122 0 0,-1 0 0 0 0,-6 10 0 0 0,6-10-74 0 0,-81 132 300 0 0,-21 44-403 0 0,106-185-3 0 0,0 0-1 0 0,1 0 1 0 0,-1 0 0 0 0,1 0-1 0 0,-1 0 1 0 0,1 0 0 0 0,0 0 0 0 0,0 1-1 0 0,-1-1 1 0 0,1 0 0 0 0,0 0-1 0 0,0 0 1 0 0,0 0 0 0 0,0 0-1 0 0,0 1 1 0 0,0-1 0 0 0,1 1 0 0 0,-1-1-30 0 0,1-1 1 0 0,0 1 0 0 0,-1-1 0 0 0,1 1 0 0 0,-1-1 0 0 0,1 0-1 0 0,0 1 1 0 0,-1-1 0 0 0,1 0 0 0 0,0 0 0 0 0,-1 1 0 0 0,1-1-1 0 0,0 0 1 0 0,0 0 0 0 0,-1 0 0 0 0,1 0 0 0 0,0 0 0 0 0,0 0-1 0 0,-1 0 1 0 0,1 0 0 0 0,0 0 0 0 0,-1 0 0 0 0,1-1 0 0 0,0 1-1 0 0,0 0 1 0 0,-1 0 0 0 0,2-1 0 0 0,18-6-1023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12895 0 0,'0'0'595'0'0,"-16"-3"12857"0"0,37-5-12951 0 0,3 3-522 0 0,0 0-1 0 0,47-1 1 0 0,-24 3-423 0 0,-34 2-155 0 0,22-3-1401 0 0,-12 1-4517 0 0,-4 0-1159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18655 0 0,'0'0'3627'0'0,"1"1"-2757"0"0,1 4-729 0 0,-1-1 0 0 0,1 0 0 0 0,-1 1 0 0 0,0-1 0 0 0,0 1-1 0 0,-1-1 1 0 0,1 1 0 0 0,-1-1 0 0 0,0 1 0 0 0,0-1 0 0 0,-1 1-1 0 0,1-1 1 0 0,-1 1 0 0 0,-2 6 0 0 0,-3 10 98 0 0,-14 35 1 0 0,17-47-137 0 0,-37 89 337 0 0,-30 78-213 0 0,65-163-229 0 0,-16 50 84 0 0,19-55-183 0 0,0 0 1 0 0,1 0 0 0 0,0 0-1 0 0,0 0 1 0 0,1 14-1 0 0,0-22-26 0 0,0 1-4 0 0,0 1 0 0 0,0-1 0 0 0,0 0 0 0 0,0 1 0 0 0,0-1 0 0 0,0 0 0 0 0,1 0 0 0 0,-1 1 0 0 0,1-1 0 0 0,-1 0 0 0 0,1 0-1 0 0,-1 0 1 0 0,1 0 0 0 0,-1 0 0 0 0,2 2 0 0 0,7-2-1789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0 4607 0 0,'0'0'354'0'0,"-1"1"-233"0"0,-8 6 527 0 0,0 0-1 0 0,-7 9 1 0 0,-10 7 1865 0 0,-20 15-1516 0 0,-2-3 0 0 0,-1-2-1 0 0,-2-2 1 0 0,-96 43 0 0 0,-36 14 579 0 0,125-59-984 0 0,-178 109 637 0 0,235-138-1217 0 0,1 1 0 0 0,0-1 0 0 0,-1 0-1 0 0,1 0 1 0 0,-1 1 0 0 0,1-1 0 0 0,0 0-1 0 0,-1 0 1 0 0,1 1 0 0 0,0-1 0 0 0,-1 0-1 0 0,1 1 1 0 0,0-1 0 0 0,0 1 0 0 0,-1-1-1 0 0,1 0 1 0 0,0 1 0 0 0,0-1 0 0 0,0 1-1 0 0,0-1 1 0 0,0 1 0 0 0,-1-1 0 0 0,1 0 0 0 0,0 1-1 0 0,0-1 1 0 0,0 1 0 0 0,0-1 0 0 0,0 1-1 0 0,0-1 1 0 0,0 1 0 0 0,0-1 0 0 0,1 0-1 0 0,-1 1 1 0 0,0-1 0 0 0,0 1 0 0 0,0-1-1 0 0,0 1 1 0 0,1-1 0 0 0,-1 0 0 0 0,0 1 0 0 0,0-1-1 0 0,1 0 1 0 0,-1 1 0 0 0,0-1 0 0 0,1 0-1 0 0,-1 1 1 0 0,0-1 0 0 0,1 0 0 0 0,-1 1-1 0 0,0-1 1 0 0,2 0 0 0 0,-1 2 73 0 0,2-1 0 0 0,-1 0 0 0 0,0 0 0 0 0,0 0 0 0 0,0 0 0 0 0,0 0 0 0 0,1 0 0 0 0,3 0 1 0 0,45 3 330 0 0,-1-2 1 0 0,1-3 0 0 0,0-2-1 0 0,-1-2 1 0 0,94-22 0 0 0,-84 11-203 0 0,-27 6-50 0 0,0 2 0 0 0,61-7 0 0 0,-86 15-151 0 0,-1 0 0 0 0,1 0 0 0 0,11 2 0 0 0,-17-2-11 0 0,0 1 0 0 0,1-1-1 0 0,-1 1 1 0 0,0 0 0 0 0,1-1 0 0 0,-1 1-1 0 0,0 0 1 0 0,0 0 0 0 0,0 1 0 0 0,0-1-1 0 0,0 0 1 0 0,0 1 0 0 0,0-1 0 0 0,-1 1-1 0 0,4 2 1 0 0,-5-3-10 0 0,1 1 0 0 0,-1-1 1 0 0,1 1-1 0 0,-1-1 0 0 0,1 0 0 0 0,-1 1 0 0 0,0-1 0 0 0,0 1 0 0 0,0-1 1 0 0,0 1-1 0 0,0-1 0 0 0,0 1 0 0 0,0-1 0 0 0,0 1 0 0 0,0-1 0 0 0,-1 1 1 0 0,1-1-1 0 0,-1 1 0 0 0,1-1 0 0 0,-1 0 0 0 0,1 1 0 0 0,-1-1 0 0 0,0 0 1 0 0,0 1-1 0 0,0-1 0 0 0,0 0 0 0 0,-1 2 0 0 0,-3 3-53 0 0,-1 0 0 0 0,0 0 0 0 0,-11 9 0 0 0,-2-1 14 0 0,-1 0 1 0 0,-1-1-1 0 0,-33 15 0 0 0,-72 22 65 0 0,12-4-105 0 0,83-32 56 0 0,-124 57-441 0 0,106-45 232 0 0,-49 32-1 0 0,-3 8-34 0 0,-40 28 510 0 0,137-92-152 0 0,1 0 1 0 0,0 1-1 0 0,0 0 0 0 0,0-1 0 0 0,0 1 0 0 0,0 0 0 0 0,-2 5 1 0 0,4-7 210 0 0,14 13 426 0 0,-10-12-664 0 0,-1-1 0 0 0,1 0 0 0 0,0 0-1 0 0,0 0 1 0 0,0 0 0 0 0,-1 0 0 0 0,1 0 0 0 0,0-1 0 0 0,0 0-1 0 0,6 1 1 0 0,33-5 605 0 0,-8 2-303 0 0,84-2-279 0 0,104 12-68 0 0,-176-5 228 0 0,1-3 1 0 0,0-2-1 0 0,0-2 1 0 0,-1-2 0 0 0,72-18-1 0 0,64-17 747 0 0,-153 36-897 0 0,-17 3-211 0 0,0 1 0 0 0,17 1 0 0 0,-27 0 4 0 0,-1 0-526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 13247 0 0,'0'0'604'0'0,"0"-1"-13"0"0,2-5-287 0 0,-1 5 793 0 0,0 2-986 0 0,-1 0 0 0 0,1 1 0 0 0,0-1 0 0 0,-1 0 0 0 0,1 1-1 0 0,-1-1 1 0 0,1 0 0 0 0,-1 1 0 0 0,0-1 0 0 0,1 0 0 0 0,-1 1 0 0 0,0-1-1 0 0,0 3 1 0 0,-2 9 20 0 0,1-1-1 0 0,-2 1 1 0 0,0-1-1 0 0,0 0 1 0 0,-10 21-1 0 0,3-5-61 0 0,-34 84-7 0 0,28-73-49 0 0,-1-2 9 0 0,-35 56 0 0 0,17-32-13 0 0,-147 311-9 0 0,178-364-78 0 0,0 1 0 0 0,1 0 1 0 0,0-1-1 0 0,1 1 0 0 0,0 0 0 0 0,-2 18 0 0 0,4-26-237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21 280 10047 0 0,'0'0'912'0'0,"-1"0"-753"0"0,-4 0 2945 0 0,7-8-1864 0 0,1 1-895 0 0,0 1 0 0 0,0 0 0 0 0,1 0 0 0 0,0 0 0 0 0,0 1 0 0 0,0-1 0 0 0,9-6 0 0 0,5-9 0 0 0,10-15-142 0 0,35-34-1 0 0,-49 56-195 0 0,0 1 1 0 0,1 1-1 0 0,1 0 0 0 0,0 2 0 0 0,21-12 0 0 0,-35 21-14 0 0,0 0 0 0 0,0 0 0 0 0,0 0 0 0 0,1 0 0 0 0,-1 0 0 0 0,0 1 0 0 0,1-1-1 0 0,-1 1 1 0 0,1 0 0 0 0,-1 0 0 0 0,1 0 0 0 0,-1 0 0 0 0,0 0 0 0 0,1 0 0 0 0,-1 0 0 0 0,1 1 0 0 0,3 1 0 0 0,-3-1-7 0 0,0 1 1 0 0,0 0 0 0 0,0-1 0 0 0,0 1-1 0 0,0 1 1 0 0,0-1 0 0 0,-1 0 0 0 0,1 1-1 0 0,-1-1 1 0 0,4 6 0 0 0,3 5 18 0 0,-2 1 0 0 0,0 0 1 0 0,0 0-1 0 0,6 21 1 0 0,-12-32 18 0 0,2 6 13 0 0,4 8 128 0 0,-2 1 0 0 0,7 30 0 0 0,-11-43-121 0 0,-1-1 0 0 0,1 0 0 0 0,-1 0 1 0 0,0 1-1 0 0,0-1 0 0 0,0 0 0 0 0,-1 0 0 0 0,1 1 0 0 0,-1-1 0 0 0,0 0 0 0 0,0 0 0 0 0,-1 0 1 0 0,1 0-1 0 0,-1 0 0 0 0,0 0 0 0 0,0 0 0 0 0,-4 5 0 0 0,3-6-7 0 0,-1 0 1 0 0,1 0-1 0 0,0 0 0 0 0,-1-1 0 0 0,0 1 0 0 0,0-1 0 0 0,1 0 1 0 0,-9 3-1 0 0,-37 10 54 0 0,25-8-55 0 0,-17 6 8 0 0,-195 52-518 0 0,218-63 224 0 0,17-2-1 0 0,1-2-360 0 0,1-2 426 0 0,1 1 0 0 0,0-1 0 0 0,0 0 0 0 0,0 1 0 0 0,0 0-1 0 0,0 0 1 0 0,1-1 0 0 0,-1 1 0 0 0,1 0 0 0 0,0 1 0 0 0,0-1 0 0 0,0 1-1 0 0,4-3 1 0 0,13-11-615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40 9671 0 0,'0'0'68'0'0,"4"-5"117"0"0,0 1 0 0 0,1 0 0 0 0,-1 0 1 0 0,1 0-1 0 0,-1 1 0 0 0,1-1 0 0 0,0 1 1 0 0,1 1-1 0 0,7-4 2018 0 0,-12 6-2125 0 0,-1 1 0 0 0,1 0 0 0 0,-1 0 1 0 0,1-1-1 0 0,-1 1 0 0 0,1 0 0 0 0,-1 0 1 0 0,0 0-1 0 0,0 0 0 0 0,1 0 0 0 0,-1 0 1 0 0,0-1-1 0 0,0 1 0 0 0,0 0 0 0 0,0 0 0 0 0,0 0 1 0 0,0 0-1 0 0,0 0 0 0 0,0 0 0 0 0,0 0 1 0 0,-1 0-1 0 0,1 0 0 0 0,0-1 0 0 0,-1 1 1 0 0,1 0-1 0 0,0 0 0 0 0,-1 1 0 0 0,-15 22 242 0 0,14-22-228 0 0,-26 30 193 0 0,-60 55-1 0 0,15-18-182 0 0,-188 204 727 0 0,249-260-569 0 0,0 1 0 0 0,1 0-1 0 0,-14 22 1 0 0,21-28-108 0 0,-1 0 0 0 0,1 1 0 0 0,0-1 1 0 0,1 1-1 0 0,0 0 0 0 0,1 0 0 0 0,0 1 0 0 0,-1 10 0 0 0,2-14-94 0 0,1 0 0 0 0,0 0 0 0 0,1-1-1 0 0,0 1 1 0 0,0 0 0 0 0,0 0 0 0 0,0-1 0 0 0,1 1-1 0 0,0-1 1 0 0,0 1 0 0 0,1-1 0 0 0,-1 0 0 0 0,1 0 0 0 0,6 9-1 0 0,-2-6-343 0 0,-1-1 0 0 0,1 0 0 0 0,1 0 0 0 0,-1 0 0 0 0,1-1 0 0 0,0 0 0 0 0,15 8 0 0 0,-9-7-854 0 0,1-3-11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6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2 234 8263 0 0,'0'0'2192'0'0,"0"-1"-1792"0"0,-1-7-269 0 0,1-4 3568 0 0,14 9-2835 0 0,7-3-589 0 0,0 1 0 0 0,1 2 1 0 0,-1 0-1 0 0,1 1 0 0 0,0 1 1 0 0,0 1-1 0 0,40 5 0 0 0,13-1-771 0 0,-50-1 468 0 0,1-1 0 0 0,-1-2-1 0 0,32-3 1 0 0,-34 2 177 0 0,47 1 647 0 0,17-2-282 0 0,-54 2-420 0 0,-18 1-74 0 0,1 0 0 0 0,-1 1 1 0 0,17 4-1 0 0,38 7 27 0 0,-45-11 82 0 0,0-2 0 0 0,0 0-1 0 0,0-2 1 0 0,0 0 0 0 0,38-10-1 0 0,-49 9-118 0 0,28-3 87 0 0,-24 4-72 0 0,36-9-1 0 0,-39 6-14 0 0,0 1 0 0 0,1 0 0 0 0,-1 2 0 0 0,1-1-1 0 0,-1 2 1 0 0,1 0 0 0 0,0 1 0 0 0,-1 1 0 0 0,1 0 0 0 0,0 1 0 0 0,-1 1-1 0 0,25 7 1 0 0,96 32-10 0 0,-122-38 0 0 0,1 0-1 0 0,-1-1 0 0 0,1 0 1 0 0,0-1-1 0 0,-1-1 0 0 0,18 0 1 0 0,-10-2 14 0 0,0-1 1 0 0,0-1-1 0 0,31-9 1 0 0,6-1 97 0 0,29-9 26 0 0,-67 16-138 0 0,1 1 0 0 0,0 1 0 0 0,32-2 0 0 0,67 3 0 0 0,-100 3 0 0 0,22 0 52 0 0,-1 2 0 0 0,1 2-1 0 0,-1 2 1 0 0,77 21 0 0 0,-103-24 28 0 0,-1 0-1 0 0,1-1 1 0 0,0-1 0 0 0,30-1-1 0 0,-25 0-80 0 0,172-12 1 0 0,-162 8 36 0 0,-1-2 0 0 0,47-15-1 0 0,-51 12 59 0 0,1 2-1 0 0,0 0 0 0 0,45-3 0 0 0,3 9-185 0 0,-51 2 71 0 0,0-1-1 0 0,0-1 0 0 0,-1-2 1 0 0,37-7-1 0 0,257-86 209 0 0,-245 75-489 0 0,-63 19 263 0 0,1 1 1 0 0,-1-1-1 0 0,0 2 1 0 0,1-1-1 0 0,17 3 1 0 0,-17-1-8 0 0,-1 1 1 0 0,1 1 0 0 0,14 5-1 0 0,-18-6 14 0 0,0 0 0 0 0,0 0 0 0 0,12 1 0 0 0,-7-1 137 0 0,1-2 0 0 0,-1 0 1 0 0,16-1-1 0 0,35-2 170 0 0,-56 3-340 0 0,0 0 0 0 0,0 1 0 0 0,9 2 0 0 0,-4-1-118 0 0,-1 0 0 0 0,1-1 0 0 0,17 0 0 0 0,-24-2 132 0 0,7 2-3 0 0,10 2 47 0 0,-9-2 18 0 0,7 1 41 0 0,0-2 21 0 0,-15 0-51 0 0,17 5 28 0 0,-8-2-188 0 0,0 2-1 0 0,-1 0 1 0 0,17 9 0 0 0,53 44-421 0 0,-69-46 557 0 0,-4-7 33 0 0,-2-1-6 0 0,-1-1-13 0 0,29 9 122 0 0,-34-12-131 0 0,9 2 50 0 0,1-1 1 0 0,-1-1-44 0 0,-2 0-23 0 0,0 1-209 0 0,0 0 1 0 0,-1 0-1 0 0,14 4 1 0 0,14 2-421 0 0,-13-7 637 0 0,-18 0 39 0 0,-2 0-16 0 0,0-1 0 0 0,0 1-1 0 0,0 0 1 0 0,0-1-1 0 0,-1 0 1 0 0,1 1-1 0 0,0-1 1 0 0,0 0 0 0 0,2-1-1 0 0,4-1 53 0 0,2-2-60 0 0,53-32-3883 0 0,-51 31 2610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8751 0 0,'0'0'3962'0'0,"-3"11"-65"0"0,4-8-3785 0 0,1-1-1 0 0,-1 1 1 0 0,0 0-1 0 0,1-1 1 0 0,0 1-1 0 0,-1 0 1 0 0,1-1 0 0 0,0 0-1 0 0,0 0 1 0 0,0 1-1 0 0,1-1 1 0 0,-1 0 0 0 0,5 2-1 0 0,39 24 1075 0 0,-42-25-1074 0 0,162 74 1888 0 0,-46-24-1076 0 0,44 35-550 0 0,-159-85-370 0 0,9 5 42 0 0,1-1-1 0 0,26 10 0 0 0,-33-14-123 0 0,-6-3-393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15319 0 0,'0'0'1386'0'0,"2"0"-1142"0"0,4 1-151 0 0,-5-1-44 0 0,-1 0 0 0 0,1 0 0 0 0,-1 1 0 0 0,1-1 0 0 0,-1 0 0 0 0,1 0 0 0 0,-1 1 1 0 0,1-1-1 0 0,-1 0 0 0 0,0 1 0 0 0,1-1 0 0 0,-1 1 0 0 0,1-1 0 0 0,-1 0 0 0 0,0 1 0 0 0,1-1 0 0 0,-1 1 0 0 0,0-1 0 0 0,0 1 0 0 0,1-1 1 0 0,-1 1-1 0 0,0-1 0 0 0,0 1 0 0 0,0-1 0 0 0,0 1 0 0 0,0-1 0 0 0,1 1 0 0 0,-1 0 0 0 0,0 0 0 0 0,-2 15 739 0 0,-3-5-335 0 0,0 0 1 0 0,-1 0-1 0 0,0 0 1 0 0,-14 16-1 0 0,0 2-72 0 0,-4 10-123 0 0,-2-2 0 0 0,-1-2-1 0 0,-2 0 1 0 0,-47 44 0 0 0,-5-8 370 0 0,-93 109 0 0 0,168-174-622 0 0,2 0 0 0 0,-1 1 1 0 0,1-1-1 0 0,-6 13 0 0 0,9-18-272 0 0,3 0-126 0 0,0 0-474 0 0,0-1 0 0 0,1 1 0 0 0,-1 0 0 0 0,0-1 0 0 0,0 1 0 0 0,1-1-1 0 0,3 1 1 0 0,10-2-6426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9007 0 0,'-8'4'13723'0'0,"11"12"-13230"0"0,0-1 0 0 0,0 22 0 0 0,-3-30-448 0 0,0 0 0 0 0,-1-1 0 0 0,0 1-1 0 0,0 0 1 0 0,-1 0 0 0 0,0-1 0 0 0,0 1 0 0 0,-3 7-1 0 0,-9 12 30 0 0,-31 45 0 0 0,-5 10 50 0 0,49-79 20 0 0,8 7 14 0 0,3-6-167 0 0,1 1 0 0 0,0-1 0 0 0,0-1 0 0 0,0 0 0 0 0,0 0 0 0 0,0-1 0 0 0,0-1 0 0 0,0 0 0 0 0,0 0 0 0 0,16-4 0 0 0,-18 3-2083 0 0,1-1 1 0 0,0-1-1 0 0,17-7 1 0 0,-11 2-5119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19751 0 0,'0'-1'420'0'0,"-1"0"-1"0"0,1 0 0 0 0,0 0 1 0 0,0 0-1 0 0,0 0 0 0 0,0 0 0 0 0,0 0 1 0 0,0 0-1 0 0,0 0 0 0 0,0 0 1 0 0,1-2-1 0 0,3 0-344 0 0,0 0 0 0 0,1 1 0 0 0,0 0-1 0 0,-1-1 1 0 0,1 1 0 0 0,0 1 0 0 0,0-1 0 0 0,8 0 0 0 0,16-3-618 0 0,0 2-3438 0 0,-19 2 1141 0 0,15-1-4942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15087 0 0,'0'0'2131'0'0,"1"0"-1587"0"0,26 3 628 0 0,0-2 0 0 0,0 0 0 0 0,1-2 1 0 0,-2-1-1 0 0,29-6 0 0 0,133-36-5555 0 0,-179 41 3876 0 0,28-6-6831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 15231 0 0,'-9'-7'1259'0'0,"9"7"-1170"0"0,0 0 0 0 0,0 0 1 0 0,-1 1-1 0 0,1-1 1 0 0,0 0-1 0 0,0 0 0 0 0,0 0 1 0 0,0 0-1 0 0,0 0 0 0 0,-1 0 1 0 0,1 0-1 0 0,0 1 1 0 0,0-1-1 0 0,0 0 0 0 0,0 0 1 0 0,0 0-1 0 0,0 0 1 0 0,-1 1-1 0 0,1-1 0 0 0,0 0 1 0 0,0 0-1 0 0,0 0 0 0 0,0 1 1 0 0,0-1-1 0 0,0 0 1 0 0,0 0-1 0 0,0 0 0 0 0,0 1 1 0 0,0-1-1 0 0,0 0 1 0 0,2 24 1755 0 0,-2-24-1860 0 0,2 7 158 0 0,0 0 0 0 0,0-1 0 0 0,0 1-1 0 0,1-1 1 0 0,0 1 0 0 0,0-1 0 0 0,1 0 0 0 0,5 7 0 0 0,5 6 361 0 0,19 18-1 0 0,-8-12-160 0 0,1-2 0 0 0,0 0 0 0 0,43 26 0 0 0,96 48 592 0 0,-74-45-558 0 0,19 16-486 0 0,-108-68-24 0 0,-1 1-1 0 0,1-1 1 0 0,-1 0-1 0 0,1 1 0 0 0,-1-1 1 0 0,1 0-1 0 0,-1 0 1 0 0,1 0-1 0 0,-1 0 1 0 0,0 0-1 0 0,1-1 1 0 0,-1 1-1 0 0,1 0 1 0 0,-1-1-1 0 0,1 1 1 0 0,-1-1-1 0 0,0 1 1 0 0,1-1-1 0 0,0 0 0 0 0,8-5-1195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2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96 6447 0 0,'1'-1'298'0'0,"1"-7"-119"0"0,1 0 211 0 0,-1 0 1 0 0,1 1-1 0 0,8-14 0 0 0,-9 18 818 0 0,0 0 0 0 0,1 0 0 0 0,0-1 0 0 0,-1 2 0 0 0,1-1 0 0 0,5-3 0 0 0,17-11 4074 0 0,-23 16-4262 0 0,-2 3-737 0 0,1 4-242 0 0,0 0 1 0 0,-1 0-1 0 0,0 0 1 0 0,0-1-1 0 0,0 1 1 0 0,-1 0-1 0 0,0 0 0 0 0,0 0 1 0 0,-1-1-1 0 0,1 1 1 0 0,-1-1-1 0 0,-1 1 1 0 0,-2 5-1 0 0,-6 10-32 0 0,-27 37 1 0 0,36-54 8 0 0,-24 31 81 0 0,-50 52 0 0 0,-40 25 21 0 0,22-23-43 0 0,5 0-128 0 0,88-88-265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13359 0 0,'0'0'4360'0'0,"2"-1"-2742"0"0,82-33 2940 0 0,-13 5-3398 0 0,29-7-520 0 0,155-33 0 0 0,-238 66-894 0 0,0 0 1 0 0,1 0-1 0 0,-1 2 0 0 0,21 1 1 0 0,-32 0 123 0 0,0 1 0 0 0,1 0 1 0 0,-1 0-1 0 0,0 0 0 0 0,0 1 0 0 0,0 0 1 0 0,0 0-1 0 0,0 1 0 0 0,-1-1 0 0 0,1 1 0 0 0,-1 0 1 0 0,1 1-1 0 0,-1 0 0 0 0,8 8 0 0 0,1 3-1239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9671 0 0,'0'0'748'0'0,"-16"2"-282"0"0,15-2-220 0 0,0 0 0 0 0,0 0 0 0 0,0 0 0 0 0,0 1 0 0 0,0-1 0 0 0,0 0 0 0 0,0 1 0 0 0,0-1 0 0 0,0 1 0 0 0,0-1 0 0 0,0 1 0 0 0,0-1 1 0 0,1 1-1 0 0,-1 0 0 0 0,0-1 0 0 0,0 1 0 0 0,1 0 0 0 0,-1 0 0 0 0,0 0 0 0 0,1-1 0 0 0,-1 1 0 0 0,0 1 0 0 0,0 1-5 0 0,0-1 0 0 0,0 0 0 0 0,1 1-1 0 0,-1 0 1 0 0,1-1 0 0 0,-1 1 0 0 0,1-1-1 0 0,0 6 1 0 0,0 0 31 0 0,1-1 1 0 0,0 1-1 0 0,0-1 0 0 0,1 1 0 0 0,4 10 1 0 0,-1-7-128 0 0,0 0 1 0 0,1 0 0 0 0,0-1 0 0 0,1 0 0 0 0,0-1 0 0 0,1 1-1 0 0,0-1 1 0 0,0-1 0 0 0,18 15 0 0 0,7 1 16 0 0,56 32 1 0 0,-33-22 27 0 0,-14-9-135 0 0,-20-12 77 0 0,0 0-1 0 0,-1 1 1 0 0,0 2 0 0 0,29 28-1 0 0,-45-39-102 0 0,-1-1-1 0 0,0 2 1 0 0,0-1-1 0 0,0 0 1 0 0,-1 1 0 0 0,0-1-1 0 0,0 1 1 0 0,0 0-1 0 0,-1 0 1 0 0,0 0-1 0 0,0 0 1 0 0,-1 0-1 0 0,1 1 1 0 0,-1-1 0 0 0,-1 0-1 0 0,1 1 1 0 0,-1-1-1 0 0,0 1 1 0 0,0-1-1 0 0,-1 1 1 0 0,0-1-1 0 0,0 0 1 0 0,-4 11-1 0 0,0-2-1 0 0,-1-1-1 0 0,-1 1 0 0 0,0-1 0 0 0,-1 0 1 0 0,-1-1-1 0 0,0 0 0 0 0,-13 14 0 0 0,0-3 19 0 0,-2 0 0 0 0,-36 28-1 0 0,43-40-39 0 0,0-1-1 0 0,-26 12 1 0 0,29-15 7 0 0,0-1 0 0 0,0 2 1 0 0,0 0-1 0 0,-18 16 0 0 0,12-7 30 0 0,-1-1 0 0 0,-43 28-1 0 0,60-44-32 0 0,-7 9 57 0 0,9-9 366 0 0,16-3-293 0 0,36-12-1510 0 0,-31 8-245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1082 1 13359 0 0,'0'0'3064'0'0,"-8"5"-2457"0"0,1-2-220 0 0,0 1 1 0 0,0 0 0 0 0,-8 7-1 0 0,-18 10 64 0 0,5-7-324 0 0,-159 74 50 0 0,95-48-172 0 0,-63 26-144 0 0,129-57 118 0 0,0-2 0 0 0,0 0 0 0 0,-1-2-1 0 0,-31 3 1 0 0,53-8 25 0 0,-30 1-13 0 0,33-1 13 0 0,0 0 0 0 0,0 0 1 0 0,0 0-1 0 0,0-1 0 0 0,0 1 0 0 0,0-1 0 0 0,0 1 0 0 0,0-1 1 0 0,0 0-1 0 0,0 0 0 0 0,0 0 0 0 0,1 0 0 0 0,-4-2 1 0 0,5 3-4 0 0,0-1 1 0 0,-1 1-1 0 0,1 0 1 0 0,0 0-1 0 0,0-1 1 0 0,-1 1 0 0 0,1-1-1 0 0,0 1 1 0 0,0 0-1 0 0,0-1 1 0 0,-1 1-1 0 0,1 0 1 0 0,0-1 0 0 0,0 1-1 0 0,0-1 1 0 0,0 1-1 0 0,0 0 1 0 0,0-1 0 0 0,0 1-1 0 0,0-1 1 0 0,0 1-1 0 0,0-1 1 0 0,0 1-1 0 0,0 0 1 0 0,0-1 0 0 0,0 1-1 0 0,1-1 1 0 0,-1 1-1 0 0,0 0 1 0 0,0-1-1 0 0,0 1 1 0 0,0 0 0 0 0,1-1-1 0 0,-1 1 1 0 0,0 0-1 0 0,1-1 1 0 0,-1 0 4 0 0,6-8-27 0 0,1-1 1 0 0,0 0 0 0 0,0 1-1 0 0,1 1 1 0 0,0-1 0 0 0,18-13-1 0 0,3-5-47 0 0,-23 21 56 0 0,0 0-1 0 0,0 1 1 0 0,0-1 0 0 0,1 1 0 0 0,-1 1 0 0 0,15-8 0 0 0,-20 11-43 0 0,0 2-88 0 0,1 1 137 0 0,-1 0 0 0 0,1 0 0 0 0,-1 1 0 0 0,0-1 0 0 0,0 0 0 0 0,0 1 0 0 0,0-1-1 0 0,0 1 1 0 0,0-1 0 0 0,-1 1 0 0 0,1-1 0 0 0,-1 1 0 0 0,0-1 0 0 0,0 1 0 0 0,1-1 0 0 0,-2 1 0 0 0,1 0 0 0 0,0-1-1 0 0,-1 4 1 0 0,-2 9 64 0 0,-1 0 0 0 0,-7 17 0 0 0,4-8-6 0 0,2-5-35 0 0,1 0 0 0 0,1 0 0 0 0,-1 29 0 0 0,5 57-25 0 0,1-57 12 0 0,-3-8 43 0 0,-1 1 1 0 0,-2-1-1 0 0,-1 0 0 0 0,-20 70 1 0 0,-70 149 63 0 0,83-231-103 0 0,-54 139 66 0 0,57-141-64 0 0,2 1 0 0 0,0 0 0 0 0,2 0 0 0 0,-2 40 0 0 0,8-39 76 0 0,-1-19 17 0 0,0 0 0 0 0,-1 16-1 0 0,1-22-83 0 0,-1 0-1 0 0,0 0 0 0 0,1-1 0 0 0,-1 1 1 0 0,0 0-1 0 0,-1-1 0 0 0,1 1 1 0 0,0 0-1 0 0,-1-1 0 0 0,1 0 1 0 0,-1 1-1 0 0,-3 3 0 0 0,-54 47 508 0 0,37-35-396 0 0,1 1 1 0 0,-28 34 0 0 0,44-47-9 0 0,1 0 0 0 0,0 1 1 0 0,0 0-1 0 0,-6 11 1 0 0,10-16 195 0 0,1-1-280 0 0,0-1 1 0 0,0 1-1 0 0,0 0 0 0 0,0-1 1 0 0,0 1-1 0 0,0-1 0 0 0,0 0 0 0 0,1 1 1 0 0,-1-1-1 0 0,0 0 0 0 0,0 0 0 0 0,0 1 1 0 0,1-1-1 0 0,-1 0 0 0 0,0 0 1 0 0,0 0-1 0 0,0-1 0 0 0,2 1 0 0 0,23-6 461 0 0,-24 5-445 0 0,134-49 1680 0 0,-108 39-1736 0 0,-26 11-5 0 0,0 0-1 0 0,0 0 1 0 0,0 0 0 0 0,0 0-1 0 0,0 0 1 0 0,0 0 0 0 0,0 1-1 0 0,0-1 1 0 0,-1 1 0 0 0,1 0-1 0 0,0-1 1 0 0,0 1 0 0 0,0 0-1 0 0,1 1 1 0 0,7 2-15 0 0,-3-2 15 0 0,1-1-1 0 0,0 0 1 0 0,-1 0-1 0 0,1-1 1 0 0,0 0-1 0 0,0 0 1 0 0,-1-1-1 0 0,1 0 1 0 0,0 0-1 0 0,7-3 0 0 0,14-4 40 0 0,31-14-1 0 0,-58 21-30 0 0,52-21-12 0 0,52-19 46 0 0,-83 33-181 0 0,-1 2-1 0 0,43-7 0 0 0,-54 13-2 0 0,-9 0-1047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17:2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5527 0 0,'-1'1'423'0'0,"-1"0"-262"0"0,1 0 0 0 0,0 0 1 0 0,-1 0-1 0 0,1 0 0 0 0,0 0 0 0 0,-1-1 0 0 0,1 1 0 0 0,-1-1 1 0 0,1 1-1 0 0,-4 0 0 0 0,5-1-25 0 0,-1 0 1 0 0,1 0-1 0 0,0 0 0 0 0,-1 0 0 0 0,1 0 1 0 0,-1 0-1 0 0,1 0 0 0 0,0 0 0 0 0,-1-1 1 0 0,1 1-1 0 0,0 0 0 0 0,-1 0 0 0 0,1 0 1 0 0,0-1-1 0 0,-1 1 0 0 0,1 0 0 0 0,0 0 1 0 0,0-1-1 0 0,-1 1 0 0 0,1 0 0 0 0,0 0 1 0 0,0-1-1 0 0,-1 1 0 0 0,1 0 0 0 0,0-1 1 0 0,-1 0-1 0 0,1 0 85 0 0,0 1 3 0 0,0 0 0 0 0,0 0 2 0 0,0 0 4 0 0,0 0 2 0 0,0 0 10 0 0,0 0 39 0 0,0 0 20 0 0,2 0-249 0 0,0 1-1 0 0,-1-1 1 0 0,1 0-1 0 0,0 1 1 0 0,0-1-1 0 0,-1 1 1 0 0,1 0-1 0 0,0-1 1 0 0,-1 1-1 0 0,1 0 1 0 0,0 0-1 0 0,1 2 1 0 0,18 13-15 0 0,-10-4-16 0 0,0 0-1 0 0,-1 0 1 0 0,0 1-1 0 0,8 16 1 0 0,8 10 5 0 0,171 195 1180 0 0,-141-170-714 0 0,75 93-100 0 0,-8-8-342 0 0,-103-126-41 0 0,-10-10 2 0 0,1 0 0 0 0,1-1 0 0 0,0 0 0 0 0,17 12 0 0 0,-4-5-83 0 0,-19-14 24 0 0,0 0 1 0 0,0-1-1 0 0,0 0 0 0 0,0 0 1 0 0,0 0-1 0 0,1-1 1 0 0,13 5-1 0 0,33 1-1204 0 0,-51-8 949 0 0,-2-1-111 0 0,0 0-466 0 0,0 0-206 0 0,0 0-39 0 0,0 0-10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264 124 4607 0 0,'-65'18'1568'0'0,"46"-11"2281"0"0,-23 11 2997 0 0,44-18-6679 0 0,0-1 0 0 0,0 0 0 0 0,0 0 0 0 0,0 1 0 0 0,0-1 0 0 0,0 0 0 0 0,-1-1 0 0 0,1 1 0 0 0,0 0 0 0 0,0 0 0 0 0,2-4 0 0 0,8-4 448 0 0,34-17 980 0 0,53-22 0 0 0,-72 36-1424 0 0,1 2 1 0 0,0 2-1 0 0,44-9 0 0 0,-45 13-173 0 0,7-3-171 0 0,1 2-1 0 0,0 2 1 0 0,0 1 0 0 0,35 3-1 0 0,-32 0-283 0 0,-27-2 337 0 0,0 2 0 0 0,0-1 0 0 0,13 4 0 0 0,-14-1 60 0 0,-9-3 55 0 0,1 1-1 0 0,0-1 1 0 0,-1 1 0 0 0,1 0 0 0 0,-1-1 0 0 0,0 1-1 0 0,1 0 1 0 0,-1 0 0 0 0,0 0 0 0 0,1 0 0 0 0,-1 1 0 0 0,0-1-1 0 0,0 0 1 0 0,0 0 0 0 0,0 1 0 0 0,0-1 0 0 0,0 1-1 0 0,0-1 1 0 0,-1 1 0 0 0,1-1 0 0 0,0 1 0 0 0,-1-1-1 0 0,0 1 1 0 0,1 2 0 0 0,0 1-9 0 0,-1-1 1 0 0,0 1-1 0 0,-1-1 1 0 0,1 1-1 0 0,-1-1 1 0 0,-1 7-1 0 0,0-5-1 0 0,-10 42 11 0 0,-3 0 1 0 0,-23 50-1 0 0,2 10 109 0 0,8-22 6 0 0,-99 275 109 0 0,114-324-195 0 0,1 2 0 0 0,2-1 0 0 0,2 2-1 0 0,-6 65 1 0 0,9-67-25 0 0,3-23 0 0 0,1 0 0 0 0,0 28 0 0 0,6 4 1 0 0,-2-26 1 0 0,0 1 0 0 0,-2-1 1 0 0,-1 0-1 0 0,-3 33 0 0 0,-1-35 76 0 0,-1-1 1 0 0,0 1-1 0 0,-1-1 0 0 0,-1 0 0 0 0,0-1 0 0 0,-2 1 0 0 0,0-1 1 0 0,-1-1-1 0 0,0 0 0 0 0,-21 24 0 0 0,11-20 1194 0 0,19-19-655 0 0,19-3-486 0 0,-11 0-108 0 0,-17-8 94 0 0,5 7-105 0 0,0 1 0 0 0,0 0 1 0 0,0 0-1 0 0,-1 0 0 0 0,1 0 0 0 0,-1 1 0 0 0,1 0 1 0 0,-1 0-1 0 0,1 1 0 0 0,-1 0 0 0 0,-6 0 0 0 0,-7 1 53 0 0,1 0 0 0 0,-20 5 0 0 0,-83 27 11 0 0,42-9-56 0 0,11-6 903 0 0,67-18-386 0 0,13-7-2622 0 0,2-1 29 0 0,2 0-3460 0 0,2-1-1852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75 10855 0 0,'-11'-6'496'0'0,"9"5"244"0"0,5-30 8544 0 0,9 28-8508 0 0,116-25 749 0 0,-109 26-1486 0 0,0 0 0 0 0,29 2-1 0 0,13-1-7 0 0,-55 0-31 0 0,0 1 0 0 0,0 0 0 0 0,0 1 0 0 0,0-1 0 0 0,0 1 0 0 0,0 0 0 0 0,0 1 0 0 0,7 2 0 0 0,-13-4 0 0 0,1 0 0 0 0,0 0 1 0 0,-1 1-1 0 0,1-1 0 0 0,0 0 0 0 0,-1 0 0 0 0,1 1 0 0 0,0-1 0 0 0,-1 1 0 0 0,1-1 1 0 0,-1 0-1 0 0,1 1 0 0 0,0-1 0 0 0,-1 1 0 0 0,1-1 0 0 0,-1 1 0 0 0,0 0 0 0 0,1-1 1 0 0,0 2-1 0 0,-3 3-9 0 0,2-5 4 0 0,-1 3 3 0 0,1-1-1 0 0,-1 1 1 0 0,0-1-1 0 0,-1 1 1 0 0,1-1-1 0 0,0 1 1 0 0,-1-1-1 0 0,1 0 1 0 0,-1 0-1 0 0,0 1 1 0 0,-3 2-1 0 0,-25 20-18 0 0,22-18 19 0 0,-5 2 2 0 0,-1 0 0 0 0,0-1 0 0 0,-18 8 0 0 0,18-10 0 0 0,1 1 0 0 0,-1 1 0 0 0,-21 16 0 0 0,-70 57-3 0 0,-27 24 18 0 0,131-105 10 0 0,1 1 0 0 0,-1-1-1 0 0,0 1 1 0 0,1-1 0 0 0,-1 1-1 0 0,1-1 1 0 0,-1 1 0 0 0,1-1-1 0 0,-1 1 1 0 0,1-1 0 0 0,0 1-1 0 0,-1 0 1 0 0,1-1 0 0 0,0 1-1 0 0,0 0 1 0 0,-1-1 0 0 0,1 1 0 0 0,0 0-1 0 0,0-1 1 0 0,0 1 0 0 0,0 0-1 0 0,0 0 1 0 0,0-1 0 0 0,0 1-1 0 0,0 0 1 0 0,0-1 0 0 0,0 1-1 0 0,0 0 1 0 0,0-1 0 0 0,0 1-1 0 0,1 1 1 0 0,0-2 6 0 0,-1 1-1 0 0,1 0 0 0 0,0 0 1 0 0,0 0-1 0 0,0-1 1 0 0,0 1-1 0 0,0 0 0 0 0,0-1 1 0 0,0 1-1 0 0,0-1 1 0 0,0 1-1 0 0,0-1 1 0 0,0 1-1 0 0,0-1 0 0 0,0 0 1 0 0,0 0-1 0 0,0 1 1 0 0,2-1-1 0 0,32 1 448 0 0,1-1-1 0 0,-1-2 1 0 0,53-9-1 0 0,13-1-184 0 0,-100 12-295 0 0,170-6 361 0 0,-148 7-743 0 0,-1 1-1 0 0,0 0 0 0 0,1 2 0 0 0,-1 0 1 0 0,33 13-1 0 0,-39-11-1391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4143 0 0,'-6'1'18664'0'0,"125"-27"-16904"0"0,-72 14-1696 0 0,-10 3-2306 0 0,-13 4-3777 0 0,-6 2-1032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84 919 0 0,'-32'11'17700'0'0,"47"-24"-14164"0"0,2 2-3068 0 0,2 1 0 0 0,0 1-1 0 0,0 0 1 0 0,0 2 0 0 0,26-7 0 0 0,-17 7-542 0 0,1 2 1 0 0,0 1 0 0 0,36-1-1 0 0,-58 5 21 0 0,14-1-833 0 0,24 3 0 0 0,-21 1-830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29 10135 0 0,'-2'-8'1050'0'0,"2"7"-877"0"0,-1 0 1 0 0,1 0 0 0 0,0 0-1 0 0,-1 0 1 0 0,1 0 0 0 0,-1 0-1 0 0,1 0 1 0 0,-1 0 0 0 0,0 0-1 0 0,1 0 1 0 0,-1 0 0 0 0,0 0-1 0 0,1 0 1 0 0,-1 1 0 0 0,0-1-1 0 0,0 0 1 0 0,0 0-1 0 0,0 1 1 0 0,0-1 0 0 0,0 1-1 0 0,0-1 1 0 0,-2 0 0 0 0,2 1 129 0 0,-1 0 0 0 0,0-1 1 0 0,1 1-1 0 0,-1 0 1 0 0,1 1-1 0 0,-1-1 0 0 0,0 0 1 0 0,1 0-1 0 0,-1 1 0 0 0,1-1 1 0 0,-1 1-1 0 0,0-1 0 0 0,1 1 1 0 0,-2 1-1 0 0,-23 16 2823 0 0,7 0-3405 0 0,7-2 474 0 0,1 0 0 0 0,1 0 0 0 0,0 1 0 0 0,-14 31-1 0 0,-20 76 1177 0 0,16-42-989 0 0,24-71-387 0 0,-93 226-1282 0 0,94-231 1010 0 0,-17 34-1604 0 0,7-13-3961 0 0,3-6-1066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61 169 22663 0 0,'-51'-18'2267'0'0,"51"18"-2254"0"0,-1 0 1 0 0,1 0-1 0 0,-1 0 1 0 0,1-1-1 0 0,-1 1 1 0 0,1 0-1 0 0,0 0 1 0 0,-1 0-1 0 0,1-1 1 0 0,-1 1-1 0 0,1 0 1 0 0,0 0-1 0 0,-1-1 1 0 0,1 1-1 0 0,0 0 1 0 0,-1-1-1 0 0,1 1 1 0 0,0 0-1 0 0,0-1 1 0 0,-1 1-1 0 0,1 0 1 0 0,0-1-1 0 0,0 1 1 0 0,0-1-1 0 0,-1 1 1 0 0,1-1-1 0 0,0 1 1 0 0,0 0-1 0 0,0-1 1 0 0,0 1-1 0 0,0-1 1 0 0,0 1-1 0 0,0-1 1 0 0,0 1-1 0 0,0-1 0 0 0,0 1 1 0 0,0-1-1 0 0,0 1 1 0 0,0 0-1 0 0,1-1 1 0 0,-1 1-1 0 0,0-1 1 0 0,0 1-1 0 0,0-1 1 0 0,1 1-1 0 0,-1 0 1 0 0,0-1-1 0 0,0 1 1 0 0,1 0-1 0 0,-1-1 1 0 0,0 1-1 0 0,1 0 1 0 0,-1-1-1 0 0,0 1 1 0 0,1 0-1 0 0,-1 0 1 0 0,1-1-1 0 0,-1 1 1 0 0,0 0-1 0 0,1 0 1 0 0,0 0-1 0 0,-1-1 36 0 0,12-6 177 0 0,0 0-1 0 0,1 1 1 0 0,0 0-1 0 0,20-6 1 0 0,-17 6-106 0 0,30-10 24 0 0,1 3-1 0 0,0 2 1 0 0,78-9-1 0 0,148 3 439 0 0,-214 14-554 0 0,-18 2-99 0 0,121-4-1127 0 0,-118 6 519 0 0,72 10 0 0 0,-100-7-1080 0 0,0 0-4349 0 0,-5 1-1550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244 237 16495 0 0,'-2'-12'760'0'0,"1"10"-21"0"0,1 1-475 0 0,-2-5 1436 0 0,1 8-1681 0 0,0-1 0 0 0,1 0-1 0 0,-1 1 1 0 0,0-1 0 0 0,0 1 0 0 0,1-1 0 0 0,-1 1-1 0 0,1-1 1 0 0,-1 2 0 0 0,0-1 8 0 0,-6 15 311 0 0,-1 0 1 0 0,-1-1-1 0 0,0 0 1 0 0,-20 23-1 0 0,27-36-297 0 0,-31 38 544 0 0,-55 53 0 0 0,78-83-516 0 0,8-8-48 0 0,0-1-1 0 0,-1 1 1 0 0,0 0 0 0 0,1-1-1 0 0,-1 1 1 0 0,0-1-1 0 0,0 0 1 0 0,0 0 0 0 0,-7 3-1 0 0,9-4 188 0 0,0-3-198 0 0,1 1 0 0 0,0 0 0 0 0,0 0 0 0 0,0-1-1 0 0,0 1 1 0 0,0 0 0 0 0,0-1 0 0 0,1 1 0 0 0,-1 0 0 0 0,0 0-1 0 0,1-1 1 0 0,0-1 0 0 0,2-3-18 0 0,0 1 0 0 0,0-1-1 0 0,1 0 1 0 0,0 1 0 0 0,0 0 0 0 0,0 0 0 0 0,10-9-1 0 0,41-28-99 0 0,-35 27 82 0 0,274-217-1246 0 0,-255 204 1288 0 0,0 1 0 0 0,82-41 0 0 0,-105 61 301 0 0,0 1-1 0 0,0 1 1 0 0,21-6-1 0 0,-32 10-249 0 0,-1 0-1 0 0,1 1 0 0 0,0-1 0 0 0,0 1 0 0 0,-1 0 1 0 0,1 0-1 0 0,0 0 0 0 0,0 0 0 0 0,-1 1 1 0 0,1 0-1 0 0,0 0 0 0 0,-1 0 0 0 0,1 1 0 0 0,-1 0 1 0 0,1-1-1 0 0,6 5 0 0 0,-10-4-41 0 0,1-1 1 0 0,-1 0-1 0 0,0 1 0 0 0,1-1 1 0 0,-1 1-1 0 0,0 0 0 0 0,0-1 0 0 0,0 1 1 0 0,0 0-1 0 0,0 0 0 0 0,0 0 1 0 0,-1 0-1 0 0,1 0 0 0 0,0 0 0 0 0,-1 0 1 0 0,0 0-1 0 0,1 0 0 0 0,-1 0 1 0 0,0 0-1 0 0,0 0 0 0 0,0 0 0 0 0,0 0 1 0 0,-1 0-1 0 0,1 0 0 0 0,-1 0 1 0 0,0 3-1 0 0,-3 6 87 0 0,0 0 1 0 0,0 0 0 0 0,-10 16 0 0 0,10-20-82 0 0,-59 98 234 0 0,35-61-188 0 0,-38 81 0 0 0,63-118-154 0 0,2-5-334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16583 0 0,'-2'0'1276'0'0,"-2"1"-2739"0"0,-13 0 11390 0 0,24-6-8692 0 0,6-3-1071 0 0,1 2 0 0 0,0 0 0 0 0,0 0 0 0 0,15-3 0 0 0,-9 3-71 0 0,14-5-59 0 0,0 3 0 0 0,46-6 1 0 0,71 0-1506 0 0,-139 13 1223 0 0,11-1-1377 0 0,0 2 0 0 0,0 1 0 0 0,37 6 0 0 0,-47-6-371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5527 0 0,'0'1'20485'0'0,"-3"4"-20252"0"0,0 1-1 0 0,1-1 1 0 0,0 1-1 0 0,0 0 1 0 0,0 0-1 0 0,1 0 1 0 0,-1 11-1 0 0,0 46-95 0 0,2-30-10 0 0,-9 121 110 0 0,6-131-911 0 0,-1 0-1 0 0,-1 0 1 0 0,-2 0-1 0 0,-12 33 0 0 0,11-38-718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13935 0 0,'0'0'1262'0'0,"-1"2"-1037"0"0,-17 26 156 0 0,-11 18 775 0 0,-5 31-146 0 0,-31 102-1 0 0,-28 66-710 0 0,82-225-254 0 0,2 1 0 0 0,0 0 0 0 0,2 1 0 0 0,0 0 0 0 0,-6 41 0 0 0,12-57-61 0 0,-16 99 8 0 0,14-88-264 0 0,-2-1 1 0 0,0 0-1 0 0,-1 0 0 0 0,-10 19 1 0 0,13-30 45 0 0,0 0 0 0 0,0 0 0 0 0,-1 0 0 0 0,1-1 1 0 0,-6 6-1 0 0,8-9 137 0 0,0 0 1 0 0,0 0-1 0 0,-1 0 1 0 0,1 0-1 0 0,0 0 1 0 0,-1 0 0 0 0,1 0-1 0 0,-1 0 1 0 0,1-1-1 0 0,-1 1 1 0 0,1 0-1 0 0,-1-1 1 0 0,1 1-1 0 0,-1-1 1 0 0,1 0-1 0 0,-1 1 1 0 0,0-1 0 0 0,1 0-1 0 0,-1 0 1 0 0,0 0-1 0 0,1 0 1 0 0,-3-1-1 0 0,3 1 40 0 0,0-1-1 0 0,0 1 0 0 0,0-1 1 0 0,0 1-1 0 0,0-1 1 0 0,1 0-1 0 0,-1 1 0 0 0,0-1 1 0 0,0 0-1 0 0,1 0 1 0 0,-1 0-1 0 0,1 1 0 0 0,-1-1 1 0 0,1 0-1 0 0,-1 0 1 0 0,1 0-1 0 0,-1 0 0 0 0,1 0 1 0 0,0 0-1 0 0,0 0 1 0 0,-1 0-1 0 0,1 0 0 0 0,0 0 1 0 0,0 0-1 0 0,0 0 1 0 0,0 0-1 0 0,0 0 0 0 0,1-2 1 0 0,-1-3-210 0 0,1 0 0 0 0,0 0 1 0 0,3-9-1 0 0,4-7-332 0 0,1-2-1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17:3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0,'0'0'528'0'0,"2"0"-157"0"0,22 9 4683 0 0,8 9-4563 0 0,-29-15-435 0 0,0 1-1 0 0,0-1 1 0 0,0 0-1 0 0,-1 1 1 0 0,0 0-1 0 0,0 0 1 0 0,0-1-1 0 0,0 1 1 0 0,0 1-1 0 0,-1-1 1 0 0,2 8-1 0 0,-1-5 107 0 0,1 3 55 0 0,-1-1 1 0 0,0 1-1 0 0,-1 0 0 0 0,0 0 0 0 0,-1 0 1 0 0,-1 12-1 0 0,-10 63 933 0 0,4-39-826 0 0,-18 95 13 0 0,13-79-283 0 0,-6 74 0 0 0,21-45 439 0 0,0-35-283 0 0,-7 149-33 0 0,8-116-394 0 0,2-31-1480 0 0,-6-56 558 0 0,0-2-48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79 228 11311 0 0,'0'0'522'0'0,"-5"5"168"0"0,1 1 269 0 0,-1-1 1 0 0,0 0-1 0 0,0 0 0 0 0,-1-1 0 0 0,-10 8 0 0 0,9-8 3170 0 0,3-7-4053 0 0,3 1-71 0 0,0 0-1 0 0,-1 1 1 0 0,1-1-1 0 0,1 0 1 0 0,-1 0-1 0 0,0 0 1 0 0,0 1 0 0 0,1-1-1 0 0,-1 0 1 0 0,1 0-1 0 0,-1 0 1 0 0,1 0-1 0 0,0 0 1 0 0,0 0-1 0 0,0 0 1 0 0,0 0 0 0 0,0 0-1 0 0,0 0 1 0 0,1 0-1 0 0,-1 0 1 0 0,1 0-1 0 0,-1 0 1 0 0,1 0-1 0 0,0 0 1 0 0,0 0 0 0 0,1-3-1 0 0,-1 3-3 0 0,3-6-1 0 0,1 0 0 0 0,-1 0 0 0 0,1 1 0 0 0,0 0 0 0 0,1 0 0 0 0,0 0 0 0 0,12-10 0 0 0,52-37 0 0 0,-49 40-7 0 0,0 1-1 0 0,1 1 1 0 0,46-18 0 0 0,-55 25 2 0 0,0 1 0 0 0,0 1 0 0 0,1 0 0 0 0,-1 0 0 0 0,1 2 0 0 0,0-1 0 0 0,0 2 0 0 0,24 1-1 0 0,-32 0-1 0 0,-1 0 0 0 0,1 1-1 0 0,0-1 1 0 0,-1 1-1 0 0,1 0 1 0 0,-1 1 0 0 0,0-1-1 0 0,0 1 1 0 0,0 0-1 0 0,0 0 1 0 0,0 1 0 0 0,-1-1-1 0 0,1 1 1 0 0,-1 0-1 0 0,0 0 1 0 0,0 1-1 0 0,0-1 1 0 0,3 6 0 0 0,-5-5 5 0 0,0-1 0 0 0,1 0 0 0 0,-1 1 0 0 0,-1-1 0 0 0,1 1 1 0 0,-1 0-1 0 0,0-1 0 0 0,0 1 0 0 0,0 0 0 0 0,0 0 0 0 0,-1 0 1 0 0,0 0-1 0 0,0 0 0 0 0,-1 0 0 0 0,1 0 0 0 0,-1-1 0 0 0,0 1 1 0 0,0 0-1 0 0,0 0 0 0 0,-1-1 0 0 0,-4 9 0 0 0,2-6 8 0 0,0 0 0 0 0,0-1 0 0 0,-1 1-1 0 0,0-1 1 0 0,-1-1 0 0 0,1 1 0 0 0,-1-1 0 0 0,-11 8-1 0 0,-6 3 31 0 0,-27 14-1 0 0,30-19-30 0 0,-35 20-5 0 0,5-1 0 0 0,-1-3 0 0 0,-62 24 0 0 0,98-44 6 0 0,-23 6 29 0 0,35-12-33 0 0,0-1 0 0 0,0 1 0 0 0,0-1 0 0 0,0 1 1 0 0,0-1-1 0 0,1 0 0 0 0,-1 0 0 0 0,0 0 0 0 0,0-1 0 0 0,-5 0 0 0 0,7 0-23 0 0,0 1 0 0 0,1 0-1 0 0,-1 0 1 0 0,1-1 0 0 0,-1 1-1 0 0,0 0 1 0 0,1-1 0 0 0,-1 1-1 0 0,1 0 1 0 0,-1-1 0 0 0,1 1-1 0 0,-1-1 1 0 0,1 1 0 0 0,-1-1-1 0 0,1 1 1 0 0,0-1 0 0 0,-1 0-1 0 0,1 1 1 0 0,0-1 0 0 0,-1 1-1 0 0,1-1 1 0 0,0 0 0 0 0,0 1-1 0 0,-1-1 1 0 0,1 0 0 0 0,0 1-1 0 0,0-1 1 0 0,0 0 0 0 0,0 1-1 0 0,0-1 1 0 0,0 0 0 0 0,0 1-1 0 0,0-1 1 0 0,0 0 0 0 0,0 1-1 0 0,1-1 1 0 0,-1 0 0 0 0,0 1-1 0 0,0-1 1 0 0,1 0 0 0 0,-1 1-1 0 0,0-1 1 0 0,1 0 0 0 0,2-4-309 0 0,0 0 1 0 0,0 1-1 0 0,0-1 0 0 0,5-3 1 0 0,-8 7 291 0 0,17-18-1386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30 176 7367 0 0,'2'-1'2551'0'0,"25"-25"3462"0"0,-1-3-3638 0 0,-16 17-2106 0 0,0 0-1 0 0,1 1 1 0 0,0 1 0 0 0,21-16 0 0 0,-16 16-27 0 0,22-11 0 0 0,-31 18-186 0 0,0 0 0 0 0,1 0 0 0 0,-1 1 1 0 0,1 0-1 0 0,-1 0 0 0 0,9 0 0 0 0,-14 1-41 0 0,-1 1 0 0 0,0 0 0 0 0,1 0-1 0 0,-1 0 1 0 0,1 0 0 0 0,-1 1 0 0 0,0-1 0 0 0,1 0-1 0 0,-1 0 1 0 0,0 1 0 0 0,0-1 0 0 0,1 1-1 0 0,-1-1 1 0 0,0 1 0 0 0,0 0 0 0 0,0-1 0 0 0,1 1-1 0 0,-1 0 1 0 0,0 0 0 0 0,0 0 0 0 0,0 0 0 0 0,0 0-1 0 0,-1 0 1 0 0,1 0 0 0 0,0 0 0 0 0,0 0 0 0 0,-1 0-1 0 0,1 0 1 0 0,0 1 0 0 0,-1-1 0 0 0,1 0 0 0 0,-1 1-1 0 0,0-1 1 0 0,1 0 0 0 0,-1 1 0 0 0,0-1 0 0 0,0 0-1 0 0,0 1 1 0 0,0-1 0 0 0,0 3 0 0 0,0 2 22 0 0,-1 0 0 0 0,1 0 0 0 0,-1 0 0 0 0,-1 0 1 0 0,1 0-1 0 0,-1 0 0 0 0,-4 9 0 0 0,-1 0-13 0 0,-2 0 0 0 0,1-1 1 0 0,-2-1-1 0 0,0 0 0 0 0,0 0 0 0 0,-16 14 0 0 0,-78 59 179 0 0,59-50-175 0 0,42-34-28 0 0,-4 4-5 0 0,-1 0-1 0 0,1 0 1 0 0,0 1 0 0 0,1 0-1 0 0,0 0 1 0 0,0 0 0 0 0,0 1-1 0 0,-4 9 1 0 0,9-16 328 0 0,1 1-276 0 0,0-1 0 0 0,1 0 1 0 0,-1 1-1 0 0,0-1 0 0 0,1 0 0 0 0,-1 0 1 0 0,1 0-1 0 0,-1 1 0 0 0,1-1 0 0 0,-1 0 1 0 0,1 0-1 0 0,0 0 0 0 0,0 0 1 0 0,-1 0-1 0 0,1 0 0 0 0,0 0 0 0 0,0 0 1 0 0,0 0-1 0 0,2 0 0 0 0,-1 1 13 0 0,0-2-1 0 0,0 1 1 0 0,0 0 0 0 0,0 0-1 0 0,1-1 1 0 0,-1 1-1 0 0,0-1 1 0 0,0 1 0 0 0,1-1-1 0 0,2 0 1 0 0,4-1 85 0 0,-1 0 0 0 0,1 0-1 0 0,-1-1 1 0 0,15-4 0 0 0,80-32 524 0 0,41-13-179 0 0,-112 43-671 0 0,0 1 0 0 0,1 2 0 0 0,0 1 1 0 0,49 0-1 0 0,-56 8-1527 0 0,-11 0-4884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53 3223 0 0,'40'-9'389'0'0,"93"-19"1009"0"0,-88 21 2440 0 0,-1 0 3379 0 0,-4 5-2500 0 0,-40 4-4696 0 0,0 0 1 0 0,-1 0-1 0 0,0 0 0 0 0,1-1 1 0 0,-1 1-1 0 0,0 0 1 0 0,0-1-1 0 0,0 1 0 0 0,0 0 1 0 0,0-1-1 0 0,0 0 0 0 0,0 1 1 0 0,0-1-1 0 0,-1 1 1 0 0,1-1-1 0 0,-2 1 0 0 0,-25 18 47 0 0,-292 176-152 0 0,218-136 35 0 0,-196 82 0 0 0,107-64 49 0 0,180-72 15 0 0,-1 0 0 0 0,1 0 0 0 0,-1 1 0 0 0,-12 10 0 0 0,53-17 38 0 0,254-11 862 0 0,-218 15-849 0 0,103 22 0 0 0,-158-25-57 0 0,2 2-11 0 0,-10 1 31 0 0,-1-3-3 0 0,-1 0-30 0 0,1 0-1 0 0,-1 0 1 0 0,0 0-1 0 0,1-1 1 0 0,-1 1-1 0 0,0 0 1 0 0,0 0-1 0 0,0 0 1 0 0,1 0-1 0 0,-1 0 1 0 0,0 0-1 0 0,0 0 1 0 0,-1 0-1 0 0,1 0 1 0 0,0 0-1 0 0,0 0 1 0 0,0 0-1 0 0,-1 0 0 0 0,1 0 1 0 0,0 0-1 0 0,-1-1 1 0 0,1 1-1 0 0,-1 0 1 0 0,1 0-1 0 0,-2 1 1 0 0,1 0-48 0 0,-4 5-23 0 0,1-1 0 0 0,-1 1-1 0 0,-1-1 1 0 0,1-1 0 0 0,-1 1-1 0 0,0-1 1 0 0,-9 6 0 0 0,-49 30-163 0 0,60-39 224 0 0,-190 93-221 0 0,109-57 232 0 0,20-8 8 0 0,17-9 41 0 0,2 2 1 0 0,-48 31-1 0 0,91-52-38 0 0,-8 5 116 0 0,0 0 1 0 0,1 1-1 0 0,-1 0 1 0 0,1 1-1 0 0,1 0 0 0 0,-11 13 1 0 0,16-13-47 0 0,5-1-56 0 0,-1-7-14 0 0,1 0 0 0 0,0-1 1 0 0,0 1-1 0 0,0 0 0 0 0,-1-1 0 0 0,1 1 1 0 0,0 0-1 0 0,0-1 0 0 0,0 1 1 0 0,0-1-1 0 0,0 1 0 0 0,0-1 0 0 0,1 0 1 0 0,-1 1-1 0 0,0-1 0 0 0,0 0 0 0 0,0 0 1 0 0,0 0-1 0 0,0 0 0 0 0,0 0 1 0 0,2 0-1 0 0,28-3 153 0 0,-24 2-123 0 0,101-18 592 0 0,16-2-61 0 0,-15 14-165 0 0,212 13 1 0 0,-295-5-752 0 0,31-2 0 0 0,-46 0 104 0 0,-1 0 0 0 0,0-1 0 0 0,0 0 0 0 0,0 0 0 0 0,17-8 0 0 0,-16 5-1365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9 17479 0 0,'1'-1'175'0'0,"-1"1"1"0"0,0 0-1 0 0,1-1 0 0 0,-1 1 0 0 0,0 0 0 0 0,0-1 1 0 0,1 1-1 0 0,-1-1 0 0 0,0 1 0 0 0,0-1 0 0 0,0 1 0 0 0,0 0 1 0 0,1-1-1 0 0,-1 1 0 0 0,0-1 0 0 0,0 1 0 0 0,0-1 1 0 0,-2 1-66 0 0,0 0 1 0 0,0 1 0 0 0,0-1 0 0 0,1 1 0 0 0,-1-1 0 0 0,0 1-1 0 0,0 0 1 0 0,1 0 0 0 0,-1-1 0 0 0,1 1 0 0 0,-1 0 0 0 0,-2 3-1 0 0,-19 18-71 0 0,17-16 0 0 0,-163 167 30 0 0,-127 133-74 0 0,280-288 5 0 0,-31 36 0 0 0,41-48 0 0 0,1 2 0 0 0,0-1 0 0 0,1 0 0 0 0,0 1 0 0 0,-6 15 0 0 0,9-21 9 0 0,1-1 0 0 0,-1 1-1 0 0,1 0 1 0 0,-1-1 0 0 0,1 1 0 0 0,0 0-1 0 0,-1 0 1 0 0,1-1 0 0 0,0 1 0 0 0,0 0-1 0 0,0 0 1 0 0,1-1 0 0 0,-1 1 0 0 0,0 0-1 0 0,1 0 1 0 0,-1-1 0 0 0,1 1 0 0 0,-1 0-1 0 0,1-1 1 0 0,0 1 0 0 0,0-1 0 0 0,0 1-1 0 0,1 1 1 0 0,0-1 20 0 0,1 0-1 0 0,-1 0 1 0 0,1 0 0 0 0,0 0-1 0 0,0-1 1 0 0,0 1-1 0 0,0-1 1 0 0,0 0 0 0 0,0 0-1 0 0,0 0 1 0 0,5 1-1 0 0,18 3 52 0 0,-1-2 0 0 0,1-1 0 0 0,35-1-1 0 0,-1-3-6567 0 0,-27 1-640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15575 0 0,'-2'1'712'0'0,"0"0"-616"0"0,-1 0 0 0 0,1 0 0 0 0,0 1 0 0 0,0-1 0 0 0,0 1 0 0 0,0-1 0 0 0,0 1 0 0 0,0 0 0 0 0,0 0 0 0 0,0 0 0 0 0,1 0 1 0 0,-1 0-1 0 0,1 0 0 0 0,-1 0 0 0 0,1 0 0 0 0,0 1 0 0 0,-2 3 0 0 0,3-3 54 0 0,-1 1 1 0 0,1-1-1 0 0,0 0 1 0 0,0 0-1 0 0,0 0 0 0 0,0 0 1 0 0,1 0-1 0 0,-1 0 1 0 0,1 1-1 0 0,0-1 1 0 0,-1 0-1 0 0,1 0 1 0 0,1-1-1 0 0,-1 1 1 0 0,2 4-1 0 0,4 4 93 0 0,1 0-1 0 0,-1 0 0 0 0,2 0 1 0 0,-1-1-1 0 0,1 0 1 0 0,13 10-1 0 0,4 1 282 0 0,38 24 0 0 0,102 51 940 0 0,-99-61-1095 0 0,82 59 0 0 0,-138-86-333 0 0,0 0-1 0 0,15 18 1 0 0,-23-24-80 0 0,-1 1 0 0 0,1 0 0 0 0,-1 0 0 0 0,0 1 0 0 0,0-1-1 0 0,0 0 1 0 0,0 1 0 0 0,-1-1 0 0 0,1 1 0 0 0,-1 0 0 0 0,0-1 0 0 0,0 1-1 0 0,0 0 1 0 0,0 6 0 0 0,-7-4-2571 0 0,-1-3 1302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15575 0 0,'0'0'2422'0'0,"1"1"-2094"0"0,11 13 404 0 0,-7-10-521 0 0,-1 1 0 0 0,0-1 0 0 0,0 1 0 0 0,4 8 0 0 0,-7-11-188 0 0,0 0-1 0 0,0 0 1 0 0,-1-1-1 0 0,1 1 1 0 0,-1 0-1 0 0,1 0 1 0 0,-1 0-1 0 0,0-1 1 0 0,0 1-1 0 0,0 0 1 0 0,1 0-1 0 0,-2 0 0 0 0,1 0 1 0 0,0 0-1 0 0,0-1 1 0 0,-1 1-1 0 0,1 0 1 0 0,-1 0-1 0 0,-1 3 1 0 0,-2 2 59 0 0,0-1 0 0 0,0 1 0 0 0,0-1 0 0 0,-1 0 0 0 0,0-1 0 0 0,0 1 0 0 0,-1-1 0 0 0,-6 5 1 0 0,-55 37 1137 0 0,47-34-907 0 0,-27 19 611 0 0,2 2-1 0 0,-56 54 1 0 0,71-58-623 0 0,2 2 0 0 0,1 0 1 0 0,-42 66-1 0 0,65-92-297 0 0,1 0 0 0 0,0 0 1 0 0,-1 0-1 0 0,2 0 0 0 0,-1 0 0 0 0,1 0 1 0 0,0 1-1 0 0,0-1 0 0 0,0 8 0 0 0,2-12-89 0 0,1-1-146 0 0,1 0 87 0 0,-1 0 0 0 0,1-1-1 0 0,-1 1 1 0 0,1 0-1 0 0,-1-1 1 0 0,1 1-1 0 0,-1-1 1 0 0,1 0 0 0 0,2 1-1 0 0,11-3-6185 0 0,-1-3-1737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82 8751 0 0,'3'-16'936'0'0,"-1"13"-705"0"0,0 0 0 0 0,0 0-1 0 0,0 0 1 0 0,0 0-1 0 0,1 0 1 0 0,-1 0 0 0 0,1 1-1 0 0,0-1 1 0 0,-1 1-1 0 0,4-2 1 0 0,34-21 6153 0 0,-26 17-1884 0 0,-16 16-3586 0 0,-7 12-566 0 0,0-1 0 0 0,-1-1 0 0 0,-23 33 0 0 0,-5 1-13 0 0,22-30-250 0 0,0 0 0 0 0,1 1 1 0 0,-12 25-1 0 0,26-46-79 0 0,0 0 0 0 0,0 1 0 0 0,0-1 1 0 0,0 1-1 0 0,1-1 0 0 0,-1 1 0 0 0,1-1 0 0 0,-1 1 0 0 0,1 0 1 0 0,0-1-1 0 0,0 1 0 0 0,0-1 0 0 0,0 1 0 0 0,1-1 1 0 0,0 5-1 0 0,0-6-1 0 0,-1 1-1 0 0,1 0 1 0 0,0-1 0 0 0,0 1-1 0 0,1-1 1 0 0,-1 0 0 0 0,0 1-1 0 0,0-1 1 0 0,1 0 0 0 0,-1 1 0 0 0,1-1-1 0 0,-1 0 1 0 0,1 0 0 0 0,-1 0-1 0 0,1-1 1 0 0,0 1 0 0 0,-1 0 0 0 0,1 0-1 0 0,0-1 1 0 0,0 1 0 0 0,3 0-1 0 0,12 2 34 0 0,0-1 0 0 0,0-1 0 0 0,0 0 0 0 0,0-1 0 0 0,21-2-1 0 0,0-3-97 0 0,45-11 0 0 0,-83 16 52 0 0,10-2-376 0 0,1-1 0 0 0,-1 1 0 0 0,0-2 0 0 0,-1 1 0 0 0,1-1 0 0 0,16-10 0 0 0,-13 3-1792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 19231 0 0,'-24'-8'856'0'0,"13"6"168"0"0,-4 1-816 0 0,1 1-208 0 0,0 1 0 0 0,2 1 0 0 0,5-1 2488 0 0,21-4-2400 0 0,5 0-8 0 0,5-2-1072 0 0,3-1-224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72 158 3223 0 0,'-1'1'240'0'0,"-11"7"-608"0"0,-8 3 6557 0 0,1 0 497 0 0,7-3-5023 0 0,11-7-1109 0 0,-6 0 4790 0 0,10-6-5219 0 0,1-1 0 0 0,0 1 0 0 0,0 0 0 0 0,0 0 0 0 0,1 0 0 0 0,-1 0 0 0 0,1 1 0 0 0,0 0 0 0 0,0 0-1 0 0,1 0 1 0 0,-1 1 0 0 0,1-1 0 0 0,0 1 0 0 0,11-4 0 0 0,9-1 67 0 0,-1 0 0 0 0,36-5 0 0 0,-40 9-94 0 0,312-58 254 0 0,-227 35-1785 0 0,-74 19-166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0,'2'1'10449'0'0,"7"3"-7088"0"0,-3 5-2779 0 0,-1 1 1 0 0,0-1 0 0 0,0 1 0 0 0,-1 0 0 0 0,0 1 0 0 0,-1-1 0 0 0,3 11 0 0 0,11 33 705 0 0,3-10-639 0 0,1-2 0 0 0,49 72 1 0 0,70 69-322 0 0,-127-168-310 0 0,0 0-1 0 0,1-1 0 0 0,0 0 0 0 0,1-1 0 0 0,1-1 0 0 0,31 19 0 0 0,-40-27-56 0 0,0-1 1 0 0,1 1-1 0 0,0-1 0 0 0,0-1 1 0 0,0 0-1 0 0,0 0 0 0 0,0 0 1 0 0,0-1-1 0 0,0 0 1 0 0,1-1-1 0 0,-1 1 0 0 0,0-2 1 0 0,1 1-1 0 0,-1-1 0 0 0,0-1 1 0 0,0 1-1 0 0,0-1 0 0 0,15-6 1 0 0,-1-4-725 0 0,-1-3-33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17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14 483 14943 0 0,'0'0'687'0'0,"0"0"-16"0"0,0 0-333 0 0,0 0 197 0 0,-2-1 134 0 0,0 1-443 0 0,0-2-71 0 0,-5-7 963 0 0,6 8-1243 0 0,4 0-21 0 0,0 0 104 0 0,5-1-89 0 0,0 0-1 0 0,0 1 0 0 0,0 0 0 0 0,1 1 0 0 0,-1-1 0 0 0,10 2 0 0 0,0-3 80 0 0,-13-1 20 0 0,-3 1 25 0 0,0 0 26 0 0,1 0-1 0 0,0 0 0 0 0,-1 0 1 0 0,0 0-1 0 0,1-1 0 0 0,-1 1 1 0 0,0 0-1 0 0,0-1 0 0 0,0 0 1 0 0,-1 1-1 0 0,1-1 0 0 0,0 0 1 0 0,-1 0-1 0 0,0 0 0 0 0,0 0 1 0 0,0 0-1 0 0,0 0 0 0 0,0 0 1 0 0,-1 0-1 0 0,1-1 0 0 0,-1 1 1 0 0,0 0-1 0 0,0-6 0 0 0,0 4 68 0 0,1-1 0 0 0,0 0 0 0 0,0 1 0 0 0,0-1 0 0 0,1 1 0 0 0,-1 0 0 0 0,1-1 0 0 0,3-5-1 0 0,-2 6 20 0 0,-1 3-64 0 0,0-1 0 0 0,0 1 0 0 0,0 0 0 0 0,0 0 1 0 0,1 0-1 0 0,-1 0 0 0 0,1 0 0 0 0,-1 0 0 0 0,1 1 1 0 0,5-3-1 0 0,-3 1-21 0 0,4 0 8 0 0,17 0-23 0 0,50 1-51 0 0,-46 2-311 0 0,32-3 0 0 0,-55 2 309 0 0,-1 0-1 0 0,-1-1 1 0 0,1 0-1 0 0,0 0 1 0 0,0 0-1 0 0,-1-1 1 0 0,1 0-1 0 0,-1 0 1 0 0,0 0-1 0 0,0-1 1 0 0,9-7-1 0 0,1-4 96 0 0,0-1-1 0 0,14-18 1 0 0,3-5 271 0 0,-5 9 88 0 0,-14 14-258 0 0,1 1-1 0 0,0 1 1 0 0,1 0 0 0 0,0 1 0 0 0,21-14-1 0 0,-31 25-147 0 0,1-1 0 0 0,-1 1-1 0 0,1 0 1 0 0,0 0 0 0 0,0 1 0 0 0,-1 0-1 0 0,1 0 1 0 0,0 0 0 0 0,0 0-1 0 0,0 1 1 0 0,0 0 0 0 0,9 1 0 0 0,5 2-1057 0 0,-1 1 0 0 0,26 8 0 0 0,-27-7-369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 1375 0 0,'-11'-8'27378'0'0,"0"21"-31016"0"0,2-2 3857 0 0,1 0 1 0 0,0 1-1 0 0,-6 12 1 0 0,-2 4 2 0 0,-223 318 1042 0 0,200-294-1240 0 0,6-11-40 0 0,3 1 0 0 0,-32 60 0 0 0,58-93-104 0 0,4-8-9 0 0,1-1-103 0 0,17-15-1228 0 0,-4 0 601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28 229 1375 0 0,'-28'1'13790'0'0,"39"-3"-8096"0"0,5-5-4512 0 0,-1 1-677 0 0,271-68 3072 0 0,-114 33-2824 0 0,101-27-812 0 0,-156 45-7725 0 0,-65 15-402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16127 0 0,'0'0'1242'0'0,"-8"2"-764"0"0,7-1-352 0 0,0-1 0 0 0,-1 0 0 0 0,1 1-1 0 0,0-1 1 0 0,0 1 0 0 0,0 0 0 0 0,0-1 0 0 0,0 1-1 0 0,0 0 1 0 0,0-1 0 0 0,0 1 0 0 0,0 0 0 0 0,0 0-1 0 0,0 0 1 0 0,0 0 0 0 0,0 0 0 0 0,1 0 0 0 0,-1 0-1 0 0,0 0 1 0 0,1 1 0 0 0,-1-1 0 0 0,0 1 0 0 0,1 1 34 0 0,0-1 1 0 0,-1 1 0 0 0,1-1 0 0 0,0 1-1 0 0,0-1 1 0 0,0 1 0 0 0,1-1-1 0 0,-1 1 1 0 0,0-1 0 0 0,2 5 0 0 0,2 3 50 0 0,0 0 1 0 0,1 1-1 0 0,0-1 0 0 0,7 9 1 0 0,127 163 787 0 0,-95-131-700 0 0,72 114 0 0 0,-99-135-39 0 0,-1 1 0 0 0,-2 1-1 0 0,18 54 1 0 0,-28-69-127 0 0,0 0 0 0 0,0 1 0 0 0,-2-1 0 0 0,0 1 0 0 0,-1-1 0 0 0,-1 1 0 0 0,-1 0 0 0 0,0-1 0 0 0,-5 19 0 0 0,1-12-98 0 0,-2 1-1 0 0,-1-1 1 0 0,-1-1 0 0 0,-1 0-1 0 0,-1 0 1 0 0,-1-1-1 0 0,0 0 1 0 0,-2-1-1 0 0,-1 0 1 0 0,-1-2-1 0 0,0 0 1 0 0,-1 0-1 0 0,-1-2 1 0 0,-1 0-1 0 0,0-1 1 0 0,-2-1-1 0 0,1-1 1 0 0,-2 0 0 0 0,-27 12-1 0 0,-5-5-949 0 0,48-19 95 0 0,1-1 0 0 0,-1 0 0 0 0,0 0 0 0 0,-8 0 0 0 0,3-2-7677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74 10135 0 0,'-11'-1'1082'0'0,"0"0"-1"0"0,-17-4 1 0 0,16 2 6664 0 0,12 3-7634 0 0,1-1 0 0 0,-1 0 0 0 0,0 0 1 0 0,1 1-1 0 0,-1-1 0 0 0,0 0 0 0 0,1 1 0 0 0,-1-1 1 0 0,0 1-1 0 0,1-1 0 0 0,-1 0 0 0 0,1 1 0 0 0,0-1 0 0 0,-1 1 1 0 0,1-1-1 0 0,-1 1 0 0 0,1-1 0 0 0,0 1 0 0 0,-1 0 1 0 0,2-1-1 0 0,15-7 552 0 0,-15 8-500 0 0,26-10 179 0 0,1 1-1 0 0,0 2 1 0 0,0 1 0 0 0,1 1 0 0 0,-1 2 0 0 0,57 0 0 0 0,-79 3-289 0 0,0 1 0 0 0,0-1 0 0 0,0 1 0 0 0,0 1 0 0 0,-1-1 0 0 0,1 1 0 0 0,0 1 0 0 0,11 5 0 0 0,-16-7-41 0 0,0 0-1 0 0,0 1 0 0 0,0-1 0 0 0,0 0 1 0 0,0 1-1 0 0,0 0 0 0 0,-1-1 0 0 0,1 1 1 0 0,-1 0-1 0 0,1 0 0 0 0,-1 0 0 0 0,0 0 0 0 0,1 0 1 0 0,-1 1-1 0 0,0-1 0 0 0,-1 0 0 0 0,1 0 1 0 0,0 1-1 0 0,-1-1 0 0 0,1 0 0 0 0,-1 1 0 0 0,1-1 1 0 0,-1 1-1 0 0,0-1 0 0 0,0 0 0 0 0,0 1 1 0 0,-1-1-1 0 0,0 4 0 0 0,-2 5-5 0 0,0 1 0 0 0,0-1-1 0 0,-2 0 1 0 0,1 0 0 0 0,-2 0 0 0 0,1-1-1 0 0,-11 15 1 0 0,-55 65 63 0 0,55-71-66 0 0,-14 13 60 0 0,29-31 1 0 0,3 1-42 0 0,-1-1-1 0 0,1 0 0 0 0,-1 0 0 0 0,1 0 1 0 0,0 0-1 0 0,0-1 0 0 0,-1 1 0 0 0,1 0 1 0 0,0-1-1 0 0,0 1 0 0 0,0-1 1 0 0,0 0-1 0 0,2 1 0 0 0,29-1 113 0 0,-19-1-79 0 0,9 2-3 0 0,0 1 0 0 0,40 8 0 0 0,46 18-98 0 0,-61-15-90 0 0,47 12-1256 0 0,-46-13 571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14479 0 0,'0'0'1314'0'0,"6"-5"-180"0"0,-2 1-683 0 0,1 0 0 0 0,-1 1 0 0 0,1-1 0 0 0,0 1 0 0 0,1 0 0 0 0,-1 1 0 0 0,0-1-1 0 0,9-1 1 0 0,49-12 280 0 0,-39 11-377 0 0,144-28 127 0 0,-160 32-957 0 0,0 0-1 0 0,0 1 1 0 0,0 0-1 0 0,-1 1 1 0 0,1 0-1 0 0,0 0 1 0 0,14 4-1 0 0,-10 0-6399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13359 0 0,'2'0'8138'0'0,"18"1"-6032"0"0,27-1 1 0 0,60-10-883 0 0,-72 6-783 0 0,59-7-1398 0 0,-54 6-6466 0 0,-14 2-749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10591 0 0,'-7'-2'8735'0'0,"-112"330"-7638"0"0,114-313-1097 0 0,-150 404 0 0 0,139-388 9 0 0,-23 38 0 0 0,-10 18 616 0 0,47-83-731 0 0,1-1 0 0 0,-1 1 0 0 0,1 0 0 0 0,-1 1 0 0 0,1-1 0 0 0,0 0 0 0 0,0 6 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7831 0 0,'0'-1'6490'0'0,"-1"-7"-124"0"0,7-2-6151 0 0,0 0 1 0 0,0 0-1 0 0,1 1 0 0 0,0-1 1 0 0,1 2-1 0 0,13-14 0 0 0,11-11 221 0 0,-13 10-336 0 0,2 1 0 0 0,1 1 1 0 0,0 1-1 0 0,1 1 0 0 0,50-31 0 0 0,-58 41-58 0 0,0 1 0 0 0,1 1 0 0 0,0 0 0 0 0,0 1 0 0 0,1 1 0 0 0,-1 0 0 0 0,1 2 0 0 0,0 0 0 0 0,0 0 0 0 0,1 2 0 0 0,30 1 0 0 0,-39 1-40 0 0,1 0-1 0 0,-1 1 0 0 0,0 0 1 0 0,0 1-1 0 0,-1 0 1 0 0,1 1-1 0 0,0 0 1 0 0,-1 0-1 0 0,0 0 1 0 0,0 1-1 0 0,0 1 1 0 0,-1-1-1 0 0,0 1 0 0 0,0 0 1 0 0,0 1-1 0 0,6 8 1 0 0,-9-10 0 0 0,0 0 1 0 0,0 0 0 0 0,-1 0-1 0 0,0 1 1 0 0,0-1 0 0 0,0 1-1 0 0,-1 0 1 0 0,0-1 0 0 0,0 1-1 0 0,0 0 1 0 0,-1 0-1 0 0,0 1 1 0 0,0-1 0 0 0,-1 0-1 0 0,1 0 1 0 0,-1 0 0 0 0,-1 1-1 0 0,1-1 1 0 0,-1 0 0 0 0,0 0-1 0 0,0 0 1 0 0,-1 0 0 0 0,0 0-1 0 0,0 0 1 0 0,-3 6-1 0 0,-1-2 46 0 0,0-1 0 0 0,-1 1 0 0 0,0-1 0 0 0,0 0-1 0 0,-1-1 1 0 0,0 0 0 0 0,0 0 0 0 0,-1-1-1 0 0,0 0 1 0 0,-16 9 0 0 0,-3 0 11 0 0,-1-2-1 0 0,-45 17 1 0 0,6-7-124 0 0,0-2 0 0 0,-1-4 1 0 0,-80 10-1 0 0,144-27 61 0 0,0 0-1 0 0,0-1 1 0 0,1 0-1 0 0,-1 0 1 0 0,-7-1-1 0 0,12 1-8 0 0,0-1-1 0 0,-1 1 0 0 0,1 0 0 0 0,0-1 0 0 0,0 1 1 0 0,0-1-1 0 0,0 1 0 0 0,0 0 0 0 0,0-1 1 0 0,0 1-1 0 0,0 0 0 0 0,0-1 0 0 0,1 1 0 0 0,-1-1 1 0 0,0 1-1 0 0,0 0 0 0 0,0-1 0 0 0,0 1 0 0 0,0 0 1 0 0,1-1-1 0 0,-1 1 0 0 0,0-1 0 0 0,4-3-143 0 0,-1-1 0 0 0,1 1 0 0 0,0 0 0 0 0,0 0 0 0 0,1 1 0 0 0,-1-1 0 0 0,9-4-1 0 0,-1 0-609 0 0,18-14-1081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64 13647 0 0,'-9'-1'377'0'0,"0"0"-1"0"0,-1 1 1 0 0,1 0-1 0 0,0 1 1 0 0,0 0-1 0 0,0 0 1 0 0,0 1-1 0 0,0 0 1 0 0,0 0-1 0 0,0 1 1 0 0,1 0-1 0 0,-11 6 1936 0 0,28-9-1838 0 0,8-3-240 0 0,1 0 0 0 0,0-2 0 0 0,-1 0 1 0 0,0-1-1 0 0,20-9 0 0 0,4-2 153 0 0,-23 10-252 0 0,-3 1 57 0 0,1 0 0 0 0,16-3 1 0 0,-28 8-147 0 0,0 0 0 0 0,0 1 0 0 0,0-1 0 0 0,1 1 0 0 0,-1 0 0 0 0,0 0 1 0 0,0 0-1 0 0,0 1 0 0 0,0-1 0 0 0,0 1 0 0 0,0 0 0 0 0,0 0 0 0 0,5 3 0 0 0,-7-3-34 0 0,0 0-1 0 0,-1 0 1 0 0,1 0-1 0 0,0 0 1 0 0,-1 0-1 0 0,0 1 1 0 0,1-1-1 0 0,-1 0 1 0 0,0 1-1 0 0,1-1 0 0 0,-1 1 1 0 0,0 0-1 0 0,0-1 1 0 0,-1 1-1 0 0,2 3 1 0 0,0-2-6 0 0,-1 1 0 0 0,0 0 0 0 0,-1 0 0 0 0,1 0 0 0 0,-1 0 0 0 0,0 0 0 0 0,0 5 0 0 0,-1 2-5 0 0,0-1 1 0 0,-1 1-1 0 0,-1 0 1 0 0,-5 17-1 0 0,-4 0 53 0 0,-2 0 0 0 0,0-1 0 0 0,-2 0 0 0 0,-1-1 0 0 0,-25 30 0 0 0,35-48-100 0 0,-1 0 0 0 0,0-1 0 0 0,-17 13 0 0 0,24-19 39 0 0,0 0-59 0 0,13-5 147 0 0,3 0-90 0 0,0 0 1 0 0,0 1-1 0 0,0 1 0 0 0,0 1 0 0 0,0 0 1 0 0,1 1-1 0 0,-1 0 0 0 0,0 1 1 0 0,29 6-1 0 0,-9 1-86 0 0,0 2 0 0 0,0 2 0 0 0,34 16 0 0 0,-50-20-1968 0 0,0 0-5903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10303 0 0,'0'0'935'0'0,"-1"1"-768"0"0,0 0 113 0 0,-1 0 0 0 0,1 0 1 0 0,0 0-1 0 0,-1 0 1 0 0,1 0-1 0 0,0 1 0 0 0,0-1 1 0 0,0 1-1 0 0,0-1 0 0 0,0 1 1 0 0,-1 2-1 0 0,-3 8 9442 0 0,19-19-10609 0 0,-1-1-5044 0 0,-1 0-1663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24:5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 4607 0 0,'0'0'208'0'0,"0"2"-9"0"0,0-2-265 0 0,0 12 3439 0 0,0-12-3320 0 0,0 1 1 0 0,0-1-1 0 0,0 0 0 0 0,0 0 1 0 0,0 0-1 0 0,0 0 1 0 0,0 0-1 0 0,0 0 1 0 0,0 0-1 0 0,0 0 0 0 0,0 1 1 0 0,0-1-1 0 0,0 0 1 0 0,0 0-1 0 0,0 0 0 0 0,-1 0 1 0 0,1 0-1 0 0,0 0 1 0 0,0 0-1 0 0,0 0 0 0 0,0 0 1 0 0,0 0-1 0 0,0 1 1 0 0,0-1-1 0 0,0 0 0 0 0,0 0 1 0 0,0 0-1 0 0,0 0 1 0 0,-1 0-1 0 0,1 0 0 0 0,0 0 1 0 0,0 0-1 0 0,0 0 1 0 0,0 0-1 0 0,0 0 0 0 0,0 0 1 0 0,0 0-1 0 0,0 0 1 0 0,-1 0-1 0 0,1 0 0 0 0,0 0 1 0 0,0 0-1 0 0,0 0 1 0 0,0 0-1 0 0,0 0 0 0 0,0 0 1 0 0,-8-10 1117 0 0,7 9-1251 0 0,1 1 40 0 0,0 0 119 0 0,-1 2 65 0 0,-1 4-53 0 0,0 0 1 0 0,0 0-1 0 0,1 0 0 0 0,0 0 1 0 0,0 0-1 0 0,1 0 1 0 0,-1 0-1 0 0,2 12 1 0 0,2 1 614 0 0,7 29 0 0 0,-9-45-623 0 0,-1-1 259 0 0,0-2 22 0 0,0 0 10 0 0,0 0 2 0 0,0 0-28 0 0,0 0-117 0 0,0 0-51 0 0,0 0-11 0 0,10-8 11 0 0,-2 0-132 0 0,-2 0-20 0 0,-5 6 52 0 0,10 9 83 0 0,-8-5-146 0 0,-1 0-1 0 0,1 0 1 0 0,0 1 0 0 0,-1-1-1 0 0,0 0 1 0 0,0 1 0 0 0,0-1 0 0 0,0 1-1 0 0,0 0 1 0 0,0-1 0 0 0,0 1-1 0 0,-1 0 1 0 0,0 0 0 0 0,2 4 0 0 0,2 3 169 0 0,-3-8 229 0 0,0 0 1 0 0,0 0-1 0 0,1 0 0 0 0,-1 0 0 0 0,5 2 0 0 0,-6-3-690 0 0,1 0 470 0 0,-1 1-125 0 0,1 0 0 0 0,-1-1 0 0 0,0 1 0 0 0,0 0 0 0 0,0 0 0 0 0,0 0 1 0 0,2 4-1 0 0,-3-6-67 0 0,1 2 76 0 0,-1-2 30 0 0,0 0-17 0 0,0 0-11 0 0,0 0-2 0 0,0 0-6 0 0,0 0-1 0 0,0 0 0 0 0,0 0-28 0 0,0 0-109 0 0,0 0-16 0 0,0 0 3 0 0,11 0-30 0 0,4 1 43 0 0,-13 0 134 0 0,-2-1 5 0 0,0 0 11 0 0,2-1-26 0 0,10-4-49 0 0,7-5-1 0 0,-17 7-26 0 0,27-15-147 0 0,-22 13 104 0 0,-5 2 59 0 0,17-7-62 0 0,-7 4 63 0 0,-1 2 14 0 0,20-7 132 0 0,-18 5-146 0 0,10-8-30 0 0,-22 13 19 0 0,1 0 0 0 0,0 0-1 0 0,0 0 1 0 0,0 0 0 0 0,-1 0 0 0 0,1 0-1 0 0,0 1 1 0 0,3-1 0 0 0,8-3-7 0 0,-7 2 11 0 0,-2 1 6 0 0,0 0 1 0 0,0 0-1 0 0,0 1 1 0 0,0 0 0 0 0,0-1-1 0 0,0 1 1 0 0,5 1-1 0 0,-5-1 3 0 0,15 3 0 0 0,-7 1 13 0 0,37 3 734 0 0,-39-5-673 0 0,0-1 0 0 0,0 0 0 0 0,1-1 0 0 0,-1 0 0 0 0,0-1 0 0 0,1 0 0 0 0,10-3 0 0 0,-19 4-76 0 0,0 0 0 0 0,0-1 0 0 0,0 1 0 0 0,-1 0 0 0 0,1 0 0 0 0,0 0 0 0 0,0 0 0 0 0,0 0 0 0 0,0 1 0 0 0,-1-1 0 0 0,5 1 0 0 0,2 1 0 0 0,2-2 0 0 0,2 1 0 0 0,1 1 0 0 0,8-1 0 0 0,0-4 0 0 0,9 1 57 0 0,-30 2-57 0 0,4 0-8 0 0,0 0 0 0 0,0-1 0 0 0,0 0-1 0 0,0 0 1 0 0,0 0 0 0 0,0 0 0 0 0,7-4 0 0 0,9-4 48 0 0,-15 7-61 0 0,20-7-25 0 0,-10 4 92 0 0,-10 4-22 0 0,0 2-30 0 0,28-5 9 0 0,-28 3 25 0 0,0 1 0 0 0,1 0-1 0 0,-1 0 1 0 0,1 0 0 0 0,5 1 0 0 0,-3 0 18 0 0,0 0 0 0 0,1-1 0 0 0,-1 0 0 0 0,0 0 0 0 0,0-1 0 0 0,0 0 0 0 0,0 0 0 0 0,1-1 0 0 0,8-3 0 0 0,1-1-58 0 0,0-1 1 0 0,-1-1-1 0 0,0 0 1 0 0,0-1-1 0 0,22-17 0 0 0,-34 22-39 0 0,-3 2 29 0 0,1 1 0 0 0,-1 0 0 0 0,1 0 0 0 0,-1 0 0 0 0,1 0 0 0 0,-1 0 0 0 0,1 0 1 0 0,0 1-1 0 0,5-1 0 0 0,36-8-57 0 0,-34 11 79 0 0,-6-1-6 0 0,0 1 0 0 0,0 0 0 0 0,-1 0 0 0 0,1 0 0 0 0,0 0 0 0 0,-1 0 0 0 0,6 6 0 0 0,18 12-10 0 0,-22-17 67 0 0,0 0-1 0 0,-1 0 0 0 0,1-1 1 0 0,0 0-1 0 0,0 0 1 0 0,0 0-1 0 0,1 0 0 0 0,-1-1 1 0 0,8 2-1 0 0,-11-3 30 0 0,9-1 64 0 0,5-1-4 0 0,-7 2-98 0 0,0-1-1 0 0,16-4 0 0 0,-18 3-41 0 0,26-2 0 0 0,-30 4 0 0 0,-1-1 0 0 0,1 1 0 0 0,0 0 0 0 0,0 0 0 0 0,-1 0 0 0 0,1 0 0 0 0,0 1 0 0 0,0-1 0 0 0,-1 1 0 0 0,1-1 0 0 0,0 1 0 0 0,3 1 0 0 0,1 2 0 0 0,85 23-216 0 0,-74-20 195 0 0,-15-6 15 0 0,0 1 0 0 0,0-1-1 0 0,1 0 1 0 0,-1 0 0 0 0,0 0 0 0 0,6 1 0 0 0,27 2 6 0 0,5-3 295 0 0,67-6 1 0 0,-71 0-308 0 0,55-14 1 0 0,-85 17-18 0 0,1 1 0 0 0,-1-1 0 0 0,0 1 0 0 0,13 0 0 0 0,2-1-97 0 0,33-13-12 0 0,-34 11 48 0 0,0-2 0 0 0,-1 0 1 0 0,35-17-1 0 0,-46 20 98 0 0,0 0 0 0 0,0 0 0 0 0,0 1 0 0 0,0 1 0 0 0,1-1 0 0 0,-1 1 0 0 0,12 1 0 0 0,-8 0 51 0 0,12 0 130 0 0,24-3 0 0 0,57-2 246 0 0,-28 1-83 0 0,-75 3-340 0 0,1 1-1 0 0,-1 0 1 0 0,0 0 0 0 0,1 0-1 0 0,-1 0 1 0 0,5 1-1 0 0,21 2 41 0 0,30 1-132 0 0,-50-4 62 0 0,27 4-17 0 0,-34-3 35 0 0,4 0 0 0 0,0 0-1 0 0,0 0 1 0 0,0-1-1 0 0,8 1 1 0 0,15-2 15 0 0,-16 1 63 0 0,0 0-1 0 0,1-1 0 0 0,-1-1 1 0 0,20-5-1 0 0,-27 6-68 0 0,-1-1-1 0 0,1 1 1 0 0,0 0-1 0 0,0 1 1 0 0,10-1 0 0 0,-6 3-6 0 0,0-1 0 0 0,0 1 0 0 0,20 7 0 0 0,116 32-3 0 0,-141-40 15 0 0,1-1 0 0 0,-1 1 0 0 0,1-1-1 0 0,0 0 1 0 0,9-1 0 0 0,-5 0 6 0 0,-1 0-1 0 0,1 1 1 0 0,0 0 0 0 0,12 3-1 0 0,30-2-20 0 0,103 18 200 0 0,-124-17-200 0 0,-19-2 0 0 0,0 0 0 0 0,19 4 0 0 0,-24-3 0 0 0,0 0 0 0 0,0-1 0 0 0,9 0 0 0 0,14 0 0 0 0,-19-1-1 0 0,-5 1 3 0 0,-1 0 0 0 0,1 0 0 0 0,0 1 0 0 0,-1 0 0 0 0,7 1 0 0 0,30 3 273 0 0,0-1 1 0 0,50-3-1 0 0,-74-1-288 0 0,34-4-12 0 0,-40 2 16 0 0,0 1-1 0 0,0 1 1 0 0,1-1-1 0 0,15 3 1 0 0,73 11-108 0 0,-53-5 106 0 0,-26-3 11 0 0,0-2 0 0 0,0 0 0 0 0,0-2 0 0 0,30-1 0 0 0,23-8 39 0 0,34-3 47 0 0,-86 12-51 0 0,1 0 0 0 0,-1 2-1 0 0,38 9 1 0 0,-34-7 26 0 0,-1 1-42 0 0,-12-3-2 0 0,1 0 0 0 0,-1 0 1 0 0,1-1-1 0 0,-1-1 0 0 0,1-1 0 0 0,18-1 0 0 0,-1-5-17 0 0,0-1 0 0 0,59-23 0 0 0,-46 15 0 0 0,-31 11 0 0 0,-1 1 0 0 0,1 0 0 0 0,22-1 0 0 0,-9 4-12 0 0,1 1 0 0 0,37 7 0 0 0,-32-4-2 0 0,36 1 0 0 0,54-7 78 0 0,-61-2-110 0 0,-43 2 19 0 0,0 1-1 0 0,33 2 1 0 0,-39-1 27 0 0,-7 0 0 0 0,1 0 0 0 0,-1 0 0 0 0,0 0 0 0 0,0 1 0 0 0,12 3 0 0 0,-13-3 0 0 0,0 0 0 0 0,-1 0 0 0 0,1 1 0 0 0,6 2 0 0 0,9 3 0 0 0,16 5 53 0 0,-28-11-40 0 0,-5-1-13 0 0,0 1 0 0 0,1-1-1 0 0,-1 0 1 0 0,0 1 0 0 0,0 0-1 0 0,6 2 1 0 0,5 1-2 0 0,0-1 0 0 0,0 0 0 0 0,0-1 0 0 0,29 0-1 0 0,-39-2-10 0 0,16 2-27 0 0,5 4 40 0 0,15 0 0 0 0,-39-5 0 0 0,15 5 0 0 0,10 6 0 0 0,-9-5 0 0 0,0-1 0 0 0,0-1 0 0 0,19 3 0 0 0,7 2 11 0 0,-39-8 11 0 0,18 1 9 0 0,-12-4-20 0 0,-7 0-5 0 0,1 1 0 0 0,-1 0 0 0 0,0 0 0 0 0,1 0 0 0 0,-1 0 0 0 0,7 1 0 0 0,6 1 4 0 0,-5 0-10 0 0,-1-2 1 0 0,0 1-1 0 0,1-1 0 0 0,18-2 0 0 0,-2 0 0 0 0,49 5 75 0 0,-72-2-33 0 0,6 1-31 0 0,2 1-11 0 0,24 8 64 0 0,-20-5-8 0 0,4 3 27 0 0,10-1 143 0 0,-27-7-170 0 0,5 0-34 0 0,-4-1 20 0 0,6 2-31 0 0,-7-2-11 0 0,12 3 0 0 0,13 6 0 0 0,-27-9 0 0 0,0 0 0 0 0,1 0 0 0 0,-1 0 0 0 0,0 0 0 0 0,0 1 0 0 0,1-1 0 0 0,-1 0 0 0 0,0 1 0 0 0,0-1 0 0 0,0 1 0 0 0,0-1 0 0 0,0 1 0 0 0,0 0 0 0 0,2 1 0 0 0,0 0 0 0 0,14 2 0 0 0,25 2 0 0 0,-14 1 46 0 0,17 1 44 0 0,-43-8-90 0 0,0 0 0 0 0,0 0 0 0 0,0 0 0 0 0,1 0 0 0 0,-1 1 0 0 0,0-1 0 0 0,0 1 0 0 0,3 1 0 0 0,-2-1 0 0 0,-1 0 0 0 0,1 0 0 0 0,0-1 0 0 0,-1 1 0 0 0,1 0 0 0 0,0-1 0 0 0,5 0 0 0 0,31 5 0 0 0,102 21 136 0 0,-117-21-136 0 0,0 3 0 0 0,-19-6 0 0 0,-4-2 0 0 0,32 6 0 0 0,-9 0 64 0 0,9 7 8 0 0,-22-10-72 0 0,4 0 0 0 0,24 11 0 0 0,-31-12 0 0 0,23 9 0 0 0,-7 1 0 0 0,-5 1 13 0 0,-17-12 51 0 0,-1-1-8 0 0,8 5-45 0 0,3 2-11 0 0,-1 0 0 0 0,-1-2 0 0 0,-1 2 0 0 0,0 1 0 0 0,1-1 0 0 0,-9-6 0 0 0,1 1 0 0 0,0-1 0 0 0,0 1 0 0 0,0-1 0 0 0,0 0 0 0 0,0 0 0 0 0,0 0 0 0 0,1 0 0 0 0,-1 0 0 0 0,0-1 0 0 0,4 1 0 0 0,1 1 0 0 0,-3 0 0 0 0,17 2 0 0 0,-19-3-4 0 0,0-1-1 0 0,1 1 1 0 0,-1-1-1 0 0,0 0 1 0 0,1 1-1 0 0,-1-1 1 0 0,1 0-1 0 0,-1 0 1 0 0,1-1-1 0 0,-1 1 1 0 0,0 0-1 0 0,3-2 1 0 0,2 1-10 0 0,6-1 3 0 0,0 2-31 0 0,-3-2 20 0 0,-6 1-20 0 0,6 2 31 0 0,2-2 11 0 0,0 1 0 0 0,-10 0-2 0 0,0 0 1 0 0,0 0-1 0 0,0 0 1 0 0,1-1-1 0 0,-1 1 0 0 0,0-1 1 0 0,0 1-1 0 0,4-2 1 0 0,-5 1-17 0 0,1 0 0 0 0,0 1 1 0 0,0-1-1 0 0,0 1 1 0 0,0 0-1 0 0,0-1 0 0 0,0 1 1 0 0,0 0-1 0 0,-1 0 1 0 0,4 1-1 0 0,17-14-400 0 0,-14 8 279 0 0,-6 5 72 0 0,-1-1 0 0 0,5 0 43 0 0,-2 1-18 0 0,3-1 20 0 0,6-3-167 0 0,6-4 154 0 0,-9 4-7 0 0,-1-2 31 0 0,1 3 11 0 0,-1-1 0 0 0,-5 2 0 0 0,-1 0-1 0 0,0 0 1 0 0,0 0-1 0 0,0 0 1 0 0,0 0-1 0 0,0-1 1 0 0,-1 0-1 0 0,1 1 1 0 0,-1-1 0 0 0,1 0-1 0 0,-1 0 1 0 0,3-7-1 0 0,-3 7-6 0 0,5-11-50 0 0,0-1 1 0 0,7-25 0 0 0,-8 23-294 0 0,9-20 1 0 0,-14 35 190 0 0,0-1-60 0 0,-1 2 197 0 0,0 1 1 0 0,0 0 0 0 0,0 0 0 0 0,0 0-1 0 0,0-1 1 0 0,0 1 0 0 0,0 0 0 0 0,0 0-1 0 0,0-1 1 0 0,0 1 0 0 0,1 0 0 0 0,-1 0-1 0 0,0 0 1 0 0,0-1 0 0 0,0 1 0 0 0,0 0-1 0 0,0 0 1 0 0,0 0 0 0 0,0 0 0 0 0,1-1-1 0 0,-1 1 1 0 0,0 0 0 0 0,0 0 0 0 0,0 0 0 0 0,0 0-1 0 0,1-1 1 0 0,-1 1 0 0 0,0 0 0 0 0,0 0-1 0 0,0 0 1 0 0,1 0 0 0 0,-1 0 0 0 0,0 0-1 0 0,0 0 1 0 0,1 0 0 0 0,-1 0 0 0 0,0 0-1 0 0,0 0 1 0 0,3 1 87 0 0,0 0 0 0 0,0 0 0 0 0,0 0 0 0 0,0 1 0 0 0,0-1 0 0 0,0 1 0 0 0,-1 0 0 0 0,1 0 0 0 0,-1 0 0 0 0,1 0 0 0 0,2 4 0 0 0,-4-4 9 0 0,1-1 0 0 0,0 1-1 0 0,-1 0 1 0 0,1-1-1 0 0,0 1 1 0 0,0-1 0 0 0,0 0-1 0 0,4 3 1 0 0,2 0 52 0 0,-6-3-210 0 0,15 4 63 0 0,-13-6-2907 0 0,-3-9-228 0 0,-4-2-1811 0 0,-3-2-1290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 9671 0 0,'22'-5'929'0'0,"-12"2"-784"0"0,1 0 1 0 0,13 0-1 0 0,-20 2 360 0 0,0 1-1 0 0,-1 0 1 0 0,1 1-1 0 0,0-1 1 0 0,7 2-1 0 0,-10-2-362 0 0,0 1-1 0 0,0-1 1 0 0,0 0 0 0 0,0 1-1 0 0,0-1 1 0 0,0 1-1 0 0,0-1 1 0 0,0 1-1 0 0,0 0 1 0 0,0-1 0 0 0,-1 1-1 0 0,1 0 1 0 0,0 0-1 0 0,0 0 1 0 0,-1-1-1 0 0,1 1 1 0 0,0 0 0 0 0,-1 0-1 0 0,1 0 1 0 0,-1 0-1 0 0,1 0 1 0 0,-1 0-1 0 0,0 0 1 0 0,1 0 0 0 0,-1 0-1 0 0,0 0 1 0 0,0 0-1 0 0,0 1 1 0 0,0-1-1 0 0,0 0 1 0 0,0 0 0 0 0,0 0-1 0 0,0 0 1 0 0,0 0-1 0 0,0 0 1 0 0,-1 1-1 0 0,0 5 99 0 0,-1 0 0 0 0,0-1 0 0 0,-1 0 0 0 0,-4 10 0 0 0,6-14-91 0 0,-17 30 681 0 0,-1-1 0 0 0,-36 44 1 0 0,3-3-125 0 0,-87 147-183 0 0,85-123-3293 0 0,42-73 1281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72 211 16927 0 0,'-72'-2'6008'0'0,"74"2"-5580"0"0,236-44 1862 0 0,-131 21-1776 0 0,416-64 978 0 0,-418 71-1337 0 0,-78 12-130 0 0,196-25 266 0 0,-174 25-473 0 0,-1 2 1 0 0,78 8 0 0 0,-120-6 63 0 0,-2 0-23 0 0,0 1 0 0 0,0-1 0 0 0,1 1-1 0 0,-1-1 1 0 0,0 1 0 0 0,0 0 0 0 0,0 1 0 0 0,0-1 0 0 0,0 1 0 0 0,0 0 0 0 0,-1 0 0 0 0,7 4 0 0 0,-10-6 84 0 0,0 0 0 0 0,1 1-1 0 0,-1-1 1 0 0,0 1 0 0 0,1-1 0 0 0,-1 1 0 0 0,0-1 0 0 0,1 1 0 0 0,-1-1 0 0 0,0 1-1 0 0,0-1 1 0 0,0 1 0 0 0,1-1 0 0 0,-1 1 0 0 0,0-1 0 0 0,0 1 0 0 0,0-1 0 0 0,0 2-1 0 0,-5 10-1187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1 919 0 0,'-6'5'654'0'0,"4"-2"474"0"0,0-1 1 0 0,0 1-1 0 0,0 0 0 0 0,0 0 1 0 0,1 0-1 0 0,0 0 0 0 0,-1 0 1 0 0,1 0-1 0 0,0 0 1 0 0,0 0-1 0 0,0 6 0 0 0,-4 41 3385 0 0,4-22-4177 0 0,-2-4-115 0 0,-1 0 1 0 0,-2-1-1 0 0,0 0 0 0 0,-1 0 1 0 0,-1 0-1 0 0,-1-1 0 0 0,-2 0 0 0 0,0-1 1 0 0,-1 0-1 0 0,0-1 0 0 0,-2 0 1 0 0,-1-1-1 0 0,-18 19 0 0 0,8-12-18 0 0,24-25 89 0 0,1-3-260 0 0,0 0-1 0 0,0 0 1 0 0,1 0-1 0 0,-1 0 1 0 0,0 0 0 0 0,1 0-1 0 0,-1 0 1 0 0,1 0-1 0 0,1-3 1 0 0,-1 2 8 0 0,5-10-24 0 0,0 0-1 0 0,1 0 0 0 0,1 1 1 0 0,0 0-1 0 0,0 0 1 0 0,13-12-1 0 0,-4 4-15 0 0,7-10-119 0 0,2 1-1 0 0,2 1 1 0 0,60-47 0 0 0,-66 59 46 0 0,0 1 0 0 0,1 1 0 0 0,1 2 1 0 0,0 0-1 0 0,1 1 0 0 0,44-12 0 0 0,-63 21 149 0 0,1 1 0 0 0,-1 0-1 0 0,1 0 1 0 0,0 0-1 0 0,-1 1 1 0 0,1 0-1 0 0,0 0 1 0 0,6 2 0 0 0,-10-2-31 0 0,-1 1 0 0 0,1-1 1 0 0,-1 1-1 0 0,0 0 1 0 0,1 0-1 0 0,-1 0 1 0 0,0 0-1 0 0,0 0 0 0 0,0 1 1 0 0,0-1-1 0 0,0 1 1 0 0,0-1-1 0 0,0 1 1 0 0,0 0-1 0 0,-1 0 1 0 0,1-1-1 0 0,0 1 0 0 0,-1 0 1 0 0,0 1-1 0 0,1-1 1 0 0,-1 0-1 0 0,0 0 1 0 0,0 0-1 0 0,1 5 0 0 0,0 2 23 0 0,-1-1 0 0 0,0 1-1 0 0,-1 0 1 0 0,0-1-1 0 0,0 1 1 0 0,0 0-1 0 0,-1 0 1 0 0,-1-1-1 0 0,1 1 1 0 0,-1-1-1 0 0,-5 11 1 0 0,-3 8 57 0 0,-1-1 1 0 0,-16 27-1 0 0,13-30-105 0 0,10-17-9 0 0,0-1 0 0 0,0 1 1 0 0,1 0-1 0 0,-3 9 0 0 0,3-2-522 0 0,4-13 420 0 0,-1 1-1 0 0,0-1 1 0 0,0 1-1 0 0,1-1 1 0 0,-1 1-1 0 0,0-1 1 0 0,0 0-1 0 0,1 1 1 0 0,-1-1-1 0 0,0 1 1 0 0,1-1 0 0 0,-1 0-1 0 0,1 1 1 0 0,-1-1-1 0 0,0 0 1 0 0,1 1-1 0 0,-1-1 1 0 0,1 0-1 0 0,-1 0 1 0 0,1 0-1 0 0,-1 1 1 0 0,1-1-1 0 0,10 3-1173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14743 0 0,'0'0'6835'0'0,"2"0"-5117"0"0,175-51 2313 0 0,-31 15-8995 0 0,-133 32 2920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20759 0 0,'0'0'2309'0'0,"-8"4"-1199"0"0,5-2-937 0 0,-1 1 1 0 0,1 0-1 0 0,0 0 0 0 0,0 0 1 0 0,0 1-1 0 0,0-1 0 0 0,0 1 1 0 0,1 0-1 0 0,-3 5 1 0 0,-17 39 159 0 0,20-45-279 0 0,-84 259 348 0 0,60-173-637 0 0,24-82-57 0 0,0 0 1 0 0,0 0-1 0 0,1 0 1 0 0,0 0-1 0 0,0 0 0 0 0,1 0 1 0 0,-1 0-1 0 0,2 9 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3 3679 0 0,'7'-1'202'0'0,"22"0"441"0"0,-10 4 5402 0 0,-28 11-2716 0 0,6-8-2958 0 0,-1 0-143 0 0,-1 0 1 0 0,-1 0 0 0 0,1 0 0 0 0,-1 0 0 0 0,0-1 0 0 0,0 0-1 0 0,-1 0 1 0 0,0 0 0 0 0,-13 6 0 0 0,-5 0 644 0 0,-43 13 0 0 0,10-3 133 0 0,-39 12-434 0 0,-57 25-278 0 0,-117 99-180 0 0,125-67 60 0 0,107-66-25 0 0,20-11 162 0 0,-34 16 0 0 0,51-28 454 0 0,15-2-602 0 0,1-1 1 0 0,-1 0-1 0 0,0-1 0 0 0,0 0 0 0 0,19-8 1 0 0,9-3-83 0 0,0 3 34 0 0,76-12 0 0 0,-103 21-59 0 0,0 1 0 0 0,0 1-1 0 0,1 0 1 0 0,-1 1 0 0 0,0 0 0 0 0,0 1 0 0 0,0 1 0 0 0,0 0 0 0 0,18 7-1 0 0,-29-9-48 0 0,0 1-1 0 0,0-1 0 0 0,0 0 0 0 0,-1 1 0 0 0,1 0 0 0 0,-1-1 0 0 0,1 1 0 0 0,-1 0 1 0 0,1 0-1 0 0,-1 1 0 0 0,0-1 0 0 0,0 0 0 0 0,0 1 0 0 0,-1-1 0 0 0,4 6 0 0 0,-4-6-1 0 0,-1 0-1 0 0,1 0 1 0 0,-1 0-1 0 0,0 0 0 0 0,1 0 1 0 0,-1 0-1 0 0,0 0 0 0 0,0 0 1 0 0,0 0-1 0 0,0 0 1 0 0,-1 0-1 0 0,1 0 0 0 0,0-1 1 0 0,-1 1-1 0 0,1 0 1 0 0,-1 0-1 0 0,0 0 0 0 0,0 0 1 0 0,0 0-1 0 0,0-1 1 0 0,0 1-1 0 0,0 0 0 0 0,0-1 1 0 0,0 1-1 0 0,-3 1 0 0 0,-4 4-2 0 0,0 0-1 0 0,-1 0 1 0 0,1-1-1 0 0,-2 0 1 0 0,1-1-1 0 0,-17 8 1 0 0,-8 4-2 0 0,-352 195-429 0 0,381-208 426 0 0,-30 15 46 0 0,0 1 0 0 0,-53 44 0 0 0,67-42 63 0 0,19-20 27 0 0,3 2-40 0 0,-1-4-89 0 0,0 0 0 0 0,0 1 1 0 0,0-1-1 0 0,0 0 0 0 0,0 0 0 0 0,0 1 1 0 0,0-1-1 0 0,0 0 0 0 0,0 0 0 0 0,0 1 1 0 0,0-1-1 0 0,0 0 0 0 0,0 0 0 0 0,0 0 1 0 0,0 1-1 0 0,1-1 0 0 0,-1 0 0 0 0,0 0 1 0 0,0 0-1 0 0,0 1 0 0 0,0-1 0 0 0,0 0 0 0 0,0 0 1 0 0,1 0-1 0 0,-1 1 0 0 0,0-1 0 0 0,0 0 1 0 0,0 0-1 0 0,1 0 0 0 0,-1 0 0 0 0,0 0 1 0 0,0 0-1 0 0,0 0 0 0 0,1 1 0 0 0,6 2 76 0 0,1 0-1 0 0,0-1 0 0 0,0 0 1 0 0,0 0-1 0 0,0 0 0 0 0,14 0 1 0 0,55-2 445 0 0,-59 0-408 0 0,246-11 1205 0 0,-64 1-915 0 0,69-6-464 0 0,-222 9-133 0 0,-34 4-285 0 0,-1 1-1 0 0,20-1 1 0 0,-30 3-783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5983 0 0,'10'3'12402'0'0,"-11"1"-12232"0"0,0-1 0 0 0,-1 0 1 0 0,1 0-1 0 0,0 1 1 0 0,-1-1-1 0 0,0 0 1 0 0,0 0-1 0 0,0-1 1 0 0,0 1-1 0 0,-4 4 1 0 0,-30 25 353 0 0,15-15-279 0 0,-38 38-175 0 0,2 2 0 0 0,-54 71 0 0 0,94-106-69 0 0,1 0 1 0 0,1 1-1 0 0,1 1 0 0 0,1 0 0 0 0,2 1 1 0 0,-16 46-1 0 0,24-60 51 0 0,0 0 0 0 0,1 1 0 0 0,1 0 0 0 0,0-1 0 0 0,0 1 0 0 0,1 0 0 0 0,3 22 0 0 0,-1-25 51 0 0,0-1-1 0 0,0 1 1 0 0,1 0 0 0 0,0-1-1 0 0,1 1 1 0 0,0-1-1 0 0,0 0 1 0 0,1 0-1 0 0,0 0 1 0 0,0-1 0 0 0,9 9-1 0 0,-5-7 11 0 0,0 0-1 0 0,0 0 0 0 0,1-1 1 0 0,12 8-1 0 0,-16-12-440 0 0,1-1 0 0 0,-1 1-1 0 0,0-1 1 0 0,1 0 0 0 0,0-1 0 0 0,0 0 0 0 0,0 0-1 0 0,13 2 1 0 0,-3-4-7104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10591 0 0,'-8'-5'9079'0'0,"12"19"-7591"0"0,-1-6-1313 0 0,0 0 0 0 0,1-1 0 0 0,0 0 0 0 0,0 0 1 0 0,1 0-1 0 0,0 0 0 0 0,0-1 0 0 0,1 1 0 0 0,6 5 0 0 0,61 48 799 0 0,-70-59-941 0 0,247 154 1636 0 0,-143-94-1455 0 0,-62-35-193 0 0,43 26 19 0 0,-76-44-36 0 0,-1 1-1 0 0,0-1 0 0 0,-1 2 0 0 0,0-1 0 0 0,10 14 0 0 0,-18-21-76 0 0,-1 0 0 0 0,0 0 0 0 0,1 0 0 0 0,-1 0 0 0 0,0 0 0 0 0,0 0 0 0 0,0 0-1 0 0,0 0 1 0 0,0 0 0 0 0,0 0 0 0 0,-1 1 0 0 0,1-1 0 0 0,-1 0 0 0 0,1 1 0 0 0,-1-1 0 0 0,0 0 0 0 0,0 1 0 0 0,0-1 0 0 0,0 0 0 0 0,-1 3-1 0 0,0-3-730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16871 0 0,'0'0'3130'0'0,"3"2"-2672"0"0,-1-1-372 0 0,0 1 0 0 0,1 0 0 0 0,-1 0-1 0 0,0 0 1 0 0,0 0 0 0 0,0 0 0 0 0,0 0 0 0 0,0 1-1 0 0,0-1 1 0 0,-1 1 0 0 0,1-1 0 0 0,-1 1 0 0 0,0 0-1 0 0,0-1 1 0 0,0 1 0 0 0,0 0 0 0 0,0 0 0 0 0,-1 0 0 0 0,1 0-1 0 0,-1-1 1 0 0,1 1 0 0 0,-1 0 0 0 0,0 0 0 0 0,0 0-1 0 0,-1 0 1 0 0,1 0 0 0 0,-1 0 0 0 0,1 0 0 0 0,-1 0-1 0 0,-1 3 1 0 0,-3 7 86 0 0,-1-1 1 0 0,0 0-1 0 0,0 0 0 0 0,-16 21 0 0 0,-39 40 102 0 0,51-61-225 0 0,-284 296 622 0 0,272-286-614 0 0,-52 50 127 0 0,-59 62 369 0 0,130-131-505 0 0,1 0-1 0 0,-1 0 0 0 0,1 1 1 0 0,0-1-1 0 0,0 0 0 0 0,0 1 1 0 0,-3 7-1 0 0,5-11-131 0 0,0 1 0 0 0,0 0 0 0 0,-1 0 0 0 0,1 0 0 0 0,0 0 0 0 0,0 0 0 0 0,0 0 0 0 0,0-1 0 0 0,0 1 0 0 0,0 0 1 0 0,1 0-1 0 0,-1 0 0 0 0,0 0 0 0 0,0 0 0 0 0,1-1 0 0 0,-1 1 0 0 0,1 1 0 0 0,0-1-338 0 0,-1 0 1 0 0,1 0 0 0 0,0-1-1 0 0,0 1 1 0 0,0 0 0 0 0,0 0-1 0 0,0-1 1 0 0,0 1-1 0 0,0 0 1 0 0,0-1 0 0 0,0 1-1 0 0,0-1 1 0 0,1 1 0 0 0,-1-1-1 0 0,2 1 1 0 0,17 2-7282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63 16095 0 0,'0'0'738'0'0,"0"-2"-16"0"0,3-27 129 0 0,-3 24 269 0 0,0 0 0 0 0,0 0 0 0 0,-1 0 0 0 0,-1-6 4009 0 0,8 17-4953 0 0,-5-3-164 0 0,1-1 0 0 0,-1 1 0 0 0,0-1 0 0 0,0 1 0 0 0,0 0 0 0 0,0-1 0 0 0,0 1 0 0 0,-1 0 0 0 0,1 0 0 0 0,-1 0 0 0 0,0-1 0 0 0,0 1 0 0 0,0 0 0 0 0,0 0 0 0 0,0 0 0 0 0,-1 0 0 0 0,1-1 0 0 0,-1 1 0 0 0,0 0 0 0 0,1 0 0 0 0,-3 3 0 0 0,-3 7-11 0 0,0 0-1 0 0,-15 23 1 0 0,17-29 5 0 0,-48 65 47 0 0,10-15-42 0 0,42-56-11 0 0,-1-1 0 0 0,1 0 0 0 0,0 0 0 0 0,0 1 0 0 0,0-1 0 0 0,-1 0 0 0 0,1 0 0 0 0,0 1 0 0 0,0-1 0 0 0,0 0 0 0 0,0 1 0 0 0,0-1 0 0 0,0 0 0 0 0,0 0 0 0 0,0 1 0 0 0,-1-1 0 0 0,1 0 0 0 0,0 1 0 0 0,0-1 0 0 0,0 0 0 0 0,1 1 0 0 0,-1-1 0 0 0,0 0 0 0 0,0 1 0 0 0,0-1 0 0 0,0 0 0 0 0,0 1 0 0 0,0-1 0 0 0,0 0 0 0 0,0 0 0 0 0,1 1 0 0 0,-1-1 0 0 0,0 0 0 0 0,0 0 0 0 0,0 1 0 0 0,1-1 0 0 0,-1 0 0 0 0,0 0 0 0 0,0 1 0 0 0,0-1 0 0 0,1 0 0 0 0,-1 0 0 0 0,0 0 0 0 0,1 0 0 0 0,-1 0 0 0 0,0 1 0 0 0,0-1 0 0 0,1 0 0 0 0,-1 0 0 0 0,0 0 0 0 0,1 0 0 0 0,-1 0 0 0 0,1 0 0 0 0,-1 0 0 0 0,5 2-10 0 0,-1 0 0 0 0,1 0 0 0 0,0-1 1 0 0,0 0-1 0 0,0 0 0 0 0,0 0 0 0 0,0-1 0 0 0,10 1 0 0 0,2-2-156 0 0,21-4-1 0 0,-22 2 45 0 0,-3 1-282 0 0,-1-1 0 0 0,-1 0-1 0 0,23-10 1 0 0,9-8-7668 0 0,-19 9 177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26:5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18 177 2759 0 0,'0'0'476'0'0,"0"0"958"0"0,-13-15 6230 0 0,12 13-7493 0 0,-1 0-34 0 0,0-15 341 0 0,3 8-555 0 0,-1 7-107 0 0,0 2-9 0 0,0 0 7 0 0,0 0-26 0 0,0 0-117 0 0,0 0-50 0 0,0 0-6 0 0,13 9-222 0 0,-5-4 519 0 0,-3-1 71 0 0,-1 0-1 0 0,0 0 0 0 0,0 1 0 0 0,3 5 1 0 0,13 13 1257 0 0,-19-22-742 0 0,9-1 253 0 0,-3 1 181 0 0,0-1 0 0 0,0-1 0 0 0,15-1-1 0 0,19-12-298 0 0,-26 9-316 0 0,0 0 1 0 0,0 1 0 0 0,22-4 0 0 0,-24 6-319 0 0,1 1-1 0 0,0 1 1 0 0,0 0-1 0 0,0 0 1 0 0,0 2-1 0 0,15 2 1 0 0,8 2-106 0 0,44 3 0 0 0,-71-9 111 0 0,0 0 1 0 0,0 0-1 0 0,-1-1 0 0 0,1-1 0 0 0,0 1 0 0 0,-1-1 1 0 0,1-1-1 0 0,-1 0 0 0 0,0 0 0 0 0,9-6 0 0 0,8-4 190 0 0,-2-2-1 0 0,25-19 0 0 0,37-22 232 0 0,-76 51-438 0 0,0 0-1 0 0,1 0 1 0 0,-1 1-1 0 0,1 1 0 0 0,0-1 1 0 0,23-2-1 0 0,-21 5-66 0 0,1 1 1 0 0,-1 0-1 0 0,1 1 0 0 0,25 5 0 0 0,-14 0-154 0 0,40 15-1 0 0,43 27-55 0 0,-89-40 276 0 0,0-1 0 0 0,30 6 0 0 0,-41-11 68 0 0,0-1 0 0 0,0 0 0 0 0,0-1 0 0 0,0 0 0 0 0,0 0 0 0 0,0-1 0 0 0,0 0 0 0 0,0 0 0 0 0,10-4 0 0 0,49-18 371 0 0,-38 12-145 0 0,0 2 0 0 0,31-6-1 0 0,-48 13-314 0 0,-1 0 1 0 0,1 2-1 0 0,-1-1 0 0 0,1 2 0 0 0,-1-1 1 0 0,1 1-1 0 0,-1 1 0 0 0,1 0 0 0 0,-1 1 1 0 0,0 0-1 0 0,0 1 0 0 0,0 0 0 0 0,0 1 1 0 0,11 6-1 0 0,21 14-134 0 0,40 21 18 0 0,-69-38 195 0 0,2-2-1 0 0,-1 0 1 0 0,24 6 0 0 0,-30-11 56 0 0,0 0 1 0 0,-1 0 0 0 0,1-2 0 0 0,-1 1-1 0 0,1-1 1 0 0,-1 0 0 0 0,1 0-1 0 0,7-3 1 0 0,31-9 99 0 0,-6 2 174 0 0,1 2-1 0 0,57-6 0 0 0,-75 14-373 0 0,1 1 0 0 0,0 1 0 0 0,-1 2 0 0 0,1 0 0 0 0,38 12 0 0 0,66 11 0 0 0,-17-14 203 0 0,-26-9 130 0 0,1-2 4 0 0,17 0-146 0 0,26-5-101 0 0,-79 4-12 0 0,0-3-1 0 0,74-12 1 0 0,-84 9 36 0 0,0 1-1 0 0,60 2 1 0 0,-60 5-114 0 0,1 2 0 0 0,52 12 0 0 0,40 4 0 0 0,68-10 64 0 0,-112-9 11 0 0,111 15-22 0 0,-182-14-53 0 0,388 19-64 0 0,-379-21 64 0 0,45-4 0 0 0,-7-5-13 0 0,98-16-38 0 0,-134 21 38 0 0,-1 0 0 0 0,1 2-1 0 0,-1 1 1 0 0,41 5 0 0 0,115 23-73 0 0,-118-15 83 0 0,22-3 249 0 0,-73-8-196 0 0,94 0 327 0 0,-11-1 141 0 0,-74 2-482 0 0,0 1-1 0 0,-1 2 1 0 0,1 0 0 0 0,-1 2-1 0 0,0 1 1 0 0,27 12-1 0 0,-15-3 76 0 0,48 18 509 0 0,8 4 172 0 0,-81-34-717 0 0,28 7 218 0 0,-36-11-229 0 0,-1 0 0 0 0,51 16 245 0 0,-42-12-292 0 0,21 6 49 0 0,-27-9-62 0 0,20 0 11 0 0,-12-1 19 0 0,68 12-12 0 0,-65-12-3 0 0,27-2 1 0 0,-9 0-6 0 0,-7 1-14 0 0,4-2 0 0 0,-24 1 0 0 0,0 0 0 0 0,-1 1 0 0 0,1 0 0 0 0,-1 0 0 0 0,1 1 0 0 0,12 2 0 0 0,-11-1 8 0 0,1 0 0 0 0,-1-1 0 0 0,16 1 0 0 0,-9-1 2 0 0,1 1 1 0 0,16 3 0 0 0,-24-3-11 0 0,2 0 0 0 0,-1 0 0 0 0,1 0 0 0 0,0-1 0 0 0,-1-1 0 0 0,1 0 0 0 0,0 0 0 0 0,19-3 0 0 0,-1-2 26 0 0,-9 2 20 0 0,34-2-1 0 0,-6 4-23 0 0,-44 1-19 0 0,-1 0 1 0 0,1 0 0 0 0,-1 0-1 0 0,0 0 1 0 0,1-1 0 0 0,-1 1-1 0 0,1-1 1 0 0,-1 1 0 0 0,1-1-1 0 0,-1 0 1 0 0,4-2 0 0 0,3-1 5 0 0,-5 3-9 0 0,16-3 1 0 0,-3 2 9 0 0,53 3 118 0 0,-62-2-91 0 0,0 1 1 0 0,0 0 0 0 0,0 0-1 0 0,9 2 1 0 0,10 1 78 0 0,24 4-3 0 0,10-3-37 0 0,-42-3-58 0 0,-16-1-8 0 0,1 0-1 0 0,0 0 0 0 0,0 0 0 0 0,-1 1 0 0 0,1-1 1 0 0,6 3-1 0 0,2-1 33 0 0,28-5-31 0 0,5 3-11 0 0,2-3 0 0 0,-15 0-4 0 0,2-1-26 0 0,52 2 0 0 0,-26-3 30 0 0,-2-2 0 0 0,-43 5 0 0 0,27-6 0 0 0,9-1 0 0 0,-20 5 0 0 0,57-16 0 0 0,-45 9 0 0 0,-12 4 0 0 0,0 2 0 0 0,48-3 0 0 0,-62 7-33 0 0,153-1-51 0 0,-41-1 73 0 0,-112 3 11 0 0,1-2 0 0 0,27-4 0 0 0,-9 0 0 0 0,54-7 0 0 0,20-8 64 0 0,-59 16-64 0 0,0 3 0 0 0,0 2 0 0 0,58 7 0 0 0,-33 0 0 0 0,28 0 67 0 0,-22-3-70 0 0,2-3 2 0 0,-20-1 13 0 0,92 11 41 0 0,-85-6-73 0 0,73-1-88 0 0,-100-5 96 0 0,-10 1-14 0 0,43-6 0 0 0,-27-1-6 0 0,70 0 0 0 0,-94 6 18 0 0,31-6 0 0 0,-37 4 2 0 0,1 1 0 0 0,36 0 0 0 0,-3 5 41 0 0,42 3 59 0 0,-42-2-77 0 0,-27-3 32 0 0,30 6-1 0 0,-40-5 6 0 0,26 1 0 0 0,-4-1-5 0 0,74 6 82 0 0,-100-8-106 0 0,-1 0-1 0 0,19-4 0 0 0,5 1 2 0 0,-7 1 1 0 0,0-2 1 0 0,41-10-1 0 0,-7 8-21 0 0,-45 4 16 0 0,-1 1 0 0 0,1 0 0 0 0,24 2 0 0 0,15 5 15 0 0,-36-3 27 0 0,0-1-1 0 0,29-1 1 0 0,11 0 61 0 0,-43 0-55 0 0,1-1 0 0 0,-1-1 1 0 0,28-4-1 0 0,63-9 71 0 0,-93 13-130 0 0,60-6 59 0 0,-46 3-64 0 0,-25 3 0 0 0,-1 0 0 0 0,1 1 0 0 0,0-1 0 0 0,0 1 0 0 0,0 0 0 0 0,5 0 0 0 0,19 3 0 0 0,50-2 0 0 0,-46-1 0 0 0,34 3 0 0 0,-43-1-15 0 0,34-3-1 0 0,-19 1-6 0 0,97-5 11 0 0,-72-2 11 0 0,-43 3 0 0 0,32 0 0 0 0,95 10 0 0 0,-80-2 0 0 0,13 0 0 0 0,64-16 0 0 0,-10 1 0 0 0,-13-1 0 0 0,-98 9 0 0 0,97-9 0 0 0,6 0 0 0 0,7 0 0 0 0,-47 5 0 0 0,-10 5 0 0 0,-7 0 0 0 0,-31 1 0 0 0,20 2 0 0 0,3 0 0 0 0,-21-3 0 0 0,43 1 0 0 0,-23-3 0 0 0,9-1 0 0 0,-43 2 0 0 0,0 1 0 0 0,0 2 0 0 0,0 1 0 0 0,-1 1 0 0 0,28 5 0 0 0,83 10 0 0 0,-89-14 0 0 0,6-2 0 0 0,56-2-27 0 0,-70-1 9 0 0,57 4-1 0 0,62 11 19 0 0,5-7 0 0 0,-140-6 0 0 0,70-5 0 0 0,0 0 0 0 0,39-3 181 0 0,-36 5-41 0 0,31 0 51 0 0,79 5-138 0 0,-133-2-42 0 0,11 3 0 0 0,85 0 242 0 0,-143-2-253 0 0,-7-1 0 0 0,0 1 0 0 0,27 6 0 0 0,-6-1 0 0 0,-25-5 0 0 0,-10-1 0 0 0,0 0 0 0 0,0 1 0 0 0,1 0 0 0 0,-1 0 0 0 0,0 0 0 0 0,6 3 0 0 0,13 2-21 0 0,0-2-1 0 0,31 2 0 0 0,-22-2 23 0 0,-11-3 32 0 0,30-2 1 0 0,-18 1-37 0 0,16 0 3 0 0,-7 5 0 0 0,-36-4 0 0 0,26 0 0 0 0,-22-2 0 0 0,-2 0 0 0 0,-1 1 0 0 0,1 0 0 0 0,11 2 0 0 0,-12-1 0 0 0,0 0 0 0 0,-1 0 0 0 0,1 0 0 0 0,16-2 0 0 0,-3 0 0 0 0,113-5-6 0 0,-57 1 88 0 0,32 4 53 0 0,14-1 6 0 0,-112 2-130 0 0,0 0-1 0 0,0 1 1 0 0,20 4-1 0 0,27 3 12 0 0,-54-7-22 0 0,20 3 0 0 0,41 2 11 0 0,-20-3 38 0 0,-35-3-45 0 0,15-2 49 0 0,-24 2-50 0 0,14-1 21 0 0,0 0 0 0 0,25-6 0 0 0,-22 3-1 0 0,0 2-1 0 0,0 0 1 0 0,1 1-1 0 0,-1 1 1 0 0,28 3 0 0 0,-42-2-23 0 0,2-2 0 0 0,-5 1 0 0 0,0 0 0 0 0,0 0 0 0 0,1 0 0 0 0,-1 0 0 0 0,0 1 0 0 0,0-1 0 0 0,0 0 0 0 0,3 2 0 0 0,-1-1 0 0 0,13 1 0 0 0,-14-3 2 0 0,26 3-16 0 0,40 4-46 0 0,-57-6 60 0 0,42-2-12 0 0,-15 1-108 0 0,-29 1 108 0 0,3 1 1 0 0,24 4-207 0 0,-34-5 100 0 0,21-4-576 0 0,-12 2 610 0 0,-3 1 18 0 0,-8 1-6 0 0,-1 0 7 0 0,0 0 0 0 0,0 0-6 0 0,0 0-1 0 0,0 0 0 0 0,0 0-9 0 0,0 0-41 0 0,0 0-19 0 0,0 0-3 0 0,1 0 26 0 0,0 0 0 0 0,0 0 0 0 0,0-1 0 0 0,0 1 0 0 0,0 0-1 0 0,-1 0 1 0 0,1 0 0 0 0,0 0 0 0 0,0-1 0 0 0,0 1 0 0 0,-1 0 0 0 0,1-1 0 0 0,0 1 0 0 0,0-1 0 0 0,-1 1 0 0 0,1-1-1 0 0,0 1 1 0 0,-1-1 0 0 0,1 0 0 0 0,-1 1 0 0 0,1-1 0 0 0,-1 1 0 0 0,1-1 0 0 0,-1 0 0 0 0,1 0 0 0 0,-1 1-1 0 0,0-1 1 0 0,1 0 0 0 0,-1 0 0 0 0,1-1 0 0 0,-1-1-1069 0 0,1-1 1 0 0,0 0-1 0 0,-1 0 0 0 0,0 0 1 0 0,0-5-1 0 0,-2-17-6384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33 19551 0 0,'-17'-6'1912'0'0,"7"3"-1704"0"0,1 1-208 0 0,1 1 0 0 0,0-1 3800 0 0,19-3-3584 0 0,5 1-8 0 0,3 0-1120 0 0,3 1-224 0 0,4 0-48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84 156 4607 0 0,'-53'-10'-10'0'0,"23"4"19920"0"0,53 1-18666 0 0,-7 1-1028 0 0,55-9-117 0 0,25-3 163 0 0,170-52 1 0 0,-242 59-348 0 0,-5 2-1744 0 0,35-9-1 0 0,-42 14-6490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1839 0 0,'-8'3'160'0'0,"6"-2"-119"0"0,0 0 0 0 0,0-1-1 0 0,0 1 1 0 0,0 0 0 0 0,0 0-1 0 0,0 0 1 0 0,0 1-1 0 0,0-1 1 0 0,0 0 0 0 0,1 1-1 0 0,-1-1 1 0 0,-1 3 0 0 0,2-3 561 0 0,0 1 0 0 0,0 0 0 0 0,0 0 1 0 0,0 0-1 0 0,0-1 0 0 0,0 1 0 0 0,1 0 1 0 0,-1 0-1 0 0,1 0 0 0 0,-1 0 1 0 0,1 0-1 0 0,0 1 0 0 0,0-1 0 0 0,0 0 1 0 0,0 0-1 0 0,0 0 0 0 0,1 2 1 0 0,0 2 1103 0 0,1 0 0 0 0,0 0 0 0 0,0 0 0 0 0,0-1 0 0 0,5 9 0 0 0,9 11-2252 0 0,2-2 1103 0 0,0-1-1 0 0,2-1 0 0 0,1-1 1 0 0,28 21-1 0 0,99 63 826 0 0,-98-71-998 0 0,12 8-116 0 0,78 54 35 0 0,-107-70-268 0 0,2-2 1 0 0,49 25-1 0 0,-53-37-836 0 0,-29-10 333 0 0,5-5-1940 0 0,0-2 280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18199 0 0,'0'0'5381'0'0,"-7"5"-4275"0"0,-69 74-328 0 0,-122 165 1 0 0,90-96-557 0 0,-45 64 48 0 0,140-193-513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54 198 4143 0 0,'-38'-24'747'0'0,"22"5"14531"0"0,19 11-13005 0 0,7-6-1631 0 0,-1 6-358 0 0,0 1 0 0 0,1 0 0 0 0,-1 0 1 0 0,1 1-1 0 0,1 0 0 0 0,10-4 0 0 0,70-25 495 0 0,-72 29-568 0 0,15-5-15 0 0,0 3 0 0 0,0 0 0 0 0,1 3 0 0 0,59-3 0 0 0,141 13-576 0 0,-223-5 103 0 0,127 9-693 0 0,-47-1-7136 0 0,-56-5 644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5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 18255 0 0,'-4'-2'156'0'0,"0"1"0"0"0,0-1 0 0 0,-1 1-1 0 0,1 0 1 0 0,0 0 0 0 0,0 0 0 0 0,-1 1 0 0 0,1-1-1 0 0,-1 1 1 0 0,1 0 0 0 0,0 0 0 0 0,-1 1 0 0 0,-3 0-1 0 0,6 0-130 0 0,0-1 0 0 0,1 1 0 0 0,-1-1-1 0 0,1 1 1 0 0,0 0 0 0 0,-1-1 0 0 0,1 1-1 0 0,0 0 1 0 0,-1 0 0 0 0,1 0 0 0 0,0 0 0 0 0,0 0-1 0 0,0 1 1 0 0,0-1 0 0 0,-2 3 0 0 0,2-2 32 0 0,0 0 0 0 0,0 0 0 0 0,1 0 0 0 0,-1 0 0 0 0,1 0 0 0 0,-1 0 1 0 0,1 0-1 0 0,0 0 0 0 0,0 0 0 0 0,0 0 0 0 0,0 0 0 0 0,0 1 1 0 0,0-1-1 0 0,2 4 0 0 0,2 11 76 0 0,2 1 1 0 0,0-1-1 0 0,1 0 0 0 0,0-1 1 0 0,20 31-1 0 0,59 70 401 0 0,44 22 137 0 0,-53-60-158 0 0,-30-29-172 0 0,92 107 659 0 0,-125-138-820 0 0,-1 0 1 0 0,0 1 0 0 0,-2 0 0 0 0,0 1 0 0 0,-1 0 0 0 0,12 42 0 0 0,-19-51-126 0 0,0 1 0 0 0,-1-1 0 0 0,-1 1 0 0 0,0 0 0 0 0,-1-1-1 0 0,0 1 1 0 0,-1 0 0 0 0,0-1 0 0 0,-1 1 0 0 0,-5 16 0 0 0,2-13-25 0 0,-1 0-1 0 0,-1 0 1 0 0,0-1 0 0 0,-1 0-1 0 0,0 0 1 0 0,-2-1 0 0 0,-10 14 0 0 0,-2-3-26 0 0,0-2 0 0 0,-2 0 0 0 0,0-2 0 0 0,-1 0-1 0 0,-1-2 1 0 0,-1-1 0 0 0,-49 24 0 0 0,60-33-53 0 0,-1-1-1 0 0,0-1 1 0 0,0-1-1 0 0,0 0 1 0 0,-28 4-1 0 0,43-9 35 0 0,1-1 0 0 0,-1 0-1 0 0,1 0 1 0 0,-1 1 0 0 0,0-1 0 0 0,1-1 0 0 0,-1 1-1 0 0,0 0 1 0 0,1 0 0 0 0,-1-1 0 0 0,0 1 0 0 0,1 0-1 0 0,-1-1 1 0 0,1 0 0 0 0,-1 1 0 0 0,1-1-1 0 0,-1 0 1 0 0,1 0 0 0 0,0 0 0 0 0,-1 0 0 0 0,-1-1-1 0 0,3 0-88 0 0,-1 1-1 0 0,0-1 1 0 0,1 1 0 0 0,-1 0-1 0 0,1-1 1 0 0,0 1-1 0 0,-1-1 1 0 0,1 1-1 0 0,0-1 1 0 0,0 1 0 0 0,0-1-1 0 0,0 1 1 0 0,0-1-1 0 0,1 1 1 0 0,-1-1-1 0 0,0 1 1 0 0,1 0-1 0 0,-1-1 1 0 0,1 1 0 0 0,-1-1-1 0 0,1 1 1 0 0,0 0-1 0 0,0-2 1 0 0,7-11-1848 0 0,1-1-87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7423 0 0,'0'0'4416'0'0,"1"-1"-3713"0"0,148-79 4215 0 0,-137 73-4581 0 0,-3 1-58 0 0,-7 4-138 0 0,1 0 0 0 0,-1 1 0 0 0,0-1 1 0 0,0 1-1 0 0,1 0 0 0 0,-1 0 1 0 0,1 0-1 0 0,-1 0 0 0 0,1 0 1 0 0,4-1-1 0 0,-7 2-133 0 0,4 4 118 0 0,5 7-8 0 0,-7-9-96 0 0,0 1 0 0 0,0-1 0 0 0,1 0-1 0 0,-1 1 1 0 0,1-1 0 0 0,-1 0 0 0 0,1-1 0 0 0,0 1 0 0 0,0 0 0 0 0,0-1 0 0 0,0 0 0 0 0,0 1 0 0 0,0-1-1 0 0,1 0 1 0 0,-1-1 0 0 0,0 1 0 0 0,0-1 0 0 0,1 1 0 0 0,-1-1 0 0 0,0 0 0 0 0,7-1 0 0 0,-5 1 56 0 0,82-4 823 0 0,-87 4-896 0 0,0 1 0 0 0,0-1 0 0 0,0 1-1 0 0,0-1 1 0 0,0 1 0 0 0,0-1 0 0 0,0 0 0 0 0,0 1-1 0 0,0-1 1 0 0,0 1 0 0 0,0-1 0 0 0,-1 1 0 0 0,1-1-1 0 0,0 1 1 0 0,0-1 0 0 0,0 1 0 0 0,-1-1 0 0 0,1 1-1 0 0,-1-1 1 0 0,-3 6-33 0 0,0 0-1 0 0,-1-1 1 0 0,0 0 0 0 0,0 0-1 0 0,0-1 1 0 0,-12 9-1 0 0,-38 21-248 0 0,51-32 257 0 0,-142 79-236 0 0,134-72 403 0 0,11-8-35 0 0,-4 6 296 0 0,4-3-160 0 0,0-1-1 0 0,0 1 1 0 0,1-1 0 0 0,0 1 0 0 0,-1 0 0 0 0,1-1-1 0 0,1 1 1 0 0,-1-1 0 0 0,0 1 0 0 0,1-1 0 0 0,0 1-1 0 0,1 5 1 0 0,-1-8-76 0 0,17 10 272 0 0,-11-8-361 0 0,1 0 0 0 0,-1-1 0 0 0,1 0 0 0 0,0-1 0 0 0,0 1-1 0 0,13-1 1 0 0,51-2 98 0 0,-49-1-166 0 0,184-15 374 0 0,-12 0-882 0 0,-174 16-1534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2759 0 0,'0'0'12846'0'0,"2"-1"-11812"0"0,7-6-711 0 0,1 0 0 0 0,0 1-1 0 0,1 1 1 0 0,0 0 0 0 0,-1 0-1 0 0,2 1 1 0 0,14-4 0 0 0,88-13 2658 0 0,-77 15-2680 0 0,-28 5-1298 0 0,0 0 0 0 0,1 0 0 0 0,-1 1 0 0 0,1 0 0 0 0,-1 0-1 0 0,19 4 1 0 0,-16 0-5679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17823 0 0,'0'0'819'0'0,"-2"0"-20"0"0,-4-1-445 0 0,4 1 930 0 0,211-7 748 0 0,-16-4-1829 0 0,-132 7-534 0 0,60 0-3047 0 0,-95 1 1340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13 932 1375 0 0,'-1'2'107'0'0,"-2"6"-817"0"0,-6 15 18363 0 0,11-24-17355 0 0,87-71 930 0 0,32-51-720 0 0,-82 81-469 0 0,74-90 57 0 0,-66 75-75 0 0,100-132 124 0 0,43-49 82 0 0,-162 208-161 0 0,58-49 0 0 0,-85 78-98 0 0,-1 4 0 0 0,-7 17 29 0 0,0 0-1 0 0,-1-1 0 0 0,-19 34 1 0 0,8-15 15 0 0,-82 174 114 0 0,18 8 46 0 0,58-116-154 0 0,23-88-19 0 0,0 1 1 0 0,0 0 0 0 0,2 0-1 0 0,2 22 1 0 0,-1-32-25 0 0,1 1-1 0 0,0 0 1 0 0,1 0-1 0 0,0-1 1 0 0,0 1 0 0 0,0-1-1 0 0,1 0 1 0 0,0 0-1 0 0,1 0 1 0 0,-1 0 0 0 0,1-1-1 0 0,1 0 1 0 0,-1 0-1 0 0,13 10 1 0 0,-16-14-994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8783 0 0,'0'0'794'0'0,"0"3"-569"0"0,2 8 208 0 0,-1 0 0 0 0,0 0 0 0 0,0 0 0 0 0,-2 20-1 0 0,-10 49 463 0 0,2-18-522 0 0,3-3-330 0 0,3 64 1 0 0,5-87-29 0 0,1 1 1 0 0,16 69-1 0 0,-18-104-15 0 0,88 301 0 0 0,27 20 480 0 0,-61-140 488 0 0,44 258 0 0 0,-91-401-973 0 0,34 218 17 0 0,-17 1-123 0 0,-20 54-133 0 0,6 114 227 0 0,9-161 77 0 0,10 148-136 0 0,-4 266-366 0 0,-25-660 441 0 0,1 191-112 0 0,7 139-182 0 0,14-126 2 0 0,0-7 342 0 0,-17 0 121 0 0,-12-98-103 0 0,-23 119 0 0 0,20-184 281 0 0,-2 89 0 0 0,11-117-191 0 0,2 0 1 0 0,0 0 0 0 0,1 0-1 0 0,2 0 1 0 0,13 40 0 0 0,2-15-179 0 0,-12-32-50 0 0,8 28 1 0 0,-4-6-54 0 0,5 27 44 0 0,-3 19 512 0 0,-5 1 0 0 0,-4 172 0 0 0,-17-118-1228 0 0,1-37 224 0 0,7-25 838 0 0,3 1 0 0 0,12 89 0 0 0,-2-80-221 0 0,20 139-552 0 0,-15-161 193 0 0,-1-12-861 0 0,8 94 0 0 0,-20-39 1168 0 0,-2-64 1428 0 0,6 56 0 0 0,13-18-128 0 0,-1-6-309 0 0,-16-72-1005 0 0,4 11-218 0 0,-3-10 174 0 0,0-3-193 0 0,-1 1 1 0 0,0-1-1 0 0,-1 1 1 0 0,0-1-1 0 0,0 1 1 0 0,0-1-1 0 0,0 1 1 0 0,-2 7-1 0 0,-11 44-1603 0 0,-9 3 2988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23 214 9215 0 0,'-23'-2'5624'0'0,"27"1"-4152"0"0,25-7-927 0 0,0-1 1 0 0,43-20-1 0 0,53-34 741 0 0,54-22-129 0 0,-170 81-1504 0 0,2 1 0 0 0,-1 0 0 0 0,0 0 0 0 0,14 0 0 0 0,4 3-4979 0 0,-10 2-420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 10135 0 0,'0'0'464'0'0,"0"-2"-9"0"0,0 2-451 0 0,0 0-1 0 0,0 0 1 0 0,0 0 0 0 0,0 0 0 0 0,0 0-1 0 0,0 0 1 0 0,0 0 0 0 0,0 0 0 0 0,0 0-1 0 0,0 0 1 0 0,0 0 0 0 0,0-1 0 0 0,0 1-1 0 0,0 0 1 0 0,0 0 0 0 0,0 0 0 0 0,0 0-1 0 0,0 0 1 0 0,0 0 0 0 0,0 0-1 0 0,0 0 1 0 0,0 0 0 0 0,0 0 0 0 0,0 0-1 0 0,0 0 1 0 0,0 0 0 0 0,0 0 0 0 0,0-1-1 0 0,0 1 1 0 0,0 0 0 0 0,0 0 0 0 0,0 0-1 0 0,-1 0 1 0 0,1 0 0 0 0,0 0 0 0 0,0 0-1 0 0,0 0 1 0 0,0 0 0 0 0,0 0-1 0 0,0 0 1 0 0,0 0 0 0 0,0 0 0 0 0,0 0-1 0 0,0 0 1 0 0,0 0 0 0 0,0 0 0 0 0,-1 0-1 0 0,1 0 1 0 0,0 0 0 0 0,0 0 0 0 0,0 0-1 0 0,0 0 1 0 0,0 0 0 0 0,0 0 0 0 0,0 0-1 0 0,0 0 1 0 0,0 0 0 0 0,0 0-1 0 0,0 1 1 0 0,-6 3 374 0 0,-5 9 945 0 0,2 3 856 0 0,1 1-1 0 0,-13 35 0 0 0,8-16-1662 0 0,-89 276 1124 0 0,63-181-1255 0 0,26-88-565 0 0,5-13-335 0 0,-2 0 1 0 0,-27 57-1 0 0,16-47-1176 0 0,-2-1 0 0 0,-39 50 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14 14743 0 0,'0'0'672'0'0,"-1"-2"-9"0"0,1 2-655 0 0,0-1-1 0 0,-1 0 1 0 0,1 1-1 0 0,0-1 1 0 0,-1 0 0 0 0,1 1-1 0 0,0-1 1 0 0,-1 1-1 0 0,1-1 1 0 0,-1 1 0 0 0,1-1-1 0 0,-1 1 1 0 0,1-1-1 0 0,-1 1 1 0 0,0-1 0 0 0,1 1-1 0 0,-1 0 1 0 0,1-1 0 0 0,-1 1-1 0 0,0 0 1 0 0,1 0-1 0 0,-1-1 1 0 0,0 1 0 0 0,0 0-1 0 0,1 0 1 0 0,-1 0-1 0 0,0 0 1 0 0,1 0 0 0 0,-1 0-1 0 0,0 0 1 0 0,1 0 0 0 0,-1 0-1 0 0,0 0 1 0 0,0 0-1 0 0,1 1 1 0 0,-1-1 0 0 0,0 0-1 0 0,1 0 1 0 0,-2 1-1 0 0,0 0 104 0 0,-23 7 1329 0 0,1 2 1 0 0,-43 22 0 0 0,55-26-1507 0 0,-45 26 160 0 0,2 1 0 0 0,1 3 1 0 0,-72 63-1 0 0,87-63-846 0 0,38-35 460 0 0,2 0-220 0 0,0 0 474 0 0,1 0 1 0 0,-1 0 0 0 0,1 0-1 0 0,-1-1 1 0 0,1 1 0 0 0,-1-1-1 0 0,1 1 1 0 0,0-1 0 0 0,-1 1-1 0 0,1-1 1 0 0,0 0-1 0 0,-1 0 1 0 0,1 0 0 0 0,0 0-1 0 0,1 0 1 0 0,32-5-134 0 0,-23 2 73 0 0,9 0 3 0 0,1 1 0 0 0,0 1-1 0 0,-1 1 1 0 0,37 4-1 0 0,-51-4 89 0 0,1 2 0 0 0,0-1 0 0 0,-1 1 0 0 0,1 0 0 0 0,-1 1 0 0 0,0-1 0 0 0,0 1 0 0 0,0 1 0 0 0,0 0 0 0 0,0 0 0 0 0,-1 0 0 0 0,0 0 0 0 0,0 1 0 0 0,0 0 0 0 0,0 1 0 0 0,6 7 0 0 0,-10-11 19 0 0,-1 0 0 0 0,1 0 0 0 0,-1 0 0 0 0,0 0 1 0 0,0 0-1 0 0,0 0 0 0 0,0 0 0 0 0,0 0 0 0 0,-1 1 0 0 0,1-1 0 0 0,0 0 0 0 0,-1 0 0 0 0,0 1 0 0 0,1-1 0 0 0,-1 0 0 0 0,0 1 0 0 0,0-1 0 0 0,-1 0 0 0 0,1 1 0 0 0,0-1 1 0 0,-1 0-1 0 0,1 1 0 0 0,-3 3 0 0 0,1-2 91 0 0,0-1 0 0 0,-1 0 0 0 0,1 1 0 0 0,-1-1 0 0 0,0 0-1 0 0,0 0 1 0 0,0-1 0 0 0,0 1 0 0 0,0 0 0 0 0,-1-1 0 0 0,1 0 0 0 0,-8 3 0 0 0,-25 11 400 0 0,-1-2 0 0 0,-1-2 0 0 0,-51 9 0 0 0,27-6-709 0 0,47-11-134 0 0,-5 2-792 0 0,0-1 1 0 0,0-1-1 0 0,-29 1 0 0 0,47-5-207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10591 0 0,'-15'2'422'0'0,"0"1"0"0"0,1 1 0 0 0,-1 1 0 0 0,-24 11 0 0 0,-52 32 2188 0 0,65-33-1967 0 0,0 2 0 0 0,2 0-1 0 0,-27 26 1 0 0,41-35-467 0 0,2 1 0 0 0,-1 0-1 0 0,2 0 1 0 0,-1 1 0 0 0,1 0 0 0 0,0 0-1 0 0,1 1 1 0 0,0-1 0 0 0,1 2-1 0 0,-7 19 1 0 0,11-26-164 0 0,0-1 1 0 0,0 0-1 0 0,1 1 0 0 0,0-1 0 0 0,-1 1 0 0 0,1-1 0 0 0,1 1 0 0 0,-1-1 1 0 0,1 1-1 0 0,-1-1 0 0 0,1 0 0 0 0,1 1 0 0 0,2 6 0 0 0,-3-9-9 0 0,0 1 0 0 0,1 0 0 0 0,0 0-1 0 0,0-1 1 0 0,0 1 0 0 0,0-1 0 0 0,0 0-1 0 0,0 0 1 0 0,0 1 0 0 0,1-1 0 0 0,-1-1-1 0 0,1 1 1 0 0,0 0 0 0 0,-1-1 0 0 0,1 1-1 0 0,0-1 1 0 0,0 0 0 0 0,0 0 0 0 0,0 0-1 0 0,4 1 1 0 0,2-1 51 0 0,0 0-1 0 0,0-1 0 0 0,0 1 1 0 0,0-2-1 0 0,0 1 1 0 0,10-3-1 0 0,53-14 519 0 0,-62 14-428 0 0,-1 0 1 0 0,0 0-1 0 0,0-1 1 0 0,0 0 0 0 0,-1-1-1 0 0,1 0 1 0 0,13-11 0 0 0,-19 14-83 0 0,0-1 0 0 0,0 0 0 0 0,0 0 0 0 0,-1 0 0 0 0,1-1 0 0 0,-1 1 0 0 0,0-1 0 0 0,0 1-1 0 0,0-1 1 0 0,0 1 0 0 0,-1-1 0 0 0,1 0 0 0 0,-1 0 0 0 0,0 0 0 0 0,0 0 0 0 0,0 0 0 0 0,-1 0 0 0 0,1 0 0 0 0,-1-1 0 0 0,-1-6 0 0 0,-3-11 150 0 0,-1 1 1 0 0,0-1-1 0 0,-2 1 0 0 0,-1 1 0 0 0,-14-30 0 0 0,19 44-349 0 0,-27-50 583 0 0,27 52-897 0 0,0 0 0 0 0,0 0 0 0 0,0 0 0 0 0,0 0 1 0 0,-1 0-1 0 0,0 1 0 0 0,1-1 0 0 0,-1 1 0 0 0,-8-5 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5063 0 0,'0'0'2244'0'0,"3"1"-325"0"0,0 0-1285 0 0,4 0 42 0 0,1 0-1 0 0,-1 1 1 0 0,0 1-1 0 0,1-1 1 0 0,-1 1 0 0 0,-1 0-1 0 0,1 1 1 0 0,10 6 0 0 0,5 8-195 0 0,-1 1 0 0 0,-1 0 1 0 0,0 2-1 0 0,-2 0 0 0 0,0 2 1 0 0,22 37-1 0 0,-26-38-294 0 0,-6-10-115 0 0,-1 0 0 0 0,0 1 0 0 0,-1 0 1 0 0,8 20-1 0 0,-13-29-62 0 0,0 0 1 0 0,0 0 0 0 0,-1 0 0 0 0,1 0 0 0 0,-1 0-1 0 0,0 0 1 0 0,0 0 0 0 0,0 0 0 0 0,-1 0 0 0 0,0 0-1 0 0,1 0 1 0 0,-1 0 0 0 0,0 0 0 0 0,-1 0 0 0 0,1-1-1 0 0,-1 1 1 0 0,0 0 0 0 0,0-1 0 0 0,0 1 0 0 0,-4 4 0 0 0,-2 1-33 0 0,0 0 0 0 0,0-1 0 0 0,-1 0 0 0 0,-1 0 0 0 0,1-1 0 0 0,-1-1 0 0 0,0 1 0 0 0,-1-2 0 0 0,1 1 0 0 0,-22 6 0 0 0,8-4-229 0 0,0-1 1 0 0,-1-2-1 0 0,0 0 0 0 0,-28 1 1 0 0,46-5 64 0 0,0 0 0 0 0,0-1 0 0 0,0 0 1 0 0,0 0-1 0 0,0-1 0 0 0,0 0 0 0 0,0 0 0 0 0,0 0 1 0 0,0-1-1 0 0,-8-3 0 0 0,3-3-5761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87 9271 0 0,'183'-86'10316'0'0,"-193"96"-9216"0"0,-5 3-827 0 0,1-1 0 0 0,-2 0 0 0 0,0 0 0 0 0,0-2 0 0 0,-1 0 0 0 0,-36 14 0 0 0,-175 86-242 0 0,30-14-1299 0 0,144-72 357 0 0,52-23 780 0 0,5 1-557 0 0,1 0 632 0 0,1 0 1 0 0,-1 0-1 0 0,1 0 0 0 0,0 0 1 0 0,0-1-1 0 0,0 1 0 0 0,0-1 0 0 0,0-1 1 0 0,7 1-1 0 0,54-1-37 0 0,-31-1 39 0 0,-7 1 53 0 0,171 3-33 0 0,-148 1 20 0 0,94 18-1 0 0,-134-20 15 0 0,0 1 0 0 0,-1 0 0 0 0,1 1 0 0 0,-1 0 0 0 0,13 7 0 0 0,-21-9 0 0 0,1-1 0 0 0,-1 0 0 0 0,0 1 0 0 0,0 0 0 0 0,0-1 0 0 0,0 1 0 0 0,0 0 0 0 0,0 0 0 0 0,0 0 0 0 0,-1 0 0 0 0,1 1 0 0 0,-1-1 0 0 0,1 0 0 0 0,-1 1 0 0 0,0-1 0 0 0,0 1 0 0 0,0-1 0 0 0,0 1 0 0 0,-1-1 0 0 0,1 1 0 0 0,-1 0 0 0 0,1-1 0 0 0,-1 1 0 0 0,0 0 0 0 0,0-1 0 0 0,0 1 0 0 0,-1 3 0 0 0,0 0 70 0 0,-1 1-1 0 0,-1 0 1 0 0,1 0-1 0 0,-1-1 0 0 0,0 1 1 0 0,-1-1-1 0 0,1 0 1 0 0,-1 0-1 0 0,-1 0 1 0 0,1-1-1 0 0,-1 1 1 0 0,0-1-1 0 0,-8 6 0 0 0,-9 7 359 0 0,-1-1 0 0 0,-25 15 0 0 0,36-25-364 0 0,-21 12 193 0 0,0-1 0 0 0,-56 20 1 0 0,-76 15-56 0 0,139-46-175 0 0,1-1 1 0 0,-1-2 0 0 0,-1 0-1 0 0,1-2 1 0 0,0-1 0 0 0,-1-1-1 0 0,-36-5 1 0 0,37-1 52 0 0,17 1-88 0 0,9 4-6 0 0,0 1 0 0 0,0 0 1 0 0,0-1-1 0 0,-1 1 0 0 0,1 0 1 0 0,0-1-1 0 0,0 1 0 0 0,0-1 0 0 0,0 1 1 0 0,0 0-1 0 0,-1-1 0 0 0,1 1 0 0 0,0-1 1 0 0,0 1-1 0 0,0-1 0 0 0,0 1 1 0 0,0 0-1 0 0,1-1 0 0 0,-1 1 0 0 0,0-1 1 0 0,0 1-1 0 0,0-1 0 0 0,0 1 1 0 0,0 0-1 0 0,0-1 0 0 0,1 0 0 0 0,9-10-223 0 0,16-5-357 0 0,-26 16 592 0 0,13-6-840 0 0,0 1 0 0 0,0 0 0 0 0,21-5 0 0 0,-15 6-1157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12151 0 0,'2'-7'2448'0'0,"0"23"-1878"0"0,0 1-1 0 0,-1-1 1 0 0,-3 31-1 0 0,1-26 353 0 0,3 40 0 0 0,-1-52-788 0 0,1 0 1 0 0,0 0 0 0 0,0 0-1 0 0,1 0 1 0 0,0-1 0 0 0,0 1 0 0 0,9 15-1 0 0,-10-22-134 0 0,0 1-1 0 0,-1-1 0 0 0,1 1 0 0 0,0-1 1 0 0,0 0-1 0 0,0 0 0 0 0,0 0 1 0 0,1 0-1 0 0,-1 0 0 0 0,1-1 0 0 0,-1 1 1 0 0,1-1-1 0 0,-1 1 0 0 0,1-1 1 0 0,0 0-1 0 0,0 0 0 0 0,-1 0 1 0 0,1 0-1 0 0,0-1 0 0 0,0 1 0 0 0,0-1 1 0 0,0 0-1 0 0,0 1 0 0 0,0-1 1 0 0,0-1-1 0 0,0 1 0 0 0,0 0 1 0 0,3-2-1 0 0,12-4-963 0 0,2-3-363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16959 0 0,'-19'-3'1536'0'0,"8"2"-1262"0"0,-1 6-160 0 0,11-4-24 0 0,0-1 1 0 0,0 1-1 0 0,0 0 0 0 0,0 0 0 0 0,0 1 0 0 0,0-1 0 0 0,0 0 1 0 0,0 0-1 0 0,1 0 0 0 0,-1 1 0 0 0,0-1 0 0 0,1 0 1 0 0,-1 0-1 0 0,1 1 0 0 0,-1-1 0 0 0,1 1 0 0 0,0-1 0 0 0,-1 0 1 0 0,1 1-1 0 0,0 2 0 0 0,3 32 700 0 0,-1-21-542 0 0,0 2-201 0 0,-1 0 0 0 0,0 0 0 0 0,-2 0 1 0 0,0 0-1 0 0,0 0 0 0 0,-2-1 0 0 0,0 1 0 0 0,-1 0 0 0 0,-1-1 0 0 0,0 0 0 0 0,-11 22 0 0 0,-9 4-186 0 0,-2-1 0 0 0,-47 57-1 0 0,6-9 52 0 0,39-47 42 0 0,-28 53 1 0 0,44-68 35 0 0,1 0 0 0 0,0 0 0 0 0,-10 42 0 0 0,18-45-12 0 0,5-21-22 0 0,-1 0-308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7831 0 0,'0'0'13015'0'0,"4"-1"-12454"0"0,89-16 531 0 0,-29 4-1678 0 0,75-5 0 0 0,-114 16-1046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10135 0 0,'-11'0'9830'0'0,"14"-1"-9437"0"0,16-2-20 0 0,1-1 1 0 0,-1-1-1 0 0,21-9 0 0 0,17-4 271 0 0,-11 5-360 0 0,94-20-749 0 0,-99 26-858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42 131 7487 0 0,'0'0'340'0'0,"0"-3"-5"0"0,1-20-190 0 0,0 23-112 0 0,-1-1 0 0 0,0 1 0 0 0,0-1-1 0 0,0 1 1 0 0,0 0 0 0 0,0-1 0 0 0,0 1-1 0 0,0-1 1 0 0,0 1 0 0 0,0 0 0 0 0,0-1-1 0 0,0 1 1 0 0,0-1 0 0 0,0 1 0 0 0,0-1-1 0 0,0 1 1 0 0,0 0 0 0 0,-1-1-1 0 0,1 1 1 0 0,0 0 0 0 0,0-1 0 0 0,0 1-1 0 0,-1-1 1 0 0,1 1 0 0 0,0 0 0 0 0,-1 0-1 0 0,1-1 1 0 0,0 1 0 0 0,0 0 0 0 0,-1-1-1 0 0,1 1 1 0 0,0 0 0 0 0,-1 0 0 0 0,1 0-1 0 0,-1-1 1 0 0,1 1 0 0 0,0 0 0 0 0,-1 0-1 0 0,0 0 1 0 0,-17 5 1410 0 0,0 0 3695 0 0,30 7-4946 0 0,-10-10-179 0 0,1 0-1 0 0,0-1 1 0 0,1 1 0 0 0,-1-1 0 0 0,0 1-1 0 0,0-1 1 0 0,1 0 0 0 0,-1 0 0 0 0,0-1-1 0 0,1 1 1 0 0,-1-1 0 0 0,1 1 0 0 0,-1-1-1 0 0,1 0 1 0 0,-1-1 0 0 0,6 0 0 0 0,8-1 20 0 0,-1-2 1 0 0,18-5-1 0 0,-26 6-10 0 0,32-8-6 0 0,0 2 0 0 0,0 1 0 0 0,1 2 0 0 0,76-1 0 0 0,-67 9-17 0 0,-1 2 0 0 0,1 2 0 0 0,-1 2 0 0 0,79 23 0 0 0,-88-20-34 0 0,1-2 0 0 0,1-2-1 0 0,-1-2 1 0 0,1-2 0 0 0,52-2 0 0 0,208-28-359 0 0,-15-1 153 0 0,-268 28 189 0 0,256-6-572 0 0,1 22 439 0 0,-126 2 184 0 0,185-1 0 0 0,-78-41 0 0 0,-64 4 0 0 0,-54 19-5 0 0,-22 1 74 0 0,-82-3-3 0 0,0-2 0 0 0,61-17 1 0 0,7-2 249 0 0,-57 16-41 0 0,78-3 1 0 0,-106 11-215 0 0,1 1 1 0 0,-1 0 0 0 0,0 1 0 0 0,-1 1 0 0 0,1 1 0 0 0,0 1-1 0 0,24 9 1 0 0,-28-7-56 0 0,0-2-1 0 0,0 0 0 0 0,1 0 1 0 0,-1-1-1 0 0,1-1 0 0 0,0-1 1 0 0,0 0-1 0 0,0-1 0 0 0,0 0 1 0 0,0-1-1 0 0,19-3 0 0 0,289-53 59 0 0,-157 25 11 0 0,-161 30-63 0 0,18 1 29 0 0,-10 1-41 0 0,0 2 0 0 0,-1 1 0 0 0,-2 0-21 0 0,-8-3-83 0 0,1 3-413 0 0,4 2 335 0 0,0 12 110 0 0,-8-12 32 0 0,0-2 32 0 0,-1 19-7 0 0,-1-2 0 0 0,-12 42 0 0 0,-2 13-12 0 0,-12 191 27 0 0,13-101 0 0 0,-12 118-84 0 0,10 340 0 0 0,49-284 94 0 0,24-1 251 0 0,15 110-73 0 0,-37 256-71 0 0,-36-352-117 0 0,18 0 0 0 0,1-82 26 0 0,-16-198 277 0 0,-15 124 0 0 0,-27 35 557 0 0,1-5 517 0 0,32-159-636 0 0,-1 94 1 0 0,13 0-201 0 0,0-52-299 0 0,-12 135-1 0 0,-36 56 132 0 0,2-14 230 0 0,28-174-467 0 0,-11 146-53 0 0,29-98-26 0 0,-3 73-224 0 0,-11-136 116 0 0,3-28 50 0 0,1 129 0 0 0,8-187-7 0 0,11 127-56 0 0,-9-115 23 0 0,2 0 1 0 0,0-1-1 0 0,16 41 0 0 0,-11-36-2 0 0,-1 0-1 0 0,-1 0 0 0 0,-1 1 1 0 0,-2-1-1 0 0,-1 2 0 0 0,-1-1 0 0 0,-1 0 1 0 0,-2 1-1 0 0,-5 47 0 0 0,-36 140 44 0 0,14-84 0 0 0,20-92 8 0 0,2 0 1 0 0,2 1-1 0 0,2 0 0 0 0,1 0 1 0 0,3-1-1 0 0,1 1 0 0 0,2-1 1 0 0,16 57-1 0 0,-19-88 18 0 0,0 0 1 0 0,1 0 0 0 0,1 0-1 0 0,9 15 1 0 0,-13-23-27 0 0,-1-1 0 0 0,1 0 0 0 0,0 0 0 0 0,-1 0 0 0 0,1 0 0 0 0,0 0 0 0 0,-1 0 0 0 0,1 0 0 0 0,0 0 0 0 0,0 0 0 0 0,0-1 0 0 0,0 1 0 0 0,0 0 0 0 0,1 0 0 0 0,2 1 0 0 0,2 3-19 0 0,1-1-1 0 0,0 1 1 0 0,13 5-1 0 0,-17-9 11 0 0,0 0 0 0 0,0 1 0 0 0,0-1 0 0 0,0 1 0 0 0,-1 0 0 0 0,1 0 0 0 0,0 0 0 0 0,-1 0 0 0 0,4 4 0 0 0,-1 0 6 0 0,-1 0 0 0 0,0 1 0 0 0,0 0 0 0 0,0 0 0 0 0,-1 0 1 0 0,0 0-1 0 0,0 0 0 0 0,-1 0 0 0 0,1 1 0 0 0,1 14 0 0 0,-1 5 73 0 0,-2 48 1 0 0,-1-53-60 0 0,0 5-43 0 0,-1-12 6 0 0,1 1 0 0 0,0-1-1 0 0,1 0 1 0 0,1 1 0 0 0,0-1-1 0 0,8 25 1 0 0,-9-39-190 0 0,-1 0 178 0 0,0 0-1 0 0,0 0 1 0 0,0 0 0 0 0,0 0-1 0 0,1 0 1 0 0,-1 0 0 0 0,0 0-1 0 0,1-1 1 0 0,-1 1 0 0 0,1 0-1 0 0,-1 0 1 0 0,1 0 0 0 0,-1-1-1 0 0,1 1 1 0 0,0 0 0 0 0,-1-1-1 0 0,1 1 1 0 0,1 0-1 0 0,0 1-19 0 0,0 0 0 0 0,-1 0 0 0 0,1 0-1 0 0,0 0 1 0 0,-1 1 0 0 0,1-1 0 0 0,-1 0-1 0 0,0 1 1 0 0,1-1 0 0 0,-1 1-1 0 0,1 4 1 0 0,0 1 21 0 0,-2-1 82 0 0,0-6-27 0 0,0-1 1 0 0,0 1-1 0 0,-1 0 0 0 0,1 0 1 0 0,0 0-1 0 0,0-1 0 0 0,-1 1 0 0 0,1 0 1 0 0,0 0-1 0 0,-1-1 0 0 0,1 1 0 0 0,-1 0 1 0 0,1-1-1 0 0,-1 1 0 0 0,1-1 0 0 0,-1 1 1 0 0,1 0-1 0 0,-1-1 0 0 0,0 1 0 0 0,1-1 1 0 0,-1 0-1 0 0,0 1 0 0 0,1-1 1 0 0,-1 1-1 0 0,0-1 0 0 0,0 0 0 0 0,1 0 1 0 0,-1 1-1 0 0,0-1 0 0 0,0 0 0 0 0,1 0 1 0 0,-2 0-1 0 0,-1 1-5 0 0,0-1 1 0 0,-1 0-1 0 0,1 0 1 0 0,0 0-1 0 0,0 0 1 0 0,-5-1 0 0 0,-69-23 3 0 0,49 15-101 0 0,-44-10 1 0 0,38 15-21 0 0,-1 2 0 0 0,1 2 0 0 0,-1 1 0 0 0,-38 6 0 0 0,-1-1 112 0 0,68-6-8 0 0,-70 5 336 0 0,-138-8 0 0 0,9-21-177 0 0,-87-8-203 0 0,204 26 257 0 0,-119 8 1 0 0,-10 24 814 0 0,-36 2-137 0 0,198-27-975 0 0,0-2-1 0 0,0-2 0 0 0,0-3 1 0 0,1-2-1 0 0,0-3 0 0 0,0-2 1 0 0,-99-38-1 0 0,-26-16 25 0 0,152 59 205 0 0,-1 1-1 0 0,0 2 1 0 0,0 0 0 0 0,-49 0 0 0 0,-4 8 169 0 0,-83 15-1 0 0,97-9-244 0 0,44-6-69 0 0,1-2 0 0 0,-1 0 0 0 0,0-1 0 0 0,0-1 0 0 0,0-1 0 0 0,1-1 0 0 0,-1-2 0 0 0,-29-8 0 0 0,-155-70 0 0 0,172 71 61 0 0,27 10-31 0 0,-1 0 1 0 0,1-1 0 0 0,0 0 0 0 0,0-1-1 0 0,1 0 1 0 0,-1 0 0 0 0,1 0 0 0 0,0-1-1 0 0,-10-9 1 0 0,-28-27 43 0 0,40 37-115 0 0,0 0-1 0 0,0 0 1 0 0,0 1-1 0 0,-1-1 1 0 0,0 2 0 0 0,-11-6-1 0 0,14 8 47 0 0,0 0-1 0 0,0 0 1 0 0,1 0 0 0 0,-1 0-1 0 0,0 1 1 0 0,0-1 0 0 0,1 1-1 0 0,-1-1 1 0 0,0 1 0 0 0,1 0-1 0 0,-1 0 1 0 0,0 0 0 0 0,-2 2-1 0 0,-3 3-4 0 0,2 2-69 0 0,5-6-66 0 0,14 0-2293 0 0,0-8-2983 0 0,1-6-1683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18 836 4143 0 0,'0'0'191'0'0,"0"3"332"0"0,-9 96 9349 0 0,0 7-6967 0 0,10-71-2023 0 0,6 55-1 0 0,-3-70-783 0 0,0-1 0 0 0,2 1 0 0 0,0-1 0 0 0,10 22 0 0 0,-3-14-30 0 0,18 25-1 0 0,-18-31-43 0 0,-1 0 1 0 0,15 38-1 0 0,-24-52-15 0 0,0 0 0 0 0,-1 0 0 0 0,0 0 0 0 0,-1 1 0 0 0,2 13 0 0 0,-4 2 34 0 0,-7 38-1 0 0,8-57 1 0 0,0 4-21 0 0,0-7 812 0 0,11-9-240 0 0,3-7-11 0 0,-13 13-310 0 0,0 0-1 0 0,3-7-172 0 0,-1-1-1 0 0,1 1 0 0 0,-1-1 1 0 0,1-10-1 0 0,4-12-68 0 0,24-79-31 0 0,-12 24 158 0 0,-3-1-1 0 0,-5 0 1 0 0,2-104 0 0 0,-14 72-65 0 0,6-143-46 0 0,-2 221-47 0 0,2-1-1 0 0,1 1 0 0 0,2 0 1 0 0,16-43-1 0 0,-23 80-8 0 0,-1 0 0 0 0,1 1 0 0 0,0-1-1 0 0,0 1 1 0 0,1-1 0 0 0,-1 1 0 0 0,1 0 0 0 0,0 0 0 0 0,0 0-1 0 0,0 0 1 0 0,1 1 0 0 0,-1-1 0 0 0,1 1 0 0 0,0 0 0 0 0,5-3-1 0 0,-7 5-43 0 0,0 1-64 0 0,6 0 121 0 0,-5-2 65 0 0,-1-4-1 0 0,-2 3-15 0 0,0-3-42 0 0,5 14-11 0 0,-2-4 0 0 0,5 18 0 0 0,-4-9 0 0 0,0-2 13 0 0,-4-9 57 0 0,14-6 76 0 0,-4 2-135 0 0,2-1-11 0 0,10-1 0 0 0,-18 4 0 0 0,15 0 0 0 0,-14 3 0 0 0,-2-1 0 0 0,23 4 0 0 0,14 7 0 0 0,-33-12 5 0 0,0 0 0 0 0,0-1-1 0 0,0 1 1 0 0,0-1 0 0 0,0 0-1 0 0,0-1 1 0 0,0 0 0 0 0,8-2-1 0 0,9-3 37 0 0,24-10-1 0 0,-29 9-22 0 0,0 1 0 0 0,23-4-1 0 0,-4 3-25 0 0,-14 2-5 0 0,1 1-1 0 0,-1 1 1 0 0,0 2 0 0 0,1 0-1 0 0,35 4 1 0 0,-32 3 13 0 0,-21-5 0 0 0,0 0 0 0 0,0 0 0 0 0,0-1 0 0 0,0 1 0 0 0,0-2 0 0 0,0 1 0 0 0,8-3 0 0 0,49-13 0 0 0,-32 7 0 0 0,2 0 0 0 0,0 1 0 0 0,1 2 0 0 0,-1 1 0 0 0,1 2 0 0 0,41 2 0 0 0,-72 1 0 0 0,19 5 0 0 0,15 4-64 0 0,-27-6 64 0 0,-7-2 0 0 0,0-1 0 0 0,0 1 0 0 0,0-1 0 0 0,0 0 0 0 0,0 0 0 0 0,0 0 0 0 0,-1-1 0 0 0,8-1 0 0 0,-1 0 0 0 0,55-7 0 0 0,-39 6 0 0 0,46-2 0 0 0,196-11 0 0 0,-200 5 0 0 0,23-1 0 0 0,-79 12 0 0 0,1 0 0 0 0,-1 0 0 0 0,0 1 0 0 0,0 1 0 0 0,21 5 0 0 0,-13-2 0 0 0,-2 0 0 0 0,28 10 0 0 0,-34-12 0 0 0,-9-2 0 0 0,-1 0 0 0 0,-1-1 0 0 0,1 1 0 0 0,0-1 0 0 0,0 1 0 0 0,0-1 0 0 0,0 0 0 0 0,0 0 0 0 0,0 0 0 0 0,-1 0 0 0 0,1 0 0 0 0,3-1 0 0 0,21-3 0 0 0,9-1 0 0 0,46-14 0 0 0,5 0 0 0 0,-39 9 17 0 0,-26 5 6 0 0,0 1 1 0 0,27-2-1 0 0,-38 6-20 0 0,0 0 0 0 0,1 0 0 0 0,-1 1 0 0 0,0 1 0 0 0,0 0 0 0 0,0 0 0 0 0,0 1 0 0 0,9 4-1 0 0,14 10-75 0 0,-21-12 73 0 0,2-4 0 0 0,-9-1 2 0 0,0 0-1 0 0,0-1 1 0 0,0 0-1 0 0,0 0 1 0 0,0 0-1 0 0,-1-1 1 0 0,1 1 0 0 0,5-4-1 0 0,36-22 29 0 0,-33 18-14 0 0,23-11-1 0 0,-32 19-7 0 0,105-43 388 0 0,-92 38-254 0 0,1 1 0 0 0,0 0 0 0 0,0 2 0 0 0,24-2 0 0 0,-36 4-109 0 0,-5 1-25 0 0,1 0 0 0 0,-1 0 0 0 0,1-1 0 0 0,0 1 1 0 0,-1 0-1 0 0,1 1 0 0 0,-1-1 0 0 0,1 0 0 0 0,0 0 0 0 0,-1 1 1 0 0,1-1-1 0 0,-1 1 0 0 0,3 0 0 0 0,6 6 8 0 0,-1 1-27 0 0,-8-4-31 0 0,-2-2 25 0 0,1-1 1 0 0,-1 1-1 0 0,0 0 0 0 0,0 0 1 0 0,1 0-1 0 0,-1-1 1 0 0,0 1-1 0 0,0-1 0 0 0,0 1 1 0 0,-1 0-1 0 0,1-1 1 0 0,0 0-1 0 0,-1 1 0 0 0,1-1 1 0 0,-1 0-1 0 0,1 0 1 0 0,-1 0-1 0 0,1 0 0 0 0,-1 0 1 0 0,-2 1-1 0 0,-2 1-45 0 0,2-1-36 0 0,-1 0 0 0 0,0 0 0 0 0,0-1 0 0 0,0 1 0 0 0,0-1 0 0 0,0 0 0 0 0,0-1 0 0 0,0 1 0 0 0,0-1 0 0 0,0 0 0 0 0,0 0 0 0 0,-6-1 0 0 0,-11 0-1588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14335 0 0,'0'0'5180'0'0,"-1"3"-4880"0"0,-6 25 112 0 0,-1 0-1 0 0,-18 41 1 0 0,1-6-231 0 0,-19 75-104 0 0,-4 13-28 0 0,32-109-404 0 0,-32 61 0 0 0,35-80 32 0 0,3-7-190 0 0,1 1-1 0 0,1 1 1 0 0,0-1-1 0 0,1 1 1 0 0,-4 19-1 0 0,8-22-546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104 231 4143 0 0,'-12'5'233'0'0,"-1"0"-1"0"0,-13 3 1 0 0,4-1 3128 0 0,21-7-3026 0 0,0 0 0 0 0,0 1-1 0 0,0-1 1 0 0,1 0 0 0 0,-1 0 0 0 0,0 0-1 0 0,0 0 1 0 0,0 0 0 0 0,0 0 0 0 0,0 0-1 0 0,0-1 1 0 0,0 1 0 0 0,-1-1 0 0 0,-13-7 1526 0 0,15 7-1829 0 0,-1 0 693 0 0,1-2-529 0 0,1-1 0 0 0,-1 0 1 0 0,1 0-1 0 0,0 1 0 0 0,0-1 0 0 0,1 1 0 0 0,-1-1 0 0 0,1 1 0 0 0,0-1 0 0 0,0 1 0 0 0,0 0 1 0 0,0 0-1 0 0,5-5 0 0 0,3-4 139 0 0,24-19 0 0 0,-32 30-291 0 0,13-12 63 0 0,12-10-14 0 0,1 0 0 0 0,59-34 0 0 0,-78 52-100 0 0,0 0-1 0 0,0 1 1 0 0,0 1 0 0 0,0-1-1 0 0,1 2 1 0 0,-1-1 0 0 0,1 1-1 0 0,0 1 1 0 0,-1-1-1 0 0,1 2 1 0 0,0-1 0 0 0,0 2-1 0 0,0-1 1 0 0,-1 1 0 0 0,17 4-1 0 0,-16-3 86 0 0,0 2 0 0 0,0-1-1 0 0,-1 1 1 0 0,1 1 0 0 0,-1 0 0 0 0,0 0-1 0 0,0 1 1 0 0,0 0 0 0 0,13 12 0 0 0,-18-13-56 0 0,1 0 1 0 0,-1-1-1 0 0,0 2 1 0 0,-1-1-1 0 0,1 0 1 0 0,-1 1-1 0 0,0 0 1 0 0,0-1-1 0 0,-1 1 1 0 0,1 1-1 0 0,-1-1 1 0 0,-1 0-1 0 0,1 0 1 0 0,-1 1-1 0 0,0-1 1 0 0,0 11-1 0 0,-2-14-2 0 0,1 0-1 0 0,0 0 1 0 0,-1 0-1 0 0,0 0 1 0 0,1 0-1 0 0,-1 0 1 0 0,0 0-1 0 0,-1-1 1 0 0,1 1-1 0 0,0 0 1 0 0,-4 4-1 0 0,-23 26 88 0 0,14-18-41 0 0,-3 2-81 0 0,0 0 1 0 0,0 0-1 0 0,-2-2 1 0 0,0 0-1 0 0,0-2 0 0 0,-1 0 1 0 0,-1-1-1 0 0,0 0 1 0 0,-1-2-1 0 0,0-1 1 0 0,-1-1-1 0 0,0-1 0 0 0,0 0 1 0 0,-33 3-1 0 0,45-8 15 0 0,6-1 0 0 0,1-1 1 0 0,0 1 0 0 0,-1-1 0 0 0,1 0-1 0 0,-1 0 1 0 0,1 0 0 0 0,0-1 0 0 0,-1 0-1 0 0,1 0 1 0 0,0 0 0 0 0,0 0 0 0 0,-1 0-1 0 0,1-1 1 0 0,-4-2 0 0 0,8 3 1 0 0,0 1-1 0 0,-1-1 1 0 0,1 1 0 0 0,0-1-1 0 0,0 1 1 0 0,0-1 0 0 0,0 0-1 0 0,0 1 1 0 0,0-1 0 0 0,0 1-1 0 0,0-1 1 0 0,0 1 0 0 0,0-1-1 0 0,0 0 1 0 0,0 1 0 0 0,1-1-1 0 0,-1 1 1 0 0,0-1 0 0 0,0 1-1 0 0,0-1 1 0 0,1 1 0 0 0,0-2-1 0 0,-1 2 0 0 0,2-3-168 0 0,0-1 1 0 0,1 1 0 0 0,-1 0 0 0 0,1 0 0 0 0,0 0 0 0 0,0 0 0 0 0,0 1 0 0 0,6-4 0 0 0,16-13-6685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6911 0 0,'-1'1'315'0'0,"-49"42"842"0"0,19-17 2054 0 0,-1 0-523 0 0,30-25-2148 0 0,-4 3 4855 0 0,19-16-4886 0 0,0 1 1 0 0,1 0 0 0 0,1 0 0 0 0,0 2-1 0 0,31-16 1 0 0,-39 22-386 0 0,-4 1-59 0 0,0 0 0 0 0,0 1 0 0 0,0-1 1 0 0,0 1-1 0 0,0 0 0 0 0,1 0 0 0 0,-1 0 1 0 0,7-1-1 0 0,0 2-25 0 0,-9 0-38 0 0,0 0-1 0 0,0 1 1 0 0,0-1 0 0 0,0 0-1 0 0,0 1 1 0 0,0-1 0 0 0,0 1 0 0 0,0-1-1 0 0,0 1 1 0 0,0-1 0 0 0,0 1 0 0 0,0 0-1 0 0,-1-1 1 0 0,1 1 0 0 0,0 0 0 0 0,0 0-1 0 0,-1-1 1 0 0,1 1 0 0 0,1 2-1 0 0,7 16 18 0 0,-7-15-21 0 0,-1 0 0 0 0,0 0 1 0 0,-1 0-1 0 0,1 0 0 0 0,-1 0 0 0 0,0 1 0 0 0,0-1 1 0 0,0 0-1 0 0,-1 0 0 0 0,1 0 0 0 0,-1 0 0 0 0,0 0 0 0 0,0 0 1 0 0,0 0-1 0 0,-1 0 0 0 0,1 0 0 0 0,-1-1 0 0 0,-4 7 0 0 0,2-3 1 0 0,-1-1-1 0 0,1-1 0 0 0,-1 1 0 0 0,0-1 0 0 0,-1 0 0 0 0,1 0 0 0 0,-1 0 1 0 0,0-1-1 0 0,-11 6 0 0 0,-17 5 34 0 0,30-13-29 0 0,-1 0 1 0 0,0 0-1 0 0,1 0 1 0 0,-1 0 0 0 0,-7 7-1 0 0,-15 10-3 0 0,19-12 0 0 0,2 3 0 0 0,0 3 0 0 0,3-2 11 0 0,3-10-7 0 0,0 0 0 0 0,0 0 0 0 0,0 0 1 0 0,0 0-1 0 0,0 1 0 0 0,0-1 0 0 0,0 0 0 0 0,1 0 1 0 0,-1 0-1 0 0,0 0 0 0 0,1 0 0 0 0,-1 0 0 0 0,1 0 1 0 0,-1 1-1 0 0,1-1 0 0 0,-1 0 0 0 0,1 0 0 0 0,0-1 1 0 0,0 1-1 0 0,0 1 0 0 0,1 0 0 0 0,0 0 0 0 0,1 0 1 0 0,-1 0-1 0 0,0 0 0 0 0,1 0 0 0 0,2 1 0 0 0,3 0 12 0 0,0 0-1 0 0,-1-1 1 0 0,1 0 0 0 0,0 0-1 0 0,0 0 1 0 0,0-1 0 0 0,1-1-1 0 0,-1 1 1 0 0,0-1-1 0 0,9-2 1 0 0,10-1 70 0 0,45-11 0 0 0,180-53-2363 0 0,-237 64 1098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48 10591 0 0,'9'-15'1030'0'0,"2"-4"-794"0"0,-4 5 9698 0 0,-14 15-9846 0 0,1 0-1 0 0,-1 0 1 0 0,0 0-1 0 0,0 1 1 0 0,0 0-1 0 0,1 0 1 0 0,-1 0-1 0 0,-6 4 1 0 0,-48 30 20 0 0,-267 170-285 0 0,185-110-483 0 0,36-22-727 0 0,107-74 1338 0 0,0 0-1 0 0,-1 0 0 0 0,1 0 1 0 0,0 0-1 0 0,-1 0 0 0 0,1 0 1 0 0,0 0-1 0 0,0 0 1 0 0,-1 1-1 0 0,1-1 0 0 0,0 0 1 0 0,-1 0-1 0 0,1 0 0 0 0,0 1 1 0 0,0-1-1 0 0,0 0 0 0 0,-1 0 1 0 0,1 1-1 0 0,0-1 1 0 0,0 0-1 0 0,0 0 0 0 0,-1 1 1 0 0,1-1-1 0 0,0 0 0 0 0,0 1 1 0 0,0-1-1 0 0,0 0 1 0 0,0 1-1 0 0,0-1 0 0 0,0 1 1 0 0,10-1-391 0 0,23-8 420 0 0,-32 8-28 0 0,27-8-18 0 0,98-22 44 0 0,-109 28 28 0 0,0 0-1 0 0,0 0 1 0 0,0 2-1 0 0,0 0 0 0 0,27 4 1 0 0,-39-3 16 0 0,1 0-1 0 0,0 1 1 0 0,-1 0 0 0 0,1-1 0 0 0,-1 2-1 0 0,0-1 1 0 0,0 1 0 0 0,0-1 0 0 0,0 1-1 0 0,0 1 1 0 0,5 4 0 0 0,-5-3 20 0 0,0 0 0 0 0,0 1-1 0 0,0-1 1 0 0,-1 1 0 0 0,0 0 0 0 0,0 1 0 0 0,-1-1-1 0 0,4 10 1 0 0,13 45 216 0 0,-4-11 390 0 0,-14-39-364 0 0,-2-8-220 0 0,0-1 172 0 0,0 1 20 0 0,0 1-178 0 0,0-1 0 0 0,0 1 1 0 0,0-1-1 0 0,0 1 0 0 0,-1 0 1 0 0,0-1-1 0 0,0 1 0 0 0,0-1 1 0 0,0 1-1 0 0,0-1 1 0 0,-1 0-1 0 0,1 1 0 0 0,-1-1 1 0 0,0 0-1 0 0,0 0 0 0 0,0 0 1 0 0,-5 5-1 0 0,-8 4 1 0 0,-1 1 0 0 0,0-2 0 0 0,-1 0 0 0 0,0-1 0 0 0,-1 0-1 0 0,-22 7 1 0 0,-117 35 236 0 0,141-47-295 0 0,-6 1 11 0 0,-1 0 0 0 0,-24 1 0 0 0,35-6-13 0 0,1 0 0 0 0,-1-1 0 0 0,1 0 0 0 0,-1-1 0 0 0,1 0 0 0 0,-13-3-1 0 0,21 3-8 0 0,1 0-1 0 0,-1 0 0 0 0,1 0 1 0 0,-1 0-1 0 0,1 0 0 0 0,0 0 1 0 0,-4-3-1 0 0,-3-7-8 0 0,8 6 0 0 0,2 3 0 0 0,-2 1-167 0 0,1-1 1 0 0,0 0-1 0 0,0 1 0 0 0,0-1 0 0 0,0 1 0 0 0,0-1 1 0 0,1 1-1 0 0,-1-1 0 0 0,0 0 0 0 0,1 1 0 0 0,-1-1 1 0 0,1 1-1 0 0,0 0 0 0 0,-1-1 0 0 0,1 1 0 0 0,0-1 0 0 0,0 1 1 0 0,2-2-1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0,'0'0'1062'0'0,"2"1"-8"0"0,5 3 6 0 0,-1 1 0 0 0,0 0-1 0 0,0 0 1 0 0,-1 0 0 0 0,0 1-1 0 0,7 8 1 0 0,24 42 2427 0 0,-24-35-2733 0 0,-4-9-566 0 0,0 1 1 0 0,0-2-1 0 0,1 1 1 0 0,1-1-1 0 0,0-1 1 0 0,0 0-1 0 0,1 0 1 0 0,1-1-1 0 0,-1 0 1 0 0,20 10-1 0 0,14 4 3 0 0,1-3-1 0 0,93 29 1 0 0,-129-46-304 0 0,1 0 0 0 0,-1-1 0 0 0,1 0 0 0 0,11 0 0 0 0,-20-2-295 0 0,-3-5-3091 0 0,0 3 2867 0 0,1-1 0 0 0,-1 1 1 0 0,0 0-1 0 0,0 0 1 0 0,0 0-1 0 0,-1 0 0 0 0,-1-3 1 0 0,2 4-117 0 0,-6-10-5479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18455 0 0,'0'0'3112'0'0,"-2"1"-2773"0"0,-6 4-286 0 0,0 0-1 0 0,0 1 1 0 0,1 0 0 0 0,-1 0 0 0 0,1 0 0 0 0,-10 14-1 0 0,4-6 108 0 0,-186 177 812 0 0,83-97-892 0 0,113-91-85 0 0,-1 0-1 0 0,1 1 1 0 0,0-1 0 0 0,0 1-1 0 0,0 0 1 0 0,-3 7 0 0 0,5-10-525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8719 0 0,'0'0'12855'0'0,"1"-1"-12313"0"0,4-5-257 0 0,-1 0 0 0 0,1 0 0 0 0,0 0 0 0 0,1 1 0 0 0,-1 0 0 0 0,1 0 0 0 0,12-8 0 0 0,3 1-154 0 0,38-16 0 0 0,-54 27-89 0 0,6 2-31 0 0,2 4-11 0 0,-2 4 0 0 0,-2 1 0 0 0,-3 0-13 0 0,-5-7 8 0 0,1-1 0 0 0,-2 1 0 0 0,1 0 0 0 0,0 0-1 0 0,0 0 1 0 0,-1 0 0 0 0,0 0 0 0 0,1 0 0 0 0,-1-1 0 0 0,0 1 0 0 0,-1 0 0 0 0,1 0 0 0 0,0 0 0 0 0,-1 0 0 0 0,0 0 0 0 0,1 0 0 0 0,-1 0 0 0 0,-1-1 0 0 0,1 1-1 0 0,0 0 1 0 0,0-1 0 0 0,-1 1 0 0 0,0-1 0 0 0,-2 4 0 0 0,-4 3-42 0 0,0 0 1 0 0,-1 0-1 0 0,1-1 0 0 0,-16 10 1 0 0,-11 3-57 0 0,-11 6-57 0 0,36-20 137 0 0,10-7 23 0 0,0 0-1 0 0,0 0 0 0 0,0 0 1 0 0,0 0-1 0 0,0 0 0 0 0,0 0 0 0 0,0 0 1 0 0,0 0-1 0 0,0 0 0 0 0,0 0 0 0 0,0 0 1 0 0,-1 0-1 0 0,1 0 0 0 0,0 0 0 0 0,0 0 1 0 0,0 0-1 0 0,0 0 0 0 0,0 1 0 0 0,0-1 1 0 0,0 0-1 0 0,0 0 0 0 0,0 0 1 0 0,0 0-1 0 0,0 0 0 0 0,0 0 0 0 0,0 0 1 0 0,0 0-1 0 0,0 0 0 0 0,0 0 0 0 0,0 0 1 0 0,0 0-1 0 0,0 1 0 0 0,0-1 0 0 0,0 0 1 0 0,0 0-1 0 0,0 0 0 0 0,0 0 0 0 0,0 0 1 0 0,0 0-1 0 0,0 0 0 0 0,0 0 1 0 0,0 0-1 0 0,0 0 0 0 0,0 0 0 0 0,0 1 1 0 0,0-1-1 0 0,0 0 0 0 0,0 0 0 0 0,0 0 1 0 0,0 0-1 0 0,1 0 0 0 0,-1 0 0 0 0,0 0 1 0 0,0 0-1 0 0,0 0 0 0 0,0 0 0 0 0,0 0 1 0 0,2 3 39 0 0,1-1 1 0 0,0 0 0 0 0,-1 1-1 0 0,1-1 1 0 0,0 0 0 0 0,0 0-1 0 0,0-1 1 0 0,0 1 0 0 0,0-1-1 0 0,1 0 1 0 0,-1 1 0 0 0,0-1-1 0 0,1-1 1 0 0,-1 1 0 0 0,1 0-1 0 0,3-1 1 0 0,11 2 179 0 0,35-3 1 0 0,-40 0-165 0 0,64-3 163 0 0,-26 1-160 0 0,104 6-1 0 0,-103 4-657 0 0,-31-3-5990 0 0,-7-1-1284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5983 0 0,'0'0'584'0'0,"8"-13"-520"0"0,1 0-64 0 0,4 2 0 0 0,3 0 0 0 0,5-2 1976 0 0,4 0 376 0 0,5 1 80 0 0,2 2 8 0 0,2 0-1952 0 0,-2 4-392 0 0,-2 0-96 0 0,-3 1-6560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2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7831 0 0,'2'1'8610'0'0,"0"1"-8541"0"0,0-1 1 0 0,0 0 0 0 0,0 0-1 0 0,0 1 1 0 0,0-1 0 0 0,0 0-1 0 0,1-1 1 0 0,-1 1 0 0 0,0 0-1 0 0,1-1 1 0 0,-1 1 0 0 0,0-1-1 0 0,1 0 1 0 0,-1 0 0 0 0,1 0 0 0 0,-1 0-1 0 0,0 0 1 0 0,1 0 0 0 0,2-2-1 0 0,9 0 154 0 0,-1-2 0 0 0,17-5-1 0 0,-19 5 27 0 0,323-96 1471 0 0,-319 95-1910 0 0,0 2-1 0 0,1 0 0 0 0,0 1 1 0 0,-1 0-1 0 0,1 1 0 0 0,25 2 1 0 0,-27 2-1188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14423 0 0,'0'0'3868'0'0,"2"-2"-3792"0"0,11-11 13 0 0,-7 6-324 0 0,0 1-1 0 0,12-10 1 0 0,-17 15-398 0 0,0 3-1034 0 0,-1 1 1361 0 0,1-1-1 0 0,-1 0 1 0 0,0 0-1 0 0,0 1 1 0 0,0-1 0 0 0,0 0-1 0 0,0 1 1 0 0,-1-1-1 0 0,0 4 1 0 0,-5 12-2910 0 0,-4 0-763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11519 0 0,'0'0'887'0'0,"-1"2"-395"0"0,-25 49 860 0 0,-23 61-1 0 0,-12 61 3382 0 0,-10 23-1708 0 0,-8 17-4424 0 0,75-199-1786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8 7831 0 0,'3'-8'6288'0'0,"-22"46"-119"0"0,-17 16-5304 0 0,16-25-487 0 0,-107 169 819 0 0,95-141-728 0 0,-41 95 0 0 0,42-72-393 0 0,4-9-116 0 0,-55 104 1 0 0,42-105-335 0 0,-63 114-3696 0 0,96-169-731 0 0,2-1-1418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49 384 5983 0 0,'-2'0'464'0'0,"-8"-3"86"0"0,-11-3-397 0 0,9 0 9530 0 0,12 6-9619 0 0,-1-1 1 0 0,1 1-1 0 0,0 0 1 0 0,-1-1-1 0 0,1 1 1 0 0,0-1-1 0 0,0 1 1 0 0,0-1-1 0 0,-1 1 0 0 0,1 0 1 0 0,0-1-1 0 0,0 1 1 0 0,0-1-1 0 0,0 1 1 0 0,0-1-1 0 0,0 1 1 0 0,0-1-1 0 0,0 1 1 0 0,0-1-1 0 0,0 1 1 0 0,0-1-1 0 0,0 1 1 0 0,1-1-1 0 0,-1 0 1 0 0,4-10 504 0 0,3 0-285 0 0,1 1 1 0 0,0-1-1 0 0,1 1 1 0 0,0 1-1 0 0,0 0 1 0 0,18-14-1 0 0,-8 7-219 0 0,11-13-49 0 0,33-42 0 0 0,-41 45-274 0 0,1 0 0 0 0,51-42-1 0 0,-70 65 250 0 0,0 0-1 0 0,0 0 1 0 0,0 0-1 0 0,1 1 1 0 0,-1 0-1 0 0,1 0 1 0 0,-1 0-1 0 0,1 1 1 0 0,0-1-1 0 0,0 1 1 0 0,0 0-1 0 0,0 1 1 0 0,0-1-1 0 0,0 1 1 0 0,0 0-1 0 0,0 0 1 0 0,0 0-1 0 0,0 1 1 0 0,-1 0-1 0 0,1 0 1 0 0,0 0-1 0 0,5 2 1 0 0,-2 1 2 0 0,0 0 1 0 0,-1 0 0 0 0,1 0-1 0 0,-1 1 1 0 0,0 0-1 0 0,-1 0 1 0 0,1 1 0 0 0,-1 0-1 0 0,0 0 1 0 0,0 0 0 0 0,-1 1-1 0 0,6 8 1 0 0,-3-3-14 0 0,-1 0 1 0 0,0 1-1 0 0,-1 0 0 0 0,-1 0 1 0 0,9 26-1 0 0,-13-34 27 0 0,0 0-1 0 0,0 1 0 0 0,0-1 1 0 0,0 1-1 0 0,-1-1 0 0 0,0 1 1 0 0,0-1-1 0 0,-1 1 0 0 0,1-1 1 0 0,-1 0-1 0 0,-1 1 0 0 0,1-1 1 0 0,0 0-1 0 0,-1 1 0 0 0,0-1 1 0 0,-1 0-1 0 0,1-1 0 0 0,-5 7 1 0 0,1-3 186 0 0,-1 0 1 0 0,0 0-1 0 0,-1-1 1 0 0,0 0-1 0 0,0-1 1 0 0,0 0 0 0 0,-1 0-1 0 0,-12 6 1 0 0,-9 3 95 0 0,-40 12 1 0 0,27-11-273 0 0,-50 19-32 0 0,-44 17-571 0 0,129-48 513 0 0,6-2 7 0 0,0-1-1 0 0,-1 0 1 0 0,1 0-1 0 0,-1 0 1 0 0,1 0 0 0 0,-1 0-1 0 0,-4 1 1 0 0,8-4-938 0 0,6-7-307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5983 0 0,'0'0'1299'0'0,"-1"3"-563"0"0,-6 26 3213 0 0,-4 37 0 0 0,-7 30 637 0 0,-13 7-3684 0 0,-5-1-1 0 0,-5-2 1 0 0,-59 108-1 0 0,63-140-871 0 0,6-14-10 0 0,2 2-1 0 0,-31 87 0 0 0,59-138-72 0 0,-1-1-1 0 0,1 1 0 0 0,0 1 1 0 0,0-1-1 0 0,1 0 0 0 0,-1 0 1 0 0,1 0-1 0 0,1 0 0 0 0,-1 0 1 0 0,2 7-1 0 0,0-8-1751 0 0,10 2-6045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1093 0 2303 0 0,'2'1'167'0'0,"11"3"6325"0"0,-12-3-6077 0 0,0 0 0 0 0,-1 0 1 0 0,1 0-1 0 0,0-1 0 0 0,-1 1 0 0 0,1 1 1 0 0,-1-1-1 0 0,1 0 0 0 0,-1 0 0 0 0,0 0 0 0 0,1 0 1 0 0,-1 0-1 0 0,0 0 0 0 0,0 0 0 0 0,0 0 1 0 0,0 1-1 0 0,0-1 0 0 0,0 0 0 0 0,0 0 1 0 0,-1 2-1 0 0,0 1 94 0 0,0 0 0 0 0,0 0 0 0 0,0-1-1 0 0,-1 1 1 0 0,0 0 0 0 0,-2 3 0 0 0,-2 3-59 0 0,-1 0 0 0 0,-1 0-1 0 0,-11 11 1 0 0,6-8-260 0 0,-2-2-1 0 0,1 1 0 0 0,-22 12 1 0 0,-52 24-26 0 0,50-28-101 0 0,-123 63-708 0 0,-296 109 0 0 0,419-179 410 0 0,35-12 123 0 0,6 0-224 0 0,15 2-101 0 0,0 0 0 0 0,-1-2 0 0 0,1 0 0 0 0,0-1-1 0 0,24-3 1 0 0,-7 1-229 0 0,-19 1 292 0 0,30-1-879 0 0,75 5 1 0 0,-105-1 1202 0 0,-1 0 0 0 0,0 1 0 0 0,0 1 0 0 0,-1 0 0 0 0,1 1 0 0 0,-1 1 0 0 0,0 0 0 0 0,26 16 0 0 0,-28-12 40 0 0,1 0 0 0 0,-1 0 0 0 0,-1 1 0 0 0,0 1 1 0 0,-1 0-1 0 0,0 0 0 0 0,0 1 0 0 0,-2 0 1 0 0,1 1-1 0 0,-2 0 0 0 0,0 0 0 0 0,-1 1 0 0 0,0 0 1 0 0,5 19-1 0 0,-11-30 202 0 0,1-1 0 0 0,-1 1 0 0 0,0-1-1 0 0,0 1 1 0 0,0-1 0 0 0,-1 1 0 0 0,1-1 0 0 0,-1 0 0 0 0,0 1 0 0 0,0-1 0 0 0,0 0 0 0 0,0 0-1 0 0,0 1 1 0 0,-1-1 0 0 0,0 0 0 0 0,1 0 0 0 0,-1 0 0 0 0,0-1 0 0 0,-4 5 0 0 0,-1 1-81 0 0,0-1 1 0 0,-1 1 0 0 0,0-2-1 0 0,0 1 1 0 0,-10 5 0 0 0,-26 14 466 0 0,-1-2 0 0 0,-75 29 0 0 0,-102 17 849 0 0,187-60-1247 0 0,0-3 0 0 0,-1-1-1 0 0,0-1 1 0 0,-1-2 0 0 0,-43-2 0 0 0,74-1-159 0 0,-1-1 0 0 0,1 0 0 0 0,-1 0 0 0 0,1-1 0 0 0,0 0 0 0 0,0 0 0 0 0,-11-5 0 0 0,16 6-35 0 0,-1 0 1 0 0,1 0-1 0 0,-1 1 1 0 0,1-1-1 0 0,0 0 1 0 0,-1-1 0 0 0,1 1-1 0 0,0 0 1 0 0,0 0-1 0 0,-1 0 1 0 0,1-1-1 0 0,0 1 1 0 0,1-1-1 0 0,-1 1 1 0 0,0-1 0 0 0,0 1-1 0 0,0-1 1 0 0,1 1-1 0 0,-1-1 1 0 0,1 1-1 0 0,-1-1 1 0 0,1 0-1 0 0,0 0 1 0 0,0 1 0 0 0,0-1-1 0 0,0 0 1 0 0,0 1-1 0 0,0-1 1 0 0,0 0-1 0 0,0 1 1 0 0,1-1-1 0 0,-1 0 1 0 0,1 1 0 0 0,0-3-1 0 0,0 1-207 0 0,1 0 0 0 0,-1 0 0 0 0,1 0 0 0 0,0 1 0 0 0,-1-1 0 0 0,1 1 0 0 0,0 0 0 0 0,1-1-1 0 0,-1 1 1 0 0,0 0 0 0 0,0 0 0 0 0,4-2 0 0 0,2 0-1007 0 0,0-1-1 0 0,16-6 0 0 0,-7 5-635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13271 0 0,'0'0'1202'0'0,"2"2"-988"0"0,15 26 240 0 0,-11-18 147 0 0,0 0 0 0 0,0-1 0 0 0,10 11 0 0 0,99 92 3981 0 0,-93-91-4294 0 0,2-1 0 0 0,1-1 0 0 0,0-1 0 0 0,1-1 0 0 0,32 15 0 0 0,146 54 1104 0 0,-135-63-1608 0 0,-67-22 87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29 19551 0 0,'-14'-28'3824'0'0,"14"30"-3277"0"0,0 15-267 0 0,-3 52 770 0 0,2-60-912 0 0,0-1-1 0 0,-1 0 1 0 0,0 1-1 0 0,-1-1 1 0 0,0 0 0 0 0,-5 11-1 0 0,-15 21 93 0 0,-1 0-1 0 0,-44 54 1 0 0,46-69-593 0 0,0 0 0 0 0,-1-2 0 0 0,-2-1 1 0 0,-35 26-1 0 0,39-35-1312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7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3223 0 0,'0'0'7847'0'0,"9"-9"-6671"0"0,-2 3-952 0 0,-4 3 307 0 0,0 1-1 0 0,0-1 1 0 0,-1 1-1 0 0,1-1 0 0 0,-1 0 1 0 0,4-6 2097 0 0,-5 7-2636 0 0,-1 1 1 0 0,0 0 0 0 0,1-1-1 0 0,-1 1 1 0 0,0 0 0 0 0,1-1-1 0 0,-1 1 1 0 0,0-1 0 0 0,0 1-1 0 0,0 0 1 0 0,0-1 0 0 0,0 1-1 0 0,-1-3 1 0 0,-1 2-21 0 0,1-1-6 0 0,-1 0-1 0 0,0 0 1 0 0,0 0-1 0 0,0 1 1 0 0,0-1 0 0 0,-1 1-1 0 0,1 0 1 0 0,-1-1-1 0 0,0 1 1 0 0,-4-3 1966 0 0,13 19-1337 0 0,0-2-115 0 0,-1 0-253 0 0,1 3 8 0 0,0 0 1 0 0,15 24-1 0 0,-18-34-224 0 0,0 0 0 0 0,1-1 1 0 0,-1 0-1 0 0,1 1 0 0 0,0-1 0 0 0,0-1 0 0 0,1 1 1 0 0,-1-1-1 0 0,1 1 0 0 0,0-1 0 0 0,10 4 1 0 0,1 0-188 0 0,1-1 1 0 0,0-1-1 0 0,0-1 1 0 0,0-1-1 0 0,1 0 1 0 0,-1-1-1 0 0,31 0 1 0 0,-5-3 171 0 0,0-2 1 0 0,0-2 0 0 0,51-12-1 0 0,-85 15 13 0 0,0 0-1 0 0,0 1 0 0 0,15 0 0 0 0,-18 1 1 0 0,-1-1 0 0 0,0 1-1 0 0,0-1 1 0 0,6-1-1 0 0,8-3 19 0 0,-1-1 0 0 0,26-13 0 0 0,-20 9 27 0 0,-21 9-11 0 0,4 0-22 0 0,-5 1 1336 0 0,-2-2-1264 0 0,1-7-74 0 0,-2 0-36 0 0,1 5-41 0 0,-1 1 1 0 0,0-1-1 0 0,0 0 1 0 0,-1 0 0 0 0,1 0-1 0 0,-1 1 1 0 0,0-1-1 0 0,0 1 1 0 0,-3-4-1 0 0,0-2 58 0 0,0 3 128 0 0,0 0 0 0 0,0 1 0 0 0,0 0 0 0 0,-1 0 0 0 0,0 0 0 0 0,0 0 0 0 0,0 1 0 0 0,0 0 0 0 0,-1 0 0 0 0,1 1 0 0 0,-1 0 0 0 0,-7-2 0 0 0,6 2-74 0 0,1 1 0 0 0,0 0 0 0 0,-1 0 0 0 0,0 1 0 0 0,1 0 0 0 0,-1 1-1 0 0,-9 0 1 0 0,-5 1 268 0 0,-26 6-1 0 0,-11 1-59 0 0,52-7-270 0 0,-21-4-46 0 0,17 1 52 0 0,3 1-13 0 0,7 0-54 0 0,193 59-2767 0 0,-173-54 2833 0 0,-7-2 72 0 0,-1 1 0 0 0,16 6 0 0 0,-24-7-27 0 0,1 0-1 0 0,-1 0 1 0 0,1 0-1 0 0,-1 0 1 0 0,0 0-1 0 0,0 1 1 0 0,0-1-1 0 0,0 1 1 0 0,0 0 0 0 0,0 0-1 0 0,-1 0 1 0 0,5 7-1 0 0,-2-1-30 0 0,0 1 31 0 0,-2 2-31 0 0,0-3-11 0 0,-2-5 30 0 0,0-1-1 0 0,0 0 1 0 0,-1 0-1 0 0,1 0 1 0 0,-1 0 0 0 0,0 0-1 0 0,0 1 1 0 0,0-1-1 0 0,0 0 1 0 0,0 0 0 0 0,-1 0-1 0 0,1 0 1 0 0,-1 0-1 0 0,0 1 1 0 0,0-1-1 0 0,0 0 1 0 0,-1-1 0 0 0,1 1-1 0 0,-1 0 1 0 0,1 0-1 0 0,-4 3 1 0 0,0 3 31 0 0,0 0 12 0 0,2-6-189 0 0,1 1-1 0 0,0 0 0 0 0,0-1 0 0 0,1 1 0 0 0,-1 0 1 0 0,1 0-1 0 0,0 0 0 0 0,0 1 0 0 0,0-1 0 0 0,0 0 0 0 0,1 0 1 0 0,0 0-1 0 0,0 6 0 0 0,7 23-6060 0 0,-6-29 4968 0 0,3 12-4923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16 7831 0 0,'0'0'603'0'0,"1"-1"-396"0"0,-1 0 344 0 0,0 0 1 0 0,0 0-1 0 0,0 0 1 0 0,0 0-1 0 0,1 0 1 0 0,-1 0-1 0 0,0 0 1 0 0,1 0-1 0 0,-1 0 1 0 0,0 0-1 0 0,1 0 1 0 0,-1 1-1 0 0,1-1 1 0 0,0-1-1 0 0,-1 2-499 0 0,1 1 0 0 0,-1-1 0 0 0,0 0 0 0 0,0 0 0 0 0,1 0-1 0 0,-1 0 1 0 0,0 0 0 0 0,0 1 0 0 0,1-1 0 0 0,-1 0-1 0 0,0 0 1 0 0,0 1 0 0 0,0-1 0 0 0,1 0 0 0 0,-1 0 0 0 0,0 1-1 0 0,0-1 1 0 0,0 0 0 0 0,0 0 0 0 0,0 1 0 0 0,0-1 0 0 0,0 0-1 0 0,1 0 1 0 0,-1 1 0 0 0,0-1 0 0 0,0 0 0 0 0,0 1 0 0 0,3 26-432 0 0,-5-1 740 0 0,-2-1 0 0 0,-1 1 0 0 0,-1-1 0 0 0,-1 0 0 0 0,-18 44 0 0 0,-68 114-125 0 0,58-120-96 0 0,-114 234-3 0 0,125-236-420 0 0,23-59 47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53 294 10591 0 0,'-2'1'819'0'0,"-27"14"-846"0"0,8-4 5003 0 0,23-10-4714 0 0,6 2-144 0 0,-6-2 1117 0 0,2-3-635 0 0,-3 2-536 0 0,-1 0 0 0 0,1 0-1 0 0,-1-1 1 0 0,1 1-1 0 0,-1 0 1 0 0,0 0-1 0 0,1 0 1 0 0,-1 0 0 0 0,1 0-1 0 0,-1-1 1 0 0,0 1-1 0 0,1 0 1 0 0,-1 0-1 0 0,1-1 1 0 0,-1 1 0 0 0,0 0-1 0 0,1-1 1 0 0,-1 1-1 0 0,1-1 1 0 0,3-6 201 0 0,-3 5-7 0 0,0 0-28 0 0,0-2-143 0 0,0 3-51 0 0,0 0 1 0 0,-1-1-1 0 0,1 1 1 0 0,-1 0 0 0 0,1 0-1 0 0,-1-1 1 0 0,0 1-1 0 0,0 0 1 0 0,0-1 0 0 0,1-1-1 0 0,-2 0 43 0 0,0 0 0 0 0,1-1 0 0 0,-1 1 0 0 0,0 0 0 0 0,0 0-1 0 0,-1 0 1 0 0,-1-4 0 0 0,3 6-69 0 0,-1 0 0 0 0,1 0 0 0 0,0 1 0 0 0,0-1 0 0 0,0 0 0 0 0,0 0 0 0 0,0 0-1 0 0,0 0 1 0 0,0 1 0 0 0,1-1 0 0 0,-1 0 0 0 0,0 0 0 0 0,0 0 0 0 0,1 1 0 0 0,-1-1 0 0 0,0 0 0 0 0,1 0 0 0 0,-1 1 0 0 0,1-1-1 0 0,-1 0 1 0 0,1 1 0 0 0,-1-1 0 0 0,2 0 0 0 0,14-15 46 0 0,20-10-39 0 0,0 2 0 0 0,2 2 1 0 0,52-23-1 0 0,-31 16-12 0 0,-27 12 26 0 0,1 2 0 0 0,58-18 0 0 0,-80 30 13 0 0,-1 0 0 0 0,1 1 1 0 0,0 0-1 0 0,0 0 0 0 0,0 2 0 0 0,-1-1 1 0 0,1 1-1 0 0,0 1 0 0 0,0 0 0 0 0,0 1 0 0 0,0 0 1 0 0,0 0-1 0 0,12 5 0 0 0,-21-6-33 0 0,1 0 0 0 0,-1 0 1 0 0,1 1-1 0 0,-1-1 0 0 0,0 1 0 0 0,1-1 0 0 0,-1 1 0 0 0,0 0 0 0 0,0-1 0 0 0,0 1 1 0 0,0 0-1 0 0,-1 0 0 0 0,1 1 0 0 0,0-1 0 0 0,-1 0 0 0 0,0 1 0 0 0,1-1 0 0 0,1 5 1 0 0,-3-4-12 0 0,1 0 0 0 0,-1 0 1 0 0,0-1-1 0 0,0 1 1 0 0,0 0-1 0 0,0 0 0 0 0,0 0 1 0 0,0 0-1 0 0,-1 0 1 0 0,1 0-1 0 0,-1 0 0 0 0,0-1 1 0 0,0 1-1 0 0,0 0 1 0 0,0-1-1 0 0,-1 1 0 0 0,-1 3 1 0 0,-4 3 14 0 0,1 0-1 0 0,-2 0 1 0 0,1 0 0 0 0,-1-1 0 0 0,-18 14-1 0 0,-50 32 45 0 0,53-39-29 0 0,-20 11-2 0 0,0-2 0 0 0,-2-2 0 0 0,-1-2 0 0 0,-85 25 0 0 0,40-19 9 0 0,89-25-175 0 0,3-2-680 0 0,0 0 683 0 0,-1 0-1 0 0,1 0 1 0 0,0 0 0 0 0,0 1-1 0 0,0-1 1 0 0,0 0 0 0 0,0 0-1 0 0,0 1 1 0 0,1-2 0 0 0,0 1-141 0 0,14-10-1914 0 0,1 0-4656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2303 0 0,'16'-16'216'0'0,"-14"11"-131"0"0,-2 1 120 0 0,42-76 9247 0 0,-35 68-8467 0 0,15-20 0 0 0,-16 24-727 0 0,1-1 0 0 0,-2 0 0 0 0,8-15 0 0 0,37-76 294 0 0,-45 89-495 0 0,0 2 0 0 0,1-1 0 0 0,0 0 0 0 0,1 1 0 0 0,0 0 0 0 0,0 1-1 0 0,1 0 1 0 0,10-9 0 0 0,13-4-57 0 0,-22 15-26 0 0,-4 3 231 0 0,-2 1-981 0 0,0 0-3357 0 0,-3 2-857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2759 0 0,'0'2'207'0'0,"-1"4"-146"0"0,0-1-1 0 0,-1 0 1 0 0,0 1-1 0 0,-2 6 0 0 0,-24 40 7183 0 0,9-17-3532 0 0,13-25-3565 0 0,0 4 5 0 0,-15 21 0 0 0,20-32-117 0 0,-1-1-1 0 0,0 1 1 0 0,0-1 0 0 0,0 0 0 0 0,0 1 0 0 0,0-1 0 0 0,0 0 0 0 0,-1-1 0 0 0,1 1 0 0 0,-1 0 0 0 0,1-1 0 0 0,-1 1 0 0 0,0-1 0 0 0,0 0 0 0 0,-2 1 0 0 0,4-2-29 0 0,1 0 0 0 0,-1 0 0 0 0,1 0 0 0 0,0 0 1 0 0,-1 0-1 0 0,1 0 0 0 0,-1 0 0 0 0,1 0 1 0 0,0 0-1 0 0,-1 0 0 0 0,1-1 0 0 0,-1 1 0 0 0,1 0 1 0 0,0 0-1 0 0,-1 0 0 0 0,1-1 0 0 0,0 1 0 0 0,-1 0 1 0 0,1-1-1 0 0,0 1 0 0 0,0 0 0 0 0,-1 0 0 0 0,1-1 1 0 0,0 1-1 0 0,0-1 0 0 0,0 1 0 0 0,-1 0 1 0 0,1-1-1 0 0,0 1 0 0 0,0 0 0 0 0,0-1 0 0 0,0 1 1 0 0,0-1-1 0 0,0 1 0 0 0,0 0 0 0 0,-1-1 0 0 0,1 1 1 0 0,1-1-1 0 0,-2-16-83 0 0,2 11 185 0 0,1 0 0 0 0,-1 0-1 0 0,1-1 1 0 0,0 1 0 0 0,1 0 0 0 0,0 1 0 0 0,0-1 0 0 0,0 0-1 0 0,0 1 1 0 0,1 0 0 0 0,0 0 0 0 0,0 0 0 0 0,0 0-1 0 0,1 0 1 0 0,0 1 0 0 0,7-5 0 0 0,-11 8-26 0 0,0 0-1 0 0,1 1 1 0 0,-1-1 0 0 0,1 1 0 0 0,-1-1 0 0 0,0 1-1 0 0,1 0 1 0 0,-1-1 0 0 0,1 1 0 0 0,-1 0 0 0 0,1 0-1 0 0,-1 0 1 0 0,1 0 0 0 0,-1 1 0 0 0,1-1-1 0 0,1 1 1 0 0,-1-1 10 0 0,9 17 52 0 0,-10-15-106 0 0,-1 1 0 0 0,1-1 0 0 0,-1 1 0 0 0,1-1 0 0 0,-1 1 0 0 0,0-1 0 0 0,0 1 1 0 0,0 0-1 0 0,0-1 0 0 0,0 1 0 0 0,-1-1 0 0 0,0 5 0 0 0,-14 27 1199 0 0,15-33-1034 0 0,0-1-228 0 0,0 1 1 0 0,0-1-1 0 0,0 0 1 0 0,0 0 0 0 0,0 0-1 0 0,0 0 1 0 0,0 0 0 0 0,0 0-1 0 0,0 0 1 0 0,0 1 0 0 0,0-1-1 0 0,0 0 1 0 0,0 0 0 0 0,0 0-1 0 0,0 0 1 0 0,0 0 0 0 0,0 0-1 0 0,0 0 1 0 0,0 1 0 0 0,0-1-1 0 0,0 0 1 0 0,0 0 0 0 0,0 0-1 0 0,0 0 1 0 0,-1 0 0 0 0,1 0-1 0 0,0 0 1 0 0,0 0 0 0 0,0 0-1 0 0,0 1 1 0 0,0-1 0 0 0,0 0-1 0 0,0 0 1 0 0,0 0 0 0 0,0 0-1 0 0,-1 0 1 0 0,1 0-1 0 0,0 0 1 0 0,0 0 0 0 0,0 0-1 0 0,0 0 1 0 0,0 0 0 0 0,0 0-1 0 0,0 0 1 0 0,-1 0 0 0 0,1 0-1 0 0,0 0 1 0 0,0 0 0 0 0,0 0-1 0 0,0 0 1 0 0,0 0 0 0 0,0 0-1 0 0,0 0 1 0 0,-1 0 0 0 0,1 0-1 0 0,0 0 1 0 0,0 0 0 0 0,0 0-1 0 0,0 0 1 0 0,0 0 0 0 0,0-1-1 0 0,0 1 1 0 0,0 0 0 0 0,-1 0-1 0 0,1 0 1 0 0,0 0 0 0 0,0 0-1 0 0,-3-8-4654 0 0,1-4-1462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82 2303 0 0,'-57'17'482'0'0,"33"-11"3591"0"0,0 0 6331 0 0,28-16-8935 0 0,-2 6-1309 0 0,0 1 1 0 0,1 0-1 0 0,-1-1 0 0 0,1 1 0 0 0,0 0 1 0 0,0 1-1 0 0,0-1 0 0 0,0 0 0 0 0,1 1 1 0 0,-1 0-1 0 0,4-3 0 0 0,10-3 322 0 0,19-8-1 0 0,-23 11-333 0 0,8-3 110 0 0,41-11 1 0 0,-52 17-196 0 0,1 0 1 0 0,0 0-1 0 0,-1 1 1 0 0,1 1 0 0 0,21 1-1 0 0,-30-1-63 0 0,0 1 0 0 0,1-1 0 0 0,-1 1 0 0 0,0-1 0 0 0,0 1 0 0 0,0 0 0 0 0,0 0 0 0 0,-1 0 0 0 0,1 0 0 0 0,0 0 0 0 0,0 0 0 0 0,1 2 0 0 0,5 7 0 0 0,-4 3 0 0 0,-4-10 5 0 0,0 1 0 0 0,-1 0 0 0 0,1 0 0 0 0,-1-1-1 0 0,0 1 1 0 0,0-1 0 0 0,-1 1 0 0 0,1-1 0 0 0,-1 1 0 0 0,0-1 0 0 0,0 0 0 0 0,0 1-1 0 0,0-1 1 0 0,-4 4 0 0 0,-5 6 51 0 0,-25 22 0 0 0,22-22-38 0 0,-20 14 39 0 0,21-18-58 0 0,0 2-1 0 0,-14 13 1 0 0,22-18-14 0 0,0 0 0 0 0,0 1 1 0 0,1-1-1 0 0,-1 1 0 0 0,1 0 0 0 0,1 1 0 0 0,0-1 0 0 0,0 1 0 0 0,0-1 1 0 0,1 1-1 0 0,-2 11 0 0 0,1-5 46 0 0,1 0 0 0 0,1 0-1 0 0,1 0 1 0 0,0 1 0 0 0,3 21 0 0 0,-2-33 45 0 0,0 1 1 0 0,0-1-1 0 0,0 1 1 0 0,1-1 0 0 0,-1 1-1 0 0,1-1 1 0 0,4 6-1 0 0,-6-9-71 0 0,1 2 26 0 0,1-1 0 0 0,-1 0 1 0 0,1 0-1 0 0,-1 0 0 0 0,1 0 0 0 0,0 0 0 0 0,-1-1 0 0 0,1 1 0 0 0,0 0 0 0 0,-1-1 0 0 0,1 1 1 0 0,0-1-1 0 0,3 1 0 0 0,-2-1 13 0 0,2 1-10 0 0,1-1 0 0 0,-1 0-1 0 0,1-1 1 0 0,-1 0 0 0 0,1 1 0 0 0,-1-2-1 0 0,1 1 1 0 0,-1-1 0 0 0,0 1 0 0 0,0-2-1 0 0,8-3 1 0 0,4-1 9 0 0,166-73-108 0 0,-106 43-3618 0 0,-59 29-1561 0 0,-4 6-1444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30 9935 0 0,'29'-11'423'0'0,"19"-8"13458"0"0,-51 20-13752 0 0,-148 70 246 0 0,-229 125-1137 0 0,225-109 520 0 0,111-64 125 0 0,-80 47-482 0 0,122-69 472 0 0,4 1-202 0 0,1 0 287 0 0,1 1-1 0 0,-1-1 1 0 0,1 0-1 0 0,0 0 1 0 0,0 0-1 0 0,0 0 1 0 0,0-1-1 0 0,0 0 1 0 0,0 1-1 0 0,0-1 1 0 0,5 0-1 0 0,54 5-129 0 0,-46-5 118 0 0,27 2 48 0 0,139 13 76 0 0,-175-15-70 0 0,132 24 0 0 0,-125-22 0 0 0,-1 2 0 0 0,1 0 0 0 0,-1 1 0 0 0,0 0 0 0 0,-1 1 0 0 0,1 1 0 0 0,14 11 0 0 0,-25-17-8 0 0,0 0 0 0 0,0 1 0 0 0,0 0 0 0 0,-1-1 0 0 0,1 1 0 0 0,-1 0 0 0 0,1 1-1 0 0,-1-1 1 0 0,0 0 0 0 0,-1 1 0 0 0,1-1 0 0 0,0 1 0 0 0,-1-1 0 0 0,2 7 0 0 0,-3-7 4 0 0,0-1-1 0 0,0 0 1 0 0,0 1 0 0 0,0-1 0 0 0,0 1 0 0 0,0-1-1 0 0,0 1 1 0 0,-1-1 0 0 0,0 0 0 0 0,1 1-1 0 0,-1-1 1 0 0,0 0 0 0 0,0 0 0 0 0,0 1 0 0 0,0-1-1 0 0,0 0 1 0 0,-1 0 0 0 0,1 0 0 0 0,-1 0 0 0 0,1 0-1 0 0,-1-1 1 0 0,0 1 0 0 0,0 0 0 0 0,-2 1 0 0 0,-9 6 112 0 0,0 0 1 0 0,-1-1 0 0 0,-29 13 0 0 0,-49 12 467 0 0,54-21-393 0 0,-200 59 683 0 0,197-62-815 0 0,-1-2 0 0 0,1-2 1 0 0,-82 0-1 0 0,116-5-62 0 0,1 0 7 0 0,0-1 1 0 0,0 0-1 0 0,1 0 0 0 0,-11-3 0 0 0,14 4-73 0 0,4-2-241 0 0,-1 1 228 0 0,1-1 0 0 0,0 1 0 0 0,-1 0 0 0 0,1-1-1 0 0,0 1 1 0 0,0 0 0 0 0,0 0 0 0 0,0 1 0 0 0,0-1 0 0 0,2 0 0 0 0,10-3-517 0 0,0 1 0 0 0,0 0 0 0 0,1 1 0 0 0,16 1 0 0 0,-3-1-445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0,'0'0'1291'0'0,"0"3"-1063"0"0,5 15 340 0 0,0-1-1 0 0,1 0 1 0 0,1-1 0 0 0,0 1-1 0 0,1-1 1 0 0,1 0 0 0 0,17 22-1 0 0,-7-16 184 0 0,1-2 0 0 0,1-1 0 0 0,1 0 1 0 0,32 21-1 0 0,103 53 44 0 0,-150-89-814 0 0,94 63-249 0 0,-47-29-880 0 0,-52-37 792 0 0,0 0-52 0 0,5 2 217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9671 0 0,'0'0'748'0'0,"-2"0"-184"0"0,-1 2 70 0 0,-1-1-1 0 0,1 1 0 0 0,-1 0 0 0 0,1 0 1 0 0,0 0-1 0 0,-1 0 0 0 0,1 1 1 0 0,1-1-1 0 0,-4 4 0 0 0,-26 31 2316 0 0,18-20-2672 0 0,-166 162 2133 0 0,149-151-2210 0 0,-35 28-36 0 0,-13 12 98 0 0,66-55-229 0 0,0 0 0 0 0,1 2 1 0 0,-16 23-1 0 0,21-25-128 0 0,5-2-395 0 0,2-9-170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4:1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87 112 10855 0 0,'0'0'2016'0'0,"-8"0"868"0"0,-1 0 1088 0 0,8-3-2127 0 0,14-5-1284 0 0,-8 5-434 0 0,40-19 203 0 0,1 1 0 0 0,49-14 0 0 0,-71 29-272 0 0,47-7 1 0 0,-70 13-59 0 0,0 0 0 0 0,1-1 0 0 0,-1 1 0 0 0,0 0 0 0 0,0 0 0 0 0,0 0 0 0 0,0 1 0 0 0,0-1 0 0 0,1 0 0 0 0,-1 0 0 0 0,0 1 0 0 0,0-1 0 0 0,0 0 0 0 0,0 1 0 0 0,0-1 0 0 0,0 1 0 0 0,0-1 0 0 0,0 1 0 0 0,0 0 0 0 0,0-1 0 0 0,0 1 0 0 0,0 0 0 0 0,-1 0 0 0 0,1 0 0 0 0,0 0 0 0 0,0-1 0 0 0,-1 1 0 0 0,1 0 0 0 0,-1 0 0 0 0,2 2 0 0 0,-2 0 0 0 0,1-1 0 0 0,0 0 0 0 0,-1 0 0 0 0,0 0 0 0 0,0 0 0 0 0,1 0 0 0 0,-1 1 0 0 0,0-1 0 0 0,-1 0 0 0 0,1 0 0 0 0,0 0 0 0 0,-1 1 0 0 0,1-1 0 0 0,-1 0 0 0 0,0 0 0 0 0,-1 2 0 0 0,-4 9 12 0 0,-2 0 0 0 0,0-1 0 0 0,0 0 0 0 0,-1 0 0 0 0,0-1-1 0 0,-12 10 1 0 0,4-5 9 0 0,-1-1 1 0 0,-39 26-1 0 0,-40 22 32 0 0,75-48-56 0 0,2 2 1 0 0,-1 0-1 0 0,-25 30 0 0 0,33-29-51 0 0,-1 4 70 0 0,13-20 370 0 0,3-2-158 0 0,6 2-73 0 0,-1-1-1 0 0,1-1 0 0 0,0 0 0 0 0,-1 0 0 0 0,1 0 0 0 0,10-3 0 0 0,50-12 288 0 0,-36 7-373 0 0,5 2-111 0 0,0 1 0 0 0,0 1 0 0 0,1 2 1 0 0,-1 2-1 0 0,71 8 0 0 0,-78-5-1415 0 0,-1-1 0 0 0,33-3 1 0 0,-8-3-198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7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1 208 455 0 0,'0'0'7972'0'0,"0"-2"-8274"0"0,1-7 4456 0 0,4 8-4046 0 0,-3-1-110 0 0,17-1-13 0 0,2 4-292 0 0,-18 0 219 0 0,8 3-13 0 0,-7-3 34 0 0,7 2 1 0 0,15 0 52 0 0,-13-3 14 0 0,-9-1 5 0 0,1 0-1 0 0,-1-1 1 0 0,0 1 0 0 0,1-1-1 0 0,-1 0 1 0 0,0 0-1 0 0,0 0 1 0 0,7-6-1 0 0,28-28 72 0 0,-16 14-43 0 0,-9 9 22 0 0,-9 8-42 0 0,0 0 0 0 0,0 0-1 0 0,1 0 1 0 0,9-5-1 0 0,-13 8-44 0 0,0 1-1 0 0,0-1 0 0 0,0 1 1 0 0,0 0-1 0 0,0 0 0 0 0,0 0 1 0 0,0 0-1 0 0,1 0 1 0 0,-1 1-1 0 0,0-1 0 0 0,1 0 1 0 0,-1 1-1 0 0,0 0 0 0 0,4 0 1 0 0,1-1-131 0 0,-4 1 81 0 0,-1 1 0 0 0,0-1 0 0 0,1 1 0 0 0,-1-1-1 0 0,0 1 1 0 0,0-1 0 0 0,1 1 0 0 0,-1 0 0 0 0,0 0-1 0 0,0 0 1 0 0,0 1 0 0 0,0-1 0 0 0,0 0 0 0 0,0 1-1 0 0,-1-1 1 0 0,3 3 0 0 0,31 31-463 0 0,-23-25 444 0 0,-8-9 89 0 0,-1-1-2 0 0,13 3 1 0 0,-12-6 14 0 0,-1 2 0 0 0,0-1-6 0 0,0 1 0 0 0,0-1 0 0 0,1 0 0 0 0,-1 0 0 0 0,0 0 0 0 0,-1-1 0 0 0,1 1 0 0 0,0-1 0 0 0,-1 1 0 0 0,4-4-1 0 0,21-33-63 0 0,-23 33 66 0 0,31-48 275 0 0,-34 52 568 0 0,1 2-596 0 0,5-2-16 0 0,-5 1 220 0 0,0 3-244 0 0,3 1-129 0 0,-3-1-57 0 0,0-1 1 0 0,0 1 0 0 0,0 0-1 0 0,0 0 1 0 0,0 0 0 0 0,0 0 0 0 0,0 0-1 0 0,-1 0 1 0 0,1 0 0 0 0,-1 1-1 0 0,1-1 1 0 0,-1 1 0 0 0,2 3-1 0 0,3 7 5 0 0,0-1 20 0 0,0-3-43 0 0,-5-8-17 0 0,-1 0 0 0 0,1 0 0 0 0,0-1 1 0 0,0 1-1 0 0,0 0 0 0 0,-1-1 0 0 0,1 1 1 0 0,0 0-1 0 0,0-1 0 0 0,0 1 0 0 0,0-1 1 0 0,0 0-1 0 0,0 1 0 0 0,0-1 0 0 0,0 0 1 0 0,0 1-1 0 0,0-1 0 0 0,1 0 0 0 0,-1 0 1 0 0,0 0-1 0 0,0 0 0 0 0,0 0 0 0 0,0 0 1 0 0,2-1-1 0 0,0 0 17 0 0,-1 1 0 0 0,1-1 0 0 0,0 0 0 0 0,-1 0 0 0 0,1-1 0 0 0,-1 1 0 0 0,1 0 0 0 0,-1-1 0 0 0,1 1 0 0 0,-1-1 0 0 0,0 0 0 0 0,0 0 0 0 0,3-4 0 0 0,7-5-211 0 0,-10 10 197 0 0,-1 1 0 0 0,1-1 0 0 0,-1 0 0 0 0,1 0 0 0 0,-1 1 0 0 0,1-1 0 0 0,0 1 0 0 0,-1 0 0 0 0,1-1 0 0 0,2 1 0 0 0,-2 0-64 0 0,12 9-82 0 0,-6-1 117 0 0,0 0-1 0 0,0 0 0 0 0,-1 0 0 0 0,0 1 1 0 0,8 14-1 0 0,-7-11-51 0 0,1 0 0 0 0,13 14-1 0 0,-20-23 88 0 0,0 0 6 0 0,13 4-10 0 0,-9-3-5 0 0,-4-3 14 0 0,-1 0 0 0 0,2 0 0 0 0,-1-1 0 0 0,0 1 1 0 0,0 0-1 0 0,0-1 0 0 0,0 1 0 0 0,0-1 0 0 0,0 0 1 0 0,1 1-1 0 0,-1-1 0 0 0,3 0 0 0 0,6-1 3 0 0,-9 0 105 0 0,1 1 0 0 0,-1-1 0 0 0,0 1 0 0 0,1-1 0 0 0,-1 0 0 0 0,0 0-1 0 0,0 0 1 0 0,1 0 0 0 0,-1 0 0 0 0,0-1 0 0 0,0 1 0 0 0,2-3 0 0 0,4-2 267 0 0,-5 4-249 0 0,1 0 1 0 0,-1 0-1 0 0,1 0 0 0 0,0 1 0 0 0,4-2 0 0 0,2 3-80 0 0,-6 2-83 0 0,0-1 1 0 0,0 0-1 0 0,-1 1 1 0 0,1 0-1 0 0,-1-1 1 0 0,1 2-1 0 0,-1-1 1 0 0,0 0-1 0 0,5 5 1 0 0,25 27-1276 0 0,-31-32 1031 0 0,0 1-1 0 0,0-1 1 0 0,1 1-1 0 0,-1-1 0 0 0,1 0 1 0 0,3 3-1 0 0,-4-5 487 0 0,-1 0-44 0 0,2-2 12 0 0,0 0 0 0 0,0 0-1 0 0,-1 0 1 0 0,1 0-1 0 0,-1 0 1 0 0,1-1 0 0 0,-1 1-1 0 0,0-1 1 0 0,3-2-1 0 0,-4 3 391 0 0,0 1-460 0 0,11-5-77 0 0,-9 7-21 0 0,-2-1 5 0 0,1 0 52 0 0,0 1-4 0 0,1 0-46 0 0,1 0-9 0 0,10 9 65 0 0,4 7-1 0 0,-17-16-64 0 0,0 0 0 0 0,0 1 0 0 0,0-1 0 0 0,0 0 0 0 0,0 0 0 0 0,0-1 0 0 0,1 1 0 0 0,-1 0 0 0 0,0 0 0 0 0,0 0 0 0 0,1-1 0 0 0,-1 1 0 0 0,2 0 0 0 0,1 0 0 0 0,-3-1-10 0 0,0 1-1 0 0,1 0 1 0 0,-1-1-1 0 0,0 1 1 0 0,0-1-1 0 0,1 0 0 0 0,-1 1 1 0 0,0-1-1 0 0,1 0 1 0 0,-1 0-1 0 0,1 0 1 0 0,-1 0-1 0 0,0 0 1 0 0,1 0-1 0 0,-1 0 0 0 0,0 0 1 0 0,1 0-1 0 0,-1-1 1 0 0,0 1-1 0 0,1-1 1 0 0,-1 1-1 0 0,0-1 0 0 0,0 1 1 0 0,1-1-1 0 0,-1 0 1 0 0,0 0-1 0 0,0 1 1 0 0,2-3-1 0 0,0 0-11 0 0,6-1-59 0 0,-6 2 75 0 0,0 0-1 0 0,1 0 1 0 0,-1 0-1 0 0,0 0 1 0 0,-1 0-1 0 0,1-1 1 0 0,4-3-1 0 0,25-23 724 0 0,-30 28-603 0 0,12-4 116 0 0,-4 3-159 0 0,5 4-16 0 0,2 0-41 0 0,-9 0-17 0 0,-1 3 74 0 0,-2-2 8 0 0,-2-1-37 0 0,0 0 1 0 0,0-1-1 0 0,0 1 1 0 0,0-1-1 0 0,0 0 0 0 0,0 1 1 0 0,0-1-1 0 0,1-1 1 0 0,3 2-1 0 0,5-3 26 0 0,7-2 44 0 0,-14 0-93 0 0,-3 1 6 0 0,28-15 275 0 0,-27 15-257 0 0,7-1-33 0 0,2 1-10 0 0,0 2 0 0 0,0 3-12 0 0,35 11-64 0 0,-38-13 36 0 0,-5 0 17 0 0,0 0-1 0 0,1 0 1 0 0,-1 1-1 0 0,7 3 1 0 0,-5-2-45 0 0,11 3 5 0 0,-13-4 48 0 0,-3-1 12 0 0,0-1 0 0 0,-1 0 0 0 0,1 1 0 0 0,0-1 0 0 0,0 0 0 0 0,1 1 0 0 0,-1-1-1 0 0,0 0 1 0 0,0 0 0 0 0,0 0 0 0 0,0 0 0 0 0,0 0 0 0 0,0 0 0 0 0,0 0 0 0 0,2-1 0 0 0,0 2 9 0 0,9-3 66 0 0,-6-1-2 0 0,0 1 1 0 0,0-1 0 0 0,-1 0 0 0 0,11-7 0 0 0,-15 8-43 0 0,1 1 0 0 0,0-1 0 0 0,0 1 0 0 0,0 0 0 0 0,0 0 0 0 0,0 0 0 0 0,0 0 0 0 0,0 1 0 0 0,1-1 0 0 0,-1 0 0 0 0,0 1 0 0 0,0-1 0 0 0,4 1 0 0 0,-1 0-40 0 0,-3-1-3 0 0,0 1 1 0 0,0 1 0 0 0,0-1 0 0 0,0 0-1 0 0,0 0 1 0 0,0 1 0 0 0,0-1 0 0 0,0 1 0 0 0,0 0-1 0 0,3 1 1 0 0,-1 0 9 0 0,3 1-73 0 0,13 2 93 0 0,-19-4-36 0 0,0 0 55 0 0,0-1 0 0 0,0 1 0 0 0,1-1 0 0 0,-1 0 0 0 0,0 1 0 0 0,0-1 0 0 0,0 0 0 0 0,1 1 0 0 0,-1-1 0 0 0,0 0 0 0 0,0 0 1 0 0,1 0-1 0 0,-1 0 0 0 0,0 0 0 0 0,0-1 0 0 0,1 1 0 0 0,-1 0 0 0 0,0-1 0 0 0,0 1 0 0 0,0 0 0 0 0,0-1 0 0 0,0 1 0 0 0,1-1 1 0 0,0-1-1 0 0,7-3-9 0 0,-7 3-15 0 0,-1 1 0 0 0,1 0-1 0 0,-1 0 1 0 0,1 0 0 0 0,-1-1 0 0 0,0 1 0 0 0,1-1-1 0 0,-1 1 1 0 0,0-1 0 0 0,2-3 0 0 0,-1 1 21 0 0,-1 3 167 0 0,1 1-217 0 0,-1 1-1 0 0,1 0 1 0 0,0 0-1 0 0,-1 0 1 0 0,1 0-1 0 0,-1 0 1 0 0,1 0-1 0 0,-1 0 1 0 0,0 0-1 0 0,1 1 1 0 0,-1-1 0 0 0,0 0-1 0 0,1 3 1 0 0,0-3-9 0 0,5 8-32 0 0,1 1 48 0 0,3-4 12 0 0,-10-6 20 0 0,0 0-1 0 0,1 1 1 0 0,-1-1 0 0 0,1 0-1 0 0,-1 0 1 0 0,0 0-1 0 0,1 0 1 0 0,-1 0 0 0 0,1 0-1 0 0,-1 0 1 0 0,0 0-1 0 0,1-1 1 0 0,-1 1-1 0 0,1 0 1 0 0,-1-1 0 0 0,0 0-1 0 0,1 1 1 0 0,1-2-1 0 0,14-5 60 0 0,-13 6-36 0 0,8-1-33 0 0,0 1-22 0 0,-10 1 2 0 0,1 1-1 0 0,-1-1 0 0 0,0 1 1 0 0,0-1-1 0 0,0 1 0 0 0,0 0 1 0 0,0-1-1 0 0,0 1 0 0 0,0 0 1 0 0,3 3-1 0 0,15 5-308 0 0,-10-7 97 0 0,-3 0 131 0 0,0 0 1 0 0,1-1-1 0 0,-1 0 0 0 0,1 0 0 0 0,-1-1 1 0 0,12-1-1 0 0,-12 1-14 0 0,23-3-101 0 0,75-16 670 0 0,-79 13-410 0 0,-26 6-55 0 0,9-2 40 0 0,0 0-1 0 0,0 0 1 0 0,0 1-1 0 0,11 0 1 0 0,16-1 67 0 0,-17 2-106 0 0,-19 0 0 0 0,30-8 0 0 0,-17 4 0 0 0,4-1 27 0 0,-15 3-8 0 0,-1 0 2 0 0,1 1 58 0 0,-1 0 7 0 0,14-12 116 0 0,-13 12-84 0 0,6-8 234 0 0,-5 7-227 0 0,-3 1-51 0 0,1 0-1 0 0,0 0 1 0 0,0 0-1 0 0,0 0 1 0 0,0 0 0 0 0,0 0-1 0 0,0 0 1 0 0,0 0-1 0 0,0 0 1 0 0,0 1 0 0 0,2-2-1 0 0,9 0-13 0 0,1 4-48 0 0,-6 1-128 0 0,1 0 1 0 0,-1 1-1 0 0,0 0 0 0 0,0 0 0 0 0,-1 1 0 0 0,1-1 0 0 0,-1 2 0 0 0,0-1 0 0 0,5 7 1 0 0,-9-10 19 0 0,8 3-232 0 0,-9-4 302 0 0,1 0-62 0 0,12-1 211 0 0,5-8 554 0 0,-17 7-309 0 0,0 0-202 0 0,6-4-72 0 0,-4 3-18 0 0,10 0-60 0 0,-7 3-16 0 0,11 4-16 0 0,15 9-254 0 0,-27-11 214 0 0,1 0-1 0 0,0 0 0 0 0,0 0 0 0 0,-1-1 0 0 0,2 0 0 0 0,-1 0 1 0 0,0-1-1 0 0,10 1 0 0 0,2-2 46 0 0,-15-2 12 0 0,0 0-2 0 0,8-1 1 0 0,-1 0 0 0 0,0-3 0 0 0,0 0 0 0 0,-1 2 11 0 0,-2 0 49 0 0,-7 3-43 0 0,0 1 0 0 0,0-1 0 0 0,0 1 0 0 0,1-1 0 0 0,-1 1 0 0 0,0-1 0 0 0,0 1 0 0 0,1 0-1 0 0,-1 0 1 0 0,0 0 0 0 0,0 0 0 0 0,1 0 0 0 0,-1 0 0 0 0,0 0 0 0 0,0 0 0 0 0,1 0 0 0 0,-1 0 0 0 0,0 1 0 0 0,2-1 0 0 0,0 2 59 0 0,0 0 0 0 0,0 0 1 0 0,-1 0-1 0 0,1 0 0 0 0,-1 1 0 0 0,3 2 1 0 0,18 15 123 0 0,-6-6-200 0 0,-15-13-8 0 0,-1 0-1 0 0,1 1 1 0 0,0-1-1 0 0,-1 0 0 0 0,1 0 1 0 0,0 0-1 0 0,0 0 1 0 0,-1-1-1 0 0,1 1 1 0 0,0 0-1 0 0,0-1 1 0 0,2 1-1 0 0,1 0-32 0 0,-3-1 19 0 0,0 0-1 0 0,1 0 1 0 0,-1 0 0 0 0,0 0-1 0 0,1 0 1 0 0,-1 0-1 0 0,0-1 1 0 0,0 1 0 0 0,0-1-1 0 0,1 0 1 0 0,-1 0-1 0 0,0 1 1 0 0,0-1 0 0 0,0-1-1 0 0,0 1 1 0 0,0 0-1 0 0,-1 0 1 0 0,1-1 0 0 0,2-1-1 0 0,13-13-41 0 0,-5 6 55 0 0,-7 9-20 0 0,-4 2 3 0 0,1-2-38 0 0,10 4-74 0 0,5 1-298 0 0,-13-3 289 0 0,0 1-1 0 0,1-1 1 0 0,-1 0-1 0 0,0-1 0 0 0,1 1 1 0 0,-1-1-1 0 0,1 0 1 0 0,-1 0-1 0 0,1 0 1 0 0,-1 0-1 0 0,1-1 0 0 0,-1 0 1 0 0,5-1-1 0 0,18-9-1960 0 0,-15 6-1952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8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2735 0 0,'0'0'1780'0'0,"2"0"-950"0"0,42-1 3368 0 0,-42 1-3390 0 0,12-3 823 0 0,-11 3-1581 0 0,-2 0-13 0 0,1 0-1 0 0,0-1 1 0 0,-1 1 0 0 0,1 0 0 0 0,0-1-1 0 0,-1 1 1 0 0,1-1 0 0 0,0 1 0 0 0,-1-1-1 0 0,1 0 1 0 0,-1 0 0 0 0,1 0 0 0 0,-1 0 0 0 0,3-2-1 0 0,2-2-25 0 0,-4 4 376 0 0,0 1-307 0 0,6 0-7 0 0,28 6 968 0 0,-34-6-941 0 0,23 2 96 0 0,15-6 603 0 0,-22 1-463 0 0,-16 2-255 0 0,1 1-1 0 0,14-1-1 0 0,-13 3-33 0 0,30-3-27 0 0,-9-1 166 0 0,-16 0-34 0 0,22-3 261 0 0,-15 2-302 0 0,0 0 1 0 0,30 0 0 0 0,10 2-123 0 0,-50 1-17 0 0,-1 0 0 0 0,1-1-1 0 0,-1 1 1 0 0,1-1 0 0 0,-1 0-1 0 0,0 0 1 0 0,0-1 0 0 0,1 0-1 0 0,4-2 1 0 0,17-7-168 0 0,-16 8 129 0 0,-1 1 54 0 0,2 0 14 0 0,-3 0 0 0 0,-3 2 48 0 0,-1-1-1 0 0,1 1 1 0 0,-1 0-1 0 0,1 0 1 0 0,-1 1-1 0 0,7 1 0 0 0,-12-2-59 0 0,4 1 30 0 0,-5-2-32 0 0,33-2 182 0 0,-22 3-156 0 0,1 1-12 0 0,-2 1 0 0 0,0 0-10 0 0,6-2 519 0 0,-14 0-411 0 0,1 0-1 0 0,-1-1 1 0 0,0 1-1 0 0,0 0 1 0 0,0 0-1 0 0,0 0 1 0 0,0 0 0 0 0,0 0-1 0 0,0 0 1 0 0,0 0-1 0 0,0 1 1 0 0,0-1-1 0 0,0 0 1 0 0,0 1-1 0 0,0-1 1 0 0,2 1 0 0 0,0 1-103 0 0,-1 0-36 0 0,0 0 0 0 0,0 0 1 0 0,0 0-1 0 0,0 0 1 0 0,0 0-1 0 0,-1 0 1 0 0,3 4-1 0 0,0-1 3 0 0,-4-5 49 0 0,0 1 0 0 0,1-1 0 0 0,-1 1 0 0 0,0-1 0 0 0,0 0 1 0 0,1 1-1 0 0,-1-1 0 0 0,0 1 0 0 0,1-1 0 0 0,-1 0 1 0 0,1 1-1 0 0,-1-1 0 0 0,0 0 0 0 0,1 0 0 0 0,-1 1 1 0 0,1-1-1 0 0,-1 0 0 0 0,1 0 0 0 0,-1 0 0 0 0,1 0 0 0 0,-1 1 1 0 0,1-1-1 0 0,-1 0 0 0 0,1 0 0 0 0,-1 0 0 0 0,1 0 1 0 0,-1 0-1 0 0,1 0 0 0 0,-1 0 0 0 0,1 0 0 0 0,-1 0 0 0 0,1-1 1 0 0,-1 1-1 0 0,0 0 0 0 0,1 0 0 0 0,-1 0 0 0 0,1 0 1 0 0,-1-1-1 0 0,1 1 0 0 0,-1 0 0 0 0,1-1 0 0 0,-1 1 1 0 0,1-1-1 0 0,16-6-198 0 0,-7 4 111 0 0,-6 3 20 0 0,7-1 32 0 0,3 1-29 0 0,-1 1 39 0 0,1 2 14 0 0,2-2 0 0 0,-1-1 0 0 0,-3-1 12 0 0,-10 1 176 0 0,4-1-87 0 0,-4 2-81 0 0,17 3 71 0 0,-16-4-156 0 0,-1 1-16 0 0,5 2 79 0 0,-4-1 13 0 0,1-1 0 0 0,-1 1 0 0 0,0-1 0 0 0,1 0 0 0 0,-1 0 0 0 0,0-1-1 0 0,1 1 1 0 0,-1-1 0 0 0,1 1 0 0 0,4-1 0 0 0,-6-1 69 0 0,7-1-85 0 0,-6 2-98 0 0,27 3-1143 0 0,-25-2 947 0 0,2 0 1 0 0,-1-1-1 0 0,0 1 1 0 0,0-1-1 0 0,0-1 1 0 0,7 0-1 0 0,2-3-689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8:1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126 231 9615 0 0,'0'0'439'0'0,"-2"0"-10"0"0,-24 11-392 0 0,-38 4 5934 0 0,56-13-5573 0 0,-17 10 1242 0 0,36-8-1533 0 0,-11-3-113 0 0,1-1 0 0 0,0 1 1 0 0,0-1-1 0 0,0 1 0 0 0,0-1 0 0 0,0 1 0 0 0,0-1 1 0 0,0 0-1 0 0,0 1 0 0 0,0-1 0 0 0,0 0 0 0 0,0 0 1 0 0,0 0-1 0 0,0 0 0 0 0,2 0 0 0 0,12-2-44 0 0,11-1-406 0 0,-1 1 0 0 0,46 3 0 0 0,-68 0 535 0 0,1 0 0 0 0,0 1 0 0 0,-1-1 1 0 0,1 1-1 0 0,3 3 0 0 0,1-1 82 0 0,-6-3 5 0 0,0-1-4 0 0,5 1-123 0 0,0 0 1 0 0,0 0-1 0 0,0 0 1 0 0,0-1-1 0 0,0-1 1 0 0,0 1-1 0 0,0-1 1 0 0,10-2-1 0 0,3-3 237 0 0,29-12 0 0 0,-27 9-138 0 0,25-6-1 0 0,-43 14-163 0 0,-1 1-1 0 0,1-1 1 0 0,-1 1-1 0 0,1 0 1 0 0,-1 0-1 0 0,1 1 1 0 0,-1-1-1 0 0,1 1 1 0 0,6 1-1 0 0,30 14-372 0 0,-30-12 343 0 0,-9-3-72 0 0,2 0 22 0 0,0 1 91 0 0,21 5 22 0 0,-17-6 53 0 0,0 0 1 0 0,0 0 0 0 0,0-1-1 0 0,1 0 1 0 0,-1 0 0 0 0,0-1-1 0 0,0 0 1 0 0,0 0 0 0 0,0-1 0 0 0,-1 1-1 0 0,1-2 1 0 0,0 1 0 0 0,-1-1-1 0 0,1 0 1 0 0,-1 0 0 0 0,0-1-1 0 0,0 1 1 0 0,0-2 0 0 0,0 1 0 0 0,6-7-1 0 0,80-75 364 0 0,-90 84-460 0 0,0 0 1 0 0,-1 1-1 0 0,1-1 0 0 0,0 1 0 0 0,0-1 0 0 0,0 1 0 0 0,1 0 1 0 0,-1 0-1 0 0,0-1 0 0 0,0 2 0 0 0,1-1 0 0 0,-1 0 0 0 0,0 0 1 0 0,1 1-1 0 0,-1-1 0 0 0,1 1 0 0 0,-1 0 0 0 0,1 0 1 0 0,-1 0-1 0 0,1 0 0 0 0,-1 0 0 0 0,5 1 0 0 0,3 2-64 0 0,3 1 80 0 0,-10-2 49 0 0,0-1 0 0 0,1 0 0 0 0,-1 0 1 0 0,0 0-1 0 0,0 0 0 0 0,1-1 0 0 0,-1 1 0 0 0,1-1 0 0 0,-1 0 0 0 0,1 0 0 0 0,-1 0 0 0 0,0 0 0 0 0,7-2 0 0 0,-6 0 44 0 0,-1 1-1 0 0,0-1 0 0 0,0 0 1 0 0,0 0-1 0 0,0 0 1 0 0,0 0-1 0 0,0-1 0 0 0,4-4 1 0 0,9-9 292 0 0,9-9 19 0 0,3-5-296 0 0,-20 24-88 0 0,2-3-2 0 0,-5 7 0 0 0,8-1-76 0 0,-3 2 0 0 0,1 1 62 0 0,2 2 16 0 0,-7 0 0 0 0,10 7 0 0 0,6 3-64 0 0,-15-8 1 0 0,0-1-1 0 0,-1-1 1 0 0,1 1 0 0 0,1-1-1 0 0,-1 0 1 0 0,0-1-1 0 0,0 0 1 0 0,12 1 0 0 0,-16-2 18 0 0,0-1-1 0 0,0 1 1 0 0,0-1 0 0 0,1 0 0 0 0,-1 0 0 0 0,0 0 0 0 0,0 0 0 0 0,0 0 0 0 0,0-1 0 0 0,4-2 0 0 0,25-21-439 0 0,-22 18 286 0 0,12-10-463 0 0,-11 10 302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1156 147 8287 0 0,'1'-2'191'0'0,"10"-11"-23"0"0,0 0 0 0 0,0 0 0 0 0,15-12 0 0 0,-1 1 297 0 0,-22 21-290 0 0,0-1-1 0 0,-1 1 0 0 0,1-1 0 0 0,-1 0 0 0 0,3-5 1 0 0,-1 0 230 0 0,-1 6-256 0 0,7-6 555 0 0,-10 8-653 0 0,0 1-1 0 0,0 0 0 0 0,0 0 0 0 0,0 0 0 0 0,0-1 0 0 0,0 1 1 0 0,0 0-1 0 0,0 0 0 0 0,0 0 0 0 0,0-1 0 0 0,0 1 0 0 0,0 0 1 0 0,0 0-1 0 0,0 0 0 0 0,0 0 0 0 0,0-1 0 0 0,0 1 0 0 0,0 0 1 0 0,0 0-1 0 0,0 0 0 0 0,0 0 0 0 0,0-1 0 0 0,-1 1 0 0 0,1 0 0 0 0,0 0 1 0 0,0 0-1 0 0,0 0 0 0 0,0 0 0 0 0,0-1 0 0 0,0 1 0 0 0,-1 0 1 0 0,1 0-1 0 0,-11-3 1094 0 0,8 3-1112 0 0,1 1 0 0 0,-1-1 0 0 0,1 1 0 0 0,0 0 0 0 0,-1 0 1 0 0,1 0-1 0 0,0 0 0 0 0,0 0 0 0 0,0 0 0 0 0,-4 3 0 0 0,-21 20 185 0 0,14-11-179 0 0,-59 54-38 0 0,40-36 0 0 0,-55 43 0 0 0,-78 32 0 0 0,142-93 0 0 0,-2-1 0 0 0,1-1 0 0 0,-2-2 0 0 0,1 0 0 0 0,-34 6 0 0 0,53-14-65 0 0,0 0 0 0 0,0 0 0 0 0,0-1 0 0 0,0 0 0 0 0,0 0 0 0 0,0-1 0 0 0,0 1 0 0 0,0-1 0 0 0,0-1 0 0 0,0 1 0 0 0,0-1-1 0 0,0 0 1 0 0,1 0 0 0 0,-10-5 0 0 0,8 2-26 0 0,0 0 0 0 0,1 0 1 0 0,-1 0-1 0 0,1-1 0 0 0,1 0 0 0 0,-1 0 0 0 0,1 0 0 0 0,0-1 0 0 0,0 0 0 0 0,-5-10 0 0 0,2-1-23 0 0,0 0-1 0 0,1 0 0 0 0,-6-24 1 0 0,11 35-65 0 0,1 0 1 0 0,0-1 0 0 0,0 0-1 0 0,1 1 1 0 0,-1-1-1 0 0,2 0 1 0 0,-1 1 0 0 0,3-10-1 0 0,0 7 179 0 0,-3 10 0 0 0,0 0 0 0 0,0 0 0 0 0,0 0 0 0 0,0 1 0 0 0,0-1 0 0 0,1 0 0 0 0,-1 0 0 0 0,0 0 0 0 0,0 0 0 0 0,0 0 0 0 0,0 0 0 0 0,0 0 0 0 0,0 0 0 0 0,0 1 0 0 0,0-1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0,0 0 0 0 0,0-1 0 0 0,0 1 0 0 0,0 0 0 0 0,0 0 0 0 0,1 0 0 0 0,-1 0 0 0 0,0 0 0 0 0,0 0 0 0 0,0 0 0 0 0,0 0 0 0 0,0-1 0 0 0,0 1 0 0 0,0 0 0 0 0,0 0 0 0 0,0 0 0 0 0,0 0 0 0 0,0 0 0 0 0,0 0 0 0 0,0-1 0 0 0,0 1 0 0 0,0 0 0 0 0,0 0 0 0 0,0 0 0 0 0,0-1 0 0 0,3 11 0 0 0,-3-10 0 0 0,10 40 0 0 0,-2 1 0 0 0,5 72 0 0 0,-12-83 0 0 0,-1 1 0 0 0,-2-1 0 0 0,-1 0 0 0 0,-10 43 0 0 0,-3-12 164 0 0,-3-2 1 0 0,-3 0-1 0 0,-31 60 0 0 0,-102 157 1171 0 0,108-202-1335 0 0,-62 74 0 0 0,100-136 0 0 0,4-6 0 0 0,0 0 0 0 0,0 0 0 0 0,-1 0 0 0 0,0-1 0 0 0,-6 5 0 0 0,4-4 72 0 0,28-27 1364 0 0,-17 17-1349 0 0,1 0 1 0 0,-1 1-1 0 0,1-1 0 0 0,0 1 1 0 0,5-4-1 0 0,18-9-83 0 0,1 2-1 0 0,0 1 0 0 0,1 2 1 0 0,1 1-1 0 0,35-8 0 0 0,-18 8-4 0 0,1 2 0 0 0,79-2-1 0 0,-117 10 2 0 0,1 1 0 0 0,-1 1 0 0 0,0-1 0 0 0,16 6 0 0 0,-16-4 0 0 0,1-1 0 0 0,0 0 0 0 0,21 2 0 0 0,-31-5 0 0 0,0 1 0 0 0,1 0 0 0 0,-1 0 0 0 0,0 0 0 0 0,1 0 0 0 0,-1 0 0 0 0,1 0 0 0 0,-1 0 0 0 0,0 0 0 0 0,1 0 0 0 0,-1 1 0 0 0,0-1 0 0 0,2 1 0 0 0,-1 0 0 0 0,-1 0 0 0 0,0-1 0 0 0,1 1 0 0 0,-1-1 0 0 0,0 1 0 0 0,1-1 0 0 0,-1 0 0 0 0,0 0 0 0 0,1 0 0 0 0,-1 1 0 0 0,1-1 0 0 0,-1-1 0 0 0,2 1 0 0 0,10-2-678 0 0,-6-5-2856 0 0,-6 6-1238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36 126 11975 0 0,'0'0'267'0'0,"0"0"42"0"0,0 0 17 0 0,0 0-28 0 0,-2 2-196 0 0,-24 24-157 0 0,18-24-1478 0 0,19-1 1710 0 0,0 1 0 0 0,1-2 1 0 0,-1 0-1 0 0,0 0 0 0 0,1-1 1 0 0,-1 0-1 0 0,19-5 0 0 0,79-29 1708 0 0,-57 17-1550 0 0,-16 4-335 0 0,41-23 0 0 0,-66 32 0 0 0,7-3-697 0 0,7-3-1294 0 0,-7-2 477 0 0,-1 4-20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0 222 919 0 0,'41'-49'1009'0'0,"-1"2"5352"0"0,46-47 777 0 0,-56 63-3678 0 0,-29 30-2830 0 0,-1 1-587 0 0,1 1 0 0 0,-1-1 0 0 0,0 0 0 0 0,1 0 0 0 0,-1 1 0 0 0,1-1 0 0 0,-1 0 0 0 0,0 0 0 0 0,1 1 0 0 0,-1-1 0 0 0,0 0 0 0 0,0 1 0 0 0,1-1 0 0 0,-1 1 0 0 0,0-1 0 0 0,0 0 0 0 0,1 1 0 0 0,-1-1 0 0 0,0 1 0 0 0,0-1 0 0 0,0 0 0 0 0,0 1 0 0 0,0-1 0 0 0,1 1 1 0 0,-1-1-1 0 0,0 1 0 0 0,0-1 0 0 0,0 1 0 0 0,0-1 0 0 0,0 1 0 0 0,-1-1 0 0 0,1 1 0 0 0,0-1 0 0 0,0 0 0 0 0,0 2 0 0 0,-4 16 240 0 0,-6 11 19 0 0,-2 0 1 0 0,-25 45 0 0 0,-11 24 199 0 0,48-97-562 0 0,-1 0 1 0 0,1 0-1 0 0,0 0 0 0 0,-1 0 0 0 0,1-1 1 0 0,0 1-1 0 0,-1 0 0 0 0,1 0 1 0 0,0 0-1 0 0,0 0 0 0 0,0 0 0 0 0,0 0 1 0 0,0 0-1 0 0,0 0 0 0 0,0-1 0 0 0,0 1 1 0 0,0 0-1 0 0,1 1 0 0 0,-1-2-102 0 0,1 0-1 0 0,0 0 1 0 0,0 0-1 0 0,-1 0 1 0 0,1 0-1 0 0,0 0 1 0 0,0 0-1 0 0,0-1 0 0 0,-1 1 1 0 0,1 0-1 0 0,0-1 1 0 0,-1 1-1 0 0,1 0 1 0 0,0-1-1 0 0,-1 1 1 0 0,1-1-1 0 0,0 1 1 0 0,-1-1-1 0 0,1 1 1 0 0,0-2-1 0 0,19-14-6593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0,'0'0'382'0'0,"0"0"-8"0"0,0 2-170 0 0,3 20 264 0 0,2 0 0 0 0,0 0-1 0 0,2-1 1 0 0,0 0 0 0 0,1 0-1 0 0,1-1 1 0 0,1 0 0 0 0,1 0 0 0 0,1-1-1 0 0,0-1 1 0 0,1 0 0 0 0,17 16-1 0 0,24 39-467 0 0,-6-9 0 0 0,-24-36 0 0 0,4 4 0 0 0,45 68 0 0 0,-68-92 0 0 0,1 0 0 0 0,0-1 0 0 0,0 1 0 0 0,0-1 0 0 0,1-1 0 0 0,14 12 0 0 0,-20-17 0 0 0,-1-1-39 0 0,0 1 0 0 0,0-1-1 0 0,1 1 1 0 0,-1-1 0 0 0,0 0-1 0 0,1 1 1 0 0,-1-1 0 0 0,0 0-1 0 0,1 0 1 0 0,-1 1 0 0 0,0-1-1 0 0,1 0 1 0 0,-1 0 0 0 0,1 0 0 0 0,-1 1-1 0 0,0-1 1 0 0,1 0 0 0 0,-1 0-1 0 0,1 0 1 0 0,-1 0 0 0 0,1 0-1 0 0,-1 0 1 0 0,1 0 0 0 0,-1 0-1 0 0,1 0 1 0 0,-1 0 0 0 0,0 0-1 0 0,1 0 1 0 0,-1 0 0 0 0,1 0-1 0 0,-1 0 1 0 0,1-1 0 0 0,-1 1-1 0 0,0 0 1 0 0,1 0 0 0 0,-1 0 0 0 0,1-1-1 0 0,-1 1 1 0 0,0 0 0 0 0,1-1-1 0 0,-1 1 1 0 0,0 0 0 0 0,1-1-1 0 0,-1 1 1 0 0,0 0 0 0 0,0-1-1 0 0,1 1 1 0 0,-1 0 0 0 0,0-1-1 0 0,0 1 1 0 0,0-1 0 0 0,0 1-1 0 0,1-1 1 0 0,-1 1 0 0 0,0-1 0 0 0,0 1-1 0 0,0 0 1 0 0,0-1 0 0 0,0 0-1 0 0,1-1-289 0 0,7-23-1185 0 0,2 1-20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 10135 0 0,'0'0'231'0'0,"0"0"29"0"0,0 0 19 0 0,-1-2-41 0 0,1 2-237 0 0,0 0 0 0 0,0 0 0 0 0,0 0 0 0 0,0-1 0 0 0,0 1 0 0 0,0 0 0 0 0,0 0 0 0 0,0 0 0 0 0,-1 0 0 0 0,1 0 0 0 0,0-1 0 0 0,0 1 0 0 0,0 0 0 0 0,0 0 0 0 0,0 0 0 0 0,0 0 0 0 0,0 0 0 0 0,-1 0 0 0 0,1 0 0 0 0,0-1 0 0 0,0 1 0 0 0,0 0 0 0 0,0 0 0 0 0,0 0 0 0 0,-1 0 0 0 0,1 0 0 0 0,0 0 0 0 0,0 0 0 0 0,0 0 0 0 0,0 0 0 0 0,-1 0 0 0 0,1 0 0 0 0,0 0 0 0 0,0 0 0 0 0,0 0 0 0 0,0 0 0 0 0,-1 0 0 0 0,1 0 0 0 0,0 0 0 0 0,0 0 0 0 0,0 0 0 0 0,0 0 0 0 0,0 0 0 0 0,-1 1-1 0 0,1-1 1 0 0,0 0 0 0 0,0 0 0 0 0,0 0 0 0 0,0 0 0 0 0,0 0 0 0 0,0 0 0 0 0,-1 0 0 0 0,1 1 0 0 0,0-1 0 0 0,0 0 0 0 0,0 0 0 0 0,0 0 0 0 0,0 0 0 0 0,0 1 0 0 0,-7 10-9 0 0,5-8 5 0 0,-168 236 305 0 0,128-182-133 0 0,-95 119 1281 0 0,38-51-1283 0 0,87-109-167 0 0,-3 5 0 0 0,-1-1 0 0 0,-34 32 0 0 0,49-51 0 0 0,0-1 0 0 0,0 1 0 0 0,0-1 0 0 0,1 1 0 0 0,-1-1 0 0 0,0 1 0 0 0,0-1 0 0 0,0 1 0 0 0,0-1 0 0 0,0 0 0 0 0,0 0 0 0 0,0 0 0 0 0,0 1 0 0 0,0-1 0 0 0,0 0 0 0 0,0 0 0 0 0,0 0 0 0 0,0-1 0 0 0,0 1 0 0 0,0 0 0 0 0,0 0 0 0 0,0 0 0 0 0,0-1 0 0 0,0 1 0 0 0,0-1 0 0 0,0 1 0 0 0,0 0 0 0 0,0-1 0 0 0,1 0 0 0 0,-1 1 0 0 0,0-1 0 0 0,0 1 0 0 0,1-1 0 0 0,-1 0 0 0 0,0 0 0 0 0,1 1 0 0 0,-1-1 0 0 0,0 0 0 0 0,1 0 0 0 0,-1 0 0 0 0,1 0 0 0 0,-1 0 0 0 0,1 0 0 0 0,0 0 0 0 0,-1 1 0 0 0,1-1 0 0 0,0-2 0 0 0,-1-11 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11975 0 0,'0'-3'53'0'0,"0"0"41"0"0,1 0 1 0 0,-1 0-1 0 0,0 0 0 0 0,0 0 0 0 0,0 0 1 0 0,0 0-1 0 0,-1 0 0 0 0,0-5 1 0 0,0 6 203 0 0,1 1-196 0 0,-1-4-21 0 0,18 36 1655 0 0,38 90-7752 0 0,-45-101 4481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2:5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15663 0 0,'19'-30'344'0'0,"-11"16"72"0"0,0-4 8 0 0,0 4 24 0 0,-1-2-360 0 0,1 2-88 0 0,0 1 0 0 0,-1 0 0 0 0,-2-1 832 0 0,-1 1 160 0 0,-2 2 24 0 0,0 3 8 0 0,-2 8-824 0 0,0 0-200 0 0,7-8 0 0 0,1 2-8560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0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 6447 0 0,'0'0'142'0'0,"-8"-7"356"0"0,-10-1-391 0 0,17 8-16 0 0,0 0 0 0 0,0-1 1 0 0,0 2-1 0 0,0-1 0 0 0,-1 0 0 0 0,1 0 0 0 0,0 0 1 0 0,0 0-1 0 0,0 1 0 0 0,0-1 0 0 0,0 0 0 0 0,-1 1 1 0 0,1-1-1 0 0,0 1 0 0 0,0 0 0 0 0,0-1 0 0 0,0 1 1 0 0,0 0-1 0 0,-1 1 0 0 0,0 1 34 0 0,1 1-83 0 0,-1 17-44 0 0,2-15 2 0 0,0 0 0 0 0,1 0 0 0 0,0 0 0 0 0,0 0 0 0 0,2 6 0 0 0,-3-10 1 0 0,0 0-1 0 0,1-1 1 0 0,-1 1-1 0 0,0 0 0 0 0,1-1 1 0 0,-1 1-1 0 0,1 0 1 0 0,0-1-1 0 0,0 1 1 0 0,0-1-1 0 0,-1 1 0 0 0,1-1 1 0 0,0 0-1 0 0,1 1 1 0 0,-1-1-1 0 0,2 2 0 0 0,1 0 65 0 0,-3-2 306 0 0,-1-1 117 0 0,2 1-381 0 0,0-1-1 0 0,-1 0 1 0 0,1 1-1 0 0,0-1 1 0 0,-1 1 0 0 0,1-1-1 0 0,0 1 1 0 0,-1 0-1 0 0,1-1 1 0 0,-1 1 0 0 0,1 0-1 0 0,-1 0 1 0 0,1 0-1 0 0,-1 1 1 0 0,0-1 0 0 0,1 0-1 0 0,-1 0 1 0 0,0 1-1 0 0,0-1 1 0 0,0 1 0 0 0,0-1-1 0 0,0 1 1 0 0,0-1-1 0 0,-1 1 1 0 0,1-1 0 0 0,0 1-1 0 0,0 2 1 0 0,1 3-77 0 0,0 0 0 0 0,0 0 0 0 0,-1 1 0 0 0,0-1 0 0 0,0 9 0 0 0,-1 0-30 0 0,-1 1 0 0 0,-1-1 0 0 0,-6 29 0 0 0,-18 49 0 0 0,10-44 0 0 0,-75 252 0 0 0,76-234 56 0 0,6-20 1328 0 0,8-46-941 0 0,2 0-294 0 0,0-1-170 0 0,-1 0 0 0 0,0 0-1 0 0,1-1 1 0 0,-1 1 0 0 0,1 0-1 0 0,0 0 1 0 0,-1-1 0 0 0,1 1-1 0 0,-1 0 1 0 0,1-1 0 0 0,0 1-1 0 0,0-1 1 0 0,-1 1 0 0 0,1-1-1 0 0,0 1 1 0 0,0-1 0 0 0,0 1-1 0 0,-1-1 1 0 0,1 0 0 0 0,0 0-1 0 0,0 1 1 0 0,0-1 0 0 0,0 0-1 0 0,0 0 1 0 0,0 0-1 0 0,0 0 1 0 0,0 0 0 0 0,0 0-1 0 0,0 0 1 0 0,-1 0 0 0 0,1 0-1 0 0,0 0 1 0 0,0-1 0 0 0,0 1-1 0 0,2-1 1 0 0,-2 0-71 0 0,14-4-1269 0 0,0-2-3418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0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 8287 0 0,'0'0'191'0'0,"0"0"26"0"0,0-2 9 0 0,-1-6-34 0 0,-1 0-78 0 0,2 7 274 0 0,0 1 110 0 0,0 0 12 0 0,0 0-67 0 0,0 0-222 0 0,0 0 166 0 0,0 0 101 0 0,0 0 21 0 0,0 0-66 0 0,1 3-387 0 0,0 1 1 0 0,0-1-1 0 0,0 0 0 0 0,1 0 1 0 0,-1 0-1 0 0,1 0 0 0 0,0 0 1 0 0,0 0-1 0 0,0 0 0 0 0,0-1 0 0 0,0 1 1 0 0,0-1-1 0 0,1 1 0 0 0,-1-1 1 0 0,1 0-1 0 0,0 0 0 0 0,0 0 1 0 0,0 0-1 0 0,0-1 0 0 0,5 3 1 0 0,3 1 149 0 0,1 0 0 0 0,0-1 0 0 0,0-1 0 0 0,16 3 0 0 0,42 5-206 0 0,44 9 0 0 0,-111-20 0 0 0,-1 1 0 0 0,0-1 0 0 0,0 1 0 0 0,0 0 0 0 0,0-1 0 0 0,0 1 0 0 0,0 0 0 0 0,0 0 0 0 0,-1 0 0 0 0,1 1 0 0 0,0-1 0 0 0,0 0 0 0 0,-1 1 0 0 0,1-1 0 0 0,-1 1 0 0 0,1-1 0 0 0,-1 1 0 0 0,0 0 0 0 0,1-1 0 0 0,-1 1 0 0 0,0 0 0 0 0,0 0 0 0 0,0 0 0 0 0,-1 0 0 0 0,1 0 0 0 0,0 0 0 0 0,-1 0 0 0 0,1 0 0 0 0,-1 0 0 0 0,0 0 0 0 0,0 1 0 0 0,0-1 0 0 0,0 0 0 0 0,0 0 0 0 0,0 0 0 0 0,-1 3 0 0 0,-1 5 0 0 0,-1 1 0 0 0,0-1 0 0 0,-1 0 0 0 0,0 0 0 0 0,-10 18 0 0 0,-27 41 512 0 0,-3-2 0 0 0,-3-2 0 0 0,-64 69 0 0 0,73-89-661 0 0,-42 45-578 0 0,73-83 457 0 0,6-5-4829 0 0,13-2 312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0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42 6447 0 0,'2'-1'142'0'0,"-1"1"-117"0"0,1-1 0 0 0,-1 0 0 0 0,0 0 1 0 0,1 1-1 0 0,-1-1 0 0 0,0 0 0 0 0,1-1 1 0 0,-1 1-1 0 0,1-1 0 0 0,0-1 7 0 0,0 1 1 0 0,0 0-1 0 0,1 0 1 0 0,-1 1-1 0 0,1-1 0 0 0,-1 0 1 0 0,1 1-1 0 0,-1 0 1 0 0,1-1-1 0 0,0 1 0 0 0,-1 0 1 0 0,5-1-1 0 0,14-6 3988 0 0,-20 8-3637 0 0,-1 0 113 0 0,0 0 14 0 0,0 0 2 0 0,0 0 0 0 0,-2 1 0 0 0,-66 41 608 0 0,43-28-1120 0 0,-1 0 0 0 0,-1-2 0 0 0,-33 10 0 0 0,-38 4 0 0 0,-72 23 0 0 0,101-29 0 0 0,55-15 10 0 0,10-6-5 0 0,-12-1-84 0 0,14 2-258 0 0,2 0 326 0 0,0 0 0 0 0,0-1 0 0 0,0 1 0 0 0,0 0 0 0 0,0 0 0 0 0,0 0 1 0 0,0-1-1 0 0,0 1 0 0 0,0 0 0 0 0,0 0 0 0 0,0 0 0 0 0,0-1 0 0 0,0 1 0 0 0,-1 0 0 0 0,1 0 0 0 0,0 0 0 0 0,0-1 0 0 0,0 1 1 0 0,0 0-1 0 0,0 0 0 0 0,-1 0 0 0 0,1 0 0 0 0,0 0 0 0 0,0 0 0 0 0,0-1 0 0 0,0 1 0 0 0,-1 0 0 0 0,1 0 0 0 0,0 0 0 0 0,0 0 1 0 0,0 0-1 0 0,-1 0 0 0 0,1 0 0 0 0,-10 1-522 0 0,-8 6-154 0 0,15-5 687 0 0,2-2 0 0 0,-1 0 0 0 0,1 1 0 0 0,0 0 0 0 0,0-1 0 0 0,0 1 0 0 0,0-1 0 0 0,0 1 0 0 0,0 0 0 0 0,0 0 0 0 0,0 0 0 0 0,1 0 0 0 0,-1 0 0 0 0,0-1 0 0 0,-1 3 0 0 0,-1 0 0 0 0,-10 16 0 0 0,10-9 0 0 0,10-6 0 0 0,-6-4 0 0 0,-1 1 0 0 0,1-1 0 0 0,-1 0 0 0 0,1 0 0 0 0,-1 1 0 0 0,0-1 0 0 0,1 0 0 0 0,-1 1 0 0 0,0-1 0 0 0,1 0 0 0 0,-1 1 0 0 0,0-1 0 0 0,1 0 0 0 0,-1 1 0 0 0,0-1 0 0 0,0 1 0 0 0,0-1 0 0 0,1 0 0 0 0,-1 1 0 0 0,0-1 0 0 0,0 2 0 0 0,0 0 0 0 0,0 1 0 0 0,0 0 0 0 0,0-1 0 0 0,-1 1 0 0 0,1-1 0 0 0,-1 1 0 0 0,0 0 0 0 0,-1 3 0 0 0,-7 13 0 0 0,0-1 0 0 0,-1 0 0 0 0,-1 0 0 0 0,-1-1 0 0 0,-21 25 0 0 0,25-34 0 0 0,2-1 64 0 0,4-6 274 0 0,2-1 136 0 0,0 0 34 0 0,18-3-368 0 0,-4 1-557 0 0,16-8 640 0 0,45-22 1 0 0,0-1 214 0 0,-66 30-658 0 0,-1 0 1 0 0,1 1-1 0 0,0 0 0 0 0,-1 1 0 0 0,1 0 0 0 0,0 0 0 0 0,14 2 1 0 0,-17 0 396 0 0,0 1 0 0 0,-1 0 0 0 0,1 0 0 0 0,-1 0 0 0 0,1 1 0 0 0,-1-1 0 0 0,0 2 0 0 0,9 6 0 0 0,-7-5-161 0 0,0 1 1 0 0,0 0 0 0 0,-1 1-1 0 0,0 0 1 0 0,0 0-1 0 0,-1 0 1 0 0,0 0-1 0 0,0 1 1 0 0,6 14-1 0 0,-5-12-16 0 0,13 19 0 0 0,-5-9 0 0 0,-1-2 0 0 0,-9-14 0 0 0,0-1 0 0 0,7 8 0 0 0,3-4 0 0 0,0 0 0 0 0,-1-1 0 0 0,4 2 0 0 0,-14-3 0 0 0,-2-2 0 0 0,4 8 0 0 0,-5-8 0 0 0,0 1 0 0 0,-1-1 0 0 0,1 0 0 0 0,-1 0 0 0 0,0 0 0 0 0,0 0 0 0 0,0 0 0 0 0,-1 0 0 0 0,1 0 0 0 0,-1 0 0 0 0,-3 5 0 0 0,-2 1 0 0 0,-16 18 0 0 0,-9 3 0 0 0,-46 33 0 0 0,35-29 0 0 0,-13 7 0 0 0,-85 46 0 0 0,136-84 0 0 0,1-1-1 0 0,2 0 5 0 0,0-1-1 0 0,-1 1 0 0 0,1-1 0 0 0,-1 0 1 0 0,1 0-1 0 0,-1 0 0 0 0,1 0 1 0 0,-1 0-1 0 0,1-1 0 0 0,-1 1 1 0 0,0-1-1 0 0,1 0 0 0 0,-1 0 1 0 0,0 0-1 0 0,1 0 0 0 0,-1 0 1 0 0,0 0-1 0 0,1-1 0 0 0,-1 1 1 0 0,1-1-1 0 0,-5-1 0 0 0,6 1 57 0 0,0 1 0 0 0,1-1-1 0 0,-1 1 1 0 0,0-1-1 0 0,1 0 1 0 0,-1 1 0 0 0,0-1-1 0 0,1 0 1 0 0,-1 1 0 0 0,1-1-1 0 0,-1 0 1 0 0,1 0 0 0 0,-1 1-1 0 0,1-1 1 0 0,-1 0-1 0 0,1 0 1 0 0,0 0 0 0 0,-1-1-1 0 0,-2-14 519 0 0,3 16-546 0 0,0-2-112 0 0,0 0-1 0 0,0 0 1 0 0,1 0 0 0 0,-1-1 0 0 0,1 1 0 0 0,-1 0-1 0 0,1 0 1 0 0,0 0 0 0 0,0 0 0 0 0,0 0-1 0 0,2-2 1 0 0,-1-1-109 0 0,2-4 102 0 0,1 0 1 0 0,0 0-1 0 0,1 0 0 0 0,0 1 1 0 0,0 0-1 0 0,14-14 0 0 0,-8 13 87 0 0,-11 8 0 0 0,0 1 0 0 0,-1 0 0 0 0,0-1 0 0 0,1 1 0 0 0,-1 0 0 0 0,0 0 0 0 0,1-1 0 0 0,-1 1 0 0 0,1 0 0 0 0,-1 0 0 0 0,1 0 0 0 0,-1-1 0 0 0,0 1 0 0 0,1 0 0 0 0,-1 0 0 0 0,1 0 0 0 0,-1 0 0 0 0,1 0 0 0 0,0 0 0 0 0,1 1 1 0 0,-1 1 1 0 0,0-1-1 0 0,1 0 0 0 0,-1 1 0 0 0,0-1 0 0 0,0 1 1 0 0,0 0-1 0 0,0-1 0 0 0,0 1 0 0 0,0 0 0 0 0,0 0 1 0 0,-1-1-1 0 0,1 1 0 0 0,0 3 0 0 0,7 30-91 0 0,0 20-2131 0 0,-3-37-2558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 8287 0 0,'-2'-2'121'0'0,"2"1"-81"0"0,-1 1 1 0 0,1-1-1 0 0,-1 1 1 0 0,1-1-1 0 0,-1 1 1 0 0,1-1-1 0 0,-1 1 1 0 0,1-1-1 0 0,-1 1 0 0 0,1 0 1 0 0,-1-1-1 0 0,1 1 1 0 0,-1 0-1 0 0,0-1 1 0 0,1 1-1 0 0,-1 0 1 0 0,0 0-1 0 0,0-1 1 0 0,-8 2-27 0 0,-2 4-14 0 0,7-2 134 0 0,1 1 0 0 0,0-1 0 0 0,0 1 0 0 0,0 0 0 0 0,1 0 0 0 0,-1 0 0 0 0,1 0 0 0 0,0 0-1 0 0,0 0 1 0 0,1 0 0 0 0,-1 1 0 0 0,1-1 0 0 0,-2 9 0 0 0,4-8 15 0 0,4 8-133 0 0,6-2-16 0 0,-8-9 0 0 0,-1 0 0 0 0,1-1 0 0 0,-1 0 0 0 0,1 1 0 0 0,0-1 0 0 0,-1 0 0 0 0,1 0 0 0 0,0-1 0 0 0,0 1 0 0 0,0 0 0 0 0,0-1 0 0 0,0 0 0 0 0,0 0 0 0 0,-1 0 0 0 0,1 0 0 0 0,0 0 0 0 0,0 0 0 0 0,0-1 0 0 0,0 1 0 0 0,3-2 0 0 0,14-1 0 0 0,84-4 205 0 0,-57 4 33 0 0,-36 3-99 0 0,1 0 0 0 0,-1 1-1 0 0,1 0 1 0 0,-1 1 0 0 0,0 0 0 0 0,0 1-1 0 0,0 0 1 0 0,0 1 0 0 0,0 0 0 0 0,-1 1-1 0 0,0 0 1 0 0,0 0 0 0 0,14 11 0 0 0,-16-11-39 0 0,-1 1 1 0 0,1 0 0 0 0,-2 1-1 0 0,1 0 1 0 0,-1 0-1 0 0,0 0 1 0 0,0 1 0 0 0,-1 0-1 0 0,0 0 1 0 0,0 0 0 0 0,-1 1-1 0 0,0-1 1 0 0,0 1-1 0 0,-1 0 1 0 0,0 0 0 0 0,2 15-1 0 0,-4-15-100 0 0,0 0 0 0 0,0 1 0 0 0,-1-1 0 0 0,-1 0 0 0 0,1 1 0 0 0,-1-1 0 0 0,-5 17 0 0 0,4-19 0 0 0,0-1 0 0 0,-1 0 0 0 0,0 0 0 0 0,0 0 0 0 0,0 0 0 0 0,-1-1 0 0 0,0 1 0 0 0,0-1 0 0 0,0 0 0 0 0,-1 0 0 0 0,-9 8 0 0 0,-4 0 0 0 0,0-1 0 0 0,0 0 0 0 0,-1-2 0 0 0,-40 17 0 0 0,-86 21 0 0 0,87-30 0 0 0,48-15 5 0 0,3 0-18 0 0,0-1 1 0 0,0 0-1 0 0,-1-1 1 0 0,1 0-1 0 0,0 0 0 0 0,0 0 1 0 0,-1-1-1 0 0,1 0 1 0 0,0 0-1 0 0,-10-2 1 0 0,15 1-684 0 0,2 1-257 0 0,3 1-58 0 0,11 3-12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0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61 6447 0 0,'0'0'298'0'0,"0"0"-10"0"0,0 0-254 0 0,0 0-366 0 0,0 0-144 0 0,-10-4-624 0 0,-9-5 1148 0 0,11 4 71 0 0,-1 0 469 0 0,0 0 0 0 0,0 0 0 0 0,0 1 1 0 0,-1 0-1 0 0,1 0 0 0 0,-1 1 0 0 0,0 1 0 0 0,0 0 0 0 0,-16-2 0 0 0,-44 4-588 0 0,-9-3 0 0 0,51 1 0 0 0,21 3 32 0 0,0 0 0 0 0,-1 0 0 0 0,1 0-1 0 0,0 1 1 0 0,0 0 0 0 0,0 0 0 0 0,-10 4-1 0 0,-4 2 173 0 0,2-1-137 0 0,0 0 1 0 0,1 1-1 0 0,-30 17 1 0 0,41-21-118 0 0,1 1 0 0 0,-1 0 0 0 0,1 0 0 0 0,0 0 1 0 0,1 1-1 0 0,-1 0 0 0 0,1 0 0 0 0,0 0 0 0 0,0 1 1 0 0,1-1-1 0 0,0 1 0 0 0,-4 8 0 0 0,3-2 50 0 0,2 1 0 0 0,3 1 0 0 0,4 0 0 0 0,4-3 0 0 0,-3-7 0 0 0,0 0 0 0 0,0-1 0 0 0,0 0 0 0 0,10 6 0 0 0,-3-5 0 0 0,14 1-1 0 0,43 4-1 0 0,-22-4 69 0 0,-16-2 415 0 0,0 2 0 0 0,-1 1 0 0 0,56 21 0 0 0,-23-4-482 0 0,12 4 0 0 0,-62-21 0 0 0,-1 0 0 0 0,0 1 0 0 0,20 18 0 0 0,6 3 0 0 0,-34-26 0 0 0,0 0 0 0 0,0 0 0 0 0,-1 0 0 0 0,1 0 0 0 0,6 8 0 0 0,7 9 0 0 0,-9-11 0 0 0,0 3 0 0 0,-5 1 0 0 0,-3-8 47 0 0,0 0 0 0 0,0 0-1 0 0,0 1 1 0 0,-1-1 0 0 0,0 0-1 0 0,0 0 1 0 0,0 0 0 0 0,0 0-1 0 0,-1 0 1 0 0,0-1 0 0 0,0 1-1 0 0,0 0 1 0 0,-1-1 0 0 0,0 1-1 0 0,0-1 1 0 0,0 0 0 0 0,-3 4-1 0 0,-9 8 330 0 0,0-1-1 0 0,-31 23 0 0 0,26-22-293 0 0,9-7-96 0 0,-1-1 0 0 0,0-1 0 0 0,0 0-1 0 0,-1-1 1 0 0,-25 9 0 0 0,-69 16-273 0 0,99-30 258 0 0,-10 2-167 0 0,1-1 1 0 0,-1 0-1 0 0,0-2 1 0 0,0 0-1 0 0,-19-3 1 0 0,-38 1-223 0 0,66 2 418 0 0,5 1 0 0 0,1 0 0 0 0,-1-1 0 0 0,0 0 0 0 0,1 0 0 0 0,-1 0 0 0 0,0-1 0 0 0,0 1 0 0 0,1-1 0 0 0,-1 0 0 0 0,1 0 0 0 0,-1 0 0 0 0,1 0 0 0 0,-1 0 0 0 0,1-1 0 0 0,-5-2 0 0 0,3-4 0 0 0,4 6 0 0 0,1 0 0 0 0,0 0 0 0 0,1 0 0 0 0,-1 0 0 0 0,0 0 0 0 0,0 0 0 0 0,1 0 0 0 0,0 0 0 0 0,-1 0 0 0 0,1 0 0 0 0,0 0 0 0 0,0 1 0 0 0,0-1 0 0 0,1-2 0 0 0,19-26 0 0 0,-16 24 0 0 0,106-130 146 0 0,-42 55 110 0 0,-47 56 407 0 0,38-32 1 0 0,-17 18-417 0 0,44-41-227 0 0,9-7-24 0 0,-89 79 4 0 0,0-1 0 0 0,0 1 0 0 0,0-2 0 0 0,-1 1 0 0 0,0-1 0 0 0,-1 0 0 0 0,0 0 0 0 0,-1-1 0 0 0,4-12 0 0 0,-6 1-876 0 0,-2 22 368 0 0,-1-3 66 0 0,-3-8 292 0 0,4 11 150 0 0,0 0-1 0 0,0-1 0 0 0,0 1 1 0 0,0 0-1 0 0,-1-1 1 0 0,1 1-1 0 0,0 0 0 0 0,0-1 1 0 0,0 1-1 0 0,0 0 1 0 0,-1-1-1 0 0,1 1 0 0 0,0 0 1 0 0,0 0-1 0 0,0-1 0 0 0,-1 1 1 0 0,1 0-1 0 0,0 0 1 0 0,-1 0-1 0 0,1-1 0 0 0,0 1 1 0 0,0 0-1 0 0,-1 0 1 0 0,1 0-1 0 0,-1-1 0 0 0,0 2-19 0 0,0 0 0 0 0,0-1 0 0 0,-1 1 0 0 0,1 0 0 0 0,0-1 1 0 0,0 1-1 0 0,0 0 0 0 0,0 0 0 0 0,0 0 0 0 0,0 0 0 0 0,0 0 0 0 0,1 0 0 0 0,-1 0 0 0 0,0 0 0 0 0,1 1 0 0 0,-2 1 0 0 0,-10 22-571 0 0,4-4 81 0 0,0-2-2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 8287 0 0,'0'0'191'0'0,"0"0"26"0"0,0 0 9 0 0,1-1-34 0 0,0 0-166 0 0,1 1 0 0 0,-1-1 0 0 0,0 1 0 0 0,0-1 0 0 0,0 0 0 0 0,0 0 0 0 0,0 1 0 0 0,0-1 0 0 0,0 0 1 0 0,0 0-1 0 0,0 0 0 0 0,-1 0 0 0 0,2-1 0 0 0,-1-1 111 0 0,1 1 361 0 0,-2 2 12 0 0,1-1-67 0 0,4-4-294 0 0,-6 12-61 0 0,1-4 283 0 0,0-3 117 0 0,0 0 21 0 0,0 0-66 0 0,0 0-222 0 0,0 0 166 0 0,0 0 101 0 0,0 0 21 0 0,0 0-66 0 0,0 1-428 0 0,0 0 0 0 0,0 1 0 0 0,0-1 0 0 0,0 0 0 0 0,0 1 0 0 0,0-1 0 0 0,1 0 0 0 0,-1 1 0 0 0,1-1 0 0 0,0 3 0 0 0,8 19-15 0 0,-8-20 0 0 0,0 1 0 0 0,-1-1 0 0 0,0 0 0 0 0,1 1 0 0 0,-2 4 0 0 0,1-4 0 0 0,0-3 0 0 0,0 0 0 0 0,0 0 0 0 0,0 0 0 0 0,1-1 0 0 0,-1 1 0 0 0,0 0 0 0 0,0 0 0 0 0,0 0 0 0 0,1 0 0 0 0,-1-1 0 0 0,0 1 0 0 0,1 1 0 0 0,0-1 0 0 0,-1-1 0 0 0,1 1 0 0 0,-1-1 0 0 0,0 1 0 0 0,1-1 0 0 0,0 1 0 0 0,-1-1 0 0 0,1 1 0 0 0,-1-1 0 0 0,1 1 0 0 0,-1-1 0 0 0,1 0 0 0 0,0 1 0 0 0,-1-1 0 0 0,1 0 0 0 0,0 0 0 0 0,-1 0 0 0 0,1 1 0 0 0,0-1 0 0 0,-1 0 0 0 0,1 0 0 0 0,1 0 0 0 0,20 4 0 0 0,-18-2 0 0 0,19 0 0 0 0,-10-1 0 0 0,-7 1 0 0 0,0 1 0 0 0,0-1 0 0 0,0 1 0 0 0,0 0 0 0 0,-1 1 0 0 0,1-1 0 0 0,-1 1 0 0 0,0 0 0 0 0,0 1 0 0 0,-1-1 0 0 0,1 1 0 0 0,-1 0 0 0 0,0 0 0 0 0,0 0 0 0 0,4 9 0 0 0,-2-4 0 0 0,-1 0 0 0 0,-1 1 0 0 0,0 0 0 0 0,0 0 0 0 0,-1 0 0 0 0,0 1 0 0 0,1 21 0 0 0,-2-5 0 0 0,-2-1 0 0 0,-3 32 0 0 0,1-50 0 0 0,1-1 0 0 0,-1 1 0 0 0,-1-1 0 0 0,0 0 0 0 0,0 0 0 0 0,0 0 0 0 0,-1 0 0 0 0,0-1 0 0 0,-1 1 0 0 0,0-1 0 0 0,0 0 0 0 0,0 0 0 0 0,-1-1 0 0 0,0 0 0 0 0,-10 8 0 0 0,3-3 0 0 0,-1-1 0 0 0,0 0 0 0 0,0-1 0 0 0,-1 0 0 0 0,0-2 0 0 0,-30 12 0 0 0,38-16 0 0 0,5-2 0 0 0,0 0 0 0 0,0 0 0 0 0,1-1 0 0 0,-1 1 0 0 0,0 0 0 0 0,0-1 0 0 0,0 0 0 0 0,0 1 0 0 0,0-1 0 0 0,0 0 0 0 0,0 0 0 0 0,0 0 0 0 0,0 0 0 0 0,-3-1 0 0 0,-7-1 0 0 0,-16 0-905 0 0,21 3 426 0 0,6-1 406 0 0,0 0-1 0 0,1 0 0 0 0,-1 1 1 0 0,0-1-1 0 0,1 0 1 0 0,-1 1-1 0 0,0-1 0 0 0,1 0 1 0 0,-1 1-1 0 0,1-1 0 0 0,-1 1 1 0 0,1-1-1 0 0,-1 1 1 0 0,1-1-1 0 0,-1 1 0 0 0,1-1 1 0 0,0 1-1 0 0,-1-1 0 0 0,1 1 1 0 0,0 0-1 0 0,-1-1 1 0 0,1 1-1 0 0,0-1 0 0 0,0 1 1 0 0,-1 0-1 0 0,1-1 0 0 0,0 2 1 0 0,-3 19-938 0 0,5 5-13 0 0,-1-23 512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93 2303 0 0,'0'-1'102'0'0,"31"-58"1132"0"0,-24 43 2902 0 0,1 0 4051 0 0,-17 45-7246 0 0,3-9-790 0 0,2-7-76 0 0,-2 0 0 0 0,1 0 0 0 0,-12 17 0 0 0,15-26 167 0 0,0 0 1 0 0,0 1 0 0 0,1-1-1 0 0,0 0 1 0 0,0 1-1 0 0,-1 5 1 0 0,2-5 116 0 0,-1 0 0 0 0,0-1 0 0 0,0 0 0 0 0,-3 7 0 0 0,2-5-165 0 0,1-5-175 0 0,1 0 0 0 0,-1 0 0 0 0,1 1 0 0 0,-1-1 0 0 0,1 0 0 0 0,-1 0 0 0 0,0 0-1 0 0,0 1 1 0 0,0-1 0 0 0,0 0 0 0 0,0 0 0 0 0,-2 1 0 0 0,-2 2-15 0 0,4-3-62 0 0,2-2 3 0 0,5-17 53 0 0,-6 18 14 0 0,0-1 0 0 0,0 1 0 0 0,1 0-1 0 0,-1-1 1 0 0,0 1 0 0 0,1 0 0 0 0,-1 0 0 0 0,0 0 0 0 0,1-1 0 0 0,-1 1 0 0 0,0 0 0 0 0,1 0 0 0 0,-1 0 0 0 0,1 0-1 0 0,-1 0 1 0 0,0 0 0 0 0,1 0 0 0 0,-1 0 0 0 0,1 0 0 0 0,-1 0 0 0 0,1 0 0 0 0,0 0 101 0 0,13 18 295 0 0,-11-12-331 0 0,0 0 0 0 0,0 0 0 0 0,-1 1-1 0 0,0 0 1 0 0,1 7 0 0 0,-1 6-3839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20 6447 0 0,'0'0'142'0'0,"2"-2"22"0"0,16-8 170 0 0,-11 4-227 0 0,-5 4 274 0 0,-2 2 110 0 0,0 0 18 0 0,0 0 3 0 0,0 0 0 0 0,0 0 0 0 0,0 0 0 0 0,0 0-69 0 0,0 0-222 0 0,-14 4 654 0 0,-40 15 1682 0 0,47-16-2476 0 0,1-1-1 0 0,0 1 1 0 0,0 0 0 0 0,0 1-1 0 0,0-1 1 0 0,-10 9-1 0 0,2-1-36 0 0,13-11-44 0 0,-180 134 0 0 0,154-110 0 0 0,-37 44 0 0 0,26-25 0 0 0,21-27 0 0 0,-25 19 0 0 0,25-22 0 0 0,1 1 0 0 0,-16 17 0 0 0,-57 69 0 0 0,75-84 0 0 0,-27 35 0 0 0,37-45 0 0 0,0 0 0 0 0,1 0 0 0 0,-1 0 0 0 0,2 1 0 0 0,-1-1 0 0 0,1 1 0 0 0,-2 7 0 0 0,3-2 0 0 0,2-9 0 0 0,0 0 0 0 0,0 0 0 0 0,0-1 0 0 0,0 1 0 0 0,0 0 0 0 0,1-1 0 0 0,-1 1 0 0 0,1-1 0 0 0,-1 0 0 0 0,1 1 0 0 0,0-1 0 0 0,0 0 0 0 0,0 0 0 0 0,1 0 0 0 0,-1-1 0 0 0,0 1 0 0 0,1 0 0 0 0,-1-1 0 0 0,1 1 0 0 0,-1-1 0 0 0,1 0 0 0 0,0 0 0 0 0,-1 0 0 0 0,6 1 0 0 0,6 1 0 0 0,1-1 0 0 0,-1 0 0 0 0,25 0 0 0 0,-32-2 0 0 0,60 0 0 0 0,-1-3 0 0 0,129-23 0 0 0,-82 8 1020 0 0,-5 2-8 0 0,-62 7-1001 0 0,14-2-9 0 0,0-3-1 0 0,98-36 1 0 0,-135 41-2 0 0,1 1 0 0 0,-1 1 0 0 0,2 1 0 0 0,-1 1 0 0 0,1 1 0 0 0,41-1 0 0 0,-24 8 0 0 0,-40-2 0 0 0,1-1 0 0 0,0 0 0 0 0,0 0 0 0 0,0 0 0 0 0,0 0 0 0 0,4-1 0 0 0,17-1 0 0 0,-17 2 0 0 0,0 0 0 0 0,-1-1 0 0 0,1 0 0 0 0,10-3 0 0 0,-15 3 0 0 0,-1 0 0 0 0,1 0 0 0 0,0 0 0 0 0,0 0 0 0 0,0 0 0 0 0,-1 0 0 0 0,1 0 0 0 0,0 0 0 0 0,-1-1 0 0 0,1 1 0 0 0,-1-1 0 0 0,0 1 0 0 0,1-1 0 0 0,-1 0 0 0 0,0 1 0 0 0,0-1 0 0 0,0 0 0 0 0,0 0 0 0 0,1-2 0 0 0,-1 1 0 0 0,-1 0 0 0 0,1 0 0 0 0,0 1 0 0 0,-1-1 0 0 0,1 0 0 0 0,-1 0 0 0 0,0 0 0 0 0,0 0 0 0 0,0 0 0 0 0,0 1 0 0 0,0-1 0 0 0,-1 0 0 0 0,0 0 0 0 0,1 0 0 0 0,-1 1 0 0 0,-2-6 0 0 0,0 4 0 0 0,1-1 0 0 0,-1 1 0 0 0,0 0 0 0 0,-1 0 0 0 0,1 0 0 0 0,-1 0 0 0 0,1 1 0 0 0,-9-7 0 0 0,-2 1-166 0 0,0-1 0 0 0,0 2 0 0 0,0 0 0 0 0,-1 0 0 0 0,-19-6 0 0 0,25 11 83 0 0,0 1 0 0 0,0-1 0 0 0,0 2 0 0 0,0-1 0 0 0,-1 1 0 0 0,1 1 0 0 0,0-1 0 0 0,0 2 0 0 0,-1-1 0 0 0,1 1 0 0 0,-10 3 0 0 0,-4 1 83 0 0,2 5 0 0 0,17-8 0 0 0,0 0 0 0 0,0 1 0 0 0,0-1 0 0 0,0 1 0 0 0,0 0 0 0 0,1 0 0 0 0,-1 0 0 0 0,1 1 0 0 0,0-1 0 0 0,0 1 0 0 0,-4 5 0 0 0,-1 4 0 0 0,1 1 0 0 0,-7 16 0 0 0,0 2 0 0 0,7-18 0 0 0,1 1 0 0 0,0 0 0 0 0,1 0 0 0 0,1 1 0 0 0,1-1 0 0 0,-2 17 0 0 0,4-24 0 0 0,0 0 0 0 0,1 0 0 0 0,0 1 0 0 0,0-1 0 0 0,1 0 0 0 0,0 0 0 0 0,0 0 0 0 0,1 0 0 0 0,0-1 0 0 0,1 1 0 0 0,-1 0 0 0 0,1-1 0 0 0,8 13 0 0 0,-10-18 0 0 0,1 1 0 0 0,0-1 0 0 0,0 0 0 0 0,0 1 0 0 0,0-1 0 0 0,0 0 0 0 0,1 0 0 0 0,-1 0 0 0 0,0-1 0 0 0,6 4 0 0 0,9-1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11 6447 0 0,'0'0'298'0'0,"0"0"-10"0"0,-8-1-178 0 0,-24-4 870 0 0,26 4-669 0 0,0 0 0 0 0,1 0 0 0 0,-1 0-1 0 0,0 1 1 0 0,0-1 0 0 0,0 1 0 0 0,0 1 0 0 0,0-1-1 0 0,-9 3 1 0 0,-3 2 130 0 0,13-4-212 0 0,-1 0 1 0 0,1 0 0 0 0,0 1-1 0 0,0 0 1 0 0,1 0 0 0 0,-7 4-1 0 0,-10 9-229 0 0,0 2 0 0 0,2 0 0 0 0,0 2 0 0 0,-18 21 0 0 0,20-21 0 0 0,-87 89 0 0 0,96-98 0 0 0,8-10 0 0 0,-1 0 0 0 0,1 0 0 0 0,0 0 0 0 0,0 1 0 0 0,-1-1 0 0 0,1 0 0 0 0,0 1 0 0 0,0-1 0 0 0,0 0 0 0 0,0 0 0 0 0,0 1 0 0 0,0-1 0 0 0,-1 0 0 0 0,1 1 0 0 0,0-1 0 0 0,0 0 0 0 0,0 1 0 0 0,0-1 0 0 0,0 0 0 0 0,0 1 0 0 0,0-1 0 0 0,0 0 0 0 0,0 1 0 0 0,0-1 0 0 0,1 0 0 0 0,3 1 0 0 0,0 0 0 0 0,0-1 0 0 0,0 1 0 0 0,0-1 0 0 0,0 0 0 0 0,1-1 0 0 0,-1 1 0 0 0,6-2 0 0 0,56-15 0 0 0,-48 12 0 0 0,0 0 0 0 0,27-3 0 0 0,-39 7 0 0 0,1 1 0 0 0,-1 0 0 0 0,1 0 0 0 0,-1 0 0 0 0,1 1 0 0 0,-1 0 0 0 0,1 1 0 0 0,-1-1 0 0 0,0 1 0 0 0,12 5 0 0 0,-7-1 0 0 0,1 0 0 0 0,-1 0 0 0 0,19 15 0 0 0,-25-16 0 0 0,0 0 0 0 0,0-1 0 0 0,-1 2 0 0 0,0-1 0 0 0,0 0 0 0 0,0 1 0 0 0,0 0 0 0 0,5 11 0 0 0,-9-16 0 0 0,1 1 0 0 0,0-1 0 0 0,-1 0 0 0 0,1 0 0 0 0,-1 0 0 0 0,1 0 0 0 0,-1 0 0 0 0,0 1 0 0 0,0-1 0 0 0,1 0 0 0 0,-1 0 0 0 0,0 1 0 0 0,0-1 0 0 0,0 0 0 0 0,0 0 0 0 0,0 1 0 0 0,0-1 0 0 0,-1 0 0 0 0,1 0 0 0 0,0 1 0 0 0,-1-1 0 0 0,1 0 0 0 0,-2 2 0 0 0,1 0 0 0 0,-1 1 0 0 0,0 0 0 0 0,0 0 0 0 0,-1-1 0 0 0,1 1 0 0 0,-1-1 0 0 0,1 1 0 0 0,-1-1 0 0 0,0 0 0 0 0,0 0 0 0 0,-1-1 0 0 0,-5 5 0 0 0,-6 2 0 0 0,-24 12 0 0 0,29-15 0 0 0,-22 10 0 0 0,-130 60 0 0 0,105-53 0 0 0,31-11 0 0 0,0-2 0 0 0,-1-1 0 0 0,-53 12 0 0 0,76-21-3 0 0,-12-1-58 0 0,15 1-276 0 0,1 0-138 0 0,13-7-3365 0 0,1-1 140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94 8287 0 0,'0'0'191'0'0,"11"-2"444"0"0,7-2-133 0 0,-15 2-212 0 0,1 0 1 0 0,0 1-1 0 0,-1-1 0 0 0,7-4 0 0 0,-9 5-282 0 0,-1 0 1 0 0,1 0-1 0 0,-1 0 0 0 0,0 1 1 0 0,1-1-1 0 0,-1 0 1 0 0,0 0-1 0 0,1 0 0 0 0,-1 0 1 0 0,0 0-1 0 0,0 0 0 0 0,0 1 1 0 0,0-1-1 0 0,0 0 1 0 0,0 0-1 0 0,0 0 0 0 0,0 0 1 0 0,0 0-1 0 0,-1-2 0 0 0,1-6-10 0 0,2 5 2 0 0,-2-4 0 0 0,-9-8 0 0 0,8 15 0 0 0,1 0 0 0 0,-1-1 0 0 0,0 1 0 0 0,-1 0 0 0 0,1 0 0 0 0,0 0 0 0 0,0 0 0 0 0,0 0 0 0 0,-1 0 0 0 0,1 0 0 0 0,0 0 0 0 0,-1 1 0 0 0,1-1 0 0 0,-1 0 0 0 0,1 1 0 0 0,0-1 0 0 0,-1 1 0 0 0,0-1 0 0 0,1 1 0 0 0,-1 0 0 0 0,1 0 0 0 0,-1 0 0 0 0,1 0 0 0 0,-1 0 0 0 0,0 0 0 0 0,1 0 0 0 0,-1 0 0 0 0,1 1 0 0 0,-1-1 0 0 0,1 1 0 0 0,-1-1 0 0 0,1 1 0 0 0,-1-1 0 0 0,-1 2 0 0 0,-5 3 0 0 0,0 0 0 0 0,0 0 0 0 0,0 1 0 0 0,-11 10 0 0 0,12-10 0 0 0,-5 6 131 0 0,0 0 0 0 0,0 1 0 0 0,2 1 0 0 0,-1 0 0 0 0,2 0 0 0 0,0 1 0 0 0,1 0 0 0 0,0 1-1 0 0,1-1 1 0 0,-8 27 0 0 0,15-38-92 0 0,-1-1 0 0 0,0 0-1 0 0,1 0 1 0 0,0 1-1 0 0,0-1 1 0 0,0 0 0 0 0,0 1-1 0 0,0-1 1 0 0,1 0-1 0 0,-1 0 1 0 0,1 1 0 0 0,0-1-1 0 0,0 0 1 0 0,0 0-1 0 0,0 0 1 0 0,4 5 0 0 0,-4-6-41 0 0,0 0 0 0 0,0 0 0 0 0,1-1 0 0 0,-1 1 1 0 0,0-1-1 0 0,1 1 0 0 0,0-1 0 0 0,-1 1 1 0 0,1-1-1 0 0,0 0 0 0 0,-1 0 0 0 0,1 0 0 0 0,0 0 1 0 0,0 0-1 0 0,0 0 0 0 0,0 0 0 0 0,0-1 0 0 0,0 1 1 0 0,0-1-1 0 0,1 1 0 0 0,-1-1 0 0 0,0 0 0 0 0,0 0 1 0 0,0 0-1 0 0,0 0 0 0 0,4 0 0 0 0,0-2 2 0 0,0 1 0 0 0,1-1 0 0 0,-1 0 0 0 0,0-1 0 0 0,0 1 0 0 0,-1-1 0 0 0,1-1 0 0 0,0 1 0 0 0,-1-1 0 0 0,0 1 0 0 0,0-2 0 0 0,5-4 0 0 0,4-5 0 0 0,-1-2 0 0 0,16-26 0 0 0,-18 27 0 0 0,0-1 0 0 0,1 2 0 0 0,14-15 0 0 0,-24 27 56 0 0,0 0-1 0 0,-1 1 0 0 0,1-1 1 0 0,-1 0-1 0 0,1 0 0 0 0,-1 0 1 0 0,2-3-1 0 0,-2 3 433 0 0,-1 2 21 0 0,0 0-66 0 0,0 3-294 0 0,-1 11-141 0 0,-1 0-1 0 0,0 0 1 0 0,-1-1-1 0 0,0 1 1 0 0,-1 0-1 0 0,-10 23 1 0 0,-2-2-227 0 0,-26 42 0 0 0,27-44-2209 0 0,15-32 1437 0 0,1-2-347 0 0,3-6-1344 0 0,2-4-574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10135 0 0,'0'0'231'0'0,"2"-9"308"0"0,0 2-301 0 0,2 1-190 0 0,11-12-106 0 0,-14 17-257 0 0,-1 1-149 0 0,0 0-43 0 0,0 0 65 0 0,9-17 1140 0 0,-5 10-178 0 0,4-7-396 0 0,1 1 0 0 0,0 0-1 0 0,0 0 1 0 0,19-17-1 0 0,-8 8 310 0 0,-13 15 3 0 0,0 0 0 0 0,1 0 0 0 0,0 0 0 0 0,0 1 0 0 0,0 0 0 0 0,1 1 0 0 0,17-8 0 0 0,-25 12-427 0 0,0 1 1 0 0,0 1-1 0 0,1-1 1 0 0,-1 0-1 0 0,0 0 1 0 0,0 0-1 0 0,0 1 1 0 0,0-1-1 0 0,1 0 1 0 0,-1 1-1 0 0,0-1 1 0 0,0 1-1 0 0,0-1 1 0 0,0 1-1 0 0,0 0 1 0 0,0 0-1 0 0,0-1 1 0 0,0 1-1 0 0,0 0 1 0 0,-1 0-1 0 0,1 0 1 0 0,0 0-1 0 0,0 0 1 0 0,0 1-1 0 0,0 2 66 0 0,1 0-1 0 0,-2 1 1 0 0,1-1-1 0 0,0 0 0 0 0,-1 0 1 0 0,0 0-1 0 0,0 1 1 0 0,0-1-1 0 0,-1 0 1 0 0,1 0-1 0 0,-1 0 0 0 0,0 0 1 0 0,-2 7-1 0 0,-3 6 393 0 0,-15 28 0 0 0,15-32-716 0 0,-2-1 0 0 0,1 1 0 0 0,-2-2 0 0 0,1 1 0 0 0,-2-1 0 0 0,0 0 0 0 0,-18 15 0 0 0,20-20 249 0 0,8-6 0 0 0,0 1 0 0 0,-1-1 0 0 0,1 0 0 0 0,0 0 0 0 0,-1 1 0 0 0,1-1 0 0 0,0 0 0 0 0,-1 0 0 0 0,1 0 0 0 0,0 1 0 0 0,-1-1 0 0 0,1 0 0 0 0,-1 0 0 0 0,1 0 0 0 0,0 0 0 0 0,-1 0 0 0 0,1 0 0 0 0,-1 0 0 0 0,1 0 0 0 0,0 0 0 0 0,-1 0 0 0 0,1 0 0 0 0,-1 0 0 0 0,1 0 0 0 0,0 0 0 0 0,-1 0 0 0 0,1-1 0 0 0,0 1 0 0 0,-1 0 0 0 0,1 0 0 0 0,0 0 0 0 0,-1-1 0 0 0,1 1 0 0 0,0 0 0 0 0,-1 0 0 0 0,1-1 0 0 0,0 1 0 0 0,-1 0 0 0 0,1 0 0 0 0,0-1 0 0 0,0 1 0 0 0,-1 0 0 0 0,1-1 0 0 0,0 1 0 0 0,0-1 0 0 0,0 1 0 0 0,0 0 0 0 0,0-1 0 0 0,-1 1 0 0 0,1 0 0 0 0,0-1 0 0 0,0 1 0 0 0,0-1 0 0 0,0 1 0 0 0,0-1 0 0 0,0 1 0 0 0,0-4 0 0 0,0 1 0 0 0,0-1 0 0 0,0 0 0 0 0,0 1 0 0 0,0-1 0 0 0,1 1 0 0 0,0-1 0 0 0,0 1 0 0 0,0-1 0 0 0,0 1 0 0 0,3-5 0 0 0,0-1 0 0 0,0 1 0 0 0,1-1 0 0 0,6-7 0 0 0,13-16 0 0 0,3 1 0 0 0,0 1 0 0 0,2 1 0 0 0,1 2 0 0 0,56-40 0 0 0,-82 64 71 0 0,0 1 1 0 0,0 0-1 0 0,0 0 0 0 0,0 1 0 0 0,0-1 0 0 0,0 1 0 0 0,1 0 0 0 0,-1 0 1 0 0,0 0-1 0 0,1 0 0 0 0,-1 1 0 0 0,1 0 0 0 0,8 0 0 0 0,-6 1 40 0 0,-1 1 0 0 0,1-1-1 0 0,-1 1 1 0 0,1 0 0 0 0,-1 0-1 0 0,0 1 1 0 0,1 0 0 0 0,7 5-1 0 0,45 26-110 0 0,-46-26 0 0 0,0-3 0 0 0,-7 0 72 0 0,-4-4 299 0 0,-2 1 117 0 0,0 1-428 0 0,0 0 1 0 0,0 1 0 0 0,0-1-1 0 0,0 1 1 0 0,-1-1-1 0 0,1 0 1 0 0,-1 1-1 0 0,0-1 1 0 0,-1 4 0 0 0,-16 31-1340 0 0,13-29 516 0 0,1 0 1 0 0,0-1 0 0 0,-5 17-1 0 0,6-12-261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 11975 0 0,'0'0'547'0'0,"0"0"-11"0"0,0-1-344 0 0,-2-5-97 0 0,2 5 281 0 0,0 1 113 0 0,0 0 20 0 0,0 0-66 0 0,-1 21-409 0 0,-2-1-1 0 0,0 0 1 0 0,-1 0-1 0 0,-11 31 1 0 0,5-14-37 0 0,-46 144 3 0 0,0 5 0 0 0,-10 14 770 0 0,65-199-2182 0 0,1-1-748 0 0,0 0-2614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107 321 8287 0 0,'0'0'191'0'0,"0"0"26"0"0,0 0 9 0 0,-1 2-94 0 0,-1 2-660 0 0,-1 3 187 0 0,0 0 0 0 0,0 0 0 0 0,-7 9 0 0 0,9-15 506 0 0,0 1 0 0 0,0-1 0 0 0,0 1 0 0 0,-1-1-1 0 0,1 0 1 0 0,-1 0 0 0 0,1 1 0 0 0,-1-1 0 0 0,1 0 0 0 0,-1 0 0 0 0,1 0 0 0 0,-1-1-1 0 0,0 1 1 0 0,1 0 0 0 0,-1-1 0 0 0,0 1 0 0 0,0-1 0 0 0,0 1 0 0 0,0-1-1 0 0,-1 0 1 0 0,1 0 347 0 0,2 0 0 0 0,-3-14 955 0 0,4 8-1427 0 0,0 1-1 0 0,1-1 1 0 0,-1 1-1 0 0,1-1 1 0 0,0 1 0 0 0,1 0-1 0 0,4-9 1 0 0,26-34 772 0 0,-18 27-336 0 0,3-4-400 0 0,1 1 0 0 0,1 0 0 0 0,1 2 0 0 0,1 0 0 0 0,1 1 0 0 0,0 2 0 0 0,51-32 0 0 0,-57 40 23 0 0,-7 5 124 0 0,0 0 1 0 0,10-4-1 0 0,-17 8-162 0 0,0 1 0 0 0,1 0 0 0 0,-1 0 0 0 0,0 1 0 0 0,1-1 0 0 0,-1 1 0 0 0,0-1 0 0 0,1 1 0 0 0,-1 0 0 0 0,7 1 0 0 0,-9 0-24 0 0,1-1 0 0 0,-1 1 0 0 0,0 0-1 0 0,1 0 1 0 0,-1 0 0 0 0,0 0 0 0 0,0 0-1 0 0,0 0 1 0 0,0 1 0 0 0,0-1 0 0 0,0 0-1 0 0,0 0 1 0 0,-1 1 0 0 0,1-1 0 0 0,0 3-1 0 0,1-1-16 0 0,2 3-20 0 0,-1 1 0 0 0,0 0 0 0 0,-1 0 0 0 0,0 1 0 0 0,0-1 0 0 0,0 0 0 0 0,-1 1 0 0 0,0-1 0 0 0,0 1 0 0 0,-1-1 0 0 0,0 1 0 0 0,0 0 0 0 0,-2 8 0 0 0,-1 2 0 0 0,-1-1 0 0 0,-1 1 0 0 0,0-1 0 0 0,-11 24 0 0 0,11-31 0 0 0,0-1 0 0 0,-1 0 0 0 0,1 0 0 0 0,-2-1 0 0 0,1 1 0 0 0,-1-1 0 0 0,0-1 0 0 0,-1 1 0 0 0,0-1 0 0 0,0-1 0 0 0,-1 1 0 0 0,0-1 0 0 0,-16 8 0 0 0,-7 1 0 0 0,-1-2 0 0 0,-60 16 0 0 0,70-22 0 0 0,-2 1-1226 0 0,1 2 0 0 0,-37 20 0 0 0,30-14 179 0 0,30-15-477 0 0,1-1-11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15663 0 0,'0'0'719'0'0,"0"0"-20"0"0,-1 1-449 0 0,-2 3-244 0 0,0 0 0 0 0,1 1 0 0 0,0-1 0 0 0,0 0-1 0 0,-2 7 1 0 0,3-5-7 0 0,-1-1-1 0 0,-1 0 1 0 0,1 1 0 0 0,-6 7-1 0 0,1-4-193 0 0,0 1-1 0 0,1 0 1 0 0,0 1 0 0 0,1-1-1 0 0,0 1 1 0 0,-7 22-1 0 0,4-7-67 0 0,-21 44-1 0 0,8-24 183 0 0,-81 163 81 0 0,53-115 485 0 0,-61 100 1022 0 0,10-55-4060 0 0,65-92 332 0 0,23-31-3189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1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113 118 13823 0 0,'0'0'630'0'0,"0"0"-13"0"0,-1 2-320 0 0,-1 5-40 0 0,0-3 90 0 0,0 1 0 0 0,1-1 0 0 0,0 1 0 0 0,-1 6 0 0 0,2-11-346 0 0,0 1-1 0 0,0-1 0 0 0,0 1 1 0 0,0 0-1 0 0,0-1 1 0 0,0 1-1 0 0,0-1 0 0 0,0 1 1 0 0,0-1-1 0 0,1 1 1 0 0,-1-1-1 0 0,0 1 0 0 0,0 0 1 0 0,1-1-1 0 0,-1 1 1 0 0,0-1-1 0 0,0 0 0 0 0,1 1 1 0 0,-1-1-1 0 0,1 1 1 0 0,-1-1-1 0 0,1 1 0 0 0,-1-1 1 0 0,0 0-1 0 0,1 1 1 0 0,-1-1-1 0 0,1 0 0 0 0,-1 0 1 0 0,1 1-1 0 0,0-1 1 0 0,-1 0-1 0 0,1 0 0 0 0,-1 0 1 0 0,1 0-1 0 0,-1 1 1 0 0,1-1-1 0 0,0 0 0 0 0,-1 0 1 0 0,1 0-1 0 0,-1 0 1 0 0,2-1-1 0 0,-1 1-1 0 0,7 1 187 0 0,1-2 1 0 0,-1 1-1 0 0,0-1 0 0 0,0 0 0 0 0,0-1 0 0 0,0 0 0 0 0,-1 0 1 0 0,1-1-1 0 0,0 1 0 0 0,8-6 0 0 0,17-10-186 0 0,-1-1 0 0 0,-1-1 0 0 0,-1-2 0 0 0,36-33 0 0 0,-66 55 0 0 0,1 0 0 0 0,-1 0 0 0 0,0-1 0 0 0,0 1 0 0 0,1 0 0 0 0,-1 0 0 0 0,0 0 0 0 0,0 0 0 0 0,1-1 0 0 0,-1 1 0 0 0,0 0 0 0 0,0 0 0 0 0,0-1 0 0 0,0 1 0 0 0,1 0 0 0 0,-1 0 0 0 0,0-1 0 0 0,0 1 0 0 0,0 0 0 0 0,0 0 0 0 0,0-1 0 0 0,0 1 0 0 0,0 0 0 0 0,1-1 0 0 0,-1 1 0 0 0,0 0 0 0 0,0 0 0 0 0,0-1 0 0 0,0 1 0 0 0,0 0 0 0 0,-1-1 0 0 0,1 1 0 0 0,0 0 0 0 0,0 0 0 0 0,0-1 0 0 0,0 1 0 0 0,0 0 0 0 0,0-1 0 0 0,0 1 0 0 0,0 0 0 0 0,-1 0 0 0 0,1-1 0 0 0,0 1 0 0 0,0 0 0 0 0,0 0 0 0 0,-1 0 0 0 0,1-1 0 0 0,0 1 0 0 0,-10-3 0 0 0,10 3 0 0 0,-6 0-21 0 0,0 0 1 0 0,0 0-1 0 0,0 1 0 0 0,0 0 0 0 0,0 0 1 0 0,-10 3-1 0 0,-36 16-985 0 0,24-9 331 0 0,3 1 633 0 0,-1 1 1 0 0,2 1 0 0 0,-26 20-1 0 0,48-33 42 0 0,-8 6 57 0 0,1 1-1 0 0,0 0 0 0 0,0 0 1 0 0,1 1-1 0 0,0 1 1 0 0,1-1-1 0 0,-1 1 0 0 0,2 0 1 0 0,-9 18-1 0 0,4-5 149 0 0,2 0 0 0 0,1 0 0 0 0,-10 42 0 0 0,16-53-123 0 0,1 0 0 0 0,0 0 0 0 0,0 1 0 0 0,2-1 0 0 0,-1 0 0 0 0,1 0 0 0 0,4 17-1 0 0,1-7-96 0 0,0 1-1 0 0,18 39 0 0 0,-22-56 73 0 0,1 0-1 0 0,1 0 1 0 0,-1-1 0 0 0,1 1-1 0 0,7 8 1 0 0,9 1-994 0 0,-18-14 409 0 0,0 0 1 0 0,0 0-1 0 0,0 0 1 0 0,1 0 0 0 0,-1-1-1 0 0,0 1 1 0 0,1-1 0 0 0,2 1-1 0 0,16-3-5520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178 413 10135 0 0,'2'2'118'0'0,"0"-1"-1"0"0,0 0 1 0 0,0 0-1 0 0,0 0 1 0 0,0 0-1 0 0,1 0 0 0 0,-1-1 1 0 0,0 1-1 0 0,0-1 1 0 0,1 1-1 0 0,-1-1 1 0 0,3 0-1 0 0,-10 16 1404 0 0,3-12-1390 0 0,0 0 0 0 0,0 0 0 0 0,0 0 0 0 0,-1-1-1 0 0,0 1 1 0 0,1-1 0 0 0,-1 1 0 0 0,-1-1 0 0 0,1 0 0 0 0,0 0-1 0 0,-1 0 1 0 0,1-1 0 0 0,-1 1 0 0 0,0-1 0 0 0,0 0-1 0 0,-8 3 1 0 0,4-2 88 0 0,0-1 0 0 0,0 1-1 0 0,0-2 1 0 0,0 1 0 0 0,-1-1-1 0 0,1-1 1 0 0,-1 1 0 0 0,-8-2-1 0 0,14 1-218 0 0,1 0 0 0 0,-1-1 0 0 0,0 1 0 0 0,1-1 0 0 0,-1 0 0 0 0,1 0 0 0 0,0 0 0 0 0,-1 0 0 0 0,1 0 0 0 0,0 0 0 0 0,-1-1 0 0 0,1 1 0 0 0,0-1 0 0 0,0 1 0 0 0,0-1 0 0 0,0 0 0 0 0,0 0 0 0 0,1 0 0 0 0,-1 0 0 0 0,1 0 0 0 0,-1 0 0 0 0,1 0 0 0 0,0-1 0 0 0,0 1 0 0 0,-1 0 0 0 0,2-1 0 0 0,-1 1 0 0 0,-1-4 0 0 0,1-1 0 0 0,0 1 0 0 0,0-1 0 0 0,0 1 0 0 0,1-1 0 0 0,0 1 0 0 0,0-1 0 0 0,1 0 0 0 0,-1 1 0 0 0,2-1 0 0 0,1-6 0 0 0,4-9-412 0 0,2 0-1 0 0,0 1 0 0 0,1 0 1 0 0,25-36-1 0 0,-8 19-761 0 0,45-48-1 0 0,-59 71 1127 0 0,1 0-1 0 0,1 1 1 0 0,0 1 0 0 0,1 0-1 0 0,34-20 1 0 0,-47 31 148 0 0,0 1 0 0 0,0-1 1 0 0,0 1-1 0 0,1 0 1 0 0,-1 1-1 0 0,0-1 1 0 0,1 0-1 0 0,-1 1 0 0 0,0 0 1 0 0,1 0-1 0 0,-1 0 1 0 0,0 0-1 0 0,1 0 1 0 0,-1 1-1 0 0,0-1 0 0 0,1 1 1 0 0,-1 0-1 0 0,0 0 1 0 0,0 0-1 0 0,0 1 1 0 0,0-1-1 0 0,0 1 0 0 0,0-1 1 0 0,0 1-1 0 0,0 0 1 0 0,-1 0-1 0 0,3 3 1 0 0,4 3 166 0 0,-1 1 1 0 0,0 0 0 0 0,0 0 0 0 0,-1 1 0 0 0,-1 0-1 0 0,8 14 1 0 0,-7-11-255 0 0,-1 0 1 0 0,-1 0-1 0 0,7 26 0 0 0,-10-32-53 0 0,-1-1 0 0 0,1 1 0 0 0,-2-1 1 0 0,1 1-1 0 0,-1-1 0 0 0,0 1 0 0 0,0-1 0 0 0,-1 1 1 0 0,0-1-1 0 0,-3 13 0 0 0,3-17-52 0 0,0 1-1 0 0,-1 0 1 0 0,1 0 0 0 0,-1-1 0 0 0,1 1-1 0 0,-1-1 1 0 0,0 1 0 0 0,0-1 0 0 0,0 0-1 0 0,0 1 1 0 0,-1-1 0 0 0,1 0-1 0 0,0-1 1 0 0,-1 1 0 0 0,1 0 0 0 0,-1-1-1 0 0,-4 3 1 0 0,-3-1 244 0 0,0 0 1 0 0,0 0-1 0 0,-19 3 0 0 0,18-5 277 0 0,0 1 1 0 0,-19 7-1 0 0,17-4-477 0 0,0 0 1 0 0,1 1 0 0 0,0 0-1 0 0,0 1 1 0 0,1 1-1 0 0,0 0 1 0 0,0 0-1 0 0,1 1 1 0 0,0 0 0 0 0,0 1-1 0 0,1 0 1 0 0,0 1-1 0 0,-10 17 1 0 0,-2 2-1917 0 0,13-19 941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11975 0 0,'0'0'267'0'0,"0"0"42"0"0,0 0 17 0 0,0 0-28 0 0,-1 1-196 0 0,-22 29-101 0 0,-36 66 1 0 0,-9 41 26 0 0,22-43 387 0 0,-43 101 389 0 0,-23 43-4 0 0,102-219-817 0 0,-75 124-865 0 0,71-123 682 0 0,0-1 1 0 0,-1 0 0 0 0,-1-2 0 0 0,-34 30-1 0 0,49-46-312 0 0,11-14-512 0 0,61-55 411 0 0,-31 31 618 0 0,-1-1-5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110 184 2303 0 0,'2'-34'-426'0'0,"-5"-20"4179"0"0,2 44-2670 0 0,-1 0 1 0 0,0 1-1 0 0,0-1 1 0 0,-1 0-1 0 0,0 1 1 0 0,-8-16-1 0 0,10 24-995 0 0,1 0 1 0 0,-1 0-1 0 0,0 0 0 0 0,0 0 0 0 0,0 1 1 0 0,1-1-1 0 0,-1 0 0 0 0,0 0 1 0 0,0 1-1 0 0,0-1 0 0 0,0 0 0 0 0,0 1 1 0 0,0-1-1 0 0,0 1 0 0 0,0 0 1 0 0,0-1-1 0 0,-1 1 0 0 0,1 0 0 0 0,0-1 1 0 0,0 1-1 0 0,0 0 0 0 0,0 0 1 0 0,0 0-1 0 0,-1 0 0 0 0,1 0 1 0 0,0 0-1 0 0,0 1 0 0 0,0-1 0 0 0,0 0 1 0 0,0 0-1 0 0,-2 1 0 0 0,2 0 56 0 0,-12 7 3578 0 0,11-4-3543 0 0,0 1 0 0 0,0 0 0 0 0,0-1 0 0 0,0 1 1 0 0,1 0-1 0 0,0 0 0 0 0,-1 7 0 0 0,-2 40 293 0 0,3-33-400 0 0,1-7-59 0 0,-3 20-27 0 0,3-30-56 0 0,-2-3 54 0 0,1 0 0 0 0,0 0-1 0 0,0 0 1 0 0,0 0 0 0 0,0-1-1 0 0,0 1 1 0 0,0 0 0 0 0,0-1-1 0 0,1 1 1 0 0,-1-1 0 0 0,-1-1-1 0 0,1-4 17 0 0,2 2 11 0 0,10 20-67 0 0,-10-12-143 0 0,0 0 1 0 0,0-1-1 0 0,0 1 1 0 0,-1 0-1 0 0,1 0 0 0 0,-1 0 1 0 0,1 0-1 0 0,-1 0 1 0 0,0 0-1 0 0,0 0 1 0 0,-1 0-1 0 0,1 0 0 0 0,0 0 1 0 0,-3 5-1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36 8287 0 0,'0'0'382'0'0,"0"0"-8"0"0,0 2-240 0 0,2 13-49 0 0,-2-14 280 0 0,0-1 122 0 0,0 0 22 0 0,0 0-66 0 0,0 2-294 0 0,3 5-133 0 0,2 0-16 0 0,3-4 72 0 0,-7-3 36 0 0,1 0 0 0 0,-1 0 0 0 0,1-1-1 0 0,-1 1 1 0 0,1 0 0 0 0,0-1 0 0 0,-1 1-1 0 0,1-1 1 0 0,-1 1 0 0 0,0-1 0 0 0,1 0-1 0 0,-1 1 1 0 0,1-1 0 0 0,-1 0-1 0 0,0 0 1 0 0,0 0 0 0 0,1 0 0 0 0,-1 0-1 0 0,0-1 1 0 0,0 1 0 0 0,0 0 0 0 0,0 0-1 0 0,-1-1 1 0 0,2-1 0 0 0,1-1 215 0 0,-1 0-1 0 0,0 0 1 0 0,0 0-1 0 0,0-1 1 0 0,0 1 0 0 0,1-6-1 0 0,-3 10-292 0 0,0-1 0 0 0,0 0 0 0 0,-1 1 0 0 0,1-1 0 0 0,0 1 0 0 0,0-1 0 0 0,0 1 0 0 0,-1-1-1 0 0,1 1 1 0 0,0-1 0 0 0,0 1 0 0 0,-1-1 0 0 0,1 1 0 0 0,0-1 0 0 0,-1 1 0 0 0,1 0 0 0 0,0-1 0 0 0,-1 1 0 0 0,1-1 0 0 0,-1 1-1 0 0,1 0 1 0 0,-2-1 0 0 0,-9-5 402 0 0,6 7-486 0 0,1-1 0 0 0,-1 0 1 0 0,1 1-1 0 0,0 0 0 0 0,0 0 0 0 0,-1 1 0 0 0,1-1 0 0 0,0 1 0 0 0,0 0 0 0 0,0 0 1 0 0,-4 3-1 0 0,-5 1-176 0 0,-9 6 60 0 0,0 0-1 0 0,1 1 0 0 0,-32 28 0 0 0,-52 56-262 0 0,34-20 433 0 0,64-68 0 0 0,0 0 0 0 0,0 1 0 0 0,1 0 0 0 0,0 0 0 0 0,1 0 0 0 0,-7 21 0 0 0,12-30 27 0 0,-1 0 0 0 0,1 0 1 0 0,-1-1-1 0 0,1 1 0 0 0,0 0 0 0 0,0 0 0 0 0,0 0 0 0 0,-1 0 0 0 0,1-1 0 0 0,0 1 0 0 0,0 0 1 0 0,0 0-1 0 0,0 0 0 0 0,0 0 0 0 0,1 0 0 0 0,-1 0 0 0 0,0-1 0 0 0,0 1 0 0 0,0 0 0 0 0,1 0 1 0 0,-1 0-1 0 0,0-1 0 0 0,1 1 0 0 0,-1 0 0 0 0,1 0 0 0 0,-1-1 0 0 0,1 1 0 0 0,-1 0 0 0 0,1-1 1 0 0,0 1-1 0 0,-1 0 0 0 0,1-1 0 0 0,0 1 0 0 0,-1-1 0 0 0,3 1 0 0 0,0 0 73 0 0,0 0 0 0 0,0-1 0 0 0,0 1 0 0 0,0-1 0 0 0,0 0 0 0 0,0 0 0 0 0,0 0 0 0 0,0-1 0 0 0,4 0 0 0 0,10-2-106 0 0,-1-1-1 0 0,0-1 0 0 0,-1 0 1 0 0,1-1-1 0 0,25-14 1 0 0,69-48 1197 0 0,-101 61-887 0 0,-5 5-208 0 0,-1-1-1 0 0,1 1 1 0 0,0-1-1 0 0,0 1 1 0 0,0 0-1 0 0,0 1 1 0 0,0-1-1 0 0,0 1 1 0 0,1 0-1 0 0,6-1 1 0 0,-10 3 57 0 0,0 1-1 0 0,0 0 1 0 0,1 0 0 0 0,-2 0-1 0 0,1 0 1 0 0,0 0-1 0 0,0 0 1 0 0,0 3 0 0 0,-1-5-87 0 0,1 5-54 0 0,-1 0 0 0 0,1 0-1 0 0,-1 0 1 0 0,-1 0 0 0 0,1 1 0 0 0,-1-1 0 0 0,1 0 0 0 0,-1-1-1 0 0,-1 1 1 0 0,1 0 0 0 0,-1 0 0 0 0,-4 8 0 0 0,-1 7-1 0 0,3-8-5 0 0,-1 0 1 0 0,-1-1-1 0 0,0 1 0 0 0,-12 17 1 0 0,-35 38-335 0 0,48-61 223 0 0,4-4-370 0 0,9-3-681 0 0,-4-1 820 0 0,0-1 0 0 0,0 1-1 0 0,0 0 1 0 0,0-1 0 0 0,-1 0 0 0 0,5-4-1 0 0,0 1-2 0 0,40-37-1185 0 0,6-6-11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13823 0 0,'0'0'315'0'0,"-1"0"45"0"0,-1 0-342 0 0,1 0-1 0 0,0 0 1 0 0,-1 1-1 0 0,1-1 1 0 0,0 0 0 0 0,0 1-1 0 0,-1-1 1 0 0,1 1 0 0 0,0-1-1 0 0,0 1 1 0 0,0 0 0 0 0,0 0-1 0 0,0-1 1 0 0,0 1-1 0 0,0 0 1 0 0,0 0 0 0 0,0 0-1 0 0,0 0 1 0 0,0 0 0 0 0,1 0-1 0 0,-1 0 1 0 0,-1 2-1 0 0,-1 4 107 0 0,-1 0 0 0 0,-3 15 0 0 0,1-6-64 0 0,-21 71 623 0 0,6-15 66 0 0,-14 25 275 0 0,-51 102 0 0 0,73-173-686 0 0,-58 104-68 0 0,44-86-270 0 0,7-10 0 0 0,-34 44 0 0 0,-93 115 1613 0 0,91-106-4430 0 0,41-69-180 0 0,13-17 1462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13823 0 0,'0'0'315'0'0,"0"0"45"0"0,2-1 21 0 0,85-27 573 0 0,-3 0 1390 0 0,231-66 2549 0 0,-5-15-5273 0 0,-268 96-1565 0 0,-15 4-3891 0 0,-9 3-602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11975 0 0,'0'0'256'0'0,"0"0"64"0"0,0 0 0 0 0,0 0 32 0 0,0 0-288 0 0,0 0-64 0 0,0 0 0 0 0,9-5-3536 0 0,6-3-720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13823 0 0,'0'0'315'0'0,"0"0"45"0"0,0 0 21 0 0,0 0-49 0 0,-16 0 228 0 0,-9 3-376 0 0,1 0-1 0 0,0 2 0 0 0,1 1 1 0 0,-30 11-1 0 0,37-11-85 0 0,-1 2 1 0 0,1 0-1 0 0,1 0 0 0 0,0 2 0 0 0,0 0 0 0 0,-21 18 0 0 0,14-8-98 0 0,1 0 0 0 0,1 2 0 0 0,-23 30 0 0 0,29-32 45 0 0,-51 80 906 0 0,57-86-773 0 0,0 1-1 0 0,1 0 0 0 0,1 1 1 0 0,-9 31-1 0 0,15-47-174 0 0,0 1-1 0 0,0-1 1 0 0,0 0 0 0 0,-1 1 0 0 0,1-1 0 0 0,0 0-1 0 0,0 1 1 0 0,0-1 0 0 0,0 0 0 0 0,0 1-1 0 0,0-1 1 0 0,0 1 0 0 0,0-1 0 0 0,0 0 0 0 0,0 1-1 0 0,0-1 1 0 0,0 0 0 0 0,0 1 0 0 0,0-1-1 0 0,0 0 1 0 0,0 1 0 0 0,0-1 0 0 0,1 0-1 0 0,-1 1 1 0 0,0-1 0 0 0,0 0 0 0 0,0 1 0 0 0,0-1-1 0 0,1 0 1 0 0,-1 1 0 0 0,0-1 0 0 0,0 0-1 0 0,1 0 1 0 0,-1 0 0 0 0,0 1 0 0 0,1-1 0 0 0,-1 0-1 0 0,0 0 1 0 0,1 0 0 0 0,-1 1 0 0 0,0-1-1 0 0,1 0 1 0 0,-1 0 0 0 0,0 0 0 0 0,1 0 0 0 0,-1 0-1 0 0,0 0 1 0 0,1 0 0 0 0,-1 0 0 0 0,0 0-1 0 0,1 0 1 0 0,-1 0 0 0 0,0 0 0 0 0,1 0 0 0 0,-1 0-1 0 0,1 0 1 0 0,-1 0 4 0 0,3 0-7 0 0,0-1 0 0 0,0 1 0 0 0,0 0 0 0 0,0-1 0 0 0,0 0-1 0 0,0 1 1 0 0,0-1 0 0 0,0 0 0 0 0,4-3 0 0 0,26-15 6 0 0,-12 6 61 0 0,253-136 1909 0 0,-153 79-1976 0 0,-116 68 0 0 0,-6 5 0 0 0,-6 5 0 0 0,-7 4 0 0 0,-1-1 0 0 0,-1 0 0 0 0,-24 12 0 0 0,19-12 0 0 0,12-5 0 0 0,9-5 0 0 0,-1-1 0 0 0,1 0 0 0 0,0 0 0 0 0,-1 0 0 0 0,1 0 0 0 0,0 0 0 0 0,0 0 0 0 0,-1 1 0 0 0,1-1 0 0 0,0 0 0 0 0,0 0 0 0 0,0 0 0 0 0,-1 1 0 0 0,1-1 0 0 0,0 0 0 0 0,0 0 0 0 0,0 1 0 0 0,0-1 0 0 0,0 0 0 0 0,-1 1 0 0 0,1-1 0 0 0,0 0 0 0 0,0 0 0 0 0,0 1 0 0 0,0-1 0 0 0,0 0 0 0 0,0 1 0 0 0,0-1 0 0 0,0 0 0 0 0,0 0 0 0 0,0 1 0 0 0,0-1 0 0 0,0 0 0 0 0,0 1 0 0 0,0-1 0 0 0,0 0 0 0 0,0 0 0 0 0,1 1 0 0 0,-1-1 0 0 0,0 0 0 0 0,0 1 0 0 0,0-1 0 0 0,0 0 0 0 0,0 0 0 0 0,1 0 0 0 0,-1 1 0 0 0,0-1 0 0 0,0 0 0 0 0,0 0 0 0 0,1 0 0 0 0,-1 1 0 0 0,0-1 0 0 0,0 0 0 0 0,1 0 0 0 0,-1 0 0 0 0,1 0 0 0 0,-1 1 0 0 0,6 4 0 0 0,1 0 0 0 0,-1 0 0 0 0,13 6 0 0 0,6 4 0 0 0,56 38 0 0 0,42 32 0 0 0,-109-75-69 0 0,1 0 0 0 0,0-1 0 0 0,0 0-1 0 0,1-2 1 0 0,0 0 0 0 0,29 9 0 0 0,-14-8-231 0 0,0-1 0 0 0,49 5 0 0 0,14-8-212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8287 0 0,'0'0'382'0'0,"0"0"-8"0"0,0-2-240 0 0,0 1-109 0 0,0 0 1 0 0,0 0-1 0 0,0 0 1 0 0,0 0-1 0 0,0 0 1 0 0,0 0-1 0 0,0 0 1 0 0,1 0-1 0 0,-1 0 1 0 0,0 0-1 0 0,1 0 1 0 0,-1 1-1 0 0,0-1 1 0 0,1 0-1 0 0,-1 0 1 0 0,1 0-1 0 0,-1 0 1 0 0,1 1-1 0 0,0-1 1 0 0,-1 0-1 0 0,1 1 1 0 0,0-1-1 0 0,-1 0 1 0 0,1 1-1 0 0,0-1 1 0 0,0 1-1 0 0,0-1 1 0 0,1 0-1 0 0,2-1 173 0 0,-2 0-96 0 0,0 0 1 0 0,0 1-1 0 0,0-1 0 0 0,0 1 0 0 0,0-1 1 0 0,1 1-1 0 0,-1 0 0 0 0,1 0 1 0 0,-1 0-1 0 0,1 0 0 0 0,-1 0 1 0 0,1 1-1 0 0,-1-1 0 0 0,1 1 0 0 0,0 0 1 0 0,-1 0-1 0 0,1 0 0 0 0,-1 0 1 0 0,1 0-1 0 0,0 0 0 0 0,-1 1 0 0 0,1-1 1 0 0,0 1-1 0 0,2 1 0 0 0,5 0-4 0 0,-1 1 0 0 0,1 1 0 0 0,-1 0 0 0 0,0 0 1 0 0,0 1-1 0 0,-1 0 0 0 0,1 0 0 0 0,-1 1 0 0 0,0 0 0 0 0,11 11 0 0 0,4 7 566 0 0,37 50 1 0 0,-22-24-417 0 0,-13-21-248 0 0,66 86 0 0 0,8-5 0 0 0,-40-47 0 0 0,15 13-1762 0 0,-47-50-169 0 0,41 49-1 0 0,-67-73-100 0 0,-1-2-15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38 10135 0 0,'-1'-8'491'0'0,"0"6"-429"0"0,1-1-1 0 0,0 1 1 0 0,-1-1-1 0 0,0 0 1 0 0,1 1-1 0 0,-1 0 1 0 0,-2-4-1 0 0,3 6-50 0 0,0-1 1 0 0,0 1-1 0 0,-1-1 0 0 0,1 1 1 0 0,0 0-1 0 0,0-1 0 0 0,-1 1 1 0 0,1 0-1 0 0,0-1 0 0 0,-1 1 1 0 0,1 0-1 0 0,-1 0 0 0 0,1-1 1 0 0,0 1-1 0 0,-1 0 0 0 0,1 0 1 0 0,-1 0-1 0 0,1-1 0 0 0,0 1 1 0 0,-1 0-1 0 0,1 0 0 0 0,-1 0 1 0 0,1 0-1 0 0,-1 0 0 0 0,1 0 1 0 0,-1 0-1 0 0,1 0 0 0 0,-1 0 1 0 0,1 0-1 0 0,0 0 0 0 0,-1 0 1 0 0,1 0-1 0 0,-1 1 0 0 0,1-1 1 0 0,-1 0-1 0 0,1 0 0 0 0,0 0 1 0 0,-1 1-1 0 0,1-1 0 0 0,-1 0 1 0 0,1 0-1 0 0,0 1 0 0 0,-1-1 1 0 0,1 0-1 0 0,0 1 0 0 0,0-1 1 0 0,-1 1-1 0 0,-15 14 740 0 0,1 1 1 0 0,-25 35-1 0 0,-21 42 351 0 0,30-43-809 0 0,-116 187-275 0 0,98-156-20 0 0,21-36 2 0 0,-39 63 0 0 0,55-92 0 0 0,-1 0 0 0 0,0-1 0 0 0,-1 0 0 0 0,-19 16 0 0 0,24-23 0 0 0,7-6 0 0 0,1 0 0 0 0,-1 0 0 0 0,0-1 0 0 0,0 1 0 0 0,0-1 0 0 0,-1 1 0 0 0,1-1 0 0 0,0 0 0 0 0,0 0 0 0 0,-1 0 0 0 0,1 0 0 0 0,-1 0 0 0 0,1 0 0 0 0,-4 0 0 0 0,3 0-37 0 0,0 0-1 0 0,0 0 0 0 0,-1 0 1 0 0,1 1-1 0 0,0 0 1 0 0,1-1-1 0 0,-1 1 0 0 0,0 0 1 0 0,0 0-1 0 0,1 1 1 0 0,0-1-1 0 0,-1 1 0 0 0,1-1 1 0 0,-4 6-1 0 0,0 2-235 0 0,0 1 0 0 0,-8 20-1 0 0,13-29 185 0 0,1-1 0 0 0,-1 1 0 0 0,1-1 0 0 0,-1 1 0 0 0,1 0 0 0 0,-1 0 0 0 0,1-1 0 0 0,0 1 0 0 0,0 0 0 0 0,0-1 0 0 0,0 1 0 0 0,0 0 0 0 0,0 0 0 0 0,0-1 0 0 0,0 1 0 0 0,1 0 0 0 0,-1-1 0 0 0,1 1-1 0 0,-1 0 1 0 0,1-1 0 0 0,0 1 0 0 0,1 1 0 0 0,10 9-423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15663 0 0,'0'0'356'0'0,"0"0"50"0"0,0 0 20 0 0,0 0-42 0 0,-2 3-250 0 0,0-1-133 0 0,1 1 1 0 0,-1-1 0 0 0,1 1-1 0 0,0 0 1 0 0,0 0 0 0 0,0-1-1 0 0,0 1 1 0 0,0 0 0 0 0,0 4-1 0 0,-2 32 0 0 0,1-1-4 0 0,-5-9-144 0 0,0 1 0 0 0,-2-1-1 0 0,-1 0 1 0 0,-1-1 0 0 0,-24 43-1 0 0,28-57-274 0 0,3-4-114 0 0,-1 0 0 0 0,-1-1 1 0 0,1 0-1 0 0,-14 16 0 0 0,17-23-2813 0 0,0 5-989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6447 0 0,'2'-19'211'0'0,"2"-1"0"0"0,0 1 0 0 0,2 0-1 0 0,0 1 1 0 0,12-28 0 0 0,-10 30 1439 0 0,14-21-1 0 0,-22 37-1608 0 0,0-1-1 0 0,1 1 0 0 0,-1 0 0 0 0,0 0 0 0 0,0 0 1 0 0,0-1-1 0 0,0 1 0 0 0,1 0 0 0 0,-1 0 0 0 0,0 0 1 0 0,0-1-1 0 0,0 1 0 0 0,1 0 0 0 0,-1 0 0 0 0,0 0 1 0 0,0 0-1 0 0,1-1 0 0 0,-1 1 0 0 0,0 0 0 0 0,0 0 1 0 0,1 0-1 0 0,-1 0 0 0 0,0 0 0 0 0,0 0 0 0 0,1 0 1 0 0,-1 0-1 0 0,0 0 0 0 0,0 0 0 0 0,1 0 1 0 0,-1 0-1 0 0,0 0 0 0 0,1 0 0 0 0,-1 0 0 0 0,0 0 1 0 0,0 0-1 0 0,1 0 0 0 0,-1 1 0 0 0,0-1 0 0 0,0 0 1 0 0,1 0-1 0 0,-1 0 0 0 0,0 0 0 0 0,0 0 0 0 0,0 1 1 0 0,1-1-1 0 0,-1 0 0 0 0,0 0 0 0 0,0 0 0 0 0,0 1 1 0 0,0-1-1 0 0,1 0 0 0 0,-1 0 0 0 0,0 1 0 0 0,0-1 1 0 0,8 17 2017 0 0,-8-16-2012 0 0,37 107-46 0 0,-5-3 987 0 0,-5-17-91 0 0,34 64-807 0 0,-47-125-526 0 0,1 1-1 0 0,1-2 0 0 0,26 32 1 0 0,43 41 271 0 0,-81-96 73 0 0,-1 1 0 0 0,0 0 0 0 0,0 0 0 0 0,-1 1 0 0 0,1-1 0 0 0,-1 0 0 0 0,0 1 0 0 0,0 0 0 0 0,2 6 0 0 0,-4-10-114 0 0,0-1 0 0 0,0 1 1 0 0,0-1-1 0 0,0 1 1 0 0,0 0-1 0 0,0-1 0 0 0,0 1 1 0 0,0-1-1 0 0,0 1 1 0 0,0 0-1 0 0,-1-1 0 0 0,1 1 1 0 0,0-1-1 0 0,0 1 1 0 0,-1 0-1 0 0,0 2-891 0 0,-4 8-3240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10135 0 0,'0'0'231'0'0,"0"0"29"0"0,0 0 19 0 0,-3 1-41 0 0,-14 7-225 0 0,0 2-1 0 0,0 0 1 0 0,0 1-1 0 0,1 0 1 0 0,1 1 0 0 0,0 1-1 0 0,1 1 1 0 0,0 0-1 0 0,-18 26 1 0 0,5 4 1002 0 0,-34 75 0 0 0,28-50-1035 0 0,19-36 20 0 0,-12 38 0 0 0,-10 23 0 0 0,22-60 0 0 0,12-28 0 0 0,0 0 0 0 0,0 0 0 0 0,-1 0 0 0 0,0 0 0 0 0,0 0 0 0 0,0 0 0 0 0,-1-1 0 0 0,0 0 0 0 0,0 1 0 0 0,0-1 0 0 0,-1-1 0 0 0,-5 5 0 0 0,-4 3-213 0 0,-9 5-616 0 0,5-9-2845 0 0,8-5-26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6359 0 0,'0'0'578'0'0,"0"2"-478"0"0,-18 195 16863 0 0,20-192-18265 0 0,3 10 1319 0 0,-1 1 0 0 0,2 17 0 0 0,-5-28-15 0 0,0-4-6 0 0,-1 0-1 0 0,0 1 1 0 0,1-1 0 0 0,-1 1-1 0 0,0-1 1 0 0,0 1-1 0 0,0-1 1 0 0,0 0 0 0 0,0 1-1 0 0,0-1 1 0 0,0 1-1 0 0,-1-1 1 0 0,0 3 0 0 0,0 4 921 0 0,-1-8-850 0 0,2 0-67 0 0,0 0 0 0 0,-1 0 1 0 0,1 1-1 0 0,0-1 0 0 0,0 0 1 0 0,-1 0-1 0 0,1 0 0 0 0,0 0 1 0 0,-1 0-1 0 0,1 0 0 0 0,0 0 1 0 0,-1 0-1 0 0,1 0 0 0 0,0 0 1 0 0,0 0-1 0 0,-1 0 0 0 0,1 0 1 0 0,0 0-1 0 0,-1 0 0 0 0,1 0 1 0 0,0 0-1 0 0,-1 0 0 0 0,1 0 1 0 0,0 0-1 0 0,0-1 0 0 0,-1 1 1 0 0,1 0-1 0 0,0 0 0 0 0,0 0 1 0 0,-1-1-1 0 0,1 1 0 0 0,0 0 1 0 0,0 0-1 0 0,-1 0 0 0 0,1-1 0 0 0,0 1 1 0 0,0 0-1 0 0,0-1 0 0 0,-5-5 12 0 0,4 5 425 0 0,1 3-353 0 0,0 17-5 0 0,-2 0 1 0 0,0 0-1 0 0,-1 0 0 0 0,-10 37 0 0 0,0-21-75 0 0,4-13-36 0 0,8-20-117 0 0,3-12-673 0 0,0 1 216 0 0,0 0-1 0 0,6-14 0 0 0,-1 4-302 0 0,4-16-675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8287 0 0,'1'-2'191'0'0,"26"-39"463"0"0,-21 30-533 0 0,0 1 0 0 0,1 0 0 0 0,14-17-1 0 0,66-62 4984 0 0,-87 88-5037 0 0,1 1 1 0 0,-1 0-1 0 0,1 0 0 0 0,-1-1 0 0 0,1 1 1 0 0,-1 0-1 0 0,1 0 0 0 0,0 0 0 0 0,-1 0 0 0 0,1 0 1 0 0,-1 0-1 0 0,1 0 0 0 0,-1 0 0 0 0,1 0 1 0 0,0 0-1 0 0,-1 0 0 0 0,1 0 0 0 0,-1 0 0 0 0,1 0 1 0 0,-1 1-1 0 0,1-1 0 0 0,-1 0 0 0 0,1 0 1 0 0,-1 1-1 0 0,1-1 0 0 0,-1 0 0 0 0,1 1 0 0 0,12 10 691 0 0,-10-7-756 0 0,0 0 0 0 0,0 1-1 0 0,-1-1 1 0 0,0 1 0 0 0,1 0-1 0 0,-2-1 1 0 0,1 1 0 0 0,0 0-1 0 0,-1 0 1 0 0,0 1 0 0 0,1 7-1 0 0,-2-5-1 0 0,0-1-1 0 0,-1 1 1 0 0,1 0-1 0 0,-2 0 1 0 0,1 0-1 0 0,-1-1 1 0 0,-3 9-1 0 0,-63 160-1556 0 0,44-116 3098 0 0,21-50-1525 0 0,3-1-16 0 0,6-1 0 0 0,-4-6 0 0 0,0-1 0 0 0,0 0 0 0 0,0 0 0 0 0,1 1 0 0 0,-1-1 0 0 0,0-1 0 0 0,1 1 0 0 0,-1 0 0 0 0,1-1 0 0 0,-1 1 0 0 0,1-1 0 0 0,-1 0 0 0 0,1 1 0 0 0,0-1 0 0 0,4-1 0 0 0,5 0 0 0 0,-1-1 0 0 0,13-4 0 0 0,-24 6 0 0 0,37-10 158 0 0,-7 2 404 0 0,37-6 1 0 0,-58 13-478 0 0,0 0 0 0 0,0 1 0 0 0,0 0 0 0 0,0 0 0 0 0,0 1 0 0 0,0 0 0 0 0,0 1 0 0 0,15 4 0 0 0,21 6-384 0 0,-21-6-4746 0 0,-7-1-1003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10135 0 0,'-15'7'1079'0'0,"12"-7"-1070"0"0,-10 5 930 0 0,17 14 594 0 0,-2-12-1358 0 0,0 0 0 0 0,0 0 0 0 0,1 0-1 0 0,0-1 1 0 0,1 1 0 0 0,0-1-1 0 0,0 0 1 0 0,0 0 0 0 0,7 8 0 0 0,8 6-223 0 0,26 21 0 0 0,-12-11 959 0 0,-10-7-114 0 0,-1 1 0 0 0,20 29 0 0 0,32 57 30 0 0,-13-18-880 0 0,-34-52 13 0 0,-3-4-408 0 0,1-2 0 0 0,37 39 0 0 0,-61-72 563 0 0,12 10-1823 0 0,-13-11 1606 0 0,1 0-1 0 0,-1 0 1 0 0,1 0 0 0 0,-1 0 0 0 0,1 0-1 0 0,-1 0 1 0 0,1 0 0 0 0,-1 1 0 0 0,1-2-1 0 0,-1 1 1 0 0,0 0 0 0 0,1 0 0 0 0,-1 0-1 0 0,1 0 1 0 0,-1 0 0 0 0,1 0 0 0 0,-1 0-1 0 0,1 0 1 0 0,-1-1 0 0 0,0 1 0 0 0,1 0-1 0 0,-1 0 1 0 0,1-1 0 0 0,-1 1 0 0 0,0 0-1 0 0,1-1 1 0 0,-1 1 0 0 0,0 0 0 0 0,1-1-1 0 0,-1 1 1 0 0,0-1 0 0 0,8-10-1433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54 10135 0 0,'3'-8'491'0'0,"3"-1"-350"0"0,-1 1 1 0 0,1 0-1 0 0,8-8 0 0 0,-14 15-141 0 0,0 1 0 0 0,1 0 0 0 0,-1 0 0 0 0,0 0 0 0 0,0 0 0 0 0,0-1 0 0 0,0 1 0 0 0,0 0 0 0 0,0 0 0 0 0,0 0 0 0 0,0 0 0 0 0,1-1 0 0 0,-1 1 0 0 0,0 0 0 0 0,0 0 0 0 0,0 0 0 0 0,0 0 0 0 0,1 0 0 0 0,-1 0 0 0 0,0-1 0 0 0,0 1 0 0 0,0 0 0 0 0,0 0 0 0 0,1 0 0 0 0,-1 0 0 0 0,0 0 0 0 0,0 0 0 0 0,0 0 0 0 0,1 0 0 0 0,-1 0 0 0 0,0 0 0 0 0,0 0 0 0 0,0 0 0 0 0,1 0 0 0 0,-1 0 0 0 0,0 0 0 0 0,0 0 0 0 0,0 0 0 0 0,1 0 0 0 0,-1 0 0 0 0,0 0 0 0 0,0 1 0 0 0,0-1 0 0 0,1 0 0 0 0,-1 0 0 0 0,0 0 0 0 0,0 0 0 0 0,0 0 0 0 0,0 0 0 0 0,0 1 0 0 0,1-1 0 0 0,-1 0 0 0 0,0 0 0 0 0,0 0 0 0 0,0 0 0 0 0,0 1 0 0 0,0-1 0 0 0,0 0 0 0 0,0 0 0 0 0,0 0 0 0 0,0 1 0 0 0,0-1 0 0 0,1 0 0 0 0,-1 0 0 0 0,0 0 0 0 0,0 1 0 0 0,0-1 0 0 0,-1 0 0 0 0,1 12 0 0 0,-2-2 95 0 0,-1 1 0 0 0,-1-1 0 0 0,0 0 0 0 0,-1 0 0 0 0,0 0 0 0 0,0 0 0 0 0,-1-1 0 0 0,-9 12 0 0 0,-61 65 957 0 0,73-83-1036 0 0,-48 49 30 0 0,-2 1 1030 0 0,-51 68-1 0 0,56-54-51 0 0,-75 140 0 0 0,101-166-1089 0 0,2-5-4628 0 0,10-16-717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92 180 4607 0 0,'0'0'208'0'0,"2"-1"-9"0"0,8-9-14 0 0,-9 10 557 0 0,-1 0 234 0 0,0 0 42 0 0,0 0 74 0 0,0 0 286 0 0,0 0 124 0 0,0 0 30 0 0,0 0-133 0 0,0 0-576 0 0,2-2-250 0 0,17-17 471 0 0,1 0 0 0 0,1 1 0 0 0,1 1 0 0 0,34-20 0 0 0,-35 26-1030 0 0,60-30-11 0 0,-68 37-3 0 0,-2 5 0 0 0,-10 0 0 0 0,1 0 0 0 0,-1 0 0 0 0,0 0 0 0 0,1 0 0 0 0,-1 0 0 0 0,0 0 0 0 0,0 0 0 0 0,0 1 0 0 0,1-1 0 0 0,-1 0 0 0 0,0 1 0 0 0,-1-1 0 0 0,1 1 0 0 0,0-1 0 0 0,0 1 0 0 0,-1-1 0 0 0,1 1 0 0 0,-1-1 0 0 0,1 1 0 0 0,-1 0 0 0 0,0-1 0 0 0,1 1 0 0 0,-1 0 0 0 0,0-1 0 0 0,0 1 0 0 0,-1 3 0 0 0,1 4 0 0 0,-2 0 0 0 0,1 0 0 0 0,-5 13 0 0 0,6-21 0 0 0,-5 14-4 0 0,0-1 1 0 0,-2 1-1 0 0,1-1 0 0 0,-2 0 1 0 0,-12 19-1 0 0,3-11-647 0 0,0 0-1 0 0,-25 23 1 0 0,39-41 635 0 0,1-2 10 0 0,0 0-1 0 0,-1 0 1 0 0,1 0-1 0 0,0-1 1 0 0,-1 1-1 0 0,1 0 0 0 0,-1-1 1 0 0,1 0-1 0 0,-1 0 1 0 0,-4 2-1 0 0,6-3-363 0 0,1 0-118 0 0,0 0-22 0 0,0 0 68 0 0,0 4 299 0 0,0-1 118 0 0,5 8 27 0 0,8 7-2 0 0,-5-12 0 0 0,-2-5 0 0 0,0 1 0 0 0,0-1 0 0 0,0 1 0 0 0,0-1 0 0 0,0-1 0 0 0,0 0 0 0 0,0 1 0 0 0,0-2 0 0 0,1 1 0 0 0,-1-1 0 0 0,10-2 0 0 0,29-3 0 0 0,-41 6 59 0 0,0 0-1 0 0,0 1 1 0 0,1-1 0 0 0,-1 1-1 0 0,-1 0 1 0 0,1 0-1 0 0,0 0 1 0 0,0 1 0 0 0,0-1-1 0 0,-1 1 1 0 0,1 0-1 0 0,0 0 1 0 0,-1 0-1 0 0,0 1 1 0 0,0-1 0 0 0,4 4-1 0 0,-1 0 67 0 0,0-1-1 0 0,-1 1 1 0 0,0 0-1 0 0,-1 0 1 0 0,1 1-1 0 0,-1-1 1 0 0,5 12-1 0 0,-8-15-124 0 0,0-1 0 0 0,-1 1 0 0 0,1-1 0 0 0,-1 1 0 0 0,1 0 0 0 0,-1-1 0 0 0,0 1 0 0 0,0-1 0 0 0,0 1 0 0 0,-1 0 0 0 0,1-1 0 0 0,-1 1 0 0 0,1-1 0 0 0,-1 1 0 0 0,0-1 0 0 0,0 1 0 0 0,0-1 0 0 0,0 1 0 0 0,0-1 0 0 0,-1 0 0 0 0,1 0 0 0 0,-3 3 0 0 0,-4 5 0 0 0,-1 0 0 0 0,0 0 0 0 0,-13 10 0 0 0,9-8 0 0 0,-43 48 0 0 0,38-38 0 0 0,-31 27 0 0 0,35-38 0 0 0,0-1 0 0 0,0 0 0 0 0,-1-1 0 0 0,0 0 0 0 0,-27 10 0 0 0,17-10 0 0 0,-1-1 0 0 0,-51 9 0 0 0,67-15-160 0 0,-6 1 363 0 0,-6-3-3075 0 0,24-3 1881 0 0,6-10-29 0 0,6-4-4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10135 0 0,'0'0'6'0'0,"-3"0"79"0"0,-1 1 0 0 0,1-1 0 0 0,0 1-1 0 0,0 0 1 0 0,0 0 0 0 0,0 0 0 0 0,0 1 0 0 0,-4 1 0 0 0,15 8 201 0 0,-7-10-286 0 0,-1 1 0 0 0,1-1 0 0 0,-1 1 0 0 0,1 0 0 0 0,-1-1 0 0 0,1 1 0 0 0,-1 0 0 0 0,0-1 0 0 0,0 1 0 0 0,0 0 0 0 0,0 0 0 0 0,0-1 0 0 0,0 1 0 0 0,0 0 0 0 0,-1-1 0 0 0,1 1 0 0 0,-1 2 0 0 0,-14 33 0 0 0,8-21 0 0 0,5-11 60 0 0,0 1 0 0 0,1-1-1 0 0,-1 1 1 0 0,1-1-1 0 0,-1 7 1 0 0,2-10-32 0 0,0 0 0 0 0,0 0-1 0 0,1-1 1 0 0,-1 1 0 0 0,0 0 0 0 0,0-1 0 0 0,1 1-1 0 0,-1 0 1 0 0,1-1 0 0 0,0 1 0 0 0,-1-1 0 0 0,1 1-1 0 0,0-1 1 0 0,0 1 0 0 0,0-1 0 0 0,0 1 0 0 0,0-1-1 0 0,0 0 1 0 0,0 0 0 0 0,1 0 0 0 0,1 2 0 0 0,18 14 942 0 0,-11-8-176 0 0,19 11 0 0 0,-11-8-107 0 0,0 0 0 0 0,-1 2 0 0 0,24 23 0 0 0,40 53 1310 0 0,-55-58-1334 0 0,2-2 1 0 0,48 42 0 0 0,-38-37-659 0 0,-26-23 14 0 0,20 16-1 0 0,-28-25-60 0 0,0 0-1 0 0,1 0 0 0 0,-1-1 0 0 0,1 0 1 0 0,-1 1-1 0 0,1-2 0 0 0,0 1 0 0 0,0 0 1 0 0,6 0-1 0 0,-7-2-71 0 0,-1 0 1 0 0,1 0-1 0 0,-1 0 1 0 0,1 0-1 0 0,-1-1 1 0 0,1 1 0 0 0,-1-1-1 0 0,0 0 1 0 0,1 0-1 0 0,-1-1 1 0 0,0 1-1 0 0,0 0 1 0 0,1-1-1 0 0,-1 0 1 0 0,-1 0-1 0 0,5-3 1 0 0,0-1-306 0 0,-1 1 1 0 0,0-1 0 0 0,0 0 0 0 0,-1-1-1 0 0,8-12 1 0 0,0-3-606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8287 0 0,'0'0'191'0'0,"0"0"26"0"0,0 0 9 0 0,-1 1-34 0 0,0-1-179 0 0,1 0 1 0 0,-1 0 0 0 0,0 1 0 0 0,1-1-1 0 0,-1 0 1 0 0,0 1 0 0 0,1-1 0 0 0,-1 1-1 0 0,1-1 1 0 0,-1 1 0 0 0,1-1 0 0 0,-1 1-1 0 0,1-1 1 0 0,-1 1 0 0 0,1-1 0 0 0,-1 1-1 0 0,1 0 1 0 0,-1-1 0 0 0,1 1 0 0 0,0 0-1 0 0,0-1 1 0 0,-1 1 0 0 0,1 1 0 0 0,-1 0 158 0 0,-2 4 10 0 0,0 0 0 0 0,1 0 0 0 0,0 0 0 0 0,0 0 0 0 0,1 0 0 0 0,-1 0 0 0 0,1 0 0 0 0,0 1-1 0 0,1-1 1 0 0,0 0 0 0 0,0 0 0 0 0,0 1 0 0 0,2 9 0 0 0,-2-13 48 0 0,0 0 0 0 0,0 1 0 0 0,-1-1 0 0 0,1 0-1 0 0,-1 0 1 0 0,0 0 0 0 0,0 0 0 0 0,0 0 0 0 0,-1 0 0 0 0,1 0 0 0 0,-1 0 0 0 0,1 0 0 0 0,-5 4 0 0 0,1 1-300 0 0,4-6 52 0 0,-74 113 1492 0 0,-13 11-967 0 0,37-52-406 0 0,-123 152-101 0 0,172-224 0 0 0,-6 8-201 0 0,-14 20 1 0 0,21-28-275 0 0,3-3-33 0 0,4-3-4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10135 0 0,'0'0'231'0'0,"0"0"29"0"0,0 0 19 0 0,8-4 7 0 0,10-3-313 0 0,-13 5 49 0 0,1-1-1 0 0,-1 1 1 0 0,0-1-1 0 0,0 0 1 0 0,0 0 0 0 0,0-1-1 0 0,7-6 1 0 0,-11 9 724 0 0,-1 1 232 0 0,0 0 40 0 0,5-4 738 0 0,-3 4 5871 0 0,-4 15-7621 0 0,0 0 0 0 0,-1 0 1 0 0,0-1-1 0 0,-10 28 0 0 0,2-7-4 0 0,-3 9-2 0 0,-16 69 0 0 0,28-106 0 0 0,2-6 0 0 0,0 0 0 0 0,0 0 0 0 0,0 0 0 0 0,0 0 0 0 0,0 0 0 0 0,0 0 0 0 0,1 0 0 0 0,-1 0 0 0 0,0 0 0 0 0,0 0 0 0 0,1 0 0 0 0,-1-1 0 0 0,1 1 0 0 0,-1 0 0 0 0,1 0 0 0 0,-1 0 0 0 0,1 0 0 0 0,-1-1 0 0 0,1 1 0 0 0,0 0 0 0 0,-1-1 0 0 0,1 1 0 0 0,0 0 0 0 0,0-1 0 0 0,0 1 0 0 0,-1-1 0 0 0,1 1 0 0 0,0-1 0 0 0,0 0 0 0 0,0 1 0 0 0,0-1 0 0 0,0 0 0 0 0,0 0 0 0 0,0 1 0 0 0,0-1 0 0 0,0 0 0 0 0,0 0 0 0 0,-1 0 0 0 0,1 0 0 0 0,2 0 0 0 0,-2 0 0 0 0,8 0 0 0 0,0 0 0 0 0,0 0 0 0 0,0-1 0 0 0,0-1 0 0 0,-1 1 0 0 0,1-1 0 0 0,13-5 0 0 0,58-28 0 0 0,-47 18 0 0 0,-2 3-3 0 0,57-29-55 0 0,-70 32-728 0 0,7-4 56 0 0,-7 8-7765 0 0,-18 7 2695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32 11975 0 0,'-37'-29'1296'0'0,"37"29"-1296"0"0,0 0 0 0 0,0 0 0 0 0,0-1 0 0 0,0 1 0 0 0,-1 0 0 0 0,1 0 0 0 0,0 0 0 0 0,0-1 0 0 0,0 1 0 0 0,-1 0 0 0 0,1 0 0 0 0,0 0 0 0 0,0 0 0 0 0,0 0 0 0 0,-1 0 0 0 0,1-1 0 0 0,0 1 0 0 0,0 0 0 0 0,-1 0 0 0 0,1 0 0 0 0,0 0 0 0 0,0 0 0 0 0,-1 0 0 0 0,1 0 0 0 0,0 0 0 0 0,-1 0 0 0 0,1 0 0 0 0,0 0 0 0 0,0 0 0 0 0,-1 0 0 0 0,1 0 0 0 0,0 0 0 0 0,0 0 0 0 0,-1 1 0 0 0,1-1 0 0 0,0 0 0 0 0,0 0 0 0 0,0 0 0 0 0,-1 0 0 0 0,1 0 0 0 0,0 1 0 0 0,0-1 0 0 0,0 0 0 0 0,-1 0 0 0 0,1 0 0 0 0,0 1 0 0 0,0-1 0 0 0,0 0 0 0 0,0 0 0 0 0,0 1 0 0 0,-1-1 0 0 0,1 0 0 0 0,0 0 0 0 0,0 1 0 0 0,0-1 0 0 0,-8 10 0 0 0,1 0 0 0 0,1 0 0 0 0,-10 21 0 0 0,7-13 0 0 0,-5 12 482 0 0,2 1 0 0 0,2 1-1 0 0,0 0 1 0 0,-4 33-1 0 0,-21 67 2647 0 0,23-92-2810 0 0,-9 47-1 0 0,6-16-537 0 0,2-27-3781 0 0,12-41 2467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 8287 0 0,'0'0'382'0'0,"0"0"-8"0"0,0-2-240 0 0,0-4 19 0 0,-2-12 6775 0 0,56 131-5715 0 0,20 47-378 0 0,60 119 382 0 0,-21-47-1718 0 0,-80-165-220 0 0,13 29-149 0 0,-44-92 870 0 0,1 13 0 0 0,-1 9-4814 0 0,-4-17-604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35 11975 0 0,'0'-2'267'0'0,"1"0"-117"0"0,0 1-112 0 0,-1 0 0 0 0,0 0 0 0 0,0 0 1 0 0,1 0-1 0 0,-1 0 0 0 0,0 0 0 0 0,0 0 1 0 0,0 0-1 0 0,0 0 0 0 0,0 0 0 0 0,0 0 0 0 0,0 0 1 0 0,0 0-1 0 0,0 0 0 0 0,-1 0 0 0 0,1 0 1 0 0,0 0-1 0 0,-1 0 0 0 0,1 0 0 0 0,0 1 0 0 0,-1-1 1 0 0,1 0-1 0 0,-1 0 0 0 0,-1-1 0 0 0,1 0 338 0 0,1 2-300 0 0,0 0 0 0 0,-1-1-1 0 0,1 1 1 0 0,0 0-1 0 0,-1 0 1 0 0,1-1 0 0 0,-1 1-1 0 0,1 0 1 0 0,0 0-1 0 0,-1-1 1 0 0,1 1 0 0 0,-1 0-1 0 0,1 0 1 0 0,-1 0 0 0 0,1 0-1 0 0,-1 0 1 0 0,1 0-1 0 0,-1 0 1 0 0,1 0 0 0 0,-2 0-1 0 0,-44 19-56 0 0,33-14-19 0 0,0 0-1 0 0,0 0 0 0 0,1 1 1 0 0,-22 15-1 0 0,-51 52 107 0 0,70-59-22 0 0,2 1 0 0 0,-1 1 1 0 0,-16 25-1 0 0,22-28 194 0 0,-42 73 1033 0 0,22-36-1303 0 0,-63 86 0 0 0,26-59-8 0 0,11-16 0 0 0,-16 17-150 0 0,52-60-71 0 0,0 1 1 0 0,1 1 0 0 0,2 0 0 0 0,-27 44-1 0 0,41-63-1215 0 0,6-3-78 0 0,17-8-20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1028 8607 0 0,'0'0'7696'0'0,"1"-3"-7320"0"0,106-185 881 0 0,-61 115-1234 0 0,45-74-156 0 0,97-175-538 0 0,-186 318 667 0 0,77-147-149 0 0,-58 115 149 0 0,1 1 0 0 0,28-32 0 0 0,-49 66 57 0 0,0 4 11 0 0,-1 6-29 0 0,0-1 0 0 0,0 1 0 0 0,-1 0 0 0 0,0 0 0 0 0,-3 11-1 0 0,-17 48 110 0 0,13-43-101 0 0,-7 29 1 0 0,11-31-33 0 0,1-1 0 0 0,1 0-1 0 0,1 1 1 0 0,1 0 0 0 0,4 36-1 0 0,6-1 321 0 0,2 0 0 0 0,38 104-1 0 0,-32-118-194 0 0,2 0 0 0 0,2-1 0 0 0,1-1 0 0 0,49 64 0 0 0,-68-100-127 0 0,-1-3-3 0 0,-1 0 0 0 0,0-1 0 0 0,1 1 1 0 0,0 0-1 0 0,0-1 0 0 0,3 3 0 0 0,-5-4-75 0 0,1-13-2214 0 0,-4-3 334 0 0,-1-1-3626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6447 0 0,'0'-3'142'0'0,"-1"-2"-59"0"0,1 3-53 0 0,0 0-1 0 0,0 0 1 0 0,0 0 0 0 0,0-1-1 0 0,1 1 1 0 0,-1 0 0 0 0,1 0-1 0 0,-1 0 1 0 0,1-1 0 0 0,0 1-1 0 0,-1 0 1 0 0,1 0 0 0 0,2-2-1 0 0,2-6 78 0 0,-4 9 274 0 0,-1 1 110 0 0,0 0 18 0 0,0 0 3 0 0,0 0 0 0 0,0 0 0 0 0,3 51 4343 0 0,1-39-4551 0 0,-3-10-259 0 0,1 1 0 0 0,-1-1 0 0 0,1 0 0 0 0,-1 0-1 0 0,1 0 1 0 0,0 0 0 0 0,0 0 0 0 0,0 0 0 0 0,0 0 0 0 0,0-1 0 0 0,1 1 0 0 0,-1-1 0 0 0,0 0 0 0 0,1 0-1 0 0,-1 1 1 0 0,1-2 0 0 0,-1 1 0 0 0,1 0 0 0 0,0 0 0 0 0,-1-1 0 0 0,1 1 0 0 0,0-1 0 0 0,3 0 0 0 0,6 0 212 0 0,0 0-1 0 0,0-1 1 0 0,21-4 0 0 0,47-14 142 0 0,148-57 1 0 0,-23 6 440 0 0,-166 60-738 0 0,1 1 1 0 0,0 1-1 0 0,55-2 0 0 0,-82 9-311 0 0,0 0 0 0 0,0 1 0 0 0,0 1 0 0 0,1 0-1 0 0,-1 1 1 0 0,0 0 0 0 0,23 8 0 0 0,-31-8-401 0 0,-4-1 332 0 0,0-1 1 0 0,0 1 0 0 0,0-1 0 0 0,0 1-1 0 0,0-1 1 0 0,0 1 0 0 0,0-1 0 0 0,0 0-1 0 0,0 0 1 0 0,0 1 0 0 0,2-1 0 0 0,-3 0-1769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13823 0 0,'0'0'315'0'0,"0"0"45"0"0,0 0 21 0 0,0 0-49 0 0,0 0-149 0 0,0 0 194 0 0,0 0 110 0 0,2-2 22 0 0,20-10-401 0 0,1 0-1 0 0,0 2 1 0 0,1 0-1 0 0,27-6 1 0 0,15-7-38 0 0,-50 16-70 0 0,0 2 0 0 0,0-1 0 0 0,0 2 0 0 0,1 0 0 0 0,0 1 0 0 0,-1 1 0 0 0,1 0 0 0 0,25 2 0 0 0,-13 1-46 0 0,-19-1-52 0 0,0 0 0 0 0,0 1 1 0 0,-1 0-1 0 0,1 1 0 0 0,0 0 0 0 0,-1 0 0 0 0,11 5 0 0 0,10 4-2685 0 0,-18-6-2333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13823 0 0,'0'0'315'0'0,"1"-2"45"0"0,1-3-326 0 0,0 1 0 0 0,1 0 0 0 0,0 0 1 0 0,0 0-1 0 0,0 0 0 0 0,0 0 0 0 0,1 0 0 0 0,0 1 1 0 0,-1 0-1 0 0,1 0 0 0 0,0 0 0 0 0,1 0 0 0 0,-1 0 0 0 0,7-2 1 0 0,5-3 73 0 0,1 1 0 0 0,30-8 0 0 0,12 0 912 0 0,90-11 0 0 0,-118 24-1087 0 0,33 2 0 0 0,17-2-585 0 0,-69 1 334 0 0,0 0 1 0 0,0-1 0 0 0,0-1-1 0 0,19-7 1 0 0,-17 5-5142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10135 0 0,'0'2'231'0'0,"-19"37"546"0"0,-32 108 751 0 0,42-121-653 0 0,-13 26 0 0 0,-3 4 31 0 0,-79 199 1142 0 0,79-182-2048 0 0,-11 25 0 0 0,-33 80-4774 0 0,61-154-636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13823 0 0,'0'0'315'0'0,"0"0"45"0"0,0 0 21 0 0,1 3-49 0 0,1 8-149 0 0,-2-9 194 0 0,10 6 619 0 0,-6-7-946 0 0,-1 1 0 0 0,1-1-1 0 0,-1 0 1 0 0,1 0 0 0 0,-1-1-1 0 0,1 1 1 0 0,-1-1 0 0 0,1 1 0 0 0,0-1-1 0 0,-1 0 1 0 0,1-1 0 0 0,6 0-1 0 0,1-1-37 0 0,0-1-1 0 0,19-6 0 0 0,76-34 1314 0 0,-50 19-1108 0 0,0 3 0 0 0,95-23 0 0 0,-122 39-368 0 0,0 1 0 0 0,49-1 0 0 0,-55 6-1273 0 0,-1 1 0 0 0,25 4 0 0 0,-36-4-100 0 0,0-2-11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27 11975 0 0,'0'-2'34'0'0,"-1"1"0"0"0,1 0-1 0 0,-1-1 1 0 0,1 1 0 0 0,-1 0-1 0 0,0-1 1 0 0,1 1-1 0 0,-1 0 1 0 0,0 0 0 0 0,0 0-1 0 0,0 0 1 0 0,0 0 0 0 0,0 0-1 0 0,0 0 1 0 0,0 0 0 0 0,0 0-1 0 0,0 0 1 0 0,0 0-1 0 0,0 1 1 0 0,-1-1 0 0 0,1 0-1 0 0,0 1 1 0 0,-1-1 0 0 0,1 1-1 0 0,0 0 1 0 0,-1-1 0 0 0,1 1-1 0 0,0 0 1 0 0,-1 0 0 0 0,1 0-1 0 0,-1 0 1 0 0,1 0-1 0 0,0 0 1 0 0,-1 0 0 0 0,1 0-1 0 0,-1 1 1 0 0,1-1 0 0 0,-3 2-1 0 0,2-1 8 0 0,0 0 0 0 0,1 0-1 0 0,-1 0 1 0 0,0 1 0 0 0,0-1-1 0 0,1 1 1 0 0,-1-1 0 0 0,1 1-1 0 0,-1 0 1 0 0,1 0-1 0 0,-2 2 1 0 0,-12 25 750 0 0,11-22-638 0 0,-7 22-3 0 0,1 1 0 0 0,1 0 0 0 0,-8 45 0 0 0,14-55-142 0 0,-121 560-2416 0 0,115-547 668 0 0,8-31-2352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 8287 0 0,'8'-4'756'0'0,"5"-1"-612"0"0,-13 6-144 0 0,1-1 0 0 0,0 0 1 0 0,-1 0-1 0 0,1 0 0 0 0,0 0 0 0 0,-1 0 1 0 0,1 1-1 0 0,0-1 0 0 0,-1 0 0 0 0,1 0 1 0 0,0-1-1 0 0,-1 1 0 0 0,1 0 0 0 0,0 0 1 0 0,-1 0-1 0 0,1 0 0 0 0,1-1 0 0 0,4-1 139 0 0,-5 1 581 0 0,-1 1 249 0 0,0 0 45 0 0,0 0 76 0 0,0 0 288 0 0,0 0 124 0 0,0 0 30 0 0,0 0-201 0 0,-14 13-758 0 0,6-7-573 0 0,-1 0 0 0 0,0-1 0 0 0,0 0 0 0 0,-1 0 0 0 0,0-1 0 0 0,-10 3 0 0 0,-7 3 0 0 0,-16 8-1149 0 0,-1-2 0 0 0,-74 17-1 0 0,93-30 386 0 0,0-1 1 0 0,-37-1-1 0 0,37-1-17 0 0,11-3 198 0 0,11 2 454 0 0,0 0 0 0 0,0 0-1 0 0,0 1 1 0 0,0-1 0 0 0,0 1 0 0 0,0 0 0 0 0,-5 0 0 0 0,8 0 139 0 0,0 0-1 0 0,-1 0 0 0 0,1 0 1 0 0,-1 0-1 0 0,1 0 0 0 0,-1 0 1 0 0,1 0-1 0 0,0 0 0 0 0,-1 0 1 0 0,1 0-1 0 0,-1 1 0 0 0,1-1 1 0 0,0 0-1 0 0,-1 0 0 0 0,1 0 1 0 0,0 1-1 0 0,-1-1 0 0 0,1 0 1 0 0,0 1-1 0 0,-1-1 0 0 0,1 0 1 0 0,0 1-1 0 0,0-1 0 0 0,-1 0 1 0 0,1 1-1 0 0,0-1 0 0 0,0 0 1 0 0,0 1-1 0 0,-1-1 0 0 0,1 1 1 0 0,0-1-1 0 0,0 0 1 0 0,0 1-1 0 0,0-1 0 0 0,0 1 1 0 0,0-1-1 0 0,0 1 0 0 0,1 9 496 0 0,0-6-399 0 0,0 1-1 0 0,1-1 1 0 0,-1 0-1 0 0,1 0 1 0 0,0 0-1 0 0,0 0 1 0 0,0 0-1 0 0,1-1 1 0 0,-1 1-1 0 0,6 5 1 0 0,4 3-128 0 0,26 20-1 0 0,-38-32 24 0 0,1 0 0 0 0,-1 0 0 0 0,1 1-1 0 0,-1-1 1 0 0,1 0 0 0 0,-1 1 0 0 0,0-1 0 0 0,1 1-1 0 0,-1-1 1 0 0,0 1 0 0 0,1-1 0 0 0,-1 1 0 0 0,0-1-1 0 0,0 1 1 0 0,0-1 0 0 0,1 1 0 0 0,-1-1-1 0 0,0 1 1 0 0,0-1 0 0 0,0 1 0 0 0,0-1 0 0 0,0 1-1 0 0,0-1 1 0 0,0 1 0 0 0,0-1 0 0 0,0 1 0 0 0,0-1-1 0 0,0 1 1 0 0,0-1 0 0 0,0 1 0 0 0,-1-1 0 0 0,1 1-1 0 0,0-1 1 0 0,0 1 0 0 0,0-1 0 0 0,-1 1-1 0 0,1-1 1 0 0,0 1 0 0 0,-1-1 0 0 0,1 1 0 0 0,0-1-1 0 0,-1 0 1 0 0,1 1 0 0 0,-1-1 0 0 0,0 1 0 0 0,1 0 34 0 0,-29 34 1516 0 0,19-23-874 0 0,-13 19-1 0 0,13-18-544 0 0,2 1 0 0 0,0 0 0 0 0,0 1 0 0 0,1 0 0 0 0,1 0 0 0 0,1 1 0 0 0,-5 20 0 0 0,10-35-159 0 0,0-1 0 0 0,0 0 0 0 0,0 1 0 0 0,0-1 0 0 0,0 1-1 0 0,0-1 1 0 0,0 0 0 0 0,1 1 0 0 0,-1-1 0 0 0,0 0 0 0 0,0 1 0 0 0,0-1-1 0 0,1 0 1 0 0,-1 0 0 0 0,0 1 0 0 0,0-1 0 0 0,1 0 0 0 0,-1 1 0 0 0,0-1 0 0 0,0 0-1 0 0,1 0 1 0 0,-1 0 0 0 0,0 1 0 0 0,1-1 0 0 0,-1 0 0 0 0,0 0 0 0 0,1 0-1 0 0,-1 0 1 0 0,0 0 0 0 0,2 1 0 0 0,9 1-452 0 0,3-4 400 0 0,0 0 0 0 0,-1-1 0 0 0,1 0 0 0 0,-1-1 0 0 0,1 0 0 0 0,22-12 0 0 0,5 0 24 0 0,-26 10 344 0 0,1 1-1 0 0,0 1 1 0 0,0 0 0 0 0,0 2-1 0 0,0-1 1 0 0,33 1-1 0 0,-39 3-132 0 0,0 0-1 0 0,0 1 0 0 0,-1-1 1 0 0,1 2-1 0 0,0-1 1 0 0,-1 2-1 0 0,0-1 0 0 0,1 1 1 0 0,-2 0-1 0 0,1 1 0 0 0,0 0 1 0 0,13 11-1 0 0,-9-5-155 0 0,16 16 0 0 0,-25-24 0 0 0,-1 0 0 0 0,0 1 0 0 0,0 0 0 0 0,-1 0 0 0 0,1 0 0 0 0,-1 0 0 0 0,0 0 0 0 0,0 1 0 0 0,3 7 0 0 0,-5 3 0 0 0,-4-11 0 0 0,3-3 0 0 0,-5 4 0 0 0,0-1 0 0 0,0 1 0 0 0,0-1 0 0 0,-1 0 0 0 0,1-1 0 0 0,-1 1 0 0 0,-8 2 0 0 0,-7 4 0 0 0,3-1 0 0 0,-42 21 0 0 0,2 2 0 0 0,-67 48 0 0 0,66-27 0 0 0,20-16 0 0 0,30-27 3 0 0,0 0 1 0 0,-10 14-1 0 0,13-15-39 0 0,0 0 0 0 0,-1-1 1 0 0,-15 14-1 0 0,23-22-36 0 0,-1 0 0 0 0,1 1 1 0 0,0-1-1 0 0,0 0 0 0 0,0 0 1 0 0,0 0-1 0 0,0 0 0 0 0,0 0 0 0 0,0 0 1 0 0,0 0-1 0 0,0 0 0 0 0,0 0 1 0 0,0 0-1 0 0,0 0 0 0 0,-1 0 0 0 0,1 0 1 0 0,0 0-1 0 0,0 0 0 0 0,0 0 0 0 0,0 0 1 0 0,0 0-1 0 0,0 0 0 0 0,0 0 1 0 0,0 0-1 0 0,-1 0 0 0 0,1 0 0 0 0,0 0 1 0 0,0 0-1 0 0,0 0 0 0 0,0 0 1 0 0,0 0-1 0 0,0 0 0 0 0,0 0 0 0 0,0 0 1 0 0,-1 0-1 0 0,1 0 0 0 0,0 0 0 0 0,0 0 1 0 0,0 0-1 0 0,0 0 0 0 0,0 0 1 0 0,0 0-1 0 0,0 0 0 0 0,0 0 0 0 0,0 0 1 0 0,0-1-1 0 0,0 1 0 0 0,0 0 1 0 0,0 0-1 0 0,-1 0 0 0 0,1 0 0 0 0,0 0 1 0 0,0 0-1 0 0,0-9-1351 0 0,5-15-183 0 0,-5 23 1071 0 0,6-17-3903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95 8287 0 0,'0'0'191'0'0,"-7"5"252"0"0,-8 4-218 0 0,12-7-113 0 0,1-1-1 0 0,0 0 0 0 0,0 1 1 0 0,1-1-1 0 0,-1 1 0 0 0,0 0 0 0 0,-2 2 1 0 0,3-3 864 0 0,1-1 42 0 0,0 0-63 0 0,0 0-290 0 0,0 0-121 0 0,0 0-28 0 0,0 0-4 0 0,18-1-157 0 0,-1-1 0 0 0,0-1 0 0 0,1-1 0 0 0,-1 0 1 0 0,26-11-1 0 0,20-5 109 0 0,26-5 803 0 0,-40 11-674 0 0,0 1 0 0 0,85-10-1 0 0,-130 23-659 0 0,0-1 0 0 0,1 1 0 0 0,-1 1-1 0 0,0-1 1 0 0,0 0 0 0 0,0 1 0 0 0,1 0 0 0 0,-1 0-1 0 0,0 0 1 0 0,0 1 0 0 0,0 0 0 0 0,0-1 0 0 0,-1 1 0 0 0,8 5-1 0 0,-8-5-473 0 0,0 1-1 0 0,0 0 0 0 0,0 0 0 0 0,-1 0 1 0 0,1 0-1 0 0,-1 1 0 0 0,1-1 0 0 0,-1 1 1 0 0,3 6-1 0 0,0 4-4913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 11975 0 0,'0'0'547'0'0,"0"0"-11"0"0,0-2-344 0 0,2-3-97 0 0,-1 4 281 0 0,-1 1 113 0 0,11 1 612 0 0,-10-1-1099 0 0,0 1-1 0 0,-1 0 1 0 0,1-1-1 0 0,0 1 1 0 0,0 0-1 0 0,0 0 0 0 0,-1-1 1 0 0,1 1-1 0 0,0 0 1 0 0,-1 0-1 0 0,1 0 1 0 0,0 0-1 0 0,-1 0 1 0 0,0 0-1 0 0,1 0 1 0 0,-1 0-1 0 0,1 0 0 0 0,-1 0 1 0 0,0 0-1 0 0,0 1 1 0 0,0-1-1 0 0,0 0 1 0 0,0 0-1 0 0,0 0 1 0 0,0 0-1 0 0,0 0 1 0 0,-1 2-1 0 0,1 1 46 0 0,-1 16 525 0 0,-1-1 0 0 0,-1 0-1 0 0,-9 30 1 0 0,3-11 45 0 0,8-32-501 0 0,-52 195 888 0 0,-12-44-1281 0 0,6-15-2366 0 0,59-140 2550 0 0,-1-1-1 0 0,1 1 1 0 0,-1 0-1 0 0,1 0 1 0 0,0 0 0 0 0,-1-1-1 0 0,1 1 1 0 0,0 0-1 0 0,0 0 1 0 0,0 0-1 0 0,1 2 1 0 0,-1-4 41 0 0,0 0 0 0 0,0 1 0 0 0,1-1 0 0 0,-1 1 0 0 0,0-1 1 0 0,0 0-1 0 0,0 0 0 0 0,1 1 0 0 0,-1-1 0 0 0,0 0 0 0 0,0 1 0 0 0,1-1 0 0 0,-1 0 0 0 0,0 0 1 0 0,0 1-1 0 0,1-1 0 0 0,-1 0 0 0 0,0 0 0 0 0,1 0 0 0 0,-1 1 0 0 0,0-1 0 0 0,1 0 0 0 0,0 0 1 0 0,0 0-56 0 0,0 0 1 0 0,0 0 0 0 0,0 0 0 0 0,0 0 0 0 0,0 0-1 0 0,0 0 1 0 0,0-1 0 0 0,0 1 0 0 0,0 0 0 0 0,0-1 0 0 0,0 1-1 0 0,0-1 1 0 0,1 0 0 0 0,23-19-1418 0 0,8-13-11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371 156 13823 0 0,'12'-16'378'0'0,"0"1"0"0"0,2 1 0 0 0,29-26 0 0 0,-38 37-378 0 0,-1 0 0 0 0,1 0 0 0 0,-1 1 0 0 0,1 0 0 0 0,0 0 0 0 0,5-2 0 0 0,19-8 0 0 0,2-3 0 0 0,-30 15 0 0 0,-1 0 0 0 0,0 0 0 0 0,0 0 0 0 0,0 0 0 0 0,1 0 0 0 0,-1 0 0 0 0,0 0 0 0 0,0 0 0 0 0,0 0 0 0 0,1 0 0 0 0,-1-1 0 0 0,0 1 0 0 0,0 0 0 0 0,0 0 0 0 0,1 0 0 0 0,-1 0 0 0 0,0 0 0 0 0,0 0 0 0 0,0-1 0 0 0,0 1 0 0 0,0 0 0 0 0,1 0 0 0 0,-1 0 0 0 0,0-1 0 0 0,0 1 0 0 0,0 0 0 0 0,0 0 0 0 0,0 0 0 0 0,0 0 0 0 0,0-1 0 0 0,0 1 0 0 0,0 0 0 0 0,0 0 0 0 0,0-1 0 0 0,0 1 0 0 0,0 0 0 0 0,0 0 0 0 0,0 0 0 0 0,0-1 0 0 0,0 1 0 0 0,0 0 0 0 0,0 0 0 0 0,0 0 0 0 0,0-1 0 0 0,-4-1 0 0 0,2 1-42 0 0,-1 1 0 0 0,0-1 0 0 0,1 0 0 0 0,-1 1 0 0 0,0 0 0 0 0,0 0 0 0 0,1-1 0 0 0,-1 2 0 0 0,-5-1 0 0 0,-28 8-709 0 0,24-5 530 0 0,-30 4-50 0 0,29-5 531 0 0,0 0 0 0 0,0 1 0 0 0,0 1 0 0 0,0-1-1 0 0,-14 8 1 0 0,-95 48 1719 0 0,-15 7-2294 0 0,104-50-589 0 0,18-6 513 0 0,-4 2 174 0 0,11-9 217 0 0,7-3 0 0 0,1 1 0 0 0,0-1 0 0 0,0 0 0 0 0,0 0 0 0 0,0 0 0 0 0,0 0 0 0 0,-1 1 0 0 0,1-1 0 0 0,0 0 0 0 0,0 0 0 0 0,0 0 0 0 0,0 1 0 0 0,0-1 0 0 0,0 0 0 0 0,0 0 0 0 0,0 1 0 0 0,0-1 0 0 0,0 0 0 0 0,0 0 0 0 0,0 1 0 0 0,0-1 0 0 0,0 0 0 0 0,0 0 0 0 0,0 0 0 0 0,0 1 0 0 0,0-1 0 0 0,0 0 0 0 0,0 1 0 0 0,1 0 0 0 0,0 0 0 0 0,0 0 0 0 0,1 0 0 0 0,-1 0 0 0 0,0 0 0 0 0,0 0 0 0 0,1 0 0 0 0,-1 0 0 0 0,0 0 0 0 0,1 0 0 0 0,2 1 0 0 0,21 7 0 0 0,-18-7 0 0 0,18 5 0 0 0,32 6 0 0 0,-38-10 0 0 0,0 1 0 0 0,0 1 0 0 0,32 14 0 0 0,-11 0 263 0 0,90 48 1466 0 0,-104-51-1387 0 0,0 2-1 0 0,26 22 0 0 0,-44-32-238 0 0,0 0-1 0 0,0 0 0 0 0,-1 1 1 0 0,0 0-1 0 0,0 0 1 0 0,-1 1-1 0 0,0 0 0 0 0,-1 0 1 0 0,5 13-1 0 0,-9-20-102 0 0,0 0 0 0 0,-1 1 0 0 0,1-1 0 0 0,-1 0 0 0 0,1 1 0 0 0,-1-1 0 0 0,0 1 0 0 0,-1-1 0 0 0,1 0 0 0 0,0 1 0 0 0,-1-1 0 0 0,0 0 0 0 0,0 0 0 0 0,0 1 0 0 0,0-1 0 0 0,0 0 0 0 0,-1 0 0 0 0,1 0 0 0 0,-1 0 0 0 0,-3 3 0 0 0,-4 7 0 0 0,-1-1 0 0 0,-1-1 0 0 0,-14 13 0 0 0,4-3 0 0 0,-28 30-32 0 0,8-6-91 0 0,-2-2 0 0 0,-86 66 0 0 0,125-107 67 0 0,1 1-61 0 0,-1 0 1 0 0,0 0-1 0 0,0-1 0 0 0,0 0 0 0 0,0 1 0 0 0,0-1 0 0 0,0-1 1 0 0,-1 1-1 0 0,1-1 0 0 0,-1 1 0 0 0,1-2 0 0 0,-7 2 0 0 0,-4-4 101 0 0,10 0 60 0 0,1 1 0 0 0,0-2 0 0 0,0 1 1 0 0,0 0-1 0 0,0-1 0 0 0,0 0 0 0 0,0 0 0 0 0,1 0 0 0 0,-1 0 0 0 0,1-1 0 0 0,0 1 0 0 0,0-1 0 0 0,1 0 0 0 0,-1 0 0 0 0,1 0 0 0 0,-1 0 0 0 0,1 0 0 0 0,-1-5 1 0 0,-2-4 152 0 0,0 0 1 0 0,1-1 0 0 0,1 1 0 0 0,-3-26 0 0 0,4 13-111 0 0,1-41-1 0 0,2 55-75 0 0,0 1 0 0 0,1-1-1 0 0,0 1 1 0 0,0-1 0 0 0,9-21-1 0 0,-7 26 157 0 0,0 1 1 0 0,0-1-1 0 0,0 0 0 0 0,1 1 1 0 0,0 0-1 0 0,0 0 0 0 0,0 1 0 0 0,1-1 1 0 0,7-4-1 0 0,10-6 7 0 0,31-18 0 0 0,2 0-219 0 0,-31 15 4 0 0,-1-1-1 0 0,-1-1 1 0 0,-1-1 0 0 0,-1 0-1 0 0,-1-2 1 0 0,32-49 0 0 0,-32 42-737 0 0,-3-2 0 0 0,0 0 0 0 0,-3 0 1 0 0,0-2-1 0 0,12-52 0 0 0,-18 46-182 0 0,-7 34 850 0 0,-2 6 60 0 0,-2 5 38 0 0,3-4 12 0 0,-7 11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34 136 11255 0 0,'-2'1'515'0'0,"-19"4"174"0"0,12-2-643 0 0,7-2 878 0 0,5-2-584 0 0,34-8 791 0 0,-2-2 0 0 0,1-2 0 0 0,59-29 0 0 0,9-4 606 0 0,-90 40-1613 0 0,-8 3-76 0 0,0 0 0 0 0,1 1 0 0 0,-1 0 0 0 0,1 0 1 0 0,-1 0-1 0 0,1 1 0 0 0,-1 0 0 0 0,12 0 0 0 0,-16 1-188 0 0,0 1 0 0 0,1-1 0 0 0,-1 1 0 0 0,0 0-1 0 0,0 0 1 0 0,-1 0 0 0 0,1 0 0 0 0,0 0 0 0 0,0 0 0 0 0,0 1-1 0 0,-1-1 1 0 0,1 1 0 0 0,-1-1 0 0 0,2 3 0 0 0,0-1-399 0 0,5 5-800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15663 0 0,'0'0'356'0'0,"0"-17"994"0"0,0 15-1200 0 0,0 1-16 0 0,0 0 0 0 0,0 0 0 0 0,-1 0-1 0 0,1 0 1 0 0,0 0 0 0 0,0 1-1 0 0,1-1 1 0 0,-1 0 0 0 0,0 0 0 0 0,0 0-1 0 0,0 0 1 0 0,1-1 0 0 0,0 0-124 0 0,0 0 0 0 0,0 1 0 0 0,0-1 0 0 0,0 0 0 0 0,0 0 1 0 0,0 1-1 0 0,1-1 0 0 0,-1 1 0 0 0,0-1 0 0 0,1 1 0 0 0,0 0 0 0 0,-1-1 0 0 0,1 1 0 0 0,2-1 1 0 0,0 0 2 0 0,1-1 172 0 0,0 2 0 0 0,0-1 0 0 0,0 0 0 0 0,0 1 0 0 0,0 0-1 0 0,0 0 1 0 0,0 1 0 0 0,1 0 0 0 0,-1-1 0 0 0,10 3 0 0 0,10-3-171 0 0,43-4 396 0 0,0-4-1 0 0,-1-3 1 0 0,-1-3 0 0 0,95-34-1 0 0,-127 34-584 0 0,0-1 0 0 0,-2-2 0 0 0,0-2-1 0 0,44-34 1 0 0,-50 32-525 0 0,26-28-1 0 0,-31 29-1815 0 0,41-33 0 0 0,-60 53 1013 0 0,-2 1-29 0 0,0 0-4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11975 0 0,'0'0'547'0'0,"0"0"-11"0"0,0 0-271 0 0,0 0 133 0 0,0 0 91 0 0,0 0 20 0 0,1 9 83 0 0,-1 4-401 0 0,-1 1 0 0 0,0 0-1 0 0,-1 0 1 0 0,-6 22-1 0 0,-1 11 756 0 0,4-11-710 0 0,-12 39 1 0 0,13-62 50 0 0,-1 1 1 0 0,0-1-1 0 0,0 0 0 0 0,-2 0 1 0 0,-15 23-1 0 0,11-21-312 0 0,-27 41 106 0 0,34-50-136 0 0,1 0 0 0 0,0 0 0 0 0,1 0 0 0 0,-1 0-1 0 0,1 1 1 0 0,0-1 0 0 0,-1 12 0 0 0,-1 7-802 0 0,1-6-4295 0 0,2-6-462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15663 0 0,'0'0'719'0'0,"0"0"-20"0"0,0 0-374 0 0,0 0 84 0 0,0 0 82 0 0,5 8 610 0 0,-6-4-1032 0 0,1-2-158 0 0,0 0-1 0 0,-1 0 0 0 0,1-1 0 0 0,-1 1 0 0 0,1 0 0 0 0,-1 0 1 0 0,0 0-1 0 0,0 0 0 0 0,1-1 0 0 0,-1 1 0 0 0,0 0 1 0 0,-1-1-1 0 0,1 1 0 0 0,0-1 0 0 0,-3 3 0 0 0,-7 11-1001 0 0,0 0 134 0 0,3-7 819 0 0,-1 0 20 0 0,0-1 1 0 0,-1 1 0 0 0,-12 7-1 0 0,14-10 149 0 0,1 1 1 0 0,-1 0-1 0 0,1 0 0 0 0,-9 11 0 0 0,-8 7 215 0 0,5-5-20 0 0,1 0 0 0 0,1 1 0 0 0,-21 29 0 0 0,-36 72 460 0 0,32-41-686 0 0,38-70 0 0 0,0 0 0 0 0,1 1 0 0 0,0-1 0 0 0,0 1 0 0 0,1 0 0 0 0,-1 13 0 0 0,3-21 19 0 0,0 1 0 0 0,0 0 0 0 0,0 0 0 0 0,1-1-1 0 0,-1 1 1 0 0,1 0 0 0 0,0-1 0 0 0,0 1 0 0 0,0-1-1 0 0,1 1 1 0 0,-1-1 0 0 0,1 1 0 0 0,0-1 0 0 0,0 0 0 0 0,0 0-1 0 0,3 3 1 0 0,-2-2 45 0 0,1-1 0 0 0,0 0 0 0 0,0 0 0 0 0,0 0 0 0 0,0 0 0 0 0,0-1 0 0 0,0 1 0 0 0,1-1 0 0 0,0 0 0 0 0,8 2 0 0 0,0-1 50 0 0,0-1 0 0 0,1 0 0 0 0,-1-1-1 0 0,1 0 1 0 0,-1-1 0 0 0,0-1 0 0 0,1 0-1 0 0,14-4 1 0 0,21-7 733 0 0,-1-2-1 0 0,74-34 1 0 0,-74 28-328 0 0,1 1-1 0 0,69-15 1 0 0,-54 21-519 0 0,121-41 0 0 0,-182 53 0 0 0,1-1 0 0 0,0 0 0 0 0,-1 1 0 0 0,1-1 0 0 0,-1-1 0 0 0,1 1 0 0 0,-1 0 0 0 0,0-1 0 0 0,0 0 0 0 0,5-5 0 0 0,-6 5 0 0 0,-1 0 0 0 0,1 0 0 0 0,0 0 0 0 0,-1 0 0 0 0,0-1 0 0 0,0 1 0 0 0,0 0 0 0 0,0 0 0 0 0,-1-1 0 0 0,1 1 0 0 0,-1-1 0 0 0,0-6 0 0 0,0 4-22 0 0,0-1-1 0 0,-1 1 1 0 0,-1-1-1 0 0,1 1 1 0 0,-1 0-1 0 0,0-1 1 0 0,0 1 0 0 0,0 0-1 0 0,-1 0 1 0 0,-6-9-1 0 0,7 12-91 0 0,0-1 1 0 0,-1 1-1 0 0,1 0 0 0 0,-1 0 1 0 0,0 0-1 0 0,0 0 0 0 0,0 0 0 0 0,0 1 1 0 0,0-1-1 0 0,-1 1 0 0 0,1 0 0 0 0,-1 0 1 0 0,0 0-1 0 0,1 0 0 0 0,-1 1 0 0 0,0 0 1 0 0,0-1-1 0 0,-5 1 0 0 0,2 0 78 0 0,-1 1 0 0 0,1-1-1 0 0,-1 2 1 0 0,1-1 0 0 0,-1 1 0 0 0,1 0-1 0 0,0 1 1 0 0,-1 0 0 0 0,1 0-1 0 0,-11 5 1 0 0,7-1-42 0 0,1-1 0 0 0,0 1 1 0 0,0 1-1 0 0,1 0 0 0 0,0 0 0 0 0,-10 11 0 0 0,-1 4-59 0 0,0 2-1 0 0,2 0 0 0 0,1 1 1 0 0,-20 38-1 0 0,29-48-76 0 0,1 0-1 0 0,1 0 1 0 0,0 1-1 0 0,1 0 1 0 0,-6 31 0 0 0,11-45-1236 0 0,0-2-71 0 0,0 0-14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8287 0 0,'0'0'191'0'0,"0"0"26"0"0,0 0 9 0 0,0 0 42 0 0,0 0 158 0 0,0 0 72 0 0,0 0 12 0 0,0 0 2 0 0,0 0 0 0 0,0 0 0 0 0,0 0 0 0 0,2 1-69 0 0,15 11-256 0 0,-12-8 138 0 0,0-1 0 0 0,1 0-1 0 0,9 5 1 0 0,-12-7-254 0 0,0 0 0 0 0,0-1 1 0 0,0 1-1 0 0,0-1 0 0 0,0 0 0 0 0,0 0 0 0 0,0 0 0 0 0,0 0 0 0 0,5-1 0 0 0,10-2-68 0 0,0-2 0 0 0,0 0-1 0 0,0-1 1 0 0,-1 0 0 0 0,21-12-1 0 0,107-35-2 0 0,-116 43 0 0 0,8 0 0 0 0,0 2 0 0 0,55-6 0 0 0,-80 12 0 0 0,32-1 0 0 0,54 1 0 0 0,2 1 0 0 0,-58-1 0 0 0,74-7 0 0 0,353-36-1049 0 0,-413 42 645 0 0,108-2 356 0 0,-140 5 145 0 0,14-1 434 0 0,0 2 0 0 0,64 11-1 0 0,-63-6-576 0 0,0-1-1 0 0,60-1 0 0 0,-29-5-917 0 0,103-15 0 0 0,-111 2 538 0 0,-47 10 787 0 0,0 0 1 0 0,0 1 0 0 0,0 1 0 0 0,0 0 0 0 0,19 1-1 0 0,21 3 271 0 0,69-4 0 0 0,-30-5-566 0 0,-3 0 45 0 0,91-18 0 0 0,-137 16-5 0 0,0 2 0 0 0,0 1 0 0 0,56 1 0 0 0,28 2 199 0 0,23 1-274 0 0,200-6 498 0 0,-158-2-410 0 0,-131 9 51 0 0,108 14 0 0 0,-1 0-156 0 0,-108-9-16 0 0,-38-4 2 0 0,0-1 0 0 0,0-2 0 0 0,39-8 0 0 0,9-1 0 0 0,-14 5 210 0 0,0 3 0 0 0,1 2 0 0 0,73 7 0 0 0,-81-1-186 0 0,0-2-1 0 0,-1-3 0 0 0,1-2 1 0 0,-1-2-1 0 0,68-15 0 0 0,44-8 487 0 0,-73 15 163 0 0,-61 10-346 0 0,1 1 1 0 0,-1 1 0 0 0,51 6-1 0 0,-45-2-232 0 0,78 0-31 0 0,-75-4-64 0 0,1-1 0 0 0,-1-3 0 0 0,68-16 0 0 0,-58 11 0 0 0,-40 9 0 0 0,1 0 0 0 0,-1 0 0 0 0,0 1 0 0 0,1-1 0 0 0,10 3 0 0 0,34 0 0 0 0,-40-2-16 0 0,-10 0-70 0 0,-2 0-46 0 0,0 0-18 0 0,10 8-2859 0 0,-10-8 1426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13823 0 0,'0'0'315'0'0,"0"0"45"0"0,0 0 21 0 0,0 0-49 0 0,-1 3-220 0 0,-4 10-29 0 0,4-10 282 0 0,1-3 122 0 0,2 11 614 0 0,-1-5-1099 0 0,-1 0-1 0 0,0 0 0 0 0,0 0 1 0 0,-1-1-1 0 0,0 1 1 0 0,0 0-1 0 0,0 0 1 0 0,-1-1-1 0 0,1 1 0 0 0,-1-1 1 0 0,-1 0-1 0 0,-3 7 1 0 0,-5 8-5 0 0,-27 34 0 0 0,4-6-58 0 0,20-27-170 0 0,5-7-108 0 0,0 1-1 0 0,1-1 1 0 0,1 1 0 0 0,-9 22-1 0 0,6-12 268 0 0,9-24-298 0 0,1-1-118 0 0,2-1 347 0 0,-1 1 0 0 0,1-1 0 0 0,-1 0 0 0 0,1 0 0 0 0,-1 0 0 0 0,0 0 0 0 0,0-1 0 0 0,2-1 1 0 0,1 0-126 0 0,19-17-795 0 0,-5 3 1137 0 0,2 2-1 0 0,-1 0 1 0 0,24-13-1 0 0,-36 24 150 0 0,0 1 0 0 0,0 0 0 0 0,0 0 1 0 0,1 0-1 0 0,0 1 0 0 0,-1 0 0 0 0,1 1 0 0 0,0 0 0 0 0,0 0 0 0 0,0 0 0 0 0,0 1 0 0 0,0 0 0 0 0,14 3 0 0 0,61 18-292 0 0,-6-1 1081 0 0,-72-20-981 0 0,0 1 0 0 0,0-1 0 0 0,0 0 0 0 0,1 0 1 0 0,-1-1-1 0 0,6 0 0 0 0,-10 0-533 0 0,1 1 59 0 0,4-4 291 0 0,1 0 138 0 0,-1-2 5 0 0,-1-4 10 0 0,2-5-3 0 0,-2 7 0 0 0,0 0 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4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 15663 0 0,'0'0'356'0'0,"0"0"50"0"0,0 0 20 0 0,0-1-42 0 0,0-1-371 0 0,1 0-1 0 0,-1-1 0 0 0,1 1 1 0 0,0 0-1 0 0,0 0 0 0 0,0 0 1 0 0,0-1-1 0 0,0 1 0 0 0,0 0 1 0 0,1 1-1 0 0,2-5 0 0 0,1 1 59 0 0,-3 6 53 0 0,-1 0-1 0 0,0 1 1 0 0,-1-1 0 0 0,1 1 0 0 0,0-1-1 0 0,0 1 1 0 0,-1-1 0 0 0,1 1 0 0 0,-1-1-1 0 0,1 3 1 0 0,0 8-36 0 0,0-1-1 0 0,-1 0 1 0 0,-1 0 0 0 0,0 1-1 0 0,0-1 1 0 0,-4 13-1 0 0,-1 16 351 0 0,1 3 400 0 0,-33 244-71 0 0,-14-35-1168 0 0,50-240-582 0 0,2-12 471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21 107 6447 0 0,'0'0'298'0'0,"-1"-2"-10"0"0,0-4-188 0 0,-2 1 49 0 0,3 3 571 0 0,-14 4 4965 0 0,14-2-5664 0 0,0 0-1 0 0,0 0 1 0 0,0 0 0 0 0,0 0-1 0 0,-1 1 1 0 0,1-1-1 0 0,0 0 1 0 0,0 0-1 0 0,0 0 1 0 0,0 1 0 0 0,0-1-1 0 0,0 0 1 0 0,0 0-1 0 0,0 0 1 0 0,0 1 0 0 0,0-1-1 0 0,0 0 1 0 0,0 0-1 0 0,0 1 1 0 0,0-1-1 0 0,0 0 1 0 0,0 0 0 0 0,0 0-1 0 0,0 1 1 0 0,0-1-1 0 0,0 0 1 0 0,0 0-1 0 0,0 0 1 0 0,0 1 0 0 0,0-1-1 0 0,0 0 1 0 0,1 0-1 0 0,-1 0 1 0 0,0 1 0 0 0,9 3 1230 0 0,16-3 465 0 0,-8-5-1716 0 0,0 0 0 0 0,0-2 0 0 0,0 0 0 0 0,16-8 0 0 0,-2 1 0 0 0,0 0-162 0 0,49-18-1131 0 0,-68 27 1025 0 0,-1 1 1 0 0,1 0-1 0 0,0 1 1 0 0,24-1-1 0 0,-18 3-755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13823 0 0,'0'0'630'0'0,"0"0"-13"0"0,2-1-393 0 0,13-9-216 0 0,0 0 0 0 0,29-12-1 0 0,-37 19-5 0 0,29-14-2 0 0,1 2 0 0 0,64-18 0 0 0,-87 31 1 0 0,1 0 0 0 0,0 1-1 0 0,0 0 1 0 0,-1 1 0 0 0,26 4-1 0 0,19 0-68 0 0,-44-4-284 0 0,14 0-835 0 0,-9-3-2480 0 0,-3 0-671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3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7 15663 0 0,'0'-1'61'0'0,"0"1"0"0"0,0 0 0 0 0,0 0 0 0 0,0 0 0 0 0,0-1 0 0 0,0 1 0 0 0,0 0-1 0 0,0 0 1 0 0,0-1 0 0 0,0 1 0 0 0,0 0 0 0 0,0 0 0 0 0,-1-1 0 0 0,1 1 0 0 0,0 0 0 0 0,0 0 0 0 0,0 0 0 0 0,0-1-1 0 0,0 1 1 0 0,-1 0 0 0 0,1 0 0 0 0,0 0 0 0 0,0 0 0 0 0,0-1 0 0 0,0 1 0 0 0,-1 0 0 0 0,1 0 0 0 0,-10 5-194 0 0,0 0 1 0 0,-19 13 0 0 0,21-12 15 0 0,0 0 0 0 0,-1-1-1 0 0,1 0 1 0 0,-1-1 0 0 0,-12 5 0 0 0,9-5 487 0 0,0 1 1 0 0,-14 8 0 0 0,-8 3-305 0 0,-56 28 1815 0 0,49-23-1786 0 0,-28 17-332 0 0,-16 8-1259 0 0,70-39 944 0 0,-1-1-1 0 0,1 0 0 0 0,-30 6 0 0 0,42-12 422 0 0,0 1 0 0 0,0-1-1 0 0,0 0 1 0 0,0 0 0 0 0,0 0 0 0 0,0 0-1 0 0,0-1 1 0 0,0 1 0 0 0,0-1-1 0 0,0 0 1 0 0,0 0 0 0 0,1 0 0 0 0,-1 0-1 0 0,0 0 1 0 0,0 0 0 0 0,1-1 0 0 0,-1 0-1 0 0,1 1 1 0 0,-1-1 0 0 0,1 0-1 0 0,0 0 1 0 0,0 0 0 0 0,0-1 0 0 0,0 1-1 0 0,0 0 1 0 0,0-1 0 0 0,0 1-1 0 0,1-1 1 0 0,-1 0 0 0 0,1 1 0 0 0,0-1-1 0 0,0 0 1 0 0,0 0 0 0 0,0 0-1 0 0,1 0 1 0 0,-1 0 0 0 0,1 0 0 0 0,-1-3-1 0 0,1 1-289 0 0,1 0 0 0 0,-1 0 0 0 0,1 0 0 0 0,0 0 0 0 0,0 0 0 0 0,3-6-1 0 0,-4 9-598 0 0,0 2 66 0 0,0 0 288 0 0,0 0 122 0 0,0 0 28 0 0,-3 1 777 0 0,-1 1-1 0 0,1-1 0 0 0,0 1 1 0 0,0 0-1 0 0,-1-1 0 0 0,1 1 0 0 0,0 1 1 0 0,1-1-1 0 0,-1 0 0 0 0,-3 4 0 0 0,-25 31 2225 0 0,20-23-1561 0 0,-97 122 3300 0 0,107-135-3712 0 0,0 9 80 0 0,0-9-589 0 0,1 1-1 0 0,0-1 0 0 0,0 1 1 0 0,0-1-1 0 0,0 1 0 0 0,0 0 1 0 0,0-1-1 0 0,0 1 1 0 0,1-1-1 0 0,-1 1 0 0 0,1-1 1 0 0,-1 1-1 0 0,1-1 0 0 0,-1 1 1 0 0,1-1-1 0 0,0 0 1 0 0,-1 1-1 0 0,1-1 0 0 0,0 0 1 0 0,0 1-1 0 0,0-1 0 0 0,0 0 1 0 0,1 0-1 0 0,-1 0 1 0 0,0 0-1 0 0,0 0 0 0 0,1 0 1 0 0,1 1-1 0 0,-1-1 17 0 0,2 1 85 0 0,1 0 1 0 0,0 0-1 0 0,0 0 0 0 0,0 0 0 0 0,0-1 0 0 0,0 0 1 0 0,0 0-1 0 0,0 0 0 0 0,8 0 0 0 0,0-1 208 0 0,-1 0-1 0 0,23-4 0 0 0,-22 1-618 0 0,-1-1-1 0 0,0 0 1 0 0,0-1-1 0 0,22-12 1 0 0,-1 1-132 0 0,-18 9 425 0 0,-10 4 14 0 0,0 1 0 0 0,0 0 0 0 0,0 0-1 0 0,1 0 1 0 0,-1 0 0 0 0,0 1 0 0 0,1 0 0 0 0,-1 0-1 0 0,7 0 1 0 0,2 1 0 0 0,0 2 0 0 0,1-1 0 0 0,-1 2 0 0 0,21 5 0 0 0,53 24 0 0 0,-20-6 0 0 0,-32-15 155 0 0,-11-4 382 0 0,42 18 0 0 0,-61-22-475 0 0,0 1 0 0 0,0-1 1 0 0,0 1-1 0 0,-1 0 0 0 0,1 0 0 0 0,-1 0 1 0 0,0 1-1 0 0,0 0 0 0 0,0 0 1 0 0,-1 0-1 0 0,6 9 0 0 0,-9-12-61 0 0,1-1 0 0 0,-1 1 0 0 0,-1-1 0 0 0,1 1 0 0 0,0 0 0 0 0,0 0 0 0 0,-1-1 0 0 0,1 1 0 0 0,0 0 0 0 0,-1 0 0 0 0,0 0 0 0 0,0 0 0 0 0,1 0 0 0 0,-1-1 0 0 0,0 1 0 0 0,0 0 0 0 0,-1 3 0 0 0,0 0-3 0 0,1-2 2 0 0,-1 0 0 0 0,1 0 0 0 0,-1 0 0 0 0,0-1 0 0 0,0 1 0 0 0,0 0 0 0 0,0-1 0 0 0,-1 1 0 0 0,1-1 0 0 0,-1 1 0 0 0,1-1 0 0 0,-1 1 0 0 0,0-1 0 0 0,0 0 0 0 0,0 0 0 0 0,0 0 0 0 0,-1 0 0 0 0,1-1 0 0 0,-3 3 0 0 0,-6 3 0 0 0,-1-1 0 0 0,-23 10 0 0 0,23-11 0 0 0,-50 19 777 0 0,-75 17-1 0 0,42-13-281 0 0,40-12-495 0 0,3-1 0 0 0,-51 23 0 0 0,75-30-64 0 0,27-7-273 0 0,7-6-646 0 0,6-1 471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8287 0 0,'0'0'382'0'0,"0"0"-8"0"0,2 1-240 0 0,4 2-49 0 0,-4-2 280 0 0,-2 1-176 0 0,1 0-1 0 0,-1 0 1 0 0,0 0-1 0 0,0 0 1 0 0,0 0-1 0 0,0 0 1 0 0,-1 3-1 0 0,-1-1-43 0 0,1-1-1 0 0,-1 1 0 0 0,1-1 0 0 0,-1 1 1 0 0,0-1-1 0 0,0 0 0 0 0,-1 0 0 0 0,1 0 1 0 0,-1 0-1 0 0,0 0 0 0 0,1-1 0 0 0,-5 4 1 0 0,-6 4 4 0 0,-22 11 0 0 0,30-18-179 0 0,-23 13 286 0 0,0-1 0 0 0,-2-1 0 0 0,-30 9 0 0 0,41-17-109 0 0,0 0-1 0 0,-1-2 0 0 0,1-1 0 0 0,-1 0 1 0 0,0-1-1 0 0,-22-2 0 0 0,13 0-146 0 0,-44 4 0 0 0,70-3 0 0 0,-1 0 0 0 0,1-1 0 0 0,-1 1 0 0 0,1 0 0 0 0,-1 1 0 0 0,1-1 0 0 0,0 1 0 0 0,0-1 0 0 0,-1 1 0 0 0,1 0 0 0 0,0 0 0 0 0,1 0 0 0 0,-1 1 0 0 0,0-1 0 0 0,1 1 0 0 0,-1-1 0 0 0,1 1 0 0 0,0 0 0 0 0,0 0 0 0 0,0 0 0 0 0,0 0 0 0 0,0 0 0 0 0,1 1 0 0 0,0-1 0 0 0,-1 0 0 0 0,1 1 0 0 0,0 3 0 0 0,-1 8 0 0 0,2-1 0 0 0,0 0 0 0 0,1 1 0 0 0,1-1 0 0 0,0 1 0 0 0,0-1 0 0 0,7 16 0 0 0,-8-23 0 0 0,1-1 0 0 0,0 0 0 0 0,1 0 0 0 0,-1-1 0 0 0,1 1 0 0 0,0 0 0 0 0,1-1 0 0 0,-1 0 0 0 0,5 5 0 0 0,-6-8 0 0 0,1 0 0 0 0,-1 0 0 0 0,0 0 0 0 0,0 0 0 0 0,1 0 0 0 0,-1-1 0 0 0,1 1 0 0 0,0-1 0 0 0,-1 0 0 0 0,1 0 0 0 0,0 0 0 0 0,0 0 0 0 0,-1 0 0 0 0,1-1 0 0 0,0 1 0 0 0,0-1 0 0 0,0 0 0 0 0,0 1 0 0 0,0-1 0 0 0,0-1 0 0 0,4 0 0 0 0,5-1 0 0 0,1-2 0 0 0,-1 0 0 0 0,21-10 0 0 0,19-6 0 0 0,-42 18 0 0 0,0-1 0 0 0,0 1 0 0 0,1 1 0 0 0,-1 0 0 0 0,0 0 0 0 0,0 1 0 0 0,1 1 0 0 0,-1-1 0 0 0,15 4 0 0 0,-18-2 0 0 0,0 0 0 0 0,-1 0 0 0 0,1 1 0 0 0,-1 0 0 0 0,1 0 0 0 0,-1 0 0 0 0,0 1 0 0 0,0 0 0 0 0,-1 0 0 0 0,1 0 0 0 0,-1 1 0 0 0,0 0 0 0 0,0 0 0 0 0,7 10 0 0 0,-7-9 0 0 0,-1 1 0 0 0,-1-1 0 0 0,1 1 0 0 0,-1 0 0 0 0,0 0 0 0 0,0 0 0 0 0,-1 0 0 0 0,3 12 0 0 0,-5-15 0 0 0,1-1 0 0 0,-1 1 0 0 0,0-1 0 0 0,0 0 0 0 0,0 1 0 0 0,0-1 0 0 0,-1 0 0 0 0,1 1 0 0 0,-1-1 0 0 0,0 0 0 0 0,0 1 0 0 0,0-1 0 0 0,0 0 0 0 0,-1 0 0 0 0,1 0 0 0 0,-1 0 0 0 0,0 0 0 0 0,0 0 0 0 0,0-1 0 0 0,0 1 0 0 0,-4 3 0 0 0,-4 2 0 0 0,0-1 0 0 0,-1 0 0 0 0,1-1 0 0 0,-1 0 0 0 0,0-1 0 0 0,-1 0 0 0 0,0 0 0 0 0,-21 4 0 0 0,-10 0 0 0 0,-48 3 0 0 0,87-11 0 0 0,-131 4 763 0 0,40-3-86 0 0,62-2-487 0 0,13 1-40 0 0,-31 3 1 0 0,46-3-139 0 0,-1 0-1 0 0,0 1 1 0 0,0-1 0 0 0,1 1 0 0 0,-1 1-1 0 0,1-1 1 0 0,0 1 0 0 0,-1-1 0 0 0,-7 7-1 0 0,4 1-11 0 0,3 1 0 0 0,0 7-56 0 0,8-12-129 0 0,-1-3 25 0 0,0-1 53 0 0,0 0 0 0 0,0-1 0 0 0,0 1 0 0 0,0 0 0 0 0,0 0 0 0 0,0 0 0 0 0,0-1 0 0 0,0 1 0 0 0,3 2 0 0 0,11 5-4262 0 0,0-6-599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19 919 0 0,'5'-2'24'0'0,"8"-5"18"0"0,3-2 8354 0 0,-15 9-8134 0 0,-6 9 1384 0 0,-16 13-1752 0 0,-49 37 1622 0 0,-117 77 0 0 0,171-124-1460 0 0,-136 87 23 0 0,-97 70 2 0 0,241-162-81 0 0,-113 92-4 0 0,102-82 8 0 0,1 1 0 0 0,1 1 0 0 0,1 1 0 0 0,-15 23 0 0 0,26-36 16 0 0,2 0 0 0 0,-1 0 0 0 0,1 0 0 0 0,0 0 0 0 0,0 0 0 0 0,1 0-1 0 0,0 1 1 0 0,-1 8 0 0 0,3-13-8 0 0,-1 0-1 0 0,1 0 0 0 0,0 0 1 0 0,0 0-1 0 0,1 0 1 0 0,-1 0-1 0 0,0 0 0 0 0,1 0 1 0 0,0 0-1 0 0,0-1 1 0 0,0 1-1 0 0,0 0 0 0 0,0 0 1 0 0,0-1-1 0 0,1 1 1 0 0,-1-1-1 0 0,1 1 0 0 0,0-1 1 0 0,0 1-1 0 0,0-1 1 0 0,0 0-1 0 0,0 0 0 0 0,0 0 1 0 0,3 1-1 0 0,3 2 21 0 0,0-1 0 0 0,0 0-1 0 0,0 0 1 0 0,0-1 0 0 0,1 0-1 0 0,12 2 1 0 0,3-1 57 0 0,28 2 0 0 0,9-3 113 0 0,-1-2 0 0 0,64-9 0 0 0,-21-5-4592 0 0,-74 9-554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10135 0 0,'0'0'231'0'0,"0"0"29"0"0,0 0 19 0 0,6-5 7 0 0,9-11 407 0 0,-13 14-474 0 0,0-1 1 0 0,0 1-1 0 0,0 0 1 0 0,1-1-1 0 0,-1 1 1 0 0,1 0 0 0 0,-1 0-1 0 0,1 1 1 0 0,4-4-1 0 0,-1 3-19 0 0,-1-1 0 0 0,0-1 0 0 0,0 1 0 0 0,6-6-1 0 0,9-6 26 0 0,25-13-225 0 0,2 2 0 0 0,69-28 0 0 0,-85 46 4 0 0,-16 5 67 0 0,-13 3 312 0 0,-2 9 462 0 0,0-5-737 0 0,0 0-1 0 0,0 1 1 0 0,0-1 0 0 0,-1 0-1 0 0,1 0 1 0 0,-3 5-1 0 0,-1 2-214 0 0,0 0-1 0 0,-2 0 1 0 0,1 0-1 0 0,-1-1 1 0 0,-14 19-1 0 0,-43 44-1207 0 0,-4 4 1299 0 0,41-48 16 0 0,19-22 0 0 0,0 0 0 0 0,1 0 0 0 0,0 0 0 0 0,1 1 0 0 0,-7 11 0 0 0,10-16 0 0 0,1-1 0 0 0,0 1 0 0 0,1 0 0 0 0,-1-1 0 0 0,0 1 0 0 0,1 0 0 0 0,-1 0 0 0 0,1-1 0 0 0,0 1 0 0 0,0 0 0 0 0,0 0 0 0 0,1 0 0 0 0,-1-1 0 0 0,0 1 0 0 0,1 0 0 0 0,0 0 0 0 0,0-1 0 0 0,0 1 0 0 0,0 0 0 0 0,0-1 0 0 0,0 1 0 0 0,3 3 0 0 0,0-1 0 0 0,-1-1 0 0 0,1 1 0 0 0,0-1 0 0 0,0 0 0 0 0,0 0 0 0 0,0 0 0 0 0,1-1 0 0 0,0 1 0 0 0,-1-1 0 0 0,1 0 0 0 0,1-1 0 0 0,-1 1 0 0 0,0-1 0 0 0,0 0 0 0 0,1 0 0 0 0,-1-1 0 0 0,1 0 0 0 0,0 0 0 0 0,-1 0 0 0 0,1 0 0 0 0,11-1 0 0 0,8-2 0 0 0,0 0 0 0 0,-1-2 0 0 0,45-12 0 0 0,-38 9 0 0 0,-6 1-107 0 0,1-1-441 0 0,0 1-1 0 0,-1 1 1 0 0,2 2-1 0 0,38-1 1 0 0,-50 6-475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13823 0 0,'1'0'315'0'0,"113"-52"368"0"0,-92 43-555 0 0,1 2 1 0 0,-1 1 0 0 0,33-5-1 0 0,-22 7-1718 0 0,0 2 0 0 0,1 1-1 0 0,38 4 1 0 0,-53-1-2297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13823 0 0,'0'0'315'0'0,"0"0"45"0"0,0 0 21 0 0,0 0-49 0 0,0 0-149 0 0,0 0 194 0 0,3 11 1062 0 0,-1-8-1453 0 0,1-1 0 0 0,0 0 0 0 0,0 0 0 0 0,0 0 0 0 0,0 0 0 0 0,0 0 0 0 0,0-1 0 0 0,0 1 0 0 0,1-1 0 0 0,-1 0 0 0 0,0 0 0 0 0,1 0 0 0 0,-1 0 0 0 0,1-1 0 0 0,-1 1 0 0 0,1-1 0 0 0,4 0 0 0 0,10 0-424 0 0,-1-1 0 0 0,20-4 1 0 0,-35 5 409 0 0,41-8 455 0 0,70-21 0 0 0,39-25 477 0 0,-144 51-834 0 0,-3 1-245 0 0,0 0-1 0 0,0 0 1 0 0,0 1 0 0 0,0 0 0 0 0,0-1-1 0 0,7 1 1 0 0,-10 1-5612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18 10135 0 0,'0'0'231'0'0,"0"0"29"0"0,2-1 19 0 0,56-9 7 0 0,-45 3 5282 0 0,-13 30-5338 0 0,-1 0-1 0 0,-6 35 0 0 0,-2-12 202 0 0,-40 167 1114 0 0,23-128-1683 0 0,-119 349-1716 0 0,128-396 1262 0 0,13-30 113 0 0,13-26 110 0 0,1-3-143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156 255 13823 0 0,'-70'15'1385'0'0,"43"-10"-860"0"0,-30 10 0 0 0,55-15-16 0 0,2 0-66 0 0,9 2-278 0 0,4-1-75 0 0,0-1 0 0 0,-1-1 0 0 0,1 0 0 0 0,0-1 0 0 0,-1 0 0 0 0,20-6 0 0 0,5-1 211 0 0,612-93 816 0 0,-627 100-1104 0 0,517-63 196 0 0,-535 64-274 0 0,22-3 39 0 0,50-15 0 0 0,-69 17-305 0 0,0-1 0 0 0,-1 1 0 0 0,0-1-1 0 0,1-1 1 0 0,-1 1 0 0 0,0-1 0 0 0,-1 0-1 0 0,1 0 1 0 0,-1-1 0 0 0,1 0-1 0 0,-2 0 1 0 0,8-9 0 0 0,-1-4-1204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330 107 10135 0 0,'0'0'464'0'0,"0"0"-9"0"0,-12 10-206 0 0,-3 5 245 0 0,1 0 0 0 0,0 1 0 0 0,-15 25 0 0 0,28-39-494 0 0,-1 0 0 0 0,1 0 0 0 0,0 0 0 0 0,0 0 0 0 0,0 0 0 0 0,0 1 0 0 0,1-1 0 0 0,-1 0 0 0 0,1 0 0 0 0,-1 1 0 0 0,1-1 0 0 0,-1 3 0 0 0,1 4 0 0 0,-3 26 65 0 0,3-28 137 0 0,-1 0 0 0 0,1-1 0 0 0,-1 1 0 0 0,0-1 0 0 0,-1 1 0 0 0,1-1 0 0 0,-1 1 0 0 0,-6 10 0 0 0,-11 14-161 0 0,-3 0 1 0 0,0-2-1 0 0,-27 27 1 0 0,41-48-43 0 0,-1 4-12 0 0,-2-1 1 0 0,0-1-1 0 0,0 0 0 0 0,-23 16 0 0 0,34-26-5 0 0,-1 0-1 0 0,0 1 0 0 0,1-1 0 0 0,-1 1 1 0 0,0-1-1 0 0,1 0 0 0 0,-1 0 1 0 0,0 1-1 0 0,1-1 0 0 0,-1 0 1 0 0,0 0-1 0 0,0 0 0 0 0,1 0 1 0 0,-1 0-1 0 0,0 0 0 0 0,0 0 0 0 0,1 0 1 0 0,-3 0-1 0 0,3 0-10 0 0,0 0 1 0 0,-1-1-1 0 0,1 1 1 0 0,0 0-1 0 0,-1-1 1 0 0,1 1-1 0 0,0 0 1 0 0,0-1-1 0 0,-1 1 0 0 0,1 0 1 0 0,0-1-1 0 0,0 1 1 0 0,-1-1-1 0 0,1 1 1 0 0,0 0-1 0 0,0-1 1 0 0,0 1-1 0 0,0-1 1 0 0,0 1-1 0 0,0-1 0 0 0,-1 1 1 0 0,1-1-1 0 0,0-2-72 0 0,1 0-1 0 0,-1 0 0 0 0,0 1 0 0 0,1-1 0 0 0,-1 0 1 0 0,1 0-1 0 0,0 1 0 0 0,1-4 0 0 0,12-21 102 0 0,0 1 0 0 0,2 0 0 0 0,1 1 0 0 0,22-25 0 0 0,88-86 0 0 0,-102 110 0 0 0,101-94 92 0 0,-106 103-30 0 0,0 1 0 0 0,2 1 0 0 0,0 1 0 0 0,39-18 0 0 0,-57 30 69 0 0,0 0 0 0 0,0 1 0 0 0,0 0 1 0 0,1 0-1 0 0,-1 0 0 0 0,0 1 0 0 0,1-1 0 0 0,-1 1 1 0 0,0 0-1 0 0,0 0 0 0 0,8 2 0 0 0,-9-2-129 0 0,0 0-1 0 0,0 1 0 0 0,0-1 1 0 0,0 1-1 0 0,-1-1 1 0 0,1 1-1 0 0,0 0 1 0 0,0 0-1 0 0,-1 1 0 0 0,1-1 1 0 0,-1 0-1 0 0,5 4 1 0 0,2 1-5 0 0,-5-3 3 0 0,2 0 0 0 0,0 1 0 0 0,0 0 0 0 0,-1 0 0 0 0,1 0 0 0 0,-1 1 0 0 0,5 5 0 0 0,-9-7 63 0 0,1-1 0 0 0,0 0 0 0 0,-1 1 0 0 0,1-1 1 0 0,-1 1-1 0 0,0 0 0 0 0,0 0 0 0 0,0-1 0 0 0,0 1 0 0 0,0 0 0 0 0,-1 0 0 0 0,1 0 0 0 0,-1 0 0 0 0,1 0 0 0 0,-1 0 0 0 0,0 0 0 0 0,-1-1 0 0 0,1 1 0 0 0,0 0 0 0 0,-2 5 0 0 0,-2 7 582 0 0,0-1 0 0 0,-11 26 0 0 0,9-25-416 0 0,-81 166 431 0 0,30-68-1113 0 0,38-69-549 0 0,9-15-4005 0 0,5-13-607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63 11975 0 0,'-14'5'902'0'0,"6"-4"-604"0"0,6-2-176 0 0,6-4-15 0 0,5-3 212 0 0,-2 4 14 0 0,-1 0 0 0 0,0 1 0 0 0,1 0 0 0 0,0 0-1 0 0,14-4 1 0 0,39-6 1516 0 0,-38 9-1115 0 0,-10 2-347 0 0,0 1 1 0 0,0 1-1 0 0,18 0 0 0 0,10 1-954 0 0,-33-2-734 0 0,0 1-1 0 0,0-1 1 0 0,12-4-1 0 0,-6 1-4746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17503 0 0,'0'0'399'0'0,"0"0"60"0"0,0 0 21 0 0,0 0-59 0 0,0 2-276 0 0,-2 31-141 0 0,-2 0 0 0 0,-2 0-1 0 0,-10 38 1 0 0,11-50-3 0 0,-13 39-91 0 0,11-40-618 0 0,1 0 1 0 0,1 0 0 0 0,-4 32-1 0 0,9-51 372 0 0,0 1 0 0 0,0 0 0 0 0,0-1 0 0 0,0 1 0 0 0,0 0 0 0 0,0-1 0 0 0,1 1 0 0 0,-1 0 0 0 0,0-1-1 0 0,1 1 1 0 0,-1-1 0 0 0,1 1 0 0 0,0-1 0 0 0,0 1 0 0 0,1 2 0 0 0,6 1-1199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14 10135 0 0,'4'-2'116'0'0,"1"0"42"0"0,0 0-1 0 0,0 0 0 0 0,0 1 1 0 0,5-1-1 0 0,42 0 74 0 0,-49 2 162 0 0,-3 0 106 0 0,0 0 11 0 0,0 0 2 0 0,0 0 0 0 0,0 0 0 0 0,0 0 0 0 0,0 0 0 0 0,0 0 0 0 0,-1 1 0 0 0,-26 15 1072 0 0,-32 13 0 0 0,26-12-1051 0 0,0 0 0 0 0,-47 36 0 0 0,-11 7-1469 0 0,-67 45 501 0 0,3-2 263 0 0,-86 53 172 0 0,230-146 0 0 0,11-11 0 0 0,0 1 0 0 0,1 0 0 0 0,-1 0 0 0 0,0 0 0 0 0,0 0 0 0 0,1 0 0 0 0,-1 0 0 0 0,0 0 0 0 0,1 0 0 0 0,-1 0 0 0 0,0 0 0 0 0,1 0 0 0 0,-1 0 0 0 0,0 0 0 0 0,0 0 0 0 0,1 1 0 0 0,-1-1 0 0 0,0 0 0 0 0,0 0 0 0 0,1 0 0 0 0,-1 0 0 0 0,0 0 0 0 0,0 1 0 0 0,1-1 0 0 0,-1 0 0 0 0,0 0 0 0 0,0 0 0 0 0,0 1 0 0 0,1-1 0 0 0,-1 0 0 0 0,0 0 0 0 0,0 1 0 0 0,0-1 0 0 0,0 0 0 0 0,0 0 0 0 0,1 1 0 0 0,-1-1 0 0 0,0 0 0 0 0,0 1 0 0 0,0-1 0 0 0,0 0 0 0 0,0 0 0 0 0,0 1 0 0 0,0-1 0 0 0,0 0 0 0 0,0 1 0 0 0,0-1 0 0 0,0 0 0 0 0,0 0 0 0 0,0 1 0 0 0,-1-1 0 0 0,1 0 0 0 0,0 1 0 0 0,0-1 0 0 0,0 0 0 0 0,0 0 0 0 0,0 1 0 0 0,0-1 0 0 0,-1 0 0 0 0,1 0 0 0 0,0 0 0 0 0,0 1 0 0 0,0-1 0 0 0,-1 0 0 0 0,1 0 0 0 0,0 0 0 0 0,0 1 0 0 0,-1-1 0 0 0,1 0 0 0 0,14 2-212 0 0,0-1-1 0 0,0-1 1 0 0,0 0-1 0 0,0-1 1 0 0,0 0-1 0 0,24-7 1 0 0,3 2-183 0 0,262-15 293 0 0,-284 20 378 0 0,-1 1-1 0 0,1 1 1 0 0,-1 1-1 0 0,0 1 0 0 0,1 0 1 0 0,31 11-1 0 0,-38-9-275 0 0,-6 3 0 0 0,-7-6 0 0 0,0 1 0 0 0,0 0 0 0 0,0-1 0 0 0,-1 1 0 0 0,1-1 0 0 0,-1 0 0 0 0,0 1 0 0 0,1-1 0 0 0,-1 0 0 0 0,0 0 0 0 0,0 0 0 0 0,-4 3 0 0 0,-5 2 0 0 0,-23 12 0 0 0,0 0 0 0 0,-178 105-401 0 0,34-16-1190 0 0,139-86 1591 0 0,1 3 0 0 0,-64 52 0 0 0,89-64 0 0 0,-16 19 0 0 0,11-12 0 0 0,18-19 1 0 0,0-1 0 0 0,-1 1 1 0 0,1-1-1 0 0,0 1 0 0 0,-1-1 0 0 0,1 1 0 0 0,0-1 0 0 0,0 1 0 0 0,0 0 0 0 0,-1-1 0 0 0,1 1 0 0 0,0-1 0 0 0,0 1 1 0 0,0 0-1 0 0,0-1 0 0 0,0 1 0 0 0,0 0 0 0 0,0-1 0 0 0,0 1 0 0 0,0 0 0 0 0,1-1 0 0 0,-1 1 0 0 0,0-1 0 0 0,0 1 1 0 0,1-1-1 0 0,-1 1 0 0 0,0 0 0 0 0,0-1 0 0 0,1 1 0 0 0,-1-1 0 0 0,1 1 0 0 0,-1-1 0 0 0,0 1 0 0 0,1-1 0 0 0,-1 0 1 0 0,1 1-1 0 0,-1-1 0 0 0,1 1 0 0 0,-1-1 0 0 0,1 0 0 0 0,0 0 0 0 0,-1 1 0 0 0,1-1 0 0 0,0 0 0 0 0,-1 0 14 0 0,6 2 161 0 0,-1 0-1 0 0,1 0 1 0 0,-1-1-1 0 0,1 0 1 0 0,-1 0 0 0 0,1-1-1 0 0,0 0 1 0 0,-1 0-1 0 0,1 0 1 0 0,8-2-1 0 0,11 1-178 0 0,485 1 2051 0 0,-449 2-1995 0 0,2 0-771 0 0,-20-4-2502 0 0,-28 0-3263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 10135 0 0,'7'-6'491'0'0,"-6"5"-463"0"0,1 0 0 0 0,-1 0 0 0 0,1 0 0 0 0,-1 0 0 0 0,1 0 0 0 0,0 0 0 0 0,-1 0 0 0 0,1 1-1 0 0,0-1 1 0 0,0 0 0 0 0,0 1 0 0 0,0 0 0 0 0,-1-1 0 0 0,1 1 0 0 0,0 0 0 0 0,0 0 0 0 0,0 0 0 0 0,0 0 0 0 0,0 0 0 0 0,0 0 0 0 0,0 1 0 0 0,2 0 0 0 0,-3-1 105 0 0,0 1 0 0 0,1-1 0 0 0,-1 0 0 0 0,0 1 0 0 0,1-1 0 0 0,-1 1-1 0 0,0 0 1 0 0,0-1 0 0 0,0 1 0 0 0,0 0 0 0 0,1 0 0 0 0,-1 0 0 0 0,0-1 0 0 0,1 3 0 0 0,-1-1-132 0 0,-1-1 0 0 0,1 0 0 0 0,-1 0 0 0 0,0 1-1 0 0,1-1 1 0 0,-1 0 0 0 0,0 1 0 0 0,0-1 0 0 0,0 0 0 0 0,0 1-1 0 0,0-1 1 0 0,0 0 0 0 0,0 1 0 0 0,0-1 0 0 0,-1 0 0 0 0,1 1-1 0 0,-1 1 1 0 0,-1 2 0 0 0,1 0 79 0 0,-1 0 0 0 0,0 0 0 0 0,0-1 0 0 0,0 1 1 0 0,-1 0-1 0 0,0-1 0 0 0,1 1 0 0 0,-2-1 0 0 0,-3 5 0 0 0,-38 35 1048 0 0,31-31-1009 0 0,1-1 52 0 0,1 0 0 0 0,1 1-1 0 0,0 0 1 0 0,1 1 0 0 0,-12 19-1 0 0,19-28-119 0 0,1 0 1 0 0,-1 0-1 0 0,1 0 0 0 0,0 1 0 0 0,0-1 0 0 0,0 0 1 0 0,1 1-1 0 0,0 0 0 0 0,0-1 0 0 0,1 1 0 0 0,-1-1 1 0 0,1 1-1 0 0,0 0 0 0 0,1 0 0 0 0,-1-1 0 0 0,1 1 1 0 0,0-1-1 0 0,1 1 0 0 0,3 9 0 0 0,-3-11-94 0 0,0-1 1 0 0,0 0-1 0 0,0 0 0 0 0,0 0 0 0 0,1 0 0 0 0,-1 0 0 0 0,1 0 0 0 0,0-1 1 0 0,0 1-1 0 0,0-1 0 0 0,0 0 0 0 0,0 0 0 0 0,0 0 0 0 0,1 0 0 0 0,-1-1 1 0 0,1 1-1 0 0,-1-1 0 0 0,1 0 0 0 0,0 0 0 0 0,-1 0 0 0 0,1 0 0 0 0,0-1 1 0 0,0 0-1 0 0,0 1 0 0 0,4-2 0 0 0,3 1-415 0 0,0-1 1 0 0,0-1-1 0 0,0 0 1 0 0,0 0-1 0 0,-1-1 1 0 0,1 0-1 0 0,16-8 1 0 0,-3-1-4953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43 5983 0 0,'0'0'464'0'0,"-2"1"-144"0"0,-13 5 2092 0 0,-24 14-1 0 0,26-13-2164 0 0,1 2 0 0 0,0-1 1 0 0,0 2-1 0 0,1-1 0 0 0,1 2 0 0 0,-1-1 0 0 0,-13 20 0 0 0,21-25-195 0 0,0 0 0 0 0,0 0 0 0 0,1 0 0 0 0,-1 0 0 0 0,1 0 0 0 0,0 0 0 0 0,0 1 0 0 0,1-1-1 0 0,0 1 1 0 0,0 0 0 0 0,0-1 0 0 0,1 1 0 0 0,0 8 0 0 0,0-12-3 0 0,1 0-1 0 0,-1-1 1 0 0,1 1-1 0 0,0 0 1 0 0,0 0-1 0 0,-1-1 1 0 0,1 1-1 0 0,1-1 1 0 0,-1 1 0 0 0,0-1-1 0 0,0 1 1 0 0,0-1-1 0 0,1 1 1 0 0,-1-1-1 0 0,1 0 1 0 0,-1 0-1 0 0,1 0 1 0 0,-1 0-1 0 0,1 0 1 0 0,0 0 0 0 0,0 0-1 0 0,-1 0 1 0 0,3 0-1 0 0,3 1 142 0 0,-1 0 1 0 0,0-1-1 0 0,1 0 0 0 0,12 1 0 0 0,-12-2-137 0 0,0 0-1 0 0,0 0 1 0 0,0 0 0 0 0,-1-1-1 0 0,1-1 1 0 0,0 1 0 0 0,-1-1 0 0 0,1 0-1 0 0,-1 0 1 0 0,0-1 0 0 0,0 0-1 0 0,0 0 1 0 0,0 0 0 0 0,0-1 0 0 0,0 0-1 0 0,-1 0 1 0 0,0-1 0 0 0,0 1-1 0 0,0-1 1 0 0,-1 0 0 0 0,1 0 0 0 0,-1-1-1 0 0,0 1 1 0 0,-1-1 0 0 0,1 0-1 0 0,-1 0 1 0 0,0 0 0 0 0,-1 0 0 0 0,4-12-1 0 0,-4 9-201 0 0,1-1 0 0 0,-2 1 0 0 0,1 0 0 0 0,-2-1-1 0 0,1 1 1 0 0,-1-1 0 0 0,0 1 0 0 0,-1-1 0 0 0,0 1 0 0 0,-1-1-1 0 0,0 1 1 0 0,0 0 0 0 0,-1-1 0 0 0,0 2 0 0 0,-8-16 0 0 0,7 17-1339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 17503 0 0,'-20'0'384'0'0,"10"0"88"0"0,-3-1 8 0 0,1-1 8 0 0,-1 0-392 0 0,2 2-96 0 0,3 2 0 0 0,8-2 0 0 0,0 0 0 0 0,0 0 0 0 0,0 0 0 0 0,0 0 0 0 0,13 5-1208 0 0,1-4-264 0 0,2-2-48 0 0,3-2-16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10135 0 0,'0'0'464'0'0,"0"0"-9"0"0,0 0-223 0 0,0 0 156 0 0,2 0 100 0 0,29-9 269 0 0,40-5 1 0 0,-41 9-2782 0 0,51-16 1 0 0,-71 16-2112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77 17503 0 0,'-3'-1'259'0'0,"2"1"-159"0"0,0 0 1 0 0,0 0 0 0 0,1 0 0 0 0,-1 0 0 0 0,0-1 0 0 0,0 1 0 0 0,1 0-1 0 0,-1 0 1 0 0,0-1 0 0 0,1 1 0 0 0,-1 0 0 0 0,0-1 0 0 0,1 1-1 0 0,-1-1 1 0 0,0 0 0 0 0,1 1-102 0 0,0 0 0 0 0,0-1 0 0 0,0 1 0 0 0,0 0 0 0 0,0-1 1 0 0,0 1-1 0 0,0 0 0 0 0,0-1 0 0 0,0 1 0 0 0,0 0 0 0 0,0 0 0 0 0,0-1 0 0 0,0 1 0 0 0,0 0 0 0 0,0 0 0 0 0,0-1 0 0 0,0 1 0 0 0,0 0 0 0 0,0-1 0 0 0,1 1 0 0 0,-1 0 0 0 0,0 0 1 0 0,0 0-1 0 0,0-1 0 0 0,1 1 0 0 0,-1 0 0 0 0,0 0 0 0 0,0 0 0 0 0,0-1 0 0 0,1 1 0 0 0,-1 0 0 0 0,0 0 0 0 0,0 0 0 0 0,1 0 0 0 0,-1 0 0 0 0,1-1 0 0 0,10-3-261 0 0,-11 4 198 0 0,14-5-498 0 0,0 0 1 0 0,0 2-1 0 0,1 0 1 0 0,14-2-1 0 0,21-3-245 0 0,100-18-74 0 0,-139 23-1103 0 0,-11 3 961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15663 0 0,'0'0'356'0'0,"0"0"50"0"0,0 0 20 0 0,0 0-42 0 0,0 2-250 0 0,-1 17-132 0 0,0 0 1 0 0,-2 1-1 0 0,0-1 1 0 0,-7 22-1 0 0,-30 76 711 0 0,23-71 8 0 0,-41 91-162 0 0,-16-7-3430 0 0,46-92 723 0 0,28-37-2992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151 181 10135 0 0,'0'0'464'0'0,"5"-6"151"0"0,-1 0-526 0 0,-4 5 282 0 0,0 1 117 0 0,0 0 21 0 0,0 0-66 0 0,0 2-294 0 0,-3 9 178 0 0,0 0-1 0 0,-1 1 1 0 0,0-1-1 0 0,-1-1 1 0 0,-9 16 0 0 0,8-15-69 0 0,1 0 1 0 0,0 0 0 0 0,-5 14 0 0 0,-11 38 252 0 0,10-30-208 0 0,-9 39 0 0 0,18-67-303 0 0,1 0 0 0 0,-1 0 0 0 0,0 0 0 0 0,0-1 0 0 0,-1 1 0 0 0,0-1 0 0 0,0 1 0 0 0,0-1 0 0 0,-4 5 0 0 0,3-4 0 0 0,-1 1 0 0 0,5-6 0 0 0,0 0 0 0 0,-1 1 0 0 0,1-1 0 0 0,0 0 0 0 0,0 0 0 0 0,0 0 0 0 0,0 1 0 0 0,0-1 0 0 0,-1 0 0 0 0,1 0 0 0 0,0 0 0 0 0,0 0 0 0 0,0 1 0 0 0,-1-1 0 0 0,1 0 0 0 0,0 0 0 0 0,0 0 0 0 0,0 0 0 0 0,-1 0 0 0 0,1 0 0 0 0,0 0 0 0 0,0 0 0 0 0,-1 0 0 0 0,1 0 0 0 0,0 0 0 0 0,0 0 0 0 0,-1 0 0 0 0,1 0 0 0 0,0 0 0 0 0,0 0 0 0 0,0 0 0 0 0,-1 0 0 0 0,1 0 0 0 0,0 0 0 0 0,0 0 0 0 0,-1 0 0 0 0,1 0 0 0 0,0 0 0 0 0,0 0 0 0 0,0-1 0 0 0,-1 1 0 0 0,1 0 0 0 0,0 0 0 0 0,0 0 0 0 0,0 0 0 0 0,0-1 0 0 0,-1 1 0 0 0,1 0 0 0 0,0 0 0 0 0,0 0 0 0 0,0-1 0 0 0,0 1 0 0 0,0 0 0 0 0,0 0 0 0 0,-1 0 0 0 0,1-1 0 0 0,0 1 0 0 0,0 0 0 0 0,0 0 0 0 0,0-1 0 0 0,0 1 0 0 0,0 0 0 0 0,0 0 0 0 0,0-1 0 0 0,0 1 0 0 0,0 0 0 0 0,0-4 0 0 0,0 1 0 0 0,-1 0 0 0 0,1 0 0 0 0,1-1 0 0 0,-1 1 0 0 0,0 0 0 0 0,1 0 0 0 0,-1-1 0 0 0,1 1 0 0 0,0 0 0 0 0,0 0 0 0 0,1 0 0 0 0,-1 0 0 0 0,0 0 0 0 0,1 0 0 0 0,3-4 0 0 0,3-4 0 0 0,1 0 0 0 0,13-14 0 0 0,5-4 0 0 0,99-95 0 0 0,56-37 0 0 0,-125 104 0 0 0,-27 27 0 0 0,-8 5 0 0 0,-22 25 0 0 0,1-1 0 0 0,-1 1 0 0 0,0 0 0 0 0,0 0 0 0 0,0-1 0 0 0,0 1 0 0 0,1 0 0 0 0,-1 0 0 0 0,0-1 0 0 0,0 1 0 0 0,1 0 0 0 0,-1 0 0 0 0,0 0 0 0 0,0-1 0 0 0,1 1 0 0 0,-1 0 0 0 0,0 0 0 0 0,1 0 0 0 0,-1 0 0 0 0,0 0 0 0 0,0 0 0 0 0,1 0 0 0 0,-1-1 0 0 0,0 1 0 0 0,1 0 0 0 0,-1 0 0 0 0,0 0 0 0 0,1 0 0 0 0,-1 0 0 0 0,0 0 0 0 0,1 1 0 0 0,-1-1 0 0 0,0 0 0 0 0,1 0 0 0 0,-1 0 0 0 0,0 0 0 0 0,1 0 0 0 0,-1 0 0 0 0,0 0 0 0 0,0 1 0 0 0,1-1 0 0 0,-1 0 0 0 0,0 0 0 0 0,0 0 0 0 0,1 1 0 0 0,-1-1 0 0 0,0 0 0 0 0,0 0 0 0 0,0 1 0 0 0,1-1 0 0 0,-1 0 0 0 0,0 1 0 0 0,0-1 0 0 0,0 0 0 0 0,0 0 0 0 0,0 1 0 0 0,0-1 0 0 0,0 0 0 0 0,1 1 0 0 0,-1-1 0 0 0,0 0 0 0 0,0 1 0 0 0,2 4 68 0 0,-1 0 0 0 0,1 0 0 0 0,-1 0 0 0 0,0 0 0 0 0,0 0 0 0 0,0 0 0 0 0,-1 0 1 0 0,0 7-1 0 0,-5 42 983 0 0,1-16-683 0 0,-2 21-392 0 0,3-41-262 0 0,1 0-1 0 0,1 0 1 0 0,0 0-1 0 0,2 0 1 0 0,3 25 0 0 0,-4-42 487 0 0,7 18 1340 0 0,10 18-1525 0 0,-16-23-16 0 0,0-1 0 0 0,-1 1 0 0 0,0-1 0 0 0,-1 1 0 0 0,-5 23 0 0 0,3-14 0 0 0,3-16 0 0 0,3-6 0 0 0,3-5 0 0 0,-5 3 0 0 0,13-10 0 0 0,3-6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11975 0 0,'0'0'267'0'0,"0"0"42"0"0,0 0 17 0 0,0 0-28 0 0,-1 0-196 0 0,-5 0-101 0 0,0 1-1 0 0,1-1 1 0 0,-1 1 0 0 0,1 1 0 0 0,-1-1 0 0 0,1 1 0 0 0,-1 0 0 0 0,1 0 0 0 0,0 1 0 0 0,0-1 0 0 0,0 1-1 0 0,-8 7 1 0 0,-4 3-1 0 0,2 1-1 0 0,-17 20 0 0 0,5-6 2 0 0,-7 10-1 0 0,22-23 0 0 0,-24 22 0 0 0,20-22 0 0 0,1 1 0 0 0,1 1 0 0 0,-23 35 0 0 0,16-21 0 0 0,7-11 0 0 0,1 1 0 0 0,1 1 0 0 0,-14 33 0 0 0,21-42 0 0 0,1-1 0 0 0,0 1 0 0 0,1 0 0 0 0,0 0 0 0 0,1 1 0 0 0,1-1 0 0 0,0 27 0 0 0,1-34 4 0 0,1-1-1 0 0,0 0 0 0 0,0 1 1 0 0,1-1-1 0 0,-1 0 1 0 0,1 0-1 0 0,0 0 0 0 0,0 0 1 0 0,1-1-1 0 0,0 1 0 0 0,0 0 1 0 0,0-1-1 0 0,0 0 1 0 0,0 0-1 0 0,1 0 0 0 0,0 0 1 0 0,0 0-1 0 0,0-1 0 0 0,0 0 1 0 0,1 0-1 0 0,-1 0 1 0 0,8 3-1 0 0,0 0-123 0 0,1-1-1 0 0,0 0 1 0 0,1-1-1 0 0,-1 0 1 0 0,1-1 0 0 0,-1-1-1 0 0,21 1 1 0 0,1-2-4307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11975 0 0,'0'0'267'0'0,"0"0"42"0"0,0 0 17 0 0,0 0-28 0 0,2 0-196 0 0,46-3-102 0 0,15 0 933 0 0,-57 3-859 0 0,1 1-1 0 0,-1 0 1 0 0,0 0-1 0 0,0 1 1 0 0,0-1-1 0 0,0 1 1 0 0,0 1-1 0 0,0-1 1 0 0,0 1 0 0 0,7 5-1 0 0,-5-2 136 0 0,0 0-1 0 0,0 1 1 0 0,-1 0 0 0 0,0 0-1 0 0,13 16 1 0 0,-7-4 410 0 0,-1 1 0 0 0,-1 0 0 0 0,-1 1 0 0 0,16 44 0 0 0,8 56-583 0 0,-22-74-37 0 0,1-1 0 0 0,20 44 0 0 0,-28-80 26 0 0,0 0 1 0 0,0-1-1 0 0,8 10 0 0 0,-11-17-97 0 0,0 1 1 0 0,0-1-1 0 0,0 1 0 0 0,1-1 1 0 0,-1 0-1 0 0,5 3 0 0 0,-6-4-37 0 0,0-1-1 0 0,0 1 0 0 0,1-1 1 0 0,-1 1-1 0 0,0-1 0 0 0,0 0 0 0 0,0 1 1 0 0,0-1-1 0 0,1 0 0 0 0,-1 0 1 0 0,0 0-1 0 0,0 0 0 0 0,0 0 0 0 0,1 0 1 0 0,-1 0-1 0 0,0 0 0 0 0,0 0 1 0 0,2-1-1 0 0,8-5-6029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13823 0 0,'0'0'315'0'0,"0"0"45"0"0,-8 3 353 0 0,0 2-639 0 0,-1 1-1 0 0,1-1 0 0 0,-13 13 1 0 0,-8 5 679 0 0,-91 61-1462 0 0,103-70 873 0 0,1 0 0 0 0,0 1 0 0 0,1 1 0 0 0,1 0 0 0 0,0 1 0 0 0,-18 31 0 0 0,8-5 895 0 0,-34 84 0 0 0,-72 150-852 0 0,89-220-2726 0 0,40-56 2007 0 0,1-1 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 10135 0 0,'0'0'231'0'0,"1"-1"29"0"0,48-35 1197 0 0,-48 35-479 0 0,10-2 1231 0 0,-5 3-2101 0 0,-5 0-57 0 0,-1 0 1 0 0,1 0-1 0 0,-1 1 1 0 0,1-1-1 0 0,-1 0 1 0 0,1 1-1 0 0,-1-1 0 0 0,0 1 1 0 0,1-1-1 0 0,-1 0 1 0 0,1 1-1 0 0,-1-1 1 0 0,0 1-1 0 0,1-1 1 0 0,-1 1-1 0 0,0 0 0 0 0,0-1 1 0 0,1 1-1 0 0,-1-1 1 0 0,0 1-1 0 0,0-1 1 0 0,0 2-1 0 0,3 12 598 0 0,-3-10-640 0 0,0-1 1 0 0,0 1-1 0 0,-1 0 1 0 0,1-1-1 0 0,-1 1 1 0 0,0-1-1 0 0,0 1 1 0 0,0-1-1 0 0,-1 1 0 0 0,1-1 1 0 0,-1 0-1 0 0,0 0 1 0 0,0 0-1 0 0,0 0 1 0 0,-3 5-1 0 0,-5 3-4 0 0,-1-1 0 0 0,-16 15 0 0 0,13-14-6 0 0,4-4 1 0 0,3 3 0 0 0,6-9 0 0 0,0 0 0 0 0,1-1 0 0 0,-1 0 0 0 0,1 1 0 0 0,-1-1 0 0 0,1 1 0 0 0,0 0 0 0 0,-1-1 0 0 0,1 1 0 0 0,0-1 0 0 0,-1 1 0 0 0,1-1 0 0 0,0 1 0 0 0,0 0 0 0 0,0-1 0 0 0,-1 1 0 0 0,1 0 0 0 0,0-1 0 0 0,0 1 0 0 0,0 0 0 0 0,0-1 0 0 0,0 1 0 0 0,0 0 0 0 0,0 0 0 0 0,1 1 0 0 0,-1 0 0 0 0,-1 0 0 0 0,1 0 0 0 0,0 0 0 0 0,1 0 0 0 0,-1 0 0 0 0,0 0 0 0 0,1 0 0 0 0,-1 0 0 0 0,1 0 0 0 0,-1 0 0 0 0,1 0 0 0 0,0 0 0 0 0,0 0 0 0 0,0-1 0 0 0,0 1 0 0 0,0 0 0 0 0,0-1 0 0 0,0 1 0 0 0,1-1 0 0 0,-1 1 0 0 0,0-1 0 0 0,1 1 0 0 0,2 0 0 0 0,1 3 0 0 0,-1-1 20 0 0,0-1-1 0 0,0 0 0 0 0,1-1 0 0 0,-1 1 1 0 0,1-1-1 0 0,-1 0 0 0 0,1 0 1 0 0,0 0-1 0 0,-1-1 0 0 0,1 1 0 0 0,0-1 1 0 0,0 0-1 0 0,0-1 0 0 0,10 1 1 0 0,-2-1-310 0 0,-1-1 1 0 0,1 0 0 0 0,-1 0-1 0 0,24-7 1 0 0,-16 2-5498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15663 0 0,'0'0'344'0'0,"0"0"72"0"0,-1-5 8 0 0,-3-3 24 0 0,3 0-360 0 0,1 8-88 0 0,0 0 0 0 0,0 0 0 0 0,0-8 424 0 0,0 8 72 0 0,0 0 16 0 0,0 0 0 0 0,6-5-824 0 0,4 1-160 0 0,1-1-32 0 0,2 0-6760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2759 0 0,'0'0'6170'0'0,"0"-3"-5153"0"0,7-57 1689 0 0,-6 42-1931 0 0,1 0 0 0 0,9-34 1 0 0,-9 43-638 0 0,1 1 0 0 0,1 0 0 0 0,-1 0 0 0 0,1 0 1 0 0,1 0-1 0 0,-1 1 0 0 0,1 0 0 0 0,1 0 0 0 0,5-6 0 0 0,-7 10-84 0 0,-4 3-54 0 0,1-1 0 0 0,-1 1 0 0 0,1-1 0 0 0,0 1 0 0 0,0 0 1 0 0,-1-1-1 0 0,1 1 0 0 0,0 0 0 0 0,0 0 0 0 0,-1-1 0 0 0,1 1 0 0 0,0 0 1 0 0,0 0-1 0 0,0 0 0 0 0,-1 0 0 0 0,1 0 0 0 0,0 0 0 0 0,0 0 1 0 0,0 0-1 0 0,-1 0 0 0 0,1 1 0 0 0,0-1 0 0 0,0 0 0 0 0,-1 0 0 0 0,1 1 1 0 0,1-1-1 0 0,0 2-6 0 0,16 4-54 0 0,-14-1 63 0 0,-2-2-6 0 0,4 3 89 0 0,0 1 0 0 0,0 0-1 0 0,-1 0 1 0 0,1 1 0 0 0,-2-1 0 0 0,7 13 0 0 0,-1 2 405 0 0,7 26 1 0 0,-15-43-378 0 0,-2 1-81 0 0,-4 10 99 0 0,-8 19-1600 0 0,11-33 129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13823 0 0,'0'0'630'0'0,"0"0"-13"0"0,8-3-368 0 0,36-8 959 0 0,-31 8-792 0 0,23-8 0 0 0,176-57-395 0 0,-88 31-90 0 0,-113 33-484 0 0,0 1 0 0 0,1 1 0 0 0,-1 0 0 0 0,21-2 0 0 0,-24 7-1458 0 0,-6-2 987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0,'0'0'547'0'0,"0"0"-11"0"0,0 0-203 0 0,0 0 419 0 0,0 0 220 0 0,0 2 42 0 0,0 7-936 0 0,1 0 1 0 0,-1 0 0 0 0,2 0 0 0 0,-1 0-1 0 0,1 0 1 0 0,1-1 0 0 0,0 1 0 0 0,0 0-1 0 0,0-1 1 0 0,8 12 0 0 0,-5-11-40 0 0,0 0 1 0 0,1 0 0 0 0,1 0-1 0 0,0-1 1 0 0,0 0-1 0 0,0 0 1 0 0,1-1 0 0 0,11 7-1 0 0,90 52-39 0 0,-27-18 0 0 0,-66-37 209 0 0,-2 2 0 0 0,1 0 0 0 0,-2 1 0 0 0,0 0-1 0 0,0 1 1 0 0,-1 1 0 0 0,19 30 0 0 0,-14-25-1218 0 0,-12-16 593 0 0,-5-4 126 0 0,1-2-220 0 0,0-1-194 0 0,0-1-1 0 0,0 1 1 0 0,0 0 0 0 0,0 0 0 0 0,0-1 0 0 0,-1 0 0 0 0,1 1-1 0 0,1-5 1 0 0,4-10-3820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15663 0 0,'0'1'1163'0'0,"-1"3"-1102"0"0,0 1 1 0 0,1-1-1 0 0,-1 1 1 0 0,-1-1-1 0 0,1 1 1 0 0,-1-1-1 0 0,-2 6 1 0 0,-10 8-338 0 0,0-1-1 0 0,-1-1 1 0 0,0 0-1 0 0,-2-1 1 0 0,0-1 0 0 0,-26 18-1 0 0,-17 7 584 0 0,-27 20 725 0 0,72-48-873 0 0,0 2 0 0 0,1-1 1 0 0,-19 24-1 0 0,-45 79-417 0 0,59-85-852 0 0,17-27 1063 0 0,0-1-708 0 0,3-3-3308 0 0,10-12 2528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31 132 15663 0 0,'-12'8'356'0'0,"11"-8"-293"0"0,0 0-1 0 0,0 0 0 0 0,1 0 0 0 0,-1 0 1 0 0,0-1-1 0 0,0 1 0 0 0,0 0 0 0 0,0-1 1 0 0,0 1-1 0 0,0 0 0 0 0,1-1 1 0 0,-1 1-1 0 0,0-1 0 0 0,0 1 0 0 0,1-1 1 0 0,-2-1-1 0 0,0 1 229 0 0,2 1-256 0 0,0 0 1 0 0,-1 0 0 0 0,1-1-1 0 0,0 1 1 0 0,0 0-1 0 0,0 0 1 0 0,0 0 0 0 0,0 0-1 0 0,0 0 1 0 0,0 0 0 0 0,0 0-1 0 0,0-1 1 0 0,-1 1 0 0 0,1 0-1 0 0,0 0 1 0 0,0 0 0 0 0,0 0-1 0 0,0 0 1 0 0,0 0 0 0 0,0-1-1 0 0,0 1 1 0 0,0 0 0 0 0,0 0-1 0 0,0 0 1 0 0,0 0-1 0 0,0 0 1 0 0,0-1 0 0 0,0 1-1 0 0,0 0 1 0 0,0 0 0 0 0,0 0-1 0 0,0 0 1 0 0,0 0 0 0 0,0 0-1 0 0,1-1 1 0 0,-1 1 0 0 0,0 0-1 0 0,0 0 1 0 0,0 0 0 0 0,0 0-1 0 0,0 0 1 0 0,0 0-1 0 0,0 0 1 0 0,0 0 0 0 0,0-1-1 0 0,1 1 1 0 0,-1 0 0 0 0,0 0-1 0 0,0 0 1 0 0,0 0 0 0 0,13-7 401 0 0,21-4-809 0 0,-28 9 543 0 0,6-1 29 0 0,-1 1 0 0 0,1 0 0 0 0,0 1 0 0 0,19 0 0 0 0,12-1 683 0 0,143-29-598 0 0,-4-16-2252 0 0,-170 43 1612 0 0,21-4-4415 0 0,-3 3-1474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17503 0 0,'0'0'399'0'0,"0"0"60"0"0,0 0 21 0 0,0 0-59 0 0,-1 1-276 0 0,-5 4-143 0 0,0 1 1 0 0,1-1-1 0 0,0 1 0 0 0,0 1 0 0 0,1-1 0 0 0,-1 1 0 0 0,-5 13 1 0 0,7-15-4 0 0,1 0 1 0 0,0 1 0 0 0,0-1 0 0 0,0 1 0 0 0,1-1 0 0 0,0 1 0 0 0,0 0 0 0 0,0 0 0 0 0,1-1-1 0 0,0 1 1 0 0,1 10 0 0 0,0-13 0 0 0,0 0 0 0 0,0 1 0 0 0,1-1 0 0 0,-1 0 0 0 0,1 0 0 0 0,0 0 0 0 0,0 0 0 0 0,0 0 0 0 0,0-1 0 0 0,1 1 0 0 0,-1 0 0 0 0,4 1 0 0 0,36 29 0 0 0,-32-26 0 0 0,23 16-332 0 0,0 2 0 0 0,39 40 0 0 0,-63-55 249 0 0,0 0 0 0 0,0 0 0 0 0,-1 1 0 0 0,-1 0 0 0 0,0 0 0 0 0,0 1 0 0 0,-1 0 0 0 0,0 0 0 0 0,-1 0 0 0 0,-1 1 0 0 0,4 17 0 0 0,-6-19 114 0 0,-1-1 0 0 0,0 1 1 0 0,-1-1-1 0 0,0 1 0 0 0,0 0 0 0 0,-1-1 0 0 0,-1 1 0 0 0,0-1 0 0 0,-3 12 0 0 0,0-7 84 0 0,-1-1-1 0 0,0 0 0 0 0,-1 0 0 0 0,-1-1 0 0 0,-14 22 0 0 0,1-9 52 0 0,-2-1 0 0 0,0-1 0 0 0,-1-1 0 0 0,-1-1 0 0 0,-32 21 0 0 0,28-22-166 0 0,0-1 0 0 0,-1-2 0 0 0,-1-1 0 0 0,-36 14 0 0 0,66-30-78 0 0,-1-1 0 0 0,1 1-1 0 0,-1-1 1 0 0,0 1 0 0 0,1-1 0 0 0,-1 1-1 0 0,0-1 1 0 0,0 0 0 0 0,1 0 0 0 0,-1 0-1 0 0,0 0 1 0 0,0 0 0 0 0,1 0 0 0 0,-1-1-1 0 0,-2 0 1 0 0,4 0-174 0 0,0 0 0 0 0,0 0 0 0 0,1-1 1 0 0,-1 1-1 0 0,0 0 0 0 0,1 0 0 0 0,0 0 0 0 0,-1 0 0 0 0,1 0 0 0 0,0-2 0 0 0,0 3 73 0 0,10-18-1355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79 17503 0 0,'0'0'399'0'0,"-1"-1"60"0"0,0-1-388 0 0,0 1 1 0 0,0-1-1 0 0,0 0 1 0 0,0 0-1 0 0,1 1 1 0 0,-1-1-1 0 0,1 0 1 0 0,-1 0 0 0 0,1 0-1 0 0,0 0 1 0 0,0 0-1 0 0,-1 0 1 0 0,2 0-1 0 0,-1 0 1 0 0,0-2-1 0 0,0-1-153 0 0,0 4 82 0 0,0 0 0 0 0,0 0 0 0 0,0 0 0 0 0,0 0 0 0 0,0 0 0 0 0,0 0 0 0 0,0 0 0 0 0,0 0 0 0 0,1 0 0 0 0,-1 0 0 0 0,0 0 0 0 0,1 0 0 0 0,-1 1 0 0 0,1-1 0 0 0,-1 0 0 0 0,1 0 0 0 0,-1 0 0 0 0,2-1 0 0 0,0-1 0 0 0,-1 2 0 0 0,-1 0 0 0 0,0 1 0 0 0,1-1 0 0 0,-1 0 0 0 0,1 0 0 0 0,-1 1 0 0 0,1-1 0 0 0,-1 0 0 0 0,1 0 0 0 0,0 1 0 0 0,-1-1 0 0 0,1 1 0 0 0,0-1 0 0 0,-1 1 0 0 0,1-1 0 0 0,0 1 0 0 0,0-1 0 0 0,-1 1 0 0 0,1-1 0 0 0,0 1 0 0 0,0 0 0 0 0,0 0 0 0 0,0-1 0 0 0,0 1 0 0 0,1 0 0 0 0,1 0 0 0 0,2-2 242 0 0,-1 1 0 0 0,1 1 1 0 0,-1-1-1 0 0,1 1 0 0 0,-1 0 0 0 0,1 0 0 0 0,-1 0 0 0 0,9 2 0 0 0,36 11-481 0 0,-18-4 347 0 0,-21-6-108 0 0,-1 0 0 0 0,13 6 0 0 0,-19-8 0 0 0,1 1 0 0 0,-1 0 0 0 0,0-1 0 0 0,0 1 0 0 0,0 1 0 0 0,-1-1 0 0 0,1 0 0 0 0,0 1 0 0 0,3 4 0 0 0,-5-6 0 0 0,-1 1 0 0 0,1-1 0 0 0,-1 0 0 0 0,1 0 0 0 0,-1 1 0 0 0,0-1 0 0 0,0 0 0 0 0,0 0 0 0 0,0 1 0 0 0,0-1 0 0 0,0 0 0 0 0,0 1 0 0 0,0-1 0 0 0,0 0 0 0 0,0 0 0 0 0,-1 1 0 0 0,1-1 0 0 0,-1 0 0 0 0,1 0 0 0 0,-1 0 0 0 0,1 1 0 0 0,-1-1 0 0 0,1 0 0 0 0,-1 0 0 0 0,0 0 0 0 0,-1 1 0 0 0,-2 3 0 0 0,-1 0 0 0 0,1 0 0 0 0,-9 7 0 0 0,-51 36 0 0 0,-19 17 0 0 0,39-27 0 0 0,-41 40 0 0 0,77-67 0 0 0,7-11 0 0 0,1 1 0 0 0,0-1 0 0 0,0 1 0 0 0,-1-1 0 0 0,1 1 0 0 0,0-1 0 0 0,0 1 0 0 0,-1-1 0 0 0,1 1 0 0 0,0 0 0 0 0,0-1 0 0 0,0 1 0 0 0,0-1 0 0 0,0 1 0 0 0,0 0 0 0 0,0 0 0 0 0,1 0 0 0 0,-1 1 0 0 0,1 0 0 0 0,0-1 0 0 0,0 1 0 0 0,-1-1 0 0 0,1 0 0 0 0,0 1 0 0 0,1-1 0 0 0,-1 0 0 0 0,0 0 0 0 0,0 1 0 0 0,1-1 0 0 0,-1 0 0 0 0,0 0 0 0 0,1 0 0 0 0,-1-1 0 0 0,1 1 0 0 0,-1 0 0 0 0,1 0 0 0 0,2 0 0 0 0,2 1 0 0 0,0 0 0 0 0,1-1 0 0 0,-1 0 0 0 0,9 1 0 0 0,323 19 103 0 0,-192-18-6112 0 0,-77-3-677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 10135 0 0,'0'0'231'0'0,"0"0"29"0"0,0 1 19 0 0,-1 2-259 0 0,0-1 0 0 0,0 1 0 0 0,-1-1 0 0 0,1 0 0 0 0,0 0 1 0 0,-1 0-1 0 0,0 0 0 0 0,1 0 0 0 0,-1 0 0 0 0,0 0 0 0 0,-2 2 0 0 0,-13 14 25 0 0,15-14-35 0 0,-12 10-78 0 0,13-13-247 0 0,12 4-656 0 0,-6-5 913 0 0,0 1-1 0 0,1-1 0 0 0,-1 0 1 0 0,0 0-1 0 0,1-1 0 0 0,-1 0 1 0 0,0 0-1 0 0,0 0 0 0 0,10-4 1 0 0,-3 2 36 0 0,129-40 1121 0 0,-43 13-640 0 0,-31 8-1410 0 0,-36 14 440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10135 0 0,'0'0'231'0'0,"0"0"29"0"0,0 0 19 0 0,0 0 37 0 0,0 0 125 0 0,0 0 58 0 0,0 0 11 0 0,0 0 70 0 0,0 0 286 0 0,0 0 124 0 0,0 0 30 0 0,0 0-65 0 0,0 0-290 0 0,3-1-121 0 0,37-13 224 0 0,201-64-468 0 0,-234 76-678 0 0,1 1 0 0 0,0 1 0 0 0,0-1 0 0 0,0 1 0 0 0,0 1-1 0 0,-1 0 1 0 0,1 0 0 0 0,8 2 0 0 0,6 0-4043 0 0,-11-2-547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13823 0 0,'0'0'315'0'0,"0"0"45"0"0,0 0 21 0 0,0 0-49 0 0,1 2-220 0 0,1 5-98 0 0,1 1 0 0 0,-1 0-1 0 0,-1-1 1 0 0,1 1 0 0 0,-1 0 0 0 0,-1 0-1 0 0,0 13 1 0 0,-8 60 832 0 0,4-49-358 0 0,-3 17-324 0 0,-2 0 0 0 0,-16 49 0 0 0,-20 27-3660 0 0,29-91-1620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0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11975 0 0,'0'0'547'0'0,"0"0"-11"0"0,11 4 127 0 0,7 3-357 0 0,0 0 1 0 0,21 5 0 0 0,-30-10-221 0 0,-1 0 0 0 0,1-1-1 0 0,-1 0 1 0 0,1-1 0 0 0,0 0 0 0 0,-1-1-1 0 0,15-2 1 0 0,59-15 1146 0 0,115-43 0 0 0,-119 31-273 0 0,37-13-286 0 0,-98 38-673 0 0,0 0 0 0 0,0 2 0 0 0,0 0 0 0 0,32-1 0 0 0,-42 5-88 0 0,1-1-1 0 0,-1 1 1 0 0,0 1-1 0 0,12 3 1 0 0,-10-2-346 0 0,-8-2 223 0 0,0-1-1 0 0,1 1 1 0 0,-1 0 0 0 0,0 0-1 0 0,0 0 1 0 0,0 0 0 0 0,0 0-1 0 0,1 0 1 0 0,-1 0 0 0 0,-1 1-1 0 0,1-1 1 0 0,0 0-1 0 0,0 1 1 0 0,0-1 0 0 0,-1 0-1 0 0,1 1 1 0 0,-1-1 0 0 0,1 1-1 0 0,0 2 1 0 0,0-1-935 0 0,6 15-389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11055 0 0,'0'2'852'0'0,"-3"5"-1098"0"0,-2 8 3214 0 0,-15 27 0 0 0,18-38-2433 0 0,-1 0 0 0 0,0 0 0 0 0,0 0 0 0 0,0 0 0 0 0,-6 5 1 0 0,7-8-700 0 0,0 1 0 0 0,0-1 1 0 0,0 1-1 0 0,0-1 0 0 0,-1 1 1 0 0,-3 0-1 0 0,-5 2-524 0 0,1 0 0 0 0,0 1 0 0 0,0 0 0 0 0,0 0 1 0 0,-14 11-1 0 0,19-12 348 0 0,0 1 1 0 0,0-1-1 0 0,1 1 0 0 0,0 0 1 0 0,0 0-1 0 0,0 1 0 0 0,1-1 1 0 0,-1 1-1 0 0,1-1 1 0 0,0 1-1 0 0,-1 7 0 0 0,-19 55-418 0 0,17-43 1748 0 0,0 0 0 0 0,-3 28 0 0 0,9-50-400 0 0,10 21 467 0 0,-9-23-1031 0 0,0-1 1 0 0,0 1-1 0 0,0-1 1 0 0,0 0-1 0 0,1 1 0 0 0,-1-1 1 0 0,0 0-1 0 0,0 0 1 0 0,1 0-1 0 0,-1 0 1 0 0,0 0-1 0 0,0 0 0 0 0,1 0 1 0 0,-1-1-1 0 0,2 0 1 0 0,3 0-21 0 0,0-1 0 0 0,-1 0 0 0 0,1 0 0 0 0,0 0 1 0 0,-1-1-1 0 0,0 0 0 0 0,0 0 0 0 0,1 0 0 0 0,4-6 0 0 0,-5 6-1 0 0,107-72-5 0 0,-82 55-46 0 0,-20 13-23 0 0,-1 1 1 0 0,2 0-1 0 0,12-6 0 0 0,-21 11 85 0 0,1 0-1 0 0,-1 1 1 0 0,0-1 0 0 0,1 1-1 0 0,-1 0 1 0 0,0-1 0 0 0,1 1-1 0 0,-1 0 1 0 0,0 1 0 0 0,1-1-1 0 0,-1 0 1 0 0,0 1-1 0 0,1-1 1 0 0,-1 1 0 0 0,0 0-1 0 0,0-1 1 0 0,1 1 0 0 0,-1 0-1 0 0,3 2 1 0 0,-4-2 27 0 0,1 0-1 0 0,-1 0 1 0 0,1 1 0 0 0,-1-1-1 0 0,0 0 1 0 0,1 0 0 0 0,-1 1-1 0 0,0-1 1 0 0,0 1 0 0 0,0-1-1 0 0,0 1 1 0 0,0-1 0 0 0,-1 1 0 0 0,1 0-1 0 0,0-1 1 0 0,-1 1 0 0 0,1 0-1 0 0,-1 0 1 0 0,0-1 0 0 0,1 1-1 0 0,-1 0 1 0 0,0 0 0 0 0,0 0-1 0 0,0-1 1 0 0,-1 1 0 0 0,1 3-1 0 0,-3 9 222 0 0,1-3-148 0 0,0-1 0 0 0,0 1 0 0 0,-1 0 0 0 0,-1-1 0 0 0,1 0 0 0 0,-2 0 0 0 0,1 0 0 0 0,-2 0 0 0 0,-6 10 0 0 0,-30 39-68 0 0,13-16-580 0 0,26-39 362 0 0,0-1 0 0 0,-1 0 0 0 0,1 1 0 0 0,-1-1 0 0 0,0-1-1 0 0,1 1 1 0 0,-1 0 0 0 0,0-1 0 0 0,-1 0 0 0 0,1 0 0 0 0,0 0 0 0 0,-1-1 0 0 0,1 1-1 0 0,-8 0 1 0 0,-7 3 69 0 0,5-1-1343 0 0,3-2-4255 0 0,11-2 2195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20 11975 0 0,'3'-19'1934'0'0,"-4"21"-1739"0"0,0 0 0 0 0,0 1 0 0 0,0-1 0 0 0,0 0 0 0 0,0 0 0 0 0,0 0 0 0 0,-1 0 0 0 0,-1 2 0 0 0,-4 6 127 0 0,-17 32-324 0 0,2 1 1 0 0,-32 90-1 0 0,34-69 45 0 0,-18 105 0 0 0,23-67 29 0 0,-16 78-26 0 0,24-155-242 0 0,-1 0 1 0 0,-2-1-1 0 0,-13 26 1 0 0,16-36-12 0 0,-1 0 0 0 0,-1-1 1 0 0,0 0-1 0 0,0-1 1 0 0,-2 0-1 0 0,-15 15 1 0 0,9-11-165 0 0,-5 4-365 0 0,8-10-2780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75 6447 0 0,'0'0'298'0'0,"0"0"-10"0"0,0 0-118 0 0,0 0 206 0 0,0 0 111 0 0,0 0 22 0 0,0 0-66 0 0,0 0-154 0 0,0 0 453 0 0,0 0 228 0 0,0 0 44 0 0,0 0-61 0 0,0 0-288 0 0,0 0-121 0 0,0 0-28 0 0,0 0-72 0 0,8-14 1168 0 0,-3 9-1569 0 0,0 0 1 0 0,1 0-1 0 0,0 1 0 0 0,0 0 0 0 0,0 0 0 0 0,1 0 1 0 0,-1 1-1 0 0,1 0 0 0 0,10-4 0 0 0,-5 3-8 0 0,1 1 1 0 0,0 0-1 0 0,0 0 0 0 0,19 0 0 0 0,-28 3-35 0 0,0 0 0 0 0,0 0 0 0 0,0 0 0 0 0,1 1 0 0 0,-1-1 0 0 0,0 1 0 0 0,0 0 0 0 0,-1 0 0 0 0,1 1 0 0 0,0-1 0 0 0,0 1 0 0 0,0 0 0 0 0,-1 0 0 0 0,1 0 0 0 0,-1 0 0 0 0,6 6 0 0 0,-7-6 0 0 0,0 0 0 0 0,0 1 0 0 0,0-1 0 0 0,0 1 0 0 0,-1-1 0 0 0,1 1 0 0 0,-1 0 0 0 0,0 0 0 0 0,0-1 0 0 0,0 1 0 0 0,0 0 0 0 0,0 0 0 0 0,-1 0 0 0 0,1 0 0 0 0,-1 0 0 0 0,0 0 0 0 0,0 0 0 0 0,0 0 0 0 0,0 0 0 0 0,0 0 0 0 0,-1 0 0 0 0,1 0 0 0 0,-3 5 0 0 0,2-3-66 0 0,-1 1-1 0 0,-1-1 1 0 0,1 0 0 0 0,-1 0-1 0 0,0 0 1 0 0,0 0-1 0 0,0 0 1 0 0,-1-1 0 0 0,0 0-1 0 0,1 1 1 0 0,-2-1-1 0 0,1-1 1 0 0,0 1 0 0 0,-8 4-1 0 0,4-3-43 0 0,1-1-1 0 0,-1 0 0 0 0,-1-1 1 0 0,1 0-1 0 0,0 0 0 0 0,-1 0 1 0 0,1-1-1 0 0,-17 1 0 0 0,-47 8 111 0 0,24-2 0 0 0,44-9 0 0 0,3 1 0 0 0,-1-1 0 0 0,0 1 0 0 0,0-1 0 0 0,0 1 0 0 0,1 0 0 0 0,-1 0 0 0 0,0-1 0 0 0,1 1 0 0 0,-1 1 0 0 0,1-1 0 0 0,-3 2 0 0 0,3-3 0 0 0,1 0 0 0 0,0 0 0 0 0,-1 1 0 0 0,1-1 0 0 0,-1 0 0 0 0,1 0 0 0 0,0 1 0 0 0,-1-1 0 0 0,1 0 0 0 0,0 1 0 0 0,-1-1 0 0 0,1 0 0 0 0,0 1 0 0 0,-1-1 0 0 0,1 0 0 0 0,0 1 0 0 0,0-1 0 0 0,-1 0 0 0 0,1 1 0 0 0,0-1 0 0 0,0 1 0 0 0,0-1 0 0 0,0 1 0 0 0,0-1 0 0 0,-1 0 0 0 0,1 1 0 0 0,0-1 0 0 0,0 1 0 0 0,0-1 0 0 0,0 1 0 0 0,0-1 0 0 0,0 1 0 0 0,0-1 0 0 0,1 1 0 0 0,-1-1 0 0 0,0 0 0 0 0,0 1 0 0 0,1 0 0 0 0,-1 0 0 0 0,0 0-20 0 0,0 0 1 0 0,0 0-1 0 0,0 0 0 0 0,1 0 0 0 0,-1 0 0 0 0,0 0 0 0 0,1 1 1 0 0,-1-1-1 0 0,1 0 0 0 0,-1 0 0 0 0,1 0 0 0 0,0-1 0 0 0,-1 1 1 0 0,1 0-1 0 0,0 0 0 0 0,0 0 0 0 0,-1 0 0 0 0,1-1 0 0 0,0 1 1 0 0,0 0-1 0 0,0-1 0 0 0,0 1 0 0 0,0 0 0 0 0,0-1 0 0 0,0 0 1 0 0,0 1-1 0 0,0-1 0 0 0,0 1 0 0 0,0-1 0 0 0,1 0 0 0 0,-1 0 1 0 0,0 0-1 0 0,0 0 0 0 0,0 0 0 0 0,0 0 0 0 0,0 0 0 0 0,2 0 1 0 0,5-1-206 0 0,-1-1 0 0 0,0 0 1 0 0,1 0-1 0 0,11-5 1 0 0,-2 0 52 0 0,30-7 430 0 0,94-27 1311 0 0,-136 38-1440 0 0,0 2-91 0 0,16 0-40 0 0,-19 1 12 0 0,-1 0-1 0 0,0 0 0 0 0,0 1 1 0 0,0-1-1 0 0,0 0 0 0 0,1 1 1 0 0,-1-1-1 0 0,0 0 0 0 0,0 1 1 0 0,0-1-1 0 0,0 1 1 0 0,0 0-1 0 0,0-1 0 0 0,0 1 1 0 0,0 0-1 0 0,0 0 0 0 0,-1 0 1 0 0,1-1-1 0 0,0 1 0 0 0,0 0 1 0 0,-1 0-1 0 0,1 0 0 0 0,0 0 1 0 0,-1 0-1 0 0,1 0 0 0 0,-1 0 1 0 0,0 1-1 0 0,1-1 1 0 0,-1 0-1 0 0,0 0 0 0 0,1 0 1 0 0,-1 0-1 0 0,0 3 0 0 0,0 3 106 0 0,1 1 0 0 0,-1-1 0 0 0,-1 0-1 0 0,0 8 1 0 0,0-12-76 0 0,-1 12 162 0 0,-2 1 0 0 0,0-1 0 0 0,0 1 0 0 0,-2-1-1 0 0,-10 21 1 0 0,-44 69-353 0 0,54-97 77 0 0,1 0 0 0 0,-1 0 0 0 0,-1 0 0 0 0,1-1 0 0 0,-1 0-1 0 0,0 0 1 0 0,-1-1 0 0 0,0 1 0 0 0,0-2 0 0 0,0 1 0 0 0,0-1 0 0 0,-1-1-1 0 0,-10 5 1 0 0,-111 36 633 0 0,-142 31 0 0 0,248-70-558 0 0,10-2 0 0 0,0 0 0 0 0,1-1 0 0 0,-1-1 0 0 0,-1 0 0 0 0,-25-1 0 0 0,30-3 0 0 0,10 2-2 0 0,0 0-1 0 0,-1 0 1 0 0,1 0-1 0 0,0 0 0 0 0,0 0 1 0 0,-1 0-1 0 0,1 0 1 0 0,0 0-1 0 0,-1 0 1 0 0,1-1-1 0 0,0 1 0 0 0,0 0 1 0 0,-1 0-1 0 0,1 0 1 0 0,0 0-1 0 0,0-1 1 0 0,-1 1-1 0 0,1 0 1 0 0,0 0-1 0 0,0-1 0 0 0,0 1 1 0 0,-1 0-1 0 0,1 0 1 0 0,0-1-1 0 0,0 1 1 0 0,0 0-1 0 0,0-1 0 0 0,0 1 1 0 0,0 0-1 0 0,0 0 1 0 0,0-1-1 0 0,0 1 1 0 0,0 0-1 0 0,-1-1 0 0 0,1 1 1 0 0,1 0-1 0 0,-1-1 1 0 0,0 1-1 0 0,0 0 1 0 0,0-1-1 0 0,0 1 1 0 0,0 0-1 0 0,0 0 0 0 0,0-1 1 0 0,0 1-1 0 0,0 0 1 0 0,1-1-1 0 0,-1 1 1 0 0,0 0-1 0 0,0 0 0 0 0,1-1 1 0 0,0-1-264 0 0,0-1 0 0 0,1 1 0 0 0,-1-1 0 0 0,1 1 0 0 0,0 0 0 0 0,0-1 0 0 0,0 1 0 0 0,0 0 0 0 0,3-2 0 0 0,6-3-757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641 116 10135 0 0,'5'-5'132'0'0,"1"-1"0"0"0,0 2 0 0 0,0-1 0 0 0,0 0 0 0 0,1 1 0 0 0,0 1 0 0 0,8-5 0 0 0,1 0 548 0 0,26-18 0 0 0,-27 15-170 0 0,-8 7 7 0 0,-1 0 1 0 0,1 0 0 0 0,0 1 0 0 0,0-1 0 0 0,0 1 0 0 0,0 1-1 0 0,12-4 1 0 0,-10 6-363 0 0,-9 0-154 0 0,0 0-1 0 0,1 0 1 0 0,-1 0-1 0 0,0 0 1 0 0,0 0 0 0 0,1 0-1 0 0,-1 0 1 0 0,0 0-1 0 0,0 0 1 0 0,1 0 0 0 0,-1 0-1 0 0,0 0 1 0 0,0 0 0 0 0,0 0-1 0 0,1 1 1 0 0,-1-1-1 0 0,0 0 1 0 0,0 0 0 0 0,1 0-1 0 0,-1 0 1 0 0,0 0 0 0 0,0 1-1 0 0,0-1 1 0 0,0 0-1 0 0,0 0 1 0 0,1 1 0 0 0,-1-1-1 0 0,-1 2 46 0 0,0-1-1 0 0,-1 1 1 0 0,1-1-1 0 0,0 1 1 0 0,-1-1 0 0 0,1 0-1 0 0,-1 0 1 0 0,1 1-1 0 0,-1-1 1 0 0,0 0-1 0 0,0 0 1 0 0,1-1 0 0 0,-4 2-1 0 0,-5 3 248 0 0,-224 121 824 0 0,195-107-1117 0 0,-130 69 0 0 0,117-58 0 0 0,-56 41 0 0 0,94-59 0 0 0,0 1 0 0 0,1 0 0 0 0,0 1 0 0 0,1 0 0 0 0,-20 32 0 0 0,29-41-5 0 0,1-2-1 0 0,0-1-1 0 0,1 1 0 0 0,-1 0 1 0 0,1 0-1 0 0,0 0 1 0 0,0 0-1 0 0,0 0 1 0 0,-1 4-1 0 0,2-6-330 0 0,2 1 133 0 0,0 0 1 0 0,1-1-1 0 0,-1 1 0 0 0,0-1 1 0 0,1 1-1 0 0,3 0 1 0 0,-4-1 193 0 0,0-1 1 0 0,-1 1-1 0 0,1-1 1 0 0,0 0-1 0 0,-1 0 1 0 0,1 0-1 0 0,0 0 1 0 0,-1 0-1 0 0,1 0 1 0 0,0 0-1 0 0,-1 0 1 0 0,1-1-1 0 0,0 1 1 0 0,2-2-1 0 0,22-11-15 0 0,-11 5 27 0 0,-3 2-2 0 0,1 2 0 0 0,-1 0 0 0 0,1 0 0 0 0,-1 1 0 0 0,1 0 0 0 0,0 2 0 0 0,0-1 0 0 0,0 1 0 0 0,0 1 0 0 0,0 1 0 0 0,0-1 0 0 0,0 2 0 0 0,0 0 0 0 0,0 1 0 0 0,0 0 0 0 0,13 5 0 0 0,114 38 0 0 0,-88-27 0 0 0,-43-18 0 0 0,-9-1 0 0 0,0 0 0 0 0,0 0 0 0 0,0 0 0 0 0,0 0 0 0 0,0 0 0 0 0,0 0 0 0 0,0 0 0 0 0,0 0 0 0 0,0 0 0 0 0,0 0 0 0 0,0 0 0 0 0,1 0 0 0 0,-1 0 0 0 0,0 0 0 0 0,0 0 0 0 0,0 0 0 0 0,0 0 0 0 0,0 0 0 0 0,0 0 0 0 0,0 0 0 0 0,0 0 0 0 0,0 0 0 0 0,0 1 0 0 0,0-1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0,-4 6 0 0 0,-8 7 0 0 0,-8 5-120 0 0,-26 18-1 0 0,23-18-80 0 0,-35 22-318 0 0,-78 41 0 0 0,-21 14-49 0 0,136-81 566 0 0,-7 5-4 0 0,-32 28-1 0 0,53-41 15 0 0,0 1 0 0 0,1-1 0 0 0,0 1 0 0 0,0 0 0 0 0,1 1 0 0 0,0 0-1 0 0,0-1 1 0 0,1 1 0 0 0,-6 15 0 0 0,10-23 18 0 0,0 1-1 0 0,0 0 0 0 0,0-1 0 0 0,0 1 1 0 0,0-1-1 0 0,0 1 0 0 0,0-1 1 0 0,0 1-1 0 0,0 0 0 0 0,1-1 1 0 0,-1 1-1 0 0,0-1 0 0 0,0 1 0 0 0,1-1 1 0 0,-1 1-1 0 0,0-1 0 0 0,0 1 1 0 0,1-1-1 0 0,-1 1 0 0 0,1-1 1 0 0,-1 1-1 0 0,0-1 0 0 0,1 0 0 0 0,-1 1 1 0 0,1-1-1 0 0,-1 0 0 0 0,1 1 1 0 0,-1-1-1 0 0,1 0 0 0 0,0 1 1 0 0,-1-1-1 0 0,1 0 0 0 0,-1 0 0 0 0,1 0 1 0 0,-1 0-1 0 0,1 0 0 0 0,0 0 1 0 0,-1 0-1 0 0,2 0 0 0 0,2 1 158 0 0,0 0 1 0 0,0-1-1 0 0,0 0 0 0 0,8 0 0 0 0,45-9 350 0 0,-1-3 0 0 0,63-22-1 0 0,-20 5-82 0 0,-40 13-450 0 0,57-14 0 0 0,-89 24 0 0 0,1 1 0 0 0,34 0 0 0 0,-57 4-28 0 0,-1 1-1 0 0,1 0 0 0 0,-1 1 1 0 0,1-1-1 0 0,-1 1 0 0 0,1 0 1 0 0,-1 0-1 0 0,0 0 0 0 0,1 0 1 0 0,-1 1-1 0 0,0 0 0 0 0,0 0 1 0 0,6 4-1 0 0,-10-6-88 0 0,1 1 0 0 0,0 0 0 0 0,-1 0-1 0 0,1 0 1 0 0,-1-1 0 0 0,1 1 0 0 0,-1 0 0 0 0,1 0 0 0 0,-1 0 0 0 0,0 0 0 0 0,1 0 0 0 0,-1 0-1 0 0,0 0 1 0 0,0 0 0 0 0,0 0 0 0 0,0 0 0 0 0,0 1 0 0 0,-1 7-6022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 10135 0 0,'0'0'464'0'0,"0"0"-9"0"0,0 0-359 0 0,0 0-416 0 0,0 0-155 0 0,0 0-33 0 0,0 0 66 0 0,0 0 426 0 0,0 0 696 0 0,0 0 273 0 0,5-11 1436 0 0,-5 9 3015 0 0,-19 27-5810 0 0,-2 0 0 0 0,-39 36 0 0 0,51-53 369 0 0,-52 53-88 0 0,53-52 124 0 0,1 0 1 0 0,0 1-1 0 0,1-1 1 0 0,0 1-1 0 0,-7 15 0 0 0,12-20 1 0 0,-1 0 0 0 0,1-1 0 0 0,0 1 0 0 0,0 7 0 0 0,0-8 0 0 0,1 0 0 0 0,-1 0 0 0 0,0 1 0 0 0,0-1 0 0 0,0 0 0 0 0,-4 7 0 0 0,1-3 0 0 0,2-3 0 0 0,-1 0 0 0 0,0 0 0 0 0,-1 0 0 0 0,1-1 0 0 0,-6 7 0 0 0,2-3 0 0 0,0 0 0 0 0,-10 17 0 0 0,-8 10 0 0 0,24-31 0 0 0,6-3 0 0 0,8-4 0 0 0,-12 3 0 0 0,79-30 0 0 0,-36 12 0 0 0,5-3 0 0 0,-24 10 0 0 0,38-11 0 0 0,-54 19-1164 0 0,-7 3-4656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 15663 0 0,'1'-9'356'0'0,"1"-9"3032"0"0,-8 23-3372 0 0,2-2-21 0 0,-1 2 16 0 0,0 6-81 0 0,4-10-267 0 0,3-2-138 0 0,6-2-1158 0 0,4-4-4506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15663 0 0,'0'0'356'0'0,"0"0"50"0"0,0 0 20 0 0,0 0-42 0 0,7-5-236 0 0,-1 2-61 0 0,0 0 1 0 0,0 1-1 0 0,1-1 0 0 0,10-1 1 0 0,13-5 398 0 0,75-30-2576 0 0,-48 18-2999 0 0,-45 16 3553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15663 0 0,'-13'-7'1706'0'0,"87"-26"-1690"0"0,14-6-15 0 0,-73 33-2 0 0,1 1 1 0 0,0 1-1 0 0,29-5 0 0 0,-38 9-800 0 0,-1 0-1 0 0,1 0 0 0 0,9 2 0 0 0,-9-1-772 0 0,6 0-3837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15663 0 0,'0'0'356'0'0,"0"0"50"0"0,0 0 20 0 0,0 0-42 0 0,-6 6-236 0 0,-16 31-148 0 0,1-8 0 0 0,-31 58 0 0 0,39-63 0 0 0,-44 101 0 0 0,39-80 0 0 0,15-35-158 0 0,-7 15-942 0 0,13-24-338 0 0,9 2-76 0 0,-9-2-20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28 11975 0 0,'0'0'267'0'0,"0"0"42"0"0,0 0 17 0 0,0 0-28 0 0,-1-1-196 0 0,0 1-100 0 0,1 0 0 0 0,0 0 0 0 0,-1 0 0 0 0,1 0 0 0 0,0 0 0 0 0,-1 0 0 0 0,1-1 0 0 0,0 1-1 0 0,-1 0 1 0 0,1 0 0 0 0,0 0 0 0 0,-1 0 0 0 0,1-1 0 0 0,0 1 0 0 0,-1 0 0 0 0,1 0 0 0 0,0-1 0 0 0,0 1 0 0 0,-1 0 0 0 0,1 0 0 0 0,0-1 0 0 0,0 1 0 0 0,0 0 0 0 0,-1-1 0 0 0,1 1 0 0 0,0 0 0 0 0,0-1 0 0 0,0 1 0 0 0,0 0 0 0 0,0-1 0 0 0,0 1 0 0 0,0 0 0 0 0,-1-1 0 0 0,1 1 0 0 0,0 0 0 0 0,0-1 0 0 0,0 1 0 0 0,1 0 0 0 0,-1-1 0 0 0,0 0 0 0 0,0 0 363 0 0,2-10 3245 0 0,-2 8-1390 0 0,-3 10-2350 0 0,-8 20 130 0 0,-2 0 0 0 0,-1-1 0 0 0,-1-1 0 0 0,-19 25 0 0 0,16-26-461 0 0,-2 0 0 0 0,-23 21-1 0 0,41-42 315 0 0,2-2 122 0 0,-1-1 0 0 0,1 1 1 0 0,-1 0-1 0 0,1-1 0 0 0,-1 1 1 0 0,0-1-1 0 0,1 1 0 0 0,-1-1 1 0 0,0 1-1 0 0,0-1 0 0 0,1 1 0 0 0,-1-1 1 0 0,0 0-1 0 0,0 1 0 0 0,0-1 1 0 0,0 0-1 0 0,-1 1 0 0 0,-5 0 73 0 0,6 0 290 0 0,1-1 136 0 0,0 0 34 0 0,0 0-65 0 0,16-8-679 0 0,-11 7 117 0 0,0 0 0 0 0,0 1 0 0 0,0 0 0 0 0,0 0 0 0 0,0 0 0 0 0,0 0 0 0 0,0 1 0 0 0,5 1 0 0 0,-3-1-11 0 0,0 0 0 0 0,0 0 0 0 0,9-1 0 0 0,0-1 130 0 0,-6 1 0 0 0,-1 0 0 0 0,1-1 0 0 0,-1-1 0 0 0,0 0 0 0 0,1 0 0 0 0,13-5 0 0 0,33-14-930 0 0,-55 21 420 0 0,-1 0-2 0 0,0 0 0 0 0,0 0 0 0 0,0 0-853 0 0,0 0-3414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17 13823 0 0,'0'0'315'0'0,"0"0"45"0"0,0 0 21 0 0,3-9 63 0 0,-4 3-361 0 0,1 5 282 0 0,0 1 122 0 0,0 0 22 0 0,0 0-66 0 0,-14 11-278 0 0,7 2-165 0 0,1-1 0 0 0,1 1 0 0 0,0 0 0 0 0,-4 18 0 0 0,-8 57 0 0 0,10-49 0 0 0,-31 128-313 0 0,29-138 172 0 0,-1 0 1 0 0,-1-1-1 0 0,-25 45 0 0 0,19-48-46 0 0,0-1 0 0 0,-2-1 0 0 0,-1-1 0 0 0,-29 26 0 0 0,-8 10 6 0 0,50-49-847 0 0,7-9 831 0 0,0 1-1 0 0,0-1 0 0 0,0 0 1 0 0,0 0-1 0 0,0 0 0 0 0,1 1 0 0 0,-1-1 1 0 0,0 0-1 0 0,0 0 0 0 0,0 0 1 0 0,0 1-1 0 0,1-1 0 0 0,-1 0 1 0 0,0 0-1 0 0,0 0 0 0 0,0 0 1 0 0,1 1-1 0 0,-1-1 0 0 0,0 0 0 0 0,0 0 1 0 0,0 0-1 0 0,1 0 0 0 0,-1 0 1 0 0,0 0-1 0 0,1 0 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 11975 0 0,'0'0'267'0'0,"0"0"42"0"0,0 0 17 0 0,-1-1-28 0 0,1 0-269 0 0,0 1-26 0 0,0-1-1 0 0,0 1 1 0 0,-1 0 0 0 0,1 0-1 0 0,0-1 1 0 0,0 1-1 0 0,0 0 1 0 0,0 0 0 0 0,0-1-1 0 0,0 1 1 0 0,0 0 0 0 0,0 0-1 0 0,0-1 1 0 0,0 1-1 0 0,0 0 1 0 0,0-1 0 0 0,0 1-1 0 0,0 0 1 0 0,0 0-1 0 0,0-1 1 0 0,0 1 0 0 0,0 0-1 0 0,0 0 1 0 0,0-1-1 0 0,1 1 1 0 0,-1 0 0 0 0,0 0-1 0 0,0-1 1 0 0,0 1-1 0 0,5-9 74 0 0,-40 45 2728 0 0,9-10-1591 0 0,-18 22-1213 0 0,3 2 0 0 0,1 1 0 0 0,3 3 0 0 0,-59 111 0 0 0,85-141 0 0 0,1 1 0 0 0,1 0 0 0 0,1 0 0 0 0,2 1 0 0 0,0 0 0 0 0,2 0 0 0 0,-2 40 0 0 0,6-57-144 0 0,0 0 0 0 0,1 0 1 0 0,0-1-1 0 0,0 1 0 0 0,1 0 0 0 0,1 0 0 0 0,-1-1 0 0 0,8 16 0 0 0,-9-20 62 0 0,1-1 0 0 0,0 0 1 0 0,-1 0-1 0 0,1-1 0 0 0,0 1 0 0 0,0 0 0 0 0,1-1 0 0 0,-1 1 0 0 0,1-1 0 0 0,-1 0 0 0 0,1 0 1 0 0,0 0-1 0 0,-1 0 0 0 0,1 0 0 0 0,0 0 0 0 0,0-1 0 0 0,0 1 0 0 0,1-1 0 0 0,-1 0 0 0 0,0 0 1 0 0,0 0-1 0 0,1-1 0 0 0,-1 1 0 0 0,1-1 0 0 0,-1 0 0 0 0,0 0 0 0 0,5 0 0 0 0,29-7-1940 0 0,-6-5-24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1375 0 0,'2'1'3688'0'0,"26"1"4613"0"0,2-7-4162 0 0,30-12-2364 0 0,-41 11-1490 0 0,117-44 992 0 0,-4 2-206 0 0,-121 45-1299 0 0,0 0 0 0 0,0 1 0 0 0,21-1 0 0 0,-5 2-6069 0 0</inkml:trace>
  <inkml:trace contextRef="#ctx0" brushRef="#br0" timeOffset="1">692 257 6447 0 0,'0'3'499'0'0,"0"2"-355"0"0,-1 1 0 0 0,0 0-1 0 0,0-1 1 0 0,0 1 0 0 0,-1-1 0 0 0,0 1 0 0 0,0-1-1 0 0,0 0 1 0 0,0 0 0 0 0,-1 0 0 0 0,0 0 0 0 0,-5 6-1 0 0,4-6 189 0 0,0 1 0 0 0,-1-1 0 0 0,0 0 0 0 0,0 0 0 0 0,0-1 0 0 0,0 0-1 0 0,-1 0 1 0 0,0 0 0 0 0,-12 6 0 0 0,17-10-174 0 0,-1 1 1 0 0,0-1-1 0 0,1 0 0 0 0,-1 0 1 0 0,0 1-1 0 0,0-1 0 0 0,1 0 1 0 0,-1 0-1 0 0,0-1 0 0 0,0 1 1 0 0,1 0-1 0 0,-1 0 0 0 0,0-1 1 0 0,1 1-1 0 0,-1-1 0 0 0,0 0 1 0 0,1 1-1 0 0,-1-1 0 0 0,1 0 1 0 0,-3-2-1 0 0,2 2-43 0 0,0 0-15 0 0,1-1-1 0 0,0 1 1 0 0,0 0 0 0 0,0-1 0 0 0,1 1-1 0 0,-1-1 1 0 0,0 1 0 0 0,0-1 0 0 0,1 0-1 0 0,-1 1 1 0 0,1-1 0 0 0,-1 0 0 0 0,1 1-1 0 0,0-1 1 0 0,0 0 0 0 0,0 1 0 0 0,0-4-1 0 0,0 3 75 0 0,-1-9 13 0 0,2 1-1 0 0,0 0 1 0 0,0 0-1 0 0,0-1 1 0 0,1 1-1 0 0,1 0 1 0 0,0 0 0 0 0,0 1-1 0 0,9-17 1 0 0,1-1-25 0 0,2 2 0 0 0,20-27 0 0 0,-25 38-208 0 0,0 1 0 0 0,2 0 0 0 0,0 1 0 0 0,21-18 0 0 0,-22 22-690 0 0,0 0 0 0 0,0 1 1 0 0,19-8-1 0 0,-25 13-564 0 0,7-1-11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1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0,'0'0'630'0'0,"0"0"-13"0"0,1 2-393 0 0,5 8-30 0 0,-1-1 1 0 0,1 1-1 0 0,1-1 0 0 0,14 15 1 0 0,8 11 749 0 0,8 23-788 0 0,4 5 296 0 0,22 30 1071 0 0,-41-59-1502 0 0,0-2-1 0 0,2 0 1 0 0,50 51-1 0 0,-68-78-156 0 0,1 2 209 0 0,1 0-1 0 0,0-1 1 0 0,9 6 0 0 0,-15-11-207 0 0,0 0 1 0 0,0 1 0 0 0,0-1 0 0 0,0-1 0 0 0,0 1 0 0 0,0 0-1 0 0,0 0 1 0 0,1-1 0 0 0,-1 1 0 0 0,0-1 0 0 0,0 0-1 0 0,1 0 1 0 0,-1 0 0 0 0,0 0 0 0 0,1 0 0 0 0,-1 0-1 0 0,0 0 1 0 0,0-1 0 0 0,4 0 0 0 0,4-5-6006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72 13823 0 0,'1'-5'132'0'0,"-1"-1"0"0"0,1 1 0 0 0,0-1 0 0 0,0 1 0 0 0,1-1 0 0 0,-1 1-1 0 0,1 0 1 0 0,1-1 0 0 0,-1 1 0 0 0,1 0 0 0 0,4-6 0 0 0,-7 10 233 0 0,0 1 122 0 0,0 0 22 0 0,0 0 3 0 0,0 0 0 0 0,-8 21 887 0 0,3-11-1625 0 0,-1 0 1 0 0,0 0-1 0 0,0-1 0 0 0,-1 0 1 0 0,-1 0-1 0 0,-14 14 1 0 0,-4 5 61 0 0,-156 169 148 0 0,161-174 16 0 0,2 0 0 0 0,1 2 0 0 0,1 0 0 0 0,1 0 0 0 0,-18 38 0 0 0,-28 66-72 0 0,62-128-298 0 0,2 5-612 0 0,0-3-3490 0 0,5 1-496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 13823 0 0,'0'0'315'0'0,"0"0"45"0"0,0 0 21 0 0,0 0-49 0 0,0 0-149 0 0,0 0 194 0 0,-2-7 1211 0 0,-22 57-1568 0 0,19-40-21 0 0,0-1 0 0 0,1 1 0 0 0,-5 16 0 0 0,6-18 1 0 0,2-6 0 0 0,0 0 0 0 0,0-1 0 0 0,0 1 0 0 0,0 0 0 0 0,0 0 0 0 0,1-1 0 0 0,-1 1 0 0 0,1 0 0 0 0,-1 0 0 0 0,1 3 0 0 0,-4 14 0 0 0,-2 0 0 0 0,3-11 0 0 0,2-4 0 0 0,0-1 0 0 0,0 1 0 0 0,0 0 0 0 0,0 0 0 0 0,1 0 0 0 0,-1 7 0 0 0,1-11 3 0 0,0 0 0 0 0,0 1 0 0 0,0-1 0 0 0,0 0 0 0 0,-1 1 0 0 0,1-1 0 0 0,0 0 0 0 0,0 1 0 0 0,0-1-1 0 0,0 1 1 0 0,0-1 0 0 0,0 0 0 0 0,1 1 0 0 0,-1-1 0 0 0,0 0 0 0 0,0 1 0 0 0,0-1 0 0 0,0 1 0 0 0,0-1 0 0 0,0 0 0 0 0,1 1 0 0 0,-1-1 0 0 0,0 0-1 0 0,0 0 1 0 0,1 1 0 0 0,-1-1 0 0 0,0 0 0 0 0,0 1 0 0 0,1-1 0 0 0,-1 0 0 0 0,0 0 0 0 0,1 0 0 0 0,-1 1 0 0 0,0-1 0 0 0,1 0 0 0 0,5-1 334 0 0,-1 0-157 0 0,-1 0 0 0 0,1-1 1 0 0,-1 0-1 0 0,0 0 0 0 0,1 0 1 0 0,-1 0-1 0 0,5-4 0 0 0,19-9-17 0 0,-17 11-165 0 0,0 0-1 0 0,-1-1 1 0 0,0 0-1 0 0,0-1 1 0 0,18-13-1 0 0,-23 14-930 0 0,1 0 0 0 0,-2 0 0 0 0,7-8-1 0 0,-10 12-4862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0,'0'0'384'0'0,"0"0"88"0"0,0 0 8 0 0,0 0 8 0 0,0 0-392 0 0,0 0-96 0 0,0 0 0 0 0,0 0 0 0 0,0 0-384 0 0,0 0-104 0 0,10 11-24 0 0,-10-11 0 0 0,0 0-816 0 0,8 6-168 0 0,-8-6-32 0 0,17-1-8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17503 0 0,'0'0'399'0'0,"0"0"60"0"0,0 0 21 0 0,0 0-59 0 0,2 1-276 0 0,3-1-146 0 0,1 0-1 0 0,-1 1 1 0 0,0-2-1 0 0,1 1 1 0 0,-1-1-1 0 0,0 0 1 0 0,10-3-1 0 0,37-16-602 0 0,-21 7-148 0 0,158-47-462 0 0,-61 28-3076 0 0,-112 29 3266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0,0 0 37 0 0,0 0 125 0 0,0 0 58 0 0,0 0 11 0 0,0 0 2 0 0,10 7 1024 0 0,3 0-867 0 0,-2 1 0 0 0,1 0 0 0 0,-1 1 0 0 0,20 19 0 0 0,-7-7 82 0 0,19 18 135 0 0,-1 3-1 0 0,64 82 0 0 0,-92-107-1250 0 0,0 0 0 0 0,2 0-1 0 0,0-2 1 0 0,33 25 0 0 0,-45-37 299 0 0,-3-2 63 0 0,0 0-1 0 0,0 0 0 0 0,1 0 1 0 0,-1-1-1 0 0,0 1 0 0 0,0 0 0 0 0,1-1 1 0 0,-1 1-1 0 0,0-1 0 0 0,1 0 1 0 0,-1 1-1 0 0,1-1 0 0 0,-1 0 0 0 0,0 0 1 0 0,1 0-1 0 0,-1 0 0 0 0,1 0 1 0 0,-1 0-1 0 0,1 0 0 0 0,-1 0 0 0 0,0-1 1 0 0,1 1-1 0 0,-1 0 0 0 0,0-1 1 0 0,1 1-1 0 0,1-2 0 0 0,-1 1-355 0 0,1 0 0 0 0,-1 0 0 0 0,0 0 0 0 0,0-1 0 0 0,0 1 0 0 0,-1-1 0 0 0,1 1 0 0 0,0-1 0 0 0,0 1 0 0 0,-1-1 0 0 0,1 0 0 0 0,-1 0 0 0 0,1 0 0 0 0,1-3 0 0 0,5-12-5704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 13823 0 0,'0'0'315'0'0,"0"0"45"0"0,0 0 21 0 0,0 0-49 0 0,-8-2-137 0 0,4 4-54 0 0,0 0 0 0 0,1 0-1 0 0,-1 1 1 0 0,1-1 0 0 0,0 1 0 0 0,-1 0 0 0 0,1 0 0 0 0,1 0 0 0 0,-1 0-1 0 0,0 0 1 0 0,-2 5 0 0 0,1-3-27 0 0,-37 52-30 0 0,-57 106-1 0 0,70-112-85 0 0,-94 154 2 0 0,102-166 23 0 0,13-24-62 0 0,-1 0 0 0 0,-1 0 0 0 0,-17 23 0 0 0,21-32-354 0 0,4-4 204 0 0,0-1 0 0 0,0 1 0 0 0,0-1 0 0 0,0 0 1 0 0,-1 0-1 0 0,1 1 0 0 0,0-1 0 0 0,0 0 0 0 0,-1 0 0 0 0,1 0 0 0 0,-3 1 0 0 0,-3-1-834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15663 0 0,'0'0'356'0'0,"0"0"50"0"0,0 0 20 0 0,-1-1-42 0 0,26-3-236 0 0,113-15 1727 0 0,-56 8-1695 0 0,-49 7-187 0 0,32-7-1 0 0,-11-1 68 0 0,83-22-740 0 0,-103 24-56 0 0,-1-2-1 0 0,32-15 1 0 0,3-7-2093 0 0,-37 18-2289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15663 0 0,'0'0'356'0'0,"0"0"50"0"0,0 0 20 0 0,0 0-42 0 0,-1 2-250 0 0,-7 9-133 0 0,1 0 1 0 0,0 1-1 0 0,1 0 1 0 0,0 0 0 0 0,1 0-1 0 0,0 1 1 0 0,1 0 0 0 0,-5 20-1 0 0,8-27 25 0 0,1 0 1 0 0,0 0-1 0 0,0 0 0 0 0,0 0 0 0 0,0 0 1 0 0,1 0-1 0 0,0 0 0 0 0,0 0 0 0 0,1 0 0 0 0,0 0 1 0 0,0-1-1 0 0,0 1 0 0 0,1-1 0 0 0,-1 1 0 0 0,1-1 1 0 0,1 0-1 0 0,-1 0 0 0 0,5 5 0 0 0,8 8 178 0 0,1-1 0 0 0,0-1 0 0 0,25 18 0 0 0,-22-18-86 0 0,51 40 356 0 0,-24-20 248 0 0,-1 2 0 0 0,47 50 0 0 0,-86-79-725 0 0,0 1 0 0 0,0-1 0 0 0,-1 2 0 0 0,0-1 0 0 0,0 1 0 0 0,-2 0 0 0 0,1 0 0 0 0,-1 0 0 0 0,-1 0 0 0 0,0 1 0 0 0,-1-1 0 0 0,2 16 0 0 0,-3-14 93 0 0,0 0-1 0 0,-1 0 1 0 0,-1 0-1 0 0,0 0 1 0 0,0 0 0 0 0,-2 0-1 0 0,1-1 1 0 0,-2 1 0 0 0,0 0-1 0 0,-10 22 1 0 0,-26 36-179 0 0,-3-3 0 0 0,-91 111 0 0 0,92-131-4459 0 0,41-46-1936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94 10135 0 0,'-7'2'133'0'0,"5"-2"-61"0"0,1 0-1 0 0,-1 1 0 0 0,1 0 1 0 0,-1-1-1 0 0,1 1 1 0 0,-1 0-1 0 0,1 0 1 0 0,0-1-1 0 0,-1 1 1 0 0,1 0-1 0 0,0 0 1 0 0,0 1-1 0 0,-2 0 1 0 0,2-1 321 0 0,1-1 106 0 0,1 0-382 0 0,0-1 0 0 0,0 0 0 0 0,0 0 0 0 0,0 0-1 0 0,0 1 1 0 0,0-1 0 0 0,0 1 0 0 0,0-1 0 0 0,1 1 0 0 0,-1-1 0 0 0,2 0 0 0 0,-2 1 14 0 0,62-25 1417 0 0,69-23 795 0 0,-108 41-1779 0 0,1 0-1 0 0,-1 2 0 0 0,40-3 0 0 0,-55 7-336 0 0,0 1-1 0 0,0 0 1 0 0,0 1 0 0 0,0-1-1 0 0,14 5 1 0 0,-19-4-211 0 0,-1 0 0 0 0,0 0 0 0 0,1 1 0 0 0,-1-1 0 0 0,0 1 0 0 0,0 0 0 0 0,0 0 0 0 0,0 0 0 0 0,0 1 0 0 0,0-1 0 0 0,-1 1 0 0 0,1-1 0 0 0,-1 1 0 0 0,0 0 0 0 0,1 0 0 0 0,2 6 0 0 0,-3-5-17 0 0,-1-1 0 0 0,0 1 0 0 0,1 0 0 0 0,-1 0 0 0 0,-1 0-1 0 0,1 0 1 0 0,-1 1 0 0 0,1-1 0 0 0,-1 0 0 0 0,0 0 0 0 0,-1 0 0 0 0,0 6 0 0 0,-2 4-287 0 0,0 0 1 0 0,-6 17 0 0 0,7-25 217 0 0,0-1 1 0 0,0 1-1 0 0,0-1 0 0 0,-1 1 0 0 0,0-1 1 0 0,0 0-1 0 0,0 0 0 0 0,0 0 0 0 0,-1 0 1 0 0,0-1-1 0 0,0 0 0 0 0,0 1 0 0 0,-1-1 1 0 0,1-1-1 0 0,-8 5 0 0 0,-9 5 70 0 0,-6 4 0 0 0,-32 14 0 0 0,58-30 25 0 0,0-1 0 0 0,0 1 0 0 0,-1-1 0 0 0,1 1 0 0 0,0 0 0 0 0,0-1 0 0 0,0 1 0 0 0,0 0 0 0 0,0 0 1 0 0,0 0-1 0 0,0 0 0 0 0,0 0 0 0 0,0 0 0 0 0,0 0 0 0 0,1 0 0 0 0,-1 0 0 0 0,0 0 0 0 0,1 1 0 0 0,-1-1 0 0 0,1 0 0 0 0,-1 0 0 0 0,1 1 0 0 0,-1-1 0 0 0,1 0 0 0 0,0 1 0 0 0,0-1 0 0 0,0 0 0 0 0,0 1 0 0 0,0-1 0 0 0,0 0 0 0 0,0 1 0 0 0,0-1 0 0 0,0 0 0 0 0,1 1 0 0 0,-1-1 0 0 0,1 0 0 0 0,-1 0 0 0 0,1 1 0 0 0,-1-1 0 0 0,1 0 0 0 0,0 0 0 0 0,-1 0 1 0 0,2 2-1 0 0,1 1 123 0 0,1 1 0 0 0,0 0 0 0 0,-1-1 0 0 0,2 1 0 0 0,-1-1 0 0 0,0-1 1 0 0,1 1-1 0 0,9 6 0 0 0,1-3 133 0 0,-1 0 0 0 0,1-1 1 0 0,0 0-1 0 0,0-1 0 0 0,28 5 1 0 0,-15-6-904 0 0,0-1 0 0 0,41-2 1 0 0,-16-3-1618 0 0,4-1-4924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 13991 0 0,'0'0'639'0'0,"0"2"-10"0"0,-1-1-608 0 0,-2 11 157 0 0,0 0 1 0 0,-2 0-1 0 0,1 0 1 0 0,-2 0 0 0 0,-7 12-1 0 0,-25 29 847 0 0,27-40-993 0 0,1 0-1 0 0,1 1 1 0 0,0 1-1 0 0,0-1 1 0 0,2 2-1 0 0,-9 21 1 0 0,13-24-22 0 0,3-13-9 0 0,0 1 0 0 0,0-1-1 0 0,0 1 1 0 0,0-1 0 0 0,0 0 0 0 0,0 1-1 0 0,0-1 1 0 0,0 1 0 0 0,0-1-1 0 0,0 0 1 0 0,0 1 0 0 0,0-1 0 0 0,1 1-1 0 0,-1-1 1 0 0,0 0 0 0 0,0 1 0 0 0,0-1-1 0 0,1 1 1 0 0,-1-1 0 0 0,0 0-1 0 0,1 1 1 0 0,1 0 8 0 0,-1-1 0 0 0,1 1 0 0 0,0 0 0 0 0,-1-1 0 0 0,1 1-1 0 0,0-1 1 0 0,-1 0 0 0 0,1 0 0 0 0,0 0 0 0 0,0 0 0 0 0,0 0 0 0 0,-1 0 0 0 0,1 0-1 0 0,0 0 1 0 0,0-1 0 0 0,-1 1 0 0 0,1 0 0 0 0,0-1 0 0 0,-1 0 0 0 0,1 1 0 0 0,0-1-1 0 0,-1 0 1 0 0,2-1 0 0 0,8-4 155 0 0,-2 0 1 0 0,12-8-1 0 0,-20 13-140 0 0,15-11 223 0 0,-1 0 1 0 0,0-2-1 0 0,-1 0 1 0 0,23-29 0 0 0,-32 37-219 0 0,0-1 0 0 0,-1 0 0 0 0,0 0 0 0 0,0 0 1 0 0,-1 0-1 0 0,1-1 0 0 0,-2 1 0 0 0,1-1 0 0 0,-1 0 1 0 0,0 0-1 0 0,-1 0 0 0 0,0 0 0 0 0,0 0 0 0 0,-1-15 1 0 0,0 21-49 0 0,-1 1 1 0 0,1-1 0 0 0,0 0-1 0 0,-1 1 1 0 0,1-1 0 0 0,-1 0 0 0 0,1 1-1 0 0,-1-1 1 0 0,0 1 0 0 0,0-1-1 0 0,0 1 1 0 0,0 0 0 0 0,0-1-1 0 0,0 1 1 0 0,0 0 0 0 0,0-1 0 0 0,0 1-1 0 0,-1 0 1 0 0,1 0 0 0 0,0 0-1 0 0,-4-1 1 0 0,2 0-75 0 0,-1 1-1 0 0,1 0 0 0 0,-1 0 1 0 0,1 0-1 0 0,-1 0 0 0 0,1 1 1 0 0,-1-1-1 0 0,-6 1 0 0 0,8 0-106 0 0,-3 1-181 0 0,-1 1-2587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11975 0 0,'0'0'267'0'0,"0"0"42"0"0,0 0 17 0 0,0 0-28 0 0,0 0-295 0 0,0 0-1 0 0,0 1 1 0 0,0-1-1 0 0,0 0 0 0 0,0 0 1 0 0,0 0-1 0 0,0 0 1 0 0,0 0-1 0 0,0 0 1 0 0,0 1-1 0 0,0-1 1 0 0,0 0-1 0 0,0 0 0 0 0,0 0 1 0 0,0 0-1 0 0,1 0 1 0 0,-1 0-1 0 0,0 0 1 0 0,0 0-1 0 0,0 1 0 0 0,0-1 1 0 0,0 0-1 0 0,0 0 1 0 0,0 0-1 0 0,0 0 1 0 0,1 0-1 0 0,-1 0 0 0 0,0 0 1 0 0,0 0-1 0 0,0 0 1 0 0,0 0-1 0 0,0 0 1 0 0,0 0-1 0 0,1 0 1 0 0,-1 0-1 0 0,0 0 0 0 0,0 0 1 0 0,0 0-1 0 0,0 0 1 0 0,0 0-1 0 0,0 0 1 0 0,1 0-1 0 0,-1 0 0 0 0,0 0 1 0 0,0 0-1 0 0,28-15 434 0 0,-18 11 286 0 0,1 1 0 0 0,10-6 1 0 0,15-6 597 0 0,-13 8-1247 0 0,-2 0-27 0 0,25-4-1 0 0,-38 10-45 0 0,0 0 0 0 0,0 0 0 0 0,-1 1 1 0 0,1 0-1 0 0,0 1 0 0 0,0 0 0 0 0,8 1 0 0 0,-13-1-9 0 0,25 5-1408 0 0,32 3-1 0 0,-53-8 1077 0 0,1-1 1 0 0,-1 0-1 0 0,1 0 1 0 0,-1 0-1 0 0,0-1 1 0 0,1 0-1 0 0,-1-1 1 0 0,0 0-1 0 0,11-4 1 0 0,-2-2-1195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2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11975 0 0,'0'0'547'0'0,"0"0"-11"0"0,0 0-271 0 0,0 0 133 0 0,0 0 91 0 0,0 0 20 0 0,0 0-66 0 0,0 2-294 0 0,18 24-133 0 0,-18-26-16 0 0,1 1 0 0 0,-1 0 0 0 0,1 0 0 0 0,-1 0 0 0 0,1-1 0 0 0,0 1 0 0 0,-1 0 0 0 0,1 0 0 0 0,0-1 0 0 0,0 1 0 0 0,-1-1 0 0 0,1 1 0 0 0,0-1 0 0 0,0 1 0 0 0,0-1 0 0 0,0 1 0 0 0,0-1 0 0 0,0 0 0 0 0,0 1 0 0 0,0-1 0 0 0,0 0 0 0 0,0 0 0 0 0,0 0 0 0 0,0 0 0 0 0,1 0 0 0 0,1 0 0 0 0,4 0 0 0 0,-1 0 0 0 0,1-1 0 0 0,0 1 0 0 0,-1-1 0 0 0,1-1 0 0 0,-1 1 0 0 0,8-4 0 0 0,47-21 0 0 0,-11 4 0 0 0,-39 17-40 0 0,0 2 0 0 0,0-1 0 0 0,1 2 0 0 0,-1-1 0 0 0,1 1-1 0 0,-1 1 1 0 0,1 0 0 0 0,0 1 0 0 0,19 2 0 0 0,-29-2-58 0 0,-1 0-1 0 0,1 1 1 0 0,0-1 0 0 0,-1 1 0 0 0,1 0-1 0 0,-1-1 1 0 0,1 1 0 0 0,-1 0 0 0 0,3 2-1 0 0,-3-2-413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54 11975 0 0,'4'-13'377'0'0,"-3"11"-309"0"0,-1 0 0 0 0,1 0 0 0 0,0 0 0 0 0,0 0 0 0 0,0 0 0 0 0,0 0 0 0 0,0 0 0 0 0,0 0 0 0 0,2-1 0 0 0,0 0-32 0 0,0 1 0 0 0,0-1 0 0 0,0 1 1 0 0,1 0-1 0 0,-1 1 0 0 0,0-1 0 0 0,1 0 1 0 0,4 0-1 0 0,-6 1 329 0 0,-2 1 122 0 0,-1 2-352 0 0,1-1 1 0 0,-1 1-1 0 0,0-1 0 0 0,0 1 0 0 0,1-1 1 0 0,-1 0-1 0 0,0 1 0 0 0,-2 1 1 0 0,-3 5 179 0 0,-90 219 2276 0 0,68-153-1518 0 0,21-56-1242 0 0,-27 77 586 0 0,30-79-965 0 0,1-1 0 0 0,0 1-1 0 0,1-1 1 0 0,-1 24 0 0 0,3-26-5591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13823 0 0,'0'0'315'0'0,"0"0"45"0"0,0 0 21 0 0,10-11 75 0 0,-1 7-456 0 0,-1 0 0 0 0,1 0-1 0 0,0 1 1 0 0,1 0-1 0 0,-1 1 1 0 0,12-2 0 0 0,6-2 73 0 0,113-27 1693 0 0,22-6-123 0 0,-18 0-1030 0 0,187-47-618 0 0,-253 73 112 0 0,-68 12-333 0 0,0 1-1 0 0,-1 0 1 0 0,1 0-1 0 0,0 1 1 0 0,18 4-1 0 0,-27-4 16 0 0,1-1 1 0 0,0 0-1 0 0,-1 1 0 0 0,1 0 0 0 0,-1-1 1 0 0,1 1-1 0 0,-1 0 0 0 0,1 0 0 0 0,-1 0 1 0 0,0 0-1 0 0,1 0 0 0 0,-1 0 0 0 0,2 3 1 0 0,1 4-1324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231 132 13823 0 0,'0'0'315'0'0,"0"0"45"0"0,0 0 21 0 0,0 0-49 0 0,0-1-220 0 0,-2-4-29 0 0,1 4 282 0 0,1 1 122 0 0,0 0 22 0 0,1-1-449 0 0,0 0 1 0 0,1 0-1 0 0,-1 0 0 0 0,0 0 0 0 0,1 0 0 0 0,-1 0 0 0 0,1 0 0 0 0,-1 0 1 0 0,4 0-1 0 0,-4 0-54 0 0,69-34-6 0 0,53-22 0 0 0,-111 52 0 0 0,1 1 0 0 0,1 0 0 0 0,-1 1 0 0 0,0 1 0 0 0,1 0 0 0 0,0 1 0 0 0,22 0 0 0 0,-32 1 0 0 0,-1 1 0 0 0,1-1 0 0 0,-1 1 0 0 0,1 0 0 0 0,-1 0 0 0 0,1 0 0 0 0,-1 0 0 0 0,1 0 0 0 0,-1 1 0 0 0,0 0 0 0 0,0-1 0 0 0,0 1 0 0 0,0 0 0 0 0,0 1 0 0 0,0-1 0 0 0,-1 1 0 0 0,1-1 0 0 0,-1 1 0 0 0,1 0 0 0 0,-1 0 0 0 0,0-1 0 0 0,0 2 0 0 0,0-1 0 0 0,1 4 0 0 0,-1-3 0 0 0,-1 1 0 0 0,0-1 0 0 0,0 1 0 0 0,0 0 0 0 0,0-1 0 0 0,-1 1 0 0 0,1 0 0 0 0,-1 0 0 0 0,0-1 0 0 0,-1 1 0 0 0,1 0 0 0 0,-1-1 0 0 0,0 1 0 0 0,0 0 0 0 0,-1-1 0 0 0,1 1 0 0 0,-5 8 0 0 0,-2-1 0 0 0,0 1 0 0 0,-1-1 0 0 0,-1 0 0 0 0,0-1 0 0 0,0 0 0 0 0,-1-1 0 0 0,0 0 0 0 0,-1-1 0 0 0,0 0 0 0 0,0 0 0 0 0,-1-2 0 0 0,-22 11 0 0 0,20-11 0 0 0,-1-1 0 0 0,-1-1 0 0 0,1 0 0 0 0,-1-1 0 0 0,-26 2 0 0 0,37-6 0 0 0,1 0 0 0 0,-1 0 0 0 0,0-1 0 0 0,-12-2 0 0 0,15 1 0 0 0,7-1 0 0 0,8 0 0 0 0,-8 2 0 0 0,1 1 0 0 0,-1 0 0 0 0,1-1 0 0 0,-1 2 0 0 0,1-1 0 0 0,-1 1 0 0 0,1-1 0 0 0,-1 1 0 0 0,6 2 0 0 0,-1 1 0 0 0,0 0 0 0 0,0 0 0 0 0,9 7 0 0 0,10 9 0 0 0,-23-15 0 0 0,0-1 0 0 0,1 0 0 0 0,0 0 0 0 0,0 0 0 0 0,11 5 0 0 0,-4-5 0 0 0,-10-2 0 0 0,0-1 0 0 0,0 0 0 0 0,0 0 0 0 0,0 0 0 0 0,0 0 0 0 0,0 0 0 0 0,0-1 0 0 0,1 0 0 0 0,-1 1 0 0 0,0-1 0 0 0,6-1 0 0 0,12-2 0 0 0,22 0 0 0 0,-41 3 0 0 0,1 0 0 0 0,-1 0 0 0 0,1 0 0 0 0,-1 1 0 0 0,1-1 0 0 0,-1 1 0 0 0,1-1 0 0 0,-1 1 0 0 0,0 0 0 0 0,1 0 0 0 0,-1 0 0 0 0,0 0 0 0 0,0 1 0 0 0,1-1 0 0 0,-1 0 0 0 0,0 1 0 0 0,0 0 0 0 0,-1-1 0 0 0,1 1 0 0 0,0 0 0 0 0,2 3 0 0 0,-2-1 0 0 0,-1-1 0 0 0,1 0 0 0 0,-1 0 0 0 0,0 1 0 0 0,0-1 0 0 0,0 0 0 0 0,0 1 0 0 0,-1-1 0 0 0,1 1 0 0 0,-1-1 0 0 0,0 1 0 0 0,0-1 0 0 0,0 1 0 0 0,-1-1 0 0 0,0 5 0 0 0,-2 2 7 0 0,0 0-1 0 0,0 0 1 0 0,-1-1 0 0 0,-1 1-1 0 0,1-1 1 0 0,-1 0-1 0 0,-1 0 1 0 0,0-1-1 0 0,0 1 1 0 0,-1-1 0 0 0,0-1-1 0 0,0 1 1 0 0,0-1-1 0 0,-1-1 1 0 0,-13 9 0 0 0,-1 0 60 0 0,-2-1 1 0 0,1-1-1 0 0,-2-1 0 0 0,-43 14 1 0 0,28-14 474 0 0,0-1 0 0 0,-65 7-1 0 0,-84-3-561 0 0,162-16 20 0 0,21-1-1293 0 0,8-4-5174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54 10135 0 0,'14'-6'386'0'0,"24"-16"0"0"0,-10 5-102 0 0,-19 12 432 0 0,-2 1 1264 0 0,-11 12-636 0 0,-2 0-1217 0 0,-1-1-1 0 0,1 1 1 0 0,-2-2 0 0 0,1 1-1 0 0,-1-1 1 0 0,0 0-1 0 0,0 0 1 0 0,-10 4-1 0 0,-75 34 870 0 0,86-41-987 0 0,-232 80 1040 0 0,154-56-658 0 0,-272 64 238 0 0,121-36-650 0 0,207-47 105 0 0,11-5-427 0 0,1 2-1 0 0,0 0 1 0 0,-1 1 0 0 0,2 1-1 0 0,-27 14 1 0 0,41-20 325 0 0,1-1 12 0 0,1 0 0 0 0,-1 1 0 0 0,1-1 0 0 0,-1 0 0 0 0,1 1 0 0 0,-1-1 0 0 0,1 0 0 0 0,-1 1 0 0 0,1-1 0 0 0,-1 1 0 0 0,1-1 0 0 0,0 1 0 0 0,-1-1 0 0 0,1 1 0 0 0,0 0 0 0 0,-1-1 0 0 0,1 1 0 0 0,0-1 0 0 0,0 1 0 0 0,0 0 0 0 0,-1-1 0 0 0,1 2 0 0 0,0-1-719 0 0,13 5-1259 0 0,-9-5 1926 0 0,-1 0 0 0 0,1 0 0 0 0,0 0-1 0 0,0 0 1 0 0,0-1 0 0 0,1 0 0 0 0,-1 0 0 0 0,0 0 0 0 0,0 0 0 0 0,0-1 0 0 0,6-1 0 0 0,8-3-163 0 0,23-9 1 0 0,-9 3 135 0 0,73-25 1445 0 0,-103 35-1264 0 0,0 0 0 0 0,0 1 0 0 0,0 0 0 0 0,0-1 0 0 0,0 1 0 0 0,1 0 0 0 0,-1 0 0 0 0,0 0 0 0 0,0 0 0 0 0,0 0 0 0 0,0 1 0 0 0,0-1 0 0 0,0 1 0 0 0,0-1 0 0 0,3 2 0 0 0,-4 0-34 0 0,0-1 1 0 0,0 0-1 0 0,0 1 0 0 0,0-1 0 0 0,-1 0 0 0 0,1 1 0 0 0,0-1 0 0 0,-1 1 1 0 0,1-1-1 0 0,-1 1 0 0 0,0-1 0 0 0,1 1 0 0 0,-1-1 0 0 0,0 1 0 0 0,0-1 1 0 0,0 3-1 0 0,0-2-15 0 0,0 6-45 0 0,0 0 0 0 0,0 0 0 0 0,-1 0 0 0 0,0 1 0 0 0,0-1 0 0 0,-1 0 0 0 0,0-1 0 0 0,0 1 0 0 0,-4 8-1 0 0,-6 9-1 0 0,-20 32-1 0 0,4-8-1 0 0,-5 11-222 0 0,17-34-66 0 0,2 0 0 0 0,1 1 0 0 0,-14 45 0 0 0,-33 168-197 0 0,21-73 366 0 0,28-130 121 0 0,-2-1 0 0 0,-30 64 0 0 0,-49 62 0 0 0,60-115 0 0 0,32-47 0 0 0,0 0 0 0 0,-1 0 0 0 0,1 0 0 0 0,0 0 0 0 0,0 0 0 0 0,0 0 0 0 0,0 0 0 0 0,0 0 0 0 0,0 0 0 0 0,0 1 0 0 0,0-1 0 0 0,0 0 0 0 0,0 0 0 0 0,0 0 0 0 0,0 0 0 0 0,0 0 0 0 0,0 0 0 0 0,0 0 0 0 0,0 0 0 0 0,0 0 0 0 0,-1 0 0 0 0,1 0 0 0 0,0 0 0 0 0,0 1 0 0 0,0-1 0 0 0,0 0 0 0 0,0 0 0 0 0,0 0 0 0 0,0 0 0 0 0,0 0 0 0 0,0 0 0 0 0,0 0 0 0 0,0 0 0 0 0,0 0 0 0 0,0 0 0 0 0,1 0 0 0 0,-1 1 0 0 0,0-1 0 0 0,0 0 0 0 0,0 0 0 0 0,0 0 0 0 0,0 0 0 0 0,0 0 0 0 0,0 0 0 0 0,0 0 0 0 0,0 0 0 0 0,0 0 0 0 0,0 0 0 0 0,0 0 0 0 0,0 0 0 0 0,0 0 0 0 0,0 0 0 0 0,0 0 0 0 0,0 1 0 0 0,1-1 0 0 0,-1 0 0 0 0,0 0 0 0 0,6-3 0 0 0,7-4 0 0 0,14-12 494 0 0,2 1 0 0 0,0 1 0 0 0,42-17 0 0 0,-54 29-490 0 0,-1 0 0 0 0,0 1 0 0 0,1 0-1 0 0,22-1 1 0 0,11-2-7 0 0,114-11 971 0 0,-110 14-494 0 0,77-14-1 0 0,-110 12-3133 0 0,-21 6 1637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10135 0 0,'1'0'464'0'0,"6"-1"-141"0"0,23-1 58 0 0,-40 18 987 0 0,-5 1-958 0 0,0-1 0 0 0,-1 0 0 0 0,0-2 0 0 0,-25 18 0 0 0,-14 12 196 0 0,37-27-606 0 0,0 1 0 0 0,1 1 0 0 0,1 0 0 0 0,0 1 0 0 0,-18 33 0 0 0,10-9 0 0 0,-31 84 0 0 0,-12 70 0 0 0,59-163 0 0 0,1-1 0 0 0,1 1 0 0 0,-1 67 0 0 0,7-91 73 0 0,1 1 1 0 0,0-1-1 0 0,0 0 0 0 0,2 0 0 0 0,-1 0 0 0 0,2 0 0 0 0,-1 0 0 0 0,1-1 1 0 0,1 0-1 0 0,0 1 0 0 0,0-2 0 0 0,1 1 0 0 0,8 10 0 0 0,-5-10 20 0 0,0 0 0 0 0,0 0 1 0 0,1-1-1 0 0,0 0 0 0 0,1-1 0 0 0,-1 0 0 0 0,2 0 0 0 0,-1-1 0 0 0,1-1 0 0 0,21 8 0 0 0,66 23-93 0 0,-98-37-95 0 0,0 1 0 0 0,0-1 0 0 0,0 0 0 0 0,0 1 0 0 0,0-1-1 0 0,0 1 1 0 0,0-1 0 0 0,0 1 0 0 0,0 0 0 0 0,0-1 0 0 0,1 2 0 0 0,-1 4-1557 0 0,-4 2 629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3223 0 0,'0'0'143'0'0,"0"0"173"0"0,0 0 621 0 0,0 0 266 0 0,1 3 56 0 0,0 0-1241 0 0,-1-1 0 0 0,0 1 0 0 0,1 0 0 0 0,-1 0 0 0 0,0 0 1 0 0,-1 0-1 0 0,1-1 0 0 0,0 1 0 0 0,-1 0 0 0 0,1 0 0 0 0,-1 0 1 0 0,0-1-1 0 0,0 1 0 0 0,0 0 0 0 0,-1-1 0 0 0,1 1 0 0 0,0-1 0 0 0,-3 3 1 0 0,1-1-248 0 0,0-1-1 0 0,0 0 1 0 0,0 0 0 0 0,0 0 0 0 0,-1-1 0 0 0,1 1 0 0 0,-1-1 0 0 0,0 0 0 0 0,1 0 0 0 0,-1 0 0 0 0,0 0 0 0 0,-6 1-1 0 0,-10 3-82 0 0,18-5 295 0 0,0-1 500 0 0,-15 7 973 0 0,15-6-716 0 0,2-1-76 0 0,-2 1-31 0 0,1 0-595 0 0,0 0 0 0 0,0 0 0 0 0,0 0 0 0 0,0 0 0 0 0,0 1 0 0 0,0-1 0 0 0,0 0 0 0 0,0 1-1 0 0,0-1 1 0 0,0 1 0 0 0,1-1 0 0 0,-1 1 0 0 0,1-1 0 0 0,-1 1 0 0 0,1-1 0 0 0,0 1 0 0 0,-1 0 0 0 0,1 2 0 0 0,0 4 235 0 0,0 0 1 0 0,3 15-1 0 0,0 6 11 0 0,-3-14-363 0 0,-1-1 0 0 0,-1 1 0 0 0,0-1 0 0 0,-1 1 0 0 0,-5 14 0 0 0,-2-2-252 0 0,-20 42 0 0 0,19-47-48 0 0,6-10 178 0 0,-1-1 0 0 0,0 0 1 0 0,-14 20-1 0 0,17-28 198 0 0,-5 7 119 0 0,-1 0 1 0 0,1 1-1 0 0,1 0 0 0 0,0 0 0 0 0,-8 19 0 0 0,14-28-115 0 0,0-1 1 0 0,0 1-1 0 0,1-1 0 0 0,-1 1 0 0 0,0 0 0 0 0,1-1 0 0 0,0 1 0 0 0,-1 0 0 0 0,1 0 1 0 0,0-1-1 0 0,0 1 0 0 0,0 0 0 0 0,0-1 0 0 0,0 1 0 0 0,1 3 0 0 0,0-2-435 0 0,-1-1-2366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0,'0'0'160'0'0,"0"0"-160"0"0,0 0 0 0 0,0 0 0 0 0,12 5 648 0 0,-12-5 96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4607 0 0,'0'0'354'0'0,"0"0"-54"0"0,2-2 640 0 0,11-18 1610 0 0,-12 18-1355 0 0,0 2-1059 0 0,0-1 1 0 0,0 1-1 0 0,0 0 0 0 0,0-1 0 0 0,0 1 1 0 0,0-1-1 0 0,-1 1 0 0 0,1-1 0 0 0,0 0 1 0 0,0 1-1 0 0,0-1 0 0 0,-1 0 0 0 0,2-1 1 0 0,-1 1-96 0 0,0 0 1 0 0,0 0 0 0 0,0 0 0 0 0,0 0 0 0 0,0 0 0 0 0,1 0 0 0 0,-1 0 0 0 0,0 0 0 0 0,0 1 0 0 0,1-1 0 0 0,-1 1 0 0 0,1-1 0 0 0,0 0 0 0 0,25 0-42 0 0,52-4-74 0 0,-61 3 131 0 0,27-6 1 0 0,-26 5 8 0 0,24-3 1 0 0,68-7-7 0 0,-83 8-160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4607 0 0,'0'0'354'0'0,"-2"0"-233"0"0,-1 0 90 0 0,0 0 0 0 0,0 0 0 0 0,0 1 0 0 0,1-1 0 0 0,-1 1-1 0 0,0 0 1 0 0,0-1 0 0 0,1 1 0 0 0,-1 1 0 0 0,0-1 0 0 0,1 0 0 0 0,-1 1 0 0 0,1-1 0 0 0,0 1-1 0 0,-4 3 1 0 0,-6 5 2499 0 0,-17 19 0 0 0,22-22-2228 0 0,-20 23-123 0 0,1 0 1 0 0,2 2-1 0 0,1 1 0 0 0,1 0 1 0 0,2 2-1 0 0,1 1 0 0 0,2 0 1 0 0,2 1-1 0 0,-19 68 0 0 0,30-85-351 0 0,1 0-1 0 0,1 0 1 0 0,0 0 0 0 0,2 0-1 0 0,0 0 1 0 0,5 31 0 0 0,-4-37-335 0 0,0 0 0 0 0,-3 23 0 0 0,-1-10-4526 0 0,0-11-391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31 2303 0 0,'2'-1'102'0'0,"18"-15"20"0"0,-14 11 911 0 0,-6 5-617 0 0,1-1 0 0 0,-1 1 0 0 0,1-1 0 0 0,-1 1 0 0 0,1-1 0 0 0,0 1-1 0 0,-1-1 1 0 0,1 1 0 0 0,0 0 0 0 0,-1-1 0 0 0,1 1 0 0 0,0 0 0 0 0,0 0 0 0 0,-1-1-1 0 0,2 1 1 0 0,1 0 32 0 0,-1 1 1 0 0,1-1-1 0 0,-1 1 0 0 0,0-1 0 0 0,1 1 0 0 0,-1 0 0 0 0,0 0 0 0 0,0 0 0 0 0,3 1 0 0 0,-3-1-384 0 0,-2-1 0 0 0,1 0-54 0 0,-1 0 0 0 0,1 0 0 0 0,0-1 0 0 0,-1 1 0 0 0,1 0 1 0 0,0-1-1 0 0,-1 1 0 0 0,1 0 0 0 0,0-1 0 0 0,-1 1 0 0 0,1-1 0 0 0,-1 1 0 0 0,1-1 0 0 0,0 1 0 0 0,-1-1 0 0 0,1 0 0 0 0,4-3 198 0 0,-4 4-207 0 0,-1 0 1 0 0,0 0 0 0 0,1 1-1 0 0,-1-1 1 0 0,0 0 0 0 0,0 1-1 0 0,1-1 1 0 0,-1 0-1 0 0,0 1 1 0 0,0-1 0 0 0,0 0-1 0 0,1 1 1 0 0,-1-1 0 0 0,0 1-1 0 0,0-1 1 0 0,0 0-1 0 0,0 1 1 0 0,0-1 0 0 0,0 1-1 0 0,0-1 1 0 0,0 0 0 0 0,0 1-1 0 0,0 1-11 0 0,0 0 0 0 0,-1 0 0 0 0,1 0 0 0 0,0 0 0 0 0,-1 0 0 0 0,1 0 0 0 0,-1 0 0 0 0,0-1 0 0 0,0 1 0 0 0,0 0 0 0 0,1 0-1 0 0,-2-1 1 0 0,1 1 0 0 0,0-1 0 0 0,0 1 0 0 0,0-1 0 0 0,-1 1 0 0 0,1-1 0 0 0,-1 0 0 0 0,1 1 0 0 0,-1-1 0 0 0,0 0 0 0 0,1 0 0 0 0,-4 1 0 0 0,-6 4-132 0 0,-1 0 0 0 0,-18 6 0 0 0,20-8 51 0 0,-25 8 74 0 0,-1 0 0 0 0,-1-3-1 0 0,0-1 1 0 0,0-1 0 0 0,-59 2-1 0 0,83-9 87 0 0,-1-1-1 0 0,0 0 0 0 0,1 0 0 0 0,-25-7 1 0 0,27 3-59 0 0,9 3-28 0 0,0 0-1 0 0,0 0 0 0 0,1-1 1 0 0,-1 1-1 0 0,1-1 0 0 0,-1 1 1 0 0,1-1-1 0 0,-2-4 1 0 0,2 3-15 0 0,0 2-75 0 0,1 0-50 0 0,-3-15-208 0 0,3 15 226 0 0,0 5 163 0 0,0-1-8 0 0,-5 16-17 0 0,2-11-19 0 0,1-1 0 0 0,-2 0-1 0 0,1 0 1 0 0,0 0-1 0 0,-1 0 1 0 0,-7 7 0 0 0,-14 21-50 0 0,19-22 49 0 0,4-9 3 0 0,1 15-15 0 0,1-14 33 0 0,0 7 1 0 0,1-3 0 0 0,8 11 0 0 0,-1 8 0 0 0,-4-14 0 0 0,-3-2 0 0 0,-5 6 32 0 0,-13 11 0 0 0,12-21-31 0 0,4-5-1 0 0,0-1 0 0 0,0 0 0 0 0,0 1-1 0 0,0-1 1 0 0,0 0 0 0 0,0 0 0 0 0,0 0 0 0 0,0 0-1 0 0,-3 2 1 0 0,-35 16 12 0 0,37-18 7 0 0,4-2-54 0 0,0 1 0 0 0,0-1 0 0 0,0 0 0 0 0,0 0 0 0 0,0 0 0 0 0,0 0 0 0 0,2-2 1 0 0,4-1-89 0 0,21-8-1042 0 0,1 2 0 0 0,42-10-1 0 0,-69 19 1114 0 0,5 0 33 0 0,-1 0-1 0 0,1 0 0 0 0,-1 0 1 0 0,1 1-1 0 0,0 0 0 0 0,-1 1 1 0 0,1 0-1 0 0,-1 0 0 0 0,1 0 1 0 0,13 5-1 0 0,3 4-51 0 0,42 21 1 0 0,-40-17 59 0 0,-18-10 11 0 0,0 1 0 0 0,13 12 0 0 0,12 6 0 0 0,-19-16 31 0 0,0-1 0 0 0,1 0 0 0 0,0-1 0 0 0,0-1 0 0 0,0 0-1 0 0,25 2 1 0 0,-35-5 33 0 0,6 3-10 0 0,-11-4-54 0 0,1 0 1 0 0,0 1-1 0 0,-1-1 1 0 0,1 1-1 0 0,-1-1 1 0 0,1 1 0 0 0,-1-1-1 0 0,1 1 1 0 0,-1-1-1 0 0,0 1 1 0 0,1-1-1 0 0,-1 1 1 0 0,0 0 0 0 0,1-1-1 0 0,-1 1 1 0 0,0 0-1 0 0,0-1 1 0 0,1 2-1 0 0,-1 1 5 0 0,0-1 0 0 0,0 1 0 0 0,-1-1 0 0 0,1 1 0 0 0,-1-1 0 0 0,1 1 0 0 0,-1-1 0 0 0,0 1 0 0 0,0-1 0 0 0,0 0 0 0 0,0 0 0 0 0,0 1 0 0 0,0-1 0 0 0,-1 0 0 0 0,1 0 0 0 0,-1 0 0 0 0,-2 2 0 0 0,-5 6 73 0 0,0-1-1 0 0,-12 9 0 0 0,16-14-31 0 0,-39 33 461 0 0,-139 105 770 0 0,123-101-1036 0 0,26-17-207 0 0,-2-1 0 0 0,-1-1-1 0 0,-44 18 1 0 0,73-37-63 0 0,-23 9-143 0 0,-37 10 1 0 0,57-19 121 0 0,1-1 1 0 0,0 0 0 0 0,-1-1 0 0 0,0 0-1 0 0,1-1 1 0 0,-1 0 0 0 0,-18-3 0 0 0,26 2 59 0 0,0 1 0 0 0,1-1 0 0 0,-1 0 0 0 0,1 0 0 0 0,-1 0 1 0 0,1 0-1 0 0,-1-1 0 0 0,1 1 0 0 0,0-1 0 0 0,-1 1 0 0 0,1-1 0 0 0,0 0 1 0 0,-2-2-1 0 0,3 3 12 0 0,0 0 0 0 0,0 0 0 0 0,1 0-1 0 0,-1 0 1 0 0,1 0 0 0 0,-1 0 0 0 0,1 0 0 0 0,-1 0 0 0 0,1 0 0 0 0,0-1 0 0 0,-1 1 0 0 0,1 0 0 0 0,0 0 0 0 0,0 0-1 0 0,0 0 1 0 0,0-1 0 0 0,0 1 0 0 0,0 0 0 0 0,0 0 0 0 0,1 0 0 0 0,-1-1 0 0 0,0 1 0 0 0,0 0 0 0 0,1 0 0 0 0,-1 0 0 0 0,1 0-1 0 0,-1 0 1 0 0,1 0 0 0 0,0 0 0 0 0,-1 0 0 0 0,1 0 0 0 0,1-1 0 0 0,2-3-640 0 0,1 1-1 0 0,-1 0 1 0 0,1 0-1 0 0,8-6 1 0 0,6-1-3293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 11951 0 0,'0'0'547'0'0,"-2"-2"-11"0"0,-1-1-399 0 0,1 1-104 0 0,1-1 1 0 0,-1 1-1 0 0,0-1 0 0 0,0 1 1 0 0,1-1-1 0 0,-3-4 1 0 0,4 5 780 0 0,0 2 276 0 0,0 0 50 0 0,0 0-102 0 0,0 0-467 0 0,0 0-202 0 0,3 1-38 0 0,19 7-309 0 0,1 2 1 0 0,-1 0-1 0 0,-1 2 1 0 0,29 20-1 0 0,-24-16-29 0 0,209 123-183 0 0,-117-68-101 0 0,-93-54 228 0 0,-1 1 0 0 0,35 33 0 0 0,-49-40 50 0 0,1 1-1 0 0,-2 0 1 0 0,1 0 0 0 0,-2 1-1 0 0,0 0 1 0 0,11 23-1 0 0,-14-25 14 0 0,-2 0 0 0 0,1 1-1 0 0,-1-1 1 0 0,-1 1-1 0 0,0 0 1 0 0,0 0-1 0 0,-1 0 1 0 0,-1-1 0 0 0,-2 21-1 0 0,-1-6-10 0 0,-2 0 0 0 0,-1 0 0 0 0,-1-1 0 0 0,-1 1 0 0 0,-18 35 0 0 0,-1-6 41 0 0,-43 63 1 0 0,48-83-27 0 0,-3-1 1 0 0,-1-2-1 0 0,-44 45 0 0 0,55-62-17 0 0,-2-1-1 0 0,0-1 0 0 0,0 0 0 0 0,-1-2 0 0 0,0 0 1 0 0,-1 0-1 0 0,-1-2 0 0 0,-31 11 0 0 0,39-16-6 0 0,-6 1-79 0 0,-29 7 0 0 0,45-12-75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1839 0 0,'0'0'219'0'0,"0"0"246"0"0,-8 9 1225 0 0,-6-4-1489 0 0,3 5-306 0 0,7-7 78 0 0,-1 2 134 0 0,4-3 495 0 0,1-2 188 0 0,0-1-649 0 0,1-1-1 0 0,0 1 1 0 0,0 0 0 0 0,0 0 0 0 0,-1 0-1 0 0,1 0 1 0 0,0 1 0 0 0,1-1 0 0 0,-1 0-1 0 0,0 0 1 0 0,0 0 0 0 0,0 1 0 0 0,0-1 0 0 0,2 0-1 0 0,3-3 1039 0 0,0 1-938 0 0,-1 1 0 0 0,0-1 0 0 0,1 1-1 0 0,-1-1 1 0 0,1 1 0 0 0,0 1 0 0 0,0-1 0 0 0,0 1-1 0 0,0 0 1 0 0,0 1 0 0 0,0-1 0 0 0,0 1 0 0 0,0 1-1 0 0,0-1 1 0 0,0 1 0 0 0,9 2 0 0 0,12 0-202 0 0,-21-3-28 0 0,0 1 1 0 0,0 0 0 0 0,-1 0-1 0 0,10 3 1 0 0,-13-3 1 0 0,1 0 1 0 0,-1 0-1 0 0,0 0 0 0 0,0-1 1 0 0,0 1-1 0 0,1-1 0 0 0,-1 1 1 0 0,0-1-1 0 0,0 0 0 0 0,1 1 0 0 0,-1-1 1 0 0,0-1-1 0 0,4 1 0 0 0,4-1 42 0 0,32 4 263 0 0,-41-3-310 0 0,0 0 1 0 0,0 0-1 0 0,-1 0 1 0 0,1 0-1 0 0,0 0 1 0 0,-1 0-1 0 0,1 0 1 0 0,0 0-1 0 0,0 0 1 0 0,-1 0-1 0 0,1 0 1 0 0,0 1-1 0 0,-1-1 1 0 0,1 0-1 0 0,0 1 1 0 0,-1-1-1 0 0,1 0 1 0 0,0 1-1 0 0,-1-1 1 0 0,1 1-1 0 0,-1-1 1 0 0,1 1-1 0 0,-1-1 1 0 0,1 1-1 0 0,-1-1 1 0 0,1 1-1 0 0,-1 0 1 0 0,1 0-4 0 0,-1 1 1 0 0,0-1 0 0 0,1 0-1 0 0,-1 1 1 0 0,0-1 0 0 0,0 1 0 0 0,0-1-1 0 0,0 0 1 0 0,0 1 0 0 0,0-1 0 0 0,0 1-1 0 0,-1-1 1 0 0,0 2 0 0 0,-1 3 21 0 0,0 0 0 0 0,0 0 0 0 0,-1-1 0 0 0,0 1 0 0 0,-6 8 0 0 0,-60 69 529 0 0,-13 18-99 0 0,76-94-430 0 0,4-4-17 0 0,-1 0 0 0 0,1-1 0 0 0,0 1 0 0 0,0 0 0 0 0,0 0 0 0 0,1 0 0 0 0,-2 4 0 0 0,-1 3 15 0 0,3-8 44 0 0,3 0-6 0 0,0 0-1 0 0,1 0 1 0 0,-1-1-1 0 0,1 1 1 0 0,-1-1-1 0 0,1 1 1 0 0,2 0-1 0 0,-1-1 53 0 0,0 0 0 0 0,0 0 0 0 0,0 0-1 0 0,0 0 1 0 0,0-1 0 0 0,0 0 0 0 0,0 1-1 0 0,6-2 1 0 0,34-5 549 0 0,-20 1-345 0 0,1 2-228 0 0,8-2 79 0 0,1 1 0 0 0,59 1-1 0 0,-35 13-1565 0 0,-41-8 608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12 155 6911 0 0,'0'0'315'0'0,"-1"-2"-7"0"0,-7-15 43 0 0,7 15 838 0 0,1 2 408 0 0,0 0 78 0 0,0 0-292 0 0,0 0-1303 0 0,-2 0-572 0 0,402-61 3625 0 0,-220 25-2998 0 0,-4 0-641 0 0,-143 37-1867 0 0,-33-1 1162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0,'0'0'423'0'0,"1"2"109"0"0,3 10 999 0 0,-1-1 0 0 0,0 0-1 0 0,-1 1 1 0 0,0-1 0 0 0,-1 1 0 0 0,0 13 0 0 0,1-9-1260 0 0,2 96 153 0 0,5 44-339 0 0,8-69-32 0 0,-15-72-177 0 0,0 0 0 0 0,2 0 0 0 0,-1 0 0 0 0,2-1 0 0 0,11 28 0 0 0,-10-29-270 0 0,-1 1-20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9559 0 0,'0'0'432'0'0,"0"0"-4"0"0,0 0-236 0 0,0 0 15 0 0,1 1 32 0 0,1 1-215 0 0,-1 0 1 0 0,0 0 0 0 0,0 0-1 0 0,0 0 1 0 0,0 0 0 0 0,0 0 0 0 0,0 0-1 0 0,-1 0 1 0 0,1 1 0 0 0,-1-1-1 0 0,1 0 1 0 0,-1 0 0 0 0,0 1-1 0 0,0-1 1 0 0,0 0 0 0 0,0 0-1 0 0,0 0 1 0 0,-1 1 0 0 0,1-1 0 0 0,-1 0-1 0 0,0 3 1 0 0,-1 0-37 0 0,1 0 0 0 0,-1 1 0 0 0,0-1 0 0 0,-1 0 0 0 0,1 0 0 0 0,-1 0-1 0 0,0 0 1 0 0,-4 4 0 0 0,-106 134 1114 0 0,14 10-128 0 0,73-114-944 0 0,2 2-1 0 0,2 0 0 0 0,2 2 1 0 0,-26 77-1 0 0,34-86-11 0 0,3 1 0 0 0,-7 42-1 0 0,12-50 32 0 0,0 1-67 0 0,1 0 0 0 0,1 0 1 0 0,2 47-1 0 0,1-68 90 0 0,0 0-1 0 0,0 0 1 0 0,0-1-1 0 0,1 1 1 0 0,0 0-1 0 0,0 0 1 0 0,1-1-1 0 0,0 0 1 0 0,0 1-1 0 0,0-1 1 0 0,1 0-1 0 0,0 0 1 0 0,0-1 0 0 0,0 1-1 0 0,1-1 1 0 0,0 0-1 0 0,0 0 1 0 0,0-1-1 0 0,1 1 1 0 0,6 3-1 0 0,9 4 643 0 0,1-1 0 0 0,42 14 0 0 0,50 7 717 0 0,-107-30-1380 0 0,8 3-20 0 0,0 0 0 0 0,-1 1 0 0 0,23 13 0 0 0,-35-18-931 0 0,-2-1-3490 0 0,0 0-1500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32 3679 0 0,'2'-1'284'0'0,"1"1"-203"0"0,18-12 1952 0 0,-20 11-1143 0 0,1 0 0 0 0,0 1 0 0 0,0-1 0 0 0,0 0 0 0 0,0 1 0 0 0,0 0 1 0 0,0 0-1 0 0,0-1 0 0 0,0 1 0 0 0,3 1 0 0 0,5 0-1005 0 0,-8 0 312 0 0,1 0-121 0 0,3 1-74 0 0,-5-1 5 0 0,1 0-1 0 0,-1 0 0 0 0,1 0 1 0 0,0 0-1 0 0,-1-1 0 0 0,1 1 1 0 0,0-1-1 0 0,0 1 0 0 0,-1-1 0 0 0,1 1 1 0 0,0-1-1 0 0,3 0 0 0 0,3 0 58 0 0,-5 1-4 0 0,-8 3-49 0 0,-8 2-17 0 0,-111 36-788 0 0,-40 16-324 0 0,108-37 990 0 0,-1-2 0 0 0,0-4 0 0 0,-67 11 0 0 0,114-25 134 0 0,0 0 0 0 0,0 0 0 0 0,0-1 0 0 0,0 0 0 0 0,0-1 1 0 0,0 0-1 0 0,1-1 0 0 0,-1 0 0 0 0,0 0 0 0 0,-16-7 0 0 0,19 6-2 0 0,1 0 0 0 0,0-1 1 0 0,0 0-1 0 0,0 0 0 0 0,0 0 1 0 0,0-1-1 0 0,1 1 0 0 0,0-1 1 0 0,0-1-1 0 0,1 1 1 0 0,-1-1-1 0 0,1 1 0 0 0,0-1 1 0 0,1-1-1 0 0,-6-10 0 0 0,5 6 307 0 0,0-1 0 0 0,1-1 0 0 0,0 1 0 0 0,1 0 0 0 0,0-1 0 0 0,1 1 0 0 0,1-20 0 0 0,-1 39-280 0 0,0 1-1 0 0,0 0 1 0 0,-1-1-1 0 0,0 1 1 0 0,-4 7-1 0 0,-2 13-5 0 0,-27 116-577 0 0,23-105-188 0 0,10-26 1010 0 0,-1 0-1 0 0,0 25 0 0 0,-1 11 271 0 0,-10 25-930 0 0,14-72 294 0 0,0-2 6 0 0,0 0 2 0 0,14 6 0 0 0,-10-6 91 0 0,-1 1 1 0 0,1-1-1 0 0,0 0 0 0 0,-1 0 0 0 0,1-1 0 0 0,0 1 0 0 0,-1-1 0 0 0,8-1 0 0 0,29-13 74 0 0,-22 8-23 0 0,54-19 249 0 0,110-24 1 0 0,-138 41-302 0 0,0 2 1 0 0,1 1 0 0 0,0 3-1 0 0,68 3 1 0 0,-94 2-3 0 0,1 0 0 0 0,-1 1-1 0 0,-1 1 1 0 0,1 1 0 0 0,-1 0 0 0 0,1 2 0 0 0,-2 0-1 0 0,1 1 1 0 0,-1 0 0 0 0,0 2 0 0 0,-1 0 0 0 0,0 1-1 0 0,17 15 1 0 0,-20-15-159 0 0,-1 1 0 0 0,-1 1 0 0 0,0 0 1 0 0,-1 1-1 0 0,0 0 0 0 0,-1 0 0 0 0,-1 1 0 0 0,0 1 0 0 0,7 17 0 0 0,-8-9-932 0 0,-6-22 1262 0 0,-1-2 165 0 0,-11 4 416 0 0,-62 14 1194 0 0,41-11-1759 0 0,1 2-1 0 0,-34 13 0 0 0,-77 41-152 0 0,-101 40-328 0 0,211-93 294 0 0,0-1 0 0 0,-52 8 0 0 0,79-16 8 0 0,0-1 0 0 0,0 1 0 0 0,0-1 0 0 0,0 0 0 0 0,0-1-1 0 0,-1 1 1 0 0,1-1 0 0 0,0 0 0 0 0,-8-3 0 0 0,13 4 5 0 0,-1 0-1 0 0,1-1 1 0 0,-1 1 0 0 0,1 0 0 0 0,0-1-1 0 0,-1 1 1 0 0,1-1 0 0 0,0 1 0 0 0,0 0-1 0 0,-1-1 1 0 0,1 1 0 0 0,0-1 0 0 0,0 1-1 0 0,0-1 1 0 0,-1 1 0 0 0,1-1 0 0 0,0 1-1 0 0,0-1 1 0 0,0 1 0 0 0,0-1 0 0 0,0 1-1 0 0,0-1 1 0 0,0 1 0 0 0,0-1 0 0 0,0 1-1 0 0,1-2 1 0 0,2-11 270 0 0,-1 9-208 0 0,0 0 1 0 0,1 1-1 0 0,0-1 1 0 0,-1 0 0 0 0,1 1-1 0 0,1 0 1 0 0,-1-1-1 0 0,0 1 1 0 0,5-2-1 0 0,36-23 163 0 0,-29 20-147 0 0,-8 4-123 0 0,1 0 1 0 0,-1 0-1 0 0,1 1 1 0 0,0 0-1 0 0,0 0 1 0 0,1 1-1 0 0,9-2 1 0 0,17 2-2553 0 0,-21 2-3442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10135 0 0,'0'0'464'0'0,"0"0"-9"0"0,-1 0-295 0 0,-16-6 1152 0 0,15 6 145 0 0,2 0 71 0 0,-2 1-206 0 0,-4 4-914 0 0,5-4-436 0 0,1-1 1 0 0,0 0 0 0 0,-1 0-1 0 0,1 1 1 0 0,0-1 0 0 0,-1 0 0 0 0,1 0-1 0 0,0 1 1 0 0,0-1 0 0 0,-1 0 0 0 0,1 1-1 0 0,0-1 1 0 0,0 0 0 0 0,0 1-1 0 0,-1-1 1 0 0,1 1 0 0 0,0-1 0 0 0,0 0-1 0 0,0 1 1 0 0,0-1 0 0 0,0 1 0 0 0,0-1-1 0 0,0 1 1 0 0,0-1 0 0 0,0 0-1 0 0,0 1 1 0 0,0-1 0 0 0,0 1 0 0 0,0-1-1 0 0,0 0 1 0 0,0 1 0 0 0,0-1 0 0 0,1 1-1 0 0,-1-1 1 0 0,0 0 0 0 0,0 1-1 0 0,0-1 1 0 0,1 0 0 0 0,-1 1 0 0 0,0-1-1 0 0,0 0 1 0 0,1 1 0 0 0,-1-1 0 0 0,0 0-1 0 0,1 1 1 0 0,0-1 0 0 0,16 10-667 0 0,-13-8 621 0 0,18 2-265 0 0,4 0 359 0 0,0-1 0 0 0,0-1 1 0 0,31-3-1 0 0,7 1 73 0 0,-49 0-648 0 0,0-1-214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1173 13 10135 0 0,'0'0'778'0'0,"-2"-1"-506"0"0,1 0-175 0 0,0 0 1 0 0,0 0-1 0 0,-1 0 1 0 0,1 0-1 0 0,0 0 1 0 0,-1 0-1 0 0,1 0 1 0 0,-1 1-1 0 0,1-1 0 0 0,-1 1 1 0 0,1-1-1 0 0,-1 1 1 0 0,1-1-1 0 0,-1 1 1 0 0,0 0-1 0 0,1 0 1 0 0,-3 0-1 0 0,1 0 224 0 0,-1 1 1 0 0,1-1-1 0 0,0 1 0 0 0,-1 0 0 0 0,1 0 0 0 0,0 0 0 0 0,-6 3 0 0 0,-2 2-15 0 0,1 0 0 0 0,0 1 0 0 0,-15 14 1 0 0,15-14-493 0 0,0 0 1 0 0,0-1-1 0 0,0 0 1 0 0,-1 0-1 0 0,0-1 1 0 0,0 0-1 0 0,0-1 1 0 0,0 0-1 0 0,-14 2 1 0 0,-6 0-404 0 0,0-2 0 0 0,-39 1 0 0 0,37-3 690 0 0,-1-3-1 0 0,-42-5 1 0 0,-3 0 647 0 0,21 2-59 0 0,8 2 234 0 0,-71 5 1 0 0,85-1-750 0 0,19 0-64 0 0,-24 5 0 0 0,31-4-105 0 0,0-1-1 0 0,0-1 1 0 0,0 0-1 0 0,0 0 1 0 0,-1 0-1 0 0,1-2 1 0 0,-13-1-1 0 0,12-2-46 0 0,8 2-56 0 0,-1-1 0 0 0,1 0 0 0 0,-1 0 0 0 0,1 0 0 0 0,0 0 0 0 0,0-1 0 0 0,0 1 1 0 0,1-1-1 0 0,-1 0 0 0 0,1 0 0 0 0,0 0 0 0 0,0 0 0 0 0,0 0 0 0 0,1 0 0 0 0,0-1 0 0 0,-2-5 1 0 0,3 8 141 0 0,0 2 85 0 0,0 0 20 0 0,0 0 25 0 0,0 0 88 0 0,0 0 40 0 0,0 0 8 0 0,0 0-27 0 0,0 0-123 0 0,0 0-52 0 0,0 0-11 0 0,0 3 58 0 0,0 14 44 0 0,-1 0 1 0 0,-1 0-1 0 0,0 0 0 0 0,-1-1 1 0 0,-7 23-1 0 0,6-28-114 0 0,0-1 0 0 0,0 0 0 0 0,-1-1 0 0 0,-1 1 0 0 0,1-1 0 0 0,-1 0-1 0 0,-1 0 1 0 0,0-1 0 0 0,-13 13 0 0 0,17-19-85 0 0,2-1 0 0 0,0-1 0 0 0,0 1 0 0 0,0-1 0 0 0,0 1 0 0 0,1-1 0 0 0,-1 1 0 0 0,0 0 0 0 0,1-1 0 0 0,-1 1 0 0 0,0 0 0 0 0,1 0 0 0 0,-1 0 0 0 0,1-1 0 0 0,-1 1 0 0 0,1 0 0 0 0,-1 0 0 0 0,1 0 0 0 0,-1 2 0 0 0,-1-1 0 0 0,2-1 0 0 0,-1 0 0 0 0,0 0 0 0 0,1 0 0 0 0,-1 0 0 0 0,1 0 0 0 0,0 0 0 0 0,-1 0 0 0 0,1 0 0 0 0,0 0 0 0 0,0 0 0 0 0,0 0 0 0 0,-1 0 0 0 0,1 0 0 0 0,0 0 0 0 0,0 1 0 0 0,1-1 0 0 0,-1 1 0 0 0,0 17 0 0 0,2-15 0 0 0,0-1 0 0 0,1 2-8 0 0,-1-1 0 0 0,1 0 0 0 0,0 1 0 0 0,0-1 0 0 0,1 0 0 0 0,-1 0 0 0 0,1-1 0 0 0,5 5 0 0 0,-1-1-334 0 0,0-1 0 0 0,1 0 0 0 0,10 5 0 0 0,-11-7 270 0 0,1-1 0 0 0,-1 0-1 0 0,1 0 1 0 0,-1-1 0 0 0,1 0-1 0 0,9 1 1 0 0,53 0-205 0 0,-67-3 276 0 0,20-2-24 0 0,39-6 0 0 0,-13 1 3 0 0,-11 2 135 0 0,0 2 0 0 0,1 2 0 0 0,56 6 0 0 0,-83-4-80 0 0,0 1-1 0 0,1 1 0 0 0,-1 0 0 0 0,0 1 1 0 0,-1 0-1 0 0,1 1 0 0 0,-1 0 1 0 0,0 1-1 0 0,0 1 0 0 0,-1 0 0 0 0,1 0 1 0 0,-2 1-1 0 0,20 18 0 0 0,-26-21-28 0 0,0 0-1 0 0,-1 0 0 0 0,1 1 1 0 0,-1 0-1 0 0,0-1 0 0 0,0 1 1 0 0,-1 0-1 0 0,0 0 0 0 0,0 0 1 0 0,0 1-1 0 0,-1-1 0 0 0,0 0 1 0 0,0 1-1 0 0,-1-1 0 0 0,0 12 1 0 0,-2 9 7 0 0,-4-16-13 0 0,2-6 3 0 0,1 0-1 0 0,0 0 0 0 0,-1-1 0 0 0,0 0 0 0 0,0 0 0 0 0,0 0 0 0 0,-1 0 0 0 0,1-1 0 0 0,-1 1 0 0 0,0-1 0 0 0,0 0 0 0 0,0-1 0 0 0,-6 3 0 0 0,-4 2 0 0 0,-2-2 0 0 0,-29 7 0 0 0,-68 8 0 0 0,-22 6 0 0 0,83-15-1 0 0,-46 13-294 0 0,97-24 151 0 0,2 0-182 0 0,0 0-768 0 0,0 0-334 0 0,0 0-68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 9671 0 0,'-4'-1'168'0'0,"-1"1"0"0"0,1 0 0 0 0,-1 0 1 0 0,1 0-1 0 0,-1 0 0 0 0,1 0 0 0 0,0 1 0 0 0,-1 0 0 0 0,1 0 0 0 0,0 0 0 0 0,-1 1 0 0 0,1-1 0 0 0,0 1 0 0 0,0 0 0 0 0,0 0 0 0 0,0 0 0 0 0,1 1 0 0 0,-1-1 0 0 0,1 1 0 0 0,-1 0 0 0 0,1 0 0 0 0,0 0 0 0 0,0 1 0 0 0,0-1 0 0 0,1 1 0 0 0,-1-1 0 0 0,1 1 1 0 0,0 0-1 0 0,-3 5 0 0 0,4-5-150 0 0,-1-1 1 0 0,1 1-1 0 0,0 0 1 0 0,0 0-1 0 0,0-1 1 0 0,0 1 0 0 0,0 0-1 0 0,1 0 1 0 0,0 0-1 0 0,0 0 1 0 0,0 0-1 0 0,0 0 1 0 0,1 0 0 0 0,-1-1-1 0 0,1 1 1 0 0,0 0-1 0 0,2 4 1 0 0,-1-3-19 0 0,1 0 0 0 0,0 0 0 0 0,0 0 0 0 0,0-1 0 0 0,0 1 0 0 0,1-1 0 0 0,0 0 0 0 0,0 0 0 0 0,0 0 0 0 0,1-1 0 0 0,5 5 0 0 0,10 5 4 0 0,0-2 0 0 0,0 0 0 0 0,1-1 1 0 0,1 0-1 0 0,28 7 0 0 0,115 21 108 0 0,-32-9-6 0 0,-95-19-44 0 0,0 1 0 0 0,63 29 0 0 0,-88-33-27 0 0,-1-1 0 0 0,-1 2 0 0 0,1-1 0 0 0,-1 2 0 0 0,-1-1 0 0 0,1 2-1 0 0,-2-1 1 0 0,1 1 0 0 0,-1 1 0 0 0,-1-1 0 0 0,12 21 0 0 0,-15-22-23 0 0,0 0 0 0 0,-1 0 0 0 0,-1 1 1 0 0,1 0-1 0 0,-2-1 0 0 0,1 1 0 0 0,-1 0 0 0 0,-1 1 0 0 0,1 12 0 0 0,-2-8 12 0 0,-1 0 0 0 0,0 0 0 0 0,-1 0 1 0 0,-1 0-1 0 0,-7 23 0 0 0,-4 1 6 0 0,-2-1-1 0 0,-2-1 1 0 0,-36 58-1 0 0,34-64-105 0 0,-1-1 0 0 0,-1 0 0 0 0,-2-2 0 0 0,-1 0 0 0 0,-1-2 0 0 0,-1-1 0 0 0,-1-1-1 0 0,-1-1 1 0 0,-1-2 0 0 0,-1-1 0 0 0,-1-1 0 0 0,-44 18 0 0 0,46-25 63 0 0,-1-1-1 0 0,0-2 1 0 0,0 0 0 0 0,-42 4-1 0 0,69-13 16 0 0,0 1-1 0 0,0-1 1 0 0,0 0-1 0 0,0 0 1 0 0,0-1-1 0 0,-7-1 1 0 0,-2-3 51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1 998 10623 0 0,'0'0'964'0'0,"0"-1"-794"0"0,1-2-71 0 0,0 0 0 0 0,0 0 0 0 0,0 0 0 0 0,0 1 0 0 0,0-1 0 0 0,0 1 0 0 0,1-1 0 0 0,0 1 0 0 0,-1-1 0 0 0,1 1 0 0 0,0 0 0 0 0,2-3 0 0 0,4-4 378 0 0,35-51 590 0 0,65-128 0 0 0,-64 110-948 0 0,65-85-1 0 0,-72 110-99 0 0,-30 40-16 0 0,-3 6-7 0 0,1 0 1 0 0,-1 1-1 0 0,1-1 0 0 0,7-6 0 0 0,-11 11-74 0 0,0 4-92 0 0,-1 14 123 0 0,1-1 0 0 0,-2 0 0 0 0,-2 16 0 0 0,-1 9-5 0 0,1 18 52 0 0,2 0 0 0 0,3 0 0 0 0,2-1 0 0 0,15 69 0 0 0,8-23 0 0 0,-23-90 0 0 0,1 0 0 0 0,1-1 0 0 0,0 1 0 0 0,1-2 0 0 0,14 21 0 0 0,-8-17 30 0 0,-10-14 58 0 0,-1-1 18 0 0,-1 0-73 0 0,0 1-1 0 0,0-1 0 0 0,0 0 0 0 0,1 0 1 0 0,-1 1-1 0 0,0-1 0 0 0,0 0 1 0 0,0 0-1 0 0,1 0 0 0 0,-1 0 1 0 0,0 0-1 0 0,0-1 0 0 0,0 1 1 0 0,1 0-1 0 0,-1-1 0 0 0,0 1 1 0 0,0 0-1 0 0,2-2 0 0 0,16-10 496 0 0,-11 4-276 0 0,0-1 0 0 0,-1 1 0 0 0,1-1 0 0 0,-2-1 1 0 0,1 1-1 0 0,-2-1 0 0 0,10-20 0 0 0,23-79 453 0 0,-34 94-605 0 0,35-138 449 0 0,-1 6 202 0 0,-11 49-294 0 0,24-74 36 0 0,-41 143-527 0 0,2 0-1 0 0,2 0 1 0 0,27-43-1 0 0,-34 62-63 0 0,0 0 0 0 0,0 1 0 0 0,1 0 0 0 0,11-11 0 0 0,-16 18 14 0 0,1-1 0 0 0,-1 0 1 0 0,0 1-1 0 0,1 0 0 0 0,0 0 1 0 0,-1 0-1 0 0,1 0 0 0 0,0 1 1 0 0,0-1-1 0 0,0 1 0 0 0,0 0 1 0 0,0 0-1 0 0,0 0 0 0 0,0 1 1 0 0,7-1-1 0 0,-8 2 0 0 0,0-1 0 0 0,0 1 0 0 0,0 0 1 0 0,0 0-1 0 0,-1 0 0 0 0,1 0 0 0 0,0 0 0 0 0,-1 0 0 0 0,1 1 1 0 0,-1-1-1 0 0,1 1 0 0 0,-1 0 0 0 0,0 0 0 0 0,0 0 0 0 0,3 2 1 0 0,2 5-637 0 0,0 0 1 0 0,9 14-1 0 0,-16-23 720 0 0,13 19-1051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82 8287 0 0,'-12'-15'2108'0'0,"11"14"-737"0"0,1 1 62 0 0,0 0-194 0 0,0 0-855 0 0,0 0-400 0 0,0 0-100 0 0,0 0-191 0 0,0 0-79 0 0,14-3-397 0 0,57-21 83 0 0,-40 13 1962 0 0,61-14 1 0 0,-87 24-1079 0 0,-1 1-1 0 0,0-1 1 0 0,0 1-1 0 0,1 0 1 0 0,-1 0-1 0 0,0 0 1 0 0,0 1-1 0 0,1 0 1 0 0,-1-1-1 0 0,0 1 1 0 0,0 1-1 0 0,0-1 1 0 0,0 1-1 0 0,4 2 1 0 0,-3-2-95 0 0,-1 1 0 0 0,0 0 0 0 0,-1 1 0 0 0,1-1 0 0 0,0 1 0 0 0,-1-1-1 0 0,0 1 1 0 0,0 0 0 0 0,0 0 0 0 0,0 0 0 0 0,3 8 0 0 0,0 2-69 0 0,1 6-20 0 0,-8-14 0 0 0,0-1 0 0 0,1 1-11 0 0,0 0 0 0 0,-1 0 0 0 0,0 0 0 0 0,0 0 0 0 0,0 0 0 0 0,-1-1 0 0 0,0 1 0 0 0,0 0 0 0 0,0-1 0 0 0,-1 1 0 0 0,0-1 0 0 0,-4 7 0 0 0,1-5-23 0 0,1 0 0 0 0,-1 0 0 0 0,0-1 0 0 0,-1 0 0 0 0,0-1-1 0 0,0 1 1 0 0,-15 8 0 0 0,-14 6-37 0 0,19-12 87 0 0,0 2 1 0 0,1 0-1 0 0,0 1 1 0 0,-22 19-1 0 0,36-27 27 0 0,2-2-34 0 0,0 1 0 0 0,0-1 1 0 0,0 1-1 0 0,0-1 0 0 0,0 1 1 0 0,0-1-1 0 0,1 1 0 0 0,-1-1 1 0 0,0 1-1 0 0,1-1 0 0 0,-1 1 1 0 0,1-1-1 0 0,-1 0 0 0 0,1 1 1 0 0,0-1-1 0 0,-1 0 0 0 0,1 0 1 0 0,0 1-1 0 0,0-1 0 0 0,0 0 1 0 0,0 0-1 0 0,0 0 0 0 0,0 0 1 0 0,1 0-1 0 0,-1 0 0 0 0,0 0 1 0 0,0-1-1 0 0,1 1 0 0 0,-1 0 1 0 0,0-1-1 0 0,1 1 0 0 0,-1-1 1 0 0,1 1-1 0 0,-1-1 0 0 0,3 1 1 0 0,1 0 30 0 0,17 6 53 0 0,0 0 0 0 0,1-2 0 0 0,0-1 0 0 0,0-1 0 0 0,0-1 1 0 0,29 0-1 0 0,142-18-284 0 0,-19 1-988 0 0,-61 15-2805 0 0,-83 1 2512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0,'0'0'1024'0'0,"0"0"-824"0"0,0 0-200 0 0,0 0 0 0 0,14 5 112 0 0,-1 1-16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5527 0 0,'2'-1'250'0'0,"34"-28"-139"0"0,1-1 2647 0 0,-30 25-709 0 0,0 0 1 0 0,1 1-1 0 0,13-7 0 0 0,38-10 2848 0 0,-26 11-4680 0 0,0 2-1 0 0,43-6 1 0 0,-47 10-296 0 0,28-4-1252 0 0,-19 4-3635 0 0,-3 0-1921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 3223 0 0,'-1'-1'143'0'0,"-4"-2"-69"0"0,1-1 1 0 0,0 0-1 0 0,-1 0 0 0 0,2 0 1 0 0,-1 0-1 0 0,-4-7 0 0 0,7 10 1743 0 0,1 1 619 0 0,0 0 116 0 0,0 0-180 0 0,0 0-869 0 0,0 0-383 0 0,-6 30 1439 0 0,4 53-1201 0 0,3-45-1204 0 0,-3 1 1 0 0,-11 73-1 0 0,1-45-507 0 0,10-37-4769 0 0,0-9-1142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65 105 8287 0 0,'-2'-1'382'0'0,"-4"0"-223"0"0,1-1 0 0 0,-1 1 0 0 0,1 0 0 0 0,-1 0 0 0 0,0 0 0 0 0,0 1 0 0 0,-10 0 0 0 0,9 3 304 0 0,7-4-1609 0 0,6-5 1039 0 0,2-2 105 0 0,1-1 0 0 0,0 2-1 0 0,17-12 1 0 0,-13 11 728 0 0,1 1-1 0 0,0 0 1 0 0,0 1-1 0 0,0 0 1 0 0,24-5-1 0 0,-10 6 669 0 0,-26 5-829 0 0,1 1-12 0 0,-1 0-529 0 0,-1 0 0 0 0,1 0 0 0 0,0 0 0 0 0,0 0 0 0 0,-1 1-1 0 0,1-1 1 0 0,-1 0 0 0 0,1 1 0 0 0,-1-1 0 0 0,1 1 0 0 0,-1-1-1 0 0,0 1 1 0 0,0 0 0 0 0,0-1 0 0 0,0 1 0 0 0,0 0 0 0 0,0 0 0 0 0,0 0-1 0 0,-1 0 1 0 0,1 0 0 0 0,-1 0 0 0 0,1 0 0 0 0,-1 0 0 0 0,0 0 0 0 0,1 0-1 0 0,-1 0 1 0 0,-1 0 0 0 0,1 0 0 0 0,0 0 0 0 0,0 0 0 0 0,-1 0 0 0 0,1 0-1 0 0,-1 0 1 0 0,1 0 0 0 0,-2 2 0 0 0,-2 5-68 0 0,0-1 0 0 0,0-1-1 0 0,0 1 1 0 0,-1 0 0 0 0,-1-1 0 0 0,1 0 0 0 0,-1 0-1 0 0,-7 6 1 0 0,-58 45-364 0 0,65-53 403 0 0,-40 27-55 0 0,37-25 59 0 0,4 1 72 0 0,4-7-46 0 0,1 1 0 0 0,0-1-1 0 0,-1 1 1 0 0,1 0 0 0 0,0-1 0 0 0,0 1 0 0 0,0 0 0 0 0,0-1 0 0 0,0 1 0 0 0,0 0 0 0 0,1-1 0 0 0,-1 1 0 0 0,1 0 0 0 0,-1-1 0 0 0,1 1 0 0 0,1 2 0 0 0,-1 0 37 0 0,4 9 29 0 0,1 0 1 0 0,1-1-1 0 0,0 0 0 0 0,0 0 0 0 0,1 0 1 0 0,11 12-1 0 0,-10-14-92 0 0,-1 1 0 0 0,0 1 1 0 0,0-1-1 0 0,-1 1 0 0 0,-1 0 0 0 0,10 25 1 0 0,-13-25-285 0 0,1-1 0 0 0,-2 1 0 0 0,0 0 0 0 0,0 0 0 0 0,-1 1 0 0 0,0-1 0 0 0,-2 17 0 0 0,-2-4-1557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 9151 0 0,'-3'-1'49'0'0,"0"1"0"0"0,1-1 0 0 0,-1 1 0 0 0,0-1 0 0 0,1 1 0 0 0,-1 0 0 0 0,0 0 0 0 0,0 0 0 0 0,1 0 0 0 0,-1 1 0 0 0,0-1 0 0 0,1 1 0 0 0,-1 0 0 0 0,0-1-1 0 0,1 1 1 0 0,-3 2 0 0 0,-5 0-883 0 0,9-2-308 0 0,-1 0-66 0 0,-17 10-626 0 0,17-10 1303 0 0,2-1 34 0 0,0 0 199 0 0,0 0 809 0 0,0 0 353 0 0,0 0 68 0 0,0 0 95 0 0,0 0 327 0 0,0 0 146 0 0,0 0 32 0 0,0 0-97 0 0,3 0-427 0 0,21 2-298 0 0,-1-2 0 0 0,0 0 0 0 0,0-1 0 0 0,26-6-1 0 0,-20 3-341 0 0,278-15 1297 0 0,1 23-1646 0 0,-199-2-657 0 0,134-14-1 0 0,-192 5-425 0 0,1-2-295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32 15343 0 0,'1'-2'704'0'0,"14"-26"327"0"0,-14 26-668 0 0,-1 2 107 0 0,0 0 12 0 0,0 0-106 0 0,0 0-464 0 0,0 0-206 0 0,0 0-39 0 0,0 0-6 0 0,0 3 15 0 0,-3 6 184 0 0,-1 0 0 0 0,0 0 0 0 0,0 0 0 0 0,0-1 0 0 0,-1 1 0 0 0,0-1 0 0 0,-1 0 0 0 0,-7 7-1 0 0,-18 30 41 0 0,-80 125 83 0 0,-9 16 27 0 0,114-174 5 0 0,0 0 1 0 0,0 1-1 0 0,1-1 0 0 0,1 1 0 0 0,0 0 1 0 0,-4 21-1 0 0,8-28-9 0 0,-1-1 1 0 0,1 1-1 0 0,0-1 1 0 0,0 1-1 0 0,0-1 1 0 0,1 1-1 0 0,-1-1 1 0 0,1 0-1 0 0,1 1 0 0 0,-1-1 1 0 0,1 0-1 0 0,0 0 1 0 0,0 0-1 0 0,1 0 1 0 0,-1 0-1 0 0,1 0 1 0 0,0-1-1 0 0,7 9 1 0 0,3-1-84 0 0,0-1 1 0 0,0 1-1 0 0,1-2 1 0 0,1 0-1 0 0,20 10 1 0 0,-11-9-639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94 7367 0 0,'0'0'334'0'0,"0"0"-1"0"0,0 0-1 0 0,-2-1 780 0 0,-36-18 3884 0 0,36 19-4751 0 0,1-1-70 0 0,-20-6 402 0 0,2-1-1 0 0,-37-21 1 0 0,33 16-180 0 0,17 11-310 0 0,-1-1 0 0 0,1 1 0 0 0,-1 0-1 0 0,1 0 1 0 0,-1 1 0 0 0,1-1 0 0 0,-1 2 0 0 0,0-1 0 0 0,1 1 0 0 0,-1 0 0 0 0,0 0 0 0 0,0 1 0 0 0,1 0 0 0 0,-1 0 0 0 0,-6 2 0 0 0,-10 4-1 0 0,0 1-1 0 0,-40 20 1 0 0,-73 53-553 0 0,51-27 128 0 0,69-46 269 0 0,-24 18 28 0 0,29-16 42 0 0,11-10 0 0 0,0 1 0 0 0,-1-1 0 0 0,1 1 0 0 0,0-1 0 0 0,-1 1 0 0 0,1-1 0 0 0,0 1 0 0 0,0-1 0 0 0,0 1 0 0 0,0 0 0 0 0,0-1 0 0 0,0 1 0 0 0,0-1 0 0 0,0 1 0 0 0,0 0 0 0 0,0-1 0 0 0,0 1 0 0 0,0 0 0 0 0,1 1 0 0 0,0-1 0 0 0,0 1 0 0 0,0-1 0 0 0,0 1 0 0 0,0-1 0 0 0,1 0 0 0 0,-1 0 0 0 0,0 0 0 0 0,1 0 0 0 0,-1 0 0 0 0,1 0 0 0 0,-1 0 0 0 0,1 0 0 0 0,0 0 0 0 0,-1-1 0 0 0,1 1 0 0 0,2 0 0 0 0,31 7 0 0 0,-5-6 5 0 0,37-3-1 0 0,-38 1 24 0 0,38 2-1 0 0,-45 1-26 0 0,0 0-1 0 0,34 9 1 0 0,-49-9-3 0 0,0-1 1 0 0,-1 1 0 0 0,1 0-1 0 0,-1 0 1 0 0,0 1 0 0 0,0 0-1 0 0,0 0 1 0 0,0 1 0 0 0,0-1-1 0 0,-1 1 1 0 0,9 10 0 0 0,-7-6-77 0 0,-1 1 0 0 0,0 0 0 0 0,0 0 0 0 0,-1 0 0 0 0,-1 0 0 0 0,5 13 0 0 0,13 67-1384 0 0,-22-88 1426 0 0,5 36-833 0 0,-4-27 480 0 0,0 0 0 0 0,6 19 0 0 0,-6-27 446 0 0,0-1-1 0 0,0 1 1 0 0,-1 0 0 0 0,1 0 0 0 0,0 0 0 0 0,-1 0 0 0 0,0 0 0 0 0,0-1 0 0 0,0 1 0 0 0,0 0 0 0 0,0 0 0 0 0,-1 0 0 0 0,1 0 0 0 0,-1 0 0 0 0,0 0 0 0 0,0-1-1 0 0,0 1 1 0 0,0 0 0 0 0,0-1 0 0 0,-1 1 0 0 0,1-1 0 0 0,-1 1 0 0 0,0-1 0 0 0,1 0 0 0 0,-1 1 0 0 0,0-1 0 0 0,0 0 0 0 0,-1 0 0 0 0,1-1 0 0 0,-5 4-1 0 0,-5 2 117 0 0,0-1 0 0 0,0 0-1 0 0,0-1 1 0 0,-1-1 0 0 0,-17 4-1 0 0,17-4-542 0 0,-10 2 63 0 0,-1 0 0 0 0,-1-2 0 0 0,1 0 0 0 0,0-2 0 0 0,-1-1 0 0 0,0-1 0 0 0,-45-5 0 0 0,60 3 323 0 0,0-1-1 0 0,0 1 0 0 0,1-1 0 0 0,-1-1 1 0 0,1 0-1 0 0,-1 0 0 0 0,1-1 1 0 0,0 0-1 0 0,1-1 0 0 0,-1 0 0 0 0,1 0 1 0 0,-9-10-1 0 0,15 14 53 0 0,0 0 0 0 0,1-1 0 0 0,-1 1 0 0 0,1 0 0 0 0,-1-1 0 0 0,1 1 1 0 0,0-1-1 0 0,0 0 0 0 0,0 0 0 0 0,0 1 0 0 0,0-1 0 0 0,1 0 0 0 0,-1 0 0 0 0,1 0 0 0 0,0-3 0 0 0,0 1 68 0 0,1 0-1 0 0,-1 1 0 0 0,1-1 1 0 0,0 0-1 0 0,1 1 0 0 0,-1-1 1 0 0,1 1-1 0 0,3-7 0 0 0,1 0 66 0 0,1 1 0 0 0,0 1-1 0 0,0-1 1 0 0,1 1 0 0 0,0 1-1 0 0,15-13 1 0 0,185-148 814 0 0,-136 102-1485 0 0,-63 57-253 0 0,0 1-1 0 0,9-13 1 0 0,-15 18 224 0 0,7-8-704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16 152 5983 0 0,'0'0'464'0'0,"-2"-1"-305"0"0,-4-2 288 0 0,4 2 1782 0 0,2 1-2094 0 0,0 0 0 0 0,0 0-1 0 0,-1 0 1 0 0,1 0 0 0 0,0 0-1 0 0,0 0 1 0 0,0 0 0 0 0,0 0 0 0 0,0 0-1 0 0,-1 0 1 0 0,1 0 0 0 0,0 0 0 0 0,0 0-1 0 0,0 0 1 0 0,0 0 0 0 0,-1 0 0 0 0,1 0-1 0 0,0 0 1 0 0,0 0 0 0 0,0 0 0 0 0,0 0-1 0 0,-1 0 1 0 0,1 0 0 0 0,0 0 0 0 0,0 0-1 0 0,0 0 1 0 0,0 0 0 0 0,0 0-1 0 0,0 0 1 0 0,-1 0 0 0 0,1-1 0 0 0,0 1-1 0 0,0 0 1 0 0,0 0 0 0 0,0 0 0 0 0,0 0-1 0 0,0 0 1 0 0,0 0 0 0 0,0-1 0 0 0,0 1-1 0 0,-1 0 1 0 0,1 0 0 0 0,0 0 0 0 0,0 0-1 0 0,0 0 1 0 0,0-1 0 0 0,0 1 0 0 0,0 0-1 0 0,0 0 1 0 0,0 0 0 0 0,0 0-1 0 0,0-1 1 0 0,0 1 0 0 0,0 0 0 0 0,0 0-1 0 0,0 0 1 0 0,0 0 0 0 0,1-1 0 0 0,-1 1-1 0 0,0 0 1 0 0,0 0 0 0 0,0 0 0 0 0,0 0-1 0 0,0 0 1 0 0,0 0 0 0 0,0-1 0 0 0,9-6 961 0 0,30-11-1255 0 0,54-18 1 0 0,-28 12-9 0 0,46-14-3 0 0,-92 33-64 0 0,0 1 0 0 0,0 1 1 0 0,0 0-1 0 0,20 1 0 0 0,-34 2-1 0 0,1 0 0 0 0,-1 1-1 0 0,0 0 1 0 0,0 0 0 0 0,0 0-1 0 0,0 0 1 0 0,0 1 0 0 0,-1 0-1 0 0,1 0 1 0 0,0 0 0 0 0,5 4-1 0 0,-8-5-596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58 14079 0 0,'-2'-1'646'0'0,"-9"-4"-473"0"0,-1 1 1 0 0,1 0 0 0 0,-1 1 0 0 0,0 0-1 0 0,-13-1 1 0 0,-27 3 197 0 0,43-5-784 0 0,2 1 1409 0 0,2 5 2854 0 0,-17 6-3911 0 0,-16 4-49 0 0,-1-2 0 0 0,0-1 0 0 0,0-2 1 0 0,0-2-1 0 0,0-1 0 0 0,-1-3 0 0 0,-75-9 0 0 0,54 6 108 0 0,27 2 24 0 0,-35-5 1 0 0,67 7-66 0 0,2 0-21 0 0,1-2 32 0 0,1-1 1 0 0,-1 1-1 0 0,1 0 0 0 0,-1 0 0 0 0,1 0 0 0 0,0 0 1 0 0,-1 0-1 0 0,1 0 0 0 0,0 1 0 0 0,0-1 1 0 0,0 1-1 0 0,3-2 0 0 0,-4 2 29 0 0,10-5-77 0 0,-2 2 80 0 0,-7 3 75 0 0,-2 1 8 0 0,0 0 50 0 0,-2 12 192 0 0,-1-2-119 0 0,-1-1-1 0 0,-7 14 0 0 0,0 0 99 0 0,7-13-271 0 0,0 0 0 0 0,1 1-1 0 0,0-1 1 0 0,1 0 0 0 0,0 1-1 0 0,0 0 1 0 0,0 20 0 0 0,3-2-192 0 0,-1-2 161 0 0,-3 34 0 0 0,2-53-47 0 0,0 0 0 0 0,0 0 1 0 0,-1 0-1 0 0,-1 0 0 0 0,1 0 0 0 0,-1-1 1 0 0,-1 1-1 0 0,-6 11 0 0 0,5-12-27 0 0,4-6 0 0 0,4 0-4 0 0,4 0 48 0 0,0 0 0 0 0,1-1 0 0 0,-1 1 0 0 0,0-2 0 0 0,1 1-1 0 0,-1-1 1 0 0,0 0 0 0 0,9-3 0 0 0,17-1-57 0 0,20-2 11 0 0,46-3-48 0 0,-88 10 120 0 0,1 0 0 0 0,-1 1 0 0 0,0 0 0 0 0,0 1 0 0 0,0 0 0 0 0,18 7 0 0 0,-26-8 29 0 0,-1 1 0 0 0,1-1-1 0 0,0 1 1 0 0,-1-1 0 0 0,0 1-1 0 0,1 0 1 0 0,-1 0-1 0 0,0 0 1 0 0,0 0 0 0 0,0 1-1 0 0,2 2 1 0 0,14 28 319 0 0,-15-28-266 0 0,-2-3-43 0 0,-1-1 0 0 0,1 1 0 0 0,-1 0 0 0 0,1 0 0 0 0,-1 0 0 0 0,1-1 0 0 0,-1 1 0 0 0,0 0 1 0 0,0 3-1 0 0,0-3 14 0 0,0 0 85 0 0,0 0-32 0 0,1 4-50 0 0,-7 32 175 0 0,6-34-208 0 0,0-2-19 0 0,0-1 0 0 0,-1 0 1 0 0,1 1-1 0 0,0-1 0 0 0,-1 0 1 0 0,1 1-1 0 0,-1-1 0 0 0,1 0 1 0 0,-1 0-1 0 0,1 1 0 0 0,-1-1 1 0 0,0 0-1 0 0,-1 2 0 0 0,-1 1-10 0 0,0 1 0 0 0,0-1 0 0 0,0 0 0 0 0,-1 0 0 0 0,1-1 0 0 0,-1 1 0 0 0,0-1 0 0 0,0 0 0 0 0,0 0 0 0 0,-1 0 0 0 0,1 0 0 0 0,-1-1 0 0 0,1 0 0 0 0,-9 3 0 0 0,-6 1-31 0 0,-1-1 0 0 0,-28 4 1 0 0,34-6 46 0 0,-49 4 189 0 0,46-6-58 0 0,-1 1 1 0 0,1 1-1 0 0,0 0 0 0 0,-32 11 1 0 0,47-14 26 0 0,2 0-42 0 0,0 0-187 0 0,0 0-86 0 0,1 1-374 0 0,-1 0 0 0 0,1 0 0 0 0,0 0-1 0 0,0 0 1 0 0,0-1 0 0 0,0 1 0 0 0,0-1 0 0 0,0 1 0 0 0,1 0-1 0 0,1 0 1 0 0,-3-1 72 0 0,17 4-6359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121 129 7367 0 0,'0'-1'568'0'0,"2"-1"-464"0"0,4-14 218 0 0,-6 14-551 0 0,4-17 5325 0 0,-7 14-1736 0 0,-6 7-2886 0 0,-1 5-439 0 0,1 0 0 0 0,0 1 0 0 0,0 0 0 0 0,1 0 0 0 0,0 1 0 0 0,0 0 0 0 0,1 0 0 0 0,0 1 0 0 0,1-1 0 0 0,0 2 0 0 0,0-1 0 0 0,1 1 0 0 0,1 0 0 0 0,0 0 0 0 0,0 0 0 0 0,1 0 0 0 0,0 1 0 0 0,1-1 0 0 0,-1 15 0 0 0,3-23-25 0 0,0 0 0 0 0,0 0 0 0 0,0 0-1 0 0,1 1 1 0 0,-1-1 0 0 0,1 0 0 0 0,0 0 0 0 0,-1 0 0 0 0,1 0 0 0 0,1 0 0 0 0,-1 0-1 0 0,0 0 1 0 0,1 0 0 0 0,-1-1 0 0 0,1 1 0 0 0,0 0 0 0 0,2 2 0 0 0,-1-3 37 0 0,0 1 0 0 0,0-1 0 0 0,1 1 0 0 0,-1-1 0 0 0,0 0 0 0 0,1 0 0 0 0,0-1 0 0 0,-1 1 0 0 0,1-1 0 0 0,0 1 0 0 0,0-1 0 0 0,0-1 0 0 0,4 2 0 0 0,0-2 96 0 0,0 1 0 0 0,0-2 0 0 0,1 1 0 0 0,-1-1 0 0 0,0 0 0 0 0,0-1 0 0 0,0 1 0 0 0,0-2 0 0 0,-1 1 0 0 0,14-7 0 0 0,-2 0-56 0 0,-1-1 0 0 0,0-1 0 0 0,16-13 0 0 0,-28 21-87 0 0,-4 2-2 0 0,0-1 0 0 0,0 1 0 0 0,0 0 0 0 0,0-1 0 0 0,0 1 0 0 0,0-1 0 0 0,0 0 0 0 0,2-3 0 0 0,-3 4-11 0 0,1 0 0 0 0,-1-1 0 0 0,0 1 0 0 0,0-1 0 0 0,0 1 0 0 0,0-1 0 0 0,0 1 0 0 0,0-1 0 0 0,0 0 0 0 0,0 0 0 0 0,-1 1 0 0 0,1-1 0 0 0,-1 0 1 0 0,1 0-1 0 0,-1 0 0 0 0,0 1 0 0 0,1-1 0 0 0,-1 0 0 0 0,0 0 0 0 0,0 0 0 0 0,-1 0 0 0 0,1 0 0 0 0,0 1 0 0 0,-1-1 0 0 0,1 0 0 0 0,-1 0 0 0 0,1 0 0 0 0,-1 1 1 0 0,0-1-1 0 0,0 0 0 0 0,-1-2 0 0 0,-5-5-107 0 0,1 1 0 0 0,-1 1 0 0 0,0-1 0 0 0,-14-11 0 0 0,-1-2 8 0 0,12 10 121 0 0,1-1-1 0 0,1 0 1 0 0,0-1-1 0 0,1 0 1 0 0,0 0-1 0 0,-8-24 1 0 0,6 14-5 0 0,5 15-59 0 0,-2-3-1591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185 101 6447 0 0,'-10'-14'-132'0'0,"1"2"759"0"0,0 0 0 0 0,-1 0 0 0 0,-15-13 0 0 0,22 22-10 0 0,0 1 0 0 0,0-1 1 0 0,0 1-1 0 0,-1 0 1 0 0,1 0-1 0 0,-1 0 0 0 0,0 0 1 0 0,1 1-1 0 0,-1-1 0 0 0,0 1 1 0 0,0 0-1 0 0,0 0 0 0 0,0 1 1 0 0,0-1-1 0 0,0 1 0 0 0,0 0 1 0 0,-6 0-1 0 0,8 0-578 0 0,0 1-1 0 0,-1 0 1 0 0,1 0-1 0 0,0 0 1 0 0,0 0 0 0 0,0 0-1 0 0,0 0 1 0 0,0 0-1 0 0,0 1 1 0 0,0-1-1 0 0,1 1 1 0 0,-1-1 0 0 0,0 1-1 0 0,1 0 1 0 0,-1 0-1 0 0,1-1 1 0 0,0 1-1 0 0,-1 0 1 0 0,1 0 0 0 0,0 0-1 0 0,0 1 1 0 0,-1 3-1 0 0,0 0-72 0 0,0 0 0 0 0,1 0 0 0 0,-1 0-1 0 0,1 0 1 0 0,0 0 0 0 0,1 1 0 0 0,0 9 0 0 0,0-8-29 0 0,1-1 1 0 0,0 0 0 0 0,1 1-1 0 0,0-1 1 0 0,0 0 0 0 0,1 0 0 0 0,-1 0-1 0 0,2 0 1 0 0,-1-1 0 0 0,1 1 0 0 0,0-1-1 0 0,7 9 1 0 0,-3-6-62 0 0,0 0 0 0 0,1-1 0 0 0,1-1 0 0 0,-1 1-1 0 0,1-1 1 0 0,0-1 0 0 0,13 6 0 0 0,40 17-150 0 0,106 34 1 0 0,43 19 1019 0 0,-196-74-656 0 0,-1 1 1 0 0,1 0-1 0 0,-2 0 1 0 0,1 2 0 0 0,-2 0-1 0 0,1 1 1 0 0,-2 0 0 0 0,13 14-1 0 0,-18-16-57 0 0,1 1 0 0 0,-1 0 0 0 0,-1 0 0 0 0,0 0 0 0 0,0 1 0 0 0,-2 0 0 0 0,1 0 0 0 0,-1 0 0 0 0,-1 0 0 0 0,0 1 0 0 0,2 22 1 0 0,-4-20-20 0 0,-1 0 1 0 0,0 0 0 0 0,-1 0 0 0 0,-1 0 0 0 0,0-1 0 0 0,-1 1 0 0 0,-1-1 0 0 0,0 1 0 0 0,-8 16 0 0 0,2-10 8 0 0,-1 0 0 0 0,0-1 0 0 0,-2 0-1 0 0,0-1 1 0 0,-20 21 0 0 0,-2 0 3 0 0,-2-2-1 0 0,-57 48 0 0 0,26-29-22 0 0,37-30-105 0 0,-58 39 1 0 0,59-44-221 0 0,22-16 18 0 0,-1 1 0 0 0,-11 5 1 0 0,11-10-1023 0 0,7-2 461 0 0,0 1-5279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9991 0 0,'-23'-6'378'0'0,"0"1"0"0"0,-40-3 0 0 0,15 3 2546 0 0,41 3 444 0 0,7-1-1399 0 0,12-4-898 0 0,22-4-1042 0 0,4 3 353 0 0,0 2-1 0 0,61-3 1 0 0,-95 9-377 0 0,0 0 1 0 0,1 0-1 0 0,-1 0 0 0 0,0 0 0 0 0,0 1 1 0 0,0 0-1 0 0,1 0 0 0 0,-1 0 0 0 0,0 0 0 0 0,0 0 1 0 0,0 1-1 0 0,-1 0 0 0 0,1 0 0 0 0,0 0 1 0 0,-1 0-1 0 0,1 1 0 0 0,-1-1 0 0 0,1 1 1 0 0,-1 0-1 0 0,0 0 0 0 0,-1 0 0 0 0,1 0 0 0 0,0 1 1 0 0,-1-1-1 0 0,3 5 0 0 0,-2-1-23 0 0,0 1-1 0 0,0 0 1 0 0,-1 0-1 0 0,1 0 1 0 0,-2 0 0 0 0,1 0-1 0 0,-1 0 1 0 0,-1 1-1 0 0,1-1 1 0 0,-2 0 0 0 0,1 1-1 0 0,-1-1 1 0 0,0 0-1 0 0,-1 0 1 0 0,-3 13 0 0 0,-3 0-82 0 0,0 1 0 0 0,-2-1 1 0 0,0 0-1 0 0,-16 23 0 0 0,-6 12 16 0 0,20-30 84 0 0,12-24 77 0 0,0-2 109 0 0,35 4 456 0 0,2-7-269 0 0,43-9 0 0 0,13-3-283 0 0,-77 14-181 0 0,-1 0 0 0 0,1 1-1 0 0,-1 1 1 0 0,17 3 0 0 0,-25-3-344 0 0,0 1-1 0 0,0 1 1 0 0,0-1-1 0 0,0 1 1 0 0,-1 1 0 0 0,13 7-1 0 0,-3 0-1148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 3223 0 0,'-2'-1'240'0'0,"-3"-4"254"0"0,4 4 1812 0 0,1 1 782 0 0,0 0 147 0 0,0 0-438 0 0,0 0-1945 0 0,0 0-852 0 0,0 0-174 0 0,0 0-77 0 0,1 0 120 0 0,0 1-1 0 0,0-1 1 0 0,0 1 0 0 0,0-1-1 0 0,0 1 1 0 0,1-1 0 0 0,-1 0-1 0 0,0 0 1 0 0,0 1 0 0 0,0-1-1 0 0,1 0 1 0 0,-1 0 0 0 0,0 0-1 0 0,3 0 1 0 0,-3-1 287 0 0,1 1 1 0 0,0 0-1 0 0,0 0 0 0 0,0 1 1 0 0,0-1-1 0 0,0 0 0 0 0,0 1 1 0 0,0-1-1 0 0,2 2 0 0 0,1 0 452 0 0,0 0 0 0 0,0 0-1 0 0,0-1 1 0 0,0 1 0 0 0,0-1 0 0 0,0 0-1 0 0,0 0 1 0 0,9-1 0 0 0,47-2 104 0 0,-39 0-298 0 0,52-3-425 0 0,0-4-1 0 0,106-27 0 0 0,-93 17-1450 0 0,113-10-1 0 0,-181 28-417 0 0,0 1 0 0 0,36 4 0 0 0,-53-4-3192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10135 0 0,'0'-8'328'0'0,"0"1"0"0"0,0-1 0 0 0,1 0 0 0 0,0 0 0 0 0,0 1 0 0 0,1-1 0 0 0,4-11 0 0 0,-3 9 1416 0 0,-3 10-1482 0 0,0-1 0 0 0,0 0 0 0 0,1 0 0 0 0,-1 1 0 0 0,0-1 0 0 0,1 0 0 0 0,-1 1-1 0 0,0-1 1 0 0,1 0 0 0 0,-1 1 0 0 0,1-1 0 0 0,-1 0 0 0 0,1 1 0 0 0,-1-1 0 0 0,1 1 0 0 0,-1-1 0 0 0,1 1-1 0 0,-1-1 1 0 0,2 0 0 0 0,-2 1-192 0 0,1 0-1 0 0,0 0 0 0 0,-1 0 0 0 0,1 0 1 0 0,-1 0-1 0 0,1 0 0 0 0,0 0 1 0 0,-1 0-1 0 0,1 0 0 0 0,-1 0 1 0 0,1 0-1 0 0,0 1 0 0 0,-1-1 0 0 0,1 0 1 0 0,-1 0-1 0 0,1 0 0 0 0,-1 1 1 0 0,2 0-1 0 0,1 1-97 0 0,0 0 0 0 0,-1 1 0 0 0,1-1 0 0 0,0 1 0 0 0,3 5 0 0 0,-2-3 30 0 0,-1 0-1 0 0,0 0 1 0 0,0 0 0 0 0,-1 1 0 0 0,0-1-1 0 0,0 1 1 0 0,2 7 0 0 0,5 43-3 0 0,0-4 1 0 0,4 31-1 0 0,-6-25-179 0 0,6 23-391 0 0,6 37-1333 0 0,-14-92 1252 0 0,-3-14 79 0 0,0 0 0 0 0,1 0 0 0 0,1 0 0 0 0,0 0 0 0 0,8 18 0 0 0,-4-18-409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5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13 10591 0 0,'0'0'819'0'0,"-1"-1"-534"0"0,1 0-252 0 0,0 1 0 0 0,0-1 0 0 0,0 1 0 0 0,0-1 0 0 0,-1 1 0 0 0,1-1 0 0 0,0 1 0 0 0,0-1 0 0 0,0 1 0 0 0,-1 0 0 0 0,1-1 0 0 0,0 1 0 0 0,-1-1 0 0 0,1 1 0 0 0,0 0 0 0 0,-1-1 0 0 0,1 1 0 0 0,-1 0 0 0 0,1-1 0 0 0,0 1 0 0 0,-1 0 0 0 0,1 0 1 0 0,-1-1-1 0 0,1 1 0 0 0,-1 0 0 0 0,1 0 0 0 0,-1 0 0 0 0,1 0 0 0 0,-1 0 0 0 0,1 0 0 0 0,-1 0 0 0 0,1 0 0 0 0,-1 0 0 0 0,1 0 0 0 0,-1 0 0 0 0,0 0 0 0 0,-2 0 1376 0 0,1-1-931 0 0,-1 0-122 0 0,-14 5 1811 0 0,8-1-2259 0 0,7-2 125 0 0,0 0 1 0 0,0 0-1 0 0,0-1 0 0 0,0 1 0 0 0,1 0 1 0 0,-1 0-1 0 0,0 1 0 0 0,1-1 0 0 0,-1 0 0 0 0,0 1 1 0 0,1-1-1 0 0,0 1 0 0 0,-1-1 0 0 0,1 1 0 0 0,0 0 1 0 0,-2 2-1 0 0,-1 2 166 0 0,-38 47 625 0 0,8-11-572 0 0,-217 350 355 0 0,245-382-586 0 0,-105 206 335 0 0,103-198-352 0 0,1 0 1 0 0,0 0-1 0 0,2 1 0 0 0,0 0 1 0 0,-2 20-1 0 0,6-32 8 0 0,0 0 0 0 0,1 1-1 0 0,0-1 1 0 0,0 0 0 0 0,1 0 0 0 0,0 0 0 0 0,0 0 0 0 0,0 0-1 0 0,1 0 1 0 0,0 0 0 0 0,1 0 0 0 0,-1-1 0 0 0,1 1-1 0 0,1-1 1 0 0,-1 1 0 0 0,9 9 0 0 0,1-2 105 0 0,0-1-1 0 0,1 0 1 0 0,1-1 0 0 0,0-1 0 0 0,1 0-1 0 0,0-1 1 0 0,18 8 0 0 0,-2-3 95 0 0,0-1 1 0 0,66 17 0 0 0,-49-21-857 0 0,4-3-299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322 119 2759 0 0,'1'-2'207'0'0,"2"-19"-245"0"0,-3 17 621 0 0,0 1 1 0 0,0-1-1 0 0,0 1 0 0 0,1 0 1 0 0,0-1-1 0 0,0 1 0 0 0,0 0 1 0 0,0 0-1 0 0,0 0 0 0 0,0 0 1 0 0,1 0-1 0 0,0 0 0 0 0,-1 0 1 0 0,1 0-1 0 0,0 0 0 0 0,4-3 1 0 0,29-24-4788 0 0,-34 28 4105 0 0,-1 2 115 0 0,0 0 397 0 0,6-6 515 0 0,-5 5 3940 0 0,-63 138-3748 0 0,54-117-1239 0 0,5-12 30 0 0,1-1 0 0 0,-1 1-1 0 0,-1-1 1 0 0,0 0 0 0 0,0 0 0 0 0,-5 7-1 0 0,-45 59-262 0 0,-7-3 61 0 0,-15 20-74 0 0,61-70 367 0 0,7-10-5 0 0,1 0 0 0 0,0 0 1 0 0,1 0-1 0 0,-7 14 0 0 0,-6 29-69 0 0,16-41 11 0 0,4-2-19 0 0,-1-8-8 0 0,0-2 28 0 0,0 0 136 0 0,0 0 29 0 0,0 0 25 0 0,0 0 104 0 0,0 0 44 0 0,0 0 8 0 0,-1 3-90 0 0,0 0 0 0 0,0 0 0 0 0,0 0 0 0 0,-1-1 0 0 0,0 1-1 0 0,1-1 1 0 0,-1 1 0 0 0,0-1 0 0 0,-2 3 0 0 0,0 0-99 0 0,3-4 86 0 0,1-1-75 0 0,0 3-39 0 0,-1 6-5 0 0,0-6 0 0 0,1-3 0 0 0,2 1 0 0 0,-1 1-13 0 0,1 0-1 0 0,0 0 1 0 0,0 0-1 0 0,0 0 1 0 0,1-1-1 0 0,-1 1 1 0 0,0-1-1 0 0,0 0 1 0 0,1 1-1 0 0,-1-1 1 0 0,1 0-1 0 0,-1 0 1 0 0,1-1-1 0 0,0 1 1 0 0,-1 0 0 0 0,4-1-1 0 0,6 2 171 0 0,1-2 0 0 0,15 0 0 0 0,-14 0 24 0 0,-12 0-217 0 0,0 0-1 0 0,-1-1 1 0 0,1 1 0 0 0,0 0-1 0 0,0-1 1 0 0,-1 1 0 0 0,1-1-1 0 0,0 0 1 0 0,2-1 0 0 0,7-3 44 0 0,-8 5-72 0 0,1-1 8 0 0,0 0 0 0 0,0 1 0 0 0,0-1 0 0 0,0 1 0 0 0,0 0-1 0 0,0 1 1 0 0,0-1 0 0 0,0 0 0 0 0,0 1 0 0 0,0 0 0 0 0,4 2 0 0 0,11-3 9 0 0,-11 0-107 0 0,-6 0-66 0 0,-2 0-18 0 0,0 0 14 0 0,3 1 60 0 0,1-1 171 0 0,1 1 0 0 0,0-1 0 0 0,0 0 0 0 0,0 0 0 0 0,0 0 0 0 0,0-1 0 0 0,8-2 0 0 0,38-11 157 0 0,-46 12-212 0 0,29-10 23 0 0,-22 6-59 0 0,1 2-1 0 0,13-4 1 0 0,3 0-135 0 0,5-1-581 0 0,-31 9 457 0 0,-3 0 268 0 0,0-1 0 0 0,0 1 0 0 0,0 0 0 0 0,0 0-1 0 0,0 0 1 0 0,0 0 0 0 0,0 0 0 0 0,1-1 0 0 0,-1 1 0 0 0,0 0 0 0 0,0 0-1 0 0,0 0 1 0 0,0 0 0 0 0,0 0 0 0 0,0 0 0 0 0,1-1 0 0 0,-1 1-1 0 0,0 0 1 0 0,0 0 0 0 0,0 0 0 0 0,0 0 0 0 0,0 0 0 0 0,1 0 0 0 0,-1 0-1 0 0,0 0 1 0 0,0 0 0 0 0,0 0 0 0 0,0 0 0 0 0,1 0 0 0 0,-1 0 0 0 0,0 0-1 0 0,1 0-22 0 0,-1 0 0 0 0,0 0 0 0 0,0 0 0 0 0,1 0-1 0 0,-1 0 1 0 0,0 0 0 0 0,1 0 0 0 0,-1 0 0 0 0,0-1-1 0 0,0 1 1 0 0,1 0 0 0 0,-1 0 0 0 0,0 0 0 0 0,1 0-1 0 0,-1 0 1 0 0,0-1 0 0 0,0 1 0 0 0,0 0 0 0 0,1 0-1 0 0,-1 0 1 0 0,0-1 0 0 0,0 1 0 0 0,0 0 0 0 0,1 0 0 0 0,-1-1-1 0 0,0 1 1 0 0,0 0 0 0 0,0-1 0 0 0,0 1 0 0 0,0-4 68 0 0,0 0 0 0 0,0 0 1 0 0,0 1-1 0 0,-1-1 0 0 0,0 0 1 0 0,0 1-1 0 0,0-1 0 0 0,0 0 1 0 0,0 1-1 0 0,-1-1 0 0 0,0 1 1 0 0,1 0-1 0 0,-4-5 0 0 0,2 3 131 0 0,0 0-1 0 0,0-1 1 0 0,1 1-1 0 0,-3-10 0 0 0,5 13-132 0 0,-1 0 0 0 0,1-1 0 0 0,0 1 0 0 0,0 0 0 0 0,0 0 0 0 0,0 0 0 0 0,0 0 0 0 0,1 0 0 0 0,-1 0 0 0 0,1 0 0 0 0,-1 0 0 0 0,1 0 0 0 0,0 0 0 0 0,-1 0 0 0 0,1 0 0 0 0,0 0 0 0 0,2-2 0 0 0,4-5-160 0 0,0 0 0 0 0,0 1 0 0 0,0 0 0 0 0,1 0 0 0 0,12-8 0 0 0,-19 14-85 0 0,-1 2 10 0 0,0 0 3 0 0,0 0 0 0 0,0 0 10 0 0,0 0 39 0 0,1-1-24 0 0,-1 0 164 0 0,0 1 0 0 0,0 0 0 0 0,0-1 0 0 0,0 1 0 0 0,1 0 0 0 0,-1-1 0 0 0,0 1 0 0 0,0 0 0 0 0,0-1 0 0 0,0 1 0 0 0,0-1 0 0 0,0 1 0 0 0,0 0 0 0 0,0-1-1 0 0,0 1 1 0 0,0 0 0 0 0,0-1 0 0 0,-1 1 0 0 0,1 0 0 0 0,0-1 0 0 0,0 1 0 0 0,0 0 0 0 0,-1-1 0 0 0,-7-3 13 0 0,-1 1 0 0 0,0 0 0 0 0,-10-2-1 0 0,-7-2 309 0 0,3-1 378 0 0,-10-2 11 0 0,30 10-742 0 0,-3 3 87 0 0,4-1-46 0 0,0-1 1 0 0,0 1-1 0 0,1-1 0 0 0,-1 1 0 0 0,1 0 0 0 0,-1-1 0 0 0,1 1 0 0 0,0 0 1 0 0,0 0-1 0 0,0 0 0 0 0,-2 4 0 0 0,-2 3-66 0 0,-47 60-29 0 0,26-36-176 0 0,22-26 206 0 0,4-5 56 0 0,-1 0 1 0 0,0-1-1 0 0,0 1 0 0 0,0-1 0 0 0,0 1 0 0 0,-1-1 0 0 0,1 1 1 0 0,0-1-1 0 0,-1 0 0 0 0,1 1 0 0 0,0-1 0 0 0,-3 1 0 0 0,3-1 29 0 0,1-1 0 0 0,-1 0 0 0 0,1 0-1 0 0,0 1 1 0 0,-1-1 0 0 0,1 0 0 0 0,0 1-1 0 0,-1-1 1 0 0,1 1 0 0 0,0-1 0 0 0,0 0 0 0 0,-1 1-1 0 0,1-1 1 0 0,0 1 0 0 0,0-1 0 0 0,0 1-1 0 0,-1-1 1 0 0,1 0 0 0 0,0 1 0 0 0,0-1-1 0 0,0 1 1 0 0,0-1 0 0 0,0 1 0 0 0,0-1 0 0 0,0 1-1 0 0,0-1 1 0 0,0 2 0 0 0,1-1-161 0 0,0-1 0 0 0,-1 1 0 0 0,1 0 1 0 0,0 0-1 0 0,-1 0 0 0 0,1-1 0 0 0,0 1 0 0 0,0 0 0 0 0,0-1 1 0 0,-1 1-1 0 0,1-1 0 0 0,0 1 0 0 0,0-1 0 0 0,0 0 0 0 0,0 1 1 0 0,0-1-1 0 0,1 1 0 0 0,10 3-1160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 6911 0 0,'0'0'528'0'0,"-2"0"-341"0"0,-5-1-1481 0 0,5 1 2431 0 0,0 0-1 0 0,0 0 0 0 0,0 0 0 0 0,0 0 0 0 0,0 1 0 0 0,0-1 1 0 0,-3 2-1 0 0,-2 1-461 0 0,5-1-1833 0 0,2-2-186 0 0,0 0 67 0 0,0 0 428 0 0,0 0 193 0 0,0 0 42 0 0,0 0 92 0 0,2 1 356 0 0,13 3 432 0 0,-10-6-48 0 0,-4 1-82 0 0,2 0 550 0 0,-3 1 18 0 0,10-2 858 0 0,3-4 186 0 0,-11 5-922 0 0,0 0-230 0 0,-1 0-423 0 0,2-2-110 0 0,13 6 1022 0 0,-8 1-2714 0 0,-1 1-414 0 0,4 1 668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0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6 12895 0 0,'0'0'998'0'0,"0"0"-542"0"0,0 0 169 0 0,0 0 140 0 0,0 0 31 0 0,0 0-117 0 0,0 0-508 0 0,0 0-218 0 0,0 0-45 0 0,0 0-52 0 0,0 0-176 0 0,-1 2-80 0 0,-5 5 257 0 0,0-1 0 0 0,-1 1-1 0 0,0-1 1 0 0,-1 0 0 0 0,1-1 0 0 0,-14 8 0 0 0,1 0 109 0 0,14-9 61 0 0,-1 0-1 0 0,1-1 1 0 0,-1 0-1 0 0,0 0 1 0 0,0-1 0 0 0,0 0-1 0 0,0 0 1 0 0,0 0-1 0 0,0-1 1 0 0,-1 0-1 0 0,1 0 1 0 0,0-1 0 0 0,-1 0-1 0 0,1-1 1 0 0,0 1-1 0 0,-1-1 1 0 0,1-1 0 0 0,-10-2-1 0 0,7 1 147 0 0,0-1 1 0 0,0 0-1 0 0,0-1 0 0 0,-14-9 0 0 0,20 11-56 0 0,-1 0 0 0 0,0-1 0 0 0,1 1 0 0 0,0-1 0 0 0,0 0 0 0 0,0-1 0 0 0,0 1 0 0 0,1-1 0 0 0,-6-8 0 0 0,9 11 139 0 0,0 2-26 0 0,0 0-112 0 0,0 0-43 0 0,0 0-10 0 0,0 0-33 0 0,0 0-136 0 0,0 0-65 0 0,-2-1 108 0 0,1 0 0 0 0,-1 0 0 0 0,0 0-1 0 0,1 0 1 0 0,-1 0 0 0 0,0 0 0 0 0,1 0 0 0 0,-1 1 0 0 0,0-1 0 0 0,0 1 0 0 0,-2-1 0 0 0,1 1-65 0 0,-1 0 1 0 0,0 0-1 0 0,0 1 1 0 0,1 0 0 0 0,-1-1-1 0 0,0 1 1 0 0,-5 3-1 0 0,-11 1-314 0 0,15-4 370 0 0,1 1 1 0 0,-1-1-1 0 0,1 1 1 0 0,0 0-1 0 0,0 0 1 0 0,-5 3-1 0 0,-14 7-67 0 0,14-8 128 0 0,-1 0 0 0 0,1 1 0 0 0,0 1 0 0 0,0-1 0 0 0,-10 10 0 0 0,-30 16 99 0 0,47-30 39 0 0,2-1 20 0 0,-4 3 94 0 0,4-3-189 0 0,0 1 0 0 0,0-1 0 0 0,-1 0-1 0 0,1 0 1 0 0,0 0 0 0 0,0 0-1 0 0,-1 0 1 0 0,1 0 0 0 0,0 0-1 0 0,0 0 1 0 0,0 1 0 0 0,-1-1-1 0 0,1 0 1 0 0,0 0 0 0 0,0 0-1 0 0,0 0 1 0 0,0 1 0 0 0,-1-1 0 0 0,1 0-1 0 0,0 0 1 0 0,0 0 0 0 0,0 1-1 0 0,0-1 1 0 0,0 0 0 0 0,0 0-1 0 0,0 0 1 0 0,0 1 0 0 0,-1-1-1 0 0,1 0 1 0 0,0 0 0 0 0,0 1-1 0 0,0-1 1 0 0,0 0 0 0 0,0 0 0 0 0,0 1-1 0 0,2 3 61 0 0,-1-2-89 0 0,0-1-1 0 0,0 1 1 0 0,0-1 0 0 0,0 0-1 0 0,0 1 1 0 0,0-1-1 0 0,0 0 1 0 0,0 0 0 0 0,1 0-1 0 0,-1 0 1 0 0,0 0-1 0 0,1 0 1 0 0,-1 0-1 0 0,1 0 1 0 0,-1 0 0 0 0,3 0-1 0 0,-1 2 24 0 0,5 6-36 0 0,0 1-12 0 0,-3 3 0 0 0,-5-8 7 0 0,1 0-1 0 0,-2 0 0 0 0,1 0 1 0 0,0 0-1 0 0,-1 0 1 0 0,0 0-1 0 0,0 0 0 0 0,-1 0 1 0 0,-2 8-1 0 0,-1-1 16 0 0,-1 0-1 0 0,-11 17 0 0 0,15-26-18 0 0,-8 12 9 0 0,0 0 0 0 0,-2 0 0 0 0,-23 23 0 0 0,34-36-43 0 0,1-2 130 0 0,0 0 29 0 0,8-1-48 0 0,0-1 1 0 0,0 1-1 0 0,-1-1 0 0 0,1 0 1 0 0,0-1-1 0 0,-1 0 1 0 0,0 0-1 0 0,12-8 0 0 0,6-1-82 0 0,29-18-366 0 0,-52 30 242 0 0,-2 0 39 0 0,2 0 18 0 0,7 2-9 0 0,-8-1 66 0 0,1 0 1 0 0,-1 0-1 0 0,1 0 0 0 0,-1 0 0 0 0,1 0 0 0 0,-1 0 0 0 0,0 0 1 0 0,0 0-1 0 0,1 0 0 0 0,-1 1 0 0 0,0-1 0 0 0,0 0 1 0 0,0 1-1 0 0,1 3 0 0 0,16 31-131 0 0,-12-20 129 0 0,-4-12 9 0 0,-1 0 1 0 0,1 0-1 0 0,-1 0 1 0 0,1 0-1 0 0,1-1 1 0 0,-1 1-1 0 0,0 0 1 0 0,1-1-1 0 0,0 0 1 0 0,2 4-1 0 0,-1-3 5 0 0,4 3 0 0 0,16 3 0 0 0,-15-7 108 0 0,1-1-1 0 0,0 0 1 0 0,0 0-1 0 0,0-1 1 0 0,0 0 0 0 0,0-1-1 0 0,0 0 1 0 0,11-1-1 0 0,-18 0 77 0 0,-3 1 0 0 0,0 0-4 0 0,0 0-17 0 0,0 0-10 0 0,0 0-1 0 0,0 0-2 0 0,-6 13 124 0 0,0-5-223 0 0,0 0-1 0 0,-1-1 1 0 0,0 1-1 0 0,0-2 1 0 0,-11 10-1 0 0,-44 27-34 0 0,47-34 1 0 0,-10 8-17 0 0,9-5 0 0 0,-36 18 0 0 0,15-10 5 0 0,29-15-40 0 0,1-1 0 0 0,0 0 0 0 0,-1 0 0 0 0,0-1 1 0 0,1 0-1 0 0,-2 0 0 0 0,1-1 0 0 0,0 0 0 0 0,0 0 1 0 0,-1-1-1 0 0,1 0 0 0 0,0 0 0 0 0,-14-1 1 0 0,7-3 19 0 0,12-1 17 0 0,3 2-3 0 0,-5-9-104 0 0,4 7-219 0 0,0 0 0 0 0,1 1 0 0 0,0-1-1 0 0,0 0 1 0 0,0 0 0 0 0,0 1 0 0 0,0-1 0 0 0,1 0 0 0 0,0 0 0 0 0,-1 1 0 0 0,2-1 0 0 0,-1 1 0 0 0,2-6 0 0 0,-2 7-1626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55 7831 0 0,'-1'-3'219'0'0,"0"0"-1"0"0,0-1 0 0 0,-1 1 1 0 0,1 0-1 0 0,-1 0 0 0 0,0 0 0 0 0,0 1 1 0 0,1-1-1 0 0,-2 0 0 0 0,1 1 0 0 0,0-1 1 0 0,-1 1-1 0 0,1 0 0 0 0,-1-1 1 0 0,1 1-1 0 0,-1 1 0 0 0,0-1 0 0 0,0 0 1 0 0,0 1-1 0 0,-5-3 0 0 0,7 4 13 0 0,1 0 28 0 0,0 0 11 0 0,0 0 2 0 0,0 0 19 0 0,0 0 80 0 0,0 0-353 0 0,0 0 1 0 0,0 0 0 0 0,-1 1 0 0 0,1-1 0 0 0,0 0-1 0 0,0 0 1 0 0,0 0 0 0 0,0 1 0 0 0,0-1 0 0 0,0 0-1 0 0,-1 0 1 0 0,1 0 0 0 0,0 0 0 0 0,0 0 0 0 0,0 1 0 0 0,0-1-1 0 0,-1 0 1 0 0,1 0 0 0 0,0 0 0 0 0,0 0 0 0 0,0 0-1 0 0,0 0 1 0 0,-1 0 0 0 0,1 0 0 0 0,0 0 0 0 0,0 0-1 0 0,-1 0 1 0 0,1 0 0 0 0,0 0 0 0 0,0 0 0 0 0,-1 0 13 0 0,1 0-1 0 0,0 0 1 0 0,-1 0 0 0 0,1 0 0 0 0,0 1 0 0 0,-1-1 0 0 0,1 0 0 0 0,0 0 0 0 0,-1 0 0 0 0,1 0 0 0 0,0 0 0 0 0,0 0-1 0 0,-1 0 1 0 0,1 1 0 0 0,0-1 0 0 0,0 0 0 0 0,-1 0 0 0 0,1 0 0 0 0,0 1 0 0 0,0-1 0 0 0,0 0 0 0 0,-1 0 0 0 0,1 1-1 0 0,0-1 1 0 0,0 0 0 0 0,0 0 0 0 0,0 1 0 0 0,-1-1 0 0 0,1 0 0 0 0,0 0 0 0 0,0 1 0 0 0,0-1 0 0 0,0 1 0 0 0,0 5 178 0 0,1 1 1 0 0,0-1 0 0 0,0 0-1 0 0,0 0 1 0 0,1 0 0 0 0,0 0-1 0 0,0 0 1 0 0,1 0 0 0 0,-1 0-1 0 0,8 10 1 0 0,-5-9-131 0 0,0 0 0 0 0,1 0 1 0 0,0 0-1 0 0,0 0 0 0 0,1-1 0 0 0,0 0 0 0 0,9 6 0 0 0,136 75 75 0 0,-101-61-348 0 0,91 64 1 0 0,-125-78 130 0 0,-1 2 0 0 0,-1 0 0 0 0,26 30 1 0 0,-34-35 54 0 0,-1 0 0 0 0,-1 0 1 0 0,1 0-1 0 0,-1 0 0 0 0,-1 1 1 0 0,0 0-1 0 0,0 0 1 0 0,-1 0-1 0 0,3 16 0 0 0,-1 6-27 0 0,-2 0-1 0 0,-1-1 0 0 0,-1 1 1 0 0,-2 0-1 0 0,-1 0 0 0 0,-1 0 1 0 0,-2-1-1 0 0,-10 36 0 0 0,11-56 9 0 0,0 0 0 0 0,0-1 0 0 0,-1 1 0 0 0,-1-1 0 0 0,-11 16 0 0 0,-40 45-61 0 0,36-48 89 0 0,-24 38-1 0 0,-19 52-102 0 0,16-26-976 0 0,45-82 848 0 0,-1 1-1 0 0,1-2 1 0 0,-1 1 0 0 0,0 0 0 0 0,0-1 0 0 0,-1 1 0 0 0,1-1 0 0 0,-1 0 0 0 0,0-1 0 0 0,0 1 0 0 0,-8 3 0 0 0,5-3-89 0 0,0-1 0 0 0,1-1 1 0 0,-1 0-1 0 0,0 0 0 0 0,0 0 1 0 0,0-1-1 0 0,-14 1 0 0 0,-5-3-414 0 0,0-1-1 0 0,0-1 1 0 0,0-2-1 0 0,-28-7 0 0 0,44 9 569 0 0,2 1-324 0 0,2 1 511 0 0,-1-1 0 0 0,0 0 0 0 0,0 0 0 0 0,1-1-1 0 0,-1 0 1 0 0,1 0 0 0 0,0-1 0 0 0,0 0 0 0 0,-9-6-1 0 0,9 3-3034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10103 0 0,'0'0'464'0'0,"0"0"-9"0"0,0 0-172 0 0,0 0 367 0 0,0 0 190 0 0,0 0 38 0 0,0 0-45 0 0,0 0-222 0 0,0 0-99 0 0,2-1-22 0 0,47-3 1933 0 0,-24 3-2096 0 0,36-8-1 0 0,-41 6-298 0 0,0 1 0 0 0,35-1 0 0 0,-27 5-28 0 0,-16 2 0 0 0,-11-3 0 0 0,0 0 0 0 0,0 1 0 0 0,-1-1 0 0 0,1 1 0 0 0,-1-1 0 0 0,1 1 0 0 0,-1-1 0 0 0,0 1 0 0 0,1-1 0 0 0,-1 1 0 0 0,0 0 0 0 0,0-1 0 0 0,0 1 0 0 0,0-1 0 0 0,0 1 0 0 0,-1 0 0 0 0,1-1 0 0 0,0 1 0 0 0,-1-1 0 0 0,1 1 0 0 0,-2 2 0 0 0,0 2 0 0 0,0 0 0 0 0,-1 0 0 0 0,1-1 0 0 0,-6 8 0 0 0,-2 0 0 0 0,0-1 0 0 0,-2 0 0 0 0,1 0 0 0 0,-16 10 0 0 0,-15 16 0 0 0,-6 0-117 0 0,42-31 120 0 0,6-5 18 0 0,-1 0 1 0 0,1-1 0 0 0,0 1 0 0 0,0 0 0 0 0,0-1 0 0 0,0 1-1 0 0,1 0 1 0 0,-1-1 0 0 0,0 1 0 0 0,1 0 0 0 0,-1-1 0 0 0,1 1-1 0 0,-1-1 1 0 0,1 1 0 0 0,0-1 0 0 0,0 1 0 0 0,0-1 0 0 0,0 1-1 0 0,0-1 1 0 0,0 0 0 0 0,0 1 0 0 0,0-1 0 0 0,2 2 0 0 0,1 0 34 0 0,0 1 0 0 0,-1-1 1 0 0,1 0-1 0 0,0 0 0 0 0,1 0 1 0 0,-1-1-1 0 0,6 3 0 0 0,0-2 39 0 0,1 0 0 0 0,0-1 0 0 0,0-1 0 0 0,19 1 0 0 0,9 1 100 0 0,78 9 178 0 0,-21-4-626 0 0,-45-3-161 0 0,5-2-30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6 7367 0 0,'1'-1'568'0'0,"4"-3"1364"0"0,-7 18-150 0 0,1-8-1681 0 0,-1 0 1 0 0,0 0 0 0 0,0 0 0 0 0,-1-1-1 0 0,0 1 1 0 0,0-1 0 0 0,0 1 0 0 0,-1-1-1 0 0,1 0 1 0 0,-7 6 0 0 0,3-5 138 0 0,0 1 1 0 0,0-2 0 0 0,0 1-1 0 0,-1-1 1 0 0,0 0 0 0 0,-11 4-1 0 0,-8 2 404 0 0,-1-1 0 0 0,0-2 0 0 0,-40 7-1 0 0,51-11-585 0 0,-230 59 590 0 0,10-3-1459 0 0,209-54 447 0 0,-1-1 0 0 0,-44 1 1 0 0,64-5 193 0 0,-1-1 1 0 0,1-1 0 0 0,0 0-1 0 0,-1 0 1 0 0,1-1 0 0 0,0 0 0 0 0,-1 0-1 0 0,1-1 1 0 0,0 0 0 0 0,1-1 0 0 0,-14-7-1 0 0,21 10-118 0 0,7-11-424 0 0,-3 9 731 0 0,-1 1 0 0 0,1 0-1 0 0,-1 0 1 0 0,1 0-1 0 0,0 0 1 0 0,-1 0 0 0 0,1 1-1 0 0,0-1 1 0 0,0 1-1 0 0,5-2 1 0 0,0 1 180 0 0,1-1 1 0 0,14-1-1 0 0,-16 3-83 0 0,1 0 0 0 0,-1 1 0 0 0,1-1 0 0 0,0 2 0 0 0,-1-1 1 0 0,1 1-1 0 0,-1 0 0 0 0,1 1 0 0 0,11 3 0 0 0,-15-3-107 0 0,0 0-1 0 0,0 0 1 0 0,-1 0-1 0 0,1 0 1 0 0,-1 0 0 0 0,0 1-1 0 0,1 0 1 0 0,-1-1-1 0 0,0 1 1 0 0,-1 0 0 0 0,1 1-1 0 0,0-1 1 0 0,-1 0 0 0 0,0 1-1 0 0,0-1 1 0 0,0 1-1 0 0,0 0 1 0 0,0 0 0 0 0,0 4-1 0 0,4 16 135 0 0,-2 0 0 0 0,0 1 0 0 0,-2-1 0 0 0,-1 36-1 0 0,0-29-8 0 0,0 10 43 0 0,-2-1-1 0 0,-8 52 1 0 0,6-72-137 0 0,-2-1 1 0 0,0 0-1 0 0,0 0 1 0 0,-2 0-1 0 0,0 0 1 0 0,-17 29 0 0 0,-6-3 20 0 0,-45 53 0 0 0,8-12-1230 0 0,39-41 34 0 0,27-44 931 0 0,12-9-2092 0 0,2-1-2028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74 4143 0 0,'0'0'319'0'0,"-2"0"-210"0"0,-14-1 529 0 0,14 0-373 0 0,1 0 738 0 0,-6-9 2815 0 0,6 9-3601 0 0,1 0 0 0 0,-1-1 0 0 0,1 1 0 0 0,0 0 0 0 0,-1-1 0 0 0,1 1 0 0 0,0 0-1 0 0,0-1 1 0 0,0 1 0 0 0,0 0 0 0 0,0-1 0 0 0,0 1 0 0 0,0 0 0 0 0,1-1 0 0 0,-1 1 0 0 0,0 0-1 0 0,1-1 1 0 0,-1 1 0 0 0,1 0 0 0 0,-1 0 0 0 0,1-1 0 0 0,0 1 0 0 0,1-2 0 0 0,-1 3 45 0 0,0-1-20 0 0,1-1 0 0 0,0 1 0 0 0,-1 0 0 0 0,1 0 0 0 0,-1-1 0 0 0,1 1 1 0 0,-1-1-1 0 0,2-1 0 0 0,-1 4-87 0 0,22 16-269 0 0,-19-13-89 0 0,0 0 0 0 0,-1-1-1 0 0,1 1 1 0 0,7 2 0 0 0,-8-5-15 0 0,-1 0 0 0 0,1 0 0 0 0,0 0 0 0 0,-1-1 0 0 0,1 1 0 0 0,0-1 0 0 0,0 0 0 0 0,-1 0 0 0 0,1 0 0 0 0,0-1 0 0 0,0 0 0 0 0,-1 1 0 0 0,8-4 0 0 0,2 0-503 0 0,0-1 0 0 0,17-10-1 0 0,-8 2-712 0 0,0-1-2412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12351 0 0,'5'-9'172'0'0,"1"1"0"0"0,0-1-1 0 0,0 1 1 0 0,0 1 0 0 0,1-1-1 0 0,0 1 1 0 0,1 0 0 0 0,-1 0-1 0 0,1 1 1 0 0,1 0 0 0 0,16-9-1 0 0,-2 5 631 0 0,19-11 560 0 0,85-27 0 0 0,-117 45-1286 0 0,0 1 0 0 0,1 1 0 0 0,-1-1 0 0 0,1 2 0 0 0,0-1 0 0 0,11 2 0 0 0,-18-1-54 0 0,3 0-16 0 0,-2 0 4 0 0,1 0 0 0 0,-1 1 0 0 0,0 0 0 0 0,0 0 0 0 0,0 0 1 0 0,0 1-1 0 0,9 3 0 0 0,-4-2-45 0 0,-2 0-91 0 0,-1-1-1 0 0,0 1 0 0 0,1-1 1 0 0,-1-1-1 0 0,1 0 0 0 0,-1 0 1 0 0,1 0-1 0 0,0-1 0 0 0,13-1 1 0 0,21-6-2840 0 0,-17 1-2362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7831 0 0,'0'0'603'0'0,"-2"1"-396"0"0,-5 2 197 0 0,-1 0 1 0 0,1 0-1 0 0,0 1 0 0 0,0 0 1 0 0,0 0-1 0 0,0 1 1 0 0,1 0-1 0 0,-1 0 1 0 0,1 1-1 0 0,1 0 0 0 0,-1-1 1 0 0,-6 11-1 0 0,-7 11 388 0 0,-27 52 1 0 0,30-49-441 0 0,-25 56-18 0 0,-2 5-226 0 0,26-55-429 0 0,3-6-3818 0 0,0-6-935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4607 0 0,'0'0'354'0'0,"2"-2"-17"0"0,2-1 185 0 0,1 0-1 0 0,-1 0 1 0 0,1 1 0 0 0,0-1-1 0 0,0 1 1 0 0,0 0-1 0 0,7-2 1 0 0,41-8 2014 0 0,-17 5-1740 0 0,81-17 1150 0 0,-17 3-1104 0 0,325-58 1965 0 0,-201 57-3731 0 0,-189 22-5335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380 112 4143 0 0,'0'-2'191'0'0,"0"-14"20"0"0,1 13-205 0 0,4-7 325 0 0,-2 8 412 0 0,1-1 0 0 0,0 1-1 0 0,0 0 1 0 0,0 0 0 0 0,1 0 0 0 0,-1 1-1 0 0,0-1 1 0 0,8 0 0 0 0,5-3 1104 0 0,51-12-648 0 0,-25 7-1035 0 0,-26 5-83 0 0,83-18 676 0 0,-96 22-736 0 0,0 0-1 0 0,0 1 1 0 0,0 0-1 0 0,0-1 0 0 0,0 2 1 0 0,0-1-1 0 0,0 0 1 0 0,0 1-1 0 0,0 0 1 0 0,0 0-1 0 0,0 0 0 0 0,0 0 1 0 0,0 1-1 0 0,-1-1 1 0 0,1 1-1 0 0,-1 0 0 0 0,1 0 1 0 0,-1 0-1 0 0,0 1 1 0 0,0-1-1 0 0,0 1 1 0 0,0 0-1 0 0,0 0 0 0 0,0 0 1 0 0,-1 0-1 0 0,1 0 1 0 0,-1 0-1 0 0,0 1 1 0 0,0-1-1 0 0,0 1 0 0 0,-1 0 1 0 0,1-1-1 0 0,-1 1 1 0 0,0 0-1 0 0,0 0 1 0 0,0 0-1 0 0,-1 0 0 0 0,1 0 1 0 0,-1 0-1 0 0,0 0 1 0 0,0 0-1 0 0,0 0 1 0 0,-1 0-1 0 0,1 0 0 0 0,-1 0 1 0 0,-2 6-1 0 0,0-2-19 0 0,1-1 1 0 0,-2 1-1 0 0,1-1 0 0 0,-1 1 0 0 0,0-1 0 0 0,0 0 0 0 0,-1-1 0 0 0,0 1 1 0 0,0-1-1 0 0,-1 0 0 0 0,0 0 0 0 0,0-1 0 0 0,0 1 0 0 0,-12 6 0 0 0,-4 1 88 0 0,-1-1 0 0 0,0-2-1 0 0,-33 11 1 0 0,-7 3 111 0 0,61-23-188 0 0,-31 11 148 0 0,-8 1-4 0 0,30-10-172 0 0,8-3-122 0 0,3 0-24 0 0,0 0 2 0 0,0 0 2 0 0,0 0 6 0 0,10 7-94 0 0,-7-6 202 0 0,147 76-372 0 0,-148-76 416 0 0,42 21 0 0 0,-34-18 34 0 0,-9-3-1 0 0,0-1 0 0 0,0 1 1 0 0,-1 0-1 0 0,1-1 0 0 0,0 1 1 0 0,-1 0-1 0 0,1 0 0 0 0,-1-1 0 0 0,1 1 1 0 0,-1 0-1 0 0,1 0 0 0 0,-1 0 1 0 0,0 0-1 0 0,1-1 0 0 0,-1 1 1 0 0,0 0-1 0 0,0 0 0 0 0,0 0 1 0 0,1 0-1 0 0,-1 0 0 0 0,0 0 1 0 0,0 0-1 0 0,0 0 0 0 0,-1 1 1 0 0,-1 22 427 0 0,-1-15-355 0 0,0 0 1 0 0,0 0-1 0 0,-1 0 0 0 0,0 0 0 0 0,-1-1 0 0 0,1 1 0 0 0,-2-1 0 0 0,1 0 1 0 0,-1-1-1 0 0,0 1 0 0 0,-1-1 0 0 0,-10 8 0 0 0,5-4 7 0 0,-1-1-1 0 0,0-1 0 0 0,0 0 1 0 0,-1 0-1 0 0,-1-2 1 0 0,-23 10-1 0 0,-226 67 1276 0 0,174-58-1260 0 0,74-21-199 0 0,2 0-372 0 0,1-1 1 0 0,-1-1-1 0 0,-22 2 1 0 0,25-4-6448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1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1550 54 2303 0 0,'15'-7'108'0'0,"-7"3"-55"0"0,-1 0 0 0 0,0 0-1 0 0,0 0 1 0 0,-1-1 0 0 0,7-5-1 0 0,-11 9 984 0 0,-2 1 352 0 0,0 0 70 0 0,0 0-89 0 0,0 0-425 0 0,0 0-189 0 0,0 0-34 0 0,0-1-648 0 0,0 1 0 0 0,0-1 0 0 0,0 1 0 0 0,0-1-1 0 0,0 1 1 0 0,-1 0 0 0 0,1-1 0 0 0,0 1 0 0 0,0-1 0 0 0,0 1 0 0 0,0-1 0 0 0,-1 1-1 0 0,1 0 1 0 0,0-1 0 0 0,0 1 0 0 0,-1 0 0 0 0,1-1 0 0 0,0 1 0 0 0,-1 0 0 0 0,1-1 0 0 0,0 1-1 0 0,-1 0 1 0 0,1 0 0 0 0,0-1 0 0 0,-1 1 0 0 0,1 0 0 0 0,-1 0 0 0 0,0-1 0 0 0,-14-1 1268 0 0,9 2-1087 0 0,-4-1 51 0 0,1 1 0 0 0,-1 0 0 0 0,0 1 0 0 0,1 0 0 0 0,-1 0-1 0 0,-9 3 1 0 0,-57 20 155 0 0,58-17-392 0 0,-12 5-59 0 0,1 2 0 0 0,-51 32 0 0 0,-7 4-14 0 0,41-29-88 0 0,0-2-1 0 0,-71 19 1 0 0,-101 10-296 0 0,155-35 116 0 0,20-4-73 0 0,-51 4 0 0 0,81-12 308 0 0,-1 0 0 0 0,1-1 0 0 0,-1-1 0 0 0,1 0-1 0 0,-1-1 1 0 0,1-1 0 0 0,0 0 0 0 0,-14-5 0 0 0,22 6 15 0 0,0-1 1 0 0,0 1-1 0 0,0-1 1 0 0,1 0-1 0 0,-1 0 1 0 0,1 0-1 0 0,0-1 1 0 0,0 1-1 0 0,0-1 0 0 0,0 0 1 0 0,-4-7-1 0 0,7 9-8 0 0,-1 1 0 0 0,1-1-1 0 0,0 0 1 0 0,0 0 0 0 0,0 0-1 0 0,0 0 1 0 0,1 0-1 0 0,-1 0 1 0 0,1 0 0 0 0,-1 0-1 0 0,1 0 1 0 0,0-1 0 0 0,-1 1-1 0 0,1 0 1 0 0,0 0 0 0 0,1 0-1 0 0,-1 0 1 0 0,0 0 0 0 0,0-1-1 0 0,1 1 1 0 0,0 0-1 0 0,-1 0 1 0 0,1 0 0 0 0,0 0-1 0 0,0 0 1 0 0,0 0 0 0 0,0 1-1 0 0,0-1 1 0 0,0 0 0 0 0,3-3-1 0 0,-1 3 36 0 0,-1-1-1 0 0,0 1 0 0 0,1 0 0 0 0,0 0 1 0 0,-1 0-1 0 0,1 0 0 0 0,0 1 0 0 0,0-1 0 0 0,0 1 1 0 0,0-1-1 0 0,1 1 0 0 0,-1 0 0 0 0,0 0 1 0 0,0 0-1 0 0,1 1 0 0 0,-1-1 0 0 0,0 1 1 0 0,1 0-1 0 0,-1 0 0 0 0,0 0 0 0 0,1 0 1 0 0,-1 1-1 0 0,0-1 0 0 0,1 1 0 0 0,-1 0 1 0 0,0 0-1 0 0,0 0 0 0 0,0 0 0 0 0,0 1 1 0 0,0-1-1 0 0,0 1 0 0 0,0 0 0 0 0,0 0 1 0 0,0 0-1 0 0,-1 0 0 0 0,3 3 0 0 0,1 2 4 0 0,-1 0-1 0 0,0 1 1 0 0,0 0-1 0 0,-1 0 1 0 0,0 0-1 0 0,-1 0 1 0 0,1 0 0 0 0,-2 1-1 0 0,1-1 1 0 0,-1 1-1 0 0,-1 0 1 0 0,1 0-1 0 0,-1 0 1 0 0,-1 0-1 0 0,-1 15 1 0 0,-1 4 42 0 0,-1-1-1 0 0,-2 0 1 0 0,-15 49 0 0 0,14-58-9 0 0,-1-1 0 0 0,0 0 0 0 0,-2 0 0 0 0,0-1-1 0 0,-1 0 1 0 0,-18 23 0 0 0,-83 82 265 0 0,46-53-126 0 0,47-49-122 0 0,2 0 1 0 0,0 2-1 0 0,-22 37 0 0 0,-89 172 7 0 0,120-215-45 0 0,0 0 0 0 0,0 0-1 0 0,-7 28 1 0 0,12-32 38 0 0,2-9 23 0 0,1 0-22 0 0,0 0-48 0 0,0-1 0 0 0,0 0 1 0 0,0 0-1 0 0,0 0 0 0 0,-1 0 1 0 0,1 0-1 0 0,0 0 0 0 0,1 0 1 0 0,-1 0-1 0 0,0-1 1 0 0,0 1-1 0 0,0 0 0 0 0,0-1 1 0 0,1 1-1 0 0,-1 0 0 0 0,0-1 1 0 0,1 0-1 0 0,-1 1 0 0 0,0-1 1 0 0,3 0-1 0 0,2 0 77 0 0,0 0 0 0 0,-1 0 0 0 0,1-1 0 0 0,7-2-1 0 0,-6 1-31 0 0,32-8 453 0 0,42-16-1 0 0,-7 1-12 0 0,2 2-171 0 0,178-49 889 0 0,-196 59-776 0 0,0 3 0 0 0,86-5 1 0 0,-126 14-381 0 0,-1 2 1 0 0,1 0-1 0 0,-1 1 0 0 0,0 1 1 0 0,0 1-1 0 0,25 8 0 0 0,-39-11-67 0 0,-1 0 0 0 0,1 0-1 0 0,-1 1 1 0 0,1-1 0 0 0,-1 1-1 0 0,1 0 1 0 0,-1 0 0 0 0,0 0-1 0 0,0 0 1 0 0,0 0 0 0 0,0 0-1 0 0,0 0 1 0 0,0 1 0 0 0,1 3 0 0 0,-2-6-7 0 0,-1 1 1 0 0,1 0 0 0 0,-1 0 0 0 0,0 0 0 0 0,0-1 0 0 0,1 1 0 0 0,-1 0 0 0 0,0 0 0 0 0,0 0 0 0 0,0-1 0 0 0,0 1 0 0 0,0 0 0 0 0,0 0 0 0 0,0 0 0 0 0,0-1 0 0 0,0 1 0 0 0,-1 2 0 0 0,1 0-118 0 0,-1 2-202 0 0,0 1 1 0 0,0-1 0 0 0,0 0-1 0 0,-1 0 1 0 0,1 0 0 0 0,-1 0-1 0 0,0-1 1 0 0,-1 1-1 0 0,1 0 1 0 0,-7 8 0 0 0,-11 9-1055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0 919 0 0,'0'0'291'0'0,"-2"2"884"0"0,-56 60 5934 0 0,-13 16-3332 0 0,51-54-3115 0 0,2 1 0 0 0,1 1 0 0 0,-25 50 0 0 0,13-6-530 0 0,17-38-199 0 0,-2-1 1 0 0,0-1-1 0 0,-37 56 1 0 0,39-68-263 0 0,-1-1 1 0 0,-1 0 0 0 0,-1-1 0 0 0,0-1 0 0 0,-26 21-1 0 0,-10-1-1207 0 0,29-22 632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76 2303 0 0,'-11'-38'224'0'0,"6"23"3546"0"0,7 9 1175 0 0,-1 4-4644 0 0,3-5-271 0 0,1 0 274 0 0,-4 7 532 0 0,-6 11-286 0 0,-6 0-406 0 0,0 0 0 0 0,0-1 0 0 0,-1 0 0 0 0,0-1-1 0 0,-23 13 1 0 0,10-5 1 0 0,-93 72 31 0 0,28-23-137 0 0,-27 18-14 0 0,104-75-12 0 0,1 1 0 0 0,0 0 0 0 0,0 0-1 0 0,-9 14 1 0 0,13-15-13 0 0,5 4 0 0 0,2-9-2 0 0,1 2 2 0 0,6 15 14 0 0,2 4 123 0 0,2-1 0 0 0,12 24 0 0 0,-2-7-88 0 0,-8-16 5 0 0,-10-22-50 0 0,0 0 0 0 0,-1 1 0 0 0,0-1 0 0 0,0 1 0 0 0,0-1 0 0 0,0 5 1 0 0,1 3 10 0 0,1-1 0 0 0,5 16 0 0 0,-7-23-15 0 0,0 0 0 0 0,1 0 0 0 0,-1 0 0 0 0,1 0 0 0 0,3 5 0 0 0,7 4 1 0 0,-6-11 3 0 0,-3-1 2 0 0,4 2 11 0 0,0 0 0 0 0,1-1 0 0 0,-1 0 1 0 0,0-1-1 0 0,1 1 0 0 0,-1-2 0 0 0,1 1 0 0 0,10-2 0 0 0,9-4 167 0 0,25-8-1 0 0,-23 6 21 0 0,128-29 1223 0 0,-69 17-582 0 0,-37 12-465 0 0,4-1-200 0 0,-7-1-98 0 0,38-12-1 0 0,-77 18-65 0 0,0-1 0 0 0,0-1 0 0 0,0 1 0 0 0,0-2 0 0 0,-1 1 0 0 0,8-9-1 0 0,-11 11 2 0 0,-4 3-17 0 0,11-10 52 0 0,0 0 0 0 0,11-13 0 0 0,-20 20-38 0 0,1-1 0 0 0,-1 0-1 0 0,0 0 1 0 0,0 0 0 0 0,-1 0-1 0 0,1-1 1 0 0,-1 1 0 0 0,-1-1-1 0 0,3-7 1 0 0,1-7-39 0 0,-3 13-6 0 0,0 1 0 0 0,-1 0 0 0 0,1-12-1 0 0,-2 16 23 0 0,0-1 0 0 0,0 1 0 0 0,0 0 0 0 0,0-1-1 0 0,-1 1 1 0 0,1 0 0 0 0,-1 0 0 0 0,0-1 0 0 0,0 1-1 0 0,0 0 1 0 0,0 0 0 0 0,0 0 0 0 0,0 0-1 0 0,-3-3 1 0 0,2 2-31 0 0,-1 1 1 0 0,0-1-1 0 0,0 1 0 0 0,0 0 1 0 0,0 0-1 0 0,-1 0 0 0 0,1 0 0 0 0,-1 0 1 0 0,1 1-1 0 0,-1 0 0 0 0,1 0 1 0 0,-1 0-1 0 0,0 0 0 0 0,-6-1 0 0 0,-8 0-195 0 0,-32 1 0 0 0,43 1 189 0 0,-112 5-453 0 0,76-2 358 0 0,-46 4-40 0 0,82-8 160 0 0,4 1 17 0 0,1 0 0 0 0,-1 1 0 0 0,0-1-1 0 0,0 0 1 0 0,1 1 0 0 0,-1 0 0 0 0,0-1 0 0 0,1 1 0 0 0,-1 0-1 0 0,-3 2 1 0 0,4-2 20 0 0,1 0-1 0 0,-1 0 1 0 0,1 0-1 0 0,-1 1 1 0 0,1-1 0 0 0,0 0-1 0 0,-1 0 1 0 0,1 1-1 0 0,0-1 1 0 0,0 1-1 0 0,0-1 1 0 0,0 1-1 0 0,0 0 1 0 0,0-1 0 0 0,0 1-1 0 0,1 0 1 0 0,-1-1-1 0 0,1 1 1 0 0,-1 0-1 0 0,1 0 1 0 0,-1 0 0 0 0,1-1-1 0 0,0 1 1 0 0,0 0-1 0 0,0 0 1 0 0,1 3-1 0 0,-1 5 83 0 0,2 0 0 0 0,-1 0 0 0 0,5 15 0 0 0,-3-12-16 0 0,1-1 0 0 0,0 0 0 0 0,1 0 0 0 0,0 0 0 0 0,14 22 0 0 0,-7-15-20 0 0,-10-14-49 0 0,1 1-1 0 0,1-1 0 0 0,-1-1 1 0 0,6 8-1 0 0,3 0 2 0 0,16 15-132 0 0,-12-17 18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10679 0 0,'0'0'490'0'0,"0"0"-9"0"0,0 0-222 0 0,0 0 213 0 0,0 0 126 0 0,0 0 30 0 0,0 0-52 0 0,0 0-234 0 0,2 0-101 0 0,48-9 582 0 0,-31 7-370 0 0,21-6 0 0 0,2-4 50 0 0,285-68 1888 0 0,-277 72-2476 0 0,1 1 0 0 0,0 2 0 0 0,0 3 0 0 0,79 7 1 0 0,-84 2-1824 0 0,72 20 1 0 0,-83-17-278 0 0,-18-5 355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8287 0 0,'0'0'639'0'0,"0"3"-199"0"0,2 70 4433 0 0,0-37-4134 0 0,-1 0 0 0 0,-9 67-1 0 0,-6-34-572 0 0,-4 20 21 0 0,16-75-181 0 0,1 0 0 0 0,1 1 1 0 0,0-1-1 0 0,2 18 0 0 0,14 51-946 0 0,-9-58 400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11975 0 0,'0'0'923'0'0,"2"1"-388"0"0,4 2-70 0 0,0-1 0 0 0,1 1 0 0 0,-1-1 0 0 0,0 0 0 0 0,1-1 0 0 0,0 0 0 0 0,-1 0 0 0 0,1 0 0 0 0,0-1 0 0 0,-1 0 0 0 0,1 0 0 0 0,0 0 0 0 0,8-3 1 0 0,11-2-123 0 0,0-1 0 0 0,26-10 0 0 0,-44 13-174 0 0,92-38 812 0 0,-13 4-585 0 0,12 7-4276 0 0,-78 25-2984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64 6935 0 0,'0'0'316'0'0,"2"-2"-2"0"0,7-8-158 0 0,-7 8 89 0 0,-2 2 62 0 0,0 0 11 0 0,0 0-26 0 0,0 0-117 0 0,0 0-51 0 0,0 0-11 0 0,-1 1 35 0 0,-4 6 403 0 0,0-1 0 0 0,0 0 0 0 0,-1-1 0 0 0,0 1 0 0 0,0-1-1 0 0,-11 7 1 0 0,15-11-163 0 0,-1 1 104 0 0,3-2-417 0 0,0 0 1 0 0,-1 0 0 0 0,1 0 0 0 0,0 0 0 0 0,-1 0 0 0 0,1 0 0 0 0,0 1 0 0 0,-1-1 0 0 0,1 0-1 0 0,0 0 1 0 0,0 0 0 0 0,-1 0 0 0 0,1 0 0 0 0,0 1 0 0 0,0-1 0 0 0,-1 0 0 0 0,1 0-1 0 0,0 0 1 0 0,0 1 0 0 0,-1-1 0 0 0,1 0 0 0 0,0 0 0 0 0,0 1 0 0 0,0-1 0 0 0,0 0-1 0 0,-1 1 1 0 0,1-1 0 0 0,-5 16-288 0 0,-1 0-1 0 0,0-1 0 0 0,-1 0 1 0 0,-1 0-1 0 0,0 0 0 0 0,-1-1 1 0 0,-11 13-1 0 0,3-6 253 0 0,1 0 0 0 0,0 2 0 0 0,-18 38 0 0 0,32-58 107 0 0,1 0 1 0 0,1 1-1 0 0,-1 0 1 0 0,1-1-1 0 0,-1 1 1 0 0,1-1-1 0 0,0 6 1 0 0,0-5 229 0 0,0-3-342 0 0,1 0-1 0 0,-1-1 1 0 0,0 1-1 0 0,1 0 1 0 0,-1 0-1 0 0,0 0 1 0 0,1 0-1 0 0,-1 0 1 0 0,1-1-1 0 0,-1 1 1 0 0,1 0-1 0 0,-1 0 0 0 0,1-1 1 0 0,0 1-1 0 0,-1 0 1 0 0,1-1-1 0 0,0 1 1 0 0,0-1-1 0 0,0 1 1 0 0,-1-1-1 0 0,3 1 1 0 0,19 8 322 0 0,0-6-204 0 0,0 0 0 0 0,0-1 0 0 0,0-1 0 0 0,27-2 0 0 0,32 1-70 0 0,-51 1-79 0 0,1-2 0 0 0,38-6 0 0 0,-23 6-4 0 0,-33 1 0 0 0,24-1 0 0 0,92-16 464 0 0,-109 13-323 0 0,-1-1 0 0 0,0 0 1 0 0,0-2-1 0 0,0 0 0 0 0,-1-2 0 0 0,19-11 0 0 0,-9 6-41 0 0,-17 9-79 0 0,0-1 0 0 0,-1 0 0 0 0,1 0 0 0 0,-1-2 0 0 0,11-9 0 0 0,-19 15-75 0 0,0-1 0 0 0,0 1 0 0 0,0-1 0 0 0,0 1 1 0 0,0-1-1 0 0,0 0 0 0 0,-1 0 0 0 0,0 0 1 0 0,1 0-1 0 0,-1 0 0 0 0,0 0 0 0 0,-1 0 1 0 0,1 0-1 0 0,0-7 0 0 0,-1 5-90 0 0,0 0-1 0 0,0 0 1 0 0,-1-1-1 0 0,0 1 1 0 0,0 0-1 0 0,0 0 1 0 0,-1 0-1 0 0,-2-7 0 0 0,-2-1-316 0 0,-1 1-1 0 0,0 0 0 0 0,0 1 1 0 0,-1-1-1 0 0,-19-18 0 0 0,21 23 392 0 0,-2 1-1 0 0,1 0 0 0 0,-1 0 0 0 0,1 0 1 0 0,-2 1-1 0 0,1 1 0 0 0,0-1 1 0 0,-1 1-1 0 0,-17-5 0 0 0,-2 2-256 0 0,-54-7 1 0 0,46 8 270 0 0,-29-1 56 0 0,0 2 0 0 0,-80 5 0 0 0,-109 14-424 0 0,219-12 265 0 0,13-1-117 0 0,0 1 0 0 0,-1 1 1 0 0,1 1-1 0 0,-26 8 0 0 0,45-8-566 0 0,-1 9-3082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7543 0 0,'0'0'328'0'0,"0"0"80"0"0,0 0-328 0 0,0 0-80 0 0,0 0 0 0 0,0 0-2216 0 0,0 0-464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7543 0 0,'0'0'342'0'0,"0"0"-2"0"0,0 0-114 0 0,0 0 332 0 0,0 0 166 0 0,0 0 38 0 0,0 0-59 0 0,0 0-275 0 0,3 1-120 0 0,3 2-142 0 0,0-1 0 0 0,1 0 0 0 0,-1 0 0 0 0,1-1 0 0 0,0 0 0 0 0,-1 0 0 0 0,1 0-1 0 0,0-1 1 0 0,0 0 0 0 0,6-1 0 0 0,84-18 1539 0 0,163-55 0 0 0,-46 10-1131 0 0,-161 51-489 0 0,0 2-1 0 0,60-3 1 0 0,-109 13-224 0 0,17 0 296 0 0,24 1 0 0 0,-13 4-1189 0 0,-28-2 304 0 0,0-1 1 0 0,0 0 0 0 0,0 1-1 0 0,-1-1 1 0 0,6 4-1 0 0,7 9-4760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47 11975 0 0,'4'-10'462'0'0,"9"-25"446"0"0,-13 34-451 0 0,0 1 134 0 0,0 0 17 0 0,-2 2-75 0 0,-23 29-329 0 0,5-8-305 0 0,-20 32 1 0 0,34-46 55 0 0,1-1 1 0 0,1 1 0 0 0,-1 1 0 0 0,2-1 0 0 0,-1 0 0 0 0,1 1-1 0 0,-3 19 1 0 0,5-27 37 0 0,-2 17 99 0 0,1 1-1 0 0,0-1 1 0 0,2 1 0 0 0,0 0-1 0 0,4 28 1 0 0,5-2 221 0 0,15 113 191 0 0,-24-152-523 0 0,1-1 0 0 0,-2 1 0 0 0,1 0 0 0 0,-1 0 0 0 0,0-1-1 0 0,0 1 1 0 0,-4 11 0 0 0,4-14-254 0 0,-1 0 0 0 0,0 0-1 0 0,0 0 1 0 0,-6 8 0 0 0,5-9-504 0 0,0 1 0 0 0,-1-1 0 0 0,1 1 0 0 0,-1-1 0 0 0,-4 3 0 0 0,-6 2-3698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606 446 6911 0 0,'0'-2'528'0'0,"1"-11"460"0"0,-1 0-1 0 0,-1 0 1 0 0,0 0-1 0 0,0 0 1 0 0,-1 0-1 0 0,-6-17 1 0 0,0-9 225 0 0,5 21-961 0 0,1-33 1 0 0,-1-7-437 0 0,-2 15-294 0 0,3 20-48 0 0,-1 0 1 0 0,-5-22-1 0 0,7 43 489 0 0,0 0 0 0 0,1 0 0 0 0,-1 0-1 0 0,0 0 1 0 0,0 0 0 0 0,0 1 0 0 0,-1-1 0 0 0,1 0-1 0 0,0 1 1 0 0,-1-1 0 0 0,1 0 0 0 0,-1 1 0 0 0,1 0 0 0 0,-1-1-1 0 0,0 1 1 0 0,1 0 0 0 0,-1 0 0 0 0,0 0 0 0 0,0 0-1 0 0,0 0 1 0 0,0 0 0 0 0,0 1 0 0 0,0-1 0 0 0,0 1-1 0 0,0-1 1 0 0,0 1 0 0 0,0 0 0 0 0,0 0 0 0 0,0 0-1 0 0,-3 0 1 0 0,-6 0 5 0 0,0 1 0 0 0,0 1-1 0 0,1 0 1 0 0,-16 5 0 0 0,25-7 29 0 0,-3 1 0 0 0,-16 4-26 0 0,1 1 1 0 0,-1 0-1 0 0,1 2 0 0 0,-23 12 0 0 0,-6 8 146 0 0,-80 49 881 0 0,109-64-824 0 0,1 1 0 0 0,1 0 0 0 0,0 2 0 0 0,-23 27-1 0 0,36-37-17 0 0,0 0 0 0 0,1-1 0 0 0,-1 1 0 0 0,1 1 0 0 0,-3 7 0 0 0,6-12-125 0 0,-1 0 0 0 0,1-1 0 0 0,-1 1 1 0 0,1 0-1 0 0,0-1 0 0 0,0 1 0 0 0,0 0 0 0 0,0 0 0 0 0,0-1 0 0 0,0 1 0 0 0,0 0 0 0 0,0-1 0 0 0,1 1 0 0 0,-1 0 0 0 0,1-1 0 0 0,-1 1 0 0 0,1 0 1 0 0,0-1-1 0 0,-1 1 0 0 0,1-1 0 0 0,0 1 0 0 0,0-1 0 0 0,0 0 0 0 0,0 1 0 0 0,2 0 0 0 0,1 2 4 0 0,-1-1-1 0 0,1 0 1 0 0,1 0 0 0 0,-1 0 0 0 0,0 0-1 0 0,9 3 1 0 0,1 0 12 0 0,-1-2 0 0 0,1 1-1 0 0,0-2 1 0 0,19 3 0 0 0,60 3 89 0 0,-68-8-111 0 0,52 3 18 0 0,100-8 0 0 0,-166 3-63 0 0,59-6-117 0 0,-62 6 87 0 0,0-1-1 0 0,1 0 1 0 0,-1 0-1 0 0,0-1 1 0 0,15-7-1 0 0,-21 8 42 0 0,1 0 0 0 0,-1 1-1 0 0,1-1 1 0 0,-1 0 0 0 0,0-1-1 0 0,0 1 1 0 0,0 0 0 0 0,0-1-1 0 0,0 1 1 0 0,0-1 0 0 0,1-3-1 0 0,2-7 10 0 0,-5 11-9 0 0,0-1-1 0 0,0 1 1 0 0,-1 0-1 0 0,1-1 1 0 0,-1 1 0 0 0,0 0-1 0 0,1 0 1 0 0,-1-1-1 0 0,0 1 1 0 0,0 0-1 0 0,0 0 1 0 0,-1 0-1 0 0,1 0 1 0 0,0 0-1 0 0,-1 0 1 0 0,1 1 0 0 0,-1-1-1 0 0,0 0 1 0 0,0 1-1 0 0,1-1 1 0 0,-1 1-1 0 0,0 0 1 0 0,0-1-1 0 0,0 1 1 0 0,-1 0-1 0 0,1 0 1 0 0,0 0 0 0 0,0 1-1 0 0,0-1 1 0 0,-1 0-1 0 0,1 1 1 0 0,-5-1-1 0 0,4 1-51 0 0,-1 0 0 0 0,1 0 0 0 0,0 0 0 0 0,0 1 0 0 0,-1-1 0 0 0,1 1 0 0 0,0 0 0 0 0,0 0 0 0 0,0 0 0 0 0,-1 0 0 0 0,1 0 0 0 0,0 1 0 0 0,1-1 0 0 0,-1 1 0 0 0,-3 2 0 0 0,-4 4-43 0 0,0 0-1 0 0,-12 14 1 0 0,16-17 44 0 0,-1 3 60 0 0,4-4 41 0 0,0-2 17 0 0,1 0 0 0 0,0 0 0 0 0,0 1 0 0 0,1-1 0 0 0,-1 0 0 0 0,0 1 0 0 0,1-1 0 0 0,0 1 0 0 0,-1 0 0 0 0,1 0 0 0 0,0-1 0 0 0,0 1 0 0 0,0 3 0 0 0,-4 19 44 0 0,-2 0-1 0 0,-11 27 0 0 0,-73 130-101 0 0,21-47 0 0 0,53-98 46 0 0,-1 0 0 0 0,-3-2 0 0 0,0-1 0 0 0,-40 48 0 0 0,60-81-29 0 0,1 0 0 0 0,-1-1 1 0 0,1 1-1 0 0,-1 0 0 0 0,1 0 1 0 0,0-1-1 0 0,-1 1 1 0 0,1 0-1 0 0,0 0 0 0 0,0 0 1 0 0,-1 0-1 0 0,1-1 0 0 0,0 1 1 0 0,0 0-1 0 0,0 0 1 0 0,0 0-1 0 0,0 0 0 0 0,0 0 1 0 0,0-1-1 0 0,1 1 0 0 0,-1 0 1 0 0,0 0-1 0 0,0 0 1 0 0,1 0-1 0 0,-1-1 0 0 0,0 1 1 0 0,1 0-1 0 0,-1 0 0 0 0,1-1 1 0 0,-1 1-1 0 0,1 0 1 0 0,-1-1-1 0 0,1 1 0 0 0,0 0 1 0 0,3 3-182 0 0,-1-1-1 0 0,0 0 1 0 0,1-1 0 0 0,6 5 0 0 0,-9-7-98 0 0,12 7-5261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27 206 5063 0 0,'0'0'390'0'0,"-1"-2"-252"0"0,-12-20 576 0 0,10 16 869 0 0,1 1-1 0 0,0-1 1 0 0,0 1-1 0 0,-2-11 1 0 0,4 14-731 0 0,4-6 256 0 0,-4 6-1054 0 0,0 1 1 0 0,1 0-1 0 0,-1 0 0 0 0,1 0 1 0 0,-1 0-1 0 0,1 0 1 0 0,-1 0-1 0 0,1 0 0 0 0,0 0 1 0 0,0 0-1 0 0,-1 0 1 0 0,1 0-1 0 0,0 0 0 0 0,0 0 1 0 0,0 0-1 0 0,0 1 1 0 0,0-1-1 0 0,0 0 1 0 0,2 0-1 0 0,5-2-42 0 0,0 0-1 0 0,1 1 1 0 0,-1 0 0 0 0,1 1 0 0 0,-1 0-1 0 0,12-1 1 0 0,55 4-30 0 0,-53 0-21 0 0,0-1 45 0 0,153 6-289 0 0,-118-8-80 0 0,61-7-1 0 0,313-81-1372 0 0,-374 77 484 0 0,-35 10-3536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14567 0 0,'2'-4'57'0'0,"-1"0"79"0"0,0 0 1 0 0,1 0-1 0 0,0 1 1 0 0,0-1-1 0 0,0 0 1 0 0,0 1-1 0 0,0-1 0 0 0,1 1 1 0 0,-1-1-1 0 0,4-2 1 0 0,5 1-111 0 0,-10 5-29 0 0,1 0 0 0 0,0 0 0 0 0,-1 0 0 0 0,1 0 0 0 0,0 1 0 0 0,0-1-1 0 0,-1 1 1 0 0,1-1 0 0 0,-1 1 0 0 0,1 0 0 0 0,0 0 0 0 0,-1 0 0 0 0,2 1 0 0 0,22 16-147 0 0,-10-6-37 0 0,38 22-3241 0 0,-51-33 3092 0 0,0 1 0 0 0,0 0 0 0 0,0 0 1 0 0,-1 0-1 0 0,1 0 0 0 0,0 1 0 0 0,1 2 0 0 0,-2-3 534 0 0,1 0-119 0 0,5 12 1379 0 0,-7 1-643 0 0,0 1 0 0 0,0 0 0 0 0,-6 29-1 0 0,0 13-377 0 0,-5 14-181 0 0,0 29-176 0 0,0-43-1241 0 0,9-42-134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30 2759 0 0,'1'-2'126'0'0,"1"0"-76"0"0,-1-1-33 0 0,3-15 345 0 0,-4 13 4663 0 0,-1 5-2140 0 0,-4 9-1498 0 0,-5 17-1905 0 0,-21 89 1402 0 0,-16 54-118 0 0,37-142-726 0 0,-15 30 0 0 0,15-36-40 0 0,-32 57 0 0 0,38-73 0 0 0,-14 20 27 0 0,-2 4 72 0 0,19-27-122 0 0,0-1 1 0 0,0 1-1 0 0,0 0 1 0 0,0 1 0 0 0,0-1-1 0 0,0 0 1 0 0,1 0-1 0 0,-1 0 1 0 0,1 0-1 0 0,-1 1 1 0 0,1-1 0 0 0,0 3-1 0 0,0 1-559 0 0,0-1-2611 0 0,4 8-1058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9871 0 0,'0'0'455'0'0,"1"-2"-12"0"0,4-4-243 0 0,-5 5-178 0 0,1 1 0 0 0,0-1 0 0 0,-1 1 0 0 0,1-1 0 0 0,0 1 0 0 0,0 0 0 0 0,0-1 1 0 0,-1 1-1 0 0,1 0 0 0 0,0 0 0 0 0,0 0 0 0 0,0 0 0 0 0,0 0 0 0 0,-1-1 0 0 0,1 1 0 0 0,0 1 0 0 0,0-1 1 0 0,0 0-1 0 0,0 0 0 0 0,-1 0 0 0 0,1 0 0 0 0,2 1 0 0 0,19 7 527 0 0,-19-7-520 0 0,5 2-27 0 0,1-1-1 0 0,0 1 0 0 0,-1-1 1 0 0,1-1-1 0 0,0 0 0 0 0,0 0 1 0 0,0-1-1 0 0,0 0 0 0 0,0 0 1 0 0,17-3-1 0 0,92-23 294 0 0,-71 15-82 0 0,-28 7-62 0 0,0-1 0 0 0,33-13 0 0 0,-38 12-61 0 0,0 0-1 0 0,0 1 1 0 0,0 1 0 0 0,0 0-1 0 0,1 1 1 0 0,24-2-1 0 0,-33 4-111 0 0,1 1-1 0 0,-1 1 0 0 0,1-1 1 0 0,-1 1-1 0 0,1 0 1 0 0,-1 0-1 0 0,0 1 0 0 0,1 0 1 0 0,-1 0-1 0 0,0 1 1 0 0,0-1-1 0 0,-1 1 0 0 0,1 0 1 0 0,0 1-1 0 0,-1 0 1 0 0,0-1-1 0 0,8 8 0 0 0,-6-3-198 0 0,-5-6-10 0 0,-2-2 15 0 0,1 2 67 0 0,5 4 28 0 0,-5-4 7 0 0,0 0 21 0 0,1 1 72 0 0,0 1 20 0 0,0 15 4 0 0,-2-13 10 0 0,0 0 0 0 0,-1 0-1 0 0,0 0 1 0 0,0 0 0 0 0,0 0 0 0 0,-1 0-1 0 0,0-1 1 0 0,0 1 0 0 0,0-1 0 0 0,-1 1-1 0 0,-3 5 1 0 0,-7 17 42 0 0,-52 184 391 0 0,46-138-132 0 0,-45 175 142 0 0,57-217-160 0 0,-7 58 0 0 0,13-71-147 0 0,0 0 0 0 0,2-1 0 0 0,0 1-1 0 0,6 29 1 0 0,3 9 100 0 0,11 42 411 0 0,-16-81-567 0 0,0 0 0 0 0,2 0-1 0 0,11 22 1 0 0,-13-31-56 0 0,0 0 0 0 0,1-1-1 0 0,12 15 1 0 0,-16-22-23 0 0,-1 1 0 0 0,0-1 0 0 0,1 0 0 0 0,0 1 0 0 0,-1-1 0 0 0,1 0 0 0 0,0 0 0 0 0,0 0-1 0 0,-1-1 1 0 0,1 1 0 0 0,0 0 0 0 0,4 0 0 0 0,2 0 50 0 0,-6 0-25 0 0,-2-1-103 0 0,0 0-31 0 0,0 0-1 0 0,0 0 0 0 0,0 0-5 0 0,0 0-22 0 0,0 0-6 0 0,0 0-6 0 0,-2 0 11 0 0,-57 3 466 0 0,44-4-64 0 0,-1-1 1 0 0,-16-4-1 0 0,-12-1-19 0 0,-95 3-179 0 0,91 5 0 0 0,-28-2 112 0 0,50 0-136 0 0,18 1-28 0 0,-1-1-1 0 0,1 1 0 0 0,-12-3 1 0 0,-19-6-18 0 0,27 7-10 0 0,2 1-58 0 0,8 1-256 0 0,0 13-1643 0 0,1 0-3586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8719 0 0,'0'0'384'0'0,"0"0"88"0"0,0 0-376 0 0,0 0-96 0 0,-6-11 0 0 0,6 11 0 0 0,0 0 0 0 0,0 0 0 0 0,-6-10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8287 0 0,'0'0'639'0'0,"-1"2"-415"0"0,-51 79 5680 0 0,52-80-5820 0 0,-1 0 0 0 0,1-1 0 0 0,-1 1 0 0 0,1 0 0 0 0,-1 0 0 0 0,1 0 0 0 0,0 0 0 0 0,-1 0 0 0 0,1 0 0 0 0,0 1 0 0 0,0-1 0 0 0,0 0 0 0 0,0 0 0 0 0,0 1 0 0 0,1-1-40 0 0,0 0 0 0 0,0 1 0 0 0,0-1 0 0 0,0 0 0 0 0,0 0 0 0 0,0 0 0 0 0,0 0 0 0 0,0 0 0 0 0,1-1 0 0 0,-1 1 0 0 0,0 0 0 0 0,1 0 0 0 0,-1-1 0 0 0,1 1 0 0 0,-1-1 0 0 0,1 1 0 0 0,-1-1 0 0 0,0 0 0 0 0,1 0 0 0 0,-1 1 0 0 0,1-1 0 0 0,0 0 0 0 0,-1 0 0 0 0,1-1 0 0 0,-1 1 0 0 0,3 0 0 0 0,3-2 61 0 0,1 1 0 0 0,-1-1 1 0 0,14-5-1 0 0,-6 1-35 0 0,0 0 1 0 0,-1-1-1 0 0,0 0 0 0 0,0-1 0 0 0,13-11 1 0 0,-26 19-105 0 0,0-1 1 0 0,0 0 0 0 0,-1 0 0 0 0,1 1 0 0 0,0-1 0 0 0,0 0 0 0 0,-1 0 0 0 0,1 0 0 0 0,0 0 0 0 0,-1 0 0 0 0,1 0-1 0 0,-1 0 1 0 0,1 0 0 0 0,-1 0 0 0 0,1-2 0 0 0,-1 2 9 0 0,0 0 0 0 0,0 1 0 0 0,0-1-1 0 0,0 0 1 0 0,-1 0 0 0 0,1 1 0 0 0,0-1 0 0 0,0 0-1 0 0,0 1 1 0 0,-1-1 0 0 0,1 0 0 0 0,0 1 0 0 0,-1-1-1 0 0,1 0 1 0 0,0 1 0 0 0,-1-1 0 0 0,1 1 0 0 0,-2-2-1 0 0,1 1-8 0 0,-1 0-1 0 0,0-1 0 0 0,1 1 0 0 0,-1 0 0 0 0,0 0 0 0 0,0 0 0 0 0,0 1 0 0 0,0-1 1 0 0,0 0-1 0 0,0 1 0 0 0,0-1 0 0 0,0 1 0 0 0,0-1 0 0 0,-3 1 0 0 0,-5 1-30 0 0,0 0 0 0 0,0 0 0 0 0,0 1 0 0 0,0 0 0 0 0,1 1-1 0 0,-15 6 1 0 0,6-1 33 0 0,1 0-1 0 0,-24 16 0 0 0,35-20 60 0 0,0 0 1 0 0,-1 1-1 0 0,1 0 0 0 0,1 0 0 0 0,-1 0 0 0 0,1 1 0 0 0,0 0 0 0 0,0 0 0 0 0,1 0 1 0 0,-1 1-1 0 0,2-1 0 0 0,-1 1 0 0 0,1 0 0 0 0,0 0 0 0 0,0 0 0 0 0,0 1 0 0 0,1-1 1 0 0,1 1-1 0 0,-1-1 0 0 0,1 1 0 0 0,0 0 0 0 0,1-1 0 0 0,0 1 0 0 0,0 0 0 0 0,1-1 1 0 0,0 1-1 0 0,0 0 0 0 0,1-1 0 0 0,0 1 0 0 0,4 11 0 0 0,-3-12-43 0 0,0 0 1 0 0,0-1-1 0 0,0 1 0 0 0,1-1 0 0 0,0 0 0 0 0,0 0 0 0 0,6 6 0 0 0,12 6-4695 0 0,-8-10-597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4143 0 0,'0'0'319'0'0,"0"0"9"0"0,0 0 820 0 0,0 0 384 0 0,0 0 72 0 0,2 0-163 0 0,51-2 398 0 0,-37 3-1629 0 0,0-2 1 0 0,25-3 0 0 0,-36 3-143 0 0,16-3 301 0 0,-1 0 0 0 0,31-12 0 0 0,-37 11-78 0 0,23-4 1 0 0,10-4 166 0 0,-10-2-324 0 0,2 3-1 0 0,-1 1 1 0 0,68-10 0 0 0,-74 19-224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14855 0 0,'0'-1'84'0'0,"1"0"-1"0"0,-1-1 0 0 0,1 1 1 0 0,-1 0-1 0 0,1 0 1 0 0,0 0-1 0 0,-1 0 0 0 0,1 0 1 0 0,0 0-1 0 0,0 0 0 0 0,0 0 1 0 0,-1 1-1 0 0,1-1 1 0 0,0 0-1 0 0,0 0 0 0 0,0 1 1 0 0,2-2-1 0 0,0 1-49 0 0,0-1 0 0 0,1 1 0 0 0,-1 0 0 0 0,0 0 0 0 0,1 0 1 0 0,3 0-1 0 0,4 0-6 0 0,-1 1 0 0 0,1 0 0 0 0,13 1 0 0 0,20 2 179 0 0,0-2 0 0 0,0-2 0 0 0,70-10 0 0 0,-4-11-384 0 0,-43 10-53 0 0,-49 7 142 0 0,1 1 0 0 0,0 1 0 0 0,0 1 0 0 0,0 1 0 0 0,-1 0-1 0 0,27 4 1 0 0,-37-2-86 0 0,18 4-826 0 0,-10 2-2910 0 0,-3 5-1014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84 5063 0 0,'0'0'390'0'0,"-2"-1"14"0"0,2 1-183 0 0,0-1 1 0 0,-1 1-1 0 0,1 0 1 0 0,0 0 0 0 0,-1 0-1 0 0,1-1 1 0 0,0 1-1 0 0,0 0 1 0 0,-1 0-1 0 0,1-1 1 0 0,0 1-1 0 0,0 0 1 0 0,0 0 0 0 0,-1-1-1 0 0,1 1 1 0 0,0 0-1 0 0,0-1 1 0 0,0 1-1 0 0,0 0 1 0 0,0-1-1 0 0,-1 1 1 0 0,1 0 0 0 0,0-1-1 0 0,0 1 1 0 0,0 0-1 0 0,0-1 1 0 0,0 0-1 0 0,8-5 1725 0 0,24-3-3465 0 0,-17 5 1954 0 0,1-2-468 0 0,-3 2 14 0 0,1-1 0 0 0,17-2-1 0 0,-23 6 54 0 0,-1-1-1 0 0,1 0 0 0 0,-1-1 1 0 0,13-6-1 0 0,7-2 142 0 0,-24 10-38 0 0,0 0 1 0 0,0 0 0 0 0,0 1 0 0 0,0-1 0 0 0,0 1-1 0 0,0 0 1 0 0,0-1 0 0 0,6 2 0 0 0,-7-1-52 0 0,-1 0 0 0 0,1 1 0 0 0,-1-1 0 0 0,0 0 0 0 0,1 1 0 0 0,-1-1 1 0 0,0 1-1 0 0,1 0 0 0 0,-1-1 0 0 0,0 1 0 0 0,0 0 0 0 0,0 0 0 0 0,0 0 0 0 0,0 0 1 0 0,0 0-1 0 0,0 0 0 0 0,0 0 0 0 0,0 0 0 0 0,1 2 0 0 0,-2-2-59 0 0,1 1 0 0 0,-1 0 0 0 0,0-1 0 0 0,0 1 0 0 0,0-1 0 0 0,0 1 0 0 0,0 0 0 0 0,-1-1 0 0 0,1 1 0 0 0,0-1 0 0 0,-1 1 0 0 0,1-1 0 0 0,-1 1 0 0 0,1-1 0 0 0,-2 3 0 0 0,0 0-11 0 0,-2 5-24 0 0,-1 1 0 0 0,1-1 0 0 0,-2 0 0 0 0,1-1 0 0 0,-2 1 0 0 0,1-1 0 0 0,-1 0 0 0 0,-9 8 0 0 0,-68 53-149 0 0,69-58 126 0 0,-30 23-223 0 0,-1-3-1 0 0,-2-2 1 0 0,-1-2 0 0 0,-87 34-1 0 0,124-55 269 0 0,1-1-1 0 0,0 2 1 0 0,-12 7 0 0 0,-14 9 319 0 0,27-19 0 0 0,-1 2 466 0 0,14-3-785 0 0,0-1 1 0 0,-1 0-1 0 0,1 0 0 0 0,1 0 0 0 0,-1-1 0 0 0,0 1 1 0 0,0-1-1 0 0,1 1 0 0 0,-1-1 0 0 0,7 1 0 0 0,-1 0 6 0 0,1-1-1 0 0,16 0 1 0 0,30-3 35 0 0,61-11 1 0 0,-111 13-50 0 0,134-13-6 0 0,-114 11 0 0 0,29 1 0 0 0,21-2 0 0 0,-69 2-37 0 0,1 1 0 0 0,-1-1-1 0 0,1 1 1 0 0,-1 1 0 0 0,1 0-1 0 0,-1 0 1 0 0,1 0 0 0 0,9 3-1 0 0,-14-3-90 0 0,-3-1 100 0 0,1 1-1 0 0,-1-1 1 0 0,0 0 0 0 0,1 1-1 0 0,-1-1 1 0 0,1 0 0 0 0,-1 1-1 0 0,0-1 1 0 0,1 1-1 0 0,-1-1 1 0 0,0 0 0 0 0,1 1-1 0 0,-1-1 1 0 0,0 1-1 0 0,0-1 1 0 0,1 1 0 0 0,-1-1-1 0 0,0 1 1 0 0,0-1 0 0 0,0 1-1 0 0,0-1 1 0 0,0 2-1 0 0,2 11-546 0 0,-4 1-911 0 0,-3-1-3536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3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21 12895 0 0,'0'-2'595'0'0,"1"1"-400"0"0,1-15 529 0 0,-2 14 1 0 0,0 2 208 0 0,0 0 41 0 0,0 0-174 0 0,0 0-740 0 0,-1 2-228 0 0,-3 4-263 0 0,-1 4 17 0 0,0 0 0 0 0,-1-1 0 0 0,0 0 0 0 0,-1 0 1 0 0,0-1-1 0 0,0 0 0 0 0,-12 11 0 0 0,-70 51-178 0 0,23-14 905 0 0,14-12-36 0 0,34-29-82 0 0,1 0 0 0 0,0 1 1 0 0,2 1-1 0 0,0 0 1 0 0,0 2-1 0 0,-20 33 1 0 0,30-39-175 0 0,-3 5 30 0 0,8-17-56 0 0,-1 17 151 0 0,-1 9 741 0 0,2-24-681 0 0,0-3-8 0 0,1 6 22 0 0,-2 4-30 0 0,2-7-157 0 0,-1-1-1 0 0,1 0 1 0 0,0 0 0 0 0,0 0-1 0 0,0 0 1 0 0,0 0-1 0 0,0 0 1 0 0,0 0 0 0 0,0 0-1 0 0,0 0 1 0 0,1-1-1 0 0,-1 1 1 0 0,1-1 0 0 0,3 4-1 0 0,-2-3-13 0 0,1 0 0 0 0,-1 0-1 0 0,1-1 1 0 0,-1 1 0 0 0,1-1-1 0 0,0 1 1 0 0,0-1 0 0 0,4 0 0 0 0,42 14 53 0 0,-34-10-39 0 0,26 5 0 0 0,-22-6-32 0 0,-8-2 32 0 0,-1 0-1 0 0,0-1 1 0 0,0 0 0 0 0,17-1-1 0 0,64-1 324 0 0,-66 3-197 0 0,0-2 0 0 0,34-4-1 0 0,-41 2-163 0 0,29 1 1 0 0,-29 1-73 0 0,30-4 1 0 0,-7 3-217 0 0,-34 1 68 0 0,0 0-1 0 0,0 0 1 0 0,-1-1-1 0 0,1 0 1 0 0,11-3-1 0 0,-17 3-72 0 0,0 0 87 0 0,-1-1 184 0 0,0 1 0 0 0,1 0-1 0 0,-1-1 1 0 0,0 1 0 0 0,0-1 0 0 0,0 0 0 0 0,0 0 0 0 0,0 1-1 0 0,0-1 1 0 0,0 0 0 0 0,0 0 0 0 0,-1 0 0 0 0,1 0 0 0 0,-1 0-1 0 0,1 0 1 0 0,-1 0 0 0 0,0 0 0 0 0,0 0 0 0 0,0 0 0 0 0,0 1-1 0 0,0-1 1 0 0,-1-3 0 0 0,1-7 119 0 0,2-1-75 0 0,-2 11 27 0 0,1-1 0 0 0,-1 0 0 0 0,1 0-1 0 0,-1 0 1 0 0,0 0 0 0 0,0 0 0 0 0,-1 0 0 0 0,1 0-1 0 0,0 0 1 0 0,-1 0 0 0 0,0 1 0 0 0,0-1 0 0 0,0 0-1 0 0,-1-3 1 0 0,-4-5-44 0 0,4 8 0 0 0,-2 1 0 0 0,-10-3 0 0 0,7 3 6 0 0,-1 0 0 0 0,1 1 0 0 0,-1-1 0 0 0,1 2 0 0 0,-11-1 0 0 0,-5 0 30 0 0,-21 1 22 0 0,33 1-50 0 0,1-1 1 0 0,-19-1-1 0 0,-41-3 135 0 0,64 4-19 0 0,3 0-104 0 0,-11 5 180 0 0,5-2-175 0 0,-13 1 28 0 0,11 1-65 0 0,1 1-36 0 0,2-2 26 0 0,5-3-21 0 0,-6 1 22 0 0,5 0-22 0 0,-4 4 32 0 0,-1 3 11 0 0,1 1 0 0 0,6-8 0 0 0,1 0 0 0 0,-1 0 0 0 0,1 1 0 0 0,-1-1 0 0 0,1 0 0 0 0,0 1 0 0 0,0-1 0 0 0,0 1 0 0 0,0-1 0 0 0,0 6 0 0 0,-1 0 0 0 0,-2 13 19 0 0,3-16-298 0 0,0 1-1 0 0,0-1 0 0 0,0 0 1 0 0,-1 1-1 0 0,0-1 0 0 0,-5 9 1 0 0,1-3-5319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11631 0 0,'0'0'531'0'0,"0"0"-8"0"0,3 2-350 0 0,4 3-295 0 0,0 0 1 0 0,0-1-1 0 0,1 0 1 0 0,-1 0-1 0 0,1-1 1 0 0,0 0-1 0 0,14 3 0 0 0,-8-2-102 0 0,1-2 1 0 0,0 0-1 0 0,27-1 0 0 0,-1-3 798 0 0,-1-3 0 0 0,51-11 1 0 0,-6-2 1092 0 0,-30 4-295 0 0,1 3 0 0 0,101-6-1 0 0,-69 20-852 0 0,132 20 1 0 0,-193-19-607 0 0,18 2-1302 0 0,0-3 0 0 0,1-2 0 0 0,85-7 0 0 0,-129 5 103 0 0,-2 1-32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13359 0 0,'0'0'1027'0'0,"0"0"-556"0"0,2 0 150 0 0,2 1-843 0 0,1 0-1 0 0,-1 0 1 0 0,1 0 0 0 0,-1 1 0 0 0,7 2 0 0 0,-10-2-306 0 0,-1-2 16 0 0,3 0 60 0 0,113 20 742 0 0,-91-15-288 0 0,1-2-1 0 0,52 1 1 0 0,51-11 141 0 0,-121 7-115 0 0,22-3 139 0 0,72-2 1682 0 0,-101 5-1821 0 0,0 0 0 0 0,-1 0 0 0 0,1 0-1 0 0,-1 0 1 0 0,1 1 0 0 0,-1-1 0 0 0,1 0-1 0 0,-1 0 1 0 0,1 0 0 0 0,-1 1 0 0 0,1-1-1 0 0,-1 0 1 0 0,1 1 0 0 0,-1-1 0 0 0,0 0-1 0 0,1 1 1 0 0,-1-1 0 0 0,1 0 0 0 0,-1 1-1 0 0,0-1 1 0 0,1 1 0 0 0,-1-1 0 0 0,0 1 0 0 0,0-1-1 0 0,1 1 1 0 0,-1-1 0 0 0,0 1 0 0 0,0-1-1 0 0,0 1 1 0 0,0-1 0 0 0,0 1 0 0 0,1-1-1 0 0,-1 1 1 0 0,0-1 0 0 0,0 1 0 0 0,0 0-1 0 0,-1-1 1 0 0,1 1 0 0 0,0-1 0 0 0,0 1-1 0 0,-5 21 218 0 0,2-17-246 0 0,1 0 0 0 0,-1 0 0 0 0,0 0 0 0 0,-1 0 1 0 0,1-1-1 0 0,-1 0 0 0 0,0 1 0 0 0,-8 5 0 0 0,-38 27-324 0 0,39-30 167 0 0,-8 4-282 0 0,0-1-1 0 0,-36 14 1 0 0,22-10 33 0 0,13-5 354 0 0,0-2 1 0 0,0 0-1 0 0,0-1 0 0 0,-1-1 0 0 0,0-1 0 0 0,0-1 0 0 0,0-1 0 0 0,-22 0 0 0 0,28-4 699 0 0,0 0-1 0 0,-27-8 0 0 0,40 10-269 0 0,2 0-4 0 0,-7-7 336 0 0,6 6-668 0 0,0 0 0 0 0,0-1 0 0 0,0 1-1 0 0,0 0 1 0 0,1 0 0 0 0,-1 0 0 0 0,0-1-1 0 0,1 1 1 0 0,-1 0 0 0 0,1-1 0 0 0,0 1-1 0 0,-1 0 1 0 0,1-1 0 0 0,0 1 0 0 0,0 0 0 0 0,0-1-1 0 0,0 1 1 0 0,0-1 0 0 0,0 1 0 0 0,0 0-1 0 0,0-1 1 0 0,1 1 0 0 0,-1 0 0 0 0,0-1-1 0 0,1 1 1 0 0,-1 0 0 0 0,1-1 0 0 0,0 1 0 0 0,-1 0-1 0 0,1 0 1 0 0,0 0 0 0 0,0-1 0 0 0,0 1-1 0 0,1-1 1 0 0,7-5-40 0 0,-4 6-12 0 0,-1 1 0 0 0,1 0 0 0 0,-1 1 0 0 0,1-1 0 0 0,0 1 0 0 0,-1 0 0 0 0,1 0 0 0 0,-1 0 0 0 0,0 1 0 0 0,1-1 0 0 0,4 4 0 0 0,12 2-60 0 0,174 58-1561 0 0,-168-57 1626 0 0,1 0 0 0 0,0-2-1 0 0,-1-1 1 0 0,36 2 0 0 0,-27-5-55 0 0,64-1 279 0 0,-100-2-181 0 0,1 1 1 0 0,-1 0 0 0 0,1 0 0 0 0,-1 0 0 0 0,1 0 0 0 0,-1 0 0 0 0,0 0 0 0 0,1 0-1 0 0,-1 0 1 0 0,1 0 0 0 0,-1 0 0 0 0,1 0 0 0 0,-1 0 0 0 0,1 0 0 0 0,-1 0-1 0 0,0 0 1 0 0,1 0 0 0 0,-1 0 0 0 0,1 1 0 0 0,-1-1 0 0 0,0 0 0 0 0,1 0 0 0 0,-1 1-1 0 0,0-1 1 0 0,1 0 0 0 0,-1 0 0 0 0,0 1 0 0 0,1-1 0 0 0,-1 0 0 0 0,0 1 0 0 0,1-1-1 0 0,-1 0 1 0 0,0 1 0 0 0,0-1 0 0 0,0 1 0 0 0,1-1 0 0 0,-1 0 0 0 0,0 1 0 0 0,0-1-1 0 0,0 1 1 0 0,0-1 0 0 0,0 1 0 0 0,0-1 0 0 0,0 0 0 0 0,0 1 0 0 0,0-1-1 0 0,0 1 1 0 0,0-1 0 0 0,0 1 0 0 0,0-1 0 0 0,0 0 0 0 0,0 1 0 0 0,0-1 0 0 0,0 1-1 0 0,-1-1 1 0 0,1 1 0 0 0,-2 2-12 0 0,1 0-1 0 0,-1 0 0 0 0,1 0 1 0 0,-1-1-1 0 0,0 1 0 0 0,-4 3 1 0 0,-24 21 23 0 0,0-2 1 0 0,-53 33 0 0 0,67-49-26 0 0,1-1 1 0 0,-1-1-1 0 0,-1 0 0 0 0,1-1 0 0 0,-1 0 1 0 0,0-2-1 0 0,-20 3 0 0 0,-12 0 120 0 0,-63 1 0 0 0,84-8 84 0 0,-68 6 770 0 0,-6 0-66 0 0,98-6-888 0 0,-9 0-33 0 0,10 2-17 0 0,2-1 1 0 0,0 0-86 0 0,1-1-113 0 0,0 0-19 0 0,0 0 6 0 0,0 0-162 0 0,0 0-689 0 0,0 0-298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21 8551 0 0,'-1'-2'121'0'0,"1"1"-79"0"0,0 0-1 0 0,0 1 1 0 0,0-1 0 0 0,0 0-1 0 0,0 1 1 0 0,0-1 0 0 0,0 1-1 0 0,0-1 1 0 0,-1 0 0 0 0,1 1-1 0 0,0-1 1 0 0,0 1 0 0 0,-1-1-1 0 0,1 1 1 0 0,0-1-1 0 0,-1 1 1 0 0,1-1 0 0 0,-1 0-1 0 0,-2 0-15 0 0,0 0-1 0 0,0 0 1 0 0,0 0-1 0 0,0 0 1 0 0,-1 0-1 0 0,1 1 1 0 0,0 0-1 0 0,0-1 0 0 0,0 1 1 0 0,-1 1-1 0 0,1-1 1 0 0,0 0-1 0 0,-4 1 1 0 0,-2 0-36 0 0,-14 3 1318 0 0,-1 0 0 0 0,-41 14 0 0 0,38-10-732 0 0,-84 28 512 0 0,4 13-913 0 0,91-42-165 0 0,-101 65-10 0 0,75-44 0 0 0,15-10 0 0 0,1 2 0 0 0,-45 43 0 0 0,62-53 0 0 0,9-10 0 0 0,-1 0 0 0 0,1 1 0 0 0,0-1 0 0 0,0 0 0 0 0,0 1 0 0 0,-1-1 0 0 0,1 1 0 0 0,0-1 0 0 0,0 0 0 0 0,0 1 0 0 0,0-1 0 0 0,0 1 0 0 0,0-1 0 0 0,0 1 0 0 0,0-1 0 0 0,0 0 0 0 0,0 1 0 0 0,0-1 0 0 0,0 1 0 0 0,0-1 0 0 0,0 1 0 0 0,0-1 0 0 0,1 1 0 0 0,0 0 4 0 0,0 1-1 0 0,0-1 0 0 0,0 0 1 0 0,1 0-1 0 0,-1 0 1 0 0,0 0-1 0 0,1 0 0 0 0,-1-1 1 0 0,1 1-1 0 0,-1 0 1 0 0,1-1-1 0 0,0 1 0 0 0,-1 0 1 0 0,1-1-1 0 0,0 0 1 0 0,-1 0-1 0 0,1 1 0 0 0,0-1 1 0 0,-1 0-1 0 0,3 0 1 0 0,39-3 69 0 0,-40 3-74 0 0,25-5 63 0 0,38-10-1 0 0,-16 2-40 0 0,-26 8-12 0 0,5-3 26 0 0,1 3-1 0 0,0 0 0 0 0,38-1 1 0 0,-64 6-34 0 0,106 4 15 0 0,-95-2-17 0 0,-1 0 0 0 0,0 1 1 0 0,1 0-1 0 0,-1 1 1 0 0,19 8-1 0 0,-25-8-4 0 0,-1-1 0 0 0,0 1 0 0 0,0 0 0 0 0,0 0 0 0 0,-1 1 0 0 0,0 0 0 0 0,8 7 0 0 0,-13-10 4 0 0,1 0-1 0 0,0 0 1 0 0,-1 0-1 0 0,1 1 1 0 0,-1-1-1 0 0,0 0 0 0 0,1 1 1 0 0,-1-1-1 0 0,0 1 1 0 0,-1-1-1 0 0,1 1 1 0 0,0 0-1 0 0,-1-1 1 0 0,0 1-1 0 0,1 0 1 0 0,-1-1-1 0 0,0 1 1 0 0,0 0-1 0 0,-1-1 0 0 0,1 1 1 0 0,0 0-1 0 0,-1-1 1 0 0,0 1-1 0 0,1-1 1 0 0,-3 4-1 0 0,1-2 7 0 0,0 0-1 0 0,-1 1 0 0 0,1-1 1 0 0,-1 0-1 0 0,0-1 1 0 0,0 1-1 0 0,-1-1 0 0 0,1 1 1 0 0,-8 4-1 0 0,-39 25 268 0 0,43-28-212 0 0,-17 7 180 0 0,-1-1 0 0 0,0 0 0 0 0,-1-2 1 0 0,-35 8-1 0 0,-13 4 215 0 0,57-15-353 0 0,-99 37 164 0 0,86-29-277 0 0,-2-2 0 0 0,-60 14 0 0 0,-66 4-1488 0 0,149-30 1288 0 0,0 1 0 0 0,0-1 0 0 0,0 0 0 0 0,-12-3 0 0 0,-17 0-2724 0 0,38 3-1767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5983 0 0,'-21'9'249'0'0,"-1"-1"0"0"0,-31 8 0 0 0,-16 6 92 0 0,51-15-246 0 0,8-2-317 0 0,0-1-1 0 0,0-1 1 0 0,-1 0-1 0 0,0 0 1 0 0,-13 1-1 0 0,22-4 359 0 0,2 0 136 0 0,0 0 571 0 0,0 0 248 0 0,0 0 49 0 0,0 0-86 0 0,0 0-402 0 0,-9 11 263 0 0,-1 6-445 0 0,0 0 0 0 0,1 1-1 0 0,1 0 1 0 0,1 0 0 0 0,-9 34 0 0 0,15-50-48 0 0,1-2-18 0 0,0 1-356 0 0,0 0 0 0 0,0 0 0 0 0,1 0 0 0 0,-1-1-1 0 0,0 1 1 0 0,0 0 0 0 0,1 0 0 0 0,-1 0 0 0 0,1 0-1 0 0,-1 0 1 0 0,0 0 0 0 0,1-1 0 0 0,0 1 0 0 0,-1 0-1 0 0,1 0 1 0 0,-1-1 0 0 0,1 1 0 0 0,0 0 0 0 0,0-1-1 0 0,-1 1 1 0 0,1-1 0 0 0,0 1 0 0 0,0-1 0 0 0,0 1 0 0 0,-1-1-1 0 0,1 0 1 0 0,0 1 0 0 0,0-1 0 0 0,0 0 0 0 0,0 0-1 0 0,0 1 1 0 0,0-1 0 0 0,0 0 0 0 0,0 0 0 0 0,0 0-1 0 0,0 0 1 0 0,1-1 0 0 0,3 1 16 0 0,-1 0-1 0 0,1-1 1 0 0,-1 1 0 0 0,1-1 0 0 0,-1 0-1 0 0,9-4 1 0 0,127-60 1229 0 0,50-22-1647 0 0,-188 87 3 0 0,-2 0-44 0 0,0 0-150 0 0,0 0-60 0 0,0 0-17 0 0,-1-2 36 0 0,-1-1 535 0 0,0 1 0 0 0,0-1-1 0 0,-1 1 1 0 0,1 0 0 0 0,-1 0 0 0 0,1 0 0 0 0,-1 0 0 0 0,0 1 0 0 0,0-1 0 0 0,0 0 0 0 0,-3 0 0 0 0,-37-10-627 0 0,13 4 483 0 0,-8-2 633 0 0,1 2-1 0 0,-65-5 1 0 0,68 10-311 0 0,32 2-60 0 0,2 1-192 0 0,-11-1-1289 0 0,9 1-3690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28 919 0 0,'-1'-2'9'0'0,"-1"-1"-1"0"0,0 1 1 0 0,0 0-1 0 0,0 0 1 0 0,0 0-1 0 0,0 1 1 0 0,-1-1-1 0 0,1 0 0 0 0,0 1 1 0 0,-1-1-1 0 0,1 1 1 0 0,-1 0-1 0 0,0 0 1 0 0,1 0-1 0 0,-1 0 1 0 0,0 1-1 0 0,1-1 0 0 0,-1 1 1 0 0,0-1-1 0 0,0 1 1 0 0,0 0-1 0 0,-4 0 1 0 0,-4 2 665 0 0,-1 0 1 0 0,1 0 0 0 0,0 1-1 0 0,-14 6 1 0 0,12-4 756 0 0,-75 21 4253 0 0,-120 10-5032 0 0,171-29-198 0 0,1 1 1 0 0,-51 18-1 0 0,24-6-184 0 0,49-15-239 0 0,1 0 0 0 0,-22 13 0 0 0,23-12 76 0 0,0 0-1 0 0,0-1 1 0 0,-21 7 0 0 0,33-12-86 0 0,0 0-1 0 0,-1 0 1 0 0,1 0-1 0 0,-1 0 1 0 0,1 0-1 0 0,0 0 1 0 0,-1 0 0 0 0,1 0-1 0 0,0 0 1 0 0,-1 1-1 0 0,1-1 1 0 0,0 0-1 0 0,0 0 1 0 0,-1 0-1 0 0,1 0 1 0 0,0 1-1 0 0,-1-1 1 0 0,1 0-1 0 0,0 0 1 0 0,0 1-1 0 0,-1-1 1 0 0,1 0-1 0 0,0 0 1 0 0,0 1 0 0 0,0-1-1 0 0,-1 0 1 0 0,1 1-1 0 0,0-1 1 0 0,0 0-1 0 0,0 1 1 0 0,0-1-1 0 0,0 0 1 0 0,0 1-1 0 0,0-1 1 0 0,0 0-1 0 0,0 1 1 0 0,0 0-10 0 0,0 0 1 0 0,1 0 0 0 0,0 0-1 0 0,-1 0 1 0 0,1 0-1 0 0,-1-1 1 0 0,1 1 0 0 0,0 0-1 0 0,0 0 1 0 0,-1-1-1 0 0,1 1 1 0 0,1 0-1 0 0,3 3-7 0 0,1-1-1 0 0,-1 1 0 0 0,9 2 0 0 0,2-1 25 0 0,0-2 0 0 0,0 0 0 0 0,0 0 0 0 0,0-2 0 0 0,30 0 0 0 0,-4 0 23 0 0,-11 0-52 0 0,-1 2 0 0 0,0 1 1 0 0,32 8-1 0 0,-52-8-13 0 0,-1 0 0 0 0,0 0 0 0 0,0 1 0 0 0,0 1 1 0 0,0-1-1 0 0,-1 1 0 0 0,0 1 0 0 0,0-1 0 0 0,8 11 0 0 0,-13-14 8 0 0,0 1 0 0 0,0-1 0 0 0,-1 1 0 0 0,1 0 0 0 0,-1-1 0 0 0,0 1 0 0 0,2 5 0 0 0,-3-6 84 0 0,-1-3 3 0 0,1 2 8 0 0,0 2-28 0 0,-1 0 0 0 0,1 0-1 0 0,-1 0 1 0 0,1 0-1 0 0,-1 0 1 0 0,0 0 0 0 0,-1 0-1 0 0,1 0 1 0 0,-1 0 0 0 0,0 0-1 0 0,1 0 1 0 0,-2 0 0 0 0,1 0-1 0 0,0-1 1 0 0,-1 1-1 0 0,0 0 1 0 0,0-1 0 0 0,0 1-1 0 0,0-1 1 0 0,-1 0 0 0 0,1 0-1 0 0,-6 5 1 0 0,-2 1 45 0 0,0-2 1 0 0,0 1-1 0 0,-1-1 1 0 0,-13 6-1 0 0,3-1-35 0 0,-2 0 0 0 0,-1-2 0 0 0,0 0 1 0 0,-34 8-1 0 0,30-9-2 0 0,-2 0 39 0 0,0-1 0 0 0,0-1-1 0 0,0-2 1 0 0,-36 2 0 0 0,28-6 13 0 0,-64-8-1 0 0,94 6-109 0 0,1-1 1 0 0,0-1-1 0 0,0 1 0 0 0,-8-5 0 0 0,8 4-23 0 0,5 2-62 0 0,-4-4-131 0 0,4 2-5870 0 0,2 3 717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10135 0 0,'0'0'778'0'0,"-2"1"-506"0"0,-6 1-176 0 0,6-1 250 0 0,2-1 152 0 0,0 0 40 0 0,0 0 25 0 0,2-1-400 0 0,0 1-1 0 0,0-1 1 0 0,-1 1 0 0 0,1-1-1 0 0,0 0 1 0 0,-1 0-1 0 0,1 0 1 0 0,2-1 0 0 0,8-4 378 0 0,3 1-301 0 0,1 2 0 0 0,0 0 0 0 0,0 1 0 0 0,17 0 0 0 0,-1-1-160 0 0,2-1-95 0 0,-7 1-246 0 0,0 1-1 0 0,-1 0 1 0 0,45 5 0 0 0,-38 6-1821 0 0,-19-5-2824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146 478 14479 0 0,'0'0'663'0'0,"-2"0"-12"0"0,-3 2-563 0 0,1-1 0 0 0,0 0 0 0 0,0 0 0 0 0,-1-1 0 0 0,1 1 0 0 0,-1-1 0 0 0,1 0 0 0 0,-1 0 0 0 0,1 0 0 0 0,0-1 1 0 0,-1 1-1 0 0,1-1 0 0 0,0 0 0 0 0,-1-1 0 0 0,1 1 0 0 0,-6-3 0 0 0,5 0 36 0 0,0 1 0 0 0,1-1 1 0 0,-1 1-1 0 0,1-1 0 0 0,0-1 0 0 0,0 1 1 0 0,0 0-1 0 0,0-1 0 0 0,1 0 0 0 0,-4-6 1 0 0,5 7-59 0 0,0 1 1 0 0,0-1-1 0 0,1 0 0 0 0,-1 0 1 0 0,1 1-1 0 0,0-1 1 0 0,0 0-1 0 0,0 0 1 0 0,0-1-1 0 0,1 1 1 0 0,-1 0-1 0 0,1 0 1 0 0,0 0-1 0 0,1 0 1 0 0,-1 0-1 0 0,1 0 1 0 0,-1 0-1 0 0,1 0 1 0 0,0 0-1 0 0,1 0 1 0 0,-1 0-1 0 0,1 0 0 0 0,0 1 1 0 0,0-1-1 0 0,0 1 1 0 0,0-1-1 0 0,4-4 1 0 0,19-22-27 0 0,0 1 1 0 0,2 1 0 0 0,50-40-1 0 0,101-61-1815 0 0,-168 122 1528 0 0,17-11-580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3223 0 0,'2'-11'240'0'0,"5"-9"2171"0"0,-7 18 233 0 0,0 2 127 0 0,3-1-355 0 0,6-2-2218 0 0,0 0 0 0 0,0 1 0 0 0,0 0 0 0 0,13-1 0 0 0,14-3-118 0 0,-1 2 1597 0 0,55 1 0 0 0,126 1-1796 0 0,-192 2-612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69 929 2759 0 0,'5'-13'104'0'0,"-2"8"-51"0"0,-1 0 1 0 0,0 0-1 0 0,0-1 1 0 0,0 1-1 0 0,-1-1 0 0 0,0 1 1 0 0,1-8-1 0 0,-2 11 1287 0 0,0-1 455 0 0,3 20 7615 0 0,12 77-9395 0 0,-1 76 103 0 0,-13-128-101 0 0,-2 1-1 0 0,-7 42 1 0 0,-21 167 260 0 0,28-229-231 0 0,-2-1-1 0 0,-1 1 1 0 0,-1-1-1 0 0,-1 0 1 0 0,-1 0-1 0 0,0-1 1 0 0,-12 22-1 0 0,18-41-13 0 0,1 0 0 0 0,-1 0 0 0 0,0-1 0 0 0,0 1 0 0 0,0 0 0 0 0,0-1 1 0 0,0 1-1 0 0,0-1 0 0 0,-1 1 0 0 0,1-1 0 0 0,0 0 0 0 0,-1 1 0 0 0,-1 0 0 0 0,-1 1 83 0 0,3-2 73 0 0,1-1 86 0 0,-1 0-158 0 0,1 0 0 0 0,-1 0 0 0 0,1 1 0 0 0,-1-1 1 0 0,1 0-1 0 0,-1 0 0 0 0,1 0 0 0 0,0 0 1 0 0,-1 0-1 0 0,1 0 0 0 0,-1 0 0 0 0,1 0 0 0 0,-1 0 1 0 0,1 0-1 0 0,-1 0 0 0 0,1 0 0 0 0,-2 0 1 0 0,3-5-43 0 0,-1 0 1 0 0,1 1 0 0 0,1-1-1 0 0,-1 0 1 0 0,1 0 0 0 0,-1 1 0 0 0,1-1-1 0 0,3-3 1 0 0,-1-1-17 0 0,1 1-1 0 0,1 0 1 0 0,7-9-1 0 0,7-5-174 0 0,0 2 0 0 0,34-26-1 0 0,-51 43 75 0 0,0 0-1 0 0,-1 0 0 0 0,1 0 1 0 0,0 0-1 0 0,-1 0 0 0 0,0-1 1 0 0,0 1-1 0 0,0-1 0 0 0,0 1 1 0 0,-1-1-1 0 0,1 0 1 0 0,0-4-1 0 0,2-8 29 0 0,4-28 0 0 0,-6 25 111 0 0,15-75 495 0 0,31-97-1 0 0,-23 104-267 0 0,43-124 498 0 0,24 4-52 0 0,-62 151-534 0 0,56-81 1 0 0,-5 31-348 0 0,44-66-2169 0 0,-104 130 1502 0 0,-20 40 655 0 0,-1 2 31 0 0,-1-2 13 0 0,-1-4 11 0 0,2 6 65 0 0,0-1 0 0 0,-1 0 0 0 0,1 1 0 0 0,-1-1 1 0 0,1 1-1 0 0,-1 0 0 0 0,1-1 0 0 0,-1 1 1 0 0,1-1-1 0 0,-1 1 0 0 0,1 0 0 0 0,-1-1 0 0 0,0 1 1 0 0,1 0-1 0 0,-1 0 0 0 0,1-1 0 0 0,-1 1 1 0 0,-1 0-1 0 0,1 0-2 0 0,-7-4-4 0 0,8 4 9 0 0,0 1-1 0 0,1-1 1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0,-1 0 0 0 0,1 0 0 0 0,0 0 0 0 0,0 0-1 0 0,0 0 1 0 0,0 0 0 0 0,0 0 0 0 0,0 0 0 0 0,0 0 0 0 0,0 0 0 0 0,0 0 0 0 0,0 0 0 0 0,0 0 0 0 0,0 0 0 0 0,0 0 0 0 0,4 12-52 0 0,3 12 43 0 0,-7-20 9 0 0,0 9 1 0 0,-4-1 0 0 0,-3-2 0 0 0,6-10 0 0 0,1 1 0 0 0,0-1 0 0 0,-1 1 0 0 0,1 0 0 0 0,0-1 0 0 0,0 1 0 0 0,-1-1 0 0 0,1 1 0 0 0,0 0 0 0 0,0-1 0 0 0,0 1 0 0 0,0-1 0 0 0,0 1 0 0 0,0 0 0 0 0,0-1 0 0 0,0 1 0 0 0,0 0 0 0 0,0 0 0 0 0,2 1 0 0 0,-1 0 0 0 0,0-1 0 0 0,0 1 0 0 0,1 0 0 0 0,-1-1 0 0 0,1 1 0 0 0,-1-1 0 0 0,1 0 0 0 0,0 1 0 0 0,0-1 0 0 0,-1 0 0 0 0,1 0 0 0 0,0 0 0 0 0,0 0 0 0 0,0 0 0 0 0,0-1 0 0 0,0 1 0 0 0,0-1 0 0 0,1 1 0 0 0,-1-1 0 0 0,0 0 0 0 0,2 1 0 0 0,7 0 0 0 0,0-1 0 0 0,0 0 0 0 0,12-1 0 0 0,83-17 0 0 0,-45 6 0 0 0,408-96 164 0 0,-117 23 583 0 0,-241 63-163 0 0,133-9 1 0 0,-221 30-600 0 0,0 1 0 0 0,1 2 1 0 0,-2 0-1 0 0,1 1 0 0 0,0 1 0 0 0,0 1 0 0 0,-1 1 0 0 0,0 1 0 0 0,-1 1 0 0 0,1 1 1 0 0,-1 1-1 0 0,29 18 0 0 0,-44-24 47 0 0,19 9-1301 0 0,-24-12 1107 0 0,1-1 0 0 0,-1 1 0 0 0,0-1-1 0 0,1 0 1 0 0,-1 1 0 0 0,1-1 0 0 0,-1 0 0 0 0,1 0 0 0 0,-1 0 0 0 0,0 0 0 0 0,1 0 0 0 0,-1-1 0 0 0,1 1-1 0 0,-1 0 1 0 0,3-1 0 0 0,-2 0-430 0 0,-2 1 135 0 0,0 0 60 0 0,-23 4-4405 0 0,-5 3-126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85 196 10135 0 0,'0'0'778'0'0,"-2"0"-506"0"0,1 0-197 0 0,1 0 0 0 0,0 1 0 0 0,-1-1 1 0 0,1 0-1 0 0,0 0 0 0 0,0 0 0 0 0,-1 0 0 0 0,1 0 1 0 0,0 0-1 0 0,-1 0 0 0 0,1 0 0 0 0,0 0 1 0 0,-1-1-1 0 0,1 1 0 0 0,0 0 0 0 0,-1 0 0 0 0,1 0 1 0 0,0 0-1 0 0,0 0 0 0 0,-1 0 0 0 0,1-1 0 0 0,0 1 1 0 0,0 0-1 0 0,-1 0 0 0 0,1 0 0 0 0,0-1 1 0 0,-1 1-1 0 0,7-6 704 0 0,23-9-594 0 0,-23 13 87 0 0,43-23 225 0 0,-11 5-218 0 0,61-21 0 0 0,-24 12-182 0 0,-49 18-75 0 0,1 1-1 0 0,46-10 0 0 0,-50 13-21 0 0,-17 6 0 0 0,-1-1 0 0 0,0 1 0 0 0,1 0 0 0 0,10-1 0 0 0,-3 3 16 0 0,-8 0 59 0 0,12 8 36 0 0,-14-6-88 0 0,-2 0 3 0 0,0-3-23 0 0,-1 1 0 0 0,0-1 0 0 0,1 1 1 0 0,-1 0-1 0 0,0-1 0 0 0,0 1 0 0 0,1 0 0 0 0,-1-1 1 0 0,0 1-1 0 0,0 0 0 0 0,0-1 0 0 0,0 1 0 0 0,0 0 0 0 0,0-1 1 0 0,0 1-1 0 0,0 0 0 0 0,0 0 0 0 0,0-1 0 0 0,0 1 0 0 0,-1 0 1 0 0,1-1-1 0 0,-1 2 0 0 0,1 0 8 0 0,-2 4 22 0 0,0 0 1 0 0,-1 1-1 0 0,0-1 1 0 0,0 0-1 0 0,0-1 1 0 0,-1 1-1 0 0,0 0 0 0 0,0-1 1 0 0,0 0-1 0 0,-7 7 1 0 0,-9 6 201 0 0,-28 20 0 0 0,26-22-162 0 0,-136 94 228 0 0,-2-23-392 0 0,66-37-26 0 0,60-31 106 0 0,13-8 1 0 0,19-8-44 0 0,2-2 52 0 0,0 0 1 0 0,0 0-1 0 0,0 0 0 0 0,0 0 0 0 0,0 0 1 0 0,0 0-1 0 0,1 0 0 0 0,-1 0 0 0 0,0 0 0 0 0,1 0 1 0 0,-1 0-1 0 0,1 0 0 0 0,-1 0 0 0 0,1 0 0 0 0,-1 0 1 0 0,1-1-1 0 0,-1 1 0 0 0,1 0 0 0 0,0 0 1 0 0,0 0-1 0 0,-1-1 0 0 0,1 1 0 0 0,0-1 0 0 0,0 1 1 0 0,0 0-1 0 0,0-1 0 0 0,0 1 0 0 0,0-1 1 0 0,0 0-1 0 0,0 1 0 0 0,0-1 0 0 0,1 0 0 0 0,2 1-3 0 0,5 2 31 0 0,1 0 0 0 0,0-1-1 0 0,0 0 1 0 0,-1-1 0 0 0,18 0 0 0 0,51-6 281 0 0,-40 1-113 0 0,145-14 326 0 0,-151 14-515 0 0,-20 3-96 0 0,-1-1 1 0 0,18 2 0 0 0,-26 0-221 0 0,-3 0-17 0 0,0 0-164 0 0,0 0-661 0 0,0 0-287 0 0,0 0-58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3223 0 0,'0'0'532'0'0,"0"0"1026"0"0,0 0 450 0 0,0 0 88 0 0,0 0-199 0 0,-2 2-894 0 0,-35 34 985 0 0,32-31-1822 0 0,-1 0 1 0 0,0-1-1 0 0,-8 6 1 0 0,-14 11 176 0 0,5-1-181 0 0,16-15-137 0 0,0 0 0 0 0,1 1 0 0 0,0-1 0 0 0,1 2 0 0 0,-7 7 0 0 0,6-5-7 0 0,0-1-1 0 0,0 0 1 0 0,-1 0 0 0 0,0 0 0 0 0,-14 10 0 0 0,-23 21-5 0 0,28-25-62 0 0,0-1 0 0 0,-31 21 0 0 0,18-16-57 0 0,0 1-1 0 0,-49 44 0 0 0,64-49 105 0 0,13-9 4 0 0,0-2 9 0 0,-2 7 46 0 0,3-8 27 0 0,1 0-57 0 0,0 1-1 0 0,0-1 0 0 0,0 1 1 0 0,1-1-1 0 0,-1 1 1 0 0,1-1-1 0 0,-1 0 0 0 0,1 0 1 0 0,4 3-1 0 0,-4-2 5 0 0,1-1 0 0 0,0 0 0 0 0,-1 0 1 0 0,1-1-1 0 0,0 1 0 0 0,0-1 0 0 0,0 1 0 0 0,1-1 0 0 0,-1 0 0 0 0,0 0 0 0 0,0 0 0 0 0,1 0 0 0 0,5 0 0 0 0,5-1 121 0 0,0 0 0 0 0,14-1 0 0 0,2-1 175 0 0,97 3 691 0 0,-122-1-1002 0 0,44-1 49 0 0,1-2 1 0 0,72-15-1 0 0,-111 15-75 0 0,0-1 0 0 0,0 0 0 0 0,0-1 0 0 0,0 0 0 0 0,-1-1 0 0 0,0 0 0 0 0,14-12 0 0 0,-6 3-67 0 0,-2 1 1 0 0,0-2-1 0 0,16-19 1 0 0,-17 14 45 0 0,-15 20 24 0 0,0 1-1 0 0,0-1 1 0 0,0 1 0 0 0,0-1-1 0 0,0 1 1 0 0,-1 0 0 0 0,1-1-1 0 0,0 1 1 0 0,0-1 0 0 0,0 1-1 0 0,0-1 1 0 0,-1 1 0 0 0,1-1-1 0 0,0 1 1 0 0,0 0 0 0 0,-1-1-1 0 0,1 1 1 0 0,0 0 0 0 0,-1-1 0 0 0,1 1-1 0 0,0 0 1 0 0,-1-1 0 0 0,1 1-1 0 0,-1 0 1 0 0,1-1-9 0 0,-2 0-35 0 0,0 0-1 0 0,0 0 0 0 0,0-1 0 0 0,0 1 1 0 0,-1 1-1 0 0,1-1 0 0 0,0 0 1 0 0,0 1-1 0 0,-1-1 0 0 0,1 1 1 0 0,0-1-1 0 0,-1 1 0 0 0,1 0 1 0 0,0 0-1 0 0,-1 0 0 0 0,1 0 0 0 0,0 1 1 0 0,-1-1-1 0 0,-3 2 0 0 0,-6 1-426 0 0,0 1 0 0 0,-16 8 1 0 0,18-8 319 0 0,3-1 27 0 0,-8 2-9 0 0,1 1 0 0 0,-1 1 0 0 0,2 1 0 0 0,-1 0 0 0 0,-15 12 0 0 0,0 1 80 0 0,-7 8 60 0 0,27-21 62 0 0,0 1 1 0 0,-15 20-1 0 0,21-24-14 0 0,0 1 1 0 0,0-1 0 0 0,0 1-1 0 0,1-1 1 0 0,-1 1-1 0 0,1 0 1 0 0,1 0 0 0 0,-2 7-1 0 0,1-8-30 0 0,1-1 90 0 0,4 16-990 0 0,0-6-4018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5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3679 0 0,'0'0'284'0'0,"2"-2"-186"0"0,2-3 869 0 0,0 0 1 0 0,1 1-1 0 0,0-1 1 0 0,0 1-1 0 0,0 0 1 0 0,0 0-1 0 0,1 0 1 0 0,9-4-1 0 0,55-21 2650 0 0,-41 17-3404 0 0,16-5 773 0 0,76-17 1 0 0,51 0 574 0 0,-167 33-1512 0 0,57-9 449 0 0,0 2 1 0 0,1 3 0 0 0,69 3-1 0 0,61 3-1320 0 0,-155-2-25 0 0,-1-2 0 0 0,1-2 1 0 0,-1-1-1 0 0,0-2 0 0 0,-1-1 1 0 0,44-18-1 0 0,-60 19-700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5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0,'0'0'368'0'0,"0"0"-296"0"0,0 0-72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6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112 143 6535 0 0,'0'0'299'0'0,"0"0"-6"0"0,2-1-191 0 0,54-27 1440 0 0,-25 14 251 0 0,95-37 2074 0 0,3 14-1290 0 0,-109 32-2254 0 0,0 2 0 0 0,0 1 0 0 0,0 0 0 0 0,33 2 0 0 0,-49 0-290 0 0,0 1 0 0 0,0 0 0 0 0,0-1 0 0 0,0 1-1 0 0,0 0 1 0 0,0 1 0 0 0,5 1 0 0 0,2 6 68 0 0,-11-8-98 0 0,1 0 0 0 0,0 1 0 0 0,-1-1 0 0 0,1 0 0 0 0,-1 0 0 0 0,1 1 0 0 0,-1-1 0 0 0,0 1 0 0 0,1-1 0 0 0,-1 0 0 0 0,0 1-1 0 0,0-1 1 0 0,0 0 0 0 0,0 1 0 0 0,0-1 0 0 0,0 1 0 0 0,-1-1 0 0 0,1 0 0 0 0,0 1 0 0 0,-1-1 0 0 0,1 0 0 0 0,-1 1 0 0 0,1-1 0 0 0,-1 0 0 0 0,0 0 0 0 0,1 1 0 0 0,-1-1-1 0 0,0 0 1 0 0,0 0 0 0 0,-1 1 0 0 0,-2 3-4 0 0,0-1 0 0 0,0 0 0 0 0,0 0 0 0 0,-1 0-1 0 0,-8 5 1 0 0,-18 10-64 0 0,-1-2 0 0 0,0-1 1 0 0,-1-1-1 0 0,-1-2 0 0 0,-48 12 0 0 0,-70 11 54 0 0,144-33 13 0 0,6-3-3 0 0,-1 1-1 0 0,1 0 1 0 0,0-1 0 0 0,-1 0 0 0 0,1 1 0 0 0,-1-1 0 0 0,1 0 0 0 0,-1 0 0 0 0,1-1-1 0 0,0 1 1 0 0,-4-1 0 0 0,13-9-71 0 0,-2 7 62 0 0,0-1-1 0 0,1 1 1 0 0,-1 0 0 0 0,1 1-1 0 0,0-1 1 0 0,0 1 0 0 0,0 0-1 0 0,0 1 1 0 0,0-1 0 0 0,0 1-1 0 0,0 0 1 0 0,0 1 0 0 0,13 0-1 0 0,5 1-8 0 0,0 1-1 0 0,29 7 0 0 0,21 10 20 0 0,-72-19 0 0 0,0 1 0 0 0,-1-1-1 0 0,1 1 1 0 0,0 0 0 0 0,-1 0-1 0 0,1 0 1 0 0,0 0 0 0 0,-1 0-1 0 0,1 0 1 0 0,1 1 0 0 0,24 18-77 0 0,-4-3 77 0 0,-14-7 0 0 0,-4 2 0 0 0,-5-10 14 0 0,0 1 1 0 0,0 0-1 0 0,0 0 0 0 0,0 0 0 0 0,-1 0 0 0 0,0-1 1 0 0,1 1-1 0 0,-1 0 0 0 0,0 0 0 0 0,0-1 0 0 0,-1 1 1 0 0,1-1-1 0 0,0 1 0 0 0,-1-1 0 0 0,0 1 0 0 0,1-1 1 0 0,-1 0-1 0 0,0 0 0 0 0,0 0 0 0 0,0 0 0 0 0,-4 3 1 0 0,-4 3 20 0 0,-1-1 1 0 0,0 0 0 0 0,-17 9 0 0 0,22-14 7 0 0,0 1 0 0 0,-1-1 0 0 0,1 0 0 0 0,-1-1 0 0 0,1 1 0 0 0,-1-1-1 0 0,-7 0 1 0 0,-47-2 797 0 0,44 0-623 0 0,-14-1 233 0 0,23 1-342 0 0,1 0 0 0 0,-1 0 0 0 0,0 1 1 0 0,0 0-1 0 0,0 1 0 0 0,-13 2 0 0 0,9 1-51 0 0,1 0 1 0 0,-1 0-1 0 0,1 1 1 0 0,0 1-1 0 0,-14 9 1 0 0,-49 39-859 0 0,53-37-900 0 0,1 0-5245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4 205 2303 0 0,'0'0'302'0'0,"0"0"424"0"0,-1-2 188 0 0,-1-5 40 0 0,1 5-44 0 0,1 2-213 0 0,1-2-90 0 0,9-11 836 0 0,13-3-362 0 0,23-3-116 0 0,-43 18-841 0 0,194-61 1906 0 0,-118 40-1663 0 0,-59 15-298 0 0,137-34 313 0 0,-137 37-486 0 0,0 1 1 0 0,1 1 0 0 0,-1 1 0 0 0,0 1-1 0 0,38 4 1 0 0,-44 0-53 0 0,-13-4-34 0 0,-1 0 0 0 0,1 0 0 0 0,-1 0 0 0 0,1 1 0 0 0,-1-1 0 0 0,1 0 0 0 0,-1 0 0 0 0,1 1 0 0 0,-1-1 0 0 0,1 0 0 0 0,-1 1 0 0 0,0-1 0 0 0,1 1 0 0 0,-1-1 0 0 0,1 0 0 0 0,-1 1 0 0 0,0-1 0 0 0,0 1 0 0 0,1-1 0 0 0,-1 1 0 0 0,0 0 0 0 0,0-1-3657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38 188 2303 0 0,'0'0'271'0'0,"0"0"296"0"0,0 0 127 0 0,0 0 30 0 0,0 0 18 0 0,0 0 56 0 0,0 0 30 0 0,0 0 4 0 0,0 0-38 0 0,-9-7 940 0 0,1 5-1200 0 0,6 1-48 0 0,0 1-26 0 0,-14-6 1799 0 0,25 4-755 0 0,31 4-760 0 0,-13-1-573 0 0,1-2 0 0 0,-1 0 0 0 0,0-2 0 0 0,0-1 0 0 0,27-8 0 0 0,130-44-116 0 0,-178 54-48 0 0,68-25-49 0 0,-32 10-444 0 0,1 3 1 0 0,81-17-1 0 0,-88 26-762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5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220 273 4175 0 0,'0'0'191'0'0,"2"-1"-11"0"0,5-3-128 0 0,-5 3 17 0 0,-2 1 5 0 0,0 0 54 0 0,0 0 162 0 0,0 0 72 0 0,0 0 12 0 0,0 0 4 0 0,0 0 4 0 0,0 0 2 0 0,0 0 0 0 0,0 0-13 0 0,0 0-56 0 0,0 0-25 0 0,0 0-2 0 0,0 0 38 0 0,0 0 154 0 0,0 0 61 0 0,0 0 16 0 0,0 0-31 0 0,0 0-148 0 0,0 0-67 0 0,9-19 818 0 0,-7 16-1062 0 0,-1 1 0 0 0,0-1 0 0 0,1 1 0 0 0,0 0 0 0 0,0-1-1 0 0,0 1 1 0 0,0 0 0 0 0,0 0 0 0 0,0 0 0 0 0,4-2 0 0 0,0-1 69 0 0,10-8 90 0 0,1 1-1 0 0,0 0 1 0 0,0 2 0 0 0,24-11-1 0 0,79-29-2 0 0,-78 34-182 0 0,160-63-41 0 0,-201 79 0 0 0,-1-1 0 0 0,1 1 0 0 0,0 0 0 0 0,0-1 0 0 0,0 1 0 0 0,0 0 0 0 0,0 0 0 0 0,0 0 0 0 0,-1 0 0 0 0,1 0 0 0 0,0 0 0 0 0,0 0 0 0 0,0 0 0 0 0,1 0 0 0 0,-2 1 0 0 0,1-1 0 0 0,-1 1-1 0 0,1 0 1 0 0,-1 0-1 0 0,0-1 1 0 0,1 1 0 0 0,-1 0-1 0 0,0 0 1 0 0,0 0 0 0 0,1 0-1 0 0,-1-1 1 0 0,0 1-1 0 0,0 0 1 0 0,0 0 0 0 0,0 0-1 0 0,0 0 1 0 0,0 0 0 0 0,0-1-1 0 0,-1 1 1 0 0,1 0-1 0 0,0 0 1 0 0,0 0 0 0 0,-1 0-1 0 0,1-1 1 0 0,0 1 0 0 0,-1 0-1 0 0,0 1 1 0 0,-12 24-56 0 0,4-12 41 0 0,0 0 0 0 0,-2 0 0 0 0,-19 20 0 0 0,-42 33-20 0 0,57-53 44 0 0,-60 50-9 0 0,-52 50 0 0 0,80-69 0 0 0,30-30 0 0 0,0 2 0 0 0,1 0 0 0 0,-17 23 0 0 0,8-3-2 0 0,16-21-15 0 0,-1-1-1 0 0,-1 0 1 0 0,-1 0-1 0 0,-19 18 1 0 0,26-28 9 0 0,-14 12-42 0 0,-1-1-1 0 0,-23 16 1 0 0,33-24 50 0 0,7-6 0 0 0,0 0 0 0 0,-1 1 0 0 0,1-1 0 0 0,0 0 0 0 0,-1 0 0 0 0,1-1 0 0 0,-1 1 0 0 0,-4 0 0 0 0,-4 2 0 0 0,-9 3 11 0 0,19-6 42 0 0,13-9 78 0 0,6-3-6 0 0,1 1 0 0 0,1 1 0 0 0,0 1 0 0 0,25-8 0 0 0,81-16 785 0 0,-102 28-671 0 0,0 0 1 0 0,39 0 0 0 0,-50 4-194 0 0,1 1-1 0 0,-1 0 1 0 0,1 1-1 0 0,-1 0 1 0 0,0 1 0 0 0,19 6-1 0 0,-17-2-45 0 0,-4 1 11 0 0,3 8 45 0 0,-12-13-47 0 0,0-2 50 0 0,-1-1-24 0 0,0 0-131 0 0,0 0-58 0 0,0 0-752 0 0,0 0-3137 0 0,0 0-1344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4143 0 0,'-7'3'334'0'0,"-1"0"0"0"0,1 1 0 0 0,0 0-1 0 0,0 1 1 0 0,0-1 0 0 0,1 1-1 0 0,-12 11 1 0 0,13-10 2191 0 0,0-1-1 0 0,0 1 1 0 0,0 1 0 0 0,-6 10 0 0 0,7-8-2329 0 0,0 0 1 0 0,1 0 0 0 0,0 0-1 0 0,1 0 1 0 0,0 0 0 0 0,0 1-1 0 0,1-1 1 0 0,0 1 0 0 0,1-1 0 0 0,1 16-1 0 0,2 3-322 0 0,1 1-1 0 0,10 33 1 0 0,46 124-461 0 0,16-4-61 0 0,15 42 5 0 0,-77-185 540 0 0,61 177-912 0 0,-56-150-372 0 0,15 89 0 0 0,-29-124 903 0 0,-1-9-92 0 0,-1 0-1 0 0,0 45 1 0 0,-3-67 185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13703 0 0,'0'0'1246'0'0,"-1"2"-1028"0"0,-2 4-157 0 0,0 1 1 0 0,0 0-1 0 0,1 0 0 0 0,-1 0 0 0 0,-1 13 1 0 0,-3 41 460 0 0,4-31-420 0 0,-6 65-57 0 0,-19 138 182 0 0,-30-2-65 0 0,-18-7-16 0 0,63-187-142 0 0,4-10-67 0 0,-1 1-265 0 0,-13 30-1 0 0,22-57-89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11487 0 0,'0'0'528'0'0,"0"0"-16"0"0,2-1-232 0 0,61-30 4344 0 0,-61 29-3974 0 0,-2 2-297 0 0,2 1-128 0 0,-2-1-214 0 0,1 0 1 0 0,-1 0-1 0 0,0 0 0 0 0,1 0 0 0 0,-1 0 1 0 0,1 0-1 0 0,-1 0 0 0 0,0 1 0 0 0,1-1 1 0 0,-1 0-1 0 0,0 0 0 0 0,0 0 0 0 0,1 0 1 0 0,-1 1-1 0 0,0-1 0 0 0,1 0 0 0 0,-1 0 1 0 0,0 1-1 0 0,0-1 0 0 0,1 0 0 0 0,-1 1 1 0 0,0-1-1 0 0,0 0 0 0 0,0 0 0 0 0,0 1 1 0 0,1-1-1 0 0,-1 1 0 0 0,-4 11 38 0 0,-3 1-257 0 0,-13 19-1 0 0,13-22-621 0 0,0 1-1 0 0,-9 17 0 0 0,13-18-5012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322 261 3679 0 0,'0'0'167'0'0,"-1"1"-7"0"0,-5 5 63 0 0,5-5 754 0 0,1-1 319 0 0,0 0 59 0 0,0 0-62 0 0,0 0-305 0 0,0 0-129 0 0,0 0-26 0 0,0 0-17 0 0,0 0-41 0 0,3-1-21 0 0,3-3-609 0 0,1 0 1 0 0,-1 0-1 0 0,1-1 0 0 0,-1 0 0 0 0,-1 0 0 0 0,1 0 0 0 0,-1 0 0 0 0,1-1 1 0 0,-2 0-1 0 0,1 0 0 0 0,-1-1 0 0 0,0 1 0 0 0,5-11 0 0 0,-7 11-47 0 0,0-2-1 0 0,0 1 0 0 0,0 0 1 0 0,-1 0-1 0 0,0 0 1 0 0,-1-1-1 0 0,1 1 1 0 0,-1-1-1 0 0,-1 1 0 0 0,1 0 1 0 0,-1-1-1 0 0,-1 1 1 0 0,1 0-1 0 0,-1 0 0 0 0,-1 0 1 0 0,-3-9-1 0 0,5 13-129 0 0,0-1 0 0 0,-1 1-1 0 0,1-1 1 0 0,-1 1-1 0 0,0-1 1 0 0,0 1 0 0 0,0 0-1 0 0,-1 0 1 0 0,1 0 0 0 0,-1 0-1 0 0,1 1 1 0 0,-1-1 0 0 0,0 1-1 0 0,-6-5 1 0 0,7 7-43 0 0,0-1 1 0 0,0 1-1 0 0,0 0 1 0 0,0 0-1 0 0,0 0 1 0 0,0 0-1 0 0,-1 0 0 0 0,1 0 1 0 0,0 1-1 0 0,-2 0 1 0 0,-1 0-85 0 0,0 0 79 0 0,0 1 0 0 0,0-1-1 0 0,0 1 1 0 0,0 1 0 0 0,0-1 0 0 0,1 1-1 0 0,-1 0 1 0 0,1 0 0 0 0,0 0 0 0 0,0 0-1 0 0,-6 6 1 0 0,-14 11-65 0 0,-35 22 50 0 0,-26 18-14 0 0,78-56 133 0 0,1 0-1 0 0,-1 0 1 0 0,1 1-1 0 0,0-1 1 0 0,1 2-1 0 0,-1-1 1 0 0,1 1-1 0 0,0 0 1 0 0,0 0 0 0 0,1 0-1 0 0,0 0 1 0 0,0 1-1 0 0,-4 10 1 0 0,4-8 72 0 0,1 0 1 0 0,0 1 0 0 0,-3 15-1 0 0,6-20-74 0 0,0 0-1 0 0,-1 0 0 0 0,1 0 1 0 0,1 0-1 0 0,-1 0 0 0 0,1 0 1 0 0,0 0-1 0 0,3 8 0 0 0,-3-11-4 0 0,-1 0-1 0 0,1 0 1 0 0,0 0-1 0 0,0 0 1 0 0,0-1-1 0 0,0 1 1 0 0,1 0-1 0 0,-1-1 0 0 0,0 1 1 0 0,1-1-1 0 0,-1 1 1 0 0,1-1-1 0 0,0 0 1 0 0,-1 0-1 0 0,1 0 1 0 0,0 0-1 0 0,0 0 1 0 0,-1 0-1 0 0,1 0 1 0 0,0 0-1 0 0,0-1 1 0 0,0 1-1 0 0,0-1 0 0 0,0 1 1 0 0,0-1-1 0 0,0 0 1 0 0,0 0-1 0 0,3 0 1 0 0,5 0 58 0 0,-1-1 0 0 0,1-1 0 0 0,-1 1 0 0 0,0-1 0 0 0,9-4 0 0 0,138-57 1028 0 0,-64 24-810 0 0,-80 34-282 0 0,1 0 42 0 0,22-12 1 0 0,-26 9-17 0 0,-6-1-118 0 0,-3 8 69 0 0,-1 1 0 0 0,1-1 0 0 0,0 1 0 0 0,0 0 0 0 0,0-1 0 0 0,0 1 1 0 0,-1 0-1 0 0,1-1 0 0 0,0 1 0 0 0,0 0 0 0 0,-1-1 0 0 0,1 1 0 0 0,0 0 0 0 0,-1 0 1 0 0,1-1-1 0 0,0 1 0 0 0,-1 0 0 0 0,1 0 0 0 0,0-1 0 0 0,-1 1 0 0 0,1 0 1 0 0,0 0-1 0 0,-1 0 0 0 0,1 0 0 0 0,-1 0 0 0 0,1 0 0 0 0,0 0 0 0 0,-1 0 0 0 0,1 0 1 0 0,-1 0-1 0 0,-12-1-100 0 0,13 1 110 0 0,-5 0-45 0 0,-1 1 0 0 0,1-1 0 0 0,-1 1-1 0 0,1 1 1 0 0,-1-1 0 0 0,1 1 0 0 0,0 0 0 0 0,-1 0-1 0 0,-6 5 1 0 0,-6 4-84 0 0,-20 16 0 0 0,29-20 96 0 0,4-3 28 0 0,1 0 0 0 0,-1 0 0 0 0,1 0 0 0 0,0 0 0 0 0,0 1 0 0 0,1 0 0 0 0,-1-1 0 0 0,1 1 0 0 0,0 1 0 0 0,0-1 0 0 0,1 0-1 0 0,-3 7 1 0 0,2-1-15 0 0,0 1 0 0 0,1 0 1 0 0,0 0-1 0 0,0 22 0 0 0,2-17 19 0 0,-2 1 1 0 0,1-1 0 0 0,-2 0 0 0 0,-1 0-1 0 0,-7 25 1 0 0,-6 2 5 0 0,-2 0 0 0 0,-2-1 0 0 0,-33 51 0 0 0,41-78 48 0 0,-4 2-30 0 0,11-10 41 0 0,23-18-148 0 0,3-4-62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5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72 264 5983 0 0,'24'-35'1190'0'0,"0"2"-1"0"0,2 0 0 0 0,2 2 0 0 0,0 1 0 0 0,65-51 0 0 0,-69 62-194 0 0,-22 18-477 0 0,-2 1 2 0 0,0 0-30 0 0,0 0-130 0 0,0 0-59 0 0,0 0-12 0 0,0 0-22 0 0,-6 13 8 0 0,5-11-234 0 0,-59 98 433 0 0,-75 97 0 0 0,66-111-307 0 0,21-27-62 0 0,47-58-170 0 0,3-1 3 0 0,27-3 53 0 0,112-14 6 0 0,-130 15-6 0 0,0 1 0 0 0,0 0 1 0 0,1 1-1 0 0,-1 0 0 0 0,17 2 0 0 0,-10 3-3 0 0,-14-3 14 0 0,-1 1-3 0 0,6 6 1 0 0,-7-5 3 0 0,-1 0-1 0 0,1-1 0 0 0,-1 1 1 0 0,1 8-1 0 0,-2 3 46 0 0,-15 29-438 0 0,8-28-4664 0 0,6-14-458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8:5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33 10591 0 0,'-8'-30'1292'0'0,"8"28"-486"0"0,0 2 262 0 0,-10 8 763 0 0,7-6-1542 0 0,-3 3-132 0 0,0 2 0 0 0,0-1 0 0 0,0 0 0 0 0,1 1 0 0 0,0 0 0 0 0,-6 12 0 0 0,-21 49 227 0 0,23-48-233 0 0,-43 114 469 0 0,-1 5-170 0 0,-73 123-306 0 0,76-154-85 0 0,41-86-26 0 0,2 0 0 0 0,0 0 0 0 0,-4 26 1 0 0,9-3-497 0 0,2-36 244 0 0,0 9-193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9:0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91 3623 0 0,'0'0'166'0'0,"1"-1"-12"0"0,16-17 702 0 0,20-29 0 0 0,-17 24 1514 0 0,-19 22-2048 0 0,-1 1-39 0 0,0 0-10 0 0,0 0-15 0 0,0 0-64 0 0,0 0-30 0 0,0 0-4 0 0,0 0-13 0 0,0 0-56 0 0,0 0-19 0 0,0 0 24 0 0,0 0 26 0 0,0 0 6 0 0,0 0 0 0 0,0 0-9 0 0,0 0-39 0 0,0 2-25 0 0,1 3-54 0 0,0-1-1 0 0,-1 1 1 0 0,0 0 0 0 0,0 0 0 0 0,0 0 0 0 0,-1 0 0 0 0,1-1 0 0 0,-1 1 0 0 0,0 0 0 0 0,-3 8-1 0 0,2-8 1 0 0,-3 6-1 0 0,0 0 0 0 0,-1-1 0 0 0,0 1 0 0 0,-8 9 0 0 0,-4 8 0 0 0,7-10 0 0 0,-1-2 0 0 0,0 1 0 0 0,-24 22 0 0 0,-48 37 0 0 0,59-54 0 0 0,1-2 24 0 0,-54 50 70 0 0,69-60-84 0 0,0 4 22 0 0,8-9 33 0 0,2-2-34 0 0,1-3 23 0 0,2 1-46 0 0,-1-1-1 0 0,1 0 1 0 0,-1-1 0 0 0,1 1 0 0 0,0 0 0 0 0,-1-1 0 0 0,1 0 0 0 0,4-2 0 0 0,10-2 49 0 0,12-5 7 0 0,-15 8-54 0 0,-10 1-10 0 0,-1 1 0 0 0,-1 1 0 0 0,0-1 0 0 0,0 0 0 0 0,0 1 0 0 0,0 0 0 0 0,0 0 0 0 0,0 0 0 0 0,0 0 0 0 0,0 0 0 0 0,4 3 0 0 0,-3-3 0 0 0,17 12 0 0 0,-17-9 0 0 0,-3-3 0 0 0,1 1 0 0 0,-1-1 0 0 0,1 0 0 0 0,0 1 0 0 0,0-1 0 0 0,0 0 0 0 0,-1 0 0 0 0,1 0 0 0 0,0 0 0 0 0,3 0 0 0 0,24 12 0 0 0,-15-9 0 0 0,-11-4 0 0 0,0 0-1 0 0,0 0 1 0 0,1 0-1 0 0,-1-1 0 0 0,0 1 1 0 0,0-1-1 0 0,0 1 1 0 0,0-1-1 0 0,0 0 0 0 0,3-2 1 0 0,30-17 45 0 0,-29 15-7 0 0,0 1-1 0 0,0 0 0 0 0,15-6 0 0 0,21-2-132 0 0,34-13 249 0 0,-67 21-1401 0 0,1-1 1 0 0,15-10-1 0 0,-24 14-2092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9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1 919 0 0,'0'0'254'0'0,"0"2"726"0"0,1 6-330 0 0,-1 1 0 0 0,-1-1 1 0 0,1 1-1 0 0,-1-1 1 0 0,-1 1-1 0 0,-2 10 0 0 0,-20 50-157 0 0,5-24-344 0 0,-30 52-1 0 0,34-73-127 0 0,-19 22-1 0 0,8-11 67 0 0,-6 7 24 0 0,15-21 347 0 0,-18 31 0 0 0,-2 5 1100 0 0,-59 71 0 0 0,72-99-1359 0 0,7-3 6 0 0,14-20-122 0 0,-1 0 1 0 0,0-1-1 0 0,-5 7 0 0 0,7-11 45 0 0,2-1 0 0 0,0 0 22 0 0,0 0 90 0 0,0 0 42 0 0,0 0 6 0 0,0 0-10 0 0,0 0-44 0 0,0 0-11 0 0,0 0-6 0 0,0 0-26 0 0,2 0-102 0 0,9-3-35 0 0,-10 3-54 0 0,-1 0 0 0 0,1 0 0 0 0,-1-1 0 0 0,1 1 0 0 0,0 0 0 0 0,-1 0 0 0 0,1 0 0 0 0,0 0 0 0 0,-1 0 0 0 0,1 0 0 0 0,0 0 0 0 0,-1 0 0 0 0,1 0 0 0 0,0 1 0 0 0,0-1 0 0 0,1 1-11 0 0,1 2-18 0 0,0 17 15 0 0,-3-9 14 0 0,-1-1 14 0 0,0-9 56 0 0,1-1 32 0 0,0 0 8 0 0,0 6 49 0 0,-2 0 0 0 0,1-1 0 0 0,0 1-1 0 0,-1-1 1 0 0,0 1 0 0 0,-1-1 0 0 0,1 0-1 0 0,-1 1 1 0 0,0-2 0 0 0,0 1 0 0 0,0 0-1 0 0,-1 0 1 0 0,-5 5 0 0 0,-1-1 244 0 0,0 0 0 0 0,-20 12 0 0 0,29-20-383 0 0,-11 9 168 0 0,2 0-21 0 0,8-8-87 0 0,2-2-8 0 0,0 0-56 0 0,0 0-197 0 0,0 0-43 0 0,0 0 6 0 0,0 0 5 0 0,10 7-278 0 0,-9-6 350 0 0,0-1 0 0 0,0 1 0 0 0,0 0 0 0 0,0-1 0 0 0,0 1 0 0 0,0 0 1 0 0,0 0-1 0 0,-1 0 0 0 0,1-1 0 0 0,0 1 0 0 0,0 0 0 0 0,-1 0 1 0 0,1 0-1 0 0,-1 0 0 0 0,1 0 0 0 0,-1 1 0 0 0,1-1 0 0 0,-1 0 1 0 0,0 0-1 0 0,1 0 0 0 0,-1 0 0 0 0,0 2 0 0 0,-1 10-1395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9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9559 0 0,'0'0'4231'0'0,"2"0"-5582"0"0,-1 0 1211 0 0,1 0-1 0 0,0 0 1 0 0,-1 0 0 0 0,1 0-1 0 0,-1 0 1 0 0,1 0-1 0 0,-1 0 1 0 0,1-1-1 0 0,-1 1 1 0 0,1-1-1 0 0,-1 1 1 0 0,1-1 0 0 0,-1 1-1 0 0,3-3 1 0 0,13-4-196 0 0,-15 6 410 0 0,1 0 0 0 0,-1 0-1 0 0,1 0 1 0 0,0 0 0 0 0,-1 1 0 0 0,1-1 0 0 0,0 1 0 0 0,-1-1 0 0 0,1 1 0 0 0,0 0 0 0 0,-1 0 0 0 0,1 1 0 0 0,0-1 0 0 0,-1 0-1 0 0,1 1 1 0 0,0 0 0 0 0,-1 0 0 0 0,1-1 0 0 0,2 3 0 0 0,-2-2-38 0 0,28 15 595 0 0,-11-6-690 0 0,21 14-1 0 0,-26-15 52 0 0,-8-5 90 0 0,-1 1 0 0 0,1-2-1 0 0,1 1 1 0 0,-1-1 0 0 0,0 0-1 0 0,1 0 1 0 0,0 0 0 0 0,0-1 0 0 0,-1-1-1 0 0,1 1 1 0 0,0-2 0 0 0,0 1-1 0 0,0-1 1 0 0,10 0 0 0 0,-13-1-61 0 0,-1 1 1 0 0,0-1 0 0 0,1 0 0 0 0,-1 0 0 0 0,7-3 0 0 0,12-4 72 0 0,-11 5-51 0 0,-1 3-55 0 0,-2 1-413 0 0,-13-8-315 0 0,-3-6 773 0 0,3 1 309 0 0,0 1 0 0 0,-3-23 0 0 0,0-1 1284 0 0,6 33-1045 0 0,1 1-450 0 0,0 1 0 0 0,0 0 0 0 0,0-1 0 0 0,0 1 1 0 0,0 0-1 0 0,0-1 0 0 0,0 1 0 0 0,0 0 0 0 0,0-1 0 0 0,0 1 0 0 0,0 0 0 0 0,0-1 0 0 0,0 1 1 0 0,0 0-1 0 0,0-1 0 0 0,-1 1 0 0 0,1 0 0 0 0,0-1 0 0 0,0 1 0 0 0,0 0 0 0 0,-1 0 0 0 0,1-1 1 0 0,0 1-1 0 0,0 0 0 0 0,-1 0 0 0 0,1-1 0 0 0,0 1 0 0 0,0 0 0 0 0,-1 0 0 0 0,1 0 0 0 0,0 0 1 0 0,-1-1-1 0 0,1 1 0 0 0,-1 0 0 0 0,0 0-58 0 0,0 0 0 0 0,0 0 0 0 0,0 0 0 0 0,0 1-1 0 0,0-1 1 0 0,0 0 0 0 0,0 0 0 0 0,0 1 0 0 0,0-1 0 0 0,1 1 0 0 0,-3 0 0 0 0,-20 17-481 0 0,22-17 378 0 0,0 0-1 0 0,0 0 1 0 0,0 0 0 0 0,0-1 0 0 0,0 1 0 0 0,0 0-1 0 0,0 0 1 0 0,0-1 0 0 0,0 1 0 0 0,-2 0 0 0 0,2-1 13 0 0,0 0 1 0 0,0 0 0 0 0,1 0 0 0 0,-1 0 0 0 0,0 0 0 0 0,1 0 0 0 0,-1 0 0 0 0,0-1-1 0 0,0 1 1 0 0,1 0 0 0 0,-1 0 0 0 0,0-1 0 0 0,1 1 0 0 0,-1-1 0 0 0,0 1 0 0 0,1 0-1 0 0,-1-1 1 0 0,0 0 0 0 0,-1-1 17 0 0,0 0 1 0 0,0 0-1 0 0,0 0 0 0 0,1-1 1 0 0,-1 1-1 0 0,1 0 0 0 0,0-1 1 0 0,-1 1-1 0 0,1-1 0 0 0,0 1 1 0 0,-1-6-1 0 0,0 2 9 0 0,1 0 0 0 0,0 0 0 0 0,0-1 0 0 0,1-5 0 0 0,0 10 132 0 0,0 2-108 0 0,0-1 0 0 0,0 1 0 0 0,0 0 0 0 0,0-1 0 0 0,0 1 0 0 0,0-1 0 0 0,0 1 0 0 0,0 0 0 0 0,0-1 0 0 0,0 1 0 0 0,0 0 0 0 0,0-1 0 0 0,0 1 0 0 0,0-1 0 0 0,0 1 0 0 0,0 0 0 0 0,1-1 0 0 0,-1 1 0 0 0,0 0 0 0 0,1-1 0 0 0,55 25-2505 0 0,-54-23 2231 0 0,0 0 31 0 0,1-1 139 0 0,16 12-328 0 0,-11-7 384 0 0,0 1 33 0 0,0 1 384 0 0,-6-5-348 0 0,-1-1 0 0 0,1 0 0 0 0,-1 0 0 0 0,1 0 0 0 0,-1 0 0 0 0,1 0 0 0 0,-1 0 0 0 0,1-1 0 0 0,0 1 0 0 0,0-1 0 0 0,-1 1 0 0 0,1-1 0 0 0,2 1 0 0 0,6 2-53 0 0,-7-3-78 0 0,-1 1 5 0 0,0 0 1 0 0,-1 0 0 0 0,1 0 0 0 0,0 1 0 0 0,0-1 0 0 0,-1 0 0 0 0,1 1 0 0 0,-1-1 0 0 0,2 2 0 0 0,-2-2 21 0 0,2 2-82 0 0,-1 0-1 0 0,0 1 1 0 0,0-1-1 0 0,0 0 1 0 0,0 1-1 0 0,0-1 1 0 0,-1 1-1 0 0,1 0 1 0 0,-1 0 0 0 0,1 5-1 0 0,5 41-1352 0 0,-6-40 1110 0 0,3 34-3659 0 0,-4-41 2562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1375 0 0,'0'0'3586'0'0,"0"3"-1665"0"0,-5 12-1016 0 0,1 0 1 0 0,-2 0-1 0 0,0 0 1 0 0,-9 14-1 0 0,-37 58 738 0 0,40-67-1072 0 0,-19 28 306 0 0,-31 53 485 0 0,-74 118-618 0 0,114-184-823 0 0,-9 12-810 0 0,29-45 498 0 0,4-4-1850 0 0,4-13 1434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547 223 8951 0 0,'0'0'407'0'0,"-5"7"138"0"0,-5 9-137 0 0,10-16-353 0 0,0 1 0 0 0,0-1-1 0 0,0 0 1 0 0,0 0-1 0 0,0 0 1 0 0,0 0 0 0 0,0 1-1 0 0,-1-1 1 0 0,1 0-1 0 0,0 0 1 0 0,0 0 0 0 0,0 0-1 0 0,0 0 1 0 0,0 1 0 0 0,0-1-1 0 0,0 0 1 0 0,0 0-1 0 0,0 0 1 0 0,-1 0 0 0 0,1 0-1 0 0,0 0 1 0 0,0 1-1 0 0,0-1 1 0 0,0 0 0 0 0,0 0-1 0 0,-1 0 1 0 0,1 0-1 0 0,0 0 1 0 0,0 0 0 0 0,0 0-1 0 0,0 0 1 0 0,-1 0 0 0 0,1 0-1 0 0,0 0 1 0 0,0 0-1 0 0,0 0 1 0 0,0 0 0 0 0,-1 0-1 0 0,1 0 1 0 0,0 0-1 0 0,0 0 1 0 0,0 0 0 0 0,0 0-1 0 0,-1 0 1 0 0,1 0-1 0 0,0 0 1 0 0,0 0 0 0 0,0 0-1 0 0,0 0 1 0 0,-1 0 0 0 0,1-1-1 0 0,0 1 1 0 0,0 0-1 0 0,0 0 1 0 0,0 0 0 0 0,0 0-1 0 0,0 0 1 0 0,0 0-1 0 0,-1-1 1 0 0,1 1 0 0 0,0 0-1 0 0,0 0 1 0 0,0 0-1 0 0,0 0 1 0 0,0 0 0 0 0,0-1-1 0 0,0 1 1 0 0,-3-14 1319 0 0,4 13-1365 0 0,0-1-1 0 0,-1 0 1 0 0,1 1-1 0 0,0-1 0 0 0,0 0 1 0 0,0 1-1 0 0,0-1 1 0 0,0 1-1 0 0,0-1 1 0 0,1 1-1 0 0,-1 0 1 0 0,0-1-1 0 0,4-1 0 0 0,-3 1-6 0 0,19-16 20 0 0,2 1 0 0 0,0 1 0 0 0,40-21 0 0 0,82-29 114 0 0,-40 29 112 0 0,-88 32-212 0 0,1 1-1 0 0,-1 1 0 0 0,1 1 0 0 0,21-1 0 0 0,-35 3-31 0 0,-1 0 0 0 0,1 0-1 0 0,0 1 1 0 0,-1-1 0 0 0,1 1 0 0 0,0 0-1 0 0,-1 0 1 0 0,1 0 0 0 0,-1 0 0 0 0,0 1-1 0 0,1-1 1 0 0,-1 1 0 0 0,0 0 0 0 0,0 0-1 0 0,0 0 1 0 0,0 0 0 0 0,3 3 0 0 0,-4-2-4 0 0,0-1 0 0 0,-1 1 0 0 0,1-1 0 0 0,0 1 1 0 0,-1 0-1 0 0,0 0 0 0 0,0 0 0 0 0,0-1 1 0 0,0 1-1 0 0,0 0 0 0 0,-1 0 0 0 0,1 0 0 0 0,-1 0 1 0 0,0 0-1 0 0,0 0 0 0 0,0 0 0 0 0,0 1 0 0 0,0-1 1 0 0,-1 0-1 0 0,1 0 0 0 0,-2 3 0 0 0,-1 4-10 0 0,-1-1 0 0 0,0 0-1 0 0,0 1 1 0 0,0-2 0 0 0,-1 1 0 0 0,-1 0-1 0 0,0-1 1 0 0,0 0 0 0 0,-13 13-1 0 0,-8 5-195 0 0,-39 28 0 0 0,40-33 88 0 0,-18 11-17 0 0,-2-2 1 0 0,-83 41-1 0 0,40-24 132 0 0,42-18-19 0 0,-13 7-788 0 0,32-18 300 0 0,27-17 420 0 0,3-3 80 0 0,-1 0-1 0 0,1 0 1 0 0,-1 0-1 0 0,1 1 1 0 0,0-1-1 0 0,-1 1 1 0 0,3-2-1 0 0,0-1 7 0 0,18-15 146 0 0,0 1 0 0 0,0 0 0 0 0,29-15 0 0 0,-32 22-20 0 0,-3 2 53 0 0,32-14 0 0 0,-43 21-159 0 0,0 1 1 0 0,-1-1-1 0 0,1 1 1 0 0,0 0-1 0 0,0 0 0 0 0,-1 1 1 0 0,1-1-1 0 0,0 1 1 0 0,0 0-1 0 0,0 1 1 0 0,0-1-1 0 0,6 2 1 0 0,-9-1-17 0 0,0 0 1 0 0,0 0-1 0 0,-1 0 0 0 0,1 0 1 0 0,0 0-1 0 0,-1 0 1 0 0,1 1-1 0 0,0-1 1 0 0,-1 1-1 0 0,0-1 1 0 0,1 1-1 0 0,-1 0 1 0 0,0-1-1 0 0,0 1 1 0 0,0 0-1 0 0,0 0 1 0 0,0 0-1 0 0,0-1 0 0 0,0 1 1 0 0,-1 0-1 0 0,1 0 1 0 0,-1 0-1 0 0,1 1 1 0 0,-1 1-1 0 0,1 6 0 0 0,0 0 0 0 0,0 0 0 0 0,-2 18-1 0 0,-1-11-1 0 0,-1 0 0 0 0,-1 0 1 0 0,0 0-1 0 0,-1 0 0 0 0,-10 20 0 0 0,2-7 73 0 0,-35 54 0 0 0,30-58 68 0 0,0-2 0 0 0,-2-1 0 0 0,-23 22 1 0 0,-74 56 668 0 0,97-86-673 0 0,0-1-1 0 0,-1 0 1 0 0,0-2-1 0 0,-1-1 0 0 0,-32 12 1 0 0,36-16-49 0 0,-1-2-1 0 0,0 0 1 0 0,0-2 0 0 0,0 0 0 0 0,-1-1 0 0 0,1 0 0 0 0,-26-3 0 0 0,32 1-81 0 0,-1-2 1 0 0,1 0-1 0 0,0 0 1 0 0,-17-6-1 0 0,25 6-85 0 0,-1 0 0 0 0,1 0 0 0 0,0 0 0 0 0,1-1 0 0 0,-1 0 0 0 0,0 0 0 0 0,1 0 0 0 0,-1-1 0 0 0,1 0 0 0 0,0 1-1 0 0,1-2 1 0 0,-1 1 0 0 0,-3-5 0 0 0,6 7-23 0 0,0 1-1 0 0,0-1 0 0 0,0 1 1 0 0,1-1-1 0 0,-1 0 0 0 0,1 1 0 0 0,-1-1 1 0 0,1 0-1 0 0,-1 1 0 0 0,1-4 1 0 0,2-9-4117 0 0,2 2-724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164 106 5063 0 0,'16'3'544'0'0,"-10"-1"237"0"0,-1 1 0 0 0,1 0 0 0 0,-1 0-1 0 0,1 0 1 0 0,-1 0 0 0 0,0 1 0 0 0,-1 0 0 0 0,1 0-1 0 0,6 7 1 0 0,16 13 2235 0 0,-26-23-2674 0 0,21 0 635 0 0,-14-3-757 0 0,-1-1 0 0 0,1 1 0 0 0,-1-1 0 0 0,0-1 0 0 0,0 0 0 0 0,-1 0 0 0 0,1 0 0 0 0,-1-1 0 0 0,6-5 0 0 0,7-4 133 0 0,-6 4-401 0 0,-1 0 0 0 0,0 0 0 0 0,-1-1 0 0 0,-1-1 0 0 0,0 0 0 0 0,17-25 0 0 0,-27 36-9 0 0,1 1 0 0 0,-1 0-1 0 0,1-1 1 0 0,-1 1 0 0 0,0-1 0 0 0,0 1-1 0 0,1-1 1 0 0,-1 1 0 0 0,0-1-1 0 0,0 0 1 0 0,0 1 0 0 0,0-1 0 0 0,1 1-1 0 0,-1-1 1 0 0,0 1 0 0 0,0-1 0 0 0,0 1-1 0 0,0-1 1 0 0,0 0 0 0 0,0 1-1 0 0,-1-1 1 0 0,1 1 0 0 0,0-1 0 0 0,0 1-1 0 0,0-1 1 0 0,-1 0-9 0 0,1 1-1 0 0,-1-1 1 0 0,1 1 0 0 0,-1 0-1 0 0,1 0 1 0 0,-1-1-1 0 0,0 1 1 0 0,1 0 0 0 0,-1 0-1 0 0,1-1 1 0 0,-1 1 0 0 0,0 0-1 0 0,1 0 1 0 0,-1 0 0 0 0,1 0-1 0 0,-1 0 1 0 0,0 0-1 0 0,0 0 1 0 0,-3 1-130 0 0,0-1-1 0 0,0 1 1 0 0,1 0-1 0 0,-1 0 0 0 0,-6 2 1 0 0,-11 10-79 0 0,1 0 1 0 0,0 1-1 0 0,-18 17 1 0 0,11-9 241 0 0,-136 91-84 0 0,117-83 54 0 0,31-21 65 0 0,1 1 0 0 0,0 1 0 0 0,1 0-1 0 0,0 1 1 0 0,-11 14 0 0 0,23-25 55 0 0,0 0 0 0 0,0 0 1 0 0,0 0-1 0 0,0 0 0 0 0,0 0 1 0 0,1 0-1 0 0,-1 0 0 0 0,1 1 0 0 0,-1-1 1 0 0,1 0-1 0 0,-1 1 0 0 0,1-1 0 0 0,0 0 1 0 0,-1 1-1 0 0,1-1 0 0 0,0 0 0 0 0,0 1 1 0 0,0-1-1 0 0,0 0 0 0 0,0 1 0 0 0,1 2 1 0 0,0-3-11 0 0,-1 1 0 0 0,1-1 1 0 0,0 0-1 0 0,0 1 0 0 0,0-1 1 0 0,0 0-1 0 0,0 0 0 0 0,1 0 1 0 0,-1 0-1 0 0,0 0 0 0 0,0 0 0 0 0,1 0 1 0 0,-1 0-1 0 0,1 0 0 0 0,1 1 1 0 0,7 1 83 0 0,0 1 0 0 0,0-2 1 0 0,0 1-1 0 0,15 1 1 0 0,-22-4-106 0 0,17 3 43 0 0,1-1 1 0 0,-1-2-1 0 0,0 0 1 0 0,1-1-1 0 0,-1 0 0 0 0,0-2 1 0 0,38-10-1 0 0,-43 8-1364 0 0,0 0 0 0 0,-1-1 0 0 0,21-12 0 0 0,-14 5-4215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10 107 17391 0 0,'0'0'795'0'0,"-2"0"-16"0"0,-6-3 1895 0 0,17 2-2265 0 0,-1 0-1 0 0,-1 0 0 0 0,11-3 1 0 0,9-2 229 0 0,138-5 928 0 0,-110 9-1853 0 0,95-15 0 0 0,-116 10-1490 0 0,0-2 0 0 0,49-20-1 0 0,-47 13 182 0 0</inkml:trace>
  <inkml:trace contextRef="#ctx0" brushRef="#br0" timeOffset="1">641 590 4607 0 0,'0'0'488'0'0,"-12"3"3216"0"0,0 3 720 0 0,1-1 4752 0 0,1 3-7312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56 3223 0 0,'1'-1'240'0'0,"25"-18"364"0"0,-15 12 2061 0 0,-1 1 1 0 0,1 0-1 0 0,0 1 0 0 0,14-6 0 0 0,-23 11-1783 0 0,-1 1-663 0 0,0 1-197 0 0,0 0 0 0 0,-1 0 0 0 0,1-1 0 0 0,-1 1 0 0 0,1 0 0 0 0,-1 0 0 0 0,1 0 0 0 0,-1 0 0 0 0,0 0 0 0 0,0 0 0 0 0,0 0 0 0 0,0 0 0 0 0,-1 0 0 0 0,1 0 0 0 0,0 0 0 0 0,-1 2-1 0 0,-14 34 105 0 0,10-25-88 0 0,-173 385 394 0 0,118-291-398 0 0,37-68-454 0 0,-19 44 0 0 0,39-75-621 0 0,3-8 859 0 0,1 0 0 0 0,-1 0 0 0 0,0 0 0 0 0,0 0 0 0 0,1 1 0 0 0,-1-1 0 0 0,0 0 0 0 0,0 0 0 0 0,1 0 0 0 0,-1 0 0 0 0,0 0 0 0 0,1 0-1 0 0,-1 0 1 0 0,0-1 0 0 0,0 1 0 0 0,1 0 0 0 0,-1 0 0 0 0,0 0 0 0 0,0 0 0 0 0,1 0 0 0 0,-1 0 0 0 0,0 0 0 0 0,0-1 0 0 0,1 1 0 0 0,-1 0 0 0 0,1-1-364 0 0,10-6-4768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24 10591 0 0,'0'-5'166'0'0,"2"-14"5430"0"0,-9 22-3550 0 0,1 1-1969 0 0,0 1 0 0 0,0-1 0 0 0,1 1 0 0 0,0 1 0 0 0,0-1 0 0 0,0 1 0 0 0,-6 9 0 0 0,-27 49 320 0 0,31-51-306 0 0,-145 321 910 0 0,34 15-903 0 0,8-67-661 0 0,106-277-1893 0 0,2-12 415 0 0,0-6 506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13 330 13703 0 0,'-12'1'1704'0'0,"25"-7"1117"0"0,2 0-2547 0 0,196-100 2854 0 0,-137 65-1875 0 0,127-50 0 0 0,-130 68-945 0 0,0 2 0 0 0,86-12 0 0 0,-147 31-393 0 0,1 1 0 0 0,0 0 0 0 0,20 2-1 0 0,-28-1-219 0 0,1 0 0 0 0,-1 1 1 0 0,0 0-1 0 0,0 0 0 0 0,0 0 0 0 0,0 0 0 0 0,5 3 0 0 0,-7-4-163 0 0,1 1-1 0 0,-1 0 1 0 0,0 0-1 0 0,0 0 1 0 0,1 1 0 0 0,-1-1-1 0 0,0 0 1 0 0,0 0 0 0 0,0 1-1 0 0,0-1 1 0 0,0 0-1 0 0,-1 1 1 0 0,1-1 0 0 0,0 1-1 0 0,0 2 1 0 0,2 12-5935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94 150 13103 0 0,'0'0'1426'0'0,"2"2"-1241"0"0,6 3 48 0 0,0 0 1 0 0,1 0-1 0 0,-1-1 1 0 0,1 0-1 0 0,0-1 1 0 0,0 1-1 0 0,0-2 1 0 0,0 1-1 0 0,1-1 1 0 0,-1-1-1 0 0,1 0 1 0 0,-1 0-1 0 0,1-1 1 0 0,0 0-1 0 0,-1 0 1 0 0,16-4-1 0 0,-4-1 341 0 0,-1-1 0 0 0,1 0 0 0 0,-2-2 1 0 0,37-19-1 0 0,-15 6-73 0 0,-30 16-392 0 0,0 0 0 0 0,-1-1 0 0 0,10-9 0 0 0,-16 13-118 0 0,0-1-1 0 0,-1 0 1 0 0,0 0 0 0 0,0-1-1 0 0,0 1 1 0 0,0-1 0 0 0,0 0-1 0 0,-1 0 1 0 0,1 0 0 0 0,-1 0-1 0 0,2-5 1 0 0,-3 8-20 0 0,-1 0 1 0 0,0 0-1 0 0,1 0 0 0 0,-1 0 0 0 0,0 0 0 0 0,0 0 0 0 0,0 0 1 0 0,1 0-1 0 0,-1 0 0 0 0,0 0 0 0 0,0 0 0 0 0,-1 0 0 0 0,1-1 1 0 0,0 1-1 0 0,0 0 0 0 0,0 0 0 0 0,-1 0 0 0 0,1 0 1 0 0,-1 0-1 0 0,1 0 0 0 0,-1 0 0 0 0,1 0 0 0 0,-1 0 0 0 0,1 1 1 0 0,-1-1-1 0 0,0 0 0 0 0,1 0 0 0 0,-1 0 0 0 0,0 1 1 0 0,0-1-1 0 0,0 0 0 0 0,0 1 0 0 0,1-1 0 0 0,-1 1 0 0 0,0-1 1 0 0,0 1-1 0 0,0-1 0 0 0,0 1 0 0 0,0 0 0 0 0,0-1 0 0 0,0 1 1 0 0,-1 0-1 0 0,1 0 0 0 0,-1 0 0 0 0,-4-1-147 0 0,-1 0 1 0 0,1 1-1 0 0,-1 0 0 0 0,1 0 0 0 0,-13 3 0 0 0,6 0 19 0 0,1 1 0 0 0,-1 0 0 0 0,1 1-1 0 0,0 0 1 0 0,0 1 0 0 0,-13 9 0 0 0,-65 49-148 0 0,79-56 312 0 0,-189 166 363 0 0,193-167-285 0 0,0-1 0 0 0,1 1 0 0 0,0 1-1 0 0,0-1 1 0 0,1 1 0 0 0,0 0 0 0 0,0 0 0 0 0,1 0-1 0 0,-4 10 1 0 0,7-16 49 0 0,3-1-20 0 0,3 3-64 0 0,0-1 0 0 0,0 0 0 0 0,0 0-1 0 0,1-1 1 0 0,-1 0 0 0 0,1 0 0 0 0,0 0 0 0 0,0 0-1 0 0,0-1 1 0 0,0 0 0 0 0,-1 0 0 0 0,9 0 0 0 0,12-1-68 0 0,40-4-1 0 0,-39 2-366 0 0,20-1-2218 0 0,-24 0-3876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55 600 8287 0 0,'12'10'11314'0'0,"-18"-11"-9700"0"0,3-1-1437 0 0,-1 0 0 0 0,1 0 0 0 0,-1-1 0 0 0,1 1 0 0 0,0-1 0 0 0,-1 1 0 0 0,1-1 0 0 0,1 0 0 0 0,-1 0 0 0 0,0-1 0 0 0,1 1 0 0 0,-1 0 0 0 0,1-1 0 0 0,0 1 0 0 0,0-1 0 0 0,1 0 0 0 0,-1 0 0 0 0,1 0 0 0 0,-2-7 0 0 0,1 2-10 0 0,0 0 1 0 0,1 0 0 0 0,0 0-1 0 0,0 0 1 0 0,1 0-1 0 0,0 0 1 0 0,3-18-1 0 0,1 9-103 0 0,1 0 0 0 0,1 1 0 0 0,0-1 0 0 0,15-25 0 0 0,43-61 72 0 0,-51 87-215 0 0,0 1 1 0 0,2 0-1 0 0,0 1 1 0 0,0 0-1 0 0,1 1 0 0 0,1 1 1 0 0,1 1-1 0 0,0 0 1 0 0,0 1-1 0 0,1 2 0 0 0,0-1 1 0 0,36-10-1 0 0,-10 7-627 0 0,0 1 0 0 0,1 3 0 0 0,0 2 0 0 0,82-3 0 0 0,-83 10-7270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61 1375 0 0,'0'2'7314'0'0,"-21"91"-2402"0"0,13-62-4686 0 0,-7 43-1 0 0,14-63-79 0 0,0 0 0 0 0,1-1 1 0 0,0 1-1 0 0,1 0 0 0 0,0-1 0 0 0,0 1 0 0 0,1-1 0 0 0,4 13 0 0 0,-5-22-93 0 0,-1 1 0 0 0,1 0-1 0 0,0-1 1 0 0,-1 1 0 0 0,1-1 0 0 0,0 1-1 0 0,0-1 1 0 0,0 1 0 0 0,0-1 0 0 0,0 1-1 0 0,0-1 1 0 0,1 0 0 0 0,-1 0 0 0 0,0 0-1 0 0,0 0 1 0 0,3 2 0 0 0,-3-3-42 0 0,0 0 0 0 0,1 1 0 0 0,-1-1-1 0 0,0 0 1 0 0,0 0 0 0 0,1 1 0 0 0,-1-1 0 0 0,0 0 0 0 0,0 0 0 0 0,1-1 0 0 0,-1 1-1 0 0,0 0 1 0 0,0 0 0 0 0,1-1 0 0 0,-1 1 0 0 0,0 0 0 0 0,0-1 0 0 0,0 1 0 0 0,1-1 0 0 0,-1 0-1 0 0,2-1 1 0 0,3-3 21 0 0,0-1-1 0 0,0 0 1 0 0,0 0-1 0 0,-1-1 1 0 0,0 1-1 0 0,0-1 1 0 0,-1 0-1 0 0,8-15 1 0 0,3-6 84 0 0,3-4 38 0 0,-15 25-36 0 0,1 0 0 0 0,-1 0 0 0 0,1 0 0 0 0,1 1 0 0 0,-1-1-1 0 0,1 1 1 0 0,0 0 0 0 0,7-5 0 0 0,-10 9-53 0 0,5 1-11 0 0,2 2-54 0 0,-6 1-4 0 0,0 0 0 0 0,0 0 0 0 0,0 0 0 0 0,-1 0 0 0 0,1 0 1 0 0,-1 0-1 0 0,0 1 0 0 0,1-1 0 0 0,-1 1 0 0 0,0 0 1 0 0,-1 0-1 0 0,1-1 0 0 0,0 1 0 0 0,1 5 0 0 0,0-2 5 0 0,1 0-1 0 0,-1 0 1 0 0,1 0 0 0 0,0-1-1 0 0,1 1 1 0 0,7 7-1 0 0,0-3 106 0 0,1 0-1 0 0,19 10 1 0 0,0 0 305 0 0,-5 5-29 0 0,-22-20-257 0 0,0 0-1 0 0,0-1 1 0 0,9 7-1 0 0,-5-2 224 0 0,-9-8-311 0 0,1 0 0 0 0,-1-1 0 0 0,1 1-1 0 0,-1 0 1 0 0,0-1 0 0 0,1 1 0 0 0,-1-1 0 0 0,1 1 0 0 0,0-1-1 0 0,-1 1 1 0 0,1-1 0 0 0,-1 1 0 0 0,1-1 0 0 0,0 0 0 0 0,-1 1-1 0 0,1-1 1 0 0,0 0 0 0 0,0 1 0 0 0,-1-1 0 0 0,1 0-1 0 0,0 0 1 0 0,0 0 0 0 0,-1 0 0 0 0,1 0 0 0 0,0 0 0 0 0,0 0-1 0 0,-1 0 1 0 0,1 0 0 0 0,0 0 0 0 0,0 0 0 0 0,-1 0 0 0 0,1 0-1 0 0,1-1 1 0 0,3-2 36 0 0,0 0-1 0 0,0 0 1 0 0,0 0-1 0 0,0-1 1 0 0,-1 1-1 0 0,1-1 1 0 0,-1 0 0 0 0,0-1-1 0 0,4-5 1 0 0,12-11 6 0 0,-2 2-6 0 0,-1 1-1 0 0,-1-2 0 0 0,22-35 0 0 0,32-70 52 0 0,-12 19-807 0 0,-57 105 492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25 11743 0 0,'0'-1'69'0'0,"0"0"-1"0"0,0 0 0 0 0,-1 0 1 0 0,1 0-1 0 0,0 0 0 0 0,0 0 0 0 0,-1 0 1 0 0,1 0-1 0 0,-1 0 0 0 0,1 0 1 0 0,-1 0-1 0 0,1 0 0 0 0,-1 0 1 0 0,1 0-1 0 0,-1 0 0 0 0,0 0 0 0 0,0 1 1 0 0,1-1-1 0 0,-1 0 0 0 0,0 0 1 0 0,0 1-1 0 0,0-1 0 0 0,-2 0 1 0 0,1 0 51 0 0,0 0 0 0 0,0 1 0 0 0,-1 0 0 0 0,1-1 0 0 0,0 1 0 0 0,0 0 0 0 0,-1 0 0 0 0,1 0 0 0 0,0 0 0 0 0,-5 2 0 0 0,-12 3 108 0 0,0 1 0 0 0,0 0 0 0 0,0 2-1 0 0,-34 19 1 0 0,-12 5-231 0 0,46-24 36 0 0,-140 65-116 0 0,139-61 202 0 0,0 0 0 0 0,1 0 0 0 0,0 2 0 0 0,1 1 0 0 0,-24 23 0 0 0,41-37-72 0 0,0 0 0 0 0,0 0 1 0 0,0 0-1 0 0,1 0 0 0 0,-1 0 0 0 0,0 0 0 0 0,1 0 0 0 0,-1 1 0 0 0,0-1 0 0 0,1 0 0 0 0,-1 0 0 0 0,1 0 1 0 0,0 1-1 0 0,-1-1 0 0 0,1 0 0 0 0,0 1 0 0 0,0-1 0 0 0,0 0 0 0 0,0 1 0 0 0,0-1 0 0 0,0 0 0 0 0,0 3 1 0 0,2-2-20 0 0,-1 1 1 0 0,0 0 0 0 0,0-1 0 0 0,1 1 0 0 0,0-1 0 0 0,-1 1 0 0 0,1-1 0 0 0,4 4 0 0 0,-4-4 33 0 0,0 0-1 0 0,0 0 1 0 0,0 0-1 0 0,0 0 1 0 0,1 0-1 0 0,-1-1 0 0 0,1 1 1 0 0,-1-1-1 0 0,6 3 1 0 0,-6-4-63 0 0,-1 1 0 0 0,1-1 0 0 0,-1 1 0 0 0,0-1 0 0 0,1 1 0 0 0,-1-1 0 0 0,1 0-1 0 0,-1 0 1 0 0,1 0 0 0 0,0 0 0 0 0,-1 0 0 0 0,1 0 0 0 0,-1 0 0 0 0,1-1 0 0 0,1 1 0 0 0,1-2-35 0 0,3 0-30 0 0,-1 0 0 0 0,0 0 1 0 0,0-1-1 0 0,0 0 1 0 0,-1 0-1 0 0,1-1 0 0 0,-1 1 1 0 0,1-1-1 0 0,8-9 1 0 0,5-3-81 0 0,7-5 203 0 0,-1-2 0 0 0,-1 0 0 0 0,34-44 0 0 0,-57 66 674 0 0,2 11-583 0 0,-2-4-126 0 0,0-1 1 0 0,-1 1-1 0 0,0 0 1 0 0,0-1-1 0 0,0 1 1 0 0,-1 0-1 0 0,0-1 1 0 0,0 1-1 0 0,0-1 1 0 0,-2 6-1 0 0,0-4 14 0 0,2 0 0 0 0,-1 0-1 0 0,1 0 1 0 0,0 0 0 0 0,0 13-1 0 0,1-19-35 0 0,0-1 0 0 0,0 1 0 0 0,0 0 0 0 0,0 0 0 0 0,0 0 0 0 0,0 0 0 0 0,0 0 0 0 0,0 0 0 0 0,1 0 0 0 0,-1 0 0 0 0,0-1 0 0 0,0 1 0 0 0,1 0 0 0 0,-1 0 0 0 0,1 0 0 0 0,-1-1 0 0 0,1 1 0 0 0,-1 0 0 0 0,1 0 0 0 0,-1-1 0 0 0,1 1 0 0 0,0 0 0 0 0,-1-1 0 0 0,1 1 0 0 0,0-1 0 0 0,-1 1 0 0 0,1-1 0 0 0,1 1 0 0 0,1 1 0 0 0,3 1-209 0 0,1 0 1 0 0,0 0-1 0 0,0-1 0 0 0,0 0 1 0 0,0 0-1 0 0,0 0 0 0 0,0-1 0 0 0,0 0 1 0 0,0-1-1 0 0,13 0 0 0 0,-4 0-5903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13503 0 0,'0'0'1224'0'0,"1"2"-929"0"0,-1 1-126 0 0,2 10 651 0 0,1-1 0 0 0,4 15 0 0 0,-5-22-664 0 0,0 0 1 0 0,0-1-1 0 0,0 1 1 0 0,1-1-1 0 0,0 0 1 0 0,0 0-1 0 0,0 0 0 0 0,0 0 1 0 0,5 3-1 0 0,4 4 175 0 0,0-1 0 0 0,2-1-1 0 0,-1 0 1 0 0,20 9 0 0 0,62 25 982 0 0,-53-26-869 0 0,-30-12-391 0 0,59 24-541 0 0,-22-14-3421 0 0,-28-12-2870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6 5983 0 0,'-6'-6'10150'0'0,"4"7"-9986"0"0,0-1 1 0 0,-1 1 0 0 0,2 0 0 0 0,-1-1-1 0 0,0 1 1 0 0,0 0 0 0 0,0 0 0 0 0,0 0-1 0 0,0 1 1 0 0,1-1 0 0 0,-1 0-1 0 0,1 1 1 0 0,-1-1 0 0 0,1 1 0 0 0,-1-1-1 0 0,1 1 1 0 0,0 0 0 0 0,0 0 0 0 0,0-1-1 0 0,0 1 1 0 0,0 0 0 0 0,0 0 0 0 0,0 0-1 0 0,1 0 1 0 0,-1 0 0 0 0,1 0 0 0 0,-1 3-1 0 0,0 7 109 0 0,0-1 0 0 0,1 0 0 0 0,0 0 0 0 0,2 13 0 0 0,-1-2 190 0 0,-1 1-360 0 0,-1-1 1 0 0,-1 1 0 0 0,-1-1 0 0 0,-1 0 0 0 0,-9 31 0 0 0,-47 105-8 0 0,11-50-79 0 0,-4-3 0 0 0,-92 134 0 0 0,135-226-25 0 0,1 1-265 0 0,0 0 1 0 0,0 0-1 0 0,1 0 1 0 0,-6 18 0 0 0,7-6-446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85 2759 0 0,'0'0'5654'0'0,"-16"5"-3386"0"0,15-5-2242 0 0,1 0 1 0 0,-1 0-1 0 0,1 1 1 0 0,-1-1-1 0 0,1 0 1 0 0,-1 0-1 0 0,1 0 1 0 0,-1 1-1 0 0,0-1 1 0 0,1 0-1 0 0,-1 0 1 0 0,1 0-1 0 0,-1 0 1 0 0,1 0-1 0 0,-1 0 1 0 0,0 0-1 0 0,1 0 0 0 0,-1-1 1 0 0,1 1-1 0 0,-1 0 1 0 0,1 0-1 0 0,-1 0 1 0 0,1-1-1 0 0,-1 1 1 0 0,1 0-1 0 0,-1 0 1 0 0,1-1-1 0 0,-1 1 1 0 0,1-1-1 0 0,-1 1 1 0 0,1 0-1 0 0,0-1 1 0 0,-1 1-1 0 0,1-1 1 0 0,0 1-1 0 0,-1-1 1 0 0,1 0-1 0 0,-6-10 222 0 0,0-1 0 0 0,0 1 0 0 0,-1 0 0 0 0,-15-17 0 0 0,15 19 1590 0 0,6 9-1789 0 0,1 0 1 0 0,0-1-1 0 0,0 1 1 0 0,0 0-1 0 0,-1 0 1 0 0,1 0-1 0 0,0 0 1 0 0,0 0-1 0 0,0 0 1 0 0,-1 0-1 0 0,1 0 0 0 0,0 0 1 0 0,0 0-1 0 0,0 0 1 0 0,-1 0-1 0 0,1 0 1 0 0,0 0-1 0 0,0 0 1 0 0,0 0-1 0 0,-1 0 1 0 0,1 0-1 0 0,0 0 1 0 0,0 0-1 0 0,0 0 1 0 0,-1 0-1 0 0,1 0 1 0 0,0 0-1 0 0,0 0 1 0 0,0 0-1 0 0,-1 0 1 0 0,1 1-1 0 0,0-1 1 0 0,0 0-1 0 0,-1 4-6 0 0,0 0-1 0 0,1 1 0 0 0,0-1 1 0 0,-1 0-1 0 0,2 0 0 0 0,-1 0 1 0 0,0 1-1 0 0,1-1 0 0 0,0 0 1 0 0,0 0-1 0 0,0 0 0 0 0,0 0 1 0 0,4 7-1 0 0,4 6 268 0 0,19 30-1 0 0,-7-15-57 0 0,62 107 158 0 0,-59-104-255 0 0,55 60 0 0 0,-61-76-142 0 0,22 23 94 0 0,49 42 0 0 0,-86-82-260 0 0,-3-1 64 0 0,1 0 0 0 0,0-1 1 0 0,-1 1-1 0 0,1 0 0 0 0,0 0 0 0 0,0-1 0 0 0,0 1 1 0 0,0 0-1 0 0,0-1 0 0 0,0 1 0 0 0,0-1 0 0 0,0 1 1 0 0,0-1-1 0 0,0 1 0 0 0,0-1 0 0 0,0 0 0 0 0,0 1 1 0 0,1-1-1 0 0,5-5-1346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1839 0 0,'0'0'160'0'0,"-11"3"1160"0"0,2 0 232 0 0,-1-1 48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22 8031 0 0,'0'0'727'0'0,"-8"-12"-582"0"0,6 11-11 0 0,0 0-1 0 0,0 0 0 0 0,0 0 0 0 0,-1 0 1 0 0,1 0-1 0 0,0 0 0 0 0,0 0 1 0 0,-1 1-1 0 0,1-1 0 0 0,0 1 0 0 0,-1 0 1 0 0,1 0-1 0 0,0 0 0 0 0,-1 0 1 0 0,1 0-1 0 0,0 0 0 0 0,-1 1 0 0 0,1-1 1 0 0,0 1-1 0 0,0-1 0 0 0,-1 1 0 0 0,1 0 1 0 0,0 0-1 0 0,-3 2 0 0 0,-4 1 582 0 0,1 1-1 0 0,0 0 0 0 0,-1 1 1 0 0,-9 8-1 0 0,4-1-225 0 0,2 1-1 0 0,-22 29 0 0 0,-4 4-305 0 0,-367 358 847 0 0,313-327-1020 0 0,85-71-42 0 0,9-5 9 0 0,5-4-24 0 0,1-1-1241 0 0,0 0 0 0 0,0-1 0 0 0,12-8 0 0 0,9-8-4402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 5983 0 0,'0'0'464'0'0,"16"-14"5695"0"0,-1 15 83 0 0,-22 19-4556 0 0,7-19-1755 0 0,-6 9 103 0 0,0 0 1 0 0,-1 0 0 0 0,1-1 0 0 0,-2 0 0 0 0,-8 9 0 0 0,-14 17 18 0 0,11-11-63 0 0,11-15-6 0 0,1 0 1 0 0,0 0-1 0 0,1 1 1 0 0,-8 15-1 0 0,15-23 2 0 0,0 0 0 0 0,0 0 0 0 0,0 0-1 0 0,0 0 1 0 0,1 0 0 0 0,-1 0 0 0 0,0-1-1 0 0,3 3 1 0 0,-2-2 29 0 0,1-1-1 0 0,-1 0 1 0 0,0 1-1 0 0,1-1 1 0 0,-1 0 0 0 0,1 0-1 0 0,-1-1 1 0 0,1 1-1 0 0,-1 0 1 0 0,1-1-1 0 0,-1 0 1 0 0,1 1 0 0 0,0-1-1 0 0,-1 0 1 0 0,1 0-1 0 0,3-1 1 0 0,7-1 0 0 0,-1 0 0 0 0,14-4 0 0 0,-15 3-4 0 0,12-2 8 0 0,4-1-573 0 0,-9 0-2836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6911 0 0,'0'0'10454'0'0,"2"1"-10352"0"0,3 1-41 0 0,1 0 0 0 0,0-1 0 0 0,-1 1 1 0 0,1-1-1 0 0,0-1 0 0 0,0 1 0 0 0,0-1 0 0 0,0 0 0 0 0,8-1 0 0 0,9-2-687 0 0,24-7 0 0 0,-20 3-3075 0 0,-9 4-1929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1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13247 0 0,'0'0'604'0'0,"3"0"-13"0"0,137-24 1207 0 0,19-1-72 0 0,161-17-517 0 0,124-8 1039 0 0,-432 49-2163 0 0,488-10 662 0 0,-234 41-893 0 0,-112-9-821 0 0,-58-6-405 0 0,-45-7-1008 0 0,2-1-3472 0 0,-29-5 841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48 137 6647 0 0,'0'0'600'0'0,"2"-8"-480"0"0,0 1 171 0 0,0 0 0 0 0,1 0 0 0 0,0 0 0 0 0,0 1 0 0 0,1-1 0 0 0,-1 1 0 0 0,1 0 0 0 0,1 0 0 0 0,5-7-1 0 0,1 1 1022 0 0,1 0 0 0 0,26-21 1899 0 0,-39 34-3140 0 0,-1 0 0 0 0,0 0-1 0 0,1 0 1 0 0,0 0-1 0 0,-1 0 1 0 0,1 0 0 0 0,0 1-1 0 0,-2 1 1 0 0,-1 0 68 0 0,-1 3-52 0 0,0 0-1 0 0,0 0 1 0 0,1 1 0 0 0,0 0-1 0 0,0-1 1 0 0,0 1 0 0 0,-3 11-1 0 0,-4 5 54 0 0,1-1-71 0 0,0 1-1 0 0,1 0 0 0 0,2 0 1 0 0,0 1-1 0 0,2 0 1 0 0,0 0-1 0 0,2 1 0 0 0,0-1 1 0 0,2 1-1 0 0,1-1 0 0 0,0 1 1 0 0,2-1-1 0 0,9 41 1 0 0,-9-57-43 0 0,-1 0 0 0 0,0 0 0 0 0,0 0 0 0 0,0 0 0 0 0,-1 11 0 0 0,-1-14-90 0 0,1-1-1 0 0,-1 0 0 0 0,0 0 0 0 0,0 0 1 0 0,-1 0-1 0 0,1 0 0 0 0,-1 0 0 0 0,0 0 1 0 0,0 0-1 0 0,0 0 0 0 0,-5 5 1 0 0,-6 9-2587 0 0,7-10-3020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15 2303 0 0,'0'0'102'0'0,"1"-1"-1"0"0,17-6-80 0 0,-2 2 4047 0 0,-5 4 1379 0 0,-9 1-5395 0 0,0 0 386 0 0,-1 0 0 0 0,1 0-1 0 0,-1 1 1 0 0,1-1 0 0 0,-1 1 0 0 0,1-1-1 0 0,-1 1 1 0 0,1-1 0 0 0,-1 1 0 0 0,2 1 0 0 0,-2 4 2022 0 0,-8 5-2356 0 0,1-5-70 0 0,1 0 1 0 0,-1-1-1 0 0,0 0 1 0 0,-1 0-1 0 0,0-1 1 0 0,1 1-1 0 0,-12 4 0 0 0,-54 19-139 0 0,71-27 104 0 0,-221 68-963 0 0,178-54 566 0 0,-75 13-1 0 0,117-27 365 0 0,0-1 12 0 0,1 0 1 0 0,0 1 0 0 0,0-1-1 0 0,-1 0 1 0 0,1 0 0 0 0,0 1 0 0 0,0-1-1 0 0,-1 0 1 0 0,1 0 0 0 0,0 0-1 0 0,0-1 1 0 0,-1 1 0 0 0,1 0 0 0 0,0 0-1 0 0,0-1 1 0 0,0 1 0 0 0,-1-1-1 0 0,1 1 1 0 0,0-1 0 0 0,0 1 0 0 0,-2-2-1 0 0,3 1-13 0 0,0 0 0 0 0,0-1 0 0 0,1 1 0 0 0,-1 0 0 0 0,0 0 0 0 0,1 0 0 0 0,-1 0 0 0 0,1 0 0 0 0,-1 0 0 0 0,1 0 0 0 0,-1 0 0 0 0,1 1 0 0 0,1-3 0 0 0,-1 2-15 0 0,1-2 54 0 0,0 0-1 0 0,0 0 1 0 0,1 1-1 0 0,-1-1 1 0 0,1 1-1 0 0,0 0 1 0 0,-1-1-1 0 0,1 1 1 0 0,0 1-1 0 0,0-1 1 0 0,1 0-1 0 0,3-1 1 0 0,5-1 196 0 0,0 0 0 0 0,14-2-1 0 0,-6 2 291 0 0,-15 16-329 0 0,-4-6-149 0 0,-1 0-1 0 0,1 0 1 0 0,-1 0-1 0 0,0 1 1 0 0,-1-1-1 0 0,1 0 1 0 0,-1 0-1 0 0,0 0 1 0 0,-1 0-1 0 0,1-1 1 0 0,-1 1-1 0 0,0 0 1 0 0,-6 9-1 0 0,-2 5 7 0 0,-2 0 1 0 0,-17 21-1 0 0,10-16-14 0 0,-1 0-1 0 0,-27 26 1 0 0,46-50 49 0 0,3-2-39 0 0,1 1 0 0 0,0-1 0 0 0,-1 1-1 0 0,1-1 1 0 0,-1 0 0 0 0,1 0 0 0 0,3-2 0 0 0,8-4 19 0 0,-3 4-27 0 0,0 0-1 0 0,0 1 0 0 0,1 0 1 0 0,-1 0-1 0 0,19 1 0 0 0,-23 1-2 0 0,0 1 0 0 0,0-1 0 0 0,-1 2 0 0 0,1-1 0 0 0,0 1 0 0 0,-1 0 0 0 0,0 0-1 0 0,1 1 1 0 0,-1-1 0 0 0,11 8 0 0 0,52 41-3 0 0,-51-36 0 0 0,1-1 0 0 0,1 0 0 0 0,0-2 0 0 0,1 0 0 0 0,31 13 0 0 0,-29-19 36 0 0,0 0 0 0 0,1-2 0 0 0,29 3 1 0 0,-29-5-6 0 0,-3 3 155 0 0,-20-5-84 0 0,0 1 2 0 0,0 0-94 0 0,0 0 0 0 0,0 0-1 0 0,0 0 1 0 0,0 0 0 0 0,-1 0 0 0 0,1 1-1 0 0,0-1 1 0 0,-1 0 0 0 0,1 0 0 0 0,-1 0-1 0 0,1 1 1 0 0,-1-1 0 0 0,0 0 0 0 0,1 1-1 0 0,-1-1 1 0 0,0 0 0 0 0,0 1 0 0 0,0 2-1 0 0,-1-2 1 0 0,1 1 0 0 0,-1-1 0 0 0,0 1 0 0 0,0 0 0 0 0,1-1 0 0 0,-2 0 0 0 0,1 1 0 0 0,0-1 0 0 0,-2 3-1 0 0,-4 4 5 0 0,0-1 0 0 0,0 1 0 0 0,-16 11 0 0 0,9-7 17 0 0,-1-2 0 0 0,-1 0 0 0 0,-22 11 0 0 0,-54 22 84 0 0,53-27-86 0 0,0 2 28 0 0,-189 76 276 0 0,217-91-324 0 0,1 0 20 0 0,-1-1 1 0 0,0 0 0 0 0,0 0-1 0 0,-21 1 1 0 0,31-4-25 0 0,1 0-1 0 0,-1 0 1 0 0,0 0 0 0 0,0 0 0 0 0,0 0-1 0 0,0 0 1 0 0,0 0 0 0 0,0 0 0 0 0,1 0-1 0 0,-1-1 1 0 0,0 1 0 0 0,0 0 0 0 0,0-1-1 0 0,1 1 1 0 0,-1 0 0 0 0,0-1 0 0 0,0 1-1 0 0,1-1 1 0 0,-1 1 0 0 0,0-2 0 0 0,0 2-20 0 0,1-1 1 0 0,0 0 0 0 0,0 1-1 0 0,-1-1 1 0 0,1 0 0 0 0,0 1-1 0 0,0-1 1 0 0,0 0 0 0 0,0 1-1 0 0,0-1 1 0 0,0 0 0 0 0,0 1-1 0 0,0-1 1 0 0,0 1 0 0 0,1-1-1 0 0,-1 0 1 0 0,0 1 0 0 0,0-1-1 0 0,0 0 1 0 0,1 0 0 0 0,2-4-288 0 0,0 0 1 0 0,0 0-1 0 0,0 0 0 0 0,7-6 1 0 0,-9 10 115 0 0,15-18-842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32 2303 0 0,'2'0'167'0'0,"7"2"645"0"0,19 1-1443 0 0,-18-2 4613 0 0,0 0 4638 0 0,-13-2-8456 0 0,1 0 0 0 0,0 0 0 0 0,0 0 0 0 0,-1 0 1 0 0,1 0-1 0 0,0 0 0 0 0,0-1 0 0 0,0 1 0 0 0,-2-3 0 0 0,-9-5 364 0 0,6 6-337 0 0,-1 0 0 0 0,0 1-1 0 0,0 0 1 0 0,0 0 0 0 0,0 1 0 0 0,0 0 0 0 0,-1 0 0 0 0,1 1 0 0 0,0 0-1 0 0,0 0 1 0 0,-11 2 0 0 0,-8 3-59 0 0,1 0 0 0 0,-30 11 1 0 0,-224 95-195 0 0,273-107 53 0 0,-1-1 0 0 0,1 1 0 0 0,0 1 0 0 0,0-1-1 0 0,0 1 1 0 0,-7 7 0 0 0,5-1-3 0 0,9-6-15 0 0,1-3 13 0 0,-1-1 10 0 0,0 1 0 0 0,0-1 0 0 0,0 1 0 0 0,1-1 0 0 0,-1 0 0 0 0,1 1 0 0 0,-1-1 0 0 0,1 1 0 0 0,0-1 0 0 0,-1 0 0 0 0,1 1 0 0 0,0-1 0 0 0,0 0 0 0 0,0 0 0 0 0,0 0 0 0 0,0 0 0 0 0,0 0 0 0 0,0 0 0 0 0,0 0 0 0 0,1 0 0 0 0,-1 0 0 0 0,0 0 0 0 0,3 0 0 0 0,3 3-26 0 0,0-1 0 0 0,1 0-1 0 0,9 2 1 0 0,-4-2 7 0 0,161 59-52 0 0,-157-55 65 0 0,1 1-1 0 0,-2 1 1 0 0,1 0 0 0 0,25 19-1 0 0,-32-20 10 0 0,-1 0-1 0 0,1 1 1 0 0,-2 0-1 0 0,1 1 1 0 0,-1 0-1 0 0,0 0 1 0 0,10 20-1 0 0,-10-15 2 0 0,-1 0 0 0 0,-1 1 0 0 0,0 0 0 0 0,-1 0 0 0 0,0 1 0 0 0,2 19 0 0 0,-6-27 0 0 0,0 0 0 0 0,-1-1 0 0 0,0 1 0 0 0,0 0 0 0 0,-1 0 0 0 0,0-1 0 0 0,0 1 0 0 0,-1-1 0 0 0,0 1 0 0 0,-1-1 0 0 0,1 0 0 0 0,-2 0 0 0 0,-7 16 0 0 0,6-18-48 0 0,0-1 1 0 0,0 1-1 0 0,0-1 0 0 0,0 0 1 0 0,-1 0-1 0 0,0 0 0 0 0,0-1 0 0 0,0 0 1 0 0,-1 0-1 0 0,1-1 0 0 0,-1 1 1 0 0,0-1-1 0 0,-11 2 0 0 0,-1 1-120 0 0,0-1 1 0 0,-1-1-1 0 0,-36 2 1 0 0,46-5 152 0 0,1-1 1 0 0,-1 0-1 0 0,0-1 1 0 0,1 0 0 0 0,-1 0-1 0 0,-15-6 1 0 0,22 7 11 0 0,0-1-1 0 0,0-1 1 0 0,0 1-1 0 0,0 0 1 0 0,0-1 0 0 0,0 1-1 0 0,0-1 1 0 0,1 0 0 0 0,-1 0-1 0 0,1 0 1 0 0,0-1 0 0 0,-1 1-1 0 0,1 0 1 0 0,0-1-1 0 0,0 1 1 0 0,0-1 0 0 0,1 0-1 0 0,-1 0 1 0 0,1 0 0 0 0,-1 1-1 0 0,1-1 1 0 0,0-1 0 0 0,-1-3-1 0 0,1 1 29 0 0,1-1-1 0 0,0 1 0 0 0,0-1 1 0 0,0 1-1 0 0,1-1 1 0 0,0 1-1 0 0,0 0 1 0 0,1-1-1 0 0,-1 1 0 0 0,2 0 1 0 0,-1 0-1 0 0,0 0 1 0 0,1 0-1 0 0,0 0 1 0 0,1 1-1 0 0,-1-1 0 0 0,1 1 1 0 0,7-8-1 0 0,5-4 116 0 0,1 1 0 0 0,0 0 0 0 0,36-25 0 0 0,269-150 1009 0 0,-300 179-1170 0 0,55-30-489 0 0,-75 40 203 0 0,-15 9-3581 0 0,-1 4 2105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396 120 2303 0 0,'46'-32'951'0'0,"-13"9"719"0"0,0 2 0 0 0,46-22-1 0 0,-99 63 2523 0 0,-25 20 0 0 0,-20 1-4066 0 0,-109 51-1 0 0,121-66-260 0 0,42-20 131 0 0,-93 49-4 0 0,82-42 5 0 0,0 1-1 0 0,-30 26 1 0 0,49-39-19 0 0,-5 11-10 0 0,7-11 52 0 0,0 0-1 0 0,0 0 0 0 0,1 0 1 0 0,-1 1-1 0 0,0-1 1 0 0,1 0-1 0 0,-1 0 0 0 0,1 1 1 0 0,0-1-1 0 0,-1 0 1 0 0,1 1-1 0 0,0-1 0 0 0,0 1 1 0 0,0-1-1 0 0,0 0 1 0 0,0 1-1 0 0,0-1 0 0 0,0 0 1 0 0,1 1-1 0 0,-1-1 1 0 0,1 3-1 0 0,0-2 71 0 0,1 1 0 0 0,-1-1-1 0 0,1 1 1 0 0,0-1 0 0 0,0 0 0 0 0,4 5-1 0 0,-3-4-16 0 0,7 6 171 0 0,0-1 0 0 0,0 0 0 0 0,1-1 0 0 0,-1 0 0 0 0,17 7 0 0 0,-9-4-13 0 0,11 6 54 0 0,1-2-1 0 0,1 0 1 0 0,62 17 0 0 0,-71-26-184 0 0,1 0 1 0 0,1-2 0 0 0,-1-1 0 0 0,1 0 0 0 0,-1-2 0 0 0,1-1-1 0 0,45-7 1 0 0,34-12 282 0 0,47-7-82 0 0,-87 25-225 0 0,-36 2-125 0 0,27-4 0 0 0,-48 2 43 0 0,0 1 1 0 0,0-1-1 0 0,0-1 1 0 0,0 1-1 0 0,-1-1 0 0 0,1 0 1 0 0,-1 0-1 0 0,1 0 1 0 0,-1-1-1 0 0,0 0 1 0 0,0 0-1 0 0,0 0 1 0 0,5-7-1 0 0,6-8 36 0 0,28-42 0 0 0,-38 52-32 0 0,3-4-58 0 0,-1 0-1 0 0,0-1 1 0 0,0 0-1 0 0,-1 0 1 0 0,-1-1 0 0 0,4-16-1 0 0,-9 30 25 0 0,-1-1 0 0 0,1 1-1 0 0,-1 0 1 0 0,0-1 0 0 0,0 1 0 0 0,0-1-1 0 0,0 1 1 0 0,0-1 0 0 0,0 1-1 0 0,0-1 1 0 0,0 1 0 0 0,-1 0 0 0 0,1-1-1 0 0,0 1 1 0 0,-1-1 0 0 0,1 1 0 0 0,-1 0-1 0 0,0-1 1 0 0,1 1 0 0 0,-2-2-1 0 0,0 2 4 0 0,1 0-1 0 0,-1 0 1 0 0,1-1-1 0 0,-1 1 0 0 0,1 0 1 0 0,-1 1-1 0 0,0-1 1 0 0,1 0-1 0 0,-1 0 0 0 0,0 1 1 0 0,0-1-1 0 0,1 1 0 0 0,-1 0 1 0 0,-2-1-1 0 0,-7 1-48 0 0,0-1 0 0 0,0 2 0 0 0,0 0-1 0 0,-16 3 1 0 0,17-3 67 0 0,-18 4-13 0 0,-55 15 1 0 0,71-16 21 0 0,-1 1 1 0 0,1 0-1 0 0,0 1 0 0 0,1 0 1 0 0,-1 1-1 0 0,-15 12 0 0 0,24-17 22 0 0,1 1 0 0 0,-1 0-1 0 0,1 0 1 0 0,0 0 0 0 0,0 0 0 0 0,0 0-1 0 0,0 0 1 0 0,0 0 0 0 0,0 1-1 0 0,1-1 1 0 0,0 1 0 0 0,0-1 0 0 0,0 1-1 0 0,0-1 1 0 0,0 1 0 0 0,1 0-1 0 0,-1-1 1 0 0,1 1 0 0 0,0 0 0 0 0,0 0-1 0 0,2 5 1 0 0,0 7 126 0 0,2 1 0 0 0,0-1 0 0 0,10 25 0 0 0,-2-7-32 0 0,4 22-310 0 0,-16-54-771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21 280 1375 0 0,'-20'6'12880'0'0,"22"-5"-11826"0"0,19 2-331 0 0,1-1 1 0 0,0 0 0 0 0,0-2 0 0 0,37-4-1 0 0,-34 3-449 0 0,266-33 1153 0 0,-1-20-608 0 0,-77 14-82 0 0,493-67 1138 0 0,5 53-1603 0 0,-554 58-474 0 0,-127-1-86 0 0,-1 1-1 0 0,0 1 1 0 0,37 13-1 0 0,-58-16 30 0 0,0 1 0 0 0,0 1 0 0 0,-1-1 0 0 0,1 1-1 0 0,-1 1 1 0 0,0-1 0 0 0,0 1 0 0 0,0 1 0 0 0,0-1 0 0 0,-1 1-1 0 0,0 0 1 0 0,-1 0 0 0 0,1 1 0 0 0,-1 0 0 0 0,0 0 0 0 0,-1 0 0 0 0,1 0-1 0 0,5 15 1 0 0,-3-1-1713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1 4143 0 0,'0'0'8900'0'0,"-1"1"-7781"0"0,-19 9 10 0 0,-1 0-1 0 0,-39 12 1 0 0,-15 6-806 0 0,-100 59-243 0 0,53-18-80 0 0,25-13 0 0 0,36-25 0 0 0,-57 34 0 0 0,114-63 4 0 0,-8 9 79 0 0,11-10 193 0 0,1 0-257 0 0,0-1 0 0 0,1 0 0 0 0,-1 1 0 0 0,0-1 0 0 0,1 1 1 0 0,-1-1-1 0 0,0 0 0 0 0,1 1 0 0 0,-1-1 0 0 0,1 0 0 0 0,-1 0 0 0 0,0 1 0 0 0,1-1 0 0 0,-1 0 0 0 0,1 0 1 0 0,-1 0-1 0 0,1 1 0 0 0,-1-1 0 0 0,1 0 0 0 0,-1 0 0 0 0,1 0 0 0 0,-1 0 0 0 0,2 0 0 0 0,12 1 156 0 0,8-3 29 0 0,0-2 0 0 0,0-1-1 0 0,28-9 1 0 0,-25 6-89 0 0,-17 6-106 0 0,186-49 1015 0 0,-159 45-784 0 0,0 1 0 0 0,0 1 0 0 0,58 2 0 0 0,-72 3-177 0 0,-1 1-1 0 0,25 5 1 0 0,-40-6-63 0 0,0 0 0 0 0,0 0 0 0 0,-1 1 0 0 0,1 0 0 0 0,0-1 0 0 0,-1 2 0 0 0,0-1 1 0 0,1 0-1 0 0,-1 1 0 0 0,0 0 0 0 0,0 0 0 0 0,0 0 0 0 0,-1 1 0 0 0,7 7 0 0 0,-9-10-12 0 0,0 0 0 0 0,0 0 0 0 0,0 1-1 0 0,-1-1 1 0 0,1 1 0 0 0,-1-1 0 0 0,1 1 0 0 0,-1-1-1 0 0,0 1 1 0 0,1-1 0 0 0,-1 1 0 0 0,0-1 0 0 0,0 1-1 0 0,0-1 1 0 0,0 1 0 0 0,0 0 0 0 0,-1-1 0 0 0,0 3-1 0 0,1-2-6 0 0,-1 1 1 0 0,-1-1-1 0 0,1 0 0 0 0,0 1 0 0 0,-1-1 0 0 0,1 0 0 0 0,-1 0 0 0 0,1 0 0 0 0,-5 4 1 0 0,0-1-9 0 0,0 0 1 0 0,-1 0 0 0 0,0-1 0 0 0,0 0 0 0 0,0 0-1 0 0,-9 3 1 0 0,-26 8 31 0 0,-56 12-1 0 0,64-20-46 0 0,0 2 0 0 0,1 2-1 0 0,-48 21 1 0 0,-96 49-255 0 0,86-41 274 0 0,35-12 45 0 0,1 2 0 0 0,1 2 0 0 0,-51 41 0 0 0,104-72 508 0 0,1-1-514 0 0,0 0 0 0 0,0 0 0 0 0,0 0 0 0 0,0 0 1 0 0,-1 1-1 0 0,1-1 0 0 0,0 0 0 0 0,0 0 0 0 0,0 0 1 0 0,0 0-1 0 0,0 1 0 0 0,0-1 0 0 0,0 0 1 0 0,0 0-1 0 0,0 1 0 0 0,0-1 0 0 0,0 0 0 0 0,0 0 1 0 0,0 0-1 0 0,0 1 0 0 0,0-1 0 0 0,0 0 1 0 0,0 0-1 0 0,0 0 0 0 0,0 1 0 0 0,0-1 0 0 0,0 0 1 0 0,0 0-1 0 0,0 0 0 0 0,0 1 0 0 0,0-1 1 0 0,0 0-1 0 0,0 0 0 0 0,1 0 0 0 0,-1 1 0 0 0,0-1 1 0 0,0 0-1 0 0,0 0 0 0 0,6 10 289 0 0,0-6-236 0 0,-5-3 271 0 0,3 2-250 0 0,-1 0 0 0 0,1 0-1 0 0,0-1 1 0 0,1 1 0 0 0,-1-1 0 0 0,0 0-1 0 0,1 0 1 0 0,-1 0 0 0 0,1-1 0 0 0,-1 0 0 0 0,1 1-1 0 0,0-2 1 0 0,0 1 0 0 0,-1 0 0 0 0,7-1-1 0 0,10 0-68 0 0,-1-2 0 0 0,26-3 0 0 0,-22 1 100 0 0,120-16 75 0 0,211-17 57 0 0,-270 34-643 0 0,-84 3 300 0 0,-12 0-327 0 0,-52 6-4249 0 0,51-6-2492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 2303 0 0,'4'-9'52'0'0,"2"-17"11664"0"0,-17 33-10404 0 0,0 4-1123 0 0,0 1 0 0 0,1 0 0 0 0,0 0-1 0 0,1 1 1 0 0,1 0 0 0 0,0 0 0 0 0,1 1 0 0 0,0 1-1 0 0,-4 14 1 0 0,6-16-189 0 0,2 0 0 0 0,3-2 11 0 0,0-11-8 0 0,0 1-1 0 0,0 0 1 0 0,0-1 0 0 0,0 1-1 0 0,0-1 1 0 0,0 1 0 0 0,1 0-1 0 0,-1-1 1 0 0,0 1 0 0 0,1-1-1 0 0,-1 1 1 0 0,0-1 0 0 0,1 1-1 0 0,-1-1 1 0 0,0 1 0 0 0,1-1-1 0 0,-1 1 1 0 0,1-1 0 0 0,-1 0-1 0 0,1 1 1 0 0,1 0 6 0 0,9 8 66 0 0,-5-6-22 0 0,0 0 0 0 0,-1 0 0 0 0,1 1 0 0 0,-1 0 1 0 0,0 0-1 0 0,0 0 0 0 0,0 1 0 0 0,0 0 0 0 0,-1 0 0 0 0,0 0 0 0 0,0 0 0 0 0,0 0 0 0 0,-1 1 1 0 0,0 0-1 0 0,0 0 0 0 0,0 0 0 0 0,-1 0 0 0 0,2 7 0 0 0,9 44 100 0 0,-3 0-1 0 0,-3 1 1 0 0,-2 0-1 0 0,-3 80 1 0 0,-48 556-138 0 0,22-426-497 0 0,3 112-997 0 0,34 2-118 0 0,56 517 1241 0 0,-58-732 340 0 0,-3 77-82 0 0,-24 251-1 0 0,-17-85 88 0 0,27-329 202 0 0,7 98 0 0 0,20 82 403 0 0,-6-77-372 0 0,4 426 916 0 0,-10-354-1312 0 0,-2 45-194 0 0,-16-64-1178 0 0,3-145 2095 0 0,7 96 0 0 0,23 91 1617 0 0,-15-195-2402 0 0,-4 0 0 0 0,-3 1 0 0 0,-10 84 0 0 0,4-104 413 0 0,4 1-1 0 0,11 101 0 0 0,1 33-222 0 0,-14 131 981 0 0,8-271-1461 0 0,-4-45 497 0 0,0 9 118 0 0,-2-1 0 0 0,0 1 0 0 0,-5 27 0 0 0,0 26 138 0 0,0 87-1602 0 0,5-162 968 0 0,6 6-2782 0 0,-3 1 3720 0 0,-1 0-1 0 0,0 0 1 0 0,0 0 0 0 0,-1 1 0 0 0,0-1-1 0 0,-1 0 1 0 0,-1 16 0 0 0,-5 32 1738 0 0,0-22-3489 0 0,5-31 1113 0 0,1-1-9 0 0,0-1 0 0 0,-1 0 0 0 0,0 1 0 0 0,1-1 1 0 0,-1 0-1 0 0,0 1 0 0 0,-2 3 0 0 0,3-5-426 0 0,-2-9-1871 0 0,0 8 1499 0 0,1 0 893 0 0,1 0 1 0 0,0 0-1 0 0,0 0 1 0 0,0 0-1 0 0,0 0 0 0 0,0 0 1 0 0,0 0-1 0 0,0 0 1 0 0,0 0-1 0 0,-1 0 1 0 0,1 0-1 0 0,0 0 0 0 0,0 0 1 0 0,0 0-1 0 0,0 0 1 0 0,0 0-1 0 0,0 0 1 0 0,0 0-1 0 0,0 0 0 0 0,0 0 1 0 0,-1 0-1 0 0,1 0 1 0 0,0 0-1 0 0,0 0 0 0 0,0 0 1 0 0,0 0-1 0 0,0 0 1 0 0,0-1-1 0 0,0 1 1 0 0,0 0-1 0 0,0 0 0 0 0,0 0 1 0 0,0 0-1 0 0,-1 0 1 0 0,1 0-1 0 0,0 0 1 0 0,0 0-1 0 0,0 0 0 0 0,0 0 1 0 0,0-1-1 0 0,0 1 1 0 0,0 0-1 0 0,0 0 0 0 0,0 0 1 0 0,0 0-1 0 0,0 0 1 0 0,0 0-1 0 0,0 0 1 0 0,0 0-1 0 0,0 0 0 0 0,0-1 1 0 0,0 1-1 0 0,-2-27-416 0 0,2 25 306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63 1375 0 0,'-4'5'10930'0'0,"5"-4"-10802"0"0,0 1 0 0 0,-1-1 1 0 0,1 0-1 0 0,0-1 1 0 0,1 1-1 0 0,-1 0 0 0 0,0 0 1 0 0,0 0-1 0 0,0-1 1 0 0,0 1-1 0 0,1 0 0 0 0,-1-1 1 0 0,0 1-1 0 0,1-1 1 0 0,-1 0-1 0 0,0 1 0 0 0,1-1 1 0 0,-1 0-1 0 0,0 0 1 0 0,1 0-1 0 0,-1 0 0 0 0,1 0 1 0 0,-1 0-1 0 0,0 0 1 0 0,3-1-1 0 0,4 0 270 0 0,1-1 1 0 0,14-5-1 0 0,40-12 287 0 0,0 2 0 0 0,107-15 0 0 0,-167 32-834 0 0,24-2-453 0 0,-10 6-4334 0 0,-6 2-751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 13935 0 0,'-9'1'1262'0'0,"3"1"-1127"0"0,0-1 1 0 0,0 1-1 0 0,0 0 0 0 0,-8 4 3992 0 0,16-5-3585 0 0,1 0-424 0 0,1 1 0 0 0,0-1-1 0 0,-1 0 1 0 0,1-1 0 0 0,-1 1 0 0 0,1-1-1 0 0,0 1 1 0 0,5-1 0 0 0,34-4 144 0 0,-17 2-132 0 0,-1 0-314 0 0,141-10 686 0 0,-57-6-5237 0 0,-84 12-1740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211 170 8751 0 0,'0'0'674'0'0,"-7"2"4547"0"0,19-20-3750 0 0,-4 6-1329 0 0,1 0 1 0 0,1 1-1 0 0,0 0 1 0 0,1 1-1 0 0,0 0 1 0 0,0 1-1 0 0,1 0 1 0 0,0 1-1 0 0,1 0 1 0 0,-1 1-1 0 0,2 0 1 0 0,24-8-1 0 0,-21 9-100 0 0,-1 1 0 0 0,1 1 0 0 0,0 0 0 0 0,0 2 0 0 0,1 0 0 0 0,-1 1 0 0 0,0 0 0 0 0,1 1 0 0 0,-1 2 0 0 0,28 4 0 0 0,-40-6-42 0 0,12 7-10 0 0,-17-7 5 0 0,0 1 1 0 0,1-1 0 0 0,-1 0 0 0 0,1 1-1 0 0,-1-1 1 0 0,0 1 0 0 0,1-1 0 0 0,-1 1-1 0 0,0-1 1 0 0,0 0 0 0 0,1 1 0 0 0,-1-1-1 0 0,0 1 1 0 0,0-1 0 0 0,0 1 0 0 0,1-1-1 0 0,-1 1 1 0 0,0-1 0 0 0,0 1 0 0 0,0-1-1 0 0,0 1 1 0 0,0 0 0 0 0,0-1 0 0 0,0 1-1 0 0,0-1 1 0 0,0 1 0 0 0,-1-1 0 0 0,1 1-1 0 0,0-1 1 0 0,0 1 0 0 0,-1 0 0 0 0,-5 14-3 0 0,5-15 4 0 0,-8 13 6 0 0,-1 0-1 0 0,0-1 1 0 0,-1 0 0 0 0,0 0-1 0 0,-1-2 1 0 0,-23 17-1 0 0,10-7-16 0 0,-56 42 14 0 0,-54 47 0 0 0,59-40-62 0 0,30-30 58 0 0,2 2 1 0 0,-52 63 0 0 0,91-99-2 0 0,3-2-6 0 0,0-1 0 0 0,1 0 0 0 0,-1 1 0 0 0,1 0 0 0 0,-1-1 0 0 0,1 1 0 0 0,-2 5 0 0 0,3-8 10 0 0,0 0 0 0 0,0 0 0 0 0,0 0-1 0 0,0 0 1 0 0,0 0 0 0 0,0 0 0 0 0,0 0 0 0 0,0 0 0 0 0,0 0 0 0 0,0 0 0 0 0,0 0 0 0 0,0 0 0 0 0,0 1-1 0 0,0-1 1 0 0,0 0 0 0 0,0 0 0 0 0,0 0 0 0 0,0 0 0 0 0,0 0 0 0 0,0 0 0 0 0,0 0 0 0 0,0 0 0 0 0,0 0-1 0 0,0 0 1 0 0,0 0 0 0 0,0 0 0 0 0,0 0 0 0 0,0 0 0 0 0,0 0 0 0 0,0 0 0 0 0,0 0 0 0 0,0 1 0 0 0,0-1-1 0 0,0 0 1 0 0,0 0 0 0 0,0 0 0 0 0,1 0 0 0 0,-1 0 0 0 0,0 0 0 0 0,0 0 0 0 0,0 0 0 0 0,0 0 0 0 0,0 0-1 0 0,0 0 1 0 0,0 0 0 0 0,0 0 0 0 0,0 0 0 0 0,0 0 0 0 0,0 0 0 0 0,0 0 0 0 0,0 0 0 0 0,0 0 0 0 0,0 0-1 0 0,1 0 1 0 0,-1 0 0 0 0,0 0 0 0 0,0 0 0 0 0,0 0 0 0 0,0 0 0 0 0,0 0 0 0 0,0 0 0 0 0,0 0 0 0 0,6 0 22 0 0,-1 1 1 0 0,1-1 0 0 0,-1 0 0 0 0,1-1 0 0 0,-1 1-1 0 0,1-1 1 0 0,-1 0 0 0 0,1-1 0 0 0,-1 1 0 0 0,6-3 0 0 0,55-27 514 0 0,-60 28-498 0 0,16-9 100 0 0,3-1 118 0 0,0 1 0 0 0,50-17-1 0 0,-68 27-233 0 0,0 0 1 0 0,-1 0-1 0 0,1 1 0 0 0,0 0 0 0 0,0 0 0 0 0,0 1 0 0 0,0 0 0 0 0,0 0 0 0 0,1 1 1 0 0,-2 0-1 0 0,1 0 0 0 0,0 0 0 0 0,0 1 0 0 0,0 0 0 0 0,-1 1 0 0 0,12 5 1 0 0,-3 2-24 0 0,0 1 0 0 0,21 19 0 0 0,5 4-62 0 0,-39-32 60 0 0,1-1 0 0 0,0 0 0 0 0,-1 0 0 0 0,1 1 0 0 0,0-2 0 0 0,0 1 0 0 0,0 0 0 0 0,0 0 0 0 0,-1-1 0 0 0,1 0 0 0 0,0 0 1 0 0,0 1-1 0 0,0-2 0 0 0,0 1 0 0 0,0 0 0 0 0,0-1 0 0 0,0 1 0 0 0,0-1 0 0 0,0 0 0 0 0,0 0 0 0 0,-1 0 0 0 0,4-1 0 0 0,7-4 15 0 0,0-1 1 0 0,-1 0-1 0 0,14-11 1 0 0,-4 1-922 0 0,22-21 1 0 0,-29 23-2994 0 0,3-1-2261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3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278 107 9671 0 0,'0'0'6796'0'0,"-8"2"-6017"0"0,-5 3-577 0 0,1 1 1 0 0,0 1-1 0 0,1 0 1 0 0,-1 0-1 0 0,1 1 1 0 0,-15 14-1 0 0,-68 71 407 0 0,93-92-603 0 0,-10 10 91 0 0,1 1 0 0 0,1 0 1 0 0,0 1-1 0 0,-9 16 0 0 0,15-23-31 0 0,0 0 0 0 0,0 0 0 0 0,1 0 1 0 0,0 1-1 0 0,0-1 0 0 0,0 0 0 0 0,1 1 0 0 0,0-1 0 0 0,0 1 0 0 0,1 0 0 0 0,-1-1 0 0 0,2 9 0 0 0,0-11-43 0 0,-1-1 0 0 0,1 0 0 0 0,0 0 0 0 0,0 0 0 0 0,0 0 0 0 0,0 0-1 0 0,0 0 1 0 0,1 0 0 0 0,-1 0 0 0 0,1-1 0 0 0,0 1 0 0 0,0 0 0 0 0,0-1 0 0 0,0 0 0 0 0,0 1-1 0 0,5 3 1 0 0,-3-4 0 0 0,0 0 0 0 0,0 0-1 0 0,0 0 1 0 0,0-1 0 0 0,0 1-1 0 0,0-1 1 0 0,0 0 0 0 0,0 0-1 0 0,1 0 1 0 0,-1-1 0 0 0,5 1-1 0 0,7-2 48 0 0,0 0 0 0 0,-1-1 0 0 0,1 0 0 0 0,-1-2-1 0 0,26-7 1 0 0,-15 1 132 0 0,-1-1 1 0 0,0-1-1 0 0,0-2 0 0 0,-2 0 1 0 0,1-1-1 0 0,28-26 0 0 0,-42 33-152 0 0,0-1 0 0 0,-1 0 0 0 0,0 0 1 0 0,0-1-1 0 0,-1 0 0 0 0,-1-1 0 0 0,11-18 0 0 0,-16 25-75 0 0,0-1 0 0 0,0 0 0 0 0,0-1 1 0 0,-1 1-1 0 0,1 0 0 0 0,-1 0 0 0 0,0-1 0 0 0,-1 1 0 0 0,0 0 0 0 0,0-1 0 0 0,0 1 1 0 0,0-1-1 0 0,-1 1 0 0 0,0 0 0 0 0,0-1 0 0 0,0 1 0 0 0,-1 0 0 0 0,1 0 1 0 0,-1 0-1 0 0,-5-9 0 0 0,0 4-150 0 0,1-1 0 0 0,-2 1 1 0 0,1 0-1 0 0,-14-12 0 0 0,-40-32-955 0 0,54 48 957 0 0,4 3 51 0 0,-1 0 0 0 0,0 0 0 0 0,0 0 0 0 0,0 1 0 0 0,0 0 0 0 0,0 0 0 0 0,-1 0 0 0 0,1 0 0 0 0,-7-1 1 0 0,8 2 31 0 0,0 1 1 0 0,0-1 0 0 0,0 1-1 0 0,0 0 1 0 0,-1 1 0 0 0,1-1-1 0 0,0 0 1 0 0,0 1 0 0 0,0 0-1 0 0,0 0 1 0 0,0 0 0 0 0,0 0-1 0 0,0 0 1 0 0,0 0 0 0 0,-4 3 0 0 0,-1 2-522 0 0,0-1 0 0 0,-11 11 1 0 0,0 1-420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3679 0 0,'-1'1'284'0'0,"-37"24"1059"0"0,9-5 7598 0 0,28-19-8758 0 0,1-1 0 0 0,-1 0 0 0 0,0 1 0 0 0,1-1 0 0 0,-1 0 0 0 0,1 1 0 0 0,-1-1 0 0 0,1 1 0 0 0,0-1 0 0 0,-1 1 0 0 0,1-1 0 0 0,-1 1 0 0 0,1-1 0 0 0,0 1 0 0 0,-1-1 0 0 0,1 1 0 0 0,0-1 0 0 0,0 1 0 0 0,0 0 0 0 0,-1-1 0 0 0,1 1 0 0 0,0-1 0 0 0,0 1 0 0 0,0 1 0 0 0,-2 15 1894 0 0,6 6-1461 0 0,9 34 0 0 0,-2-14-365 0 0,0 6-188 0 0,38 146 415 0 0,-41-170-426 0 0,1-1 1 0 0,1 0 0 0 0,2-1 0 0 0,0 0-1 0 0,26 36 1 0 0,-30-48-68 0 0,1-1 0 0 0,1-1 0 0 0,-1 0 0 0 0,1 0 0 0 0,1-1 0 0 0,0 0-1 0 0,0-1 1 0 0,1 0 0 0 0,12 6 0 0 0,-15-9-1 0 0,0 0 1 0 0,1-1-1 0 0,0 0 0 0 0,-1-1 0 0 0,1 1 1 0 0,0-2-1 0 0,0 1 0 0 0,0-2 0 0 0,0 1 0 0 0,0-1 1 0 0,0-1-1 0 0,16-2 0 0 0,-19 1-269 0 0,0 0 0 0 0,1-1 1 0 0,-2 0-1 0 0,1 0 0 0 0,0 0 0 0 0,-1-1 0 0 0,1 0 0 0 0,9-8 0 0 0,-7 3-1619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599 101 1839 0 0,'3'-3'132'0'0,"-1"0"7"0"0,1-1-1 0 0,-1 0 1 0 0,0 0 0 0 0,0 0 0 0 0,0 0 0 0 0,0 0-1 0 0,-1-1 1 0 0,1 1 0 0 0,-1 0 0 0 0,0-1 0 0 0,0 1-1 0 0,-1-1 1 0 0,0 1 0 0 0,0-9 0 0 0,0 12 273 0 0,0 0 0 0 0,0 0 1 0 0,0 0-1 0 0,-1 0 0 0 0,1 1 1 0 0,0-1-1 0 0,-1 0 0 0 0,1 0 1 0 0,0 0-1 0 0,-1 0 0 0 0,1 1 0 0 0,-1-1 1 0 0,0 0-1 0 0,1 1 0 0 0,-1-1 1 0 0,1 0-1 0 0,-2 0 0 0 0,-13-8 2533 0 0,13 8-2742 0 0,0 1 0 0 0,0-1 0 0 0,0 1 0 0 0,0 0 0 0 0,0 0 0 0 0,-1 0 0 0 0,1 0 0 0 0,0 0 0 0 0,0 0 0 0 0,0 0 0 0 0,-1 1 0 0 0,1-1 0 0 0,0 1 0 0 0,0-1 0 0 0,0 1 0 0 0,0 0 0 0 0,0 0 0 0 0,0 0 0 0 0,0 0 0 0 0,0 0-1 0 0,1 1 1 0 0,-1-1 0 0 0,0 0 0 0 0,1 1 0 0 0,-4 2 0 0 0,-3 6 176 0 0,0-1 1 0 0,0 1-1 0 0,-8 14 0 0 0,11-16-189 0 0,-11 20 268 0 0,-20 45 1 0 0,21-40-301 0 0,-20 32 0 0 0,25-48-136 0 0,-66 98 131 0 0,62-97-134 0 0,-1 0 0 0 0,-1-1 0 0 0,-34 29 0 0 0,-50 36 98 0 0,84-69-153 0 0,1 2-1 0 0,0-1 0 0 0,1 2 0 0 0,0 0 0 0 0,-20 32 0 0 0,33-46 4 0 0,0 0 1 0 0,0 0-1 0 0,0 0 0 0 0,0 0 0 0 0,0 0 0 0 0,1-1 1 0 0,-1 1-1 0 0,1 1 0 0 0,-1-1 0 0 0,1 0 1 0 0,0 0-1 0 0,-1 0 0 0 0,1 0 0 0 0,0 0 1 0 0,1 0-1 0 0,-1 0 0 0 0,0 0 0 0 0,1 0 0 0 0,-1 0 1 0 0,1 0-1 0 0,-1 0 0 0 0,2 3 0 0 0,-1-3-34 0 0,1-1-1 0 0,-1 1 1 0 0,1 0-1 0 0,-1-1 1 0 0,1 1 0 0 0,0-1-1 0 0,0 1 1 0 0,-1-1-1 0 0,1 0 1 0 0,0 0-1 0 0,0 0 1 0 0,0 0-1 0 0,0 0 1 0 0,1 0-1 0 0,-1 0 1 0 0,0-1-1 0 0,0 1 1 0 0,0-1-1 0 0,1 0 1 0 0,1 1 0 0 0,7-1-808 0 0,-1 1 0 0 0,0-1 0 0 0,0-1 0 0 0,18-3 0 0 0,-3-1-5172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 9671 0 0,'-2'-1'3768'0'0,"-6"-3"1719"0"0,19-3-4195 0 0,1 1-812 0 0,2 1 0 0 0,-1 0 0 0 0,0 1 0 0 0,15-2 0 0 0,-8 1 69 0 0,18-2-385 0 0,0 1 1 0 0,0 2-1 0 0,66 0 0 0 0,-30 3-2661 0 0,-39-1 1001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6447 0 0,'0'0'12899'0'0,"2"0"-12750"0"0,10 1-72 0 0,0 0 0 0 0,-1-1 1 0 0,1-1-1 0 0,0 0 0 0 0,0 0 0 0 0,0-1 0 0 0,14-5 0 0 0,25-2 201 0 0,-50 8-370 0 0,12 0 361 0 0,0-1 1 0 0,16 2-1 0 0,-3 4-1246 0 0,-23-3 192 0 0,0 1-1 0 0,0-1 1 0 0,0 0 0 0 0,0 1 0 0 0,-1 0 0 0 0,4 2 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36 150 7599 0 0,'0'0'5014'0'0,"5"-6"-3094"0"0,-5 6-1902 0 0,0 0 0 0 0,1-1 0 0 0,-1 1 0 0 0,0 0 1 0 0,0 0-1 0 0,0 0 0 0 0,0 0 0 0 0,0-1 0 0 0,0 1 0 0 0,0 0 1 0 0,0 0-1 0 0,0 0 0 0 0,0 0 0 0 0,0-1 0 0 0,0 1 0 0 0,0 0 1 0 0,1 0-1 0 0,-1 0 0 0 0,0 0 0 0 0,0-1 0 0 0,-1 1 1 0 0,1 0-1 0 0,0 0 0 0 0,0 0 0 0 0,0 0 0 0 0,0-1 0 0 0,0 1 1 0 0,0 0-1 0 0,0 0 0 0 0,0 0 0 0 0,0 0 0 0 0,0-1 1 0 0,0 1-1 0 0,0 0 0 0 0,-1 0 0 0 0,1 0 0 0 0,0 0 0 0 0,0 0 1 0 0,0 0-1 0 0,0-1 0 0 0,0 1 0 0 0,0 0 0 0 0,-1 0 0 0 0,1 0 1 0 0,0 0-1 0 0,0 0 0 0 0,0 0 0 0 0,0 0 0 0 0,-1 0 1 0 0,1 0-1 0 0,0 0 0 0 0,-13 4 684 0 0,7-1-845 0 0,-9 2 1888 0 0,11-5 1256 0 0,9-5-1945 0 0,5 0-918 0 0,0 0-1 0 0,1 1 0 0 0,-1 0 1 0 0,1 1-1 0 0,0 0 1 0 0,0 1-1 0 0,12-2 0 0 0,-21 4-124 0 0,25-4 95 0 0,0 2 1 0 0,1 1-1 0 0,-1 1 0 0 0,1 1 0 0 0,-1 1 0 0 0,30 7 0 0 0,-43-7-102 0 0,0-1-1 0 0,1 0 0 0 0,25-1 0 0 0,-32-1-18 0 0,0 0 1 0 0,0 0-1 0 0,0-1 0 0 0,0 0 0 0 0,0-1 0 0 0,0 0 0 0 0,-1 0 1 0 0,10-6-1 0 0,73-54-714 0 0,-70 48 455 0 0,-15 10-96 0 0,7-5 404 0 0,-3 6-5770 0 0,-8 16 10 0 0,-2 3 1026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 3679 0 0,'0'0'284'0'0,"-2"1"-186"0"0,-36 19 13407 0 0,40-20-12648 0 0,18-1 162 0 0,-1-2-1 0 0,1 1 0 0 0,31-11 1 0 0,14-1 171 0 0,-32 8-726 0 0,1 2 0 0 0,65 1 0 0 0,-95 3-469 0 0,15 5-58 0 0,-13-3-380 0 0,0 0 0 0 0,0-1 0 0 0,0 0 0 0 0,9 1 0 0 0,-11-2-913 0 0,0 0 1 0 0,0 0 0 0 0,0 0 0 0 0,8-3-1 0 0,5-2-5560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0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70 258 4143 0 0,'-14'-3'408'0'0,"11"4"-285"0"0,0-1 0 0 0,0 1 0 0 0,0-1 0 0 0,0 1 0 0 0,0 0 0 0 0,0 1 0 0 0,0-1 0 0 0,-4 3 0 0 0,-18 17 7905 0 0,26-20-7957 0 0,-1 0 0 0 0,1 0-1 0 0,0 1 1 0 0,-1-1 0 0 0,1 0 0 0 0,0 0-1 0 0,0 0 1 0 0,0 0 0 0 0,0 0 0 0 0,1 1 0 0 0,-1-1-30 0 0,1 0 35 0 0,0 0-1 0 0,0 0 1 0 0,0 0-1 0 0,0 0 1 0 0,0 0 0 0 0,1 0-1 0 0,-1 0 1 0 0,0-1 0 0 0,0 1-1 0 0,1-1 1 0 0,-1 0-1 0 0,0 0 1 0 0,1 0 0 0 0,-1 0-1 0 0,0 0 1 0 0,0 0 0 0 0,3-1-1 0 0,4-1 320 0 0,-1-1 0 0 0,0 0 0 0 0,11-5-1 0 0,-13 5-150 0 0,-1 0 0 0 0,1 1 0 0 0,-1 0-1 0 0,1 0 1 0 0,0 0 0 0 0,0 1 0 0 0,8-1 0 0 0,48 0-39 0 0,98-15 0 0 0,-86 9-245 0 0,109 2 0 0 0,-111 6 110 0 0,126-17 0 0 0,158-51-103 0 0,-95 28-162 0 0,-109 35 195 0 0,-95 5 0 0 0,84-12 0 0 0,-62-1 0 0 0,93-13 0 0 0,-129 22 0 0 0,0 1 0 0 0,44 4 0 0 0,19 8 0 0 0,64 3 0 0 0,-98-11 0 0 0,-27 1 0 0 0,51-5 0 0 0,-6-8 27 0 0,113-5 10 0 0,-188 15-37 0 0,0 2 0 0 0,21 3 0 0 0,-30-3 0 0 0,1 1 0 0 0,-1 0 0 0 0,0 0 0 0 0,0 0 0 0 0,0 1 0 0 0,0 0 0 0 0,-1 0 0 0 0,7 5 0 0 0,8 7 1 0 0,-16-11-16 0 0,0 0 0 0 0,1-1 1 0 0,0 1-1 0 0,0-1 0 0 0,0 0 0 0 0,0-1 1 0 0,0 1-1 0 0,1-1 0 0 0,8 3 1 0 0,0-3-1 0 0,1-1 0 0 0,-1 0 1 0 0,0 0-1 0 0,0-2 1 0 0,1 1-1 0 0,-1-2 0 0 0,20-4 1 0 0,98-33-131 0 0,-88 24 129 0 0,-22 8 16 0 0,-12 3 0 0 0,-1 1 0 0 0,1 0 0 0 0,0 1 0 0 0,13-2 0 0 0,-13 4 0 0 0,-3 2-24 0 0,-6-1-106 0 0,7 13-589 0 0,-8-13 634 0 0,15 4-286 0 0,-2-7 380 0 0,0-1 1 0 0,0-1-1 0 0,-1 0 0 0 0,1-1 1 0 0,-1 0-1 0 0,18-11 0 0 0,30-11 31 0 0,-57 25-13 0 0,12 0 121 0 0,-14 4-119 0 0,0-1 0 0 0,0 1 0 0 0,0-1 0 0 0,-1 1 0 0 0,1 0-1 0 0,0-1 1 0 0,-1 1 0 0 0,0 0 0 0 0,1 2 0 0 0,1 9 9 0 0,-2-12-30 0 0,0 0-1 0 0,0 1 1 0 0,0-1 0 0 0,0 0 0 0 0,1 0 0 0 0,-1 0 0 0 0,0 0 0 0 0,1 0-1 0 0,-1 0 1 0 0,1 0 0 0 0,-1 0 0 0 0,1-1 0 0 0,0 1 0 0 0,-1 0 0 0 0,1 0 0 0 0,1 1-1 0 0,2 4-2 0 0,1 0-5 0 0,1-1-2 0 0,5 0 15 0 0,38 10 115 0 0,-48-14-118 0 0,0 0 0 0 0,0-1 0 0 0,0 1-1 0 0,0 0 1 0 0,0 0 0 0 0,0-1 0 0 0,0 1 0 0 0,-1 0 0 0 0,1 0 0 0 0,0 0 0 0 0,0 0 0 0 0,-1 1 0 0 0,1-1 0 0 0,-1 0-1 0 0,1 0 1 0 0,-1 0 0 0 0,1 0 0 0 0,-1 1 0 0 0,1 0 0 0 0,2 24 241 0 0,-3-8-19 0 0,-2 0-1 0 0,0 0 1 0 0,-9 35 0 0 0,5-26-107 0 0,-80 285 408 0 0,25-105-506 0 0,-35 233 35 0 0,86-363-48 0 0,2 0 0 0 0,5 1 0 0 0,10 140 0 0 0,28 16 121 0 0,3 37 244 0 0,-32-172-284 0 0,-10 139 0 0 0,-33 97-98 0 0,36-330 3 0 0,-49 378 103 0 0,44-292-74 0 0,3 1 0 0 0,11 112-1 0 0,5-104 4 0 0,51 193 0 0 0,-42-211 183 0 0,-4 0 1 0 0,-3 1-1 0 0,5 133 0 0 0,-18 169 215 0 0,12 229-304 0 0,16-391-190 0 0,-17-137 55 0 0,81 357 467 0 0,-8-49-28 0 0,-66-280-390 0 0,31 252 16 0 0,-36 117-197 0 0,-15-450 139 0 0,10 397 145 0 0,-8-394-153 0 0,3 0 1 0 0,11 48-1 0 0,-10-63 12 0 0,1-1-1 0 0,0 0 1 0 0,2 0 0 0 0,0 0 0 0 0,16 23-1 0 0,18 21 90 0 0,44 74 312 0 0,-75-115-352 0 0,0 1-1 0 0,-2 0 1 0 0,-1 0 0 0 0,8 33-1 0 0,-11-28-170 0 0,-1-1-1 0 0,-2 0 1 0 0,-1 1 0 0 0,-1 0-1 0 0,-6 48 1 0 0,-2-23-154 0 0,-3-1 1 0 0,-18 56-1 0 0,18-76 92 0 0,-4 13-110 0 0,2 2 1 0 0,-6 48-1 0 0,17-46 367 0 0,1-49 186 0 0,2 10 27 0 0,-1 5-120 0 0,0-1 0 0 0,-1 1-1 0 0,-1-1 1 0 0,-4 25 0 0 0,-10 22-336 0 0,14-61 151 0 0,0-1 1 0 0,1 1-1 0 0,-1 0 1 0 0,1-1 0 0 0,-1 1-1 0 0,0-1 1 0 0,1 1-1 0 0,-1-1 1 0 0,0 1-1 0 0,0-1 1 0 0,0 0-1 0 0,1 1 1 0 0,-1-1 0 0 0,0 0-1 0 0,0 0 1 0 0,0 1-1 0 0,1-1 1 0 0,-3 0-1 0 0,2 0-29 0 0,-4 1-56 0 0,1-1-1 0 0,0 1 1 0 0,-1-1 0 0 0,1 0-1 0 0,-1 0 1 0 0,1-1-1 0 0,-1 1 1 0 0,-7-3 0 0 0,-21-8-264 0 0,-6 0 101 0 0,-6 0 50 0 0,21 5 103 0 0,-29-3-1 0 0,-20 2 117 0 0,-35 2-231 0 0,-164 6-1832 0 0,221 0 1397 0 0,-200-12-2390 0 0,185 6 2328 0 0,-65-7-314 0 0,-91-3 2396 0 0,-31 21 2791 0 0,-1 1-2039 0 0,147-13-2299 0 0,-152-26-1 0 0,201 23-106 0 0,-126-13-915 0 0,149 21 1030 0 0,-1 0-1 0 0,1 3 1 0 0,-44 6-1 0 0,12 7 184 0 0,-111 39 0 0 0,112-31 17 0 0,-108 22-1 0 0,154-42-256 0 0,-1-1 0 0 0,0-1 0 0 0,-1-1 0 0 0,1-1 0 0 0,0-1 0 0 0,0-1 1 0 0,-31-8-1 0 0,-8-6-855 0 0,-70-31 0 0 0,128 47 1095 0 0,-83-29-962 0 0,76 28 1128 0 0,1 0 0 0 0,-1 0 0 0 0,1 1-1 0 0,-1 1 1 0 0,0-1 0 0 0,0 1-1 0 0,1 1 1 0 0,-12 1 0 0 0,16-1 104 0 0,0 1-1 0 0,0-1 1 0 0,0 1 0 0 0,0 0 0 0 0,0 1-1 0 0,0-1 1 0 0,0 1 0 0 0,1-1 0 0 0,-1 1-1 0 0,1 0 1 0 0,0 0 0 0 0,0 1 0 0 0,0-1 0 0 0,0 1-1 0 0,1-1 1 0 0,-1 1 0 0 0,1 0 0 0 0,-3 5-1 0 0,1 0 13 0 0,0 0-1 0 0,1 1 0 0 0,-1-1 1 0 0,2 1-1 0 0,-1-1 1 0 0,1 1-1 0 0,0 13 0 0 0,3 8-2853 0 0,2-13-4357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205 163 6071 0 0,'0'0'548'0'0,"-14"-4"7752"0"0,17-1-7887 0 0,1 1 0 0 0,-1 0 0 0 0,1-1 0 0 0,0 1 0 0 0,0 1 0 0 0,1-1 1 0 0,-1 1-1 0 0,1 0 0 0 0,5-4 0 0 0,50-22 829 0 0,-48 24-1004 0 0,27-12 111 0 0,2 2 1 0 0,0 1-1 0 0,0 3 0 0 0,86-14 0 0 0,-122 25-298 0 0,0-1 0 0 0,1 1 0 0 0,-1 0-1 0 0,0 1 1 0 0,1-1 0 0 0,-1 1 0 0 0,0 0-1 0 0,1 0 1 0 0,5 3 0 0 0,-10-4-52 0 0,1 1 0 0 0,-1 0 1 0 0,1 0-1 0 0,-1 0 0 0 0,0 0 1 0 0,1 0-1 0 0,-1 0 0 0 0,0 0 1 0 0,0 0-1 0 0,0 0 0 0 0,0 1 1 0 0,0-1-1 0 0,0 0 0 0 0,0 1 1 0 0,0-1-1 0 0,0 1 0 0 0,-1-1 1 0 0,1 1-1 0 0,0-1 0 0 0,-1 1 1 0 0,1-1-1 0 0,-1 1 0 0 0,0 0 1 0 0,0-1-1 0 0,0 1 0 0 0,1 0 1 0 0,-1-1-1 0 0,-1 1 0 0 0,1 0 1 0 0,0-1-1 0 0,0 1 1 0 0,-1 2-1 0 0,-1 2-33 0 0,0-1 0 0 0,0 1 0 0 0,-1-1 0 0 0,1 0 0 0 0,-1 0 0 0 0,0 0 1 0 0,0 0-1 0 0,-1 0 0 0 0,1-1 0 0 0,-8 7 0 0 0,-5 5-120 0 0,-25 17-1 0 0,37-30 130 0 0,-11 7-77 0 0,1-1 0 0 0,-2 0 0 0 0,0-1 0 0 0,0-1 0 0 0,0-1 0 0 0,-30 8-1 0 0,-13 6-142 0 0,36-10-12 0 0,0 0-1 0 0,1 2 1 0 0,1 1 0 0 0,-26 20-1 0 0,-76 68-799 0 0,2 11 1100 0 0,120-111 698 0 0,22-5 323 0 0,11-3-331 0 0,43-17-1 0 0,11-3-165 0 0,-34 16-41 0 0,-1 2 1 0 0,74-3-1 0 0,-82 14-637 0 0,-32-2-876 0 0,21-2-2900 0 0,-20-1 2301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12 12439 0 0,'0'0'958'0'0,"-12"-7"730"0"0,8 6-1219 0 0,-1 0 0 0 0,0 0 0 0 0,0 0 0 0 0,0 1 0 0 0,0 0 0 0 0,0 0 0 0 0,0 0 0 0 0,0 1 0 0 0,0-1 0 0 0,0 1 0 0 0,1 0 0 0 0,-6 2 0 0 0,-7 3-336 0 0,1 0 1 0 0,-17 9-1 0 0,20-8-117 0 0,0 1 0 0 0,1 0 0 0 0,1 1 1 0 0,-1 0-1 0 0,-18 21 0 0 0,8-6-20 0 0,-28 42 0 0 0,36-46 4 0 0,1 1 0 0 0,-11 25 0 0 0,21-39 0 0 0,0-1 0 0 0,0 1 0 0 0,1 0 0 0 0,0 0 0 0 0,0 0 0 0 0,1 0 0 0 0,0 0 0 0 0,0 0 0 0 0,1 0 0 0 0,0 0 0 0 0,1 14 0 0 0,0-18 16 0 0,0 0-1 0 0,0 0 1 0 0,0 0-1 0 0,0 0 1 0 0,1 0-1 0 0,-1 0 0 0 0,1 0 1 0 0,0-1-1 0 0,0 1 1 0 0,0-1-1 0 0,0 1 1 0 0,0-1-1 0 0,0 0 1 0 0,1 1-1 0 0,-1-1 1 0 0,1-1-1 0 0,-1 1 1 0 0,1 0-1 0 0,0-1 1 0 0,0 1-1 0 0,0-1 1 0 0,0 0-1 0 0,0 0 1 0 0,0 0-1 0 0,0 0 0 0 0,0 0 1 0 0,5 0-1 0 0,4 0 125 0 0,0 0 0 0 0,0-1-1 0 0,0 0 1 0 0,0-1-1 0 0,24-4 1 0 0,-9-1-29 0 0,1-1 0 0 0,-1-2 1 0 0,-1 0-1 0 0,1-2 0 0 0,-2-1 1 0 0,26-16-1 0 0,-30 15-72 0 0,-1 0 1 0 0,-1-2-1 0 0,0 0 1 0 0,-1-1-1 0 0,-1-1 1 0 0,0-1-1 0 0,20-28 0 0 0,-32 39-58 0 0,-1-1 0 0 0,0 1-1 0 0,0-1 1 0 0,0 0-1 0 0,-1-1 1 0 0,0 1 0 0 0,0 0-1 0 0,-1-1 1 0 0,-1 0-1 0 0,2-13 1 0 0,-3 19-23 0 0,1-1 0 0 0,-1 1 0 0 0,-1 0 0 0 0,1 0 0 0 0,0 0 0 0 0,-1 0-1 0 0,1 0 1 0 0,-1 0 0 0 0,0 0 0 0 0,0 0 0 0 0,0 0 0 0 0,-1 0 0 0 0,1 0 0 0 0,-1 0 0 0 0,1 1 0 0 0,-1-1 0 0 0,0 1 0 0 0,0-1 0 0 0,0 1 0 0 0,-1 0 0 0 0,1 0 0 0 0,0 0 0 0 0,-1 0 0 0 0,1 0 0 0 0,-1 0 0 0 0,0 1-1 0 0,1-1 1 0 0,-1 1 0 0 0,0 0 0 0 0,0-1 0 0 0,0 2 0 0 0,-4-2 0 0 0,-4 0-40 0 0,0 0 0 0 0,0 2 1 0 0,0-1-1 0 0,0 1 0 0 0,0 1 0 0 0,0 0 0 0 0,0 0 0 0 0,-16 5 0 0 0,-5 3-67 0 0,-46 18-1 0 0,62-20 107 0 0,3-3-113 0 0,1 1 0 0 0,0 0 0 0 0,0 1-1 0 0,0 1 1 0 0,-19 13 0 0 0,20-2-2566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8751 0 0,'0'0'674'0'0,"3"-1"-50"0"0,12-6 2019 0 0,0 1 0 0 0,25-7 1 0 0,37-5 1021 0 0,-1 1-2743 0 0,262-73 1426 0 0,-255 71-1628 0 0,2 4 0 0 0,0 3 0 0 0,121-1 0 0 0,-183 13-967 0 0,0 1 1 0 0,0 1-1 0 0,-1 1 1 0 0,1 1 0 0 0,31 10-1 0 0,-52-13-718 0 0,7-2-2313 0 0,-1 0-2331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20 10591 0 0,'4'-5'519'0'0,"-2"2"-399"0"0,5-9 9258 0 0,-15 35-4596 0 0,2-8-5017 0 0,-1 0 0 0 0,-12 20-1 0 0,-13 10 412 0 0,14-19-92 0 0,-30 51 0 0 0,42-65-73 0 0,3 0-11 0 0,6-1 0 0 0,-1-9 4 0 0,0 0 0 0 0,1 0-1 0 0,-1 0 1 0 0,0 0 0 0 0,1-1 0 0 0,-1 1 0 0 0,1-1-1 0 0,-1 1 1 0 0,1-1 0 0 0,-1 0 0 0 0,1 0-1 0 0,0 0 1 0 0,0 0 0 0 0,0-1 0 0 0,0 1 0 0 0,-1-1-1 0 0,5 0 1 0 0,3 1 19 0 0,0 0 0 0 0,1-2 0 0 0,14-1 0 0 0,-1 0 77 0 0,-14 1-63 0 0,0 0 0 0 0,0 0 0 0 0,0-1 0 0 0,17-6 0 0 0,-15 4-26 0 0,-2 0-28 0 0,-8 3-63 0 0,12-3-826 0 0,32-29-6323 0 0,-31 21 4989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4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 10591 0 0,'3'-7'12933'0'0,"-1"16"-12879"0"0,-1 0-1 0 0,-1 0 0 0 0,0 1 0 0 0,0-1 0 0 0,-1 0 0 0 0,0 1 1 0 0,-1-1-1 0 0,0 0 0 0 0,0 0 0 0 0,-5 12 0 0 0,-6 13-24 0 0,-23 41 0 0 0,17-39-40 0 0,-67 144 86 0 0,80-163-71 0 0,0 1 0 0 0,1-1-1 0 0,1 1 1 0 0,0 0 0 0 0,2 0 0 0 0,0 0-1 0 0,1 1 1 0 0,0-1 0 0 0,4 23-1 0 0,-2-29-147 0 0,-1-9-73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97 5527 0 0,'-2'1'423'0'0,"-44"30"15009"0"0,77-37-14755 0 0,0-2-1 0 0,0-1 1 0 0,41-18 0 0 0,15-4-346 0 0,-54 20-372 0 0,52-14 254 0 0,-69 21-461 0 0,-1 1-1 0 0,0 1 0 0 0,24-1 1 0 0,-36 3-675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71 15407 0 0,'-24'14'4458'0'0,"26"-12"-3536"0"0,0 0-837 0 0,1 0 0 0 0,-1-1-1 0 0,1 1 1 0 0,-1-1 0 0 0,1 1-1 0 0,-1-1 1 0 0,1 0 0 0 0,0 0 0 0 0,-1 0-1 0 0,1-1 1 0 0,0 1 0 0 0,0 0-1 0 0,0-1 1 0 0,0 0 0 0 0,0 0 0 0 0,-1 0-1 0 0,1 0 1 0 0,0 0 0 0 0,6-2-1 0 0,7-1 180 0 0,1-1 0 0 0,18-6-1 0 0,-31 9-209 0 0,80-29 630 0 0,-56 18-513 0 0,2 2-1 0 0,-1 0 1 0 0,1 2-1 0 0,34-4 1 0 0,-51 12-104 0 0,-11 0-115 0 0,2 3 21 0 0,-3-3-18 0 0,-1 0-1 0 0,0 0 1 0 0,0 0 0 0 0,1 0 0 0 0,-1 0 0 0 0,0 0 0 0 0,0 1 0 0 0,0-1-1 0 0,1 0 1 0 0,-1 0 0 0 0,0 0 0 0 0,0 0 0 0 0,1 0 0 0 0,-1 1-1 0 0,0-1 1 0 0,0 0 0 0 0,0 0 0 0 0,0 0 0 0 0,1 0 0 0 0,-1 1 0 0 0,0-1-1 0 0,0 0 1 0 0,0 0 0 0 0,0 1 0 0 0,0-1 0 0 0,0 0 0 0 0,0 0 0 0 0,1 0-1 0 0,-1 1 1 0 0,0-1 0 0 0,0 0 0 0 0,0 0 0 0 0,0 1 0 0 0,0-1 0 0 0,0 0-1 0 0,0 0 1 0 0,0 1 0 0 0,-2 11-847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11 8751 0 0,'0'0'674'0'0,"3"-1"-438"0"0,20-3 14917 0 0,-34 0-13832 0 0,8 3-1222 0 0,0 1 0 0 0,1-1 0 0 0,-1 1-1 0 0,0 0 1 0 0,0 0 0 0 0,1 1 0 0 0,-1-1 0 0 0,0 0-1 0 0,0 1 1 0 0,-3 1 0 0 0,-29 11 211 0 0,23-8-178 0 0,-127 58 19 0 0,108-47-379 0 0,-1-2 0 0 0,-1-1-1 0 0,0-2 1 0 0,0-1 0 0 0,-48 7 0 0 0,74-16 15 0 0,0 0 1 0 0,0-1-1 0 0,0 0 1 0 0,-11-1-1 0 0,16 0 59 0 0,-1 1 0 0 0,0-1 0 0 0,0 0 0 0 0,0 0 0 0 0,0 0 0 0 0,0 0 0 0 0,1 0 1 0 0,-1-1-1 0 0,1 1 0 0 0,-1-1 0 0 0,1 0 0 0 0,-4-2 0 0 0,5 2 1 0 0,0 1 1 0 0,0-1 0 0 0,0 0-1 0 0,0 1 1 0 0,0-1 0 0 0,1 0-1 0 0,-1 1 1 0 0,1-1-1 0 0,-1 0 1 0 0,1 0 0 0 0,-1 0-1 0 0,1 1 1 0 0,0-4 0 0 0,0 3-122 0 0,1 1 48 0 0,1-7 194 0 0,-2 6 817 0 0,-9 11-592 0 0,-4 3 81 0 0,1 1 1 0 0,-21 29-1 0 0,-11 16 111 0 0,29-39-182 0 0,0 0 0 0 0,-22 41 0 0 0,31-49-194 0 0,1 1 0 0 0,1-1 0 0 0,-1 1 0 0 0,2-1-1 0 0,0 1 1 0 0,0 0 0 0 0,-1 21 0 0 0,5-19-9 0 0,-1-12 0 0 0,1-1 0 0 0,0 1-1 0 0,0 0 1 0 0,0-1 0 0 0,0 1 0 0 0,0 0-1 0 0,0-1 1 0 0,0 1 0 0 0,0-1 0 0 0,0 0 0 0 0,1 1-1 0 0,-1-1 1 0 0,1 0 0 0 0,-1 0 0 0 0,1 0-1 0 0,-1 0 1 0 0,1 0 0 0 0,0 0 0 0 0,-1-1-1 0 0,1 1 1 0 0,0 0 0 0 0,0-1 0 0 0,-1 1-1 0 0,1-1 1 0 0,0 0 0 0 0,0 0 0 0 0,0 1-1 0 0,2-1 1 0 0,6-1-17 0 0,0 1 0 0 0,1-1 0 0 0,18-5-1 0 0,-20 5 3 0 0,89-19-506 0 0,147-11 0 0 0,-234 31 503 0 0,-1 0 0 0 0,1 0 0 0 0,0 1 1 0 0,-1 1-1 0 0,1 0 0 0 0,-1 0 0 0 0,0 1 1 0 0,1 0-1 0 0,-1 1 0 0 0,9 4 0 0 0,-12-4 24 0 0,0 0 1 0 0,0 1-1 0 0,-1-1 0 0 0,0 1 0 0 0,0 0 0 0 0,0 1 1 0 0,-1-1-1 0 0,0 1 0 0 0,0 0 0 0 0,0 1 0 0 0,-1-1 1 0 0,1 1-1 0 0,-2 0 0 0 0,4 8 0 0 0,6 19 470 0 0,-12-32-288 0 0,-1 10 400 0 0,-1-10-527 0 0,1 1 0 0 0,-1 0 0 0 0,1-1 0 0 0,-1 1 0 0 0,0 0 0 0 0,0-1 0 0 0,0 1 0 0 0,0-1-1 0 0,0 0 1 0 0,-1 1 0 0 0,1-1 0 0 0,-1 0 0 0 0,0 0 0 0 0,0 0 0 0 0,1 0 0 0 0,-5 3 0 0 0,-3 3 38 0 0,0-1 0 0 0,-14 8 0 0 0,19-13-49 0 0,-178 93 881 0 0,133-72-773 0 0,48-22-154 0 0,-48 23 408 0 0,0-3 0 0 0,-82 25 0 0 0,128-45-350 0 0,0 0 1 0 0,0 0-1 0 0,-1 0 0 0 0,1-1 1 0 0,0 0-1 0 0,0 1 0 0 0,-1-1 1 0 0,1 0-1 0 0,0-1 0 0 0,-1 1 1 0 0,1-1-1 0 0,0 1 0 0 0,-5-3 0 0 0,5 2-19 0 0,1-1-1 0 0,-1 0 0 0 0,1 0 1 0 0,0 0-1 0 0,0 0 1 0 0,0 0-1 0 0,0-1 0 0 0,0 1 1 0 0,0-1-1 0 0,0 1 0 0 0,1-1 1 0 0,0 0-1 0 0,-1 1 0 0 0,1-1 1 0 0,0 0-1 0 0,0 0 0 0 0,-1-6 1 0 0,2 8-14 0 0,-7 12-1481 0 0,5-2-280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15 6935 0 0,'0'0'316'0'0,"2"-1"-2"0"0,0 0-257 0 0,14-11 3088 0 0,-17 14-2730 0 0,-3 6-77 0 0,-1 0 0 0 0,0 0-1 0 0,-1-1 1 0 0,0 1 0 0 0,0-1 0 0 0,-10 8 0 0 0,-48 36 902 0 0,46-38-1143 0 0,0 1-1 0 0,0 0 0 0 0,-16 20 1 0 0,14-9-60 0 0,1 2 0 0 0,0 0 1 0 0,3 1-1 0 0,-25 55 0 0 0,14-17 119 0 0,-20 79 0 0 0,40-118-110 0 0,-5 32 1 0 0,11-48-37 0 0,0-1 0 0 0,0 1 1 0 0,1-1-1 0 0,0 0 1 0 0,1 1-1 0 0,3 13 1 0 0,-4-22-2 0 0,1 0 1 0 0,0 1-1 0 0,-1-2 1 0 0,1 1 0 0 0,0 0-1 0 0,0 0 1 0 0,0 0-1 0 0,0 0 1 0 0,1 0 0 0 0,-1-1-1 0 0,0 1 1 0 0,1-1-1 0 0,-1 1 1 0 0,1-1 0 0 0,0 1-1 0 0,-1-1 1 0 0,1 0 0 0 0,0 0-1 0 0,0 0 1 0 0,-1 0-1 0 0,1 0 1 0 0,0 0 0 0 0,0 0-1 0 0,0-1 1 0 0,0 1-1 0 0,1-1 1 0 0,-1 1 0 0 0,0-1-1 0 0,0 0 1 0 0,4 0-1 0 0,6-1-492 0 0,0 0-1 0 0,0 0 1 0 0,-1-1-1 0 0,18-5 1 0 0,-14 3-1709 0 0,24-7-2758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12263 0 0,'0'0'1112'0'0,"-5"8"-896"0"0,3-6-48 0 0,1 1-1 0 0,-1-1 1 0 0,1 1 0 0 0,0 0-1 0 0,0-1 1 0 0,0 1-1 0 0,0 0 1 0 0,1-1 0 0 0,-1 1-1 0 0,1 0 1 0 0,0 0-1 0 0,-1 0 1 0 0,1 0-1 0 0,0-1 1 0 0,1 4 0 0 0,0-1-8 0 0,0-1 1 0 0,0 1-1 0 0,1 0 1 0 0,-1-1 0 0 0,1 1-1 0 0,0-1 1 0 0,1 0-1 0 0,2 5 1 0 0,6 5 178 0 0,-1-1 1 0 0,2-1-1 0 0,0 0 1 0 0,15 12-1 0 0,206 147 1749 0 0,-95-70-1952 0 0,-123-90-124 0 0,21 17-1 0 0,-32-25-39 0 0,-1 1 0 0 0,1-1-1 0 0,-1 1 1 0 0,1 0 0 0 0,-1 0 0 0 0,0 0 0 0 0,-1 1 0 0 0,1-1 0 0 0,3 10 0 0 0,-6-12-147 0 0,1 0 1 0 0,-1 1-1 0 0,0-1 1 0 0,0 1-1 0 0,0-1 1 0 0,0 0-1 0 0,0 1 1 0 0,0-1-1 0 0,-1 3 1 0 0,0-1-597 0 0,-1 6-951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1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1 919 0 0,'0'2'6059'0'0,"-8"28"2046"0"0,4-23-6772 0 0,1 1 1 0 0,-1-1-1 0 0,-10 14 1 0 0,14-20-1033 0 0,-5 4 1141 0 0,4-6-1437 0 0,1 0 12 0 0,0-1 0 0 0,-1 1-1 0 0,1-1 1 0 0,0 1 0 0 0,0 0-1 0 0,0-1 1 0 0,0 1 0 0 0,0-1-1 0 0,0 1 1 0 0,0-1 0 0 0,1-1-1 0 0,17-33 122 0 0,-15 30 1155 0 0,8 2-1063 0 0,1-6-142 0 0,-11 9 36 0 0,-1 3-70 0 0,-15 37-54 0 0,-2 0 0 0 0,-1-1 0 0 0,-36 54 0 0 0,44-79-316 0 0,15-22-1077 0 0,15-21-495 0 0,-4 7 640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55 8287 0 0,'1'-2'639'0'0,"6"-15"-437"0"0,8-18 7333 0 0,-16 42-7344 0 0,0 0-1 0 0,0 0 0 0 0,0 0 0 0 0,-1 0 1 0 0,0-1-1 0 0,0 1 0 0 0,-1 0 1 0 0,1-1-1 0 0,-8 13 0 0 0,-4 3-92 0 0,-23 27-1 0 0,29-40 13 0 0,-12 15-31 0 0,-1-1 1 0 0,-31 27-1 0 0,-53 33-20 0 0,10-8-164 0 0,87-69 98 0 0,1 1 0 0 0,0 0-1 0 0,0 0 1 0 0,0 0 0 0 0,1 1-1 0 0,-6 10 1 0 0,10-16 4 0 0,1 1 0 0 0,0 0-1 0 0,0-1 1 0 0,0 1 0 0 0,0 0-1 0 0,0-1 1 0 0,1 1 0 0 0,-1 0 0 0 0,1 0-1 0 0,-1-1 1 0 0,1 1 0 0 0,0 0 0 0 0,0 0-1 0 0,1 0 1 0 0,-1 0 0 0 0,0-1 0 0 0,1 1-1 0 0,0 0 1 0 0,0 0 0 0 0,0-1 0 0 0,0 1-1 0 0,0 0 1 0 0,0-1 0 0 0,1 1-1 0 0,2 3 1 0 0,27 38-2982 0 0,-24-34-2846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13039 0 0,'0'0'3286'0'0,"-2"8"-1298"0"0,-2-1-1704 0 0,1 0 1 0 0,-1-1 0 0 0,-1 1 0 0 0,1-1 0 0 0,-1 0 0 0 0,0 0 0 0 0,-8 6 0 0 0,-10 14 73 0 0,15-15-323 0 0,0 0 0 0 0,1 0 0 0 0,-9 18 0 0 0,13-23-31 0 0,1 0 1 0 0,0 0-1 0 0,0 1 1 0 0,0-1-1 0 0,1 0 1 0 0,-1 1-1 0 0,2-1 1 0 0,-1 1 0 0 0,1 7-1 0 0,3 6-6 0 0,2-14 6 0 0,-2-3 5 0 0,-2-2-1 0 0,0 1 0 0 0,1-1 1 0 0,-1 0-1 0 0,0 0 0 0 0,1 1 1 0 0,-1-1-1 0 0,1 0 0 0 0,-1 0 0 0 0,1 0 1 0 0,0-1-1 0 0,-1 1 0 0 0,1 0 1 0 0,3 0-1 0 0,1 1 4 0 0,4 3 21 0 0,1-1 1 0 0,0 0-1 0 0,14 3 1 0 0,-20-6 3 0 0,0 0-181 0 0,-1 0 0 0 0,1 0 1 0 0,0 0-1 0 0,0 0 0 0 0,0-1 1 0 0,0 0-1 0 0,0 0 1 0 0,0-1-1 0 0,0 1 0 0 0,-1-1 1 0 0,1 0-1 0 0,0 0 1 0 0,0-1-1 0 0,-1 1 0 0 0,1-1 1 0 0,4-2-1 0 0,4-4-1868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9215 0 0,'-1'-16'5088'0'0,"2"8"1168"0"0,9 7-6816 0 0,-2 1-176 0 0,3 1-5064 0 0,0-1-88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11399 0 0,'-1'1'522'0'0,"-8"9"155"0"0,5-6-471 0 0,1 0 1 0 0,-1 1-1 0 0,1-1 0 0 0,0 1 0 0 0,-3 6 1295 0 0,16-8-529 0 0,-5-3-820 0 0,0 0-1 0 0,0 0 1 0 0,0 0 0 0 0,0 0-1 0 0,0-1 1 0 0,0 0 0 0 0,7-2-1 0 0,34-14 500 0 0,-32 12-450 0 0,76-31 394 0 0,106-37-2192 0 0,-169 66-4585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0,'0'0'464'0'0,"1"1"-40"0"0,24 38 6875 0 0,5-4-4357 0 0,-24-29-2662 0 0,1 0-1 0 0,0 0 0 0 0,0 0 0 0 0,1-1 1 0 0,0 0-1 0 0,0-1 0 0 0,0 0 1 0 0,11 4-1 0 0,89 27 1314 0 0,138 26 0 0 0,-204-54-1575 0 0,-24-4-52 0 0,-1 0 1 0 0,1 2-1 0 0,22 7 0 0 0,-38-11-168 0 0,-1 0 0 0 0,1-1 1 0 0,-1 1-1 0 0,0 0 0 0 0,1 0 0 0 0,-1 0 0 0 0,0 0 0 0 0,0 0 1 0 0,0 0-1 0 0,0 0 0 0 0,0 0 0 0 0,0 0 0 0 0,0 0 0 0 0,0 1 1 0 0,0-1-1 0 0,-1 0 0 0 0,1 1 0 0 0,0-1 0 0 0,-1 1 0 0 0,1-1 1 0 0,0 2-1 0 0,4 10-3094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 4143 0 0,'-2'-1'319'0'0,"-21"-1"-518"0"0,19 2 928 0 0,0 1 0 0 0,0-1 0 0 0,0 1 1 0 0,0-1-1 0 0,0 1 0 0 0,0 1 0 0 0,0-1 1 0 0,0 0-1 0 0,0 1 0 0 0,1 0 0 0 0,-1 0 1 0 0,0 0-1 0 0,-3 3 0 0 0,4-3-586 0 0,0 1 1 0 0,0 0-1 0 0,1 0 1 0 0,-1 0-1 0 0,-2 4 1 0 0,-24 39 875 0 0,18-27-497 0 0,0-1-1 0 0,-1-1 1 0 0,-1 0-1 0 0,-20 20 0 0 0,-31 19 226 0 0,42-40-524 0 0,2 2 0 0 0,0 0 0 0 0,1 2 0 0 0,-21 27 0 0 0,-26 52-77 0 0,63-96-819 0 0,1 0 0 0 0,-1 0-1 0 0,0 0 1 0 0,0-1 0 0 0,0 1-1 0 0,-5 2 1 0 0,6-3-1118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1375 0 0,'0'0'14907'0'0,"2"0"-14066"0"0,24 3 42 0 0,0-2-1 0 0,-1 0 0 0 0,45-6 1 0 0,78-19-491 0 0,101-41-3046 0 0,-205 50-4026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11951 0 0,'0'0'547'0'0,"-1"0"-11"0"0,-5 0-344 0 0,4 0-61 0 0,1 0 0 0 0,-1 1-1 0 0,1-1 1 0 0,-1 0 0 0 0,0 1 0 0 0,1-1 0 0 0,-1 1-1 0 0,1-1 1 0 0,-1 1 0 0 0,1-1 0 0 0,-1 1 0 0 0,1 0-1 0 0,0 0 1 0 0,-1 0 0 0 0,1 0 0 0 0,0 0 0 0 0,0 0-1 0 0,0 0 1 0 0,-1 1 0 0 0,1-1 0 0 0,-1 2 0 0 0,0 0 340 0 0,2-2-394 0 0,-1 0 0 0 0,1 0 0 0 0,-1 1-1 0 0,1-1 1 0 0,-1 0 0 0 0,1 0 0 0 0,0 0 0 0 0,0 0 0 0 0,-1 1-1 0 0,1-1 1 0 0,0 0 0 0 0,0 0 0 0 0,0 0 0 0 0,1 1-1 0 0,-1-1 1 0 0,0 0 0 0 0,0 0 0 0 0,1 0 0 0 0,-1 0-1 0 0,1 2 1 0 0,12 20 509 0 0,-6-14-449 0 0,0-1 0 0 0,1 0 0 0 0,0 0 0 0 0,0-1 0 0 0,1 0 0 0 0,0-1 0 0 0,1 0 0 0 0,10 6 0 0 0,87 34 335 0 0,-59-27-258 0 0,-30-12-169 0 0,36 15 109 0 0,86 49 1 0 0,-126-63-162 0 0,0 2 0 0 0,-1-1 0 0 0,0 2 0 0 0,0 0 0 0 0,-1 0 0 0 0,0 1 0 0 0,-1 0 0 0 0,-1 1 0 0 0,0 1 0 0 0,14 24 0 0 0,-20-30-26 0 0,-1-1 0 0 0,0 1-1 0 0,0-1 1 0 0,-1 1 0 0 0,0 0 0 0 0,-1 0 0 0 0,1 0-1 0 0,-2 0 1 0 0,1 0 0 0 0,-1 1 0 0 0,0-1 0 0 0,-3 13 0 0 0,1-10 1 0 0,-1 0 0 0 0,0 0 1 0 0,-1-1-1 0 0,0 1 0 0 0,0-1 1 0 0,-1 0-1 0 0,-1 0 0 0 0,-11 15 1 0 0,-5 3 31 0 0,-1-1 0 0 0,-1-1 0 0 0,-41 33-1 0 0,18-22-1628 0 0,-63 39 0 0 0,65-49-4607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8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13 304 6911 0 0,'-13'-11'12743'0'0,"15"10"-11774"0"0,1-2-794 0 0,1 0 0 0 0,0 0-1 0 0,0 1 1 0 0,0-1 0 0 0,0 1-1 0 0,0 0 1 0 0,0 0 0 0 0,1 0-1 0 0,-1 1 1 0 0,9-2 0 0 0,7-1-76 0 0,25 0 0 0 0,-25 3-6 0 0,147-8 65 0 0,-50 5-54 0 0,72-3-1 0 0,126-11 199 0 0,252-60 1203 0 0,-55 6 169 0 0,169 9-1156 0 0,-517 57-387 0 0,-1 7-1 0 0,193 27 0 0 0,-89 17-1212 0 0,-125-19 532 0 0,-135-25 398 0 0,0 0 0 0 0,1 0 0 0 0,-1-1-1 0 0,0 0 1 0 0,0-1 0 0 0,0 1 0 0 0,0-1 0 0 0,0-1 0 0 0,9-2 0 0 0,-12 3 8 0 0,0-1 0 0 0,0 1 0 0 0,0-1 0 0 0,0 0 0 0 0,-1-1 0 0 0,1 1 0 0 0,-1-1 0 0 0,1 1 0 0 0,-1-1 1 0 0,0 0-1 0 0,0 0 0 0 0,0 0 0 0 0,0-1 0 0 0,-1 1 0 0 0,1-1 0 0 0,2-4 0 0 0,-5 7-370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0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2 225 5527 0 0,'0'0'2052'0'0,"-1"-8"2938"0"0,1 5-4767 0 0,0-1 1 0 0,1 1-1 0 0,0 0 1 0 0,0-1-1 0 0,0 1 0 0 0,0 0 1 0 0,0-1-1 0 0,1 1 1 0 0,0 0-1 0 0,-1 0 1 0 0,1 0-1 0 0,0 0 1 0 0,0 1-1 0 0,1-1 1 0 0,-1 0-1 0 0,0 1 1 0 0,1 0-1 0 0,0-1 1 0 0,-1 1-1 0 0,1 0 0 0 0,0 0 1 0 0,6-2-1 0 0,2-2 173 0 0,1 1-1 0 0,0 0 0 0 0,0 1 0 0 0,0 0 0 0 0,14-2 0 0 0,84-10 443 0 0,7-2-606 0 0,-94 14-285 0 0,1-2 1 0 0,42-18-1 0 0,-1-6-1072 0 0,-39 16-4498 0 0,-13 7-517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1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 10567 0 0,'0'0'11280'0'0,"-1"1"-11095"0"0,-5 14 203 0 0,-1 0 0 0 0,-13 21 0 0 0,6-13-124 0 0,-14 19 63 0 0,27-41 53 0 0,-5-6-188 0 0,5 2-174 0 0,-1 1 0 0 0,1-1 1 0 0,0 0-1 0 0,0 1 0 0 0,0-1 0 0 0,0 0 0 0 0,0 0 0 0 0,1 0 1 0 0,-1 0-1 0 0,1 0 0 0 0,0 0 0 0 0,0-4 0 0 0,4-39 76 0 0,-3 38-56 0 0,13-57-11 0 0,-14 63 26 0 0,1 4 0 0 0,0 4-43 0 0,0 1-1 0 0,0-1 0 0 0,-1 0 1 0 0,0 1-1 0 0,0-1 0 0 0,0 1 1 0 0,-1-1-1 0 0,0 1 0 0 0,-2 5 0 0 0,-2 32-1062 0 0,15-54-5990 0 0,1-3-215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0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7831 0 0,'0'0'12219'0'0,"0"2"-11776"0"0,-13 53 472 0 0,11-41-866 0 0,-1 1-1 0 0,-1-1 0 0 0,0 1 0 0 0,-1-1 0 0 0,0 0 1 0 0,-15 25-1 0 0,8-22-29 0 0,-28 28 0 0 0,-2 4-4 0 0,-14 19 49 0 0,43-54-136 0 0,12-13 0 0 0,1 0 12 0 0,-4 4 62 0 0,4-3 62 0 0,11-6-1 0 0,-7 3-60 0 0,8-4 13 0 0,23-10-1 0 0,-23 8-4 0 0,1 2 0 0 0,13-5 0 0 0,-9 5-11 0 0,-1 0 0 0 0,0 0 0 0 0,0 2 0 0 0,1-1 0 0 0,31-1 0 0 0,-33 5-378 0 0,0-1 0 0 0,-1-1 0 0 0,1 0 0 0 0,0-1 0 0 0,-1 0 1 0 0,0-2-1 0 0,1 1 0 0 0,-2-2 0 0 0,1 0 0 0 0,-1 0 0 0 0,0-2 0 0 0,21-14 0 0 0,-28 17-1525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43 1839 0 0,'4'-6'160'0'0,"-3"-4"7120"0"0,-2-5 2747 0 0,2 15-9928 0 0,-1-1 1 0 0,0 1-1 0 0,0 0 0 0 0,0-1 1 0 0,0 1-1 0 0,0-1 1 0 0,0 1-1 0 0,-1-1 1 0 0,1 1-1 0 0,0 0 1 0 0,0-1-1 0 0,0 1 0 0 0,0-1 1 0 0,0 1-1 0 0,-1-1 1 0 0,1 1-1 0 0,0 0 1 0 0,0-1-1 0 0,-1 1 1 0 0,1 0-1 0 0,0-1 0 0 0,-1 1 1 0 0,1 0-1 0 0,0-1 1 0 0,-1 1 411 0 0,-8-1 161 0 0,8 1-638 0 0,0 0-1 0 0,0 0 0 0 0,0 1 1 0 0,0-1-1 0 0,0 0 1 0 0,0 1-1 0 0,0-1 1 0 0,0 1-1 0 0,0-1 1 0 0,0 1-1 0 0,0-1 0 0 0,0 1 1 0 0,0 0-1 0 0,1-1 1 0 0,-1 1-1 0 0,0 0 1 0 0,-1 1-1 0 0,-10 18 184 0 0,8-14-140 0 0,-18 36-81 0 0,1 0-1 0 0,-23 70 1 0 0,10-21-31 0 0,-7 6 57 0 0,-51 132 73 0 0,75-177-33 0 0,9-27 28 0 0,-19 43 1 0 0,-4-9-120 0 0,30-58-114 0 0,3-3-1985 0 0,-1 0 1837 0 0,0 1 1 0 0,1 0 0 0 0,-1 0 0 0 0,0 0 0 0 0,0 0-1 0 0,3-2 1 0 0,0 1-311 0 0,6-7-898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0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184 103 6911 0 0,'0'0'11196'0'0,"-1"1"-10953"0"0,-30 28 196 0 0,-35 39-197 0 0,56-57-169 0 0,1 0-1 0 0,0 1 1 0 0,1 1-1 0 0,-9 17 1 0 0,10-15 118 0 0,1 0 0 0 0,-9 29-1 0 0,14-37-115 0 0,0-1 0 0 0,0 1 0 0 0,0 0 0 0 0,1-1 0 0 0,0 1 0 0 0,0-1-1 0 0,1 1 1 0 0,-1-1 0 0 0,2 1 0 0 0,1 7 0 0 0,-1-8-6 0 0,0-1-1 0 0,0 0 1 0 0,0 0 0 0 0,0 0-1 0 0,1 0 1 0 0,0 0 0 0 0,0 0-1 0 0,1-1 1 0 0,-1 0 0 0 0,1 1 0 0 0,0-1-1 0 0,6 4 1 0 0,-4-3 49 0 0,0-1 0 0 0,1 0 0 0 0,0-1 0 0 0,0 1 0 0 0,0-1 0 0 0,0-1 0 0 0,0 0 0 0 0,15 3-1 0 0,-8-2 51 0 0,0-2 0 0 0,0 0-1 0 0,1 0 1 0 0,-1-1-1 0 0,0-1 1 0 0,20-3-1 0 0,-12-1 33 0 0,-1 0-1 0 0,-1-1 1 0 0,34-15-1 0 0,-9-2 110 0 0,-1-2 1 0 0,76-56-1 0 0,-105 69-276 0 0,0-1 0 0 0,0 0-1 0 0,13-17 1 0 0,-20 21-20 0 0,0-1 0 0 0,-1 0-1 0 0,0 0 1 0 0,-1-1 0 0 0,0 0-1 0 0,4-13 1 0 0,-8 21-59 0 0,-1-1-1 0 0,0 0 0 0 0,0 0 1 0 0,0-1-1 0 0,0 1 1 0 0,0 0-1 0 0,-1 0 1 0 0,0 0-1 0 0,0 0 0 0 0,0-1 1 0 0,0 1-1 0 0,-1 0 1 0 0,0 0-1 0 0,0 0 1 0 0,0 0-1 0 0,0 0 1 0 0,0 0-1 0 0,-1 0 0 0 0,0 0 1 0 0,0 1-1 0 0,0-1 1 0 0,0 0-1 0 0,-1 1 1 0 0,1 0-1 0 0,-1-1 1 0 0,0 1-1 0 0,0 0 0 0 0,0 1 1 0 0,0-1-1 0 0,0 0 1 0 0,-1 1-1 0 0,1 0 1 0 0,-1 0-1 0 0,0 0 0 0 0,1 0 1 0 0,-1 0-1 0 0,-7-1 1 0 0,-6-1-183 0 0,-1 1 1 0 0,0 0-1 0 0,0 2 1 0 0,-20 0-1 0 0,-75 7-264 0 0,72-2 323 0 0,-19 1 3 0 0,20 0-83 0 0,-44-2 1 0 0,79-3 203 0 0,-1-1 0 0 0,1 0 1 0 0,0 0-1 0 0,-1 0 0 0 0,1 0 0 0 0,0-1 0 0 0,0 0 1 0 0,-8-4-1 0 0,12 5 35 0 0,0 1-1 0 0,0-1 1 0 0,-1 0 0 0 0,2 1-1 0 0,-1-1 1 0 0,0 0-1 0 0,0 1 1 0 0,0-1 0 0 0,0 0-1 0 0,0 0 1 0 0,0 0 0 0 0,1 0-1 0 0,-1 0 1 0 0,0 0 0 0 0,1 0-1 0 0,-1 0 1 0 0,1 0 0 0 0,-1 0-1 0 0,1 0 1 0 0,0 0 0 0 0,-1-1-1 0 0,1 1 1 0 0,0 0 0 0 0,0 0-1 0 0,0 0 1 0 0,0 0-1 0 0,0-1 1 0 0,0 1 0 0 0,0 0-1 0 0,0 0 1 0 0,0 0 0 0 0,1-1-1 0 0,-1 1 1 0 0,0 0 0 0 0,1 0-1 0 0,-1 0 1 0 0,1 0 0 0 0,-1 0-1 0 0,1 0 1 0 0,0 0 0 0 0,-1 0-1 0 0,1 0 1 0 0,0 0 0 0 0,1-1-1 0 0,1-2-344 0 0,1 1 0 0 0,0-1-1 0 0,0 1 1 0 0,7-5 0 0 0,3 0-6451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0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94 1839 0 0,'-2'0'134'0'0,"-26"10"148"0"0,8-8 4966 0 0,19-2-5129 0 0,1 0 1 0 0,-1 0-1 0 0,1 0 0 0 0,-1-1 0 0 0,1 1 0 0 0,-1 0 0 0 0,1 0 0 0 0,0-1 0 0 0,-1 1 0 0 0,1 0 1 0 0,0-1-1 0 0,-1 1 0 0 0,1 0 0 0 0,0-1 0 0 0,-1 1 0 0 0,1 0 0 0 0,0-1 0 0 0,-1 1 1 0 0,1-1-1 0 0,0 1 0 0 0,0-1 0 0 0,0 1 0 0 0,0-1 0 0 0,-1 1 0 0 0,1-1 0 0 0,0 1 0 0 0,0-1 1 0 0,0 1-1 0 0,0-1 0 0 0,0 1 0 0 0,0-1 0 0 0,0-6 6141 0 0,-13 2-4287 0 0,24 0-624 0 0,2 1-1504 0 0,43-17 529 0 0,59-18-191 0 0,-100 35-142 0 0,0 1-1 0 0,1 0 1 0 0,0 2 0 0 0,0-1-1 0 0,24 2 1 0 0,-36 0-25 0 0,0 1 0 0 0,1-1 0 0 0,-1 1 1 0 0,0 0-1 0 0,0 0 0 0 0,0 1 0 0 0,0-1 0 0 0,-1 1 0 0 0,1 0 0 0 0,0 0 0 0 0,-1 0 0 0 0,1 0 0 0 0,5 5 0 0 0,-8-5-17 0 0,1-1 0 0 0,-1 1 0 0 0,1 0 0 0 0,-1 0 0 0 0,0 0 0 0 0,0 0 0 0 0,0-1 0 0 0,0 1 0 0 0,0 1 0 0 0,-1-1 0 0 0,1 0 0 0 0,0 0 0 0 0,-1 0 0 0 0,0 0 0 0 0,1 0 0 0 0,-1 0 0 0 0,0 1 0 0 0,0-1 0 0 0,0 0-1 0 0,-1 0 1 0 0,1 0 0 0 0,0 1 0 0 0,-1-1 0 0 0,1 0 0 0 0,-1 0 0 0 0,0 0 0 0 0,-1 3 0 0 0,-2 2-1 0 0,1-1-1 0 0,-1 0 0 0 0,-1 0 1 0 0,1 0-1 0 0,-1 0 1 0 0,0-1-1 0 0,0 0 0 0 0,-1 0 1 0 0,0 0-1 0 0,0-1 1 0 0,0 1-1 0 0,0-1 0 0 0,-12 5 1 0 0,-9 3-133 0 0,-1-1-1 0 0,-31 8 1 0 0,44-14-11 0 0,-93 22-611 0 0,57-15 356 0 0,-55 21-1 0 0,88-28 346 0 0,13-4 48 0 0,0 1 0 0 0,1-1 0 0 0,-1 1 0 0 0,0 0 0 0 0,1 0 0 0 0,-1 1 0 0 0,1-1 0 0 0,-1 1 0 0 0,1 0 0 0 0,0 0 0 0 0,-4 5 0 0 0,7-7-33 0 0,3 0 72 0 0,0 1 1 0 0,0 0-1 0 0,1-1 0 0 0,-1 0 1 0 0,0 1-1 0 0,1-1 1 0 0,3 1-1 0 0,-6-2-17 0 0,10 3 55 0 0,0-1 0 0 0,-1-1-1 0 0,1 1 1 0 0,0-2 0 0 0,0 1 0 0 0,-1-1-1 0 0,12-2 1 0 0,-5 2 7 0 0,19-2-21 0 0,-6 0-43 0 0,-1 2 0 0 0,34 3 0 0 0,-55-2-13 0 0,1 0 1 0 0,-1 0 0 0 0,0 1-1 0 0,1 0 1 0 0,-1 1 0 0 0,0-1-1 0 0,0 1 1 0 0,0 1 0 0 0,-1-1-1 0 0,1 1 1 0 0,-1 0 0 0 0,0 1 0 0 0,7 5-1 0 0,-10-6 1 0 0,0 0 0 0 0,1 0 1 0 0,-2 0-1 0 0,1 0 0 0 0,0 0 0 0 0,-1 1 0 0 0,3 6 0 0 0,6 11 17 0 0,-10-19 16 0 0,1 0 0 0 0,-1-1 0 0 0,0 1 0 0 0,-1 0 1 0 0,1 0-1 0 0,0 0 0 0 0,-1 0 0 0 0,0-1 1 0 0,1 1-1 0 0,-1 0 0 0 0,0 0 0 0 0,0 0 0 0 0,-1 0 1 0 0,1 0-1 0 0,-1 0 0 0 0,1 0 0 0 0,-1-1 1 0 0,0 1-1 0 0,0 0 0 0 0,0 0 0 0 0,-1-1 0 0 0,1 1 1 0 0,-1-1-1 0 0,1 1 0 0 0,-1-1 0 0 0,0 0 1 0 0,0 0-1 0 0,0 1 0 0 0,0-1 0 0 0,-3 2 0 0 0,-7 6 48 0 0,0-2 0 0 0,-1 1 0 0 0,0-2 0 0 0,-22 11 1 0 0,27-14-23 0 0,-28 12-4 0 0,0-2 0 0 0,-69 17 0 0 0,-79 6 8 0 0,177-36-55 0 0,-121 17 19 0 0,126-18-475 0 0,5-1-203 0 0,9-4-41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 10103 0 0,'0'0'919'0'0,"0"-2"-759"0"0,0-4 4327 0 0,0 28-4157 0 0,0 23-58 0 0,-7 78 300 0 0,7-77 408 0 0,-3 0 0 0 0,-10 52 0 0 0,3-54-530 0 0,-3-1 0 0 0,-1-1 1 0 0,-2-1-1 0 0,-37 69 0 0 0,50-103-424 0 0,2-6-255 0 0,11-2-3099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10855 0 0,'0'0'980'0'0,"-16"0"-784"0"0,7 2 421 0 0,-1 1-1 0 0,1 0 1 0 0,-1 0-1 0 0,1 0 1 0 0,-14 9-1 0 0,7-4-112 0 0,-3 2-381 0 0,-1 1 0 0 0,2 1 0 0 0,0 0 1 0 0,0 2-1 0 0,2 0 0 0 0,-28 29 0 0 0,6 0-119 0 0,-43 66-1 0 0,63-81-16 0 0,0 1 1 0 0,2 0-1 0 0,1 2 0 0 0,2-1 0 0 0,1 2 0 0 0,1-1 1 0 0,1 2-1 0 0,2-1 0 0 0,-6 57 0 0 0,14-85 24 0 0,0 1 0 0 0,0-1 0 0 0,0 1 0 0 0,0-1 0 0 0,1 1 0 0 0,-1-1 0 0 0,1 1 0 0 0,0-1 0 0 0,1 0 0 0 0,-1 1 0 0 0,1-1 0 0 0,0 0 0 0 0,0 0 0 0 0,0 0 0 0 0,1 0 0 0 0,-1 0 0 0 0,1-1 0 0 0,4 5 0 0 0,-3-4 59 0 0,0-1 0 0 0,1 1 0 0 0,-1-1 0 0 0,1 0-1 0 0,-1-1 1 0 0,1 1 0 0 0,0-1 0 0 0,0 0-1 0 0,1 0 1 0 0,-1 0 0 0 0,0-1 0 0 0,1 0 0 0 0,-1 0-1 0 0,11 1 1 0 0,-5-2-36 0 0,1 0-1 0 0,-1-1 0 0 0,0 0 0 0 0,14-4 1 0 0,19-7-5334 0 0,-20 2-335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0,'0'0'3542'0'0,"2"2"-2364"0"0,4 5-973 0 0,-1 0 1 0 0,0 1-1 0 0,0 0 0 0 0,-1-1 0 0 0,0 2 1 0 0,0-1-1 0 0,4 16 0 0 0,-3-8-79 0 0,11 20 1 0 0,29 39 456 0 0,3-3 0 0 0,72 82 0 0 0,-76-105-491 0 0,-38-44-84 0 0,0 0-1 0 0,0 0 0 0 0,0 0 0 0 0,1-1 0 0 0,-1 1 1 0 0,11 3-1 0 0,-3-3 36 0 0,-2-4-43 0 0,-10-2-111 0 0,1 0 0 0 0,-1 0 1 0 0,0 0-1 0 0,0 0 1 0 0,0 0-1 0 0,0-1 0 0 0,0 1 1 0 0,0-1-1 0 0,0 1 1 0 0,0-1-1 0 0,-1 0 1 0 0,1 1-1 0 0,-1-1 0 0 0,1 0 1 0 0,2-4-1 0 0,2-6-821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23 10911 0 0,'0'-7'-22'0'0,"0"-8"3498"0"0,-16 23-2414 0 0,-3 5-685 0 0,0 1-1 0 0,1 1 0 0 0,0 1 1 0 0,-15 18-1 0 0,-57 76 685 0 0,16-18-696 0 0,1-8-225 0 0,-92 107-68 0 0,160-185-69 0 0,0-1-6 0 0,1 1 1 0 0,-1-1-1 0 0,1 1 1 0 0,0 0-1 0 0,0 0 1 0 0,1 1-1 0 0,-1-1 1 0 0,-3 12-1 0 0,7-18-14 0 0,0 1-1 0 0,0-1 0 0 0,0 0 1 0 0,0 1-1 0 0,1-1 1 0 0,-1 0-1 0 0,0 0 1 0 0,0 1-1 0 0,0-1 0 0 0,0 0 1 0 0,0 1-1 0 0,0-1 1 0 0,1 0-1 0 0,-1 0 0 0 0,0 1 1 0 0,0-1-1 0 0,0 0 1 0 0,0 0-1 0 0,1 0 0 0 0,-1 1 1 0 0,0-1-1 0 0,0 0 1 0 0,1 0-1 0 0,-1 0 1 0 0,0 0-1 0 0,1 1 0 0 0,-1-1 1 0 0,0 0-1 0 0,0 0 1 0 0,1 0-1 0 0,-1 0 0 0 0,1 0 1 0 0,8 1-503 0 0,2-5-1116 0 0,2-2-4260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 2759 0 0,'2'0'207'0'0,"23"-9"12849"0"0,-41 21-11439 0 0,9-7-1164 0 0,3-2-273 0 0,0-1 1 0 0,0 1-1 0 0,0 0 0 0 0,1 0 0 0 0,-1 0 0 0 0,1 1 0 0 0,0-1 1 0 0,0 1-1 0 0,-4 6 0 0 0,-3 11-28 0 0,1-1-1 0 0,2 1 1 0 0,0 1 0 0 0,1-1 0 0 0,-5 37 0 0 0,9-51-125 0 0,1 1 1 0 0,0 0-1 0 0,1 11 1 0 0,0-16-26 0 0,0-1 0 0 0,0 1 0 0 0,1-1 0 0 0,-1 1-1 0 0,1-1 1 0 0,-1 0 0 0 0,1 1 0 0 0,0-1 0 0 0,0 0 0 0 0,0 1 0 0 0,1-1 0 0 0,-1 0-1 0 0,0 0 1 0 0,4 4 0 0 0,-5-6-2 0 0,0 1 0 0 0,1-1 0 0 0,-1 1 0 0 0,1-1 0 0 0,-1 1 0 0 0,1-1 0 0 0,-1 1 0 0 0,1-1 0 0 0,-1 0 0 0 0,1 1 0 0 0,0-1 0 0 0,-1 0 0 0 0,1 1 0 0 0,0-1 0 0 0,-1 0 0 0 0,1 0 0 0 0,0 1 0 0 0,-1-1 0 0 0,1 0 0 0 0,0 0 0 0 0,-1 0 0 0 0,1 0 0 0 0,0 0 0 0 0,-1 0 0 0 0,1 0 0 0 0,0 0 0 0 0,2-1 0 0 0,7 2-137 0 0,0-1-1 0 0,1-1 0 0 0,-1 1 1 0 0,0-2-1 0 0,0 1 0 0 0,0-2 1 0 0,0 1-1 0 0,0-1 0 0 0,0-1 1 0 0,-1 1-1 0 0,0-2 1 0 0,16-9-1 0 0,-10 5-905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17135 0 0,'0'0'1776'0'0,"4"-4"-1680"0"0,4 0-96 0 0,2 2-192 0 0,0 2-56 0 0,-1 0-8 0 0,2 0-7104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85 3223 0 0,'0'0'563'0'0,"-5"-8"3381"0"0,-7-13 1487 0 0,9 14-4444 0 0,0 0 1 0 0,0 0 0 0 0,1 0 0 0 0,0-1-1 0 0,-1-12 4224 0 0,6 26-4434 0 0,2 11-1077 0 0,-5-3 419 0 0,-1-1 1 0 0,0 0-1 0 0,-1 0 0 0 0,0 1 1 0 0,-1-1-1 0 0,0 0 0 0 0,-9 18 1 0 0,12-29 34 0 0,0-3-142 0 0,0 0 0 0 0,1 0 0 0 0,-1 0-1 0 0,0 0 1 0 0,0 0 0 0 0,0 0 0 0 0,0 0-1 0 0,0 0 1 0 0,0-1 0 0 0,0 1 0 0 0,-1-2-1 0 0,0-3 1055 0 0,-9 38-877 0 0,8-23-196 0 0,-1 0 1 0 0,0 0-1 0 0,-8 14 1 0 0,11-22-90 0 0,0-22-3851 0 0,3 7 2323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13039 0 0,'0'0'1524'0'0,"2"2"-973"0"0,0-1-338 0 0,1-1-1 0 0,0 1 1 0 0,-1 0 0 0 0,1-1 0 0 0,-1 1-1 0 0,1-1 1 0 0,0 0 0 0 0,-1 0-1 0 0,1 0 1 0 0,-1 0 0 0 0,1 0 0 0 0,4-1-1 0 0,122-29 2480 0 0,-62 12-1768 0 0,-32 9-803 0 0,203-40-1536 0 0,-223 47-3548 0 0,-3 2-1596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9671 0 0,'0'0'748'0'0,"0"1"-492"0"0,-6 27 2775 0 0,3-19-2117 0 0,1-1-1 0 0,0 1 0 0 0,1-1 0 0 0,0 10 1 0 0,1-7-667 0 0,1 0 1 0 0,1 0 0 0 0,0 0 0 0 0,0 0-1 0 0,1 0 1 0 0,1-1 0 0 0,-1 1 0 0 0,2-1-1 0 0,0 0 1 0 0,0 0 0 0 0,0 0 0 0 0,14 16 0 0 0,-3-6 179 0 0,1-1 1 0 0,1-1-1 0 0,1-1 1 0 0,31 23-1 0 0,-8-8 129 0 0,66 35 0 0 0,-87-56-650 0 0,0-1-1 0 0,1-1 1 0 0,0 0-1 0 0,1-2 1 0 0,-1-1-1 0 0,1-1 1 0 0,34 3-1 0 0,-44-6-672 0 0,-9-1 232 0 0,1-1 0 0 0,-1 1 0 0 0,0-1 0 0 0,0 0-1 0 0,0 0 1 0 0,1 0 0 0 0,-1-1 0 0 0,0 0 0 0 0,8-2 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25 10591 0 0,'-4'-8'1104'0'0,"4"7"-1033"0"0,-1 0 0 0 0,0 0 0 0 0,1 0-1 0 0,-1 0 1 0 0,0 0 0 0 0,0 0 0 0 0,0 0 0 0 0,0 0-1 0 0,0 0 1 0 0,0 0 0 0 0,0 1 0 0 0,0-1 0 0 0,0 0-1 0 0,0 1 1 0 0,-1-1 0 0 0,1 1 0 0 0,0-1-1 0 0,0 1 1 0 0,-1 0 0 0 0,1-1 0 0 0,0 1 0 0 0,0 0-1 0 0,-1 0 1 0 0,1 0 0 0 0,-2 0 0 0 0,-3 0 404 0 0,-1 1-1 0 0,1 0 1 0 0,0 0 0 0 0,-7 3 0 0 0,6-2-606 0 0,-5 1 291 0 0,1 1-1 0 0,-1 1 0 0 0,2 0 0 0 0,-1 0 0 0 0,0 1 1 0 0,1 0-1 0 0,0 1 0 0 0,0 0 0 0 0,1 1 1 0 0,0 0-1 0 0,1 1 0 0 0,-1-1 0 0 0,1 1 1 0 0,-7 12-1 0 0,-7 14 641 0 0,1 1 1 0 0,-29 68 0 0 0,-3 6-238 0 0,46-98-517 0 0,0 0 1 0 0,-1 0-1 0 0,-17 19 1 0 0,21-27-81 0 0,0 0 0 0 0,0 0 0 0 0,-1 0 0 0 0,1-1 0 0 0,-1 0 0 0 0,0 0 0 0 0,0 0 0 0 0,0-1 0 0 0,0 0 0 0 0,-1 0 0 0 0,1 0 0 0 0,-8 1 0 0 0,12-2-190 0 0,-5 0-54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9215 0 0,'2'0'7187'0'0,"35"-16"-4688"0"0,17-8-1120 0 0,2 2 1 0 0,68-17-1 0 0,-84 29-1448 0 0,0 3 0 0 0,1 1 0 0 0,0 1 1 0 0,0 3-1 0 0,49 3 0 0 0,-48 7-3518 0 0,-24-3-3461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7831 0 0,'3'8'810'0'0,"25"118"7380"0"0,-8-32-5752 0 0,1-13-1587 0 0,24 105-248 0 0,-16 2-519 0 0,-28-174-40 0 0,0-1 0 0 0,-1 0-1 0 0,-1 0 1 0 0,0 1 0 0 0,-1-1 0 0 0,0 0-1 0 0,-1 0 1 0 0,-1-1 0 0 0,0 1 0 0 0,-1-1-1 0 0,0 1 1 0 0,-1-1 0 0 0,0-1 0 0 0,-1 1-1 0 0,0-1 1 0 0,-1 0 0 0 0,0-1 0 0 0,0 0-1 0 0,-1 0 1 0 0,-15 11 0 0 0,-48 36 175 0 0,-105 63-1 0 0,128-89-237 0 0,48-30-54 0 0,3-2-79 0 0,38-11-1097 0 0,-1-2 0 0 0,39-19 1 0 0,-52 20-5406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70 1375 0 0,'0'0'13592'0'0,"1"-1"-12664"0"0,29-22 1858 0 0,-26 19-2547 0 0,1 0 0 0 0,0 0 0 0 0,0 0 0 0 0,0 1 0 0 0,0-1 0 0 0,0 1 0 0 0,1 1 0 0 0,0-1 1 0 0,-1 1-1 0 0,1 0 0 0 0,6-2 0 0 0,4 2-179 0 0,-5 0-57 0 0,0 1 0 0 0,0 0-1 0 0,0 0 1 0 0,0 1-1 0 0,0 1 1 0 0,18 2 0 0 0,-26-1-46 0 0,-2-2 42 0 0,0 0 1 0 0,-1 1 0 0 0,1-1-1 0 0,-1 1 1 0 0,1-1-1 0 0,-1 1 1 0 0,1-1 0 0 0,-1 1-1 0 0,1-1 1 0 0,-1 1-1 0 0,1-1 1 0 0,-1 1 0 0 0,0 0-1 0 0,1-1 1 0 0,-1 1-1 0 0,0 0 1 0 0,0-1 0 0 0,0 1-1 0 0,1 0 1 0 0,-1-1-1 0 0,0 1 1 0 0,0 0-1 0 0,0 0 1 0 0,0-1 0 0 0,0 1-1 0 0,0 0 1 0 0,0-1-1 0 0,0 1 1 0 0,0 0 0 0 0,-1-1-1 0 0,1 1 1 0 0,0 0-1 0 0,0-1 1 0 0,-1 1 0 0 0,1 0-1 0 0,0-1 1 0 0,-1 2-1 0 0,0 0-6 0 0,-2 3-1 0 0,1 0 0 0 0,-1-1 0 0 0,-1 1 0 0 0,1 0-1 0 0,-1-1 1 0 0,1 0 0 0 0,-8 6 0 0 0,-34 26 17 0 0,20-17-13 0 0,-17 16-28 0 0,-51 57 0 0 0,90-90 32 0 0,-5 10 0 0 0,8-11 2 0 0,0-1 0 0 0,0 0-1 0 0,-1 0 1 0 0,1 0 0 0 0,0 0 0 0 0,0 1 0 0 0,0-1-1 0 0,0 0 1 0 0,0 0 0 0 0,0 0 0 0 0,0 1-1 0 0,0-1 1 0 0,0 0 0 0 0,0 0 0 0 0,0 0-1 0 0,0 0 1 0 0,0 1 0 0 0,0-1 0 0 0,0 0-1 0 0,0 0 1 0 0,0 0 0 0 0,0 1 0 0 0,0-1-1 0 0,0 0 1 0 0,0 0 0 0 0,0 0 0 0 0,1 1 0 0 0,-1-1-1 0 0,0 0 1 0 0,0 0 0 0 0,0 0 0 0 0,0 0-1 0 0,0 0 1 0 0,0 1 0 0 0,1-1 0 0 0,-1 0-1 0 0,0 0 1 0 0,0 0 0 0 0,0 0 0 0 0,0 0-1 0 0,1 0 1 0 0,-1 0 0 0 0,0 0 0 0 0,0 1-1 0 0,0-1 1 0 0,1 0 0 0 0,-1 0 0 0 0,0 0 0 0 0,7 0 77 0 0,11 0 128 0 0,1-1 1 0 0,-1-1 0 0 0,1-1 0 0 0,26-7 0 0 0,4-1 71 0 0,16-1-130 0 0,99-16 550 0 0,-121 22-1512 0 0,79 2-1 0 0,-98 5-1371 0 0,-3 2-5127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23 237 7743 0 0,'0'0'704'0'0,"-6"5"-568"0"0,-10 1 3084 0 0,24-8-2440 0 0,200-39 3592 0 0,-197 40-4091 0 0,403-66-99 0 0,-349 54-78 0 0,81-6 0 0 0,-110 17-68 0 0,1 2-1 0 0,-1 1 0 0 0,66 11 0 0 0,-63-4-44 0 0,50 7 40 0 0,-75-13-23 0 0,0-1 1 0 0,1-1-1 0 0,-1-1 1 0 0,18-2-1 0 0,62-20 161 0 0,-66 15-35 0 0,48-9 1 0 0,52 3 30 0 0,-99 13-168 0 0,1 1-1 0 0,40 4 0 0 0,30 12-394 0 0,-93-14 386 0 0,-1-1 0 0 0,1 0 1 0 0,-1-1-1 0 0,1 0 0 0 0,-1 0 1 0 0,13-1-1 0 0,-11 0 4 0 0,73-13 16 0 0,-59 8 6 0 0,1 2 0 0 0,-1 1 0 0 0,39-1 0 0 0,-27 6-14 0 0,99 5 0 0 0,-109-7 0 0 0,0 0 0 0 0,44-7 0 0 0,243-45 194 0 0,-284 46 125 0 0,0 2 0 0 0,0 1 0 0 0,41 0 0 0 0,-63 3-278 0 0,-2 1-28 0 0,1-1-1 0 0,-1 1 0 0 0,1-1 1 0 0,-1 1-1 0 0,0 0 0 0 0,6 2 1 0 0,-8-2-83 0 0,-3 8-2644 0 0,-2-1-3388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 4607 0 0,'0'0'354'0'0,"0"-1"-233"0"0,-3-4 1998 0 0,-1 21 8867 0 0,-5 6-7153 0 0,-19 29-5641 0 0,12-22 2835 0 0,-3 4-943 0 0,-42 58 0 0 0,47-72-153 0 0,-69 97-2879 0 0,77-105-1669 0 0,2-3-1325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20 10591 0 0,'17'-19'6199'0'0,"-20"29"-5518"0"0,-9 15-619 0 0,-1-1-1 0 0,-2 0 1 0 0,-31 41-1 0 0,-62 59 117 0 0,86-102-167 0 0,-1-2 0 0 0,0 0-1 0 0,-2-2 1 0 0,0 0 0 0 0,-47 24-1 0 0,51-30 3 0 0,-1 0 0 0 0,2 2 0 0 0,0 1-1 0 0,-24 21 1 0 0,35-26 4 0 0,1-1-1 0 0,0 1 1 0 0,1 1-1 0 0,0-1 1 0 0,0 1-1 0 0,1 1 1 0 0,1-1-1 0 0,-1 1 1 0 0,2 0-1 0 0,-4 12 1 0 0,8-22 3 0 0,-1 0 0 0 0,1-1 1 0 0,0 1-1 0 0,0 0 1 0 0,-1 0-1 0 0,1 0 0 0 0,0 0 1 0 0,1-1-1 0 0,-1 1 1 0 0,0 0-1 0 0,0 0 0 0 0,1 0 1 0 0,-1-1-1 0 0,1 1 1 0 0,0 0-1 0 0,-1-1 0 0 0,1 1 1 0 0,0 0-1 0 0,0-1 1 0 0,0 1-1 0 0,2 2 0 0 0,-1-2 45 0 0,1 0 1 0 0,-1-1-1 0 0,0 1 0 0 0,0-1 0 0 0,1 0 0 0 0,-1 1 1 0 0,1-1-1 0 0,0 0 0 0 0,-1-1 0 0 0,1 1 0 0 0,0 0 1 0 0,-1-1-1 0 0,1 1 0 0 0,3-1 0 0 0,26 2 496 0 0,0-2 0 0 0,47-5 1 0 0,63-16 226 0 0,-71 9-436 0 0,-50 9-253 0 0,27-4 51 0 0,0-2 0 0 0,67-21 0 0 0,-48 7-129 0 0,-14 5 6 0 0,98-46 0 0 0,-135 55-27 0 0,4-1 0 0 0,0-1 0 0 0,-1 0 0 0 0,0-2 0 0 0,-1 0 0 0 0,21-20 0 0 0,-37 31-27 0 0,0 0 0 0 0,-1 0 0 0 0,1 0 0 0 0,-1-1-1 0 0,1 1 1 0 0,-1 0 0 0 0,0 0 0 0 0,1-1 0 0 0,-1 1 0 0 0,-1-1 0 0 0,1 1-1 0 0,0-1 1 0 0,0-5 0 0 0,-1 7 10 0 0,0-1 0 0 0,0 1 0 0 0,0 0 0 0 0,-1-1 0 0 0,1 1 0 0 0,0-1 0 0 0,-1 1 0 0 0,1 0 0 0 0,-1-1 0 0 0,1 1 0 0 0,-1 0 0 0 0,0 0 0 0 0,0-1 0 0 0,0 1 0 0 0,1 0 0 0 0,-1 0 0 0 0,0 0-1 0 0,0 0 1 0 0,-1 0 0 0 0,1 0 0 0 0,0 0 0 0 0,0 0 0 0 0,0 1 0 0 0,-1-1 0 0 0,1 0 0 0 0,-2 0 0 0 0,-5-2-34 0 0,0 0 1 0 0,-1 0-1 0 0,1 1 0 0 0,0 0 0 0 0,-1 1 0 0 0,1 0 0 0 0,-1 0 1 0 0,1 1-1 0 0,-1 0 0 0 0,0 1 0 0 0,1-1 0 0 0,-17 5 1 0 0,13-2 13 0 0,-1 1 0 0 0,1 0 0 0 0,-1 1 1 0 0,2 0-1 0 0,-1 1 0 0 0,0 1 0 0 0,-18 13 1 0 0,18-9-19 0 0,12-6 59 0 0,0-3-7 0 0,-15 38-36 0 0,9-24-333 0 0,0 1-1 0 0,0 0 1 0 0,-4 33 0 0 0,8-36-4437 0 0,0 1-1598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237 105 2303 0 0,'0'0'13211'0'0,"-14"-3"-11376"0"0,9 3-1824 0 0,0 0 0 0 0,0 1 0 0 0,0 0 0 0 0,0 0 0 0 0,0 0 1 0 0,0 0-1 0 0,1 1 0 0 0,-1 0 0 0 0,0 0 0 0 0,1 0 1 0 0,-1 1-1 0 0,-4 3 0 0 0,-5 3-21 0 0,0 2-1 0 0,-15 14 1 0 0,16-11-4 0 0,0 2-1 0 0,0 0 1 0 0,2 1 0 0 0,-15 26-1 0 0,22-37 86 0 0,1 1 0 0 0,0-1 0 0 0,1 0 0 0 0,-1 1 0 0 0,1 0 1 0 0,1-1-1 0 0,-1 1 0 0 0,1 0 0 0 0,0 0 0 0 0,1 0 0 0 0,-1 0 0 0 0,2 0 0 0 0,0 11 0 0 0,0-15-32 0 0,0 1 0 0 0,-1-1 1 0 0,1 0-1 0 0,1 1 0 0 0,-1-1 0 0 0,0 0 1 0 0,1 0-1 0 0,0 0 0 0 0,0 0 1 0 0,0 0-1 0 0,0-1 0 0 0,0 1 0 0 0,0 0 1 0 0,1-1-1 0 0,-1 0 0 0 0,1 1 0 0 0,0-1 1 0 0,-1 0-1 0 0,1-1 0 0 0,0 1 0 0 0,0 0 1 0 0,1-1-1 0 0,-1 1 0 0 0,0-1 0 0 0,0 0 1 0 0,1 0-1 0 0,-1-1 0 0 0,7 2 1 0 0,14 0 159 0 0,0-1 0 0 0,0-1 0 0 0,0-1 0 0 0,0-1 0 0 0,0-1 0 0 0,37-10 0 0 0,-9-2 185 0 0,90-40 1 0 0,-110 41-121 0 0,0-2-1 0 0,36-25 1 0 0,-54 31-205 0 0,0-1-1 0 0,0 0 1 0 0,-2 0 0 0 0,1-1-1 0 0,-2-1 1 0 0,18-23 0 0 0,-26 31-53 0 0,0 1 0 0 0,0-1 0 0 0,-1 0 0 0 0,1 0 0 0 0,-1-1 0 0 0,-1 1 0 0 0,1 0 0 0 0,-1 0 0 0 0,1-1 0 0 0,-1 1 0 0 0,-1-1 0 0 0,1 0 0 0 0,-1 1 0 0 0,-1-10 0 0 0,0 10-31 0 0,0 1 0 0 0,0 0 0 0 0,0-1 1 0 0,-1 1-1 0 0,0 0 0 0 0,1 0 0 0 0,-2 0 0 0 0,1 0 0 0 0,0 0 1 0 0,-1 0-1 0 0,0 1 0 0 0,0-1 0 0 0,0 1 0 0 0,0 0 0 0 0,0 0 1 0 0,-1 0-1 0 0,1 0 0 0 0,-6-3 0 0 0,2 2-62 0 0,-1 1-1 0 0,1 0 0 0 0,-1 0 1 0 0,1 0-1 0 0,-1 1 0 0 0,0 0 1 0 0,0 1-1 0 0,0 0 1 0 0,0 0-1 0 0,0 0 0 0 0,0 1 1 0 0,0 0-1 0 0,-16 3 1 0 0,-7 3-125 0 0,-1 1 1 0 0,-34 13 0 0 0,43-13 71 0 0,4-1-4 0 0,-188 67-3221 0 0,180-64 657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1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8287 0 0,'-29'64'8327'0'0,"29"-64"-8233"0"0,1 1 0 0 0,-1-1 0 0 0,0 1 0 0 0,1-1 0 0 0,-1 1 0 0 0,0-1 0 0 0,1 1 0 0 0,-1-1 0 0 0,0 1 0 0 0,1-1 0 0 0,-1 0 1 0 0,1 1-1 0 0,-1-1 0 0 0,1 0 0 0 0,-1 1 0 0 0,1-1 0 0 0,-1 0 0 0 0,1 0 0 0 0,-1 1 0 0 0,1-1 0 0 0,-1 0 0 0 0,1 0 0 0 0,0 0 0 0 0,-1 0 0 0 0,1 0 0 0 0,-1 0 0 0 0,2 0 0 0 0,0 0 53 0 0,-1 0-1 0 0,1-1 1 0 0,-1 1-1 0 0,1-1 1 0 0,-1 0-1 0 0,1 1 1 0 0,-1-1-1 0 0,1 0 1 0 0,2-2-1 0 0,1-1 379 0 0,0-1-1 0 0,0 1 0 0 0,0-1 1 0 0,4-6-1 0 0,-8 9-314 0 0,-2 2 107 0 0,-8 7 471 0 0,-13 14 242 0 0,-58 83-2014 0 0,69-89 888 0 0,11-15 85 0 0,0 0-1 0 0,0 0 1 0 0,0 0-1 0 0,0 0 1 0 0,-1 0-1 0 0,1 1 1 0 0,0-1-1 0 0,0 0 1 0 0,0 0-1 0 0,0 0 1 0 0,0 0-1 0 0,0 0 1 0 0,0 0-1 0 0,0 0 1 0 0,0 1-1 0 0,0-1 1 0 0,0 0-1 0 0,0 0 1 0 0,-1 0-1 0 0,1 0 1 0 0,0 0-1 0 0,0 0 1 0 0,0 0-1 0 0,0 0 1 0 0,0 0-1 0 0,0 0 1 0 0,0 0-1 0 0,-1 0 1 0 0,1 0-1 0 0,0 0 1 0 0,0 1-1 0 0,0-1 1 0 0,0 0-1 0 0,0 0 1 0 0,0 0-1 0 0,-1 0 1 0 0,1 0-1 0 0,0-1 1 0 0,0 1-1 0 0,0 0 1 0 0,0 0-1 0 0,0 0 1 0 0,0 0-1 0 0,-1 0 1 0 0,1 0-1 0 0,0 0 1 0 0,0 0-1 0 0,0 0 1 0 0,-1-9-101 0 0,3-22 518 0 0,-1 18-248 0 0,-1 11 569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445 243 3679 0 0,'0'0'4179'0'0,"4"-7"788"0"0,11-11-2860 0 0,-9 10-1410 0 0,0 1-1 0 0,10-18 1 0 0,-15 23-410 0 0,2-6 243 0 0,0-6-170 0 0,-3 11-357 0 0,-1 1 0 0 0,0-1-1 0 0,1 1 1 0 0,-1-1 0 0 0,-1 1 0 0 0,1 0-1 0 0,0 0 1 0 0,0 0 0 0 0,-1-1 0 0 0,1 1-1 0 0,-1 0 1 0 0,-3-3 0 0 0,4 5-9 0 0,-18-20-332 0 0,-2 1 1 0 0,0 0 0 0 0,-1 2-1 0 0,-25-15 1 0 0,43 30 331 0 0,1 0-1 0 0,-1 0 1 0 0,1 1 0 0 0,-1-1-1 0 0,0 1 1 0 0,0 0 0 0 0,1 0-1 0 0,-1 1 1 0 0,0-1 0 0 0,0 1-1 0 0,0-1 1 0 0,-4 1 0 0 0,1 1-16 0 0,0 0 0 0 0,0 0 1 0 0,0 1-1 0 0,0-1 0 0 0,0 1 0 0 0,-7 4 1 0 0,-4 2-33 0 0,0 2 1 0 0,1 0 0 0 0,-28 22 0 0 0,29-19 76 0 0,0 1-1 0 0,1 1 0 0 0,0 0 1 0 0,-13 19-1 0 0,21-26-8 0 0,1 1-1 0 0,0 0 1 0 0,1 0 0 0 0,0 1-1 0 0,0 0 1 0 0,1 0-1 0 0,1 0 1 0 0,-1 0 0 0 0,-2 19-1 0 0,5-26 20 0 0,1-1-1 0 0,0 0 1 0 0,0 0-1 0 0,0 0 1 0 0,0 1 0 0 0,0-1-1 0 0,0 0 1 0 0,0 0-1 0 0,1 0 1 0 0,-1 1-1 0 0,1-1 1 0 0,0 0 0 0 0,0 0-1 0 0,-1 0 1 0 0,1 0-1 0 0,1 0 1 0 0,-1 0-1 0 0,0 0 1 0 0,0-1-1 0 0,1 1 1 0 0,-1 0 0 0 0,1-1-1 0 0,-1 1 1 0 0,1-1-1 0 0,0 1 1 0 0,-1-1-1 0 0,1 0 1 0 0,0 0-1 0 0,0 0 1 0 0,0 0 0 0 0,0 0-1 0 0,0 0 1 0 0,0 0-1 0 0,0-1 1 0 0,4 1-1 0 0,6 1 175 0 0,0 0 0 0 0,0-1-1 0 0,0-1 1 0 0,0 0-1 0 0,14-2 1 0 0,-24 2-203 0 0,38-4 262 0 0,0-2-1 0 0,76-22 1 0 0,74-38-51 0 0,-180 62-200 0 0,1 0-65 0 0,1-1 0 0 0,-1-1-1 0 0,0 0 1 0 0,15-10 0 0 0,-25 15-63 0 0,-11 2 55 0 0,0 0 0 0 0,0 0 0 0 0,0 1-1 0 0,0 1 1 0 0,0 0 0 0 0,-16 7 0 0 0,26-10 58 0 0,0 0 0 0 0,0 0 0 0 0,0 0 0 0 0,0 0 0 0 0,-1 0 0 0 0,1 0 0 0 0,0 0 0 0 0,0 0 0 0 0,0 0 0 0 0,0 0 0 0 0,0 0 0 0 0,0 0 0 0 0,0 0 0 0 0,-1 0 0 0 0,1 0 0 0 0,0 0 0 0 0,0 0 0 0 0,0 0 0 0 0,0 0 0 0 0,0 0 0 0 0,0 0 0 0 0,0 0 0 0 0,0 0 0 0 0,0 1 0 0 0,0-1 0 0 0,-1 0 0 0 0,1 0 0 0 0,0 0 0 0 0,0 0 0 0 0,0 0 0 0 0,0 0 0 0 0,0 0 0 0 0,0 0 0 0 0,0 1 0 0 0,0-1 0 0 0,0 0 0 0 0,0 0 0 0 0,0 0 0 0 0,0 0 0 0 0,0 0 0 0 0,0 0 0 0 0,0 0 0 0 0,0 1 0 0 0,0-1 0 0 0,0 0 0 0 0,0 0 0 0 0,0 0 0 0 0,0 0 0 0 0,0 0 0 0 0,0 0 0 0 0,0 0 0 0 0,0 1 0 0 0,0-1 0 0 0,0 0 0 0 0,1 0 0 0 0,-1 0 0 0 0,0 0 0 0 0,0 0 0 0 0,0 0 0 0 0,0 0 0 0 0,0 0 0 0 0,0 0 0 0 0,0 0 0 0 0,0 1 0 0 0,0-1 0 0 0,1 0 0 0 0,-1 0 0 0 0,6 2 0 0 0,-6-2 0 0 0,12 2 11 0 0,0 0-1 0 0,0-1 1 0 0,23 0-1 0 0,3 0 76 0 0,-37-1-86 0 0,-1 0 0 0 0,0 0 0 0 0,1 0 0 0 0,-1 0 0 0 0,0 0 0 0 0,1 0 0 0 0,-1 0 0 0 0,0 0 0 0 0,1 0 0 0 0,-1 0 0 0 0,0 0 0 0 0,1 0 0 0 0,-1 0 0 0 0,0 0 0 0 0,0 1 0 0 0,1-1 0 0 0,-1 0 0 0 0,0 0 0 0 0,1 0 0 0 0,-1 0 0 0 0,0 1 0 0 0,0-1 0 0 0,1 0 0 0 0,-1 0 0 0 0,0 1 0 0 0,0-1 0 0 0,1 0 0 0 0,-1 0 0 0 0,0 1 0 0 0,0-1 0 0 0,0 0 0 0 0,0 0 0 0 0,1 1 0 0 0,-1-1 0 0 0,0 0 0 0 0,0 1 0 0 0,0-1 0 0 0,0 0 0 0 0,0 1 0 0 0,0-1 0 0 0,0 0 0 0 0,0 1 0 0 0,0-1 0 0 0,0 0 0 0 0,0 1 0 0 0,0-1 0 0 0,0 0 0 0 0,0 1 0 0 0,0-1 0 0 0,-1 0 0 0 0,1 1 0 0 0,0-1 0 0 0,0 0 0 0 0,0 0 0 0 0,0 1 0 0 0,0-1 0 0 0,-1 1 0 0 0,-3 7 7 0 0,0 1 1 0 0,0-1-1 0 0,-1 0 0 0 0,0 0 0 0 0,0 0 1 0 0,-11 11-1 0 0,-4 7 60 0 0,7-7 34 0 0,1 2 0 0 0,1-1 0 0 0,1 2 0 0 0,0-1 1 0 0,2 1-1 0 0,1 1 0 0 0,0-1 0 0 0,2 1 0 0 0,-5 39 1 0 0,9-45 191 0 0,0 1 1 0 0,1-1-1 0 0,0 0 1 0 0,1 0 0 0 0,1 0-1 0 0,1 0 1 0 0,1 0 0 0 0,5 17-1 0 0,-8-32-28 0 0,0 0-179 0 0,3 6-16 0 0,1 13 71 0 0,-6-13-83 0 0,0-4-3 0 0,-1 25-9 0 0,3-32-446 0 0,-1 0-1 0 0,1 1 0 0 0,-1-1 1 0 0,1 1-1 0 0,0 0 0 0 0,2-4 1 0 0,-2 2-98 0 0,4-6-749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9671 0 0,'0'0'9475'0'0,"1"1"-9039"0"0,2 4-303 0 0,-1 0 0 0 0,0 1 0 0 0,0-1 0 0 0,0 0 0 0 0,-1 1 0 0 0,0-1 0 0 0,0 1 0 0 0,0-1 0 0 0,-1 1 0 0 0,1-1 1 0 0,-2 8-1 0 0,0 13 240 0 0,-6 27 1 0 0,5-38-334 0 0,-11 53 32 0 0,-2 0 0 0 0,-4-1 1 0 0,-29 69-1 0 0,46-132-145 0 0,1 1 1 0 0,-1 0-1 0 0,1 1 0 0 0,0-1 1 0 0,0 0-1 0 0,1 0 0 0 0,0 0 0 0 0,-1 0 1 0 0,2 1-1 0 0,0 7 0 0 0,-1-12-323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2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16615 0 0,'0'0'762'0'0,"2"-2"-18"0"0,2-1-719 0 0,-1 0 0 0 0,1 1 1 0 0,0-1-1 0 0,1 0 1 0 0,-1 1-1 0 0,0 0 1 0 0,1 0-1 0 0,-1 0 1 0 0,1 1-1 0 0,-1 0 1 0 0,1 0-1 0 0,6-1 1 0 0,6-2 97 0 0,156-30 462 0 0,-53 12-362 0 0,769-151 3066 0 0,-298 102-1194 0 0,-504 69-1934 0 0,99 12-1 0 0,84 23-387 0 0,-201-24 88 0 0,-56-7 28 0 0,0-1 0 0 0,0 0-1 0 0,20-2 1 0 0,-28 1-333 0 0,1-1-1 0 0,-1 0 1 0 0,0-1-1 0 0,1 1 0 0 0,-1-1 1 0 0,0 0-1 0 0,0-1 1 0 0,0 1-1 0 0,0-1 1 0 0,7-6-1 0 0,4-3-6719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90 6911 0 0,'0'0'528'0'0,"2"-1"-341"0"0,9-6 952 0 0,1 1 1 0 0,14-5-1 0 0,-12 5 764 0 0,20-11 0 0 0,35-24 3550 0 0,-79 46-5041 0 0,-31 17-108 0 0,-101 51-172 0 0,-214 131-132 0 0,334-190-39 0 0,0 0 0 0 0,1 2-1 0 0,-32 31 1 0 0,52-44-14 0 0,1-2 52 0 0,0 0 1 0 0,0 0-1 0 0,0 0 0 0 0,0 0 1 0 0,1 0-1 0 0,-1 0 1 0 0,0 0-1 0 0,0-1 1 0 0,1 1-1 0 0,-1 0 1 0 0,0 0-1 0 0,1 0 1 0 0,-1 0-1 0 0,1 0 1 0 0,-1 0-1 0 0,1 0 1 0 0,-1-1-1 0 0,1 1 1 0 0,0 0-1 0 0,-1 0 1 0 0,1-1-1 0 0,0 1 1 0 0,1 0-1 0 0,0 1 0 0 0,1 0 2 0 0,0 0 0 0 0,0 0-1 0 0,1 0 1 0 0,-1 0 0 0 0,0-1 0 0 0,0 1-1 0 0,1-1 1 0 0,-1 0 0 0 0,1 0 0 0 0,-1 0-1 0 0,1-1 1 0 0,5 1 0 0 0,6 0 66 0 0,25-3-1 0 0,-21 1 58 0 0,59-7 494 0 0,-32 2-179 0 0,0 0-124 0 0,-43 6-261 0 0,2 1-32 0 0,-5 0-19 0 0,0-1 1 0 0,0 1-1 0 0,0 0 1 0 0,0-1 0 0 0,0 1-1 0 0,0-1 1 0 0,0 1-1 0 0,0 0 1 0 0,0-1-1 0 0,0 1 1 0 0,-1-1 0 0 0,1 1-1 0 0,0 0 1 0 0,-1 0-1 0 0,1-1-3 0 0,-4 5 5 0 0,0 0 0 0 0,0 1 0 0 0,-1-2 0 0 0,0 1 0 0 0,1 0 0 0 0,-2-1 0 0 0,1 0 0 0 0,0 0 0 0 0,-1-1 0 0 0,-6 3 0 0 0,-7 7-12 0 0,-77 54-208 0 0,-66 44 78 0 0,30-39 137 0 0,43-26 0 0 0,71-35-13 0 0,1 0-1 0 0,0 1 0 0 0,1 1 1 0 0,0 0-1 0 0,1 1 1 0 0,0 1-1 0 0,1 0 0 0 0,1 1 1 0 0,-18 29-1 0 0,27-39 29 0 0,3-5 627 0 0,14-3-176 0 0,11-3-248 0 0,0-1 0 0 0,23-10 0 0 0,31-8 189 0 0,-30 15-262 0 0,-1 1 1 0 0,1 3-1 0 0,1 2 0 0 0,-1 2 1 0 0,49 5-1 0 0,-49 0-113 0 0,84-5 0 0 0,-123 1-32 0 0,-1 0-13 0 0,-7 0-51 0 0,-6 8-6145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13791 0 0,'0'0'4218'0'0,"8"-4"-3326"0"0,15-4-279 0 0,38-9 1 0 0,4-1-449 0 0,-40 10-366 0 0,71-22 816 0 0,-79 26-1347 0 0,-1 0 0 0 0,1 2 0 0 0,30-2 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1375 0 0,'0'0'14128'0'0,"2"0"-12533"0"0,8 3-1143 0 0,1-1 1 0 0,-1-1-1 0 0,1 0 1 0 0,0 0-1 0 0,-1-1 0 0 0,1-1 1 0 0,18-2-1 0 0,77-22 918 0 0,-43 9-730 0 0,-48 12-542 0 0,-5 2-84 0 0,0-1-1 0 0,-1 1 0 0 0,1 1 0 0 0,0 0 0 0 0,0 0 1 0 0,18 2-1 0 0,-27-1-301 0 0,1 2-644 0 0,4 4-277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3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220 107 5695 0 0,'0'0'1168'0'0,"-13"10"696"0"0,2-1 341 0 0,-21 12 5438 0 0,52-38-7358 0 0,0 0-1 0 0,1 2 1 0 0,1 1-1 0 0,1 0 1 0 0,-1 1 0 0 0,49-18-1 0 0,-63 28-258 0 0,2-1-17 0 0,0 0 0 0 0,0 1 1 0 0,0 0-1 0 0,1 0 0 0 0,-1 1 1 0 0,1 0-1 0 0,-1 1 0 0 0,17 0 1 0 0,-28 13-105 0 0,0-8 79 0 0,-1 0-1 0 0,1 0 1 0 0,-1 0 0 0 0,0 0 0 0 0,0-1-1 0 0,0 1 1 0 0,-1 0 0 0 0,1-1 0 0 0,-1 0-1 0 0,0 1 1 0 0,-6 4 0 0 0,-6 5-41 0 0,-22 14 1 0 0,21-16-53 0 0,-206 169-1241 0 0,203-163 1206 0 0,-19 14-147 0 0,24-22 204 0 0,1 2-1 0 0,0 0 1 0 0,1 0-1 0 0,1 1 1 0 0,-19 24-1 0 0,29-35 96 0 0,1-1-1 0 0,-1 1 1 0 0,1 0-1 0 0,-1-1 1 0 0,1 1 0 0 0,-1 0-1 0 0,1 0 1 0 0,-1-1-1 0 0,1 1 1 0 0,0 0-1 0 0,-1 0 1 0 0,1 0-1 0 0,0 0 1 0 0,0 0 0 0 0,0-1-1 0 0,-1 1 1 0 0,1 0-1 0 0,0 0 1 0 0,0 0-1 0 0,0 0 1 0 0,1 0 0 0 0,-1 0-1 0 0,0-1 1 0 0,0 3-1 0 0,1-2 11 0 0,-1 0 75 0 0,3 16 366 0 0,-2-11-449 0 0,0-1 1 0 0,0 0 0 0 0,1 0-1 0 0,-1 0 1 0 0,1 0-1 0 0,0-1 1 0 0,0 1-1 0 0,4 4 1 0 0,-6-8-3 0 0,2 1 31 0 0,0-1 0 0 0,-1 0 1 0 0,1 0-1 0 0,0 0 0 0 0,0 0 1 0 0,0 0-1 0 0,-1 0 0 0 0,1 0 1 0 0,0-1-1 0 0,0 1 0 0 0,0-1 1 0 0,0 0-1 0 0,3 1 0 0 0,-1 0 51 0 0,2-1 13 0 0,-1 1 1 0 0,0-1 0 0 0,1 0-1 0 0,-1 0 1 0 0,1 0 0 0 0,-1-1-1 0 0,8-1 1 0 0,38-14 491 0 0,-23 7-305 0 0,30-9 84 0 0,109-31 348 0 0,-128 40-688 0 0,0 2 0 0 0,53-4-1 0 0,-69 12-1226 0 0,-34 16 269 0 0,5-12 330 0 0,0 0 0 0 0,0-1 1 0 0,-1 0-1 0 0,0 0 0 0 0,1 0 0 0 0,-10 3 0 0 0,0 1-5321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 8751 0 0,'9'-4'6526'0'0,"-15"16"-2620"0"0,-1-3-5330 0 0,-21 20 1675 0 0,-1 0 1 0 0,-34 24-1 0 0,17-15-117 0 0,-91 76-414 0 0,112-91 210 0 0,-85 83-36 0 0,106-102 132 0 0,1 1 0 0 0,0-1-1 0 0,0 0 1 0 0,0 1 0 0 0,0 0 0 0 0,1 0-1 0 0,-1 0 1 0 0,1 0 0 0 0,1 0-1 0 0,-3 7 1 0 0,4-10 28 0 0,0 0 1 0 0,0 0-1 0 0,0 0 0 0 0,0 0 1 0 0,0 0-1 0 0,0 0 0 0 0,0 1 1 0 0,1-1-1 0 0,-1 0 0 0 0,1 0 0 0 0,-1 0 1 0 0,1-1-1 0 0,0 1 0 0 0,0 0 1 0 0,0 0-1 0 0,0 0 0 0 0,0 0 1 0 0,0-1-1 0 0,0 1 0 0 0,1-1 0 0 0,-1 1 1 0 0,0-1-1 0 0,1 1 0 0 0,0-1 1 0 0,-1 0-1 0 0,1 0 0 0 0,0 1 1 0 0,0-1-1 0 0,2 1 0 0 0,4 1 113 0 0,0 0 0 0 0,-1 0 0 0 0,1-1 0 0 0,0 0 1 0 0,0-1-1 0 0,0 1 0 0 0,1-2 0 0 0,14 1 0 0 0,7-3 101 0 0,32-6 0 0 0,-34 4-157 0 0,422-79 598 0 0,-441 81-705 0 0,-1 0 0 0 0,1-1-1 0 0,-1-1 1 0 0,1 1 0 0 0,-1-1 0 0 0,9-7-1 0 0,-14 10 20 0 0,-1-1 0 0 0,1 0 0 0 0,-1 0 0 0 0,0 0 0 0 0,1-1 0 0 0,-1 1 0 0 0,0 0 0 0 0,0-1 0 0 0,0 1 0 0 0,-1-1 0 0 0,1 0 0 0 0,-1 0 0 0 0,1 0 0 0 0,-1 0-1 0 0,0 0 1 0 0,0 0 0 0 0,0 0 0 0 0,-1 0 0 0 0,1 0 0 0 0,-1-6 0 0 0,0 5-57 0 0,0 0-1 0 0,0 0 1 0 0,-1 0 0 0 0,0 0-1 0 0,0 0 1 0 0,0 0-1 0 0,0 0 1 0 0,-1 0 0 0 0,0 0-1 0 0,1 0 1 0 0,-1 0-1 0 0,-1 1 1 0 0,1-1 0 0 0,-5-5-1 0 0,5 7 25 0 0,0 0 0 0 0,0 0-1 0 0,0 1 1 0 0,0-1-1 0 0,-1 0 1 0 0,1 1 0 0 0,0 0-1 0 0,-1-1 1 0 0,1 1-1 0 0,-1 0 1 0 0,1 0 0 0 0,-1 0-1 0 0,1 1 1 0 0,-1-1-1 0 0,0 1 1 0 0,1-1 0 0 0,-1 1-1 0 0,0 0 1 0 0,1 0-1 0 0,-1 0 1 0 0,0 0 0 0 0,1 1-1 0 0,-5 0 1 0 0,-11 6-55 0 0,0 0 0 0 0,1 1 0 0 0,0 0 0 0 0,-23 17 0 0 0,38-24 67 0 0,-16 11-64 0 0,-1 0 0 0 0,2 1 0 0 0,-26 24-1 0 0,38-33 46 0 0,1 1 0 0 0,0 0-1 0 0,0-1 1 0 0,1 2 0 0 0,-1-1 0 0 0,1 0-1 0 0,0 1 1 0 0,0-1 0 0 0,1 1-1 0 0,0 0 1 0 0,0 0 0 0 0,0 0 0 0 0,0 0-1 0 0,1 0 1 0 0,0 0 0 0 0,1 0-1 0 0,-1 9 1 0 0,6 18-1219 0 0,0-17-64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2239 0 0,'0'0'224'0'0,"-9"2"-224"0"0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524 110 1375 0 0,'2'0'107'0'0,"15"-6"967"0"0,-1 0-1 0 0,0-1 0 0 0,-1-1 1 0 0,0 0-1 0 0,18-13 0 0 0,-17 10 620 0 0,1 1 0 0 0,1 0-1 0 0,27-10 1 0 0,-43 19-1321 0 0,3 0 3138 0 0,-11 4-2239 0 0,-59 37-694 0 0,-109 59-557 0 0,25-15-24 0 0,-30 26-88 0 0,177-109 28 0 0,17 0-108 0 0,2-1 133 0 0,1-1 0 0 0,22-3-1 0 0,5-1-2 0 0,-27 3 36 0 0,1 2 1 0 0,-1 0-1 0 0,21 3 0 0 0,-31-2 2 0 0,0 1-1 0 0,0 0 1 0 0,0 0 0 0 0,-1 1-1 0 0,1 0 1 0 0,0 0 0 0 0,-1 1-1 0 0,0 0 1 0 0,10 7 0 0 0,-16-10 4 0 0,11 7-22 0 0,-1 1-1 0 0,0 1 1 0 0,0 0-1 0 0,-1 0 0 0 0,0 1 1 0 0,13 19-1 0 0,-20-26 23 0 0,-1 0 0 0 0,1 0 0 0 0,-1 0 0 0 0,0 0 0 0 0,0 0 0 0 0,0 0 0 0 0,-1 1 0 0 0,2 4 0 0 0,-3-8 3 0 0,0 1 0 0 0,1-1 0 0 0,-1 1 0 0 0,0 0 0 0 0,0-1 0 0 0,0 1 0 0 0,0 0 1 0 0,0-1-1 0 0,0 1 0 0 0,-1-1 0 0 0,1 1 0 0 0,0-1 0 0 0,-1 1 0 0 0,1 0 0 0 0,-1-1 0 0 0,-1 3 0 0 0,0 0 23 0 0,0 0-13 0 0,0 0 1 0 0,-1 0 0 0 0,0 0 0 0 0,1-1 0 0 0,-1 1 0 0 0,0-1-1 0 0,-1 0 1 0 0,1 1 0 0 0,-5 2 0 0 0,-2 1 12 0 0,-1 1 0 0 0,-12 5 0 0 0,-26 11 2 0 0,-63 22 1 0 0,-54 8 101 0 0,142-46-105 0 0,-85 19 517 0 0,80-26-294 0 0,18-2-176 0 0,9 1-8 0 0,1-1-10 0 0,1-1-69 0 0,-1 0 1 0 0,0-1 0 0 0,1 1 0 0 0,-1 0 0 0 0,1-1 0 0 0,0 1 0 0 0,0 0-1 0 0,0-1 1 0 0,0 1 0 0 0,0 0 0 0 0,0-1 0 0 0,1 1 0 0 0,-1 0-1 0 0,1 0 1 0 0,-1-1 0 0 0,1 1 0 0 0,0 0 0 0 0,0 0 0 0 0,0 0 0 0 0,0 0-1 0 0,0 0 1 0 0,2-2 0 0 0,-2 3-154 0 0,3-2-101 0 0,-4 3 248 0 0,0 0-1 0 0,0 0 0 0 0,0 0 1 0 0,0-1-1 0 0,0 1 1 0 0,1 0-1 0 0,-1 0 0 0 0,0 0 1 0 0,0 0-1 0 0,0 0 1 0 0,0-1-1 0 0,1 1 0 0 0,-1 0 1 0 0,0 0-1 0 0,0 0 1 0 0,0 0-1 0 0,0 0 1 0 0,1 0-1 0 0,-1 0 0 0 0,0 0 1 0 0,0 0-1 0 0,0 0 1 0 0,1 0-1 0 0,-1 0 0 0 0,0 0 1 0 0,0 0-1 0 0,1 0 1 0 0,-1 0-1 0 0,0 0 0 0 0,0 0 1 0 0,1 0-1 0 0,8 1-1712 0 0,-1-1 116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1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99 5983 0 0,'0'0'464'0'0,"-1"2"-305"0"0,-13 19 1435 0 0,7-12 2542 0 0,1-1 0 0 0,-10 8-1 0 0,2-4-2036 0 0,13-11-1957 0 0,0-2-495 0 0,-1-3 290 0 0,1 0 1 0 0,-1 0-1 0 0,1-1 0 0 0,0 1 0 0 0,0 0 1 0 0,0 0-1 0 0,1-1 0 0 0,0 1 1 0 0,0-6-1 0 0,3-41-82 0 0,-2 42 258 0 0,1 0 0 0 0,0 0-1 0 0,0 0 1 0 0,0 0-1 0 0,7-13 1145 0 0,-10 33-137 0 0,-10 65-24 0 0,6-51-1218 0 0,1 0-1 0 0,0 41 0 0 0,19-84 152 0 0,15-25 975 0 0,-29 42-605 0 0,-17 6-1208 0 0,12-3 606 0 0,-10 4-441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65 1375 0 0,'0'0'17344'0'0,"2"-1"-16833"0"0,10-6-268 0 0,0 0 0 0 0,1 1 0 0 0,-1 0 0 0 0,23-6 0 0 0,57-9 133 0 0,-86 19-361 0 0,-1 1 0 0 0,1 1 0 0 0,-1-1 0 0 0,1 1 1 0 0,-1 0-1 0 0,11 1 0 0 0,-4 3-15 0 0,-12-3-4 0 0,1 0-1 0 0,0 0 1 0 0,-1 0 0 0 0,1 0-1 0 0,-1 0 1 0 0,1 0 0 0 0,-1 0-1 0 0,1 0 1 0 0,-1 0 0 0 0,0 0-1 0 0,1 0 1 0 0,-1 0 0 0 0,0 0-1 0 0,0 0 1 0 0,0 0 0 0 0,0 0-1 0 0,0 0 1 0 0,0 0-1 0 0,0 0 1 0 0,0 0 0 0 0,0 0-1 0 0,-1 0 1 0 0,1 0 0 0 0,0 0-1 0 0,-1 0 1 0 0,0 2 0 0 0,-12 23-207 0 0,7-17 185 0 0,-1-1 0 0 0,-1 0 0 0 0,1 0 0 0 0,-1 0 0 0 0,-1-1 1 0 0,1-1-1 0 0,-1 1 0 0 0,-1-1 0 0 0,1-1 0 0 0,-11 5 0 0 0,2 0 25 0 0,0 1 1 0 0,1 0-1 0 0,-26 25 1 0 0,40-34-9 0 0,-1 1 8 0 0,0 1 0 0 0,0 0 1 0 0,0-1-1 0 0,1 1 0 0 0,0 1 0 0 0,0-1 0 0 0,0 0 0 0 0,0 1 0 0 0,1 0 0 0 0,-1-1 0 0 0,-1 7 1 0 0,4-11 0 0 0,0 0 0 0 0,0 1 1 0 0,-1-1-1 0 0,1 1 0 0 0,0-1 1 0 0,0 1-1 0 0,0-1 0 0 0,0 0 1 0 0,0 1-1 0 0,0-1 1 0 0,0 1-1 0 0,0-1 0 0 0,0 1 1 0 0,0-1-1 0 0,0 0 0 0 0,0 1 1 0 0,0-1-1 0 0,0 1 0 0 0,0-1 1 0 0,0 1-1 0 0,1-1 1 0 0,-1 0-1 0 0,0 1 0 0 0,0-1 1 0 0,0 1-1 0 0,1-1 0 0 0,-1 0 1 0 0,0 1-1 0 0,0-1 1 0 0,1 0-1 0 0,-1 1 0 0 0,0-1 1 0 0,1 0-1 0 0,-1 0 0 0 0,1 1 1 0 0,-1-1-1 0 0,0 0 0 0 0,1 0 1 0 0,-1 1-1 0 0,1-1 1 0 0,0 0 5 0 0,1 1 24 0 0,0 0-1 0 0,0 0 1 0 0,0 0 0 0 0,0 0 0 0 0,0 0-1 0 0,0 0 1 0 0,1-1 0 0 0,-1 0 0 0 0,0 1 0 0 0,1-1-1 0 0,3 0 1 0 0,29-2 307 0 0,-14 0-106 0 0,-4 0-66 0 0,1-1 0 0 0,31-8 0 0 0,-35 7-248 0 0,0 0 0 0 0,0 1-1 0 0,1 1 1 0 0,-1 0-1 0 0,18 1 1 0 0,-27 2-422 0 0,1 0 1 0 0,-1 0-1 0 0,0 1 1 0 0,0-1-1 0 0,6 4 1 0 0,-8-4-378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85 5983 0 0,'-6'3'8435'0'0,"16"-6"-6943"0"0,56-23 1074 0 0,-37 13-1919 0 0,1 2 0 0 0,44-10 0 0 0,-66 19-803 0 0,49-8 735 0 0,-52 9-1001 0 0,1 1 0 0 0,-1 0 0 0 0,0 0 0 0 0,0 0 0 0 0,1 1 0 0 0,-1-1 0 0 0,0 1 0 0 0,7 2 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13359 0 0,'0'0'1027'0'0,"-1"1"-670"0"0,-7 5 453 0 0,1 0 0 0 0,-1 0 1 0 0,1 1-1 0 0,1 0 0 0 0,0 1 0 0 0,-11 14 0 0 0,13-16-899 0 0,4-5 93 0 0,1-1 0 0 0,-1 1 1 0 0,1-1-1 0 0,-1 1 1 0 0,1-1-1 0 0,-1 0 1 0 0,1 1-1 0 0,-1-1 1 0 0,1 0-1 0 0,0 0 0 0 0,-1 1 1 0 0,1-1-1 0 0,-1 0 1 0 0,2 0-1 0 0,1 1-9 0 0,0-1-1 0 0,0 0 1 0 0,0 0-1 0 0,-1 0 1 0 0,1 0-1 0 0,0-1 1 0 0,0 1 0 0 0,0-1-1 0 0,4-1 1 0 0,27-13-243 0 0,-21 10 132 0 0,126-60-3584 0 0,-102 47 1938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 5063 0 0,'3'-8'528'0'0,"5"-10"7217"0"0,-13 24-3634 0 0,-68 109-1211 0 0,-42 60-3577 0 0,96-144-2395 0 0,11-15-3071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14135 0 0,'0'0'3312'0'0,"2"1"-2702"0"0,3 1-467 0 0,0-1 0 0 0,0 0 1 0 0,0 0-1 0 0,0-1 1 0 0,1 0-1 0 0,-1 0 0 0 0,0 0 1 0 0,7-1-1 0 0,48-10 716 0 0,-43 7-542 0 0,121-26 1216 0 0,312-50 594 0 0,-448 80-2121 0 0,82-6-194 0 0,-71 6-56 0 0,-1 0 0 0 0,1 1 0 0 0,-1 0 0 0 0,21 6-1 0 0,-30-6-106 0 0,0 0-1 0 0,0 0 0 0 0,0 0 0 0 0,0 1 0 0 0,0 0 0 0 0,0-1 0 0 0,0 1 0 0 0,0 0 0 0 0,-1 0 1 0 0,1 0-1 0 0,-1 1 0 0 0,3 2 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10535 0 0,'0'0'956'0'0,"-2"0"-744"0"0,-18 5 453 0 0,0 1-1 0 0,0 1 1 0 0,-21 10-1 0 0,18-7 598 0 0,6-2-860 0 0,0 1 0 0 0,1 1 0 0 0,-19 15-1 0 0,-5 3-309 0 0,-1-1-68 0 0,-37 23 5 0 0,61-40-28 0 0,-46 24 31 0 0,-118 83-1 0 0,176-113-12 0 0,1 0-1 0 0,-1 0 1 0 0,1 0-1 0 0,0 0 1 0 0,0 1-1 0 0,0 0 1 0 0,0 0-1 0 0,-4 8 1 0 0,7-11 774 0 0,3-1-718 0 0,0 0 0 0 0,0 0-1 0 0,-1 0 1 0 0,1 0 0 0 0,0 0 0 0 0,0 0-1 0 0,4 1 1 0 0,-5-2-17 0 0,20 6 101 0 0,1-1-1 0 0,0-1 1 0 0,0 0 0 0 0,37-1-1 0 0,-32-1-127 0 0,48 0 28 0 0,-41-2 310 0 0,51 7 1 0 0,-83-6-112 0 0,-2 15-127 0 0,-2-11-122 0 0,0-1 1 0 0,-1 1 0 0 0,0-1-1 0 0,1 1 1 0 0,-2-1-1 0 0,1 0 1 0 0,0 0-1 0 0,-1 0 1 0 0,0-1-1 0 0,-5 5 1 0 0,-48 31-77 0 0,47-33 42 0 0,-93 54-131 0 0,-46 31 48 0 0,126-75 108 0 0,-68 52 0 0 0,78-56 0 0 0,0-1 0 0 0,1 2 0 0 0,0 0 0 0 0,-14 20 0 0 0,23-29-3 0 0,2-3 0 0 0,0 0-1 0 0,0 0 1 0 0,0 1-1 0 0,1-1 0 0 0,-1 0 1 0 0,0 0-1 0 0,0 1 1 0 0,1-1-1 0 0,-1 1 0 0 0,1-1 1 0 0,0 1-1 0 0,-1-1 0 0 0,1 3 1 0 0,-1 3 11 0 0,1-6 239 0 0,2 1-184 0 0,-1-1 1 0 0,1 0 0 0 0,0 0 0 0 0,0 1 0 0 0,-1-1 0 0 0,1 0 0 0 0,3 0 0 0 0,-3 0 61 0 0,6 3 62 0 0,1-1 1 0 0,-1 0-1 0 0,1-1 1 0 0,-1 0 0 0 0,1-1-1 0 0,0 1 1 0 0,-1-2 0 0 0,1 1-1 0 0,0-1 1 0 0,0-1 0 0 0,9-1-1 0 0,14-3 170 0 0,51-14 0 0 0,-71 16-264 0 0,67-17 90 0 0,-26 8-194 0 0,59-23 0 0 0,-62 19-1571 0 0,-49 16 220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13 6447 0 0,'0'0'499'0'0,"1"-1"-328"0"0,3-7 5754 0 0,-4 8-5808 0 0,0-1 1 0 0,0 1-1 0 0,-1 0 1 0 0,1-1-1 0 0,0 1 1 0 0,-1 0-1 0 0,1 0 1 0 0,0-1-1 0 0,0 1 1 0 0,-1 0-1 0 0,1 0 1 0 0,0 0-1 0 0,-1 0 0 0 0,1-1 1 0 0,-1 1-1 0 0,1 0 1 0 0,0 0-1 0 0,-1 0 1 0 0,1 0-1 0 0,0 0 1 0 0,-1 0-1 0 0,1 0 1 0 0,0 0-1 0 0,-1 0 1 0 0,1 0-1 0 0,-1 0 1 0 0,-11 1 362 0 0,-3 5-200 0 0,1-1-1 0 0,0 2 1 0 0,1 0 0 0 0,-1 1-1 0 0,1 0 1 0 0,-13 12 0 0 0,13-11-57 0 0,-16 12 172 0 0,1 1-1 0 0,1 1 0 0 0,1 1 1 0 0,-42 53-1 0 0,56-63-293 0 0,1 1 0 0 0,1 0 0 0 0,1 1 0 0 0,0 0 0 0 0,1 1 0 0 0,0 0 0 0 0,-5 19 0 0 0,10-23-61 0 0,0-1 0 0 0,0 0 0 0 0,2 1-1 0 0,-1 21 1 0 0,2-27-68 0 0,0 0 0 0 0,1 0-1 0 0,0-1 1 0 0,0 1-1 0 0,1 0 1 0 0,0-1-1 0 0,0 1 1 0 0,0-1 0 0 0,1 0-1 0 0,5 10 1 0 0,-7-15-128 0 0,1 1-1 0 0,-1-1 1 0 0,0 0 0 0 0,1 0-1 0 0,-1 1 1 0 0,1-1 0 0 0,-1 0-1 0 0,1 0 1 0 0,-1-1 0 0 0,1 1-1 0 0,0 0 1 0 0,0 0 0 0 0,-1-1-1 0 0,1 1 1 0 0,3 0 0 0 0,8 1-1150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14479 0 0,'0'0'1314'0'0,"-5"8"-585"0"0,5-1-473 0 0,-1-1 0 0 0,1 1 0 0 0,0-1 1 0 0,1 0-1 0 0,0 1 0 0 0,0-1 0 0 0,0 0 0 0 0,1 1 0 0 0,0-1 1 0 0,0 0-1 0 0,0 0 0 0 0,1 0 0 0 0,0-1 0 0 0,7 11 1 0 0,12 18 666 0 0,46 51 1 0 0,9 15 51 0 0,-20-2-958 0 0,-56-96-70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8751 0 0,'0'0'11360'0'0,"-1"2"-11000"0"0,0 2-244 0 0,0 0 0 0 0,-1 0-1 0 0,1 0 1 0 0,-1 0 0 0 0,0 0-1 0 0,0-1 1 0 0,-1 1 0 0 0,1 0-1 0 0,-1-1 1 0 0,1 0 0 0 0,-6 5 0 0 0,-7 6 40 0 0,-19 14 1 0 0,16-14-40 0 0,-44 33 52 0 0,-94 54 0 0 0,90-60 65 0 0,-83 64-1 0 0,128-88-5 0 0,-27 29 0 0 0,42-38-181 0 0,0-1 0 0 0,0 1 0 0 0,0 0 0 0 0,1 1 0 0 0,0-1 0 0 0,0 1 0 0 0,-4 13 0 0 0,7-11-47 0 0,4-2 0 0 0,-1-8-94 0 0,0 1 0 0 0,1-1 0 0 0,-1 0 0 0 0,1 0 0 0 0,-1 0-1 0 0,1 0 1 0 0,-1-1 0 0 0,1 1 0 0 0,0 0 0 0 0,-1-1 0 0 0,1 1 0 0 0,0-1 0 0 0,0 1 0 0 0,-1-1-1 0 0,1 0 1 0 0,2 0 0 0 0,29 1-5002 0 0,-7-4-2312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12895 0 0,'-5'-3'9944'0'0,"0"24"-9571"0"0,-4 2-194 0 0,-15 25 0 0 0,16-34-24 0 0,0 1-1 0 0,2 0 1 0 0,-1 1 0 0 0,-5 24-1 0 0,12-39-139 0 0,-1 0 0 0 0,1 0 0 0 0,0 0 0 0 0,0 0 0 0 0,0 0 0 0 0,0 0 0 0 0,0 0 0 0 0,0 1 0 0 0,0-1 0 0 0,1 0 0 0 0,-1 0 0 0 0,0 0 0 0 0,0 0 0 0 0,1 0 1 0 0,-1 0-1 0 0,1 0 0 0 0,-1 0 0 0 0,1 0 0 0 0,0 0 0 0 0,-1 0 0 0 0,2 1 0 0 0,0-1 11 0 0,-1 1 1 0 0,1-1-1 0 0,0 0 1 0 0,0 0-1 0 0,0 0 1 0 0,0 0-1 0 0,0 0 1 0 0,0 0 0 0 0,0-1-1 0 0,3 2 1 0 0,3-1 27 0 0,0 0 0 0 0,0-1 0 0 0,0 1 0 0 0,14-2 0 0 0,-11-1-102 0 0,-1 0 0 0 0,1 0 0 0 0,-1-1-1 0 0,0 0 1 0 0,16-8 0 0 0,-15 6-684 0 0,1-1 0 0 0,-1-1 0 0 0,0 0 1 0 0,-1-1-1 0 0,0 0 0 0 0,0 0 0 0 0,10-12 1 0 0,3-8-1315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10679 0 0,'0'0'490'0'0,"0"0"-9"0"0,1-2-310 0 0,7-17-266 0 0,45-103 2352 0 0,-14 49-89 0 0,61-85-1 0 0,-72 119-2005 0 0,58-75 1394 0 0,-39 60-2941 0 0,3 5-3445 0 0,-38 40-440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34 6591 0 0,'0'0'594'0'0,"1"-2"-488"0"0,1 1-94 0 0,8-12 108 0 0,7-5 6979 0 0,-17 18-7019 0 0,1 0 0 0 0,-1 0 0 0 0,1 0-1 0 0,-1 1 1 0 0,1-1 0 0 0,-1 0 0 0 0,1 0 0 0 0,-1 0 0 0 0,1 1 0 0 0,-1-1 0 0 0,1 0 0 0 0,-1 1-1 0 0,0-1 1 0 0,1 0 0 0 0,-1 1 0 0 0,0-1 0 0 0,1 0 0 0 0,-1 1 0 0 0,0-1 0 0 0,1 1 0 0 0,-1-1-1 0 0,0 1 1 0 0,0-1 0 0 0,1 0 0 0 0,-1 1 0 0 0,0 0 0 0 0,3 12 488 0 0,-4-5-442 0 0,0 0-1 0 0,0-1 1 0 0,-1 1-1 0 0,0 0 1 0 0,0-1-1 0 0,-1 1 0 0 0,0-1 1 0 0,-1 0-1 0 0,-3 7 1 0 0,-11 14 77 0 0,-1-1-1 0 0,-40 45 1 0 0,-4 6-1047 0 0,61-76 63 0 0,1 0-1022 0 0,-3 8-3960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 10135 0 0,'-15'-22'12464'0'0,"22"17"-12168"0"0,-1 0-80 0 0,4 1-24 0 0,1 4-192 0 0,0-2 0 0 0,2 0 0 0 0,1 2-88 0 0,0 2-1472 0 0,2-2-296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 11975 0 0,'-2'-1'923'0'0,"-33"0"6588"0"0,37 1-7041 0 0,85-7 1720 0 0,-38 5-1893 0 0,46 3-176 0 0,-76-2-503 0 0,51-5-124 0 0,-24-3-5936 0 0,-17 0-508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83 11975 0 0,'0'0'923'0'0,"-1"0"-602"0"0,0 0-178 0 0,0 0 0 0 0,0 0-1 0 0,0 0 1 0 0,0 0-1 0 0,0 0 1 0 0,0 0 0 0 0,0 1-1 0 0,0-1 1 0 0,1 0-1 0 0,-1 1 1 0 0,0-1 0 0 0,0 0-1 0 0,0 1 1 0 0,0-1-1 0 0,0 1 1 0 0,0-1 0 0 0,1 1-1 0 0,-1 0 1 0 0,0-1-1 0 0,0 1 1 0 0,1 0 0 0 0,-1-1-1 0 0,1 1 1 0 0,-1 0-1 0 0,0 0 1 0 0,1 0 0 0 0,0 0-1 0 0,-1-1 1 0 0,1 1-1 0 0,-1 0 1 0 0,1 0 0 0 0,0 1-1 0 0,-1 1 51 0 0,1-1 1 0 0,0 0-1 0 0,0 1 0 0 0,0-1 1 0 0,0 1-1 0 0,0-1 0 0 0,0 0 0 0 0,1 1 1 0 0,1 3-1 0 0,4 6 111 0 0,0-1 1 0 0,1 1-1 0 0,0-2 0 0 0,1 1 1 0 0,0-1-1 0 0,1 0 0 0 0,11 10 0 0 0,24 22 65 0 0,1-1 0 0 0,2-3-1 0 0,78 49 1 0 0,-105-77-358 0 0,1 0 0 0 0,0-2-1 0 0,0 0 1 0 0,30 6 0 0 0,-11-3-38 0 0,-25-7-551 0 0,1 0 1 0 0,1 0 0 0 0,-1-2 0 0 0,18 1-1 0 0,-32-3 146 0 0,2 0 231 0 0,5-6-4794 0 0</inkml:trace>
  <inkml:trace contextRef="#ctx0" brushRef="#br0" timeOffset="1">489 2 9671 0 0,'-2'-1'264'0'0,"0"1"-1"0"0,0 0 1 0 0,-1 0-1 0 0,1 0 1 0 0,0 0-1 0 0,-1 0 1 0 0,1 0-1 0 0,0 1 1 0 0,0-1-1 0 0,-1 1 1 0 0,1 0-1 0 0,0-1 1 0 0,0 1-1 0 0,0 0 0 0 0,0 0 1 0 0,0 0-1 0 0,0 1 1 0 0,-3 2-1 0 0,2-2 145 0 0,1 1 0 0 0,0 0 0 0 0,0 0 1 0 0,0 0-1 0 0,0 1 0 0 0,1-1 0 0 0,-1 0 0 0 0,1 1 0 0 0,0-1 0 0 0,0 1 0 0 0,-1 3 0 0 0,-2 11 261 0 0,-2 0 0 0 0,-9 22 0 0 0,8-25-463 0 0,0-1 0 0 0,-1 0 0 0 0,-1 0 0 0 0,-1-1 0 0 0,-14 16-1 0 0,-8 5-92 0 0,-2-1 0 0 0,-1-2 0 0 0,-1-2 0 0 0,-70 43-1 0 0,105-71-111 0 0,-13 7 14 0 0,-1 1 0 0 0,2 0-1 0 0,-1 1 1 0 0,-14 15 0 0 0,23-18-26 0 0,5-6-53 0 0,14-1-1204 0 0,3-3-4110 0 0,1-2-1813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62 142 10135 0 0,'-7'-3'677'0'0,"-20"-5"-488"0"0,26 7 165 0 0,-1 1-1 0 0,1 0 0 0 0,-1 0 1 0 0,1 0-1 0 0,0 0 1 0 0,-1 0-1 0 0,1 0 0 0 0,-1 1 1 0 0,1-1-1 0 0,-6 5 4658 0 0,6-5-4974 0 0,1 0 0 0 0,0 0 1 0 0,0 0-1 0 0,-1 0 0 0 0,1 0 0 0 0,0 0 1 0 0,-1 1-1 0 0,1-1 0 0 0,0 0 1 0 0,0 0-1 0 0,-1 0 0 0 0,1 1 0 0 0,0-1 1 0 0,0 0-1 0 0,-1 0 0 0 0,1 1 0 0 0,0-1 1 0 0,0 0-1 0 0,0 0 0 0 0,0 1 0 0 0,-1-1 1 0 0,1 0-1 0 0,0 1 0 0 0,0-1 1 0 0,0 0-1 0 0,0 1 0 0 0,0-1 0 0 0,0 0 1 0 0,0 0-1 0 0,0 1 0 0 0,0-1 0 0 0,0 0 1 0 0,0 1-1 0 0,0-1 0 0 0,0 0 1 0 0,0 1-1 0 0,0-1 0 0 0,0 0 0 0 0,0 1 1 0 0,1-1-1 0 0,3 2 92 0 0,-1 0 1 0 0,1 0-1 0 0,0 0 0 0 0,0-1 1 0 0,0 0-1 0 0,1 0 0 0 0,-1 0 1 0 0,0 0-1 0 0,0-1 0 0 0,0 0 1 0 0,1 1-1 0 0,-1-2 1 0 0,6 1-1 0 0,9-3 460 0 0,31-8 0 0 0,-31 7-352 0 0,300-81 686 0 0,-143 39-3828 0 0,-141 36 1282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3679 0 0,'0'0'284'0'0,"-1"1"-186"0"0,-2 0 528 0 0,0 1 1 0 0,0-1-1 0 0,0 1 0 0 0,1 0 1 0 0,-1 0-1 0 0,1 1 0 0 0,-1-1 1 0 0,1 0-1 0 0,0 1 1 0 0,0-1-1 0 0,0 1 0 0 0,0 0 1 0 0,-2 4-1 0 0,3-4-91 0 0,-1 1 1 0 0,1 0-1 0 0,0 0 1 0 0,0 0-1 0 0,0 0 1 0 0,0 0-1 0 0,1 0 1 0 0,0 0-1 0 0,0 8 0 0 0,1-5-368 0 0,0-1-1 0 0,0 0 0 0 0,0 1 0 0 0,1-1 0 0 0,0 0 0 0 0,0 0 0 0 0,1 0 0 0 0,0 0 0 0 0,0 0 0 0 0,0-1 1 0 0,1 1-1 0 0,0-1 0 0 0,8 9 0 0 0,14 10 45 0 0,2-2 0 0 0,1 0 1 0 0,37 20-1 0 0,23 16 369 0 0,-73-45-358 0 0,0 0 1 0 0,0 1-1 0 0,14 17 0 0 0,-24-24-141 0 0,-1-1-1 0 0,0 1 0 0 0,-1 1 0 0 0,1-1 0 0 0,-1 1 0 0 0,-1 0 1 0 0,1-1-1 0 0,-2 2 0 0 0,1-1 0 0 0,-1 0 0 0 0,0 0 0 0 0,0 1 1 0 0,-1-1-1 0 0,-1 1 0 0 0,1 0 0 0 0,-1-1 0 0 0,-1 1 0 0 0,1-1 1 0 0,-2 1-1 0 0,1-1 0 0 0,-4 10 0 0 0,1-4 21 0 0,-1 0 1 0 0,-1 0-1 0 0,0 0 1 0 0,-1-1-1 0 0,0 0 0 0 0,-1 0 1 0 0,-1-1-1 0 0,0 0 0 0 0,0-1 1 0 0,-2 1-1 0 0,-14 11 0 0 0,-4 3-28 0 0,-119 98-958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65 6447 0 0,'-41'-32'12062'0'0,"42"32"-11477"0"0,18-6 106 0 0,1 1 0 0 0,-1 1 0 0 0,34-3 1 0 0,-26 4-176 0 0,-16 2-359 0 0,8-2 277 0 0,0 1 0 0 0,29 1-1 0 0,-42 1-367 0 0,0 1 0 0 0,1 0 0 0 0,-1 0-1 0 0,1 1 1 0 0,-1-1 0 0 0,0 2-1 0 0,0-1 1 0 0,0 1 0 0 0,0-1-1 0 0,-1 2 1 0 0,9 4 0 0 0,-13-7-63 0 0,1 0 1 0 0,-1 1-1 0 0,1-1 1 0 0,-1 0-1 0 0,1 1 1 0 0,-1-1-1 0 0,0 1 1 0 0,1 0-1 0 0,-1-1 1 0 0,0 1-1 0 0,0 0 1 0 0,0 0-1 0 0,0-1 1 0 0,-1 1-1 0 0,1 0 1 0 0,-1 0-1 0 0,1 0 1 0 0,-1 0-1 0 0,1 3 1 0 0,-1-2 2 0 0,0 1 0 0 0,-1-1 0 0 0,1 0 0 0 0,-1 0 0 0 0,0 1 0 0 0,0-1-1 0 0,0 0 1 0 0,0 0 0 0 0,-1 0 0 0 0,1 0 0 0 0,-2 3 0 0 0,-6 5 24 0 0,1 1 0 0 0,-2-1 1 0 0,1 0-1 0 0,-15 11 0 0 0,21-19-18 0 0,-29 30 33 0 0,30-30-45 0 0,0-1-1 0 0,0 1 1 0 0,0 0 0 0 0,1 1-1 0 0,-1-1 1 0 0,1 0 0 0 0,0 0-1 0 0,-1 1 1 0 0,2-1 0 0 0,-2 7-1 0 0,2-8 1 0 0,0-1 1 0 0,0 0-1 0 0,0 1 1 0 0,0-1-1 0 0,0 1 0 0 0,1-1 1 0 0,-1 1-1 0 0,1-1 0 0 0,-1 0 1 0 0,1 1-1 0 0,-1-1 0 0 0,1 0 1 0 0,0 1-1 0 0,0-1 0 0 0,-1 0 1 0 0,1 0-1 0 0,0 0 0 0 0,0 0 1 0 0,0 0-1 0 0,1 0 0 0 0,-1 0 1 0 0,0 0-1 0 0,0 0 0 0 0,0 0 1 0 0,1 0-1 0 0,-1-1 0 0 0,0 1 1 0 0,1-1-1 0 0,-1 1 0 0 0,3 0 1 0 0,14 3 134 0 0,0 0 0 0 0,0-1-1 0 0,1 0 1 0 0,-1-2 0 0 0,33-1 0 0 0,12 1 309 0 0,-40 0-377 0 0,1 0-263 0 0,1 1-1 0 0,41 10 0 0 0,-26-4-3280 0 0,-22-5-4675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223 117 11887 0 0,'-1'1'547'0'0,"-46"49"370"0"0,30-33-613 0 0,-18 21 0 0 0,-54 83 1944 0 0,57-76-1176 0 0,31-43-246 0 0,2-3-660 0 0,13-9-109 0 0,0 0 0 0 0,-1-1 0 0 0,-1-1 0 0 0,0 0 0 0 0,14-18-1 0 0,7-7 3 0 0,-4 7-64 0 0,0-1-20 0 0,1 1 0 0 0,34-25 0 0 0,-34 32 28 0 0,67-36-1 0 0,-85 53 235 0 0,1 0 0 0 0,0 0 0 0 0,0 2-1 0 0,1-1 1 0 0,-1 2 0 0 0,1 0 0 0 0,0 0-1 0 0,21 0 1 0 0,-34 3-222 0 0,-1 0 0 0 0,1 0 0 0 0,-1 1 0 0 0,1-1 0 0 0,-1 0 0 0 0,1 0 0 0 0,-1 1 0 0 0,1-1 0 0 0,-1 1 0 0 0,1-1 0 0 0,-1 0 0 0 0,0 1 0 0 0,1-1 0 0 0,-1 1 0 0 0,0-1 0 0 0,1 1 0 0 0,-1-1 0 0 0,0 1 0 0 0,0-1 0 0 0,1 1 0 0 0,-1 0 0 0 0,1 1 2 0 0,0-1 0 0 0,-1 1 0 0 0,1 0 1 0 0,-1-1-1 0 0,1 1 0 0 0,-1 0 1 0 0,1 0-1 0 0,-1 0 0 0 0,0 0 1 0 0,0-1-1 0 0,0 1 0 0 0,0 0 1 0 0,0 0-1 0 0,-1 0 0 0 0,1 0 0 0 0,0-1 1 0 0,-2 5-1 0 0,-12 27 81 0 0,13-32-95 0 0,-12 21 34 0 0,-1-1 1 0 0,-1 0-1 0 0,-1-1 1 0 0,-31 31-1 0 0,-5 6 38 0 0,29-33-62 0 0,16-15-4 0 0,-1-1 1 0 0,1 1-1 0 0,-8 12 1 0 0,14-19-77 0 0,2-1-730 0 0,0-1 656 0 0,0 1 0 0 0,0 0 0 0 0,-1-1 0 0 0,1 1 0 0 0,0-1-1 0 0,0 0 1 0 0,0 1 0 0 0,0-1 0 0 0,0 0 0 0 0,0 1 0 0 0,1-1 0 0 0,0 0-157 0 0,15 3-1054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11055 0 0,'0'0'1002'0'0,"4"-7"-478"0"0,-2 4-277 0 0,0-1 1 0 0,0 0 0 0 0,1 1 0 0 0,-1-1-1 0 0,1 1 1 0 0,0 0 0 0 0,0 0-1 0 0,0 0 1 0 0,0 0 0 0 0,1 1 0 0 0,-1-1-1 0 0,1 1 1 0 0,0 0 0 0 0,0 0-1 0 0,5-2 1 0 0,5 0 1085 0 0,-1 0 0 0 0,1 1 0 0 0,20-3-1 0 0,1 1-472 0 0,-22 3-1831 0 0,0 1 0 0 0,0 1 0 0 0,23 1 0 0 0,4 0-1043 0 0,-30-1 368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4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4607 0 0,'0'1'11188'0'0,"0"4"-10209"0"0,-1 1 0 0 0,1-1 0 0 0,-1 0 0 0 0,-3 10 0 0 0,-3 3-770 0 0,-10 20 1 0 0,-3 6 99 0 0,14-29-302 0 0,1 0-1 0 0,1 1 1 0 0,0-1 0 0 0,1 1-1 0 0,0 0 1 0 0,2 1 0 0 0,-1 19-1 0 0,2-34-287 0 0,0 0-1 0 0,0 0 1 0 0,0 0-1 0 0,0 0 0 0 0,1 0 1 0 0,-1 0-1 0 0,0 0 1 0 0,1 0-1 0 0,0 0 1 0 0,-1 0-1 0 0,1 0 1 0 0,1 2-1 0 0,1 0-883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9815 0 0,'0'0'890'0'0,"2"-1"-733"0"0,3-2 353 0 0,9-4 598 0 0,-7 4 4106 0 0,-7 3-5207 0 0,1 0 0 0 0,-1 0 0 0 0,0 0 1 0 0,0 0-1 0 0,0 0 0 0 0,1 0 0 0 0,-1 0 0 0 0,0 0 0 0 0,0 1 1 0 0,0-1-1 0 0,1 0 0 0 0,-1 0 0 0 0,0 0 0 0 0,0 0 0 0 0,0 0 1 0 0,0 0-1 0 0,1 0 0 0 0,-1 1 0 0 0,0-1 0 0 0,0 0 1 0 0,0 0-1 0 0,0 0 0 0 0,0 0 0 0 0,0 1 0 0 0,1-1 0 0 0,-1 0 1 0 0,0 0-1 0 0,0 0 0 0 0,0 1 0 0 0,0-1 0 0 0,0 0 0 0 0,0 0 1 0 0,0 0-1 0 0,0 1 0 0 0,0-1 6 0 0,0 1 1 0 0,0-1-1 0 0,0 1 0 0 0,1-1 1 0 0,-1 0-1 0 0,0 1 0 0 0,0-1 1 0 0,0 0-1 0 0,0 1 1 0 0,1-1-1 0 0,-1 0 0 0 0,0 1 1 0 0,0-1-1 0 0,1 0 0 0 0,-1 1 1 0 0,0-1-1 0 0,1 0 0 0 0,-1 0 1 0 0,0 1-1 0 0,1-1 1 0 0,-1 0-1 0 0,0 0 0 0 0,1 0 1 0 0,-1 1-1 0 0,0-1 0 0 0,1 0 1 0 0,-1 0-1 0 0,1 0 0 0 0,-1 0 1 0 0,0 0-1 0 0,1 0 0 0 0,-1 0 1 0 0,1 0-1 0 0,16 1 149 0 0,-1-2-1 0 0,0 0 0 0 0,0-1 1 0 0,29-6-1 0 0,65-26-1472 0 0,-100 31 930 0 0,24-8-630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37 231 9671 0 0,'-2'0'440'0'0,"-32"1"4934"0"0,36 0-5096 0 0,5 0-123 0 0,0-1 0 0 0,1 1 0 0 0,-1-2 0 0 0,0 1 0 0 0,1-1 1 0 0,-1 0-1 0 0,0 0 0 0 0,8-3 0 0 0,11-2 245 0 0,176-24 1238 0 0,85-18-850 0 0,-128 11-389 0 0,287-51 336 0 0,-396 82-874 0 0,36-4-32 0 0,-29 8-3712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4143 0 0,'2'2'11411'0'0,"0"0"-11184"0"0,1 0 1 0 0,-1 0-1 0 0,1-1 1 0 0,-1 1-1 0 0,1 0 1 0 0,0-1-1 0 0,0 0 1 0 0,0 0-1 0 0,0 0 0 0 0,0 0 1 0 0,0 0-1 0 0,0-1 1 0 0,0 1-1 0 0,0-1 1 0 0,0 0-1 0 0,6 0 1 0 0,6-1 216 0 0,-1-1 0 0 0,22-5 0 0 0,-5 0 86 0 0,117-11 447 0 0,-84 13-7199 0 0,-46 3-665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48 9671 0 0,'0'-2'440'0'0,"-3"-43"9894"0"0,2 45-10275 0 0,-1 1 0 0 0,1 0 0 0 0,0 0 0 0 0,0 0 0 0 0,0 0 1 0 0,0 0-1 0 0,0 0 0 0 0,0 0 0 0 0,0 0 0 0 0,0 0 0 0 0,0 0 1 0 0,0 2-1 0 0,-1 0 54 0 0,-25 34 523 0 0,2 2 1 0 0,-26 54-1 0 0,41-71-661 0 0,0 0 1 0 0,2 1-1 0 0,1 0 0 0 0,0 1 1 0 0,2-1-1 0 0,-3 29 0 0 0,3-15-1636 0 0,2-21-54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9215 0 0,'2'1'8187'0'0,"1"2"-7984"0"0,1-1 1 0 0,-1 0-1 0 0,1 0 0 0 0,-1-1 1 0 0,1 1-1 0 0,0-1 0 0 0,0 0 1 0 0,-1 0-1 0 0,1 0 0 0 0,0 0 1 0 0,0-1-1 0 0,0 1 0 0 0,0-1 1 0 0,0 0-1 0 0,0 0 1 0 0,8-2-1 0 0,7-1 215 0 0,-1-1-1 0 0,26-9 1 0 0,-18 4-12 0 0,43-11 188 0 0,427-108 1042 0 0,-465 123-1848 0 0,0 2 0 0 0,50 2 0 0 0,-53 1-761 0 0,-26 0-172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9671 0 0,'0'0'440'0'0,"-2"0"-5"0"0,-36 10 8466 0 0,45-8-6226 0 0,-1 0-3614 0 0,15 0 1181 0 0,-1-1 0 0 0,1-2-1 0 0,37-4 1 0 0,-2 1-42 0 0,-34 2-155 0 0,-5 1 1 0 0,-1 0-1 0 0,0 1 1 0 0,0 1 0 0 0,31 5-1 0 0,-46-6-45 0 0,0 0 0 0 0,0 1 0 0 0,0-1 0 0 0,0 1 0 0 0,0-1 0 0 0,0 0 0 0 0,0 1 0 0 0,0 0 0 0 0,0-1 0 0 0,2 2 0 0 0,-3-1 0 0 0,1 0 0 0 0,-1 0 0 0 0,1 0 0 0 0,-1-1 0 0 0,1 1 0 0 0,-1 0 0 0 0,1 0 0 0 0,-1 0-1 0 0,0 0 1 0 0,0 0 0 0 0,0 0 0 0 0,1 0 0 0 0,-1 0 0 0 0,0 0 0 0 0,0 0 0 0 0,0 0 0 0 0,0 0 0 0 0,-1 0 0 0 0,1 0 0 0 0,0 0-1 0 0,0 0 1 0 0,-1 0 0 0 0,1 0 0 0 0,0 0 0 0 0,-1 0 0 0 0,1 0 0 0 0,-1 0 0 0 0,1 0 0 0 0,-1 0 0 0 0,1-1 0 0 0,-1 1 0 0 0,-1 1-1 0 0,-2 3 5 0 0,-1 0-1 0 0,0-1 0 0 0,-9 8 1 0 0,-15 6 24 0 0,0-1 1 0 0,-1-1 0 0 0,-60 22-1 0 0,44-20-17 0 0,-71 40-11 0 0,110-54-154 0 0,4-2-56 0 0,-1 0 0 0 0,0 1 0 0 0,0-1 0 0 0,1-1 0 0 0,-1 1 0 0 0,-6 1 0 0 0,22 4-311 0 0,1-4 490 0 0,-1-1 1 0 0,0 0 0 0 0,1-1-1 0 0,-1 0 1 0 0,21-2-1 0 0,21 1-113 0 0,89 11 0 0 0,-56-8-344 0 0,-72 0 375 0 0,-3 3 90 0 0,-11-6 26 0 0,-1 1 0 0 0,1-1-1 0 0,0 1 1 0 0,-1 0 0 0 0,1-1-1 0 0,0 1 1 0 0,-1 0-1 0 0,1-1 1 0 0,-1 1 0 0 0,0 0-1 0 0,1 0 1 0 0,-1 0 0 0 0,1-1-1 0 0,-1 1 1 0 0,0 0 0 0 0,0 0-1 0 0,0 0 1 0 0,1 0 0 0 0,-1 0-1 0 0,0 1 1 0 0,0 0 38 0 0,0 0 0 0 0,-1 1 0 0 0,1-1 0 0 0,-1 0 1 0 0,1 1-1 0 0,-1-1 0 0 0,-1 4 0 0 0,0-1 102 0 0,-1 0 1 0 0,1-1-1 0 0,-1 1 0 0 0,0-1 1 0 0,0 0-1 0 0,-7 7 0 0 0,-12 7 448 0 0,0-1-1 0 0,-45 25 1 0 0,8-6 57 0 0,41-25-430 0 0,0-2 0 0 0,0 1 0 0 0,-1-2 0 0 0,-36 11 0 0 0,-82 13 457 0 0,122-30-605 0 0,6 0-43 0 0,-43 7 60 0 0,46-8-74 0 0,0-1 0 0 0,0 0-1 0 0,0 0 1 0 0,0 0-1 0 0,1-1 1 0 0,-10-1-1 0 0,6-3-1 0 0,8 4-24 0 0,1 0 1 0 0,-1 1-1 0 0,1-1 0 0 0,-1 0 1 0 0,1 1-1 0 0,-1-1 0 0 0,1 0 0 0 0,0 1 1 0 0,0-1-1 0 0,-1 0 0 0 0,1 0 1 0 0,0 1-1 0 0,0-1 0 0 0,0 0 0 0 0,0 0 1 0 0,-1 0-1 0 0,1 1 0 0 0,0-1 1 0 0,1 0-1 0 0,-1 0 0 0 0,0 0 0 0 0,0 0 1 0 0,1-2-78 0 0,0 1 0 0 0,0 0 0 0 0,-1 0 1 0 0,2 0-1 0 0,-1-1 0 0 0,0 1 0 0 0,3-3 0 0 0,-1 1-130 0 0,1 0 0 0 0,-1 0-1 0 0,1 0 1 0 0,0 1 0 0 0,0 0-1 0 0,1 0 1 0 0,4-4 0 0 0,0 3-1367 0 0,-7 3-69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5063 0 0,'-1'2'8580'0'0,"-17"40"-4361"0"0,-22 65-2767 0 0,37-98-1431 0 0,3-7-129 0 0,13-1-1829 0 0,1-5 470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57 4607 0 0,'-19'10'-143'0'0,"-48"28"3114"0"0,58-32-1669 0 0,0 1 0 0 0,0 0 0 0 0,1 0 1 0 0,-15 16 3583 0 0,26-22-4471 0 0,3-1-268 0 0,-1-1 1 0 0,0 1 0 0 0,0-1-1 0 0,1 1 1 0 0,-1-1 0 0 0,0-1-1 0 0,0 1 1 0 0,10-5 0 0 0,43-24 684 0 0,-16 8-305 0 0,-20 11-308 0 0,146-59 1167 0 0,-160 68-1345 0 0,0-1 0 0 0,1 1 0 0 0,-1 1 0 0 0,1 0 0 0 0,-1 0 0 0 0,1 0 0 0 0,-1 1 0 0 0,9 1 0 0 0,-4 4-41 0 0,-11-4-1 0 0,0 0-1 0 0,-1 1 1 0 0,1-1 0 0 0,0 1-1 0 0,-1-1 1 0 0,0 1 0 0 0,1 0-1 0 0,-1-1 1 0 0,0 1 0 0 0,0 0-1 0 0,0 0 1 0 0,0 0-1 0 0,0 0 1 0 0,0 0 0 0 0,0 0-1 0 0,-1 0 1 0 0,1 3 0 0 0,-1-2-5 0 0,0 1 0 0 0,0 0 0 0 0,0-1 1 0 0,0 1-1 0 0,-1-1 0 0 0,1 1 0 0 0,-1 0 1 0 0,0-1-1 0 0,-2 6 0 0 0,-1 0-11 0 0,0-1 0 0 0,-1 1 1 0 0,0-1-1 0 0,0 0 0 0 0,-1 0 0 0 0,-13 13 0 0 0,0-3-96 0 0,-2 0 0 0 0,-39 26 0 0 0,-53 22-518 0 0,48-29 217 0 0,-3 2 23 0 0,-132 85-146 0 0,176-106 419 0 0,-30 31 0 0 0,39-35 64 0 0,11-11 44 0 0,-9 13-4 0 0,13-16 15 0 0,0 1 1 0 0,0-1 0 0 0,-1 1 0 0 0,1-1 0 0 0,0 0 0 0 0,0 1-1 0 0,0-1 1 0 0,0 1 0 0 0,0-1 0 0 0,0 1 0 0 0,0-1 0 0 0,0 1-1 0 0,0-1 1 0 0,0 0 0 0 0,0 1 0 0 0,0-1 0 0 0,0 1 0 0 0,0-1-1 0 0,0 1 1 0 0,0-1 0 0 0,0 1 0 0 0,0-1 0 0 0,1 0 0 0 0,-1 1-1 0 0,0-1 1 0 0,0 1 0 0 0,1-1 0 0 0,-1 0 0 0 0,0 1 0 0 0,0-1-1 0 0,1 0 1 0 0,-1 1 0 0 0,0-1 0 0 0,1 0 0 0 0,-1 0 0 0 0,1 1-1 0 0,-1-1 1 0 0,0 0 0 0 0,1 0 0 0 0,0 1 0 0 0,17 4 236 0 0,-7-5-107 0 0,0-1-1 0 0,1-1 1 0 0,-1 0 0 0 0,0 0-1 0 0,11-5 1 0 0,13-2 38 0 0,11-1 10 0 0,131-21 42 0 0,-169 30-221 0 0,-4 0 0 0 0,0 1 0 0 0,-1 0 0 0 0,1 0 0 0 0,-1 1 0 0 0,1-1 0 0 0,-1 1 0 0 0,6 1 0 0 0,31 5 64 0 0,-37-6-124 0 0,0-1 0 0 0,0 0-1 0 0,0 0 1 0 0,0 0 0 0 0,0-1-1 0 0,0 1 1 0 0,0-1 0 0 0,5-1-1 0 0,5-1-5580 0 0,-1 0-943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11 16847 0 0,'1'-2'770'0'0,"2"-5"-18"0"0,-2 5-60 0 0,-6 2-539 0 0,1 1 0 0 0,0-1 0 0 0,-1 1 0 0 0,1-1 0 0 0,0 1 1 0 0,-1 1-1 0 0,1-1 0 0 0,-6 4 0 0 0,-9 3 50 0 0,1 2 0 0 0,0 0 0 0 0,-31 24 0 0 0,-16 10-79 0 0,4-7-124 0 0,2 3 0 0 0,2 2 0 0 0,-100 96 0 0 0,143-123 0 0 0,-22 28 0 0 0,30-35 0 0 0,1 0 0 0 0,0 0 0 0 0,1 0 0 0 0,0 1 0 0 0,0-1 0 0 0,-2 11 0 0 0,3-6 0 0 0,5 1 0 0 0,4-2 0 0 0,3-1 0 0 0,-4-8 1 0 0,0 0-1 0 0,0 0 1 0 0,1-1 0 0 0,-1 1-1 0 0,1-1 1 0 0,0 0 0 0 0,8 2-1 0 0,48 5 71 0 0,-12-2 77 0 0,-43-6-127 0 0,100 17 124 0 0,-94-17-119 0 0,-1 0-1 0 0,1-1 0 0 0,0-1 0 0 0,-1 0 0 0 0,1-1 1 0 0,18-4-1 0 0,-6-3 249 0 0,0 0-1 0 0,37-20 1 0 0,43-32 340 0 0,-36 19-512 0 0,-53 33-196 0 0,-1 0 0 0 0,-1-1 0 0 0,26-24 0 0 0,-39 33 73 0 0,0 0 0 0 0,0 0 0 0 0,-1 0-1 0 0,1 0 1 0 0,0-1 0 0 0,-1 1 0 0 0,0 0 0 0 0,1 0 0 0 0,-1 0-1 0 0,0-1 1 0 0,1 1 0 0 0,-1 0 0 0 0,0 0 0 0 0,0-1-1 0 0,0 1 1 0 0,0 0 0 0 0,0 0 0 0 0,-1-3 0 0 0,-5-18-59 0 0,-1 13 66 0 0,1 4 18 0 0,1 0 1 0 0,-1 0-1 0 0,-1 1 0 0 0,1-1 1 0 0,-1 1-1 0 0,1 1 0 0 0,-1 0 0 0 0,0 0 1 0 0,-1 0-1 0 0,1 1 0 0 0,0 0 1 0 0,-1 0-1 0 0,-11-1 0 0 0,17 3 0 0 0,0-1 1 0 0,0 1-1 0 0,0 0 0 0 0,-1 0 0 0 0,1 0 0 0 0,0 0 0 0 0,0 0 1 0 0,-1 0-1 0 0,1 1 0 0 0,0-1 0 0 0,0 1 0 0 0,0-1 1 0 0,0 1-1 0 0,0 0 0 0 0,0 0 0 0 0,0 0 0 0 0,-4 2 0 0 0,-1 2-3 0 0,-30 15-48 0 0,-42 32 1 0 0,65-42 21 0 0,1 0 0 0 0,-18 18-1 0 0,26-24 21 0 0,1 1-1 0 0,0 0 1 0 0,0 0-1 0 0,0 1 1 0 0,1-1-1 0 0,-1 1 1 0 0,1 0-1 0 0,1 0 1 0 0,-4 9-1 0 0,5-1 6 0 0,1-12-31 0 0,0 1 0 0 0,1-1 0 0 0,-1 0 0 0 0,1 0 0 0 0,0 0-1 0 0,-1 0 1 0 0,1 0 0 0 0,0 0 0 0 0,0 0 0 0 0,0 0 0 0 0,1 0 0 0 0,-1 0 0 0 0,0-1 0 0 0,1 1 0 0 0,-1-1-1 0 0,1 1 1 0 0,-1-1 0 0 0,1 1 0 0 0,0-1 0 0 0,0 0 0 0 0,-1 1 0 0 0,1-1 0 0 0,3 1 0 0 0,-1-1-95 0 0,0 1 0 0 0,1-1 0 0 0,-1 0 0 0 0,1 0 0 0 0,0 0 0 0 0,-1-1 0 0 0,1 0 1 0 0,0 0-1 0 0,8-1 0 0 0,9-2-909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6911 0 0,'0'0'528'0'0,"-6"-8"5686"0"0,11 5-6805 0 0,0-1 925 0 0,0 1-1 0 0,1 0 1 0 0,-1 0-1 0 0,1 1 1 0 0,-1 0-1 0 0,8-2 1 0 0,20-3 1622 0 0,-1 3 1 0 0,1 0 0 0 0,59 2-1 0 0,-40 6-6548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12439 0 0,'0'0'7586'0'0,"3"0"-6841"0"0,138-25 1753 0 0,13-1-1095 0 0,-121 21-1363 0 0,11 0-1784 0 0,-41 5 442 0 0,-1 1-61 0 0,10 0-12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111 104 10799 0 0,'0'0'979'0'0,"1"-3"-808"0"0,0 0-31 0 0,1-1 1 0 0,0 0 0 0 0,0 1 0 0 0,0-1 0 0 0,0 1 0 0 0,0-1 0 0 0,1 1-1 0 0,-1 0 1 0 0,1 0 0 0 0,0 0 0 0 0,0 1 0 0 0,0-1 0 0 0,1 1-1 0 0,-1-1 1 0 0,0 1 0 0 0,1 0 0 0 0,6-3 0 0 0,8-2 1133 0 0,0 0 1 0 0,26-7 0 0 0,-40 13-1000 0 0,25-4 644 0 0,0 0 0 0 0,0 2-1 0 0,59 1 1 0 0,-73 2-874 0 0,-1 2 1 0 0,24 5 0 0 0,-14-3-50 0 0,-12-1 4 0 0,-1 3 0 0 0,-3 4-13 0 0,-8-8 4 0 0,1 0 1 0 0,-1 1-1 0 0,1-1 1 0 0,-1 1-1 0 0,0-1 1 0 0,0 0-1 0 0,0 1 0 0 0,0-1 1 0 0,0 1-1 0 0,-1-1 1 0 0,1 0-1 0 0,-1 1 1 0 0,0-1-1 0 0,1 0 1 0 0,-1 0-1 0 0,0 1 1 0 0,0-1-1 0 0,0 0 0 0 0,-1 0 1 0 0,1 0-1 0 0,-1 0 1 0 0,1 0-1 0 0,-1 0 1 0 0,-2 2-1 0 0,-5 5-45 0 0,0-1-1 0 0,-1-1 0 0 0,-15 11 1 0 0,-132 66-100 0 0,111-62 127 0 0,0 2 0 0 0,-48 35 0 0 0,63-38 27 0 0,-22 18 0 0 0,47-34 0 0 0,0 0 0 0 0,0 1 0 0 0,1-1 0 0 0,0 1 0 0 0,-9 13 0 0 0,9-9 0 0 0,2 1 0 0 0,4-1 0 0 0,0-9 9 0 0,0 1 1 0 0,1-1-1 0 0,-1 1 0 0 0,0-1 0 0 0,0 1 0 0 0,1-1 0 0 0,-1 0 1 0 0,0 0-1 0 0,1 1 0 0 0,-1-1 0 0 0,1 0 0 0 0,0 0 0 0 0,-1-1 1 0 0,1 1-1 0 0,0 0 0 0 0,0-1 0 0 0,-1 1 0 0 0,1-1 0 0 0,0 1 1 0 0,0-1-1 0 0,0 0 0 0 0,0 1 0 0 0,0-1 0 0 0,2-1 0 0 0,6 1 84 0 0,0-1-1 0 0,0 0 0 0 0,14-4 0 0 0,-9 2 31 0 0,37-7 166 0 0,9-3 19 0 0,1 3 0 0 0,83-2-1 0 0,-131 13-940 0 0,-1 0 0 0 0,0 1 1 0 0,21 5-1 0 0,-32-7-626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102 515 10799 0 0,'-20'9'659'0'0,"-36"22"0"0"0,54-30 113 0 0,-6 3 2647 0 0,8-4-3219 0 0,-1 0 1 0 0,1 1-1 0 0,0-1 1 0 0,-1 0 0 0 0,1 0-1 0 0,-1 1 1 0 0,1-1 0 0 0,0 0-1 0 0,-1 0 1 0 0,1 0 0 0 0,0 0-1 0 0,-1 1 1 0 0,1-1 0 0 0,-1 0-1 0 0,1 0 1 0 0,-1 0-1 0 0,1 0 1 0 0,0 0 0 0 0,-1 0-1 0 0,0 0 1 0 0,-3-7-209 0 0,3 3 115 0 0,0 0 1 0 0,1 0 0 0 0,-1 1 0 0 0,1-1-1 0 0,0 0 1 0 0,0 0 0 0 0,1 1 0 0 0,-1-1 0 0 0,1 0-1 0 0,-1 0 1 0 0,1 1 0 0 0,1-1 0 0 0,-1 1-1 0 0,3-6 1 0 0,3-6 159 0 0,19-27 0 0 0,-22 36-211 0 0,113-193 584 0 0,-106 179-1181 0 0,0 0 0 0 0,2 0-1 0 0,0 1 1 0 0,1 1 0 0 0,0 0 0 0 0,24-21 0 0 0,-28 31 41 0 0,0 0 0 0 0,0 0 0 0 0,1 1 1 0 0,0 0-1 0 0,0 1 0 0 0,1 0 0 0 0,0 1 1 0 0,0 0-1 0 0,0 1 0 0 0,0 0 0 0 0,1 1 1 0 0,22-3-1 0 0,-11 4-5167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10591 0 0,'0'0'5346'0'0,"-2"1"-5114"0"0,-30 12 181 0 0,1 1 1 0 0,1 2 0 0 0,-48 34-1 0 0,23-15-421 0 0,-49 24 11 0 0,61-37 164 0 0,1 3 0 0 0,-71 54 0 0 0,107-74-57 0 0,-1 1 0 0 0,1 1 1 0 0,0 0-1 0 0,0-1 0 0 0,1 2 0 0 0,0-1 0 0 0,0 0 0 0 0,-5 13 0 0 0,9-17-66 0 0,-1 1-1 0 0,1 0 1 0 0,0-1 0 0 0,0 1 0 0 0,0 0-1 0 0,1 0 1 0 0,-1-1 0 0 0,1 1-1 0 0,0 0 1 0 0,0 0 0 0 0,0 0-1 0 0,1 0 1 0 0,-1 0 0 0 0,1-1-1 0 0,0 1 1 0 0,0 0 0 0 0,0 0-1 0 0,1-1 1 0 0,-1 1 0 0 0,1-1 0 0 0,3 6-1 0 0,1-1 44 0 0,0-2-1 0 0,0 1 1 0 0,1 0 0 0 0,0-1-1 0 0,0-1 1 0 0,0 1 0 0 0,1-1-1 0 0,-1 0 1 0 0,1-1 0 0 0,0 0-1 0 0,1 0 1 0 0,-1 0 0 0 0,14 2-1 0 0,9 2 145 0 0,0-1 0 0 0,47 3-1 0 0,-25-6 71 0 0,1-2 0 0 0,0-3-1 0 0,103-14 1 0 0,-135 11-255 0 0,0-1 0 0 0,0 0-1 0 0,29-13 1 0 0,-41 14-30 0 0,0-1-1 0 0,0 0 1 0 0,0-1 0 0 0,-1 0-1 0 0,1 0 1 0 0,-2-1 0 0 0,1 0-1 0 0,13-15 1 0 0,-20 19-20 0 0,1 0 0 0 0,-1-1 0 0 0,0 1 0 0 0,0-1-1 0 0,0 1 1 0 0,0-1 0 0 0,0 0 0 0 0,-1 1 0 0 0,0-1 0 0 0,0 0 0 0 0,0 0-1 0 0,0 0 1 0 0,-1 0 0 0 0,1 0 0 0 0,-1 0 0 0 0,0 0 0 0 0,0 0 0 0 0,-1 0-1 0 0,1-1 1 0 0,-1 1 0 0 0,0 1 0 0 0,0-1 0 0 0,0 0 0 0 0,-1 0 0 0 0,1 0-1 0 0,-1 0 1 0 0,0 1 0 0 0,0-1 0 0 0,0 1 0 0 0,0 0 0 0 0,-1-1 0 0 0,1 1-1 0 0,-1 0 1 0 0,0 0 0 0 0,0 1 0 0 0,0-1 0 0 0,0 1 0 0 0,-1-1 0 0 0,1 1-1 0 0,-1 0 1 0 0,1 0 0 0 0,-1 1 0 0 0,0-1 0 0 0,0 1 0 0 0,-5-2-1 0 0,-1 1-11 0 0,0 0-1 0 0,0 1 1 0 0,-1 0-1 0 0,1 0 0 0 0,-1 1 1 0 0,1 1-1 0 0,-1 0 1 0 0,1 0-1 0 0,0 1 0 0 0,0 0 1 0 0,-1 1-1 0 0,1 0 1 0 0,1 1-1 0 0,-1 0 0 0 0,1 0 1 0 0,-1 1-1 0 0,-16 12 0 0 0,14-9 12 0 0,1 0-1 0 0,0 1 1 0 0,1 1-1 0 0,0 0 0 0 0,0 0 1 0 0,1 1-1 0 0,0 0 1 0 0,1 1-1 0 0,1 0 0 0 0,-1 0 1 0 0,2 0-1 0 0,-10 26 0 0 0,15-34-77 0 0,-1 0 0 0 0,1-1-1 0 0,0 1 1 0 0,1 0 0 0 0,-1 0-1 0 0,0 0 1 0 0,1 0 0 0 0,0 0-1 0 0,0 0 1 0 0,1 0 0 0 0,-1 0-1 0 0,1 0 1 0 0,-1 0 0 0 0,1 0 0 0 0,0 0-1 0 0,1-1 1 0 0,-1 1 0 0 0,1 0-1 0 0,0-1 1 0 0,-1 1 0 0 0,6 6-1 0 0,-5-8-848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16127 0 0,'0'0'1870'0'0,"3"-1"-804"0"0,244-24 3905 0 0,226-22-2009 0 0,0 19-2047 0 0,-467 28-911 0 0,89 0 72 0 0,-79 1-174 0 0,0 0-1 0 0,1 2 1 0 0,23 6 0 0 0,-37-8-240 0 0,-14 4-3013 0 0,5-1 2841 0 0,-17 4-930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9:5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43 7831 0 0,'0'0'11795'0'0,"3"-1"-10646"0"0,104-18 1119 0 0,-77 12-1618 0 0,0 2 0 0 0,60-5 1 0 0,-71 10-555 0 0,0 0 0 0 0,0 2 0 0 0,0 0 0 0 0,23 5 0 0 0,-29 0-54 0 0,-12-7-42 0 0,-1 1-1 0 0,1-1 0 0 0,-1 1 0 0 0,1 0 1 0 0,-1-1-1 0 0,0 1 0 0 0,1-1 0 0 0,-1 1 1 0 0,0 0-1 0 0,0-1 0 0 0,1 1 0 0 0,-1 0 1 0 0,0-1-1 0 0,0 1 0 0 0,0 0 0 0 0,0-1 1 0 0,0 1-1 0 0,0 0 0 0 0,0-1 0 0 0,0 1 1 0 0,0 0-1 0 0,0 0 0 0 0,-1 0 0 0 0,1 1-5 0 0,-1 0 0 0 0,0-1 0 0 0,0 1 0 0 0,0-1 0 0 0,0 1 0 0 0,0-1 0 0 0,0 1 0 0 0,0-1 0 0 0,-2 2 0 0 0,-3 1-18 0 0,0 1 0 0 0,-1-1 1 0 0,-8 5-1 0 0,-82 38 24 0 0,65-33 0 0 0,-57 20 0 0 0,56-22 0 0 0,-48 23 0 0 0,70-28 0 0 0,4-2-16 0 0,34-6-161 0 0,29-9 35 0 0,-36 5-66 0 0,0 2 0 0 0,0 0 0 0 0,0 1 0 0 0,38 2 0 0 0,-52 0 199 0 0,2 1-6 0 0,1 0-1 0 0,0 0 1 0 0,0 1 0 0 0,0 0 0 0 0,-1 0-1 0 0,1 1 1 0 0,-1 1 0 0 0,0-1 0 0 0,0 1-1 0 0,10 6 1 0 0,-8-3 116 0 0,1 0 1 0 0,-1 1-1 0 0,14 14 1 0 0,13 11 100 0 0,-35-32 466 0 0,-14 22 19 0 0,4-16-461 0 0,0-1 0 0 0,0 1 0 0 0,0-1 0 0 0,0-1 0 0 0,-18 9 0 0 0,3-1 0 0 0,-9 6-97 0 0,-1-1 0 0 0,-1-2 0 0 0,-69 23 0 0 0,86-35-95 0 0,1-1 0 0 0,-1-1 0 0 0,-29 0-1 0 0,28-2-16 0 0,1 1 0 0 0,0 0 0 0 0,-30 8 0 0 0,30-4-17 0 0,0 1 0 0 0,0 1 0 0 0,-22 12 0 0 0,38-18 1 0 0,0-1-1 0 0,0 1 1 0 0,0-1 0 0 0,0 1 0 0 0,0-1-1 0 0,0 1 1 0 0,0 0 0 0 0,0-1-1 0 0,0 1 1 0 0,0 0 0 0 0,1 0-1 0 0,-1 0 1 0 0,0 0 0 0 0,0-1-1 0 0,1 1 1 0 0,-1 0 0 0 0,0 2-1 0 0,-2-2-232 0 0,4 1-9 0 0,0-1 127 0 0,0 0 0 0 0,0 0 1 0 0,0 0-1 0 0,0-1 0 0 0,0 1 1 0 0,0 0-1 0 0,0 0 0 0 0,1-1 1 0 0,-1 1-1 0 0,0-1 0 0 0,0 1 1 0 0,0-1-1 0 0,1 0 0 0 0,-1 1 1 0 0,0-1-1 0 0,3 0 0 0 0,15-1-6020 0 0,3-5-2266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0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1 455 0 0,'-1'2'987'0'0,"1"-1"-860"0"0,0-1 1 0 0,0 1-1 0 0,0 0 0 0 0,0 0 0 0 0,0 0 1 0 0,0-1-1 0 0,0 1 0 0 0,0 0 0 0 0,-1 0 1 0 0,1-1-1 0 0,0 1 0 0 0,0 0 0 0 0,-1 0 0 0 0,1-1 1 0 0,-1 1-1 0 0,1 0 0 0 0,-1-1 0 0 0,1 1 1 0 0,-1-1-1 0 0,1 1 0 0 0,-1 0 0 0 0,1-1 1 0 0,-1 1-1 0 0,0-1 0 0 0,1 0 0 0 0,-1 1 1 0 0,0-1-1 0 0,0 1 0 0 0,1-1 0 0 0,-1 0 0 0 0,0 0 1 0 0,0 1-1 0 0,1-1 0 0 0,-2 0 0 0 0,-5 0-151 0 0,5 0-22 0 0,0 1 0 0 0,0-1 0 0 0,1 0-1 0 0,-1 0 1 0 0,0 1 0 0 0,0-1 0 0 0,0 1-1 0 0,1 0 1 0 0,-12 10 8953 0 0,11-10-8929 0 0,0 0-1 0 0,-1 0 1 0 0,1 1-1 0 0,0 0 1 0 0,0-1-1 0 0,0 1 1 0 0,0 0 0 0 0,0 0-1 0 0,1 0 1 0 0,-1 0-1 0 0,0 0 1 0 0,1 0 0 0 0,0 1-1 0 0,-1-1 1 0 0,1 0-1 0 0,-2 5 1 0 0,2-1-90 0 0,0 0 1 0 0,0 1-1 0 0,0-1 0 0 0,0 11 1 0 0,1-14 75 0 0,9 160-1143 0 0,-5-119 1132 0 0,21 170 3 0 0,7 122 22 0 0,-32-296 76 0 0,-8 76-1 0 0,7-113-97 0 0,-6-70-515 0 0,5 0-2823 0 0,2 31-156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0:2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286 209 3223 0 0,'0'0'1835'0'0,"-12"1"4332"0"0,-7 10-3245 0 0,10-8-2896 0 0,-1-3-69 0 0,9-1 41 0 0,0 1-1 0 0,-1 0 1 0 0,1 0 0 0 0,0 0-1 0 0,0-1 1 0 0,0 1 0 0 0,0-1-1 0 0,0 1 1 0 0,0-1-1 0 0,0 1 1 0 0,0-1 0 0 0,0 1-1 0 0,0-1 1 0 0,0 0 0 0 0,0 0-1 0 0,0 0 1 0 0,0 1 0 0 0,0-1-1 0 0,1 0 1 0 0,-1 0 0 0 0,-1-2-1 0 0,-2-3-3 0 0,-1 0 0 0 0,0 0 0 0 0,0 1-1 0 0,-12-11 1 0 0,7 9 6 0 0,1 3 11 0 0,8 4-8 0 0,1 0-1 0 0,-1 0 1 0 0,0 0-1 0 0,0 1 1 0 0,0-1 0 0 0,1 0-1 0 0,-1 0 1 0 0,0 1-1 0 0,1-1 1 0 0,-1 0 0 0 0,0 1-1 0 0,1-1 1 0 0,-1 1-1 0 0,0-1 1 0 0,1 1 0 0 0,-1-1-1 0 0,1 1 1 0 0,-1-1-1 0 0,0 2 1 0 0,1-1-2 0 0,-4 2-1 0 0,2 0 0 0 0,-1 1 0 0 0,0 0 0 0 0,1-1 0 0 0,-1 1 0 0 0,1 0 0 0 0,0 0 0 0 0,0 0 0 0 0,-1 7 0 0 0,-9 44 0 0 0,5-21 0 0 0,1-10 11 0 0,-1-1 0 0 0,-1 0 0 0 0,-1 0 0 0 0,-1 0 0 0 0,-16 26 0 0 0,24-47 70 0 0,1 0 1 0 0,-1 0 0 0 0,1 0-1 0 0,-1-1 1 0 0,1 1 0 0 0,-1 0 0 0 0,-2 1-1 0 0,3-3-80 0 0,1 0 1 0 0,-1 1-1 0 0,1-1 0 0 0,0 0 0 0 0,-1 0 0 0 0,1 1 0 0 0,-1-1 0 0 0,1 0 0 0 0,-1 0 1 0 0,1 0-1 0 0,-1 0 0 0 0,1 0 0 0 0,-1 0 0 0 0,1 0 0 0 0,-1 0 0 0 0,1 0 1 0 0,-1 0-1 0 0,1 0 0 0 0,-1 0 0 0 0,1 0 0 0 0,-1 0 0 0 0,1 0 0 0 0,-1 0 1 0 0,1-1-1 0 0,-1 1 0 0 0,1 0 0 0 0,-1 0 0 0 0,1 0 0 0 0,0-1 0 0 0,-1 1 1 0 0,1 0-1 0 0,-1-1 0 0 0,1 1 0 0 0,0 0 0 0 0,-1-1 0 0 0,1 0-12 0 0,0 0-1 0 0,0 1 1 0 0,0-1-1 0 0,0 0 1 0 0,0 1-1 0 0,0-1 1 0 0,0 0-1 0 0,0 1 0 0 0,0-1 1 0 0,0 1-1 0 0,0-1 1 0 0,1 0-1 0 0,-1 1 1 0 0,0-1-1 0 0,1 1 1 0 0,-1-1-1 0 0,0 1 1 0 0,1-2-1 0 0,0 2-17 0 0,1-6 7 0 0,0 1-1 0 0,1 0 1 0 0,-1 0-1 0 0,1 0 1 0 0,1 1-1 0 0,-1-1 1 0 0,1 1-1 0 0,-1-1 1 0 0,1 1-1 0 0,0 1 1 0 0,1-1-1 0 0,-1 0 1 0 0,1 1-1 0 0,0 0 1 0 0,9-5-1 0 0,-4 3 22 0 0,-1-1 0 0 0,0-1 0 0 0,0 1 0 0 0,0-1 0 0 0,-1-1-1 0 0,0 0 1 0 0,-1 0 0 0 0,1 0 0 0 0,-2-1 0 0 0,1 0 0 0 0,-1 0 0 0 0,-1-1 0 0 0,1 0-1 0 0,4-14 1 0 0,4-14 105 0 0,-2 0 0 0 0,11-64 0 0 0,-19 84-7 0 0,-2 9-49 0 0,-1 3-12 0 0,1 1 1 0 0,-1-1-1 0 0,1 0 0 0 0,3-6 1 0 0,-4 10-13 0 0,-1 1-17 0 0,0 1-1 0 0,0-1 1 0 0,0 1-1 0 0,1-1 1 0 0,-1 1-1 0 0,0-1 1 0 0,0 1-1 0 0,0-1 1 0 0,1 1-1 0 0,-1-1 1 0 0,0 1-1 0 0,0-1 1 0 0,1 1-1 0 0,-1 0 1 0 0,0-1-1 0 0,1 1 1 0 0,-1 0-1 0 0,1-1 1 0 0,0 0-1 0 0,0 0 6 0 0,1 0-1 0 0,-1 1 1 0 0,1-1-1 0 0,-1 0 0 0 0,1 0 1 0 0,-1 1-1 0 0,1-1 1 0 0,0 1-1 0 0,-1-1 1 0 0,1 1-1 0 0,0 0 0 0 0,0-1 1 0 0,-1 1-1 0 0,1 0 1 0 0,0 0-1 0 0,-1 1 0 0 0,1-1 1 0 0,3 1-1 0 0,0 0 28 0 0,-1 0-10 0 0,1 0 0 0 0,-1 0 0 0 0,1 1 0 0 0,-1 0 0 0 0,0 0 0 0 0,0 0 0 0 0,0 0-1 0 0,0 1 1 0 0,0 0 0 0 0,0 0 0 0 0,4 3 0 0 0,5 8 87 0 0,17 20-1 0 0,-18-19-59 0 0,14 15-17 0 0,53 58 96 0 0,12 15-399 0 0,-56-60 144 0 0,-10-9-126 0 0,-19-25 187 0 0,0 0 0 0 0,0-1 0 0 0,1 0 0 0 0,13 13-1 0 0,-18-19 54 0 0,0 0-1 0 0,1-1 0 0 0,0 1 1 0 0,-1 0-1 0 0,1-1 1 0 0,0 0-1 0 0,-1 0 0 0 0,1 0 1 0 0,0 0-1 0 0,0 0 0 0 0,0 0 1 0 0,0-1-1 0 0,0 1 0 0 0,0-1 1 0 0,0 0-1 0 0,0 0 0 0 0,0 0 1 0 0,0 0-1 0 0,0-1 1 0 0,0 1-1 0 0,3-2 0 0 0,2 0-187 0 0,-1-1-1 0 0,0 0 0 0 0,-1 0 1 0 0,1-1-1 0 0,7-4 0 0 0,18-13-4781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0:3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27 242 919 0 0,'-1'2'67'0'0,"-11"14"37"0"0,4-7 3877 0 0,7-10-3909 0 0,0-2-42 0 0,-3-4-6 0 0,6-14 40 0 0,1 10-38 0 0,0-1 54 0 0,3 2 14 0 0,0 3-14 0 0,10-1 211 0 0,-15 8-237 0 0,0 0 1 0 0,0-1-1 0 0,0 1 0 0 0,0 0 0 0 0,0-1 1 0 0,0 1-1 0 0,0-1 0 0 0,0 1 0 0 0,0-1 0 0 0,0 0 1 0 0,0 1-1 0 0,0-1 0 0 0,1-1 1396 0 0,3 5-960 0 0,-5-3-453 0 0,0 0-1 0 0,1 0 1 0 0,-1 0 0 0 0,1 0-1 0 0,-1 0 1 0 0,0 0-1 0 0,1 0 1 0 0,-1 0 0 0 0,0 1-1 0 0,1-1 1 0 0,-1 0 0 0 0,0 0-1 0 0,1 0 1 0 0,-1 1-1 0 0,0-1 1 0 0,0 0 0 0 0,1 0-1 0 0,-1 1 1 0 0,0-1 0 0 0,0 0-1 0 0,1 1 1 0 0,-1-1-1 0 0,23 39 1232 0 0,-20-33-1197 0 0,18 12 70 0 0,-19-16-105 0 0,0 0 0 0 0,0 0 0 0 0,0 0-1 0 0,1 0 1 0 0,-1-1 0 0 0,0 1-1 0 0,1-1 1 0 0,-1 0 0 0 0,1 0 0 0 0,-1 0-1 0 0,1 0 1 0 0,0 0 0 0 0,-1 0 0 0 0,1-1-1 0 0,0 1 1 0 0,-1-1 0 0 0,1 0-1 0 0,0 0 1 0 0,4 0 0 0 0,1-2 110 0 0,1 0 0 0 0,-1 0 0 0 0,0-1 0 0 0,15-6 0 0 0,12-5 200 0 0,-16 7-303 0 0,-14 7-14 0 0,14-1-20 0 0,-2 1-1 0 0,0 1-1 0 0,0 1 0 0 0,30 7 0 0 0,-32-5-1 0 0,1-1 0 0 0,-1-1 0 0 0,0 0 0 0 0,1-1-1 0 0,19-1 1 0 0,-20-3-6 0 0,-1 1 0 0 0,0-2 0 0 0,0 1 0 0 0,0-2 0 0 0,0 0 0 0 0,13-7 0 0 0,6-7 0 0 0,34-22 0 0 0,-56 33 0 0 0,-2 2 0 0 0,0 0 0 0 0,0 1 0 0 0,0 0 0 0 0,1 1 0 0 0,0 0 0 0 0,18-5 0 0 0,1 1 0 0 0,-25 6 0 0 0,19 0 0 0 0,68 2 0 0 0,-53 2 0 0 0,40-5 0 0 0,-66 2 0 0 0,0-1 0 0 0,1 0 0 0 0,-1-1 0 0 0,0-1 0 0 0,-1 0 0 0 0,1 0 0 0 0,14-8 0 0 0,8-8 0 0 0,-15 9 0 0 0,0 0 0 0 0,29-10 0 0 0,-46 20 0 0 0,-1 0 0 0 0,1 0 0 0 0,0 0 0 0 0,0 1 0 0 0,0-1 0 0 0,0 1 0 0 0,0-1 0 0 0,1 1 0 0 0,-1 0 0 0 0,0 0 0 0 0,0 0 0 0 0,4 0 0 0 0,0 1 0 0 0,-2-1 0 0 0,0 0 0 0 0,0 0 0 0 0,-1 1 0 0 0,1-1 0 0 0,0 1 0 0 0,6 2 0 0 0,-3 0 0 0 0,26 8 123 0 0,-25-7-91 0 0,4 2-65 0 0,-10-5 112 0 0,0 2-111 0 0,19 14-483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8287 0 0,'14'-15'1763'0'0,"-28"15"220"0"0,12 0-1896 0 0,1 1 0 0 0,-1-1 0 0 0,1 1 0 0 0,-1 0 1 0 0,1-1-1 0 0,0 1 0 0 0,-1 0 0 0 0,1 0 0 0 0,0 0 1 0 0,0 0-1 0 0,-1 0 0 0 0,1 0 0 0 0,0 0 0 0 0,0 0 1 0 0,0 0-1 0 0,0 1 0 0 0,0-1 0 0 0,0 3 0 0 0,-11 10 419 0 0,-68 49 586 0 0,68-54-1052 0 0,1-2-40 0 0,-1-3 72 0 0,10-3 299 0 0,2-1 117 0 0,0 0 21 0 0,0 0-66 0 0,-2 1-294 0 0,0 0-148 0 0,0 0 1 0 0,0 0-1 0 0,0 0 0 0 0,1 0 0 0 0,-1 1 1 0 0,0-1-1 0 0,0 1 0 0 0,1-1 0 0 0,-1 1 0 0 0,1 0 1 0 0,-1-1-1 0 0,1 1 0 0 0,0 0 0 0 0,-2 2 1 0 0,-2 5-5 0 0,-16 19 3 0 0,-30 51 0 0 0,24-33 0 0 0,-41 57 0 0 0,57-87 0 0 0,-12 23 0 0 0,20-32 0 0 0,-1 0 0 0 0,1 0 0 0 0,0 1 0 0 0,1 0 0 0 0,-3 15 0 0 0,5-22 0 0 0,0-1 0 0 0,-1 1 0 0 0,1 0 0 0 0,0 0 0 0 0,0 0 0 0 0,0-1 0 0 0,1 1 0 0 0,-1 0 0 0 0,0 0 0 0 0,0 0 0 0 0,0-1 0 0 0,1 1 0 0 0,-1 0 0 0 0,1 1 0 0 0,0-1 0 0 0,0 0 0 0 0,0 1 0 0 0,1-1 0 0 0,-1 0 0 0 0,0 0 0 0 0,0-1 0 0 0,1 1 0 0 0,-1 0 0 0 0,1 0 0 0 0,-1 0 0 0 0,1-1 0 0 0,-1 1 0 0 0,1-1 0 0 0,-1 1 0 0 0,1-1 0 0 0,0 0 0 0 0,-1 0 0 0 0,3 0 0 0 0,34-2 0 0 0,-15 1 0 0 0,131-1 0 0 0,-138 2 0 0 0,0 0 0 0 0,30-4 0 0 0,-39 3 0 0 0,1-1 0 0 0,0 1 0 0 0,0-1 0 0 0,9-5 0 0 0,-13 5 0 0 0,-1 0 0 0 0,1 0 0 0 0,-1-1 0 0 0,1 0 0 0 0,4-5 0 0 0,0 1 0 0 0,2-3 0 0 0,-1-1 0 0 0,0 0 0 0 0,0 0 0 0 0,12-23 0 0 0,22-54 0 0 0,-38 76 0 0 0,0 0 0 0 0,0 0 0 0 0,-1 0 0 0 0,-1-1 0 0 0,0 1 0 0 0,-1-1 0 0 0,0 0 0 0 0,-1-16 0 0 0,-4 19 0 0 0,3 9 0 0 0,-1 1 0 0 0,0-1 0 0 0,0 1 0 0 0,0-1 0 0 0,0 1 0 0 0,0 0 0 0 0,0-1 0 0 0,1 1 0 0 0,-1 0 0 0 0,0 0 0 0 0,0 0 0 0 0,0 0 0 0 0,0 0 0 0 0,0 0 0 0 0,0 0 0 0 0,0 0 0 0 0,0 0 0 0 0,0 0 0 0 0,-1 1 0 0 0,-24 6 0 0 0,17-4 0 0 0,-5 2 0 0 0,0 1 0 0 0,0 0 0 0 0,1 1 0 0 0,-16 10 0 0 0,11-7 0 0 0,-23 11 0 0 0,27-14 0 0 0,12-6 0 0 0,0 0 0 0 0,-1 1 0 0 0,1-1 0 0 0,-1 0 0 0 0,1 0 0 0 0,-1 0 0 0 0,1 0 0 0 0,-1-1 0 0 0,0 1 0 0 0,1-1 0 0 0,-1 0 0 0 0,0 1 0 0 0,0-1 0 0 0,1 0 0 0 0,-5-1 0 0 0,-2-4 0 0 0,7 4 1 0 0,1-1-1 0 0,-1 1 1 0 0,1 0-1 0 0,0-1 1 0 0,0 1-1 0 0,-1-1 1 0 0,1 1-1 0 0,0-1 1 0 0,0 0-1 0 0,0 1 1 0 0,1-1-1 0 0,-1 0 1 0 0,0 0-1 0 0,1 1 1 0 0,-1-1-1 0 0,1 0 1 0 0,0 0-1 0 0,-1 0 1 0 0,1 0-1 0 0,0 0 1 0 0,0 0-1 0 0,0 0 1 0 0,1 1-1 0 0,-1-1 1 0 0,0 0-1 0 0,1 0 1 0 0,-1 0-1 0 0,1 0 1 0 0,-1 1-1 0 0,1-1 1 0 0,2-3-1 0 0,-1 1-7 0 0,1-1 0 0 0,0 1-1 0 0,0 0 1 0 0,0 0 0 0 0,0 0 0 0 0,1 1-1 0 0,0-1 1 0 0,0 1 0 0 0,0 0 0 0 0,8-6-1 0 0,-8 7-116 0 0,5-3-2061 0 0,-9 5-3274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42 11975 0 0,'1'-6'-54'0'0,"-1"2"258"0"0,1 0-1 0 0,1-1 1 0 0,-1 1 0 0 0,0 0 0 0 0,1 0 0 0 0,2-4-1 0 0,-3 6 173 0 0,-1 2 111 0 0,4 2 284 0 0,-3-1-755 0 0,-1-1-1 0 0,1 0 1 0 0,-1 0 0 0 0,1 0 0 0 0,-1 0-1 0 0,1 0 1 0 0,-1 0 0 0 0,1 1-1 0 0,-1-1 1 0 0,1 0 0 0 0,-1 0 0 0 0,0 1-1 0 0,1-1 1 0 0,-1 0 0 0 0,1 1 0 0 0,-1-1-1 0 0,0 0 1 0 0,1 1 0 0 0,-1-1 0 0 0,1 1-1 0 0,2 4 1 0 0,-2-3-16 0 0,0 1 0 0 0,1-1 0 0 0,-1 1 0 0 0,0 0 0 0 0,0-1 0 0 0,-1 1 0 0 0,1 0 0 0 0,0-1 0 0 0,-1 1 0 0 0,0 0 0 0 0,1 3 0 0 0,0-1-13 0 0,2 22 98 0 0,-3-21-9 0 0,0 0 0 0 0,-1 0 0 0 0,0 0-1 0 0,0 0 1 0 0,0-1 0 0 0,-1 1 0 0 0,1 0-1 0 0,-1 0 1 0 0,-5 9 0 0 0,-4 3 437 0 0,-17 26 0 0 0,8-15-321 0 0,-76 139-192 0 0,77-133 0 0 0,-15 23 14 0 0,-20 37-92 0 0,47-80-259 0 0,6-12-138 0 0,3-5-1022 0 0,9-4-3962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172 477 8287 0 0,'-10'14'130'0'0,"0"0"0"0"0,-1 0 0 0 0,-1-1 0 0 0,0 0-1 0 0,0-1 1 0 0,-21 15 0 0 0,0 1-99 0 0,28-24 458 0 0,-14 11-507 0 0,18-14 545 0 0,0 0 0 0 0,0-1 0 0 0,-1 1-1 0 0,1-1 1 0 0,0 1 0 0 0,0-1 0 0 0,-1 0-1 0 0,1 1 1 0 0,-3-1 0 0 0,5-2-223 0 0,11-21-89 0 0,0 1 1 0 0,1 0 0 0 0,2 1-1 0 0,32-37 1 0 0,-8 16 297 0 0,50-40 1 0 0,142-96-514 0 0,-175 137 0 0 0,91-64 0 0 0,-139 100 0 0 0,-1 0 0 0 0,1 0 0 0 0,0 1 0 0 0,1 0 0 0 0,-1 0 0 0 0,1 1 0 0 0,0 0 0 0 0,17-4 0 0 0,-25 7 0 0 0,0 0 0 0 0,0 1 0 0 0,0-1 0 0 0,0 0 0 0 0,-1 0 0 0 0,1 0 0 0 0,0 0 0 0 0,0 1 0 0 0,0-1 0 0 0,0 0 0 0 0,-1 1 0 0 0,1-1 0 0 0,0 1 0 0 0,0-1 0 0 0,-1 1 0 0 0,1-1 0 0 0,0 1 0 0 0,-1 0 0 0 0,1-1 0 0 0,0 1 0 0 0,-1 0 0 0 0,1-1 0 0 0,-1 1 0 0 0,1 0 0 0 0,-1 0 0 0 0,0-1 0 0 0,1 1 0 0 0,-1 0 0 0 0,0 0 0 0 0,0 0 0 0 0,1 0 0 0 0,-1 0 0 0 0,0-1 0 0 0,0 1 0 0 0,0 0 0 0 0,0 0 0 0 0,0 1 0 0 0,0 4 0 0 0,0 0 0 0 0,0 0 0 0 0,-1 0 0 0 0,-1 7 0 0 0,-2 2 0 0 0,0 0 0 0 0,-1-1 0 0 0,-12 26 0 0 0,-28 40 0 0 0,27-47 0 0 0,-95 176 0 0 0,105-192-333 0 0,-1-1 0 0 0,-1-1 0 0 0,-21 27 0 0 0,24-34 157 0 0,0-1-1 0 0,0 0 1 0 0,-1-1-1 0 0,1 0 1 0 0,-2 0 0 0 0,1 0-1 0 0,-1-1 1 0 0,-14 6-1 0 0,-51 18-1278 0 0,-45 21-258 0 0,94-37 1713 0 0,-31 24 0 0 0,39-25 0 0 0,14-10 6 0 0,-23 21 52 0 0,25-21 280 0 0,-1-2 136 0 0,-5 0 34 0 0,5 0 4 0 0,2 0 0 0 0,0 0 0 0 0,0 0 0 0 0,0 0 0 0 0,0 0 0 0 0,0 0 0 0 0,0 0 0 0 0,0 0 0 0 0,0 0 0 0 0,0 0 0 0 0,0 0 0 0 0,0 0-69 0 0,1 2-294 0 0,9 43-133 0 0,-2-8-16 0 0,18 46 0 0 0,-19-63 0 0 0,-4-10 0 0 0,1 0 0 0 0,0 0 0 0 0,0-1 0 0 0,1 0 0 0 0,9 13 0 0 0,-2-8 0 0 0,0 0 0 0 0,1-1 0 0 0,1 0 0 0 0,17 12 0 0 0,63 36 0 0 0,-25-17 0 0 0,-59-36 0 0 0,-1 1 0 0 0,1 0 0 0 0,-2 0 0 0 0,1 1 0 0 0,-1 0 0 0 0,-1 1 0 0 0,12 20 0 0 0,-19-31-1 0 0,0 0 0 0 0,0 0-1 0 0,0 0 1 0 0,0 0 0 0 0,0 0-1 0 0,0 0 1 0 0,0 0 0 0 0,0 0-1 0 0,0 0 1 0 0,0 1 0 0 0,0-1-1 0 0,0 0 1 0 0,0 0 0 0 0,0 0-1 0 0,0 0 1 0 0,0 0 0 0 0,0 0 0 0 0,0 0-1 0 0,0 0 1 0 0,0 0 0 0 0,0 0-1 0 0,0 0 1 0 0,0 0 0 0 0,0 0-1 0 0,0 0 1 0 0,0 0 0 0 0,0 0-1 0 0,0 0 1 0 0,0 0 0 0 0,0 0-1 0 0,0 0 1 0 0,0 0 0 0 0,0 0 0 0 0,1 0-1 0 0,-1 0 1 0 0,0 0 0 0 0,0 0-1 0 0,0 0 1 0 0,0 0 0 0 0,0 0-1 0 0,0 0 1 0 0,0 0 0 0 0,0 0-1 0 0,0 0 1 0 0,0 0 0 0 0,0 0-1 0 0,0 0 1 0 0,0 0 0 0 0,0 0-1 0 0,0 0 1 0 0,0 0 0 0 0,1 0 0 0 0,-1 0-1 0 0,0 0 1 0 0,0 0 0 0 0,0 0-1 0 0,0 0 1 0 0,0 0 0 0 0,0 0-1 0 0,0 0 1 0 0,0 0 0 0 0,0 0-1 0 0,0 0 1 0 0,0 0 0 0 0,1-7-443 0 0,-1-13-1077 0 0,0 16 883 0 0,0-9-876 0 0,2 0-20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219 102 4607 0 0,'0'0'208'0'0,"8"-4"32"0"0,21-19 224 0 0,14-12 3616 0 0,-42 34-3568 0 0,-1 1 0 0 0,0 0 0 0 0,0 0 0 0 0,0 0 0 0 0,0 0 0 0 0,0 0 0 0 0,0 0 0 0 0,0 0 0 0 0,-5-6 722 0 0,5 5-1191 0 0,-1 1 0 0 0,1-1 0 0 0,0 0 0 0 0,-1 1 0 0 0,1-1-1 0 0,0 1 1 0 0,-1-1 0 0 0,1 1 0 0 0,-1-1 0 0 0,1 1 0 0 0,-1-1-1 0 0,1 1 1 0 0,-1 0 0 0 0,1-1 0 0 0,-1 1 0 0 0,1 0 0 0 0,-1-1-1 0 0,0 1 1 0 0,-3-1 62 0 0,1 0 1 0 0,-1 0-1 0 0,1 1 0 0 0,0 0 0 0 0,-1 0 1 0 0,1-1-1 0 0,-1 2 0 0 0,1-1 0 0 0,-1 0 1 0 0,-3 2-1 0 0,-6 1-88 0 0,-21 10 0 0 0,50-19 1384 0 0,-6 2-1209 0 0,0 0 0 0 0,13-7-1 0 0,-19 9-191 0 0,0 0 0 0 0,1 0 0 0 0,-1 0 0 0 0,9-2 0 0 0,-13 3 0 0 0,0 1 0 0 0,1 0 0 0 0,-1 0 0 0 0,0 0 0 0 0,0 0 0 0 0,0 0 0 0 0,1 0 0 0 0,-1 0 0 0 0,0-1 0 0 0,0 1 0 0 0,0 0 0 0 0,1 0 0 0 0,-1 0 0 0 0,0 0 0 0 0,0 0 0 0 0,1 0 0 0 0,-1 0 0 0 0,0 0 0 0 0,0 0 0 0 0,0 0 0 0 0,1 0 0 0 0,-1 0 0 0 0,0 1 0 0 0,0-1 0 0 0,0 0 0 0 0,1 0 0 0 0,-1 0 0 0 0,0 0 0 0 0,0 0 0 0 0,0 0 0 0 0,1 0 0 0 0,-1 1 0 0 0,0-1 0 0 0,0 0 0 0 0,0 0 0 0 0,0 0 0 0 0,0 0 0 0 0,1 0 0 0 0,-1 1 0 0 0,0-1 0 0 0,0 0 0 0 0,0 0 0 0 0,0 0 0 0 0,0 1 0 0 0,0-1 0 0 0,0 0 0 0 0,0 0 0 0 0,0 0 0 0 0,0 1 0 0 0,0-1 0 0 0,0 0 0 0 0,0 0 0 0 0,0 1 0 0 0,-2 6 0 0 0,-2 3 86 0 0,0-1-1 0 0,-1 1 1 0 0,0-1 0 0 0,-1 0-1 0 0,-7 10 1 0 0,-39 40 1286 0 0,3-3-1210 0 0,40-44-162 0 0,4-3 0 0 0,9-4 0 0 0,8-4 0 0 0,-12-1 0 0 0,8-1 0 0 0,0 0 0 0 0,0 0 0 0 0,0-1 0 0 0,0 0 0 0 0,0 0 0 0 0,0-1 0 0 0,10-5 0 0 0,5-1 0 0 0,-1 1 0 0 0,59-19 0 0 0,-69 24 0 0 0,0 1 0 0 0,-1 0 0 0 0,1 0 0 0 0,23 0 0 0 0,-32 2 0 0 0,-1 0 0 0 0,0 1 0 0 0,0-1 0 0 0,1 0 0 0 0,-1 1 0 0 0,0-1 0 0 0,0 1 0 0 0,0 0 0 0 0,0-1 0 0 0,0 1 0 0 0,0 0 0 0 0,0 0 0 0 0,0 0 0 0 0,0 1 0 0 0,-1-1 0 0 0,1 0 0 0 0,0 1 0 0 0,-1-1 0 0 0,1 1 0 0 0,-1 0 0 0 0,1-1 0 0 0,-1 1 0 0 0,0 0 0 0 0,2 2 0 0 0,-2 0 0 0 0,1 0 0 0 0,-1 0 0 0 0,0 0 0 0 0,-1 0 0 0 0,1 0 0 0 0,-1 0 0 0 0,1 0 0 0 0,-1 1 0 0 0,-1-1 0 0 0,1 0 0 0 0,0 0 0 0 0,-2 5 0 0 0,-25 84 0 0 0,19-73 0 0 0,2 0 0 0 0,0 0 0 0 0,2 0 0 0 0,0 1 0 0 0,-2 30 0 0 0,7-47 0 0 0,-1 1 0 0 0,1-1 0 0 0,0 0 0 0 0,0 0 0 0 0,0 0 0 0 0,1 0 0 0 0,-1-1 0 0 0,1 1 0 0 0,0 0 0 0 0,0-1 0 0 0,0 1 0 0 0,3 3 0 0 0,5 6 0 0 0,21 19 0 0 0,-29-29 0 0 0,9 8 0 0 0,-1 0 0 0 0,0 0 0 0 0,-1 1 0 0 0,14 24 0 0 0,-20-30 0 0 0,1 1 0 0 0,-1 0 0 0 0,-1 0 0 0 0,1 1 0 0 0,-1-1 0 0 0,-1 0 0 0 0,1 1 0 0 0,-1-1 0 0 0,-1 1 0 0 0,1 0 0 0 0,-2 10 0 0 0,-1 1 0 0 0,-1 0 0 0 0,0 0 0 0 0,-2-1 0 0 0,0 1 0 0 0,-2-1 0 0 0,0 0 0 0 0,0-1 0 0 0,-2 0 0 0 0,0 0 0 0 0,-22 29 0 0 0,2-8 0 0 0,-2-2 0 0 0,-1-1 0 0 0,-2-1 0 0 0,-1-2 0 0 0,-72 50 0 0 0,78-62 0 0 0,4-2 0 0 0,-1-1 0 0 0,0-1 0 0 0,-1-2 0 0 0,-30 12 0 0 0,40-20 0 0 0,16-6 0 0 0,1 1 0 0 0,-1-1 0 0 0,0 0 0 0 0,0 1 0 0 0,0-1 0 0 0,0 1 0 0 0,0-1 0 0 0,1 1 0 0 0,-1-1 0 0 0,0 1 0 0 0,0-1 0 0 0,1 1 0 0 0,-1 0 0 0 0,1-1 0 0 0,-2 2 0 0 0,4 3 0 0 0,-2-4 0 0 0,1 2 82 0 0,0 0 0 0 0,1 1 0 0 0,-1-1 0 0 0,1 0 1 0 0,0 0-1 0 0,0 0 0 0 0,0 0 0 0 0,0 0 0 0 0,0-1 0 0 0,1 1 0 0 0,2 2 0 0 0,34 24 1136 0 0,-28-22-1373 0 0,12 8 155 0 0,-15-12 0 0 0,0-3 0 0 0,-3-5 0 0 0,7-28-952 0 0,-5 14-6706 0 0,-7 17 1220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157 106 10135 0 0,'-2'1'778'0'0,"-3"3"-452"0"0,1 0 1 0 0,1 0 0 0 0,-1 0-1 0 0,0 0 1 0 0,1 1 0 0 0,0-1-1 0 0,0 1 1 0 0,0 0 0 0 0,1 0-1 0 0,-1 0 1 0 0,1 0 0 0 0,0 1-1 0 0,1-1 1 0 0,-1 0 0 0 0,1 1-1 0 0,0-1 1 0 0,1 1 0 0 0,-1-1-1 0 0,1 1 1 0 0,1 7 0 0 0,-1-12-286 0 0,0 1 0 0 0,0-1 0 0 0,1 0 0 0 0,-1 1 0 0 0,1-1 0 0 0,-1 0 0 0 0,1 0 0 0 0,0 0 0 0 0,-1 0 0 0 0,1 0 0 0 0,0 1 0 0 0,0-1 0 0 0,0-1 0 0 0,-1 1 0 0 0,1 0 0 0 0,0 0 0 0 0,0 0 0 0 0,1 0 0 0 0,-1-1 0 0 0,0 1 0 0 0,0 0 0 0 0,0-1 0 0 0,0 1 0 0 0,1-1 0 0 0,1 1 0 0 0,1 0 77 0 0,0 0-1 0 0,0 0 1 0 0,0 0-1 0 0,1-1 1 0 0,7 0 0 0 0,6-1 108 0 0,0-1 0 0 0,-1-2 0 0 0,1 1 0 0 0,-1-2 0 0 0,0 0 0 0 0,0-1 0 0 0,17-10 0 0 0,108-64 472 0 0,-122 67-682 0 0,-1 0-1 0 0,-1-1 1 0 0,0-1-1 0 0,20-22 0 0 0,-30 25-120 0 0,-8 12 89 0 0,0-1 0 0 0,0 1 0 0 0,1-1 0 0 0,-1 0 0 0 0,0 1 0 0 0,0-1 0 0 0,0 1-1 0 0,0-1 1 0 0,0 0 0 0 0,0 1 0 0 0,0-1 0 0 0,0 1 0 0 0,0-1 0 0 0,0 0 0 0 0,0 1 0 0 0,0-1 0 0 0,0 1 0 0 0,-1-1 0 0 0,1 1-1 0 0,0-1 1 0 0,0 0 0 0 0,-1 1 0 0 0,1-1 0 0 0,0 1 0 0 0,-1-1 0 0 0,1 1 0 0 0,-1-1 0 0 0,0 0-14 0 0,0 0 0 0 0,0 1 1 0 0,0-1-1 0 0,-1 1 0 0 0,1 0 1 0 0,0-1-1 0 0,0 1 1 0 0,0 0-1 0 0,-1-1 0 0 0,1 1 1 0 0,0 0-1 0 0,-3 0 0 0 0,-2 0-121 0 0,0 1-1 0 0,0 0 1 0 0,-1 0-1 0 0,-7 3 1 0 0,-15 7-510 0 0,1 1-1 0 0,-38 22 1 0 0,6-2 118 0 0,-110 60-272 0 0,147-77 1043 0 0,0 1 1 0 0,1 1 0 0 0,1 2 0 0 0,-36 39-1 0 0,54-55-156 0 0,0 1 0 0 0,1-1 0 0 0,-1 1 0 0 0,1 0 0 0 0,0 0 0 0 0,0 0-1 0 0,0 0 1 0 0,0 0 0 0 0,-1 7 0 0 0,3-10-51 0 0,0 1 0 0 0,0-1 0 0 0,-1 1 0 0 0,1 0 0 0 0,1-1 0 0 0,-1 1-1 0 0,0-1 1 0 0,0 1 0 0 0,0-1 0 0 0,1 1 0 0 0,-1-1 0 0 0,1 1 0 0 0,-1-1 0 0 0,1 1 0 0 0,0-1-1 0 0,-1 0 1 0 0,1 1 0 0 0,0-1 0 0 0,0 0 0 0 0,0 0 0 0 0,0 0 0 0 0,0 1 0 0 0,0-1 0 0 0,1 0 0 0 0,-1 0-1 0 0,0 0 1 0 0,0-1 0 0 0,1 1 0 0 0,-1 0 0 0 0,2 0 0 0 0,2 2 29 0 0,1-1-1 0 0,-1-1 1 0 0,0 1 0 0 0,1-1 0 0 0,-1 0 0 0 0,1 0-1 0 0,9 0 1 0 0,42-4 105 0 0,-31 1-149 0 0,92-9-941 0 0,-81 5-232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97 146 11975 0 0,'0'0'267'0'0,"0"0"42"0"0,0 0 17 0 0,0 0-28 0 0,0 0-126 0 0,-3-17 2224 0 0,1 11-929 0 0,2 5-1462 0 0,-1 1 1 0 0,1 0-1 0 0,0 0 0 0 0,0-1 1 0 0,0 1-1 0 0,-1 0 0 0 0,1-1 1 0 0,0 1-1 0 0,0 0 0 0 0,-1 0 1 0 0,1-1-1 0 0,0 1 0 0 0,0 0 1 0 0,-1 0-1 0 0,1 0 0 0 0,0-1 1 0 0,-1 1-1 0 0,1 0 0 0 0,0 0 1 0 0,-1 0-1 0 0,1 0 1 0 0,0 0-1 0 0,-1 0 0 0 0,1 0 1 0 0,0-1-1 0 0,-1 1 0 0 0,1 0 1 0 0,0 0-1 0 0,-1 0 0 0 0,1 1 1 0 0,-1-1-1 0 0,1 0 0 0 0,0 0 1 0 0,-1 0-1 0 0,1 0 0 0 0,-1 0 1 0 0,0 1 33 0 0,-2-2 55 0 0,-1 1 0 0 0,0 0 1 0 0,0 1-1 0 0,1-1 0 0 0,-1 1 0 0 0,0-1 0 0 0,1 1 0 0 0,-1 0 0 0 0,1 1 0 0 0,-1-1 0 0 0,1 0 0 0 0,-1 1 0 0 0,1 0 1 0 0,0 0-1 0 0,0 0 0 0 0,0 0 0 0 0,0 1 0 0 0,0-1 0 0 0,0 1 0 0 0,-3 4 0 0 0,2 0-94 0 0,4 0 0 0 0,1-6 0 0 0,0 0 0 0 0,0 0 0 0 0,1 0 0 0 0,-1 0 0 0 0,0 0 0 0 0,0 0 0 0 0,1 0 0 0 0,-1 0 0 0 0,1-1 0 0 0,-1 1 0 0 0,1-1 0 0 0,-1 1 0 0 0,1-1 0 0 0,-1 1 0 0 0,1-1 0 0 0,-1 0 0 0 0,1 0 0 0 0,-1 1 0 0 0,3-1 0 0 0,2 0 0 0 0,0-1 0 0 0,0 1 0 0 0,11-3 0 0 0,33-10 816 0 0,75-32 0 0 0,-14 4-400 0 0,-47 19-416 0 0,-30 9 0 0 0,1 2 0 0 0,1 1 0 0 0,49-7 0 0 0,-78 16 5 0 0,1 1 1 0 0,0-1-1 0 0,-1 2 0 0 0,1-1 0 0 0,-1 1 1 0 0,9 2-1 0 0,-15-3-65 0 0,0 0-1 0 0,0 1 1 0 0,1-1 0 0 0,-1 0 0 0 0,0 1 0 0 0,0-1-1 0 0,0 1 1 0 0,0-1 0 0 0,0 1 0 0 0,0-1 0 0 0,0 1-1 0 0,0 0 1 0 0,0 0 0 0 0,0 0 0 0 0,0-1-1 0 0,0 1 1 0 0,-1 0 0 0 0,1 0 0 0 0,0 0 0 0 0,-1 0-1 0 0,1 0 1 0 0,0 0 0 0 0,-1 0 0 0 0,0 0 0 0 0,1 1-1 0 0,-1-1 1 0 0,1 0 0 0 0,-1 0 0 0 0,0 0-1 0 0,0 0 1 0 0,0 1 0 0 0,0-1 0 0 0,0 0 0 0 0,0 0-1 0 0,0 1 1 0 0,0-1 0 0 0,0 0 0 0 0,0 0 0 0 0,-1 0-1 0 0,1 0 1 0 0,-1 1 0 0 0,1-1 0 0 0,-1 0-1 0 0,1 0 1 0 0,-1 0 0 0 0,-1 2 0 0 0,-6 12-963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233 318 8287 0 0,'3'2'191'0'0,"10"8"252"0"0,-12-10-251 0 0,5-2-78 0 0,-5 1 274 0 0,-1 1 110 0 0,0 0 12 0 0,0 0 2 0 0,-6 10 512 0 0,1-4-698 0 0,0 1 1 0 0,-1-1-1 0 0,0 0 0 0 0,-12 8 0 0 0,-11 11 603 0 0,-9 10-625 0 0,-67 48 0 0 0,93-76-253 0 0,9-5 5 0 0,0 0 0 0 0,-1 0 0 0 0,1 0 0 0 0,0 1 0 0 0,0-1 0 0 0,-4 6 0 0 0,17-28 1384 0 0,10-4-1225 0 0,29-29 0 0 0,10-12 960 0 0,20-30-1071 0 0,115-107-1 0 0,-182 191-330 0 0,0 0-1 0 0,1 0 1 0 0,0 1 0 0 0,1 1 0 0 0,0 0-1 0 0,27-12 1 0 0,-38 20 227 0 0,1 0 0 0 0,-1 0 0 0 0,1 0 0 0 0,0 0 0 0 0,-1 1 0 0 0,1-1 0 0 0,0 1 0 0 0,-1 0 0 0 0,1 0 0 0 0,0 1 0 0 0,-1-1 0 0 0,1 1 0 0 0,4 1 0 0 0,-6-2 0 0 0,0 1 0 0 0,1 1 0 0 0,-1-1 0 0 0,0 0 0 0 0,0 0 0 0 0,0 1 0 0 0,0-1 0 0 0,0 1 0 0 0,-1 0 0 0 0,1-1 0 0 0,0 1 0 0 0,-1 0 0 0 0,1 0 0 0 0,-1 0 0 0 0,1 0 0 0 0,-1 1 0 0 0,0-1 0 0 0,0 0 0 0 0,0 0 0 0 0,0 4 0 0 0,3 7 0 0 0,-1 0 0 0 0,-1 0 0 0 0,0 1 0 0 0,-1-1 0 0 0,-1 1 0 0 0,0-1 0 0 0,-2 15 0 0 0,-2 7 0 0 0,-14 51 0 0 0,8-49 369 0 0,-1 0 0 0 0,-17 40 0 0 0,24-69-436 0 0,-6 14-193 0 0,0 1 0 0 0,2 0 0 0 0,-8 32 0 0 0,16-54 192 0 0,-1 1 1 0 0,1-1-1 0 0,0 0 0 0 0,0 0 0 0 0,-1 1 0 0 0,1-1 0 0 0,0 0 1 0 0,0 0-1 0 0,1 1 0 0 0,-1-1 0 0 0,0 0 0 0 0,0 0 0 0 0,0 1 0 0 0,1-1 1 0 0,-1 0-1 0 0,1 0 0 0 0,-1 0 0 0 0,1 0 0 0 0,-1 0 0 0 0,1 1 1 0 0,0-1-1 0 0,-1 0 0 0 0,1 0 0 0 0,0 0 0 0 0,0-1 0 0 0,0 1 1 0 0,0 0-1 0 0,0 0 0 0 0,0 0 0 0 0,0-1 0 0 0,0 1 0 0 0,0 0 1 0 0,0-1-1 0 0,0 1 0 0 0,0-1 0 0 0,1 0 0 0 0,-1 1 0 0 0,0-1 0 0 0,0 0 1 0 0,1 1-1 0 0,1-1 0 0 0,18 0-955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0,1 2-41 0 0,5 3-210 0 0,-1 1 0 0 0,1 0 0 0 0,-1 0-1 0 0,0 0 1 0 0,-1 1 0 0 0,8 13-1 0 0,18 49 1099 0 0,-6-11-326 0 0,2-12-754 0 0,60 79-1 0 0,-20-32 1320 0 0,-41-54-1113 0 0,-11-15-133 0 0,1-2 0 0 0,31 36-1 0 0,-41-52-114 0 0,2 0 0 0 0,-1 0 0 0 0,1-1 0 0 0,-1 0 0 0 0,2-1-1 0 0,-1 1 1 0 0,0-1 0 0 0,1 0 0 0 0,0-1 0 0 0,0 0 0 0 0,0 0 0 0 0,0-1-1 0 0,14 2 1 0 0,-15-3-40 0 0,-1-1-1 0 0,1 0 1 0 0,-1 0-1 0 0,1 0 1 0 0,-1-1-1 0 0,1 0 1 0 0,-1-1-1 0 0,0 1 1 0 0,1-1-1 0 0,-1 0 0 0 0,0-1 1 0 0,0 1-1 0 0,0-1 1 0 0,-1-1-1 0 0,1 1 1 0 0,-1-1-1 0 0,0 0 1 0 0,8-7-1 0 0,6-8-1477 0 0,-8 3-20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10135 0 0,'0'0'231'0'0,"0"0"29"0"0,0 0 19 0 0,4 16 1877 0 0,-3-9-1869 0 0,-1-1 1 0 0,1 1 0 0 0,-1 0-1 0 0,-1-1 1 0 0,1 1-1 0 0,-1-1 1 0 0,-1 1 0 0 0,1-1-1 0 0,-1 0 1 0 0,0 1 0 0 0,0-1-1 0 0,-1 0 1 0 0,0 0 0 0 0,-5 8-1 0 0,0-3-173 0 0,0 1 0 0 0,-2-2-1 0 0,1 1 1 0 0,-12 9 0 0 0,-6 7 248 0 0,-204 203 945 0 0,175-174-566 0 0,3-5-39 0 0,-221 239-351 0 0,266-280-791 0 0,0 1 0 0 0,-9 18 0 0 0,16-27-72 0 0,2-2 0 0 0,1 0 447 0 0,-1 0 0 0 0,1 0 0 0 0,-1 0-1 0 0,1 0 1 0 0,-1-1 0 0 0,1 1 0 0 0,-1 0 0 0 0,1-1-1 0 0,-1 0 1 0 0,1 1 0 0 0,-1-1 0 0 0,1 0 0 0 0,-1 0 0 0 0,2 0-1 0 0,-2 0 20 0 0,20-12-466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98 13823 0 0,'-39'29'652'0'0,"28"-22"-365"0"0,0 2-1 0 0,-19 17 1 0 0,23-19-287 0 0,-19 21 0 0 0,24-25 0 0 0,0-1 0 0 0,0 1 0 0 0,0 0 0 0 0,1 0 0 0 0,-1 0 0 0 0,1 0 0 0 0,0 0 0 0 0,-2 6 0 0 0,3-8 0 0 0,0-1 0 0 0,0 0 0 0 0,0 1 0 0 0,0-1 0 0 0,0 0 0 0 0,0 1 0 0 0,0-1 0 0 0,0 0 0 0 0,0 1 0 0 0,0-1 0 0 0,0 0 0 0 0,0 1 0 0 0,0-1 0 0 0,0 0 0 0 0,0 0 0 0 0,0 1 0 0 0,0-1 0 0 0,0 0 0 0 0,1 1 0 0 0,-1-1 0 0 0,0 0 0 0 0,1 1 0 0 0,0 0-1 0 0,0-1 0 0 0,0 1 0 0 0,1-1 0 0 0,-1 1 0 0 0,1-1 0 0 0,-1 1 0 0 0,0-1-1 0 0,1 0 1 0 0,-1 0 0 0 0,1 0 0 0 0,-1 0 0 0 0,1 0 0 0 0,-1 0 0 0 0,1 0 0 0 0,1 0 0 0 0,23-6 89 0 0,-2-2 362 0 0,0-1 0 0 0,-1-1 0 0 0,30-19 0 0 0,-6 5 135 0 0,39-21 406 0 0,90-41-350 0 0,-162 80-649 0 0,0 1 0 0 0,1 0 0 0 0,0 1 0 0 0,0 0 0 0 0,0 2 0 0 0,0 0 0 0 0,22-1 0 0 0,-30 4-299 0 0,0 1-1 0 0,0-1 0 0 0,-1 1 1 0 0,1 0-1 0 0,0 1 1 0 0,-1-1-1 0 0,0 1 1 0 0,1 1-1 0 0,10 7 0 0 0,22 10-2801 0 0,-18-15 1574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5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108 103 11975 0 0,'0'0'267'0'0,"0"0"42"0"0,0 0 17 0 0,9-13 84 0 0,-5 8-339 0 0,-3 4 294 0 0,-1 1 122 0 0,1-1 22 0 0,8-6 259 0 0,0 1 0 0 0,1 0 0 0 0,16-8 0 0 0,64-31 2747 0 0,-79 42-3366 0 0,-11 2-149 0 0,0 1 1 0 0,1 0-1 0 0,-1 0 0 0 0,0 0 0 0 0,1 0 1 0 0,-1 0-1 0 0,0 0 0 0 0,0 0 0 0 0,1 0 1 0 0,-1 0-1 0 0,0 0 0 0 0,1 0 0 0 0,-1 0 1 0 0,0 0-1 0 0,0 0 0 0 0,1 0 0 0 0,-1 0 1 0 0,0 0-1 0 0,1 0 0 0 0,-1 0 1 0 0,0 0-1 0 0,0 0 0 0 0,1 0 0 0 0,-1 0 1 0 0,0 1-1 0 0,1-1 0 0 0,-1 0 0 0 0,0 0 1 0 0,0 0-1 0 0,0 1 0 0 0,1-1 0 0 0,-1 0 1 0 0,0 0-1 0 0,0 0 0 0 0,0 1 0 0 0,1-1 1 0 0,-1 0-1 0 0,0 0 0 0 0,0 1 0 0 0,0-1 1 0 0,0 0-1 0 0,0 1 0 0 0,0-1 0 0 0,0 0 1 0 0,0 0-1 0 0,0 1 0 0 0,0-1 0 0 0,0 0 1 0 0,0 1-1 0 0,0-1 0 0 0,0 0 0 0 0,0 1 1 0 0,0-1-1 0 0,0 0 0 0 0,0 0 0 0 0,0 1 1 0 0,0-1-1 0 0,0 0 0 0 0,0 1 0 0 0,0-1 1 0 0,-1 0-1 0 0,1 1 0 0 0,-3 9 0 0 0,1 0 0 0 0,-2 0 0 0 0,0 0 0 0 0,0-1 0 0 0,-6 11 0 0 0,-31 44 0 0 0,-52 45 0 0 0,63-77 0 0 0,2 1 0 0 0,-29 43 0 0 0,56-73 0 0 0,-1-1 0 0 0,1 0 0 0 0,0 0 0 0 0,0 0 0 0 0,0 1 0 0 0,0-1 0 0 0,0 1 0 0 0,1-1 0 0 0,-1 1 0 0 0,0 4 0 0 0,3 2 0 0 0,0-7 0 0 0,0 0 0 0 0,0-1 0 0 0,-1 1 0 0 0,1-1 0 0 0,0 0 0 0 0,0 0 0 0 0,1 1 0 0 0,-1-1 0 0 0,0 0 0 0 0,0-1 0 0 0,0 1 0 0 0,1 0 0 0 0,-1-1 0 0 0,3 1 0 0 0,34 3 0 0 0,0-7 273 0 0,0-1 1 0 0,-1-2-1 0 0,50-13 0 0 0,18-4 247 0 0,-33 10-2869 0 0,-39 7-5155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 11975 0 0,'0'0'267'0'0,"0"0"42"0"0,0 0-290 0 0,-1 0 0 0 0,1-1 0 0 0,0 1 0 0 0,0 0 0 0 0,0 0 0 0 0,0-1 0 0 0,0 1 0 0 0,0 0-1 0 0,-1 0 1 0 0,1 0 0 0 0,0 0 0 0 0,0-1 0 0 0,0 1 0 0 0,-1 0 0 0 0,1 0 0 0 0,0 0 0 0 0,0 0 0 0 0,0 0 0 0 0,-1 0-1 0 0,1-1 1 0 0,0 1 0 0 0,0 0 0 0 0,-1 0 0 0 0,1 0 0 0 0,0 0 0 0 0,0 0 0 0 0,-1 0 0 0 0,1 0 0 0 0,0 0 0 0 0,0 0-1 0 0,-1 0 1 0 0,1 0 0 0 0,-3 0 27 0 0,2-1-34 0 0,-1 1-1 0 0,1 0 0 0 0,-1 0 1 0 0,1 1-1 0 0,-1-1 1 0 0,1 0-1 0 0,-1 0 0 0 0,1 1 1 0 0,-1-1-1 0 0,1 1 1 0 0,-3 0-1 0 0,2 0 354 0 0,2-1 122 0 0,0 0 22 0 0,0 0-66 0 0,-2 2-211 0 0,0-1 0 0 0,0 1 0 0 0,1 0 0 0 0,-1 0 0 0 0,0 0 0 0 0,-1 4 0 0 0,0-2 192 0 0,0-2-410 0 0,1-1 0 0 0,0 1-1 0 0,0 0 1 0 0,-1-1 0 0 0,1 1 0 0 0,-1-1 0 0 0,1 0-1 0 0,-1 0 1 0 0,0 0 0 0 0,1 0 0 0 0,-5 1 0 0 0,-18 7-15 0 0,-71 45 1 0 0,79-43 0 0 0,1 1 0 0 0,1 0 0 0 0,0 1 0 0 0,-19 21 0 0 0,24-22 0 0 0,0-1 0 0 0,1 2 0 0 0,0-1 0 0 0,-11 22 0 0 0,16-26 0 0 0,0-1 0 0 0,1 1 0 0 0,0 0 0 0 0,0 0 0 0 0,1 0 0 0 0,0 0 0 0 0,1 1 0 0 0,-1-1 0 0 0,1 16 0 0 0,2-21 0 0 0,-1-1 0 0 0,1 1 0 0 0,-1-1 0 0 0,1 1 0 0 0,0-1 0 0 0,0 1 0 0 0,0-1 0 0 0,1 0 0 0 0,-1 0 0 0 0,1 1 0 0 0,-1-1 0 0 0,1 0 0 0 0,-1 0 0 0 0,1 0 0 0 0,0 0 0 0 0,0-1 0 0 0,0 1 0 0 0,0-1 0 0 0,1 1 0 0 0,-1-1 0 0 0,0 1 0 0 0,0-1 0 0 0,1 0 0 0 0,-1 0 0 0 0,3 0 0 0 0,5 3 0 0 0,-1-2 0 0 0,1 1 0 0 0,-1-1 0 0 0,1-1 0 0 0,14 1 0 0 0,-1-1-1 0 0,12-1-7 0 0,61 10 0 0 0,-85-8 17 0 0,0 1 0 0 0,0 0-1 0 0,-1 0 1 0 0,1 1 0 0 0,-1 0 0 0 0,0 1 0 0 0,0 0 0 0 0,0 1 0 0 0,16 12 0 0 0,-22-14 142 0 0,0 0-1 0 0,0 0 1 0 0,0 0-1 0 0,-1 0 1 0 0,1 0 0 0 0,-1 1-1 0 0,0-1 1 0 0,-1 1-1 0 0,1 0 1 0 0,3 9-1 0 0,-5-10-130 0 0,0 0 0 0 0,0 0 0 0 0,0 0 0 0 0,-1 0 0 0 0,0 0 0 0 0,0 0 0 0 0,0 0 0 0 0,0 0 0 0 0,0 0 0 0 0,-1 0 0 0 0,0-1 0 0 0,0 1 0 0 0,0 0 0 0 0,0 0 0 0 0,-3 6 0 0 0,-10 19-20 0 0,-1-1 0 0 0,-37 50 0 0 0,42-65 0 0 0,-1 0 0 0 0,-1-1 0 0 0,0 0 0 0 0,0-1 0 0 0,-1-1 0 0 0,0 0 0 0 0,-22 12 0 0 0,13-11 0 0 0,0 0 0 0 0,-1-2 0 0 0,0-1 0 0 0,0 0 0 0 0,-1-2 0 0 0,0-1 0 0 0,0 0 0 0 0,-1-2 0 0 0,-40 0 0 0 0,57-3 124 0 0,0 0 0 0 0,0 0 0 0 0,1-1 0 0 0,-1 0 0 0 0,0-1 0 0 0,1 1 0 0 0,-1-2 0 0 0,1 1 0 0 0,0-1 0 0 0,0 0 0 0 0,0 0 0 0 0,0-1 0 0 0,0 0 0 0 0,1 0 0 0 0,-11-9 0 0 0,17 13-163 0 0,0-1 0 0 0,0 1 0 0 0,0-1 0 0 0,0 1 0 0 0,1-1-1 0 0,-1 1 1 0 0,0-1 0 0 0,0 1 0 0 0,0-1 0 0 0,0 1 0 0 0,1 0 0 0 0,-1-1-1 0 0,0 1 1 0 0,0-1 0 0 0,1 1 0 0 0,-1 0 0 0 0,0-1 0 0 0,1 0 0 0 0,0 1-30 0 0,7-8-842 0 0,1 1-1 0 0,0 0 0 0 0,0 0 0 0 0,1 1 1 0 0,-1 0-1 0 0,21-9 0 0 0,-21 11 513 0 0,26-14-1648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132 126 11975 0 0,'-6'-1'100'0'0,"1"1"0"0"0,-1 0-1 0 0,1 0 1 0 0,0 0 0 0 0,-1 0-1 0 0,1 1 1 0 0,0 0 0 0 0,-1 0 0 0 0,1 1-1 0 0,0 0 1 0 0,0-1 0 0 0,-6 5-1 0 0,4-3 171 0 0,0 0 0 0 0,0 1 1 0 0,0 0-1 0 0,1 0 0 0 0,0 1 0 0 0,-10 8 0 0 0,28-8-105 0 0,-5-5-135 0 0,0 1 1 0 0,0-1-1 0 0,1 0 0 0 0,-1-1 0 0 0,0 0 0 0 0,0 0 0 0 0,1 0 0 0 0,-1-1 0 0 0,13-5 1 0 0,5-4 248 0 0,31-18 0 0 0,-46 23-208 0 0,61-37 416 0 0,-47 27-330 0 0,0 1 1 0 0,1 1 0 0 0,29-11-1 0 0,-49 23-108 0 0,1 1-1 0 0,0-1 1 0 0,-1 1-1 0 0,1 0 1 0 0,-1 1-1 0 0,9-1 1 0 0,-13 1-37 0 0,0 0 1 0 0,0 0 0 0 0,0 0 0 0 0,0 0 0 0 0,0 0 0 0 0,0 0 0 0 0,0 0-1 0 0,0 1 1 0 0,0-1 0 0 0,0 0 0 0 0,0 0 0 0 0,0 1 0 0 0,0-1 0 0 0,0 1-1 0 0,-1-1 1 0 0,1 1 0 0 0,0-1 0 0 0,0 1 0 0 0,-1-1 0 0 0,1 1 0 0 0,0 0-1 0 0,-1 0 1 0 0,1-1 0 0 0,0 1 0 0 0,-1 0 0 0 0,1 0 0 0 0,-1 0 0 0 0,1-1-1 0 0,-1 1 1 0 0,0 0 0 0 0,1 0 0 0 0,-1 0 0 0 0,0 0 0 0 0,0 0-1 0 0,1 0 1 0 0,-1 0 0 0 0,0 0 0 0 0,0 0 0 0 0,0 0 0 0 0,0 0 0 0 0,0 0-1 0 0,0 0 1 0 0,-1 0 0 0 0,1 0 0 0 0,-1 1 0 0 0,-1 6 146 0 0,0 0 0 0 0,-1-1 0 0 0,-1 1-1 0 0,1-1 1 0 0,-1 1 0 0 0,-6 6 0 0 0,-31 40-154 0 0,-35 34-5 0 0,-89 78 0 0 0,147-149 0 0 0,-14 12 0 0 0,-30 35 0 0 0,57-55 0 0 0,5 0 0 0 0,1-8 0 0 0,-1 1 0 0 0,1-1 0 0 0,0 0-1 0 0,0 1 1 0 0,1-1 0 0 0,-1 0 0 0 0,0 0-1 0 0,0 0 1 0 0,1 0 0 0 0,-1 0 0 0 0,0 0 0 0 0,1-1-1 0 0,-1 1 1 0 0,1 0 0 0 0,-1-1 0 0 0,1 1 0 0 0,-1-1-1 0 0,1 1 1 0 0,-1-1 0 0 0,1 0 0 0 0,0 0-1 0 0,2 0 1 0 0,8 1 22 0 0,22-1 0 0 0,-28 0 11 0 0,30-3 838 0 0,45-10 0 0 0,-34 5-653 0 0,56-10-280 0 0,-43 6-646 0 0,0 3 0 0 0,78-2 0 0 0,-118 12-4062 0 0,-2 2-1474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98 10135 0 0,'0'0'231'0'0,"0"0"29"0"0,0 0 19 0 0,0 1-41 0 0,-1 5-112 0 0,1-5 267 0 0,0-1 106 0 0,13 0 591 0 0,14-3 467 0 0,1 0-1 0 0,29-9 0 0 0,53-18-169 0 0,2-1-1271 0 0,-83 24-254 0 0,-8 1-356 0 0,0 2 1 0 0,0 0 0 0 0,29-1-1 0 0,-47 5-3804 0 0,5 1-1316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15 132 11975 0 0,'0'0'267'0'0,"-9"1"768"0"0,5-1-886 0 0,2 0 571 0 0,2 0 249 0 0,11-10 998 0 0,3-3-1674 0 0,1 0-1 0 0,1 0 1 0 0,0 2 0 0 0,0 0-1 0 0,1 1 1 0 0,1 1 0 0 0,19-8-1 0 0,-25 12-238 0 0,0 0-1 0 0,1 1 1 0 0,-1 1-1 0 0,1 0 1 0 0,0 1-1 0 0,0 0 1 0 0,0 1 0 0 0,0 1-1 0 0,17 1 1 0 0,-9 1-611 0 0,0 0 1 0 0,25 8-1 0 0,10 7-4719 0 0,-43-12-338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26 10591 0 0,'1'-1'819'0'0,"1"-6"-1214"0"0,1-3 3798 0 0,-9 7-1 0 0,4 2-3461 0 0,-2 0 115 0 0,0 0 1 0 0,0 0-1 0 0,0 1 1 0 0,0-1-1 0 0,0 1 1 0 0,0 0-1 0 0,-1 0 1 0 0,1 1-1 0 0,0-1 1 0 0,-6 2 0 0 0,-43 15 212 0 0,36-11-226 0 0,4-1-32 0 0,0 1 0 0 0,0 0-1 0 0,0 0 1 0 0,0 1 0 0 0,-20 16-1 0 0,25-13 1 0 0,7-9 7 0 0,1 1 1 0 0,-1-1 0 0 0,1 1-1 0 0,-1-1 1 0 0,1 1-1 0 0,-1 0 1 0 0,1-1-1 0 0,0 1 1 0 0,0 0 0 0 0,0-1-1 0 0,0 1 1 0 0,0 0-1 0 0,0-1 1 0 0,0 1-1 0 0,0 0 1 0 0,1-1 0 0 0,-1 1-1 0 0,1-1 1 0 0,-1 1-1 0 0,1-1 1 0 0,0 1-1 0 0,-1-1 1 0 0,1 1 0 0 0,0-1-1 0 0,0 1 1 0 0,2 1-1 0 0,4 5 101 0 0,-1-2-1 0 0,1 1 0 0 0,14 9 0 0 0,-6-4 36 0 0,-8-6-129 0 0,-3-2 23 0 0,1 3-25 0 0,-3-3 20 0 0,-1-3-155 0 0,-1 0 0 0 0,1 0 0 0 0,-1 0 0 0 0,1 0 0 0 0,0 0 0 0 0,-1 0 0 0 0,1 0 0 0 0,0 0 0 0 0,0 0 0 0 0,0 0 0 0 0,-1 0 0 0 0,1 0 0 0 0,0-1 0 0 0,0 1 0 0 0,0 0 0 0 0,0-1 0 0 0,0 1 0 0 0,1-1 0 0 0,-1 1 0 0 0,0-1 0 0 0,0 0 0 0 0,0 1 0 0 0,0-1 0 0 0,0 0 0 0 0,1 0 1 0 0,-1 0-1 0 0,0 0 0 0 0,0 0 0 0 0,0 0 0 0 0,1 0 0 0 0,-1 0 0 0 0,0 0 0 0 0,0 0 0 0 0,0-1 0 0 0,0 1 0 0 0,1-1 0 0 0,-1 1 0 0 0,0-1 0 0 0,2 0 0 0 0,1-1-1512 0 0,13-5-4367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69 8287 0 0,'9'2'81'0'0,"-5"0"30"0"0,1-1-1 0 0,-1-1 1 0 0,1 1-1 0 0,7-1 1 0 0,-10 0-97 0 0,-1-2 1 0 0,0 1 0 0 0,1 0 0 0 0,-1 0 0 0 0,0 0-1 0 0,0 0 1 0 0,0-1 0 0 0,0 1 0 0 0,0-1-1 0 0,0 1 1 0 0,-1 0 0 0 0,1-1 0 0 0,0 1 0 0 0,0-3-1 0 0,3-4 71 0 0,7-6 487 0 0,-8 11-308 0 0,0 0 0 0 0,-1 0 0 0 0,0-1 0 0 0,1 1 0 0 0,-1-1 0 0 0,3-6 0 0 0,-5 9 248 0 0,0 1 0 0 0,0 0 0 0 0,-5 10 512 0 0,-66 112 536 0 0,-11 21 48 0 0,-100 246-4295 0 0,128-266 600 0 0,37-87-3323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1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13823 0 0,'7'-6'1056'0'0,"15"1"-635"0"0,1 1-1 0 0,37-2 1 0 0,14-1 1615 0 0,9-6-574 0 0,181-33 353 0 0,120-24-1002 0 0,-197 38 274 0 0,216-23-1965 0 0,-375 53-4547 0 0,-6 3-1891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97 6447 0 0,'0'0'142'0'0,"0"0"22"0"0,0 0 13 0 0,1 2-20 0 0,6 34 825 0 0,-6-31-710 0 0,1 1 1 0 0,-1-1 0 0 0,0 1 0 0 0,0-1-1 0 0,0 1 1 0 0,-1 0 0 0 0,0-1-1 0 0,0 1 1 0 0,-1-1 0 0 0,1 1-1 0 0,-1-1 1 0 0,-1 1 0 0 0,1-1 0 0 0,-3 6-1 0 0,-24 64 1098 0 0,-12 25 428 0 0,36-89-1798 0 0,2-7 0 0 0,1-1 0 0 0,-1 1 0 0 0,0 0 0 0 0,0-1 0 0 0,-3 5 0 0 0,-3-1 0 0 0,-2 0 0 0 0,1-5 0 0 0,-1-7 0 0 0,9 4 0 0 0,0-1 0 0 0,0 0 0 0 0,0 1 0 0 0,0-1 0 0 0,0 0 0 0 0,1 0 0 0 0,-1 0 0 0 0,1 0 0 0 0,-1 0 0 0 0,1 0 0 0 0,0 0 0 0 0,0 0 0 0 0,-1 0 0 0 0,1 0 0 0 0,1 0 0 0 0,-1-4 0 0 0,8-34 0 0 0,-4 28 0 0 0,1 0 0 0 0,0 1 0 0 0,0-1 0 0 0,1 1 0 0 0,1 0 0 0 0,11-14 0 0 0,0 3 0 0 0,38-36 0 0 0,51-34 340 0 0,-84 76-193 0 0,-1 0 1 0 0,2 2 0 0 0,27-13 0 0 0,-35 20 80 0 0,0 1 0 0 0,24-7 1 0 0,-34 12-190 0 0,0 0 0 0 0,0 0 1 0 0,1 0-1 0 0,-1 0 0 0 0,0 1 1 0 0,0 0-1 0 0,1 1 0 0 0,-1-1 1 0 0,0 1-1 0 0,6 2 0 0 0,-1 2-39 0 0,-3 2 0 0 0,-6-5 0 0 0,-1-2 0 0 0,-1 1 0 0 0,1 0 0 0 0,-1-1 0 0 0,1 1 0 0 0,-1 0 0 0 0,1-1 0 0 0,-1 1 0 0 0,0 0 0 0 0,0 0 0 0 0,1 0 0 0 0,-1-1 0 0 0,0 1 0 0 0,0 0 0 0 0,0 0 0 0 0,0 0 0 0 0,0 0 0 0 0,0 0 0 0 0,0-1 0 0 0,0 2 0 0 0,0 7 0 0 0,-2 0 0 0 0,2-8 0 0 0,0 0 0 0 0,0 0 0 0 0,-1 1 0 0 0,1-1 0 0 0,-1 0 0 0 0,1 0 0 0 0,-1 0 0 0 0,1 0 0 0 0,-1 0 0 0 0,0 0 0 0 0,1 0 0 0 0,-1 0 0 0 0,0 0 0 0 0,-2 2 0 0 0,-1 1 0 0 0,-8 20 453 0 0,1 0 0 0 0,1 1 0 0 0,-13 48 0 0 0,11-33-217 0 0,-14 66-647 0 0,14-37-3903 0 0,12-67 2790 0 0,0-2-11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11975 0 0,'0'0'267'0'0,"0"0"42"0"0,0 0 17 0 0,0 0-28 0 0,0 1-196 0 0,5 6-92 0 0,-4-4 54 0 0,1 0 0 0 0,0 1 0 0 0,0-1-1 0 0,1 0 1 0 0,-1-1 0 0 0,1 1 0 0 0,-1 0-1 0 0,1-1 1 0 0,0 1 0 0 0,0-1 0 0 0,0 0-1 0 0,0 0 1 0 0,1 0 0 0 0,-1 0 0 0 0,5 1-1 0 0,-5-3-3 0 0,0 1 0 0 0,0-1 0 0 0,0 0 0 0 0,0 0 0 0 0,0 0 0 0 0,0-1 0 0 0,0 1 0 0 0,0-1 0 0 0,0 1 0 0 0,0-1 0 0 0,-1 0 0 0 0,1 0 0 0 0,0 0 0 0 0,0-1 0 0 0,-1 1 0 0 0,3-2 0 0 0,9-7 420 0 0,0 0-1 0 0,-1-1 1 0 0,22-24-1 0 0,-9 10 67 0 0,-11 9-219 0 0,23-20 680 0 0,-34 32-970 0 0,0 1 1 0 0,1 0-1 0 0,-1 0 0 0 0,1 0 0 0 0,-1 1 1 0 0,1 0-1 0 0,8-3 0 0 0,-5 3-37 0 0,-7 2-34 0 0,0 0 0 0 0,-1 0 0 0 0,1-1 0 0 0,0 1 0 0 0,-1 0 0 0 0,1 0 0 0 0,0 0 0 0 0,0 0 0 0 0,-1 0 0 0 0,1 1 0 0 0,0-1 0 0 0,-1 0 0 0 0,1 0 0 0 0,0 0-1 0 0,-1 1 1 0 0,2-1 0 0 0,0 5-434 0 0,-1-4 263 0 0,0 1-164 0 0,0-1 1 0 0,0 1-1 0 0,-1 0 0 0 0,1 0 0 0 0,0 0 0 0 0,-1 0 0 0 0,1 4 1 0 0,1 5-1166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10135 0 0,'0'0'231'0'0,"0"0"29"0"0,0 0 19 0 0,0 0 37 0 0,0 0 125 0 0,0 0 58 0 0,0 0 11 0 0,0 0 70 0 0,0 0 286 0 0,0 0 124 0 0,-2 11 2194 0 0,7 25-1435 0 0,-4-29-1513 0 0,0 0-1 0 0,0 1 1 0 0,0-1 0 0 0,-1 0-1 0 0,-1 14 1 0 0,-3-4-233 0 0,0 1 0 0 0,-1-1 0 0 0,-1 0 1 0 0,-1-1-1 0 0,-8 18 0 0 0,-50 76-6 0 0,43-76 4 0 0,-47 68-1 0 0,-20 35 0 0 0,66-101-116 0 0,16-27-138 0 0,1 0 1 0 0,1 0-1 0 0,0 0 1 0 0,-8 21-1 0 0,4-3-1191 0 0,8-25 454 0 0,3-4-29 0 0,9-7-4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1150 197 10135 0 0,'27'-38'328'0'0,"2"0"0"0"0,42-41 0 0 0,-43 49-256 0 0,-20 22 487 0 0,-5 5 438 0 0,-11 5-465 0 0,-3 3-532 0 0,1 0 0 0 0,0 1 0 0 0,1 0 0 0 0,0 0 0 0 0,-1 1 0 0 0,-12 13 0 0 0,-3 1 0 0 0,-7 3 0 0 0,-1-1 0 0 0,-41 20 0 0 0,-75 30 0 0 0,92-46 0 0 0,27-12 0 0 0,-326 147 0 0 0,130-62 726 0 0,211-93-521 0 0,-2 2 137 0 0,-19 10 1 0 0,31-16-289 0 0,0 1 0 0 0,0-1 0 0 0,1 1 0 0 0,-1 0 0 0 0,1 0 0 0 0,0 1 0 0 0,-6 7 0 0 0,5 1-54 0 0,5-12 0 0 0,1 0 0 0 0,-1 1 0 0 0,1-1 0 0 0,-1 0 0 0 0,1 0 0 0 0,-1 0 0 0 0,1 0 0 0 0,-1 0 0 0 0,1 0 0 0 0,0 0 0 0 0,0 0 0 0 0,0 0 0 0 0,0 0 0 0 0,-1 0 0 0 0,1 0 0 0 0,0 0 0 0 0,0-1 0 0 0,1 1 0 0 0,-1 0 0 0 0,2 0 0 0 0,26 12 0 0 0,-26-12 0 0 0,19 7-99 0 0,1-2-1 0 0,0-1 0 0 0,0-1 1 0 0,0 0-1 0 0,1-2 1 0 0,-1-1-1 0 0,1-1 0 0 0,-1-1 1 0 0,32-5-1 0 0,11-5-232 0 0,0-3 0 0 0,63-24 0 0 0,-37 6 1006 0 0,17-6 964 0 0,-88 32-1358 0 0,0 1 0 0 0,1 1 0 0 0,25-2 0 0 0,-43 5-165 0 0,-1 1 0 0 0,1 0 0 0 0,0 0 0 0 0,0 0 0 0 0,0 1 1 0 0,0-1-1 0 0,0 1 0 0 0,-1 0 0 0 0,1 0 0 0 0,0 0 0 0 0,-1 1 0 0 0,1-1 0 0 0,-1 1 0 0 0,7 4 0 0 0,-8-4-73 0 0,0 0 1 0 0,-1 0-1 0 0,1 0 0 0 0,0 0 0 0 0,-1 1 1 0 0,1-1-1 0 0,-1 0 0 0 0,0 1 1 0 0,0-1-1 0 0,0 1 0 0 0,0 0 0 0 0,0-1 1 0 0,0 1-1 0 0,-1 0 0 0 0,1-1 1 0 0,-1 1-1 0 0,0 0 0 0 0,0 0 0 0 0,0-1 1 0 0,0 1-1 0 0,-1 5 0 0 0,-1 3-132 0 0,-1 1-1 0 0,0-1 1 0 0,0 1-1 0 0,-1-1 0 0 0,-1 0 1 0 0,1 0-1 0 0,-2-1 1 0 0,0 1-1 0 0,0-1 1 0 0,-11 13-1 0 0,3-6-108 0 0,0-1 0 0 0,-1-1 0 0 0,-1 0-1 0 0,-32 24 1 0 0,14-19 199 0 0,0-1 0 0 0,0-1 0 0 0,-46 16 0 0 0,3-3-480 0 0,2 4 0 0 0,-136 85 0 0 0,175-96 754 0 0,2 1-1 0 0,0 2 1 0 0,2 1 0 0 0,-49 57-1 0 0,-61 89-257 0 0,139-169-16 0 0,3-4 0 0 0,-1 1 0 0 0,0-1 0 0 0,0 1 0 0 0,0-1 0 0 0,0 0 0 0 0,0 1 0 0 0,0-1 0 0 0,0 0 0 0 0,-1 0 0 0 0,-1 2 0 0 0,-5 5 72 0 0,6-7 299 0 0,2-1 117 0 0,0 0 21 0 0,0 0-66 0 0,0-1-428 0 0,0 1 0 0 0,1-1 0 0 0,-1 1 0 0 0,0-1 0 0 0,1 0 0 0 0,-1 1 0 0 0,1-1 0 0 0,-1 1 0 0 0,1-1 0 0 0,-1 1 0 0 0,1-1 0 0 0,0 1 0 0 0,-1-1 0 0 0,1 1 0 0 0,-1 0 0 0 0,1-1 0 0 0,1 0 0 0 0,12-5 323 0 0,3 0 70 0 0,1 1 0 0 0,-1 1 0 0 0,32-4 0 0 0,54 2-473 0 0,-19 2 103 0 0,76-13-38 0 0,174-9 0 0 0,-284 27-200 0 0,61 8-1 0 0,-83 0-2227 0 0,-35 2 417 0 0,0 0 987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31 8287 0 0,'-16'-8'791'0'0,"9"4"-598"0"0,0 1 0 0 0,0 0 0 0 0,0 0 1 0 0,0 1-1 0 0,-1 0 0 0 0,1 0 0 0 0,-12-1 0 0 0,17 2 239 0 0,-18 8-256 0 0,19-7-176 0 0,1 0 0 0 0,-1 0 0 0 0,1 0 0 0 0,-1 0 0 0 0,1 0 0 0 0,-1 0 0 0 0,1 0 0 0 0,-1 1 0 0 0,1-1 0 0 0,-1 0 0 0 0,1 0 0 0 0,-1 0 0 0 0,1 1 0 0 0,0-1 0 0 0,-1 0 0 0 0,1 1 0 0 0,-1-1 0 0 0,1 0 0 0 0,0 1 0 0 0,-1-1 0 0 0,1 0 0 0 0,0 1 0 0 0,-1-1 0 0 0,1 1 0 0 0,0-1 0 0 0,-1 1 0 0 0,1-1 0 0 0,0 0 0 0 0,0 1 0 0 0,0-1 0 0 0,-1 2 0 0 0,1-1 0 0 0,-2 4 102 0 0,0-1-1 0 0,1 1 0 0 0,-1-1 1 0 0,1 1-1 0 0,0 0 0 0 0,0 0 1 0 0,1 0-1 0 0,-1 0 1 0 0,1-1-1 0 0,0 1 0 0 0,1 0 1 0 0,-1 0-1 0 0,1 0 0 0 0,1 5 1 0 0,3 10 621 0 0,1 0 0 0 0,9 19 0 0 0,-6-18-482 0 0,189 415 1865 0 0,-164-366-1999 0 0,25 38-107 0 0,-25-47 0 0 0,12 11 0 0 0,-25-41 0 0 0,-19-28 0 0 0,0 0 0 0 0,0 0 0 0 0,0-1 0 0 0,0 1 0 0 0,0-1 0 0 0,1 0 0 0 0,3 4 0 0 0,4-3-133 0 0,-10-3 80 0 0,1 0 0 0 0,-1-1 1 0 0,1 1-1 0 0,0 0 0 0 0,-1 0 0 0 0,1-1 1 0 0,-1 1-1 0 0,1 0 0 0 0,-1-1 1 0 0,1 1-1 0 0,-1-1 0 0 0,1 1 0 0 0,-1-1 1 0 0,1 1-1 0 0,-1-1 0 0 0,1 1 0 0 0,-1-1 1 0 0,0 1-1 0 0,1-1 0 0 0,-1 1 0 0 0,0-1 1 0 0,0 0-1 0 0,1 1 0 0 0,-1-1 0 0 0,0-1 1 0 0,3-17-1237 0 0,-4-1 266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24 10135 0 0,'0'0'231'0'0,"0"0"29"0"0,0 0 19 0 0,2 0-41 0 0,8-3 478 0 0,0 1-1 0 0,0-2 0 0 0,0 1 0 0 0,12-8 0 0 0,-21 10-272 0 0,-1 3-427 0 0,-1 0-1 0 0,1 0 1 0 0,-1 0-1 0 0,0 0 1 0 0,0 0 0 0 0,0 0-1 0 0,0 0 1 0 0,0-1-1 0 0,0 1 1 0 0,-2 2 0 0 0,-2 3 49 0 0,-27 38 860 0 0,-48 54-1 0 0,31-41-381 0 0,24-27-495 0 0,-385 489-456 0 0,383-484 408 0 0,0 2 0 0 0,-1-2 0 0 0,-39 39 0 0 0,40-57-528 0 0,20-13 16 0 0,23-12 112 0 0,4-2-112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11975 0 0,'0'0'267'0'0,"0"0"42"0"0,0 0 17 0 0,0 0-28 0 0,0 0-126 0 0,0 0 204 0 0,0 0 111 0 0,0 0 22 0 0,0 0-66 0 0,0 0-222 0 0,0 0 166 0 0,0 0 101 0 0,0 0 21 0 0,0 0-66 0 0,0 4-294 0 0,1 18-130 0 0,-3-17-19 0 0,-1-2-3 0 0,-6 17 3 0 0,-2-1 0 0 0,0-1 0 0 0,-1 0 0 0 0,-1 0 0 0 0,-17 18 0 0 0,-25 36 0 0 0,39-47 0 0 0,-22 45 0 0 0,34-61 0 0 0,0 0 0 0 0,1 0 0 0 0,0 1 0 0 0,1-1 0 0 0,-1 1 0 0 0,2 0 0 0 0,0-1 0 0 0,-1 21 0 0 0,3-29 0 0 0,-1 1 0 0 0,0-1 0 0 0,0 1 0 0 0,0-1 0 0 0,1 1 0 0 0,-1-1 0 0 0,1 1 0 0 0,-1-1 0 0 0,1 1 0 0 0,-1-1 0 0 0,1 1 0 0 0,0-1 0 0 0,0 0 0 0 0,0 1 0 0 0,0-1 0 0 0,0 0 0 0 0,0 0 0 0 0,0 0 0 0 0,2 2 0 0 0,-1-2 0 0 0,0 0 0 0 0,0 0 0 0 0,0 0 0 0 0,0 0 0 0 0,0-1 0 0 0,1 1 0 0 0,-1-1 0 0 0,0 1 0 0 0,0-1 0 0 0,1 0 0 0 0,3 0 0 0 0,4 0 0 0 0,0-1 0 0 0,-1-1 0 0 0,0 0 0 0 0,1 0 0 0 0,9-5 0 0 0,35-14 0 0 0,-34 12 0 0 0,1 1 0 0 0,-1 1 0 0 0,24-4 0 0 0,-25 5 48 0 0,-14 3-90 0 0,0 2 1 0 0,0-1-1 0 0,0 0 1 0 0,0 1-1 0 0,7-1 1 0 0,-11 2-337 0 0,5-1 257 0 0,-3-1-3381 0 0,-1-3 1968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15663 0 0,'0'0'356'0'0,"0"0"50"0"0,0 0 20 0 0,0 0-42 0 0,2 1-250 0 0,2-1 70 0 0,1-1 0 0 0,-1 1 1 0 0,1-1-1 0 0,-1 0 1 0 0,1 0-1 0 0,4-1 0 0 0,13-4-14 0 0,-13 5-641 0 0,-8 1-49 0 0,-1 0-147 0 0,0 0-573 0 0,0 0-253 0 0,-1 0-699 0 0,-4 3-2603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65 6447 0 0,'6'-12'232'0'0,"18"-26"588"0"0,-8 24 9827 0 0,-21 23-10344 0 0,2-4-245 0 0,-42 66 707 0 0,-42 90 0 0 0,-69 253-796 0 0,139-369-1264 0 0,8-22-3342 0 0,1-2-1422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0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179 126 8287 0 0,'0'0'382'0'0,"0"0"-8"0"0,0 0-170 0 0,0 0 176 0 0,0 0 107 0 0,0 0 22 0 0,0 0 3 0 0,0 0 0 0 0,-1 0-85 0 0,0-1 0 0 0,0 0-1 0 0,0 1 1 0 0,0-1 0 0 0,0 1-1 0 0,1-1 1 0 0,-1 0 0 0 0,0 0-1 0 0,0 0 1 0 0,1 0 0 0 0,-2 0-1 0 0,3-4-404 0 0,1 0-1 0 0,-1 0 1 0 0,1 0 0 0 0,0 1-1 0 0,1-1 1 0 0,-1 1-1 0 0,1-1 1 0 0,-1 1 0 0 0,1 0-1 0 0,1 0 1 0 0,-1 0-1 0 0,0 1 1 0 0,1-1 0 0 0,0 1-1 0 0,0 0 1 0 0,0 0-1 0 0,0 0 1 0 0,0 0 0 0 0,8-2-1 0 0,1-2 9 0 0,1 2-1 0 0,0 0 0 0 0,0 0 1 0 0,0 2-1 0 0,24-4 0 0 0,-18 4-29 0 0,-19 2 0 0 0,-1 1 0 0 0,1 0 0 0 0,-1 0 0 0 0,0 0 0 0 0,1 0 0 0 0,-1 0 0 0 0,1 0 0 0 0,-1 0 0 0 0,1 0 0 0 0,-1 0 0 0 0,1 0 0 0 0,-1 1 0 0 0,1-1 0 0 0,-1 0 0 0 0,1 0 0 0 0,-1 0 0 0 0,0 0 0 0 0,1 1 0 0 0,-1-1 0 0 0,1 0 0 0 0,-1 0 0 0 0,0 1 0 0 0,1-1 0 0 0,-1 0 0 0 0,1 1 0 0 0,-1 5 0 0 0,0-5 0 0 0,0 3 0 0 0,0 0 0 0 0,-1 0 0 0 0,0-1 0 0 0,0 1 0 0 0,0 0 0 0 0,0 0 0 0 0,0 0 0 0 0,-1-1 0 0 0,0 1 0 0 0,1-1 0 0 0,-1 1 0 0 0,-1-1 0 0 0,1 0 0 0 0,0 0 0 0 0,-1 0 0 0 0,0 0 0 0 0,-3 4 0 0 0,-8 5 0 0 0,1-1 0 0 0,-23 14 0 0 0,23-16 2 0 0,-25 16 145 0 0,1 1 0 0 0,-51 48 0 0 0,64-52 704 0 0,9-8-477 0 0,-18 21-1 0 0,29-31-372 0 0,1 0-1 0 0,0 0 1 0 0,0 1 0 0 0,1-1-1 0 0,-1 1 1 0 0,1-1 0 0 0,0 1-1 0 0,0 0 1 0 0,1 0 0 0 0,-2 8-1 0 0,2-11 0 0 0,1-1 0 0 0,-1 0 0 0 0,1 0 0 0 0,0 0 0 0 0,0-1 0 0 0,0 1 0 0 0,0 0 0 0 0,0 0 0 0 0,0 0 0 0 0,0-1 0 0 0,0 1 0 0 0,0 0 0 0 0,1 0 0 0 0,-1 0 0 0 0,0-1 0 0 0,0 1 0 0 0,1 0 0 0 0,-1 0 0 0 0,0-1 0 0 0,1 2 0 0 0,1 1-203 0 0,-1-1 0 0 0,0 1 0 0 0,1-1 0 0 0,-1 1 0 0 0,1-1 0 0 0,0 0 0 0 0,0 1 1 0 0,4 2-1 0 0,-6-4 242 0 0,1 0 1 0 0,0 0-1 0 0,0 0 1 0 0,0 0-1 0 0,0 0 1 0 0,-1 1-1 0 0,1-1 1 0 0,0 0-1 0 0,-1 0 1 0 0,1 1 0 0 0,-1-1-1 0 0,0 0 1 0 0,1 1-1 0 0,-1-1 1 0 0,0 1-1 0 0,0-1 1 0 0,0 0-1 0 0,0 1 1 0 0,0-1-1 0 0,0 0 1 0 0,0 1 0 0 0,-1-1-1 0 0,1 1 1 0 0,-1 1-1 0 0,0 0 191 0 0,1-2-209 0 0,0 0 0 0 0,-1 1 0 0 0,1-1 0 0 0,0 0-1 0 0,0 1 1 0 0,-1-1 0 0 0,1 0 0 0 0,0 0 0 0 0,0 1-1 0 0,1-1 1 0 0,-1 0 0 0 0,0 0 0 0 0,0 1 0 0 0,1-1 0 0 0,-1 0-1 0 0,1 2 1 0 0,0-2-5 0 0,0 0 0 0 0,1 0 0 0 0,-1-1 0 0 0,0 1 0 0 0,0 0-1 0 0,0-1 1 0 0,1 1 0 0 0,-1-1 0 0 0,0 0 0 0 0,1 1 0 0 0,-1-1 0 0 0,0 0 0 0 0,1 0-1 0 0,-1 0 1 0 0,2 0 0 0 0,18 2-16 0 0,0-2 0 0 0,0 0 0 0 0,35-6 0 0 0,63-17 0 0 0,-37 5 0 0 0,-53 12-13 0 0,21-4 43 0 0,-45 10-57 0 0,0-1 0 0 0,0 1-1 0 0,1 0 1 0 0,-1 0 0 0 0,0 0-1 0 0,0 1 1 0 0,5 1 0 0 0,-8-2-1024 0 0,-2 0-385 0 0,0 0-78 0 0,0 0-20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1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4607 0 0,'0'0'102'0'0,"0"0"20"0"0,0 0 6 0 0,1 0-21 0 0,5 2-86 0 0,-1 5-21 0 0,-4-4 24 0 0,-1 0-1 0 0,1-1 0 0 0,-1 1 1 0 0,0 0-1 0 0,1-1 0 0 0,-1 1 1 0 0,-1 0-1 0 0,1-1 0 0 0,0 1 1 0 0,-1 0-1 0 0,1-1 0 0 0,-1 1 1 0 0,0 0-1 0 0,1-1 0 0 0,-1 1 1 0 0,-1-1-1 0 0,1 1 0 0 0,0-1 1 0 0,-1 0-1 0 0,1 0 0 0 0,-1 1 0 0 0,-2 1 1 0 0,-1 2 419 0 0,0-1 0 0 0,0 0 0 0 0,0 0 0 0 0,-1-1 0 0 0,0 0-1 0 0,0 0 1 0 0,-8 5 0 0 0,3-3 16 0 0,10-5 29 0 0,1-1 21 0 0,0 0-66 0 0,-1 1-294 0 0,-26 28-129 0 0,18-17-22 0 0,-2 0 1 0 0,-14 12 0 0 0,15-14 377 0 0,9-8-288 0 0,0-1 1 0 0,0 0 0 0 0,0 0-1 0 0,0 0 1 0 0,0 0 0 0 0,0 0 0 0 0,0 0-1 0 0,-1 0 1 0 0,1 0 0 0 0,0 0 0 0 0,-3 1-1 0 0,3-2 355 0 0,1 3-310 0 0,0-2-95 0 0,-4 1-46 0 0,-8 16 10 0 0,-2 6-2 0 0,0 3 0 0 0,7-11 0 0 0,-2 0 0 0 0,1 0 0 0 0,-2-1 0 0 0,-13 17 0 0 0,17-25 294 0 0,1 1-1 0 0,-8 14 0 0 0,5-8 97 0 0,-1 0-1 0 0,-13 17 0 0 0,-1 1-317 0 0,22-31 299 0 0,1-1 117 0 0,0 3 21 0 0,0 19-348 0 0,-1 44 160 0 0,0-56-295 0 0,0-1-1 0 0,0 0 0 0 0,-1 0 0 0 0,-6 17 0 0 0,6-18-25 0 0,-1-1 0 0 0,-1 0 0 0 0,1-1 0 0 0,-8 12 0 0 0,-38 33 0 0 0,41-42 0 0 0,5-7 0 0 0,1 0 0 0 0,0 1 0 0 0,0 0 0 0 0,-1-1 0 0 0,2 1 0 0 0,-1 0 0 0 0,0 0 0 0 0,1 0 0 0 0,-1 0 0 0 0,1 0 0 0 0,-2 6 0 0 0,3-9 0 0 0,-1 12 0 0 0,2 0 0 0 0,0 0 0 0 0,1 6 0 0 0,-2-13 0 0 0,-3 11 0 0 0,2-8 0 0 0,0-4 0 0 0,1-1 0 0 0,-1 1 0 0 0,0-1 0 0 0,0 0 0 0 0,0 1 0 0 0,0-1 0 0 0,-2 3 0 0 0,-12 23 0 0 0,9-18 0 0 0,1 0 0 0 0,0 1 0 0 0,-5 17 0 0 0,5-14 0 0 0,1 6 0 0 0,5-16 0 0 0,1-1 0 0 0,0 9 121 0 0,-2-7 40 0 0,1 0-1 0 0,0 0 1 0 0,1 0 0 0 0,0-1-1 0 0,0 1 1 0 0,0 0-1 0 0,0-1 1 0 0,1 1-1 0 0,0-1 1 0 0,0 0 0 0 0,4 5-1 0 0,2 2-160 0 0,1-2 0 0 0,0-2 0 0 0,2 0 0 0 0,-3 2 0 0 0,-7-6 0 0 0,0 0 0 0 0,-1 0 0 0 0,1 0 0 0 0,-1 0 0 0 0,0 0 0 0 0,0 0 0 0 0,-1 0 0 0 0,1 7 0 0 0,3 13 0 0 0,11 23 0 0 0,-15-45 0 0 0,1 0 0 0 0,-1 0 0 0 0,1 0 0 0 0,-1 0 0 0 0,1-1 0 0 0,0 1 0 0 0,0 0 0 0 0,0-1 0 0 0,0 1 0 0 0,0 0 0 0 0,1-1 0 0 0,-1 0 0 0 0,0 1 0 0 0,2 1 0 0 0,4 3 0 0 0,-5-3 0 0 0,12 12 0 0 0,4 2 0 0 0,-15-14 74 0 0,0 0 66 0 0,1 0 0 0 0,0 0 0 0 0,-1 0 0 0 0,1 0 0 0 0,0-1-1 0 0,0 0 1 0 0,0 0 0 0 0,1 0 0 0 0,-1 0 0 0 0,0 0 0 0 0,1-1-1 0 0,-1 0 1 0 0,7 1 0 0 0,-1 0-124 0 0,-3-2-80 0 0,-39-13-1904 0 0,13 4-725 0 0,18 9 1169 0 0,1 0-11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2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6447 0 0,'0'0'142'0'0,"0"0"22"0"0,-1 1 13 0 0,-72 60 2492 0 0,72-61-2157 0 0,1 0 0 0 0,0 0 0 0 0,0 0 0 0 0,0 0 0 0 0,0 0 0 0 0,0 0 68 0 0,0 0 286 0 0,-2 0-389 0 0,-3 6 207 0 0,-10 16 757 0 0,2-5-809 0 0,-106 128-632 0 0,50-57 0 0 0,31-39 0 0 0,30-40 0 0 0,7-8 0 0 0,0 0 0 0 0,-1 0 0 0 0,1 1 0 0 0,0-1 0 0 0,0 0 0 0 0,0 0 0 0 0,1 1 0 0 0,-1-1 0 0 0,0 0 0 0 0,-1 4 0 0 0,3 3 0 0 0,0-7 0 0 0,-1 0 0 0 0,1-1 0 0 0,0 1 0 0 0,0 0 0 0 0,0-1 0 0 0,0 1 0 0 0,0-1 0 0 0,0 1 0 0 0,0-1 0 0 0,0 1 0 0 0,0-1 0 0 0,0 0 0 0 0,0 1 0 0 0,0-1 0 0 0,0 0 0 0 0,0 0 0 0 0,0 0 0 0 0,0 0 0 0 0,0 0 0 0 0,0 0 0 0 0,2 0 0 0 0,24-5 0 0 0,104-35 0 0 0,-126 39 47 0 0,0 0 1 0 0,0 0-1 0 0,0 1 0 0 0,5-1 0 0 0,7 0-1436 0 0,-16 1-4378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2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10135 0 0,'-9'0'150'0'0,"1"0"0"0"0,-1 1 1 0 0,1 1-1 0 0,-1-1 0 0 0,-13 6 0 0 0,17-5-48 0 0,0 0 0 0 0,0 0 0 0 0,0 0 1 0 0,1 1-1 0 0,0-1 0 0 0,-1 1 1 0 0,1 1-1 0 0,0-1 0 0 0,0 0 0 0 0,-4 6 1 0 0,7-8 407 0 0,1-1-67 0 0,5 7-278 0 0,-3-6-165 0 0,0-1 0 0 0,0 0 0 0 0,-1 1 0 0 0,1-1 0 0 0,0 0 0 0 0,0 0 0 0 0,0 0 0 0 0,0-1 0 0 0,-1 1 0 0 0,1 0 0 0 0,0-1 0 0 0,0 1 0 0 0,-1-1 0 0 0,1 0 0 0 0,0 1 0 0 0,2-3 0 0 0,6 0 0 0 0,43-14-3649 0 0,-21 5-486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8287 0 0,'0'0'191'0'0,"0"0"26"0"0,9 3 201 0 0,-5-4-414 0 0,-1 0 0 0 0,1 0 1 0 0,0-1-1 0 0,0 1 0 0 0,-1-1 1 0 0,1 0-1 0 0,-1 0 0 0 0,0 0 1 0 0,1-1-1 0 0,2-2 1 0 0,4-2 61 0 0,40-30 1354 0 0,-35 24-810 0 0,2 0 0 0 0,-1 2-1 0 0,2 0 1 0 0,23-10-1 0 0,-23 12 415 0 0,-17 8-581 0 0,-1 3-294 0 0,-3 10-133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2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10135 0 0,'0'0'231'0'0,"0"0"29"0"0,0 0 19 0 0,1-1-41 0 0,0 0-275 0 0,4-3 555 0 0,0 0 0 0 0,0 1 0 0 0,0 0-1 0 0,8-5 1 0 0,-11 8-6 0 0,-2 0 0 0 0,0 0 0 0 0,0 0 0 0 0,0 0 0 0 0,0 0 0 0 0,0 0-69 0 0,1-1-294 0 0,3-2-61 0 0,3-2 110 0 0,1 1-1 0 0,0 0 0 0 0,0 0 0 0 0,0 1 1 0 0,16-5-1 0 0,-4 2-790 0 0,-3 0 482 0 0,8-4-13 0 0,0 2 0 0 0,1 1 0 0 0,36-5 0 0 0,-55 11-329 0 0,21-5-3351 0 0,-28 6 2269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0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6 4607 0 0,'0'0'102'0'0,"6"-6"255"0"0,-52 39 1696 0 0,25-23-597 0 0,20-9-944 0 0,1-1 0 0 0,-5 0 263 0 0,2 1 4121 0 0,-15 32-4865 0 0,13-24-28 0 0,1 0-1 0 0,-2-1 0 0 0,-5 8 1 0 0,7-12-4 0 0,1-1 0 0 0,-1 0 0 0 0,1 0 0 0 0,-1 0 0 0 0,0 0 1 0 0,0-1-1 0 0,0 1 0 0 0,-8 2 0 0 0,7-3 86 0 0,-1 0 1 0 0,1 0-1 0 0,0-1 0 0 0,0 0 0 0 0,-1 0 0 0 0,1-1 1 0 0,0 1-1 0 0,-1-1 0 0 0,1 0 0 0 0,-10-1 0 0 0,-1-3 285 0 0,1 1 1 0 0,-20-8-1 0 0,25 7-346 0 0,-2 0-24 0 0,-1 1 0 0 0,0 0 0 0 0,0 0 0 0 0,0 1 0 0 0,-23 0 0 0 0,27 2 0 0 0,0 1 0 0 0,0 0 0 0 0,0 1 0 0 0,1-1 0 0 0,-1 2 0 0 0,0-1 0 0 0,1 1 0 0 0,-1 1 0 0 0,-9 5 0 0 0,-6 5-199 0 0,1 1 0 0 0,1 1 0 0 0,0 1-1 0 0,1 1 1 0 0,1 1 0 0 0,1 0 0 0 0,1 2 0 0 0,1 0-1 0 0,-21 33 1 0 0,67-93 249 0 0,-16 24 38 0 0,-1 0 0 0 0,-1-1 0 0 0,12-23 0 0 0,-23 39-73 0 0,1-1 1 0 0,-1 0-1 0 0,1 0 0 0 0,-1 0 1 0 0,1 0-1 0 0,-1 0 1 0 0,0 0-1 0 0,0 0 1 0 0,1 0-1 0 0,-1 0 1 0 0,0 0-1 0 0,0 0 1 0 0,0 0-1 0 0,0 0 1 0 0,0 0-1 0 0,0 0 0 0 0,0 0 1 0 0,-1 0-1 0 0,1 0 1 0 0,0 0-1 0 0,-1 0 1 0 0,1 0-1 0 0,-1-1 1 0 0,0 1 15 0 0,0 0 0 0 0,0 1 1 0 0,0-1-1 0 0,1 0 1 0 0,-1 1-1 0 0,-1-1 0 0 0,1 0 1 0 0,0 1-1 0 0,0 0 0 0 0,0-1 1 0 0,0 1-1 0 0,0-1 0 0 0,0 1 1 0 0,0 0-1 0 0,-1 0 1 0 0,-1 0-1 0 0,-3-1 55 0 0,1 2-1 0 0,-1-1 1 0 0,0 0 0 0 0,1 1 0 0 0,-1 0 0 0 0,0 1-1 0 0,-5 1 1 0 0,1 2-86 0 0,0 1 0 0 0,1 0 0 0 0,-1 0 0 0 0,1 1 0 0 0,0 0 0 0 0,1 1 0 0 0,0-1 0 0 0,0 2 0 0 0,1-1 0 0 0,-1 1 0 0 0,2 0 0 0 0,0 1 0 0 0,-6 11 0 0 0,11-19 0 0 0,-1 1 0 0 0,1 0 0 0 0,0 0 0 0 0,0 0 0 0 0,0 0 0 0 0,1 0 0 0 0,-1 0 0 0 0,1 1 0 0 0,-1 2 0 0 0,1-6 0 0 0,0 1 0 0 0,0-1 0 0 0,0 1 0 0 0,0-1 0 0 0,0 1 0 0 0,0-1 0 0 0,0 1 0 0 0,0-1 0 0 0,0 1 0 0 0,1-1 0 0 0,-1 1 0 0 0,0-1 0 0 0,0 0 0 0 0,0 1 0 0 0,0-1 0 0 0,1 1 0 0 0,-1-1 0 0 0,0 0 0 0 0,0 1 0 0 0,1-1 0 0 0,-1 1 0 0 0,0-1 0 0 0,1 0 0 0 0,-1 1 0 0 0,6-1 0 0 0,-6 0 0 0 0,4-1 0 0 0,1 1 0 0 0,-1-1 0 0 0,0 0 0 0 0,0 0 0 0 0,0 0 0 0 0,0 0 0 0 0,0-1 0 0 0,6-2 0 0 0,31-22 0 0 0,-12 8 0 0 0,-7 3 0 0 0,-57 32 0 0 0,-11 13 0 0 0,8-6 0 0 0,1 2 0 0 0,-61 55 0 0 0,90-74 0 0 0,8-7 0 0 0,0 0 0 0 0,0 0 0 0 0,-1 0 0 0 0,1 0 0 0 0,0 1 0 0 0,0-1 0 0 0,0 0 0 0 0,0 0 0 0 0,0 0 0 0 0,0 0 0 0 0,0 0 0 0 0,-1 0 0 0 0,1 0 0 0 0,0 0 0 0 0,0 0 0 0 0,0 1 0 0 0,0-1 0 0 0,0 0 0 0 0,0 0 0 0 0,0 0 0 0 0,0 0 0 0 0,0 0 0 0 0,0 0 0 0 0,0 1 0 0 0,0-1 0 0 0,0 0 0 0 0,0 0 0 0 0,0 0 0 0 0,0 0 0 0 0,0 0 0 0 0,0 0 0 0 0,0 1 0 0 0,0-1 0 0 0,0 0 0 0 0,0 0 0 0 0,0 0 0 0 0,0 0 0 0 0,0 0 0 0 0,0 0 0 0 0,0 1 0 0 0,6 0 0 0 0,8-2 0 0 0,1-4 161 0 0,1 0 0 0 0,-1-1 0 0 0,0-1-1 0 0,21-13 1 0 0,29-12 676 0 0,-57 29-779 0 0,-1 0 1 0 0,1 1-1 0 0,0 0 0 0 0,0 0 0 0 0,0 1 0 0 0,14-1 0 0 0,-20 2-58 0 0,-1 0 0 0 0,1 0 0 0 0,-1 0 0 0 0,0 0 0 0 0,1 0 0 0 0,-1 0 0 0 0,0 1 0 0 0,1-1 0 0 0,-1 0 0 0 0,0 1 0 0 0,1-1 0 0 0,-1 1 0 0 0,0-1 0 0 0,1 1 0 0 0,-1 0 0 0 0,0 0 0 0 0,0-1 0 0 0,0 1 0 0 0,0 0 0 0 0,0 0 0 0 0,0 0 0 0 0,0 0 0 0 0,0 0 0 0 0,0 0 0 0 0,0 0 0 0 0,-1 1 0 0 0,1-1 0 0 0,0 0 0 0 0,-1 0 0 0 0,1 2 0 0 0,0 0 0 0 0,-1 0 0 0 0,0 0 0 0 0,1 0 0 0 0,-1 0 0 0 0,-1-1 0 0 0,1 1 0 0 0,0 0 0 0 0,-1 0 0 0 0,1 0 0 0 0,-1 0 0 0 0,0-1 0 0 0,0 1 0 0 0,-3 5 0 0 0,-5 9-207 0 0,-2-1-1 0 0,0-1 1 0 0,-1 1-1 0 0,0-2 1 0 0,-23 21-1 0 0,-2 4-523 0 0,16-18 714 0 0,16-17 17 0 0,0 0 0 0 0,1 0 1 0 0,-1 1-1 0 0,1 0 0 0 0,0 0 0 0 0,0 0 0 0 0,1 0 0 0 0,0 0 0 0 0,0 1 0 0 0,-3 7 0 0 0,6-13 0 0 0,-1 1 0 0 0,1-1 0 0 0,0 1 0 0 0,0-1 0 0 0,0 1 0 0 0,0-1 0 0 0,0 1 0 0 0,0-1 0 0 0,0 1 0 0 0,0-1 0 0 0,0 1 0 0 0,0-1 0 0 0,0 0 0 0 0,0 1 0 0 0,0-1 0 0 0,1 1 0 0 0,-1 0 0 0 0,2 1 5 0 0,-1 0 1 0 0,1 0-1 0 0,0-1 0 0 0,0 1 0 0 0,0-1 0 0 0,0 1 0 0 0,0-1 0 0 0,0 0 1 0 0,0 1-1 0 0,1-1 0 0 0,1 0 0 0 0,32 11 200 0 0,-24-8-70 0 0,-3-1 137 0 0,0 0 0 0 0,-1 0 0 0 0,0 1 0 0 0,10 5 0 0 0,-16-7-261 0 0,0-1-1 0 0,0 0 1 0 0,0 1-1 0 0,-1-1 0 0 0,1 1 1 0 0,0-1-1 0 0,-1 1 1 0 0,1 0-1 0 0,-1 0 1 0 0,0 0-1 0 0,1 0 1 0 0,-1 0-1 0 0,0 0 1 0 0,0 0-1 0 0,0 0 0 0 0,0 0 1 0 0,-1 0-1 0 0,1 1 1 0 0,-1-1-1 0 0,1 0 1 0 0,-1 4-1 0 0,0 2-10 0 0,-1 1 0 0 0,0-1 0 0 0,-1 0 0 0 0,0 0 0 0 0,0 0 0 0 0,0 0 0 0 0,-1 0 0 0 0,-1-1 0 0 0,-6 12 0 0 0,-5 7 0 0 0,-27 31 0 0 0,7-9 0 0 0,26-33 0 0 0,-2 0 0 0 0,0 2 0 0 0,1 0 0 0 0,1 0 0 0 0,-9 23 0 0 0,14-25 0 0 0,5-11 0 0 0,0-2 0 0 0,-1-1 0 0 0,0-1 0 0 0,0 1 0 0 0,0 0 0 0 0,0-1 0 0 0,0 1 0 0 0,0 0 0 0 0,1 0 0 0 0,-1-1 0 0 0,0 1 0 0 0,0 0 0 0 0,0-1 0 0 0,1 1 0 0 0,-1-1 0 0 0,0 1 0 0 0,1 0 0 0 0,-1-1 0 0 0,1 1 0 0 0,-1-1 0 0 0,0 1 0 0 0,1-1 0 0 0,0 2 0 0 0,1-1 0 0 0,-1 0 0 0 0,0 0 0 0 0,-1 0 0 0 0,1 0 0 0 0,0 0 0 0 0,-1 0 0 0 0,1-1 0 0 0,0 1 0 0 0,0 0 0 0 0,0 0 0 0 0,0-1 0 0 0,0 1 0 0 0,0 0 0 0 0,0-1 0 0 0,0 1 0 0 0,0-1 0 0 0,0 0 0 0 0,0 1 0 0 0,0-1 0 0 0,0 0 0 0 0,0 0 0 0 0,2 1 0 0 0,3-1 0 0 0,25 7 0 0 0,-21-5 0 0 0,-2 3 0 0 0,5 9 0 0 0,-12-6 0 0 0,-1-4 0 0 0,1 0 0 0 0,-1-1 0 0 0,0 1 0 0 0,0-1 0 0 0,0 1 0 0 0,-1-1 0 0 0,1 1 0 0 0,-1-1 0 0 0,0 1 0 0 0,0-1 0 0 0,0 1 0 0 0,0-1 0 0 0,-3 6 0 0 0,-2 1 0 0 0,0-1 0 0 0,-13 16 0 0 0,-6 9 0 0 0,-7 19 0 0 0,32-52 0 0 0,-1 0 0 0 0,0 0 0 0 0,1 0 0 0 0,-1 0 0 0 0,1 0 0 0 0,0 0 0 0 0,-1 0 0 0 0,1 1 0 0 0,0-1 0 0 0,-1 0 0 0 0,1 0 0 0 0,0 0 0 0 0,0 0 0 0 0,0 0 0 0 0,0 1 0 0 0,0-1 0 0 0,0 0 0 0 0,1 0 0 0 0,-1 0 0 0 0,0 0 0 0 0,1 2 0 0 0,0 1 0 0 0,0 3 0 0 0,-1-5 0 0 0,0 0 0 0 0,0 1 0 0 0,0-1 0 0 0,1 0 0 0 0,-1 0 0 0 0,1 0 0 0 0,0 0 0 0 0,-1 1 0 0 0,1-1 0 0 0,2 2 0 0 0,5 9 0 0 0,-7-11 0 0 0,1 0 0 0 0,-1-1 0 0 0,0 1 0 0 0,0 1 0 0 0,0-1 0 0 0,0 0 0 0 0,0 0 0 0 0,0 0 0 0 0,0 0 0 0 0,-1 1 0 0 0,1-1 0 0 0,-1 0 0 0 0,1 1 0 0 0,-1-1 0 0 0,0 3 0 0 0,0-1 0 0 0,1 0 0 0 0,-1 0 0 0 0,0 1 0 0 0,0-1 0 0 0,-1 0 0 0 0,1 0 0 0 0,-1 1 0 0 0,0-1 0 0 0,0 0 0 0 0,0 0 0 0 0,0 0 0 0 0,-1 0 0 0 0,0 0 0 0 0,0 0 0 0 0,0-1 0 0 0,0 1 0 0 0,-1-1 0 0 0,-3 5 0 0 0,1-1 0 0 0,-2-3 0 0 0,1 0 0 0 0,2 3 0 0 0,-4 47 0 0 0,6-46 0 0 0,1 0 0 0 0,-2 0 0 0 0,1 0 0 0 0,-1-1 0 0 0,0 1 0 0 0,-1-1 0 0 0,1 0 0 0 0,-1 0 0 0 0,-8 9 0 0 0,-9 11 0 0 0,12-16 0 0 0,1 0 0 0 0,-2 0 0 0 0,-13 12 0 0 0,11-15 0 0 0,9-8 0 0 0,3 0 0 0 0,0 1 0 0 0,-1-1 0 0 0,1 0 0 0 0,0 0 0 0 0,0 0 0 0 0,-1 0 0 0 0,1 0 0 0 0,0 1 0 0 0,0-1 0 0 0,-1 0 0 0 0,1 0 0 0 0,0 0 0 0 0,0 1 0 0 0,0-1 0 0 0,-1 0 0 0 0,1 0 0 0 0,0 1 0 0 0,0-1 0 0 0,0 0 0 0 0,0 0 0 0 0,0 1 0 0 0,0-1 0 0 0,-1 0 0 0 0,1 1 0 0 0,0-1 0 0 0,0 0 0 0 0,0 1 0 0 0,0-1 0 0 0,0 0 0 0 0,0 0 0 0 0,0 1 0 0 0,0-1 0 0 0,0 0 0 0 0,0 1 0 0 0,1-1 0 0 0,-1 0 0 0 0,0 1 0 0 0,0-1 0 0 0,0 0 0 0 0,0 0 0 0 0,0 1 0 0 0,0-1 0 0 0,1 0 0 0 0,-1 0 0 0 0,0 1 0 0 0,0-1 0 0 0,0 0 0 0 0,1 0 0 0 0,-1 0 0 0 0,0 1 0 0 0,1 1 0 0 0,0 0 0 0 0,-1 0 0 0 0,1 0 0 0 0,-1 0 0 0 0,0 1 0 0 0,0-1 0 0 0,1 0 0 0 0,-1 0 0 0 0,-1 0 0 0 0,1 1 0 0 0,0-1 0 0 0,-1 0 0 0 0,1 0 0 0 0,-1 0 0 0 0,-1 4 0 0 0,-17 34 0 0 0,12-27 0 0 0,-5 18 0 0 0,7-25 0 0 0,112-73 2048 0 0,4-2-1605 0 0,-110 69-381 0 0,0-1 0 0 0,0 1 0 0 0,0-1 1 0 0,1 1-1 0 0,-1-1 0 0 0,0 1 0 0 0,0 0 0 0 0,0-1 1 0 0,1 1-1 0 0,-1 0 0 0 0,0 0 0 0 0,2 0 0 0 0,-3 0-30 0 0,1 0-1 0 0,-1 0 0 0 0,1 1 0 0 0,-1-1 0 0 0,1 0 0 0 0,-1 0 0 0 0,1 0 0 0 0,-1 1 0 0 0,1-1 0 0 0,-1 0 0 0 0,1 1 0 0 0,-1-1 0 0 0,0 0 0 0 0,1 1 1 0 0,-1-1-1 0 0,0 0 0 0 0,1 1 0 0 0,-1-1 0 0 0,1 2 0 0 0,0 0-90 0 0,0 0 1 0 0,-1 0 0 0 0,1 0-1 0 0,-1 1 1 0 0,1-1 0 0 0,-1 0-1 0 0,0 0 1 0 0,0 1-1 0 0,0-1 1 0 0,0 0 0 0 0,-1 5-1 0 0,-4 38-3759 0 0,5-45-3008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0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98 8287 0 0,'0'0'382'0'0,"7"-6"126"0"0,-5 4-392 0 0,0 0 1 0 0,-1-1 0 0 0,1 1 0 0 0,0 0-1 0 0,-1-1 1 0 0,1 1 0 0 0,0-4-1 0 0,1-1 4877 0 0,-17 13-2778 0 0,10-3-2213 0 0,0 1 1 0 0,0 0 0 0 0,0 0-1 0 0,0 0 1 0 0,1 0-1 0 0,0 1 1 0 0,0-1-1 0 0,0 1 1 0 0,1 0 0 0 0,-1 0-1 0 0,1 0 1 0 0,-1 6-1 0 0,2 2-2 0 0,5-9 0 0 0,-3-2 0 0 0,-1-1 0 0 0,1 0 0 0 0,-1 0 0 0 0,1 0 0 0 0,-1-1 0 0 0,1 1 0 0 0,0 0 0 0 0,0 0 0 0 0,-1 0 0 0 0,1 0 0 0 0,0-1 0 0 0,0 1 0 0 0,0 0 0 0 0,0-1 0 0 0,0 1 0 0 0,0 0 0 0 0,0-1 0 0 0,0 0 0 0 0,0 1 0 0 0,0-1 0 0 0,0 1 0 0 0,0-1 0 0 0,0 0 0 0 0,0 0 0 0 0,0 0 0 0 0,0 0 0 0 0,0 1 0 0 0,1-2 0 0 0,-1 1 0 0 0,0 0 0 0 0,0 0 0 0 0,2-1 0 0 0,1 1 0 0 0,20-3 270 0 0,0-2 0 0 0,-1 0-1 0 0,1-1 1 0 0,-2-2-1 0 0,24-10 1 0 0,-5 3 19 0 0,-3 0-202 0 0,126-41 2 0 0,-130 47-93 0 0,-1 1 1 0 0,69-6-1 0 0,-84 12-195 0 0,1 2 0 0 0,-1 0 0 0 0,0 1-1 0 0,29 5 1 0 0,-39-4 133 0 0,-1 0-1 0 0,1 0 1 0 0,-1 1 0 0 0,0 0-1 0 0,1 1 1 0 0,-1 0-1 0 0,-1 0 1 0 0,1 0 0 0 0,-1 1-1 0 0,0 0 1 0 0,0 0-1 0 0,0 1 1 0 0,-1-1 0 0 0,7 9-1 0 0,-6-6 67 0 0,-3-6 0 0 0,0 1 0 0 0,0 0 0 0 0,0-1 0 0 0,0 0 0 0 0,5 3 0 0 0,-7-5 0 0 0,0 1 0 0 0,0-1 0 0 0,0 1 0 0 0,-1-1 0 0 0,1 1 0 0 0,0-1 0 0 0,0 1 0 0 0,-1 0 0 0 0,1-1 0 0 0,-1 1 0 0 0,1 0 0 0 0,0-1 0 0 0,-1 1 0 0 0,1 0 0 0 0,-1 0 0 0 0,0 0 0 0 0,1 0 0 0 0,-1-1 0 0 0,0 1 0 0 0,1 0 0 0 0,-1 2 0 0 0,1 2 0 0 0,0 1 0 0 0,0-1 0 0 0,-1 0 0 0 0,0 1 0 0 0,0-1 0 0 0,0 1 0 0 0,0-1 0 0 0,-3 8 0 0 0,-1 3 0 0 0,-8 23 0 0 0,-27 49 0 0 0,3-7 0 0 0,-142 341-2885 0 0,147-353 1425 0 0,3 2 1 0 0,4 1 0 0 0,3 1-1 0 0,-20 125 1 0 0,33-107 2567 0 0,6 135 0 0 0,3-59 642 0 0,-8-25-1033 0 0,3-77 614 0 0,5-57-1316 0 0,0-7-15 0 0,-1 1 0 0 0,0 0 0 0 0,0-1 0 0 0,0 1 1 0 0,0 0-1 0 0,0-1 0 0 0,0 1 0 0 0,0 0 0 0 0,-1-1 0 0 0,1 1 0 0 0,0 0 0 0 0,-1-1 0 0 0,0 1 0 0 0,0 1 0 0 0,0 0 0 0 0,-6 8 0 0 0,4-6 0 0 0,3-4 0 0 0,-1-1 0 0 0,0 1 0 0 0,1 0 0 0 0,-1 0 0 0 0,1 0 0 0 0,-1-1 0 0 0,0 1 0 0 0,1 0 0 0 0,-1-1 0 0 0,0 1 0 0 0,0-1 0 0 0,0 1 0 0 0,0 0 0 0 0,-9 5 0 0 0,4-2 79 0 0,5-4-175 0 0,0 1 0 0 0,0 0-1 0 0,0 0 1 0 0,0-1 0 0 0,0 1 0 0 0,0 0-1 0 0,0-1 1 0 0,0 1 0 0 0,-1-1 0 0 0,1 0-1 0 0,0 1 1 0 0,0-1 0 0 0,-1 0 0 0 0,1 0-1 0 0,0 1 1 0 0,-3-1 0 0 0,3-1 547 0 0,1 1 49 0 0,-2 0-159 0 0,-1-1 0 0 0,1 0 0 0 0,0 0 0 0 0,0 0 1 0 0,0 0-1 0 0,0 0 0 0 0,0-1 0 0 0,-3-2 0 0 0,1 1-222 0 0,-13-10 417 0 0,-1 0-1 0 0,-1 1 0 0 0,-33-16 1 0 0,47 25-462 0 0,-1 1 1 0 0,0 0 0 0 0,0 0-1 0 0,0 1 1 0 0,0 0 0 0 0,0 0 0 0 0,0 0-1 0 0,0 1 1 0 0,0-1 0 0 0,0 1-1 0 0,0 1 1 0 0,0-1 0 0 0,-1 1 0 0 0,1 0-1 0 0,0 1 1 0 0,1 0 0 0 0,-1 0-1 0 0,-8 3 1 0 0,-104 61-75 0 0,20-2-1384 0 0,85-57 345 0 0,10-7-1009 0 0,6-7-1369 0 0,6-3-1551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84 6447 0 0,'0'0'142'0'0,"-1"1"22"0"0,0 1-102 0 0,-1 1-43 0 0,-11 0 409 0 0,11-2 308 0 0,2-1 237 0 0,0 0 41 0 0,0 0-61 0 0,8-4 256 0 0,19-11 302 0 0,-6 3-216 0 0,36-16-1 0 0,-34 20-1148 0 0,0 0-1 0 0,0 2 0 0 0,0 1 1 0 0,33-3-1 0 0,-27 10-1126 0 0,-7 0-3477 0 0,-9-3-510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13823 0 0,'0'0'315'0'0,"0"0"45"0"0,2-2 21 0 0,0 0-275 0 0,0 0-2 0 0,7-13 130 0 0,-2 8-151 0 0,-5 6 282 0 0,0 0 122 0 0,4-5 22 0 0,-4 5-66 0 0,0 0-294 0 0,1 0-148 0 0,1 1 0 0 0,-1-1 1 0 0,1 1-1 0 0,0-1 0 0 0,-1 1 0 0 0,1 0 0 0 0,0 0 0 0 0,-1 1 0 0 0,1-1 0 0 0,0 1 1 0 0,-1 0-1 0 0,1 0 0 0 0,-1 0 0 0 0,1 0 0 0 0,-1 1 0 0 0,6 3 0 0 0,-5-3-1 0 0,1 0-1 0 0,-1 0 0 0 0,1-1 1 0 0,5 2-1 0 0,-2-1 1 0 0,1-1 0 0 0,-1 0 0 0 0,1 0 0 0 0,-1-1 0 0 0,13 0 0 0 0,1-3-21 0 0,0-1 0 0 0,26-8-1 0 0,-30 7-933 0 0,0 2 0 0 0,1 0 0 0 0,-1 2-1 0 0,32 0 1 0 0,-25 1-69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13823 0 0,'-5'-5'497'0'0,"3"4"-386"0"0,0-1 1 0 0,0 1-1 0 0,0-1 1 0 0,0 1-1 0 0,0 0 1 0 0,0-1 0 0 0,-1 1-1 0 0,1 0 1 0 0,-4-1 1665 0 0,6 2-1729 0 0,0 1 1 0 0,0-1-1 0 0,0 0 1 0 0,0 0-1 0 0,1 0 0 0 0,-1 0 1 0 0,0 1-1 0 0,0-1 1 0 0,0 0-1 0 0,0 0 1 0 0,0 1-1 0 0,0-1 1 0 0,0 0-1 0 0,0 0 1 0 0,0 0-1 0 0,0 1 1 0 0,0-1-1 0 0,0 0 1 0 0,0 0-1 0 0,0 0 1 0 0,0 1-1 0 0,0-1 1 0 0,0 0-1 0 0,0 0 1 0 0,0 1-1 0 0,0-1 1 0 0,-1 0-1 0 0,1 0 1 0 0,0 0-1 0 0,0 1 1 0 0,0-1-16 0 0,-1 1 1 0 0,1-1 0 0 0,0 1-1 0 0,0-1 1 0 0,0 1-1 0 0,-1-1 1 0 0,1 1 0 0 0,0-1-1 0 0,0 1 1 0 0,0 0 0 0 0,0-1-1 0 0,0 1 1 0 0,0-1-1 0 0,0 1 1 0 0,0-1 0 0 0,0 1-1 0 0,1-1 1 0 0,-1 1 0 0 0,0-1-1 0 0,0 2 1 0 0,2 0-8 0 0,-1 1 1 0 0,1 0 0 0 0,-1-1-1 0 0,1 1 1 0 0,0-1-1 0 0,0 1 1 0 0,0-1 0 0 0,0 0-1 0 0,1 0 1 0 0,-1 1-1 0 0,1-2 1 0 0,-1 1 0 0 0,6 3-1 0 0,-2-3 41 0 0,-1 0 1 0 0,1 0-1 0 0,0 0 0 0 0,-1 0 0 0 0,1-1 1 0 0,11 1-1 0 0,5-2 128 0 0,0 0-1 0 0,-1-1 1 0 0,25-5 0 0 0,-40 5-168 0 0,130-23 531 0 0,69-7-3900 0 0,-179 29 2190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13823 0 0,'0'0'315'0'0,"0"0"45"0"0,0 0 21 0 0,0 0-49 0 0,0 1-220 0 0,-1 13-109 0 0,0-1 0 0 0,-1 1 0 0 0,0-1 0 0 0,-5 14 0 0 0,-19 53-6 0 0,23-74 3 0 0,-97 220 0 0 0,14-79 59 0 0,50-87-798 0 0,20-35-2799 0 0,1-5-1236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6 278 11975 0 0,'-5'4'1372'0'0,"29"-20"-563"0"0,1 2 0 0 0,0 1 0 0 0,51-19 0 0 0,-23 10-113 0 0,39-20 395 0 0,-35 15-740 0 0,2 2 0 0 0,63-17 0 0 0,-73 29-351 0 0,50-5 0 0 0,-71 15 0 0 0,-1 1 0 0 0,1 1 0 0 0,39 4 0 0 0,12 9 44 0 0,27 1-1984 0 0,-101-13 1747 0 0,-1 0-1 0 0,1-1 0 0 0,0 1 1 0 0,-1-1-1 0 0,1 0 0 0 0,-1-1 1 0 0,7-2-1 0 0,18-4-385 0 0,-26 7 583 0 0,0 0 0 0 0,0 0 0 0 0,0 0-1 0 0,0 0 1 0 0,0 0 0 0 0,3-2 0 0 0,-2 1-108 0 0,1 0 0 0 0,-1 0-1 0 0,1 0 1 0 0,-1 0 0 0 0,1 1 0 0 0,6-1 0 0 0,-9 2-3463 0 0,-2 0-1220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550 125 8287 0 0,'0'0'191'0'0,"0"0"26"0"0,0 0 9 0 0,0 0 42 0 0,0 0 158 0 0,-11 9 1094 0 0,10-8-1117 0 0,0-1-1 0 0,1 1 0 0 0,-1-1 0 0 0,0 1 0 0 0,1-1 1 0 0,-1 0-1 0 0,0 1 0 0 0,0-1 0 0 0,0 0 0 0 0,1 1 1 0 0,-1-1-1 0 0,0 0 0 0 0,0 0 0 0 0,0 0 0 0 0,1 0 1 0 0,-2 0-1 0 0,3-5 2003 0 0,12-7-3360 0 0,-11 9 955 0 0,11-9 0 0 0,0 1 0 0 0,1 0 0 0 0,0 1 0 0 0,1 1 0 0 0,19-10 0 0 0,-12 9 0 0 0,-5 2 0 0 0,-1 0 0 0 0,36-9 0 0 0,-47 16 0 0 0,0 0 0 0 0,-1 0 0 0 0,1 1 0 0 0,0-1 0 0 0,0 1 0 0 0,-1 0 0 0 0,1 0 0 0 0,0 1 0 0 0,0 0 0 0 0,0-1 0 0 0,-1 2 0 0 0,1-1 0 0 0,-1 0 0 0 0,1 1 0 0 0,-1 0 0 0 0,6 3 0 0 0,-6-3 0 0 0,-1 1 0 0 0,1-1 0 0 0,-1 1 0 0 0,0-1 0 0 0,0 1 0 0 0,0 0 0 0 0,0 0 0 0 0,-1 1 0 0 0,1-1 0 0 0,1 4 0 0 0,-1-1 0 0 0,0 0 0 0 0,-1 0 0 0 0,0 1 0 0 0,0-1 0 0 0,1 11 0 0 0,1 0 0 0 0,3 20 0 0 0,-7-35 0 0 0,0 0 0 0 0,0-1 0 0 0,0 1 0 0 0,-1 0 0 0 0,1-1 0 0 0,0 1 0 0 0,-1 0 0 0 0,1-1 0 0 0,-1 1 0 0 0,1 0 0 0 0,-1-1 0 0 0,0 1 0 0 0,1-1 0 0 0,-1 1 0 0 0,0-1 0 0 0,0 0 0 0 0,0 1 0 0 0,0-1 0 0 0,-1 0 0 0 0,1 1 0 0 0,0-1 0 0 0,0 0 0 0 0,-1 0 0 0 0,1 0 0 0 0,-4 1 0 0 0,2 1 0 0 0,-82 56 0 0 0,-63 47 0 0 0,90-63-22 0 0,-95 76-1782 0 0,143-109 1654 0 0,67-47 134 0 0,-49 31 16 0 0,81-52 0 0 0,-79 52 0 0 0,1 1 0 0 0,-1 0 0 0 0,1 1 0 0 0,0 0 0 0 0,1 1 0 0 0,-1 0 0 0 0,12-1 0 0 0,-19 4 0 0 0,-1 0 0 0 0,1 0 0 0 0,-1 0 0 0 0,1 0 0 0 0,-1 0 0 0 0,0 1 0 0 0,1 0 0 0 0,-1 0 0 0 0,0 0 0 0 0,0 0 0 0 0,1 0 0 0 0,-1 0 0 0 0,0 1 0 0 0,0 0 0 0 0,0-1 0 0 0,0 1 0 0 0,-1 0 0 0 0,1 1 0 0 0,-1-1 0 0 0,1 0 0 0 0,-1 1 0 0 0,0-1 0 0 0,4 6 0 0 0,-1 0 0 0 0,0 1 0 0 0,0 1 0 0 0,-1-1 0 0 0,0 1 0 0 0,0-1 0 0 0,2 16 0 0 0,-3-15 0 0 0,-2-8 0 0 0,-1 0 0 0 0,1 0 0 0 0,-1 0 0 0 0,0 0 0 0 0,0 0 0 0 0,0 0 0 0 0,0 1 0 0 0,0-1 0 0 0,0 0 0 0 0,0 0 0 0 0,-1 0 0 0 0,1 0 0 0 0,-1 0 0 0 0,1 0 0 0 0,-1 0 0 0 0,0 0 0 0 0,0 0 0 0 0,0 0 0 0 0,0 0 0 0 0,0 0 0 0 0,0 0 0 0 0,-1-1 0 0 0,-2 4 0 0 0,-2 3 0 0 0,-9 11-1 0 0,-1-1 0 0 0,-1 0-1 0 0,-25 21 1 0 0,3-3 70 0 0,-3 3 317 0 0,0-2-1 0 0,-3-2 1 0 0,0-2 0 0 0,-69 36-1 0 0,86-54-385 0 0,3 0 0 0 0,-1-1 0 0 0,-1-2 0 0 0,-40 13 0 0 0,62-23 0 0 0,-17 4 0 0 0,-32 5 0 0 0,48-11 0 0 0,0 1 0 0 0,0-1 0 0 0,1 0 0 0 0,-1 0 0 0 0,0 0 0 0 0,0-1 0 0 0,0 0 0 0 0,1 0 0 0 0,-1 0 0 0 0,1-1 0 0 0,-7-2 0 0 0,11 3 5 0 0,0 1-1 0 0,0-1 1 0 0,0 0-1 0 0,0 1 1 0 0,0-1-1 0 0,0 0 1 0 0,0 0-1 0 0,0 0 1 0 0,0 0 0 0 0,1 0-1 0 0,-1 0 1 0 0,0 0-1 0 0,1 0 1 0 0,-1 0-1 0 0,0 0 1 0 0,1 0-1 0 0,-1 0 1 0 0,1 0-1 0 0,0 0 1 0 0,-1 0-1 0 0,1-1 1 0 0,0 1 0 0 0,0 0-1 0 0,0-3 1 0 0,0 2-146 0 0,0-1 0 0 0,1 0 1 0 0,-1 0-1 0 0,1 1 0 0 0,0-1 1 0 0,-1 0-1 0 0,1 1 0 0 0,1-1 1 0 0,1-3-1 0 0,3-5-6326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1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1704 73 10135 0 0,'1'-1'9'0'0,"26"-14"515"0"0,39-30-1 0 0,-52 35 857 0 0,-11 8-359 0 0,-10 7-406 0 0,-22 13-177 0 0,-61 28 1 0 0,21-13-196 0 0,28-11-243 0 0,-207 107 0 0 0,-7-15 0 0 0,214-99 0 0 0,0-3 0 0 0,-44 8 0 0 0,75-18-23 0 0,-1 0-1 0 0,1-1 0 0 0,-1 0 1 0 0,1-1-1 0 0,0 0 1 0 0,-1 0-1 0 0,1-1 0 0 0,-1-1 1 0 0,1 0-1 0 0,0 0 1 0 0,0-1-1 0 0,0 0 0 0 0,0-1 1 0 0,1 0-1 0 0,-1-1 1 0 0,-8-5-1 0 0,-5-6-530 0 0,-1 2 0 0 0,-37-17-1 0 0,59 30 185 0 0,2 1-118 0 0,0 0-22 0 0,-4 13-82 0 0,4-9 595 0 0,0 0-1 0 0,0 0 0 0 0,0 0 0 0 0,0 0 0 0 0,1 0 1 0 0,0 1-1 0 0,-1-2 0 0 0,2 1 0 0 0,0 5 1 0 0,18 36 513 0 0,-13-32-195 0 0,115 215 795 0 0,-109-207-1116 0 0,-1 0 0 0 0,-1 1 0 0 0,14 41 0 0 0,-23-58 0 0 0,-1 0 0 0 0,0 1 0 0 0,-1-1 0 0 0,1 0 0 0 0,-1 1 0 0 0,0-1 0 0 0,0 1 0 0 0,-1-1 0 0 0,0 0 0 0 0,0 1 0 0 0,0-1 0 0 0,0 0 0 0 0,-1 0 0 0 0,0 1 0 0 0,0-2 0 0 0,0 1 0 0 0,-1 0 0 0 0,0 0 0 0 0,0-1 0 0 0,0 1 0 0 0,0-1 0 0 0,-1 0 0 0 0,1 0 0 0 0,-1 0 0 0 0,-6 4 0 0 0,-50 31 0 0 0,35-23 0 0 0,1 0 0 0 0,-29 26 0 0 0,12-2 28 0 0,1 3-1 0 0,-38 53 0 0 0,-59 101 1292 0 0,134-193-1280 0 0,-81 132 446 0 0,25-39-362 0 0,12-21-123 0 0,-46 105 0 0 0,52-99 0 0 0,50-90 0 0 0,7-10 0 0 0,-14 16 0 0 0,30-30 0 0 0,43-36 0 0 0,-55 52 0 0 0,-7 5 147 0 0,1 0-1 0 0,0 1 0 0 0,0 0 0 0 0,1 2 1 0 0,1-1-1 0 0,26-9 0 0 0,-31 15-60 0 0,0 0-1 0 0,-1 0 0 0 0,1 1 1 0 0,0 1-1 0 0,0 0 0 0 0,0 0 1 0 0,0 1-1 0 0,0 0 0 0 0,0 1 1 0 0,0 0-1 0 0,17 5 0 0 0,-5 0-85 0 0,1-1 0 0 0,-1-1 0 0 0,0-1 0 0 0,1-1 0 0 0,0-2 0 0 0,45-3 0 0 0,5-8 0 0 0,-42 5 0 0 0,0 1 0 0 0,1 2 0 0 0,36 1 0 0 0,-49 3 0 0 0,44 4 0 0 0,-55-4 0 0 0,-1 1 0 0 0,0-1 0 0 0,0 2 0 0 0,0-1 0 0 0,11 6 0 0 0,-4-1-1664 0 0,-13-3-1332 0 0,-1-3 2046 0 0,-1-1-1096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81 8287 0 0,'0'0'382'0'0,"0"0"-8"0"0,1-1-170 0 0,6-9 1000 0 0,15-17 0 0 0,-1 2 1220 0 0,-5 11-622 0 0,-12 11-1440 0 0,-3 2 154 0 0,-1 1-4 0 0,0 0 0 0 0,1 2 0 0 0,0 0-447 0 0,1 1 0 0 0,0-1 1 0 0,-1 1-1 0 0,0 0 0 0 0,0 0 0 0 0,1 0 0 0 0,-2 0 0 0 0,1 0 0 0 0,0 0 1 0 0,-1 0-1 0 0,1 0 0 0 0,-1 0 0 0 0,0 0 0 0 0,0 0 0 0 0,0 1 0 0 0,0-1 0 0 0,-1 0 1 0 0,0 4-1 0 0,-3 6-135 0 0,0 1 1 0 0,-10 23 0 0 0,6-18 167 0 0,-97 196-98 0 0,30-72 0 0 0,57-106-7 0 0,7-15-35 0 0,0 1 0 0 0,-11 37 0 0 0,18-45-2618 0 0,3-14 1637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 10135 0 0,'2'1'231'0'0,"-1"0"-207"0"0,1-1-1 0 0,-1 0 1 0 0,0 0 0 0 0,0 0 0 0 0,1 0-1 0 0,-1 0 1 0 0,0 0 0 0 0,0 0-1 0 0,0-1 1 0 0,1 1 0 0 0,-1 0 0 0 0,0-1-1 0 0,0 1 1 0 0,0 0 0 0 0,0-1-1 0 0,1 0 1 0 0,0 0 0 0 0,21-17 361 0 0,-19 14-372 0 0,25-11 1467 0 0,-28 14-968 0 0,0 1-420 0 0,-1-1 0 0 0,1 0 1 0 0,-1 1-1 0 0,1 0 0 0 0,0-1 0 0 0,-1 1 0 0 0,1-1 0 0 0,0 1 0 0 0,-1 0 0 0 0,1-1 0 0 0,0 1 0 0 0,-1 0 0 0 0,1 0 0 0 0,0 0 0 0 0,0-1 1 0 0,-1 1-1 0 0,1 0 0 0 0,1 0 0 0 0,15-2 718 0 0,-11 2-494 0 0,-4-1-229 0 0,0 1 1 0 0,0 0 0 0 0,0 0 0 0 0,0 0-1 0 0,0 0 1 0 0,0 0 0 0 0,0 1 0 0 0,0-1 0 0 0,0 1-1 0 0,0-1 1 0 0,0 1 0 0 0,0 0 0 0 0,-1 0-1 0 0,4 1 1 0 0,23 5-88 0 0,-27-7 0 0 0,-1 0 0 0 0,0 0 0 0 0,1 0 0 0 0,-1 0 0 0 0,1 0 0 0 0,-1 0 0 0 0,1 0 0 0 0,-1 0 0 0 0,0 1 0 0 0,1-1 0 0 0,-1 0 0 0 0,1 0 0 0 0,-1 0 0 0 0,0 0 0 0 0,1 1 0 0 0,-1-1 0 0 0,0 0 0 0 0,1 1 0 0 0,-1-1 0 0 0,0 0 0 0 0,1 0 0 0 0,-1 1 0 0 0,0-1 0 0 0,1 0 0 0 0,-1 1 0 0 0,0-1 0 0 0,0 1 0 0 0,0-1 0 0 0,1 0 0 0 0,-1 1 0 0 0,0-1 0 0 0,0 1 0 0 0,0-1 0 0 0,0 0 0 0 0,0 1 0 0 0,0-1 0 0 0,0 1 0 0 0,0-1 0 0 0,0 1 0 0 0,0-1 0 0 0,0 0 0 0 0,0 1 0 0 0,0 0 0 0 0,0 1 0 0 0,0 0 0 0 0,-1 0 0 0 0,1 0 0 0 0,-1 1 0 0 0,1-1 0 0 0,-1 0 0 0 0,0 0 0 0 0,1 0 0 0 0,-1 0 0 0 0,0 0 0 0 0,0 0 0 0 0,-1 0 0 0 0,1-1 0 0 0,-3 4 0 0 0,-24 24 0 0 0,19-21 0 0 0,-89 72 0 0 0,12-11 0 0 0,69-53 0 0 0,-5 2 0 0 0,2 1 0 0 0,1 1 0 0 0,0 1 0 0 0,-19 27 0 0 0,34-39 72 0 0,4-9-66 0 0,-1 0 0 0 0,1 0 0 0 0,0 1 1 0 0,0-1-1 0 0,0 0 0 0 0,0 0 0 0 0,0 0 0 0 0,0 0 0 0 0,0 0 0 0 0,0 0 0 0 0,0 0 0 0 0,0 0 0 0 0,0 0 0 0 0,0 0 0 0 0,0 0 0 0 0,0 0 1 0 0,0 0-1 0 0,0 0 0 0 0,0 1 0 0 0,0-1 0 0 0,0 0 0 0 0,0 0 0 0 0,0 0 0 0 0,0 0 0 0 0,0 0 0 0 0,0 0 0 0 0,0 0 0 0 0,0 0 0 0 0,0 0 1 0 0,0 0-1 0 0,0 0 0 0 0,0 0 0 0 0,0 0 0 0 0,0 1 0 0 0,1-1 0 0 0,-1 0 0 0 0,0 0 0 0 0,0 0 0 0 0,0 0 0 0 0,0 0 0 0 0,0 0 0 0 0,0 0 1 0 0,0 0-1 0 0,0 0 0 0 0,0 0 0 0 0,0 0 0 0 0,0 0 0 0 0,0 0 0 0 0,0 0 0 0 0,0 0 0 0 0,0 0 0 0 0,1 0 0 0 0,-1 0 0 0 0,0 0 0 0 0,0 0 0 0 0,0 0 1 0 0,0 0-1 0 0,0 0 0 0 0,0 0 0 0 0,0 0 0 0 0,7 2 139 0 0,0-1 1 0 0,-1 0-1 0 0,1 0 0 0 0,0 0 1 0 0,0-1-1 0 0,0 0 0 0 0,0 0 1 0 0,0-1-1 0 0,0 0 0 0 0,9-2 1 0 0,10-5-170 0 0,34-13 0 0 0,-31 10 78 0 0,103-31-54 0 0,-56 19 0 0 0,-49 16-698 0 0,1 2 0 0 0,0 0-1 0 0,44 0 1 0 0,-67 4-325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11975 0 0,'8'-7'902'0'0,"4"-1"-758"0"0,-8 5 168 0 0,1 0 1 0 0,-1 0-1 0 0,1 1 0 0 0,-1-1 1 0 0,1 1-1 0 0,0 0 1 0 0,0 1-1 0 0,0-1 0 0 0,0 1 1 0 0,0 0-1 0 0,0 0 1 0 0,6 0-1 0 0,43 1 273 0 0,-1-3 1 0 0,1-2-1 0 0,84-19 0 0 0,-80 9-606 0 0,0-3 0 0 0,69-32-1 0 0,-38 4-3587 0 0,-61 28 266 0 0,-24 15 2702 0 0,0 0-1406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13823 0 0,'0'0'315'0'0,"0"0"45"0"0,0 0 21 0 0,0 0-49 0 0,-1 3-220 0 0,-6 8-102 0 0,3-3-10 0 0,-1 0 1 0 0,1 0-1 0 0,1 0 0 0 0,-1 0 1 0 0,-3 15-1 0 0,-2 17 0 0 0,4-21 0 0 0,-3 28 0 0 0,4-11 0 0 0,3 0 0 0 0,3 58 0 0 0,1 11-2799 0 0,-3-83 1380 0 0,0 9-3355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3 11975 0 0,'1'-1'547'0'0,"4"0"-160"0"0,22 1 358 0 0,-25 0-678 0 0,-10 20 1374 0 0,3-13-1425 0 0,0 1 1 0 0,0-1 0 0 0,-1 0-1 0 0,0 0 1 0 0,0-1-1 0 0,0 0 1 0 0,-1 0-1 0 0,0 0 1 0 0,-13 8-1 0 0,7-5-21 0 0,9-6 10 0 0,1-1 0 0 0,0 0 1 0 0,-1 1-1 0 0,0-1 0 0 0,1 0 0 0 0,-1-1 0 0 0,0 1 0 0 0,0-1 0 0 0,0 1 1 0 0,0-1-1 0 0,0-1 0 0 0,0 1 0 0 0,-1 0 0 0 0,-6-1 0 0 0,-1 0 396 0 0,8 0-212 0 0,1 0-1 0 0,0 0 1 0 0,0-1-1 0 0,0 1 1 0 0,-1 0-1 0 0,1-1 0 0 0,0 0 1 0 0,0 0-1 0 0,0 0 1 0 0,0 0-1 0 0,0 0 1 0 0,0-1-1 0 0,0 1 0 0 0,1-1 1 0 0,-4-2-1 0 0,2 2-38 0 0,1-1-1 0 0,-1 1 1 0 0,0 0 0 0 0,-1 0-1 0 0,1 0 1 0 0,0 0 0 0 0,0 1-1 0 0,-1 0 1 0 0,1 0-1 0 0,-1 0 1 0 0,1 0 0 0 0,-1 1-1 0 0,0-1 1 0 0,1 1 0 0 0,-1 0-1 0 0,1 1 1 0 0,-1-1-1 0 0,-5 2 1 0 0,-10 3-267 0 0,1 0 0 0 0,-35 16 1 0 0,39-15 279 0 0,0 0-163 0 0,-13 5 0 0 0,-45 24 0 0 0,-15 11-1228 0 0,83-44 1072 0 0,-21 14-436 0 0,26-16 592 0 0,0-1 0 0 0,0 1-1 0 0,0 0 1 0 0,0 0 0 0 0,1 0-1 0 0,-1 0 1 0 0,0-1 0 0 0,0 1 0 0 0,0 0-1 0 0,0 0 1 0 0,0 0 0 0 0,0 0-1 0 0,0-1 1 0 0,0 1 0 0 0,0 0 0 0 0,0 0-1 0 0,0 0 1 0 0,-1 0 0 0 0,1-1-1 0 0,0 1 1 0 0,0 0 0 0 0,0 0 0 0 0,0 0-1 0 0,0 0 1 0 0,0 0 0 0 0,0-1-1 0 0,0 1 1 0 0,0 0 0 0 0,0 0 0 0 0,-1 0-1 0 0,1 0 1 0 0,0 0 0 0 0,0 0-1 0 0,0-1 1 0 0,0 1 0 0 0,0 0 0 0 0,-1 0-1 0 0,1 0 1 0 0,0 0 0 0 0,0 0-1 0 0,0 0 1 0 0,0 0 0 0 0,-1 0-1 0 0,1 0 1 0 0,0 0 0 0 0,0 0 0 0 0,0 0-1 0 0,0 0 1 0 0,-1 0 0 0 0,1 0-1 0 0,0 0 1 0 0,0 0 0 0 0,0 0 0 0 0,0 0-1 0 0,-1 0 1 0 0,1 0 0 0 0,0 0-1 0 0,0 0 1 0 0,0 0 0 0 0,0 0 0 0 0,0 0-1 0 0,-1 1 1 0 0,1-1 0 0 0,0 0-1 0 0,0 0 1 0 0,0 0 0 0 0,0 0 0 0 0,-1 1-1 0 0,5-14 5 0 0,-4 12-4 0 0,3-7 0 0 0,0-1 0 0 0,1 0 0 0 0,1 1 0 0 0,0-1 0 0 0,0 1 0 0 0,0 1 0 0 0,1-1 0 0 0,0 1 0 0 0,0 0 0 0 0,1 0 0 0 0,0 1 0 0 0,10-8 0 0 0,-10 10 0 0 0,-4 6 0 0 0,-4 5 0 0 0,-1 6 0 0 0,-1-1 0 0 0,0 1 0 0 0,-1-1 0 0 0,-1 1 0 0 0,-7 13 0 0 0,1-4 0 0 0,-26 38 0 0 0,-49 45 0 0 0,85-104 0 0 0,0-1 0 0 0,1 1 0 0 0,-1 0 0 0 0,0-1 0 0 0,1 1 0 0 0,-1 0 0 0 0,1-1 0 0 0,-1 1 0 0 0,1 0 0 0 0,-1 0 0 0 0,1-1 0 0 0,-1 1 0 0 0,1 0 0 0 0,0 0 0 0 0,-1 0 0 0 0,1 0 0 0 0,0-1 0 0 0,0 1 0 0 0,0 0 0 0 0,-1 0 0 0 0,1 0 0 0 0,0 0 0 0 0,0 0 0 0 0,1 0 0 0 0,-1 1 0 0 0,1 2 0 0 0,-1 1 0 0 0,1 0 0 0 0,0 0 0 0 0,0 0 0 0 0,0-1 0 0 0,1 1 0 0 0,0 0 0 0 0,0-1 0 0 0,0 1 0 0 0,4 6 0 0 0,-3-7 0 0 0,-1 0 0 0 0,0 0 0 0 0,0 0 0 0 0,0 0 0 0 0,0 0 0 0 0,-1 1 0 0 0,0-1 0 0 0,0 1 0 0 0,0-1 0 0 0,0 1 0 0 0,-1 8 0 0 0,1-4 0 0 0,4 3 0 0 0,-1-9 0 0 0,-2-3 0 0 0,-1 1 0 0 0,0-1 0 0 0,1 1 0 0 0,-1 0 0 0 0,1-1 0 0 0,-1 1 0 0 0,1-1 0 0 0,-1 0 0 0 0,1 0 0 0 0,0 1 0 0 0,-1-1 0 0 0,1 0 0 0 0,-1 0 0 0 0,1-1 0 0 0,-1 1 0 0 0,1 0 0 0 0,0 0 0 0 0,1-1 0 0 0,29-12 0 0 0,-8 3 0 0 0,-9 5 0 0 0,-1 2 0 0 0,1 0 0 0 0,0 0 0 0 0,0 2 0 0 0,0 0 0 0 0,17 1 0 0 0,-23 0 108 0 0,-1 1-1 0 0,1 0 1 0 0,-1 0-1 0 0,1 1 0 0 0,-1 0 1 0 0,0 1-1 0 0,0 0 1 0 0,0 0-1 0 0,0 0 1 0 0,-1 1-1 0 0,1 0 1 0 0,-1 1-1 0 0,0 0 0 0 0,0 0 1 0 0,-1 0-1 0 0,9 10 1 0 0,-10-9-88 0 0,0 0 0 0 0,0 0 0 0 0,0 0 0 0 0,-1 1 0 0 0,0 0 0 0 0,-1 0 0 0 0,0 0 0 0 0,4 12 0 0 0,-6-16-21 0 0,0 1 0 0 0,0-1 1 0 0,-1 1-1 0 0,1 0 0 0 0,-1 0 0 0 0,0-1 1 0 0,0 1-1 0 0,0 0 0 0 0,-1-1 1 0 0,1 1-1 0 0,-1 0 0 0 0,0-1 1 0 0,0 1-1 0 0,0-1 0 0 0,-1 1 1 0 0,1-1-1 0 0,-1 0 0 0 0,0 1 1 0 0,0-1-1 0 0,-2 3 0 0 0,-3 1 1 0 0,0 1 0 0 0,0-1 0 0 0,-1-1 0 0 0,0 1 0 0 0,0-2 0 0 0,0 1 0 0 0,-1-1 0 0 0,0 0 0 0 0,-13 5 0 0 0,-7 1 0 0 0,-54 14 0 0 0,-139 10 0 0 0,194-32 0 0 0,9 0 0 0 0,14-2 0 0 0,1 0 0 0 0,-1 0 0 0 0,0-1 0 0 0,0 0 0 0 0,-8 0 0 0 0,5-2-64 0 0,7 1-273 0 0,1 1-138 0 0,0 0-33 0 0,1-1-140 0 0,4-5-165 0 0,0 1 0 0 0,1 0-1 0 0,0 1 1 0 0,10-7 0 0 0,-14 9 662 0 0,22-13-1384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10135 0 0,'0'0'231'0'0,"0"0"29"0"0,0 0 19 0 0,2 1-41 0 0,4 2-44 0 0,-4-2 552 0 0,-2-1 232 0 0,0 0 40 0 0,0 0 6 0 0,0 0 0 0 0,0 0 0 0 0,0 0 0 0 0,0 0-205 0 0,0 0-862 0 0,0 0-374 0 0,0 0-79 0 0,0 0 123 0 0,11 2 1525 0 0,9-2-867 0 0,92 3 2068 0 0,-104-1-2527 0 0,-1 0 0 0 0,0 0-1 0 0,0 1 1 0 0,0 0 0 0 0,0 0 0 0 0,-1 0-1 0 0,1 1 1 0 0,-1 0 0 0 0,9 7 0 0 0,-13-9 221 0 0,0 0 1 0 0,0-1-1 0 0,-1 1 1 0 0,1 0-1 0 0,-1 0 1 0 0,1 0-1 0 0,-1 0 1 0 0,1 0-1 0 0,-1 0 1 0 0,0 0-1 0 0,0 1 1 0 0,0-1-1 0 0,-1 0 1 0 0,1 1-1 0 0,0-1 1 0 0,-1 0 0 0 0,0 1-1 0 0,1-1 1 0 0,-1 1-1 0 0,0-1 1 0 0,0 1-1 0 0,0-1 1 0 0,-1 1-1 0 0,1-1 1 0 0,-1 0-1 0 0,1 1 1 0 0,-1-1-1 0 0,0 0 1 0 0,0 1-1 0 0,0-1 1 0 0,0 0-1 0 0,0 0 1 0 0,0 0 0 0 0,-1 0-1 0 0,1 0 1 0 0,-3 3-1 0 0,-84 85-628 0 0,7-8-345 0 0,69-68 805 0 0,0 1 0 0 0,1 0-1 0 0,-18 33 1 0 0,25-39 121 0 0,0 0 0 0 0,-4 17 0 0 0,6-14 0 0 0,3-11 0 0 0,-1 1 0 0 0,1-1 0 0 0,-1 0 0 0 0,1 1 0 0 0,0-1 0 0 0,-1 0 0 0 0,1 1 0 0 0,0-1 0 0 0,0 0 0 0 0,0 0 0 0 0,0 0 0 0 0,0 0 0 0 0,0 0 0 0 0,0 0 0 0 0,0 0 0 0 0,0 0 0 0 0,0 0 0 0 0,1 0 0 0 0,-1-1 0 0 0,0 1 0 0 0,1 0 0 0 0,-1-1 0 0 0,1 1 0 0 0,-1-1 0 0 0,0 0 0 0 0,1 1 0 0 0,-1-1 0 0 0,1 0 0 0 0,2 0 0 0 0,5 1 0 0 0,0-1 0 0 0,-1-1 0 0 0,15-1 0 0 0,-21 2 0 0 0,205-42-2614 0 0,-99 17 971 0 0,-59 15 108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69 136 14567 0 0,'0'0'1320'0'0,"0"3"-1082"0"0,-8 20 403 0 0,7-20 35 0 0,0-1 27 0 0,-11 17 839 0 0,10-18-802 0 0,1 0-466 0 0,-1 0-187 0 0,-7 2 504 0 0,4-3-543 0 0,5 0-45 0 0,-1 0 0 0 0,1 0-1 0 0,-1 0 1 0 0,1 0 0 0 0,-1 0 0 0 0,0 1-1 0 0,1-2 1 0 0,-1 1 0 0 0,1 0 0 0 0,-1 0-1 0 0,1 0 1 0 0,-1 0 0 0 0,1 0 0 0 0,-1 0-1 0 0,0 0 1 0 0,1-1 0 0 0,-1 1 0 0 0,1 0-1 0 0,-1 0 1 0 0,0-1 0 0 0,-1-1 43 0 0,1 1-48 0 0,0 0 0 0 0,0 0 0 0 0,0 0-1 0 0,0 1 1 0 0,0-1 0 0 0,0 0 0 0 0,1 0-1 0 0,-1 0 1 0 0,0 0 0 0 0,1-1 0 0 0,-1 1 0 0 0,1 0-1 0 0,-1 0 1 0 0,1 0 0 0 0,-1 0 0 0 0,1-1-1 0 0,0 1 1 0 0,0 0 0 0 0,-1 0 0 0 0,1-1 0 0 0,0-1-1 0 0,0-1-92 0 0,0 3-43 0 0,1-1 8 0 0,1-3 62 0 0,1 1 1 0 0,0-1-1 0 0,0 1 0 0 0,0 0 0 0 0,0 0 1 0 0,1 0-1 0 0,0 1 0 0 0,0-1 0 0 0,0 1 1 0 0,0 0-1 0 0,0 0 0 0 0,10-5 0 0 0,7-3 71 0 0,38-12 0 0 0,-20 8-40 0 0,-2 1 252 0 0,2 1 0 0 0,42-7 1 0 0,-52 16 410 0 0,-27 5-546 0 0,7 5-2 0 0,-3 6-12 0 0,-3 4-12 0 0,-3-11-51 0 0,1-1 0 0 0,-2 1 1 0 0,1-1-1 0 0,0 1 1 0 0,-1-1-1 0 0,-2 7 0 0 0,0-2 23 0 0,-1 0 0 0 0,0 0 1 0 0,-9 13-1 0 0,7-12-5 0 0,4-8 128 0 0,12-10-58 0 0,-8 6-86 0 0,11-11 2 0 0,2 2-1 0 0,0-1 1 0 0,0 2-1 0 0,1 0 1 0 0,0 1-1 0 0,0 1 1 0 0,27-10-1 0 0,-34 14-37 0 0,-7 2 18 0 0,0 1-1 0 0,1 0 0 0 0,-1 0 1 0 0,1 0-1 0 0,-1 1 1 0 0,1-1-1 0 0,-1 1 1 0 0,1-1-1 0 0,4 1 0 0 0,-6 0 12 0 0,-1 0-1 0 0,1 0 1 0 0,0 1-1 0 0,-1-1 1 0 0,1 0-1 0 0,0 1 1 0 0,-1-1-1 0 0,1 0 0 0 0,0 1 1 0 0,-1-1-1 0 0,1 1 1 0 0,-1-1-1 0 0,1 1 1 0 0,-1-1-1 0 0,1 1 1 0 0,-1-1-1 0 0,1 1 0 0 0,-1 0 1 0 0,1 1-1 0 0,0-1 1 0 0,11 14 11 0 0,-11-10 18 0 0,0 0 9 0 0,1 3 9 0 0,-1-6-25 0 0,0 1-1 0 0,-1-1 0 0 0,1 0 0 0 0,0 1 1 0 0,0-1-1 0 0,1 0 0 0 0,-1 0 0 0 0,0 0 0 0 0,1 0 1 0 0,-1 0-1 0 0,3 2 0 0 0,-2 1-9 0 0,0-1-9 0 0,13 6 72 0 0,-7-5-62 0 0,-7-5-74 0 0,0 1 1 0 0,-1-1 0 0 0,1 0-1 0 0,0 1 1 0 0,0-1 0 0 0,0 0 0 0 0,0 1-1 0 0,-1-1 1 0 0,1 0 0 0 0,0 0-1 0 0,0 0 1 0 0,0 0 0 0 0,0 0-1 0 0,0 0 1 0 0,0 0 0 0 0,-1 0-1 0 0,1 0 1 0 0,0-1 0 0 0,1 1-1 0 0,9-3-669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15663 0 0,'0'0'356'0'0,"0"0"50"0"0,0 0 20 0 0,0 0-42 0 0,1 0-250 0 0,3 0-23 0 0,-1 1 1 0 0,0-2 0 0 0,1 1 0 0 0,-1 0 0 0 0,0-1 0 0 0,0 1 0 0 0,0-1-1 0 0,1 0 1 0 0,3-2 0 0 0,32-14 1896 0 0,-19 7-1640 0 0,40-16 269 0 0,49-22-666 0 0,12-3 29 0 0,-15 7 0 0 0,-83 34 0 0 0,0 0 0 0 0,0 1 0 0 0,1 2 0 0 0,0 0 0 0 0,0 2 0 0 0,41-5 0 0 0,-41 8 68 0 0,-14 0-1487 0 0,-1 1-1 0 0,1 1 0 0 0,15 0 1 0 0,-23 1-627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 15663 0 0,'-3'-13'1188'0'0,"3"12"-1169"0"0,0 0 0 0 0,-1 0 0 0 0,1 0 0 0 0,0 0 0 0 0,0 0 0 0 0,-1 0 0 0 0,1 0 0 0 0,0 0 0 0 0,0 0 0 0 0,0 0 0 0 0,0 0 0 0 0,0 0 0 0 0,1 0 0 0 0,-1 0 0 0 0,0 0 0 0 0,0 0 0 0 0,1 0 0 0 0,-1 0 0 0 0,0 0 0 0 0,1 0 0 0 0,-1 0 0 0 0,1 0 0 0 0,-1 0 0 0 0,1 0 0 0 0,0 1 0 0 0,-1-1 0 0 0,2-1 0 0 0,-1 2 2 0 0,0-1-1 0 0,1 1 0 0 0,-1 0 0 0 0,0-1 1 0 0,0 1-1 0 0,0 0 0 0 0,0 0 0 0 0,1 0 1 0 0,-1 0-1 0 0,0 0 0 0 0,0 0 1 0 0,0 1-1 0 0,0-1 0 0 0,0 0 0 0 0,1 0 1 0 0,-1 1-1 0 0,0-1 0 0 0,0 1 0 0 0,0-1 1 0 0,0 1-1 0 0,0-1 0 0 0,0 1 1 0 0,0 0-1 0 0,0-1 0 0 0,0 1 0 0 0,-1 0 1 0 0,1 0-1 0 0,1 1 0 0 0,2 3 149 0 0,0-1 0 0 0,0 1 0 0 0,0 0-1 0 0,3 7 1 0 0,1 5-263 0 0,0 0 0 0 0,-2 0-1 0 0,0 1 1 0 0,-1-1 0 0 0,0 1 0 0 0,-1 1-1 0 0,-2-1 1 0 0,2 23 0 0 0,-3-7 306 0 0,-2 0 1 0 0,-1 0-1 0 0,-10 53 1 0 0,3-51-933 0 0,-1-2 1 0 0,-1 1 0 0 0,-2-2 0 0 0,-30 55 0 0 0,13-33-815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54 15663 0 0,'6'-4'262'0'0,"-1"1"0"0"0,0-1 0 0 0,-1-1 0 0 0,1 1 0 0 0,5-7 0 0 0,-10 10-58 0 0,0 0-52 0 0,0-1-1 0 0,-1 1 1 0 0,1-1-1 0 0,-1 1 1 0 0,1 0 0 0 0,-1-1-1 0 0,0 1 1 0 0,1 0-1 0 0,-1 0 1 0 0,0 0-1 0 0,-1-2 1 0 0,0 2-139 0 0,0 1 0 0 0,0-1-1 0 0,0 0 1 0 0,0 1 0 0 0,0-1 0 0 0,-1 1 0 0 0,1 0 0 0 0,0-1-1 0 0,0 1 1 0 0,0 0 0 0 0,-1 0 0 0 0,1 1 0 0 0,-2-1 0 0 0,-30 9-28 0 0,-44 14-19 0 0,-106 36-1758 0 0,170-53 1754 0 0,-40 13 175 0 0,-75 40 0 0 0,106-46 180 0 0,-5 2-354 0 0,0 1-1 0 0,-45 36 1 0 0,63-43-404 0 0,10-8 432 0 0,-1-1 1 0 0,1 1 0 0 0,0-1 0 0 0,-1 1 0 0 0,1-1 0 0 0,-1 1 0 0 0,1 0 0 0 0,0-1 0 0 0,-1 1 0 0 0,1-1 0 0 0,0 1 0 0 0,0 0 0 0 0,0-1-1 0 0,-1 1 1 0 0,1 0 0 0 0,0-1 0 0 0,0 1 0 0 0,0 1 0 0 0,4 3-5 0 0,-4-5 14 0 0,2 1-1 0 0,-1 1 0 0 0,1 0 0 0 0,-1-1 0 0 0,1 1 0 0 0,0-1 0 0 0,0 0 0 0 0,0 0 0 0 0,0 0 0 0 0,0 0 0 0 0,0 0 0 0 0,0 0 0 0 0,2 1 0 0 0,29 5 0 0 0,-22-5 0 0 0,100 27 0 0 0,-50-12 0 0 0,7 2 0 0 0,76 32 0 0 0,-124-43 0 0 0,0 1 0 0 0,-1 1 0 0 0,0 1 0 0 0,23 16 0 0 0,-40-25 20 0 0,0 0-1 0 0,0-1 1 0 0,0 1-1 0 0,0 0 1 0 0,0 0 0 0 0,0 0-1 0 0,-1 0 1 0 0,1 0-1 0 0,-1 1 1 0 0,0-1-1 0 0,1 0 1 0 0,-1 1 0 0 0,0-1-1 0 0,0 1 1 0 0,1 3-1 0 0,-2-3 13 0 0,0-1-1 0 0,-1 1 0 0 0,1-1 0 0 0,0 1 1 0 0,-1-1-1 0 0,1 0 0 0 0,-1 1 0 0 0,0-1 1 0 0,0 0-1 0 0,0 1 0 0 0,0-1 1 0 0,0 0-1 0 0,0 0 0 0 0,-1 0 0 0 0,1 0 1 0 0,0 0-1 0 0,-3 2 0 0 0,-3 4 150 0 0,-1-1 0 0 0,0 0-1 0 0,0-1 1 0 0,0 1 0 0 0,-12 6-1 0 0,-47 22-171 0 0,50-27 14 0 0,-137 60-23 0 0,72-33 0 0 0,47-22 0 0 0,-42 11 0 0 0,70-23 0 0 0,5 0 0 0 0,-1 0 0 0 0,0-1 0 0 0,1 1 0 0 0,-1-1 0 0 0,0 0 0 0 0,1 0 0 0 0,-1 0 0 0 0,0 0 0 0 0,0 0 0 0 0,1 0 0 0 0,-1-1 0 0 0,-3-1 0 0 0,5 2 0 0 0,0 0 0 0 0,1-1 0 0 0,-1 1 0 0 0,0-1 0 0 0,0 0 0 0 0,0 1 0 0 0,1-1 0 0 0,-1 1 0 0 0,0-1 0 0 0,1 0 0 0 0,-1 0 0 0 0,1 1 0 0 0,-1-1 0 0 0,1 0 0 0 0,-1 0 0 0 0,1 0 0 0 0,0 0 0 0 0,-1 0 0 0 0,1 1 0 0 0,0-1 0 0 0,-1 0 0 0 0,1 0 0 0 0,0 0 0 0 0,0 0 0 0 0,0 0 0 0 0,0 0 0 0 0,0 0 0 0 0,0 0 0 0 0,0 0 0 0 0,0 0 0 0 0,1 0 0 0 0,-1 0 0 0 0,0 0 0 0 0,1 1 0 0 0,-1-1 0 0 0,0 0 0 0 0,2-2 0 0 0,7-17 331 0 0,2 0 0 0 0,0 0-1 0 0,2 1 1 0 0,27-34 0 0 0,4-6 47 0 0,32-56-360 0 0,47-66-20 0 0,-110 163 2 0 0,36-42 0 0 0,-44 55 0 0 0,0-1 0 0 0,1 1 0 0 0,0 1 0 0 0,0-1 0 0 0,0 1 0 0 0,0 0 0 0 0,15-6 0 0 0,-20 9-38 0 0,0 1-1 0 0,1-1 1 0 0,-1 1-1 0 0,1 0 1 0 0,-1 0-1 0 0,1-1 1 0 0,-1 1 0 0 0,1 0-1 0 0,-1 0 1 0 0,1 0-1 0 0,-1 1 1 0 0,0-1-1 0 0,1 0 1 0 0,-1 1-1 0 0,1-1 1 0 0,-1 0 0 0 0,1 1-1 0 0,-1 0 1 0 0,0-1-1 0 0,1 1 1 0 0,-1 0-1 0 0,0 0 1 0 0,0-1-1 0 0,0 1 1 0 0,0 0 0 0 0,2 2-1 0 0,2 2-351 0 0,-1 1 1 0 0,0-1-1 0 0,-1 1 0 0 0,5 9 0 0 0,-1-3-443 0 0,1 2-187 0 0,-1-3-4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 13823 0 0,'8'-3'675'0'0,"6"-7"162"0"0,-12 9-837 0 0,0 0 0 0 0,-1 0 0 0 0,1 0 0 0 0,0 0 0 0 0,-1 1 0 0 0,1-1 0 0 0,0 0 0 0 0,0 1 0 0 0,0-1 0 0 0,0 1 0 0 0,0-1 0 0 0,0 1 0 0 0,-1 0 0 0 0,1 0 0 0 0,3 0 0 0 0,1 0 0 0 0,-2 0 52 0 0,0 1-1 0 0,0-1 1 0 0,-1 1-1 0 0,1 0 1 0 0,0 0-1 0 0,-1 0 1 0 0,1 0 0 0 0,0 0-1 0 0,-1 1 1 0 0,0 0-1 0 0,6 3 1 0 0,-6-3 34 0 0,0 0 0 0 0,0 0 1 0 0,0-1-1 0 0,1 1 1 0 0,-1-1-1 0 0,1 0 0 0 0,-1 0 1 0 0,1 0-1 0 0,-1 0 1 0 0,1 0-1 0 0,0-1 0 0 0,-1 0 1 0 0,6 0-1 0 0,-7 0 59 0 0,-1 0 14 0 0,1-1 1 0 0,-1 1 0 0 0,1 0 0 0 0,0 0 0 0 0,-1 0-1 0 0,1 0 1 0 0,0 0 0 0 0,-1 0 0 0 0,1 0 0 0 0,1 1-1 0 0,-3-1-177 0 0,1 1-1 0 0,-1-1 1 0 0,1 1-1 0 0,-1-1 1 0 0,1 1-1 0 0,-1 0 1 0 0,0-1-1 0 0,1 1 0 0 0,-1-1 1 0 0,0 1-1 0 0,1 0 1 0 0,-1-1-1 0 0,0 1 1 0 0,0 0-1 0 0,0-1 1 0 0,0 1-1 0 0,0 0 0 0 0,1-1 1 0 0,-1 1-1 0 0,-1 0 1 0 0,1 0-1 0 0,0-1 1 0 0,0 1-1 0 0,0 0 1 0 0,0-1-1 0 0,0 1 0 0 0,-1 0 1 0 0,0 3-26 0 0,0 0 0 0 0,0 0 1 0 0,-1 0-1 0 0,1 0 0 0 0,-1-1 0 0 0,0 1 1 0 0,0-1-1 0 0,-1 1 0 0 0,1-1 0 0 0,-1 0 1 0 0,1 0-1 0 0,-5 4 0 0 0,-7 5-203 0 0,-21 16 0 0 0,20-16 195 0 0,-24 16 52 0 0,24-18 0 0 0,0 2 0 0 0,1-1 0 0 0,-25 27 0 0 0,38-37 17 0 0,0 0 0 0 0,0 0 0 0 0,0 0 0 0 0,0 0 0 0 0,1 0 0 0 0,-1 0 0 0 0,0 1-1 0 0,1-1 1 0 0,-1 0 0 0 0,1 0 0 0 0,0 1 0 0 0,-1-1 0 0 0,1 0 0 0 0,0 0 0 0 0,-1 1 0 0 0,1-1 0 0 0,0 3-1 0 0,1-3 22 0 0,-1 0-1 0 0,0 0 0 0 0,1 0 1 0 0,-1 0-1 0 0,1 0 0 0 0,-1 0 1 0 0,1 0-1 0 0,-1 0 0 0 0,1-1 1 0 0,0 1-1 0 0,-1 0 0 0 0,1 0 1 0 0,0-1-1 0 0,0 1 0 0 0,-1 0 1 0 0,1-1-1 0 0,2 2 0 0 0,1 0 63 0 0,0 0 0 0 0,0-1 0 0 0,0 0 0 0 0,0 1 0 0 0,1-1 0 0 0,-1-1 0 0 0,0 1 0 0 0,1-1 0 0 0,6 1 0 0 0,22-5-97 0 0,-1-1 0 0 0,0-1 0 0 0,0-2 0 0 0,34-13 0 0 0,-2 1-2 0 0,-12 7-101 0 0,2-2-5144 0 0,-21 5-804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208 220 10135 0 0,'-40'7'350'0'0,"0"2"0"0"0,-64 23 0 0 0,95-29-344 0 0,-6 0 418 0 0,22-9 532 0 0,25-12 680 0 0,267-77 2358 0 0,-106 39-1844 0 0,-33 11-1030 0 0,-120 34-2443 0 0,55-24 0 0 0,-78 27-5503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15663 0 0,'0'0'719'0'0,"0"0"-20"0"0,0 2-449 0 0,-8 41-59 0 0,-2 0 0 0 0,-1 0 0 0 0,-23 53 0 0 0,-65 119 1137 0 0,73-162-1974 0 0,-32 93-1 0 0,56-138-5820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17503 0 0,'0'0'399'0'0,"0"0"60"0"0,0 0 21 0 0,0 0-59 0 0,-9 0-260 0 0,4 0-161 0 0,-1 1 0 0 0,1-1 0 0 0,-1 1 0 0 0,1 1 0 0 0,0-1 0 0 0,0 1 0 0 0,-9 4 0 0 0,-35 21 0 0 0,26-13 0 0 0,-1 0-629 0 0,-31 26 0 0 0,32-22-458 0 0,-27 15 0 0 0,37-24 1010 0 0,0 1-1 0 0,0 1 0 0 0,1 0 0 0 0,0 0 1 0 0,1 1-1 0 0,-18 25 0 0 0,15-16 469 0 0,2 1 0 0 0,0 0 0 0 0,-14 42 0 0 0,3-11-27 0 0,-33 61-364 0 0,-5 11 0 0 0,58-118 0 0 0,0 0 0 0 0,1 0 0 0 0,0 0 0 0 0,-2 12 0 0 0,3-18 0 0 0,1 0 0 0 0,0 1 0 0 0,0-1 0 0 0,0 0 0 0 0,0 1 0 0 0,0-1 0 0 0,0 0 0 0 0,0 1 0 0 0,0-1 0 0 0,0 1 0 0 0,1-1 0 0 0,-1 0 0 0 0,1 0 0 0 0,-1 1 0 0 0,1-1 0 0 0,-1 0 0 0 0,1 0 0 0 0,0 1 0 0 0,-1-1 0 0 0,1 0 0 0 0,0 0 0 0 0,0 0 0 0 0,0 0 0 0 0,0 0 0 0 0,0 0 0 0 0,0 0 0 0 0,0 0 0 0 0,0-1 0 0 0,1 1 0 0 0,-1 0 0 0 0,2 0 0 0 0,4 1 105 0 0,0 0-1 0 0,0-1 1 0 0,0 0 0 0 0,0 0-1 0 0,0 0 1 0 0,0-1-1 0 0,12-1 1 0 0,51-10 1021 0 0,-52 7-1041 0 0,166-31 1355 0 0,-136 25-1237 0 0,-1-2 0 0 0,72-29-1 0 0,-103 34-14 0 0,1-1-1 0 0,-2-1 0 0 0,1 0 0 0 0,-1-1 1 0 0,-1-1-1 0 0,0 0 0 0 0,24-26 1 0 0,-21 18-97 0 0,-1 0 1 0 0,-1-1-1 0 0,-1-1 1 0 0,0 0 0 0 0,9-24-1 0 0,-15 30-91 0 0,6-22 0 0 0,-13 33 0 0 0,1 0 0 0 0,-1 0 0 0 0,0 0 0 0 0,-1-1 0 0 0,1 1 0 0 0,-1 0 0 0 0,0 0 0 0 0,0-1 0 0 0,0 1 0 0 0,-2-8 0 0 0,2 10-18 0 0,-1 1 0 0 0,0-1-1 0 0,0 1 1 0 0,1-1 0 0 0,-1 1 0 0 0,0-1-1 0 0,0 1 1 0 0,0 0 0 0 0,-1 0 0 0 0,1-1 0 0 0,0 1-1 0 0,0 0 1 0 0,-1 0 0 0 0,1 0 0 0 0,0 0-1 0 0,-1 0 1 0 0,1 1 0 0 0,-1-1 0 0 0,0 0-1 0 0,1 1 1 0 0,-1-1 0 0 0,1 1 0 0 0,-1-1-1 0 0,0 1 1 0 0,-1 0 0 0 0,-7-1-374 0 0,1 0-1 0 0,-1 1 1 0 0,-13 2-1 0 0,1-1 445 0 0,14-1-52 0 0,3 0 0 0 0,1 0 0 0 0,-1 0 0 0 0,0 1 0 0 0,-8 1 0 0 0,11-1 0 0 0,0-1 0 0 0,0 1 0 0 0,0 0 0 0 0,0 0 0 0 0,0 0 0 0 0,1 1 0 0 0,-1-1 0 0 0,0 0 0 0 0,1 1 0 0 0,-1-1 0 0 0,1 1 0 0 0,-1-1 0 0 0,1 1 0 0 0,-2 1 0 0 0,-4 11 0 0 0,0-1 0 0 0,0 0 0 0 0,2 1 0 0 0,0 1 0 0 0,0-1 0 0 0,-3 17 0 0 0,0 2 0 0 0,-29 85 0 0 0,-13 51 0 0 0,49-166-331 0 0,0 0 0 0 0,0 0 0 0 0,1 0 0 0 0,-1 1-1 0 0,1-1 1 0 0,0 0 0 0 0,0 0 0 0 0,0 1 0 0 0,0-1 0 0 0,1 4 0 0 0,0-6-676 0 0,3-4-10 0 0,20-11-1029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 13823 0 0,'0'0'315'0'0,"0"0"45"0"0,0 0 21 0 0,0 0-49 0 0,3 1-220 0 0,-2-1-103 0 0,1 0 0 0 0,-1 0 0 0 0,1-1 0 0 0,-1 1 0 0 0,0 0-1 0 0,1 0 1 0 0,-1-1 0 0 0,1 1 0 0 0,-1-1 0 0 0,1 1 0 0 0,-1-1 0 0 0,0 0-1 0 0,1 1 1 0 0,-1-1 0 0 0,0 0 0 0 0,2-1 0 0 0,-2 1 711 0 0,-1 1 249 0 0,28 3 2207 0 0,-18-1-2875 0 0,-6-2-80 0 0,0 0 1 0 0,1 1-1 0 0,-1 0 1 0 0,0 0-1 0 0,0 0 1 0 0,0 0-1 0 0,0 1 1 0 0,0 0-1 0 0,0 0 1 0 0,-1 0-1 0 0,1 0 1 0 0,3 3-1 0 0,-6-4-221 0 0,0-1 0 0 0,0 1 0 0 0,0 0 0 0 0,0-1 0 0 0,-1 1 0 0 0,1 0 0 0 0,0 0 0 0 0,-1-1 0 0 0,1 1 0 0 0,-1 0 0 0 0,1 0 0 0 0,-1 0 0 0 0,1 0 0 0 0,-1 0 0 0 0,1 0 0 0 0,-1-1 0 0 0,0 1 0 0 0,0 0 0 0 0,1 0 0 0 0,-1 0 0 0 0,0 0 0 0 0,0 0 0 0 0,0 0 0 0 0,0 2 0 0 0,0 0 0 0 0,0 2 0 0 0,-1-1 0 0 0,1 1 0 0 0,-1-1 0 0 0,1 1 0 0 0,-1-1 0 0 0,-1 1 0 0 0,1-1 0 0 0,-1 0 0 0 0,1 0 0 0 0,-1 0 0 0 0,0 1 0 0 0,-1-2 0 0 0,-4 8 0 0 0,-4 3 0 0 0,-1 0 0 0 0,-14 13 0 0 0,21-22 0 0 0,-58 55 0 0 0,-42 46 0 0 0,98-98 0 0 0,-13 14 0 0 0,1 0 0 0 0,-21 34 0 0 0,38-52 0 0 0,0 1 0 0 0,0-1 0 0 0,1 1 0 0 0,-1-1 0 0 0,1 1 0 0 0,-2 9 0 0 0,4-3 0 0 0,-1-10 0 0 0,0 0 0 0 0,1 1 0 0 0,-1-1 0 0 0,0 0 0 0 0,1 0 0 0 0,-1 0 0 0 0,1 0 0 0 0,0-1 0 0 0,-1 1 0 0 0,1 0 0 0 0,0 0 0 0 0,-1 0 0 0 0,1 0 0 0 0,0-1 0 0 0,0 1 0 0 0,0 0 0 0 0,0-1 0 0 0,1 2 0 0 0,1-1 0 0 0,-1 0 0 0 0,0 0 0 0 0,1-1 0 0 0,-1 1 0 0 0,0-1 0 0 0,1 1 0 0 0,-1-1 0 0 0,4 0 0 0 0,5-1 0 0 0,0 0 0 0 0,0-1 0 0 0,12-3 0 0 0,-12 2 0 0 0,96-28 0 0 0,-8 3 0 0 0,-41 14-521 0 0,64-6-1 0 0,-93 16-4903 0 0,-2 0-1891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3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98 148 11975 0 0,'-4'1'138'0'0,"1"0"0"0"0,-1 1 0 0 0,1-1 0 0 0,-1 1 0 0 0,1 0 0 0 0,-1 0 0 0 0,1 0 0 0 0,0 1 0 0 0,-3 2 0 0 0,-29 29 428 0 0,21-19 675 0 0,4-3-1004 0 0,9-11 134 0 0,1-1 117 0 0,0 0 21 0 0,0 0 3 0 0,0 0 0 0 0,0-21 1536 0 0,0 21-2028 0 0,0 0-1 0 0,0 0 1 0 0,0 0-1 0 0,0 0 0 0 0,0 0 1 0 0,1 0-1 0 0,-1 0 1 0 0,0 0-1 0 0,0 0 1 0 0,0 0-1 0 0,0 0 1 0 0,0 0-1 0 0,0-1 1 0 0,0 1-1 0 0,0 0 1 0 0,0 0-1 0 0,0 0 0 0 0,0 0 1 0 0,0 0-1 0 0,0 0 1 0 0,0 0-1 0 0,1 0 1 0 0,-1 0-1 0 0,0 0 1 0 0,0-1-1 0 0,0 1 1 0 0,0 0-1 0 0,0 0 1 0 0,0 0-1 0 0,0 0 0 0 0,0 0 1 0 0,0 0-1 0 0,0 0 1 0 0,0 0-1 0 0,0-1 1 0 0,0 1-1 0 0,0 0 1 0 0,0 0-1 0 0,-1 0 1 0 0,1 0-1 0 0,0 0 1 0 0,0 0-1 0 0,0 0 0 0 0,0 0 1 0 0,1-8 146 0 0,-1 8-28 0 0,1-1 1 0 0,-1 1 0 0 0,1 0 0 0 0,-1-1 0 0 0,1 1 0 0 0,0-1 0 0 0,-1 1 0 0 0,1 0-1 0 0,-1 0 1 0 0,1-1 0 0 0,0 1 0 0 0,-1 0 0 0 0,1 0 0 0 0,0 0 0 0 0,-1 0 0 0 0,1-1-1 0 0,-1 1 1 0 0,2 0 0 0 0,30 0-139 0 0,-30 0 0 0 0,0 0 0 0 0,0 0 0 0 0,0 0 0 0 0,0 0 0 0 0,0 0 0 0 0,0-1 0 0 0,0 1 0 0 0,0-1 0 0 0,0 1 0 0 0,0-1 0 0 0,-1 1 0 0 0,1-1 0 0 0,0 0 0 0 0,0 0 0 0 0,0 0 0 0 0,-1 0 0 0 0,1 0 0 0 0,1-2 0 0 0,52-31 0 0 0,-53 32 0 0 0,-1 1 0 0 0,-1 1 0 0 0,1-1 0 0 0,-1 1 0 0 0,1-1 0 0 0,-1 1 0 0 0,1-1 0 0 0,0 1 0 0 0,-1-1 0 0 0,1 1 0 0 0,0-1 0 0 0,-1 1 0 0 0,1 0 0 0 0,0 0 0 0 0,0-1 0 0 0,-1 1 0 0 0,1 0 0 0 0,0 0 0 0 0,0 0 0 0 0,1 0 0 0 0,0-1 0 0 0,0 1 0 0 0,1-1 0 0 0,-1 1 0 0 0,1 0 0 0 0,-1 0 0 0 0,1 0 0 0 0,-1 0 0 0 0,4 0 0 0 0,61 43 0 0 0,-62-41-124 0 0,0 0 0 0 0,-1 0 0 0 0,1 0 0 0 0,0-1 0 0 0,1 1 0 0 0,-1-1 0 0 0,0-1 0 0 0,0 1 0 0 0,0-1-1 0 0,1 1 1 0 0,4-2 0 0 0,-1 0 54 0 0,-1 0 0 0 0,0-1 0 0 0,0 0 0 0 0,0 0 0 0 0,0-1 0 0 0,10-4 0 0 0,2-4-221 0 0,-1-1 1 0 0,0 0-1 0 0,0-1 1 0 0,19-19-1 0 0,-13 9-12 0 0,-12 11 201 0 0,0 1 1 0 0,15-11-1 0 0,5-4 102 0 0,-31 26 0 0 0,-4 5 0 0 0,-7 8 0 0 0,-29 49-1368 0 0,10-14-113 0 0,5-16 458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6447 0 0,'0'0'298'0'0,"0"0"-10"0"0,-1 2-188 0 0,-2 3 118 0 0,-6 12 11591 0 0,-2 7-8281 0 0,-8 17-4745 0 0,-167 244 1217 0 0,122-212 0 0 0,121-91 0 0 0,23-13 0 0 0,-25 10 0 0 0,-42 17 0 0 0,0 0 0 0 0,0 1 0 0 0,14-2 0 0 0,22-5 0 0 0,-24 3 0 0 0,-15 6 0 0 0,-1-2 0 0 0,0 1 0 0 0,-1-1 0 0 0,1-1 0 0 0,15-7 0 0 0,-22 10-3 0 0,6-11-58 0 0,-7 11-276 0 0,-1-3 166 0 0,0 2-1166 0 0,0 2-4411 0 0,0 0 3701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101 142 919 0 0,'2'0'15154'0'0,"2"0"-14957"0"0,-1 0 0 0 0,0 0 1 0 0,1-1-1 0 0,-1 1 0 0 0,1-1 1 0 0,-1 0-1 0 0,0 0 0 0 0,0 0 0 0 0,1 0 1 0 0,-1-1-1 0 0,0 1 0 0 0,0-1 1 0 0,0 1-1 0 0,-1-1 0 0 0,1 0 1 0 0,0-1-1 0 0,-1 1 0 0 0,1 0 1 0 0,2-4-1 0 0,6-7 239 0 0,0 0 1 0 0,14-25-1 0 0,-17 26-421 0 0,2-14-44 0 0,-8 20-68 0 0,-1 4-226 0 0,-3 1-965 0 0,0 1 1206 0 0,1-1 1 0 0,-1 1 0 0 0,1 0-1 0 0,-1 0 1 0 0,0 0-1 0 0,1-1 1 0 0,-1 1-1 0 0,1 1 1 0 0,-1-1-1 0 0,0 0 1 0 0,1 0 0 0 0,-1 1-1 0 0,1-1 1 0 0,-1 1-1 0 0,1-1 1 0 0,-1 1-1 0 0,1-1 1 0 0,-1 1-1 0 0,1 0 1 0 0,-1 0 0 0 0,-1 1-1 0 0,-6 5-137 0 0,0 0 1 0 0,-8 9-1 0 0,7-7 190 0 0,-18 17 381 0 0,1 1 0 0 0,-41 55 1 0 0,65-77-228 0 0,-1 0 1 0 0,1 0-1 0 0,0 1 0 0 0,0-1 1 0 0,1 1-1 0 0,-1 0 0 0 0,1 0 1 0 0,1 0-1 0 0,-1 0 0 0 0,0 7 1 0 0,2-12-107 0 0,0 0 1 0 0,0 0 0 0 0,0 1 0 0 0,0-1 0 0 0,0 0 0 0 0,1 0 0 0 0,-1 0 0 0 0,0 0 0 0 0,1 0 0 0 0,-1 0 0 0 0,1 0 0 0 0,-1 0 0 0 0,1 0-1 0 0,-1 0 1 0 0,1 0 0 0 0,0 0 0 0 0,0-1 0 0 0,-1 1 0 0 0,1 0 0 0 0,0 0 0 0 0,0-1 0 0 0,0 1 0 0 0,0 0 0 0 0,0-1 0 0 0,0 1 0 0 0,0-1-1 0 0,2 1 1 0 0,0 1 15 0 0,1-1 0 0 0,0 1 0 0 0,0-1 0 0 0,0 0 1 0 0,7 0-1 0 0,3 0-113 0 0,0-1 1 0 0,0 0 0 0 0,16-3 0 0 0,-16 1-1209 0 0,1-1-1 0 0,27-9 1 0 0,-19 2-312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51 13823 0 0,'4'-2'146'0'0,"-1"0"-1"0"0,0 0 1 0 0,0-1-1 0 0,-1 1 1 0 0,1 0-1 0 0,0-1 0 0 0,3-4 1 0 0,12-12 202 0 0,-12 11 291 0 0,-7 8 766 0 0,-1 1-1200 0 0,1 0-1 0 0,0 0 0 0 0,0 0 1 0 0,-1 0-1 0 0,1 0 1 0 0,0 1-1 0 0,0-1 0 0 0,0 0 1 0 0,-1 3-1 0 0,-5 13-204 0 0,1 0 0 0 0,-6 25 0 0 0,0-3 0 0 0,-14 48 4 0 0,-32 86 435 0 0,31-107 278 0 0,1 0-716 0 0,-38 64 1 0 0,-41 46-1150 0 0,-41 73 3181 0 0,141-240-2518 0 0,0 0-1 0 0,0-1 0 0 0,-1 0 1 0 0,0 0-1 0 0,-1-1 0 0 0,0 1 1 0 0,-9 6-1 0 0,3-5-5997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 11975 0 0,'0'0'267'0'0,"7"-6"368"0"0,-6 5-555 0 0,7-2 240 0 0,0 5-310 0 0,-1 3-10 0 0,-6-3 39 0 0,0 0-1 0 0,0-1 0 0 0,-1 1 1 0 0,1 0-1 0 0,-1 0 0 0 0,1-1 0 0 0,-1 1 1 0 0,0 0-1 0 0,0 0 0 0 0,0 0 1 0 0,0-1-1 0 0,0 1 0 0 0,0 0 1 0 0,0 0-1 0 0,0 0 0 0 0,-1-1 1 0 0,1 1-1 0 0,-1 0 0 0 0,1 0 0 0 0,-1-1 1 0 0,0 1-1 0 0,0 0 0 0 0,-1 2 1 0 0,-1 0 119 0 0,0 1-1 0 0,0-1 1 0 0,0 1 0 0 0,-1-1 0 0 0,0 0-1 0 0,-7 6 1 0 0,-43 25-138 0 0,2 0-24 0 0,36-25 370 0 0,-18 11 0 0 0,23-15-102 0 0,0 0-1 0 0,0 1 0 0 0,1 0 0 0 0,-18 17 0 0 0,18-12-263 0 0,-1-1 0 0 0,2 2 0 0 0,0-1 0 0 0,0 1 0 0 0,1 1 0 0 0,1-1 0 0 0,0 1 0 0 0,1 0 0 0 0,0 1 0 0 0,1 0 0 0 0,1 0 0 0 0,0 0 0 0 0,-1 18 0 0 0,4-23 0 0 0,-4 25 0 0 0,1 1 0 0 0,3 41 0 0 0,1-66 0 0 0,1 0 0 0 0,0-1 0 0 0,1 1 0 0 0,0-1 0 0 0,1 0 0 0 0,0 0 0 0 0,1 0 0 0 0,0 0 0 0 0,0 0 0 0 0,1-1 0 0 0,12 17 0 0 0,-12-18 8 0 0,1 0-54 0 0,1 0 0 0 0,0 0 0 0 0,0 0-1 0 0,1-1 1 0 0,13 11 0 0 0,-20-18-1358 0 0,2-1-511 0 0,11-6-107 0 0,2-5-24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25 11975 0 0,'0'0'267'0'0,"0"0"42"0"0,0 0 17 0 0,0 0-28 0 0,1-1-196 0 0,2-1 391 0 0,0 0 0 0 0,0 0 0 0 0,0 0 0 0 0,0 0 0 0 0,0 1 0 0 0,1-1 0 0 0,-1 1 1 0 0,5-1-1 0 0,-1 0 658 0 0,-5 2-682 0 0,-1-1-375 0 0,7 0-84 0 0,-1-2 60 0 0,-6 3 290 0 0,-1 0 125 0 0,-8 1-377 0 0,0 0 0 0 0,0 1-1 0 0,0 0 1 0 0,0 1 0 0 0,0 0 0 0 0,0 0 0 0 0,1 0 0 0 0,0 1 0 0 0,-9 6 0 0 0,-18 7-70 0 0,-32 12-536 0 0,-1-3 0 0 0,-1-3 0 0 0,-129 25 0 0 0,184-46 503 0 0,-1 0-1 0 0,1-1 1 0 0,-16 0-1 0 0,21-2-15 0 0,0 0 0 0 0,0 0-1 0 0,1-1 1 0 0,-1 1 0 0 0,1-2 0 0 0,-1 1-1 0 0,-11-7 1 0 0,18 9-359 0 0,1 0-118 0 0,0 0-22 0 0,0 0 136 0 0,0 0 575 0 0,0 22 1191 0 0,0-7-1359 0 0,-1 0 0 0 0,-1 0 0 0 0,0 0 0 0 0,-7 23 0 0 0,0-16-389 0 0,6-17 5 0 0,1 0 1 0 0,0 1-1 0 0,-2 9 1 0 0,3-13 551 0 0,1-2-144 0 0,-1 0 1 0 0,0 0-1 0 0,0 0 1 0 0,0 0 0 0 0,1 1-1 0 0,-1-1 1 0 0,0 0-1 0 0,1 1 1 0 0,-1-1-1 0 0,0 0 1 0 0,1 1-1 0 0,-1-1 1 0 0,0 1-1 0 0,1-1 1 0 0,-1 1-1 0 0,1-1 1 0 0,-1 1-1 0 0,1-1 1 0 0,-1 1-1 0 0,1-1 1 0 0,-1 1-1 0 0,1 0 1 0 0,-1-1 0 0 0,0 3-1 0 0,0-1-44 0 0,0 0 1 0 0,-1 0-1 0 0,0 1 0 0 0,1-1 0 0 0,-1 0 0 0 0,0 0 1 0 0,0-1-1 0 0,-4 4 0 0 0,-1-1-13 0 0,67-11-1976 0 0,-55 6 1970 0 0,2-1 5 0 0,1 0 0 0 0,-1 1 0 0 0,1 0-1 0 0,0 1 1 0 0,-1-1 0 0 0,1 1-1 0 0,8 2 1 0 0,-11-2 1 0 0,0 0 0 0 0,-1 1 0 0 0,1 0 0 0 0,-1 0 0 0 0,0 0 0 0 0,1 1 0 0 0,-1-1 0 0 0,0 1 0 0 0,0 0 0 0 0,0 0 0 0 0,0 0 0 0 0,0 1 0 0 0,0 0 0 0 0,-1-1 0 0 0,1 1 0 0 0,-1 0 0 0 0,0 1 0 0 0,5 4 0 0 0,-1 1 0 0 0,-4-6 0 0 0,-1-1 0 0 0,1 1 0 0 0,-1 0 0 0 0,0 0 0 0 0,0 1 0 0 0,0-1 0 0 0,-1 0 0 0 0,1 1 0 0 0,-1-1 0 0 0,2 7 0 0 0,8 23 0 0 0,21 56 0 0 0,-14-43 64 0 0,-18-45 7 0 0,0 0-1 0 0,0 0 1 0 0,0-1-1 0 0,0 1 0 0 0,0 0 1 0 0,0 0-1 0 0,0 0 1 0 0,-1-1-1 0 0,1 1 1 0 0,0 0-1 0 0,0-1 1 0 0,-1 1-1 0 0,1 0 1 0 0,0 0-1 0 0,-1-1 0 0 0,1 1 1 0 0,-1 0-1 0 0,1-1 1 0 0,-1 1-1 0 0,1-1 1 0 0,-1 1-1 0 0,0-1 1 0 0,1 1-1 0 0,-2 0 0 0 0,0 1-68 0 0,-22 16 32 0 0,0 0-1 0 0,-1-1 1 0 0,-1-1-1 0 0,-41 17 1 0 0,-34 22-37 0 0,79-41 3 0 0,-2 0 0 0 0,0 1 0 0 0,1 2 0 0 0,1 0 0 0 0,-20 20 0 0 0,31-22-401 0 0,10-13-74 0 0,10-3-475 0 0,-4 1 877 0 0,0-1 1 0 0,-1 0-1 0 0,1-1 1 0 0,0 1-1 0 0,0-1 1 0 0,-1 0 0 0 0,8-4-1 0 0,15-11-3777 0 0,-25 16 3300 0 0,23-16-4868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72 10135 0 0,'2'-6'770'0'0,"8"-5"23"0"0,0 1 1 0 0,0 0 0 0 0,15-11-1 0 0,-14 9 827 0 0,-11 11-1076 0 0,0 1-28 0 0,0 0-72 0 0,0 0-217 0 0,0 0 161 0 0,0 0 100 0 0,0 0 21 0 0,0 0-66 0 0,2 1-294 0 0,0 1-148 0 0,1 0 0 0 0,0 0-1 0 0,-1-1 1 0 0,1 1 0 0 0,0 0-1 0 0,0-1 1 0 0,0 0 0 0 0,0 0-1 0 0,1 0 1 0 0,-1 0 0 0 0,0 0-1 0 0,0 0 1 0 0,1-1 0 0 0,-1 0-1 0 0,0 0 1 0 0,0 0 0 0 0,1 0-1 0 0,-1 0 1 0 0,0 0 0 0 0,1-1-1 0 0,-1 0 1 0 0,0 0 0 0 0,4-1-1 0 0,-2 1 0 0 0,0-1 0 0 0,0 2 0 0 0,0-1 0 0 0,0 0 0 0 0,0 1 0 0 0,0 0 0 0 0,0 0 0 0 0,6 1 0 0 0,-11-1 0 0 0,0 0 0 0 0,0 0 0 0 0,1 0 0 0 0,-1 0 0 0 0,0 0 0 0 0,1 0 0 0 0,-1 0 0 0 0,0 0 0 0 0,0 0 0 0 0,1 0 0 0 0,-1 1 0 0 0,0-1 0 0 0,1 0 0 0 0,-1 0 0 0 0,0 0 0 0 0,0 0 0 0 0,1 0 0 0 0,-1 0 0 0 0,0 1 0 0 0,0-1 0 0 0,1 0 0 0 0,-1 0 0 0 0,0 0 0 0 0,0 1 0 0 0,0-1 0 0 0,1 0 0 0 0,-1 0 0 0 0,0 0 0 0 0,0 1 0 0 0,0-1 0 0 0,0 0 0 0 0,0 1 0 0 0,1-1 0 0 0,-1 0 0 0 0,0 0 0 0 0,0 1 0 0 0,0-1 0 0 0,0 0 0 0 0,0 1 0 0 0,0-1 0 0 0,0 0 0 0 0,0 0 0 0 0,0 1 0 0 0,0-1 0 0 0,0 0 0 0 0,0 1 0 0 0,0-1 0 0 0,0 0 0 0 0,-1 0 0 0 0,1 1 0 0 0,0-1 0 0 0,0 0 0 0 0,0 0 0 0 0,0 1 0 0 0,0-1 0 0 0,-1 0 0 0 0,1 1 0 0 0,0-1 0 0 0,-2 5 0 0 0,0 0 0 0 0,0-1 0 0 0,0 1 0 0 0,-1-1 0 0 0,0 0 0 0 0,1 1 0 0 0,-2-1 0 0 0,1 0 0 0 0,0-1 1 0 0,-1 1-1 0 0,-6 5 0 0 0,-4 1-2 0 0,-1 0 1 0 0,-17 8 0 0 0,17-10 26 0 0,1 0 0 0 0,-14 11 0 0 0,7-3-25 0 0,1 2 0 0 0,0 0 0 0 0,2 1 0 0 0,0 0 0 0 0,1 2 0 0 0,-22 35 0 0 0,34-47-16 0 0,5-8 16 0 0,0-1 0 0 0,-1 0 0 0 0,1 1 0 0 0,0-1 0 0 0,0 0 0 0 0,0 1 0 0 0,0-1 0 0 0,0 0 0 0 0,-1 1 0 0 0,1-1 0 0 0,0 0 0 0 0,0 1 0 0 0,0-1 0 0 0,0 0 0 0 0,0 1 0 0 0,0-1 0 0 0,0 1 0 0 0,0-1 0 0 0,0 0 0 0 0,0 1 0 0 0,1-1 0 0 0,-1 0 0 0 0,0 1 0 0 0,0-1 0 0 0,0 0 0 0 0,0 1 0 0 0,0-1 0 0 0,1 0 0 0 0,-1 1 0 0 0,0-1 0 0 0,0 0 0 0 0,1 1 0 0 0,-1-1 0 0 0,0 0 0 0 0,0 0 0 0 0,1 0 0 0 0,-1 1 0 0 0,0-1 0 0 0,1 0 0 0 0,-1 0 0 0 0,0 0 0 0 0,1 1 0 0 0,-1-1 0 0 0,0 0 0 0 0,1 0 0 0 0,-1 0 0 0 0,0 0 0 0 0,1 0 0 0 0,0 0 0 0 0,2 1 0 0 0,-1 0 0 0 0,1-1 0 0 0,0 1 0 0 0,0-1 0 0 0,0 0 0 0 0,0 0 0 0 0,0 0 0 0 0,0 0 0 0 0,3-1 0 0 0,31-7 0 0 0,-13 2 0 0 0,54-8 1384 0 0,-73 13-843 0 0,10 2-484 0 0,-14-1-47 0 0,18 7-10 0 0,-16-6 0 0 0,0 1 0 0 0,0-1 0 0 0,1 0 0 0 0,-1 0 0 0 0,0 0 0 0 0,1 0 0 0 0,-1-1 0 0 0,1 1 0 0 0,6-1 0 0 0,1-1-64 0 0,1 0-1 0 0,-1 0 0 0 0,0-1 1 0 0,20-6-1 0 0,-1-2-6085 0 0,-28 9 5651 0 0,-1 1-5745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 13823 0 0,'-3'0'315'0'0,"3"0"-255"0"0,-1-1-1 0 0,0 1 1 0 0,1 0-1 0 0,-1 0 1 0 0,0 0 0 0 0,0 0-1 0 0,1 0 1 0 0,-1 0 0 0 0,0 0-1 0 0,0 0 1 0 0,1 0-1 0 0,-1 0 1 0 0,0 0 0 0 0,0 1-1 0 0,1-1 1 0 0,-1 0 0 0 0,-1 1-1 0 0,-7 13 73 0 0,-4-3-69 0 0,12-10 302 0 0,1-1 122 0 0,0 0 22 0 0,0 0 3 0 0,0 0 0 0 0,2 1 0 0 0,18 14 931 0 0,17 17 0 0 0,0 0-1161 0 0,-24-22-282 0 0,0 2 0 0 0,-1 0 0 0 0,-1 0 0 0 0,0 1 0 0 0,0 1 0 0 0,13 22 0 0 0,-21-28 0 0 0,0-1 0 0 0,0 0 0 0 0,0 1 0 0 0,-1-1 0 0 0,0 1 0 0 0,0 0 0 0 0,0 12 0 0 0,-1 1 0 0 0,-3 33 0 0 0,1-46 0 0 0,0-1 0 0 0,-1 1 0 0 0,0 0 0 0 0,0-1 0 0 0,-1 1 0 0 0,0-1 0 0 0,0 0 0 0 0,-5 7 0 0 0,-37 53 0 0 0,21-34 0 0 0,-32 41 0 0 0,9-13 0 0 0,29-36-31 0 0,-1 1-154 0 0,-28 49 0 0 0,47-73-290 0 0,0-2-851 0 0,1 0-3444 0 0,6 1-1474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229 181 11975 0 0,'0'0'547'0'0,"0"0"-11"0"0,0-1-344 0 0,1-5-29 0 0,0 5 567 0 0,-1 1 242 0 0,0 0 42 0 0,0 0-61 0 0,0 0-288 0 0,0 0-121 0 0,0 0-28 0 0,0 0-4 0 0,1-2-388 0 0,0 1 0 0 0,1-1-1 0 0,-1 0 1 0 0,1 1 0 0 0,0 0 0 0 0,-1-1-1 0 0,1 1 1 0 0,0 0 0 0 0,0 0 0 0 0,0-1-1 0 0,0 2 1 0 0,0-1 0 0 0,0 0 0 0 0,0 0-1 0 0,4 0 1 0 0,132-39 48 0 0,-23-3 634 0 0,47-14 436 0 0,-112 45-1197 0 0,-46 12-188 0 0,0-1 0 0 0,0 1 0 0 0,0 0 0 0 0,1 0 1 0 0,-1 1-1 0 0,0-1 0 0 0,0 1 0 0 0,0 0 0 0 0,6 1 0 0 0,-9-1 115 0 0,-1-1-1 0 0,1 1 0 0 0,-1-1 1 0 0,0 1-1 0 0,1 0 0 0 0,-1-1 1 0 0,0 1-1 0 0,1-1 0 0 0,-1 1 1 0 0,0 0-1 0 0,0-1 0 0 0,0 1 1 0 0,0-1-1 0 0,0 1 0 0 0,0 0 1 0 0,0-1-1 0 0,0 1 0 0 0,0 1 1 0 0,0-1-20 0 0,1 4 46 0 0,-1 0 0 0 0,-1 0 0 0 0,1 0 0 0 0,-1 0 0 0 0,0 0 0 0 0,0 0 1 0 0,0 0-1 0 0,-4 8 0 0 0,-19 37 4 0 0,21-43-3 0 0,-123 249-1951 0 0,104-206 1607 0 0,-63 158-2124 0 0,71-166 1520 0 0,2 0-1 0 0,1 1 1 0 0,-5 48-1 0 0,8-16 527 0 0,5 148 0 0 0,2 62 5681 0 0,-2-250-5258 0 0,-2 0 0 0 0,-1 0 0 0 0,-13 39 0 0 0,3-10 0 0 0,13-50 72 0 0,1-9 24 0 0,0 1-1 0 0,1-1 1 0 0,0 0-1 0 0,1 0 0 0 0,-1 1 1 0 0,1-1-1 0 0,0 0 0 0 0,0 7 1 0 0,1-11 413 0 0,6-2-473 0 0,-1 0-1 0 0,1-1 0 0 0,0 0 1 0 0,0 0-1 0 0,-1-1 1 0 0,1 1-1 0 0,-1-1 0 0 0,0-1 1 0 0,6-3-1 0 0,12-6-657 0 0,-14 8 838 0 0,0-1-1 0 0,0-1 0 0 0,-1 0 1 0 0,0 0-1 0 0,16-16 0 0 0,-25 22 297 0 0,0 1 0 0 0,1 0-444 0 0,-1-1 0 0 0,0 0 0 0 0,0 0 0 0 0,0 0 0 0 0,0 0 0 0 0,0 1 0 0 0,0-1 0 0 0,-1 0 0 0 0,1 0-1 0 0,0 0 1 0 0,0 1 0 0 0,-1-1 0 0 0,1 0 0 0 0,0 0 0 0 0,-1 1 0 0 0,1-1 0 0 0,0 0 0 0 0,-1 1 0 0 0,1-1 0 0 0,-1 0 0 0 0,0 1 0 0 0,1-1-1 0 0,-1 1 1 0 0,1-1 0 0 0,-1 1 0 0 0,0-1 0 0 0,1 1 0 0 0,-1-1 0 0 0,0 1 0 0 0,-1-1 0 0 0,0 0-13 0 0,-1 0 0 0 0,1 0 0 0 0,0 0 0 0 0,-1 1 0 0 0,1-1 0 0 0,0 1 0 0 0,-1-1 0 0 0,1 1 0 0 0,-4 0 0 0 0,-46 3-55 0 0,4-1 0 0 0,-74 12 0 0 0,71-7 0 0 0,34-5 0 0 0,1 1 0 0 0,-1 0 0 0 0,-19 6 0 0 0,12 0-12 0 0,3-2 25 0 0,-26 13-1 0 0,40-17-30 0 0,0 1 0 0 0,1 0-1 0 0,-1 0 1 0 0,1 1 0 0 0,0 0-1 0 0,0 0 1 0 0,-8 10 0 0 0,14-14-109 0 0,-1-1 0 0 0,1 1 1 0 0,-1-1-1 0 0,1 1 0 0 0,0-1 1 0 0,-1 1-1 0 0,1 0 0 0 0,-1-1 1 0 0,1 1-1 0 0,0 0 0 0 0,0-1 1 0 0,-1 1-1 0 0,1 0 1 0 0,0-1-1 0 0,0 1 0 0 0,0 0 1 0 0,0 0-1 0 0,0-1 0 0 0,0 1 1 0 0,0 1-1 0 0,0-1-896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15663 0 0,'0'0'356'0'0,"0"0"50"0"0,0 0 20 0 0,2-1-42 0 0,231-86-311 0 0,-151 58-882 0 0,89-26-3155 0 0,-166 54 3623 0 0,0-1 0 0 0,0 1-1 0 0,-1-1 1 0 0,1 1 0 0 0,0 1-1 0 0,0-1 1 0 0,0 1 0 0 0,9 0-1 0 0,-12 2-682 0 0,-2 7 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15663 0 0,'0'0'356'0'0,"0"0"50"0"0,0 0 20 0 0,0 0-42 0 0,1-2-250 0 0,6-3-82 0 0,0-1 1 0 0,0 1 0 0 0,1 1 0 0 0,13-8-1 0 0,17-10 622 0 0,-7 2-288 0 0,1 0 0 0 0,43-18 0 0 0,73-22-427 0 0,-133 54-75 0 0,9-3-363 0 0,0 0 1 0 0,0 2-1 0 0,1 0 1 0 0,43-5-1 0 0,-55 12-5660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11975 0 0,'0'0'267'0'0,"0"0"42"0"0,0 0 17 0 0,0 0-28 0 0,0 0-126 0 0,0 0 204 0 0,1 2 111 0 0,0 2-337 0 0,0-1 1 0 0,0 1-1 0 0,0 0 1 0 0,0 0-1 0 0,0 0 1 0 0,-1 0-1 0 0,0 0 0 0 0,0 0 1 0 0,0 0-1 0 0,0 0 1 0 0,-1 0-1 0 0,1-1 1 0 0,-1 1-1 0 0,-1 4 0 0 0,-4 9 297 0 0,-12 29-1 0 0,-96 204-430 0 0,85-198-16 0 0,-50 68 0 0 0,55-84 0 0 0,1-4-4774 0 0,14-16-636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13823 0 0,'3'-15'1471'0'0,"-2"13"-1430"0"0,0 0 1 0 0,1-1-1 0 0,-1 1 1 0 0,0 1-1 0 0,1-1 1 0 0,0 0-1 0 0,-1 0 1 0 0,1 1-1 0 0,0-1 1 0 0,0 0-1 0 0,0 1 1 0 0,2-2-1 0 0,31-15 1768 0 0,-26 13-1274 0 0,78-34 676 0 0,-50 24-1200 0 0,92-33-11 0 0,-51 21 0 0 0,244-65 0 0 0,-297 86-56 0 0,51-5 0 0 0,-64 10-1157 0 0,1 1 1 0 0,0 0-1 0 0,16 3 1 0 0,-16 0-4242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41 813 5527 0 0,'0'0'498'0'0,"-1"3"-406"0"0,-7 18-459 0 0,6-15 2178 0 0,-1 0 0 0 0,0 0 0 0 0,-1 0 0 0 0,0-1-1 0 0,0 0 1 0 0,-7 9 2701 0 0,12-16-3985 0 0,6-9-156 0 0,1 1 0 0 0,1 0 0 0 0,15-15 0 0 0,-9 10-282 0 0,13-12-468 0 0,2 2-1 0 0,0 1 1 0 0,57-34 0 0 0,-80 53 211 0 0,-6 3 106 0 0,1 1 0 0 0,0 0 0 0 0,0 0-1 0 0,0-1 1 0 0,0 1 0 0 0,0 0 0 0 0,1 1 0 0 0,-1-1 0 0 0,0 0 0 0 0,0 1 0 0 0,1-1 0 0 0,-1 1 0 0 0,5-1 0 0 0,-7 1 71 0 0,1 1 0 0 0,-1-1 0 0 0,0 0 0 0 0,1 0 0 0 0,-1 1 1 0 0,0-1-1 0 0,1 0 0 0 0,-1 0 0 0 0,0 1 0 0 0,1-1 0 0 0,-1 0 1 0 0,0 1-1 0 0,1-1 0 0 0,-1 0 0 0 0,0 1 0 0 0,0-1 0 0 0,1 1 1 0 0,-1-1-1 0 0,0 0 0 0 0,0 1 0 0 0,0-1 0 0 0,0 1 1 0 0,0-1-1 0 0,0 1 0 0 0,1-1 0 0 0,-1 0 0 0 0,0 1 0 0 0,0-1 1 0 0,0 1-1 0 0,-1-1 0 0 0,1 1 0 0 0,0-1 0 0 0,0 1 0 0 0,0 0 1 0 0,-2 14 165 0 0,-17 46 441 0 0,6-21-195 0 0,13-36-351 0 0,2 5 16 0 0,1-6-28 0 0,8 1-68 0 0,-7-4-100 0 0,-1 0 0 0 0,0 0-1 0 0,0 0 1 0 0,1 0 0 0 0,-1-1 0 0 0,0 1 0 0 0,0-1 0 0 0,4-1-1 0 0,14-6-5246 0 0,-1-1-1545 0 0</inkml:trace>
  <inkml:trace contextRef="#ctx0" brushRef="#br0" timeOffset="1">1082 1 14279 0 0,'0'0'1298'0'0,"-2"2"-1069"0"0,-19 22 1235 0 0,1 1 0 0 0,-24 39 0 0 0,10-15 148 0 0,17-22-1385 0 0,0 1 0 0 0,2 0 0 0 0,0 1 0 0 0,2 0 0 0 0,2 1 0 0 0,-13 52-1 0 0,11-23 228 0 0,3 0 0 0 0,-3 98-1 0 0,12-118-641 0 0,0-6-774 0 0,-1 1 1 0 0,-8 40 0 0 0,9-65 636 0 0,-2 0-1 0 0,1 0 1 0 0,-1 0-1 0 0,-1 0 1 0 0,1-1 0 0 0,-1 1-1 0 0,-1-1 1 0 0,0 0-1 0 0,0 0 1 0 0,-1-1-1 0 0,1 1 1 0 0,-13 10 0 0 0,4-6-6221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4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431 150 11975 0 0,'0'0'267'0'0,"0"0"42"0"0,0 0 17 0 0,0 0-28 0 0,1-1-196 0 0,36-18 1060 0 0,1 1 0 0 0,42-13 0 0 0,-31 12-574 0 0,-13 5-399 0 0,43-17 945 0 0,-65 27-947 0 0,0 0 0 0 0,-1 1 1 0 0,28-3-1 0 0,-28 7-187 0 0,-4 2 0 0 0,-9-2 0 0 0,1 0 0 0 0,-1 0 0 0 0,1 0 0 0 0,-1 0 0 0 0,1 0 0 0 0,-1 0 0 0 0,0 0 0 0 0,1 1 0 0 0,-1-1 0 0 0,0 0 0 0 0,0 0 0 0 0,0 0 0 0 0,0 0 0 0 0,0 0 0 0 0,0 0 0 0 0,0 0 0 0 0,0 0 0 0 0,-1 0 0 0 0,1 1 0 0 0,0-1 0 0 0,-1 0 0 0 0,1 0 0 0 0,0 0 0 0 0,-2 1 0 0 0,-13 25 0 0 0,-1-6 1 0 0,0 0-1 0 0,-2-2 0 0 0,-25 24 1 0 0,-65 46-824 0 0,78-66 260 0 0,-187 128-1207 0 0,216-150 2270 0 0,1-1-59 0 0,15-11-275 0 0,-14 11-167 0 0,5-3 1 0 0,0 1 0 0 0,1-1 0 0 0,-1 1 0 0 0,0 0 0 0 0,1 1 0 0 0,-1 0 0 0 0,1 0 0 0 0,0 0 0 0 0,-1 1 0 0 0,8 0 0 0 0,10 2 0 0 0,35 7 0 0 0,3 0 0 0 0,109 6 0 0 0,-164-14 0 0 0,-1-1 0 0 0,0 1 0 0 0,1 1 0 0 0,-1-1 0 0 0,0 1 0 0 0,0 0 0 0 0,0 0 0 0 0,-1 1 0 0 0,9 4 0 0 0,-9 1 0 0 0,-5-7 0 0 0,1 1 0 0 0,-1-1 0 0 0,0 1 0 0 0,0-1 0 0 0,0 1 0 0 0,0-1 0 0 0,-1 1 0 0 0,1-1 0 0 0,0 1 0 0 0,-1-1 0 0 0,1 0 0 0 0,-1 1 0 0 0,1-1 0 0 0,-1 1 0 0 0,0-1 0 0 0,1 0 0 0 0,-1 0 0 0 0,0 1 0 0 0,0-1 0 0 0,0 0 0 0 0,0 0 0 0 0,0 0 0 0 0,-2 2 0 0 0,-3 1 0 0 0,1 0 0 0 0,-1 0 0 0 0,1-1 0 0 0,-8 4 0 0 0,-50 21 742 0 0,-119 33 1 0 0,16-6 263 0 0,-104 58 599 0 0,261-108-1967 0 0,-65 34 1289 0 0,40-15-2022 0 0,28-19-249 0 0,1 0 0 0 0,0 0 0 0 0,-6 8 0 0 0,10-12-5342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3:5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18 8287 0 0,'3'-3'197'0'0,"-1"1"-138"0"0,-1 1 0 0 0,1-1 0 0 0,-1 1 0 0 0,1 0 0 0 0,0 0 0 0 0,-1 0 0 0 0,1 0 0 0 0,0 0 0 0 0,0 0-1 0 0,0 0 1 0 0,3 0 0 0 0,-5 1-20 0 0,0 0 0 0 0,1-1-1 0 0,-1 1 1 0 0,0 0-1 0 0,1 0 1 0 0,-1 0 0 0 0,1 0-1 0 0,-1 0 1 0 0,0 0 0 0 0,1 0-1 0 0,-1 0 1 0 0,0 0-1 0 0,1 0 1 0 0,-1 0 0 0 0,0 0-1 0 0,1 0 1 0 0,-1 0-1 0 0,0 1 1 0 0,1-1 0 0 0,-1 0-1 0 0,0 0 1 0 0,1 0 0 0 0,-1 0-1 0 0,0 1 1 0 0,1-1-1 0 0,-1 0 1 0 0,0 0 0 0 0,0 1-1 0 0,1-1 1 0 0,-1 0 0 0 0,0 0-1 0 0,0 1 1 0 0,1-1-1 0 0,-1 0 1 0 0,0 1 0 0 0,0-1-1 0 0,0 0 1 0 0,0 1-1 0 0,0-1 1 0 0,1 0 0 0 0,-1 1-1 0 0,0-1 1 0 0,0 0 0 0 0,0 1-1 0 0,0-1 1 0 0,0 1-1 0 0,0-1 1 0 0,0 0 0 0 0,0 1-1 0 0,0-1 1 0 0,-1 0-1 0 0,1 1 1 0 0,0-1 0 0 0,0 1-1 0 0,-5 23 2342 0 0,-2-10-1997 0 0,-1-1 0 0 0,0 0 0 0 0,-1-1 0 0 0,0 0-1 0 0,-18 19 1 0 0,15-18-120 0 0,-15 16-91 0 0,-1-2 0 0 0,-1-1 0 0 0,-49 33 0 0 0,24-23 44 0 0,-77 37 0 0 0,74-46-216 0 0,-1-3 0 0 0,-105 30 0 0 0,113-42 0 0 0,0-2 0 0 0,0-2 0 0 0,-94 2 0 0 0,126-10 0 0 0,-1-1 0 0 0,1-1 0 0 0,0 0 0 0 0,1-1 0 0 0,-1-1 0 0 0,0-1 0 0 0,-27-11 0 0 0,38 13 0 0 0,-1-1 0 0 0,1 0 0 0 0,0 0 0 0 0,0 0 0 0 0,1-1 0 0 0,0 0 0 0 0,-1-1 0 0 0,2 1 0 0 0,-1-1 0 0 0,1 0 0 0 0,-1-1 0 0 0,2 1 0 0 0,-1-1 0 0 0,1 0 0 0 0,0 0 0 0 0,0 0 0 0 0,1-1 0 0 0,0 1 0 0 0,-2-11 0 0 0,3 10 3 0 0,1 1-1 0 0,-1-1 0 0 0,2 0 0 0 0,-1 1 1 0 0,1-1-1 0 0,2-12 0 0 0,-2 15-8 0 0,1 1 0 0 0,0 0 0 0 0,0-1 0 0 0,0 1-1 0 0,1 0 1 0 0,0 0 0 0 0,0 0 0 0 0,0 0 0 0 0,0 0 0 0 0,0 0 0 0 0,1 0-1 0 0,5-5 1 0 0,-7 8-21 0 0,0 0 1 0 0,0 0-1 0 0,1 0 0 0 0,-1 0 0 0 0,0 0 1 0 0,1 1-1 0 0,-1-1 0 0 0,0 1 0 0 0,1-1 0 0 0,-1 1 1 0 0,1-1-1 0 0,-1 1 0 0 0,1 0 0 0 0,-1 0 1 0 0,1 0-1 0 0,-1 0 0 0 0,1 0 0 0 0,-1 0 1 0 0,1 0-1 0 0,-1 0 0 0 0,1 1 0 0 0,-1-1 0 0 0,1 0 1 0 0,-1 1-1 0 0,1 0 0 0 0,-1-1 0 0 0,0 1 1 0 0,1 0-1 0 0,-1-1 0 0 0,0 1 0 0 0,0 0 0 0 0,2 1 1 0 0,5 5-225 0 0,0 0 1 0 0,0 0-1 0 0,11 13 1 0 0,-13-14 207 0 0,9 11 43 0 0,0-1 0 0 0,-1 2 0 0 0,-1 0 0 0 0,-1 1 0 0 0,17 35 0 0 0,-2 2-498 0 0,-9-18-811 0 0,14 41 1 0 0,-28-68 1070 0 0,0 2-1 0 0,-1-1 0 0 0,-1 0 1 0 0,0 0-1 0 0,-1 1 1 0 0,0-1-1 0 0,-2 25 0 0 0,1-33 238 0 0,-1 0 0 0 0,0 0-1 0 0,0 0 1 0 0,0 0 0 0 0,0-1-1 0 0,-1 1 1 0 0,0 0 0 0 0,1-1-1 0 0,-5 6 1 0 0,-1 0 941 0 0,-1 0 0 0 0,-8 7 0 0 0,-14 18 997 0 0,9-2-1323 0 0,1 0-1 0 0,1 2 0 0 0,-15 39 0 0 0,-31 112 646 0 0,54-147-1036 0 0,1 0-1 0 0,-6 47 0 0 0,15-73-379 0 0,0 0 0 0 0,0 1 0 0 0,1-1 0 0 0,1 0 0 0 0,0 0 0 0 0,1 0-1 0 0,0 0 1 0 0,1 0 0 0 0,0-1 0 0 0,1 1 0 0 0,7 16 0 0 0,-10-25 151 0 0,1 0 0 0 0,0-1 0 0 0,0 1 0 0 0,-1-1 0 0 0,1 1 0 0 0,1-1 0 0 0,-1 0 0 0 0,0 0 0 0 0,1 0 1 0 0,-1 0-1 0 0,1 0 0 0 0,-1 0 0 0 0,1-1 0 0 0,0 1 0 0 0,0-1 0 0 0,-1 0 0 0 0,1 0 0 0 0,0 0 0 0 0,0 0 0 0 0,0 0 1 0 0,1-1-1 0 0,-1 1 0 0 0,0-1 0 0 0,0 0 0 0 0,0 0 0 0 0,0 0 0 0 0,6-1 0 0 0,-7 0 6 0 0,-1 1 0 0 0,0 0 0 0 0,0-1 0 0 0,0 1 0 0 0,0-1 0 0 0,-1 1 0 0 0,1-1 0 0 0,0 1 0 0 0,0-1 0 0 0,0 0 0 0 0,0 1 0 0 0,-1-1 0 0 0,1 0 0 0 0,0 1 0 0 0,-1-1 0 0 0,1 0 0 0 0,-1 0 0 0 0,1 0 0 0 0,-1 0 0 0 0,1-1 0 0 0,1 0 0 0 0,6-11 0 0 0,-4 7 0 0 0,-4 6 0 0 0,0-1 0 0 0,1 1 0 0 0,-1-1 0 0 0,0 1 0 0 0,1 0 0 0 0,-1-1 0 0 0,1 1 0 0 0,-1 0 0 0 0,0-1 0 0 0,1 1 0 0 0,-1 0 0 0 0,1 0 0 0 0,-1-1 0 0 0,1 1 0 0 0,-1 0 0 0 0,1 0 0 0 0,-1 0 0 0 0,1 0 0 0 0,-1-1 0 0 0,1 1 0 0 0,-1 0 0 0 0,1 0 0 0 0,-1 0 0 0 0,1 0 0 0 0,-1 0 0 0 0,1 1 0 0 0,0-1 0 0 0,-1 0 0 0 0,1 0 0 0 0,0 0 0 0 0,-1 1 0 0 0,7 0 0 0 0,-1 0 0 0 0,1 1 0 0 0,-1 0 0 0 0,0 0 0 0 0,0 1 0 0 0,8 4 0 0 0,22 8 0 0 0,-22-11 0 0 0,0 0 0 0 0,0-2 0 0 0,1 0 0 0 0,-1 0 0 0 0,1-2 0 0 0,-1 0 0 0 0,1 0 0 0 0,-1-1 0 0 0,0-1 0 0 0,1-1 0 0 0,22-6 0 0 0,23-5-1164 0 0,-30 6-4656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0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10135 0 0,'0'0'231'0'0,"0"0"29"0"0,0 0 19 0 0,0 0 37 0 0,0 0 125 0 0,0 0 58 0 0,0 0 11 0 0,0 0 2 0 0,0 0 0 0 0,0 0 0 0 0,0 0 0 0 0,0 0-69 0 0,3 0-294 0 0,-3 1-147 0 0,1-1 0 0 0,-1 0-1 0 0,1 1 1 0 0,-1-1 0 0 0,1 1-1 0 0,-1-1 1 0 0,1 1-1 0 0,-1-1 1 0 0,1 1 0 0 0,-1-1-1 0 0,1 1 1 0 0,-1-1 0 0 0,0 1-1 0 0,1 0 1 0 0,-1-1 0 0 0,0 1-1 0 0,0-1 1 0 0,1 1 0 0 0,-1 0-1 0 0,0-1 1 0 0,0 1 0 0 0,0 1-1 0 0,0 22 369 0 0,-3-11 154 0 0,-6 22 0 0 0,-9 20-352 0 0,-11 41 1070 0 0,-74 157 0 0 0,-27-32-3136 0 0,109-188 1796 0 0,11-13-1066 0 0,9-18-4656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176 277 10135 0 0,'0'0'231'0'0,"0"0"29"0"0,0 0 19 0 0,-1 1-41 0 0,-19 24 830 0 0,-41 36 0 0 0,54-56-1068 0 0,2-2 72 0 0,4-3 299 0 0,1 0 117 0 0,1-2 21 0 0,11-17-223 0 0,1 1 0 0 0,1 0 0 0 0,0 1 0 0 0,18-17 0 0 0,72-59 939 0 0,-101 91-1224 0 0,39-33-1 0 0,2 3 0 0 0,76-44 0 0 0,-112 72 18 0 0,0 0-1 0 0,1 0 1 0 0,-1 1-1 0 0,1 0 1 0 0,13-2 0 0 0,-17 4 12 0 0,0 0 1 0 0,0 1 0 0 0,1 0-1 0 0,-1 0 1 0 0,0 0 0 0 0,1 0-1 0 0,-1 1 1 0 0,0 0 0 0 0,0 0-1 0 0,10 4 1 0 0,-14-5 27 0 0,1 1 0 0 0,0 0 1 0 0,-1 0-1 0 0,1 0 0 0 0,-1 0 1 0 0,1 0-1 0 0,-1 0 0 0 0,0 0 1 0 0,1 0-1 0 0,-1 1 0 0 0,0-1 0 0 0,0 1 1 0 0,0-1-1 0 0,0 1 0 0 0,0-1 1 0 0,1 4-1 0 0,0-2-3 0 0,-1 0 1 0 0,-1 0-1 0 0,1 0 1 0 0,-1 1-1 0 0,1-1 1 0 0,-1 0 0 0 0,0 0-1 0 0,0 7 1 0 0,-1-2-40 0 0,-1 1 0 0 0,0 0 1 0 0,0-1-1 0 0,-1 1 0 0 0,0-1 1 0 0,-5 9-1 0 0,-3 3-258 0 0,-1-1 1 0 0,0 0-1 0 0,-22 24 0 0 0,-49 47-768 0 0,81-88 1011 0 0,-21 20-3 0 0,0-1 0 0 0,-2-1 0 0 0,-1 0 0 0 0,0-3 0 0 0,-1 0 0 0 0,-1-1 0 0 0,-30 12 0 0 0,18-8 2 0 0,29-14 0 0 0,1 0 0 0 0,-1-1 0 0 0,-1-1 0 0 0,-16 5 0 0 0,25-7 0 0 0,-1-1 0 0 0,0 0 0 0 0,0 1 0 0 0,1 0 0 0 0,-1 0 0 0 0,1 0 0 0 0,0 0 0 0 0,0 1 0 0 0,0-1 0 0 0,0 1 0 0 0,0 0 0 0 0,0 0 0 0 0,1 0 0 0 0,-1 0 0 0 0,1 0 0 0 0,0 1 0 0 0,-2 3 0 0 0,-4 8 0 0 0,1 0 0 0 0,-8 27 0 0 0,7-20 0 0 0,3-8 0 0 0,0 1 0 0 0,1 0 0 0 0,-3 20 0 0 0,7-34 0 0 0,0-1 0 0 0,0 0 0 0 0,0 0 0 0 0,0 0 0 0 0,0 0 0 0 0,0 0 0 0 0,0 1 0 0 0,-1-1 0 0 0,1 0 0 0 0,0 0 0 0 0,0 0 0 0 0,0 0 0 0 0,0 1 0 0 0,0-1 0 0 0,0 0 0 0 0,0 0 0 0 0,0 0 0 0 0,0 0 0 0 0,0 1 0 0 0,0-1 0 0 0,0 0 0 0 0,0 0 0 0 0,0 0 0 0 0,1 0 0 0 0,-1 1 0 0 0,0-1 0 0 0,0 0 0 0 0,0 0 0 0 0,0 0 0 0 0,0 0 0 0 0,0 0 0 0 0,0 1 0 0 0,0-1 0 0 0,0 0 0 0 0,1 0 0 0 0,-1 0 0 0 0,0 0 0 0 0,0 0 0 0 0,0 0 0 0 0,0 0 0 0 0,0 0 0 0 0,1 1 0 0 0,-1-1 0 0 0,0 0 0 0 0,0 0 0 0 0,0 0 0 0 0,0 0 0 0 0,1 0 0 0 0,-1 0 0 0 0,0 0 0 0 0,0 0 0 0 0,0 0 0 0 0,0 0 0 0 0,1 0 0 0 0,-1 0 0 0 0,0 0 0 0 0,7-4 0 0 0,-6 3 0 0 0,27-15 4 0 0,94-52 105 0 0,-104 60-61 0 0,0 0 0 0 0,1 2 0 0 0,0 0 1 0 0,0 1-1 0 0,21-3 0 0 0,-24 6 239 0 0,58-6 806 0 0,-66 8-1067 0 0,0 0 0 0 0,0 1 1 0 0,0 0-1 0 0,0 0 0 0 0,-1 0 1 0 0,1 1-1 0 0,8 3 0 0 0,-13-4-26 0 0,-1 0 0 0 0,0 0 0 0 0,0 0 0 0 0,-1 0 0 0 0,1 0 0 0 0,0 1 0 0 0,2 1 0 0 0,-3-2 0 0 0,-1-1 0 0 0,1 0 0 0 0,-1 0 0 0 0,0 1 0 0 0,1-1 0 0 0,-1 1 0 0 0,1-1 0 0 0,-1 0 0 0 0,0 1 0 0 0,1-1 0 0 0,-1 1 0 0 0,0-1 0 0 0,0 1 0 0 0,1-1 0 0 0,-1 1 0 0 0,0-1 0 0 0,0 1 0 0 0,0-1 0 0 0,1 1 0 0 0,-1-1 0 0 0,0 1 0 0 0,0-1 0 0 0,0 1 0 0 0,0-1 0 0 0,0 1 0 0 0,0 0 0 0 0,0-1 0 0 0,0 1 0 0 0,-1-1 0 0 0,1 1 0 0 0,0-1 0 0 0,0 1 0 0 0,-1 1 0 0 0,1 2 0 0 0,0-2 0 0 0,0 0 0 0 0,-1 0 0 0 0,1 0 0 0 0,-1 0 0 0 0,1 0 0 0 0,-1 0 0 0 0,0 0 0 0 0,0 0 0 0 0,0-1 0 0 0,-2 4 0 0 0,-3 4-789 0 0,4-11-97 0 0,3-10-864 0 0,-1 12 1487 0 0,0 0 203 0 0,1-3-5736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13823 0 0,'0'0'315'0'0,"0"0"45"0"0,0 0 21 0 0,0 0-49 0 0,-7 4-208 0 0,-11 15-53 0 0,15-16 101 0 0,1-1 0 0 0,-1-1 1 0 0,0 1-1 0 0,0 0 0 0 0,1-1 1 0 0,-1 1-1 0 0,0-1 0 0 0,0 0 0 0 0,-1 0 1 0 0,1 0-1 0 0,0 0 0 0 0,0-1 1 0 0,-5 1-1 0 0,-27-1 1433 0 0,28 2-1605 0 0,1 1 0 0 0,0-1 0 0 0,0 1 0 0 0,0 0 0 0 0,0 0 0 0 0,0 1 0 0 0,-5 4 0 0 0,-36 33 0 0 0,31-26 0 0 0,-179 190 0 0 0,69-52-1826 0 0,112-137 1718 0 0,7-7 93 0 0,-1 0 1 0 0,2 0 0 0 0,-11 17-1 0 0,17-26 15 0 0,-1 1 0 0 0,1-1 0 0 0,0 0 0 0 0,0 0 0 0 0,0 1 0 0 0,-1-1 0 0 0,1 0 0 0 0,0 1 0 0 0,0-1 0 0 0,0 0 0 0 0,0 0 0 0 0,0 1 0 0 0,0-1 0 0 0,0 0 0 0 0,0 1 0 0 0,0-1 0 0 0,0 0 0 0 0,0 1 0 0 0,0-1 0 0 0,0 0 0 0 0,0 1 0 0 0,0-1 0 0 0,0 0 0 0 0,0 1 0 0 0,0-1 0 0 0,0 0 0 0 0,0 1 0 0 0,0-1 0 0 0,0 0 0 0 0,1 0 0 0 0,-1 1 0 0 0,0-1 0 0 0,0 0 0 0 0,0 1 0 0 0,1-1 0 0 0,-1 0 0 0 0,0 0 0 0 0,0 0 0 0 0,1 1 0 0 0,-1-1 0 0 0,0 0 0 0 0,0 0 0 0 0,1 0 0 0 0,-1 0 0 0 0,0 1 0 0 0,1-1 0 0 0,-1 0 0 0 0,0 0 0 0 0,1 0 0 0 0,-1 0 0 0 0,0 0 0 0 0,0 0 0 0 0,1 0 0 0 0,0 0 0 0 0,18 7 0 0 0,-3-4 0 0 0,-15-3 0 0 0,0 0 0 0 0,1 1 0 0 0,-1-1 0 0 0,0 0 0 0 0,0 1 0 0 0,0-1 0 0 0,0 1 0 0 0,1-1 0 0 0,-1 1 0 0 0,0-1 0 0 0,0 1 0 0 0,0 0 0 0 0,0 0 0 0 0,0-1 0 0 0,0 1 0 0 0,-1 0 0 0 0,1 0 0 0 0,0 0 0 0 0,0 0 0 0 0,-1 0 0 0 0,2 1 0 0 0,0 3 0 0 0,10 9 0 0 0,0-1 0 0 0,0 0 0 0 0,1-1 0 0 0,1 0 0 0 0,0-1 0 0 0,24 15 0 0 0,-35-25 58 0 0,1 1-1 0 0,0 0 1 0 0,0-1-1 0 0,0 0 1 0 0,0 0-1 0 0,0 0 1 0 0,0-1 0 0 0,0 1-1 0 0,0-1 1 0 0,0 0-1 0 0,6-1 1 0 0,7 0 449 0 0,23-6 1 0 0,-28 4-387 0 0,30-4-80 0 0,-1-2 1 0 0,0-2-1 0 0,50-21 0 0 0,38-25-41 0 0,-125 55 0 0 0,0 0 0 0 0,-1 0 0 0 0,1 0 0 0 0,-1 0 0 0 0,0 0 0 0 0,0-1 0 0 0,1 0 0 0 0,-2 0 0 0 0,1 0 0 0 0,0 0 0 0 0,-1 0 0 0 0,1 0 0 0 0,-1-1 0 0 0,0 1 0 0 0,0-1 0 0 0,3-6 0 0 0,-1-4 0 0 0,0 0 0 0 0,0 1 0 0 0,2-22 0 0 0,-2 9 0 0 0,-3 24-72 0 0,-1 1-20 0 0,0 1-1 0 0,0-1 1 0 0,0 1 0 0 0,0-1-1 0 0,1 0 1 0 0,-1 1 0 0 0,0-1-1 0 0,0 1 1 0 0,0-1 0 0 0,0 0-1 0 0,-1 1 1 0 0,1-1 0 0 0,0 1-1 0 0,0-1 1 0 0,0 0 0 0 0,0 1-1 0 0,-1-1 1 0 0,1 0 0 0 0,-1 0-58 0 0,-9-13 135 0 0,9 12 15 0 0,0 0 0 0 0,0 1 0 0 0,0-1 0 0 0,0 1 0 0 0,0-1 0 0 0,0 1 0 0 0,0-1 0 0 0,0 1 0 0 0,-1 0 0 0 0,1 0 0 0 0,0 0 0 0 0,-1 0 0 0 0,1 0 0 0 0,-1 0 0 0 0,0 0 0 0 0,1 0 0 0 0,-1 0-1 0 0,0 1 1 0 0,1-1 0 0 0,-1 1 0 0 0,-3-1 0 0 0,-8-4 0 0 0,11 4 0 0 0,0 0 0 0 0,0 0 0 0 0,0 0 0 0 0,0 1 0 0 0,-1-1 0 0 0,1 1 0 0 0,0-1 0 0 0,0 1 0 0 0,-1 0 0 0 0,1-1 0 0 0,0 1 0 0 0,0 1 0 0 0,-3-1 0 0 0,-3 1 0 0 0,1 0 0 0 0,-1 0 0 0 0,0 0 0 0 0,1 1 0 0 0,-1 1 0 0 0,-10 4 0 0 0,15-6 0 0 0,-1 1 0 0 0,1 0 0 0 0,0 0 0 0 0,0 0 0 0 0,0 0 0 0 0,0 1 0 0 0,0-1 0 0 0,0 1 0 0 0,1 0 0 0 0,-1 0 0 0 0,1 0 0 0 0,0 0 0 0 0,0 0 0 0 0,0 0 0 0 0,-2 6 0 0 0,1-1 0 0 0,1 0 0 0 0,0 0 0 0 0,0 0 0 0 0,1 1 0 0 0,0-1 0 0 0,1 0 0 0 0,0 1 0 0 0,0-1 0 0 0,1 0 0 0 0,2 12 0 0 0,0-5 0 0 0,0-1 0 0 0,2 0 0 0 0,0 0 0 0 0,13 27 0 0 0,19 14-777 0 0,-36-54-3260 0 0,-1-1-1381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6447 0 0,'46'-25'904'0'0,"-44"24"174"0"0,-2 1 366 0 0,0 0 76 0 0,0 0-123 0 0,0 0-574 0 0,0 0-250 0 0,0 0-49 0 0,0 0-79 0 0,0 2-290 0 0,4 7-66 0 0,-4-7 282 0 0,0-2 117 0 0,0 0 21 0 0,0 0 3 0 0,0 0 0 0 0,0 0 0 0 0,2-2 0 0 0,18-16 545 0 0,-17 13-898 0 0,1 1-1 0 0,0 0 0 0 0,0 1 0 0 0,0-1 1 0 0,1 1-1 0 0,0 0 0 0 0,-1 0 1 0 0,1 0-1 0 0,7-3 0 0 0,8 0-153 0 0,0 0-1 0 0,1 1 1 0 0,-1 1 0 0 0,38-2-1 0 0,-43 5-13 0 0,1 2 0 0 0,-1 0 1 0 0,1 0-1 0 0,-1 2 0 0 0,0 0 0 0 0,0 0 0 0 0,16 7 0 0 0,96 34-4087 0 0,-116-41-202 0 0,-1-2-1316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8287 0 0,'0'0'382'0'0,"0"0"-8"0"0,0 0-170 0 0,0 0 176 0 0,0 0 107 0 0,0 0 22 0 0,0 0 3 0 0,0 2 0 0 0,0 10-13 0 0,-2 1 0 0 0,0-1-1 0 0,0 0 1 0 0,-1 0 0 0 0,-5 14-1 0 0,-2 2 870 0 0,-16 29 0 0 0,-69 108-1385 0 0,16-31 106 0 0,-1 9 1002 0 0,77-137-1272 0 0,1-2-183 0 0,0-1-1 0 0,1 1 1 0 0,-1-1 0 0 0,1 1 0 0 0,-2 5-1 0 0,3-7-1108 0 0,2-6-51 0 0,12-16-11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10135 0 0,'0'0'231'0'0,"0"0"29"0"0,0 0 19 0 0,-1 1-41 0 0,-28 33-178 0 0,19-22-66 0 0,-19 19 0 0 0,23-25 0 0 0,3-3 20 0 0,-1 1 0 0 0,0-1 0 0 0,-1 0 0 0 0,1 0 0 0 0,-7 3 0 0 0,8-4 87 0 0,0 0 0 0 0,0 0 0 0 0,1 1 0 0 0,-1-1 0 0 0,1 1-1 0 0,0-1 1 0 0,0 1 0 0 0,-1 0 0 0 0,2 0 0 0 0,-1 0 0 0 0,0 0 0 0 0,1 0 0 0 0,-1 1 0 0 0,1-1 0 0 0,0 0 0 0 0,0 1 0 0 0,0-1 0 0 0,1 0 0 0 0,-1 5 0 0 0,-1 8 577 0 0,2 0 0 0 0,1 28-1 0 0,-1-41-671 0 0,0 3-6 0 0,1 1 0 0 0,0-1 0 0 0,0 0 0 0 0,1 0 0 0 0,-1 0 0 0 0,1 0 0 0 0,1 0 0 0 0,-1-1 0 0 0,1 1 0 0 0,7 10 0 0 0,0-4 0 0 0,-6-10 0 0 0,-1-2 0 0 0,-2 1 36 0 0,0 0 0 0 0,1 0 0 0 0,-1 0 0 0 0,0 0 0 0 0,1 0-1 0 0,-1-1 1 0 0,1 1 0 0 0,0-1 0 0 0,-1 1 0 0 0,1-1 0 0 0,-1 0 0 0 0,1 1-1 0 0,0-1 1 0 0,-1 0 0 0 0,1 0 0 0 0,0 0 0 0 0,-1 0 0 0 0,1 0 0 0 0,0-1-1 0 0,-1 1 1 0 0,1-1 0 0 0,-1 1 0 0 0,1-1 0 0 0,-1 1 0 0 0,1-1 0 0 0,-1 0-1 0 0,3-1 1 0 0,-1 0 78 0 0,0-1 1 0 0,-1 0-1 0 0,1 1 0 0 0,-1-1 0 0 0,1 0 1 0 0,-1 0-1 0 0,0-1 0 0 0,2-3 0 0 0,21-34-73 0 0,-16 29 261 0 0,-1 0 0 0 0,8-19 0 0 0,38-110 815 0 0,-52 138-1119 0 0,0-10-60 0 0,-3 12 32 0 0,1 1 0 0 0,0 0 0 0 0,0 0 0 0 0,-1-1 0 0 0,1 1 0 0 0,0 0 0 0 0,0 0-1 0 0,-1 0 1 0 0,1 0 0 0 0,0-1 0 0 0,0 1 0 0 0,-1 0 0 0 0,1 0 0 0 0,0 0 0 0 0,-1 0 0 0 0,1 0-1 0 0,0 0 1 0 0,-1 0 0 0 0,1 0 0 0 0,0 0 0 0 0,-1 0 0 0 0,1 0 0 0 0,0 0 0 0 0,-1 0 0 0 0,1 0 0 0 0,0 0-1 0 0,-1 0 1 0 0,1 0 0 0 0,-1 0 0 0 0,-9 2-387 0 0,4 1 108 0 0,1 0 1 0 0,-1 0-1 0 0,0 1 0 0 0,-9 8 1 0 0,-2 1-197 0 0,-102 65-1543 0 0,114-75 1781 0 0,5-3-3764 0 0,9-7-119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13823 0 0,'0'0'315'0'0,"0"0"45"0"0,0 0 21 0 0,-1 1-49 0 0,-30 31-474 0 0,-42 55 0 0 0,55-60-2708 0 0,12-16 3287 0 0,-10 22-1 0 0,13-26-12 0 0,1 1 0 0 0,-1-1 0 0 0,1 1 1 0 0,1 0-1 0 0,0 0 0 0 0,0 0 0 0 0,0 0 0 0 0,1 9 0 0 0,1-4-274 0 0,-1-10-129 0 0,-1 1 0 0 0,2-1 0 0 0,-1 1 0 0 0,0-1 0 0 0,1 1-1 0 0,-1-1 1 0 0,1 1 0 0 0,0-1 0 0 0,0 0 0 0 0,1 1-1 0 0,-1-1 1 0 0,1 0 0 0 0,-1 0 0 0 0,1 0 0 0 0,0 0-1 0 0,0 0 1 0 0,0-1 0 0 0,1 1 0 0 0,-1 0 0 0 0,0-1-1 0 0,5 4 1 0 0,-4-4 30 0 0,0 0 1 0 0,0 0-1 0 0,0-1 0 0 0,1 1 0 0 0,-1 0 0 0 0,0-1 1 0 0,1 0-1 0 0,-1 0 0 0 0,1 0 0 0 0,-1 0 0 0 0,1-1 1 0 0,-1 1-1 0 0,1-1 0 0 0,0 0 0 0 0,-1 0 0 0 0,1 0 1 0 0,-1 0-1 0 0,1-1 0 0 0,4-1 0 0 0,3-1 120 0 0,0 0 0 0 0,-1-1-1 0 0,0 0 1 0 0,0-1 0 0 0,10-6-1 0 0,-12 6-170 0 0,-1-1 0 0 0,1 1 0 0 0,-1-1 0 0 0,0 0 0 0 0,-1-1 0 0 0,8-9 0 0 0,-11 11 0 0 0,1 1 0 0 0,-1-1 0 0 0,0 0 0 0 0,0 0 0 0 0,0 0 0 0 0,-1-1 0 0 0,0 1 0 0 0,0 0 0 0 0,0-1 0 0 0,0 0 0 0 0,0-5 0 0 0,-2 8 0 0 0,0 0 0 0 0,0 1 0 0 0,0-1 0 0 0,-1 1 0 0 0,1-1 0 0 0,-1 0 0 0 0,1 1 0 0 0,-1-1 0 0 0,0 1 0 0 0,0-1 0 0 0,0 1 0 0 0,0 0 0 0 0,-1-1 0 0 0,1 1 0 0 0,0 0 0 0 0,-1 0 0 0 0,0 0 0 0 0,1 0 0 0 0,-1 0 0 0 0,0 0 0 0 0,0 1 0 0 0,0-1 0 0 0,0 1 0 0 0,-1-1 0 0 0,1 1 0 0 0,0 0 0 0 0,0-1 0 0 0,-1 1 0 0 0,-3 0 0 0 0,-7-4 0 0 0,0 2 0 0 0,0-1 0 0 0,-1 2 0 0 0,-18-2 0 0 0,20 3 0 0 0,8 0 0 0 0,1 1 0 0 0,0 0-1 0 0,-1 0 1 0 0,1 0 0 0 0,0 1 0 0 0,-1-1-1 0 0,1 1 1 0 0,-4 1 0 0 0,-13 2-859 0 0,19-4-3624 0 0,1 0-1565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28 126 11975 0 0,'0'0'267'0'0,"0"0"42"0"0,0 0 17 0 0,1-1-28 0 0,5-1-58 0 0,-5 1 491 0 0,-1 1 238 0 0,10 0 2388 0 0,9 6-2479 0 0,-5-2-805 0 0,-8-3-73 0 0,1 0 0 0 0,-1 0 0 0 0,1 0 0 0 0,-1-1 0 0 0,0 0 0 0 0,1 0 0 0 0,-1-1 0 0 0,1 0 0 0 0,-1 0 0 0 0,1-1 0 0 0,-1 1 0 0 0,6-4 0 0 0,208-80 0 0 0,-199 76 0 0 0,0 2 0 0 0,1 1 0 0 0,0 0 0 0 0,0 2 0 0 0,1 1 0 0 0,-1 0 0 0 0,1 2 0 0 0,-1 0 0 0 0,1 2 0 0 0,35 4 0 0 0,-50-3-153 0 0,-1 1 0 0 0,0-1 0 0 0,1 1-1 0 0,-1 1 1 0 0,-1-1 0 0 0,1 1 0 0 0,0 0-1 0 0,-1 1 1 0 0,0 0 0 0 0,0 0 0 0 0,0 0-1 0 0,6 8 1 0 0,-11-12 153 0 0,1 0 0 0 0,-1 1 0 0 0,0-1 0 0 0,0 1 0 0 0,0 0 0 0 0,0-1 0 0 0,0 1 0 0 0,0 0 0 0 0,0-1 0 0 0,0 1 0 0 0,-1 0 0 0 0,1 0 0 0 0,-1 0 0 0 0,1 0 0 0 0,-1 0 0 0 0,0 3 0 0 0,0 0 0 0 0,1-4 0 0 0,-1 0 0 0 0,0 1 0 0 0,0-1 0 0 0,0 0 0 0 0,0 0 0 0 0,0 0 0 0 0,0 0 0 0 0,0 0 0 0 0,0 1 0 0 0,0-1 0 0 0,-1 0 0 0 0,1 0 0 0 0,0 0 0 0 0,-1 0 0 0 0,1 0 0 0 0,-1 0 0 0 0,1 0 0 0 0,-1 0 0 0 0,0 0 0 0 0,1 0 0 0 0,-1 0 0 0 0,-1 1 0 0 0,-1 2 0 0 0,-39 63 0 0 0,4 1 0 0 0,-31 79 0 0 0,-38 152-2028 0 0,83-218 1002 0 0,-23 148 0 0 0,42-187 958 0 0,-1 51-1 0 0,6-78 284 0 0,1 1 0 0 0,0-1 0 0 0,2 0 0 0 0,-1 0 0 0 0,2 0 0 0 0,9 26 0 0 0,20 33 2441 0 0,-30-66-2656 0 0,-3-8 0 0 0,1 1 0 0 0,-1-1 0 0 0,0 1 0 0 0,0 0 0 0 0,0-1 0 0 0,0 1 0 0 0,1-1 0 0 0,-1 1 0 0 0,0-1 0 0 0,0 1 0 0 0,0-1 0 0 0,0 1 0 0 0,-1 0 0 0 0,1-1 0 0 0,0 1 0 0 0,0-1 0 0 0,0 1 0 0 0,0-1 0 0 0,0 1 0 0 0,-1-1 0 0 0,1 1 0 0 0,0-1 0 0 0,-1 1 0 0 0,1-1 0 0 0,0 1 0 0 0,-1-1 0 0 0,1 1 0 0 0,0-1 0 0 0,-1 1 0 0 0,1-1 0 0 0,-1 0 0 0 0,1 1 0 0 0,-1-1 0 0 0,1 0 0 0 0,-1 0 0 0 0,1 1 0 0 0,-1-1 0 0 0,0 0 0 0 0,0 1 0 0 0,-6 3 0 0 0,0 0 0 0 0,0-1 0 0 0,-1 0 0 0 0,1 0 0 0 0,-1 0 0 0 0,-14 2 0 0 0,-50 4 0 0 0,48-7 0 0 0,-99 6 677 0 0,-51 7 260 0 0,163-13-2479 0 0,5 1 1526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19351 0 0,'-4'18'1720'0'0,"-2"0"-1376"0"0,0 0-280 0 0,0 0-64 0 0,-2-3 1400 0 0,4-4 264 0 0,4-11 48 0 0,0 0 16 0 0,0 0-2144 0 0,0 0-416 0 0,0 0-96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0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16959 0 0,'-2'0'778'0'0,"-1"-1"-508"0"0,-13 4 600 0 0,14-2-474 0 0,4 0 117 0 0,0 1-407 0 0,1-1 0 0 0,0 1 0 0 0,-1-1 0 0 0,1 0 1 0 0,0 0-1 0 0,0 0 0 0 0,0 0 0 0 0,0-1 0 0 0,0 1 0 0 0,-1-1 0 0 0,1 0 1 0 0,0 0-1 0 0,5 0 0 0 0,46-6 372 0 0,-34 3-269 0 0,195-26 426 0 0,-17-3-2019 0 0,-148 20 565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11975 0 0,'0'0'267'0'0,"0"0"42"0"0,0 0 17 0 0,0 0-28 0 0,1-6 1689 0 0,3 2-1838 0 0,-3 3-63 0 0,1 0-1 0 0,-1-1 0 0 0,1 1 1 0 0,-1 0-1 0 0,1 0 1 0 0,-1 0-1 0 0,1 0 0 0 0,0 1 1 0 0,0-1-1 0 0,-1 0 1 0 0,1 1-1 0 0,0-1 0 0 0,3 0 1 0 0,3 0 174 0 0,54-19 135 0 0,198-52-2975 0 0,-232 67 1557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13823 0 0,'0'0'315'0'0,"0"0"45"0"0,0 0 21 0 0,0 0-49 0 0,8 2-208 0 0,3-1 35 0 0,0-1 1 0 0,-1-1-1 0 0,1 0 0 0 0,19-4 0 0 0,42-15 1169 0 0,-39 10-969 0 0,103-40 1980 0 0,-91 31-1682 0 0,61-17 0 0 0,-95 33-554 0 0,1 0-718 0 0,0 0 0 0 0,1 0 0 0 0,-1 1 0 0 0,1 0 0 0 0,0 1 0 0 0,20 1 0 0 0,-18 3-919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311 124 11975 0 0,'0'0'267'0'0,"0"0"42"0"0,0 0 17 0 0,1 1-28 0 0,-1 0-293 0 0,0-1 0 0 0,0 1 0 0 0,0-1 0 0 0,0 0 1 0 0,0 1-1 0 0,1-1 0 0 0,-1 1 0 0 0,0-1 0 0 0,0 0 0 0 0,0 1 0 0 0,0-1 0 0 0,0 1 0 0 0,0-1 0 0 0,0 0 0 0 0,-1 1 0 0 0,1-1 0 0 0,0 1 0 0 0,0-1 0 0 0,0 0 0 0 0,-1 1 0 0 0,-8 4 1 0 0,-9 2-6 0 0,14-6 6 0 0,-12 10 59 0 0,47-27 1808 0 0,-7 1-1558 0 0,0 1-1 0 0,0 1 0 0 0,1 1 1 0 0,1 1-1 0 0,28-7 0 0 0,3-3-56 0 0,-47 17-258 0 0,16-6 0 0 0,29-7 0 0 0,-49 15 0 0 0,1 0 0 0 0,-1 1 0 0 0,1 0 0 0 0,-1 1 0 0 0,1-1 0 0 0,0 1 0 0 0,0 1 0 0 0,-1-1 0 0 0,1 1 0 0 0,7 2 0 0 0,-13-3 0 0 0,-1 0 0 0 0,1 0 0 0 0,0 1 0 0 0,0-1 0 0 0,0 0 0 0 0,-1 1 0 0 0,1-1 0 0 0,0 1 0 0 0,-1-1 0 0 0,1 1 0 0 0,0-1 0 0 0,-1 1 0 0 0,1 0 0 0 0,-1-1 0 0 0,1 1 0 0 0,-1-1 0 0 0,1 1 0 0 0,-1 0 0 0 0,1 0 0 0 0,-1-1 0 0 0,0 1 0 0 0,1 0 0 0 0,-1 0 0 0 0,0-1 0 0 0,1 3 0 0 0,-1-1 0 0 0,0 0 0 0 0,0 1 0 0 0,-1-1 0 0 0,1 0 0 0 0,0 0 0 0 0,-1 0 0 0 0,1 1 0 0 0,-1-1 0 0 0,-2 3 0 0 0,-1 5 0 0 0,-1-1 0 0 0,0-1 0 0 0,-8 11 0 0 0,5-10-102 0 0,1-1 0 0 0,-1 0 0 0 0,0 0-1 0 0,-1-1 1 0 0,-11 8 0 0 0,-49 28-933 0 0,21-16 707 0 0,-5 4 309 0 0,-21 13 22 0 0,18-8-3 0 0,-11 8 0 0 0,37-21 0 0 0,-140 116 0 0 0,162-131 0 0 0,0-1 0 0 0,1 2 0 0 0,0-1 0 0 0,0 1 0 0 0,-8 14 0 0 0,14-23 0 0 0,1 1 0 0 0,0-1 0 0 0,0 0 0 0 0,0 0 0 0 0,-1 0 0 0 0,1 1 0 0 0,0-1 0 0 0,0 0 0 0 0,0 0 0 0 0,0 1 0 0 0,0-1 0 0 0,0 0 0 0 0,-1 0 0 0 0,1 1 0 0 0,0-1 0 0 0,0 0 0 0 0,0 0 0 0 0,0 1 0 0 0,0-1 0 0 0,0 0 0 0 0,0 1 0 0 0,0-1 0 0 0,0 0 0 0 0,0 0 0 0 0,0 1 0 0 0,0-1 0 0 0,0 0 0 0 0,1 1 0 0 0,-1-1 0 0 0,0 0 0 0 0,0 0 0 0 0,0 1 0 0 0,0-1 0 0 0,0 0 0 0 0,1 0 0 0 0,-1 0 0 0 0,0 1 0 0 0,0-1 0 0 0,0 0 0 0 0,1 0 0 0 0,-1 0 0 0 0,0 1 0 0 0,6-1 0 0 0,59-6 832 0 0,-47 4-445 0 0,1 0 0 0 0,27 1-1 0 0,-20 1 9 0 0,0 0-1 0 0,34-7 0 0 0,31 0 471 0 0,-56 5-886 0 0,0-2 0 0 0,59-13-1 0 0,-89 16-467 0 0,0 0 0 0 0,0-1 0 0 0,0 0 0 0 0,5-3 0 0 0,-1 1-5650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15663 0 0,'0'0'356'0'0,"0"0"50"0"0,0 0 20 0 0,0 0-42 0 0,-4 7-236 0 0,-1-2-148 0 0,-1 0 0 0 0,0-1 0 0 0,0 1 0 0 0,0-1 0 0 0,-9 3 0 0 0,-3 4 0 0 0,-35 20-440 0 0,19-11-257 0 0,-34 26 0 0 0,44-30 653 0 0,-1 0 0 0 0,-28 11 0 0 0,27-13 32 0 0,-1 1 0 0 0,-25 19 0 0 0,44-28 12 0 0,1 0 0 0 0,0 0 1 0 0,1 0-1 0 0,0 1 0 0 0,0 0 0 0 0,0 0 0 0 0,1 1 1 0 0,0-1-1 0 0,0 1 0 0 0,1 0 0 0 0,-4 10 0 0 0,-39 119 1992 0 0,42-117-1999 0 0,-4 10-190 0 0,-9 57 0 0 0,17-85 200 0 0,1 0 0 0 0,0 0 0 0 0,0 0 0 0 0,0 0 0 0 0,0 0 0 0 0,0 0 0 0 0,0 0 0 0 0,1 0 0 0 0,-1 0-1 0 0,1 0 1 0 0,-1 0 0 0 0,1 0 0 0 0,0 0 0 0 0,0 0 0 0 0,0 0 0 0 0,0-1 0 0 0,0 1 0 0 0,0 0 0 0 0,1-1 0 0 0,-1 1 0 0 0,0-1 0 0 0,1 1 0 0 0,-1-1 0 0 0,1 1 0 0 0,0-1 0 0 0,-1 0 0 0 0,1 0 0 0 0,0 0 0 0 0,0 0 0 0 0,3 1 0 0 0,3 1 41 0 0,-1-1 0 0 0,1-1 0 0 0,0 1 1 0 0,0-1-1 0 0,-1 0 0 0 0,14-1 0 0 0,26-2-44 0 0,0-3 0 0 0,0-2 0 0 0,0-1 0 0 0,-1-3 0 0 0,57-21 0 0 0,-53 12 678 0 0,0-3-1 0 0,64-40 0 0 0,48-42 853 0 0,-150 97-1161 0 0,-9 6-326 0 0,26-21 90 0 0,-27 21-134 0 0,-1 1 0 0 0,1-1 1 0 0,-1 0-1 0 0,1 1 0 0 0,-1-1 1 0 0,0 0-1 0 0,0 0 0 0 0,0 0 0 0 0,0 0 1 0 0,0 0-1 0 0,-1 0 0 0 0,1 0 1 0 0,-1 0-1 0 0,1-3 0 0 0,-1 4 1 0 0,1 0 0 0 0,-1-1 0 0 0,0 1 0 0 0,0-1 0 0 0,0 0 0 0 0,0 1 0 0 0,0-1 0 0 0,-1 1 0 0 0,1-1 0 0 0,0 1 0 0 0,-1-1 0 0 0,1 1 0 0 0,-1-1 0 0 0,0-1 0 0 0,-2 1 5 0 0,0 0 0 0 0,0 0-1 0 0,0 0 1 0 0,-1 1 0 0 0,1-1-1 0 0,0 1 1 0 0,-1 0 0 0 0,1 0 0 0 0,-1 0-1 0 0,1 0 1 0 0,-1 1 0 0 0,1 0 0 0 0,-8-1-1 0 0,6 1-108 0 0,-1 1-1 0 0,0-1 0 0 0,1 1 1 0 0,-1 0-1 0 0,1 0 0 0 0,0 1 1 0 0,-1-1-1 0 0,-5 4 0 0 0,-33 21-554 0 0,-1 1 202 0 0,37-22 457 0 0,0 0 0 0 0,1 0 0 0 0,-1 1 0 0 0,2 0 0 0 0,-8 7 0 0 0,-4 4 0 0 0,13-12 0 0 0,1-1 0 0 0,0 1 0 0 0,0 0 0 0 0,0 0 0 0 0,1 0 0 0 0,0 0 0 0 0,-3 7 0 0 0,-15 41 0 0 0,19-47-50 0 0,0 0-1 0 0,0 0 1 0 0,1 1 0 0 0,0-1-1 0 0,0 0 1 0 0,1 1-1 0 0,-1 8 1 0 0,2-11-51 0 0,-1 0 0 0 0,1 0 0 0 0,0 0 0 0 0,0 0 1 0 0,0 0-1 0 0,1 0 0 0 0,-1-1 0 0 0,1 1 0 0 0,0 0 0 0 0,0-1 0 0 0,0 1 0 0 0,4 4 1 0 0,2 3-3852 0 0,0 2 1906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15663 0 0,'1'-5'62'0'0,"2"1"0"0"0,-1-1 1 0 0,0 1-1 0 0,1 0 0 0 0,0 0 0 0 0,0 0 0 0 0,0 0 0 0 0,0 0 0 0 0,1 0 0 0 0,0 1 0 0 0,6-5 0 0 0,4-2 191 0 0,1 1-1 0 0,17-8 0 0 0,8-4-58 0 0,-25 11 49 0 0,1 1 0 0 0,1 1-1 0 0,-1 1 1 0 0,1 0 0 0 0,22-6-1 0 0,10 4 59 0 0,95-6 0 0 0,-50 7-295 0 0,-68 3-516 0 0,0-1 1 0 0,0-1-1 0 0,-1-2 0 0 0,0 0 0 0 0,28-16 1 0 0,-3 3-3918 0 0,-9 5-736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4:1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126 135 15663 0 0,'0'0'356'0'0,"0"0"50"0"0,0 0 20 0 0,1 0-42 0 0,10-5-348 0 0,0 0-1 0 0,0 1 1 0 0,16-3-1 0 0,-18 5-33 0 0,0-1-1 0 0,0 0 1 0 0,15-7-1 0 0,44-21-1 0 0,9-5 0 0 0,-69 31 77 0 0,0 1 0 0 0,1 0 0 0 0,-1 1 0 0 0,1 0 0 0 0,0 0 0 0 0,0 1-1 0 0,0 0 1 0 0,0 1 0 0 0,1 0 0 0 0,-1 0 0 0 0,14 1 0 0 0,-21 0-48 0 0,-1 0 0 0 0,1 1 1 0 0,-1-1-1 0 0,0 0 0 0 0,1 0 0 0 0,-1 1 1 0 0,1-1-1 0 0,-1 1 0 0 0,0-1 0 0 0,1 1 1 0 0,-1 0-1 0 0,0 0 0 0 0,0-1 1 0 0,0 1-1 0 0,1 0 0 0 0,-1 0 0 0 0,0 0 1 0 0,0 0-1 0 0,0 0 0 0 0,0 0 0 0 0,-1 1 1 0 0,1-1-1 0 0,0 0 0 0 0,0 0 0 0 0,-1 1 1 0 0,1-1-1 0 0,-1 0 0 0 0,1 1 0 0 0,-1-1 1 0 0,1 0-1 0 0,-1 1 0 0 0,0-1 0 0 0,0 1 1 0 0,0-1-1 0 0,0 1 0 0 0,0-1 1 0 0,0 1-1 0 0,0-1 0 0 0,0 0 0 0 0,-1 2 1 0 0,0 3-40 0 0,0 1 1 0 0,-1-1 0 0 0,0-1 0 0 0,0 1 0 0 0,-1 0 0 0 0,0 0 0 0 0,0-1-1 0 0,-4 7 1 0 0,-3 3-9 0 0,4-6-200 0 0,0 0 1 0 0,0 0-1 0 0,-1-1 1 0 0,0 0-1 0 0,0 0 1 0 0,0-1-1 0 0,-1 0 1 0 0,-11 8-1 0 0,-5-4 213 0 0,0 0 0 0 0,0-2 0 0 0,-40 11 1 0 0,-31 11 7 0 0,55-12-3 0 0,31-13 0 0 0,9-6 0 0 0,-1 0 0 0 0,1 0 0 0 0,0 0 0 0 0,0 1 0 0 0,0-1 0 0 0,0 0 0 0 0,-1 0 0 0 0,1 0 0 0 0,0 0 0 0 0,0 1 0 0 0,0-1 0 0 0,0 0 0 0 0,0 0 0 0 0,-1 1 0 0 0,1-1 0 0 0,0 0 0 0 0,0 0 0 0 0,0 1 0 0 0,0-1 0 0 0,0 0 0 0 0,0 0 0 0 0,0 1 0 0 0,0-1 0 0 0,0 0 0 0 0,0 0 0 0 0,0 1 0 0 0,0-1 0 0 0,0 0 0 0 0,0 1 0 0 0,1 0 0 0 0,0 0 0 0 0,1-1 0 0 0,-1 1 0 0 0,0 0 0 0 0,0 0 0 0 0,1-1 0 0 0,-1 1 0 0 0,0 0 0 0 0,1-1 0 0 0,-1 0 0 0 0,0 1 0 0 0,1-1 0 0 0,-1 0 0 0 0,1 0 0 0 0,-1 1 0 0 0,1-1 0 0 0,1-1 0 0 0,31 0 0 0 0,-28 1 0 0 0,75-9 0 0 0,42-2 0 0 0,-104 11 0 0 0,0 1 0 0 0,0 0 0 0 0,0 1 0 0 0,27 7 0 0 0,-44-8 0 0 0,6 0 0 0 0,-1 1 0 0 0,1 1 0 0 0,-1-1 0 0 0,0 1 0 0 0,9 5 0 0 0,-14-6 0 0 0,-1-1 0 0 0,1 0 0 0 0,-1 0 0 0 0,1 1 0 0 0,-1-1 0 0 0,1 1 0 0 0,-1-1 0 0 0,0 1 0 0 0,0 0 0 0 0,0-1 0 0 0,0 1 0 0 0,0 0 0 0 0,0 0 0 0 0,0 0 0 0 0,0 0 0 0 0,-1-1 0 0 0,1 1 0 0 0,-1 0 0 0 0,0 0 0 0 0,1 0 0 0 0,-1 0 0 0 0,0 1 0 0 0,0-1 0 0 0,0 0 0 0 0,-1 3 0 0 0,0 1 69 0 0,0 0 0 0 0,-1-1 0 0 0,0 1 0 0 0,0 0 0 0 0,-1-1 0 0 0,1 1 0 0 0,-1-1 0 0 0,0 0 0 0 0,-6 8 0 0 0,-6 5 438 0 0,-19 19 0 0 0,22-25-384 0 0,-8 9-108 0 0,-1 0 0 0 0,-1-2 0 0 0,-1-1 0 0 0,-1-1 0 0 0,0 0 0 0 0,-1-2 0 0 0,-1-1 0 0 0,0-1 0 0 0,-1-1 0 0 0,-43 12 0 0 0,-91 16-416 0 0,124-32-582 0 0,20-5 471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1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0,'0'0'736'0'0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5063 0 0,'0'0'390'0'0,"0"0"-184"0"0,0 0 161 0 0,1-1 96 0 0,2-3-192 0 0,-1 1-188 0 0,1 1 0 0 0,-1-1-1 0 0,1 1 1 0 0,-1 0-1 0 0,1 0 1 0 0,0-1-1 0 0,-1 2 1 0 0,1-1 0 0 0,0 0-1 0 0,1 1 1 0 0,3-2-1 0 0,6-2-82 0 0,4-1 0 0 0,-13 6 0 0 0,15 0 0 0 0,-5 0 0 0 0,-11 0-7 0 0,0 0-1 0 0,0 0 0 0 0,-1 0 0 0 0,1 1 0 0 0,0-1 0 0 0,-1 1 1 0 0,1 0-1 0 0,0 0 0 0 0,-1 0 0 0 0,5 2 0 0 0,-1 0-4 0 0,-4-2-48 0 0,10 7-150 0 0,-9-6 194 0 0,0-1-1 0 0,0 1 0 0 0,0-1 0 0 0,0 0 1 0 0,0 0-1 0 0,1 0 0 0 0,-1 0 0 0 0,0 0 1 0 0,1-1-1 0 0,-1 1 0 0 0,0-1 1 0 0,1 0-1 0 0,-1 0 0 0 0,6-1 0 0 0,6-1 41 0 0,-1-1 0 0 0,16-6 0 0 0,-10 4 29 0 0,61-24 1017 0 0,-77 28-1029 0 0,8-3 96 0 0,-1 1-1 0 0,1 1 1 0 0,0 0 0 0 0,0 0-1 0 0,-1 1 1 0 0,21 1 0 0 0,-16 3-94 0 0,-13-1-21 0 0,15 2-13 0 0,-3-2-69 0 0,-13-1 64 0 0,-1-1-1 0 0,1 1 0 0 0,-1-1 0 0 0,1 0 1 0 0,0 1-1 0 0,-1-1 0 0 0,1 0 0 0 0,-1 0 0 0 0,1 0 1 0 0,0 0-1 0 0,-1 0 0 0 0,1-1 0 0 0,0 1 1 0 0,-1 0-1 0 0,1-1 0 0 0,1 0 0 0 0,2-1 20 0 0,19-2 412 0 0,28-8 1 0 0,-20 4-97 0 0,-20 5-324 0 0,105-21 176 0 0,-100 22-167 0 0,1 0-1 0 0,-1 2 1 0 0,1 0 0 0 0,31 4-1 0 0,-11 1-23 0 0,1-2 0 0 0,64-3 0 0 0,-68-4 102 0 0,34-7 0 0 0,-3 0 30 0 0,-49 8-60 0 0,0 2 0 0 0,0-1 0 0 0,1 2 0 0 0,-1 0 0 0 0,21 3 0 0 0,27 14-12 0 0,-52-13-56 0 0,1-1 41 0 0,0 0-1 0 0,0-1 1 0 0,0-1-1 0 0,0 0 1 0 0,0 0-1 0 0,1-2 1 0 0,-1 0-1 0 0,0 0 1 0 0,0-2-1 0 0,0 1 1 0 0,0-2-1 0 0,26-10 1 0 0,-24 9 66 0 0,0 1 0 0 0,1 0 1 0 0,0 1-1 0 0,-1 1 0 0 0,1 0 0 0 0,0 1 0 0 0,0 1 0 0 0,0 1 1 0 0,0 0-1 0 0,0 1 0 0 0,0 1 0 0 0,32 10 0 0 0,-39-10-145 0 0,1 0-1 0 0,0-1 1 0 0,0-1-1 0 0,-1 0 0 0 0,1 0 1 0 0,0-1-1 0 0,12-1 1 0 0,77-15-284 0 0,-64 9 336 0 0,33-7-18 0 0,-38 6 67 0 0,1 2-1 0 0,38-2 0 0 0,-55 9-39 0 0,0 0 0 0 0,0 1 0 0 0,1 0 1 0 0,-2 1-1 0 0,1 1 0 0 0,15 6 0 0 0,-13-4-29 0 0,-1-1-1 0 0,1-1 0 0 0,0-1 1 0 0,19 2-1 0 0,29-4 3 0 0,0-4 0 0 0,87-14 0 0 0,-102 12 0 0 0,1 2 0 0 0,90 6 0 0 0,-87 1 0 0 0,1-2 0 0 0,88-8 0 0 0,-35-6 302 0 0,46-6 148 0 0,-21 1-163 0 0,18-3-220 0 0,-84 11-104 0 0,136 0 0 0 0,-86 18 78 0 0,-44-1-7 0 0,36-1-7 0 0,123-6-1 0 0,-62-6 66 0 0,-6 0 11 0 0,10 0-117 0 0,-49 2-15 0 0,238 4 93 0 0,-217-3-64 0 0,-73 0 0 0 0,-69 1 0 0 0,89-1-30 0 0,114 12 0 0 0,-134-5 48 0 0,0-3-1 0 0,117-11 0 0 0,-137 3-17 0 0,73-15 0 0 0,-85 13 105 0 0,66-5 0 0 0,45 7 153 0 0,-136 6-251 0 0,90-4 64 0 0,118-20-1 0 0,230-28 600 0 0,-383 47-595 0 0,1 2 1 0 0,126 13-1 0 0,56 5-75 0 0,0-22 0 0 0,41 0 0 0 0,-3 0 0 0 0,-43 0 0 0 0,-244 7 0 0 0,603-19 0 0 0,-1-15 10 0 0,-357 23 230 0 0,-120 11 20 0 0,8-2-27 0 0,-64-1-136 0 0,72-6 95 0 0,33-4 35 0 0,5 0-24 0 0,237-59 63 0 0,-133 18 89 0 0,-195 41-1 0 0,106-2 0 0 0,348 10-273 0 0,-489 4-81 0 0,83-3 0 0 0,-99 2 0 0 0,75-7 0 0 0,3-6 64 0 0,130-21-53 0 0,-99 19 266 0 0,-135 16-247 0 0,1 1-1 0 0,0 0 0 0 0,-1 1 1 0 0,32 7-1 0 0,-3-2-32 0 0,-4 0 21 0 0,38 2 28 0 0,-22-5-46 0 0,77 1 0 0 0,13-6-138 0 0,-64-1-60 0 0,-79 2 193 0 0,7 0-7 0 0,1-1 1 0 0,-1 0-1 0 0,0-1 0 0 0,15-6 0 0 0,-23 7 12 0 0,-2 1 0 0 0,0 0 0 0 0,0 1 0 0 0,0-1 0 0 0,0 0 0 0 0,1 1 0 0 0,-1-1 0 0 0,0 1 0 0 0,0 0 0 0 0,0-1 0 0 0,1 1 0 0 0,-1 0 0 0 0,0 0 0 0 0,0 0 0 0 0,2 0 0 0 0,-1-1-97 0 0,0 1 0 0 0,-1 0 0 0 0,1 0 1 0 0,0 0-1 0 0,-1 1 0 0 0,1-1 0 0 0,-1 0 0 0 0,1 1 0 0 0,0-1 0 0 0,-1 1 0 0 0,1-1 0 0 0,1 2 0 0 0,0 2-4352 0 0,-2 7-1490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11 5871 0 0,'0'0'267'0'0,"0"-2"0"0"0,0-4-123 0 0,0 4 113 0 0,0 2 67 0 0,0 0 17 0 0,-1 0-229 0 0,-1 0-1 0 0,0 0 0 0 0,1 0 0 0 0,-1 0 0 0 0,1 1 1 0 0,-1-1-1 0 0,1 0 0 0 0,-1 1 0 0 0,1-1 0 0 0,-3 2 0 0 0,3-2-82 0 0,-1 1 131 0 0,0 0-28 0 0,-2 2-40 0 0,-1 0-1 0 0,1 1 0 0 0,0-1 0 0 0,0 1 0 0 0,1 0 1 0 0,-1 0-1 0 0,1 1 0 0 0,0-1 0 0 0,-4 7 0 0 0,-9 21-44 0 0,-127 242 212 0 0,103-204 25 0 0,-183 290 1157 0 0,191-314-1196 0 0,-35 66-1 0 0,61-101-244 0 0,1-3 11 0 0,3-7 44 0 0,5-3 3 0 0,27-23-34 0 0,1 1-1 0 0,1 2 0 0 0,1 1 1 0 0,1 2-1 0 0,56-24 0 0 0,-78 39-14 0 0,0 0 1 0 0,0 1-1 0 0,0 0 0 0 0,1 1 0 0 0,-1 1 0 0 0,1 0 0 0 0,12 0 0 0 0,-3 2 14 0 0,-1 1 0 0 0,0 1 0 0 0,28 7-1 0 0,-42-8-7 0 0,-2-1-5 0 0,1 0 0 0 0,-1 1 0 0 0,1 0 0 0 0,-1 0 0 0 0,0 1 0 0 0,0-1 0 0 0,0 1 0 0 0,0 0 0 0 0,-1 0 0 0 0,1 1 0 0 0,6 6 0 0 0,-4-5-127 0 0,0-1 0 0 0,1 1 0 0 0,0-1 0 0 0,0 0 0 0 0,0-1 0 0 0,15 4 0 0 0,-9-2-4243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97 7279 0 0,'2'-9'134'0'0,"0"4"-30"0"0,0 0 0 0 0,0 0 0 0 0,0 0 0 0 0,0 1 0 0 0,1-1 0 0 0,4-6 0 0 0,-6 9 254 0 0,-1 2 121 0 0,0 0 22 0 0,0 0-45 0 0,0 0-201 0 0,0 0-88 0 0,0 0-21 0 0,0 2 9 0 0,-1 0-107 0 0,0 0 0 0 0,0 0-1 0 0,1 0 1 0 0,-1 0 0 0 0,1 0 0 0 0,-1 0 0 0 0,1 1-1 0 0,0-1 1 0 0,0 0 0 0 0,0 0 0 0 0,0 0 0 0 0,0 0-1 0 0,0 1 1 0 0,1-1 0 0 0,-1 0 0 0 0,1 0 0 0 0,0 0-1 0 0,-1 0 1 0 0,1 0 0 0 0,0 0 0 0 0,2 3 0 0 0,-2-3-31 0 0,1 0 1 0 0,0 0 0 0 0,0 0-1 0 0,0-1 1 0 0,0 1 0 0 0,0 0-1 0 0,0-1 1 0 0,0 0 0 0 0,0 1-1 0 0,1-1 1 0 0,-1 0 0 0 0,1 0-1 0 0,-1 0 1 0 0,1-1 0 0 0,-1 1 0 0 0,1 0-1 0 0,-1-1 1 0 0,1 0 0 0 0,2 1-1 0 0,4-1 79 0 0,-1-1-1 0 0,0 1 0 0 0,0-1 1 0 0,0 0-1 0 0,1-1 1 0 0,-1 0-1 0 0,14-6 0 0 0,3-3 180 0 0,24-15 1 0 0,2 0-115 0 0,-49 25-158 0 0,7-3-3 0 0,0-1 1 0 0,0 0-1 0 0,-1-1 1 0 0,15-11-1 0 0,-21 15-253 0 0,-2 2-104 0 0,-15-2-482 0 0,1 3 294 0 0,1 2 0 0 0,-1-1 0 0 0,1 2 1 0 0,0-1-1 0 0,-24 12 0 0 0,11-6 103 0 0,-99 41-442 0 0,-20 5 1296 0 0,101-34 24 0 0,26-11-160 0 0,16-9-208 0 0,0 0 1 0 0,0 0-1 0 0,0 0 0 0 0,1 1 0 0 0,-1-1 0 0 0,0 1 0 0 0,1-1 0 0 0,-1 1 0 0 0,1 0 1 0 0,-1 0-1 0 0,1-1 0 0 0,0 1 0 0 0,0 0 0 0 0,0 0 0 0 0,-1 2 0 0 0,0 0 37 0 0,1 0 0 0 0,0 1 0 0 0,0-1 0 0 0,1 0 0 0 0,-1 0 0 0 0,1 0 0 0 0,0 7 0 0 0,1 1 175 0 0,1 1 0 0 0,0-1 0 0 0,1 1 0 0 0,5 14 0 0 0,-6-21-177 0 0,0 1 1 0 0,1-1 0 0 0,0 0-1 0 0,0 0 1 0 0,0 0 0 0 0,0 0-1 0 0,1 0 1 0 0,0-1 0 0 0,0 0-1 0 0,1 0 1 0 0,0 0 0 0 0,-1 0-1 0 0,2-1 1 0 0,-1 1 0 0 0,0-1-1 0 0,1-1 1 0 0,0 1 0 0 0,0-1 0 0 0,0 0-1 0 0,0 0 1 0 0,0-1 0 0 0,1 0-1 0 0,-1 0 1 0 0,1 0 0 0 0,-1-1-1 0 0,1 0 1 0 0,0 0 0 0 0,11-1-1 0 0,1-1-98 0 0,-1 0 0 0 0,0-2 0 0 0,0 0 1 0 0,22-8-1 0 0,-8 1-855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40 3679 0 0,'0'0'284'0'0,"2"-1"-186"0"0,0 0 497 0 0,0 0 1 0 0,-1 0 0 0 0,1-1-1 0 0,-1 1 1 0 0,1-1 0 0 0,-1 0-1 0 0,4-4 3008 0 0,-5 4-2374 0 0,1 1-924 0 0,-1 1 1 0 0,0-1-1 0 0,1 0 1 0 0,-1 1-1 0 0,0-1 0 0 0,0 0 1 0 0,0 1-1 0 0,1-1 1 0 0,-1 0-1 0 0,0 1 0 0 0,0-1 1 0 0,0 0-1 0 0,0 1 1 0 0,0-1-1 0 0,0 0 1 0 0,0 0-1 0 0,-1 1 0 0 0,1-1 1 0 0,0 0-1 0 0,0 1 1 0 0,0-1-1 0 0,-1 1 0 0 0,1-1 1 0 0,-1 0-1 0 0,1 0-213 0 0,-1 1 0 0 0,0-1 1 0 0,1 1-1 0 0,-1 0 0 0 0,0-1 0 0 0,0 1 0 0 0,1 0 0 0 0,-1 0 0 0 0,0 0 0 0 0,0-1 0 0 0,1 1 0 0 0,-1 0 0 0 0,0 0 1 0 0,0 0-1 0 0,0 0 0 0 0,1 0 0 0 0,-2 1 0 0 0,-5 0-137 0 0,1 0 0 0 0,-1 1 0 0 0,1 0 0 0 0,-7 3 0 0 0,-96 52 186 0 0,-1 0-149 0 0,-21-6-118 0 0,10-5-188 0 0,-85 32-892 0 0,152-61 548 0 0,-104 17 0 0 0,148-32 632 0 0,-1-2 0 0 0,1 1 1 0 0,0-1-1 0 0,-17-2 1 0 0,26 2-103 0 0,-3-9-134 0 0,4 8 236 0 0,0-1 1 0 0,0 0-1 0 0,0 1 0 0 0,0-1 0 0 0,1 1 0 0 0,-1-1 0 0 0,1 0 1 0 0,-1 1-1 0 0,1-1 0 0 0,0 1 0 0 0,-1-1 0 0 0,1 1 1 0 0,0 0-1 0 0,2-3 0 0 0,16-18-323 0 0,7-2-137 0 0,43-29 0 0 0,-63 48 453 0 0,-3 3 18 0 0,0 0-1 0 0,-1 0 1 0 0,2 1 0 0 0,-1-1 0 0 0,0 1 0 0 0,0 0-1 0 0,0 0 1 0 0,1 0 0 0 0,4-1 0 0 0,5-1 4 0 0,0 4 11 0 0,0 5 18 0 0,-11-3 10 0 0,1 0 0 0 0,-1 0 1 0 0,0 1-1 0 0,0-1 1 0 0,0 0-1 0 0,0 1 1 0 0,0-1-1 0 0,-1 1 0 0 0,0 0 1 0 0,1-1-1 0 0,-1 1 1 0 0,0 7-1 0 0,1 1 41 0 0,-1 0 1 0 0,-1 0-1 0 0,-1 12 0 0 0,-1-3-49 0 0,-1-1-1 0 0,-1 1 1 0 0,-1-1-1 0 0,0 0 1 0 0,-2 0-1 0 0,0 0 0 0 0,-2-1 1 0 0,0 0-1 0 0,-17 25 1 0 0,2-8-13 0 0,-2-1 1 0 0,-1-2-1 0 0,-49 46 0 0 0,67-71-8 0 0,-12 13 3 0 0,-25 29-1 0 0,41-44-3 0 0,1 1 0 0 0,-1 0 0 0 0,1-1 0 0 0,0 1 0 0 0,1 1 0 0 0,-1-1 1 0 0,1 0-1 0 0,1 1 0 0 0,-4 14 0 0 0,6-7-78 0 0,3-1 3 0 0,-2-12 4 0 0,0 0 0 0 0,0-1 0 0 0,0 1 1 0 0,0 0-1 0 0,0-1 0 0 0,0 1 1 0 0,0-1-1 0 0,0 1 0 0 0,3 1 0 0 0,-3-2-237 0 0,0 0-1 0 0,0-1 1 0 0,0 1-1 0 0,0 0 1 0 0,0-1-1 0 0,0 1 1 0 0,0-1-1 0 0,0 1 0 0 0,1-1 1 0 0,-1 0-1 0 0,0 0 1 0 0,0 1-1 0 0,1-1 1 0 0,-1 0-1 0 0,2 0 1 0 0,11-3-4812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4607 0 0,'-2'1'354'0'0,"-37"9"23"0"0,32-9 62 0 0,1 0 0 0 0,-1 0 1 0 0,0 1-1 0 0,1 0 0 0 0,-1 1 0 0 0,1-1 1 0 0,-1 1-1 0 0,-7 5 0 0 0,2 3-293 0 0,0-1-1 0 0,0 2 1 0 0,1-1-1 0 0,1 2 1 0 0,0-1-1 0 0,1 1 1 0 0,0 1-1 0 0,1 0 1 0 0,0 0-1 0 0,1 0 0 0 0,-6 20 1 0 0,-4 19-112 0 0,-20 103 0 0 0,30-120 116 0 0,-16 103 547 0 0,0 3 227 0 0,16-110-723 0 0,-2-1 0 0 0,-16 43 0 0 0,13-48-158 0 0,-2 0 0 0 0,0-1 0 0 0,-1-1 0 0 0,-2-1 0 0 0,0 0 0 0 0,-2-1 0 0 0,-23 22 0 0 0,26-27-132 0 0,1-2-941 0 0,0-1 0 0 0,-20 15 1 0 0,12-14-145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3223 0 0,'5'-11'117'0'0,"1"0"0"0"0,9-14 1 0 0,-9 16 162 0 0,-4 6 346 0 0,0 1-1 0 0,0 0 0 0 0,1 0 0 0 0,-1 0 0 0 0,0 0 0 0 0,1 0 0 0 0,-1 0 0 0 0,1 1 0 0 0,0-1 1 0 0,-1 1-1 0 0,1 0 0 0 0,5-2 0 0 0,-6 2 87 0 0,0 1 205 0 0,-2 0-558 0 0,3 1-115 0 0,7 4-77 0 0,-9-5-165 0 0,-1 0 1 0 0,0 0-1 0 0,1 0 1 0 0,-1 0-1 0 0,0 0 1 0 0,1 0 0 0 0,-1 1-1 0 0,0-1 1 0 0,0 0-1 0 0,1 0 1 0 0,-1 0-1 0 0,0 0 1 0 0,0 1-1 0 0,1-1 1 0 0,-1 0 0 0 0,0 0-1 0 0,0 1 1 0 0,1-1-1 0 0,-1 0 1 0 0,0 0-1 0 0,0 1 1 0 0,0-1-1 0 0,1 1 1 0 0,7 14-6 0 0,2-5 3 0 0,-7-8 3 0 0,0 0-1 0 0,1 0 0 0 0,-1-1 1 0 0,1 1-1 0 0,-1-1 0 0 0,1 0 1 0 0,0 0-1 0 0,0 0 0 0 0,-1 0 1 0 0,1-1-1 0 0,7 1 0 0 0,3-2 22 0 0,27-3 1 0 0,-13 0-27 0 0,122-21 52 0 0,-105 15-47 0 0,6-2-71 0 0,22-4-1366 0 0,-50 14-3272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60 6447 0 0,'-2'-57'2875'0'0,"2"57"-2769"0"0,0 0 0 0 0,0 0 0 0 0,0-1 0 0 0,0 1 0 0 0,0 0 0 0 0,0 0 0 0 0,0 0-1 0 0,0 0 1 0 0,0 0 0 0 0,0 0 0 0 0,0 0 0 0 0,0 0 0 0 0,0-1 0 0 0,0 1 0 0 0,0 0 0 0 0,0 0 0 0 0,0 0 0 0 0,0 0 0 0 0,0 0 0 0 0,-1 0 0 0 0,1 0 0 0 0,0 0 0 0 0,0 0-1 0 0,0 0 1 0 0,0 0 0 0 0,0-1 0 0 0,0 1 0 0 0,0 0 0 0 0,0 0 0 0 0,-1 0 0 0 0,1 0 0 0 0,0 0 0 0 0,0 0 0 0 0,0 0 0 0 0,0 0 0 0 0,0 0 0 0 0,0 0 0 0 0,0 0-1 0 0,-1 0 1 0 0,1 0 0 0 0,0 0 0 0 0,0 0 0 0 0,0 0 0 0 0,-8 3 2455 0 0,-3 4-1712 0 0,-75 62-1032 0 0,50-39-690 0 0,-69 45-1 0 0,81-58 528 0 0,18-12 279 0 0,0-1-1 0 0,0 0 1 0 0,-8 4-1 0 0,12-7-9 0 0,5-1 21 0 0,12 3 55 0 0,4 1-10 0 0,32 10-1 0 0,-44-12 4 0 0,-1 1 1 0 0,1 0 0 0 0,-1 0-1 0 0,0 0 1 0 0,-1 1-1 0 0,1 0 1 0 0,0 0 0 0 0,8 9-1 0 0,3 6 12 0 0,-10-10 31 0 0,1-1 1 0 0,-1 0-1 0 0,1-1 1 0 0,1 0-1 0 0,10 7 0 0 0,-14-9 84 0 0,1-1-1 0 0,-1 1 0 0 0,-1 0 1 0 0,1 1-1 0 0,0-1 1 0 0,-1 1-1 0 0,3 6 0 0 0,-4-8-75 0 0,-2-2-31 0 0,0-1 1 0 0,-1 0-1 0 0,1 0 1 0 0,0 1 0 0 0,-1-1-1 0 0,1 0 1 0 0,-1 1 0 0 0,1-1-1 0 0,-1 0 1 0 0,0 1-1 0 0,0-1 1 0 0,0 1 0 0 0,0-1-1 0 0,0 1 1 0 0,0-1-1 0 0,0 1 1 0 0,0-1 0 0 0,0 0-1 0 0,-1 1 1 0 0,1-1-1 0 0,0 1 1 0 0,-1-1 0 0 0,1 0-1 0 0,-1 1 1 0 0,0-1 0 0 0,1 0-1 0 0,-1 0 1 0 0,0 0-1 0 0,0 1 1 0 0,0-1 0 0 0,0 0-1 0 0,-2 1 1 0 0,0 2 21 0 0,-1-1 0 0 0,0 0 0 0 0,0 0 0 0 0,0-1 0 0 0,-1 1 0 0 0,1-1 0 0 0,-1 0 0 0 0,-5 2 0 0 0,-153 43 502 0 0,144-42-536 0 0,-2 0 0 0 0,-1 1 0 0 0,-26 12 0 0 0,21-2 0 0 0,11-5-497 0 0,14-8 127 0 0,2 0 9 0 0,-2-1-1011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272 449 6447 0 0,'0'0'499'0'0,"0"0"-204"0"0,0 0 365 0 0,0 0 194 0 0,-1 2 40 0 0,-4 5-671 0 0,-1 0 1 0 0,1-1-1 0 0,-1 0 1 0 0,0 0-1 0 0,-1 0 1 0 0,0-1-1 0 0,-7 5 0 0 0,11-7-218 0 0,-1-1 0 0 0,0 0 0 0 0,1-1 0 0 0,-1 1 0 0 0,0-1 0 0 0,0 1 0 0 0,0-1 0 0 0,0-1 0 0 0,0 1-1 0 0,0 0 1 0 0,0-1 0 0 0,0 0 0 0 0,0 0 0 0 0,0 0 0 0 0,0 0 0 0 0,-1-1 0 0 0,-3-1 0 0 0,2 0-3 0 0,0 0 0 0 0,0 0 0 0 0,1-1 0 0 0,-1 0 0 0 0,1 0 1 0 0,-1-1-1 0 0,1 0 0 0 0,0 1 0 0 0,0-2 0 0 0,1 1 0 0 0,0 0 1 0 0,-1-1-1 0 0,1 0 0 0 0,-3-6 0 0 0,-5-8 66 0 0,1-1 1 0 0,-14-33-1 0 0,22 45-33 0 0,1 4-31 0 0,0-1 0 0 0,1 1 0 0 0,-1-1 0 0 0,1 0 0 0 0,1 1 0 0 0,-1-1 0 0 0,1 0 0 0 0,-1 1 1 0 0,1-1-1 0 0,1 0 0 0 0,-1 0 0 0 0,1 1 0 0 0,-1-1 0 0 0,1 0 0 0 0,1 1 0 0 0,-1-1 0 0 0,1 1 1 0 0,-1-1-1 0 0,1 1 0 0 0,1 0 0 0 0,-1 0 0 0 0,1 0 0 0 0,-1 0 0 0 0,1 0 0 0 0,4-3 0 0 0,-4 3-12 0 0,1 1-1 0 0,-1-1 1 0 0,1 1-1 0 0,0 0 0 0 0,0 1 1 0 0,0-1-1 0 0,7-3 1 0 0,36-13-70 0 0,-19 8 0 0 0,65-28-147 0 0,1 4-1 0 0,131-29 0 0 0,-162 47 210 0 0,-33 8 175 0 0,49-6-1 0 0,-77 14-20 0 0,0 4 177 0 0,-2-3-302 0 0,0 0 0 0 0,0 1 0 0 0,1-1 0 0 0,-1 0 0 0 0,0 0 0 0 0,1 1 0 0 0,-1-1 0 0 0,0 0 0 0 0,0 0 0 0 0,0 1 0 0 0,1-1 0 0 0,-1 0 0 0 0,0 1 0 0 0,0-1 0 0 0,0 0 0 0 0,0 1 0 0 0,0-1 0 0 0,0 1 0 0 0,1-1 0 0 0,-1 0 0 0 0,0 1 0 0 0,0-1 0 0 0,0 0 0 0 0,0 1 0 0 0,0-1 0 0 0,0 0 0 0 0,0 1 0 0 0,-1-1 0 0 0,1 1 0 0 0,0-1 0 0 0,-5 11 164 0 0,0 0-1 0 0,-1 0 0 0 0,0-1 0 0 0,-1 1 0 0 0,0-2 1 0 0,-13 14-1 0 0,-58 52 501 0 0,15-17-410 0 0,26-24-215 0 0,0-1 1 0 0,-52 32-1 0 0,24-18 85 0 0,58-43-127 0 0,-1 0 0 0 0,1 0 1 0 0,-1 0-1 0 0,-11 3 0 0 0,-4 2-10 0 0,15-6-888 0 0,1 1-1 0 0,-13 7 1 0 0,12-5-538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7279 0 0,'0'0'332'0'0,"0"0"-4"0"0,0 0-113 0 0,-2 2 296 0 0,-11 5-49 0 0,0 0 0 0 0,1 2 0 0 0,0-1 0 0 0,-16 17 1 0 0,-42 48-259 0 0,50-50-5 0 0,-9 13 257 0 0,1 1 0 0 0,-41 74 0 0 0,-27 37 644 0 0,-29 4-744 0 0,48-60-46 0 0,-69 106 0 0 0,118-159-336 0 0,21-30 1 0 0,0 0 1 0 0,1 1-1 0 0,-1-1 1 0 0,2 1-1 0 0,-1 1 0 0 0,-4 13 1 0 0,10-23-3 0 0,0-1 1 0 0,0 1 0 0 0,0 0-1 0 0,0-1 1 0 0,-1 1 0 0 0,1-1-1 0 0,1 1 1 0 0,-1-1-1 0 0,0 1 1 0 0,0-1 0 0 0,0 1-1 0 0,0-1 1 0 0,0 1 0 0 0,0-1-1 0 0,1 1 1 0 0,-1-1 0 0 0,0 1-1 0 0,0-1 1 0 0,1 1 0 0 0,0 1-73 0 0,5 10-253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71 6911 0 0,'46'-69'2898'0'0,"-46"68"-2218"0"0,0 1-396 0 0,-8 0-271 0 0,-1 1 0 0 0,1 0 0 0 0,-1 1 0 0 0,1 0 0 0 0,-1 0 0 0 0,1 1 0 0 0,-13 6 0 0 0,-55 32-143 0 0,54-27 280 0 0,-5 2-76 0 0,4-4 373 0 0,0 2 1 0 0,1 0-1 0 0,0 2 1 0 0,-28 26 0 0 0,47-39-300 0 0,1 0-1 0 0,-1 0 1 0 0,0 0 0 0 0,1 0 0 0 0,0 0 0 0 0,0 1 0 0 0,0-1 0 0 0,0 1 0 0 0,0-1 0 0 0,1 1 0 0 0,-1 0 0 0 0,1 0 0 0 0,0-1 0 0 0,0 1 0 0 0,1 0 0 0 0,-1 0 0 0 0,1 0-1 0 0,0 0 1 0 0,0 0 0 0 0,1 8 0 0 0,-1-10 120 0 0,3-1-4 0 0,4 4-91 0 0,1-1 0 0 0,0 0 1 0 0,0 0-1 0 0,1-1 0 0 0,-1 0 0 0 0,1 0 0 0 0,-1-1 0 0 0,1 0 0 0 0,0-1 0 0 0,0 0 0 0 0,14 0 1 0 0,-1-1 68 0 0,0-1 1 0 0,-1-2-1 0 0,42-9 1 0 0,-50 9-222 0 0,-1-1-1 0 0,0-1 1 0 0,0 0-1 0 0,0 0 1 0 0,-1-1 0 0 0,0-1-1 0 0,0 0 1 0 0,10-8 0 0 0,-16 10-160 0 0,0 0 0 0 0,0 0 0 0 0,-1-1 0 0 0,1 1 0 0 0,-1-1 0 0 0,-1 0 0 0 0,1-1 1 0 0,-1 1-1 0 0,0 0 0 0 0,0-1 0 0 0,-1 0 0 0 0,0 1 0 0 0,0-1 0 0 0,-1 0 0 0 0,0 0 0 0 0,0 0 1 0 0,0 0-1 0 0,-1 0 0 0 0,0-1 0 0 0,-1 1 0 0 0,0 0 0 0 0,0 0 0 0 0,0 0 0 0 0,-3-7 1 0 0,3 11 1 0 0,0-1 0 0 0,-1 1 1 0 0,1 0-1 0 0,-1-1 1 0 0,0 1-1 0 0,0 0 1 0 0,0 0-1 0 0,0 1 1 0 0,-1-1-1 0 0,1 0 1 0 0,-1 1-1 0 0,1-1 0 0 0,-1 1 1 0 0,0 0-1 0 0,0 0 1 0 0,-4-2-1 0 0,3 2 17 0 0,0 0 0 0 0,0 0 0 0 0,-1 0 0 0 0,1 1 0 0 0,0-1 0 0 0,-1 1 0 0 0,1 0 0 0 0,-1 1 0 0 0,1-1 0 0 0,-1 1 0 0 0,0 0 0 0 0,-5 0 0 0 0,-27 6-1088 0 0,20-2-2952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381 218 4607 0 0,'0'0'354'0'0,"0"0"-69"0"0,0 0 578 0 0,0 0 274 0 0,0 0 58 0 0,0 0-105 0 0,0 0-483 0 0,0 0-207 0 0,0 0-44 0 0,0 0-44 0 0,0 0-141 0 0,0 0-62 0 0,0 0-12 0 0,2-1 22 0 0,1 0-5 0 0,0-1 0 0 0,0 0 0 0 0,0 0-1 0 0,0 0 1 0 0,-1 0 0 0 0,1-1 0 0 0,-1 1 0 0 0,1-1 0 0 0,-1 0-1 0 0,4-5 1 0 0,18-36 502 0 0,-12 20-443 0 0,-2 5-143 0 0,-2 0-1 0 0,11-39 0 0 0,-16 47-39 0 0,-2 9-49 0 0,-1 1 51 0 0,0 1 1 0 0,-1 0-1 0 0,1-1 0 0 0,0 1 1 0 0,0 0-1 0 0,0-1 0 0 0,0 1 1 0 0,0 0-1 0 0,0-1 0 0 0,0 1 1 0 0,0 0-1 0 0,-1 0 0 0 0,1-1 1 0 0,0 1-1 0 0,0 0 0 0 0,0 0 1 0 0,-1-1-1 0 0,1 1 1 0 0,0 0-1 0 0,0 0 0 0 0,-1 0 1 0 0,1-1-1 0 0,0 1 0 0 0,0 0 1 0 0,-1 0-1 0 0,1 0 0 0 0,0 0 1 0 0,-1 0-1 0 0,1 0 0 0 0,0-1 1 0 0,-1 1-1 0 0,1 0 0 0 0,0 0 1 0 0,-1 0-1 0 0,1 0 0 0 0,0 0 1 0 0,-1 0-1 0 0,-11-1-96 0 0,5 1 67 0 0,1 1-1 0 0,0 1 0 0 0,-1-1 1 0 0,1 1-1 0 0,0 0 0 0 0,-8 4 0 0 0,-36 21-46 0 0,30-16 62 0 0,-113 70 22 0 0,92-57 115 0 0,1 1 1 0 0,-69 57-1 0 0,84-57 77 0 0,24-24-65 0 0,1-1 128 0 0,0 0 53 0 0,1 3 10 0 0,0 0-241 0 0,1 0 0 0 0,0 0-1 0 0,-1-1 1 0 0,2 1 0 0 0,-1 0-1 0 0,0-1 1 0 0,0 1 0 0 0,1-1-1 0 0,-1 0 1 0 0,1 0 0 0 0,0 0-1 0 0,0 0 1 0 0,-1 0 0 0 0,1-1-1 0 0,1 1 1 0 0,-1-1 0 0 0,0 0-1 0 0,0 0 1 0 0,0 0 0 0 0,1 0-1 0 0,-1 0 1 0 0,0-1 0 0 0,1 0-1 0 0,5 0 1 0 0,8 0 128 0 0,1-1 0 0 0,-1-1 1 0 0,29-7-1 0 0,-29 6-121 0 0,7-3-17 0 0,0-2 0 0 0,0 0 0 0 0,-1-1 0 0 0,27-14 0 0 0,22-11 0 0 0,-72 34-67 0 0,1 0 0 0 0,0-1 0 0 0,0 1 0 0 0,-1 0 0 0 0,1-1 0 0 0,0 1 0 0 0,0 0 0 0 0,0 0 0 0 0,-1 0 0 0 0,1 0 0 0 0,0 0 0 0 0,0 0 0 0 0,1 0 0 0 0,-1 0-5 0 0,-1 1 1 0 0,1-1-1 0 0,0 1 0 0 0,0-1 1 0 0,-1 1-1 0 0,1-1 0 0 0,0 1 0 0 0,-1-1 1 0 0,1 1-1 0 0,-1 0 0 0 0,1-1 0 0 0,-1 1 1 0 0,1 0-1 0 0,-1-1 0 0 0,1 1 1 0 0,-1 0-1 0 0,1 0 0 0 0,-1 0 0 0 0,0-1 1 0 0,0 1-1 0 0,1 0 0 0 0,-1 1 0 0 0,1 23-71 0 0,-12 79-91 0 0,13-93 167 0 0,-1-10-19 0 0,1 1-1 0 0,0-1 1 0 0,-1 0 0 0 0,1 0-1 0 0,0 0 1 0 0,0 0-1 0 0,0 0 1 0 0,0 0 0 0 0,0 0-1 0 0,0 0 1 0 0,0-1-1 0 0,0 1 1 0 0,0-1 0 0 0,3 1-1 0 0,0-1-67 0 0,0 1 1 0 0,0-1-1 0 0,0 0 0 0 0,0 0 0 0 0,7-1 0 0 0,2-3-381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30 9007 0 0,'-3'-17'414'0'0,"2"14"-12"0"0,0 1-258 0 0,1 2-137 0 0,0-1 0 0 0,0 1 0 0 0,0-1 0 0 0,0 1 0 0 0,0 0 0 0 0,-1-1-1 0 0,1 1 1 0 0,0 0 0 0 0,0-1 0 0 0,-1 1 0 0 0,1 0 0 0 0,0-1 0 0 0,-1 1-1 0 0,1 0 1 0 0,0 0 0 0 0,-1-1 0 0 0,1 1 0 0 0,0 0 0 0 0,-1 0 0 0 0,1-1 0 0 0,0 1-1 0 0,-1 0 1 0 0,1 0 0 0 0,-1 0 0 0 0,1 0 0 0 0,0 0 0 0 0,-1 0 0 0 0,1 0-1 0 0,-1 0 1 0 0,1 0 0 0 0,0 0 0 0 0,-1 0 0 0 0,1 0 0 0 0,-1 0 0 0 0,1 0-1 0 0,0 0 1 0 0,-1 0 0 0 0,1 0 0 0 0,-1 0 0 0 0,1 1 0 0 0,0-1 0 0 0,-1 0 0 0 0,1 0-1 0 0,0 0 1 0 0,-1 1 0 0 0,0-1 0 0 0,1 1 45 0 0,-6 2 80 0 0,0 1 0 0 0,0 0 0 0 0,1 0 0 0 0,0 0 0 0 0,0 1-1 0 0,0-1 1 0 0,0 1 0 0 0,-4 6 0 0 0,-31 47-18 0 0,32-46-118 0 0,-18 30 306 0 0,1 2-1 0 0,2 1 0 0 0,3 0 1 0 0,1 2-1 0 0,-15 58 0 0 0,18-50 72 0 0,-2 0-1 0 0,-3-1 1 0 0,-2-2 0 0 0,-2 0-1 0 0,-2-2 1 0 0,-37 50-1 0 0,-21 35-53 0 0,-24 34-191 0 0,100-157-86 0 0,3-5-23 0 0,0 1 0 0 0,0-1 0 0 0,0 0 0 0 0,-1-1 0 0 0,-11 9 0 0 0,17-14-815 0 0,1-1-3060 0 0,0 0-1311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9215 0 0,'2'-16'776'0'0,"-2"14"-711"0"0,1 0 0 0 0,-1-1 0 0 0,0 1 0 0 0,0 0 0 0 0,1-1 0 0 0,0 1-1 0 0,-1 0 1 0 0,1 0 0 0 0,0 0 0 0 0,0 0 0 0 0,0-1 0 0 0,0 1 0 0 0,1 1 0 0 0,-1-1 0 0 0,0 0 0 0 0,3-2 0 0 0,0 1 212 0 0,1 0 0 0 0,-1 1 0 0 0,1-1 0 0 0,-1 1 0 0 0,1 0 0 0 0,0 0 0 0 0,0 1 0 0 0,0 0 0 0 0,0-1 0 0 0,0 2 0 0 0,1-1 0 0 0,-1 1 0 0 0,0-1 0 0 0,10 2 0 0 0,8 1-181 0 0,0 2 0 0 0,24 6-1 0 0,-17-3 359 0 0,-7-2-140 0 0,0-1-1 0 0,0-1 0 0 0,1-2 1 0 0,-1 0-1 0 0,43-4 0 0 0,177-22 1337 0 0,-46-8-981 0 0,-101 8-1513 0 0,-1-9-4216 0 0,-28 5-1083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38 420 4607 0 0,'-24'40'971'0'0,"11"-15"3118"0"0,12-23-3367 0 0,1-2-180 0 0,0 0-35 0 0,0 0 25 0 0,0 0 143 0 0,0 0 58 0 0,2-2 16 0 0,87-144 3539 0 0,-86 141-4234 0 0,13-24 422 0 0,21-51 1 0 0,-33 68-461 0 0,0 1-1 0 0,-1-1 0 0 0,-1 0 0 0 0,0 0 0 0 0,0 0 1 0 0,-1 0-1 0 0,-1 0 0 0 0,-1-13 0 0 0,-7-59-559 0 0,8 82 424 0 0,0 2 7 0 0,11-7-24 0 0,-9 6 115 0 0,2-1-27 0 0,0 0 0 0 0,1 1-1 0 0,-1-1 1 0 0,1 1-1 0 0,-1 0 1 0 0,1 0 0 0 0,-1 1-1 0 0,10-1 1 0 0,39 4-592 0 0,-33-1 466 0 0,159 3-1396 0 0,-102-4 638 0 0,133 17 0 0 0,-183-12-2456 0 0,-8 0-1141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68 107 5983 0 0,'-17'23'1108'0'0,"-33"35"8332"0"0,64-61-8308 0 0,-3-2-813 0 0,-1 0-1 0 0,1-1 1 0 0,-1 0-1 0 0,0 0 1 0 0,11-11-1 0 0,14-8 137 0 0,-33 24-445 0 0,105-63 871 0 0,-90 55-744 0 0,2 1 1 0 0,-1 0-1 0 0,1 1 1 0 0,22-5-1 0 0,-37 11-263 0 0,23-3-269 0 0,-7 6-3157 0 0,-7 2-2927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0,'0'0'696'0'0,"0"0"-560"0"0,0 0-136 0 0,0 0-2296 0 0,0 0-488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 4143 0 0,'-6'-2'212'0'0,"1"0"0"0"0,0 1 0 0 0,0-1-1 0 0,-1 1 1 0 0,1 0 0 0 0,-1 1-1 0 0,1-1 1 0 0,-1 1 0 0 0,1 0-1 0 0,-1 0 1 0 0,1 1 0 0 0,-1 0 0 0 0,1 0-1 0 0,-9 3 1 0 0,-4 2 1784 0 0,0 0 1 0 0,-31 17 0 0 0,20-7-889 0 0,-28 19 1 0 0,55-34-844 0 0,1 1-14 0 0,-2 6-58 0 0,2-6-29 0 0,2 0-4 0 0,1 0-113 0 0,0 0 0 0 0,-1 0 0 0 0,1 0 0 0 0,0 0 0 0 0,0 0 0 0 0,0-1 0 0 0,0 1-1 0 0,1-1 1 0 0,-1 1 0 0 0,0-1 0 0 0,1 0 0 0 0,-1 0 0 0 0,1 0 0 0 0,-1 0 0 0 0,1 0 0 0 0,-1 0 0 0 0,1-1-1 0 0,0 1 1 0 0,-1-1 0 0 0,1 0 0 0 0,0 0 0 0 0,4 0 0 0 0,7-1 136 0 0,-1-1-1 0 0,1 0 1 0 0,17-6-1 0 0,-19 5-111 0 0,96-32 471 0 0,-64 20-728 0 0,47-11 1 0 0,-56 21-578 0 0,-32 5 395 0 0,-3 0 66 0 0,9 10-252 0 0,-8-8 526 0 0,0 0 1 0 0,-1-1-1 0 0,1 1 0 0 0,0 0 0 0 0,0 0 1 0 0,-1 0-1 0 0,0 0 0 0 0,1 0 0 0 0,-1 1 1 0 0,0-1-1 0 0,0 0 0 0 0,0 0 0 0 0,0 0 1 0 0,0 0-1 0 0,0 0 0 0 0,-1 0 0 0 0,1 0 1 0 0,-1 0-1 0 0,1 0 0 0 0,-3 3 0 0 0,-1 7-187 0 0,-2-1-1 0 0,-8 14 0 0 0,7-12 150 0 0,-2 4 86 0 0,-37 71 318 0 0,46-87-322 0 0,-1 1 0 0 0,1 0 0 0 0,-1 0 0 0 0,1 0 0 0 0,0 0 1 0 0,-1 0-1 0 0,1 0 0 0 0,0 0 0 0 0,0 0 0 0 0,1 0 1 0 0,-1 0-1 0 0,0 0 0 0 0,1 0 0 0 0,0 2 0 0 0,-1-3-11 0 0,0 0-1 0 0,1-1 1 0 0,-1 1-1 0 0,0 0 0 0 0,1-1 1 0 0,-1 1-1 0 0,0 0 1 0 0,1-1-1 0 0,-1 1 1 0 0,1-1-1 0 0,-1 1 1 0 0,1-1-1 0 0,-1 1 0 0 0,2 0 1 0 0,1 0-85 0 0,0 0-1 0 0,0 1 1 0 0,0-2-1 0 0,0 1 1 0 0,0 0-1 0 0,0-1 1 0 0,0 1 0 0 0,4-1-1 0 0,-4 0-248 0 0,16 2-5005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12351 0 0,'0'-2'564'0'0,"1"-18"-90"0"0,-1 14-414 0 0,0 1 0 0 0,0 0-1 0 0,0 0 1 0 0,2-5-1 0 0,3-6 466 0 0,0 1-1 0 0,1 0 1 0 0,0 0-1 0 0,1 0 1 0 0,1 1-1 0 0,0 0 1 0 0,19-23-1 0 0,42-44-203 0 0,-32 39-326 0 0,-18 21-164 0 0,26-22 1 0 0,-38 36 90 0 0,1 1 0 0 0,0 0 0 0 0,0 1 0 0 0,0 0 1 0 0,1 0-1 0 0,-1 0 0 0 0,12-3 0 0 0,-6 5-34 0 0,0 2 19 0 0,-1 4 62 0 0,-10-1 32 0 0,-1 0 0 0 0,1-1 0 0 0,-1 1 0 0 0,0 0 0 0 0,0 0-1 0 0,0 1 1 0 0,0-1 0 0 0,0 0 0 0 0,-1 1 0 0 0,1-1 0 0 0,-1 1 0 0 0,1 0-1 0 0,-1-1 1 0 0,0 1 0 0 0,0 0 0 0 0,0 0 0 0 0,0 5 0 0 0,2 4 139 0 0,-1 1 0 0 0,1 21 0 0 0,-5 27 291 0 0,1-49-526 0 0,0 0 1 0 0,0-1-1 0 0,2 1 1 0 0,-1 0-1 0 0,1 0 1 0 0,1 0-1 0 0,0-1 1 0 0,5 14-1 0 0,-2-14-1253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28 10623 0 0,'-1'-2'54'0'0,"0"0"-1"0"0,0 0 1 0 0,-1 0-1 0 0,1 1 0 0 0,-1-1 1 0 0,0 0-1 0 0,1 1 1 0 0,-1-1-1 0 0,0 1 1 0 0,0 0-1 0 0,0 0 1 0 0,0 0-1 0 0,0-1 0 0 0,0 2 1 0 0,0-1-1 0 0,0 0 1 0 0,0 0-1 0 0,-1 1 1 0 0,1-1-1 0 0,0 1 0 0 0,0 0 1 0 0,-5-1-1 0 0,-6 1-67 0 0,-1 0 0 0 0,-23 4-1 0 0,23-3 217 0 0,-9 3 74 0 0,0 1-1 0 0,-37 12 1 0 0,16-4-232 0 0,11-3 0 0 0,-3 0-34 0 0,-51 9 0 0 0,85-19 66 0 0,2 0 101 0 0,0 0 23 0 0,0 0 0 0 0,4 1-12 0 0,75 34-10 0 0,-51-24-117 0 0,-1 1 0 0 0,-1 1 1 0 0,0 1-1 0 0,25 18 0 0 0,-34-19-62 0 0,50 41-7 0 0,-59-46 12 0 0,-1-1 1 0 0,0 1-1 0 0,0 1 0 0 0,-1-1 1 0 0,0 1-1 0 0,5 9 1 0 0,-10-16 13 0 0,0 1 0 0 0,0-1 0 0 0,0 0 0 0 0,0 0 1 0 0,0 0-1 0 0,-1 1 0 0 0,1-1 0 0 0,-1 0 0 0 0,0 1 1 0 0,0-1-1 0 0,0 0 0 0 0,0 1 0 0 0,0-1 0 0 0,0 0 1 0 0,-1 1-1 0 0,1-1 0 0 0,-1 0 0 0 0,1 0 0 0 0,-1 1 1 0 0,0-1-1 0 0,0 0 0 0 0,0 0 0 0 0,0 0 0 0 0,-2 3 1 0 0,1-3 41 0 0,0 1 0 0 0,0-1 0 0 0,-1 0 0 0 0,1 0 0 0 0,-1 0 0 0 0,1 0 0 0 0,-1 0 0 0 0,0-1 0 0 0,0 1 0 0 0,1-1 0 0 0,-1 0 0 0 0,0 1 0 0 0,0-1 0 0 0,-1-1 0 0 0,1 1 1 0 0,-6 0-1 0 0,-1 0 144 0 0,-1-1 1 0 0,1 0 0 0 0,0-1-1 0 0,-20-4 1 0 0,-40-14-457 0 0,41 11-546 0 0,6 1-3053 0 0,-1 1-1265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533 976 4863 0 0,'0'0'223'0'0,"-7"1"436"0"0,4-3 2603 0 0,2 0-2941 0 0,1-1 0 0 0,-1 1 0 0 0,1 0 0 0 0,0 0 0 0 0,-1 0 0 0 0,1 0 0 0 0,0-1 0 0 0,0 1 0 0 0,1 0-1 0 0,-1 0 1 0 0,0 0 0 0 0,1 0 0 0 0,-1 0 0 0 0,1 0 0 0 0,1-3 0 0 0,18-34 1181 0 0,-11 23-619 0 0,-1 2-279 0 0,1 1 0 0 0,15-18 1 0 0,0 1 32 0 0,6-12-240 0 0,38-73 0 0 0,-41 59-369 0 0,26-77 0 0 0,-42 99-97 0 0,-1 0 0 0 0,-3-1 0 0 0,7-63 0 0 0,-11 51-51 0 0,-5-63 0 0 0,2 78 121 0 0,1 27-14 0 0,-1 0 0 0 0,0 0 0 0 0,0 0 1 0 0,0 0-1 0 0,-1 1 0 0 0,1-1 0 0 0,-1 0 0 0 0,0 0 0 0 0,-4-8 0 0 0,5 11-51 0 0,-3 5-5 0 0,-6 6 17 0 0,0 0 1 0 0,1 1-1 0 0,0 0 1 0 0,0 1 0 0 0,1 0-1 0 0,-8 17 1 0 0,-30 78 35 0 0,26-57 1 0 0,-44 128-212 0 0,3-6 178 0 0,50-149 50 0 0,-1 1 1 0 0,-24 35-1 0 0,-35 35-30 0 0,53-71 1 0 0,-3 5 9 0 0,2 2 0 0 0,1-1 0 0 0,-18 42 0 0 0,-31 96 40 0 0,33-77 7 0 0,15-40-10 0 0,-24 56-349 0 0,31-84 47 0 0,0 0 0 0 0,-24 35 0 0 0,13-26 43 0 0,-4 5 80 0 0,-37 62 0 0 0,60-90 162 0 0,0 0 0 0 0,1 0 0 0 0,-1 0 0 0 0,1 0 0 0 0,1 0 0 0 0,-1 1 0 0 0,1-1 0 0 0,0 14 0 0 0,1-16-9 0 0,0 0 0 0 0,0 0 1 0 0,1 0-1 0 0,0 0 0 0 0,0 0 0 0 0,0-1 0 0 0,0 1 0 0 0,1 0 0 0 0,0-1 0 0 0,0 1 1 0 0,0-1-1 0 0,1 0 0 0 0,4 7 0 0 0,3 3-347 0 0,-4-5-4645 0 0,-6-9 4168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11519 0 0,'-1'-5'296'0'0,"0"0"-1"0"0,0 1 1 0 0,1-1-1 0 0,0 0 0 0 0,0 0 1 0 0,1-9-1 0 0,0 12-136 0 0,-1 0-1 0 0,1 0 1 0 0,0 0-1 0 0,0 1 1 0 0,-1-1-1 0 0,1 1 1 0 0,1-1-1 0 0,-1 0 1 0 0,0 1-1 0 0,0 0 1 0 0,1-1-1 0 0,-1 1 1 0 0,0 0-1 0 0,1 0 1 0 0,-1-1-1 0 0,1 1 1 0 0,0 0-1 0 0,-1 1 0 0 0,1-1 1 0 0,0 0-1 0 0,2-1 1 0 0,22-5 334 0 0,0 0 0 0 0,0 1-1 0 0,36-2 1 0 0,-32 4-352 0 0,279-23 395 0 0,-209 20-459 0 0,-72 5-290 0 0,0 2 0 0 0,0 0-1 0 0,46 7 1 0 0,-71-6-131 0 0,0 0 0 0 0,0 0 0 0 0,0 0 0 0 0,0 0 0 0 0,-1 0 0 0 0,1 0 0 0 0,3 3 0 0 0,-4-3-5619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294 120 10591 0 0,'2'-11'253'0'0,"-1"1"0"0"0,0-1 0 0 0,0 1 0 0 0,-1-16-1 0 0,-1 24 410 0 0,1 2 215 0 0,-17-14 1251 0 0,14 14-2092 0 0,0-1-1 0 0,1 1 1 0 0,-1-1-1 0 0,0 1 1 0 0,1 0 0 0 0,-1 0-1 0 0,0 1 1 0 0,0-1 0 0 0,1 0-1 0 0,-1 1 1 0 0,1 0 0 0 0,-1-1-1 0 0,0 1 1 0 0,-4 2-1 0 0,-1 1-89 0 0,0 0 1 0 0,1 1-1 0 0,-10 6 0 0 0,4-1 18 0 0,-11 7-208 0 0,-24 23 0 0 0,42-34 205 0 0,0 0-1 0 0,0 1 0 0 0,0 0 0 0 0,1 0 0 0 0,0 0 1 0 0,0 1-1 0 0,1 0 0 0 0,-4 10 0 0 0,0 8 168 0 0,10-16 111 0 0,-1-6-142 0 0,0-1-2 0 0,0 0 1 0 0,0 1-1 0 0,0-1 0 0 0,1-1 0 0 0,0 1 0 0 0,0 0 0 0 0,-1 0 1 0 0,2 0-1 0 0,-1-1 0 0 0,0 1 0 0 0,0-1 0 0 0,1 0 0 0 0,-1 0 1 0 0,6 3-1 0 0,-3-1 167 0 0,-2-1-154 0 0,-1-1 1 0 0,1 1 0 0 0,0-1 0 0 0,1 0 0 0 0,-1 0 0 0 0,0 0-1 0 0,1-1 1 0 0,-1 1 0 0 0,1-1 0 0 0,-1 0 0 0 0,1 0 0 0 0,-1 0 0 0 0,1 0-1 0 0,0-1 1 0 0,0 1 0 0 0,-1-1 0 0 0,1 0 0 0 0,0 0 0 0 0,5-1-1 0 0,1-2-17 0 0,-1 0 0 0 0,1 0-1 0 0,0-1 1 0 0,-1 0-1 0 0,14-9 1 0 0,7-3-119 0 0,-14 8-952 0 0,1-1 0 0 0,27-20 0 0 0,-44 28 858 0 0,0 1 1 0 0,1 0-1 0 0,-1 0 1 0 0,0-1-1 0 0,1 1 1 0 0,-1 0 0 0 0,0-1-1 0 0,1 1 1 0 0,-1 0-1 0 0,0-1 1 0 0,0 1-1 0 0,0 0 1 0 0,1-1-1 0 0,-1 1 1 0 0,0-1 0 0 0,0 1-1 0 0,0 0 1 0 0,0-1-1 0 0,0 1 1 0 0,0-1-1 0 0,1 1 1 0 0,-1-1 0 0 0,0 1-1 0 0,0 0 1 0 0,0-1-1 0 0,-1 1 1 0 0,1-1-1 0 0,0 1 1 0 0,0-1-1 0 0,0 1 1 0 0,0 0 0 0 0,0-1-1 0 0,0 1 1 0 0,-1-1-1 0 0,1 1 1 0 0,0 0-1 0 0,0-1 1 0 0,-1 1 0 0 0,1 0-1 0 0,0-1 1 0 0,0 1-1 0 0,-1 0 1 0 0,1-1-1 0 0,0 1 1 0 0,-1 0-1 0 0,1-1 1 0 0,-18-8-1873 0 0,-53-6-1414 0 0,54 12 3246 0 0,1 0 0 0 0,0-1 0 0 0,-1 0 0 0 0,2-2 0 0 0,-28-12 0 0 0,29 10 1194 0 0,0-1 0 0 0,1-1 0 0 0,0 0 0 0 0,1-1 0 0 0,0 0-1 0 0,1-1 1 0 0,0 0 0 0 0,-18-27 0 0 0,29 38-1020 0 0,0 0-1 0 0,-1 0 1 0 0,1 1 0 0 0,0-1-1 0 0,0 0 1 0 0,-1 0 0 0 0,1 0-1 0 0,0 0 1 0 0,0 1-1 0 0,0-1 1 0 0,0 0 0 0 0,0 0-1 0 0,0 0 1 0 0,0 0 0 0 0,0 0-1 0 0,1 1 1 0 0,-1-1 0 0 0,0 0-1 0 0,0 0 1 0 0,1 0 0 0 0,-1 1-1 0 0,0-1 1 0 0,1-1 0 0 0,0 2-3 0 0,-1-2-161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120 569 4607 0 0,'1'2'354'0'0,"2"2"-286"0"0,0 1 0 0 0,-1 0-1 0 0,0 0 1 0 0,0 0 0 0 0,0 0 0 0 0,0 0 0 0 0,-1 0 0 0 0,0 0 0 0 0,0 1 0 0 0,-1-1 0 0 0,1 10-1 0 0,-1-15-53 0 0,-1 1 0 0 0,1 0 0 0 0,0-1 1 0 0,0 1-1 0 0,-1 0 0 0 0,1-1 0 0 0,-1 1 0 0 0,1-1 0 0 0,0 1 0 0 0,-1 0 0 0 0,1-1 0 0 0,-1 1 0 0 0,0-1 0 0 0,1 1 0 0 0,-1-1 0 0 0,1 0 0 0 0,-1 1 0 0 0,0-1 0 0 0,1 0 0 0 0,-1 1 0 0 0,0-1 0 0 0,-1 1 0 0 0,-14 4-33 0 0,12-5 101 0 0,1 1 0 0 0,-1-1-1 0 0,0 1 1 0 0,0-1 0 0 0,1 0-1 0 0,-1-1 1 0 0,0 1 0 0 0,1-1-1 0 0,-1 0 1 0 0,0 1 0 0 0,1-2-1 0 0,-1 1 1 0 0,1 0 0 0 0,0-1-1 0 0,-1 1 1 0 0,1-1 0 0 0,0 0-1 0 0,0 0 1 0 0,-4-3-1 0 0,4 1 263 0 0,-1 1-1 0 0,1-1 0 0 0,0 1 0 0 0,0-1 1 0 0,1 0-1 0 0,-1 0 0 0 0,1 0 0 0 0,0 0 0 0 0,0 0 1 0 0,0-1-1 0 0,0 1 0 0 0,1-1 0 0 0,0 1 0 0 0,-1-9 1 0 0,0-1 400 0 0,2-1-1 0 0,0 0 1 0 0,1 0 0 0 0,1 0 0 0 0,0 1 0 0 0,0-1 0 0 0,7-18 0 0 0,5-8-42 0 0,23-47-1 0 0,-22 56-591 0 0,1 0-1 0 0,2 2 1 0 0,28-38-1 0 0,-34 52-293 0 0,2 0 0 0 0,0 1 0 0 0,1 1 0 0 0,0 0 1 0 0,1 1-1 0 0,0 0 0 0 0,21-10 0 0 0,-31 20-90 0 0,0 0 0 0 0,1 0 0 0 0,-1 1 0 0 0,1 0 0 0 0,0 0 0 0 0,0 1 0 0 0,-1 0 0 0 0,1 0 0 0 0,10 1 0 0 0,7-1-1345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59 265 12751 0 0,'0'0'587'0'0,"0"0"-16"0"0,0 0-342 0 0,1 2-80 0 0,0 0-95 0 0,0 1 0 0 0,0-1 0 0 0,0 1 0 0 0,0 0-1 0 0,-1 0 1 0 0,1-1 0 0 0,-1 5 0 0 0,-1 7-29 0 0,-1-11-25 0 0,1 1 0 0 0,-1-1 0 0 0,1 1 0 0 0,-1-1 0 0 0,-3 4 0 0 0,-3 1 0 0 0,-1-4 22 0 0,8-4 32 0 0,0 0-1 0 0,0 1 1 0 0,0-1 0 0 0,0 0 0 0 0,0 0 0 0 0,0 0 0 0 0,0 0 0 0 0,0-1 0 0 0,0 1 0 0 0,0 0 0 0 0,0 0 0 0 0,0 0 0 0 0,0-1 0 0 0,0 1 0 0 0,0-1 0 0 0,0 1-1 0 0,0-1 1 0 0,0 1 0 0 0,1-1 0 0 0,-1 1 0 0 0,0-1 0 0 0,0 0 0 0 0,0 0 0 0 0,1 1 0 0 0,-1-1 0 0 0,0 0 0 0 0,1 0 0 0 0,-1 0 0 0 0,1 0 0 0 0,-1 1 0 0 0,1-1-1 0 0,-1 0 1 0 0,1 0 0 0 0,-1-2 0 0 0,0 0 124 0 0,0-1-1 0 0,0 1 0 0 0,0-1 0 0 0,0 0 0 0 0,1 1 1 0 0,0-1-1 0 0,-1 0 0 0 0,2-4 0 0 0,0-2-35 0 0,1 0 0 0 0,0 0-1 0 0,1 0 1 0 0,0 1 0 0 0,1-1 0 0 0,0 1-1 0 0,1 0 1 0 0,-1 0 0 0 0,11-13 0 0 0,4-3-121 0 0,39-39 0 0 0,-36 41-518 0 0,26-34 1 0 0,-46 55 383 0 0,-2 2 7 0 0,0 0 101 0 0,0-1 0 0 0,0 1 0 0 0,0 0 0 0 0,0-1 0 0 0,0 1 0 0 0,0 0 0 0 0,0 0 1 0 0,1-1-1 0 0,-1 1 0 0 0,0 0 0 0 0,0-1 0 0 0,0 1 0 0 0,0 0 0 0 0,1 0 0 0 0,-1-1 0 0 0,0 1 0 0 0,0 0 0 0 0,1 0 0 0 0,-1-1 0 0 0,0 1 0 0 0,1 0 0 0 0,-1 0 0 0 0,0 0 0 0 0,0 0 0 0 0,1-1 0 0 0,-1 1 0 0 0,0 0 0 0 0,1 0 0 0 0,-1 0 0 0 0,0 0 0 0 0,1 0 0 0 0,-1 0 0 0 0,0 0 0 0 0,1 0 0 0 0,-1 0 0 0 0,0 0 1 0 0,1 0-1 0 0,-1 0 0 0 0,0 0 0 0 0,1 0 0 0 0,-1 0 0 0 0,0 0 0 0 0,1 1 0 0 0,-1-1 0 0 0,1 0 0 0 0,1 1-6 0 0,-1 0 1 0 0,1 0-1 0 0,0 0 1 0 0,0 0-1 0 0,-1 0 1 0 0,1 0-1 0 0,-1 1 0 0 0,1-1 1 0 0,-1 0-1 0 0,0 1 1 0 0,1-1-1 0 0,-1 1 1 0 0,0 0-1 0 0,1 1 1 0 0,3 4-5 0 0,-3-4 8 0 0,0 0-1 0 0,0 0 0 0 0,0 0 0 0 0,-1 0 0 0 0,0 0 0 0 0,1 0 0 0 0,-1 0 0 0 0,1 6 0 0 0,-1-5 11 0 0,4 17 54 0 0,-4-8-53 0 0,-1-10-29 0 0,3 7-33 0 0,0 2 53 0 0,2 1 5 0 0,0 1 0 0 0,0 0 0 0 0,-1-3 11 0 0,-4-11-9 0 0,0 1 1 0 0,0-1-1 0 0,0 0 0 0 0,1 0 1 0 0,-1 0-1 0 0,0 1 1 0 0,1-1-1 0 0,-1 0 0 0 0,0 0 1 0 0,0 0-1 0 0,1 0 1 0 0,-1 1-1 0 0,0-1 0 0 0,1 0 1 0 0,-1 0-1 0 0,0 0 0 0 0,1 0 1 0 0,-1 0-1 0 0,0 0 1 0 0,1 0-1 0 0,-1 0 0 0 0,0 0 1 0 0,1 0-1 0 0,4-1 6 0 0,-3 1-1 0 0,-1-1 0 0 0,0 1 0 0 0,1-1-1 0 0,-1 1 1 0 0,0-1 0 0 0,1 0 0 0 0,-1 1-1 0 0,0-1 1 0 0,0 0 0 0 0,0 0 0 0 0,0 0-1 0 0,1 0 1 0 0,0-1 0 0 0,3-3 25 0 0,182-109-1347 0 0,-183 112 1241 0 0,0 0 0 0 0,0 0 0 0 0,0 1 0 0 0,0 0-1 0 0,0 0 1 0 0,0 0 0 0 0,6-1 0 0 0,-8 2-6 0 0,0 1 74 0 0,-1 0 1 0 0,1 0 0 0 0,-1 0-1 0 0,1 0 1 0 0,-1 0-1 0 0,1 0 1 0 0,-1 0-1 0 0,0 0 1 0 0,0 0 0 0 0,0 1-1 0 0,1-1 1 0 0,0 3-1 0 0,1 0 55 0 0,-1 0 0 0 0,0 1 0 0 0,0 0-1 0 0,0 0 1 0 0,0-1 0 0 0,-1 1 0 0 0,0 0-1 0 0,1 9 1 0 0,1 44 664 0 0,-2-31-535 0 0,0 1 4 0 0,-1-25-110 0 0,2-1-12 0 0,4 11 12 0 0,1-1 0 0 0,0 0 0 0 0,16 19 0 0 0,1-4-5090 0 0,-15-18-584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39 5063 0 0,'-1'-2'390'0'0,"0"-1"-294"0"0,0 1 1 0 0,-1 0-1 0 0,1 0 1 0 0,-1-1-1 0 0,0 1 1 0 0,0 0-1 0 0,1 1 1 0 0,-1-1-1 0 0,0 0 1 0 0,-1 0-1 0 0,1 1 1 0 0,0-1-1 0 0,0 1 1 0 0,-1 0-1 0 0,1-1 1 0 0,-1 1-1 0 0,1 0 1 0 0,-1 1 0 0 0,1-1-1 0 0,-1 0 1 0 0,0 1-1 0 0,-4-1 1 0 0,-8 0 494 0 0,1 1 0 0 0,0 0 1 0 0,-19 3-1 0 0,7 0-847 0 0,-116 9 935 0 0,125-11 11 0 0,0 1 1 0 0,0 1 0 0 0,0 0-1 0 0,0 1 1 0 0,0 1 0 0 0,-16 8-1 0 0,31-12-567 0 0,-1 1 1 0 0,1-1-1 0 0,0 1 0 0 0,0 0 0 0 0,0-1 0 0 0,0 1 1 0 0,0 0-1 0 0,0 0 0 0 0,1 1 0 0 0,-1-1 0 0 0,1 0 1 0 0,-1 1-1 0 0,1-1 0 0 0,0 0 0 0 0,0 1 0 0 0,0-1 1 0 0,-1 4-1 0 0,2-5-135 0 0,-1 0 34 0 0,1 1 0 0 0,0-1 0 0 0,0 1 0 0 0,-1-1 0 0 0,1 1 0 0 0,0-1 1 0 0,0 1-1 0 0,0-1 0 0 0,1 1 0 0 0,-1-1 0 0 0,0 0 0 0 0,0 1 0 0 0,1-1 0 0 0,-1 1 1 0 0,1-1-1 0 0,0 1 0 0 0,-1-1 0 0 0,1 0 0 0 0,0 0 0 0 0,0 1 0 0 0,0-1 1 0 0,1 2-1 0 0,1 0 17 0 0,1 1 1 0 0,-1-1-1 0 0,0 0 1 0 0,1-1 0 0 0,6 5-1 0 0,-3-4 6 0 0,1 0 0 0 0,0 0 0 0 0,0 0 0 0 0,0-1 0 0 0,0 0 0 0 0,0-1 0 0 0,0 0-1 0 0,1 0 1 0 0,-1-1 0 0 0,14 0 0 0 0,7 0 61 0 0,-20 0-104 0 0,1 0-1 0 0,-1-1 1 0 0,0 0-1 0 0,0 0 0 0 0,1-1 1 0 0,-1 0-1 0 0,-1 0 1 0 0,1-1-1 0 0,0-1 1 0 0,10-4-1 0 0,-14 5-104 0 0,-2 1-124 0 0,-4 5 43 0 0,-1 4 200 0 0,-12 36-94 0 0,12-24 77 0 0,4-14-5 0 0,0-2-5 0 0,1 3-125 0 0,0 1 1 0 0,1-1 0 0 0,0 0 0 0 0,0-1-1 0 0,1 1 1 0 0,-1-1 0 0 0,1 1 0 0 0,0-2-1 0 0,1 1 1 0 0,7 5 0 0 0,10 10-1903 0 0,-9-8-1727 0 0,-1-2-982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83 4143 0 0,'-18'7'1232'0'0,"-32"18"0"0"0,34-17 3536 0 0,-34 14 2607 0 0,53-23-6871 0 0,41-13 227 0 0,63-28 1 0 0,-82 30-916 0 0,-1-2 0 0 0,0 0 1 0 0,40-32-1 0 0,-62 44 1 0 0,-5 3-625 0 0,-24 11 568 0 0,-31 18 0 0 0,15-7 108 0 0,-10 3 56 0 0,-77 41-30 0 0,115-58 105 0 0,0 1 0 0 0,0 1 0 0 0,1 0 0 0 0,0 1 0 0 0,-22 26 0 0 0,35-36-4 0 0,-13 19 34 0 0,13-20-20 0 0,1-1-1 0 0,-1 1 1 0 0,1 0-1 0 0,-1 0 1 0 0,1 0-1 0 0,0 0 1 0 0,0-1 0 0 0,-1 1-1 0 0,1 0 1 0 0,0 0-1 0 0,0 0 1 0 0,0 0 0 0 0,0 0-1 0 0,0 0 1 0 0,0 0-1 0 0,0 0 1 0 0,1-1-1 0 0,-1 1 1 0 0,0 0 0 0 0,0 0-1 0 0,1 0 1 0 0,-1 0-1 0 0,0-1 1 0 0,1 1-1 0 0,-1 0 1 0 0,1 0 0 0 0,0 0-1 0 0,5 5-81 0 0,1-1-1 0 0,0 0 1 0 0,0 0 0 0 0,0 0-1 0 0,1-1 1 0 0,-1-1-1 0 0,1 1 1 0 0,0-1-1 0 0,0 0 1 0 0,1-1 0 0 0,-1 0-1 0 0,0 0 1 0 0,14 0-1 0 0,5-1-1370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41 4607 0 0,'-17'-27'448'0'0,"7"15"-431"0"0,6 11 100 0 0,2 2 32 0 0,1-2 164 0 0,0 1 1 0 0,0 0-1 0 0,0 0 0 0 0,0-1 1 0 0,-1 1-1 0 0,1 0 0 0 0,0 0 1 0 0,0 0-1 0 0,0 0 0 0 0,0 1 0 0 0,0-1 1 0 0,0 0-1 0 0,-1 0 0 0 0,1 1 1 0 0,0-1-1 0 0,0 1 0 0 0,0-1 1 0 0,0 1-1 0 0,-1 0 0 0 0,-17 15 1530 0 0,11-5-1678 0 0,0 0 0 0 0,1 1 0 0 0,1 0 0 0 0,-1 0 0 0 0,2 0 0 0 0,-6 16-1 0 0,-19 84 194 0 0,23-86-251 0 0,6-20-85 0 0,-54 229 687 0 0,19 4-424 0 0,8-19-127 0 0,13-108-52 0 0,-2-2-415 0 0,7-64-3870 0 0,0-9-920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46 179 11519 0 0,'-30'-120'1209'0'0,"15"64"2824"0"0,15 54-2759 0 0,0 2-686 0 0,0 0-298 0 0,0 0-60 0 0,0 0-59 0 0,3 1-224 0 0,6 5-39 0 0,66 35-841 0 0,-65-36 852 0 0,0-1 1 0 0,1 0 0 0 0,0-1 0 0 0,-1 0-1 0 0,22 3 1 0 0,84 5-596 0 0,187 41 0 0 0,-266-42-151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18511 0 0,'12'-23'824'0'0,"-8"11"168"0"0,-4 12-800 0 0,0 0-192 0 0,0 0 0 0 0,0 0 0 0 0,0 0 352 0 0,0 0 24 0 0,8 16 8 0 0,-1 3 0 0 0,-1 5-832 0 0,-3 2-168 0 0,-1-1-32 0 0,-4 4-4856 0 0,-1 1-960 0 0</inkml:trace>
  <inkml:trace contextRef="#ctx0" brushRef="#br0" timeOffset="1">94 32 1839 0 0,'0'0'190'0'0,"0"0"122"0"0,-2 0 52 0 0,-11 4 891 0 0,10-4 1782 0 0,13-5-1707 0 0,0-1-1147 0 0,1 2-1 0 0,0 0 0 0 0,0 0 0 0 0,1 1 0 0 0,-1 0 0 0 0,1 1 1 0 0,15-2-1 0 0,-4 4-3640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150 106 12463 0 0,'-2'-1'572'0'0,"-7"-2"-287"0"0,0 1 0 0 0,0 0-1 0 0,-1 1 1 0 0,1-1-1 0 0,-17 1 1 0 0,22 2-138 0 0,1-1-1 0 0,0 0 1 0 0,-1 1-1 0 0,1 0 1 0 0,0 0 0 0 0,-1 0-1 0 0,1 0 1 0 0,0 0-1 0 0,0 1 1 0 0,0-1 0 0 0,0 1-1 0 0,0 0 1 0 0,0 0 0 0 0,1 0-1 0 0,-1 0 1 0 0,1 1-1 0 0,-1-1 1 0 0,1 1 0 0 0,-3 3-1 0 0,3-2-127 0 0,0 0-1 0 0,0 0 0 0 0,0 0 1 0 0,1 1-1 0 0,0-1 0 0 0,0 1 1 0 0,0-1-1 0 0,0 1 0 0 0,0-1 1 0 0,1 1-1 0 0,0-1 0 0 0,0 1 1 0 0,0 0-1 0 0,1-1 1 0 0,0 1-1 0 0,1 6 0 0 0,0-8-6 0 0,-1-1 1 0 0,0 0-1 0 0,1 1 0 0 0,0-1 0 0 0,0 0 1 0 0,0 0-1 0 0,0 0 0 0 0,0 0 0 0 0,0 0 0 0 0,0-1 1 0 0,0 1-1 0 0,1-1 0 0 0,-1 1 0 0 0,1-1 1 0 0,-1 0-1 0 0,1 0 0 0 0,5 1 0 0 0,2 0 67 0 0,0-1-1 0 0,1 0 0 0 0,-1-1 0 0 0,17-2 1 0 0,-8 1 132 0 0,3-1 351 0 0,42-10 0 0 0,-28 4-125 0 0,-21 5-340 0 0,-5 2-62 0 0,-1-1 0 0 0,1 0 1 0 0,-1 0-1 0 0,0-1 0 0 0,14-7 0 0 0,-15 5-64 0 0,-7 4-11 0 0,1 0 0 0 0,-1 0 0 0 0,0 0 0 0 0,1-1 1 0 0,-1 1-1 0 0,0 0 0 0 0,0-1 0 0 0,0 1 0 0 0,0-1 0 0 0,0 0 1 0 0,0 1-1 0 0,-1-1 0 0 0,1 0 0 0 0,0 1 0 0 0,-1-1 0 0 0,1 0 0 0 0,-1 0 1 0 0,0 0-1 0 0,0 1 0 0 0,0-1 0 0 0,0 0 0 0 0,0 0 0 0 0,0 0 1 0 0,0-2-1 0 0,-1-1-33 0 0,0 0 0 0 0,0 1 0 0 0,-1-1 0 0 0,1 1 0 0 0,-1 0 0 0 0,0-1 0 0 0,0 1 0 0 0,-4-5 0 0 0,1 2 34 0 0,-1 1 1 0 0,0-1-1 0 0,-1 1 1 0 0,1 0-1 0 0,-1 0 1 0 0,0 1-1 0 0,-1 0 1 0 0,1 0-1 0 0,-1 1 1 0 0,0 0-1 0 0,0 0 1 0 0,-15-4-1 0 0,-7-1-54 0 0,-2 2 1 0 0,-35-5-1 0 0,64 12 90 0 0,-14-3-454 0 0,-22 1 0 0 0,36 2-3750 0 0,3 0-1424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10135 0 0,'1'-2'464'0'0,"3"-2"-244"0"0,2-3 74 0 0,19-4-176 0 0,17-1 1434 0 0,-34 10-1085 0 0,-1 1 1 0 0,1-1-1 0 0,-1-1 1 0 0,1 0 0 0 0,-1 0-1 0 0,0 0 1 0 0,0-1-1 0 0,0 0 1 0 0,-1 0-1 0 0,8-6 1 0 0,19-24-452 0 0,48-65 0 0 0,-25 28-124 0 0,-14 19 47 0 0,-24 28 60 0 0,1 0 0 0 0,1 1 1 0 0,43-37-1 0 0,-60 58 26 0 0,0 0 0 0 0,1 0 0 0 0,-1 0 0 0 0,0 0 0 0 0,1 1 0 0 0,-1-1 0 0 0,0 1 0 0 0,1 0 0 0 0,0 0 0 0 0,6-1 0 0 0,-8 2 8 0 0,0 0 0 0 0,-1 0 0 0 0,1 0 0 0 0,0 0 0 0 0,-1 0 0 0 0,1 1 0 0 0,0-1 0 0 0,-1 1 0 0 0,1-1 0 0 0,0 1 0 0 0,-1-1 0 0 0,1 1 1 0 0,-1 0-1 0 0,1 0 0 0 0,-1 0 0 0 0,0 0 0 0 0,1 0 0 0 0,-1 0 0 0 0,0 0 0 0 0,0 0 0 0 0,1 0 0 0 0,-1 1 0 0 0,0-1 0 0 0,0 1 0 0 0,1 2 1 0 0,4 9 131 0 0,-1 0 1 0 0,0 1 0 0 0,6 27 0 0 0,-1-3 24 0 0,2 0-17 0 0,19 62 279 0 0,-25-87-431 0 0,0-1 0 0 0,1 1 0 0 0,0-1 0 0 0,1 0 0 0 0,0 0 0 0 0,1-1 0 0 0,0 0 0 0 0,1-1 0 0 0,0 0 0 0 0,0 0 0 0 0,1-1 0 0 0,18 11 1 0 0,-8-6-104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80 2303 0 0,'12'-42'202'0'0,"-4"7"96"0"0,-7 33 1133 0 0,-1 2 489 0 0,0 0 96 0 0,0 0-215 0 0,0 0-987 0 0,0 0-433 0 0,-1 1-86 0 0,-11 15-171 0 0,2 0 1 0 0,0 1-1 0 0,1 0 0 0 0,0 0 1 0 0,1 1-1 0 0,2 0 1 0 0,-1 0-1 0 0,2 1 1 0 0,1 0-1 0 0,0 0 1 0 0,1 0-1 0 0,1 0 0 0 0,1 0 1 0 0,2 23-1 0 0,0-34-58 0 0,0 1 0 0 0,1-1 0 0 0,0 0 0 0 0,1 0 0 0 0,-1 0 0 0 0,2-1 0 0 0,-1 1 0 0 0,1-1 0 0 0,0 0 0 0 0,1 0 0 0 0,-1 0 0 0 0,1 0 0 0 0,1-1 0 0 0,-1 0 0 0 0,8 6-1 0 0,9 7 144 0 0,0-1-1 0 0,46 27 0 0 0,-64-42-202 0 0,6 5-448 0 0,-8-6 221 0 0,-1 0-610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84 11055 0 0,'5'-34'782'0'0,"-2"23"432"0"0,-1 0 0 0 0,0-16 0 0 0,-2 29-1146 0 0,-1 0 0 0 0,1-1-1 0 0,-1 1 1 0 0,0 0-1 0 0,1 0 1 0 0,-1 0 0 0 0,-2 2-1 0 0,-3 7-1 0 0,-68 167-58 0 0,67-160-37 0 0,0 0 1 0 0,-2-1-1 0 0,0-1 0 0 0,-1 1 1 0 0,0-1-1 0 0,-2-1 0 0 0,-12 15 1 0 0,14-21 41 0 0,0 1 1 0 0,0-1-1 0 0,-1-1 0 0 0,0 0 1 0 0,-1 0-1 0 0,1-1 1 0 0,-1-1-1 0 0,-1 0 1 0 0,1 0-1 0 0,-21 5 1 0 0,-268 79 848 0 0,109-31-750 0 0,48-26-52 0 0,139-30-62 0 0,4-3-4 0 0,0 1 0 0 0,-1-1 0 0 0,1 1 0 0 0,0-1 0 0 0,-1 1 0 0 0,1-1 0 0 0,0 0 0 0 0,-1 0 0 0 0,1 0 0 0 0,-1 0 0 0 0,1 0 0 0 0,0 0 0 0 0,-1 0 0 0 0,-1 0 0 0 0,13-13-200 0 0,-2 6 136 0 0,1 1 0 0 0,0 0 0 0 0,1 0 0 0 0,-1 1 0 0 0,20-8 0 0 0,-9 4 60 0 0,6-2 167 0 0,1 2-1 0 0,0 1 0 0 0,29-5 1 0 0,-54 12 83 0 0,-2 1-95 0 0,1 1-132 0 0,-1-1-1 0 0,1 1 1 0 0,-1 0 0 0 0,1-1-1 0 0,-1 1 1 0 0,1 0 0 0 0,-1 0-1 0 0,0-1 1 0 0,1 1 0 0 0,-1 0-1 0 0,0 0 1 0 0,0 1 0 0 0,1-1 11 0 0,0 11 50 0 0,-2-8-71 0 0,0-1 1 0 0,-1 1 0 0 0,1-1-1 0 0,-1 0 1 0 0,0 0 0 0 0,0 1 0 0 0,0-1-1 0 0,0-1 1 0 0,-1 1 0 0 0,-4 4 0 0 0,-2 2 78 0 0,-20 13 1 0 0,15-11-51 0 0,-1 0 0 0 0,2 1 0 0 0,0 0 0 0 0,0 1 0 0 0,-12 16 0 0 0,22-23-32 0 0,-1 0 0 0 0,1 0-1 0 0,1 0 1 0 0,-1 0 0 0 0,1 0 0 0 0,0 1-1 0 0,0-1 1 0 0,0 9 0 0 0,-4 57 6 0 0,4-50 1 0 0,-1 36 154 0 0,-13 59 1 0 0,12-97-119 0 0,-1 0 1 0 0,-1 0 0 0 0,0 0 0 0 0,-2 0 0 0 0,-1-1-1 0 0,-14 24 1 0 0,-4 2-51 0 0,-44 65-46 0 0,63-99-18 0 0,-1 0 0 0 0,-19 18-1 0 0,25-26 24 0 0,0 0 0 0 0,0-1 1 0 0,0 0-1 0 0,-1 1 0 0 0,1-1 0 0 0,-1 0 0 0 0,1-1 0 0 0,-1 1 0 0 0,0-1 1 0 0,1 0-1 0 0,-1 1 0 0 0,0-2 0 0 0,0 1 0 0 0,-5 0 0 0 0,8-1-172 0 0,1 0 1 0 0,-1 0-1 0 0,0 0 0 0 0,1 0 0 0 0,-1 0 0 0 0,1 0 1 0 0,-1 0-1 0 0,0-1 0 0 0,1 1 0 0 0,-1 0 0 0 0,1 0 1 0 0,-1-1-1 0 0,1 1 0 0 0,-1 0 0 0 0,1-1 0 0 0,-1 1 1 0 0,0-1-1 0 0,-1 0-838 0 0,-6-8-4368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7055 0 0,'0'0'323'0'0,"0"0"-8"0"0,-2 1-205 0 0,0 0 92 0 0,0 0 0 0 0,-1-1-1 0 0,1 1 1 0 0,-1-1 0 0 0,1 1-1 0 0,-1-1 1 0 0,1 0 0 0 0,-1 0 0 0 0,1 0-1 0 0,-1 0 1 0 0,-2 0 0 0 0,-7-2 1771 0 0,4 2-1611 0 0,6 0-2 0 0,2 0-6 0 0,0 0-28 0 0,-2 1-7 0 0,1 0-248 0 0,-1-1 0 0 0,1 1 0 0 0,-1 0-1 0 0,1 0 1 0 0,-1 0 0 0 0,1 1 0 0 0,-1-1 0 0 0,1 0 0 0 0,0 1 0 0 0,0-1-1 0 0,0 0 1 0 0,0 1 0 0 0,0-1 0 0 0,0 1 0 0 0,0 0 0 0 0,0-1 0 0 0,-1 4 0 0 0,1-1-72 0 0,-1-1 1 0 0,0 0 0 0 0,0 0-1 0 0,0 0 1 0 0,0 0 0 0 0,-4 3-1 0 0,-11 11 1 0 0,0 0 0 0 0,2 2 0 0 0,-17 22 0 0 0,15-19 0 0 0,15-18 3 0 0,-2 1-7 0 0,-12 3 59 0 0,7-4-31 0 0,7-3 40 0 0,2-1 18 0 0,3 14 206 0 0,-2-13-261 0 0,0 1-1 0 0,-1-1 0 0 0,1 0 1 0 0,0 1-1 0 0,0-1 1 0 0,0 0-1 0 0,0 0 0 0 0,0 1 1 0 0,0-1-1 0 0,0 0 1 0 0,1 0-1 0 0,-1 0 0 0 0,0-1 1 0 0,1 1-1 0 0,-1 0 1 0 0,0 0-1 0 0,1-1 0 0 0,-1 1 1 0 0,1 0-1 0 0,-1-1 1 0 0,1 0-1 0 0,1 1 0 0 0,6 0 78 0 0,0 1-1 0 0,16-1 1 0 0,-15-1-80 0 0,16 2-32 0 0,0 1 1 0 0,44 11 0 0 0,-44-11-683 0 0,-24-3-14 0 0,1 0-887 0 0,9 0-3432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12895 0 0,'5'-19'576'0'0,"0"10"112"0"0,1 1-552 0 0,4 3-136 0 0,2 3 0 0 0,-12 2-5704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5983 0 0,'0'-2'464'0'0,"-1"-19"-26"0"0,0 18 918 0 0,1 3 468 0 0,0 0 89 0 0,0 0-250 0 0,0 0-1149 0 0,0 0-542 0 0,0 0-145 0 0,3 2-326 0 0,0 0 417 0 0,1 0-1 0 0,0 0 0 0 0,-1 0 1 0 0,1 0-1 0 0,0-1 1 0 0,0 0-1 0 0,0 0 0 0 0,0 0 1 0 0,1 0-1 0 0,-1-1 1 0 0,0 1-1 0 0,0-1 0 0 0,8-1 1 0 0,7 0-661 0 0,35-9 0 0 0,-11 2 353 0 0,3 1 489 0 0,-1 3 0 0 0,73 3-1 0 0,-93 3-98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16 473 5983 0 0,'0'0'5447'0'0,"0"-1"-4139"0"0,-4-12-61 0 0,0 0 1 0 0,2 0-1 0 0,0 0 0 0 0,-1-16 1 0 0,2 13-537 0 0,2 1 1 0 0,0-1 0 0 0,4-23-1 0 0,-3 27-620 0 0,1 0 0 0 0,1-1 0 0 0,0 2-1 0 0,0-1 1 0 0,1 0 0 0 0,1 1 0 0 0,0 0 0 0 0,0 0 0 0 0,1 0-1 0 0,0 1 1 0 0,14-14 0 0 0,-11 15-153 0 0,1 0 0 0 0,0 0 0 0 0,0 1 1 0 0,15-7-1 0 0,51-24-1008 0 0,-65 34 856 0 0,24-10-1217 0 0,68-18 1 0 0,-89 29 615 0 0,15-4-5596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13823 0 0,'0'-4'120'0'0,"-1"1"0"0"0,1-1 0 0 0,0 1 0 0 0,0-1 0 0 0,1 1 0 0 0,-1 0 0 0 0,1-1 0 0 0,-1 1 0 0 0,1-1 0 0 0,0 1 0 0 0,0 0 0 0 0,2-4 0 0 0,-2 5 330 0 0,21 3 1047 0 0,-3-1-1326 0 0,20-2-1 0 0,-20 1-270 0 0,0 1 1 0 0,25 2-1 0 0,25 0-129 0 0,-32-4-288 0 0,0-2 0 0 0,-1-1-1 0 0,70-20 1 0 0,-85 18-662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66 1839 0 0,'0'0'192'0'0,"0"0"134"0"0,-2 1 52 0 0,0-1-247 0 0,-12 12 514 0 0,-20 11-203 0 0,19-14 470 0 0,-9-2 2486 0 0,23-6-2450 0 0,1-1-185 0 0,0 0-82 0 0,0 0-10 0 0,0 0-30 0 0,0 0-101 0 0,0 0-41 0 0,0 0-10 0 0,0 0-34 0 0,0 0-139 0 0,11-2 107 0 0,-8 1-345 0 0,19-5 70 0 0,0-1-1 0 0,35-16 1 0 0,-24 9-115 0 0,-10 4-7 0 0,-12 4-15 0 0,0 2 1 0 0,16-5-1 0 0,-4-1-44 0 0,-19 8 22 0 0,0 0 0 0 0,0 1 0 0 0,1-1 1 0 0,-1 1-1 0 0,7-2 0 0 0,3 1-7 0 0,-1 0 0 0 0,16-5 0 0 0,-17 5 7 0 0,0 0 0 0 0,-1 2 0 0 0,1-1 0 0 0,0 1 0 0 0,0 1 0 0 0,22 4 0 0 0,-29-5 14 0 0,9 4-24 0 0,1 0 1 0 0,0 0-1 0 0,-1 2 1 0 0,21 10 0 0 0,-4-3 58 0 0,-26-11-32 0 0,-3-2-14 0 0,0 1 1 0 0,0 0-1 0 0,0 0 1 0 0,0 0-1 0 0,0 0 1 0 0,0 0-1 0 0,0 0 0 0 0,-1 0 1 0 0,4 3-1 0 0,1 3-8 0 0,-6-6 16 0 0,0 0 0 0 0,0 0 0 0 0,0 1 0 0 0,0-1 0 0 0,0 0 0 0 0,0 0 0 0 0,0 0 0 0 0,-1 1 0 0 0,1-1 0 0 0,0 0 0 0 0,-1 0 0 0 0,1 0 0 0 0,-1 1 0 0 0,1-1 0 0 0,-1 0 0 0 0,1 0 0 0 0,-1 0 0 0 0,0 0 0 0 0,0 0 0 0 0,1 0 0 0 0,-1 0 0 0 0,0-1 0 0 0,0 1 0 0 0,0 0 0 0 0,-1 1 0 0 0,-4 2 0 0 0,0 0 0 0 0,-12 7 0 0 0,-43 25-37 0 0,-18 9-182 0 0,-32 13-151 0 0,-40 19-22 0 0,137-71 421 0 0,0-1 0 0 0,0-1 1 0 0,-1 0-1 0 0,-22 3 0 0 0,35-7 130 0 0,2 0-6 0 0,0 0 10 0 0,0 0 44 0 0,0 0 17 0 0,0 0 6 0 0,3-1-10 0 0,6-3-155 0 0,0 1-1 0 0,1 0 1 0 0,-1 0-1 0 0,1 1 0 0 0,0 1 1 0 0,-1-1-1 0 0,1 2 1 0 0,14 0-1 0 0,-4-1-64 0 0,-16 1 0 0 0,0 0 0 0 0,1 0 0 0 0,-1 0 0 0 0,0 0 0 0 0,0 1 0 0 0,6 1 0 0 0,-5 0 0 0 0,0 0 0 0 0,0 0 0 0 0,0 1 0 0 0,0 0 0 0 0,-1 0 0 0 0,1 0 0 0 0,6 7 0 0 0,-8-9 0 0 0,-1 1 0 0 0,1 0 0 0 0,-1 0 0 0 0,0 0 0 0 0,0 0 0 0 0,0 0 0 0 0,0 0 0 0 0,-1 1 0 0 0,1-1 0 0 0,0 1 0 0 0,-1-1 0 0 0,2 5 0 0 0,1 2 0 0 0,2 3 0 0 0,1 3 0 0 0,0 0 0 0 0,-4-1 0 0 0,-3 2 0 0 0,-1-13 1 0 0,0 1 0 0 0,0 0 1 0 0,-1-1-1 0 0,1 1 0 0 0,-1-1 0 0 0,0 0 0 0 0,1 0 0 0 0,-2 0 0 0 0,1 0 0 0 0,0 0 0 0 0,-3 3 0 0 0,-3 2 9 0 0,-1-1 0 0 0,-12 8 0 0 0,-8 8 14 0 0,16-11-6 0 0,-1-1 1 0 0,0-1-1 0 0,-17 9 0 0 0,-33 25-3 0 0,44-29-16 0 0,-27 16-1 0 0,27-20 122 0 0,0-1 1 0 0,0-1-1 0 0,-1-1 0 0 0,-33 9 0 0 0,46-15-72 0 0,-1-1 0 0 0,1 0 1 0 0,-1 0-1 0 0,1 0 0 0 0,-1-1 1 0 0,1-1-1 0 0,-1 0 0 0 0,1 0 1 0 0,-1 0-1 0 0,1-1 0 0 0,0 0 0 0 0,0-1 1 0 0,-1 0-1 0 0,2 0 0 0 0,-9-5 1 0 0,4 1 251 0 0,0-2 1 0 0,0 1 0 0 0,1-2 0 0 0,0 0-1 0 0,1 0 1 0 0,0-1 0 0 0,0 0-1 0 0,-8-14 1 0 0,16 20-250 0 0,-1 0-1 0 0,1 0 0 0 0,1 0 1 0 0,-1 0-1 0 0,1 0 1 0 0,0 0-1 0 0,0-1 1 0 0,0 1-1 0 0,1 0 0 0 0,0-9 1 0 0,0 12-130 0 0,0 2-62 0 0,0 0-19 0 0,0 0-112 0 0,0 0-443 0 0,0 4-189 0 0,0-1 736 0 0,0 7-441 0 0,0 1-1 0 0,0-1 1 0 0,1 1 0 0 0,1-1 0 0 0,0 1 0 0 0,0-1 0 0 0,5 12 0 0 0,4 0-2838 0 0,1 1-893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37 145 10135 0 0,'-5'-2'343'0'0,"-18"-5"475"0"0,17 6-733 0 0,3 0 768 0 0,3 1 278 0 0,0 0 47 0 0,0 0-126 0 0,0 0-554 0 0,0 0-245 0 0,3 2-49 0 0,2-1-167 0 0,0 1 1 0 0,0-1-1 0 0,0 0 0 0 0,0 0 1 0 0,0 0-1 0 0,0-1 0 0 0,0 0 1 0 0,0 1-1 0 0,0-2 0 0 0,9 0 1 0 0,8-4 51 0 0,26-7-1 0 0,-22 5 23 0 0,104-30 327 0 0,50-13 759 0 0,-131 39-584 0 0,86-8 0 0 0,-112 18-649 0 0,0 1 1 0 0,0 1 0 0 0,0 1-1 0 0,0 2 1 0 0,0 0-1 0 0,-1 1 1 0 0,1 1 0 0 0,40 17-1 0 0,-16 3-3201 0 0,-28-15-2902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2303 0 0,'0'0'583'0'0,"0"0"1608"0"0,2 3 706 0 0,4 4-1681 0 0,0 1-1 0 0,-1 0 1 0 0,0 0-1 0 0,0 0 1 0 0,4 10-1 0 0,16 50-859 0 0,3 6-149 0 0,4-15 338 0 0,-31-56-512 0 0,0-1 0 0 0,0 0 0 0 0,-1 1 0 0 0,0-1 0 0 0,1 1 0 0 0,-1-1 0 0 0,0 1 0 0 0,0-1 1 0 0,0 0-1 0 0,-1 4 0 0 0,0 1 17 0 0,0 1-30 0 0,0-1 0 0 0,-1 1 0 0 0,0 0 1 0 0,0-1-1 0 0,-1 1 0 0 0,0-1 1 0 0,0 0-1 0 0,0 0 0 0 0,-1 0 1 0 0,-6 7-1 0 0,-3 5 40 0 0,-2-2-1 0 0,-20 21 1 0 0,-110 125-1269 0 0,139-156 987 0 0,0 0 1 0 0,1 1 0 0 0,0 0-1 0 0,0 0 1 0 0,1 1-1 0 0,0-1 1 0 0,0 1-1 0 0,1 0 1 0 0,1 0 0 0 0,-1 0-1 0 0,1 0 1 0 0,-1 14-1 0 0,3-20-382 0 0,0-3-32 0 0,3 0-656 0 0,9 4-2608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241 270 10623 0 0,'0'0'488'0'0,"-1"-1"-12"0"0,0-1-320 0 0,-1 0-1 0 0,1 0 1 0 0,-1-1-1 0 0,1 1 0 0 0,0-1 1 0 0,0 1-1 0 0,0-1 0 0 0,0 0 1 0 0,0 1-1 0 0,1-1 1 0 0,-1 0-1 0 0,1 1 0 0 0,0-1 1 0 0,0 0-1 0 0,0-3 1 0 0,0 3 323 0 0,0 2 441 0 0,18-12 533 0 0,51-25-713 0 0,-45 26-703 0 0,-14 8-30 0 0,0 0 1 0 0,0 1-1 0 0,19-4 0 0 0,16-6 28 0 0,45-23-26 0 0,-24 8 19 0 0,74-19-1 0 0,-126 43-27 0 0,0 1 0 0 0,1 0 0 0 0,0 0 0 0 0,-1 2 0 0 0,27 0 0 0 0,-40 1 0 0 0,0 0 0 0 0,0 0 0 0 0,0 1 0 0 0,1-1 0 0 0,-1 0 0 0 0,0 1 0 0 0,0-1 0 0 0,0 1 0 0 0,0-1 0 0 0,2 2 0 0 0,-1 0-7 0 0,1 0 0 0 0,-1 1 0 0 0,0-1 0 0 0,1 0-1 0 0,-1 1 1 0 0,-1-1 0 0 0,1 1 0 0 0,0 0 0 0 0,-1 0 0 0 0,1 0-1 0 0,-1 0 1 0 0,1 3 0 0 0,0 0-7 0 0,0 1 1 0 0,-1-1-1 0 0,0 1 0 0 0,0-1 0 0 0,-1 11 1 0 0,-1 4-1 0 0,-2-1 1 0 0,-7 36-1 0 0,6-43-35 0 0,0 0-1 0 0,0-1 1 0 0,-1 1 0 0 0,-1-1-1 0 0,0 0 1 0 0,0-1-1 0 0,-1 1 1 0 0,-1-1 0 0 0,-10 12-1 0 0,5-9-119 0 0,0-1 1 0 0,-1 0-1 0 0,-1-1 0 0 0,0 0 0 0 0,-32 18 1 0 0,36-25 146 0 0,0 0 1 0 0,0-1-1 0 0,-15 4 1 0 0,-6 2-3 0 0,-18 6 108 0 0,27-9 14 0 0,0 1-1 0 0,-27 13 0 0 0,-63 44 279 0 0,79-45-296 0 0,22-15-77 0 0,1 2-1 0 0,-13 9 1 0 0,3 0-3 0 0,-55 42 0 0 0,62-48 25 0 0,-20 20 1 0 0,22-19-14 0 0,-24 18 0 0 0,20-16 32 0 0,13-10-43 0 0,-1 0 1 0 0,0 0 0 0 0,1 0 0 0 0,-1-1 0 0 0,-1 1 0 0 0,1-1 0 0 0,0 0-1 0 0,0 0 1 0 0,-1 0 0 0 0,-4 0 0 0 0,9-1 1 0 0,0-1 1 0 0,-1 0-1 0 0,1 0 1 0 0,0 0-1 0 0,0 0 1 0 0,0 0-1 0 0,-1 0 0 0 0,1 0 1 0 0,0 1-1 0 0,0-1 1 0 0,0 0-1 0 0,-1 0 1 0 0,1 0-1 0 0,0 0 0 0 0,0 0 1 0 0,-1 0-1 0 0,1 0 1 0 0,0 0-1 0 0,0 0 1 0 0,-1 0-1 0 0,1 0 0 0 0,0-1 1 0 0,0 1-1 0 0,0 0 1 0 0,-1 0-1 0 0,1 0 1 0 0,0 0-1 0 0,0 0 0 0 0,0 0 1 0 0,-1 0-1 0 0,1 0 1 0 0,0-1-1 0 0,0 1 1 0 0,0 0-1 0 0,0 0 1 0 0,-1 0-1 0 0,1 0 0 0 0,0-1 1 0 0,0 1-1 0 0,0 0 1 0 0,0 0-1 0 0,0 0 1 0 0,0-1-1 0 0,0 1 0 0 0,0 0 1 0 0,-1 0-1 0 0,1-1 1 0 0,0 1-1 0 0,0 0 1 0 0,0 0-1 0 0,0-1 0 0 0,0 1 1 0 0,0 0-1 0 0,0 0 1 0 0,0 0-1 0 0,0-1 1 0 0,0 1-1 0 0,1 0 0 0 0,-1 0 1 0 0,0-1-1 0 0,0 1 1 0 0,0 0-1 0 0,0 0 1 0 0,0 0-1 0 0,0-1 1 0 0,0 1-1 0 0,1 0 0 0 0,-1 0 1 0 0,9-15 143 0 0,-2 10-97 0 0,1-1 0 0 0,0 1-1 0 0,0 0 1 0 0,0 1 0 0 0,0 0 0 0 0,1 0 0 0 0,0 1 0 0 0,0 0 0 0 0,0 0-1 0 0,0 1 1 0 0,0 0 0 0 0,0 1 0 0 0,16-1 0 0 0,-10 2-45 0 0,-1 1 0 0 0,1 1 0 0 0,-1 0 0 0 0,1 0 0 0 0,-1 2 1 0 0,0 0-1 0 0,0 0 0 0 0,14 8 0 0 0,-15-7-2 0 0,1 1 0 0 0,0-2 0 0 0,0 0 0 0 0,0-1 0 0 0,1 0 0 0 0,-1-1 0 0 0,30 1 0 0 0,-17-4 35 0 0,1-1 1 0 0,-1-1-1 0 0,1-1 0 0 0,43-13 1 0 0,-55 14-35 0 0,0 0 1 0 0,0 0-1 0 0,0 2 1 0 0,0 0-1 0 0,0 1 1 0 0,1 0-1 0 0,-1 2 0 0 0,0 0 1 0 0,0 0-1 0 0,0 2 1 0 0,30 10-1 0 0,-32-8-18 0 0,-4 2-56 0 0,-8-7 2 0 0,-2 2-28 0 0,2 0-175 0 0,0 2 388 0 0,-2 0-5588 0 0,0-5 88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1375 0 0,'2'-1'66'0'0,"22"-15"-54"0"0,2-2 268 0 0,-5 10 3205 0 0,-15 6-2370 0 0,7 0 1154 0 0,-10 2-2125 0 0,-1 0 0 0 0,1 1-1 0 0,0 0 1 0 0,-1-1-1 0 0,1 1 1 0 0,-1 0 0 0 0,4 2-1 0 0,2 1-143 0 0,-6-3 0 0 0,0 0 0 0 0,0 0 0 0 0,1 0 0 0 0,-1 0 0 0 0,0 0 0 0 0,0 0 0 0 0,0 1 0 0 0,-1-1 0 0 0,1 1 0 0 0,0 0 0 0 0,0-1 0 0 0,-1 1 0 0 0,1 0 0 0 0,-1 0 0 0 0,0 0 0 0 0,1 0 0 0 0,1 4 0 0 0,17 28 624 0 0,-8-1 348 0 0,1-1-1 0 0,2-1 0 0 0,31 48 0 0 0,-14-31-580 0 0,54 60 0 0 0,-58-78-368 0 0,1-1-1 0 0,2-2 1 0 0,1-1 0 0 0,1-2-1 0 0,1-1 1 0 0,0-1 0 0 0,69 30-1 0 0,-86-43-18 0 0,26 18 0 0 0,6 3 74 0 0,-22-14 79 0 0,-20-11-92 0 0,0 0 0 0 0,1-1-1 0 0,-1-1 1 0 0,1 1-1 0 0,8 2 1 0 0,-15-6-59 0 0,-1 0 0 0 0,1 0 0 0 0,-1 1 0 0 0,1-1 0 0 0,-1 0 0 0 0,1 0 0 0 0,-1 0 0 0 0,1 1 0 0 0,-1-1 0 0 0,1 0-1 0 0,-1 1 1 0 0,1-1 0 0 0,-1 0 0 0 0,1 1 0 0 0,-1-1 0 0 0,0 1 0 0 0,1-1 0 0 0,-1 1 0 0 0,0-1 0 0 0,1 1 0 0 0,0 0 14 0 0,0 1-72 0 0,-7 11-1332 0 0,-2-2 532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32 14079 0 0,'-1'-2'646'0'0,"-12"-26"327"0"0,13 26-505 0 0,0 2 151 0 0,0 0 21 0 0,0 0-80 0 0,1 6-333 0 0,1-2-246 0 0,2 14 13 0 0,3 51-335 0 0,-6-60 219 0 0,-1 0 0 0 0,0 0 0 0 0,0 0 0 0 0,-3 16 0 0 0,2-18 85 0 0,0-3 23 0 0,0-1 1 0 0,0 1-1 0 0,0-1 0 0 0,0 1 1 0 0,-1-1-1 0 0,1 0 0 0 0,-1 0 0 0 0,-3 4 1 0 0,1 0 8 0 0,-11 17 32 0 0,-27 33-1 0 0,-2 3 81 0 0,-12 18 238 0 0,-80 85 0 0 0,88-106-275 0 0,-1-5-250 0 0,-59 50 0 0 0,103-99 78 0 0,1 0-1 0 0,0 1 0 0 0,0-1 1 0 0,-1-1-1 0 0,0 1 0 0 0,0-1 1 0 0,1 0-1 0 0,-1 0 0 0 0,0 0 1 0 0,-1 0-1 0 0,-7 1 0 0 0,10-3-261 0 0,3-15-240 0 0,4-2 316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5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96 10135 0 0,'1'-11'572'0'0,"0"0"-1"0"0,5-19 0 0 0,-5 27-302 0 0,0 0-1 0 0,0 0 1 0 0,0 0 0 0 0,0 0-1 0 0,1 0 1 0 0,-1 0 0 0 0,1 0-1 0 0,0 1 1 0 0,0-1-1 0 0,0 0 1 0 0,0 1 0 0 0,0 0-1 0 0,5-4 1 0 0,-5 5-40 0 0,0 1-42 0 0,6 1-160 0 0,-5 1-87 0 0,2 7-34 0 0,-5-9 90 0 0,0 1 0 0 0,0 0 0 0 0,1-1 0 0 0,-1 1-1 0 0,0 0 1 0 0,0-1 0 0 0,0 1 0 0 0,0 0 0 0 0,0-1-1 0 0,0 1 1 0 0,0 0 0 0 0,0-1 0 0 0,0 1 0 0 0,0 0 0 0 0,0-1-1 0 0,0 1 1 0 0,-1 0 0 0 0,1 0 0 0 0,-1 2-1 0 0,1 1-1 0 0,-1 0-1 0 0,1 0 1 0 0,-1-1-1 0 0,0 1 1 0 0,0 0-1 0 0,0 0 0 0 0,-1-1 1 0 0,1 1-1 0 0,-1-1 1 0 0,-3 6-1 0 0,1-3 7 0 0,-36 54 0 0 0,36-54 0 0 0,-9 18 0 0 0,6-6 148 0 0,1-1 0 0 0,1 1 0 0 0,1 0 0 0 0,-2 22 0 0 0,5-27-125 0 0,1-2 20 0 0,1-1-22 0 0,0-9-17 0 0,0 1 0 0 0,-1-1 0 0 0,1 1 0 0 0,0-1 0 0 0,0 1 0 0 0,0-1 0 0 0,0 0 0 0 0,0 0 0 0 0,1 1 0 0 0,-1-1 0 0 0,0 0 0 0 0,3 2 0 0 0,0 0 9 0 0,5 5 7 0 0,-8-6-12 0 0,1-1 1 0 0,-1 1-1 0 0,1-1 0 0 0,-1 0 0 0 0,1 0 1 0 0,0 1-1 0 0,-1-1 0 0 0,4 1 1 0 0,41 11-43 0 0,-36-11 13 0 0,-8-1-956 0 0,-2-1-346 0 0,0 0-70 0 0,0 0-14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5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69 17015 0 0,'-1'-33'752'0'0,"1"17"160"0"0,3 5-728 0 0,-3 11-184 0 0,6-8 0 0 0,-6 8-7528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102 799 919 0 0,'0'0'216'0'0,"0"0"571"0"0,-1 2 248 0 0,-4 16 828 0 0,-10 25 0 0 0,9-29-1650 0 0,-1-1 0 0 0,0 1 0 0 0,-1-1-1 0 0,-15 19 1 0 0,22-31-165 0 0,-1 1-1 0 0,1-1 1 0 0,-1 1 0 0 0,0-1-1 0 0,1 0 1 0 0,-1 0-1 0 0,0 0 1 0 0,-2 1-1 0 0,2-1 229 0 0,2-1 251 0 0,0 0 106 0 0,0 0 27 0 0,-1 0 125 0 0,-7 0-270 0 0,6-2 2361 0 0,3 0-2759 0 0,0-1 0 0 0,-1 1 0 0 0,1 0 0 0 0,0 0-1 0 0,0-1 1 0 0,1 1 0 0 0,-1 0 0 0 0,0 0 0 0 0,1 0-1 0 0,-1 0 1 0 0,1 0 0 0 0,3-2 0 0 0,1 0-32 0 0,0 0 1 0 0,0 0 0 0 0,0 1-1 0 0,1 0 1 0 0,7-3-1 0 0,10-1-85 0 0,-21 6 0 0 0,-1 0 0 0 0,0 1 0 0 0,0-1 0 0 0,0 0 0 0 0,0 0 0 0 0,1-1 0 0 0,-2 1 0 0 0,1 0 0 0 0,0-1 0 0 0,0 1 0 0 0,2-3 0 0 0,40-33 444 0 0,77-84-1 0 0,-51 49-166 0 0,2-4-301 0 0,88-120-1 0 0,-143 176-254 0 0,-16 19 165 0 0,-1 1 8 0 0,0 0 2 0 0,0 0 3 0 0,-2 2 25 0 0,-5 3 63 0 0,1 1 0 0 0,-1 0 0 0 0,1 0 0 0 0,1 1 1 0 0,-1 0-1 0 0,1 0 0 0 0,0 0 0 0 0,0 0 0 0 0,1 1 0 0 0,0 0 1 0 0,-3 9-1 0 0,4-9 30 0 0,1-1 1 0 0,0 1-1 0 0,0 0 1 0 0,0-1-1 0 0,1 1 1 0 0,0 0-1 0 0,1 0 1 0 0,0 0-1 0 0,0 0 1 0 0,1 0-1 0 0,0 0 1 0 0,3 14-1 0 0,-2-18-4 0 0,0 1 1 0 0,0 0-1 0 0,0 0 0 0 0,1-1 0 0 0,0 1 0 0 0,0-1 1 0 0,0 0-1 0 0,1 0 0 0 0,-1 0 0 0 0,1 0 0 0 0,0-1 1 0 0,0 1-1 0 0,0-1 0 0 0,6 3 0 0 0,7 4 51 0 0,0-1 0 0 0,27 10-1 0 0,-34-15-41 0 0,-3-2-6 0 0,21 8-19 0 0,-24-8-18 0 0,0 0 0 0 0,0 0 1 0 0,0 0-1 0 0,0 1 0 0 0,0 0 0 0 0,0-1 0 0 0,-1 1 0 0 0,4 4 0 0 0,-1 1-24 0 0,0-1-1 0 0,-1 1 0 0 0,0-1 1 0 0,6 14-1 0 0,-9-17-20 0 0,4 4 71 0 0,-6-8 2 0 0,1 0 1 0 0,-1 0-1 0 0,1 1 0 0 0,0-1 1 0 0,-1 0-1 0 0,1 0 0 0 0,-1 0 1 0 0,1 0-1 0 0,0 0 1 0 0,-1 0-1 0 0,1 0 0 0 0,0 0 1 0 0,-1 0-1 0 0,1 0 0 0 0,0 0 1 0 0,-1 0-1 0 0,1 0 1 0 0,-1 0-1 0 0,1 0 0 0 0,0-1 1 0 0,0 1-1 0 0,0-1 11 0 0,4 0 83 0 0,-1-1 0 0 0,0 0 0 0 0,1 0 1 0 0,-1 0-1 0 0,0-1 0 0 0,0 1 0 0 0,0-1 0 0 0,0 0 0 0 0,3-4 1 0 0,30-32 856 0 0,-34 36-935 0 0,41-45 380 0 0,-26 31-351 0 0,-1-2 1 0 0,28-40-1 0 0,-28 31-187 0 0,-1-1 0 0 0,-2-1-1 0 0,0 0 1 0 0,-2-1 0 0 0,-2 0-1 0 0,-1-1 1 0 0,10-63 0 0 0,-12 36-178 0 0,-5 31 74 0 0,2 0 0 0 0,1 0-1 0 0,10-32 1 0 0,-14 56 70 0 0,0 1-1 0 0,1 0 1 0 0,-1-1-1 0 0,1 1 1 0 0,0 0-1 0 0,0 0 1 0 0,0 0-1 0 0,0 0 1 0 0,1 1-1 0 0,-1-1 1 0 0,1 1-1 0 0,0-1 0 0 0,4-2 1 0 0,5-3-1018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37 10591 0 0,'6'-9'566'0'0,"14"-18"7390"0"0,-29 41-6705 0 0,-14 21-1689 0 0,-3-1 567 0 0,8-13-11 0 0,2 2 0 0 0,0 0 0 0 0,-20 40 0 0 0,-102 290 282 0 0,93-226-406 0 0,-58 148-2702 0 0,102-274 2628 0 0,-10 24-1376 0 0,2-11-3264 0 0,1-5-438 0 0</inkml:trace>
  <inkml:trace contextRef="#ctx0" brushRef="#br0" timeOffset="1">20 497 7831 0 0,'-1'2'603'0'0,"-1"1"-637"0"0,0 0 167 0 0,-1 0 0 0 0,1 0 1 0 0,0 0-1 0 0,1 0 0 0 0,-1 1 1 0 0,-1 5-1 0 0,2-8 7 0 0,1 0 0 0 0,0 0 1 0 0,0 0-1 0 0,0 0 0 0 0,0 0 0 0 0,0 0 1 0 0,0 0-1 0 0,0 0 0 0 0,0 0 1 0 0,1 0-1 0 0,-1 0 0 0 0,0 0 0 0 0,0 0 1 0 0,1-1-1 0 0,-1 1 0 0 0,1 0 1 0 0,-1 0-1 0 0,1 0 0 0 0,-1 0 0 0 0,1 0 1 0 0,-1-1-1 0 0,1 1 0 0 0,0 0 0 0 0,0-1 1 0 0,-1 1-1 0 0,1 0 0 0 0,0-1 1 0 0,0 1-1 0 0,0-1 0 0 0,-1 1 0 0 0,1-1 1 0 0,2 1-1 0 0,1 1 198 0 0,1-1 0 0 0,-1 1 0 0 0,1-1 0 0 0,0 0 0 0 0,0 0 0 0 0,-1-1 0 0 0,1 1 0 0 0,0-1 0 0 0,9-1 0 0 0,43-8 930 0 0,111-39 2022 0 0,-121 32-2694 0 0,0 2 0 0 0,90-14 0 0 0,-134 28-767 0 0,1 0-1 0 0,-1 0 1 0 0,0 0-1 0 0,0 0 1 0 0,1 0-1 0 0,-1 1 1 0 0,0 0-1 0 0,3 0 0 0 0,-4 0-805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9815 0 0,'0'0'448'0'0,"0"0"-6"0"0,-1 2-285 0 0,-3 2 1 0 0,1 1 0 0 0,0 0 0 0 0,1 0 0 0 0,-1 1 0 0 0,1-1 0 0 0,0 0 0 0 0,0 1 0 0 0,1 0 0 0 0,-1-1 0 0 0,1 1 0 0 0,1 0 0 0 0,-1-1 0 0 0,1 10 0 0 0,0-14-104 0 0,0 0 1 0 0,0-1-1 0 0,0 1 1 0 0,1 0-1 0 0,-1 0 1 0 0,0-1-1 0 0,1 1 0 0 0,-1 0 1 0 0,0-1-1 0 0,1 1 1 0 0,-1 0-1 0 0,1-1 0 0 0,-1 1 1 0 0,1 0-1 0 0,-1-1 1 0 0,1 1-1 0 0,0-1 1 0 0,-1 1-1 0 0,1-1 0 0 0,0 1 1 0 0,-1-1-1 0 0,1 0 1 0 0,1 1-1 0 0,0 0 89 0 0,0 0 1 0 0,0 0-1 0 0,0-1 1 0 0,0 1-1 0 0,0-1 0 0 0,0 1 1 0 0,4-1-1 0 0,7-1 257 0 0,1-1 0 0 0,-1 0 0 0 0,0-1-1 0 0,0-1 1 0 0,15-5 0 0 0,13-4 184 0 0,63-8 19 0 0,-44 10-625 0 0,-34 7-342 0 0,-23 3 183 0 0,-3 1-190 0 0,0 0-79 0 0,0 0-20 0 0,0 0-24 0 0,0 0-96 0 0,0 0-39 0 0,-12 0-599 0 0,-18-3 444 0 0,20 1 648 0 0,1 1 0 0 0,-1 0 0 0 0,1 1-1 0 0,-1 0 1 0 0,1 1 0 0 0,-1 0 0 0 0,-12 2 0 0 0,13 0 118 0 0,-5 1-27 0 0,-1 0 0 0 0,1 2-1 0 0,0-1 1 0 0,1 2 0 0 0,-18 10-1 0 0,-80 67 291 0 0,47-34-43 0 0,47-37 152 0 0,-22 22 1 0 0,34-29-108 0 0,0-1 0 0 0,0 1 0 0 0,0 0 0 0 0,1 1 0 0 0,0-1 0 0 0,0 1 0 0 0,-4 10 0 0 0,7-15-187 0 0,0 0-1 0 0,0 0 0 0 0,1 0 1 0 0,-1 1-1 0 0,1-1 0 0 0,-1 0 1 0 0,1 0-1 0 0,0 0 0 0 0,0 0 1 0 0,0 0-1 0 0,0 0 0 0 0,0 1 1 0 0,1-1-1 0 0,-1 0 1 0 0,0 0-1 0 0,1 0 0 0 0,0 0 1 0 0,-1 0-1 0 0,1 0 0 0 0,0 0 1 0 0,0 0-1 0 0,0 0 0 0 0,0 0 1 0 0,1-1-1 0 0,-1 1 0 0 0,0 0 1 0 0,1-1-1 0 0,-1 1 0 0 0,1-1 1 0 0,0 1-1 0 0,-1-1 0 0 0,1 0 1 0 0,3 2-1 0 0,0 0-27 0 0,1-1-1 0 0,-1 0 0 0 0,1 0 1 0 0,-1-1-1 0 0,1 1 1 0 0,-1-1-1 0 0,1 0 0 0 0,0-1 1 0 0,0 1-1 0 0,-1-1 1 0 0,11-1-1 0 0,22-6-52 0 0,58-16 0 0 0,-31 6-1710 0 0,-36 10-4015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51 327 8719 0 0,'0'0'399'0'0,"0"0"-4"0"0,-1-2-253 0 0,-9-13 17 0 0,9 14 310 0 0,0-1 1 0 0,0 1-1 0 0,0 0 1 0 0,-1-1-1 0 0,1 1 1 0 0,0 0-1 0 0,-1 0 0 0 0,1 0 1 0 0,-1 0-1 0 0,1 0 1 0 0,-1 0-1 0 0,1 0 0 0 0,-3 0 1 0 0,3 0-333 0 0,1 1-29 0 0,-2 2-21 0 0,1-1-86 0 0,0 0-1 0 0,-1 0 1 0 0,1 0-1 0 0,0 0 1 0 0,0 0 0 0 0,0 0-1 0 0,1 0 1 0 0,-1 1 0 0 0,0-1-1 0 0,0 0 1 0 0,1 1-1 0 0,-1-1 1 0 0,1 0 0 0 0,-1 1-1 0 0,1-1 1 0 0,-1 1 0 0 0,1-1-1 0 0,0 1 1 0 0,0-1-1 0 0,0 1 1 0 0,0 1 0 0 0,0 3-8 0 0,-2 14-16 0 0,3 27 1 0 0,0-14 13 0 0,0-25 70 0 0,0 0 0 0 0,0 0 0 0 0,1 0 0 0 0,5 12 0 0 0,-6-16-22 0 0,0-2 124 0 0,-1-2 28 0 0,0 0 7 0 0,0 0 18 0 0,2 1 68 0 0,1 0-218 0 0,0 0 1 0 0,-1 0-1 0 0,1 0 0 0 0,0 0 1 0 0,0-1-1 0 0,-1 0 0 0 0,1 1 0 0 0,0-1 1 0 0,0 0-1 0 0,0 0 0 0 0,-1 0 0 0 0,1-1 1 0 0,0 1-1 0 0,2-1 0 0 0,3-2 64 0 0,-1 1 0 0 0,-1-1 0 0 0,1-1 0 0 0,10-5 0 0 0,5-5-299 0 0,-1-1 0 0 0,0-1-1 0 0,20-20 1 0 0,-40 34-74 0 0,-1 2 3 0 0,0 0 0 0 0,0 0 23 0 0,1 0 208 0 0,-1 1 1 0 0,1-1 0 0 0,-1 0-1 0 0,0 0 1 0 0,1 0-1 0 0,-1 1 1 0 0,0-1 0 0 0,1 0-1 0 0,-1 0 1 0 0,0 1-1 0 0,1-1 1 0 0,-1 0 0 0 0,0 1-1 0 0,1-1 1 0 0,-1 0-1 0 0,0 1 1 0 0,0-1 0 0 0,0 0-1 0 0,1 1 1 0 0,-1-1-1 0 0,0 0 1 0 0,0 1 0 0 0,0-1-1 0 0,0 1 1 0 0,0-1-1 0 0,0 1 1 0 0,1-1 0 0 0,-1 0-1 0 0,0 1 1 0 0,0-1-1 0 0,0 1 1 0 0,-1 0 0 0 0,2 13-54 0 0,-5 85 1368 0 0,5-99-1233 0 0,0 1 1 0 0,0 0 0 0 0,0 0 0 0 0,0-1-1 0 0,0 1 1 0 0,0-1 0 0 0,0 1 0 0 0,0-1 0 0 0,3 1-1 0 0,-4-1-46 0 0,3 1 27 0 0,-1-1 0 0 0,1 1 0 0 0,0-1 0 0 0,-1 0 0 0 0,1 0 0 0 0,0 0 0 0 0,-1 0 0 0 0,1-1 0 0 0,0 1 0 0 0,-1-1 0 0 0,1 1 0 0 0,-1-1 0 0 0,1 0 0 0 0,-1 0 0 0 0,1 0 0 0 0,4-3 0 0 0,4-3 111 0 0,0-1 1 0 0,12-10-1 0 0,-12 9-36 0 0,43-38 136 0 0,92-102 0 0 0,-87 78-1202 0 0,77-122-1 0 0,-131 184 645 0 0,-5 7-4078 0 0,-10 10 3571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296 306 6879 0 0,'0'0'315'0'0,"2"-2"-7"0"0,58-44 1497 0 0,-52 41-871 0 0,-6 4-16 0 0,-2 1-98 0 0,0 0-41 0 0,0 0-10 0 0,2 0-46 0 0,-1 0-655 0 0,-1-1 0 0 0,1 1 1 0 0,0 0-1 0 0,-1 0 0 0 0,1 1 1 0 0,-1-1-1 0 0,1 0 0 0 0,0 0 0 0 0,-1 0 1 0 0,1 0-1 0 0,-1 0 0 0 0,1 1 0 0 0,-1-1 1 0 0,1 0-1 0 0,-1 0 0 0 0,1 1 0 0 0,-1-1 1 0 0,1 0-1 0 0,-1 1 0 0 0,1-1 1 0 0,-1 1-1 0 0,1-1 0 0 0,-1 1 0 0 0,0-1 1 0 0,1 1-1 0 0,-1-1 0 0 0,1 2 0 0 0,-1-1-15 0 0,0 0-1 0 0,1 0 0 0 0,-1 1 1 0 0,0-1-1 0 0,0 0 0 0 0,0 1 0 0 0,0-1 1 0 0,-1 0-1 0 0,1 0 0 0 0,0 1 0 0 0,0-1 1 0 0,-1 2-1 0 0,-1 2 1 0 0,0 0-1 0 0,0-1 1 0 0,-1 0 0 0 0,1 1 0 0 0,-1-1 0 0 0,0 0-1 0 0,-4 4 1 0 0,-1-2 201 0 0,1 0 0 0 0,-1-1-1 0 0,0 1 1 0 0,-1-2 0 0 0,1 1 0 0 0,-1-1 0 0 0,-15 4-1 0 0,0 2-368 0 0,-1-1-358 0 0,1-1 0 0 0,-46 8 0 0 0,66-15 472 0 0,-1-1 0 0 0,1 0 0 0 0,-1 1-1 0 0,1-1 1 0 0,0-1 0 0 0,-1 1 0 0 0,1-1-1 0 0,-1 0 1 0 0,1 0 0 0 0,0 0 0 0 0,0 0-1 0 0,0-1 1 0 0,-1 0 0 0 0,1 0 0 0 0,-5-3-1 0 0,1-1-160 0 0,0 0 0 0 0,1 0 0 0 0,-1-1-1 0 0,1 0 1 0 0,-9-13 0 0 0,15 19 79 0 0,0 0 1 0 0,0-1 0 0 0,0 1-1 0 0,1 0 1 0 0,-1-1-1 0 0,0 1 1 0 0,1-1-1 0 0,-1 1 1 0 0,1-1-1 0 0,0 1 1 0 0,-1-1-1 0 0,1 0 1 0 0,0 1-1 0 0,0-1 1 0 0,0 1 0 0 0,0-1-1 0 0,0 0 1 0 0,1 1-1 0 0,-1-1 1 0 0,0 1-1 0 0,1-1 1 0 0,-1 1-1 0 0,1-1 1 0 0,0 1-1 0 0,-1-1 1 0 0,1 1 0 0 0,0 0-1 0 0,2-3 1 0 0,0-1-140 0 0,1 0 1 0 0,1 0 0 0 0,-1 0 0 0 0,1 1 0 0 0,7-6-1 0 0,31-19-725 0 0,0 2 0 0 0,80-36 0 0 0,-119 61 932 0 0,199-85 348 0 0,-170 75 185 0 0,0 2-1 0 0,1 2 1 0 0,0 0-1 0 0,45-2 0 0 0,-63 9 17 0 0,0 0-1 0 0,26 4 1 0 0,-38-3-461 0 0,-1 1 0 0 0,1-1 0 0 0,-1 1 0 0 0,1 0 0 0 0,-1 0-1 0 0,0 0 1 0 0,1 0 0 0 0,-1 0 0 0 0,0 1 0 0 0,0 0 0 0 0,0 0 0 0 0,0-1 0 0 0,0 2 0 0 0,0-1 0 0 0,-1 0 0 0 0,1 1 0 0 0,-1-1 0 0 0,3 4 0 0 0,-4-3-47 0 0,0-1 0 0 0,0 1 0 0 0,0-1 0 0 0,0 1 0 0 0,-1 0 1 0 0,0-1-1 0 0,1 1 0 0 0,-1 0 0 0 0,0-1 0 0 0,0 1 0 0 0,-1 0 0 0 0,1-1 0 0 0,0 1 1 0 0,-1 0-1 0 0,0-1 0 0 0,1 1 0 0 0,-1-1 0 0 0,0 1 0 0 0,0-1 0 0 0,-1 1 0 0 0,-1 3 0 0 0,-2 1-4 0 0,0 1 0 0 0,0-1 0 0 0,-1 1 0 0 0,0-2-1 0 0,-7 8 1 0 0,-28 21 40 0 0,-48 32 0 0 0,1-17-51 0 0,24-15-144 0 0,37-19 9 0 0,-26 17-399 0 0,34-20-1145 0 0,-33 16 0 0 0,39-25-908 0 0,13-4 1617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76 9671 0 0,'9'-9'237'0'0,"0"0"0"0"0,0 1 0 0 0,1 1-1 0 0,0-1 1 0 0,0 1 0 0 0,0 1 0 0 0,1 0-1 0 0,19-7 1 0 0,-30 13-152 0 0,1-1-1 0 0,-1 1 1 0 0,1 0-1 0 0,0-1 1 0 0,-1 1-1 0 0,1 0 1 0 0,-1 0-1 0 0,1 0 1 0 0,0 0 0 0 0,-1 0-1 0 0,1-1 1 0 0,0 1-1 0 0,-1 0 1 0 0,1 0-1 0 0,-1 1 1 0 0,1-1-1 0 0,1 0 1 0 0,-2 1-52 0 0,0-1-1 0 0,0 1 1 0 0,0 0-1 0 0,0-1 1 0 0,0 1-1 0 0,0 0 1 0 0,0-1 0 0 0,0 1-1 0 0,0 0 1 0 0,0-1-1 0 0,0 1 1 0 0,0 0 0 0 0,0-1-1 0 0,-1 1 1 0 0,1 0-1 0 0,0 0 1 0 0,-4 9 16 0 0,0-1 0 0 0,0 0 1 0 0,-1 0-1 0 0,-11 16 0 0 0,-6 11 52 0 0,4-4 88 0 0,-23 29 1 0 0,-8 16 159 0 0,-25 49 221 0 0,15-28-370 0 0,-52 121 0 0 0,106-207-343 0 0,1-1 0 0 0,0 1 0 0 0,0 0 1 0 0,-1 14-1 0 0,3-11-755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437 112 11055 0 0,'0'0'852'0'0,"0"0"-517"0"0,0 0-90 0 0,-2 1 13 0 0,-2 3-106 0 0,1-1-80 0 0,0-1-1 0 0,0 1 0 0 0,0-1 0 0 0,-1 0 0 0 0,-5 3 1 0 0,3-1-61 0 0,4-2-11 0 0,0-1 0 0 0,0 1 0 0 0,-1-1 0 0 0,1 0 0 0 0,0 0 0 0 0,0 0 0 0 0,-1 0 0 0 0,1 0-1 0 0,-1 0 1 0 0,-2 0 0 0 0,-6 0 0 0 0,10-1 0 0 0,-1 0-1 0 0,1-1 1 0 0,0 1-1 0 0,0 0 1 0 0,0-1-1 0 0,0 1 0 0 0,0-1 1 0 0,0 1-1 0 0,0-1 1 0 0,0 1-1 0 0,1-1 1 0 0,-1 1-1 0 0,0-1 0 0 0,0 0 1 0 0,0 0-1 0 0,1 0 1 0 0,-1 1-1 0 0,0-1 1 0 0,1 0-1 0 0,-1 0 1 0 0,1 0-1 0 0,-1 0 0 0 0,1 0 1 0 0,-1 0-1 0 0,1 0 1 0 0,-1 0-1 0 0,1 0 1 0 0,0 0-1 0 0,0 0 1 0 0,0 0-1 0 0,0 0 0 0 0,0-1 1 0 0,0 1-1 0 0,0 0 1 0 0,0 0-1 0 0,0 0 1 0 0,0 0-1 0 0,1-1 1 0 0,0-6 3 0 0,1 1 1 0 0,0-1 0 0 0,0 1-1 0 0,4-8 1 0 0,-5 13 1 0 0,30-69 616 0 0,-30 69-516 0 0,-1 2-1 0 0,-14 9 0 0 0,-31 25 33 0 0,1 3-1 0 0,2 1 1 0 0,2 1-1 0 0,-38 49 1 0 0,62-68 126 0 0,-47 64 855 0 0,56-72-916 0 0,-1 1-1 0 0,2 0 1 0 0,-1 0 0 0 0,2 0-1 0 0,-5 16 1 0 0,10-29-187 0 0,0 1 1 0 0,0 0 0 0 0,0-1-1 0 0,0 1 1 0 0,0 0-1 0 0,0-1 1 0 0,0 1 0 0 0,0 0-1 0 0,0-1 1 0 0,0 1 0 0 0,0 0-1 0 0,0 0 1 0 0,1-1 0 0 0,-1 1-1 0 0,0-1 1 0 0,0 1 0 0 0,1 0-1 0 0,-1-1 1 0 0,1 1 0 0 0,-1-1-1 0 0,0 1 1 0 0,1-1 0 0 0,-1 1-1 0 0,1-1 1 0 0,-1 1 0 0 0,1-1-1 0 0,-1 1 1 0 0,1-1 0 0 0,0 1-1 0 0,-1-1 1 0 0,2 1-1 0 0,-1-1 13 0 0,1 1-1 0 0,-1 0 1 0 0,1-1-1 0 0,0 1 0 0 0,-1-1 1 0 0,1 0-1 0 0,0 1 0 0 0,0-1 1 0 0,2 0-1 0 0,4-1 126 0 0,-1-1 1 0 0,0 0-1 0 0,-1-1 0 0 0,1 1 0 0 0,12-8 0 0 0,0 1 88 0 0,54-25 678 0 0,110-71 0 0 0,-113 55-1045 0 0,-69 48-3 0 0,-1 2-40 0 0,0 0-147 0 0,-1 2-62 0 0,-15 12-318 0 0,-20 25-1 0 0,10-9 257 0 0,16-20 366 0 0,2-2 47 0 0,0 1 1 0 0,1-1-1 0 0,1 1 1 0 0,-8 13-1 0 0,14-22 23 0 0,0 0 1 0 0,-1 0-1 0 0,1 0 0 0 0,0 1 0 0 0,0-1 0 0 0,0 0 1 0 0,0 0-1 0 0,0 0 0 0 0,0 0 0 0 0,0 0 0 0 0,0 0 1 0 0,0 0-1 0 0,0 0 0 0 0,0 1 0 0 0,0-1 0 0 0,0 0 0 0 0,0 0 1 0 0,0 0-1 0 0,0 0 0 0 0,0 0 0 0 0,0 0 0 0 0,0 0 1 0 0,0 1-1 0 0,0-1 0 0 0,0 0 0 0 0,0 0 0 0 0,0 0 1 0 0,0 0-1 0 0,0 0 0 0 0,0 0 0 0 0,0 0 0 0 0,0 1 1 0 0,0-1-1 0 0,0 0 0 0 0,0 0 0 0 0,0 0 0 0 0,1 0 0 0 0,-1 0 1 0 0,0 0-1 0 0,0 0 0 0 0,0 0 0 0 0,0 1-60 0 0,0 0 1 0 0,1-1-1 0 0,-1 1 0 0 0,0-1 0 0 0,0 1 1 0 0,1 0-1 0 0,-1-1 0 0 0,0 1 0 0 0,1-1 0 0 0,-1 1 1 0 0,1-1-1 0 0,-1 0 0 0 0,0 1 0 0 0,1-1 1 0 0,-1 1-1 0 0,1-1 0 0 0,0 0 0 0 0,-1 1 0 0 0,1-1 1 0 0,-1 0-1 0 0,1 1 0 0 0,-1-1 0 0 0,2 0 1 0 0,14 2-5863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311 233 10135 0 0,'17'-32'1319'0'0,"38"-56"0"0"0,-43 72-193 0 0,0 2-1 0 0,1-1 1 0 0,0 2-1 0 0,1 0 0 0 0,20-15 1 0 0,-11 15-77 0 0,-21 12-691 0 0,-2 1-20 0 0,0 0-32 0 0,0 0-130 0 0,0 0-59 0 0,6 14 75 0 0,-5-10-188 0 0,-1 0 0 0 0,0-1 0 0 0,0 1 0 0 0,-1 0 0 0 0,1 0 0 0 0,-1 0 0 0 0,0 0 0 0 0,0 0 0 0 0,0 0 0 0 0,0-1-1 0 0,-1 1 1 0 0,1-1 0 0 0,-5 7 0 0 0,3-3 11 0 0,-91 166-3 0 0,26-50-13 0 0,-135 335-454 0 0,201-455 441 0 0,-91 208-2358 0 0,65-154-1112 0 0,22-44 1889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13447 0 0,'0'0'614'0'0,"0"0"-12"0"0,0-2-386 0 0,0-1-163 0 0,0 0-1 0 0,1 1 0 0 0,-1-1 0 0 0,1 0 1 0 0,0 1-1 0 0,0-1 0 0 0,0 1 0 0 0,0-1 1 0 0,0 1-1 0 0,1-1 0 0 0,-1 1 0 0 0,1 0 1 0 0,-1 0-1 0 0,1-1 0 0 0,0 1 1 0 0,0 0-1 0 0,0 1 0 0 0,2-3 0 0 0,7-4 809 0 0,0 0 0 0 0,18-9 0 0 0,-12 8-378 0 0,66-37 536 0 0,2 4 1 0 0,118-42 0 0 0,-83 46-715 0 0,-96 32-270 0 0,0 1 0 0 0,1 1 0 0 0,25 0 0 0 0,-46 4-55 0 0,1 0 1 0 0,-1 0-1 0 0,1 1 1 0 0,-1-1-1 0 0,8 3 0 0 0,-12-3-59 0 0,1 1-1 0 0,0-1 1 0 0,-1 0-1 0 0,1 1 1 0 0,-1-1-1 0 0,1 1 1 0 0,-1-1-1 0 0,0 1 1 0 0,1-1-1 0 0,-1 1 1 0 0,1 0-1 0 0,-1-1 1 0 0,0 1-1 0 0,0-1 1 0 0,1 1-1 0 0,-1 0 1 0 0,0-1-1 0 0,0 1 1 0 0,0 0-1 0 0,0-1 1 0 0,1 1-1 0 0,-1 1 1 0 0,0-1-200 0 0,2 15-1003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3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91 6447 0 0,'0'0'298'0'0,"-2"-1"-10"0"0,-17-3-915 0 0,0 4 3947 0 0,5-1-599 0 0,12 0-2277 0 0,2 1-41 0 0,0 0-322 0 0,-1 0 0 0 0,0-1 1 0 0,1 1-1 0 0,-1 0 0 0 0,1-1 0 0 0,-1 1 1 0 0,0-1-1 0 0,1 1 0 0 0,-1-1 0 0 0,1 1 1 0 0,-1-1-1 0 0,1 1 0 0 0,-1-1 0 0 0,0-3 70 0 0,0 0-1 0 0,0 0 0 0 0,0 1 0 0 0,1-1 1 0 0,0 0-1 0 0,-1 0 0 0 0,2 0 1 0 0,-1 0-1 0 0,0 0 0 0 0,1 1 0 0 0,-1-1 1 0 0,1 0-1 0 0,1-3 0 0 0,-1 6-139 0 0,-1 0 0 0 0,0 1-1 0 0,0-1 1 0 0,0 1 0 0 0,0-1-1 0 0,0 0 1 0 0,-1 1 0 0 0,1-1-1 0 0,0 0 1 0 0,0 1 0 0 0,0-1-1 0 0,0 1 1 0 0,-1-1 0 0 0,1 1-1 0 0,0-1 1 0 0,-1 0 0 0 0,-5-5-1 0 0,-4 2-10 0 0,4 4-4 0 0,0 0 0 0 0,0 0 0 0 0,0 1-1 0 0,0 0 1 0 0,0 0 0 0 0,0 0 0 0 0,1 1-1 0 0,-1-1 1 0 0,0 1 0 0 0,0 1 0 0 0,1-1-1 0 0,0 1 1 0 0,-1 0 0 0 0,1 0 0 0 0,-9 8-1 0 0,-5 5-17 0 0,0 1-1 0 0,-22 26 0 0 0,40-43 23 0 0,-125 140 528 0 0,119-133-458 0 0,1 0-1 0 0,0 0 1 0 0,0 1 0 0 0,1 0-1 0 0,-1 1 1 0 0,2-1-1 0 0,0 1 1 0 0,0 0 0 0 0,-4 11-1 0 0,8-19-47 0 0,0-1-1 0 0,0 1 1 0 0,0 0 0 0 0,0 0-1 0 0,1 0 1 0 0,-1 0-1 0 0,0-1 1 0 0,0 1 0 0 0,0 0-1 0 0,1 0 1 0 0,-1 0-1 0 0,0-1 1 0 0,1 1 0 0 0,-1 0-1 0 0,1 0 1 0 0,-1-1-1 0 0,1 1 1 0 0,0 1-1 0 0,11 9 213 0 0,-12-11-230 0 0,3 2 55 0 0,1 0-1 0 0,-1 0 0 0 0,1 0 1 0 0,-1-1-1 0 0,1 0 0 0 0,0 1 1 0 0,0-1-1 0 0,0-1 0 0 0,-1 1 1 0 0,1 0-1 0 0,0-1 0 0 0,0 0 1 0 0,0 0-1 0 0,0 0 0 0 0,0 0 0 0 0,6-2 1 0 0,9-2 175 0 0,-1 0 0 0 0,20-8 1 0 0,-30 9-171 0 0,42-15 180 0 0,-1-3 1 0 0,-1-2-1 0 0,66-41 0 0 0,-64 27-265 0 0,-48 35-68 0 0,-2 2-14 0 0,0 0-88 0 0,0 0-38 0 0,0 0-10 0 0,0 1 207 0 0,-1 0 0 0 0,1 0-1 0 0,-1 0 1 0 0,0 0 0 0 0,1-1 0 0 0,-1 1-1 0 0,0 0 1 0 0,1 0 0 0 0,-1-1 0 0 0,0 1-1 0 0,-1 1 1 0 0,-1 0-35 0 0,-77 91-637 0 0,68-78 718 0 0,1 0 0 0 0,1 1 1 0 0,1 1-1 0 0,-11 25 1 0 0,19-39-5 0 0,0 0 0 0 0,0 0 0 0 0,0 0 0 0 0,0 0 0 0 0,0 1 0 0 0,1-1 0 0 0,0 0 0 0 0,0 0 0 0 0,0 0 0 0 0,0 0 0 0 0,0 1 0 0 0,0-1 0 0 0,1 0 0 0 0,-1 0 0 0 0,1 0 0 0 0,1 4 0 0 0,0-5-4 0 0,-1 0 0 0 0,1 1 0 0 0,-1-1 0 0 0,1 0 0 0 0,0 0 0 0 0,-1 0 0 0 0,1 0 0 0 0,0 0 0 0 0,1 0 0 0 0,-1-1 0 0 0,0 1 0 0 0,0-1 0 0 0,1 1 0 0 0,-1-1 0 0 0,1 0 0 0 0,-1 0 0 0 0,1 0 0 0 0,-1 0 0 0 0,5 0 0 0 0,0 1-159 0 0,0-1 0 0 0,0 0-1 0 0,0-1 1 0 0,10 0 0 0 0,15-3-4374 0 0,-1-4-1584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51 218 919 0 0,'0'0'132'0'0,"0"0"219"0"0,0 0 97 0 0,0 0 21 0 0,0 0-34 0 0,0 0-158 0 0,1 2-70 0 0,7 16 609 0 0,3 12 281 0 0,-10-28-993 0 0,-1-2-188 0 0,0 0-30 0 0,0 0-4 0 0,0 0-48 0 0,0 0-24 0 0,0 0-2 0 0,0 0 20 0 0,0 0 103 0 0,0 0 116 0 0,0 0 51 0 0,0 0 40 0 0,-3-43 695 0 0,3 42-769 0 0,0 1 53 0 0,7-29 1703 0 0,-7 23-1541 0 0,0 4-242 0 0,4-24 345 0 0,-1 14-372 0 0,-2 3 1 0 0,0 5 42 0 0,1-4 22 0 0,-1 7 41 0 0,-1-1-43 0 0,1 1-1 0 0,0 0 1 0 0,-1 0 0 0 0,0 0 0 0 0,1-1-1 0 0,-1 1 1 0 0,0 0 0 0 0,0-1-1 0 0,1 1 1 0 0,-1 0 0 0 0,0-1 0 0 0,-1-1-1 0 0,1 1 150 0 0,-1 0 56 0 0,-6-26 1764 0 0,-11-28 0 0 0,16 55-1960 0 0,1-1-1 0 0,0 1 1 0 0,-1-1-1 0 0,1 1 0 0 0,-1 0 1 0 0,0-1-1 0 0,1 1 1 0 0,-1 0-1 0 0,0 0 0 0 0,0 0 1 0 0,0 0-1 0 0,0 1 1 0 0,1-1-1 0 0,-1 0 0 0 0,0 1 1 0 0,-3-1-1 0 0,-4 0 23 0 0,-3-2-37 0 0,2 4-32 0 0,8-1 69 0 0,2 0 10 0 0,0 0 16 0 0,13 7 302 0 0,-6-3-334 0 0,0 1 0 0 0,-1 0 1 0 0,1 0-1 0 0,-1 1 1 0 0,0 0-1 0 0,0 0 1 0 0,-1 0-1 0 0,0 1 1 0 0,5 7-1 0 0,5 12 158 0 0,14 33-1 0 0,2 3 96 0 0,-24-50-312 0 0,1 3 30 0 0,1 0 1 0 0,0-1-1 0 0,1-1 0 0 0,17 20 1 0 0,-23-30-69 0 0,-1 0 0 0 0,1 0 0 0 0,0 0 0 0 0,0 0 0 0 0,0-1 0 0 0,0 1 0 0 0,0-1 0 0 0,1 0 0 0 0,-1 0 0 0 0,1-1 0 0 0,0 1 0 0 0,-1-1 0 0 0,1 0 0 0 0,0 0 0 0 0,0-1 0 0 0,0 1 0 0 0,-1-1 0 0 0,1 0 0 0 0,0 0 0 0 0,7-2 0 0 0,0-1-380 0 0,-1 0-1 0 0,1-1 1 0 0,-1 0 0 0 0,1-1 0 0 0,-1 0-1 0 0,17-12 1 0 0,4-3-1045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26 10911 0 0,'0'0'498'0'0,"0"0"-9"0"0,2 0-312 0 0,60-13 1933 0 0,-4 1 1276 0 0,-56 12-3192 0 0,-2 0-88 0 0,0 0-11 0 0,-1 2-20 0 0,-2 5-80 0 0,0-1 1 0 0,0 1-1 0 0,-1-1 1 0 0,1 0-1 0 0,-2 0 1 0 0,1 0-1 0 0,-1-1 1 0 0,-7 8 0 0 0,-50 40-153 0 0,29-27 152 0 0,-10 9-9 0 0,-2-3-1 0 0,-1-2 1 0 0,-1-1 0 0 0,-84 36-1 0 0,122-62 64 0 0,1-1 0 0 0,-1 1-1 0 0,1-1 1 0 0,-1-1 0 0 0,0 0 0 0 0,0 0-1 0 0,0 0 1 0 0,0-1 0 0 0,1-1-1 0 0,-17-2 1 0 0,23 3 113 0 0,2 0 4 0 0,0 0-14 0 0,0 0-92 0 0,0-1-71 0 0,0 1 0 0 0,0 0 1 0 0,-1-1-1 0 0,1 1 0 0 0,0-1 0 0 0,0 1 0 0 0,0-1 0 0 0,0 1 0 0 0,0-1 0 0 0,0 1 0 0 0,0-1 1 0 0,0 1-1 0 0,0-1 0 0 0,0 1 0 0 0,0-1 0 0 0,0 1 0 0 0,0 0 0 0 0,0-1 0 0 0,1 1 0 0 0,-1-1 1 0 0,0 1-1 0 0,0-1 0 0 0,1 0 0 0 0,1 0-13 0 0,-1-1 1 0 0,1 0-1 0 0,0 1 0 0 0,0 0 0 0 0,0-1 1 0 0,0 1-1 0 0,1 0 0 0 0,-1 0 1 0 0,0 0-1 0 0,0 0 0 0 0,1 1 1 0 0,-1-1-1 0 0,1 0 0 0 0,-1 1 1 0 0,0 0-1 0 0,1 0 0 0 0,-1-1 1 0 0,1 1-1 0 0,-1 1 0 0 0,3-1 1 0 0,-4 1 18 0 0,0-1 0 0 0,-1 0 1 0 0,1 1-1 0 0,-1-1 1 0 0,1 1-1 0 0,-1-1 1 0 0,1 1-1 0 0,-1-1 0 0 0,1 1 1 0 0,-1 0-1 0 0,0-1 1 0 0,1 1-1 0 0,-1-1 1 0 0,0 1-1 0 0,1 0 0 0 0,-1-1 1 0 0,0 1-1 0 0,0 0 1 0 0,0 0-1 0 0,1 0 1 0 0,-1 1-7 0 0,1 0 7 0 0,0 1 0 0 0,0 0-1 0 0,0 0 1 0 0,-1 0 0 0 0,1 0 0 0 0,-1 0 0 0 0,0 1-1 0 0,0-1 1 0 0,0 0 0 0 0,0 0 0 0 0,0 0 0 0 0,-1 0 0 0 0,0 0-1 0 0,1 0 1 0 0,-1 0 0 0 0,0 0 0 0 0,0 0 0 0 0,-3 4-1 0 0,-3 5 7 0 0,0-1 0 0 0,-1 0-1 0 0,-11 12 1 0 0,12-14-3 0 0,0 0 1 0 0,-12 19-1 0 0,14-17 0 0 0,0-1 0 0 0,1 1 0 0 0,0 1 0 0 0,1-1 0 0 0,0 0 0 0 0,1 1 0 0 0,-1 15 0 0 0,2-18 1 0 0,1 0-1 0 0,1-1 0 0 0,0 1 0 0 0,0 0 1 0 0,0-1-1 0 0,1 1 0 0 0,1-1 0 0 0,-1 1 1 0 0,1-1-1 0 0,6 12 0 0 0,-5-13 1 0 0,-1 1 0 0 0,-1 0-1 0 0,4 14 1 0 0,-1-2 16 0 0,-3-6 56 0 0,-3-10-63 0 0,0 1-1 0 0,-1-1 1 0 0,1 0 0 0 0,-1 0 0 0 0,0 0-1 0 0,0 0 1 0 0,0 0 0 0 0,-1 0 0 0 0,-2 3-1 0 0,-8 14-86 0 0,11-17-86 0 0,-3 7-1213 0 0,4 0 430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14279 0 0,'0'0'1552'0'0,"4"13"-1552"0"0,-7 1 1632 0 0,-2-3 288 0 0,-3-1 64 0 0,-3-2 16 0 0,-3-3-1472 0 0,1-1-296 0 0,-1 1-56 0 0,1-2-16 0 0,2-3-712 0 0,1-3-880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12095 0 0,'-3'-3'186'0'0,"-6"-16"911"0"0,5 5-922 0 0,5 9-65 0 0,0 4-23 0 0,0-2 17 0 0,0 1 1 0 0,0-1-1 0 0,1 1 1 0 0,-1-1-1 0 0,1 1 1 0 0,-1 0-1 0 0,1 0 1 0 0,0 0-1 0 0,0 0 1 0 0,0 0-1 0 0,0 0 1 0 0,2-2-1 0 0,-3 4-87 0 0,1-2 57 0 0,-2 2 13 0 0,10 3 242 0 0,-8-2-283 0 0,0 0 0 0 0,0-1-1 0 0,0 1 1 0 0,-1 0 0 0 0,1 0-1 0 0,0 1 1 0 0,-1-1 0 0 0,1 0-1 0 0,-1 0 1 0 0,1 1 0 0 0,-1-1-1 0 0,0 1 1 0 0,1-1 0 0 0,-1 1-1 0 0,0 0 1 0 0,0 0-1 0 0,0-1 1 0 0,1 3 0 0 0,1 3 130 0 0,-1 0 0 0 0,0 0 0 0 0,2 10 0 0 0,-1-3-18 0 0,-2 0 1 0 0,1 0-1 0 0,-2 0 0 0 0,0 0 0 0 0,-2 14 0 0 0,-15 70 176 0 0,15-86-322 0 0,1-5-107 0 0,0 0 0 0 0,0 0-1 0 0,1 0 1 0 0,0 0 0 0 0,1-1 0 0 0,-1 1 0 0 0,3 8 0 0 0,-3-13-913 0 0,0-2-58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7831 0 0,'0'0'603'0'0,"0"0"-247"0"0,0 0 437 0 0,0 0 229 0 0,0 0 46 0 0,3 1-44 0 0,9-1-510 0 0,0 0 1 0 0,0 0-1 0 0,0-1 1 0 0,0 0 0 0 0,11-4-1 0 0,62-18 1141 0 0,-50 12-968 0 0,14-3-87 0 0,1 2 1 0 0,69-9-1 0 0,-112 21-917 0 0,0 1 0 0 0,1-1 0 0 0,-1 1 0 0 0,9 2 0 0 0,-13-2 56 0 0,0-1-829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8287 0 0,'0'0'639'0'0,"0"0"-266"0"0,0 0 426 0 0,0 0 234 0 0,0 0 45 0 0,0 0-56 0 0,0 0-264 0 0,3-1-112 0 0,259-106 3566 0 0,-240 100-3972 0 0,1 0-1 0 0,30-4 1 0 0,-44 9-464 0 0,0 1-1 0 0,0 1 0 0 0,0-1 1 0 0,0 2-1 0 0,1-1 1 0 0,-1 1-1 0 0,0 0 1 0 0,-1 1-1 0 0,11 3 1 0 0,-5 1-994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 5063 0 0,'0'0'390'0'0,"-2"1"-252"0"0,-3 0 250 0 0,1 0-1 0 0,-1 1 0 0 0,1 0 1 0 0,-1 0-1 0 0,1 0 0 0 0,-5 3 1 0 0,-7 4 1555 0 0,14-8-1503 0 0,2-1-31 0 0,0 0-102 0 0,0 0-47 0 0,0 0-11 0 0,0 0 21 0 0,0 0 88 0 0,0 0 40 0 0,0 0 8 0 0,0 0-2 0 0,2-1-16 0 0,17-6 174 0 0,0-1-268 0 0,1 1 0 0 0,-1 0 0 0 0,1 2 0 0 0,0 0 1 0 0,38-3-1 0 0,-35 8-228 0 0,30 2 0 0 0,-44-1-55 0 0,0 1 0 0 0,0 0 0 0 0,0 0 0 0 0,0 1 0 0 0,0 0 0 0 0,10 5 0 0 0,-13-5-15 0 0,0 1-1 0 0,0-1 0 0 0,0 1 1 0 0,0 0-1 0 0,9 9 0 0 0,-13-11 3 0 0,0 0-1 0 0,0 0 0 0 0,-1 0 1 0 0,0 0-1 0 0,1 1 1 0 0,-1-1-1 0 0,0 0 0 0 0,0 1 1 0 0,0-1-1 0 0,0 0 1 0 0,0 1-1 0 0,-1-1 0 0 0,1 1 1 0 0,-1 0-1 0 0,1-1 1 0 0,-1 1-1 0 0,0-1 0 0 0,0 1 1 0 0,-1 3-1 0 0,0 1-17 0 0,0-1-1 0 0,-1 0 1 0 0,1 0-1 0 0,-1 0 1 0 0,-1 0-1 0 0,1-1 1 0 0,-1 1-1 0 0,0 0 1 0 0,-7 9-1 0 0,4-7 0 0 0,-1-1 0 0 0,0 0 0 0 0,0-1 0 0 0,0 1 0 0 0,-15 9 0 0 0,-4-2 30 0 0,0 0 0 0 0,-1-1-1 0 0,-33 10 1 0 0,58-22-5 0 0,-41 12 39 0 0,-52 11-1 0 0,75-20-51 0 0,-4 2 27 0 0,0 1 0 0 0,-31 14 0 0 0,42-15-8 0 0,13-5-11 0 0,-1-1 1 0 0,1 0-1 0 0,-1 0 0 0 0,1 1 0 0 0,0-1 0 0 0,-1 0 0 0 0,1 1 1 0 0,-1-1-1 0 0,1 1 0 0 0,0-1 0 0 0,-1 1 0 0 0,1-1 0 0 0,0 0 0 0 0,-1 1 1 0 0,1-1-1 0 0,0 1 0 0 0,0-1 0 0 0,-1 2 0 0 0,1-1-5 0 0,1 0-1 0 0,-1 0 1 0 0,0 0-1 0 0,1 1 1 0 0,-1-1-1 0 0,1 0 0 0 0,-1 0 1 0 0,1 0-1 0 0,0 0 1 0 0,-1 0-1 0 0,1 0 1 0 0,0 0-1 0 0,0-1 1 0 0,-1 1-1 0 0,1 0 1 0 0,0 0-1 0 0,0 0 1 0 0,0-1-1 0 0,0 1 1 0 0,0 0-1 0 0,0-1 0 0 0,0 1 1 0 0,2 0-1 0 0,33 12-88 0 0,-29-11 78 0 0,185 54 6 0 0,-138-43 11 0 0,-1 1 0 0 0,73 32 0 0 0,-120-44 39 0 0,-1 1-1 0 0,0 0 0 0 0,1 0 1 0 0,-1 0-1 0 0,-1 0 1 0 0,1 1-1 0 0,0 0 0 0 0,-1 0 1 0 0,8 8-1 0 0,-12-11-21 0 0,0 0-1 0 0,1 0 0 0 0,-1-1 0 0 0,0 1 1 0 0,0 0-1 0 0,0 0 0 0 0,1 0 1 0 0,-1-1-1 0 0,0 1 0 0 0,0 0 1 0 0,0 0-1 0 0,-1 0 0 0 0,1-1 0 0 0,0 1 1 0 0,0 0-1 0 0,0 0 0 0 0,0 0 1 0 0,-1-1-1 0 0,0 3 0 0 0,0-1 30 0 0,0 2-24 0 0,-1 0 0 0 0,0 0-1 0 0,0-1 1 0 0,0 1 0 0 0,0 0 0 0 0,-1-1-1 0 0,0 0 1 0 0,1 1 0 0 0,-1-1 0 0 0,-1 0-1 0 0,1-1 1 0 0,0 1 0 0 0,-1 0-1 0 0,-4 2 1 0 0,-9 5 114 0 0,-31 13-1 0 0,48-23-134 0 0,-39 14 191 0 0,-1-1 0 0 0,0-3 0 0 0,-63 9 0 0 0,9-1 28 0 0,81-15-255 0 0,-77 12-412 0 0,87-14 99 0 0,0-1 0 0 0,0 0 0 0 0,0 0 0 0 0,0-1 0 0 0,0 1 0 0 0,-3-2 0 0 0,4 2-5364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11 221 5063 0 0,'0'0'390'0'0,"-1"-2"-252"0"0,-1-3 242 0 0,0 1 0 0 0,1 0 0 0 0,-1-1-1 0 0,0-7 1 0 0,1 10 1749 0 0,2 0 110 0 0,0-2-1931 0 0,1-1 1 0 0,0 1-1 0 0,0 0 1 0 0,0 0-1 0 0,1 0 1 0 0,-1 0-1 0 0,1 0 1 0 0,0 1-1 0 0,0-1 1 0 0,0 1-1 0 0,1 0 1 0 0,-1-1-1 0 0,1 2 0 0 0,0-1 1 0 0,0 0-1 0 0,0 1 1 0 0,5-3-1 0 0,10-4-65 0 0,1 1-1 0 0,31-9 0 0 0,-33 11 82 0 0,56-16 178 0 0,2 2 1 0 0,114-14 0 0 0,-177 33-520 0 0,-1-1 1 0 0,0 2 0 0 0,0-1-1 0 0,1 2 1 0 0,-1 0 0 0 0,0 0 0 0 0,0 1-1 0 0,0 0 1 0 0,22 8 0 0 0,-32-9-152 0 0,-2-1-207 0 0,1 4-1460 0 0,-1-4 1715 0 0,0 0 1 0 0,1 1-1 0 0,-1-1 1 0 0,0 1-1 0 0,0-1 0 0 0,0 1 1 0 0,0-1-1 0 0,1 1 1 0 0,-1-1-1 0 0,0 1 0 0 0,0-1 1 0 0,0 1-1 0 0,0-1 0 0 0,0 1 1 0 0,0-1-1 0 0,0 1 1 0 0,0-1-1 0 0,-1 1 0 0 0,1-1 1 0 0,0 1-1 0 0,0 0 1 0 0,-8 8-1559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0,'0'0'528'0'0,"0"0"-228"0"0,0 0 308 0 0,2 1 175 0 0,2 0-642 0 0,-1 1 1 0 0,0 0-1 0 0,0-1 0 0 0,0 1 0 0 0,0 1 1 0 0,0-1-1 0 0,0 0 0 0 0,-1 1 0 0 0,1-1 1 0 0,-1 1-1 0 0,1 0 0 0 0,-1-1 0 0 0,0 1 1 0 0,0 0-1 0 0,0 1 0 0 0,-1-1 0 0 0,1 0 1 0 0,-1 1-1 0 0,2 4 0 0 0,1 5 95 0 0,0-1 1 0 0,-1 1-1 0 0,0 0 0 0 0,0 16 1 0 0,-1-9 61 0 0,5 68 967 0 0,-6 149 1 0 0,-11-164-1952 0 0,3-44-3321 0 0,1-12-843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132 284 12151 0 0,'-26'-14'1420'0'0,"26"14"-1325"0"0,-1-1 0 0 0,0 1 0 0 0,1-1 0 0 0,-1 1 0 0 0,1 0-1 0 0,-1-1 1 0 0,1 1 0 0 0,-1-1 0 0 0,1 1 0 0 0,0-1 0 0 0,-1 0 0 0 0,1 1-1 0 0,-1-1 1 0 0,1 1 0 0 0,0-1 0 0 0,0 0 0 0 0,-1 1 0 0 0,1-1 0 0 0,0 0-1 0 0,0 1 1 0 0,0-1 0 0 0,0 0 0 0 0,0 1 0 0 0,0-1 0 0 0,0 0-1 0 0,0 0 1 0 0,0-1 16 0 0,1 0-1 0 0,-1 0 1 0 0,1 0-1 0 0,0 0 0 0 0,0 0 1 0 0,0 1-1 0 0,0-1 0 0 0,0 0 1 0 0,2-2-1 0 0,5-4 140 0 0,0-1 1 0 0,15-11-1 0 0,-19 17 5 0 0,20-17-22 0 0,74-59 465 0 0,-79 66-552 0 0,0 0 0 0 0,2 1 0 0 0,29-12 0 0 0,-38 19-92 0 0,-2 0 14 0 0,0 1 0 0 0,0 0 0 0 0,1 0 0 0 0,-1 1 0 0 0,1 1 0 0 0,18-2 0 0 0,-27 4 28 0 0,0 1-16 0 0,-1-1-74 0 0,0 1-1 0 0,-1-1 0 0 0,1 0 1 0 0,0 1-1 0 0,-1-1 0 0 0,1 1 1 0 0,-1-1-1 0 0,1 1 0 0 0,0 0 1 0 0,-1-1-1 0 0,1 1 0 0 0,-1 0 1 0 0,0-1-1 0 0,1 1 0 0 0,-1 0 1 0 0,1 0-1 0 0,-1-1 0 0 0,0 1 1 0 0,0 0-1 0 0,1 0 0 0 0,-1-1 1 0 0,0 1-1 0 0,0 0 0 0 0,0 0 1 0 0,0 0-1 0 0,0 0 0 0 0,0-1 1 0 0,0 1-1 0 0,0 0 0 0 0,0 0 1 0 0,-1 1-1 0 0,0 4 10 0 0,0 0 0 0 0,0 0 0 0 0,-1 0 0 0 0,0 0 0 0 0,0-1 0 0 0,-1 1 0 0 0,1 0 0 0 0,-1-1 1 0 0,0 0-1 0 0,-6 8 0 0 0,-5 4 65 0 0,-25 24 1 0 0,32-34-59 0 0,-102 112 161 0 0,67-72-200 0 0,-10 20-198 0 0,2-2 19 0 0,13-23 112 0 0,1 2 1 0 0,-37 59-1 0 0,67-91 84 0 0,2-3 16 0 0,3-9-14 0 0,1 0-1 0 0,0 0 1 0 0,0 0-1 0 0,0 0 1 0 0,0 0-1 0 0,0 0 0 0 0,0 1 1 0 0,0-1-1 0 0,0 0 1 0 0,0 0-1 0 0,0 0 1 0 0,0 0-1 0 0,0 0 1 0 0,0 0-1 0 0,0 0 1 0 0,0 0-1 0 0,0 0 1 0 0,0 0-1 0 0,0 1 0 0 0,0-1 1 0 0,0 0-1 0 0,0 0 1 0 0,0 0-1 0 0,0 0 1 0 0,0 0-1 0 0,0 0 1 0 0,0 0-1 0 0,0 0 1 0 0,0 0-1 0 0,1 0 1 0 0,-1 0-1 0 0,0 0 1 0 0,0 1-1 0 0,0-1 0 0 0,0 0 1 0 0,0 0-1 0 0,0 0 1 0 0,0 0-1 0 0,0 0 1 0 0,0 0-1 0 0,0 0 1 0 0,0 0-1 0 0,0 0 1 0 0,1 0-1 0 0,-1 0 1 0 0,0 0-1 0 0,0 0 1 0 0,0 0-1 0 0,0 0 0 0 0,0 0 1 0 0,4 2 52 0 0,0 0 0 0 0,0 0 1 0 0,0 0-1 0 0,0-1 0 0 0,1 0 0 0 0,-1 0 0 0 0,0 0 1 0 0,1 0-1 0 0,-1-1 0 0 0,1 1 0 0 0,-1-1 1 0 0,1 0-1 0 0,3-1 0 0 0,13-2 288 0 0,32-7 1 0 0,-9 1 10 0 0,-35 7-337 0 0,122-14 254 0 0,-104 14-221 0 0,0 1 0 0 0,51 6-1 0 0,-64-3-85 0 0,-11-1-167 0 0,7 2-259 0 0,-8-1-4619 0 0,-2-2 3468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24 6911 0 0,'13'-4'528'0'0,"-4"-4"-341"0"0,-9 8-148 0 0,1 0-1 0 0,-1-1 1 0 0,0 1-1 0 0,0 0 1 0 0,1-1-1 0 0,-1 1 1 0 0,0-1 0 0 0,0 1-1 0 0,0 0 1 0 0,1-1-1 0 0,-1 1 1 0 0,0-1-1 0 0,0 1 1 0 0,0-1 0 0 0,0 1-1 0 0,0 0 1 0 0,0-1-1 0 0,0 1 1 0 0,0-2-1 0 0,-6-1 2840 0 0,4 3-2531 0 0,0 0 0 0 0,0 0 1 0 0,0 1-1 0 0,0-1 0 0 0,0 0 1 0 0,0 1-1 0 0,0-1 0 0 0,-3 2 1 0 0,-9 6 27 0 0,1 0 1 0 0,0 1-1 0 0,-21 17 1 0 0,4-2-106 0 0,-18 12-146 0 0,1 1 0 0 0,2 3 0 0 0,2 2 0 0 0,-60 74 0 0 0,90-98 12 0 0,1 0-1 0 0,1 0 1 0 0,1 1 0 0 0,-16 39 0 0 0,23-51-98 0 0,1 1-1 0 0,-1 0 1 0 0,2 0-1 0 0,-1 0 1 0 0,1 0-1 0 0,0 0 1 0 0,0 0-1 0 0,1 0 1 0 0,0 1-1 0 0,1-1 1 0 0,0 0-1 0 0,0 0 1 0 0,1 0 0 0 0,-1 0-1 0 0,7 14 1 0 0,-5-17 9 0 0,-1 0 0 0 0,1 0 0 0 0,0 0 0 0 0,1-1 0 0 0,-1 0 0 0 0,1 1 0 0 0,0-1 0 0 0,0-1 0 0 0,1 1 0 0 0,-1-1 0 0 0,1 1 0 0 0,-1-1 0 0 0,7 3 0 0 0,5 1-35 0 0,0-1-1 0 0,32 9 0 0 0,2 0-4771 0 0,-36-10-1246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12263 0 0,'0'0'563'0'0,"0"0"-14"0"0,0 0-293 0 0,2 1 80 0 0,-1 0-247 0 0,0 0 0 0 0,0 1-1 0 0,0-1 1 0 0,0 0 0 0 0,0 0 0 0 0,-1 1-1 0 0,1-1 1 0 0,0 0 0 0 0,-1 1 0 0 0,1-1-1 0 0,-1 1 1 0 0,1-1 0 0 0,-1 1-1 0 0,0-1 1 0 0,0 1 0 0 0,0-1 0 0 0,0 1-1 0 0,0-1 1 0 0,0 1 0 0 0,0-1 0 0 0,0 1-1 0 0,0-1 1 0 0,-1 1 0 0 0,1-1-1 0 0,-1 3 1 0 0,-3 5 298 0 0,1 0-1 0 0,-11 18 1 0 0,3-4 250 0 0,-21 43 528 0 0,-6 15-592 0 0,34-72-642 0 0,1 1-1 0 0,0 0 1 0 0,1 0-1 0 0,0 0 1 0 0,0 0 0 0 0,0 14-1 0 0,2-22-1064 0 0,0-2-3342 0 0,0 0-1430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7167 0 0,'7'-1'99'0'0,"0"0"-1"0"0,0 0 1 0 0,0 1-1 0 0,1 0 1 0 0,-1 0-1 0 0,0 1 1 0 0,14 2-1 0 0,2 3 85 0 0,24 9 1 0 0,-8-2 1081 0 0,-17-6-583 0 0,1 2 0 0 0,-2 1-1 0 0,1 0 1 0 0,-1 2 0 0 0,-1 0-1 0 0,0 1 1 0 0,0 1 0 0 0,-2 1-1 0 0,0 1 1 0 0,0 0 0 0 0,27 36-1 0 0,-26-30 140 0 0,-2 1 0 0 0,18 32 0 0 0,-30-46-676 0 0,-1 0 0 0 0,0 1 0 0 0,0-1 0 0 0,-1 1-1 0 0,0-1 1 0 0,-1 1 0 0 0,0 0 0 0 0,-1 0 0 0 0,0 0-1 0 0,0 12 1 0 0,-3-3-70 0 0,0-1 1 0 0,-1 1-1 0 0,-1-1 0 0 0,-1 1 0 0 0,-1-1 0 0 0,0-1 1 0 0,-1 1-1 0 0,-1-1 0 0 0,-1 0 0 0 0,-14 21 0 0 0,2-8-44 0 0,-1 0-1 0 0,-1-2 0 0 0,-2 0 1 0 0,-38 32-1 0 0,-33 21-232 0 0,77-66-1039 0 0,19-15 670 0 0,2 9-210 0 0,2-7-2764 0 0,16-2 1890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0 740 10047 0 0,'0'0'463'0'0,"2"-8"145"0"0,0 1-459 0 0,1 1 0 0 0,-1 1-1 0 0,1-1 1 0 0,0 0 0 0 0,1 1 0 0 0,-1-1 0 0 0,9-8-1 0 0,36-34 1356 0 0,-37 37-1602 0 0,129-129 1689 0 0,-30 27-829 0 0,68-75-54 0 0,-74 74-588 0 0,-48 51-130 0 0,-59 85-44 0 0,-10 35 33 0 0,7-34 0 0 0,-6 45-1 0 0,10 77-25 0 0,4-72 30 0 0,-4-25 0 0 0,0-31-23 0 0,2 1 1 0 0,2 31-1 0 0,1-29-276 0 0,10 39-1 0 0,-11-52 191 0 0,1 0 0 0 0,0 0 0 0 0,0-1 0 0 0,0 0 0 0 0,1 1-1 0 0,0-1 1 0 0,0-1 0 0 0,10 12 0 0 0,-3-11-1038 0 0,-9-5 192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55 102 7599 0 0,'0'0'348'0'0,"0"0"-6"0"0,-2 0-221 0 0,-49-15 2214 0 0,50 14-1755 0 0,1 1-18 0 0,0 0-2 0 0,0 0-13 0 0,0 0-55 0 0,0 0-20 0 0,0 0-7 0 0,0 0-35 0 0,3 0-148 0 0,231-51 237 0 0,-174 39-818 0 0,21-3-4166 0 0,-45 7-218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7367 0 0,'0'0'568'0'0,"-1"0"-160"0"0,0 0-281 0 0,1 0 1 0 0,0 0-1 0 0,0 0 0 0 0,0 0 0 0 0,0 0 0 0 0,0-1 0 0 0,-1 1 0 0 0,1 0 0 0 0,0 0 0 0 0,0 0 0 0 0,0 0 0 0 0,0 0 0 0 0,0 0 0 0 0,0 0 0 0 0,-1 0 0 0 0,1 0 1 0 0,0 0-1 0 0,0 0 0 0 0,0 0 0 0 0,0 0 0 0 0,0 0 0 0 0,0-1 0 0 0,0 1 0 0 0,0 0 0 0 0,-1 0 0 0 0,1 0 0 0 0,0 0 0 0 0,0 0 0 0 0,0 0 0 0 0,0-1 1 0 0,0 1-1 0 0,0 0 0 0 0,0 0 0 0 0,0 0 0 0 0,0 0 0 0 0,0 0 0 0 0,0-1 0 0 0,0 1 0 0 0,0 0 0 0 0,0 0 0 0 0,0 0 0 0 0,0 0 0 0 0,0 0 0 0 0,0 0 1 0 0,0-1-1 0 0,0 1 0 0 0,0 0 0 0 0,0 0 0 0 0,0 0 0 0 0,0 0 0 0 0,0 0 0 0 0,0 0 0 0 0,1-1 0 0 0,-1 1 0 0 0,0 0 0 0 0,0 0 0 0 0,12-4 1629 0 0,19 0-1331 0 0,12 0 570 0 0,-7 0-220 0 0,58 2-1 0 0,-65 5-1003 0 0,55 14 1 0 0,-40-7-2803 0 0,-26-6-3169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897 163 3679 0 0,'15'-13'538'0'0,"0"1"0"0"0,2 0 0 0 0,-1 1 0 0 0,1 1 0 0 0,32-14 0 0 0,-31 16 936 0 0,-1 0 0 0 0,0-2 1 0 0,0 0-1 0 0,-1-1 0 0 0,24-21 1 0 0,-38 31-511 0 0,-2 1-18 0 0,0 0-79 0 0,-14 0-521 0 0,0 1 0 0 0,1 1 0 0 0,-1 1 0 0 0,-19 5 0 0 0,-53 23-502 0 0,66-23 243 0 0,-420 166-1557 0 0,435-172 1427 0 0,3-1 16 0 0,0 0-1 0 0,0 0 1 0 0,0 0 0 0 0,0-1 0 0 0,0 1 0 0 0,0 0-1 0 0,0-1 1 0 0,0 0 0 0 0,-1 1 0 0 0,1-1-1 0 0,0 0 1 0 0,0 0 0 0 0,0 0 0 0 0,-1 0 0 0 0,1 0-1 0 0,-3-2 1 0 0,3 2-130 0 0,3-3 118 0 0,0-1 1 0 0,0 2-1 0 0,0-1 1 0 0,1 0-1 0 0,-1 0 1 0 0,1 0-1 0 0,-1 0 0 0 0,1 1 1 0 0,0-1-1 0 0,0 1 1 0 0,0 0-1 0 0,5-5 1 0 0,-3 4-14 0 0,12-15-82 0 0,58-55-462 0 0,-72 71 492 0 0,-2 2 3 0 0,0 0 12 0 0,-4 0 59 0 0,-1 0 0 0 0,1 0 0 0 0,0 0 0 0 0,0 1 1 0 0,-1 0-1 0 0,1 0 0 0 0,0 0 0 0 0,0 0 0 0 0,0 0 0 0 0,0 1 1 0 0,-5 2-1 0 0,-7 5-21 0 0,-20 16 0 0 0,8-7-7 0 0,6-4 60 0 0,-25 14 164 0 0,-83 67 0 0 0,86-57 438 0 0,2 3 0 0 0,-71 87 0 0 0,113-128-549 0 0,0 0 0 0 0,0 1 0 0 0,-1-1 0 0 0,1 0 0 0 0,0 0 0 0 0,0 1 0 0 0,-1-1 0 0 0,1 0 0 0 0,0 1 0 0 0,0-1 0 0 0,0 0 0 0 0,0 0 0 0 0,0 1 0 0 0,-1-1 0 0 0,1 1 0 0 0,0-1 0 0 0,0 0 0 0 0,0 1 0 0 0,0-1 0 0 0,0 0 0 0 0,0 1 0 0 0,0-1 0 0 0,0 0 0 0 0,0 1 0 0 0,0-1 1 0 0,0 0-1 0 0,0 1 0 0 0,1-1 0 0 0,-1 0 0 0 0,0 1 0 0 0,0-1 0 0 0,0 0 0 0 0,0 1 0 0 0,1-1 0 0 0,-1 0 0 0 0,0 0 0 0 0,1 1 0 0 0,0 0-1 0 0,0-1 1 0 0,0 1-1 0 0,0-1 0 0 0,1 1 1 0 0,-1-1-1 0 0,0 0 0 0 0,1 1 1 0 0,-1-1-1 0 0,0 0 0 0 0,3 0 1 0 0,37-4 219 0 0,-41 4-251 0 0,49-8 319 0 0,55-16-1 0 0,-92 20-392 0 0,1 0 0 0 0,0 1 0 0 0,0 0 0 0 0,0 1 1 0 0,0 1-1 0 0,24 0 0 0 0,-34 2-46 0 0,1 0 1 0 0,-1 0-1 0 0,1 1 1 0 0,-1-1-1 0 0,0 1 0 0 0,0-1 1 0 0,0 1-1 0 0,0 0 1 0 0,0 0-1 0 0,0 0 1 0 0,0 1-1 0 0,0-1 0 0 0,-1 1 1 0 0,1-1-1 0 0,-1 1 1 0 0,0 0-1 0 0,0 0 1 0 0,0 0-1 0 0,2 4 0 0 0,3 8-211 0 0,0 0 0 0 0,9 32 0 0 0,-6-18 285 0 0,-7-19 62 0 0,2-1-1 0 0,0 1 1 0 0,0-1-1 0 0,0 0 0 0 0,1-1 1 0 0,0 1-1 0 0,1-1 1 0 0,0-1-1 0 0,0 1 1 0 0,1-1-1 0 0,14 10 0 0 0,-9-8 237 0 0,1 0-1 0 0,1-1 1 0 0,-1-1-1 0 0,1-1 1 0 0,0 0-1 0 0,27 7 1 0 0,-40-13-162 0 0,-2 0-5 0 0,0 0-17 0 0,-14 7 1 0 0,-35 11-66 0 0,-1-2 0 0 0,-54 10 0 0 0,46-12-154 0 0,-61 22-1 0 0,73-18 147 0 0,-59 32 1 0 0,35-5-1205 0 0,52-31-1603 0 0,-26 25-1 0 0,22-16-3410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6911 0 0,'0'0'528'0'0,"0"0"-229"0"0,0 0 300 0 0,0 0 163 0 0,3 0 36 0 0,28-7 1582 0 0,-25 5-2172 0 0,0 1 0 0 0,0-1 0 0 0,0 1 0 0 0,0 0 0 0 0,0 0 0 0 0,0 1 0 0 0,0 0 0 0 0,0 0 0 0 0,0 0 0 0 0,0 1 0 0 0,0 0 0 0 0,0 0 0 0 0,0 0 0 0 0,0 1 0 0 0,-1 0 0 0 0,1 0 0 0 0,8 5 0 0 0,-7-4-180 0 0,0 1 0 0 0,-1 0 0 0 0,1 1 1 0 0,-1-1-1 0 0,0 1 0 0 0,0 1 0 0 0,-1-1 1 0 0,0 1-1 0 0,8 9 0 0 0,-2 3 180 0 0,11 24-1 0 0,-17-30-171 0 0,1-1 0 0 0,1 1 0 0 0,0-1 1 0 0,0 0-1 0 0,1-1 0 0 0,9 10 0 0 0,-14-17-123 0 0,0 0 0 0 0,0-1 1 0 0,1 0-1 0 0,-1 1 0 0 0,0-1 0 0 0,1 0 0 0 0,-1-1 0 0 0,1 1 0 0 0,0-1 0 0 0,0 0 0 0 0,-1 0 1 0 0,1 0-1 0 0,0 0 0 0 0,0 0 0 0 0,0-1 0 0 0,0 0 0 0 0,0 0 0 0 0,0 0 0 0 0,0 0 0 0 0,0-1 1 0 0,0 0-1 0 0,0 1 0 0 0,4-3 0 0 0,16-4-560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589 101 11055 0 0,'2'-4'132'0'0,"0"-1"0"0"0,1 1 0 0 0,-1 1 0 0 0,1-1 0 0 0,-1 0-1 0 0,1 1 1 0 0,0-1 0 0 0,5-3 0 0 0,32-24 325 0 0,-3 3 1773 0 0,-31 24 521 0 0,-12 15-2266 0 0,-15 17-675 0 0,-40 43 262 0 0,-89 80 0 0 0,-7-26-171 0 0,109-89 50 0 0,38-29 48 0 0,-1 0 0 0 0,1 0 0 0 0,-1-2 0 0 0,0 1 0 0 0,-1-1 0 0 0,1-1 0 0 0,-1 0 0 0 0,0 0-1 0 0,0-1 1 0 0,-24 2 0 0 0,20-5 1 0 0,4-5 0 0 0,11 4 3 0 0,0 0-1 0 0,0 0 0 0 0,0 0 1 0 0,0 0-1 0 0,1-1 1 0 0,-1 1-1 0 0,0 0 0 0 0,1 0 1 0 0,-1-1-1 0 0,1 1 1 0 0,-1 0-1 0 0,1-1 0 0 0,0 1 1 0 0,-1 0-1 0 0,1-1 1 0 0,0 1-1 0 0,0-1 0 0 0,0 1 1 0 0,0 0-1 0 0,0-1 0 0 0,0 1 1 0 0,1-1-1 0 0,-1 1 1 0 0,0 0-1 0 0,1-3 0 0 0,0 1-23 0 0,1-1 0 0 0,-1 1 0 0 0,1-1 0 0 0,-1 1 0 0 0,1-1 0 0 0,0 1-1 0 0,0 0 1 0 0,4-4 0 0 0,-1 2-72 0 0,0 0 0 0 0,13-7-1 0 0,-9 6-51 0 0,-7 5-22 0 0,-2 1-1 0 0,0 0 12 0 0,0 0 50 0 0,-1 2 18 0 0,-3 21-108 0 0,-8 25 1 0 0,6-25 190 0 0,-5 32 1 0 0,10-48 22 0 0,1 1-1 0 0,-1 0 1 0 0,2-1-1 0 0,-1 1 1 0 0,1 0 0 0 0,0-1-1 0 0,0 1 1 0 0,4 9-1 0 0,15 44 47 0 0,-19-57-58 0 0,0 1-1 0 0,0 0 1 0 0,0-1-1 0 0,-1 1 1 0 0,1 0-1 0 0,-1 0 1 0 0,0-1-1 0 0,-1 1 0 0 0,1 0 1 0 0,-1 0-1 0 0,0-1 1 0 0,0 1-1 0 0,-4 8 1 0 0,-3 6 45 0 0,0-1 1 0 0,-12 18 0 0 0,3-6 43 0 0,-40 73 94 0 0,55-100-309 0 0,1 1 0 0 0,-1 0 0 0 0,1 0 0 0 0,0 0 0 0 0,0 0 0 0 0,0 0 0 0 0,0 6 0 0 0,1-8-3797 0 0,0-2-1314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51 6911 0 0,'-1'2'528'0'0,"-3"1"-462"0"0,1 0-1 0 0,-1 0 1 0 0,1-1-1 0 0,-1 1 0 0 0,0-1 1 0 0,-5 2-1 0 0,-11 8 3368 0 0,11-7 1650 0 0,21-12-4063 0 0,105-45-886 0 0,-96 43-118 0 0,-9 4-16 0 0,22-6 0 0 0,-25 9 0 0 0,10-2 31 0 0,-14 6-12 0 0,-3 0-9 0 0,8 4 18 0 0,-3 3 66 0 0,-7-6-54 0 0,1 1 1 0 0,-1-1-1 0 0,1 0 1 0 0,-1 1-1 0 0,0-1 1 0 0,0 1-1 0 0,0-1 1 0 0,-1 1-1 0 0,1-1 0 0 0,-3 7 1 0 0,0-1 51 0 0,0 1-1 0 0,-7 14 1 0 0,2-11-65 0 0,1 0-1 0 0,-2 0 1 0 0,1-1 0 0 0,-2 0 0 0 0,1-1 0 0 0,-2 0 0 0 0,0-1 0 0 0,-15 12 0 0 0,-3 3-138 0 0,-37 27-324 0 0,22-23 109 0 0,27-15 207 0 0,13-7 67 0 0,3-3 27 0 0,1-4 22 0 0,0 1 1 0 0,0 0-1 0 0,0 0 0 0 0,0-1 0 0 0,0 1 0 0 0,0 0 1 0 0,1-1-1 0 0,-1 1 0 0 0,0 0 0 0 0,1-1 0 0 0,-1 1 1 0 0,0 0-1 0 0,1-1 0 0 0,-1 1 0 0 0,1-1 0 0 0,-1 1 1 0 0,1-1-1 0 0,-1 1 0 0 0,2 0 0 0 0,-2-1-1 0 0,2 2 8 0 0,0 0-1 0 0,0 0 1 0 0,0-1-1 0 0,0 1 1 0 0,0-1-1 0 0,0 1 1 0 0,1-1-1 0 0,-1 0 1 0 0,1 0-1 0 0,-1 0 1 0 0,1 0-1 0 0,-1 0 1 0 0,1-1 0 0 0,-1 1-1 0 0,1-1 1 0 0,0 0-1 0 0,-1 1 1 0 0,1-1-1 0 0,0 0 1 0 0,3-1-1 0 0,6-1 102 0 0,1 0 0 0 0,-1-1 1 0 0,13-5-1 0 0,-3 2 98 0 0,121-30-510 0 0,-114 27-505 0 0,-3-5-47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11311 0 0,'0'0'522'0'0,"0"0"-13"0"0,3 0-328 0 0,41-15 502 0 0,-22 6 1083 0 0,42-8 0 0 0,-36 10-1230 0 0,-20 5-386 0 0,-1 0 0 0 0,0 0 0 0 0,1 1 0 0 0,-1 0 0 0 0,1 1 0 0 0,-1 0-1 0 0,1 0 1 0 0,13 2 0 0 0,-10-2-270 0 0,-9 0-508 0 0,-2 0-237 0 0,0 0-984 0 0,0 0-3745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8287 0 0,'0'0'639'0'0,"0"0"-219"0"0,0 0 619 0 0,0 0 311 0 0,0 0 68 0 0,0 0-68 0 0,3 0-334 0 0,11-1-305 0 0,0 0-1 0 0,0-1 0 0 0,27-7 0 0 0,44-19 303 0 0,-26 8-587 0 0,-53 19-440 0 0,4-3-357 0 0,0 1 0 0 0,15-1 1 0 0,-12 2-1008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53 151 3679 0 0,'0'0'284'0'0,"0"0"14"0"0,0 0 750 0 0,0 0 346 0 0,0 0 70 0 0,0 0-86 0 0,0 0-398 0 0,0 0-174 0 0,0 0-35 0 0,3-1-19 0 0,74-41 2013 0 0,10-4-1370 0 0,-55 31-987 0 0,50-19 629 0 0,-73 31-936 0 0,0 0 1 0 0,0 1-1 0 0,0 0 0 0 0,0 1 1 0 0,1 0-1 0 0,-1 0 1 0 0,11 1-1 0 0,-17 0-85 0 0,0 0 1 0 0,-1 1-1 0 0,1-1 1 0 0,0 1-1 0 0,-1 0 1 0 0,1-1-1 0 0,0 1 1 0 0,-1 0-1 0 0,1 1 1 0 0,-1-1-1 0 0,1 0 1 0 0,-1 1-1 0 0,0-1 1 0 0,0 1-1 0 0,1 0 1 0 0,-1 0-1 0 0,2 2 1 0 0,-2-1-23 0 0,0 0 0 0 0,0 0 0 0 0,-1 0 0 0 0,0 0 0 0 0,1 0-1 0 0,-1 0 1 0 0,0 1 0 0 0,0-1 0 0 0,-1 0 0 0 0,1 0 0 0 0,-1 1 0 0 0,1 4 0 0 0,-1 1-38 0 0,-1 0 1 0 0,0 0-1 0 0,0-1 0 0 0,-1 1 1 0 0,0 0-1 0 0,0-1 0 0 0,-1 1 1 0 0,0-1-1 0 0,-8 14 0 0 0,5-12 35 0 0,-1-1 0 0 0,1 0 1 0 0,-2 0-1 0 0,1-1 0 0 0,-1 0 0 0 0,0 0 0 0 0,-1-1 0 0 0,0 0 1 0 0,0 0-1 0 0,-1-1 0 0 0,1 0 0 0 0,-1-1 0 0 0,-19 8 0 0 0,-13 3-111 0 0,0-2 0 0 0,-1-2 0 0 0,-61 10 0 0 0,64-13-440 0 0,38-9 438 0 0,2 0 23 0 0,0 0 19 0 0,0 0 13 0 0,13 8-61 0 0,3 0 130 0 0,1-1-1 0 0,0-1 1 0 0,1-1-1 0 0,29 5 1 0 0,19 7 78 0 0,74 23 64 0 0,-129-35-144 0 0,20 7 11 0 0,-20-9 42 0 0,-11-3-48 0 0,0 1-1 0 0,0-1 1 0 0,0 1-1 0 0,0 0 1 0 0,1-1 0 0 0,-1 1-1 0 0,0-1 1 0 0,0 1-1 0 0,0 0 1 0 0,0-1-1 0 0,-1 1 1 0 0,1-1-1 0 0,0 1 1 0 0,0 0 0 0 0,0-1-1 0 0,0 1 1 0 0,-1-1-1 0 0,1 1 1 0 0,0-1-1 0 0,-1 2 1 0 0,1-2 3 0 0,-1 2 35 0 0,-1 0 0 0 0,1 1 0 0 0,-1-1 0 0 0,1 0 0 0 0,-1 0 0 0 0,0 0-1 0 0,0 0 1 0 0,0-1 0 0 0,0 1 0 0 0,0 0 0 0 0,-4 1 0 0 0,-29 15 352 0 0,14-9-267 0 0,-170 82 406 0 0,133-72-465 0 0,-41 17 26 0 0,97-35-185 0 0,2-1-10 0 0,0 0-195 0 0,0 0-861 0 0,3-1-380 0 0,8-1-79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42 132 7543 0 0,'-10'-7'803'0'0,"-18"3"-726"0"0,26 4 253 0 0,2 0 102 0 0,-2 0 16 0 0,14-1 1334 0 0,-1-1 0 0 0,1 0 0 0 0,14-4 0 0 0,54-19-1139 0 0,-8 3 192 0 0,-39 13-631 0 0,16-5 208 0 0,1 2-1 0 0,92-11 1 0 0,-125 22-349 0 0,6-1-350 0 0,1 0 0 0 0,-1 2 0 0 0,43 6 0 0 0,-53-6-2737 0 0,-11 0 606 0 0,-2 0-2630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1839 0 0,'-7'5'6995'0'0,"6"-4"-6600"0"0,1 1 0 0 0,-1-1 1 0 0,1 1-1 0 0,0-1 0 0 0,0 1 0 0 0,0 0 0 0 0,0-1 0 0 0,0 1 1 0 0,0-1-1 0 0,0 1 0 0 0,1-1 0 0 0,-1 1 0 0 0,0-1 0 0 0,1 1 1 0 0,-1-1-1 0 0,1 1 0 0 0,0-1 0 0 0,-1 0 0 0 0,1 1 0 0 0,2 1 1 0 0,-1-1-195 0 0,0 1 1 0 0,1-1 0 0 0,-1 0 0 0 0,1 0 0 0 0,-1 0-1 0 0,1 0 1 0 0,0 0 0 0 0,0-1 0 0 0,4 2 0 0 0,3 1-145 0 0,-1-1 0 0 0,0-1 0 0 0,1 0 0 0 0,-1 0 1 0 0,1-1-1 0 0,11 0 0 0 0,5-3 99 0 0,-1-1 0 0 0,1-1-1 0 0,46-14 1 0 0,-43 9-254 0 0,1-2 1 0 0,40-21-1 0 0,-19 5-5389 0 0,-22 9-700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 10679 0 0,'1'-1'490'0'0,"27"-25"220"0"0,-21 19-662 0 0,-5 6 406 0 0,-2 1 144 0 0,0 0 30 0 0,0 0-33 0 0,-1 3-485 0 0,1 0 0 0 0,-1 0-1 0 0,0 0 1 0 0,0 0 0 0 0,0 0 0 0 0,0 0 0 0 0,-1 0 0 0 0,-1 3-1 0 0,-1 3 60 0 0,-28 59 559 0 0,-44 109 375 0 0,70-157-1037 0 0,0 0-1 0 0,1 1 1 0 0,1 0 0 0 0,0 0-1 0 0,2 0 1 0 0,1 42 0 0 0,1-59-70 0 0,1 1 0 0 0,-1 0 1 0 0,1 0-1 0 0,0-1 0 0 0,1 1 0 0 0,1 5 0 0 0,-2-8-77 0 0,0-1 0 0 0,-1 1 0 0 0,1-1 0 0 0,0 0 0 0 0,0 1-1 0 0,0-1 1 0 0,1 0 0 0 0,-1 1 0 0 0,0-1 0 0 0,0 0 0 0 0,1 0 0 0 0,-1 0-1 0 0,0 0 1 0 0,1 0 0 0 0,-1 0 0 0 0,1 0 0 0 0,0-1 0 0 0,-1 1 0 0 0,1-1-1 0 0,2 1 1 0 0,19 2-5655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187 145 8751 0 0,'0'0'674'0'0,"0"0"-204"0"0,0 0 772 0 0,0 0 380 0 0,0 0 77 0 0,0 0-136 0 0,0 0-647 0 0,1-1-284 0 0,22-15 388 0 0,8-5-49 0 0,44-22 0 0 0,-47 30-790 0 0,1 1 0 0 0,0 1 0 0 0,0 2-1 0 0,42-8 1 0 0,-57 15-157 0 0,-14 2-19 0 0,1 1 0 0 0,0-1 0 0 0,-1 0 0 0 0,1 0 0 0 0,-1 1 0 0 0,1-1 1 0 0,-1 0-1 0 0,1 1 0 0 0,-1-1 0 0 0,1 1 0 0 0,-1-1 0 0 0,1 1 0 0 0,-1-1 0 0 0,1 1 0 0 0,-1-1 0 0 0,0 1 0 0 0,1-1 0 0 0,-1 1 0 0 0,0-1 0 0 0,1 1 0 0 0,-1 0 0 0 0,0-1 0 0 0,0 1 0 0 0,0 0 0 0 0,1 0 7 0 0,-1 1-5 0 0,1 0 1 0 0,-1 0-1 0 0,0 0 1 0 0,0 1 0 0 0,0-1-1 0 0,0 0 1 0 0,0 0-1 0 0,0 0 1 0 0,0 0 0 0 0,-1 1-1 0 0,1-1 1 0 0,-1 0-1 0 0,1 0 1 0 0,-1 0 0 0 0,0 0-1 0 0,0 0 1 0 0,0 0-1 0 0,0 0 1 0 0,-2 2 0 0 0,-3 5 58 0 0,-1 1 1 0 0,-11 10-1 0 0,12-14-31 0 0,-143 134 395 0 0,84-83-372 0 0,42-34-116 0 0,2 1 0 0 0,-34 48 0 0 0,40-51-79 0 0,-113 159-2008 0 0,124-174 1908 0 0,-1 0 1 0 0,1 1-1 0 0,1 0 0 0 0,-6 13 0 0 0,9-16 117 0 0,9 10 247 0 0,-3-12-10 0 0,-4-1-38 0 0,1 0 9 0 0,0-1 0 0 0,0 1 0 0 0,1-1-1 0 0,-1 1 1 0 0,0-1 0 0 0,0 0 0 0 0,1 0 0 0 0,-1 0 0 0 0,0-1 0 0 0,6 0 0 0 0,35-12 514 0 0,-29 7-382 0 0,55-18 488 0 0,25-9-336 0 0,-29 10-164 0 0,-1 1-1408 0 0,-56 17-1197 0 0,-8 4 1372 0 0,0 0-5465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13 9071 0 0,'0'0'414'0'0,"0"0"-12"0"0,0 0-146 0 0,0 0 340 0 0,0 0 179 0 0,2-1 32 0 0,17-10 874 0 0,-18 10-804 0 0,-1 1 3 0 0,0 0-29 0 0,0 0-124 0 0,0 0-58 0 0,0 0-12 0 0,0 0-67 0 0,0 0-282 0 0,0 0-127 0 0,-1 3-21 0 0,-161 197-2 0 0,59-79-179 0 0,75-87-58 0 0,5-7-6 0 0,0 2 0 0 0,2 1 0 0 0,-22 40 1 0 0,36-55 59 0 0,0 1 1 0 0,1-1-1 0 0,1 1 1 0 0,0 0-1 0 0,1 1 1 0 0,1-1-1 0 0,-2 22 1 0 0,4-30 48 0 0,1 0-1 0 0,0 0 1 0 0,1 0 0 0 0,0 0-1 0 0,0 0 1 0 0,1-1 0 0 0,-1 1-1 0 0,2 0 1 0 0,-1-1 0 0 0,1 1-1 0 0,0-1 1 0 0,1 0 0 0 0,-1 0-1 0 0,2 0 1 0 0,-1-1 0 0 0,1 1 0 0 0,8 9-1 0 0,-3-9 196 0 0,0 0 1 0 0,0 0-1 0 0,0 0 0 0 0,1-2 1 0 0,0 1-1 0 0,0-1 0 0 0,13 3 0 0 0,1 3 359 0 0,-23-10-689 0 0,-1-1 0 0 0,1 1 0 0 0,-1 0 0 0 0,0 0 0 0 0,1 1-1 0 0,-1-1 1 0 0,0 0 0 0 0,0 0 0 0 0,0 1 0 0 0,0-1 0 0 0,0 0 0 0 0,0 1-1 0 0,0-1 1 0 0,0 1 0 0 0,0 0 0 0 0,-1-1 0 0 0,1 1 0 0 0,-1-1 0 0 0,1 4 0 0 0,-1-3-2148 0 0,0-2-4300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47 7855 0 0,'0'0'363'0'0,"0"0"-12"0"0,2-1-223 0 0,28-13 866 0 0,-28 13-696 0 0,-1 1-1 0 0,0-1 1 0 0,0 0-1 0 0,1 1 1 0 0,-1-1 0 0 0,0 1-1 0 0,1-1 1 0 0,-1 1-1 0 0,1-1 1 0 0,-1 1-1 0 0,3 0 1 0 0,-3-1 13 0 0,1 1 0 0 0,-1-1 1 0 0,0 0-1 0 0,1 0 0 0 0,-1 0 1 0 0,0 0-1 0 0,1 0 0 0 0,-1 0 0 0 0,0 0 1 0 0,0-1-1 0 0,0 1 0 0 0,0 0 0 0 0,0-1 1 0 0,0 1-1 0 0,0 0 0 0 0,0-1 0 0 0,-1 1 1 0 0,1-1-1 0 0,0-2 0 0 0,-15 8 59 0 0,2-1-344 0 0,0 1 1 0 0,1 1 0 0 0,0 0 0 0 0,-21 12 0 0 0,-1 1-11 0 0,-150 72-288 0 0,169-83 43 0 0,-1-1 0 0 0,1-1 0 0 0,-1 0 0 0 0,0-1 0 0 0,-24 3 0 0 0,38-7 203 0 0,1 0 1 0 0,-1 0 0 0 0,0 0 0 0 0,0 0-1 0 0,1 0 1 0 0,-1 0 0 0 0,0 0 0 0 0,1 0 0 0 0,-1 0-1 0 0,0-1 1 0 0,1 1 0 0 0,-1 0 0 0 0,0 0-1 0 0,1-1 1 0 0,-1 1 0 0 0,0 0 0 0 0,1-1-1 0 0,-1 1 1 0 0,1-1 0 0 0,-1 1 0 0 0,1-1 0 0 0,-1 1-1 0 0,1-1 1 0 0,-1 1 0 0 0,1-1 0 0 0,-1 1-1 0 0,1-1 1 0 0,0 0 0 0 0,-1 1 0 0 0,1-1-1 0 0,0 0 1 0 0,0 1 0 0 0,-1-1 0 0 0,1 0 0 0 0,0 1-1 0 0,0-1 1 0 0,0-1 0 0 0,0 1 20 0 0,1-1 1 0 0,-1 0-1 0 0,0 1 1 0 0,1-1 0 0 0,0 1-1 0 0,-1-1 1 0 0,1 0-1 0 0,0 1 1 0 0,0 0-1 0 0,0-1 1 0 0,0 1-1 0 0,0 0 1 0 0,0-1-1 0 0,0 1 1 0 0,0 0-1 0 0,2-2 1 0 0,1 1-5 0 0,-3 0-45 0 0,1 1-12 0 0,5-3-12 0 0,-5 3-2 0 0,-2 1 0 0 0,0 0-2 0 0,0 0-12 0 0,-1 1 14 0 0,-13 15 76 0 0,-13 10 410 0 0,5-1 32 0 0,21-23-334 0 0,1-2 0 0 0,0 0-90 0 0,-1 0-1 0 0,1 0 0 0 0,-1 0 0 0 0,1 0 1 0 0,-1 1-1 0 0,1-1 0 0 0,0 0 1 0 0,-1 0-1 0 0,1 0 0 0 0,-1 1 1 0 0,1-1-1 0 0,0 0 0 0 0,-1 1 1 0 0,1-1-1 0 0,0 0 0 0 0,0 1 1 0 0,-1-1-1 0 0,1 0 0 0 0,0 1 1 0 0,0-1-1 0 0,-1 0 0 0 0,1 1 0 0 0,0-1 1 0 0,0 1-1 0 0,0-1 0 0 0,0 1 1 0 0,-1-1-1 0 0,1 0 0 0 0,0 1 1 0 0,0-1-1 0 0,0 1 0 0 0,0 14 406 0 0,0-15-416 0 0,1 16-3 0 0,2 2-7 0 0,-1-10-26 0 0,2-1 7 0 0,3 6 0 0 0,5-2-22 0 0,-9-9 41 0 0,1 0 1 0 0,0 0-1 0 0,0 0 0 0 0,-1-1 0 0 0,1 1 0 0 0,0-1 1 0 0,0 0-1 0 0,0 0 0 0 0,1 0 0 0 0,-1-1 0 0 0,0 0 1 0 0,5 0-1 0 0,7 0-9 0 0,29-6-1 0 0,-13 1-18 0 0,25-3 31 0 0,-29 3 97 0 0,33-1 0 0 0,-56 6-61 0 0,6-1 92 0 0,0 1 1 0 0,0 0-1 0 0,0 0 1 0 0,0 1-1 0 0,0 1 1 0 0,0 0-1 0 0,18 5 1 0 0,-28-6-88 0 0,0 0 0 0 0,0 0 1 0 0,1 0-1 0 0,-1 0 0 0 0,0 0 1 0 0,0 0-1 0 0,0 0 0 0 0,-1 0 1 0 0,1 1-1 0 0,0-1 0 0 0,0 0 1 0 0,-1 1-1 0 0,1-1 0 0 0,0 0 1 0 0,-1 1-1 0 0,0-1 0 0 0,1 2 1 0 0,3 23 46 0 0,-4-22-66 0 0,-1 1 1 0 0,1-1 0 0 0,-1 0 0 0 0,0 0 0 0 0,0 0 0 0 0,0 0 0 0 0,0 0-1 0 0,-1 0 1 0 0,0 0 0 0 0,0 0 0 0 0,0-1 0 0 0,0 1 0 0 0,0-1 0 0 0,-1 1 0 0 0,-2 2-1 0 0,-1 0-5 0 0,0 0-1 0 0,0-1 1 0 0,-1 0-1 0 0,0 0 1 0 0,0 0-1 0 0,-12 5 1 0 0,-16 9 38 0 0,17-9-83 0 0,-37 15 0 0 0,-5-7-184 0 0,-1-2 1 0 0,-88 10 0 0 0,58-15 119 0 0,89-10 19 0 0,2-1-4 0 0,0 0 7 0 0,0 0-151 0 0,49 1-2991 0 0,-20-4 2001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2759 0 0,'-17'1'108'0'0,"11"-1"-63"0"0,0 0-1 0 0,0 0 0 0 0,0 1 0 0 0,0 0 1 0 0,0 0-1 0 0,0 1 0 0 0,0-1 1 0 0,0 1-1 0 0,-9 5 0 0 0,7-4-706 0 0,-3 2 7720 0 0,11-1-3521 0 0,7 0-2681 0 0,4-1-596 0 0,0 0 0 0 0,0-1-1 0 0,0-1 1 0 0,0 1 0 0 0,0-2-1 0 0,0 1 1 0 0,14-3 0 0 0,1 2 105 0 0,56-4 654 0 0,33 2 363 0 0,-112 2-1311 0 0,1 0-1 0 0,-1 1 1 0 0,1-1 0 0 0,-1 1-1 0 0,0 0 1 0 0,1 0 0 0 0,-1 0-1 0 0,0 1 1 0 0,0-1 0 0 0,0 1-1 0 0,0-1 1 0 0,0 1-1 0 0,0 0 1 0 0,0 0 0 0 0,-1 0-1 0 0,4 5 1 0 0,-3-3-11 0 0,0 0 0 0 0,0 0 0 0 0,0 0 0 0 0,-1 0 0 0 0,0 1-1 0 0,0-1 1 0 0,0 1 0 0 0,-1 0 0 0 0,1 0 0 0 0,0 6 0 0 0,0 6 15 0 0,-1 0 1 0 0,-1 0-1 0 0,0 0 0 0 0,-1-1 1 0 0,-5 28-1 0 0,0-20-38 0 0,-1-1-1 0 0,-1 0 1 0 0,0-1-1 0 0,-2 0 1 0 0,-1 0 0 0 0,-17 26-1 0 0,5-11 3 0 0,-1-2 0 0 0,-53 62 1 0 0,67-86-52 0 0,-1 0 1 0 0,0-1 0 0 0,-1 0-1 0 0,0 0 1 0 0,0-1 0 0 0,-1-1 0 0 0,0 0-1 0 0,-18 7 1 0 0,19-9-227 0 0,0 0 0 0 0,1 1 0 0 0,-14 11 0 0 0,24-17 22 0 0,0-1 217 0 0,1 0 0 0 0,0 0 0 0 0,-1 0 0 0 0,1 0 0 0 0,0 1 0 0 0,0-1 0 0 0,-1 0 0 0 0,1 0 0 0 0,0 0 0 0 0,-1 0 0 0 0,1 1 0 0 0,0-1 0 0 0,0 0 0 0 0,-1 0 0 0 0,1 1 0 0 0,0-1 0 0 0,0 0 0 0 0,0 0 0 0 0,-1 1 0 0 0,1-1 0 0 0,0 1 0 0 0,-2 0-7671 0 0,13-1 2198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 1839 0 0,'-1'1'134'0'0,"-19"2"-110"0"0,2-7 4522 0 0,12 3-2680 0 0,4 0 240 0 0,2 1-820 0 0,0 0-361 0 0,0 0-77 0 0,0 0-41 0 0,0 0-115 0 0,0 0-55 0 0,0 0-12 0 0,0 0-19 0 0,2-1-81 0 0,10-5-157 0 0,0-1 0 0 0,0 2 0 0 0,1 0 0 0 0,0 0 0 0 0,23-4 0 0 0,-16 5-197 0 0,-1 1 0 0 0,1 1 1 0 0,29 1-1 0 0,3 8-922 0 0,-7-1-2136 0 0,-21-4-3275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10103 0 0,'0'0'464'0'0,"0"0"-9"0"0,0 0-175 0 0,0 0 357 0 0,2 1 187 0 0,24 0 141 0 0,-1-2 1 0 0,1 0-1 0 0,-1-1 0 0 0,33-8 0 0 0,-17 3-248 0 0,-3 2-191 0 0,78-9 169 0 0,-36 7-2119 0 0,-64 5-2837 0 0,-13 2-1686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51 9215 0 0,'0'-2'707'0'0,"1"-2"-380"0"0,0 0 0 0 0,0 0 1 0 0,1 0-1 0 0,-1 1 0 0 0,1-1 0 0 0,0 0 1 0 0,0 1-1 0 0,0-1 0 0 0,0 1 0 0 0,1 0 0 0 0,3-5 1 0 0,-4 7 881 0 0,21 3 1260 0 0,-21-2-2042 0 0,7 10 322 0 0,-7-8-704 0 0,0 1-1 0 0,-1 0 1 0 0,1-1 0 0 0,-1 1-1 0 0,0 0 1 0 0,0 0 0 0 0,0 0-1 0 0,0 0 1 0 0,-1 0-1 0 0,1 0 1 0 0,-1 0 0 0 0,0 0-1 0 0,0 0 1 0 0,0 0-1 0 0,0 0 1 0 0,0 1 0 0 0,-1-1-1 0 0,1 0 1 0 0,-1 0-1 0 0,-1 3 1 0 0,-2 7-3 0 0,-1-1 1 0 0,-1 0-1 0 0,-9 16 1 0 0,11-22-30 0 0,-15 24 59 0 0,-27 32 0 0 0,44-58-72 0 0,-10 10-107 0 0,-22 20 0 0 0,-7 8-168 0 0,24-21-254 0 0,-22 26 4 0 0,18-13-4910 0 0,14-18-155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6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93 9991 0 0,'0'0'456'0'0,"0"0"-8"0"0,2-1-150 0 0,9-7 578 0 0,2 0 1 0 0,-1 0 0 0 0,1 1-1 0 0,0 1 1 0 0,1 0 0 0 0,27-7-1 0 0,90-14 1265 0 0,-115 24-1866 0 0,-2 1-82 0 0,0 0 1 0 0,15 1 0 0 0,-15 3-161 0 0,-13-1-31 0 0,0-1-1 0 0,0 1 0 0 0,0 0 1 0 0,0 0-1 0 0,0 0 1 0 0,-1 0-1 0 0,1 0 1 0 0,0 0-1 0 0,0 0 0 0 0,-1 1 1 0 0,1-1-1 0 0,-1 0 1 0 0,1 0-1 0 0,-1 0 0 0 0,1 1 1 0 0,-1-1-1 0 0,0 0 1 0 0,1 1-1 0 0,-1-1 1 0 0,0 0-1 0 0,0 1 0 0 0,0-1 1 0 0,0 0-1 0 0,0 1 1 0 0,-1-1-1 0 0,1 0 0 0 0,0 0 1 0 0,-1 1-1 0 0,0 1 1 0 0,0 2-14 0 0,-1 0 1 0 0,0 0 0 0 0,-1 0-1 0 0,1 0 1 0 0,-1 0-1 0 0,-3 4 1 0 0,-9 9-101 0 0,0-1 0 0 0,-1 0 1 0 0,-1-1-1 0 0,-33 24 0 0 0,-83 45-738 0 0,46-32 608 0 0,63-39 245 0 0,18-11-6 0 0,-1 1-1 0 0,1 0 0 0 0,0 0 0 0 0,-7 6 0 0 0,12-9-73 0 0,1-1-4 0 0,0 0 7 0 0,0 0-18 0 0,0 0-82 0 0,0 0-33 0 0,2 1-8 0 0,14 1 10 0 0,0-1 1 0 0,0 0-1 0 0,25-2 0 0 0,-26-1 94 0 0,-1 2 0 0 0,1 0-1 0 0,-1 1 1 0 0,1 0 0 0 0,20 5 0 0 0,-31-5 148 0 0,1 1 1 0 0,0-1 0 0 0,0 1-1 0 0,-1 0 1 0 0,1 1 0 0 0,-1-1-1 0 0,1 1 1 0 0,-1 0 0 0 0,0 0-1 0 0,0 0 1 0 0,-1 0 0 0 0,1 1-1 0 0,-1 0 1 0 0,1-1 0 0 0,-1 1-1 0 0,0 0 1 0 0,0 1 0 0 0,-1-1-1 0 0,0 1 1 0 0,1-1 0 0 0,-1 1-1 0 0,-1 0 1 0 0,1-1 0 0 0,-1 1-1 0 0,0 0 1 0 0,0 0 0 0 0,1 8-1 0 0,-2-10 17 0 0,0 1 1 0 0,-1-1-1 0 0,1 1 0 0 0,0-1 0 0 0,-1 0 0 0 0,0 1 1 0 0,0-1-1 0 0,0 0 0 0 0,0 1 0 0 0,-1-1 0 0 0,1 0 1 0 0,-1 0-1 0 0,0 0 0 0 0,0 0 0 0 0,0 0 0 0 0,0 0 0 0 0,0-1 1 0 0,-1 1-1 0 0,1-1 0 0 0,-1 0 0 0 0,1 1 0 0 0,-1-1 1 0 0,-3 2-1 0 0,-8 4 159 0 0,-1-1 0 0 0,1 0 0 0 0,-29 9 0 0 0,12-5 56 0 0,9 1-161 0 0,17-9-76 0 0,-1 0 0 0 0,1 0 1 0 0,-10 3-1 0 0,-20 4-53 0 0,-59 17-1258 0 0,65-21-168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4143 0 0,'0'0'319'0'0,"0"0"-52"0"0,1-1 561 0 0,0-7 268 0 0,-1 6 50 0 0,0 2-83 0 0,0 0-375 0 0,0 0-164 0 0,0 0-39 0 0,0 0-61 0 0,0 0-236 0 0,0 0-105 0 0,0 2-28 0 0,2 4-44 0 0,4 21 354 0 0,18 45-1 0 0,-20-63-228 0 0,0-1 0 0 0,1 1-1 0 0,0-1 1 0 0,0 0 0 0 0,1 0 0 0 0,0-1 0 0 0,0 0 0 0 0,1 0-1 0 0,7 7 1 0 0,-3-5-22 0 0,0 0-1 0 0,0-1 0 0 0,1 0 1 0 0,0 0-1 0 0,0-1 0 0 0,24 9 1 0 0,-22-12-204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161 592 6447 0 0,'0'0'924'0'0,"2"-1"324"0"0,4-3-353 0 0,1 0-1 0 0,-1 0 1 0 0,0-1 0 0 0,0 0-1 0 0,0 0 1 0 0,6-7-1 0 0,29-39-303 0 0,-20 24-57 0 0,-4 4-431 0 0,-1-1 0 0 0,-1 0 0 0 0,-1 0 0 0 0,16-41-1 0 0,-15 27-53 0 0,-2-2 0 0 0,12-58 0 0 0,-22 82-25 0 0,2-29-1 0 0,-5 38-19 0 0,0 1-1 0 0,-1-1 1 0 0,1 1 0 0 0,-1 0-1 0 0,0 0 1 0 0,-1-1 0 0 0,-3-9-1 0 0,5 15-5 0 0,-1 0 0 0 0,1 0 0 0 0,0 0 0 0 0,-1 0 0 0 0,1 1 0 0 0,-1-1 0 0 0,0 0 0 0 0,1 0 0 0 0,-1 0 0 0 0,0 1 0 0 0,1-1 0 0 0,-1 0 0 0 0,0 1 0 0 0,0-1 0 0 0,1 1 0 0 0,-1-1 0 0 0,0 1 0 0 0,0-1 0 0 0,0 1 0 0 0,0 0 0 0 0,0-1 0 0 0,-1 1 0 0 0,0 0-7 0 0,0 0 0 0 0,0 0 1 0 0,0 0-1 0 0,1 0 0 0 0,-1 0 1 0 0,0 1-1 0 0,0-1 0 0 0,1 1 1 0 0,-1-1-1 0 0,0 1 0 0 0,-2 1 1 0 0,-2 1-20 0 0,0 1 0 0 0,0 0 0 0 0,0 1 0 0 0,1-1 1 0 0,-7 8-1 0 0,3-2 10 0 0,1 0-1 0 0,0 1 1 0 0,1 0 0 0 0,0 1 0 0 0,1-1-1 0 0,1 1 1 0 0,-1 1 0 0 0,2-1 0 0 0,0 1 0 0 0,-4 20-1 0 0,0 12-2 0 0,-2 79 0 0 0,8-76 51 0 0,2-47-29 0 0,-6 96 68 0 0,-24 121-1 0 0,18-162-30 0 0,-29 79 0 0 0,29-104-71 0 0,-2 1 0 0 0,-1-2-1 0 0,-34 52 1 0 0,42-73-1114 0 0,0 0 0 0 0,0 0 0 0 0,-12 10 0 0 0,-5 1-3888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24 6879 0 0,'0'0'315'0'0,"2"-1"-7"0"0,7-3-199 0 0,17-11 191 0 0,-26 14-282 0 0,1 1 0 0 0,-1 0 0 0 0,0-1 0 0 0,1 1 0 0 0,-1 0 0 0 0,0 0 0 0 0,1 0 0 0 0,-1-1 0 0 0,1 1 0 0 0,-1 0 0 0 0,0 0 0 0 0,1 0 0 0 0,-1 0 0 0 0,1 0 0 0 0,-1 0 0 0 0,1 0 0 0 0,-1 0-1 0 0,1 0 1 0 0,-1 0 0 0 0,0 0 0 0 0,1 0 0 0 0,-1 0 0 0 0,1 0 0 0 0,-1 0 0 0 0,1 0 0 0 0,-1 1 0 0 0,0-1 0 0 0,1 0 0 0 0,-1 0 0 0 0,0 0 0 0 0,1 1 0 0 0,-1-1 0 0 0,0 0 0 0 0,1 1 0 0 0,-1-1 0 0 0,0 0 0 0 0,1 1 0 0 0,-1-1-1 0 0,0 0 1 0 0,1 1 0 0 0,0 1 158 0 0,-1-2 236 0 0,0 0 107 0 0,0 0 22 0 0,0 0 67 0 0,0 0 268 0 0,0 0 116 0 0,0 0 28 0 0,0 0-61 0 0,-1 1-814 0 0,-1 0 1 0 0,1 0-1 0 0,0 0 0 0 0,0 0 1 0 0,0 0-1 0 0,0 1 0 0 0,0-1 1 0 0,0 0-1 0 0,-1 3 1 0 0,-3 2 192 0 0,-93 100 631 0 0,42-39-1271 0 0,-129 118 0 0 0,164-167 123 0 0,-41 32-344 0 0,55-45 448 0 0,0 0 1 0 0,0-1-1 0 0,0 0 0 0 0,-1-1 0 0 0,0 1 1 0 0,0-1-1 0 0,-8 2 0 0 0,3-5-71 0 0,12-1 146 0 0,1 0 1 0 0,-1 0 0 0 0,0 1 0 0 0,0-1 0 0 0,1 0 0 0 0,-1 0 0 0 0,0 0-1 0 0,1 0 1 0 0,-1 0 0 0 0,1 0 0 0 0,-1 0 0 0 0,1 0 0 0 0,0 0 0 0 0,-1 0-1 0 0,1 0 1 0 0,0 0 0 0 0,0 0 0 0 0,0 0 0 0 0,0 0 0 0 0,0 0 0 0 0,0 0 0 0 0,0 0-1 0 0,0 0 1 0 0,0 0 0 0 0,0 0 0 0 0,1-2 0 0 0,0-2 49 0 0,0 0 0 0 0,0 0 1 0 0,1 1-1 0 0,2-8 0 0 0,1 4-2 0 0,0 0-1 0 0,0 1 0 0 0,0-1 1 0 0,9-8-1 0 0,11-14 36 0 0,-19 21-95 0 0,-4 8-46 0 0,-2 1-8 0 0,0 0-27 0 0,0 0-123 0 0,0 0-52 0 0,0 0-11 0 0,0 0 17 0 0,0 0 71 0 0,-7 14-250 0 0,7-14 439 0 0,0 0 0 0 0,-1 0 0 0 0,1 0 0 0 0,0 0 0 0 0,-1 1 0 0 0,1-1 0 0 0,0 0 0 0 0,-1 0 1 0 0,1 0-1 0 0,0 1 0 0 0,0-1 0 0 0,0 0 0 0 0,-1 1 0 0 0,1-1 0 0 0,0 0 0 0 0,0 0 0 0 0,0 1 1 0 0,-1-1-1 0 0,1 0 0 0 0,0 1 0 0 0,0-1 0 0 0,0 0 0 0 0,0 1 0 0 0,0-1 0 0 0,0 0 0 0 0,0 1 0 0 0,0-1 1 0 0,0 0-1 0 0,0 1 0 0 0,0-1 0 0 0,0 1 0 0 0,0-1 0 0 0,0 0 0 0 0,0 1 0 0 0,0-1 0 0 0,0 0 0 0 0,0 1 1 0 0,0-1-1 0 0,1 0 0 0 0,-1 1 0 0 0,0-1 0 0 0,0 0 0 0 0,0 0 0 0 0,1 1 0 0 0,-1-1 0 0 0,0 0 1 0 0,0 0-1 0 0,1 1 0 0 0,-1-1 0 0 0,0 0 0 0 0,1 0 0 0 0,-1 0 0 0 0,0 1 0 0 0,0-1 0 0 0,1 0 0 0 0,-1 0 1 0 0,1 0-1 0 0,-1 0-12 0 0,3 2-151 0 0,-1-1 0 0 0,1 1 1 0 0,0-1-1 0 0,0 0 1 0 0,0 0-1 0 0,3 1 1 0 0,-4-2-506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36 7831 0 0,'0'0'356'0'0,"0"-2"-6"0"0,0 0-283 0 0,0-2-45 0 0,7-9 221 0 0,-3 7 92 0 0,2-2 3704 0 0,-6 8-3981 0 0,0 1 0 0 0,1-1-1 0 0,-1 0 1 0 0,0 1 0 0 0,1-1 0 0 0,-1 1-1 0 0,0-1 1 0 0,0 0 0 0 0,1 1-1 0 0,-1-1 1 0 0,0 1 0 0 0,0-1-1 0 0,0 1 1 0 0,0-1 0 0 0,0 1 0 0 0,0-1-1 0 0,0 0 1 0 0,0 1 0 0 0,0-1-1 0 0,0 1 1 0 0,0-1 0 0 0,0 1 0 0 0,0-1-1 0 0,0 1 1 0 0,-1 12 79 0 0,0 0 0 0 0,-1 0 1 0 0,0 0-1 0 0,-1-1 0 0 0,-5 15 1 0 0,0 2-30 0 0,-8 31-33 0 0,-22 94-57 0 0,11-57 46 0 0,26-85-53 0 0,2-11-19 0 0,-1-1-1 0 0,1 0 1 0 0,0-1 0 0 0,0 1 0 0 0,0 0-1 0 0,0 0 1 0 0,0 0 0 0 0,0-1 0 0 0,0 1-1 0 0,0 0 1 0 0,0-1 0 0 0,0 1-1 0 0,0-1 1 0 0,1 0 0 0 0,19-17-209 0 0,6-13-21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8 919 0 0,'0'0'184'0'0,"0"0"436"0"0,0 0 188 0 0,0 0 38 0 0,0 0 120 0 0,0 0 473 0 0,0 0 206 0 0,0 0 41 0 0,0 0-89 0 0,0 0-408 0 0,0 0-179 0 0,0 0-33 0 0,0 0-92 0 0,0 0-354 0 0,0 0-156 0 0,0 0-30 0 0,-2 1-44 0 0,-9 10 115 0 0,11-6-125 0 0,9-1-187 0 0,-1-4 2 0 0,1 0 0 0 0,0 0 0 0 0,0-1 0 0 0,-1 0 0 0 0,1-1 0 0 0,0 0 1 0 0,-1 0-1 0 0,11-5 0 0 0,8-1 196 0 0,-23 7-273 0 0,-1 0-1 0 0,1 0 1 0 0,-1 0 0 0 0,1 0-1 0 0,-1 1 1 0 0,1-1 0 0 0,0 1-1 0 0,-1 0 1 0 0,1 0 0 0 0,-1 1-1 0 0,1-1 1 0 0,0 1-1 0 0,-1 0 1 0 0,1-1 0 0 0,-1 2-1 0 0,1-1 1 0 0,-1 0 0 0 0,5 3-1 0 0,-7-2-11 0 0,1-1 0 0 0,-1 1 0 0 0,0-1-1 0 0,0 1 1 0 0,-1-1 0 0 0,1 1 0 0 0,0 0 0 0 0,-1 0-1 0 0,1-1 1 0 0,0 1 0 0 0,-1 0 0 0 0,0 0-1 0 0,0 0 1 0 0,1 3 0 0 0,-1-4 6 0 0,0 3-4 0 0,0 0 0 0 0,0 1 0 0 0,-1-1 0 0 0,0 0 0 0 0,1 0 0 0 0,-1 0 0 0 0,-1 0 0 0 0,1 0-1 0 0,0 0 1 0 0,-1 0 0 0 0,0-1 0 0 0,0 1 0 0 0,0-1 0 0 0,-1 1 0 0 0,1-1 0 0 0,-1 1 0 0 0,1-1 0 0 0,-1 0 0 0 0,-5 3 0 0 0,-6 6 88 0 0,0 0 1 0 0,-32 18-1 0 0,44-30-107 0 0,-110 58-625 0 0,63-34 394 0 0,47-23 115 0 0,2-1 18 0 0,0 0 8 0 0,0 0 2 0 0,0 0-4 0 0,0 0-17 0 0,0-1 80 0 0,1 0 0 0 0,0 0-1 0 0,-1 0 1 0 0,1 0 0 0 0,0 0 0 0 0,0 0 0 0 0,0 0-1 0 0,0 0 1 0 0,-1 0 0 0 0,1 0 0 0 0,0 1 0 0 0,0-1 0 0 0,1 0-1 0 0,-1 1 1 0 0,0-1 0 0 0,2 0 0 0 0,-2 0 21 0 0,7-3-41 0 0,1 0 0 0 0,0 0 0 0 0,0 0 0 0 0,1 1 1 0 0,-1 1-1 0 0,1-1 0 0 0,-1 2 0 0 0,1-1 0 0 0,0 1 0 0 0,-1 1 0 0 0,1 0 1 0 0,0 0-1 0 0,14 3 0 0 0,-17-2 42 0 0,3 0-13 0 0,-1 1-1 0 0,1 0 1 0 0,-1 0 0 0 0,1 1-1 0 0,-1 1 1 0 0,10 4 0 0 0,0 1-36 0 0,-2-2 58 0 0,2 8 294 0 0,-17-14-216 0 0,-2-1 0 0 0,5 13 139 0 0,-5-12-205 0 0,0 0 1 0 0,0 0-1 0 0,0 0 1 0 0,0 0-1 0 0,0 0 0 0 0,-1 0 1 0 0,1 0-1 0 0,0 1 1 0 0,-1-1-1 0 0,1 0 0 0 0,-1 0 1 0 0,1 0-1 0 0,-1-1 1 0 0,1 1-1 0 0,-1 0 0 0 0,0 0 1 0 0,0 0-1 0 0,1 0 1 0 0,-1 0-1 0 0,0-1 0 0 0,-1 2 1 0 0,-24 15 204 0 0,19-13-158 0 0,-79 48 389 0 0,-61 39-404 0 0,94-60-486 0 0,52-30 174 0 0,1-1-584 0 0,0 0-255 0 0,0 0-878 0 0,0 0-3317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3223 0 0,'1'-2'240'0'0,"2"-4"329"0"0,0-1-1 0 0,1 1 1 0 0,0 0-1 0 0,0 1 1 0 0,0-1-1 0 0,1 1 1 0 0,0 0-1 0 0,0 0 1 0 0,0 0-1 0 0,1 0 1 0 0,0 1-1 0 0,7-5 1 0 0,4-1 2048 0 0,24-10 1 0 0,-4 4-1980 0 0,-13 8 194 0 0,33-7 1 0 0,-21 6-404 0 0,-30 8-436 0 0,1 0 1 0 0,0 0-1 0 0,-1 1 1 0 0,1 0 0 0 0,7 1-1 0 0,4-1-1266 0 0,-5 0-325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8751 0 0,'0'0'674'0'0,"-2"0"-438"0"0,12 0 7343 0 0,13 0-4815 0 0,63 0-4798 0 0,-63 0-4409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72 9439 0 0,'-2'1'432'0'0,"-69"27"752"0"0,69-27-790 0 0,-1-1 0 0 0,1 1 0 0 0,0-1 0 0 0,0 0 1 0 0,-1 1-1 0 0,1-1 0 0 0,0 0 0 0 0,-1 0 0 0 0,1-1 0 0 0,0 1 0 0 0,0 0 0 0 0,-1-1 0 0 0,1 0 0 0 0,-3 0 0 0 0,3 0 134 0 0,2 1-15 0 0,9-10 247 0 0,-2 5-668 0 0,0 0 0 0 0,0 1-1 0 0,0 0 1 0 0,0 0 0 0 0,12-4-1 0 0,43-13 57 0 0,-31 12-107 0 0,-8 2-28 0 0,0 1 0 0 0,1 1 0 0 0,-1 1-1 0 0,1 1 1 0 0,32 0 0 0 0,-38 4-13 0 0,-5 3 0 0 0,-4 5 12 0 0,-3 4 52 0 0,-6-9-48 0 0,0 0-1 0 0,0-1 0 0 0,-1 1 1 0 0,1 0-1 0 0,-1 0 1 0 0,0 0-1 0 0,0-1 1 0 0,0 1-1 0 0,-1 0 0 0 0,1-1 1 0 0,-1 1-1 0 0,0-1 1 0 0,0 0-1 0 0,0 0 1 0 0,0 1-1 0 0,0-1 0 0 0,-1-1 1 0 0,-4 5-1 0 0,-2 2 8 0 0,0 0 0 0 0,-1-1 0 0 0,0 0 0 0 0,-15 8 0 0 0,2-2-29 0 0,9-5-206 0 0,0-1 1 0 0,-1 0-1 0 0,-30 12 0 0 0,45-20 166 0 0,-1 0 0 0 0,1 0 0 0 0,0 0 1 0 0,-1 1-1 0 0,1-1 0 0 0,-1 0 0 0 0,1 0 0 0 0,0 0 0 0 0,-1 0 1 0 0,1 0-1 0 0,-1 0 0 0 0,1 0 0 0 0,0 0 0 0 0,-1 0 1 0 0,1 0-1 0 0,-1 0 0 0 0,1 0 0 0 0,0 0 0 0 0,-1 0 0 0 0,1 0 1 0 0,-1 0-1 0 0,1 0 0 0 0,0-1 0 0 0,-1 1 0 0 0,1 0 0 0 0,-1 0 1 0 0,1 0-1 0 0,0-1 0 0 0,-1 1 0 0 0,1 0 0 0 0,0 0 0 0 0,0-1 1 0 0,-1 1-1 0 0,1 0 0 0 0,0-1 0 0 0,0 1 0 0 0,-1 0 1 0 0,1-1-1 0 0,0 1 0 0 0,0-1 0 0 0,0 1 0 0 0,-1 0 0 0 0,1-1 1 0 0,0 1-1 0 0,0 0 0 0 0,0-1 0 0 0,0 1 0 0 0,0-1 0 0 0,0 1 1 0 0,0-1-1 0 0,0 1 0 0 0,0 0 0 0 0,0-1 0 0 0,0 1 1 0 0,0-1-1 0 0,1-1-35 0 0,-1 0 0 0 0,1 0 1 0 0,-1 1-1 0 0,1-1 0 0 0,0 0 1 0 0,-1 1-1 0 0,1-1 1 0 0,0 1-1 0 0,0-1 0 0 0,0 1 1 0 0,0-1-1 0 0,3-2 0 0 0,3-1-271 0 0,-6 4 38 0 0,1 0 154 0 0,-1 0 145 0 0,1 1 0 0 0,-1-1 0 0 0,1 1 1 0 0,-1 0-1 0 0,1 0 0 0 0,-1-1 1 0 0,1 1-1 0 0,-1 0 0 0 0,1 1 0 0 0,0-1 1 0 0,-1 0-1 0 0,1 0 0 0 0,-1 1 0 0 0,1-1 1 0 0,-1 1-1 0 0,1-1 0 0 0,-1 1 1 0 0,0-1-1 0 0,3 2 0 0 0,33 20 396 0 0,-25-14-207 0 0,5 1 109 0 0,1-1 0 0 0,35 11 0 0 0,-1 0 18 0 0,-5-7-103 0 0,-31-4-186 0 0,-15-4-9 0 0,-1-3 3 0 0,0 0 1 0 0,1 0 1 0 0,-1-1-1 0 0,0 1 0 0 0,0 0 1 0 0,0-1-1 0 0,0 1 0 0 0,0 0 1 0 0,0-1-1 0 0,0 1 0 0 0,0 0 1 0 0,0-1-1 0 0,0 1 1 0 0,0 0-1 0 0,0-1 0 0 0,-1 1 1 0 0,1 0-1 0 0,0-1 0 0 0,-1 1 1 0 0,1-1-1 0 0,-1 2 0 0 0,0 0 23 0 0,-1 3 12 0 0,-1-1 0 0 0,0 0 0 0 0,0 1 0 0 0,0-1 0 0 0,0 0 1 0 0,-1 0-1 0 0,0-1 0 0 0,0 1 0 0 0,0-1 0 0 0,-5 4 0 0 0,-11 6 207 0 0,-20 10 0 0 0,22-14-85 0 0,-279 140 1892 0 0,250-129-1985 0 0,-80 30 50 0 0,122-49-140 0 0,0 1-1 0 0,0-1 1 0 0,-1 0-1 0 0,-7 0 1 0 0,10-1-68 0 0,3 0-61 0 0,0 0-32 0 0,0 0-4 0 0,2-3-118 0 0,0-1 42 0 0,1 1 1 0 0,-1-1 0 0 0,1 1 0 0 0,0 0-1 0 0,0 0 1 0 0,8-5 0 0 0,14-11-800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59 128 9935 0 0,'-2'0'455'0'0,"-9"-1"27"0"0,3 1-282 0 0,0 0 1 0 0,0 0-1 0 0,-12 2 1 0 0,18-2 543 0 0,2 0 31 0 0,0 0-27 0 0,0 0-143 0 0,0 0-58 0 0,0 0-17 0 0,0 0-3 0 0,3 0-6 0 0,75-11 1278 0 0,83-24-1 0 0,-45 8-1011 0 0,131-11-308 0 0,-217 34-693 0 0,-10 1-1680 0 0,21 0-1 0 0,-36-3-842 0 0,-4 4-2730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13447 0 0,'1'-1'614'0'0,"-1"-1"-400"0"0,6-15 390 0 0,-5 15-563 0 0,0 0-1 0 0,0 1 1 0 0,0-1 0 0 0,0 0-1 0 0,0 1 1 0 0,1-1 0 0 0,-1 1-1 0 0,0-1 1 0 0,1 1-1 0 0,0-1 1 0 0,-1 1 0 0 0,1 0-1 0 0,0 0 1 0 0,-1 0-1 0 0,1 0 1 0 0,0 0 0 0 0,0 0-1 0 0,0 1 1 0 0,0-1-1 0 0,0 0 1 0 0,0 1 0 0 0,0 0-1 0 0,0-1 1 0 0,0 1-1 0 0,0 0 1 0 0,0 0 0 0 0,0 0-1 0 0,0 0 1 0 0,0 1-1 0 0,0-1 1 0 0,0 0 0 0 0,3 2-1 0 0,-1-1 121 0 0,1 1-1 0 0,-1 0 0 0 0,0-1 0 0 0,0 2 1 0 0,0-1-1 0 0,0 0 0 0 0,-1 1 1 0 0,1 0-1 0 0,-1 0 0 0 0,1 0 0 0 0,-1 0 1 0 0,0 0-1 0 0,4 7 0 0 0,-3-5-96 0 0,-1 0 0 0 0,-1 0 1 0 0,1 1-1 0 0,-1-1 0 0 0,0 1 0 0 0,0 0 0 0 0,-1 0 0 0 0,2 9 0 0 0,-2 1-160 0 0,0-1 0 0 0,-3 19 1 0 0,-1-11 206 0 0,-1 0 1 0 0,0 0 0 0 0,-2 0 0 0 0,-12 28-1 0 0,8-23-227 0 0,-11 53-1 0 0,19-59-862 0 0,1 0-3453 0 0,1-3-1444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234 205 3679 0 0,'1'-1'284'0'0,"4"-2"29"0"0,-1 0-1 0 0,0 0 0 0 0,0 0 1 0 0,-1 0-1 0 0,7-7 0 0 0,-1-2 3532 0 0,16-26 0 0 0,4-6 1991 0 0,-6 19-4936 0 0,-11 16-562 0 0,-1 0 1 0 0,1 1-1 0 0,19-10 0 0 0,-25 15-238 0 0,0 1 0 0 0,0 0 0 0 0,0-1 1 0 0,1 2-1 0 0,-1-1 0 0 0,1 1 0 0 0,0 0 0 0 0,-1 0 0 0 0,13 1 0 0 0,-17 0-99 0 0,-1 1 0 0 0,1-1 0 0 0,0 1 0 0 0,-1-1 0 0 0,1 1 0 0 0,0-1 0 0 0,-1 1 0 0 0,1 0 0 0 0,0 0 0 0 0,-1 0 0 0 0,0 0 0 0 0,1 0 0 0 0,-1 0 0 0 0,2 1 0 0 0,6 10 0 0 0,-7-7-5 0 0,0-1 0 0 0,0 0 0 0 0,-1 1-1 0 0,0-1 1 0 0,0 1 0 0 0,0-1 0 0 0,0 1-1 0 0,-1-1 1 0 0,1 1 0 0 0,-1 0 0 0 0,-1-1 0 0 0,0 8-1 0 0,0-5-13 0 0,-1 0 0 0 0,0 0 0 0 0,-1 0 0 0 0,1 0 0 0 0,-1-1 0 0 0,0 1 0 0 0,-6 8 0 0 0,1-4-12 0 0,-1 0-1 0 0,0 0 1 0 0,-1 0-1 0 0,0-1 1 0 0,0-1-1 0 0,-1 0 1 0 0,-21 14-1 0 0,-86 41-228 0 0,70-40 225 0 0,-58 39-1 0 0,-3 23-495 0 0,107-85 496 0 0,-1 0 1 0 0,1 1-1 0 0,0 0 1 0 0,0-1 0 0 0,0 1-1 0 0,0 0 1 0 0,0 0-1 0 0,0 0 1 0 0,0 1 0 0 0,1-1-1 0 0,-1 0 1 0 0,1 0 0 0 0,-3 6-1 0 0,4-6-115 0 0,0-2 66 0 0,-2 1 20 0 0,2-1 63 0 0,0 0 1 0 0,0 0 0 0 0,0 0 0 0 0,1 0-1 0 0,-1 0 1 0 0,0 0 0 0 0,0 0 0 0 0,0 0 0 0 0,0 0-1 0 0,0 0 1 0 0,0 0 0 0 0,0 0 0 0 0,0 0 0 0 0,0 0-1 0 0,0 0 1 0 0,0 1 0 0 0,0-1 0 0 0,0 0 0 0 0,0 0-1 0 0,0 0 1 0 0,0 0 0 0 0,1 0 0 0 0,-1 0 0 0 0,0 0-1 0 0,0 0 1 0 0,0 0 0 0 0,0 0 0 0 0,0 1 0 0 0,0-1-1 0 0,0 0 1 0 0,0 0 0 0 0,0 0 0 0 0,0 0-1 0 0,0 0 1 0 0,0 0 0 0 0,0 0 0 0 0,0 0 0 0 0,-1 0-1 0 0,1 1 1 0 0,0-1 0 0 0,0 0 0 0 0,0 0 0 0 0,0 0-1 0 0,0 0 1 0 0,0 0 0 0 0,0 0 0 0 0,0 0 0 0 0,0 0-1 0 0,0 0 1 0 0,0 0 0 0 0,0 0 0 0 0,0 0 0 0 0,0 0-1 0 0,0 0 1 0 0,-1 1 0 0 0,1-1 0 0 0,0 0 0 0 0,0 0-1 0 0,10 0 21 0 0,-9 0-13 0 0,36-4 204 0 0,0-1 1 0 0,72-21-1 0 0,-47 10-174 0 0,85-23 16 0 0,-62 17-1383 0 0,-70 18 1054 0 0,-5-5-1109 0 0,-9 6-3780 0 0,-1 3-479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38 10591 0 0,'0'-3'819'0'0,"8"-18"-235"0"0,-5 8 661 0 0,-3 13-1209 0 0,0 0 1 0 0,0 0-1 0 0,0 0 1 0 0,0 0-1 0 0,0 0 0 0 0,0 0 1 0 0,0 0-1 0 0,0 0 1 0 0,0 0-1 0 0,0 0 0 0 0,0 0 1 0 0,0 0-1 0 0,-1 0 0 0 0,1 1 1 0 0,0-1-1 0 0,0 0 1 0 0,0 0-1 0 0,0 0 0 0 0,0 0 1 0 0,0 0-1 0 0,0 0 1 0 0,0 0-1 0 0,0 0 0 0 0,0 0 1 0 0,0 0-1 0 0,0 0 0 0 0,0 0 1 0 0,0 0-1 0 0,0 0 1 0 0,0 0-1 0 0,-1 0 0 0 0,1 0 1 0 0,0 0-1 0 0,0 0 0 0 0,0 0 1 0 0,0 0-1 0 0,0 0 1 0 0,0 0-1 0 0,0 0 0 0 0,0 0 1 0 0,0 0-1 0 0,0 0 1 0 0,0 0-1 0 0,0 0 0 0 0,0 0 1 0 0,0 0-1 0 0,-1 0 0 0 0,1 0 1 0 0,0 0-1 0 0,0 0 1 0 0,0-1-1 0 0,0 1 0 0 0,0 0 1 0 0,0 0-1 0 0,0 0 1 0 0,0 0-1 0 0,0 0 0 0 0,0 0 1 0 0,0 0-1 0 0,0 0 0 0 0,0 0 1 0 0,0 0-1 0 0,0 0 1 0 0,0 0-1 0 0,0 0 0 0 0,0 0 1 0 0,0 0-1 0 0,0 0 1 0 0,0-1-1 0 0,-15 21 5538 0 0,7-9-4223 0 0,-25 26-1883 0 0,-2-1-1 0 0,-44 35 1 0 0,37-35-169 0 0,-50 56-1 0 0,82-79 714 0 0,0 0-1 0 0,1 0 0 0 0,1 1 1 0 0,0 0-1 0 0,1 0 0 0 0,0 1 1 0 0,-5 20-1 0 0,10-30 28 0 0,1 1 1 0 0,0 0-1 0 0,1-1 0 0 0,-1 1 1 0 0,1-1-1 0 0,1 1 1 0 0,-1-1-1 0 0,1 1 0 0 0,0 0 1 0 0,0-1-1 0 0,0 0 1 0 0,1 1-1 0 0,0-1 0 0 0,0 0 1 0 0,0 0-1 0 0,0 0 1 0 0,1 0-1 0 0,0 0 0 0 0,0 0 1 0 0,1-1-1 0 0,-1 1 1 0 0,1-1-1 0 0,0 0 0 0 0,0 0 1 0 0,0-1-1 0 0,1 1 1 0 0,-1-1-1 0 0,1 0 0 0 0,0 0 1 0 0,6 3-1 0 0,-7-4 3 0 0,24 11 192 0 0,0 0 1 0 0,1-2-1 0 0,36 10 0 0 0,-51-17-208 0 0,-12-3-155 0 0,-2-1-9 0 0,0 0-112 0 0,0 0-502 0 0,0 0-220 0 0,0 0-40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6:5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1147 455 0 0,'0'0'6778'0'0,"-25"2"-1148"0"0,15-1-2624 0 0,7-2-1036 0 0,11-1-1082 0 0,9-6-616 0 0,18-6 194 0 0,-31 13-372 0 0,6-3-2 0 0,1-1-28 0 0,19-10 740 0 0,-29 14-605 0 0,0-1-126 0 0,45-62 371 0 0,-39 51-413 0 0,-6 11-13 0 0,9-10-7 0 0,-1 3-11 0 0,0 2 0 0 0,1 0 0 0 0,1 0 0 0 0,-1 1 0 0 0,-9 5 0 0 0,12-10 34 0 0,-4-3 7 0 0,-6 11 2 0 0,3-6-21 0 0,1-1 38 0 0,2-6 42 0 0,-9 16-93 0 0,20-22 24 0 0,-6 3-33 0 0,-7 8 0 0 0,2 2 0 0 0,0 0 0 0 0,0 0 0 0 0,0 0 0 0 0,0 0 0 0 0,2 2 0 0 0,34-25 0 0 0,-40 31 0 0 0,-4 0 0 0 0,1 1 0 0 0,-1-1 0 0 0,0 1 0 0 0,1-1 0 0 0,-1 0 0 0 0,0 1 0 0 0,0-1 0 0 0,0 0 0 0 0,1 0 0 0 0,-1 0 0 0 0,0 0 0 0 0,0 0 0 0 0,0 0 0 0 0,0-1 0 0 0,15-17 0 0 0,-14 15 0 0 0,11-10 0 0 0,1-2 0 0 0,-7 6 0 0 0,-1 0 0 0 0,1 0 0 0 0,-2 0 0 0 0,0-1 0 0 0,0 1 0 0 0,1 1 0 0 0,-6 8 0 0 0,1 0 0 0 0,0 0 0 0 0,-1 0 0 0 0,1 0 0 0 0,0 0 0 0 0,-1 1 0 0 0,1-1 0 0 0,0 0 0 0 0,0 0 0 0 0,0 0 0 0 0,0 1 0 0 0,0-1 0 0 0,0 0 0 0 0,2 0 0 0 0,0-1 0 0 0,-1 0 0 0 0,1 0 0 0 0,0 0 0 0 0,-1 0 0 0 0,1 1 0 0 0,0-1 0 0 0,0 0 0 0 0,3 0 0 0 0,6-4 0 0 0,4-5 9 0 0,28-25 0 0 0,-38 31-14 0 0,0-1-1 0 0,0 0 1 0 0,-1 0 0 0 0,0-1 0 0 0,-1 0 0 0 0,1 0-1 0 0,4-10 1 0 0,1-4 4 0 0,10-26 66 0 0,-6 5-65 0 0,-10 32 0 0 0,0 2 11 0 0,-3 6 14 0 0,-1 1-4 0 0,0 0 0 0 0,1 0 0 0 0,-1 0 0 0 0,1 0 0 0 0,0 0 1 0 0,-1 1-1 0 0,1-1 0 0 0,0 0 0 0 0,0 0 0 0 0,-1 0 0 0 0,1 1 0 0 0,0-1 0 0 0,0 0 0 0 0,0 0 0 0 0,0 1 1 0 0,2-1-1 0 0,8-7 24 0 0,-2 2-28 0 0,-1 0-1 0 0,1-1 0 0 0,-1 0 1 0 0,-1-1-1 0 0,1 0 1 0 0,-1 0-1 0 0,-1 0 1 0 0,8-12-1 0 0,0-1-4 0 0,13-18-12 0 0,-12 19 181 0 0,-14 18-138 0 0,0-1 21 0 0,12-8-32 0 0,32-22-32 0 0,-32 20 26 0 0,-12 12-22 0 0,-1 0 1 0 0,1 0 0 0 0,-1 0-1 0 0,1 0 1 0 0,-1 0 0 0 0,1 1-1 0 0,0-1 1 0 0,0 0 0 0 0,-1 0 0 0 0,1 0-1 0 0,0 1 1 0 0,0-1 0 0 0,0 0-1 0 0,1 0 1 0 0,35-34 326 0 0,-30 29-275 0 0,-5 5 21 0 0,2 0-58 0 0,10-11-46 0 0,-4 6 27 0 0,1 1 0 0 0,0 1 0 0 0,-1-1 0 0 0,2 1 0 0 0,-1-1 0 0 0,-3 3 11 0 0,-6 1 194 0 0,0 1-125 0 0,27-4 240 0 0,-27 4-401 0 0,0-1-1459 0 0,59-7-1080 0 0,-37 5 1853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11975 0 0,'0'0'923'0'0,"2"0"-602"0"0,4 1 303 0 0,0 0-1 0 0,0 0 0 0 0,1 0 1 0 0,-1-1-1 0 0,0 0 0 0 0,1-1 0 0 0,10-1 1 0 0,49-14 1792 0 0,-47 11-2408 0 0,22-8 287 0 0,-1-2 0 0 0,67-36 0 0 0,-60 27-767 0 0,74-40-3428 0 0,-93 48 2188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34 9383 0 0,'14'-8'339'0'0,"-10"6"-226"0"0,1-1-1 0 0,-1 1 1 0 0,0-1 0 0 0,0 0 0 0 0,0 0 0 0 0,5-5-1 0 0,-8 6 466 0 0,-1 2 184 0 0,0 0 36 0 0,0 0-93 0 0,-6 1-648 0 0,-1 0-1 0 0,1 0 1 0 0,-1 1-1 0 0,1 0 1 0 0,0 0-1 0 0,0 0 1 0 0,0 1 0 0 0,0 0-1 0 0,-8 5 1 0 0,6-4 42 0 0,0 1 1 0 0,0-1-1 0 0,-16 4 1 0 0,-18-2 722 0 0,19-4 53 0 0,21-2-609 0 0,1 0 4 0 0,-7-1 2 0 0,6 1 0 0 0,2 0 0 0 0,0 0 0 0 0,0 0 0 0 0,0 0 0 0 0,0 0-32 0 0,-2 0-141 0 0,-2-1-92 0 0,0 1 0 0 0,0 0 0 0 0,0 0 0 0 0,0 1 0 0 0,0-1 0 0 0,0 1 0 0 0,0 0 0 0 0,0 0 0 0 0,0 0 0 0 0,0 1 0 0 0,1-1 0 0 0,-6 4 0 0 0,-4 3-60 0 0,1 0 1 0 0,-14 11-1 0 0,-5 5-313 0 0,-20 9-144 0 0,27-19 368 0 0,1 2 1 0 0,1 0-1 0 0,-26 23 1 0 0,41-29 127 0 0,5 1 14 0 0,2-9-3 0 0,1 0 1 0 0,-1 0-1 0 0,1-1 0 0 0,0 1 0 0 0,0 0 1 0 0,-1-1-1 0 0,1 1 0 0 0,0-1 0 0 0,0 1 0 0 0,0-1 1 0 0,1 1-1 0 0,-1-1 0 0 0,0 1 0 0 0,0-1 1 0 0,1 0-1 0 0,-1 0 0 0 0,1 0 0 0 0,-1 0 0 0 0,1 0 1 0 0,0 0-1 0 0,-1 0 0 0 0,1-1 0 0 0,0 1 0 0 0,-1 0 1 0 0,1-1-1 0 0,3 1 0 0 0,6 2 5 0 0,0-1 0 0 0,23 1 0 0 0,-28-2-5 0 0,63 3-3 0 0,59 7 111 0 0,-104-8-10 0 0,0 1 1 0 0,0 2-1 0 0,27 9 0 0 0,-43-12-32 0 0,0 1 0 0 0,-1 0 0 0 0,1 0 0 0 0,-1 0 1 0 0,0 1-1 0 0,0 0 0 0 0,8 8 0 0 0,-11-9 12 0 0,-1-1 1 0 0,0 1-1 0 0,1 0 0 0 0,-2 0 1 0 0,1 0-1 0 0,0 0 0 0 0,-1 0 1 0 0,0 1-1 0 0,0-1 1 0 0,0 1-1 0 0,0 0 0 0 0,-1-1 1 0 0,2 8-1 0 0,-3-10-39 0 0,-1 1-1 0 0,1-1 0 0 0,0 0 1 0 0,-1 1-1 0 0,1-1 0 0 0,-1 0 1 0 0,0 1-1 0 0,0-1 1 0 0,0 0-1 0 0,0 0 0 0 0,0 0 1 0 0,-3 3-1 0 0,3-2-1 0 0,-4 3-4 0 0,0 1 0 0 0,0-1 0 0 0,0 0 0 0 0,-1-1 0 0 0,1 1 0 0 0,-2-1 0 0 0,-8 6 0 0 0,2-2 14 0 0,0-1 0 0 0,-27 11 1 0 0,19-12-128 0 0,0 0 0 0 0,0-2 0 0 0,-1 0 0 0 0,0-1 0 0 0,0-1 0 0 0,0-2-1 0 0,0 0 1 0 0,-1-1 0 0 0,1-1 0 0 0,0-1 0 0 0,0-1 0 0 0,0-1 0 0 0,1-1 0 0 0,-1-1 0 0 0,1 0 0 0 0,-29-15 0 0 0,38 15 54 0 0,0-1 0 0 0,-17-12 0 0 0,15 7 57 0 0,13 8-8 0 0,1 2-4 0 0,0 0-1 0 0,0 0 0 0 0,0 0 0 0 0,0 0 0 0 0,0 0 0 0 0,1 0 0 0 0,-1 0 0 0 0,1 0-1 0 0,-1 0 1 0 0,1 1 0 0 0,-1-1 0 0 0,1 0 0 0 0,0 0 0 0 0,0 1 0 0 0,0-1 0 0 0,2-1 0 0 0,-3 2-4 0 0,5-6 33 0 0,0 1 0 0 0,1 0 1 0 0,0 0-1 0 0,0 0 1 0 0,1 1-1 0 0,-1 0 0 0 0,13-7 1 0 0,0-1-42 0 0,246-172-3 0 0,-236 164-12 0 0,103-64 56 0 0,-182 105-1244 0 0,-4 6-1277 0 0,21-11 1042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34 4143 0 0,'0'0'191'0'0,"1"-1"-11"0"0,2-2 545 0 0,0 1-1 0 0,0-1 1 0 0,0 1-1 0 0,0 0 0 0 0,1 0 1 0 0,-1 1-1 0 0,1-1 1 0 0,-1 0-1 0 0,1 1 1 0 0,-1 0-1 0 0,8-2 1 0 0,46-5 2815 0 0,-57 8-3541 0 0,9 0 167 0 0,-1-1 1 0 0,1 1-1 0 0,-1 1 0 0 0,1 0 0 0 0,-1 0 0 0 0,1 0 0 0 0,-1 1 0 0 0,0 0 0 0 0,0 1 1 0 0,0 0-1 0 0,0 0 0 0 0,0 1 0 0 0,-1 0 0 0 0,12 8 0 0 0,-11-6-139 0 0,0 1 0 0 0,0 0-1 0 0,-1 0 1 0 0,0 1 0 0 0,0 0-1 0 0,-1 0 1 0 0,0 0 0 0 0,0 1-1 0 0,-1 0 1 0 0,0 1 0 0 0,6 14-1 0 0,-3-2-14 0 0,-2 0 1 0 0,0 1-1 0 0,-1 0 0 0 0,-1 0 1 0 0,-2 0-1 0 0,1 40 0 0 0,-4-46-8 0 0,0 1 0 0 0,-1-1 1 0 0,-1 0-1 0 0,0 0 0 0 0,-2 0 0 0 0,0 0 1 0 0,0-1-1 0 0,-2 0 0 0 0,-13 25 0 0 0,-1-6-4 0 0,-2-1 0 0 0,-1-1 0 0 0,-41 43 0 0 0,-185 189-218 0 0,246-260-311 0 0,0-1 0 0 0,0 1 0 0 0,-5 8 0 0 0,3-1-737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5063 0 0,'0'0'390'0'0,"3"-1"-57"0"0,20-9 1882 0 0,0-1-868 0 0,0 1 1 0 0,1 1-1 0 0,25-6 0 0 0,139-16 546 0 0,-129 22-2033 0 0,-33 5 52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9991 0 0,'0'0'456'0'0,"0"0"-8"0"0,2-1-289 0 0,24-13 1004 0 0,1 2-1 0 0,36-13 1 0 0,61-12 1854 0 0,-89 27-2483 0 0,-15 5-144 0 0,0 0 0 0 0,1 2 0 0 0,0 0 0 0 0,26 0 0 0 0,-30 5-804 0 0,-13 1 258 0 0,-4-2 114 0 0,0-1 0 0 0,0 0 1 0 0,1 0-1 0 0,-1 0 0 0 0,0 0 0 0 0,0 0 0 0 0,0 0 0 0 0,0 0 0 0 0,0 0 0 0 0,0 1 0 0 0,0-1 0 0 0,0 0 0 0 0,0 0 0 0 0,1 0 0 0 0,-1 0 1 0 0,0 0-1 0 0,0 0 0 0 0,0 0 0 0 0,0 0 0 0 0,0 0 0 0 0,0 0 0 0 0,1 0 0 0 0,-1 0 0 0 0,0 0 0 0 0,0 0 0 0 0,0 0 0 0 0,0 0 0 0 0,0 0 1 0 0,0 0-1 0 0,1 0 0 0 0,-1 0 0 0 0,0 0 0 0 0,0 0 0 0 0,0 0 0 0 0,0 0 0 0 0,0 0 0 0 0,0 0 0 0 0,1 0 0 0 0,-1 0 0 0 0,0 0 0 0 0,0-1 1 0 0,-1 4-2155 0 0,-3 9-3602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 13503 0 0,'2'-2'620'0'0,"-1"2"-546"0"0,-1-1 0 0 0,1 0 0 0 0,0 1 0 0 0,0-1 0 0 0,-1 1-1 0 0,1-1 1 0 0,0 1 0 0 0,0 0 0 0 0,0-1 0 0 0,0 1 0 0 0,0 0-1 0 0,0-1 1 0 0,-1 1 0 0 0,1 0 0 0 0,0 0 0 0 0,0 0 0 0 0,0 0 0 0 0,0 0-1 0 0,0 0 1 0 0,0 0 0 0 0,0 0 0 0 0,0 0 0 0 0,0 0 0 0 0,0 1-1 0 0,0-1 1 0 0,0 0 0 0 0,-1 1 0 0 0,1-1 0 0 0,0 1 0 0 0,0-1-1 0 0,0 1 1 0 0,0-1 0 0 0,-1 1 0 0 0,1-1 0 0 0,0 1 0 0 0,-1 0 0 0 0,1-1-1 0 0,0 1 1 0 0,0 1 0 0 0,1 0 21 0 0,-1 0 1 0 0,1 1-1 0 0,-1-1 0 0 0,0 1 1 0 0,0 0-1 0 0,0-1 0 0 0,0 1 0 0 0,0 0 1 0 0,0-1-1 0 0,-1 1 0 0 0,0 0 1 0 0,1 0-1 0 0,-1 4 0 0 0,-1 10 132 0 0,-2-1-1 0 0,1 1 1 0 0,-10 29-1 0 0,-23 47 311 0 0,24-64-453 0 0,-61 141 79 0 0,58-142-284 0 0,-2-1 0 0 0,0 0 0 0 0,-38 45 0 0 0,50-68-32 0 0,3-3 13 0 0,-1 0-1 0 0,1 1 0 0 0,0-1 1 0 0,0 0-1 0 0,0 1 0 0 0,0-1 0 0 0,0 1 1 0 0,0-1-1 0 0,0 1 0 0 0,0 1 1 0 0,1-3-1210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83 11375 0 0,'0'0'522'0'0,"0"0"-13"0"0,0 0-305 0 0,0 0-69 0 0,0 0 7 0 0,0 0 2 0 0,0 0-9 0 0,0 0-40 0 0,0 0-21 0 0,0 0-2 0 0,0 0 63 0 0,0 0 261 0 0,0 0 109 0 0,0 0 27 0 0,0 0-16 0 0,0 0-82 0 0,0 0-33 0 0,0 0-8 0 0,0 0-42 0 0,0 0-174 0 0,0-3-75 0 0,5-18 35 0 0,-4 19-162 0 0,-1 1-1 0 0,0-1 1 0 0,0 0 0 0 0,0 0 0 0 0,-1 1-1 0 0,1-1 1 0 0,0 0 0 0 0,-1 0 0 0 0,1 1-1 0 0,-1-3 1 0 0,-1 0-117 0 0,2 2 79 0 0,0 1 1 0 0,-1 0-1 0 0,1-1 0 0 0,-1 1 1 0 0,0-1-1 0 0,0 1 1 0 0,1 0-1 0 0,-1-1 0 0 0,0 1 1 0 0,0 0-1 0 0,0 0 0 0 0,0 0 1 0 0,0 0-1 0 0,-1 0 1 0 0,1 0-1 0 0,0 0 0 0 0,0 0 1 0 0,-3-1-1 0 0,2 1-51 0 0,-1-1 1 0 0,0 1-1 0 0,1 0 1 0 0,-1 0-1 0 0,0 0 0 0 0,0 0 1 0 0,-5 0-1 0 0,0 1-93 0 0,0 1-1 0 0,1 0 1 0 0,-1 0-1 0 0,-13 4 0 0 0,-2 1-122 0 0,3-1 300 0 0,1 1 1 0 0,0 1-1 0 0,0 1 0 0 0,0 0 0 0 0,1 2 0 0 0,1 0 0 0 0,0 1 0 0 0,0 0 0 0 0,-23 22 1 0 0,34-27 268 0 0,1-1 0 0 0,-1 1 1 0 0,1 0-1 0 0,1 0 0 0 0,-1 0 1 0 0,-7 14-1 0 0,10-16-96 0 0,0 1 0 0 0,1 0 0 0 0,-1-1-1 0 0,1 1 1 0 0,0 0 0 0 0,0 0 0 0 0,1 0 0 0 0,-1 0-1 0 0,1 0 1 0 0,0 1 0 0 0,1 4 0 0 0,-1-8-79 0 0,1 1 1 0 0,0-1-1 0 0,0 1 0 0 0,0-1 1 0 0,0 1-1 0 0,0-1 0 0 0,0 1 1 0 0,1-1-1 0 0,-1 0 0 0 0,1 0 1 0 0,-1 0-1 0 0,1 0 0 0 0,2 2 1 0 0,1 1 75 0 0,0-1 0 0 0,0 0 0 0 0,9 5 0 0 0,-9-6-78 0 0,1-1-1 0 0,-1 0 1 0 0,1 0-1 0 0,-1 0 0 0 0,1-1 1 0 0,0 0-1 0 0,-1 0 1 0 0,1 0-1 0 0,0-1 1 0 0,8 0-1 0 0,9-2 183 0 0,27-4 1 0 0,-45 5-211 0 0,10-1 3 0 0,-1-2 0 0 0,0 1 1 0 0,0-2-1 0 0,0 0 0 0 0,-1 0 0 0 0,0-1 0 0 0,0-1 1 0 0,0 0-1 0 0,-1-1 0 0 0,0-1 0 0 0,0 0 1 0 0,17-17-1 0 0,-10 8-13 0 0,-17 16 29 0 0,-2 2 17 0 0,0 0 15 0 0,-5 1-80 0 0,0 0 1 0 0,1 0-1 0 0,-1 0 1 0 0,1 0-1 0 0,-1 0 1 0 0,1 1-1 0 0,0 0 1 0 0,0 0-1 0 0,0 0 1 0 0,0 1-1 0 0,0-1 1 0 0,0 1-1 0 0,-4 4 0 0 0,-7 7-34 0 0,-22 24 0 0 0,33-33 20 0 0,-66 78-58 0 0,57-66 55 0 0,2 0 0 0 0,0 1-1 0 0,-11 24 1 0 0,15-26 15 0 0,2-5 11 0 0,0 0 0 0 0,1 0 0 0 0,0 0 0 0 0,-3 15 0 0 0,6-17-8 0 0,1 0 0 0 0,0 0 0 0 0,0-1 1 0 0,0 1-1 0 0,1 0 0 0 0,1-1 0 0 0,-1 1 0 0 0,5 12 0 0 0,-4-16-75 0 0,-1-1 0 0 0,0 1 0 0 0,0-1 0 0 0,0 1 0 0 0,-1-1 0 0 0,1 1 0 0 0,-1 0-1 0 0,0-1 1 0 0,-2 10 0 0 0,1-10-336 0 0,0 0-1 0 0,-1 0 0 0 0,1 0 0 0 0,-1-1 0 0 0,0 1 1 0 0,0 0-1 0 0,-3 3 0 0 0,-6 7-1305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1375 0 0,'-2'1'411'0'0,"2"-1"-61"0"0,0 0-1 0 0,0 0 0 0 0,-1 0 1 0 0,1 0-1 0 0,0 0 0 0 0,0 0 1 0 0,0 1-1 0 0,-1-1 1 0 0,1 0-1 0 0,0 0 0 0 0,0 0 1 0 0,0 0-1 0 0,0 0 0 0 0,-1 1 1 0 0,1-1-1 0 0,0 0 1 0 0,0 0-1 0 0,0 0 0 0 0,0 1 1 0 0,0-1-1 0 0,0 0 0 0 0,0 0 1 0 0,-1 0-1 0 0,1 1 1 0 0,0-1-1 0 0,0 0 0 0 0,0 0 1 0 0,0 1-1 0 0,0-1 0 0 0,0 0 1 0 0,0 1-1 0 0,7 1 2901 0 0,16-2-4641 0 0,-19 0 2579 0 0,-1 1-1100 0 0,-1-1 0 0 0,1 1 0 0 0,-1-1 1 0 0,1 1-1 0 0,-1 0 0 0 0,1 0 0 0 0,-1 0 1 0 0,0 0-1 0 0,0 0 0 0 0,1 1 0 0 0,-1-1 1 0 0,0 1-1 0 0,0-1 0 0 0,0 1 0 0 0,3 3 0 0 0,-2-1-75 0 0,0 0 0 0 0,0-1 1 0 0,0 1-1 0 0,0 0 0 0 0,-1 0 0 0 0,0 1 0 0 0,3 4 0 0 0,-3-1-11 0 0,-1-1 0 0 0,1 1 0 0 0,-1 0 0 0 0,-1 0 1 0 0,1 0-1 0 0,-2 9 0 0 0,1-7-2 0 0,0 1-1 0 0,2 15 1 0 0,2-7-24 0 0,6 33-72 0 0,-9-47 24 0 0,1 0 0 0 0,0 0 0 0 0,0 0 0 0 0,0 0 0 0 0,0 0 0 0 0,1 0 0 0 0,3 4 0 0 0,-5-9 22 0 0,-1 1 0 0 0,1-1 0 0 0,-1 0 0 0 0,1 0 0 0 0,-1 1 0 0 0,1-1 0 0 0,0 0 0 0 0,-1 0 0 0 0,1 0 0 0 0,-1 0 0 0 0,1 0 0 0 0,0 0 0 0 0,-1 0 0 0 0,1 0 0 0 0,-1 0 0 0 0,1 0 0 0 0,0 0 0 0 0,-1 0 0 0 0,1 0 0 0 0,0-1 0 0 0,0 1-346 0 0,15-3-3416 0 0,1-3-1178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62 6911 0 0,'9'-8'311'0'0,"0"0"-1"0"0,1 0 0 0 0,0 1 0 0 0,12-7 0 0 0,6 1 2998 0 0,-28 12-3202 0 0,1 1 1 0 0,-1 0-1 0 0,1-1 0 0 0,0 1 1 0 0,-1 0-1 0 0,1 0 0 0 0,0-1 1 0 0,-1 1-1 0 0,1 0 0 0 0,0 0 1 0 0,0 0-1 0 0,-1 0 0 0 0,1 0 1 0 0,0 0-1 0 0,-1 0 0 0 0,1 0 0 0 0,0 0 1 0 0,0 0-1 0 0,-1 1 0 0 0,1-1 1 0 0,0 0-1 0 0,-1 0 0 0 0,2 1 1 0 0,-2-1-77 0 0,0 1 0 0 0,1 0 0 0 0,-1-1 0 0 0,0 1 0 0 0,1-1-1 0 0,-1 1 1 0 0,0 0 0 0 0,1-1 0 0 0,-1 1 0 0 0,0-1 0 0 0,0 1 0 0 0,0 0 0 0 0,0-1 0 0 0,0 1 0 0 0,0 0 0 0 0,0-1 0 0 0,0 1 0 0 0,0 0 0 0 0,0 0 0 0 0,-1 3-22 0 0,0 1 0 0 0,0-1 0 0 0,0 0 1 0 0,0 0-1 0 0,-4 7 0 0 0,-1-1 72 0 0,-1 0 0 0 0,0 0 0 0 0,-1 0-1 0 0,-13 13 1 0 0,-41 32 128 0 0,41-38-210 0 0,-53 45-478 0 0,-101 64 0 0 0,160-116 393 0 0,0-2 0 0 0,-1 0 0 0 0,0-1 0 0 0,0 0-1 0 0,-1-1 1 0 0,1-1 0 0 0,-35 5 0 0 0,48-10 103 0 0,1 1 1 0 0,-1-1-1 0 0,0 0 0 0 0,0-1 1 0 0,0 1-1 0 0,0 0 0 0 0,1-1 1 0 0,-1 0-1 0 0,0 1 1 0 0,0-1-1 0 0,1 0 0 0 0,-1 0 1 0 0,1-1-1 0 0,-1 1 0 0 0,1 0 1 0 0,-1-1-1 0 0,1 0 0 0 0,0 1 1 0 0,0-1-1 0 0,0 0 0 0 0,0 0 1 0 0,0-1-1 0 0,0 1 1 0 0,0 0-1 0 0,1 0 0 0 0,-1-1 1 0 0,1 1-1 0 0,-2-6 0 0 0,1 4 11 0 0,0 0 1 0 0,1-1-1 0 0,0 1 0 0 0,0-1 0 0 0,0 1 0 0 0,1-1 0 0 0,0 0 0 0 0,0 1 0 0 0,0-1 1 0 0,0 0-1 0 0,0 1 0 0 0,1-1 0 0 0,0 1 0 0 0,0-1 0 0 0,0 1 0 0 0,1-1 0 0 0,2-4 1 0 0,2-1-136 0 0,4-6-33 0 0,-7 7-2948 0 0,-9 125 4689 0 0,6-108-1383 0 0,1 1-1 0 0,1-1 1 0 0,0 0-1 0 0,0 0 0 0 0,0 0 1 0 0,1 0-1 0 0,0 0 1 0 0,1 0-1 0 0,6 10 0 0 0,3 10 515 0 0,-9-21-668 0 0,-1 0 1 0 0,0 0-1 0 0,-1 1 0 0 0,0-1 1 0 0,0 1-1 0 0,-1 0 0 0 0,0 0 1 0 0,0 0-1 0 0,-1-1 0 0 0,0 1 1 0 0,0 0-1 0 0,0 0 0 0 0,-1 0 1 0 0,-1 0-1 0 0,1-1 0 0 0,-1 1 1 0 0,-5 11-1 0 0,1-5-67 0 0,0 0 1 0 0,-2 0-1 0 0,0-1 1 0 0,0 1-1 0 0,-1-2 1 0 0,0 1-1 0 0,-21 19 1 0 0,0 1-254 0 0,21-23-71 0 0,0 1 1 0 0,-13 10-1 0 0,21-20 49 0 0,1-1-1 0 0,0 0 15 0 0,0 0 62 0 0,0 0 31 0 0,2-1 4 0 0,9-3 62 0 0,1-2 0 0 0,10-6-1 0 0,18-8-4170 0 0,-22 14 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11743 0 0,'0'0'539'0'0,"0"0"-10"0"0,0 0-279 0 0,0 0 74 0 0,0 0 76 0 0,1 2 14 0 0,-1 0-360 0 0,1 0-1 0 0,-1 0 0 0 0,0 0 1 0 0,0 1-1 0 0,0-1 0 0 0,0 0 1 0 0,0 0-1 0 0,0 1 1 0 0,-1-1-1 0 0,1 0 0 0 0,-1 0 1 0 0,0 0-1 0 0,1 0 0 0 0,-1 0 1 0 0,0 0-1 0 0,0 0 0 0 0,-2 2 1 0 0,-2 3 32 0 0,0 0-1 0 0,0 0 1 0 0,-9 7 0 0 0,7-8-24 0 0,1 0 1 0 0,-9 13-1 0 0,2-5-17 0 0,11-12-43 0 0,0 0-1 0 0,-1 0 0 0 0,1 0 1 0 0,0 0-1 0 0,0 0 1 0 0,1 1-1 0 0,-1-1 1 0 0,0 1-1 0 0,1 0 0 0 0,0-1 1 0 0,-1 1-1 0 0,1 0 1 0 0,0 0-1 0 0,-1 5 1 0 0,0 3 64 0 0,2-8 28 0 0,0-3 51 0 0,1 1-108 0 0,-1-1 1 0 0,0 1-1 0 0,1 0 1 0 0,-1-1-1 0 0,1 1 1 0 0,-1 0-1 0 0,1-1 0 0 0,0 1 1 0 0,-1-1-1 0 0,1 1 1 0 0,0-1-1 0 0,-1 1 1 0 0,1-1-1 0 0,0 1 0 0 0,1 0 1 0 0,19 4 589 0 0,-3-2-513 0 0,-10-2-17 0 0,-4-2-104 0 0,12 4 10 0 0,11 6-3 0 0,-22-7 0 0 0,5 1 0 0 0,14-5 0 0 0,1-5 0 0 0,-15-1 0 0 0,-4 2 0 0 0,48-22-1193 0 0,-40 20-2791 0 0,1 2-1311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 8751 0 0,'-9'-28'794'0'0,"8"27"-361"0"0,1 1 1092 0 0,0 2-968 0 0,-1 0 0 0 0,1-1-1 0 0,0 1 1 0 0,0 0-1 0 0,0 0 1 0 0,0 0-1 0 0,0 0 1 0 0,0 2 0 0 0,1 5 507 0 0,-19 245 1976 0 0,14-223-3682 0 0,-2 0 0 0 0,-1 0 1 0 0,-16 42-1 0 0,22-70 329 0 0,1-3 7 0 0,0 2-35 0 0,-3 6-158 0 0,3-6-69 0 0,0-2-952 0 0,0 0-3776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16527 0 0,'0'0'1499'0'0,"-1"2"-1235"0"0,-3 7 118 0 0,0 0 1 0 0,0 0-1 0 0,1 0 0 0 0,0 1 1 0 0,1-1-1 0 0,0 1 0 0 0,-1 19 1 0 0,-1-2-118 0 0,-15 131 380 0 0,-8 42-245 0 0,14-135-312 0 0,-25 73 1 0 0,24-98-139 0 0,-2-1 1 0 0,-42 74-1 0 0,32-69-652 0 0,-2-1-1 0 0,-2-2 1 0 0,-2-1 0 0 0,-53 52-1 0 0,53-66-1463 0 0,17-18 500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6447 0 0,'0'0'499'0'0,"0"0"-4"0"0,0 0 1203 0 0,0 0 560 0 0,0 0 115 0 0,0 0-246 0 0,0 0-1134 0 0,0 0-494 0 0,3 0-98 0 0,215-52 547 0 0,-216 52-2295 0 0,0 0-2995 0 0,9-2-1284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10135 0 0,'0'0'464'0'0,"0"0"-9"0"0,0 0-12 0 0,2-1 1039 0 0,32-19 3447 0 0,-10 6-3905 0 0,-1 1 1 0 0,50-19 0 0 0,-11 15-640 0 0,-19 12-3545 0 0,-27 4-3512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86 7831 0 0,'-2'-1'603'0'0,"-30"-14"-49"0"0,23 13 516 0 0,-1-1-1 0 0,1 1 0 0 0,0 1 1 0 0,-1 0-1 0 0,1 0 1 0 0,-20 1-1 0 0,16 2-140 0 0,13-2-909 0 0,0 0 0 0 0,0 0 1 0 0,0 0-1 0 0,0 0 0 0 0,0 0 0 0 0,0 0 0 0 0,0 0 0 0 0,0 0 1 0 0,0 0-1 0 0,0 0 0 0 0,0 0 0 0 0,0 0 0 0 0,0 0 0 0 0,0 0 1 0 0,0 0-1 0 0,0 1 0 0 0,0-1 0 0 0,0 0 0 0 0,0 0 0 0 0,0 0 1 0 0,0 0-1 0 0,0 0 0 0 0,0 0 0 0 0,0 0 0 0 0,0 0 0 0 0,0 0 1 0 0,0 0-1 0 0,0 0 0 0 0,0 0 0 0 0,0 0 0 0 0,0 0 0 0 0,0 0 0 0 0,0 0 1 0 0,0 0-1 0 0,0 0 0 0 0,0 0 0 0 0,0 0 0 0 0,0 0 0 0 0,0 1 1 0 0,0-1-1 0 0,0 0 0 0 0,0 0 0 0 0,0 0 0 0 0,0 0 0 0 0,0 0 1 0 0,-1 0-1 0 0,1 0 0 0 0,0 0 0 0 0,0 0 0 0 0,0 0 0 0 0,0 0 1 0 0,0 0-1 0 0,0 0 0 0 0,0 0 0 0 0,0 0 0 0 0,0 0 0 0 0,0 0 1 0 0,0 0-1 0 0,0 0 0 0 0,0 0 0 0 0,0 0 0 0 0,19 4 1488 0 0,-10-2-1934 0 0,0-1 456 0 0,0 0-1 0 0,0 0 1 0 0,0-1-1 0 0,0 0 1 0 0,0-1-1 0 0,0 1 1 0 0,11-4 0 0 0,60-20 130 0 0,-7 3-34 0 0,30 0 247 0 0,-92 19-274 0 0,-11 2-98 0 0,0 0 1 0 0,0 0-1 0 0,0 0 1 0 0,0 0-1 0 0,1 0 1 0 0,-1 0-1 0 0,0 0 0 0 0,0 0 1 0 0,0 0-1 0 0,0 0 1 0 0,0 0-1 0 0,0 0 1 0 0,0 0-1 0 0,0 0 1 0 0,1 0-1 0 0,-1 0 1 0 0,0 0-1 0 0,0 0 0 0 0,0 0 1 0 0,0 0-1 0 0,0 0 1 0 0,0 0-1 0 0,0 1 1 0 0,0-1-1 0 0,0 0 1 0 0,0 0-1 0 0,1 0 0 0 0,-1 0 1 0 0,0 0-1 0 0,0 0 1 0 0,0 0-1 0 0,0 0 1 0 0,0 0-1 0 0,0 0 1 0 0,0 0-1 0 0,0 1 1 0 0,0-1-1 0 0,0 0 0 0 0,0 0 1 0 0,0 0-1 0 0,0 0 1 0 0,0 0-1 0 0,0 0 1 0 0,0 0-1 0 0,1 3 1 0 0,0 0 1 0 0,-1 0-1 0 0,1 0 0 0 0,-1 0 1 0 0,1 0-1 0 0,-1 0 0 0 0,0 0 0 0 0,0-1 1 0 0,-1 1-1 0 0,1 0 0 0 0,0 0 0 0 0,-1 0 1 0 0,0 0-1 0 0,0 0 0 0 0,0 0 0 0 0,0-1 1 0 0,0 1-1 0 0,0 0 0 0 0,-1-1 1 0 0,1 1-1 0 0,-1-1 0 0 0,0 0 0 0 0,-2 3 1 0 0,-6 7-55 0 0,-1-1 1 0 0,0 0 0 0 0,-13 10-1 0 0,24-21 51 0 0,-30 24-232 0 0,-1-1 0 0 0,0-1 0 0 0,-55 27 0 0 0,-91 28-576 0 0,174-75 749 0 0,-2 2 37 0 0,3-3-50 0 0,2-1-64 0 0,3 0-9 0 0,83 6-598 0 0,-61-5 562 0 0,-18-1 144 0 0,0 0-1 0 0,0 1 1 0 0,1 0-1 0 0,-1 0 0 0 0,10 3 1 0 0,3 4 46 0 0,35 18 0 0 0,-47-22 141 0 0,-1 1 1 0 0,1 0-1 0 0,-1 0 0 0 0,0 1 1 0 0,0 0-1 0 0,11 12 0 0 0,-17-16-117 0 0,1 0-1 0 0,-1 0 1 0 0,0 0-1 0 0,0 1 1 0 0,0-1-1 0 0,0 0 1 0 0,0 0 0 0 0,0 1-1 0 0,-1-1 1 0 0,1 0-1 0 0,-1 1 1 0 0,1-1-1 0 0,-1 0 1 0 0,0 1-1 0 0,0-1 1 0 0,0 1-1 0 0,0-1 1 0 0,-1 0-1 0 0,1 1 1 0 0,-1-1 0 0 0,1 0-1 0 0,-1 1 1 0 0,0-1-1 0 0,0 0 1 0 0,0 0-1 0 0,0 0 1 0 0,0 0-1 0 0,-1 0 1 0 0,1 0-1 0 0,0 0 1 0 0,-1 0 0 0 0,-2 3-1 0 0,-3 1 25 0 0,0 1 0 0 0,-1-1 0 0 0,1 0 0 0 0,-1 0-1 0 0,0-1 1 0 0,-16 8 0 0 0,2-3-24 0 0,-1-1-1 0 0,0-1 1 0 0,-1-1-1 0 0,-43 8 1 0 0,46-12-42 0 0,-75 11 355 0 0,84-13-280 0 0,-1-1 1 0 0,0 0-1 0 0,0 0 1 0 0,1-2-1 0 0,-17-3 1 0 0,27 5-277 0 0,2 0-665 0 0,-1-2-264 0 0,-2-10-47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11231 0 0,'0'0'514'0'0,"0"0"-12"0"0,3 0-203 0 0,20 2 660 0 0,-1-1 0 0 0,1-1 0 0 0,-1-1 0 0 0,35-6 0 0 0,-42 5-718 0 0,29-6 906 0 0,67-20 0 0 0,-55 12-566 0 0,-2 2-113 0 0,57-6 1 0 0,-105 20-455 0 0,-4 0-14 0 0,0 0 0 0 0,1-1 0 0 0,-1 0 0 0 0,0 1 0 0 0,0-1 0 0 0,0 0 0 0 0,0 0-1 0 0,1 0 1 0 0,2-2 0 0 0,-4 3-70 0 0,0-1-1 0 0,1 0 0 0 0,-1 1 1 0 0,1-1-1 0 0,-1 0 0 0 0,0 0 1 0 0,0 0-1 0 0,1 0 0 0 0,-1 0 1 0 0,0 0-1 0 0,0 0 1 0 0,0 0-1 0 0,0 0 0 0 0,0 0 1 0 0,-1-1-1 0 0,1 1 0 0 0,0 0 1 0 0,0-2-1 0 0,0 1-48 0 0,-1 0-1 0 0,0 0 0 0 0,0 0 1 0 0,0 0-1 0 0,0 0 1 0 0,0 0-1 0 0,0 0 1 0 0,0 0-1 0 0,-1 0 0 0 0,1 0 1 0 0,-1 0-1 0 0,1 1 1 0 0,-2-4-1 0 0,1 2-138 0 0,1 3 153 0 0,0-1 0 0 0,0 1 0 0 0,-1-1 1 0 0,1 1-1 0 0,0-1 0 0 0,0 1 0 0 0,0-1 1 0 0,0 1-1 0 0,-1-1 0 0 0,1 1 0 0 0,0 0 1 0 0,-1-1-1 0 0,1 1 0 0 0,0-1 1 0 0,-1 1-1 0 0,1 0 0 0 0,0-1 0 0 0,-1 1 1 0 0,0-1-1 0 0,-8-4-1718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8319 0 0,'0'0'382'0'0,"0"0"-8"0"0,0 2-240 0 0,-8 182 8003 0 0,-13-54-6072 0 0,12-86-1592 0 0,-5 57 1 0 0,6 28-354 0 0,3-100-1548 0 0,2-16 545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190 100 5527 0 0,'0'0'423'0'0,"0"0"-90"0"0,0 0 658 0 0,0 0 317 0 0,0 0 61 0 0,0 0-105 0 0,0 0-472 0 0,0 0-212 0 0,0 0-41 0 0,0 0-12 0 0,2 0-13 0 0,2 0-287 0 0,1 0 0 0 0,-1 0 0 0 0,1-1 0 0 0,-1 0 0 0 0,0 1 0 0 0,1-1-1 0 0,-1-1 1 0 0,0 1 0 0 0,6-4 0 0 0,41-22 544 0 0,-28 14-388 0 0,50-18 545 0 0,-30 13-551 0 0,-39 18-273 0 0,5 8-42 0 0,-7-6-69 0 0,-1 1 1 0 0,0 0-1 0 0,0 0 1 0 0,-1 0 0 0 0,1-1-1 0 0,-1 1 1 0 0,1 0 0 0 0,-1 0-1 0 0,0 0 1 0 0,0 6-1 0 0,-1-2-12 0 0,0 0-1 0 0,0 0 0 0 0,-3 12 0 0 0,1-11 20 0 0,1-1 0 0 0,-1 1 0 0 0,-1-1 0 0 0,1 0 0 0 0,-1 0 0 0 0,-1 0 0 0 0,1-1 0 0 0,-1 0 0 0 0,-6 7 0 0 0,10-11 2 0 0,0-1 0 0 0,-1 1 1 0 0,1-1-1 0 0,0 1 0 0 0,0-1 0 0 0,-1 0 0 0 0,1 1 0 0 0,-1-1 0 0 0,1 0 0 0 0,-1 0 0 0 0,0 0 0 0 0,-2 1 0 0 0,-3 1 31 0 0,1 0-17 0 0,0 1-1 0 0,0-2 1 0 0,-1 1-1 0 0,-6 1 1 0 0,5-2-17 0 0,1 1 1 0 0,-1 0 0 0 0,-7 4-1 0 0,-250 177-2473 0 0,235-161 2474 0 0,29-22 85 0 0,1-1 88 0 0,0 0 18 0 0,0 0-6 0 0,0 0-5 0 0,0 0-16 0 0,32 6 308 0 0,6-6-168 0 0,65-10 0 0 0,143-19 1002 0 0,-210 26-1135 0 0,-6 1-31 0 0,51-10-1 0 0,-78 11-208 0 0,-1 2-50 0 0,13-1-565 0 0,-7-1-3805 0 0,-8 1 3022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20 6911 0 0,'19'-18'976'0'0,"-18"17"400"0"0,-1 1 442 0 0,0 0 86 0 0,0 0-208 0 0,0 0-934 0 0,0 0-408 0 0,0 0-88 0 0,0 3-221 0 0,0 0-1 0 0,-1 0 0 0 0,0 0 1 0 0,0 0-1 0 0,0 0 0 0 0,0 0 1 0 0,0 0-1 0 0,0 0 1 0 0,-1 0-1 0 0,1 0 0 0 0,-1 0 1 0 0,0-1-1 0 0,0 1 0 0 0,-3 2 1 0 0,-4 4 2 0 0,0 0 0 0 0,-12 8 0 0 0,19-15-32 0 0,-163 148 80 0 0,103-90-214 0 0,46-45 100 0 0,1 2 1 0 0,0 0 0 0 0,1 1-1 0 0,1 1 1 0 0,1 0 0 0 0,1 0-1 0 0,0 1 1 0 0,1 1 0 0 0,2-1-1 0 0,0 2 1 0 0,1-1 0 0 0,1 1 0 0 0,1 0-1 0 0,-4 34 1 0 0,9-53 26 0 0,-2 16 100 0 0,0 28 0 0 0,3-41-74 0 0,-1 0-1 0 0,1 0 1 0 0,0 0-1 0 0,0 0 0 0 0,1 0 1 0 0,0 0-1 0 0,0 0 1 0 0,5 9-1 0 0,4 6 173 0 0,-8-14 30 0 0,1 0 0 0 0,-1 0 0 0 0,2-1 0 0 0,-1 1 0 0 0,0-1 0 0 0,11 9 0 0 0,-12-12-53 0 0,0 0 0 0 0,1-1 0 0 0,-1 1 0 0 0,1-1 0 0 0,0 0 0 0 0,0 0 0 0 0,0 0 0 0 0,0-1 0 0 0,0 1 0 0 0,0-1 0 0 0,1 0 0 0 0,-1-1 0 0 0,6 2 0 0 0,-8-2 85 0 0,1 0-4 0 0,24 1 255 0 0,-25-1-270 0 0,13-2 462 0 0,-15 2-674 0 0,1 0 0 0 0,-1 0 1 0 0,1 0-1 0 0,-1 0 0 0 0,1 0 1 0 0,-1 0-1 0 0,1 0 0 0 0,-1 0 1 0 0,0 0-1 0 0,1 0 0 0 0,-1 0 1 0 0,1-1-1 0 0,-1 1 0 0 0,1 0 1 0 0,-1 0-1 0 0,0 0 0 0 0,1-1 1 0 0,-1 1-1 0 0,0 0 0 0 0,1-1 1 0 0,-1 1-1 0 0,0 0 0 0 0,1-1 1 0 0,-1 1-1 0 0,1-2-45 0 0,0 1-1 0 0,0 0 0 0 0,-1 0 1 0 0,1-1-1 0 0,0 1 1 0 0,-1 0-1 0 0,1-1 1 0 0,-1 1-1 0 0,1 0 0 0 0,-1-1 1 0 0,0 1-1 0 0,0-1 1 0 0,0 1-1 0 0,1-1 1 0 0,-1 1-1 0 0,-1-1 0 0 0,1 1 1 0 0,0 0-1 0 0,0-3 1 0 0,-2-1-610 0 0,2 4 431 0 0,0 1 1 0 0,0-1 0 0 0,0 0-1 0 0,-1 0 1 0 0,1 1-1 0 0,0-1 1 0 0,-1 0-1 0 0,1 1 1 0 0,0-1-1 0 0,-1 0 1 0 0,1 1 0 0 0,-1-1-1 0 0,1 1 1 0 0,-1-1-1 0 0,1 1 1 0 0,-1-1-1 0 0,0 1 1 0 0,1-1 0 0 0,-1 1-1 0 0,1-1 1 0 0,-1 1-1 0 0,-1-1 1 0 0,-9-2-6965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66 6991 0 0,'3'-1'323'0'0,"42"-29"114"0"0,19 3 4351 0 0,-63 26-3880 0 0,27-6 4054 0 0,-33 20-3926 0 0,3-9-1129 0 0,0-1 0 0 0,0 1 0 0 0,-1-1 0 0 0,0 0 0 0 0,0 0 0 0 0,1 0 0 0 0,-2 0 0 0 0,1 0 0 0 0,-4 2 0 0 0,-36 20-699 0 0,19-12 820 0 0,-25 15-28 0 0,-56 36-12 0 0,95-56-7 0 0,-1 0-1 0 0,1 1 0 0 0,-14 17 1 0 0,8-8-87 0 0,-4 4-252 0 0,-30 47 0 0 0,48-66 308 0 0,-3 6-15 0 0,6 14-33 0 0,-1-20 96 0 0,1 1 0 0 0,0-1 0 0 0,0 0 0 0 0,0 0-1 0 0,0 1 1 0 0,1-1 0 0 0,-1 0 0 0 0,1 0 0 0 0,0 0 0 0 0,0 0 0 0 0,0-1 0 0 0,0 1 0 0 0,0 0 0 0 0,1-1-1 0 0,-1 0 1 0 0,1 1 0 0 0,0-1 0 0 0,-1 0 0 0 0,5 2 0 0 0,6 2 75 0 0,-1 0 0 0 0,1 0 0 0 0,21 5 0 0 0,-3-1 153 0 0,7 4 415 0 0,69 16 0 0 0,-95-28-501 0 0,1 1 0 0 0,0-2 0 0 0,0 0 0 0 0,-1-1-1 0 0,1 0 1 0 0,0-1 0 0 0,0 0 0 0 0,0-1 0 0 0,21-6 0 0 0,-14 1-10 0 0,-1-2 0 0 0,0 0-1 0 0,-1-1 1 0 0,0-1 0 0 0,-1 0-1 0 0,0-2 1 0 0,-1 0 0 0 0,0 0 0 0 0,-1-2-1 0 0,0 0 1 0 0,-1-1 0 0 0,-1 0-1 0 0,11-19 1 0 0,-19 29-83 0 0,-2-1 0 0 0,1 1 1 0 0,-1-1-1 0 0,0 0 0 0 0,0 0 0 0 0,-1 0 0 0 0,0 0 0 0 0,2-12 0 0 0,-6 8 0 0 0,1 10-64 0 0,1 0 0 0 0,-1 0 0 0 0,0 0-1 0 0,0 0 1 0 0,0 0 0 0 0,0 0 0 0 0,0 1 0 0 0,0-1 0 0 0,0 0 0 0 0,0 0 0 0 0,0 1 0 0 0,0-1 0 0 0,0 1 0 0 0,0-1 0 0 0,0 1-1 0 0,-1-1 1 0 0,1 1 0 0 0,0 0 0 0 0,0-1 0 0 0,-1 1 0 0 0,1 0 0 0 0,0 0 0 0 0,0 0 0 0 0,-1 0 0 0 0,1 0 0 0 0,0 0 0 0 0,0 0-1 0 0,-2 1 1 0 0,-5 0-90 0 0,0 1 0 0 0,0 1-1 0 0,-10 3 1 0 0,6-1 25 0 0,-26 10-71 0 0,0 2-1 0 0,-47 30 1 0 0,67-37 120 0 0,-139 85-244 0 0,148-88 222 0 0,9-7 54 0 0,0 0 0 0 0,0 0-1 0 0,0 0 1 0 0,0 0 0 0 0,0 0 0 0 0,-1 0 0 0 0,1 0 0 0 0,0 0 0 0 0,0 0-1 0 0,0 0 1 0 0,0 0 0 0 0,0 1 0 0 0,0-1 0 0 0,0 0 0 0 0,0 0-1 0 0,0 0 1 0 0,0 0 0 0 0,0 0 0 0 0,0 0 0 0 0,0 0 0 0 0,0 0 0 0 0,0 0-1 0 0,0 0 1 0 0,0 0 0 0 0,0 0 0 0 0,0 1 0 0 0,0-1 0 0 0,0 0-1 0 0,0 0 1 0 0,0 0 0 0 0,0 0 0 0 0,0 0 0 0 0,0 0 0 0 0,0 0 0 0 0,0 0-1 0 0,0 0 1 0 0,0 0 0 0 0,0 1 0 0 0,0-1 0 0 0,0 0 0 0 0,0 0 0 0 0,0 0-1 0 0,0 0 1 0 0,0 0 0 0 0,0 0 0 0 0,0 0 0 0 0,0 0 0 0 0,0 0-1 0 0,0 0 1 0 0,1 0 0 0 0,3 6-68 0 0,1-1-1 0 0,0 0 1 0 0,0 0-1 0 0,1-1 0 0 0,-1 1 1 0 0,1-1-1 0 0,0 0 1 0 0,0-1-1 0 0,0 1 1 0 0,1-1-1 0 0,-1-1 1 0 0,1 1-1 0 0,-1-1 0 0 0,1 0 1 0 0,0 0-1 0 0,0-1 1 0 0,10 1-1 0 0,7-2-1154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1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1 919 0 0,'-2'1'67'0'0,"-2"1"813"0"0,0 1 0 0 0,0 0-1 0 0,0 1 1 0 0,0-1 0 0 0,0 0 0 0 0,-5 8-1 0 0,7-7-241 0 0,0-1 0 0 0,0 0 0 0 0,1 1 0 0 0,0-1 0 0 0,0 1 0 0 0,-1 5 0 0 0,0-5-618 0 0,2 0 147 0 0,0 0 0 0 0,0 0 0 0 0,0 0 0 0 0,0 0 0 0 0,1-1 0 0 0,0 1 0 0 0,-1 0 0 0 0,1 0 0 0 0,0-1-1 0 0,1 1 1 0 0,-1-1 0 0 0,1 1 0 0 0,2 3 0 0 0,0 0 42 0 0,0-1 0 0 0,0 0-1 0 0,0-1 1 0 0,1 1 0 0 0,0-1 0 0 0,0 0-1 0 0,1 0 1 0 0,-1-1 0 0 0,11 7-1 0 0,8 3 466 0 0,30 13-1 0 0,-28-15-245 0 0,66 41 834 0 0,-48-26-760 0 0,-38-23-456 0 0,0-1 0 0 0,0 1 1 0 0,0 0-1 0 0,0 1 0 0 0,-1-1 1 0 0,0 1-1 0 0,0 0 0 0 0,0 1 1 0 0,-1-1-1 0 0,0 1 0 0 0,0 0 1 0 0,0 0-1 0 0,-1 0 0 0 0,0 0 1 0 0,0 1-1 0 0,0-1 0 0 0,-1 1 1 0 0,0 0-1 0 0,0-1 0 0 0,-1 1 1 0 0,0 0-1 0 0,0 0 0 0 0,0 0 1 0 0,-1 9-1 0 0,-1-6-17 0 0,0 1 0 0 0,-1-1 0 0 0,0 1 0 0 0,0-1 0 0 0,-1 1-1 0 0,-1-1 1 0 0,-7 15 0 0 0,-4 4 65 0 0,-21 31 1 0 0,35-60-92 0 0,-12 18 47 0 0,-2-1 0 0 0,0 0 0 0 0,0-1 0 0 0,-24 18 0 0 0,13-12-47 0 0,-6 6 42 0 0,1-1-420 0 0,-30 33 0 0 0,47-38-709 0 0,13-20 395 0 0,1-2-550 0 0,0 0-237 0 0,0 0-799 0 0,0 0-3013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3679 0 0,'0'0'284'0'0,"0"0"-65"0"0,0 0 420 0 0,0 0 199 0 0,0 0 40 0 0,-2 1 36 0 0,-4 2 121 0 0,4-2 56 0 0,2-1 11 0 0,0 0-12 0 0,0 0-64 0 0,0 0-30 0 0,0 0-4 0 0,0 0-60 0 0,3-1-253 0 0,7-5-366 0 0,1 1-1 0 0,0 0 1 0 0,1 1 0 0 0,-1 0-1 0 0,1 1 1 0 0,0 0 0 0 0,13-1-1 0 0,44-9 326 0 0,-23 4-284 0 0,114-30 612 0 0,-138 33-916 0 0,-2 0-93 0 0,21-11-1 0 0,-8 4-1617 0 0,-15 6-167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12439 0 0,'2'-16'1323'0'0,"-1"14"-1297"0"0,0 0 0 0 0,0 0 1 0 0,1 0-1 0 0,-1 0 0 0 0,0 1 1 0 0,1-1-1 0 0,0 1 0 0 0,-1-1 0 0 0,1 1 1 0 0,0-1-1 0 0,3-1 0 0 0,25-12 1958 0 0,-23 12-1262 0 0,63-26 2732 0 0,38-7-2956 0 0,-39 13-215 0 0,87-21 691 0 0,-76 30-1750 0 0,0 9-4790 0 0,-47 6-1149 0 0</inkml:trace>
  <inkml:trace contextRef="#ctx0" brushRef="#br0" timeOffset="1">650 226 10591 0 0,'0'0'964'0'0,"-1"-1"-794"0"0,-3-5 1606 0 0,12-3 2285 0 0,-5 6-3737 0 0,0 0 1 0 0,0 0-1 0 0,1 1 1 0 0,-1-1-1 0 0,1 1 1 0 0,-1 0-1 0 0,1 0 0 0 0,0 0 1 0 0,-1 0-1 0 0,5-1 1 0 0,3 1-147 0 0,-1 0 0 0 0,1 1 0 0 0,0 0 0 0 0,16 0 0 0 0,-26 1-79 0 0,-28 19-594 0 0,20-16 451 0 0,-107 47-201 0 0,98-42 251 0 0,1 1 0 0 0,0 1 0 0 0,0 0 0 0 0,1 1-1 0 0,-13 13 1 0 0,26-23 3 0 0,-1 1-1 0 0,1-1 1 0 0,-1 1 0 0 0,1 0-1 0 0,-1 0 1 0 0,1 0 0 0 0,0 0-1 0 0,0 0 1 0 0,0 0 0 0 0,0 0-1 0 0,0 0 1 0 0,0 0 0 0 0,1 1-1 0 0,-1-1 1 0 0,1 0 0 0 0,-1 3-1 0 0,1-3-2 0 0,0 0-1 0 0,1 0 1 0 0,-1 0-1 0 0,1 0 1 0 0,0 0-1 0 0,-1 0 1 0 0,1 0-1 0 0,0 0 1 0 0,0-1-1 0 0,0 1 1 0 0,0 0-1 0 0,1-1 1 0 0,-1 1-1 0 0,0-1 1 0 0,1 1-1 0 0,-1-1 1 0 0,1 1-1 0 0,-1-1 1 0 0,4 2 0 0 0,3 2 2 0 0,0-1 1 0 0,0 1-1 0 0,0-2 1 0 0,0 1 0 0 0,1-1-1 0 0,-1 0 1 0 0,12 1 0 0 0,24 3-1262 0 0,-1-5-4067 0 0,-10-1-1190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9559 0 0,'0'0'432'0'0,"0"0"-4"0"0,2-1-136 0 0,17-8 1791 0 0,27-14 0 0 0,-33 15-1569 0 0,1 0 0 0 0,0 1-1 0 0,1 1 1 0 0,-1 1 0 0 0,16-5-1 0 0,34-4 316 0 0,-20 3-678 0 0,74-7 0 0 0,-37 9-2791 0 0,-77 8 620 0 0,7-2-3371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 7831 0 0,'0'0'356'0'0,"0"0"-6"0"0,2-1 27 0 0,-1 1-187 0 0,0 0 0 0 0,0-1 0 0 0,0 1 0 0 0,0 0 0 0 0,0 0 0 0 0,-1 0 0 0 0,1 0 0 0 0,0 0 0 0 0,0 0 0 0 0,0 0 0 0 0,0 0 0 0 0,0 0 0 0 0,0 1 0 0 0,-1-1 1 0 0,1 0-1 0 0,0 0 0 0 0,0 1 0 0 0,0-1 0 0 0,-1 1 0 0 0,1-1 0 0 0,0 1 0 0 0,0-1 0 0 0,0 2 0 0 0,0-1 5 0 0,0 0 0 0 0,0 0 0 0 0,0 1 0 0 0,0-1 0 0 0,-1 1 0 0 0,1-1 0 0 0,0 1 1 0 0,-1-1-1 0 0,1 1 0 0 0,-1-1 0 0 0,0 1 0 0 0,1 2 0 0 0,-1 2 67 0 0,0 0 0 0 0,0 0 0 0 0,0 1 1 0 0,-1-1-1 0 0,0 0 0 0 0,-2 7 0 0 0,-54 165 1958 0 0,-27 59-1895 0 0,80-225-270 0 0,0 1 0 0 0,2 0 0 0 0,-4 20 0 0 0,6-26-360 0 0,0 0 0 0 0,0 0 0 0 0,2 8 0 0 0,-2-10-615 0 0,2 0 0 0 0,-1 0 0 0 0,0 0 0 0 0,1 0 0 0 0,2 4 0 0 0,3 3-5056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37 4607 0 0,'0'0'354'0'0,"0"0"88"0"0,0 0 1241 0 0,4-6 2077 0 0,-2 3 1297 0 0,12-11-3102 0 0,-13 13-1472 0 0,-1 1-17 0 0,1-1-22 0 0,5-4 16 0 0,1 0 519 0 0,-8 3-598 0 0,-6 3-229 0 0,-7 2-168 0 0,-23 9 0 0 0,-1 1-44 0 0,6-5-15 0 0,-72 22-183 0 0,8-2-45 0 0,7-3 95 0 0,82-23 187 0 0,0 1 1 0 0,0-1-1 0 0,1-1 0 0 0,-2 1 0 0 0,1-1 0 0 0,0 0 1 0 0,0-1-1 0 0,0 0 0 0 0,-12-1 0 0 0,-32-1-299 0 0,51 2 284 0 0,-1 0-1 0 0,0 0 1 0 0,1 0 0 0 0,-1 0-1 0 0,1-1 1 0 0,-1 1 0 0 0,1 0-1 0 0,-1 0 1 0 0,1-1-1 0 0,-1 1 1 0 0,1 0 0 0 0,0-1-1 0 0,-1 1 1 0 0,1-1-1 0 0,-1 1 1 0 0,1-1 0 0 0,0 1-1 0 0,0 0 1 0 0,-1-1-1 0 0,1 1 1 0 0,0-1 0 0 0,0 0-1 0 0,-1 1 1 0 0,1-1 0 0 0,0 1-1 0 0,0-1 1 0 0,0 1-1 0 0,0-1 1 0 0,0 1 0 0 0,0-1-1 0 0,0 1 1 0 0,0-1-1 0 0,0 0 1 0 0,0 1 0 0 0,0-1-1 0 0,0 1 1 0 0,0-1 0 0 0,0 1-1 0 0,0-1 1 0 0,1 0-1 0 0,0-1-83 0 0,-1 0-1 0 0,1 0 0 0 0,0 0 1 0 0,0 0-1 0 0,0 0 0 0 0,0 0 1 0 0,0 1-1 0 0,1-1 0 0 0,2-2 1 0 0,-4 3 120 0 0,0 1 1 0 0,0 0 0 0 0,0 0 0 0 0,1-1 0 0 0,-1 1 0 0 0,0 0-1 0 0,0 0 1 0 0,1 0 0 0 0,-1 0 0 0 0,0-1 0 0 0,0 1 0 0 0,1 0-1 0 0,-1 0 1 0 0,0 0 0 0 0,1 0 0 0 0,-1 0 0 0 0,0 0 0 0 0,0 0-1 0 0,1 0 1 0 0,-1 0 0 0 0,0 0 0 0 0,1 0 0 0 0,-1 0 0 0 0,0 0-1 0 0,1 0 1 0 0,-1 0 0 0 0,0 0 0 0 0,1 0 0 0 0,-1 0 0 0 0,0 0-1 0 0,0 0 1 0 0,1 0 0 0 0,-1 1 0 0 0,0-1 0 0 0,1 0 0 0 0,-1 0-1 0 0,0 0 1 0 0,0 0 0 0 0,1 1 0 0 0,-1-1 0 0 0,0 0 0 0 0,0 0-1 0 0,0 1 1 0 0,0-1 0 0 0,1 0 0 0 0,-1 0 0 0 0,0 1 0 0 0,0-1-1 0 0,0 0 1 0 0,0 1 0 0 0,0-1 0 0 0,0 0 0 0 0,1 1 0 0 0,-1-1-1 0 0,0 0 1 0 0,0 0 0 0 0,0 1 0 0 0,0-1 0 0 0,0 1 3 0 0,1 1 153 0 0,-1 1 3 0 0,0-3-157 0 0,1 5 45 0 0,-1-1 1 0 0,0 1 0 0 0,0-1-1 0 0,0 1 1 0 0,-1-1 0 0 0,1 1 0 0 0,-3 4-1 0 0,-1 9 23 0 0,2-15-71 0 0,-8 15 72 0 0,4-9-4 0 0,6-7-26 0 0,-1-1-1 0 0,0 1 1 0 0,0-1 0 0 0,1 1-1 0 0,-1-1 1 0 0,1 1 0 0 0,-1 0-1 0 0,1-1 1 0 0,0 1 0 0 0,0 0-1 0 0,-1-1 1 0 0,1 1 0 0 0,1 1-1 0 0,-1 1 73 0 0,0-3-104 0 0,1 0 0 0 0,0 0 0 0 0,-1 0-1 0 0,1 0 1 0 0,0 0 0 0 0,0 0 0 0 0,0-1 0 0 0,0 1 0 0 0,0 0-1 0 0,1 0 1 0 0,2 3 54 0 0,4 2-37 0 0,-4-3 16 0 0,0 0-58 0 0,-1-1 0 0 0,1 0 0 0 0,0 0 1 0 0,0-1-1 0 0,0 1 0 0 0,1-1 0 0 0,-1 0 1 0 0,8 1-1 0 0,2 1-152 0 0,-3-1 63 0 0,0-1 0 0 0,1 0 0 0 0,-1 0 0 0 0,0-1 0 0 0,0 0 0 0 0,17-3 0 0 0,7 0-28 0 0,-28 3 117 0 0,-4 0 13 0 0,0-1 1 0 0,0 1-1 0 0,0-1 0 0 0,0 1 0 0 0,0-1 1 0 0,0 0-1 0 0,0 0 0 0 0,0 0 0 0 0,5-3 1 0 0,-2 1 120 0 0,1 1 0 0 0,0 0 0 0 0,0 1 1 0 0,-1-1-1 0 0,1 1 0 0 0,0 0 0 0 0,0 1 0 0 0,0 0 1 0 0,1 0-1 0 0,-1 1 0 0 0,0-1 0 0 0,-1 1 1 0 0,12 4-1 0 0,-6-2 86 0 0,-1 1-1 0 0,0 1 1 0 0,-1 0 0 0 0,1 0-1 0 0,-1 1 1 0 0,0 1 0 0 0,12 9-1 0 0,-16-10-213 0 0,-1 0-1 0 0,1 0 0 0 0,-1 0 1 0 0,0 1-1 0 0,-1 0 1 0 0,4 7-1 0 0,-1-4 5 0 0,-4-5-6 0 0,0 0-1 0 0,0 0 0 0 0,0 0 1 0 0,2 8-1 0 0,-2-6-52 0 0,-2-5-38 0 0,-1-2 6 0 0,-1 3 16 0 0,0 9 64 0 0,-5 0 16 0 0,1-6 104 0 0,0-1 0 0 0,-1 1-1 0 0,1-1 1 0 0,-12 7 0 0 0,11-7 8 0 0,1-1 0 0 0,-1 1 0 0 0,1 0 1 0 0,-1 0-1 0 0,-6 9 0 0 0,-23 47 265 0 0,9-14-386 0 0,20-37 20 0 0,4-7 1 0 0,0-1-1 0 0,-1 1 1 0 0,1-1 0 0 0,0 1 0 0 0,-1-1-1 0 0,1 0 1 0 0,-1 0 0 0 0,0 0-1 0 0,0 0 1 0 0,0 0 0 0 0,0-1 0 0 0,0 1-1 0 0,0-1 1 0 0,-4 2 0 0 0,1-2 18 0 0,1-1 0 0 0,-1 1 1 0 0,1-1-1 0 0,0 0 0 0 0,-1 0 0 0 0,-5-2 1 0 0,-12 1 223 0 0,-7 1 218 0 0,-57-2 939 0 0,54 3-781 0 0,9 1-196 0 0,8 0-298 0 0,12 0-63 0 0,2 0-58 0 0,-6 3-26 0 0,6-4-45 0 0,2-1-21 0 0,0 0-3 0 0,0 0-12 0 0,0 1 73 0 0,1 0-1 0 0,-1 0 0 0 0,0-1 1 0 0,1 1-1 0 0,-1 0 1 0 0,1-1-1 0 0,-1 1 1 0 0,1-1-1 0 0,0 1 0 0 0,-1 0 1 0 0,1-1-1 0 0,-1 1 1 0 0,1-1-1 0 0,0 0 1 0 0,0 1-1 0 0,-1-1 1 0 0,1 0-1 0 0,0 1 0 0 0,0-1 1 0 0,-1 0-1 0 0,1 0 1 0 0,0 1-1 0 0,0-1 1 0 0,0 0-1 0 0,-1 0 0 0 0,1 0 1 0 0,1 0-1 0 0,23 1-368 0 0,-17-2 137 0 0,0 0 1 0 0,0 0-1 0 0,10-4 0 0 0,7-4-4142 0 0,-23 9 2803 0 0,-2 0-96 0 0,0 0-38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1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41 244 1839 0 0,'1'-2'134'0'0,"3"-15"895"0"0,-1 3 8514 0 0,-3 14-9503 0 0,0 0 1 0 0,0-1-1 0 0,-1 1 1 0 0,1 0-1 0 0,0 0 1 0 0,0 0-1 0 0,0-1 1 0 0,0 1-1 0 0,0 0 1 0 0,0 0 0 0 0,0 0-1 0 0,0-1 1 0 0,0 1-1 0 0,-1 0 1 0 0,1 0-1 0 0,0 0 1 0 0,0 0-1 0 0,0-1 1 0 0,0 1-1 0 0,0 0 1 0 0,-1 0-1 0 0,1 0 1 0 0,0 0 0 0 0,0 0-1 0 0,0 0 1 0 0,-1-1-1 0 0,1 1 1 0 0,0 0-1 0 0,0 0 1 0 0,0 0-1 0 0,-1 0 1 0 0,1 0-1 0 0,0 0 1 0 0,0 0-1 0 0,-1 0 1 0 0,1 0 0 0 0,0 0-1 0 0,0 0 1 0 0,0 0-1 0 0,-1 0 1 0 0,1 0-1 0 0,-8 2 550 0 0,6-2-540 0 0,0 2 70 0 0,-8 5-110 0 0,-7 8-85 0 0,16-12 66 0 0,-1-1 1499 0 0,4-5-1235 0 0,-1 0-1 0 0,1 0 0 0 0,0 1 1 0 0,0-1-1 0 0,0 1 0 0 0,4-5 1 0 0,-5 6-125 0 0,-1 0-124 0 0,0 1 0 0 0,1 0 1 0 0,-1-1-1 0 0,0 1 0 0 0,0 0 1 0 0,0 0-1 0 0,0-1 0 0 0,1 1 0 0 0,-1 0 1 0 0,0 0-1 0 0,0-1 0 0 0,1 1 1 0 0,-1 0-1 0 0,0 0 0 0 0,0 0 0 0 0,1-1 1 0 0,-1 1-1 0 0,0 0 0 0 0,0 0 1 0 0,1 0-1 0 0,-1 0 0 0 0,0 0 0 0 0,1 0 1 0 0,-1 0-1 0 0,0 0 0 0 0,1-1 1 0 0,-1 1-1 0 0,0 0 0 0 0,1 0 0 0 0,-1 1 1 0 0,0-1-1 0 0,1 0 0 0 0,-1 0 1 0 0,0 0-1 0 0,0 0 0 0 0,1 0 0 0 0,-1 0 1 0 0,0 0-1 0 0,1 0 0 0 0,-1 0 1 0 0,0 1-1 0 0,0-1 0 0 0,1 0 0 0 0,-1 0 1 0 0,0 0-1 0 0,0 1 0 0 0,1-1 1 0 0,-1 0-1 0 0,1 1-49 0 0,1 1-61 0 0,-1-1 18 0 0,4 7 68 0 0,3 2 18 0 0,5 2 0 0 0,-9-11 0 0 0,0 1 0 0 0,6 4 0 0 0,0-1 0 0 0,8 3 0 0 0,-2 3 0 0 0,7-1 0 0 0,-12-7 0 0 0,-7-2 8 0 0,-1 0-1 0 0,1 0 1 0 0,0-1-1 0 0,0 1 1 0 0,0-1 0 0 0,-1 0-1 0 0,1 0 1 0 0,0-1-1 0 0,0 1 1 0 0,6-2-1 0 0,-7 1-7 0 0,19-5 90 0 0,-1 0 0 0 0,1-2-1 0 0,-1-1 1 0 0,22-12 0 0 0,-40 18-82 0 0,-1 2-7 0 0,-1 0-1 0 0,0 0 0 0 0,0 1 1 0 0,1-1-1 0 0,-1 0 0 0 0,0 1 0 0 0,1-1 1 0 0,-1 1-1 0 0,1 0 0 0 0,-1-1 1 0 0,0 1-1 0 0,3 0 0 0 0,8-2 0 0 0,-8 2 0 0 0,11-1 0 0 0,-11 4 0 0 0,24 1 0 0 0,-1 2 0 0 0,-17-4 94 0 0,0-1-1 0 0,0 0 0 0 0,0 0 1 0 0,0-1-1 0 0,0 0 0 0 0,0 0 1 0 0,-1-2-1 0 0,13-1 0 0 0,-3 0 68 0 0,-12 2-128 0 0,1 0 0 0 0,-1-1 0 0 0,0 0 0 0 0,8-3 0 0 0,21-10 30 0 0,-16 5-63 0 0,0 2 1 0 0,1 0 0 0 0,29-6 0 0 0,-26 12-1 0 0,2 4 0 0 0,14 10 0 0 0,-33-9 0 0 0,0 0 0 0 0,0 1 0 0 0,-1 0 0 0 0,10 7 0 0 0,-8-5 0 0 0,-1-1 0 0 0,16 8 0 0 0,-6-7 0 0 0,0 0 0 0 0,0-1 0 0 0,0-1 0 0 0,28 3 0 0 0,-36-6 0 0 0,0-1 0 0 0,0-1 0 0 0,0 0 0 0 0,9-1 0 0 0,12-2 0 0 0,-7 0 0 0 0,-21 3 0 0 0,1 1 0 0 0,-1-1 0 0 0,1 1 0 0 0,-1-1 0 0 0,1 1 0 0 0,-1 0 0 0 0,1 0 0 0 0,2 1 0 0 0,0-1 0 0 0,-1 0 0 0 0,0 1 0 0 0,0 0 0 0 0,1 0 0 0 0,-1 0 0 0 0,0 1 0 0 0,0-1 0 0 0,6 4 0 0 0,31 21 0 0 0,-25-16 0 0 0,16 11 0 0 0,-8-6 0 0 0,-12-10 0 0 0,-8-5 0 0 0,-1 1 0 0 0,1-1 0 0 0,-1-1-1 0 0,1 1 1 0 0,-1 0 0 0 0,1-1 0 0 0,-1 0 0 0 0,0 1-1 0 0,7-4 1 0 0,30-15 53 0 0,-15 6 51 0 0,14-6 107 0 0,-24 11-73 0 0,1 1-1 0 0,31-11 1 0 0,-43 18-95 0 0,7 0-33 0 0,7 3-10 0 0,-14 0 0 0 0,0 0 0 0 0,13 5-25 0 0,29 22 0 0 0,-44-29 15 0 0,4 3 10 0 0,0-1-1 0 0,0 0 0 0 0,0 0 1 0 0,0-1-1 0 0,0 0 0 0 0,1 0 1 0 0,-1 0-1 0 0,1-1 0 0 0,0 0 1 0 0,-1 0-1 0 0,1-1 0 0 0,0 0 1 0 0,-1 0-1 0 0,1 0 0 0 0,7-2 1 0 0,2-1 38 0 0,-1 0 0 0 0,0-2 0 0 0,0 1 0 0 0,0-2 0 0 0,18-9 0 0 0,-23 10 20 0 0,-1-1 1 0 0,9-7-1 0 0,17-11 89 0 0,21-3 43 0 0,82-30 0 0 0,-111 49-168 0 0,0 1 0 0 0,1 2-1 0 0,45-4 1 0 0,-37 4 7 0 0,-1-2 1 0 0,0-2-1 0 0,39-14 0 0 0,-69 21-29 0 0,13-2 0 0 0,-3 2 0 0 0,-4-1 0 0 0,26-2 0 0 0,-26 5-15 0 0,-6 0-2 0 0,1 0 1 0 0,-1-1-1 0 0,0 1 0 0 0,0-1 1 0 0,0 0-1 0 0,1-1 0 0 0,-1 1 1 0 0,0-1-1 0 0,-1 0 0 0 0,1-1 1 0 0,0 1-1 0 0,4-4 0 0 0,5-2 17 0 0,-13 7 0 0 0,23-18 0 0 0,-23 18-16 0 0,0 0 1 0 0,0 0-1 0 0,0 0 0 0 0,0 1 0 0 0,0-1 0 0 0,0 0 1 0 0,0 1-1 0 0,0-1 0 0 0,0 0 0 0 0,1 1 1 0 0,-1 0-1 0 0,0-1 0 0 0,0 1 0 0 0,0 0 0 0 0,1-1 1 0 0,-1 1-1 0 0,0 0 0 0 0,0 0 0 0 0,1 0 1 0 0,-1 0-1 0 0,0 0 0 0 0,0 0 0 0 0,1 1 0 0 0,-1-1 1 0 0,0 0-1 0 0,0 1 0 0 0,1-1 0 0 0,-1 1 0 0 0,0-1 1 0 0,0 1-1 0 0,0-1 0 0 0,0 1 0 0 0,0 0 1 0 0,1 1-1 0 0,1-1-8 0 0,8 9-160 0 0,-6-8-3804 0 0,3-6-2240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1:5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1375 0 0,'0'0'3275'0'0,"2"0"-1526"0"0,2 0-700 0 0,-2 1-985 0 0,0-1-1 0 0,-1 0 1 0 0,1 1 0 0 0,0-1-1 0 0,0 0 1 0 0,-1 0 0 0 0,1-1-1 0 0,0 1 1 0 0,2-1 0 0 0,3-4-574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1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32 919 0 0,'1'2'4036'0'0,"2"2"-3407"0"0,0 0 0 0 0,0-1-1 0 0,1 0 1 0 0,-1 0 0 0 0,1 0 0 0 0,0 0-1 0 0,6 3 1 0 0,-3-2-210 0 0,1-1 0 0 0,-1 0 0 0 0,15 4 0 0 0,-5-3-196 0 0,-1-1 0 0 0,1-1 1 0 0,28 0-1 0 0,-36-2-172 0 0,5 0 28 0 0,0-1 0 0 0,16-3 0 0 0,-12 2-36 0 0,-12 0 25 0 0,12 5-116 0 0,-14-3 33 0 0,19 5-496 0 0,-21-4 267 0 0,0-1-4 0 0,0 2 176 0 0,1-1 11 0 0,11-4-215 0 0,-13 3 303 0 0,0 0 1 0 0,0-1-1 0 0,0 0 1 0 0,-1 1-1 0 0,1-1 1 0 0,0 1-1 0 0,0-1 1 0 0,-1 0-1 0 0,1 0 1 0 0,0 1-1 0 0,-1-1 1 0 0,1 0-1 0 0,0 0 1 0 0,-1 0-1 0 0,1 0 1 0 0,-1 0-1 0 0,0 0 0 0 0,1-1 1 0 0,4-18 461 0 0,-4 15-243 0 0,-1 0 1 0 0,0-1 0 0 0,0 1 0 0 0,0 0 0 0 0,0-1 0 0 0,-1 1-1 0 0,0 0 1 0 0,-2-7 0 0 0,3 11-239 0 0,-2 2-665 0 0,-8 5 227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1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16 919 0 0,'-2'1'4012'0'0,"-1"2"-3281"0"0,2-3-552 0 0,1 0 0 0 0,0 0 0 0 0,-1 0 1 0 0,1 0-1 0 0,-1 0 0 0 0,1 0 0 0 0,0 0 1 0 0,-1 0-1 0 0,1 0 0 0 0,0 0 0 0 0,-1 0 1 0 0,1 0-1 0 0,-1 0 0 0 0,1 0 0 0 0,0 0 0 0 0,-1-1 1 0 0,1 1-1 0 0,0 0 0 0 0,-1 0 0 0 0,1 0 1 0 0,0-1-1 0 0,-1 1 0 0 0,1 0 0 0 0,0 0 1 0 0,0-1-1 0 0,-1 1 0 0 0,1 0 0 0 0,0 0 1 0 0,0-1-1 0 0,-1 0 0 0 0,0 0 46 0 0,6-1 189 0 0,0 0 1 0 0,0 1-1 0 0,1 0 0 0 0,7-1 0 0 0,-6 0-148 0 0,-7 2-260 0 0,21-2 321 0 0,-3 1-464 0 0,0 0 1 0 0,0 2 0 0 0,0 0 0 0 0,-1 1 0 0 0,1 0 0 0 0,0 2-1 0 0,25 8 1 0 0,-18-6-144 0 0,0-1-1 0 0,41 3 1 0 0,-38-5 193 0 0,33-6 1463 0 0,-59 3-1029 0 0,12 2-454 0 0,-12-1-75 0 0,1 0 33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 5959 0 0,'0'0'534'0'0,"-2"1"-438"0"0,-6 3 6306 0 0,8-5-6323 0 0,1 0 0 0 0,-1 0-1 0 0,0 0 1 0 0,0 0-1 0 0,-1-1 1 0 0,1 1 0 0 0,0 0-1 0 0,0 0 1 0 0,0 0-1 0 0,-1 0 1 0 0,1 0 0 0 0,0 0-1 0 0,-1 0 1 0 0,0-1 0 0 0,0 2-34 0 0,1-1 0 0 0,0 1 0 0 0,0 0 1 0 0,-1 0-1 0 0,1 0 0 0 0,0 0 0 0 0,-1 0 0 0 0,1 0 1 0 0,0 0-1 0 0,0 0 0 0 0,-1 0 0 0 0,1 0 1 0 0,0 0-1 0 0,-1 0 0 0 0,1 1 0 0 0,0-1 1 0 0,0 0-1 0 0,-1 0 0 0 0,1 0 0 0 0,0 0 1 0 0,0 0-1 0 0,-1 0 0 0 0,1 1 0 0 0,0-1 1 0 0,0 0-1 0 0,0 0 0 0 0,-1 0 0 0 0,1 1 1 0 0,0-1-1 0 0,0 0 0 0 0,0 0 0 0 0,0 1 1 0 0,-1-1-1 0 0,-1 3 67 0 0,0 1 0 0 0,0-1 1 0 0,0 0-1 0 0,1 1 0 0 0,-1-1 0 0 0,1 1 1 0 0,0 0-1 0 0,-1 4 0 0 0,1-5-86 0 0,0 2 11 0 0,0-1 0 0 0,0 1 1 0 0,1-1-1 0 0,0 1 0 0 0,0-1 0 0 0,0 1 0 0 0,0-1 0 0 0,1 1 1 0 0,-1-1-1 0 0,1 1 0 0 0,2 5 0 0 0,-1-5-7 0 0,0 1 0 0 0,0-1 0 0 0,1 0 0 0 0,-1-1 0 0 0,1 1 0 0 0,0 0 0 0 0,6 5 0 0 0,1 3 82 0 0,1 5-30 0 0,-1 1 0 0 0,-1-1 0 0 0,0 1 1 0 0,-2 1-1 0 0,0 0 0 0 0,-1 0 0 0 0,-1 0 0 0 0,4 39 0 0 0,-8-55-39 0 0,1 8-33 0 0,0 3 1 0 0,-1-3-116 0 0,-1-10-658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33 1839 0 0,'1'-2'134'0'0,"0"1"338"0"0,0-1 1 0 0,-1 1-1 0 0,1 0 0 0 0,0 0 1 0 0,-1-1-1 0 0,1 1 1 0 0,-1-1-1 0 0,0 1 0 0 0,1 0 1 0 0,-1-1-1 0 0,0 1 1 0 0,0-1-1 0 0,0 1 0 0 0,0-2 1 0 0,0 2-396 0 0,0 1 1 0 0,0-1 0 0 0,0 1-1 0 0,0 0 1 0 0,-1-1-1 0 0,1 1 1 0 0,0-1 0 0 0,-1 1-1 0 0,1 0 1 0 0,0-1-1 0 0,0 1 1 0 0,-1 0 0 0 0,1-1-1 0 0,-1 1 1 0 0,1 0 0 0 0,0-1-1 0 0,-1 1 1 0 0,1 0-1 0 0,-1 0 1 0 0,1 0 0 0 0,0-1-1 0 0,-1 1 1 0 0,1 0 0 0 0,-1 0-1 0 0,1 0 1 0 0,-1 0-1 0 0,-2 0 92 0 0,0 0 0 0 0,1 0-1 0 0,-1 0 1 0 0,0 0 0 0 0,1 1-1 0 0,-1-1 1 0 0,1 1-1 0 0,-1 0 1 0 0,-3 1 0 0 0,1 0 0 0 0,1 1 1 0 0,-1 0-1 0 0,1 0 1 0 0,-1 1-1 0 0,1-1 1 0 0,0 1-1 0 0,0 0 0 0 0,1 0 1 0 0,-1 0-1 0 0,1 0 1 0 0,0 0-1 0 0,0 1 1 0 0,0 0-1 0 0,-3 9 1 0 0,-1 5-8 0 0,1-1 0 0 0,-7 36 1 0 0,3-12 49 0 0,-7 17-13 0 0,-29 65-1 0 0,-35 53-33 0 0,69-151-143 0 0,-169 327 19 0 0,149-293 22 0 0,27-51-25 0 0,-63 128 740 0 0,56-110-341 0 0,2 0-1 0 0,1 1 1 0 0,-6 33 0 0 0,4 12 71 0 0,10-70-564 0 0,2 1 69 0 0,-2 3-3178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20 5063 0 0,'1'-2'4812'0'0,"15"-11"3171"0"0,-9 9-5723 0 0,-7 11-2171 0 0,-1 0 1 0 0,0 0-1 0 0,0 0 1 0 0,-1 0-1 0 0,0 0 1 0 0,0 0-1 0 0,0 0 1 0 0,-1 0-1 0 0,0-1 1 0 0,-5 9-1 0 0,-5 4-76 0 0,-27 34 0 0 0,4-7 2 0 0,30-38-15 0 0,-5 7 0 0 0,0 1 0 0 0,1 0 0 0 0,-13 29 0 0 0,19-30 0 0 0,3 0-12 0 0,1-15 7 0 0,1 1 0 0 0,-1 0 0 0 0,0-1 0 0 0,1 1 0 0 0,-1 0 0 0 0,1-1 0 0 0,-1 1 0 0 0,1 0 0 0 0,-1-1 0 0 0,1 1 0 0 0,-1-1 0 0 0,1 1 0 0 0,-1-1 0 0 0,1 1 0 0 0,0-1 0 0 0,0 1 0 0 0,2 0-32 0 0,-1 0-1 0 0,1 0 1 0 0,0-1 0 0 0,-1 1-1 0 0,1-1 1 0 0,0 0 0 0 0,0 1-1 0 0,-1-1 1 0 0,1-1 0 0 0,0 1-1 0 0,-1 0 1 0 0,1-1 0 0 0,0 1-1 0 0,-1-1 1 0 0,1 0 0 0 0,0 0-1 0 0,-1 0 1 0 0,4-2 0 0 0,6-2-833 0 0,-1-2 1 0 0,16-11 0 0 0,5-10-5135 0 0,-16 12 918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312 511 11055 0 0,'-94'0'2947'0'0,"71"1"-1417"0"0,0-1-1 0 0,-1-1 1 0 0,-35-5 0 0 0,54 4-1371 0 0,0 1 1 0 0,0 0-1 0 0,0-1 1 0 0,0 0-1 0 0,0 0 1 0 0,1 0-1 0 0,-1-1 1 0 0,1 1 0 0 0,-1-1-1 0 0,1 0 1 0 0,0-1-1 0 0,-6-6 1 0 0,7 7-68 0 0,1 0 1 0 0,-1 0 0 0 0,1-1-1 0 0,0 1 1 0 0,1-1 0 0 0,-1 0 0 0 0,1 1-1 0 0,-1-1 1 0 0,1 0 0 0 0,0 0-1 0 0,0 0 1 0 0,1 0 0 0 0,-1 0-1 0 0,1 0 1 0 0,0 0 0 0 0,0 0-1 0 0,1-5 1 0 0,1-2-31 0 0,0 0-1 0 0,0 1 1 0 0,2-1-1 0 0,-1 1 1 0 0,1-1-1 0 0,1 1 1 0 0,0 0-1 0 0,0 1 1 0 0,1-1 0 0 0,0 1-1 0 0,1 0 1 0 0,9-9-1 0 0,3-3 91 0 0,1 2 0 0 0,1 0 0 0 0,39-26 0 0 0,-34 28-216 0 0,0 1 0 0 0,1 1 0 0 0,54-20 0 0 0,-67 29 18 0 0,83-30-1474 0 0,-33 15-2251 0 0,-39 14-3548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 15919 0 0,'-6'-10'1728'0'0,"14"2"-1728"0"0,2 0 368 0 0,2 3-184 0 0,1 2-5016 0 0,-2-2-992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3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56 170 12207 0 0,'-2'-1'562'0'0,"-16"-4"175"0"0,17 4-677 0 0,0 1 0 0 0,0-1 0 0 0,0 1 0 0 0,-1 0-1 0 0,1-1 1 0 0,0 1 0 0 0,0 0 0 0 0,-1 0 0 0 0,1 0 0 0 0,0 0 0 0 0,0 0 0 0 0,-1 0 0 0 0,1 1 0 0 0,0-1-1 0 0,0 0 1 0 0,-1 1 0 0 0,1-1 0 0 0,-2 1 0 0 0,0 1 223 0 0,2-2-223 0 0,1 0-1 0 0,0 0 1 0 0,-1 0-1 0 0,1 0 1 0 0,0 0 0 0 0,-1 0-1 0 0,1 1 1 0 0,0-1-1 0 0,-1 0 1 0 0,1 0-1 0 0,0 0 1 0 0,0 0-1 0 0,-1 1 1 0 0,1-1 0 0 0,0 0-1 0 0,-1 0 1 0 0,1 1-1 0 0,0-1 1 0 0,0 0-1 0 0,0 0 1 0 0,-1 1-1 0 0,1-1 1 0 0,0 0-1 0 0,0 1 1 0 0,0-1 0 0 0,0 0-1 0 0,-1 1 1 0 0,1-1-1 0 0,0 0 1 0 0,0 1-1 0 0,0 0 1 0 0,0-1-26 0 0,1 1 0 0 0,-1 0 1 0 0,0-1-1 0 0,1 1 0 0 0,-1-1 1 0 0,1 1-1 0 0,-1 0 0 0 0,0-1 0 0 0,1 1 1 0 0,-1-1-1 0 0,1 1 0 0 0,0-1 1 0 0,-1 1-1 0 0,2-1 0 0 0,1 3 32 0 0,1-1 0 0 0,-1 0 0 0 0,1 0 0 0 0,0-1 0 0 0,4 2 0 0 0,2-1 91 0 0,1-1-1 0 0,-1 0 1 0 0,1 0-1 0 0,-1-1 1 0 0,1 0-1 0 0,-1-1 1 0 0,13-2-1 0 0,75-21 736 0 0,-64 15-580 0 0,508-116 1743 0 0,-429 107-1966 0 0,1 6 0 0 0,0 4 0 0 0,220 14 0 0 0,-203 12-408 0 0,-109-13-131 0 0,-1 0-1 0 0,0 2 1 0 0,-1 0 0 0 0,22 11-1 0 0,-5 1-1775 0 0,-20-9 620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65 919 0 0,'1'-1'67'0'0,"70"-16"3919"0"0,3-1-1076 0 0,-49 15-1319 0 0,0-2 0 0 0,42-15 8651 0 0,-69 20-10188 0 0,0-1-1 0 0,0 1 1 0 0,0 0 0 0 0,0 0-1 0 0,0 0 1 0 0,0 0 0 0 0,-4 1-1 0 0,-40 11 240 0 0,-73 28 0 0 0,17-4-47 0 0,74-28-449 0 0,-28 5 1 0 0,48-11 136 0 0,0-1 1 0 0,0 0-1 0 0,0-1 1 0 0,0 0-1 0 0,0 0 1 0 0,0-1-1 0 0,0 0 1 0 0,-14-4-1 0 0,18 3-206 0 0,0 0-1 0 0,0 0 0 0 0,1-1 0 0 0,-1 1 0 0 0,1-1 0 0 0,0 0 0 0 0,0 0 0 0 0,0 0 0 0 0,-5-6 0 0 0,5 5-1464 0 0,4 13 1929 0 0,-2 0 1 0 0,1 0-1 0 0,-1 0 0 0 0,0 0 1 0 0,-1 0-1 0 0,0-1 0 0 0,-1 1 1 0 0,0 0-1 0 0,0-1 1 0 0,-5 10-1 0 0,-3 2-48 0 0,0 0 1 0 0,-27 32-1 0 0,36-48-82 0 0,-1-1-1 0 0,0 1 1 0 0,0-1 0 0 0,0 0-1 0 0,0 0 1 0 0,0 0-1 0 0,-1 0 1 0 0,1-1 0 0 0,-1 1-1 0 0,0-1 1 0 0,0 0-1 0 0,0 0 1 0 0,0 0 0 0 0,0-1-1 0 0,0 1 1 0 0,0-1-1 0 0,-1 0 1 0 0,1 0 0 0 0,-8 0-1 0 0,11-1 409 0 0,24 22 12 0 0,-16-18-437 0 0,0 0 0 0 0,1-1-1 0 0,0 0 1 0 0,0 0 0 0 0,0-1 0 0 0,0 0-1 0 0,0 0 1 0 0,0-1 0 0 0,1 0 0 0 0,12 0-1 0 0,9-2-118 0 0,48-7-1 0 0,-36 2-67 0 0,-12 4 9 0 0,53 1 0 0 0,-67 2 128 0 0,0 0 0 0 0,0 2 0 0 0,0 0 1 0 0,29 10-1 0 0,-39-11 34 0 0,-4-2-27 0 0,0 1 0 0 0,0 0 0 0 0,0 0 0 0 0,0 0 0 0 0,-1 0 0 0 0,1 0 0 0 0,0 1 0 0 0,0-1 1 0 0,-1 1-1 0 0,4 2 0 0 0,1 3-55 0 0,1 1 39 0 0,0 1 14 0 0,-4 0 0 0 0,-3-8 0 0 0,-1 1 0 0 0,1 0 0 0 0,0-1 1 0 0,-1 1-1 0 0,0 0 0 0 0,1-1 0 0 0,-1 1 0 0 0,0-1 0 0 0,0 1 0 0 0,1-1 0 0 0,-1 1 0 0 0,0-1 1 0 0,-1 0-1 0 0,1 1 0 0 0,-2 1 0 0 0,-24 19-34 0 0,16-15-23 0 0,-57 48-27 0 0,-106 77-119 0 0,154-118 210 0 0,-2-1 0 0 0,-31 15 0 0 0,41-23-1 0 0,-1 0-1 0 0,0-1 1 0 0,0 0-1 0 0,0-1 1 0 0,-1 0 0 0 0,-13 0-1 0 0,19-3 6 0 0,-24 3-176 0 0,59-6-2151 0 0,27 1 0 0 0,-40 2-3846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12495 0 0,'0'0'1134'0'0,"-1"2"-937"0"0,-3 2-8 0 0,-10 12 424 0 0,1 0-1 0 0,1 1 1 0 0,1 1-1 0 0,0 0 1 0 0,1 0 0 0 0,-8 23-1 0 0,-1 23 291 0 0,-5 17-552 0 0,19-69-323 0 0,0-1 0 0 0,0 1 0 0 0,-1-1 1 0 0,-13 17-1 0 0,-25 26-145 0 0,23-29-5325 0 0,10-11-634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34 155 10679 0 0,'0'0'971'0'0,"2"-1"-800"0"0,39-24 1524 0 0,-9 4-676 0 0,2 2-1 0 0,0 1 1 0 0,39-14 0 0 0,-54 25-705 0 0,8-2 228 0 0,36-9-1 0 0,-56 16-441 0 0,0 1 0 0 0,0 0 0 0 0,0 0 0 0 0,-1 1 0 0 0,2 0 0 0 0,-1 0 0 0 0,-1 1-1 0 0,1 0 1 0 0,0 0 0 0 0,12 4 0 0 0,-15-4-84 0 0,-1 0 0 0 0,0 1 0 0 0,0-1 0 0 0,-1 1 0 0 0,1 0 0 0 0,0 0 0 0 0,0 0 0 0 0,-1 0 0 0 0,1 1 0 0 0,-1-1 0 0 0,0 0 0 0 0,0 1 0 0 0,0 0 0 0 0,0 0 0 0 0,3 4 0 0 0,-3-2-10 0 0,-1-1-1 0 0,1 1 1 0 0,-1-1 0 0 0,0 1 0 0 0,0 0-1 0 0,0 0 1 0 0,-1-1 0 0 0,0 1 0 0 0,1 0-1 0 0,-2 5 1 0 0,0-1-44 0 0,0-1 0 0 0,-1 0 0 0 0,0 1 0 0 0,0-1 0 0 0,-1 0 0 0 0,0 0 0 0 0,-1-1 0 0 0,1 1 0 0 0,-2-1 0 0 0,1 1 0 0 0,-1-1 1 0 0,-6 7-1 0 0,1-4-37 0 0,0-1 1 0 0,0-1 0 0 0,-1 0 0 0 0,0 0 0 0 0,0-1-1 0 0,-1-1 1 0 0,0 0 0 0 0,-13 5 0 0 0,8-5 100 0 0,0 0-1 0 0,0-1 1 0 0,-1-1 0 0 0,1-1-1 0 0,-27 2 1 0 0,40-4-26 0 0,0-1 0 0 0,1 0 0 0 0,-1-1 0 0 0,0 1 0 0 0,0-1 0 0 0,1 1 0 0 0,-1-1 0 0 0,0 0 0 0 0,1 0 0 0 0,-5-3 0 0 0,7 4-6 0 0,1 0 1 0 0,-1 0-1 0 0,1 0 0 0 0,-1 0 1 0 0,1-1-1 0 0,-1 1 0 0 0,1 0 0 0 0,0 0 1 0 0,-1-1-1 0 0,1 1 0 0 0,-1 0 1 0 0,1-1-1 0 0,0 1 0 0 0,-1 0 0 0 0,1-1 1 0 0,0 1-1 0 0,0-1 0 0 0,-1 1 1 0 0,1-1-1 0 0,0 1 0 0 0,0 0 0 0 0,-1-1 1 0 0,1 1-1 0 0,0-1 0 0 0,0 1 1 0 0,0-1-1 0 0,0 1 0 0 0,0-1 0 0 0,0 1 1 0 0,0-1-1 0 0,0 1 0 0 0,0-1 1 0 0,0 1-1 0 0,0-1 0 0 0,0 1 0 0 0,0-1 1 0 0,0 1-1 0 0,0-1 0 0 0,1 1 1 0 0,-1 0-1 0 0,0-1 0 0 0,0 1 0 0 0,1-1 1 0 0,-1 1-1 0 0,0-1 0 0 0,0 1 1 0 0,1 0-1 0 0,0-1 0 0 0,7-2-122 0 0,-7 3 126 0 0,1 0 0 0 0,-1 1-1 0 0,0-1 1 0 0,1 0 0 0 0,-1 0 0 0 0,0 1-1 0 0,1-1 1 0 0,-1 1 0 0 0,0-1 0 0 0,1 1-1 0 0,-1 0 1 0 0,0-1 0 0 0,0 1 0 0 0,0 0-1 0 0,0 0 1 0 0,0 0 0 0 0,0 0 0 0 0,0 0-1 0 0,0 0 1 0 0,0 0 0 0 0,0 0 0 0 0,0 0-1 0 0,0 0 1 0 0,-1 1 0 0 0,2 1 0 0 0,-1 0-4 0 0,16 29-2 0 0,-13-22-1 0 0,1-1 1 0 0,0 0-1 0 0,10 13 0 0 0,-12-19 8 0 0,0 0-1 0 0,0 0 1 0 0,0-1-1 0 0,0 1 0 0 0,0-1 1 0 0,1 1-1 0 0,-1-1 0 0 0,1 0 1 0 0,-1 0-1 0 0,1-1 0 0 0,0 1 1 0 0,6 1-1 0 0,7 0 84 0 0,-1 0 0 0 0,1-1-1 0 0,17-1 1 0 0,-22-1-8 0 0,0 0 0 0 0,-1 1-1 0 0,1 0 1 0 0,0 1 0 0 0,-1 1 0 0 0,0-1 0 0 0,18 8 0 0 0,-28-9-31 0 0,1 0 0 0 0,-1 0 0 0 0,0-1 0 0 0,-1 1 0 0 0,1 0 1 0 0,0 0-1 0 0,0 0 0 0 0,0 1 0 0 0,0-1 0 0 0,-1 0 0 0 0,1 0 1 0 0,-1 0-1 0 0,1 0 0 0 0,-1 1 0 0 0,1-1 0 0 0,-1 0 0 0 0,0 1 1 0 0,1-1-1 0 0,-1 0 0 0 0,0 2 0 0 0,0 1 98 0 0,0 1 0 0 0,0-1 0 0 0,0 1-1 0 0,-1 6 1 0 0,-1-4-6 0 0,0 0 1 0 0,0-1-1 0 0,-1 1 0 0 0,0 0 1 0 0,0-1-1 0 0,-1 0 0 0 0,0 0 1 0 0,0 0-1 0 0,0 0 0 0 0,-1 0 0 0 0,1-1 1 0 0,-9 7-1 0 0,-1 0 33 0 0,0-1 0 0 0,-1 0 0 0 0,-30 15 0 0 0,22-14-79 0 0,-1-2 0 0 0,-44 13 0 0 0,-53 5 53 0 0,-3-8-161 0 0,122-20-67 0 0,70-51-8778 0 0,-47 40 7145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 13935 0 0,'0'0'1262'0'0,"1"-1"-1037"0"0,-1 0-189 0 0,1 1 1 0 0,-1 0-1 0 0,1-1 1 0 0,-1 1-1 0 0,1 0 1 0 0,-1-1-1 0 0,1 1 1 0 0,0 0-1 0 0,-1 0 1 0 0,1 0-1 0 0,0-1 1 0 0,-1 1-1 0 0,1 0 0 0 0,-1 0 1 0 0,1 0-1 0 0,0 0 1 0 0,-1 0-1 0 0,1 0 1 0 0,0 0-1 0 0,-1 0 1 0 0,1 1-1 0 0,0-1 1 0 0,-1 0-1 0 0,1 0 1 0 0,-1 0-1 0 0,1 1 1 0 0,-1-1-1 0 0,1 0 1 0 0,0 1-1 0 0,-1-1 0 0 0,2 1 1 0 0,8 12 1033 0 0,-10-12-1024 0 0,2 3 95 0 0,-1 0 1 0 0,0 0-1 0 0,1 0 1 0 0,-1 0 0 0 0,-1 0-1 0 0,1 0 1 0 0,0 0 0 0 0,-1 0-1 0 0,0 1 1 0 0,-1 4-1 0 0,-5 43 388 0 0,6-51-514 0 0,-5 18 145 0 0,0 1-1 0 0,-1-1 1 0 0,-13 29 0 0 0,-33 54 138 0 0,37-75-211 0 0,-1 3 9 0 0,-28 57 134 0 0,39-75-272 0 0,1-1 1 0 0,0 1 0 0 0,1 0 0 0 0,0 1 0 0 0,-2 20 0 0 0,5-33-158 0 0,0 12 541 0 0,2-6-1578 0 0,12-3-10605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344 223 2759 0 0,'0'0'11950'0'0,"12"-9"-9456"0"0,-8 3-2366 0 0,0 1 0 0 0,0-1 1 0 0,0 1-1 0 0,-1-1 0 0 0,0 0 0 0 0,0-1 0 0 0,0 1 0 0 0,-1 0 0 0 0,0-1 0 0 0,0 1 1 0 0,0-1-1 0 0,-1 0 0 0 0,0 0 0 0 0,0-11 0 0 0,-1 13-194 0 0,0 0 0 0 0,0 1 0 0 0,0-1 0 0 0,-1 0 0 0 0,1 0 0 0 0,-1 0 0 0 0,0 1 0 0 0,-1-1 0 0 0,1 0 0 0 0,-1 1 0 0 0,0-1 0 0 0,0 1 0 0 0,0 0 0 0 0,-1 0 0 0 0,0 0 0 0 0,0 0 0 0 0,0 0 0 0 0,0 0 0 0 0,0 1 0 0 0,-1-1 0 0 0,-5-3 0 0 0,6 5-22 0 0,0 1 1 0 0,-1 0 0 0 0,0-1 0 0 0,1 1-1 0 0,-1 0 1 0 0,0 1 0 0 0,1-1 0 0 0,-1 1-1 0 0,0-1 1 0 0,0 1 0 0 0,1 1 0 0 0,-1-1-1 0 0,0 0 1 0 0,0 1 0 0 0,1 0 0 0 0,-1-1-1 0 0,-4 3 1 0 0,-5 1-145 0 0,0 1 0 0 0,0 1 0 0 0,-16 9 0 0 0,3 1 52 0 0,0 1 1 0 0,1 1-1 0 0,-42 40 0 0 0,58-49 156 0 0,1 0-1 0 0,1 0 0 0 0,0 1 0 0 0,0 0 1 0 0,1 0-1 0 0,-7 14 0 0 0,11-21 62 0 0,1 1 0 0 0,-1-1 0 0 0,1 1-1 0 0,0 0 1 0 0,0-1 0 0 0,0 1 0 0 0,0 0-1 0 0,1 0 1 0 0,-1 0 0 0 0,1 0 0 0 0,0-1-1 0 0,0 1 1 0 0,1 0 0 0 0,-1 0 0 0 0,1 0 0 0 0,0 0-1 0 0,0-1 1 0 0,0 1 0 0 0,0 0 0 0 0,1-1-1 0 0,-1 1 1 0 0,1-1 0 0 0,2 4 0 0 0,-1-4 33 0 0,-1 0 0 0 0,1-1 0 0 0,0 0 1 0 0,0 0-1 0 0,0 0 0 0 0,0 0 0 0 0,0 0 0 0 0,0 0 1 0 0,0-1-1 0 0,0 0 0 0 0,1 1 0 0 0,-1-1 1 0 0,1-1-1 0 0,-1 1 0 0 0,1 0 0 0 0,-1-1 0 0 0,1 0 1 0 0,-1 1-1 0 0,1-1 0 0 0,0-1 0 0 0,6 0 1 0 0,5-2 197 0 0,1 0 1 0 0,-1-1 0 0 0,23-8 0 0 0,-21 5-46 0 0,0 0 0 0 0,-1-2 1 0 0,0 1-1 0 0,0-2 0 0 0,-1 0 1 0 0,-1-1-1 0 0,22-20 0 0 0,-35 30-161 0 0,-5 3-98 0 0,1 0 0 0 0,-1 0 0 0 0,0 1 1 0 0,1-1-1 0 0,0 1 0 0 0,-4 3 1 0 0,2-2-13 0 0,0 0 84 0 0,1 0 0 0 0,0 0 0 0 0,0 0 0 0 0,0 1 0 0 0,1-1 0 0 0,0 1 0 0 0,-1 0 0 0 0,2 0 0 0 0,-1 0 0 0 0,0 0 0 0 0,1 1 0 0 0,0-1 0 0 0,1 0 0 0 0,-1 1 0 0 0,1 0 0 0 0,0-1 0 0 0,0 1 0 0 0,0 0 0 0 0,1 0 0 0 0,0-1 0 0 0,0 1 0 0 0,1 0 0 0 0,2 10 0 0 0,4 17 245 0 0,-2 0 0 0 0,3 52 0 0 0,-9-75-261 0 0,0 1 1 0 0,0-1-1 0 0,-1 1 1 0 0,0-1 0 0 0,-1 0-1 0 0,0 1 1 0 0,-7 13-1 0 0,-39 66 100 0 0,29-56-95 0 0,6-11-29 0 0,6-9-517 0 0,-11 23 1 0 0,19-36-580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45 455 0 0,'7'-5'861'0'0,"1"-1"-1"0"0,10-11 1 0 0,1 0 10185 0 0,-11 23-9366 0 0,-7-3-1558 0 0,1-1-1 0 0,-1 1 1 0 0,1-1-1 0 0,-1 1 1 0 0,0 0-1 0 0,0 0 1 0 0,0 0-1 0 0,0 0 0 0 0,0 0 1 0 0,-1 0-1 0 0,1 0 1 0 0,-1 0-1 0 0,0 0 1 0 0,0 5-1 0 0,-1 6 334 0 0,-5 25 0 0 0,5-33-291 0 0,-10 55 572 0 0,-3 0-1 0 0,-25 69 1 0 0,-16 43-1260 0 0,54-171-224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11631 0 0,'0'0'3919'0'0,"6"6"-3000"0"0,-6-5-817 0 0,1 0 0 0 0,-1 0 0 0 0,1 0 0 0 0,-1 0 0 0 0,0 0 0 0 0,1 0 0 0 0,-1 0 0 0 0,0 0 0 0 0,0 0 0 0 0,1 0 0 0 0,-1 0 1 0 0,0 0-1 0 0,0 0 0 0 0,0 0 0 0 0,0 0 0 0 0,-1 0 0 0 0,1 0 0 0 0,0 0 0 0 0,0 0 0 0 0,-1 0 0 0 0,1 0 0 0 0,0 0 0 0 0,-1 0 1 0 0,1 0-1 0 0,-1 0 0 0 0,1 0 0 0 0,-1 0 0 0 0,1 0 0 0 0,-1 0 0 0 0,0-1 0 0 0,0 1 0 0 0,1 0 0 0 0,-1-1 0 0 0,0 1 0 0 0,0 0 1 0 0,-1 0-1 0 0,-3 3 21 0 0,0-1 0 0 0,0 0 0 0 0,0 0 1 0 0,-11 5-1 0 0,-13 1-44 0 0,-1 0 1 0 0,-38 4 0 0 0,42-8-243 0 0,-69 8-812 0 0,-8 1-55 0 0,89-10 968 0 0,1-1-1 0 0,-1 2 0 0 0,0 0 1 0 0,1 0-1 0 0,-17 10 1 0 0,9-1-141 0 0,-22 18 0 0 0,21-15-435 0 0,21-16 511 0 0,21-9 638 0 0,6-1 450 0 0,-25 8-493 0 0,0 3-398 0 0,-1 3-64 0 0,0 0 1 0 0,0-1 0 0 0,0 1 0 0 0,-1 0 0 0 0,1 0-1 0 0,-1-1 1 0 0,0 1 0 0 0,-1 0 0 0 0,1-1 0 0 0,-1 1 0 0 0,-3 7-1 0 0,-6 7-12 0 0,-15 23-1 0 0,12-21 13 0 0,-2 0-7 0 0,10-14 7 0 0,0 1-1 0 0,-7 11 0 0 0,12-18 244 0 0,13-4-87 0 0,7-3-88 0 0,29-14 1 0 0,-34 14-69 0 0,0 0 1 0 0,0 0-1 0 0,1 1 1 0 0,16-2-1 0 0,-26 6-10 0 0,0 0 0 0 0,0 1 0 0 0,0 0 0 0 0,0 0 0 0 0,0 0 0 0 0,0 1 0 0 0,0 0 1 0 0,0 0-1 0 0,0 0 0 0 0,0 1 0 0 0,0-1 0 0 0,0 1 0 0 0,-1 0 0 0 0,1 0 0 0 0,-1 1 0 0 0,8 4 0 0 0,4 7 1 0 0,-1-1 0 0 0,0 2 0 0 0,-1 0 0 0 0,14 20 0 0 0,-13-16 4 0 0,2 1 0 0 0,21 18 0 0 0,-32-34 134 0 0,0 0-1 0 0,0 0 1 0 0,1 0-1 0 0,0-1 1 0 0,-1 0-1 0 0,1 0 1 0 0,0 0 0 0 0,1-1-1 0 0,-1 0 1 0 0,10 1-1 0 0,-16-3 698 0 0,-2 1-656 0 0,-10 11-74 0 0,0-1-1 0 0,-1 0 1 0 0,0-1 0 0 0,-1 0-1 0 0,-27 15 1 0 0,-76 33 533 0 0,97-50-616 0 0,-10 5-63 0 0,-157 63-1027 0 0,184-75 939 0 0,-8 1-1403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8287 0 0,'0'0'11164'0'0,"3"1"-10716"0"0,5 2-196 0 0,0-1 0 0 0,1 0 0 0 0,0-1 0 0 0,-1 0 0 0 0,10 0 0 0 0,49-1 851 0 0,-26-1-593 0 0,758-32 2783 0 0,-722 28-3155 0 0,475-42 118 0 0,-297 22-256 0 0,-96 14-1460 0 0,200 13 0 0 0,-286 2 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9183 0 0,'0'0'831'0'0,"-15"0"1166"0"0,-6 1-594 0 0,1 0-1 0 0,0 2 0 0 0,1 0 1 0 0,-27 8-1 0 0,26-3-1372 0 0,1 0 0 0 0,0 2 1 0 0,0 0-1 0 0,-19 14 0 0 0,19-12-29 0 0,-81 59 164 0 0,85-59 29 0 0,0 1 1 0 0,1 1-1 0 0,1 0 0 0 0,-14 20 0 0 0,24-30-128 0 0,1-1 0 0 0,0 1 0 0 0,0 0 0 0 0,0 0 0 0 0,0 0-1 0 0,1 0 1 0 0,-1 0 0 0 0,1 1 0 0 0,0-1 0 0 0,1 0 0 0 0,-1 0 0 0 0,0 8 0 0 0,2-10-45 0 0,-1 0 0 0 0,0 0 0 0 0,0 0 0 0 0,1 0 0 0 0,-1-1 0 0 0,1 1-1 0 0,0 0 1 0 0,-1 0 0 0 0,1-1 0 0 0,0 1 0 0 0,0-1 0 0 0,0 1 0 0 0,0-1 0 0 0,0 1 0 0 0,1-1 0 0 0,-1 1 0 0 0,0-1 0 0 0,1 0 0 0 0,-1 0 0 0 0,1 0 0 0 0,-1 0 0 0 0,1 0 0 0 0,-1 0 0 0 0,1 0 0 0 0,0 0 0 0 0,-1-1 0 0 0,1 1 0 0 0,0-1 0 0 0,0 1 0 0 0,0-1 0 0 0,3 1 0 0 0,6 0 45 0 0,-1-1-1 0 0,1 1 1 0 0,0-2 0 0 0,0 0-1 0 0,0 0 1 0 0,0-1 0 0 0,-1 0-1 0 0,1-1 1 0 0,13-5 0 0 0,4-3 9 0 0,-1-1 0 0 0,30-19 1 0 0,-28 15-268 0 0,0-2 1 0 0,-1-1-1 0 0,-1-1 1 0 0,36-35 0 0 0,-53 43 161 0 0,-16 20 109 0 0,-9 11 100 0 0,-13 23 0 0 0,25-37-154 0 0,-1 1-1 0 0,1 1 1 0 0,0-1-1 0 0,0 0 1 0 0,1 1-1 0 0,0-1 1 0 0,0 1 0 0 0,1 0-1 0 0,-2 11 1 0 0,4-18-23 0 0,-1 1 0 0 0,0-1 0 0 0,0 0 0 0 0,0 1 0 0 0,0-1 0 0 0,1 0 0 0 0,-1 1 0 0 0,0-1 0 0 0,0 0 0 0 0,1 1 0 0 0,-1-1 1 0 0,0 0-1 0 0,1 1 0 0 0,-1-1 0 0 0,0 0 0 0 0,1 0 0 0 0,-1 1 0 0 0,0-1 0 0 0,1 0 0 0 0,-1 0 0 0 0,0 0 0 0 0,1 1 0 0 0,-1-1 0 0 0,1 0 0 0 0,-1 0 0 0 0,1 0 0 0 0,0 0 1 0 0,11 1-8 0 0,-4-2-99 0 0,0 0 0 0 0,0-1 0 0 0,0 0 0 0 0,0 0 0 0 0,0-1 0 0 0,-1 0 0 0 0,1 0 0 0 0,8-6 0 0 0,10-4-658 0 0,5-1-149 0 0,-7 1-8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0 455 0 0,'0'0'0'0'0,"-7"3"0"0"0,-1-3 576 0 0,2 0 752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93 6447 0 0,'0'0'499'0'0,"0"-1"-328"0"0,71-90 11486 0 0,-72 92-11512 0 0,-6 11-104 0 0,-2 0 0 0 0,1-1-1 0 0,-1-1 1 0 0,-1 1 0 0 0,0-1 0 0 0,0-1-1 0 0,-1 0 1 0 0,0-1 0 0 0,-1 0-1 0 0,-13 7 1 0 0,11-8-41 0 0,0-1 0 0 0,0-1 0 0 0,-1 0 0 0 0,0-1 0 0 0,0-1 0 0 0,-15 2 0 0 0,-93 2 0 0 0,66-6 0 0 0,41 0 1 0 0,9-1-2 0 0,-1 0-1 0 0,1 0 0 0 0,-1 1 0 0 0,1 0 0 0 0,-1 1 1 0 0,1 0-1 0 0,-12 5 0 0 0,17-7-63 0 0,1 3-115 0 0,-2 6 209 0 0,-1-1 1 0 0,0 1-1 0 0,0-1 1 0 0,0 0-1 0 0,-1 0 1 0 0,-1 0-1 0 0,-8 10 1 0 0,-53 48 5 0 0,28-29-29 0 0,-1 1 47 0 0,31-29-53 0 0,0-3-22 0 0,40-10-340 0 0,51-20 181 0 0,-37 10 162 0 0,-21 8 10 0 0,1 0 0 0 0,-1 2-1 0 0,1 0 1 0 0,34 1 0 0 0,-44 3 24 0 0,-1 0 0 0 0,1 1 0 0 0,-1 1-1 0 0,1 1 1 0 0,-1 0 0 0 0,0 1 0 0 0,0 0 0 0 0,26 12 0 0 0,-35-13 3 0 0,0 1 1 0 0,1-1-1 0 0,-1 1 0 0 0,-1 0 0 0 0,1 0 0 0 0,0 1 1 0 0,-1-1-1 0 0,0 1 0 0 0,0 0 0 0 0,-1 0 0 0 0,1 0 0 0 0,4 12 1 0 0,-6-14 4 0 0,-1 0-1 0 0,0 0 1 0 0,0 0 0 0 0,0 1 0 0 0,0-1 0 0 0,0 0 0 0 0,-1 1 0 0 0,1-1 0 0 0,-1 0 0 0 0,0 1 0 0 0,0-1 0 0 0,-1 1-1 0 0,1-1 1 0 0,-1 0 0 0 0,1 1 0 0 0,-1-1 0 0 0,0 0 0 0 0,0 1 0 0 0,0-1 0 0 0,-1 0 0 0 0,1 0 0 0 0,-1 0 0 0 0,0 0-1 0 0,0 0 1 0 0,-2 2 0 0 0,-3 3 71 0 0,-1-1-1 0 0,0 0 0 0 0,0-1 1 0 0,0 0-1 0 0,-19 10 0 0 0,-49 19 191 0 0,49-23-292 0 0,9-4 28 0 0,-29 13 38 0 0,-63 19 0 0 0,13-11 2 0 0,90-27-64 0 0,3-1-2 0 0,0 0 0 0 0,1 1-1 0 0,-1 0 1 0 0,0 0 0 0 0,1 0-1 0 0,-7 5 1 0 0,8-6-236 0 0,4-3-1210 0 0,8-8-3223 0 0,5-5-1516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193 137 9327 0 0,'-77'6'1163'0'0,"46"-4"7993"0"0,33-3-9032 0 0,-1 0-1 0 0,1 0 1 0 0,0 0 0 0 0,-1 0-1 0 0,1 0 1 0 0,-1-1 0 0 0,1 1-1 0 0,2-3 1 0 0,1-2 36 0 0,15-8 114 0 0,0 1 0 0 0,0 1-1 0 0,38-16 1 0 0,71-16 55 0 0,-118 40-329 0 0,1 1 0 0 0,-1 1 0 0 0,1 0 0 0 0,0 0 0 0 0,0 1 0 0 0,-1 1 0 0 0,1-1 0 0 0,0 2 0 0 0,0 0 0 0 0,0 1 0 0 0,-1 0 0 0 0,13 3 0 0 0,-23-4 0 0 0,-1-1 0 0 0,1 0 0 0 0,0 0-1 0 0,-1 0 1 0 0,1 0 0 0 0,0 1 0 0 0,-1-1-1 0 0,1 0 1 0 0,0 1 0 0 0,-1-1 0 0 0,1 0 0 0 0,-1 1-1 0 0,1-1 1 0 0,-1 1 0 0 0,1-1 0 0 0,-1 1 0 0 0,1-1-1 0 0,-1 1 1 0 0,1-1 0 0 0,-1 1 0 0 0,0 0 0 0 0,1-1-1 0 0,-1 1 1 0 0,0 0 0 0 0,0-1 0 0 0,1 1-1 0 0,-1 0 1 0 0,0-1 0 0 0,0 1 0 0 0,0 0 0 0 0,0-1-1 0 0,0 1 1 0 0,0 0 0 0 0,0-1 0 0 0,0 1 0 0 0,0 1-1 0 0,0-1-7 0 0,-1 3-18 0 0,1 0 0 0 0,-1-1-1 0 0,1 1 1 0 0,-1 0 0 0 0,-1-1-1 0 0,1 1 1 0 0,0-1 0 0 0,-1 0-1 0 0,0 1 1 0 0,0-1 0 0 0,0 0 0 0 0,-4 5-1 0 0,-3 4-89 0 0,-20 17 1 0 0,23-23 80 0 0,-127 102-256 0 0,16-14 278 0 0,53-33 13 0 0,-69 58 0 0 0,115-107 12 0 0,16-11 242 0 0,11-3 144 0 0,42-6 76 0 0,1 3 0 0 0,72 1-1 0 0,-89 5-331 0 0,-1 2-1 0 0,1 1 0 0 0,-1 2 1 0 0,52 16-1 0 0,68 22-1028 0 0,-153-43-94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606 126 1839 0 0,'1'-1'134'0'0,"39"-22"6612"0"0,6-4-962 0 0,-1-2-3817 0 0,20-17 2981 0 0,-66 47-4887 0 0,-1 0 1 0 0,0 0-1 0 0,0-1 1 0 0,1 1-1 0 0,-1 1 0 0 0,0-1 1 0 0,1 0-1 0 0,-3 2 1 0 0,-1 1 46 0 0,-37 26-15 0 0,-67 63-1 0 0,69-57-77 0 0,2-4-55 0 0,-69 46 0 0 0,84-63 0 0 0,-172 119 0 0 0,33-6 40 0 0,160-125 62 0 0,9-3-3 0 0,10-5 300 0 0,-14 6-246 0 0,0 0-1 0 0,0 1 1 0 0,0-1-1 0 0,0 0 1 0 0,0-1-1 0 0,0 1 1 0 0,1 0-1 0 0,-1-1 0 0 0,0 0 1 0 0,6 0-1 0 0,22-3 211 0 0,53-12 0 0 0,9-2 154 0 0,14 9-215 0 0,-87 8-219 0 0,-1 0-1 0 0,1 2 1 0 0,27 4-1 0 0,-44-5-48 0 0,0 0 0 0 0,0 0 0 0 0,-1 0-1 0 0,1 0 1 0 0,0 0 0 0 0,0 0 0 0 0,-1 1 0 0 0,1-1-1 0 0,-1 1 1 0 0,1-1 0 0 0,-1 1 0 0 0,3 3 0 0 0,-4-4 2 0 0,0 0 1 0 0,0 0-1 0 0,-1 1 1 0 0,1-1-1 0 0,0 0 1 0 0,-1 0-1 0 0,1 1 1 0 0,-1-1-1 0 0,1 0 0 0 0,-1 1 1 0 0,0-1-1 0 0,0 0 1 0 0,0 1-1 0 0,1-1 1 0 0,-1 0-1 0 0,0 1 1 0 0,-1-1-1 0 0,1 0 1 0 0,0 1-1 0 0,0-1 1 0 0,0 0-1 0 0,-1 1 1 0 0,1-1-1 0 0,-1 0 1 0 0,1 1-1 0 0,-1-1 0 0 0,0 0 1 0 0,-1 2-1 0 0,-4 6-22 0 0,0 0 0 0 0,-1-1 0 0 0,0 1 0 0 0,-1-2-1 0 0,1 1 1 0 0,-1-1 0 0 0,-15 10 0 0 0,1-3-27 0 0,0-2 1 0 0,-25 12 0 0 0,34-19 27 0 0,1 0 0 0 0,-1-1 0 0 0,0 0 0 0 0,-20 2 0 0 0,7-1-101 0 0,25-4 117 0 0,-1-1-1 0 0,1 0 1 0 0,-1 1 0 0 0,0-1-1 0 0,1 1 1 0 0,-1 0 0 0 0,1-1-1 0 0,0 1 1 0 0,-1 0 0 0 0,1 0-1 0 0,0 0 1 0 0,-1 0 0 0 0,1 0-1 0 0,0 0 1 0 0,-1 2 0 0 0,-4 3-6 0 0,-70 57-79 0 0,-51 40 131 0 0,116-95-29 0 0,2-1 10 0 0,-1-1 0 0 0,0 0 1 0 0,0 0-1 0 0,-19 7 1 0 0,28-13 213 0 0,3 1-119 0 0,4 0-9 0 0,-4-1-61 0 0,4 2-11 0 0,3 9-35 0 0,-4-3 3 0 0,-3-6 0 0 0,-1 0 0 0 0,1 0 0 0 0,0 0 0 0 0,0 0 0 0 0,-1 0 0 0 0,1-1 0 0 0,1 1 0 0 0,-1-1 0 0 0,0 1 0 0 0,0-1 0 0 0,0 0 0 0 0,1 1 0 0 0,-1-1 0 0 0,1 0 0 0 0,-1-1 0 0 0,1 1 0 0 0,-1 0 0 0 0,1-1 0 0 0,-1 0 0 0 0,1 1 0 0 0,0-1 0 0 0,-1 0 0 0 0,1 0 0 0 0,0 0 0 0 0,4-2 0 0 0,-1 2 0 0 0,240-31-63 0 0,-173 19 58 0 0,135-7 1 0 0,-199 18 9 0 0,27-1-17 0 0,-32 1-579 0 0,0 0-1 0 0,0 0 0 0 0,0 0 0 0 0,0-1 0 0 0,0 1 0 0 0,0-1 0 0 0,0 0 1 0 0,6-4-1 0 0,-9 5 393 0 0,7-3-1717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171 102 9671 0 0,'-17'3'494'0'0,"1"1"-1"0"0,-24 9 0 0 0,24-7 1186 0 0,1 1-1 0 0,0 1 0 0 0,0 0 1 0 0,-20 15-1 0 0,33-21-295 0 0,4-2-1329 0 0,1 0 1 0 0,-1 1 0 0 0,0-1-1 0 0,0 0 1 0 0,0 0-1 0 0,1 0 1 0 0,-1 0-1 0 0,0 0 1 0 0,0 0 0 0 0,0-1-1 0 0,4-1 1 0 0,-1 1 28 0 0,39-11 464 0 0,0-2-1 0 0,72-34 0 0 0,-41 16 23 0 0,48-13 93 0 0,-103 39-1473 0 0,-1 2 0 0 0,1 0 0 0 0,-1 1 0 0 0,32-1 0 0 0,-31 5-6701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1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9215 0 0,'0'0'5115'0'0,"2"-1"-3771"0"0,106-48 2285 0 0,-28 3-2439 0 0,58-28 328 0 0,-122 67-1600 0 0,0 0-1 0 0,1 2 0 0 0,0 0 1 0 0,0 1-1 0 0,0 0 0 0 0,32-1 0 0 0,-25 6-5087 0 0,-3 4-1813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5983 0 0,'0'0'8528'0'0,"-1"1"-7466"0"0,-1 1-961 0 0,1 0 1 0 0,0 0 0 0 0,0 0 0 0 0,1 0 0 0 0,-1 0 0 0 0,0 0 0 0 0,1 0 0 0 0,-1 0 0 0 0,1 0 0 0 0,0 0 0 0 0,-1 0-1 0 0,1 0 1 0 0,0 1 0 0 0,0-1 0 0 0,0 0 0 0 0,1 0 0 0 0,-1 0 0 0 0,1 0 0 0 0,-1 0 0 0 0,1 0 0 0 0,1 4-1 0 0,3 7 31 0 0,12 26 0 0 0,-16-38-89 0 0,18 34 59 0 0,25 33 1 0 0,-28-45-172 0 0,-1 0 1 0 0,0 2-1 0 0,20 49 0 0 0,-30-61-2184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38 13991 0 0,'0'0'639'0'0,"-1"-2"-10"0"0,-4-6-402 0 0,-4-10 604 0 0,8 16 63 0 0,1 1-744 0 0,0 1 0 0 0,0 0 0 0 0,0-1-1 0 0,0 1 1 0 0,0 0 0 0 0,0-1 0 0 0,0 1-1 0 0,0 0 1 0 0,-1-1 0 0 0,1 1 0 0 0,0 0-1 0 0,0-1 1 0 0,0 1 0 0 0,-1 0 0 0 0,1 0-1 0 0,0-1 1 0 0,0 1 0 0 0,-1 0 0 0 0,1 0-1 0 0,0-1 1 0 0,-1 1 0 0 0,1 0 0 0 0,0 0-1 0 0,0 0 1 0 0,-1 0 0 0 0,1 0 0 0 0,-1-1 0 0 0,-6 10-104 0 0,0 0 1 0 0,1 1 0 0 0,0 0 0 0 0,-6 13-1 0 0,-16 48 191 0 0,16-40-201 0 0,-184 423-300 0 0,142-334 216 0 0,-8 16-48 0 0,-46 108 80 0 0,83-192-28 0 0,-55 84-1 0 0,49-85-1171 0 0,28-48 1000 0 0,-2 7-1721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70 10367 0 0,'-2'1'472'0'0,"-17"-1"299"0"0,30-8 6740 0 0,59-29-5698 0 0,-63 35-1724 0 0,0 0 0 0 0,-1 0 0 0 0,1 0 1 0 0,0 1-1 0 0,0 0 0 0 0,0 1 0 0 0,12 0 0 0 0,52 8 6 0 0,-22-1-78 0 0,-30-7-80 0 0,-1 0 0 0 0,1 0-1 0 0,35-7 1 0 0,19-9-3058 0 0,-48 8 1487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7831 0 0,'0'0'11548'0'0,"3"0"-11177"0"0,106-16 1397 0 0,-36 2-5519 0 0,-55 9-2777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399 102 12151 0 0,'5'-10'404'0'0,"1"-1"0"0"0,0 0 0 0 0,1 1 0 0 0,0 0 0 0 0,0 1 0 0 0,1 0 0 0 0,1 0 0 0 0,16-13 987 0 0,-18 40 20 0 0,-8-8-1179 0 0,0 0-1 0 0,0-1 1 0 0,-1 1 0 0 0,-1 0 0 0 0,1-1 0 0 0,-8 16 0 0 0,5-9-79 0 0,-47 129 99 0 0,-73 221 326 0 0,32-120-1576 0 0,69-196 488 0 0,-2 0 0 0 0,-54 76 0 0 0,50-87-976 0 0,0-6-348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5 114 919 0 0,'-1'-1'67'0'0,"0"0"34"0"0,1 0-1 0 0,0 0 1 0 0,-1 0-1 0 0,1 0 1 0 0,0 1 0 0 0,-1-1-1 0 0,1 0 1 0 0,0 0-1 0 0,0 0 1 0 0,0 0-1 0 0,0 0 1 0 0,0 0 0 0 0,0 0-1 0 0,0 0 1 0 0,0 1-1 0 0,0-1 1 0 0,1 0-1 0 0,-1 0 1 0 0,0 0-1 0 0,0 0 1 0 0,1 0 0 0 0,-1 0-1 0 0,1 1 1 0 0,-1-1-1 0 0,1 0 1 0 0,-1 0-1 0 0,1 1 1 0 0,-1-1 0 0 0,1 0-1 0 0,0 1 1 0 0,0-2-1 0 0,1 1 842 0 0,1-4 1000 0 0,2 1 0 0 0,-1 0-1 0 0,0 1 1 0 0,1-1 0 0 0,5-3 0 0 0,-1 2-537 0 0,0 1 0 0 0,13-6 0 0 0,3 2-1192 0 0,34-6 1 0 0,-27 8-1228 0 0,1 2-1 0 0,43 0 1 0 0,-74 4 853 0 0,25-1-6499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 14479 0 0,'0'0'1314'0'0,"-9"-14"1299"0"0,8 13-2312 0 0,0-1 0 0 0,0 1 0 0 0,0 0 0 0 0,-1 0 0 0 0,1-1 0 0 0,0 1 0 0 0,-1 0 1 0 0,1 0-1 0 0,-1 1 0 0 0,0-1 0 0 0,1 0 0 0 0,-1 0 0 0 0,1 1 0 0 0,-1-1 0 0 0,0 1 0 0 0,-2-1 0 0 0,1 1-183 0 0,-1 0 0 0 0,1 0-1 0 0,-1 0 1 0 0,1 0 0 0 0,-1 0 0 0 0,1 1-1 0 0,-7 1 1 0 0,1 2-185 0 0,-1-1 0 0 0,1 1 0 0 0,1 1-1 0 0,-1-1 1 0 0,-8 8 0 0 0,-21 14 24 0 0,4-1-396 0 0,-1-1 0 0 0,-1-3 0 0 0,-60 29 1 0 0,54-39 46 0 0,9-3-98 0 0,33-8 473 0 0,-1 0 1 0 0,0 0-1 0 0,1 0 0 0 0,-1 0 0 0 0,1 0 1 0 0,-1 0-1 0 0,1 0 0 0 0,-1 0 0 0 0,1 0 1 0 0,-1-1-1 0 0,0 1 0 0 0,1 0 0 0 0,-1 0 1 0 0,1 0-1 0 0,-1-1 0 0 0,1 1 0 0 0,-1 0 1 0 0,1 0-1 0 0,-1-1 0 0 0,1 1 0 0 0,0-1 1 0 0,-1 1-1 0 0,1 0 0 0 0,-1-1 0 0 0,1 1 1 0 0,0-1-1 0 0,-1 1 0 0 0,1-1 0 0 0,0 1 1 0 0,0-1-1 0 0,-1 0 0 0 0,-4-16-327 0 0,6 13 238 0 0,1-1-1 0 0,-1 1 1 0 0,1-1 0 0 0,0 1-1 0 0,0-1 1 0 0,1 1-1 0 0,-1 0 1 0 0,5-5-1 0 0,-6 8-79 0 0,-19 16 387 0 0,0-1 0 0 0,0-1 1 0 0,-2 0-1 0 0,1-2 0 0 0,-2 0 0 0 0,-22 9 0 0 0,113 0 1388 0 0,-25-7-1624 0 0,1-2-1 0 0,64 6 1 0 0,-68-12 164 0 0,-36-4-78 0 0,-4-1-38 0 0,-1 0 1 0 0,1 0-1 0 0,0 0 1 0 0,0 1-1 0 0,-1-1 1 0 0,1 0-1 0 0,0 1 0 0 0,-1 0 1 0 0,1-1-1 0 0,-1 1 1 0 0,1 0-1 0 0,-1 0 0 0 0,2 1 1 0 0,5 4-1 0 0,-7-4 9 0 0,0 0 1 0 0,0 0-1 0 0,0 0 0 0 0,0 0 1 0 0,-1 0-1 0 0,1 0 0 0 0,-1 0 0 0 0,1 0 1 0 0,-1 0-1 0 0,0 0 0 0 0,0 0 0 0 0,0 0 1 0 0,0 0-1 0 0,0 0 0 0 0,0 0 1 0 0,0 0-1 0 0,-1 0 0 0 0,1 0 0 0 0,-1 0 1 0 0,0 0-1 0 0,1 0 0 0 0,-2 2 0 0 0,-3 5 181 0 0,1 1-1 0 0,-12 16 0 0 0,10-17-179 0 0,0 0 1 0 0,-1-1-1 0 0,0 0 1 0 0,0 0-1 0 0,-1 0 1 0 0,0-1-1 0 0,0 0 1 0 0,-1-1 0 0 0,0 0-1 0 0,0 0 1 0 0,0-1-1 0 0,-1 0 1 0 0,-15 6-1 0 0,5-3-115 0 0,0-1 1 0 0,0-1-1 0 0,-1-1 0 0 0,0-1 1 0 0,0-1-1 0 0,0 0 0 0 0,-37-1 1 0 0,66-12-1824 0 0,8-3-3374 0 0,6-2-1662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93 919 0 0,'-53'15'512'0'0,"-26"1"11194"0"0,53-11-4758 0 0,47-18-5726 0 0,41-17-503 0 0,44-21-392 0 0,-87 43-119 0 0,1 1-1 0 0,1 1 1 0 0,30-5-1 0 0,-47 10-164 0 0,0 0-1 0 0,0 1 1 0 0,0 0 0 0 0,0 0-1 0 0,0 0 1 0 0,0 0-1 0 0,0 1 1 0 0,0-1 0 0 0,4 2-1 0 0,-7-1-33 0 0,0-1 0 0 0,1 1 0 0 0,-1 0 0 0 0,0-1 0 0 0,0 1 0 0 0,0 0 0 0 0,0 0-1 0 0,0-1 1 0 0,0 1 0 0 0,0 0 0 0 0,-1 0 0 0 0,1 0 0 0 0,0 0 0 0 0,0 0 0 0 0,-1 0 0 0 0,1 0 0 0 0,0 1-1 0 0,-1-1 1 0 0,1 0 0 0 0,-1 0 0 0 0,0 0 0 0 0,1 1 0 0 0,-1-1 0 0 0,0 0 0 0 0,0 0 0 0 0,0 1 0 0 0,0-1 0 0 0,0 0-1 0 0,0 0 1 0 0,0 1 0 0 0,0-1 0 0 0,-1 2 0 0 0,0 4-15 0 0,-1 1 1 0 0,0 0-1 0 0,-1-1 0 0 0,0 0 0 0 0,0 1 1 0 0,-1-1-1 0 0,1 0 0 0 0,-2-1 0 0 0,-5 9 1 0 0,-8 8-40 0 0,-25 23-1 0 0,26-28 31 0 0,-7 7-37 0 0,-1-1 0 0 0,-1-1 0 0 0,-1-2 0 0 0,-1-1 0 0 0,-1-1-1 0 0,-55 28 1 0 0,59-38-212 0 0,24-9 160 0 0,1 0-7 0 0,-1 1 103 0 0,1-1 0 0 0,0 0 0 0 0,-1 0 0 0 0,1 0 0 0 0,0 1 0 0 0,-1-1 0 0 0,1 0 0 0 0,0 0 0 0 0,0 1 0 0 0,-1-1 0 0 0,1 0 0 0 0,0 0 0 0 0,0 1 0 0 0,-1-1 0 0 0,1 0-1 0 0,0 1 1 0 0,0-1 0 0 0,0 0 0 0 0,0 1 0 0 0,-1 0 0 0 0,3 2 57 0 0,0 1 0 0 0,0-1 0 0 0,1 0 0 0 0,-1 0 0 0 0,0 0 0 0 0,1 0-1 0 0,0 0 1 0 0,0 0 0 0 0,0-1 0 0 0,0 0 0 0 0,0 1 0 0 0,1-1 0 0 0,-1 0 0 0 0,0 0 0 0 0,1-1 0 0 0,7 3 0 0 0,4 2 180 0 0,1-2 1 0 0,29 6-1 0 0,-23-7-139 0 0,1-1-1 0 0,-1-1 1 0 0,24-3 0 0 0,69-10 104 0 0,-45 3-155 0 0,-38 6-246 0 0,-1 2-1 0 0,1 1 0 0 0,40 4 1 0 0,-52-1-4137 0 0,29 8 0 0 0,-38-7-2274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15983 0 0,'0'0'1446'0'0,"1"0"-1192"0"0,19 2 634 0 0,0 0 0 0 0,0-1 1 0 0,34-3-1 0 0,62-15 1211 0 0,-79 11-1932 0 0,29-4 365 0 0,297-52 2033 0 0,-294 48-2161 0 0,0 4 0 0 0,114-3-1 0 0,-145 13-960 0 0,0 2 0 0 0,0 1 0 0 0,-1 2 0 0 0,1 2 0 0 0,-1 1 0 0 0,54 21 0 0 0,-63-18-1019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2303 0 0,'0'0'11102'0'0,"-16"0"-4538"0"0,0 40-6521 0 0,-39 71 0 0 0,29-68-22 0 0,-37 57 76 0 0,33-52-87 0 0,24-41 1 0 0,5-5 133 0 0,3-3-75 0 0,11-5-22 0 0,28-12 108 0 0,85-24 1 0 0,94 8-79 0 0,-200 31-122 0 0,90-6-3387 0 0,-101 7-2902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0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 5527 0 0,'-14'-21'12116'0'0,"13"21"-11592"0"0,1 0-369 0 0,-1 0-1 0 0,1 0 1 0 0,-1 0-1 0 0,1 1 1 0 0,-1-1-1 0 0,1 0 1 0 0,0 0-1 0 0,-1 0 1 0 0,1 1-1 0 0,-1-1 1 0 0,1 0-1 0 0,-1 0 1 0 0,1 1-1 0 0,0-1 1 0 0,-1 0-1 0 0,1 1 1 0 0,0-1-1 0 0,-1 1 1 0 0,-11 22-2318 0 0,11-20 3213 0 0,-18 43-961 0 0,3 0 0 0 0,-11 52 0 0 0,10-37 101 0 0,16-54-174 0 0,-13 45 82 0 0,-2-2-1 0 0,-44 96 0 0 0,-106 127 59 0 0,160-264-192 0 0,1 0-1 0 0,-1 0 0 0 0,-4 12 1 0 0,9-19-995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1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0,'0'0'16184'0'0,"1"0"-15870"0"0,76-19 554 0 0,23-8-929 0 0,-57 14-5934 0 0,-21 7-451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7 114 6911 0 0,'-1'-1'528'0'0,"-5"-3"3676"0"0,14-2-515 0 0,-6 5-3131 0 0,5-3-64 0 0,-1 0 1 0 0,1 1-1 0 0,0-1 0 0 0,0 1 1 0 0,0 0-1 0 0,14-3 0 0 0,-3 3 555 0 0,32-2-1 0 0,-32 4-484 0 0,-12 0-277 0 0,0 0-1 0 0,0 1 0 0 0,11 0 0 0 0,-5 1-39 0 0,-1 0-1 0 0,1-1 0 0 0,0-1 0 0 0,-1 0 0 0 0,1 0 0 0 0,-1-1 0 0 0,19-6 0 0 0,3-3-1477 0 0,37-19-1 0 0,-63 27 729 0 0,11-5-7513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1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9215 0 0,'-1'1'2071'0'0,"-26"29"2167"0"0,20-21-3850 0 0,1 0 0 0 0,1 0-1 0 0,-10 19 1 0 0,-1 11-285 0 0,-125 257 1414 0 0,131-281-2715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141 138 4143 0 0,'0'0'191'0'0,"-2"0"-11"0"0,-11-1-358 0 0,3-1 4546 0 0,-5 0 5358 0 0,16 1-9637 0 0,38-21 246 0 0,0 1 0 0 0,2 2-1 0 0,0 1 1 0 0,65-18 0 0 0,-84 31-47 0 0,39-4 0 0 0,-52 8-226 0 0,-1 1-1 0 0,1 0 1 0 0,-1 0 0 0 0,1 1 0 0 0,-1 0 0 0 0,0 1-1 0 0,15 4 1 0 0,-12-1-62 0 0,-11-4-2 0 0,1 0-1 0 0,0 0 1 0 0,-1 0 0 0 0,1 1-1 0 0,-1-1 1 0 0,0 0 0 0 0,1 0-1 0 0,-1 0 1 0 0,0 0-1 0 0,0 0 1 0 0,1 0 0 0 0,-1 1-1 0 0,0-1 1 0 0,0 0-1 0 0,0 0 1 0 0,0 0 0 0 0,-1 0-1 0 0,1 1 1 0 0,0-1 0 0 0,0 0-1 0 0,-1 0 1 0 0,1 0-1 0 0,-1 0 1 0 0,1 0 0 0 0,-1 0-1 0 0,1 0 1 0 0,-2 1 0 0 0,0 2-12 0 0,-1 0 0 0 0,0 0 0 0 0,0 0 0 0 0,0-1 1 0 0,-5 6-1 0 0,-21 13-64 0 0,-1-1 1 0 0,-1-1-1 0 0,-46 21 1 0 0,-35 22-614 0 0,-75 77-2501 0 0,174-131 2961 0 0,6-3 343 0 0,21-13 263 0 0,15-8 2 0 0,0 1 0 0 0,1 2 0 0 0,50-13 0 0 0,-56 19-375 0 0,1 2 0 0 0,-1 0 0 0 0,1 2 0 0 0,38 1 0 0 0,-56 1-8 0 0,1 1 0 0 0,-1 0 0 0 0,0 0-1 0 0,1 1 1 0 0,-1 0 0 0 0,0 0 0 0 0,0 1 0 0 0,0 0 0 0 0,0 0-1 0 0,7 5 1 0 0,-10-6 2 0 0,-1 1 1 0 0,1 0-1 0 0,0 0 0 0 0,-1 0 0 0 0,0 0 1 0 0,1 1-1 0 0,-1-1 0 0 0,-1 1 0 0 0,1 0 0 0 0,-1 0 1 0 0,1 0-1 0 0,-1 0 0 0 0,0 0 0 0 0,0 0 1 0 0,-1 0-1 0 0,1 1 0 0 0,0 6 0 0 0,1 6 16 0 0,-3-15 43 0 0,0 0 0 0 0,0-1 0 0 0,0 1 0 0 0,0 0 0 0 0,0 0 0 0 0,-1-1 0 0 0,1 1-1 0 0,0 0 1 0 0,-1 0 0 0 0,0-1 0 0 0,1 1 0 0 0,-1-1 0 0 0,0 1 0 0 0,0-1 0 0 0,-1 3 0 0 0,-17 18 528 0 0,-5-1-383 0 0,0-2 1 0 0,-1 0 0 0 0,-38 21 0 0 0,0-1-91 0 0,45-26-25 0 0,-1-2 1 0 0,0 0-1 0 0,-1-2 1 0 0,-24 9-1 0 0,36-15 32 0 0,0 0 1 0 0,-1-1-1 0 0,1 0 1 0 0,-1 0-1 0 0,0-1 1 0 0,0-1-1 0 0,1 1 1 0 0,-1-1-1 0 0,0-1 1 0 0,0 1-1 0 0,0-2 1 0 0,1 1-1 0 0,-11-4 1 0 0,14 3-92 0 0,0 0-1 0 0,1 0 1 0 0,0 0 0 0 0,-1-1-1 0 0,1 0 1 0 0,-7-6 0 0 0,10 9-234 0 0,6-13-1744 0 0,2 6 281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11975 0 0,'0'0'1083'0'0,"1"1"-656"0"0,1 2 104 0 0,1 0 0 0 0,0-1 0 0 0,0 1 0 0 0,-1-1 0 0 0,1 1 0 0 0,1-1 0 0 0,-1 0 0 0 0,0 0 0 0 0,0-1 0 0 0,7 3 0 0 0,-4-2-183 0 0,1 0 0 0 0,-1 0 0 0 0,1-1 0 0 0,0 0-1 0 0,9 0 1 0 0,7-2-175 0 0,0-1 1 0 0,36-7-1 0 0,-44 6 253 0 0,48-11-104 0 0,-1-3 0 0 0,66-27-1 0 0,-91 30-710 0 0,2 2-1 0 0,-1 1 0 0 0,55-7 1 0 0,-87 18-71 0 0,1-1 1 0 0,-1 1 0 0 0,1 0-1 0 0,-1 0 1 0 0,0 1-1 0 0,10 2 1 0 0,-2 1-1204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7543 0 0,'-11'4'803'0'0,"9"-4"-736"0"0,1 1-1 0 0,-1-1 1 0 0,1 0 0 0 0,0 1 0 0 0,-1-1-1 0 0,1 1 1 0 0,0 0 0 0 0,-1-1-1 0 0,1 1 1 0 0,0 0 0 0 0,0 0-1 0 0,0 0 1 0 0,0 0 0 0 0,-1 0-1 0 0,1 0 1 0 0,-1 2 0 0 0,-2 2 2084 0 0,4-3-1789 0 0,0 5-112 0 0,1-1 0 0 0,0 1 1 0 0,0 0-1 0 0,1-1 0 0 0,-1 1 0 0 0,5 8 1 0 0,20 41 987 0 0,0 0 82 0 0,-12-16-514 0 0,14 57-1 0 0,-24-77-789 0 0,-1 0 0 0 0,-1 0 1 0 0,-1 1-1 0 0,0-1 0 0 0,-3 21 0 0 0,-3 3-1244 0 0,5-41 44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577 106 5063 0 0,'1'-2'390'0'0,"1"-13"-350"0"0,8-28 1268 0 0,-2 16 3708 0 0,9 9 1116 0 0,-18 24-6054 0 0,0 0 1 0 0,-1 0-1 0 0,1 0 1 0 0,-1 0-1 0 0,0-1 1 0 0,-1 1 0 0 0,0-1-1 0 0,1 1 1 0 0,-6 5-1 0 0,-6 9-7 0 0,-18 19-1 0 0,-11 15 22 0 0,23-23-92 0 0,2 0 0 0 0,1 2 0 0 0,-19 53 0 0 0,-146 343 0 0 0,96-271-1 0 0,18-37 13 0 0,24-30 99 0 0,37-75-280 0 0,1 2 0 0 0,0-1 0 0 0,-4 26 0 0 0,10-41-181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5527 0 0,'0'0'11838'0'0,"0"3"-11412"0"0,-2 7 32 0 0,0-1 0 0 0,-1 1 0 0 0,-6 14 0 0 0,-2 1-69 0 0,7-15-319 0 0,-1 0 1 0 0,-10 15-1 0 0,3-6-34 0 0,1 0 0 0 0,0 0 0 0 0,-14 38 0 0 0,21-42-36 0 0,2-2 12 0 0,2-8 36 0 0,1 5 0 0 0,-1-9-17 0 0,1 0 1 0 0,-1 0-1 0 0,1 0 0 0 0,-1 0 1 0 0,1 0-1 0 0,0 0 0 0 0,-1 0 0 0 0,1 0 1 0 0,0 0-1 0 0,0 0 0 0 0,-1-1 0 0 0,1 1 1 0 0,0 0-1 0 0,0 0 0 0 0,0-1 0 0 0,0 1 1 0 0,0-1-1 0 0,0 1 0 0 0,2 0 0 0 0,-1 0 25 0 0,0 0-1 0 0,0 0 1 0 0,1-1-1 0 0,-1 1 1 0 0,0 0-1 0 0,0-1 1 0 0,1 0-1 0 0,-1 1 1 0 0,4-1-1 0 0,-1-1-15 0 0,0 0 1 0 0,1 0-1 0 0,-1-1 0 0 0,0 1 1 0 0,1-1-1 0 0,-1 0 0 0 0,0 0 1 0 0,0-1-1 0 0,-1 0 0 0 0,1 0 1 0 0,-1 0-1 0 0,1 0 0 0 0,4-5 0 0 0,10-14-2141 0 0,-4-4-3371 0 0,-8 12-839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52 12439 0 0,'-8'-42'1576'0'0,"8"40"-218"0"0,0 2-1201 0 0,0-1 0 0 0,0 1 0 0 0,-1 0-1 0 0,1 0 1 0 0,0 0 0 0 0,0-1 0 0 0,0 1-1 0 0,0 0 1 0 0,0 0 0 0 0,0-1 0 0 0,0 1-1 0 0,0 0 1 0 0,0 0 0 0 0,0 0-1 0 0,0-1 1 0 0,0 1 0 0 0,0 0 0 0 0,0 0-1 0 0,0 0 1 0 0,0-1 0 0 0,0 1 0 0 0,0 0-1 0 0,1-2 1255 0 0,0 2-1254 0 0,19 10-440 0 0,-4 0-5247 0 0,-7-2-804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30 147 14511 0 0,'-2'0'663'0'0,"-18"5"342"0"0,20-4-977 0 0,0-1-1 0 0,-1 0 1 0 0,1 0 0 0 0,0 0-1 0 0,-1 0 1 0 0,1 0-1 0 0,0 0 1 0 0,-1 0-1 0 0,1 0 1 0 0,0 1 0 0 0,0-1-1 0 0,-1 0 1 0 0,1 0-1 0 0,0 0 1 0 0,0 0-1 0 0,-1 1 1 0 0,1-1 0 0 0,0 0-1 0 0,0 0 1 0 0,-1 1-1 0 0,1-1 1 0 0,0 0-1 0 0,0 1 1 0 0,0-1 0 0 0,0 0-1 0 0,-2 3 2547 0 0,124-62-761 0 0,10-5-2340 0 0,-104 53-2509 0 0,35-10 1 0 0,-40 16-3283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13847 0 0,'0'0'2086'0'0,"2"0"-1448"0"0,3 1-406 0 0,0 1 0 0 0,0-1 0 0 0,0 1 0 0 0,0 0 0 0 0,0 1 0 0 0,-1-1 1 0 0,1 1-1 0 0,0 0 0 0 0,-1 0 0 0 0,0 0 0 0 0,0 1 0 0 0,0-1 0 0 0,0 1 0 0 0,-1 0 0 0 0,5 7 0 0 0,5 7 143 0 0,-2 0 1 0 0,15 31 0 0 0,-11-18-213 0 0,10 19-80 0 0,28 48 10 0 0,-46-86-117 0 0,1-1 0 0 0,0-1 0 0 0,1 1 0 0 0,0-1 0 0 0,1-1 0 0 0,11 10 0 0 0,-17-17-84 0 0,-1 1 0 0 0,1-1 0 0 0,1 0 0 0 0,-1 0 0 0 0,0 0 0 0 0,0-1 0 0 0,1 0 0 0 0,-1 0 0 0 0,1 0 0 0 0,-1 0 0 0 0,1 0 1 0 0,-1-1-1 0 0,1 0 0 0 0,-1 0 0 0 0,1 0 0 0 0,-1-1 0 0 0,1 0 0 0 0,-1 1 0 0 0,1-1 0 0 0,-1-1 0 0 0,1 1 0 0 0,-1-1 0 0 0,0 0 0 0 0,7-4 0 0 0,9-7-1000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 13359 0 0,'1'-8'1424'0'0,"6"3"3980"0"0,-11 17-1821 0 0,0-2-4919 0 0,-40 86 1612 0 0,-85 184 725 0 0,103-225-985 0 0,-32 100 0 0 0,49-123-9 0 0,1 1-1 0 0,1 0 0 0 0,3 1 1 0 0,-2 55-1 0 0,4-37-4534 0 0,1-55 2638 0 0,-7-10-20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25 101 13359 0 0,'-2'0'1027'0'0,"-20"4"5949"0"0,65-22-5948 0 0,0 1 0 0 0,60-13 0 0 0,-54 18-922 0 0,0 2 0 0 0,1 2 1 0 0,76-1-1 0 0,-85 10-345 0 0,0 2 0 0 0,63 14 0 0 0,-28 5-7256 0 0,-50-13 315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9 341 5983 0 0,'-8'-8'8818'0'0,"8"7"-8738"0"0,0 0 1 0 0,1 0-1 0 0,-1 0 1 0 0,0 0-1 0 0,1 0 1 0 0,-1 0-1 0 0,1 1 1 0 0,-1-1-1 0 0,1 0 1 0 0,0 0 0 0 0,-1 0-1 0 0,1 1 1 0 0,0-1-1 0 0,0 0 1 0 0,-1 1-1 0 0,1-1 1 0 0,0 1-1 0 0,0-1 1 0 0,0 1-1 0 0,0-1 1 0 0,0 1-1 0 0,0 0 1 0 0,0-1 0 0 0,1 1-1 0 0,0-1-167 0 0,0 0 493 0 0,0 1-178 0 0,5-2-82 0 0,-4 2-72 0 0,0-1-1 0 0,0 1 1 0 0,0 0-1 0 0,0-1 1 0 0,0 1-1 0 0,0 1 1 0 0,0-1-1 0 0,6 1 1 0 0,2 0 38 0 0,0 0 1 0 0,0-1 0 0 0,0-1-1 0 0,1 0 1 0 0,-1-1 0 0 0,-1 0-1 0 0,1 0 1 0 0,0-1 0 0 0,11-5-1 0 0,139-32 1506 0 0,-140 35-1460 0 0,103-16-11 0 0,0 5 0 0 0,176-1-1 0 0,-193 17-144 0 0,-22 1 24 0 0,87-12 0 0 0,161-43 671 0 0,-146 21-176 0 0,-1-1-28 0 0,156-21 117 0 0,-282 49-564 0 0,-1 3 0 0 0,1 2 1 0 0,96 11-1 0 0,-128-4-64 0 0,1 1-1 0 0,-1 2 1 0 0,53 23 0 0 0,-70-28-17 0 0,-5-1 5 0 0,3 1-86 0 0,-1-1 0 0 0,17 5 1 0 0,-22-8 83 0 0,0 1 1 0 0,0-1-1 0 0,0 0 0 0 0,0 0 1 0 0,0 0-1 0 0,-1 0 1 0 0,1 0-1 0 0,0-1 1 0 0,0 1-1 0 0,0-1 0 0 0,0 0 1 0 0,5-2-1 0 0,40-22-696 0 0,-28 12-5756 0 0,-12 7-384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4143 0 0,'-8'-4'11570'0'0,"13"-10"-10688"0"0,-2 10-755 0 0,0 1-1 0 0,0-1 0 0 0,0 1 1 0 0,0 0-1 0 0,1 0 0 0 0,0 0 1 0 0,-1 0-1 0 0,1 0 0 0 0,0 1 1 0 0,6-3-1 0 0,7-3 12 0 0,21-6 0 0 0,-35 13-97 0 0,23-7 120 0 0,1 0 1 0 0,0 2 0 0 0,1 1-1 0 0,-1 1 1 0 0,56 0-1 0 0,-67 4-982 0 0,1-1-1 0 0,-1 0 0 0 0,0-1 0 0 0,0-1 1 0 0,0-1-1 0 0,16-5 0 0 0,-9 1-4994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5983 0 0,'-2'0'3588'0'0,"-16"7"3872"0"0,-1 5-4133 0 0,-16 20-2776 0 0,20-17-202 0 0,-37 32-328 0 0,-47 43-471 0 0,97-89 180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43 12895 0 0,'49'-41'3232'0'0,"-68"40"-2701"0"0,-3 3 114 0 0,1 2 0 0 0,-39 12 0 0 0,30-8-319 0 0,-33 10-108 0 0,0 2-1 0 0,1 3 1 0 0,1 3 0 0 0,-96 55-1 0 0,146-74-216 0 0,-42 28 4 0 0,47-30-10 0 0,0 0 0 0 0,0 0 0 0 0,0 0 0 0 0,1 1 0 0 0,-8 9 0 0 0,12-13-117 0 0,2-1-37 0 0,7 5 28 0 0,0 0 1 0 0,1-1-1 0 0,-1 0 1 0 0,1-1-1 0 0,0 0 1 0 0,1 0-1 0 0,13 4 1 0 0,5 2 91 0 0,153 71 359 0 0,-155-67-336 0 0,0 2 0 0 0,-1 0 0 0 0,-1 2-1 0 0,35 34 1 0 0,-55-49 14 0 0,-1 0-1 0 0,1 1 1 0 0,-1 0 0 0 0,0 0 0 0 0,-1 0-1 0 0,1 0 1 0 0,-1 0 0 0 0,4 8 0 0 0,-6-10 9 0 0,1 0 1 0 0,-1 0 0 0 0,1 0-1 0 0,-1 0 1 0 0,0 0 0 0 0,0 0-1 0 0,0 0 1 0 0,0 0 0 0 0,0 0 0 0 0,-1-1-1 0 0,1 1 1 0 0,-1 0 0 0 0,1 0-1 0 0,-1 0 1 0 0,0 0 0 0 0,1-1-1 0 0,-1 1 1 0 0,0 0 0 0 0,0-1-1 0 0,0 1 1 0 0,0 0 0 0 0,-1-1-1 0 0,1 1 1 0 0,-3 1 0 0 0,-7 8 29 0 0,-2-1 0 0 0,1 0 1 0 0,-27 15-1 0 0,-47 19-732 0 0,65-34 242 0 0,-1 0-8 0 0,0 0 0 0 0,-1-1-1 0 0,0-1 1 0 0,-1-1 0 0 0,-41 6-1 0 0,62-13 486 0 0,1 1 0 0 0,0-1 0 0 0,0 0-1 0 0,0 0 1 0 0,-1 0 0 0 0,1 0 0 0 0,0 0 0 0 0,0-1-1 0 0,-1 1 1 0 0,1-1 0 0 0,0 1 0 0 0,0-1-1 0 0,0 0 1 0 0,0 0 0 0 0,0 0 0 0 0,0 0 0 0 0,0 0-1 0 0,0 0 1 0 0,0-1 0 0 0,-2-1 0 0 0,3 1 63 0 0,0 0 0 0 0,-1 0 0 0 0,1 0 1 0 0,0 0-1 0 0,0 0 0 0 0,0-1 0 0 0,1 1 1 0 0,-1 0-1 0 0,0 0 0 0 0,1-1 0 0 0,-1 1 0 0 0,1 0 1 0 0,0-1-1 0 0,0 1 0 0 0,0 0 0 0 0,0-1 1 0 0,0 1-1 0 0,1-1 0 0 0,0-2 0 0 0,2-7 219 0 0,0 1 0 0 0,1-1-1 0 0,1 1 1 0 0,0 0 0 0 0,1 0-1 0 0,-1 0 1 0 0,2 1 0 0 0,0 0-1 0 0,15-17 1 0 0,6-4 358 0 0,49-41 0 0 0,-40 43-230 0 0,63-40-1 0 0,47-15 74 0 0,-42 25-475 0 0,-88 48-1385 0 0,1 0 1 0 0,15-15 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2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204 141 11111 0 0,'8'-5'1008'0'0,"-1"0"-828"0"0,-1 0 3055 0 0,-7 7-3124 0 0,0-1 0 0 0,0 1 0 0 0,1-1 0 0 0,-1 0-1 0 0,-1 1 1 0 0,1-1 0 0 0,0 0 0 0 0,0 0 0 0 0,-3 2 0 0 0,1 0 95 0 0,-19 18 178 0 0,1 1 1 0 0,1 2 0 0 0,1-1 0 0 0,-18 32 0 0 0,-14 41-342 0 0,43-77 24 0 0,0 0 1 0 0,1 0-1 0 0,-5 26 1 0 0,11-38-4 0 0,0-1 1 0 0,0 0-1 0 0,1 1 0 0 0,0-1 1 0 0,0 1-1 0 0,0-1 0 0 0,1 0 1 0 0,0 1-1 0 0,4 11 0 0 0,-4-14-13 0 0,0 0-1 0 0,1-1 1 0 0,0 1-1 0 0,0-1 1 0 0,0 1 0 0 0,0-1-1 0 0,0 0 1 0 0,1 0-1 0 0,0 0 1 0 0,-1 0-1 0 0,1 0 1 0 0,0-1-1 0 0,0 1 1 0 0,1-1 0 0 0,-1 0-1 0 0,0 1 1 0 0,5 0-1 0 0,3 2 63 0 0,0-2 0 0 0,1 1 1 0 0,0-2-1 0 0,-1 1 0 0 0,1-2 0 0 0,0 0 0 0 0,0 0 0 0 0,0-1 0 0 0,0 0 0 0 0,18-3 0 0 0,-4-1 71 0 0,-1-2 0 0 0,1 0 0 0 0,42-18 0 0 0,-38 13-140 0 0,-1-2 1 0 0,-1-2-1 0 0,0 0 0 0 0,-1-2 0 0 0,36-29 0 0 0,-55 39-31 0 0,0 0 0 0 0,0-1 0 0 0,-1-1 0 0 0,0 1 0 0 0,-1-1 0 0 0,0 0 0 0 0,0-1 0 0 0,0 0 0 0 0,5-14-1 0 0,-9 18-26 0 0,0-1-1 0 0,-1 1 0 0 0,1 0 1 0 0,-1-1-1 0 0,0 1 0 0 0,-1-1 0 0 0,0 1 1 0 0,0-1-1 0 0,0 1 0 0 0,-1 0 1 0 0,0-1-1 0 0,0 1 0 0 0,0-1 0 0 0,-1 1 1 0 0,0 0-1 0 0,0 0 0 0 0,-5-8 0 0 0,0 2-106 0 0,-1 0 0 0 0,0 1 0 0 0,-1-1 0 0 0,0 2 0 0 0,-1-1 0 0 0,-20-16-1 0 0,-73-47-436 0 0,75 56 240 0 0,-1 1-1 0 0,-1 1 1 0 0,-46-18 0 0 0,74 33 127 0 0,2 3-208 0 0,0 6 199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21 4607 0 0,'1'0'354'0'0,"27"-20"9616"0"0,-44 28-9227 0 0,9-3-595 0 0,-16 7 179 0 0,1 2 1 0 0,1 1-1 0 0,0 1 0 0 0,-19 19 1 0 0,4 1-134 0 0,-35 44 0 0 0,-85 112-194 0 0,147-179-9 0 0,-3 2 24 0 0,-13 22 1 0 0,21-32-8 0 0,1 1 0 0 0,1 1 0 0 0,-1-1 0 0 0,1 0 0 0 0,0 1 0 0 0,0-1 0 0 0,-1 11 0 0 0,3-13 17 0 0,-1 0 0 0 0,1 1 0 0 0,0-1 0 0 0,0 0 0 0 0,0 1 1 0 0,1-1-1 0 0,-1 1 0 0 0,1-1 0 0 0,0 0 0 0 0,0 0 0 0 0,1 1 0 0 0,-1-1 1 0 0,1 0-1 0 0,0 0 0 0 0,0-1 0 0 0,1 1 0 0 0,-1 0 0 0 0,1-1 1 0 0,-1 1-1 0 0,1-1 0 0 0,0 0 0 0 0,0 0 0 0 0,1 0 0 0 0,-1 0 1 0 0,1 0-1 0 0,-1-1 0 0 0,1 0 0 0 0,0 0 0 0 0,0 0 0 0 0,7 3 1 0 0,6-2 90 0 0,0 1-1 0 0,0-2 1 0 0,0 0 0 0 0,0-1 0 0 0,0-1 0 0 0,1-1 0 0 0,26-4 0 0 0,10-5 244 0 0,54-17-1 0 0,-57 11 125 0 0,61-27 0 0 0,46-33 480 0 0,-128 60-989 0 0,-1-2-1 0 0,35-27 1 0 0,-62 43-16 0 0,0 1-1 0 0,-1 0 0 0 0,1-1 1 0 0,0 1-1 0 0,0-1 1 0 0,-1 0-1 0 0,1 0 1 0 0,-1 1-1 0 0,1-1 1 0 0,-1 0-1 0 0,0 0 1 0 0,1 0-1 0 0,-1-1 0 0 0,-1 1 1 0 0,1 0-1 0 0,0 0 1 0 0,0-3-1 0 0,-1 4 38 0 0,0 1 1 0 0,0-1-1 0 0,-1 0 0 0 0,1 0 1 0 0,0 1-1 0 0,0-1 0 0 0,-1 0 1 0 0,1 1-1 0 0,-1-1 0 0 0,1 0 0 0 0,-1 1 1 0 0,1-1-1 0 0,-1 1 0 0 0,1-1 1 0 0,-1 1-1 0 0,0-1 0 0 0,1 1 0 0 0,-1-1 1 0 0,1 1-1 0 0,-1-1 0 0 0,0 1 1 0 0,0 0-1 0 0,1 0 0 0 0,-1-1 1 0 0,0 1-1 0 0,0 0 0 0 0,1 0 0 0 0,-3 0 1 0 0,-20-3-34 0 0,-21 1-8 0 0,29 1 26 0 0,0 0-1 0 0,0 1 0 0 0,-26 3 0 0 0,34-1 8 0 0,-1 0-1 0 0,1 0 1 0 0,0 1-1 0 0,0 0 1 0 0,0 0-1 0 0,1 1 1 0 0,-1-1-1 0 0,1 2 1 0 0,0-1-1 0 0,0 1 1 0 0,0 0-1 0 0,-9 10 1 0 0,6-5-14 0 0,2 0 0 0 0,-1 1 1 0 0,1-1-1 0 0,1 2 1 0 0,0-1-1 0 0,-9 23 1 0 0,14-31 19 0 0,0 1-1 0 0,1-1 1 0 0,-1 1 0 0 0,1-1-1 0 0,-1 1 1 0 0,1-1 0 0 0,0 1-1 0 0,1-1 1 0 0,-1 1 0 0 0,1 3 0 0 0,12 36-447 0 0,-2-6-2872 0 0,-9-25-2935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30 200 919 0 0,'0'0'12320'0'0,"2"-1"-11380"0"0,106-53 3919 0 0,-68 32-4361 0 0,0 3 0 0 0,46-16 1 0 0,-29 15-259 0 0,47-14-127 0 0,-89 30-113 0 0,0 0 1 0 0,1 2-1 0 0,-1 0 0 0 0,29 0 0 0 0,-40 2-81 0 0,-1 0 0 0 0,1 0-1 0 0,0 1 1 0 0,0 0 0 0 0,0-1-1 0 0,-1 1 1 0 0,1 1 0 0 0,-1-1-1 0 0,1 0 1 0 0,-1 1 0 0 0,7 4-1 0 0,-9-6 39 0 0,-1 1-1 0 0,1 0 0 0 0,-1 0 1 0 0,1-1-1 0 0,-1 1 0 0 0,0 0 1 0 0,0 0-1 0 0,1 0 0 0 0,-1-1 1 0 0,0 1-1 0 0,0 0 0 0 0,0 0 1 0 0,0 0-1 0 0,0 0 0 0 0,0 0 1 0 0,0-1-1 0 0,0 1 0 0 0,0 0 1 0 0,0 0-1 0 0,0 0 0 0 0,-1 0 1 0 0,1-1-1 0 0,0 1 0 0 0,0 0 1 0 0,-1 1-1 0 0,-10 18-445 0 0,-1-6 360 0 0,0-1 0 0 0,-2 0 1 0 0,-25 19-1 0 0,-49 29 74 0 0,82-57 49 0 0,-61 38 24 0 0,2 4 0 0 0,-80 71 0 0 0,32 2 56 0 0,103-107-68 0 0,-31 33 1148 0 0,101-36-191 0 0,-31-6-939 0 0,-21-2 5 0 0,0-1-3 0 0,7-4-28 0 0,25-4 785 0 0,72-25 1 0 0,-83 23-517 0 0,-1 1-133 0 0,102-30 894 0 0,-106 33-1191 0 0,0 1 0 0 0,0 2 0 0 0,37-2 0 0 0,-60 5 140 0 0,-1 0 0 0 0,1 0 0 0 0,-1 0 0 0 0,1 0 0 0 0,-1 1 0 0 0,1-1 0 0 0,-1 0 0 0 0,1 0 0 0 0,-1 0 0 0 0,1 0 0 0 0,-1 1 0 0 0,1-1 0 0 0,-1 0 0 0 0,1 0 0 0 0,-1 1 0 0 0,1-1 0 0 0,-1 0 0 0 0,0 1 0 0 0,1-1 0 0 0,-1 1 0 0 0,0-1 0 0 0,1 0 0 0 0,-1 1 0 0 0,0-1 0 0 0,0 1 0 0 0,1-1 0 0 0,-1 1 0 0 0,0-1 0 0 0,0 1 0 0 0,0-1 0 0 0,1 1 0 0 0,4 7-1947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 1839 0 0,'1'0'83'0'0,"3"-4"293"0"0,-21 19 5877 0 0,7-5-4647 0 0,-36 30 947 0 0,-7 5-1174 0 0,-86 97 1 0 0,111-109-1348 0 0,-14 17-8 0 0,-62 95-1 0 0,94-128-23 0 0,0 0-1 0 0,2 0 1 0 0,0 1-1 0 0,0 1 1 0 0,2-1 0 0 0,1 1-1 0 0,0 0 1 0 0,1 0-1 0 0,1 1 1 0 0,-1 26-1 0 0,4-35 21 0 0,1 0-1 0 0,0 0 0 0 0,1-1 1 0 0,-1 1-1 0 0,2 0 1 0 0,0-1-1 0 0,6 16 1 0 0,-7-22-85 0 0,0 0 1 0 0,0 0 0 0 0,0 0 0 0 0,1 0 0 0 0,-1 0 0 0 0,1-1-1 0 0,0 1 1 0 0,0-1 0 0 0,0 0 0 0 0,1 1 0 0 0,-1-2 0 0 0,1 1 0 0 0,0 0-1 0 0,-1-1 1 0 0,1 0 0 0 0,0 0 0 0 0,1 0 0 0 0,-1 0 0 0 0,0 0-1 0 0,5 0 1 0 0,5 0-5088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9671 0 0,'0'0'1232'0'0,"-2"1"-576"0"0,0-1 0 0 0,1 1 0 0 0,-1 0 0 0 0,1 0-1 0 0,-1 0 1 0 0,0 0 0 0 0,-1 1 0 0 0,2 3-464 0 0,0 0-1 0 0,1 0 1 0 0,-1-1-1 0 0,1 1 1 0 0,0 0 0 0 0,1 0-1 0 0,-1-1 1 0 0,1 1 0 0 0,0 0-1 0 0,0 0 1 0 0,0-1-1 0 0,1 1 1 0 0,-1-1 0 0 0,1 1-1 0 0,4 5 1 0 0,4 9 390 0 0,27 36 1 0 0,-18-30-420 0 0,2-1 1 0 0,24 21-1 0 0,-22-22-602 0 0,35 46 0 0 0,-43-47-2689 0 0,-9-14-3106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64 9671 0 0,'2'-4'418'0'0,"16"-38"815"0"0,-12 24 5938 0 0,-5 36-6695 0 0,1 6-336 0 0,-9 8-4 0 0,0-1 0 0 0,-2-1 0 0 0,-1 1 0 0 0,-15 28 0 0 0,0 4-102 0 0,-92 231 123 0 0,-27-11-248 0 0,87-197-122 0 0,-80 92 0 0 0,129-168 182 0 0,0 0 0 0 0,1 0 0 0 0,0 1-1 0 0,-7 16 1 0 0,13-26-941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161 356 10591 0 0,'0'0'964'0'0,"-1"-1"-794"0"0,-3-5 3290 0 0,-2 14 344 0 0,1-2-3364 0 0,-2 3-307 0 0,0 1 0 0 0,-9 16 0 0 0,10-15-102 0 0,0-1 1 0 0,-16 19 0 0 0,11-17 246 0 0,0 1-1 0 0,1 0 0 0 0,0 1 1 0 0,1 0-1 0 0,1 0 0 0 0,-9 19 0 0 0,17-32-254 0 0,-1 1 0 0 0,0-1 0 0 0,1 1 0 0 0,-1-1 0 0 0,1 1-1 0 0,-1-1 1 0 0,1 1 0 0 0,0 0 0 0 0,0-1 0 0 0,0 1 0 0 0,0 0-1 0 0,0-1 1 0 0,0 1 0 0 0,0 0 0 0 0,0-1 0 0 0,1 1-1 0 0,-1 0 1 0 0,0-1 0 0 0,1 1 0 0 0,0-1 0 0 0,-1 1 0 0 0,1-1-1 0 0,0 1 1 0 0,0-1 0 0 0,0 1 0 0 0,0-1 0 0 0,0 0-1 0 0,0 0 1 0 0,0 1 0 0 0,0-1 0 0 0,1 0 0 0 0,-1 0 0 0 0,0 0-1 0 0,1 0 1 0 0,1 1 0 0 0,1 0 22 0 0,1-1 0 0 0,0 1 0 0 0,-1-1 0 0 0,1 0 0 0 0,0 0 0 0 0,0 0 1 0 0,-1-1-1 0 0,1 1 0 0 0,0-1 0 0 0,9-1 0 0 0,-5 0-284 0 0,0-1 1 0 0,0 0-1 0 0,0 0 1 0 0,-1-1-1 0 0,1 0 1 0 0,10-5 0 0 0,-5 0-828 0 0</inkml:trace>
  <inkml:trace contextRef="#ctx0" brushRef="#br0" timeOffset="1">349 26 11975 0 0,'-5'-6'1064'0'0,"-3"0"-848"0"0,-1 1-216 0 0,1 2 0 0 0,-2-1 1344 0 0,2 3 224 0 0,2 1 2456 0 0,16 6-4856 0 0,2-1-184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6911 0 0,'0'0'11935'0'0,"2"1"-11140"0"0,22 2 30 0 0,0 0 0 0 0,48-2 0 0 0,-52-3-1358 0 0,-1 0 0 0 0,1-1 1 0 0,0-1-1 0 0,21-7 1 0 0,-22 3-1418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0,'0'0'9207'0'0,"2"1"-8687"0"0,4 9-263 0 0,0 1 1 0 0,0 0-1 0 0,-1 0 0 0 0,-1 1 1 0 0,1-1-1 0 0,-2 1 0 0 0,4 19 1 0 0,-2-9 16 0 0,9 21 0 0 0,-6-24-106 0 0,0 1 1 0 0,19 30 0 0 0,-22-43-132 0 0,0-1 0 0 0,0 1-1 0 0,0-1 1 0 0,1 0 0 0 0,0 0 0 0 0,0 0 0 0 0,1-1 0 0 0,0 0-1 0 0,12 8 1 0 0,-9-8-13 0 0,0-1 0 0 0,0 0-1 0 0,1 0 1 0 0,-1-1 0 0 0,1-1 0 0 0,-1 0 0 0 0,1 0-1 0 0,0-1 1 0 0,0 0 0 0 0,0-1 0 0 0,17-1-1 0 0,20-2-1380 0 0,-26 0-259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179 297 10135 0 0,'-1'1'778'0'0,"-10"6"-142"0"0,-1 0-1 0 0,1-1 1 0 0,-16 5 0 0 0,21-8-295 0 0,0-1 0 0 0,0-1 0 0 0,-1 1 0 0 0,1-1 1 0 0,0 0-1 0 0,-1 0 0 0 0,1-1 0 0 0,-12 0 0 0 0,16-1-328 0 0,-1 1 0 0 0,1-1 1 0 0,0 1-1 0 0,0-1 0 0 0,0 0 0 0 0,-1 0 0 0 0,1 0 1 0 0,0 0-1 0 0,0 0 0 0 0,0-1 0 0 0,1 1 1 0 0,-1 0-1 0 0,0-1 0 0 0,0 0 0 0 0,1 1 0 0 0,-1-1 1 0 0,1 0-1 0 0,0 0 0 0 0,-1 0 0 0 0,1 0 1 0 0,0 0-1 0 0,0 0 0 0 0,0 0 0 0 0,0 0 1 0 0,1 0-1 0 0,-1 0 0 0 0,0-5 0 0 0,0 1 29 0 0,0-1 0 0 0,0 1-1 0 0,1-1 1 0 0,0 1 0 0 0,0-1-1 0 0,1 1 1 0 0,0-1 0 0 0,2-9-1 0 0,0 5-31 0 0,1 0-1 0 0,0 1 0 0 0,0-1 1 0 0,1 1-1 0 0,12-17 0 0 0,-14 23-8 0 0,0 0 0 0 0,0 0 0 0 0,0 0 0 0 0,1 0 0 0 0,0 0 0 0 0,-1 1 0 0 0,1 0 0 0 0,1 0 0 0 0,-1 0 0 0 0,0 0 0 0 0,1 1 0 0 0,-1 0 0 0 0,1-1 0 0 0,0 2 0 0 0,5-3 0 0 0,-6 4 20 0 0,0 0 0 0 0,-1 0 0 0 0,1 0 0 0 0,0 0 1 0 0,0 1-1 0 0,-1-1 0 0 0,1 1 0 0 0,-1 0 0 0 0,1 0 0 0 0,-1 0 0 0 0,1 1 0 0 0,-1-1 0 0 0,1 1 0 0 0,-1 0 0 0 0,4 2 0 0 0,2 2 100 0 0,0 1 0 0 0,0 0-1 0 0,13 14 1 0 0,-10-6 491 0 0,0-1 0 0 0,19 33 0 0 0,-30-46-436 0 0,-1 5 1071 0 0,-1-12-1287 0 0,1 0 1 0 0,0-1 0 0 0,0 1-1 0 0,1 0 1 0 0,0-1 0 0 0,0 1-1 0 0,0 0 1 0 0,1 0 0 0 0,0 0-1 0 0,0 0 1 0 0,1 0 0 0 0,4-9-1 0 0,2 0-223 0 0,0 1-1 0 0,1 0 1 0 0,18-20 0 0 0,-22 27 254 0 0,1 1 0 0 0,-1 0 0 0 0,1 0 1 0 0,1 1-1 0 0,-1 0 0 0 0,1 1 1 0 0,0-1-1 0 0,0 1 0 0 0,0 1 0 0 0,1 0 1 0 0,-1 0-1 0 0,1 0 0 0 0,0 1 1 0 0,9-1-1 0 0,5 1 462 0 0,0 0 0 0 0,0 2 0 0 0,0 1 0 0 0,29 4 0 0 0,-38-2-160 0 0,0 0-1 0 0,0 1 0 0 0,-1 0 1 0 0,1 1-1 0 0,19 10 1 0 0,-28-13-267 0 0,-1 1 0 0 0,0-1 1 0 0,-1 1-1 0 0,1 0 0 0 0,0 0 1 0 0,-1 0-1 0 0,0 1 0 0 0,1-1 1 0 0,-1 1-1 0 0,-1 0 0 0 0,1-1 1 0 0,0 1-1 0 0,-1 1 0 0 0,0-1 1 0 0,2 5-1 0 0,-2-2-14 0 0,0 0 0 0 0,0 0 0 0 0,0 0 0 0 0,-1 0 0 0 0,0 1 0 0 0,-1-1 0 0 0,0 0 0 0 0,-1 15 0 0 0,-3 2 33 0 0,-1-1 0 0 0,-1 0 0 0 0,-12 30 1 0 0,10-32-70 0 0,1 0 1 0 0,1 1 0 0 0,-6 42 0 0 0,12-61-141 0 0,0 1 0 0 0,0-1-1 0 0,0 0 1 0 0,0 1 0 0 0,1-1 0 0 0,-1 0 0 0 0,1 0-1 0 0,0 0 1 0 0,0 0 0 0 0,0 0 0 0 0,0 0-1 0 0,1 0 1 0 0,-1 0 0 0 0,1 0 0 0 0,0 0-1 0 0,-1-1 1 0 0,1 1 0 0 0,1 0 0 0 0,-1-1 0 0 0,0 0-1 0 0,1 0 1 0 0,4 4 0 0 0,6 1-1231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 17135 0 0,'0'0'786'0'0,"1"-1"-21"0"0,4-4 926 0 0,-1 18-966 0 0,-3-7-661 0 0,0-1 0 0 0,-1 1 1 0 0,0-1-1 0 0,0 0 0 0 0,0 1 0 0 0,-1-1 0 0 0,0 1 1 0 0,0-1-1 0 0,-2 7 0 0 0,-20 48 339 0 0,17-47-319 0 0,-79 168 232 0 0,19-45-309 0 0,56-115 38 0 0,-69 171-158 0 0,70-166 42 0 0,1 0-1 0 0,2 1 1 0 0,0 0 0 0 0,2 0 0 0 0,-1 42 0 0 0,3-18-3215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13447 0 0,'0'0'1216'0'0,"2"-1"-872"0"0,16-10 600 0 0,0 1-1 0 0,1 0 1 0 0,0 1-1 0 0,1 1 0 0 0,-1 1 1 0 0,23-5-1 0 0,-15 7-545 0 0,1 0-1 0 0,0 2 1 0 0,0 0 0 0 0,31 3-1 0 0,146-3 233 0 0,-104-12-1718 0 0,-76 9-1156 0 0,48-18 1 0 0,-39 10-4708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11975 0 0,'0'0'1083'0'0,"2"1"-891"0"0,5 2 134 0 0,-1 1 0 0 0,1 0 0 0 0,-1 0 0 0 0,0 0 1 0 0,0 1-1 0 0,0 0 0 0 0,-1 0 0 0 0,1 1 0 0 0,-1-1 0 0 0,-1 1 0 0 0,1 0 1 0 0,-1 1-1 0 0,0-1 0 0 0,-1 1 0 0 0,4 7 0 0 0,6 16 70 0 0,-1 1 1 0 0,9 34-1 0 0,-19-57-414 0 0,8 27 150 0 0,39 161 878 0 0,-45-175-907 0 0,-2-1 1 0 0,0 1-1 0 0,-1 0 0 0 0,-1 0 0 0 0,-1 0 1 0 0,-1 0-1 0 0,-8 32 0 0 0,8-46-14 0 0,-1 1 0 0 0,0 0-1 0 0,0-1 1 0 0,-1 0 0 0 0,0 0 0 0 0,0 0-1 0 0,0 0 1 0 0,-1-1 0 0 0,0 1-1 0 0,-1-1 1 0 0,-10 9 0 0 0,-5 2-525 0 0,0-2 1 0 0,-30 17-1 0 0,-15 11-6019 0 0,49-28 3752 0 0,9-9 1327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18 119 9647 0 0,'0'0'439'0'0,"-8"-1"145"0"0,8 1-536 0 0,-1 0-1 0 0,1 0 1 0 0,0 0 0 0 0,-1 0-1 0 0,1 0 1 0 0,0 0-1 0 0,-1 0 1 0 0,1 0 0 0 0,0-1-1 0 0,-1 1 1 0 0,1 0 0 0 0,0 0-1 0 0,-1 0 1 0 0,1 0 0 0 0,0 0-1 0 0,-1 0 1 0 0,1-1 0 0 0,0 1-1 0 0,0 0 1 0 0,-1 0-1 0 0,1 0 1 0 0,0-1 0 0 0,0 1-1 0 0,0 0 1 0 0,-1 0 0 0 0,1-1-1 0 0,0 1 1 0 0,0 0 0 0 0,0-1-1 0 0,0 1 1 0 0,-1 0-1 0 0,1-1 1 0 0,0 1 0 0 0,0 0-1 0 0,0 0 1 0 0,0-1 0 0 0,0 1-1 0 0,0-1 1 0 0,5-5 1435 0 0,-4 5-1495 0 0,7-7 571 0 0,0 1 0 0 0,0 0-1 0 0,1 0 1 0 0,0 1-1 0 0,0 0 1 0 0,1 1 0 0 0,0 0-1 0 0,15-6 1 0 0,-5 4-210 0 0,1 0 1 0 0,0 2-1 0 0,29-4 1 0 0,-29 6-133 0 0,64-6 544 0 0,-77 8-640 0 0,-1 1 1 0 0,1 1-1 0 0,-1 0 1 0 0,0 0-1 0 0,1 0 1 0 0,-1 1-1 0 0,0 0 1 0 0,14 5-1 0 0,-20-6-105 0 0,0-1-1 0 0,0 1 1 0 0,0-1-1 0 0,0 1 1 0 0,-1-1-1 0 0,1 1 1 0 0,0 0-1 0 0,0-1 1 0 0,0 1-1 0 0,-1 0 1 0 0,1 0-1 0 0,0-1 1 0 0,-1 1-1 0 0,1 0 1 0 0,0 0-1 0 0,-1 0 1 0 0,0 0-1 0 0,1 0 0 0 0,-1 0 1 0 0,1 0-1 0 0,-1 0 1 0 0,0 1-1 0 0,0 0-9 0 0,0 0-1 0 0,0-1 0 0 0,0 1 0 0 0,0-1 1 0 0,-1 1-1 0 0,1-1 0 0 0,-1 1 0 0 0,1-1 1 0 0,-1 1-1 0 0,0-1 0 0 0,1 0 0 0 0,-1 1 1 0 0,0-1-1 0 0,-2 2 0 0 0,-14 18 41 0 0,-1-2 0 0 0,-30 25 0 0 0,-2 2 4 0 0,47-43-50 0 0,0 1 0 0 0,0-1 0 0 0,0 1 0 0 0,1-1 0 0 0,-1 1 0 0 0,1 0 0 0 0,0 0 0 0 0,-2 6 0 0 0,3-9 0 0 0,1-1 0 0 0,0 1 0 0 0,-1-1 0 0 0,1 0 0 0 0,0 1 0 0 0,0-1 0 0 0,-1 1 0 0 0,1-1 0 0 0,0 1 0 0 0,0-1 0 0 0,0 1 0 0 0,-1-1 0 0 0,1 1 0 0 0,0-1 0 0 0,0 1 0 0 0,0-1 0 0 0,0 1 0 0 0,0-1 0 0 0,0 1 0 0 0,0-1 0 0 0,0 1 0 0 0,0-1 0 0 0,0 1 0 0 0,0-1 0 0 0,1 1 0 0 0,-1-1 0 0 0,0 1 0 0 0,0-1 0 0 0,0 1 0 0 0,1-1 0 0 0,-1 1 0 0 0,1 0 0 0 0,0 0 0 0 0,0 1 3 0 0,0-1 0 0 0,0 1 0 0 0,0 0 0 0 0,0-1-1 0 0,0 1 1 0 0,0-1 0 0 0,1 0 0 0 0,-1 1 0 0 0,0-1 0 0 0,1 0 0 0 0,-1 0-1 0 0,1 1 1 0 0,0-1 0 0 0,-1-1 0 0 0,1 1 0 0 0,0 0 0 0 0,0 0-1 0 0,2 0 1 0 0,4 1 27 0 0,0 0-1 0 0,17 1 1 0 0,-9-1-10 0 0,283 25-1605 0 0,-265-26-626 0 0,-1-2-4940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6 323 3223 0 0,'-6'-1'12511'0'0,"22"-9"-12108"0"0,1 1 0 0 0,0 0 0 0 0,1 1 0 0 0,-1 1 0 0 0,20-5 1 0 0,-19 7-262 0 0,-11 2-92 0 0,1 1 0 0 0,0 0 0 0 0,0 0 0 0 0,0 1 0 0 0,0-1 0 0 0,0 2 0 0 0,12 0 0 0 0,31 4 203 0 0,42 2 131 0 0,-76-6-302 0 0,-1-1 0 0 0,0-1 0 0 0,29-5 1 0 0,78-30 485 0 0,-13 4 369 0 0,-69 23-701 0 0,0 1 1 0 0,0 2-1 0 0,77-2 0 0 0,-30 3-236 0 0,-26 1 0 0 0,62-9 25 0 0,-37 4 14 0 0,-66 7-53 0 0,-3 1-8 0 0,-1 1-1 0 0,1 0 0 0 0,23 3 0 0 0,-7 0-79 0 0,62-4 1 0 0,-60 0 81 0 0,261-33 13 0 0,-248 27 6 0 0,-23 4 1 0 0,-16 2 0 0 0,0 0 0 0 0,0 1 0 0 0,1 0 0 0 0,-1 0 0 0 0,0 1 0 0 0,17 2 0 0 0,51 9-74 0 0,-57-7 62 0 0,1-1 0 0 0,-1 0 1 0 0,1-2-1 0 0,23-2 0 0 0,86-10 19 0 0,-126 10-9 0 0,269-24 602 0 0,-223 24-532 0 0,89 8 0 0 0,-80-4-42 0 0,72-6 0 0 0,-60 0-14 0 0,-42 1 93 0 0,57-13-1 0 0,15-1 119 0 0,-87 15-150 0 0,12-1 55 0 0,1 1 0 0 0,0 1-1 0 0,30 5 1 0 0,-50-5-128 0 0,34-2 51 0 0,-32 1-48 0 0,-1 0 0 0 0,1 1 1 0 0,13 1-1 0 0,-4 4-82 0 0,-15-3 25 0 0,5 1-404 0 0,-5-2-2589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13 11519 0 0,'0'0'5702'0'0,"7"-12"-2364"0"0,-20 22-3379 0 0,1 2-1 0 0,-20 23 1 0 0,-11 11-500 0 0,-34 19-440 0 0,-2-3 0 0 0,-129 75 0 0 0,164-108 976 0 0,39-26 16 0 0,0 1 1 0 0,0 0-1 0 0,1 0 0 0 0,0 0 1 0 0,0 1-1 0 0,-6 7 1 0 0,10-11-6 0 0,0-1 0 0 0,0 1-1 0 0,0 0 1 0 0,0-1 0 0 0,0 1 0 0 0,0-1 0 0 0,0 1-1 0 0,0-1 1 0 0,0 1 0 0 0,0 0 0 0 0,0-1 0 0 0,0 1-1 0 0,0-1 1 0 0,1 1 0 0 0,-1-1 0 0 0,0 1 0 0 0,0-1 0 0 0,1 1-1 0 0,-1-1 1 0 0,0 1 0 0 0,1-1 0 0 0,-1 1 0 0 0,0-1-1 0 0,1 1 1 0 0,-1-1 0 0 0,1 0 0 0 0,0 1 0 0 0,13 9 168 0 0,11 3 119 0 0,0-2-1 0 0,1-1 1 0 0,1-1-1 0 0,50 10 1 0 0,-37-13-3 0 0,-1-1 0 0 0,73-1 1 0 0,-78-6-89 0 0,1-2 0 0 0,-1-1 0 0 0,0-2 0 0 0,-1-1 0 0 0,0-2 0 0 0,0 0 0 0 0,-1-3 0 0 0,0-1 0 0 0,-1-1 0 0 0,39-26 0 0 0,-64 36-282 0 0,0 0 0 0 0,0 0 1 0 0,-1 0-1 0 0,1-1 0 0 0,-1 0 0 0 0,-1 0 0 0 0,1 0 0 0 0,-1 0 1 0 0,0-1-1 0 0,-1 0 0 0 0,0 0 0 0 0,4-9 0 0 0,-4 7-34 0 0,-1 0 1 0 0,1 0-1 0 0,-1 0 0 0 0,-1-1 0 0 0,1 1 0 0 0,-2-1 1 0 0,1 1-1 0 0,-2-1 0 0 0,-1-13 0 0 0,2 21 100 0 0,0 1-1 0 0,0-1 0 0 0,0 1 1 0 0,-1-1-1 0 0,1 1 0 0 0,-1-1 1 0 0,1 1-1 0 0,-1 0 0 0 0,0-1 1 0 0,1 1-1 0 0,-1 0 0 0 0,0 0 1 0 0,0-1-1 0 0,0 1 0 0 0,0 0 1 0 0,0 0-1 0 0,0 0 0 0 0,0 0 1 0 0,0 0-1 0 0,-1 0 0 0 0,1 1 1 0 0,0-1-1 0 0,-1 0 0 0 0,1 1 1 0 0,0-1-1 0 0,-1 0 0 0 0,1 1 1 0 0,-1 0-1 0 0,-1-1 0 0 0,-2 1 25 0 0,0 0-1 0 0,0 0 0 0 0,-1 0 1 0 0,1 1-1 0 0,0-1 0 0 0,0 2 1 0 0,0-1-1 0 0,0 0 0 0 0,-6 3 1 0 0,3 0-42 0 0,1 0 0 0 0,-1 0 1 0 0,1 0-1 0 0,0 1 1 0 0,0 0-1 0 0,1 0 0 0 0,0 1 1 0 0,-1 0-1 0 0,-9 12 1 0 0,2 0 30 0 0,2 0 1 0 0,-18 32-1 0 0,26-42 7 0 0,1 0 1 0 0,-1 1-1 0 0,1-1 0 0 0,1 1 0 0 0,0-1 1 0 0,0 1-1 0 0,-1 11 0 0 0,3-14-137 0 0,-1 0-1 0 0,1 1 1 0 0,1-1-1 0 0,-1 0 1 0 0,1 0 0 0 0,0 1-1 0 0,1-1 1 0 0,0 0 0 0 0,0 0-1 0 0,0 0 1 0 0,3 6 0 0 0,2-2-1335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 5063 0 0,'-5'-5'11852'0'0,"4"8"-11803"0"0,0-1-1 0 0,0 1 1 0 0,0 0 0 0 0,1 0-1 0 0,-1 0 1 0 0,0 5-1 0 0,1-4-32 0 0,-8 32 128 0 0,0-17 27 0 0,-1 0-1 0 0,-1-1 1 0 0,-1-1 0 0 0,-15 21-1 0 0,-21 34 364 0 0,44-67-470 0 0,1-1-5 0 0,0 0 0 0 0,0 0-1 0 0,0 0 1 0 0,1 0 0 0 0,-1 1 0 0 0,0 7 0 0 0,2-12-55 0 0,0 1 1 0 0,0-1-1 0 0,0 1 0 0 0,0-1 1 0 0,0 1-1 0 0,0-1 0 0 0,0 0 1 0 0,0 1-1 0 0,1-1 0 0 0,-1 1 1 0 0,0-1-1 0 0,0 1 0 0 0,0-1 0 0 0,1 0 1 0 0,-1 1-1 0 0,0-1 0 0 0,1 0 1 0 0,-1 1-1 0 0,0-1 0 0 0,1 0 1 0 0,-1 1-1 0 0,0-1 0 0 0,1 0 1 0 0,-1 0-1 0 0,0 0 0 0 0,1 1 1 0 0,-1-1-1 0 0,1 0 0 0 0,0 0 1 0 0,11 4 72 0 0,-3-5 58 0 0,0 1 1 0 0,0-2 0 0 0,0 1 0 0 0,0-1 0 0 0,0 0 0 0 0,15-7 0 0 0,-3 2 11 0 0,13-4 72 0 0,-16 4-206 0 0,1 1 0 0 0,0 1 1 0 0,30-4-1 0 0,-45 9-391 0 0,-1-1-1 0 0,1 1 0 0 0,-1 0 1 0 0,1 0-1 0 0,-1 1 0 0 0,0-1 1 0 0,5 2-1 0 0,-4-1-612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15 455 0 0,'10'-14'23525'0'0,"-11"17"-23493"0"0,-8 41-3024 0 0,-1-2 3245 0 0,-29 74 1 0 0,23-72-92 0 0,-85 216 346 0 0,73-194-404 0 0,24-56-479 0 0,-9 25 617 0 0,7-11-6421 0 0,4-13-699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72 8495 0 0,'15'-2'208'0'0,"0"-1"0"0"0,0 0 0 0 0,0-1 0 0 0,19-8 0 0 0,3-7 7520 0 0,-39 20-6818 0 0,-14 7-584 0 0,-21 10-36 0 0,0 1 0 0 0,2 2 0 0 0,-44 34 1 0 0,69-47-326 0 0,0 2-1 0 0,0-1 1 0 0,1 2 0 0 0,0-1 0 0 0,-13 22 0 0 0,17-23 36 0 0,1-1 1 0 0,0 1-1 0 0,0 0 1 0 0,1 1-1 0 0,0-1 0 0 0,0 0 1 0 0,1 1-1 0 0,1 0 1 0 0,-1 12-1 0 0,2-19 12 0 0,-1 0 1 0 0,1 0-1 0 0,1 0 0 0 0,-1 0 0 0 0,0 1 1 0 0,1-1-1 0 0,0 0 0 0 0,0 0 1 0 0,0 0-1 0 0,0 0 0 0 0,0 0 0 0 0,0-1 1 0 0,1 1-1 0 0,-1 0 0 0 0,1 0 0 0 0,2 2 1 0 0,-1-2 45 0 0,0 0 1 0 0,0-1-1 0 0,1 1 1 0 0,-1-1-1 0 0,0 0 1 0 0,1 0-1 0 0,-1 0 1 0 0,1 0-1 0 0,0-1 1 0 0,-1 1-1 0 0,6 0 1 0 0,6 1 182 0 0,-1-1 0 0 0,1-1 1 0 0,0 0-1 0 0,-1-1 0 0 0,28-3 0 0 0,20-4 630 0 0,73-18 0 0 0,-112 19-744 0 0,0 0 0 0 0,-1-2 1 0 0,1-1-1 0 0,-2 0 0 0 0,1-2 1 0 0,26-18-1 0 0,-45 27-128 0 0,0 0 0 0 0,0 0 0 0 0,0-1-1 0 0,-1 1 1 0 0,1-1 0 0 0,-1 0 0 0 0,0 1 0 0 0,0-1 0 0 0,0 0 0 0 0,0 0 0 0 0,0-1 0 0 0,-1 1 0 0 0,1 0 0 0 0,-1 0 0 0 0,0-1 0 0 0,0 1-1 0 0,0-1 1 0 0,-1 1 0 0 0,1-1 0 0 0,-1 1 0 0 0,0-1 0 0 0,1 0 0 0 0,-2 1 0 0 0,1-1 0 0 0,0 1 0 0 0,-1-1 0 0 0,0 1 0 0 0,0-1 0 0 0,0 1-1 0 0,-2-5 1 0 0,-2-5-155 0 0,0 1-1 0 0,-2 0 1 0 0,0 1 0 0 0,0-1-1 0 0,-1 1 1 0 0,-16-18-1 0 0,14 18-99 0 0,-1 1 0 0 0,-1 0 0 0 0,0 1 0 0 0,0 0 0 0 0,-1 1 1 0 0,0 1-1 0 0,0-1 0 0 0,0 2 0 0 0,-1 0 0 0 0,0 1 0 0 0,-1 0 0 0 0,1 1 0 0 0,-1 1 0 0 0,-18-2 0 0 0,4 4-515 0 0,26 12-2388 0 0,3-3 1974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105 110 2303 0 0,'0'0'12002'0'0,"8"4"-10325"0"0,-5-4-1491 0 0,-1 1 0 0 0,0-1 0 0 0,0 0-1 0 0,1 1 1 0 0,-1-1 0 0 0,0 0 0 0 0,0 0 0 0 0,1 0 0 0 0,-1-1 0 0 0,0 1 0 0 0,0 0-1 0 0,1-1 1 0 0,-1 0 0 0 0,2 0 0 0 0,32-17 1377 0 0,-10 4-907 0 0,16-4-410 0 0,1 3 1 0 0,1 1 0 0 0,56-10-1 0 0,-96 23-247 0 0,15-2 3 0 0,25-1-1 0 0,-40 4-3 0 0,1 0 0 0 0,0 0 0 0 0,0 0-1 0 0,0 1 1 0 0,-1 0 0 0 0,1 0 0 0 0,0 0-1 0 0,-1 0 1 0 0,1 1 0 0 0,7 4-1 0 0,-10-5-7 0 0,0 0 0 0 0,-1 0-1 0 0,1 0 1 0 0,-1 0-1 0 0,1 1 1 0 0,-1-1-1 0 0,0 1 1 0 0,1-1-1 0 0,-1 1 1 0 0,0-1-1 0 0,0 1 1 0 0,0 0-1 0 0,0-1 1 0 0,-1 1-1 0 0,1 0 1 0 0,0 0-1 0 0,-1 0 1 0 0,1 2-1 0 0,-1-1-25 0 0,1 0 0 0 0,-1 1 1 0 0,0-1-1 0 0,-1 0 0 0 0,1 0 0 0 0,-1 0 0 0 0,1 1 0 0 0,-1-1 1 0 0,0 0-1 0 0,-1 3 0 0 0,-2 2-26 0 0,1-1-1 0 0,-1 0 1 0 0,0-1 0 0 0,0 1 0 0 0,-1-1 0 0 0,0 0 0 0 0,0 0-1 0 0,-7 6 1 0 0,-19 12 49 0 0,0-2 1 0 0,-2-2-1 0 0,-44 22 0 0 0,-4 2-42 0 0,38-21-1054 0 0,-58 25 0 0 0,100-48 905 0 0,2-1-136 0 0,3-3 441 0 0,1-1 0 0 0,0 1-1 0 0,0 0 1 0 0,0 0 0 0 0,1 1-1 0 0,-1 0 1 0 0,1 0 0 0 0,0 0 0 0 0,0 1-1 0 0,0-1 1 0 0,12-2 0 0 0,5 0 258 0 0,0 1 1 0 0,23-1 0 0 0,-24 3-288 0 0,0 1-1 0 0,0 2 1 0 0,0 0 0 0 0,0 1-1 0 0,0 1 1 0 0,0 1-1 0 0,0 1 1 0 0,-1 1 0 0 0,33 14-1 0 0,-44-15-71 0 0,-3 2 0 0 0,-4 2 0 0 0,-3-6 3 0 0,0-1 0 0 0,-1 1 0 0 0,1-1-1 0 0,-1 0 1 0 0,0 1 0 0 0,0-1 0 0 0,0 0 0 0 0,0 0 0 0 0,0 1-1 0 0,0-1 1 0 0,-1 0 0 0 0,1 0 0 0 0,-1 0 0 0 0,-2 3 0 0 0,-31 25 173 0 0,23-21-119 0 0,-22 17-6 0 0,-2-2 0 0 0,0-1 0 0 0,-2-2 0 0 0,0-2-1 0 0,-1-1 1 0 0,-46 14 0 0 0,-102 22-203 0 0,173-46 400 0 0,6-3-4838 0 0,18-7-1724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234 126 1375 0 0,'-1'-8'2967'0'0,"1"7"-2805"0"0,-1 0-1 0 0,1 0 1 0 0,0 1 0 0 0,-1-1-1 0 0,0 0 1 0 0,1 0 0 0 0,-1 1 0 0 0,1-1-1 0 0,-1 0 1 0 0,0 1 0 0 0,1-1-1 0 0,-1 1 1 0 0,0-1 0 0 0,0 1-1 0 0,1-1 1 0 0,-1 1 0 0 0,0 0-1 0 0,0-1 1 0 0,0 1 0 0 0,0 0-1 0 0,0-1 1 0 0,-1 1 0 0 0,-1 0 39 0 0,1 0 0 0 0,-1 0 1 0 0,0 0-1 0 0,0 0 0 0 0,1 0 1 0 0,-1 1-1 0 0,-5 0 0 0 0,3 1 142 0 0,0-1 1 0 0,0 1-1 0 0,0 1 0 0 0,1-1 0 0 0,-1 0 0 0 0,0 1 0 0 0,1 0 0 0 0,-5 4 0 0 0,6-4-62 0 0,1-1-1 0 0,-1 1 1 0 0,1-1 0 0 0,0 1-1 0 0,0 0 1 0 0,0 0-1 0 0,1 0 1 0 0,-1 0-1 0 0,0 0 1 0 0,-1 6 0 0 0,3-8-221 0 0,0 0 1 0 0,0 1 0 0 0,0-1-1 0 0,0 0 1 0 0,0 0 0 0 0,0 1 0 0 0,0-1-1 0 0,1 0 1 0 0,-1 0 0 0 0,0 1-1 0 0,1-1 1 0 0,-1 0 0 0 0,1 0-1 0 0,-1 0 1 0 0,1 0 0 0 0,-1 1-1 0 0,1-1 1 0 0,0 0 0 0 0,0 0 0 0 0,0 0-1 0 0,-1-1 1 0 0,1 1 0 0 0,0 0-1 0 0,0 0 1 0 0,0 0 0 0 0,0-1-1 0 0,1 1 1 0 0,-1 0 0 0 0,0-1 0 0 0,2 1-1 0 0,1 1 68 0 0,1 0 0 0 0,-1-1-1 0 0,1 0 1 0 0,-1 0 0 0 0,1 0-1 0 0,0 0 1 0 0,-1-1 0 0 0,1 0-1 0 0,0 0 1 0 0,-1 0 0 0 0,1 0-1 0 0,-1-1 1 0 0,6-1 0 0 0,6-2 289 0 0,1-1 0 0 0,17-7 0 0 0,73-24 243 0 0,-65 23-888 0 0,0-2 1 0 0,46-23-1 0 0,-83 35 8 0 0,0 0 0 0 0,0 0 0 0 0,0 0 0 0 0,-1 0 1 0 0,8-9-1 0 0,-11 11 138 0 0,1 0 0 0 0,-1-1 0 0 0,0 1 1 0 0,0-1-1 0 0,0 0 0 0 0,0 1 0 0 0,0-1 1 0 0,0 0-1 0 0,0 0 0 0 0,-1 0 0 0 0,1 1 1 0 0,-1-1-1 0 0,1 0 0 0 0,-1 0 0 0 0,0 0 1 0 0,0 0-1 0 0,0 0 0 0 0,0 0 0 0 0,0-3 1 0 0,-1 4 43 0 0,1 0 0 0 0,0 0 0 0 0,-1 0 1 0 0,1 0-1 0 0,-1 0 0 0 0,1 0 1 0 0,-1 1-1 0 0,1-1 0 0 0,-1 0 0 0 0,0 0 1 0 0,1 1-1 0 0,-1-1 0 0 0,0 0 1 0 0,0 1-1 0 0,1-1 0 0 0,-1 1 0 0 0,0-1 1 0 0,0 1-1 0 0,0-1 0 0 0,0 1 1 0 0,0 0-1 0 0,0-1 0 0 0,0 1 0 0 0,-1 0 1 0 0,-1-1 0 0 0,-1 1 0 0 0,1-1 0 0 0,0 1 0 0 0,-1 0 0 0 0,-4 0 1 0 0,-34 7-81 0 0,-67 20 0 0 0,85-19 203 0 0,-1 1 0 0 0,2 1 1 0 0,-1 1-1 0 0,1 1 0 0 0,1 1 0 0 0,-37 29 0 0 0,34-22 103 0 0,1 2 0 0 0,1 1 0 0 0,1 0-1 0 0,1 2 1 0 0,-19 28 0 0 0,35-45-110 0 0,-6 8 110 0 0,-11 21 0 0 0,20-33-167 0 0,0 0 0 0 0,0 0-1 0 0,1 0 1 0 0,-1 1 0 0 0,1-1-1 0 0,0 1 1 0 0,0-1 0 0 0,0 1 0 0 0,1 0-1 0 0,0 7 1 0 0,0-11-15 0 0,0 0 0 0 0,0 1 0 0 0,1-1 0 0 0,-1 0 0 0 0,0 1 0 0 0,1-1-1 0 0,-1 0 1 0 0,1 0 0 0 0,-1 1 0 0 0,1-1 0 0 0,0 0 0 0 0,0 0 0 0 0,-1 0 0 0 0,1 0 0 0 0,0 0 0 0 0,0 0-1 0 0,0 0 1 0 0,2 1 0 0 0,-1-1 1 0 0,0 1-1 0 0,1-1 1 0 0,-1 0 0 0 0,0 0-1 0 0,1 0 1 0 0,-1-1-1 0 0,1 1 1 0 0,-1 0 0 0 0,4-1-1 0 0,4 1 30 0 0,-1-1-1 0 0,1 0 1 0 0,0-1-1 0 0,10-1 1 0 0,139-32 1566 0 0,-42 8-689 0 0,70-6-269 0 0,116-25 339 0 0,-262 46-2534 0 0,-3-4-3417 0 0,-26 9-2276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11055 0 0,'0'0'9704'0'0,"-4"8"-9640"0"0,-2 3-65 0 0,-1 0 0 0 0,-1-1 0 0 0,1 0 0 0 0,-2-1 0 0 0,1 0 0 0 0,-1 0 0 0 0,-13 9-1 0 0,-9 10 3 0 0,-33 34 3 0 0,-31 32 64 0 0,57-56-68 0 0,-15 17 0 0 0,46-47 0 0 0,1 0 0 0 0,0 0 0 0 0,0 1 0 0 0,1 0 0 0 0,-5 10 0 0 0,9-16-1 0 0,0-1 1 0 0,0 0-1 0 0,0 1 0 0 0,0 0 1 0 0,1-1-1 0 0,-1 1 0 0 0,1 0 1 0 0,0-1-1 0 0,-1 1 0 0 0,1 0 0 0 0,0-1 1 0 0,1 1-1 0 0,-1 0 0 0 0,0-1 1 0 0,1 1-1 0 0,0-1 0 0 0,-1 1 0 0 0,1-1 1 0 0,0 1-1 0 0,1-1 0 0 0,-1 1 1 0 0,0-1-1 0 0,3 3 0 0 0,-2-2-1 0 0,1 0-1 0 0,0 0 0 0 0,1 0 1 0 0,-1 0-1 0 0,0-1 1 0 0,1 1-1 0 0,0-1 0 0 0,-1 0 1 0 0,1 0-1 0 0,0-1 1 0 0,0 1-1 0 0,0-1 0 0 0,0 0 1 0 0,5 1-1 0 0,24 4 340 0 0,0-2 0 0 0,0-2 1 0 0,1 0-1 0 0,-1-3 0 0 0,1-1 0 0 0,59-10 0 0 0,192-64 1759 0 0,-282 75-2098 0 0,20-6 62 0 0,25-12-1 0 0,-42 16-119 0 0,0 0 1 0 0,0 0-1 0 0,-1-1 0 0 0,1 0 1 0 0,-1 0-1 0 0,0 0 0 0 0,0 0 1 0 0,0-1-1 0 0,4-5 0 0 0,-8 9-2 0 0,-1 0 0 0 0,1-1-1 0 0,0 1 1 0 0,-1 0 0 0 0,1 0-1 0 0,-1-1 1 0 0,0 1 0 0 0,1 0-1 0 0,-1-1 1 0 0,0 1 0 0 0,0 0 0 0 0,0-1-1 0 0,0 1 1 0 0,0 0 0 0 0,0-1-1 0 0,0 1 1 0 0,-1-1 0 0 0,1 1 0 0 0,0 0-1 0 0,-1 0 1 0 0,1-1 0 0 0,-1 1-1 0 0,1 0 1 0 0,-2-2 0 0 0,1 2 57 0 0,1 0 1 0 0,-1 0 0 0 0,0 0-1 0 0,1 0 1 0 0,-1 0-1 0 0,0 0 1 0 0,0 0-1 0 0,0 0 1 0 0,0 0 0 0 0,0 1-1 0 0,0-1 1 0 0,0 0-1 0 0,0 1 1 0 0,0-1-1 0 0,0 1 1 0 0,0-1 0 0 0,0 1-1 0 0,0-1 1 0 0,0 1-1 0 0,-1 0 1 0 0,1 0-1 0 0,0-1 1 0 0,0 1 0 0 0,-2 0-1 0 0,0 1-4 0 0,0-1 0 0 0,0 1 1 0 0,0-1-1 0 0,1 1 0 0 0,-1 0 0 0 0,-5 3 0 0 0,5-3-2 0 0,-166 86-997 0 0,143-70 45 0 0,1 0 1 0 0,0 1-1 0 0,2 2 0 0 0,-26 26 1 0 0,29-23-620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5983 0 0,'0'0'13438'0'0,"0"0"-13317"0"0,1 0 0 0 0,-1-1 0 0 0,1 1 0 0 0,-1 0 0 0 0,0 0 0 0 0,1 0 0 0 0,-1 0 0 0 0,1-1 0 0 0,-1 1 1 0 0,1 0-1 0 0,-1 0 0 0 0,1 0 0 0 0,-1 0 0 0 0,1 0 0 0 0,-1 0 0 0 0,2 0 0 0 0,-1 2-99 0 0,0-1-1 0 0,0 1 1 0 0,0 0-1 0 0,0-1 1 0 0,0 1-1 0 0,-1 0 1 0 0,1 0-1 0 0,-1-1 1 0 0,1 1-1 0 0,-1 0 1 0 0,1 0-1 0 0,-1 0 1 0 0,0 0-1 0 0,0 0 1 0 0,0 0-1 0 0,0-1 1 0 0,0 1-1 0 0,-1 0 1 0 0,1 0-1 0 0,-1 0 1 0 0,1 0-1 0 0,-1 0 1 0 0,1-1-1 0 0,-1 1 1 0 0,-2 3-1 0 0,-2 5-3 0 0,0 0-1 0 0,-1-1 1 0 0,-7 10-1 0 0,-17 23 46 0 0,-89 111-51 0 0,119-152-12 0 0,-1-1 0 0 0,1 0 0 0 0,0 1 0 0 0,-1-1 0 0 0,1 1 0 0 0,0-1 0 0 0,0 1 0 0 0,-1-1 0 0 0,1 1 0 0 0,0-1 0 0 0,0 1 0 0 0,0-1 0 0 0,0 1 0 0 0,0-1 0 0 0,0 1 0 0 0,0-1 0 0 0,0 1 0 0 0,0 0 0 0 0,0-1 0 0 0,0 1 0 0 0,0-1 0 0 0,0 1 0 0 0,0-1 0 0 0,0 1 0 0 0,1-1 0 0 0,-1 1 0 0 0,0-1 0 0 0,0 1 0 0 0,1-1 0 0 0,-1 1 0 0 0,0-1 0 0 0,0 0 0 0 0,1 1 0 0 0,-1-1 0 0 0,1 1 0 0 0,-1-1 0 0 0,0 0 0 0 0,1 1 0 0 0,-1-1 0 0 0,1 0 0 0 0,-1 0 0 0 0,1 1 0 0 0,-1-1 0 0 0,1 0 0 0 0,-1 0 0 0 0,1 0 0 0 0,0 1 0 0 0,0-1 0 0 0,3 2 2 0 0,0 0 0 0 0,1 0 0 0 0,-1 0 0 0 0,1-1-1 0 0,-1 0 1 0 0,1 0 0 0 0,0 0 0 0 0,-1 0 0 0 0,1-1 0 0 0,8 0 0 0 0,6-1 24 0 0,24-4 0 0 0,-40 5-27 0 0,22-5 63 0 0,1 0 0 0 0,-1-2 0 0 0,41-17 0 0 0,2-6-1727 0 0,-2-4-5076 0 0,-47 24 651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51 6911 0 0,'8'-35'889'0'0,"-5"19"10549"0"0,-3 18-11355 0 0,-1-1 1 0 0,1 0-1 0 0,-1 0 1 0 0,1 1-1 0 0,-1-1 1 0 0,0 0-1 0 0,1 0 0 0 0,-1 0 1 0 0,0 0-1 0 0,-1 1 1 0 0,-3 4 103 0 0,-19 37 118 0 0,2 1 0 0 0,2 1 1 0 0,1 0-1 0 0,-15 63 0 0 0,-32 194 97 0 0,60-272-398 0 0,5-24-36 0 0,-30 132-1738 0 0,26-120 649 0 0,-1-1 0 0 0,-1-1 0 0 0,0 1 0 0 0,-1-1 0 0 0,-19 28 0 0 0,13-27-428 0 0,-1-2-10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99 380 2303 0 0,'-77'-10'309'0'0,"56"6"10074"0"0,44 2-5504 0 0,12-5-4197 0 0,-5 1-352 0 0,139-26 1418 0 0,-26 3-599 0 0,222-44 461 0 0,-65 12-1103 0 0,-68 14-223 0 0,64-12 37 0 0,2 23-123 0 0,173 31-926 0 0,-292-3-3552 0 0,-178 8 4216 0 0,1 0-65 0 0,-1 0 0 0 0,1 0-1 0 0,-1 0 1 0 0,1 0 0 0 0,-1 0-1 0 0,1 0 1 0 0,-1 0 0 0 0,1 1-1 0 0,-1-1 1 0 0,1 0 0 0 0,1 2-1 0 0,4 2-43 0 0,-6-4 169 0 0,0 1 1 0 0,-1-1-1 0 0,1 1 1 0 0,0-1-1 0 0,-1 1 1 0 0,1 0-1 0 0,0-1 1 0 0,-1 1-1 0 0,1 0 1 0 0,-1-1-1 0 0,1 1 1 0 0,-1 0-1 0 0,1 1 1 0 0,-2 3-67 0 0,1-5 16 0 0,0 5-398 0 0,-1 0 0 0 0,0-1 1 0 0,0 1-1 0 0,0-1 0 0 0,-4 8 1 0 0,5-10 346 0 0,-1 1-982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33 455 0 0,'16'-4'-1527'0'0,"3"-8"16868"0"0,-9 1-11351 0 0,-10 11-3916 0 0,1-1 0 0 0,-1 1 0 0 0,1-1 0 0 0,-1 1 1 0 0,1 0-1 0 0,0-1 0 0 0,-1 1 0 0 0,1-1 0 0 0,0 1 0 0 0,-1 0 0 0 0,1 0 0 0 0,0-1 0 0 0,0 1 0 0 0,-1 0 0 0 0,1 0 0 0 0,0 0 0 0 0,1 0 0 0 0,-2 0-33 0 0,0 0 0 0 0,1 0-1 0 0,-1 0 1 0 0,0 1 0 0 0,0-1-1 0 0,1 0 1 0 0,-1 0 0 0 0,0 1-1 0 0,1-1 1 0 0,-1 0 0 0 0,0 0-1 0 0,0 1 1 0 0,0-1 0 0 0,1 0-1 0 0,-1 0 1 0 0,0 1 0 0 0,0-1 0 0 0,0 0-1 0 0,0 1 1 0 0,0-1 0 0 0,0 0-1 0 0,0 1 1 0 0,1-1 0 0 0,-1 0-1 0 0,0 1 1 0 0,0 0 0 0 0,0 1 21 0 0,0 0 0 0 0,-1 1 1 0 0,1-1-1 0 0,0 1 0 0 0,-1-1 1 0 0,1 0-1 0 0,-1 1 0 0 0,0-1 1 0 0,0 0-1 0 0,-2 4 0 0 0,-3 4 44 0 0,-1 0-1 0 0,-1-1 0 0 0,1 1 0 0 0,-2-1 0 0 0,-11 9 0 0 0,-51 38-63 0 0,42-35-20 0 0,-273 184-1436 0 0,295-201 1388 0 0,-35 24-147 0 0,14-9-180 0 0,0-1 1 0 0,-1-2-1 0 0,-34 15 0 0 0,59-30 220 0 0,-3 1 129 0 0,5-1 749 0 0,4-1-529 0 0,101-6 498 0 0,31-3-525 0 0,-108 5-58 0 0,1 1 0 0 0,0 2 0 0 0,-1 0-1 0 0,1 2 1 0 0,47 7 0 0 0,-69-7-64 0 0,8 8-52 0 0,-12-4-12 0 0,-1-4 3 0 0,0 0-4 0 0,0-1 0 0 0,1 1 1 0 0,-1 0-1 0 0,0-1 0 0 0,0 1 1 0 0,0 0-1 0 0,0-1 0 0 0,0 1 0 0 0,0 0 1 0 0,-1-1-1 0 0,1 1 0 0 0,0 0 1 0 0,0-1-1 0 0,0 1 0 0 0,-1-1 1 0 0,1 1-1 0 0,0 0 0 0 0,0-1 0 0 0,-1 1 1 0 0,1-1-1 0 0,-1 2 0 0 0,0-1 1 0 0,-1 2-8 0 0,0 1-1 0 0,0-1 1 0 0,0 0-1 0 0,-1 0 1 0 0,1 0 0 0 0,-1 0-1 0 0,0-1 1 0 0,-5 5-1 0 0,-29 17-94 0 0,19-13 49 0 0,-287 160-2352 0 0,126-75 2370 0 0,153-80 143 0 0,1 0 0 0 0,-35 30 0 0 0,59-45-85 0 0,0 0 6 0 0,-1 0 0 0 0,1 0 1 0 0,0 0-1 0 0,0 0 0 0 0,0 0 1 0 0,0 0-1 0 0,0 0 0 0 0,0 1 1 0 0,0-1-1 0 0,0 0 0 0 0,1 1 1 0 0,-1-1-1 0 0,0 2 1 0 0,13 6 208 0 0,-11-8-206 0 0,4 1 8 0 0,-1 0 0 0 0,1-1 0 0 0,-1 1 0 0 0,1-1 0 0 0,0 0 0 0 0,-1 0 0 0 0,1 0 0 0 0,0-1 0 0 0,0 0 0 0 0,0 0 0 0 0,0 0 0 0 0,6-1 0 0 0,9-2 299 0 0,31-10-1 0 0,-36 9-199 0 0,157-52 724 0 0,-103 32-549 0 0,78-18-1 0 0,-127 37-199 0 0,1 2 0 0 0,1 0-1 0 0,-1 2 1 0 0,24 0 0 0 0,-41 1-58 0 0,5 1-36 0 0,20 4 31 0 0,-3-3-101 0 0,-23-2-197 0 0,21 0-2432 0 0,-21 0 799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 14479 0 0,'-7'-2'448'0'0,"5"1"-361"0"0,-1 1-1 0 0,1-1 1 0 0,0 0 0 0 0,-1 1 0 0 0,1 0 0 0 0,-1-1-1 0 0,1 1 1 0 0,-1 0 0 0 0,1 0 0 0 0,0 0 0 0 0,-1 1-1 0 0,-4 0 1 0 0,-3 2 2905 0 0,13-3-2517 0 0,15 3 150 0 0,-1-1 0 0 0,1-2 0 0 0,29-1 0 0 0,58-12 467 0 0,-24 3-1135 0 0,-75 10-190 0 0,29-3-564 0 0,-12 3-5135 0 0,-10 1-1002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16327 0 0,'0'0'1878'0'0,"2"0"-1134"0"0,10-1-146 0 0,0-1 0 0 0,-1 0 0 0 0,1-1 1 0 0,-1 0-1 0 0,21-9 0 0 0,11-3-153 0 0,17-2-366 0 0,110-17 1 0 0,-99 20-4903 0 0,-57 12-1977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11519 0 0,'0'0'12139'0'0,"1"3"-11794"0"0,3 3-253 0 0,-1 0-1 0 0,-1 1 1 0 0,1-1-1 0 0,-1 1 1 0 0,-1 0-1 0 0,1 0 1 0 0,-1 0-1 0 0,0 0 1 0 0,0 0-1 0 0,-1 0 1 0 0,-1 14-1 0 0,-2 8 40 0 0,-11 44-1 0 0,6-42-171 0 0,-1 0 0 0 0,-2 0 0 0 0,-1-1 0 0 0,-32 56 0 0 0,-80 102-1081 0 0,99-153 825 0 0,23-32 142 0 0,-5 7-2123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 10591 0 0,'0'0'819'0'0,"-1"1"-160"0"0,-44 29 7106 0 0,4 5-3908 0 0,23-17-3829 0 0,1 1 0 0 0,1 1 0 0 0,1 0 0 0 0,0 2-1 0 0,2-1 1 0 0,0 2 0 0 0,-17 43 0 0 0,13-25-98 0 0,-1 2-182 0 0,1 1 0 0 0,-18 83-1 0 0,33-123 309 0 0,0 19 191 0 0,14-18 187 0 0,-10-4-384 0 0,0-1-1 0 0,0 0 1 0 0,1 0-1 0 0,-1 0 1 0 0,0 0-1 0 0,0 0 1 0 0,1 0-1 0 0,-1-1 0 0 0,0 1 1 0 0,0-1-1 0 0,0 0 1 0 0,1 0-1 0 0,1-1 1 0 0,30-17 476 0 0,-18 10-306 0 0,75-39 170 0 0,-47 26-472 0 0,-2-1-1 0 0,75-55 1 0 0,-111 74 51 0 0,-1-1 1 0 0,-1 1-1 0 0,1-1 0 0 0,-1 0 1 0 0,0-1-1 0 0,0 1 0 0 0,0-1 1 0 0,-1 0-1 0 0,0 0 0 0 0,0 0 1 0 0,0 0-1 0 0,-1-1 0 0 0,0 1 1 0 0,0-1-1 0 0,1-9 0 0 0,-2 7-3 0 0,-1 1 0 0 0,0-1-1 0 0,0 0 1 0 0,-1 0 0 0 0,0 0-1 0 0,0 0 1 0 0,-1 0 0 0 0,0 1-1 0 0,-1-1 1 0 0,0 1-1 0 0,-4-9 1 0 0,-2-1-183 0 0,1 0-1 0 0,-2 1 1 0 0,-1 0-1 0 0,0 1 1 0 0,-1 0-1 0 0,0 1 1 0 0,-1 0-1 0 0,-1 1 1 0 0,-20-16-1 0 0,33 30 140 0 0,1-1-1 0 0,0 1 0 0 0,0 0 0 0 0,-1 0 0 0 0,1 0 0 0 0,0 0 0 0 0,-1 0 0 0 0,1 0 0 0 0,0 0 0 0 0,0 0 1 0 0,-1 0-1 0 0,1 0 0 0 0,0 0 0 0 0,-1 0 0 0 0,1 0 0 0 0,0 0 0 0 0,0 0 0 0 0,-1 0 0 0 0,1 0 0 0 0,0 0 0 0 0,0 0 1 0 0,-1 0-1 0 0,1 1 0 0 0,0-1 0 0 0,0 0 0 0 0,-1 0 0 0 0,1 0 0 0 0,0 0 0 0 0,0 1 0 0 0,-1-1 0 0 0,1 0 1 0 0,0 0-1 0 0,0 0 0 0 0,0 1 0 0 0,0-1 0 0 0,-1 0 0 0 0,1 0 0 0 0,0 1 0 0 0,0-1 0 0 0,0 0 0 0 0,0 0 0 0 0,0 1 1 0 0,0-1-1 0 0,0 0 0 0 0,0 1 0 0 0,0-1 0 0 0,0 0 0 0 0,0 0 0 0 0,0 1 0 0 0,0-1 0 0 0,0 1 0 0 0,-1 0-241 0 0,-2 11-6290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12 1839 0 0,'-12'-2'-1182'0'0,"-14"-3"3003"0"0,-3 0 8503 0 0,6 5-510 0 0,6 2-8899 0 0,15-1 281 0 0,4 0-1135 0 0,26 25-47 0 0,-23-21-15 0 0,1 0 1 0 0,0 0-1 0 0,-1 0 1 0 0,8 12-1 0 0,-12-16 1 0 0,0 1 0 0 0,0 0 0 0 0,-1 0 0 0 0,1 0 0 0 0,-1 0 0 0 0,1-1 0 0 0,-1 1 0 0 0,0 0 0 0 0,0 0 0 0 0,0 0 0 0 0,0 0 0 0 0,0 0 0 0 0,0 0 0 0 0,-1 0 0 0 0,1 0 0 0 0,-1-1 0 0 0,1 1 0 0 0,-1 0 0 0 0,0 0 0 0 0,1 0 0 0 0,-1-1 0 0 0,0 1 0 0 0,0 0 0 0 0,-2 2 0 0 0,-3 4 0 0 0,-1 0 0 0 0,1 0 0 0 0,-10 8 0 0 0,13-13 0 0 0,-24 22 152 0 0,-32 22 0 0 0,38-31-25 0 0,0 0 1 0 0,2 2-1 0 0,-28 30 0 0 0,46-47 92 0 0,2 0-147 0 0,2 0-54 0 0,0 1 0 0 0,0-1 0 0 0,0 0 0 0 0,1 0 0 0 0,-1-1 0 0 0,0 1 0 0 0,0 0 1 0 0,1-1-1 0 0,-1 0 0 0 0,0 0 0 0 0,1 0 0 0 0,-1 0 0 0 0,3-1 0 0 0,10-2 99 0 0,22-7 0 0 0,-20 5-12 0 0,86-29 177 0 0,-69 21-322 0 0,1 2 1 0 0,55-11-1 0 0,-90 21-670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8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 3247 0 0,'0'0'778'0'0,"-11"3"967"0"0,8-5-805 0 0,0 0-1 0 0,1 0 1 0 0,-1 0 0 0 0,0 0-1 0 0,1 0 1 0 0,0-1 0 0 0,-4-3 1454 0 0,5 8-2331 0 0,-4 7-53 0 0,0 1 5 0 0,4-8 234 0 0,1 0-160 0 0,0 0-1 0 0,1 0 0 0 0,-1 0 1 0 0,1 0-1 0 0,-1 0 1 0 0,1 0-1 0 0,0 0 0 0 0,-1 0 1 0 0,1 0-1 0 0,0 0 0 0 0,0 0 1 0 0,1 0-1 0 0,1 2 1 0 0,4 8-79 0 0,1 2-10 0 0,-6-11 0 0 0,0 1 0 0 0,0 0 0 0 0,-1-1 0 0 0,1 1 0 0 0,-1 0 0 0 0,0 0 0 0 0,0 0 0 0 0,0 1 0 0 0,0-1 0 0 0,0 5 0 0 0,-1 2 0 0 0,5 31 54 0 0,-4-36 61 0 0,0 0 0 0 0,0 0 1 0 0,1 0-1 0 0,0-1 1 0 0,1 1-1 0 0,2 5 0 0 0,-5-10-117 0 0,1 1 239 0 0,0 0-117 0 0,1 1-65 0 0,-1 0 0 0 0,0 0 0 0 0,0 0 0 0 0,0 0-1 0 0,-1 1 1 0 0,1-1 0 0 0,-1 0 0 0 0,1 1 0 0 0,-1 4 0 0 0,2 35 248 0 0,1-29-291 0 0,0-1-12 0 0,2-1 0 0 0,3 0 0 0 0,1-1 11 0 0,2-1 32 0 0,14 12-30 0 0,-2-4-16 0 0,-6-6-110 0 0,-10-8 50 0 0,-1 1 1 0 0,0 0-1 0 0,0 0 0 0 0,0 0 1 0 0,-1 1-1 0 0,6 7 0 0 0,-5-5 47 0 0,-2 4 31 0 0,-3-8 32 0 0,0 1 0 0 0,-1 0-1 0 0,1-1 1 0 0,-1 1 0 0 0,0-1 0 0 0,-1 1 0 0 0,0 5-1 0 0,-2 33 667 0 0,3-38-625 0 0,0-3-87 0 0,8 15 80 0 0,6 16 202 0 0,-13-31-199 0 0,5 12 49 0 0,-4-9-120 0 0,0 0 0 0 0,0 1 0 0 0,0 0 0 0 0,-1-1 1 0 0,1 9-1 0 0,-2 41 55 0 0,-1-48-67 0 0,3 29-1 0 0,-1-22 0 0 0,0-1 0 0 0,-2 20 0 0 0,1 16 64 0 0,-1-37-64 0 0,0 2 0 0 0,2-11 0 0 0,-7 27 0 0 0,-7 29 0 0 0,9-38 0 0 0,-9 29 0 0 0,-1-2 0 0 0,14-44 2 0 0,0-2 6 0 0,0-1 0 0 0,-1 1-1 0 0,1-1 1 0 0,0 1 0 0 0,-1-1 0 0 0,1 1-1 0 0,-1-1 1 0 0,1 1 0 0 0,-1-1 0 0 0,0 1-1 0 0,0-1 1 0 0,-1 2 0 0 0,-6 12 681 0 0,7-13-249 0 0,1 0-360 0 0,1 8-64 0 0,-1 2-16 0 0,-1 0 0 0 0,-1-2 0 0 0,-1 4 22 0 0,2-11 12 0 0,-9 8-18 0 0,5-4-5 0 0,4-5 682 0 0,1-1-640 0 0,4 11-43 0 0,-2-10-6 0 0,1 1-5 0 0,4 25-1 0 0,-4-16 2 0 0,-1 0 0 0 0,0 0 0 0 0,0 0 0 0 0,0 0 0 0 0,4 7 0 0 0,-3-15 0 0 0,0-2 0 0 0,5 8 0 0 0,1-1 0 0 0,9 5 0 0 0,1-5 0 0 0,-15-8 0 0 0,12 13 0 0 0,-11-9 0 0 0,1 0 0 0 0,0 1 0 0 0,-1 0 0 0 0,0 0 0 0 0,-1 0 0 0 0,1 0 0 0 0,3 9 0 0 0,-2-4 0 0 0,1 0 0 0 0,8 11 0 0 0,-13-19 0 0 0,14 12 0 0 0,-7-8 0 0 0,-2-1 0 0 0,0 0 11 0 0,-6-4 15 0 0,-1 2-94 0 0,0-5 68 0 0,0 1 0 0 0,0 0 0 0 0,0 0 0 0 0,0 0 0 0 0,0 0 0 0 0,0 0 0 0 0,0 0 0 0 0,0 0 0 0 0,0 0 0 0 0,0 0 0 0 0,0 0 0 0 0,0 0 0 0 0,1 0 0 0 0,-1 0 0 0 0,0 0 1 0 0,0 0-1 0 0,0 0 0 0 0,0 0 0 0 0,0 0 0 0 0,0 0 0 0 0,0 0 0 0 0,0 0 0 0 0,0 0 0 0 0,0 0 0 0 0,0 0 0 0 0,1 0 0 0 0,-1 0 0 0 0,0 0 0 0 0,0 0 0 0 0,0 0 0 0 0,0 0 1 0 0,0 1-1 0 0,0-1 0 0 0,0 0 0 0 0,0 0 0 0 0,0 0 0 0 0,0 0 0 0 0,0 0 0 0 0,0 0 0 0 0,0 0 0 0 0,0 0 0 0 0,0 0 0 0 0,0 0 0 0 0,0 0 0 0 0,0 0 0 0 0,0 0 0 0 0,0 1 1 0 0,0-1-1 0 0,0 0 0 0 0,0 0 0 0 0,0 0 0 0 0,0 0 0 0 0,0 0 0 0 0,0 0 0 0 0,2 24-145 0 0,-3-20 187 0 0,-4 3-31 0 0,-1 2-11 0 0,-26 39-157 0 0,12-16 10 0 0,-11 12 22 0 0,17-24 112 0 0,-24 29-1 0 0,35-46 14 0 0,-10 11 0 0 0,-16 13 0 0 0,21-19 0 0 0,1-5 0 0 0,-7 0 0 0 0,7-2 11 0 0,4-1 32 0 0,-2-4-43 0 0,16-5-54 0 0,4 1 41 0 0,-11 6-22 0 0,15-1 11 0 0,-1-2 13 0 0,-15 4-9 0 0,15 2-9 0 0,-15-2-1 0 0,1 1-7 0 0,14 6 20 0 0,-3 1 17 0 0,-12-3 0 0 0,-2-1 0 0 0,7 7 0 0 0,-6-8 0 0 0,-1 0 0 0 0,1 0 0 0 0,-1 0 0 0 0,0 1 0 0 0,0-1 0 0 0,1 0 0 0 0,-1 1 0 0 0,-1-1 0 0 0,1 0 0 0 0,0 1 0 0 0,0 3 0 0 0,0 2 0 0 0,1-1 0 0 0,-1 0 0 0 0,1 0 0 0 0,-2 0-1 0 0,1 1 1 0 0,-1-1 0 0 0,0 9 0 0 0,-1 6 12 0 0,7 96 41 0 0,-5-105-53 0 0,2 0 0 0 0,0-1 0 0 0,-1 0 0 0 0,-2-10 0 0 0,0 0 0 0 0,0 0 0 0 0,0 0 0 0 0,1 0 0 0 0,-1-1 0 0 0,1 1 0 0 0,-1 0 0 0 0,1 0 0 0 0,0-1 0 0 0,-1 1 0 0 0,1 0 0 0 0,0-1 0 0 0,2 3 0 0 0,9 13 0 0 0,11 22 0 0 0,-19-33 0 0 0,-3-3 0 0 0,1 0 0 0 0,-1 0 0 0 0,1 0 0 0 0,-1 1 0 0 0,0-1 0 0 0,0 0 0 0 0,0 6 0 0 0,0-7 0 0 0,1 5 0 0 0,0-1 0 0 0,-1 1 0 0 0,1 0 0 0 0,-1 0 0 0 0,-1 0 0 0 0,1 13 0 0 0,-2 2 0 0 0,2-14 0 0 0,-2 0 0 0 0,1 0 0 0 0,-1 0 0 0 0,0 1 0 0 0,-1-2 0 0 0,0 1 0 0 0,0 0 0 0 0,0 0 0 0 0,-1-1 0 0 0,-5 10 0 0 0,-1-5 1 0 0,5-10 4 0 0,1-1 4 0 0,-90 58 683 0 0,86-55-689 0 0,1 1 0 0 0,0 0 0 0 0,0 0 0 0 0,0 0 1 0 0,1 1-1 0 0,0 0 0 0 0,0 0 0 0 0,-8 13 0 0 0,-2 2-66 0 0,-13 23-78 0 0,27-41 88 0 0,-5 10-42 0 0,4-11 38 0 0,1-2 5 0 0,0 1-132 0 0,0 1-427 0 0,-4 14-672 0 0,3-9 989 0 0,-1 1 0 0 0,1 0 0 0 0,1-1 1 0 0,-2 11-1 0 0,4-17 184 0 0,-1 1 0 0 0,0-1 1 0 0,0 1-1 0 0,1-1 0 0 0,-1 1 0 0 0,1-1 1 0 0,0 0-1 0 0,-1 1 0 0 0,1-1 0 0 0,0 0 1 0 0,0 1-1 0 0,0-1 0 0 0,0 0 0 0 0,0 0 0 0 0,0 0 1 0 0,2 2-1 0 0,-2-2-136 0 0,10 9-1193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0,'0'0'319'0'0,"-1"2"53"0"0,-1 3 345 0 0,0 1 0 0 0,0 0 0 0 0,1 0 0 0 0,0 0 0 0 0,0 0 0 0 0,1 0 0 0 0,0 0-1 0 0,0 0 1 0 0,0 0 0 0 0,1 0 0 0 0,-1 0 0 0 0,3 7 0 0 0,3 10 553 0 0,18 40 0 0 0,-15-40-563 0 0,56 130 811 0 0,-59-138-1544 0 0,1 2-161 0 0,-1-6-2948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76 14279 0 0,'-4'-11'1522'0'0,"1"0"1"0"0,-1 0-1 0 0,-1 0 0 0 0,-10-18 0 0 0,14 27-692 0 0,1 2-807 0 0,0 1-1 0 0,-1-1 1 0 0,1 0-1 0 0,0 0 0 0 0,0 0 1 0 0,0 0-1 0 0,0 0 0 0 0,0 1 1 0 0,0-1-1 0 0,0 0 0 0 0,0 0 1 0 0,-1 0-1 0 0,1 0 0 0 0,0 0 1 0 0,0 0-1 0 0,0 0 0 0 0,0 0 1 0 0,0 1-1 0 0,-1-1 1 0 0,1 0-1 0 0,0 0 0 0 0,0 0 1 0 0,0 0-1 0 0,0 0 0 0 0,-1 0 1 0 0,1 0-1 0 0,0 0 0 0 0,0 0 1 0 0,0 0-1 0 0,0 0 0 0 0,-1 0 1 0 0,1 0-1 0 0,0 0 0 0 0,0 0 1 0 0,0 0-1 0 0,0 0 0 0 0,-1-1 1 0 0,1 1-1 0 0,0 0 1 0 0,0 0-1 0 0,0 0 0 0 0,0 0 1 0 0,0 0-1 0 0,0 0 0 0 0,-1 0 1 0 0,1 0-1 0 0,0 0 0 0 0,0-1 1 0 0,0 1-1 0 0,0 0 0 0 0,0 0 1 0 0,0 0-1 0 0,0 0 0 0 0,0 0 1 0 0,-1-1-1 0 0,1 1 0 0 0,0 0 1 0 0,-5 15 967 0 0,-12 101-890 0 0,2-6 16 0 0,-6-32 45 0 0,-4 0 0 0 0,-39 86-1 0 0,35-91-119 0 0,19-48-158 0 0,1 1 1 0 0,1 0-1 0 0,2 0 1 0 0,-6 49-1 0 0,12-56-636 0 0,3-4-50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3679 0 0,'0'0'10488'0'0,"-3"11"-4928"0"0,-1-5-5477 0 0,0 0 1 0 0,0-1-1 0 0,-1 0 0 0 0,1 0 1 0 0,-1 0-1 0 0,0-1 0 0 0,-7 5 0 0 0,-44 28-164 0 0,38-26 60 0 0,-79 50-197 0 0,-114 68-352 0 0,202-124 572 0 0,-19 15-14 0 0,26-19-44 0 0,15-2-55 0 0,-1 0 77 0 0,1-1 0 0 0,-1-1 1 0 0,0 0-1 0 0,13-5 1 0 0,-9 3-67 0 0,31-6 1 0 0,-41 10 89 0 0,0 1 1 0 0,-1-1-1 0 0,1 1 1 0 0,0 1-1 0 0,0-1 0 0 0,0 1 1 0 0,0 0-1 0 0,0 0 1 0 0,6 3-1 0 0,-4-2 42 0 0,-1 2 1 0 0,0-1-1 0 0,0 1 0 0 0,0 0 0 0 0,0 0 1 0 0,0 1-1 0 0,6 6 0 0 0,0 1 66 0 0,-1 1 0 0 0,12 16 0 0 0,-10-11-18 0 0,2-1 0 0 0,32 27 0 0 0,-36-36 54 0 0,-11-7-128 0 0,0-1 0 0 0,-1 0 0 0 0,1 1 0 0 0,0-1 0 0 0,0 0 0 0 0,-1 1 0 0 0,1-1 0 0 0,0 1 0 0 0,0-1 0 0 0,-1 1 0 0 0,1 0 0 0 0,-1-1 0 0 0,1 1 0 0 0,0 0 0 0 0,-1-1 0 0 0,1 1 0 0 0,-1 0 0 0 0,0 0 0 0 0,1-1 0 0 0,-1 1 0 0 0,0 0 0 0 0,1 0 0 0 0,-1 0 0 0 0,0-1 0 0 0,0 1 0 0 0,0 0 0 0 0,1 0 0 0 0,-1 0 0 0 0,0 0 0 0 0,0 0 0 0 0,0-1 0 0 0,-1 1 0 0 0,1 0 0 0 0,0 0 0 0 0,0 0 0 0 0,0 0 0 0 0,-1 0 0 0 0,1 0 0 0 0,-2 2 5 0 0,1 0 0 0 0,-1 0 1 0 0,1-1-1 0 0,-1 1 0 0 0,0-1 0 0 0,0 0 0 0 0,0 1 0 0 0,0-1 0 0 0,-4 3 0 0 0,-26 18 80 0 0,23-17-73 0 0,-15 9 148 0 0,0-1 0 0 0,-2-2 0 0 0,-33 13 0 0 0,19-9-18 0 0,20-7-38 0 0,-1-2 0 0 0,-1 0 0 0 0,0-1 0 0 0,0-1 0 0 0,0-1 0 0 0,0-1 0 0 0,-39 0 0 0 0,59-3-98 0 0,1 0 0 0 0,0 0 0 0 0,-1 0 0 0 0,1 0 0 0 0,-1 0 0 0 0,1 0 0 0 0,-1-1 0 0 0,1 1 0 0 0,0 0 0 0 0,-1-1 0 0 0,1 1 0 0 0,0-1 0 0 0,-1 0-1 0 0,1 1 1 0 0,0-1 0 0 0,0 0 0 0 0,-1 0 0 0 0,1 0 0 0 0,0 0 0 0 0,0 0 0 0 0,0 0 0 0 0,0 0 0 0 0,0 0 0 0 0,1 0 0 0 0,-1-1 0 0 0,-1-1 0 0 0,2 3-14 0 0,0-1 1 0 0,0 0-1 0 0,0 0 0 0 0,0 1 1 0 0,0-1-1 0 0,0 0 0 0 0,1 1 1 0 0,-1-1-1 0 0,0 0 0 0 0,0 0 1 0 0,1 1-1 0 0,-1-1 0 0 0,0 0 1 0 0,1 1-1 0 0,-1-1 1 0 0,1 1-1 0 0,-1-1 0 0 0,1-1 1 0 0,1 1-16 0 0,1-4-51 0 0,1 1 0 0 0,0 0 1 0 0,0 0-1 0 0,1 0 0 0 0,-1 0 1 0 0,1 0-1 0 0,0 1 0 0 0,7-4 1 0 0,-4 2-143 0 0,-7 5 143 0 0,0-1 0 0 0,0 1 0 0 0,-1 0 0 0 0,1-1 1 0 0,0 1-1 0 0,0 0 0 0 0,0 0 0 0 0,0 0 0 0 0,0 0 0 0 0,0-1 0 0 0,-1 1 0 0 0,1 0 0 0 0,0 1 0 0 0,0-1 0 0 0,0 0 0 0 0,0 0 0 0 0,0 0 0 0 0,0 0 1 0 0,0 1-1 0 0,-1-1 0 0 0,1 0 0 0 0,1 1 0 0 0,15 12-1932 0 0,-14-11 1708 0 0,8 7-1528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 1375 0 0,'-6'-14'14527'0'0,"6"14"-14403"0"0,0-1 0 0 0,0 1 0 0 0,0 0-1 0 0,0-1 1 0 0,0 1 0 0 0,0 0 0 0 0,0 0 0 0 0,0-1 0 0 0,0 1 0 0 0,0 0-1 0 0,0 0 1 0 0,0-1 0 0 0,0 1 0 0 0,0 0 0 0 0,0 0 0 0 0,0-1 0 0 0,1 1 0 0 0,-1 0-1 0 0,0 0 1 0 0,0-1 0 0 0,0 1 0 0 0,0 0 0 0 0,1 0 0 0 0,-1 0 0 0 0,0 0-1 0 0,0-1 1 0 0,0 1 0 0 0,1 0 0 0 0,-1 0 0 0 0,0 0 0 0 0,0 0 0 0 0,1 0-1 0 0,-1 0 1 0 0,0-1 0 0 0,1 1 0 0 0,10 4 696 0 0,10 13-1162 0 0,-13-6 465 0 0,0 0 0 0 0,-1 1 0 0 0,0 0-1 0 0,-1 0 1 0 0,0 1 0 0 0,-1-1 0 0 0,3 15 0 0 0,13 26 414 0 0,-18-46-558 0 0,1 3 136 0 0,1 0 0 0 0,0 0 0 0 0,1 0 0 0 0,0-1 0 0 0,8 11 0 0 0,-12-18-186 0 0,0-1 0 0 0,-1 1 1 0 0,1 0-1 0 0,0-1 0 0 0,0 1 0 0 0,0-1 0 0 0,0 0 0 0 0,0 0 1 0 0,0 1-1 0 0,0-1 0 0 0,0-1 0 0 0,1 1 0 0 0,-1 0 1 0 0,0 0-1 0 0,1-1 0 0 0,-1 0 0 0 0,0 1 0 0 0,1-1 0 0 0,-1 0 1 0 0,0 0-1 0 0,1 0 0 0 0,-1 0 0 0 0,1-1 0 0 0,-1 1 0 0 0,0-1 1 0 0,1 1-1 0 0,-1-1 0 0 0,0 0 0 0 0,0 0 0 0 0,3-1 1 0 0,11-7-1108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11519 0 0,'-1'1'7331'0'0,"-2"8"-6567"0"0,0 1 0 0 0,0-1 0 0 0,1 0 0 0 0,0 1 1 0 0,-1 16-1 0 0,-3 18-305 0 0,-16 40-35 0 0,-64 158 1 0 0,-49 23-339 0 0,48-103-44 0 0,83-155-43 0 0,-6 18-85 0 0,9-22-359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4607 0 0,'0'0'18381'0'0,"2"0"-18305"0"0,25 9-5 0 0,-18-5-71 0 0,3 3 0 0 0,-11-2 0 0 0,-1-3 0 0 0,1 1 0 0 0,0 1 0 0 0,0-1 0 0 0,-1 0 0 0 0,1 1 0 0 0,-1-1 0 0 0,0 1 0 0 0,0-1 0 0 0,0 1 0 0 0,-1-1 0 0 0,1 1 0 0 0,-1-1 0 0 0,0 1 0 0 0,0-1 0 0 0,0 0 0 0 0,-3 6 0 0 0,-2 5 0 0 0,-2 0 0 0 0,-9 14 0 0 0,15-25 0 0 0,-15 20 46 0 0,0-1 0 0 0,-2 0-1 0 0,-26 24 1 0 0,28-30-25 0 0,16-14 63 0 0,13-7 92 0 0,10-6 107 0 0,25-17-1 0 0,14-6 265 0 0,-53 30-494 0 0,17-8 402 0 0,35-12 0 0 0,-53 21-364 0 0,0 1 0 0 0,1 0-1 0 0,-1 1 1 0 0,0 0-1 0 0,1 0 1 0 0,-1 1 0 0 0,1-1-1 0 0,-1 2 1 0 0,1-1 0 0 0,8 2-1 0 0,-15-1-87 0 0,1-1 0 0 0,0 1-1 0 0,0 0 1 0 0,-1-1 0 0 0,1 1-1 0 0,0 0 1 0 0,-1 0 0 0 0,1 0 0 0 0,-1 0-1 0 0,1 0 1 0 0,-1 1 0 0 0,0-1-1 0 0,1 0 1 0 0,-1 1 0 0 0,0-1 0 0 0,0 1-1 0 0,0-1 1 0 0,0 1 0 0 0,0-1 0 0 0,0 1-1 0 0,-1 0 1 0 0,1-1 0 0 0,0 1-1 0 0,-1 0 1 0 0,0 0 0 0 0,1 0 0 0 0,-1 2-1 0 0,1 4-722 0 0,-1 0-1 0 0,0 0 1 0 0,0 0-1 0 0,-3 15 0 0 0,1-12-808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14743 0 0,'0'0'4210'0'0,"2"0"-3352"0"0,72-11 1251 0 0,-31 6-2327 0 0,79-20-1 0 0,-113 22-1193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98 6447 0 0,'-6'0'15450'0'0,"8"-3"-15276"0"0,1-1 0 0 0,-1 0 0 0 0,1 1 1 0 0,0 0-1 0 0,0-1 0 0 0,0 1 0 0 0,1 0 1 0 0,-1 1-1 0 0,1-1 0 0 0,6-4 0 0 0,7-1-336 0 0,21-10-1 0 0,-22 11 10 0 0,2 1-1555 0 0,29-8 0 0 0,-26 9-52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2:5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10623 0 0,'0'0'964'0'0,"-8"2"-776"0"0,1 1 545 0 0,-1 0 0 0 0,1 1 0 0 0,0 0 0 0 0,0 0 0 0 0,0 0 0 0 0,-10 10 0 0 0,4-3-56 0 0,12-11-438 0 0,0 1-209 0 0,0-1 0 0 0,1 1 0 0 0,-1-1 0 0 0,1 1 0 0 0,-1-1-1 0 0,1 1 1 0 0,-1 0 0 0 0,1-1 0 0 0,-1 1 0 0 0,1 0 0 0 0,0-1 0 0 0,-1 1 0 0 0,1 0 0 0 0,0 0 0 0 0,0-1 0 0 0,-1 1 0 0 0,1 1 0 0 0,0 1 8 0 0,0-1 1 0 0,-1 1 0 0 0,1 0 0 0 0,1-1 0 0 0,-1 1 0 0 0,0-1 0 0 0,1 1 0 0 0,-1 0 0 0 0,1-1 0 0 0,0 1 0 0 0,-1-1 0 0 0,1 0 0 0 0,2 3 0 0 0,1 7 116 0 0,-2 0-96 0 0,0 1 0 0 0,-1-1 1 0 0,0 1-1 0 0,-1 0 1 0 0,0-1-1 0 0,-1 1 1 0 0,0-1-1 0 0,-1 1 0 0 0,-1-1 1 0 0,0 1-1 0 0,-1-1 1 0 0,-10 23-1 0 0,-5 6-299 0 0,-3 0-1 0 0,-30 43 0 0 0,43-71-37 0 0,-4 6-3434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8287 0 0,'0'0'639'0'0,"0"-2"-180"0"0,3-1 88 0 0,-1 0 0 0 0,0 0 0 0 0,1 0 0 0 0,0 0 0 0 0,0 0 1 0 0,0 1-1 0 0,0-1 0 0 0,0 1 0 0 0,0 0 0 0 0,1 0 0 0 0,-1 0 0 0 0,1 0 1 0 0,-1 1-1 0 0,1-1 0 0 0,0 1 0 0 0,4-1 0 0 0,5-2 217 0 0,1 2 1 0 0,0-1-1 0 0,19 0 0 0 0,26-1 491 0 0,78-17 0 0 0,58-24-722 0 0,-41 8-344 0 0,-122 30-790 0 0,81-15 1396 0 0,-75 18-3435 0 0,-2 2-3462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102 129 10591 0 0,'0'0'6555'0'0,"0"2"-5984"0"0,1 3-487 0 0,-1-1 0 0 0,0 1 1 0 0,0 0-1 0 0,0-1 1 0 0,-1 1-1 0 0,1 0 0 0 0,-1-1 1 0 0,0 1-1 0 0,-1-1 0 0 0,1 1 1 0 0,-1-1-1 0 0,-2 5 1 0 0,-5 9 462 0 0,-16 25 1 0 0,-24 30 126 0 0,42-66-625 0 0,7-13 62 0 0,9-17 81 0 0,-2 10-177 0 0,0 2-1 0 0,0-1 1 0 0,1 1-1 0 0,10-11 1 0 0,42-40-74 0 0,-26 28-59 0 0,-12 11 88 0 0,45-44-92 0 0,-59 61 112 0 0,0-1-1 0 0,1 1 1 0 0,-1 0 0 0 0,1 1 0 0 0,1 0-1 0 0,16-7 1 0 0,-20 11 36 0 0,-1 0 1 0 0,1 0-1 0 0,-1 0 0 0 0,1 1 0 0 0,0-1 0 0 0,-1 2 0 0 0,1-1 1 0 0,0 0-1 0 0,-1 1 0 0 0,1 0 0 0 0,0 0 0 0 0,-1 1 1 0 0,0 0-1 0 0,1 0 0 0 0,-1 0 0 0 0,0 0 0 0 0,0 1 0 0 0,0 0 1 0 0,0 0-1 0 0,-1 0 0 0 0,9 8 0 0 0,-10-8 14 0 0,0 0 0 0 0,0 0 0 0 0,-1 1-1 0 0,1-1 1 0 0,-1 1 0 0 0,1-1 0 0 0,-1 1 0 0 0,-1 0-1 0 0,1 0 1 0 0,0 0 0 0 0,-1 0 0 0 0,1 4 0 0 0,0-2 13 0 0,-1-1 1 0 0,0 1-1 0 0,-1-1 1 0 0,1 1 0 0 0,-1 0-1 0 0,0-1 1 0 0,-1 1 0 0 0,0 6-1 0 0,-1-6-11 0 0,0 0 0 0 0,-1-1 1 0 0,1 1-1 0 0,-1-1 0 0 0,0 1 0 0 0,0-1 0 0 0,-5 5 0 0 0,-28 33 65 0 0,27-33-463 0 0,1 0 0 0 0,0 0 0 0 0,1 1-1 0 0,0 0 1 0 0,-8 17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26 13615 0 0,'0'0'628'0'0,"0"-2"-17"0"0,0-9-394 0 0,-1 1-111 0 0,1 8 1436 0 0,-3 3-1443 0 0,1 0 0 0 0,-1 0 0 0 0,1 1 0 0 0,-1-1 0 0 0,1 1 0 0 0,0-1-1 0 0,-1 1 1 0 0,1 0 0 0 0,0 0 0 0 0,0 0 0 0 0,0 0 0 0 0,-2 4 0 0 0,2-3 14 0 0,-20 23-64 0 0,1 1-1 0 0,1 2 1 0 0,1 0-1 0 0,2 1 1 0 0,-16 36 0 0 0,9-5 33 0 0,-30 113 1 0 0,48-151-89 0 0,-77 268-818 0 0,65-241 585 0 0,-2 0 0 0 0,-2-2 1 0 0,-47 77-1 0 0,-67 60-791 0 0,9-15 2397 0 0,126-168-1291 0 0,3-3-1026 0 0,12-6-3005 0 0,5-4-1336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23 121 14279 0 0,'-2'0'655'0'0,"-18"5"4665"0"0,23-5-4709 0 0,15-3-273 0 0,0 1 0 0 0,0-2 0 0 0,23-8 1 0 0,53-24 252 0 0,31-10-354 0 0,-50 30-3526 0 0,-57 12-1547 0 0,-3 1-1606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18799 0 0,'-3'0'862'0'0,"-5"4"-715"0"0,0-1 1 0 0,-1 1-1 0 0,2 0 1 0 0,-1 1-1 0 0,0 0 1 0 0,1 0-1 0 0,0 0 1 0 0,0 1 0 0 0,0 0-1 0 0,1 1 1 0 0,0 0-1 0 0,0 0 1 0 0,1 0-1 0 0,-1 0 1 0 0,2 1-1 0 0,-1 0 1 0 0,1 0 0 0 0,0 0-1 0 0,1 0 1 0 0,0 1-1 0 0,0 0 1 0 0,1-1-1 0 0,0 1 1 0 0,1 0-1 0 0,0 0 1 0 0,0 0-1 0 0,0 0 1 0 0,2 0 0 0 0,1 18-1 0 0,10 25-198 0 0,-7-32-496 0 0,3 23 0 0 0,-7-37 83 0 0,-1 0 0 0 0,-1 1 0 0 0,1-1 0 0 0,-1 0 0 0 0,0 0 0 0 0,0 0 0 0 0,-3 6 0 0 0,4-10-596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2759 0 0,'-1'1'11296'0'0,"-12"13"-9975"0"0,-1 0-1 0 0,0-2 1 0 0,-1 0-1 0 0,-27 17 1 0 0,0 1-790 0 0,-186 118-62 0 0,77-53-480 0 0,-29 13 11 0 0,158-94 0 0 0,18-11 0 0 0,7-1 2 0 0,4-2 10 0 0,-7 0-11 0 0,197-27 889 0 0,-170 23-803 0 0,2-2 15 0 0,90-11 612 0 0,-89 14-572 0 0,-23 1-114 0 0,1 1 0 0 0,-1 0 0 0 0,0 1 0 0 0,0-1-1 0 0,1 1 1 0 0,-1 1 0 0 0,0 0 0 0 0,0 0 0 0 0,0 0-1 0 0,12 4 1 0 0,-18-5-28 0 0,0 0 0 0 0,-1 0 0 0 0,1 0 0 0 0,-1 0 0 0 0,1 0 0 0 0,-1 1 0 0 0,1-1 0 0 0,-1 0 0 0 0,1 0 0 0 0,-1 0 0 0 0,1 1 0 0 0,-1-1 0 0 0,0 0 0 0 0,1 1 0 0 0,-1-1 0 0 0,1 0 0 0 0,-1 1 0 0 0,0-1 0 0 0,1 0 0 0 0,-1 1 0 0 0,0-1 0 0 0,1 1 0 0 0,-1-1 0 0 0,0 1 0 0 0,0-1 0 0 0,1 1 0 0 0,-1-1 0 0 0,0 1 0 0 0,0-1 0 0 0,0 1 0 0 0,1 0 0 0 0,-1 1 0 0 0,0-1 0 0 0,1 1 0 0 0,-1 0 0 0 0,0 0 0 0 0,0 0 0 0 0,0 0 0 0 0,0 0 0 0 0,0-1 0 0 0,0 1 0 0 0,-1 0 0 0 0,1 0 0 0 0,-1 0 0 0 0,1-1 0 0 0,-1 1 0 0 0,1 0 0 0 0,-1-1 0 0 0,0 1 0 0 0,0 0 0 0 0,0-1 0 0 0,0 1 0 0 0,0-1 0 0 0,-2 3 0 0 0,-2 1 0 0 0,1 0 0 0 0,-1 0 0 0 0,-1 0 0 0 0,-8 6 0 0 0,-45 32-135 0 0,-25 18-129 0 0,-98 73-212 0 0,-7 5 343 0 0,159-122 164 0 0,28-16 758 0 0,5-2-593 0 0,177-50 974 0 0,-142 43-682 0 0,1 2 0 0 0,72-1-1 0 0,79 10-539 0 0,-189-3-849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66 919 0 0,'8'-7'6'0'0,"0"0"0"0"0,9-12 0 0 0,15-13 22308 0 0,-32 34-22252 0 0,-1 0-1 0 0,1 0 1 0 0,-1 0-1 0 0,0 0 1 0 0,0 0-1 0 0,1 0 1 0 0,-2 0-1 0 0,1 0 1 0 0,-2 3-1 0 0,-1 1 15 0 0,-24 34 55 0 0,-52 60 1 0 0,-1 1-10 0 0,65-80-122 0 0,-44 69 0 0 0,53-79 0 0 0,2 1 0 0 0,-1-1 0 0 0,2 1 0 0 0,0 0 0 0 0,0 0 0 0 0,-3 19 0 0 0,6-28-75 0 0,1-1 1 0 0,0 1-1 0 0,0 0 0 0 0,0 0 1 0 0,0 0-1 0 0,0 0 0 0 0,0-1 1 0 0,1 1-1 0 0,-1 0 0 0 0,1 0 1 0 0,0-1-1 0 0,0 1 0 0 0,0 0 1 0 0,0-1-1 0 0,1 1 0 0 0,-1-1 1 0 0,0 1-1 0 0,1-1 0 0 0,0 0 1 0 0,0 0-1 0 0,0 0 0 0 0,0 0 1 0 0,0 0-1 0 0,0 0 0 0 0,0 0 1 0 0,0 0-1 0 0,1-1 0 0 0,-1 1 1 0 0,1-1-1 0 0,-1 0 0 0 0,5 2 1 0 0,6 2-1097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14079 0 0,'0'0'1276'0'0,"-1"1"-1049"0"0,-12 26 678 0 0,6-15-173 0 0,0 0 0 0 0,1 1 0 0 0,1 0 0 0 0,0 0 0 0 0,0 1 0 0 0,2-1 0 0 0,-3 18 0 0 0,5-20-625 0 0,1-1 1 0 0,0 0-1 0 0,1 1 0 0 0,0-1 1 0 0,0 0-1 0 0,1 1 0 0 0,1-1 1 0 0,0 0-1 0 0,0 0 0 0 0,1-1 1 0 0,0 1-1 0 0,0-1 0 0 0,1 0 1 0 0,1 0-1 0 0,0 0 0 0 0,0-1 1 0 0,0 1-1 0 0,1-2 0 0 0,0 1 1 0 0,1-1-1 0 0,0 0 0 0 0,0 0 1 0 0,9 5-1 0 0,-10-8-145 0 0,0 1 0 0 0,0-1 0 0 0,0 0 1 0 0,1-1-1 0 0,-1 0 0 0 0,1 0 0 0 0,0-1 0 0 0,9 2 0 0 0,-12-3-441 0 0,1 0-1 0 0,-1-1 1 0 0,1 0 0 0 0,0 0 0 0 0,-1 0-1 0 0,1-1 1 0 0,-1 0 0 0 0,1 0-1 0 0,-1 0 1 0 0,1-1 0 0 0,-1 1 0 0 0,9-5-1 0 0,-1-2-6404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21 12607 0 0,'0'0'579'0'0,"6"-6"188"0"0,11-9 7415 0 0,-16 17-7363 0 0,-1 3-681 0 0,0 0 0 0 0,0-1 0 0 0,-1 1-1 0 0,0 0 1 0 0,1 0 0 0 0,-1-1 0 0 0,-1 1 0 0 0,1 0 0 0 0,-3 5 0 0 0,-22 43 296 0 0,21-44-346 0 0,-174 299 440 0 0,83-150-528 0 0,29-45 0 0 0,62-104-4 0 0,-47 75 31 0 0,-49 110 1 0 0,98-188-95 0 0,-2 4-315 0 0,1 1-1 0 0,-1-1 1 0 0,2 1-1 0 0,0 0 1 0 0,0 0-1 0 0,-2 20 1 0 0,7-21-5238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24 346 4143 0 0,'0'0'191'0'0,"23"-13"15872"0"0,-22 16-15947 0 0,0 0 0 0 0,-1 0 1 0 0,0 0-1 0 0,1 0 0 0 0,-1 0 1 0 0,0 0-1 0 0,-1 0 1 0 0,1 0-1 0 0,0-1 0 0 0,-1 1 1 0 0,-1 4-1 0 0,-14 35 1364 0 0,2-8-875 0 0,10-20-466 0 0,1 0 0 0 0,0 0 0 0 0,-2 16 1 0 0,5-27-60 0 0,-1 1 1 0 0,1-1 0 0 0,0 1 0 0 0,1-1-1 0 0,-1 1 1 0 0,1-1 0 0 0,-1 1-1 0 0,1-1 1 0 0,0 1 0 0 0,0-1 0 0 0,1 0-1 0 0,-1 1 1 0 0,1-1 0 0 0,-1 0 0 0 0,1 0-1 0 0,0 0 1 0 0,0 0 0 0 0,3 2-1 0 0,-4-4-67 0 0,-1-1 0 0 0,1 1 0 0 0,0-1 0 0 0,0 0 0 0 0,-1 1 0 0 0,1-1 0 0 0,0 0 0 0 0,0 0 0 0 0,0 1 0 0 0,-1-1 0 0 0,1 0 0 0 0,0 0 0 0 0,0 0-1 0 0,0 0 1 0 0,0 0 0 0 0,-1 0 0 0 0,1 0 0 0 0,1-1 0 0 0,15-3 76 0 0,-14 3-64 0 0,30-11-487 0 0,-1-1-1 0 0,-1-1 0 0 0,0-2 1 0 0,37-26-1 0 0,-63 40-299 0 0,-1-1 0 0 0,0 0 1 0 0,0 0-1 0 0,-1-1 0 0 0,1 1 0 0 0,-1-1 0 0 0,0 0 0 0 0,0 0 0 0 0,5-8 1 0 0,-2-2-1789 0 0</inkml:trace>
  <inkml:trace contextRef="#ctx0" brushRef="#br0" timeOffset="1">321 10 10135 0 0,'-18'-6'896'0'0,"10"4"-712"0"0,-1 0-184 0 0,-1 2 0 0 0,0 2 2032 0 0,3 0 368 0 0,-1-1 80 0 0,0 2 888 0 0,1 2-1512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82 18311 0 0,'-7'-4'1660'0'0,"6"4"-1592"0"0,-1-1 1 0 0,1 1-1 0 0,0-1 0 0 0,-1 1 0 0 0,1 0 1 0 0,-1 0-1 0 0,1-1 0 0 0,-1 1 0 0 0,1 0 1 0 0,-1 0-1 0 0,1 0 0 0 0,-1 1 0 0 0,1-1 1 0 0,-1 0-1 0 0,1 0 0 0 0,0 1 0 0 0,-1-1 1 0 0,1 1-1 0 0,-1-1 0 0 0,1 1 0 0 0,0 0 1 0 0,0-1-1 0 0,-1 1 0 0 0,1 0 0 0 0,0 0 1 0 0,0 0-1 0 0,0 0 0 0 0,0 0 0 0 0,0 0 1 0 0,0 0-1 0 0,-1 3 0 0 0,1-3 285 0 0,1 0-246 0 0,1 1-64 0 0,-1-1 1 0 0,1 1-1 0 0,0-1 0 0 0,0 1 0 0 0,0-1 0 0 0,-1 0 1 0 0,1 0-1 0 0,0 1 0 0 0,1-1 0 0 0,-1 0 1 0 0,0 0-1 0 0,0 0 0 0 0,0 0 0 0 0,1 0 0 0 0,-1 0 1 0 0,2 1-1 0 0,1-1 40 0 0,-1 0-1 0 0,1 1 1 0 0,-1-1 0 0 0,1 0 0 0 0,0-1 0 0 0,6 2-1 0 0,4-2 142 0 0,-1 0-1 0 0,27-4 0 0 0,-2-2-304 0 0,-1-2 0 0 0,72-24 0 0 0,-81 21-1323 0 0,0-1-1 0 0,30-19 1 0 0,-44 21-3632 0 0,-3 0-1480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10591 0 0,'0'0'819'0'0,"-16"3"-192"0"0,13-2-58 0 0,0 1-1 0 0,1 0 1 0 0,-1-1 0 0 0,0 2 0 0 0,1-1 0 0 0,0 0 0 0 0,-1 0 0 0 0,1 1 0 0 0,0-1 0 0 0,0 1 0 0 0,0-1 0 0 0,1 1-1 0 0,-3 4 1 0 0,1-1-68 0 0,0 1-1 0 0,0 0 0 0 0,1-1 1 0 0,-3 15-1 0 0,3-12-331 0 0,2 0 1 0 0,0 0-1 0 0,0 0 0 0 0,0 0 1 0 0,1 0-1 0 0,0-1 0 0 0,1 1 1 0 0,0 0-1 0 0,0 0 0 0 0,1-1 1 0 0,0 0-1 0 0,1 1 0 0 0,0-1 1 0 0,6 9-1 0 0,-3-5-103 0 0,2 0 0 0 0,-1-1 1 0 0,1 0-1 0 0,1 0 0 0 0,0-1 0 0 0,0-1 1 0 0,1 1-1 0 0,15 8 0 0 0,-10-8-32 0 0,0 0-1 0 0,1-2 1 0 0,0 0 0 0 0,29 9-1 0 0,-37-14-234 0 0,0-1-1 0 0,0 0 0 0 0,1 0 0 0 0,-1-1 0 0 0,1 0 0 0 0,-1-1 1 0 0,1 0-1 0 0,-1 0 0 0 0,1-1 0 0 0,17-4 0 0 0,-14 0-2070 0 0,-3-1-5524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752 353 6911 0 0,'0'2'11292'0'0,"1"40"-5629"0"0,8 61-3843 0 0,-6-78-1720 0 0,-1 1 1 0 0,-1 0-1 0 0,-1 0 1 0 0,-1 0-1 0 0,-1-1 1 0 0,-2 1-1 0 0,0-1 1 0 0,-2 0-1 0 0,-1 0 1 0 0,-15 39-1 0 0,-88 143-109 0 0,104-197 6 0 0,-1 1-490 0 0,0 1 0 0 0,1 1 0 0 0,0-1 0 0 0,1 1 0 0 0,-6 23-1 0 0</inkml:trace>
  <inkml:trace contextRef="#ctx0" brushRef="#br0" timeOffset="1">16 189 5527 0 0,'-16'-5'11732'0'0,"28"-3"-6090"0"0,1 0-5372 0 0,38-13 763 0 0,79-20-1 0 0,-72 25-689 0 0,30-9-165 0 0,1 4 0 0 0,148-16 0 0 0,-56 31-3093 0 0,-135 6 1356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 2303 0 0,'1'-1'167'0'0,"14"-11"113"0"0,-14 11 149 0 0,0 0-1 0 0,0 0 1 0 0,0 0-1 0 0,0 0 0 0 0,1 1 1 0 0,-1-1-1 0 0,0 0 1 0 0,1 1-1 0 0,-1-1 1 0 0,0 1-1 0 0,1 0 1 0 0,-1-1-1 0 0,1 1 1 0 0,-1 0-1 0 0,0 0 1 0 0,1 0-1 0 0,-1 0 1 0 0,1 0-1 0 0,-1 0 0 0 0,1 0 1 0 0,-1 0-1 0 0,0 1 1 0 0,1-1-1 0 0,-1 0 1 0 0,0 1-1 0 0,1-1 1 0 0,1 2-1 0 0,-1 0-252 0 0,0-1-1 0 0,-1 0 0 0 0,1 0 1 0 0,-1 1-1 0 0,0-1 0 0 0,1 1 1 0 0,-1 0-1 0 0,0-1 1 0 0,0 1-1 0 0,0 0 0 0 0,0 0 1 0 0,0-1-1 0 0,0 1 0 0 0,-1 0 1 0 0,1 0-1 0 0,-1 0 0 0 0,1 0 1 0 0,0 4-1 0 0,-1 1 38 0 0,0 0 0 0 0,-1 0 0 0 0,0 0-1 0 0,0 0 1 0 0,0-1 0 0 0,-1 1 0 0 0,1 0 0 0 0,-2-1-1 0 0,-4 12 1 0 0,-5 5 424 0 0,-19 28 0 0 0,16-28-392 0 0,-14 20 136 0 0,16-24-942 0 0,-16 28 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16127 0 0,'0'0'2844'0'0,"0"2"-1602"0"0,3 5-761 0 0,0 1 0 0 0,1-1-1 0 0,0 0 1 0 0,0 0 0 0 0,0 0 0 0 0,1 0 0 0 0,7 8 0 0 0,43 42 134 0 0,-50-52-436 0 0,1 1-94 0 0,21 19 350 0 0,-1 2 0 0 0,40 54 0 0 0,-59-72-387 0 0,-1 1 0 0 0,-1 0-1 0 0,1 0 1 0 0,-2 0-1 0 0,1 1 1 0 0,-2 0 0 0 0,1 0-1 0 0,-1 0 1 0 0,-1 0 0 0 0,0 0-1 0 0,-1 1 1 0 0,0-1-1 0 0,-1 19 1 0 0,-2-13 5 0 0,-1-1 0 0 0,0 0 0 0 0,-1 0 1 0 0,-1 0-1 0 0,-8 21 0 0 0,-43 75 407 0 0,20-43-335 0 0,32-61-133 0 0,-8 18-359 0 0,-19 29-1 0 0,26-47 247 0 0,-1-1 0 0 0,0 1-1 0 0,0-1 1 0 0,0-1 0 0 0,-1 1-1 0 0,0-1 1 0 0,-14 9 0 0 0,12-9-523 0 0,7-4 299 0 0,0 0-1 0 0,-1-1 1 0 0,1 1 0 0 0,-1-1 0 0 0,1 1-1 0 0,-1-1 1 0 0,1 0 0 0 0,-1 0 0 0 0,0 0-1 0 0,0 0 1 0 0,1 0 0 0 0,-1-1 0 0 0,-3 1 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11055 0 0,'0'-5'7751'0'0,"9"1"-6911"0"0,1 0 0 0 0,0 1 0 0 0,0 0 0 0 0,13-3 0 0 0,-2 3-323 0 0,-1 1 0 0 0,41 1 1 0 0,-56 1-417 0 0,1 0 0 0 0,-1 1 1 0 0,0 0-1 0 0,1 0 0 0 0,-1 0 1 0 0,0 1-1 0 0,1 0 0 0 0,-1 0 0 0 0,0 0 1 0 0,9 6-1 0 0,-12-7-80 0 0,-1 0 0 0 0,1 1 0 0 0,-1-1 0 0 0,1 1 1 0 0,-1-1-1 0 0,1 1 0 0 0,-1 0 0 0 0,0-1 0 0 0,0 1 0 0 0,0 0 0 0 0,0 0 1 0 0,0 0-1 0 0,0 0 0 0 0,-1 0 0 0 0,1 0 0 0 0,-1 0 0 0 0,1 0 0 0 0,-1 0 1 0 0,0 0-1 0 0,1 0 0 0 0,-1 0 0 0 0,0 0 0 0 0,-1 0 0 0 0,1 0 0 0 0,0 1 0 0 0,-1-1 1 0 0,1 0-1 0 0,-1 0 0 0 0,1 0 0 0 0,-3 3 0 0 0,-1 6 43 0 0,-1 0 1 0 0,-1 0-1 0 0,0-1 0 0 0,-14 19 0 0 0,-36 33 186 0 0,-6 8-122 0 0,62-70-126 0 0,0 1 0 0 0,0-1 0 0 0,0 1 0 0 0,0-1 0 0 0,1 0 1 0 0,-1 1-1 0 0,0-1 0 0 0,0 0 0 0 0,0 1 0 0 0,0-1 0 0 0,1 1 0 0 0,-1-1 0 0 0,0 0 1 0 0,0 1-1 0 0,1-1 0 0 0,-1 0 0 0 0,0 0 0 0 0,1 1 0 0 0,-1-1 0 0 0,0 0 1 0 0,1 0-1 0 0,-1 1 0 0 0,0-1 0 0 0,1 0 0 0 0,-1 0-2 0 0,5 2 15 0 0,-1-1 0 0 0,1 0 0 0 0,-1-1 0 0 0,0 1 0 0 0,1-1 0 0 0,-1 0 0 0 0,1 0 0 0 0,-1 0 0 0 0,1 0 0 0 0,8-3 0 0 0,-1 2 48 0 0,101-13 690 0 0,49-4-208 0 0,-123 15-501 0 0,0 2-1 0 0,45 6 0 0 0,-45 2-1514 0 0,-23-2-154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15119 0 0,'0'0'3662'0'0,"2"-1"-2546"0"0,15-7-644 0 0,0 1 1 0 0,1 1 0 0 0,-1 0 0 0 0,24-3 0 0 0,2-2-79 0 0,-5 0-826 0 0,45-12-2560 0 0,-74 22 2341 0 0,0-1 0 0 0,0 1 0 0 0,1 1 0 0 0,-1 0 0 0 0,0 0 0 0 0,17 3 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13 100 5983 0 0,'-12'12'13806'0'0,"14"-11"-12704"0"0,7-2-763 0 0,-1 0 0 0 0,0 0-1 0 0,1 0 1 0 0,-1-1 0 0 0,0-1 0 0 0,0 1-1 0 0,0-1 1 0 0,11-6 0 0 0,4 0 72 0 0,164-59-1543 0 0,-156 56-696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8751 0 0,'0'0'674'0'0,"-14"7"872"0"0,-5 11 2781 0 0,17-15-4083 0 0,-1 1 0 0 0,1 0 0 0 0,1-1-1 0 0,-1 1 1 0 0,0 0 0 0 0,-1 8 0 0 0,-8 32 1501 0 0,-10 36 478 0 0,-76 170-2161 0 0,88-227-874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25 152 14279 0 0,'-24'-13'4679'0'0,"28"0"-438"0"0,0 9-4057 0 0,1 0 0 0 0,0 0 1 0 0,0 1-1 0 0,0 0 0 0 0,1 0 0 0 0,-1 0 0 0 0,1 0 1 0 0,-1 1-1 0 0,1 0 0 0 0,10-3 0 0 0,1-1-67 0 0,22-6 56 0 0,0 1-1 0 0,51-7 1 0 0,83-4-189 0 0,-116 16-42 0 0,-18 2-81 0 0,60-6-3686 0 0,-79 10 1858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76 10591 0 0,'0'0'1474'0'0,"9"-13"5168"0"0,-5 9-6191 0 0,1 0-1 0 0,0 0 1 0 0,0 0 0 0 0,1 0-1 0 0,-1 1 1 0 0,1 0-1 0 0,0 0 1 0 0,0 1 0 0 0,10-4-1 0 0,6 0-407 0 0,32-5-1 0 0,-30 8-25 0 0,40-2 0 0 0,-55 5-14 0 0,1 0-1 0 0,-1 1 0 0 0,1 0 1 0 0,-1 1-1 0 0,1 0 0 0 0,-1 0 1 0 0,11 5-1 0 0,-10-2-2 0 0,-3 2 0 0 0,-6-6-4 0 0,0 0 0 0 0,-1 0 0 0 0,1 0 0 0 0,-1 1 0 0 0,1-1 0 0 0,-1 0 0 0 0,0 1 0 0 0,1-1 0 0 0,-1 0 0 0 0,0 1 0 0 0,0-1 0 0 0,0 1 0 0 0,0-1 0 0 0,0 0 0 0 0,0 1 0 0 0,0-1 0 0 0,-1 2 0 0 0,0 0-17 0 0,0 0 0 0 0,0 0 0 0 0,-1 0 0 0 0,1 0 0 0 0,-1-1 0 0 0,1 1 0 0 0,-4 3 0 0 0,-2 2-59 0 0,-1 0 0 0 0,0 0 0 0 0,-11 8 0 0 0,-8 3-99 0 0,-1-1-1 0 0,-36 17 1 0 0,7-4 90 0 0,-59 39 76 0 0,62-36-11 0 0,52-32-91 0 0,5-2-106 0 0,24-2-56 0 0,31-4-1 0 0,-39 3 308 0 0,0 0 0 0 0,0 2 0 0 0,1 0-1 0 0,-1 1 1 0 0,21 3 0 0 0,-23 0-17 0 0,2 0 2 0 0,0 1 0 0 0,0 1-1 0 0,18 8 1 0 0,-24-8-15 0 0,0 2 0 0 0,0-1 0 0 0,-4 1 11 0 0,-7-6 66 0 0,0 14 362 0 0,-1-13-385 0 0,-1 0 0 0 0,1 0 0 0 0,-1 0 0 0 0,0 0-1 0 0,0 0 1 0 0,0 0 0 0 0,0 0 0 0 0,0 0 0 0 0,0 0 0 0 0,-1 3 0 0 0,-3 6 114 0 0,-1 1 0 0 0,-1-1 0 0 0,1 0 0 0 0,-2-1 0 0 0,0 1 0 0 0,0-1 1 0 0,0-1-1 0 0,-1 1 0 0 0,-13 10 0 0 0,4-4-48 0 0,0-2-1 0 0,-2 0 1 0 0,1-1 0 0 0,-25 12 0 0 0,27-17-80 0 0,0-1 0 0 0,-1-1 0 0 0,1-1 0 0 0,-31 6 0 0 0,15-6 23 0 0,-53 2-1 0 0,67-6-47 0 0,7 0-5 0 0,0-1 0 0 0,0 0 0 0 0,0-1 0 0 0,0 0 0 0 0,-13-3 0 0 0,24 4-22 0 0,-1 0 0 0 0,1 0-1 0 0,0 0 1 0 0,0 0 0 0 0,-1 0-1 0 0,1 0 1 0 0,0 0 0 0 0,-1 0-1 0 0,1 0 1 0 0,0 0 0 0 0,0 0-1 0 0,-1 0 1 0 0,1-1 0 0 0,0 1 0 0 0,0 0-1 0 0,-1 0 1 0 0,1 0 0 0 0,0 0-1 0 0,0 0 1 0 0,-1 0 0 0 0,1-1-1 0 0,0 1 1 0 0,0 0 0 0 0,0 0 0 0 0,-1 0-1 0 0,1-1 1 0 0,0 1 0 0 0,0 0-1 0 0,0 0 1 0 0,0-1 0 0 0,0 1-1 0 0,-1 0 1 0 0,1 0 0 0 0,0-1-1 0 0,0 1 1 0 0,0 0 0 0 0,0-1 0 0 0,0 1-1 0 0,0 0 1 0 0,0 0 0 0 0,0-1-1 0 0,0 1 1 0 0,0 0 0 0 0,0 0-1 0 0,0-1 1 0 0,0 1 0 0 0,0 0 0 0 0,0-1-1 0 0,0 1 1 0 0,0 0 0 0 0,1 0-1 0 0,-1-1 1 0 0,0 1 0 0 0,13-14-2238 0 0,-11 13 1883 0 0,10-9-7608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10135 0 0,'0'0'778'0'0,"2"-14"9916"0"0,-12 22-10417 0 0,2-2-120 0 0,1 0-1 0 0,-1 1 1 0 0,1 0-1 0 0,1 0 1 0 0,-7 9-1 0 0,-5 9-43 0 0,17-24-403 0 0,11-6-6625 0 0,4-1 143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 11055 0 0,'0'0'1002'0'0,"1"-1"-824"0"0,-1 1 108 0 0,1-1-1 0 0,-1 1 0 0 0,1-1 0 0 0,-1 1 0 0 0,1 0 1 0 0,-1-1-1 0 0,1 1 0 0 0,0 0 0 0 0,-1-1 1 0 0,1 1-1 0 0,-1 0 0 0 0,1 0 0 0 0,0 0 1 0 0,-1 0-1 0 0,1-1 0 0 0,0 1 0 0 0,-1 0 1 0 0,1 0-1 0 0,0 0 0 0 0,-1 0 0 0 0,2 1 0 0 0,-1-1-205 0 0,-1 0-1 0 0,0 1 1 0 0,1-1-1 0 0,-1 0 0 0 0,1 1 1 0 0,-1-1-1 0 0,0 1 1 0 0,1-1-1 0 0,-1 1 0 0 0,0-1 1 0 0,1 1-1 0 0,-1-1 0 0 0,0 1 1 0 0,0-1-1 0 0,1 1 1 0 0,-1-1-1 0 0,0 1 0 0 0,0-1 1 0 0,0 2-1 0 0,1 2-62 0 0,-1 1-1 0 0,0-1 1 0 0,0 1-1 0 0,-1 5 1 0 0,1-9 169 0 0,-1 7 63 0 0,-1 1 0 0 0,0-1 0 0 0,0 0 0 0 0,-1 0 1 0 0,-6 15-1 0 0,-26 37 617 0 0,14-24-627 0 0,-118 234-2225 0 0,118-233-1960 0 0,15-27-2442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98 6911 0 0,'0'0'315'0'0,"0"-2"-7"0"0,2-8-199 0 0,3-7 9583 0 0,-12 19-6612 0 0,2 0-4074 0 0,-6 4 1054 0 0,0 1 1 0 0,0 0-1 0 0,1 0 1 0 0,0 1 0 0 0,1 0-1 0 0,-15 17 1 0 0,-11 8 5 0 0,30-28-66 0 0,-14 11 0 0 0,1 0 0 0 0,-25 32 0 0 0,40-44 0 0 0,0 0 0 0 0,1 0 0 0 0,0 1 0 0 0,0-1 0 0 0,-1 6 0 0 0,0-1 0 0 0,-4 10 0 0 0,7-13 0 0 0,0-1 0 0 0,0 18 0 0 0,3-17 0 0 0,-1-2 0 0 0,2 3 89 0 0,-1 0 1 0 0,1 1-1 0 0,1-2 0 0 0,-1 1 0 0 0,1 0 1 0 0,0-1-1 0 0,0 0 0 0 0,1 0 0 0 0,0-1 1 0 0,0 1-1 0 0,0-1 0 0 0,1-1 0 0 0,0 1 1 0 0,0-1-1 0 0,13 6 0 0 0,-13-7-1 0 0,0 0-1 0 0,0-1 0 0 0,0 0 1 0 0,0 0-1 0 0,1-1 0 0 0,-1 0 1 0 0,1 0-1 0 0,-1-1 0 0 0,0 0 1 0 0,1 0-1 0 0,-1 0 0 0 0,1-1 1 0 0,-1 0-1 0 0,0-1 0 0 0,1 0 1 0 0,-1 0-1 0 0,8-4 0 0 0,-2 0 102 0 0,0 0 0 0 0,0-2 0 0 0,0 1-1 0 0,-1-2 1 0 0,17-14 0 0 0,-24 19-167 0 0,-1-1 1 0 0,0 1-1 0 0,0-1 1 0 0,0 0 0 0 0,-1 0-1 0 0,0 0 1 0 0,0 0-1 0 0,0-1 1 0 0,0 1-1 0 0,-1-1 1 0 0,0 0-1 0 0,0 0 1 0 0,-1 0-1 0 0,0 0 1 0 0,2-12-1 0 0,-3-1 2 0 0,-1-1-1 0 0,0 0 1 0 0,-2 1-1 0 0,-7-30 1 0 0,-27-74-926 0 0,27 94 441 0 0,9 27 396 0 0,1 0 1 0 0,-1 0-1 0 0,0 1 0 0 0,0-1 0 0 0,1 0 0 0 0,-1 1 1 0 0,0-1-1 0 0,-1 0 0 0 0,1 1 0 0 0,0-1 0 0 0,0 1 0 0 0,-3-3 1 0 0,3 4 45 0 0,0-1 1 0 0,0 1 0 0 0,0 0 0 0 0,0-1-1 0 0,0 1 1 0 0,0 0 0 0 0,0 0-1 0 0,0 0 1 0 0,0-1 0 0 0,0 1 0 0 0,0 0-1 0 0,0 0 1 0 0,0 1 0 0 0,0-1 0 0 0,0 0-1 0 0,0 0 1 0 0,1 0 0 0 0,-1 1-1 0 0,0-1 1 0 0,0 0 0 0 0,0 1 0 0 0,0-1-1 0 0,0 1 1 0 0,0-1 0 0 0,1 1-1 0 0,-3 0 1 0 0,-8 9-77 0 0,0 0 0 0 0,0 1 1 0 0,1 0-1 0 0,1 0 0 0 0,0 1 0 0 0,-12 20 0 0 0,2-2-1381 0 0,-19 43 0 0 0,32-53-3088 0 0,3-5-1328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10591 0 0,'0'0'944'0'0,"-9"8"-752"0"0,-3-2-192 0 0,4 1 0 0 0,2 6 672 0 0,1-1 96 0 0,2 3 16 0 0,3-1-4400 0 0,2 0-888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 5527 0 0,'-13'-2'582'0'0,"0"1"0"0"0,0 0-1 0 0,-15 2 1 0 0,-15 5 7305 0 0,27-1-3995 0 0,-2 6-2320 0 0,17-10-1196 0 0,-3 9 26 0 0,4-8-373 0 0,0 0-1 0 0,-1 0 1 0 0,1 1 0 0 0,0-1-1 0 0,0 0 1 0 0,1 0-1 0 0,-1 1 1 0 0,0-1 0 0 0,1 0-1 0 0,-1 0 1 0 0,1 0 0 0 0,0 0-1 0 0,0 3 1 0 0,7 17 50 0 0,-5-10-79 0 0,-2 0 11 0 0,-3 1 31 0 0,0-7-13 0 0,0-1-1 0 0,-1 1 0 0 0,0-1 0 0 0,0 0 0 0 0,0 0 0 0 0,-1 0 0 0 0,-4 5 0 0 0,-32 31 321 0 0,14-17-168 0 0,12-8-97 0 0,0 1 0 0 0,1 0 0 0 0,-21 37 0 0 0,27-44-73 0 0,6-8 46 0 0,3-1 24 0 0,2 0-62 0 0,1 0 0 0 0,-1 0-1 0 0,1-1 1 0 0,-1 1-1 0 0,1-1 1 0 0,-1 0-1 0 0,1 0 1 0 0,-1-1 0 0 0,1 1-1 0 0,8-3 1 0 0,8-3 123 0 0,22-8 1 0 0,-5 1-62 0 0,-22 8-81 0 0,3 0 0 0 0,0 0 0 0 0,1 1 0 0 0,19-1 0 0 0,-25 4 0 0 0,-1-1 0 0 0,-9 1 0 0 0,0 1 0 0 0,0-1 0 0 0,-1 0 0 0 0,1 0 0 0 0,0 0 0 0 0,-1 0 0 0 0,1-1 0 0 0,3-1 0 0 0,2-2 0 0 0,38-16-2936 0 0,-33 15 1328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19 14335 0 0,'0'0'662'0'0,"0"-1"-18"0"0,6-14 2797 0 0,-6 15-3391 0 0,0 0 1 0 0,0 0-1 0 0,0 0 0 0 0,0 0 0 0 0,0 0 0 0 0,0 0 0 0 0,0 0 0 0 0,0 0 0 0 0,0 0 0 0 0,0-1 0 0 0,1 1 0 0 0,-1 0 0 0 0,0 0 0 0 0,0 0 0 0 0,0 0 0 0 0,-1 0 0 0 0,1 0 0 0 0,0 0 0 0 0,0 0 0 0 0,0 0 0 0 0,0 0 0 0 0,0-1 601 0 0,0 1-601 0 0,0 0 0 0 0,0 0 0 0 0,0 0 0 0 0,0 0 0 0 0,-1 0 0 0 0,1 0 0 0 0,0 0 0 0 0,0 0 0 0 0,0 0 0 0 0,0 0 0 0 0,0 0 0 0 0,0 0 1 0 0,0 0-1 0 0,0 0 0 0 0,0 0 0 0 0,0 0 0 0 0,0 0 0 0 0,0 0 0 0 0,-1 0 0 0 0,1 0 0 0 0,0 0 0 0 0,0 0 0 0 0,0 0 0 0 0,0 0 0 0 0,0 0 0 0 0,0 0 0 0 0,0 0 0 0 0,0 0 0 0 0,0 0 0 0 0,0 0 0 0 0,-14 13 1323 0 0,-2 10-1148 0 0,1 0 1 0 0,-20 45-1 0 0,25-47-124 0 0,-5 11 69 0 0,2 1 0 0 0,-18 67 0 0 0,-4 72 50 0 0,-3 15-742 0 0,20-128-750 0 0,3-22-4221 0 0,11-29 3778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5063 0 0,'2'1'5406'0'0,"2"2"-4400"0"0,-1-1 1 0 0,1 0 0 0 0,0 0-1 0 0,0 0 1 0 0,0 0 0 0 0,0-1-1 0 0,6 2 1 0 0,-4-2-528 0 0,-1 0 1 0 0,0-1-1 0 0,1 1 0 0 0,-1-1 0 0 0,8-1 1 0 0,1-2-114 0 0,0 0 0 0 0,1-1 0 0 0,23-9 0 0 0,-30 10-722 0 0,46-17 1436 0 0,-18 11-8028 0 0,-23 7-203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1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11055 0 0,'0'0'10139'0'0,"8"-2"-8902"0"0,20-6-403 0 0,76-18 653 0 0,-81 21-2418 0 0,1 2 0 0 0,37-1 0 0 0,-21 2-2214 0 0,-21-1 1530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 1839 0 0,'13'-3'22242'0'0,"-41"57"-25113"0"0,4-2 3556 0 0,-17 55 0 0 0,17-43-562 0 0,-101 270-1043 0 0,125-332 494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17 8751 0 0,'0'0'399'0'0,"0"-1"-4"0"0,3-14 10649 0 0,-4 17-10988 0 0,-12 14-70 0 0,-1 1 1 0 0,-23 21 0 0 0,9-11-1 0 0,-8 10 86 0 0,8-10 187 0 0,1 2-1 0 0,-28 39 0 0 0,49-58-212 0 0,-1-1 0 0 0,1 2 0 0 0,1-1 1 0 0,0 0-1 0 0,1 1 0 0 0,0 0 1 0 0,0 0-1 0 0,1 1 0 0 0,0-1 0 0 0,1 0 1 0 0,1 1-1 0 0,-1 12 0 0 0,2-21-26 0 0,0 0-1 0 0,0 0 1 0 0,1 0-1 0 0,-1 1 1 0 0,1-1-1 0 0,0 0 1 0 0,-1 0-1 0 0,1 0 1 0 0,1 0-1 0 0,-1 0 1 0 0,0 0-1 0 0,1-1 1 0 0,-1 1-1 0 0,1 0 1 0 0,0-1-1 0 0,3 5 1 0 0,-2-5 9 0 0,1 1 1 0 0,-1-1-1 0 0,0 1 0 0 0,1-1 1 0 0,-1 0-1 0 0,1 0 1 0 0,0-1-1 0 0,0 1 1 0 0,0-1-1 0 0,-1 0 1 0 0,8 2-1 0 0,-1-2 64 0 0,0 0 0 0 0,1-1 1 0 0,-1 0-1 0 0,0 0 0 0 0,1-1 0 0 0,-1 0 0 0 0,0-1 0 0 0,0 0 0 0 0,14-5 0 0 0,-11 2-29 0 0,-1 0 1 0 0,0-1-1 0 0,0 0 0 0 0,0-1 1 0 0,-1 0-1 0 0,20-16 0 0 0,-26 18-40 0 0,0 0 0 0 0,0 0 0 0 0,-1-1 0 0 0,1 1-1 0 0,-1-1 1 0 0,0 0 0 0 0,-1 0 0 0 0,1 0 0 0 0,-1-1 0 0 0,-1 1 0 0 0,1-1 0 0 0,-1 1-1 0 0,0-1 1 0 0,1-12 0 0 0,-2 5-126 0 0,-1-1 0 0 0,0 1-1 0 0,-1 0 1 0 0,-1-1 0 0 0,0 1 0 0 0,-1 0-1 0 0,-1 0 1 0 0,0 0 0 0 0,-1 0 0 0 0,0 1-1 0 0,-1 0 1 0 0,-14-23 0 0 0,14 26-201 0 0,-1 1 0 0 0,0-1 0 0 0,-1 1 0 0 0,0 1 0 0 0,-1-1-1 0 0,0 1 1 0 0,0 1 0 0 0,0-1 0 0 0,-13-5 0 0 0,21 12 19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14279 0 0,'-5'0'400'0'0,"1"0"-1"0"0,-1 0 0 0 0,1 1 1 0 0,-1 0-1 0 0,1 0 1 0 0,-1 0-1 0 0,1 0 0 0 0,0 1 1 0 0,-1-1-1 0 0,1 1 1 0 0,0 0-1 0 0,0 1 1 0 0,0-1-1 0 0,0 1 0 0 0,1 0 1 0 0,-1 0-1 0 0,-4 5 1 0 0,7-7-196 0 0,1 0-63 0 0,0 0-134 0 0,1 0 0 0 0,-1 0 1 0 0,0 0-1 0 0,1 0 0 0 0,-1 0 0 0 0,1 0 0 0 0,-1 0 1 0 0,1 0-1 0 0,-1-1 0 0 0,1 1 0 0 0,0 0 1 0 0,-1 0-1 0 0,1 0 0 0 0,0-1 0 0 0,0 1 1 0 0,-1 0-1 0 0,1-1 0 0 0,0 1 0 0 0,0-1 0 0 0,0 1 1 0 0,0-1-1 0 0,0 1 0 0 0,0-1 0 0 0,0 0 1 0 0,0 0-1 0 0,0 1 0 0 0,0-1 0 0 0,0 0 1 0 0,0 0-1 0 0,0 0 0 0 0,0 0 0 0 0,2 0 0 0 0,-1 0 17 0 0,2 0-11 0 0,0 0 0 0 0,0 0 0 0 0,0 0 0 0 0,0 0-1 0 0,7-3 1 0 0,13-1 61 0 0,-22 3 70 0 0,-15 14 39 0 0,11-11-142 0 0,-44 31 842 0 0,29-22-554 0 0,-18 16-1 0 0,23-17-203 0 0,6-5-74 0 0,0 1 0 0 0,0 0-1 0 0,-10 12 1 0 0,10-9 24 0 0,6 1-17 0 0,1-8-51 0 0,0 0-1 0 0,1 0 0 0 0,-1 0 0 0 0,0 0 0 0 0,1-1 1 0 0,-1 1-1 0 0,1 0 0 0 0,-1-1 0 0 0,1 1 0 0 0,0-1 0 0 0,0 0 1 0 0,-1 1-1 0 0,1-1 0 0 0,0 0 0 0 0,0 0 0 0 0,0 0 1 0 0,0-1-1 0 0,1 1 0 0 0,-1 0 0 0 0,0-1 0 0 0,3 1 1 0 0,3 1 13 0 0,1-1 1 0 0,-1 0 0 0 0,1-1 0 0 0,9 0-1 0 0,57-1 130 0 0,-72 2-108 0 0,3 3-31 0 0,0 1 1 0 0,-4-3 36 0 0,-2-1-52 0 0,1-1 0 0 0,-1 1 0 0 0,1-1 0 0 0,0 1 0 0 0,-1-1 0 0 0,1 1 0 0 0,-1-1 0 0 0,1 1 0 0 0,0-1 0 0 0,-1 1 0 0 0,1-1 0 0 0,0 0 0 0 0,-1 0 0 0 0,1 1 0 0 0,0-1 0 0 0,0 0 0 0 0,-1 0 0 0 0,1 0 0 0 0,0 0 0 0 0,0 0 0 0 0,0 0 0 0 0,-1 0 0 0 0,1 0 0 0 0,0 0 0 0 0,0 0 0 0 0,-1 0 0 0 0,1 0 0 0 0,0-1 0 0 0,-1 1 0 0 0,1 0 0 0 0,0 0 0 0 0,0-1 0 0 0,0 0 0 0 0,1 0-16 0 0,8-4-106 0 0,-1-1 0 0 0,0 0 0 0 0,0 0 0 0 0,-1-1 0 0 0,1 0 0 0 0,-2 0-1 0 0,11-12 1 0 0,8-8-330 0 0,-25 27 446 0 0,74-74-2312 0 0,-61 59-383 0 0,14-20-1 0 0,-25 32 690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 5983 0 0,'0'0'464'0'0,"-2"0"-305"0"0,-22-1 1488 0 0,-3 0 11345 0 0,29 2-12528 0 0,-1 0-388 0 0,0-1 1 0 0,0 1 0 0 0,-1 0 0 0 0,1-1 0 0 0,0 1 0 0 0,0 0 0 0 0,-1 0 0 0 0,1 0 0 0 0,-1 0-1 0 0,1-1 1 0 0,-1 1 0 0 0,1 0 0 0 0,-1 0 0 0 0,1 0 0 0 0,-1 0 0 0 0,0 0 0 0 0,1 0 0 0 0,-1 0 0 0 0,0 2-1 0 0,0 0 23 0 0,1 1-1 0 0,-1-1 0 0 0,0 1 1 0 0,-1 0-1 0 0,0 5 1 0 0,-2 4 50 0 0,-1 0 1 0 0,-6 15 0 0 0,-60 129 832 0 0,-30 82-476 0 0,78-164-809 0 0,3 0 0 0 0,3 1 1 0 0,-6 80-1 0 0,23-131-2345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8287 0 0,'2'-13'890'0'0,"-1"10"-796"0"0,1 1 0 0 0,0-1 0 0 0,0 0 0 0 0,0 1 0 0 0,0-1 0 0 0,0 1 0 0 0,1 0 0 0 0,-1 0 0 0 0,1 0 0 0 0,4-4 1 0 0,34-15 3875 0 0,-26 13-2445 0 0,63-26 1721 0 0,43-8-2747 0 0,-88 31-185 0 0,456-128 3519 0 0,-434 128-3454 0 0,0 2 0 0 0,1 3 0 0 0,65 1 0 0 0,-109 5-545 0 0,1 1-1 0 0,14 3 1 0 0,-23-3 28 0 0,0 0 0 0 0,1 0 0 0 0,-1 0 0 0 0,0 1 0 0 0,0 0 0 0 0,0-1 0 0 0,0 2 0 0 0,-1-1 0 0 0,6 4 0 0 0,-1 4-1288 0 0,-5 1-329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34 18111 0 0,'0'0'2634'0'0,"2"1"-2284"0"0,3 2-247 0 0,0-1 0 0 0,0 1 0 0 0,0-1-1 0 0,0 0 1 0 0,0 0 0 0 0,1-1 0 0 0,-1 0 0 0 0,1 0-1 0 0,-1 0 1 0 0,1-1 0 0 0,10 1 0 0 0,6-3 77 0 0,38-7-1 0 0,-37 5-100 0 0,45-9-14 0 0,-26 4-28 0 0,-1 2 0 0 0,63-2 0 0 0,-103 9-38 0 0,0 0 1 0 0,-1 0-1 0 0,1 0 0 0 0,0 0 0 0 0,0 0 1 0 0,-1 0-1 0 0,1 0 0 0 0,0 0 0 0 0,0 0 1 0 0,-1 0-1 0 0,1 0 0 0 0,0 0 0 0 0,-1 1 1 0 0,1-1-1 0 0,0 0 0 0 0,0 1 0 0 0,-1-1 1 0 0,1 0-1 0 0,-1 1 0 0 0,1-1 0 0 0,0 1 1 0 0,-1-1-1 0 0,1 1 0 0 0,-1-1 0 0 0,1 1 1 0 0,-1-1-1 0 0,1 2 0 0 0,-1-1-2 0 0,0 0 1 0 0,0 0-1 0 0,0 0 0 0 0,0 0 1 0 0,0 0-1 0 0,0 0 0 0 0,-1 0 1 0 0,1 0-1 0 0,0 0 0 0 0,-1 0 1 0 0,1 0-1 0 0,-1-1 0 0 0,1 1 1 0 0,-1 0-1 0 0,1 0 0 0 0,-1 0 1 0 0,0 0-1 0 0,-5 6-19 0 0,0 0 1 0 0,-1-1-1 0 0,-8 8 0 0 0,-9 3 50 0 0,-1 0 0 0 0,0-1 0 0 0,-33 14 1 0 0,-86 31 168 0 0,73-32-159 0 0,29-11-198 0 0,-52 33 0 0 0,92-50 0 0 0,36 10-868 0 0,50-9 1118 0 0,0-5-1 0 0,139-20 0 0 0,-213 22-3 0 0,0 0-1 0 0,0 1 0 0 0,0 0 0 0 0,0 1 1 0 0,12 2-1 0 0,-21-3-68 0 0,-1 0 0 0 0,1 1-1 0 0,0-1 1 0 0,-1 0 0 0 0,1 1-1 0 0,-1-1 1 0 0,1 1 0 0 0,-1-1 0 0 0,1 1-1 0 0,-1-1 1 0 0,1 1 0 0 0,-1-1-1 0 0,0 1 1 0 0,1-1 0 0 0,-1 1-1 0 0,0 0 1 0 0,1-1 0 0 0,-1 1 0 0 0,0 0-1 0 0,0-1 1 0 0,1 1 0 0 0,-1 0-1 0 0,0-1 1 0 0,0 2 0 0 0,1 16 160 0 0,-3-8-58 0 0,0-1 1 0 0,-1 1-1 0 0,1-1 1 0 0,-2 0-1 0 0,0 0 0 0 0,0 0 1 0 0,0 0-1 0 0,-1 0 1 0 0,0-1-1 0 0,-1 0 1 0 0,0 0-1 0 0,0-1 1 0 0,-1 1-1 0 0,0-1 0 0 0,0-1 1 0 0,0 1-1 0 0,-1-1 1 0 0,-11 6-1 0 0,-14 8 382 0 0,0-3-1 0 0,-51 20 1 0 0,34-15-307 0 0,17-9-133 0 0,0-1 0 0 0,0-2-1 0 0,-1-1 1 0 0,-69 9 0 0 0,99-17-187 0 0,0-1 0 0 0,0 0 0 0 0,0 1 0 0 0,-1-2 0 0 0,1 1 0 0 0,0 0 0 0 0,0-1 0 0 0,-7-2-1 0 0,8-1-898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238 135 5983 0 0,'-6'-1'139'0'0,"2"1"-48"0"0,0-1-1 0 0,0 0 0 0 0,0 0 1 0 0,0 0-1 0 0,1 0 0 0 0,-1 0 1 0 0,0-1-1 0 0,-7-4 9318 0 0,13 8-9056 0 0,6 4 78 0 0,1 0 0 0 0,0-1 0 0 0,1 0 0 0 0,18 8 0 0 0,44 10 964 0 0,-67-22-1328 0 0,1 1-2 0 0,-1 0 0 0 0,1-1-1 0 0,0 0 1 0 0,0 0 0 0 0,0 0 0 0 0,0-1 0 0 0,10-1 0 0 0,-14 1-55 0 0,0 0 1 0 0,0 0-1 0 0,0-1 1 0 0,0 1-1 0 0,-1-1 0 0 0,1 1 1 0 0,0-1-1 0 0,-1 0 1 0 0,1 0-1 0 0,0 1 0 0 0,-1-1 1 0 0,1-1-1 0 0,-1 1 1 0 0,1 0-1 0 0,-1 0 1 0 0,0 0-1 0 0,1-1 0 0 0,-1 1 1 0 0,0-1-1 0 0,2-2 1 0 0,0 0 44 0 0,-2 3-43 0 0,0-1 0 0 0,0 0 0 0 0,0 0 0 0 0,0 0 0 0 0,-1 0 0 0 0,1 1-1 0 0,0-1 1 0 0,-1 0 0 0 0,1 0 0 0 0,-1 0 0 0 0,0-1 0 0 0,0 1 0 0 0,0 0 0 0 0,0 0 0 0 0,0-4 0 0 0,-1 1-7 0 0,0 1-1 0 0,0-1 1 0 0,0 0 0 0 0,-1 0-1 0 0,-1-4 1 0 0,-1 1-80 0 0,0 1 0 0 0,0 0 0 0 0,0 0 0 0 0,-1 0 0 0 0,0 1 0 0 0,0-1 0 0 0,0 1 0 0 0,-1 0 0 0 0,-7-5-1 0 0,10 9-5 0 0,0-1 0 0 0,-1 1 0 0 0,0 0 0 0 0,1 0-1 0 0,-1 0 1 0 0,0 0 0 0 0,0 0 0 0 0,0 1-1 0 0,0 0 1 0 0,0 0 0 0 0,0 0 0 0 0,0 0-1 0 0,0 1 1 0 0,-1 0 0 0 0,1 0 0 0 0,0 0 0 0 0,0 0-1 0 0,0 0 1 0 0,-6 2 0 0 0,-3 2-38 0 0,-1 1 0 0 0,1 0 0 0 0,0 1 1 0 0,0 1-1 0 0,1 0 0 0 0,-16 11 0 0 0,5-1 95 0 0,1 2 0 0 0,-23 24-1 0 0,34-32 59 0 0,1 1-1 0 0,1 1 0 0 0,-1 0 0 0 0,2 0 1 0 0,-12 25-1 0 0,16-29 11 0 0,0 0 1 0 0,1 0-1 0 0,0 1 0 0 0,0 0 1 0 0,1-1-1 0 0,0 1 0 0 0,1 0 1 0 0,0 0-1 0 0,1 0 1 0 0,0 11-1 0 0,1-17-23 0 0,-1-1-1 0 0,1 1 1 0 0,0 0 0 0 0,0 0-1 0 0,0-1 1 0 0,0 1 0 0 0,0-1 0 0 0,1 1-1 0 0,0-1 1 0 0,0 0 0 0 0,0 0-1 0 0,0 1 1 0 0,0-1 0 0 0,1-1 0 0 0,-1 1-1 0 0,1 0 1 0 0,0 0 0 0 0,-1-1-1 0 0,1 0 1 0 0,1 0 0 0 0,-1 1 0 0 0,0-2-1 0 0,7 4 1 0 0,-2-2 19 0 0,-1-1-1 0 0,1 0 1 0 0,-1-1-1 0 0,1 0 1 0 0,0 0-1 0 0,0 0 1 0 0,0-1 0 0 0,0 0-1 0 0,-1-1 1 0 0,14-2-1 0 0,-2-1-288 0 0,0-1-1 0 0,0-1 0 0 0,25-11 1 0 0,-12 2-1148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18 1839 0 0,'2'-1'134'0'0,"0"1"-109"0"0,15-10 210 0 0,-1 4 12256 0 0,-27 12-11860 0 0,-105 49-369 0 0,69-35-255 0 0,1 3 1 0 0,-85 56-1 0 0,122-73-6 0 0,6-4 0 0 0,0 0 1 0 0,0 0-1 0 0,0 0 0 0 0,0 1 0 0 0,1-1 1 0 0,-1 1-1 0 0,1 0 0 0 0,0 0 0 0 0,-4 5 1 0 0,6-5 67 0 0,1-1-70 0 0,0-1 0 0 0,0 1 0 0 0,1-1-1 0 0,-1 0 1 0 0,0 1 0 0 0,1-1 0 0 0,-1 0 0 0 0,1 0 0 0 0,-1 0 0 0 0,1 0 0 0 0,0 0 0 0 0,-1-1-1 0 0,1 1 1 0 0,0 0 0 0 0,-1-1 0 0 0,1 1 0 0 0,0-1 0 0 0,0 0 0 0 0,0 1 0 0 0,-1-1 0 0 0,1 0-1 0 0,0 0 1 0 0,0 0 0 0 0,3-1 0 0 0,0 1 26 0 0,16-1-25 0 0,31-6 0 0 0,-29 3 0 0 0,-7 2-12 0 0,15-3 147 0 0,1 1 1 0 0,0 2-1 0 0,59 2 1 0 0,-87 1-118 0 0,1 0 1 0 0,-1 0-1 0 0,0 0 1 0 0,1 1-1 0 0,-1 0 1 0 0,0 0-1 0 0,0 0 1 0 0,0 0 0 0 0,0 0-1 0 0,-1 1 1 0 0,1 0-1 0 0,-1-1 1 0 0,1 1-1 0 0,-1 1 1 0 0,0-1-1 0 0,0 0 1 0 0,0 1 0 0 0,-1 0-1 0 0,1-1 1 0 0,-1 1-1 0 0,0 0 1 0 0,0 0-1 0 0,0 0 1 0 0,-1 1-1 0 0,1-1 1 0 0,-1 0-1 0 0,0 1 1 0 0,0-1 0 0 0,-1 1-1 0 0,1-1 1 0 0,-1 1-1 0 0,0-1 1 0 0,0 1-1 0 0,-2 6 1 0 0,1-7 24 0 0,0 0 16 0 0,-1 1 0 0 0,-1-1 1 0 0,1 0-1 0 0,-1 0 0 0 0,1 0 0 0 0,-1 0 1 0 0,0-1-1 0 0,-1 1 0 0 0,1-1 1 0 0,-1 0-1 0 0,1 0 0 0 0,-1 0 1 0 0,0 0-1 0 0,-8 4 0 0 0,0 0 78 0 0,-15 9 36 0 0,-1 0-1 0 0,0-3 1 0 0,-41 15-1 0 0,-94 21-440 0 0,144-44 246 0 0,0 1-31 0 0,-2-2-1 0 0,-39 5 0 0 0,54-9 54 0 0,-1 1 0 0 0,1-1-1 0 0,0-1 1 0 0,0 1 0 0 0,0-1 0 0 0,0 0-1 0 0,0 0 1 0 0,0-1 0 0 0,0 0-1 0 0,1 0 1 0 0,-1 0 0 0 0,0 0-1 0 0,1-1 1 0 0,-8-5 0 0 0,12 7 55 0 0,1-1-54 0 0,1-1 0 0 0,-1 1 1 0 0,1 0-1 0 0,-1 0 1 0 0,1 0-1 0 0,0 0 1 0 0,0 0-1 0 0,0 0 0 0 0,0 0 1 0 0,0 0-1 0 0,0 0 1 0 0,1 0-1 0 0,-1 0 1 0 0,1 1-1 0 0,-1-1 1 0 0,1 0-1 0 0,0 1 0 0 0,-1 0 1 0 0,5-3-1 0 0,2-1-362 0 0,1 0 0 0 0,16-7 0 0 0,-23 11 268 0 0,2-1-526 0 0,8 0-798 0 0,-10 2 563 0 0,9 0-134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0,'0'0'7675'0'0,"1"2"-7388"0"0,10 37 272 0 0,2-1 0 0 0,23 45 0 0 0,-31-72-530 0 0,-2-7-13 0 0,6 17 40 0 0,-4 5-106 0 0,-5-24-89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11951 0 0,'0'0'5736'0'0,"-1"1"-5381"0"0,-2 4-212 0 0,0-1 0 0 0,0 1-1 0 0,1-1 1 0 0,-1 1 0 0 0,1 0 0 0 0,0 0 0 0 0,-1 6 0 0 0,-9 41 458 0 0,3-8-326 0 0,-103 399-59 0 0,85-320-207 0 0,-37 144-77 0 0,60-256-344 0 0,0 0 1 0 0,-5 10-1 0 0,8-19-210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 10279 0 0,'-2'1'466'0'0,"-17"12"110"0"0,-3 6 5302 0 0,42-20-5186 0 0,0-2 0 0 0,0 0 0 0 0,-1-2-1 0 0,1 0 1 0 0,29-12 0 0 0,-3 2-278 0 0,27-5-34 0 0,-63 18-433 0 0,1 0-1 0 0,0 1 1 0 0,0 0-1 0 0,17 1 1 0 0,-27 0-94 0 0,0 0 0 0 0,0 0 0 0 0,-1 1 0 0 0,1-1 0 0 0,0 0 0 0 0,0 0 0 0 0,0 1 0 0 0,0-1 0 0 0,0 1 1 0 0,0-1-1 0 0,0 0 0 0 0,-1 1 0 0 0,1 0 0 0 0,0-1 0 0 0,0 1 0 0 0,-1-1 0 0 0,1 1 0 0 0,0 0 1 0 0,-1 0-1 0 0,1-1 0 0 0,-1 1 0 0 0,1 0 0 0 0,-1 0 0 0 0,1 0 0 0 0,-1 0 0 0 0,0-1 0 0 0,1 1 1 0 0,-1 0-1 0 0,0 0 0 0 0,0 0 0 0 0,0 0 0 0 0,1 0 0 0 0,-1 0 0 0 0,0 0 0 0 0,0 0 0 0 0,0 0 1 0 0,-1 0-1 0 0,1 0 0 0 0,0 0 0 0 0,-1 1 0 0 0,-3 11-5844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5527 0 0,'2'-1'6699'0'0,"36"-11"-104"0"0,0-2-3597 0 0,88-29-1034 0 0,-117 41-1945 0 0,1-1 0 0 0,0 2 0 0 0,0-1 0 0 0,0 1 0 0 0,13 1 0 0 0,-13 0-1623 0 0,1 1 0 0 0,17 4 0 0 0,-14-2-5482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56 861 3223 0 0,'-2'1'4291'0'0,"-2"1"-3755"0"0,1 1 0 0 0,0-1 0 0 0,0 1 0 0 0,0 0 0 0 0,1 0-1 0 0,-1 0 1 0 0,1 0 0 0 0,-1 0 0 0 0,-3 7 0 0 0,3-3-172 0 0,0 0 1 0 0,0 0-1 0 0,1 0 1 0 0,-3 14-1 0 0,2-5-119 0 0,2 1-1 0 0,0-1 1 0 0,0 0-1 0 0,3 23 1 0 0,1-19-55 0 0,1 0 0 0 0,0 0 1 0 0,1-1-1 0 0,1 0 0 0 0,15 31 1 0 0,1-6 306 0 0,32 46 1 0 0,-42-69-485 0 0,-2 0-1 0 0,0 0 1 0 0,-1 1-1 0 0,-1 0 1 0 0,0 1-1 0 0,-2 0 1 0 0,6 46-1 0 0,-8-22 13 0 0,-1 0 0 0 0,-3 0 0 0 0,-5 48 0 0 0,4-85-18 0 0,0 14 6 0 0,1 10 103 0 0,-1-33-56 0 0,-4 7 2606 0 0,2-21-1936 0 0,3 4-595 0 0,0 0 0 0 0,0-1 0 0 0,1 1 0 0 0,1 0 0 0 0,4-17 1 0 0,0-5-60 0 0,33-330 45 0 0,-33 296-120 0 0,12-475-326 0 0,-16 368 273 0 0,-6 37 27 0 0,1-28-25 0 0,3 155 22 0 0,0 4 26 0 0,0 1-1 0 0,1-1 1 0 0,-1 1 0 0 0,1-1-1 0 0,-1 1 1 0 0,1-1 0 0 0,0 1-1 0 0,1-1 1 0 0,-1 1-1 0 0,1 0 1 0 0,-1 0 0 0 0,1 0-1 0 0,0 0 1 0 0,3-4-1 0 0,6-8-172 0 0,27-26 0 0 0,-25 27 19 0 0,20-24 1 0 0,-26 31 112 0 0,8-14 22 0 0,-7 5 11 0 0,-7 15-44 0 0,0 3-70 0 0,0 1 128 0 0,3 8-18 0 0,1-2 1 0 0,0 1 0 0 0,0 0 0 0 0,1-1-1 0 0,11 14 1 0 0,-3-10 13 0 0,-8-12 0 0 0,-2 0 0 0 0,2 1 12 0 0,1 0-1 0 0,0 0 1 0 0,0-1-1 0 0,0 0 1 0 0,0 0-1 0 0,0 0 1 0 0,0-1-1 0 0,9-1 1 0 0,60-10 328 0 0,-36 3-224 0 0,-8 5-45 0 0,0 0-1 0 0,37 3 1 0 0,65 10 23 0 0,-18-1-9 0 0,-13-6 163 0 0,0-5 0 0 0,157-21 0 0 0,363-112 1132 0 0,-471 104-923 0 0,-126 28-498 0 0,-1 1-1 0 0,1 1 1 0 0,49 4 0 0 0,-73-3-295 0 0,-5 5-1604 0 0,1-3 1681 0 0,0 1 1 0 0,0-1-1 0 0,-1 0 1 0 0,1 1-1 0 0,-1-1 1 0 0,1 0-1 0 0,-1-1 0 0 0,0 1 1 0 0,1 0-1 0 0,-1-1 1 0 0,0 1-1 0 0,0-1 1 0 0,0 0-1 0 0,-4 1 0 0 0,-7 2-879 0 0,0-2-1 0 0,-16 3 0 0 0,20-4 566 0 0,-18 3-1106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42 7855 0 0,'0'0'714'0'0,"2"-1"-586"0"0,3-1 79 0 0,-1 1 0 0 0,0-1 0 0 0,0 0 0 0 0,1-1 0 0 0,-2 1 0 0 0,1-1 0 0 0,7-5 0 0 0,0-1 742 0 0,-10 8-242 0 0,9-6 6307 0 0,-14 32-6721 0 0,-1-1-1 0 0,-15 47 1 0 0,-26 47 22 0 0,38-99-229 0 0,-2 6-58 0 0,-11 27 61 0 0,-40 72-1 0 0,44-100-76 0 0,13-18-510 0 0,17-15-4296 0 0,-12 8 5094 0 0,17-14-1868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55 11055 0 0,'26'-54'6302'0'0,"-27"55"-5830"0"0,-18 28-226 0 0,2-2-158 0 0,-2 0 0 0 0,0-2-1 0 0,-32 33 1 0 0,36-44-76 0 0,2 1 0 0 0,-1 0 0 0 0,-18 29 0 0 0,27-37 19 0 0,1 1 0 0 0,0 0 0 0 0,0 0 0 0 0,1 0 0 0 0,-1 0 0 0 0,2 1 0 0 0,-1-1 0 0 0,2 1 0 0 0,-1 0 0 0 0,0 15 0 0 0,2-22 41 0 0,3 5-2 0 0,-3-6-39 0 0,1 1 1 0 0,-1-1 0 0 0,1 0-1 0 0,-1 0 1 0 0,1 0 0 0 0,0 1 0 0 0,0-1-1 0 0,-1 0 1 0 0,1 0 0 0 0,0 0 0 0 0,0 0-1 0 0,0 0 1 0 0,0 0 0 0 0,0 0 0 0 0,0-1-1 0 0,0 1 1 0 0,1 0 0 0 0,-1-1-1 0 0,2 2 1 0 0,3 0 73 0 0,0 0-1 0 0,1-1 0 0 0,-1 0 1 0 0,0 0-1 0 0,1 0 0 0 0,-1-1 1 0 0,1 0-1 0 0,-1 0 0 0 0,1 0 1 0 0,-1-1-1 0 0,0 0 0 0 0,1 0 1 0 0,-1-1-1 0 0,0 0 1 0 0,0 0-1 0 0,0 0 0 0 0,0-1 1 0 0,0 0-1 0 0,0 0 0 0 0,6-5 1 0 0,9-8 99 0 0,-1 0 0 0 0,-1-1 0 0 0,30-34 0 0 0,-36 37-231 0 0,-3 3 49 0 0,-2 2 20 0 0,-7 9-41 0 0,0-1 0 0 0,-1 0 0 0 0,1 1 0 0 0,0-1 0 0 0,-1 0 0 0 0,1 0 0 0 0,-1 0-1 0 0,1 1 1 0 0,-1-1 0 0 0,1 0 0 0 0,-1 0 0 0 0,1 0 0 0 0,-1 0 0 0 0,0-1 0 0 0,-2-3-3 0 0,1 4 1 0 0,-14-25 1 0 0,12 18 0 0 0,7-1 0 0 0,-1 7-19 0 0,0 0-15 0 0,4-12 15 0 0,0-7 19 0 0,-3 13 6 0 0,-3 4-1 0 0,0 1 0 0 0,0-1 0 0 0,0 1 0 0 0,0-1-1 0 0,0 0 1 0 0,-1 0 0 0 0,1 1 0 0 0,-1-1 0 0 0,0 0-1 0 0,0 0 1 0 0,-2-5 0 0 0,0-1-5 0 0,-7 3 0 0 0,-2 6 0 0 0,9 1-27 0 0,1 0 0 0 0,-1 0 0 0 0,1 1 0 0 0,-1-1 0 0 0,0 1 0 0 0,1 0 0 0 0,-1-1 0 0 0,1 1 0 0 0,-1 0 0 0 0,1 0 0 0 0,0 0 0 0 0,-1 0 0 0 0,1 0 0 0 0,0 0 0 0 0,0 0 0 0 0,-1 0 0 0 0,1 1 1 0 0,-1 2-1 0 0,-9 7-37 0 0,12-14 57 0 0,1 1-1 0 0,-1-1 1 0 0,1 0-1 0 0,-1 0 0 0 0,0 0 1 0 0,0 0-1 0 0,1-4 1 0 0,1-1 3 0 0,0-3 4 0 0,0 1-30 0 0,-3 9-122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 3679 0 0,'0'0'167'0'0,"-20"-9"17313"0"0,19 11-17425 0 0,1 0 1 0 0,-1 0-1 0 0,1 0 0 0 0,-1 0 1 0 0,0 1-1 0 0,0-1 1 0 0,0 0-1 0 0,0 0 0 0 0,0-1 1 0 0,-2 4-1 0 0,-16 18 162 0 0,16-19-155 0 0,-104 114 643 0 0,67-76-537 0 0,51-36-353 0 0,-8-5 168 0 0,0 0 0 0 0,0 0 0 0 0,0-1 0 0 0,-1 0 1 0 0,1 0-1 0 0,0 1 0 0 0,0-2 0 0 0,0 1 0 0 0,0 0 0 0 0,4-1 0 0 0,31-9-163 0 0,-28 6 163 0 0,22-6 17 0 0,-23 6 0 0 0,0 1 0 0 0,1 0 0 0 0,0 0 0 0 0,17-2 0 0 0,-14 6-13 0 0,0 2-41 0 0,1 1 41 0 0,-1 2 13 0 0,-3-2-43 0 0,2 2-233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 7367 0 0,'0'0'568'0'0,"1"-2"-373"0"0,4-11 1922 0 0,-3 23 4567 0 0,-3 14-802 0 0,0-11-7897 0 0,-4 17 2297 0 0,-1 0 0 0 0,-1-1 1 0 0,-2 0-1 0 0,-1-1 0 0 0,-20 41 0 0 0,-83 128-282 0 0,110-191-120 0 0,-13 18-1108 0 0,-32 40 0 0 0,33-48-568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203 338 9671 0 0,'0'0'748'0'0,"2"2"-272"0"0,1 0-428 0 0,-1-1 252 0 0,0 0 1 0 0,-1 1-1 0 0,1-1 0 0 0,-1 0 0 0 0,1 1 0 0 0,-1-1 0 0 0,0 1 1 0 0,1-1-1 0 0,-1 1 0 0 0,0-1 0 0 0,0 1 0 0 0,0 0 0 0 0,0 0 1 0 0,0 0-1 0 0,-1-1 0 0 0,1 1 0 0 0,0 0 0 0 0,-1 0 0 0 0,0 0 1 0 0,1 0-1 0 0,-1 0 0 0 0,0 0 0 0 0,0 3 0 0 0,0-4-274 0 0,-1-1 0 0 0,1 1 0 0 0,0-1 0 0 0,-1 1-1 0 0,1-1 1 0 0,-1 1 0 0 0,1-1 0 0 0,0 1 0 0 0,-1-1 0 0 0,1 1-1 0 0,-1-1 1 0 0,0 1 0 0 0,1-1 0 0 0,-1 0 0 0 0,1 1 0 0 0,-1-1-1 0 0,1 0 1 0 0,-1 1 0 0 0,0-1 0 0 0,1 0 0 0 0,-2 0 0 0 0,0 1 65 0 0,-5 2-15 0 0,-1-1-1 0 0,0 0 1 0 0,0 0 0 0 0,0-1-1 0 0,0 0 1 0 0,0 0 0 0 0,0-1-1 0 0,0 0 1 0 0,0 0-1 0 0,0-1 1 0 0,0 0 0 0 0,0 0-1 0 0,1-1 1 0 0,-1 0 0 0 0,0-1-1 0 0,1 1 1 0 0,-14-8 0 0 0,17 7-54 0 0,-1 0 1 0 0,1-1 0 0 0,0 1 0 0 0,0-1-1 0 0,0 0 1 0 0,1-1 0 0 0,-1 1 0 0 0,1 0-1 0 0,0-1 1 0 0,0 0 0 0 0,1 0 0 0 0,-1 0-1 0 0,1 0 1 0 0,0 0 0 0 0,0 0 0 0 0,-1-11-1 0 0,0 1-30 0 0,1 1 0 0 0,1-1 0 0 0,0 0 0 0 0,1 0 0 0 0,2-16 0 0 0,-1 22-26 0 0,0 0-1 0 0,1 1 1 0 0,0-1 0 0 0,1 1-1 0 0,0-1 1 0 0,0 1-1 0 0,0 0 1 0 0,1 0 0 0 0,1 1-1 0 0,-1-1 1 0 0,1 1-1 0 0,0 0 1 0 0,1 0 0 0 0,0 0-1 0 0,0 1 1 0 0,0 0-1 0 0,1 0 1 0 0,8-5 0 0 0,-5 5 27 0 0,0 0 0 0 0,0 0 1 0 0,0 1-1 0 0,1 0 1 0 0,0 1-1 0 0,0 1 1 0 0,0 0-1 0 0,1 0 1 0 0,-1 1-1 0 0,1 0 1 0 0,-1 1-1 0 0,1 0 0 0 0,14 1 1 0 0,-13 1 68 0 0,1 0 0 0 0,-1 1 0 0 0,0 1 0 0 0,0-1 0 0 0,19 8 0 0 0,-25-7 0 0 0,-1 0 0 0 0,0 0 0 0 0,0 1 0 0 0,0-1 0 0 0,-1 1 0 0 0,1 0 0 0 0,-1 1 0 0 0,0 0 0 0 0,0-1 0 0 0,0 2 0 0 0,-1-1 0 0 0,7 10 1 0 0,-9-11-5 0 0,1 0 1 0 0,-1 0 0 0 0,0 1 0 0 0,0-1 0 0 0,0 1 0 0 0,-1-1 0 0 0,1 1 0 0 0,-1-1 0 0 0,0 1 0 0 0,-1 0 0 0 0,1 0 0 0 0,-1-1 0 0 0,0 9 0 0 0,-1-1 70 0 0,1-10-132 0 0,0-1 0 0 0,-1 1 0 0 0,1-1 0 0 0,-1 1 0 0 0,1-1 0 0 0,-1 1 0 0 0,0-1 0 0 0,0 0 0 0 0,1 1-1 0 0,-1-1 1 0 0,0 0 0 0 0,0 0 0 0 0,0 1 0 0 0,0-1 0 0 0,-1 0 0 0 0,1 0 0 0 0,0 0 0 0 0,0 0 0 0 0,-1-1 0 0 0,0 2 0 0 0,-4 2-21 0 0,-22 15-128 0 0,-39 21 1 0 0,13-9-28 0 0,6-2-23 0 0,-1 0-305 0 0,-47 38 0 0 0,77-52-894 0 0,60-49-4221 0 0,-9 8 607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29 240 12551 0 0,'-26'0'1428'0'0,"23"0"322"0"0,6 1-1090 0 0,2 1-417 0 0,1 0 1 0 0,-1-1-1 0 0,1 0 1 0 0,-1 0-1 0 0,1 0 1 0 0,0 0-1 0 0,0-1 0 0 0,6 0 1 0 0,49-7 1023 0 0,-47 5-987 0 0,301-57 3261 0 0,-47-15-2040 0 0,69-14-400 0 0,-331 87-1093 0 0,86-14 169 0 0,-75 13-339 0 0,1 1-1 0 0,0 1 1 0 0,19 1 0 0 0,-34-1-589 0 0,-4 3-522 0 0,1 0 964 0 0,-1-1 0 0 0,0 1 1 0 0,0-1-1 0 0,0 1 0 0 0,0-1 0 0 0,0 1 0 0 0,-1-1 0 0 0,1 0 0 0 0,-1 0 0 0 0,-2 3 1 0 0,-9 10-1470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43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76 8287 0 0,'0'0'6915'0'0,"2"-1"-4976"0"0,2 0-1749 0 0,140-44 2933 0 0,-110 36-2718 0 0,1 2 0 0 0,45-5 0 0 0,-74 12-359 0 0,1 0 0 0 0,-1 0 1 0 0,0 0-1 0 0,1 1 0 0 0,9 2 1 0 0,-13-2-40 0 0,0 0 1 0 0,-1 0 0 0 0,1 0-1 0 0,0 0 1 0 0,-1 0-1 0 0,1 1 1 0 0,-1-1 0 0 0,0 1-1 0 0,1-1 1 0 0,-1 1-1 0 0,0 0 1 0 0,0 0 0 0 0,0 0-1 0 0,0 0 1 0 0,2 3-1 0 0,5 11 5 0 0,-9-11-9 0 0,0-1 4 0 0,-1 9 35 0 0,0-9-31 0 0,-1 0-1 0 0,1 1 0 0 0,-1-1 0 0 0,0 0 0 0 0,-1 0 1 0 0,1 0-1 0 0,-1-1 0 0 0,1 1 0 0 0,-1 0 0 0 0,0-1 1 0 0,-1 0-1 0 0,1 0 0 0 0,-1 0 0 0 0,1 0 0 0 0,-1 0 1 0 0,0-1-1 0 0,0 1 0 0 0,-7 2 0 0 0,-8 3 52 0 0,0-1 1 0 0,-1-1-1 0 0,-19 4 0 0 0,10-3-38 0 0,8-1-70 0 0,-15 3-461 0 0,1 1 0 0 0,-66 30-1 0 0,86-31 298 0 0,0 2 112 0 0,14-7 102 0 0,0-2-16 0 0,1-1 5 0 0,0-1 0 0 0,1 1 0 0 0,-1 0 1 0 0,0-1-1 0 0,0 1 0 0 0,0 0 0 0 0,0-1 0 0 0,1 1 0 0 0,-1 0 0 0 0,0-1 0 0 0,1 1 0 0 0,-1-1 0 0 0,0 1 1 0 0,1 0-1 0 0,-1-1 0 0 0,1 1 0 0 0,-1-1 0 0 0,1 1 0 0 0,-1-1 0 0 0,2 1 0 0 0,-2 0-5 0 0,3 1 1 0 0,-1 0 0 0 0,1 0 0 0 0,0-1 0 0 0,0 1 0 0 0,0-1 0 0 0,-1 1 0 0 0,1-1 0 0 0,1 0 0 0 0,-1 0 0 0 0,0 0 0 0 0,0 0 0 0 0,0-1 0 0 0,0 1 0 0 0,5-1 0 0 0,6 0-79 0 0,27-2 0 0 0,-31 0 68 0 0,42-5-4 0 0,57-16-1 0 0,-70 13 187 0 0,-1 2-1 0 0,1 1 0 0 0,54-1 0 0 0,-90 8-127 0 0,-1 0-1 0 0,1 0 0 0 0,0 0 1 0 0,0 0-1 0 0,-1 1 0 0 0,1-1 1 0 0,-1 1-1 0 0,5 1 0 0 0,-6-1-16 0 0,0 0 0 0 0,1 0-1 0 0,-1 0 1 0 0,0 0-1 0 0,1 0 1 0 0,-1 1 0 0 0,0-1-1 0 0,0 0 1 0 0,0 1-1 0 0,0-1 1 0 0,0 0 0 0 0,0 1-1 0 0,1 2 1 0 0,-1-3 94 0 0,-5 13 111 0 0,2-9-127 0 0,-1 0 0 0 0,1 0-1 0 0,-1 0 1 0 0,0-1 0 0 0,0 0 0 0 0,0 1-1 0 0,-1-1 1 0 0,-3 4 0 0 0,-37 29 594 0 0,23-20-529 0 0,-1 2-36 0 0,0-2-1 0 0,-1 0 1 0 0,-1-2 0 0 0,-1 0-1 0 0,0-2 1 0 0,-1 0-1 0 0,0-2 1 0 0,-1-1 0 0 0,-49 11-1 0 0,65-18-109 0 0,4-2-6 0 0,1 1 1 0 0,0-2 0 0 0,-1 1 0 0 0,-12-1-1 0 0,17 0-106 0 0,-3-2 230 0 0,1 2-1344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1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2303 0 0,'0'0'8870'0'0,"2"0"-8450"0"0,6 0-30 0 0,-5 0-7 0 0,-1 2-6 0 0,9 4 178 0 0,0 1-1 0 0,0 1 0 0 0,-1 0 1 0 0,14 14-1 0 0,-22-20-553 0 0,0 0 1 0 0,-1 0-1 0 0,1 0 0 0 0,-1 0 0 0 0,0 0 1 0 0,1 0-1 0 0,-1 0 0 0 0,0 0 0 0 0,0 1 1 0 0,0-1-1 0 0,-1 0 0 0 0,1 1 0 0 0,-1-1 0 0 0,1 1 1 0 0,-1-1-1 0 0,0 0 0 0 0,0 1 0 0 0,0-1 1 0 0,0 1-1 0 0,0-1 0 0 0,0 1 0 0 0,-1-1 0 0 0,1 0 1 0 0,-1 1-1 0 0,0-1 0 0 0,0 0 0 0 0,0 1 1 0 0,0-1-1 0 0,-2 4 0 0 0,-4 4-249 0 0,1 0-1 0 0,-2 0 1 0 0,0 0 0 0 0,-13 13-1 0 0,16-18 58 0 0,-23 22-615 0 0,-1-1 0 0 0,-44 30 0 0 0,-69 36 1070 0 0,129-84-27 0 0,5-4-5 0 0,1 1 0 0 0,0 1 0 0 0,0-1 0 0 0,1 1 0 0 0,0 0-1 0 0,0 1 1 0 0,0-1 0 0 0,1 1 0 0 0,0 0 0 0 0,-8 14 0 0 0,11-17-183 0 0,1 0 0 0 0,-1 0 0 0 0,1 0 0 0 0,-1 0 0 0 0,1 0 0 0 0,0 0 0 0 0,1 1-1 0 0,-1-1 1 0 0,1 0 0 0 0,0 1 0 0 0,0-1 0 0 0,0 0 0 0 0,1 0 0 0 0,-1 1 0 0 0,1-1 0 0 0,0 0 0 0 0,0 0 0 0 0,1 0 0 0 0,-1 0 0 0 0,1 0-1 0 0,0 0 1 0 0,0 0 0 0 0,4 5 0 0 0,1 0-40 0 0,0-1 0 0 0,0 1 0 0 0,1-2 0 0 0,0 1 0 0 0,0-1 0 0 0,1-1 0 0 0,18 11 0 0 0,4 0 16 0 0,38 13 0 0 0,-45-21-38 0 0,0 2 0 0 0,-1 0 1 0 0,35 24-1 0 0,-50-29 2 0 0,0 1 0 0 0,0 0 0 0 0,0 1 0 0 0,-1-1 0 0 0,0 2 1 0 0,0-1-1 0 0,-1 1 0 0 0,0 0 0 0 0,-1 0 0 0 0,0 1 0 0 0,0-1 0 0 0,-1 1 0 0 0,0 0 0 0 0,-1 0 1 0 0,0 1-1 0 0,-1-1 0 0 0,2 15 0 0 0,0 12 53 0 0,-2 1 1 0 0,-1 0-1 0 0,-2 0 0 0 0,-1 0 1 0 0,-3 0-1 0 0,-1-1 0 0 0,-15 55 1 0 0,-52 226 1247 0 0,71-302-1261 0 0,0 0-1 0 0,2 0 1 0 0,0 0-1 0 0,1 0 1 0 0,0 0-1 0 0,5 17 0 0 0,0-9-15 0 0,1 0-1 0 0,1 0 0 0 0,14 27 0 0 0,61 132 715 0 0,-64-143-847 0 0,-2 1 0 0 0,-2 1 1 0 0,-2 0-1 0 0,9 45 0 0 0,-19-70 99 0 0,1-1 0 0 0,1 0 1 0 0,1 0-1 0 0,0 0 0 0 0,1-1 0 0 0,0 0 0 0 0,1-1 0 0 0,12 17 0 0 0,15 19-52 0 0,21 27 1 0 0,-50-69 82 0 0,0 0 0 0 0,0 0 0 0 0,-1 1 0 0 0,-1 0 0 0 0,1 0 0 0 0,-1 0 0 0 0,-1 0 0 0 0,0 0 0 0 0,2 11 0 0 0,-3-8 61 0 0,-1 0-1 0 0,0-1 1 0 0,-1 1 0 0 0,0 0-1 0 0,-1 0 1 0 0,0 0 0 0 0,-3 14-1 0 0,-11 31 247 0 0,-2-2 0 0 0,-26 56-1 0 0,19-50-198 0 0,-1 1-103 0 0,-19 53 55 0 0,38-96-62 0 0,1 0 1 0 0,1 1 0 0 0,1-1-1 0 0,-2 24 1 0 0,5-36-17 0 0,0-1 0 0 0,0 1-1 0 0,1-1 1 0 0,0 1 0 0 0,0-1-1 0 0,1 1 1 0 0,0-1 0 0 0,0 1-1 0 0,0-1 1 0 0,0 0 0 0 0,1 0-1 0 0,0-1 1 0 0,1 1 0 0 0,5 7-1 0 0,-3-6-4 0 0,0 0 0 0 0,1 0 0 0 0,0-1 0 0 0,0 0 0 0 0,0-1 0 0 0,1 1 0 0 0,0-2-1 0 0,0 1 1 0 0,14 5 0 0 0,-1-1 154 0 0,0 1 0 0 0,0 1-1 0 0,26 19 1 0 0,-38-23-3 0 0,0 1 0 0 0,0-1 1 0 0,-1 1-1 0 0,-1 1 0 0 0,1-1 0 0 0,-1 1 0 0 0,-1 1 1 0 0,11 19-1 0 0,-7-9 33 0 0,-2 2 0 0 0,0-1 0 0 0,7 34 0 0 0,6 70 681 0 0,-12-71-723 0 0,-3-16-158 0 0,-2 1-1 0 0,-1-1 0 0 0,-2 1 1 0 0,-1 0-1 0 0,-2 0 1 0 0,-2-1-1 0 0,-2 0 0 0 0,-1 1 1 0 0,-20 59-1 0 0,-33 44 33 0 0,27-66 58 0 0,27-62-56 0 0,0 0 1 0 0,2 1-1 0 0,0-1 0 0 0,0 1 1 0 0,2 0-1 0 0,0 0 1 0 0,0 1-1 0 0,1-1 0 0 0,1 0 1 0 0,1 0-1 0 0,4 27 0 0 0,8 43-5 0 0,3 18 0 0 0,-8-71-84 0 0,1 1 0 0 0,18 42 0 0 0,-23-65 44 0 0,1 0 0 0 0,0-1 1 0 0,1 0-1 0 0,0 1 1 0 0,0-2-1 0 0,1 1 0 0 0,0-1 1 0 0,1 0-1 0 0,0 0 0 0 0,0-1 1 0 0,12 9-1 0 0,19 5-26 0 0,0-1 0 0 0,1-2-1 0 0,46 14 1 0 0,1 1 67 0 0,-81-31-1 0 0,19 8 0 0 0,0 1 0 0 0,44 27 0 0 0,-62-33 0 0 0,-1 0 0 0 0,1 0 0 0 0,-1 0 0 0 0,0 1 0 0 0,-1 0 0 0 0,1 0 0 0 0,-1 1 0 0 0,0-1 0 0 0,-1 1 0 0 0,1 0 0 0 0,-1 0 0 0 0,-1 1 0 0 0,0-1 0 0 0,3 9 0 0 0,-4-7 17 0 0,0 0 0 0 0,0 0 0 0 0,-1 0 0 0 0,0 0-1 0 0,-1 0 1 0 0,0 0 0 0 0,0 0 0 0 0,-3 13 0 0 0,-3 4 69 0 0,-13 39 1 0 0,12-43-60 0 0,-14 34 49 0 0,-51 99 0 0 0,3-11 17 0 0,65-132-81 0 0,0-1-1 0 0,0 1 1 0 0,1 0-1 0 0,0 0 1 0 0,1 0-1 0 0,1 0 1 0 0,0 1-1 0 0,0-1 0 0 0,1 0 1 0 0,1 1-1 0 0,0-1 1 0 0,1 0-1 0 0,3 14 0 0 0,2 6 4 0 0,-1 0-1 0 0,-2 0 0 0 0,-1 0 0 0 0,-1 39 0 0 0,-17 129-18 0 0,0-12-301 0 0,17-145-90 0 0,1-1 0 0 0,2 0 0 0 0,2 0 0 0 0,16 56 0 0 0,-20-85 421 0 0,-1 1 1 0 0,0-1-1 0 0,-1 1 0 0 0,-1-1 0 0 0,-1 21 1 0 0,-14 69 874 0 0,10-71-610 0 0,-17 59 314 0 0,1-3-221 0 0,2 47-192 0 0,18-116-191 0 0,1 1 0 0 0,0-1 0 0 0,1 0-1 0 0,1 0 1 0 0,6 21 0 0 0,51 191 14 0 0,-25-120 72 0 0,-5-18-37 0 0,-21-59-11 0 0,-1 1 1 0 0,-2 0-1 0 0,0 43 0 0 0,-4-21 48 0 0,-10 69 0 0 0,-10-25-42 0 0,9-56-37 0 0,-3 0 54 0 0,-1-1 0 0 0,-2 0 0 0 0,-41 79 0 0 0,-56 74 928 0 0,-18 38-320 0 0,118-209-674 0 0,2 2 0 0 0,-10 33 1 0 0,18-49-23 0 0,0-1 0 0 0,1 1 1 0 0,1 0-1 0 0,0 1 0 0 0,0-1 1 0 0,1 0-1 0 0,1 0 0 0 0,2 14 0 0 0,2-3 27 0 0,1 0 0 0 0,1 0-1 0 0,1-1 1 0 0,2 0 0 0 0,0 0-1 0 0,1-1 1 0 0,18 26-1 0 0,14 12 193 0 0,52 56 0 0 0,49 43-112 0 0,-110-120-165 0 0,62 80-357 0 0,-85-101 340 0 0,0 0 1 0 0,-1 1-1 0 0,-1 0 0 0 0,0 0 1 0 0,8 31-1 0 0,-10-24 6 0 0,-2 0 1 0 0,-1 0-1 0 0,-1 0 0 0 0,-1 1 1 0 0,-3 41-1 0 0,-22 127-328 0 0,5-69 277 0 0,17-108 226 0 0,0-1 1 0 0,1 1 0 0 0,1 0-1 0 0,1-1 1 0 0,4 20-1 0 0,26 79 551 0 0,-18-67-544 0 0,-3-8-85 0 0,-3 1 1 0 0,-1 0-1 0 0,-2 0 0 0 0,0 58 0 0 0,-19 171-14 0 0,9-193-6 0 0,2-39-36 0 0,-21 189-138 0 0,15-174-60 0 0,-3 85 1 0 0,12-126 247 0 0,1 0 0 0 0,0 0 0 0 0,1 0 0 0 0,0 0 0 0 0,1 0 0 0 0,1-1 0 0 0,-1 1-1 0 0,2-1 1 0 0,-1 0 0 0 0,2 0 0 0 0,6 10 0 0 0,10 13 223 0 0,1-2 0 0 0,28 29 0 0 0,1 2 61 0 0,-36-41-257 0 0,0 1-1 0 0,-2 1 0 0 0,-1 0 1 0 0,-1 1-1 0 0,-1 0 1 0 0,-1 1-1 0 0,-1 0 0 0 0,-1 1 1 0 0,-2 0-1 0 0,-1 0 1 0 0,-1 1-1 0 0,-1-1 0 0 0,-1 1 1 0 0,-4 53-1 0 0,-3-29-64 0 0,-16 71-1 0 0,-23 49-99 0 0,23-91 104 0 0,15-61 11 0 0,2 0 0 0 0,1 0 0 0 0,0 0 0 0 0,0 23 0 0 0,3-36 31 0 0,1 0 1 0 0,-1 1-1 0 0,1-1 1 0 0,0 0-1 0 0,1 0 0 0 0,0-1 1 0 0,0 1-1 0 0,0 0 1 0 0,1 0-1 0 0,0-1 1 0 0,0 0-1 0 0,1 1 0 0 0,-1-1 1 0 0,2-1-1 0 0,4 7 1 0 0,0-3 37 0 0,-1-1 0 0 0,2-1 1 0 0,-1 0-1 0 0,1 0 0 0 0,18 9 0 0 0,58 21 241 0 0,-60-26-194 0 0,74 25 106 0 0,42 18 242 0 0,-123-45-397 0 0,-1 0 0 0 0,0 2 0 0 0,0 0 0 0 0,-1 1 0 0 0,18 16 0 0 0,-29-22-37 0 0,-1-1 0 0 0,1 1 1 0 0,-1 1-1 0 0,-1-1 0 0 0,1 1 0 0 0,-1 0 0 0 0,0 0 0 0 0,-1 0 0 0 0,5 14 1 0 0,-4-10 5 0 0,-2 0 1 0 0,0 0 0 0 0,0 1-1 0 0,-1-1 1 0 0,0 0-1 0 0,-2 16 1 0 0,0-6 0 0 0,-2-1 0 0 0,-1 0 0 0 0,-1 0 1 0 0,0 0-1 0 0,-2 0 0 0 0,0-1 0 0 0,-13 24 0 0 0,11-26-99 0 0,-1-1-1 0 0,0-1 0 0 0,-2 0 1 0 0,0 0-1 0 0,0-1 1 0 0,-1 0-1 0 0,-1-2 1 0 0,0 1-1 0 0,-1-2 1 0 0,0 0-1 0 0,-1 0 0 0 0,0-2 1 0 0,-1 0-1 0 0,0-1 1 0 0,0 0-1 0 0,-1-1 1 0 0,0-2-1 0 0,0 0 1 0 0,0 0-1 0 0,-1-2 0 0 0,0 0 1 0 0,1-1-1 0 0,-21-1 1 0 0,30-1-62 0 0,1-1 0 0 0,0 0 0 0 0,0 0 1 0 0,0 0-1 0 0,0-1 0 0 0,1-1 0 0 0,-1 1 0 0 0,0-1 0 0 0,-11-6 1 0 0,16 6 27 0 0,-1 1 0 0 0,0-1 0 0 0,1 1 0 0 0,-1-1 0 0 0,1 0 0 0 0,0-1 0 0 0,0 1 0 0 0,0 0 0 0 0,0-1 0 0 0,0 0 0 0 0,1 1 0 0 0,0-1 0 0 0,0 0 1 0 0,0-1-1 0 0,0 1 0 0 0,1 0 0 0 0,-1 0 0 0 0,0-8 0 0 0,1 5-78 0 0,0 0 1 0 0,1 0 0 0 0,0 0-1 0 0,1-1 1 0 0,-1 1 0 0 0,4-13-1 0 0,6-17-495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1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385 154 455 0 0,'3'-7'1221'0'0,"1"-1"0"0"0,-1 1-1 0 0,0-1 1 0 0,-1 0 0 0 0,2-9-1 0 0,-3 11-840 0 0,1-1 0 0 0,0 1-1 0 0,0-1 1 0 0,0 1 0 0 0,1 0 0 0 0,0-1-1 0 0,0 1 1 0 0,6-7 0 0 0,-2 2 1056 0 0,-20 20-573 0 0,1 1-790 0 0,-8 4 308 0 0,-100 65 1868 0 0,106-70-2061 0 0,1 0 0 0 0,0 1-1 0 0,-15 14 1 0 0,2 0 23 0 0,-107 94 15 0 0,129-114-174 0 0,0 0 0 0 0,-1 0 0 0 0,2 1-1 0 0,-1-1 1 0 0,0 1 0 0 0,1 0 0 0 0,0 0-1 0 0,0 0 1 0 0,1 1 0 0 0,-1-1 0 0 0,-2 12-1 0 0,4-13-7 0 0,0 1 0 0 0,1-1 0 0 0,-1 1-1 0 0,1-1 1 0 0,0 1 0 0 0,1-1-1 0 0,-1 0 1 0 0,1 1 0 0 0,0-1-1 0 0,0 1 1 0 0,0-1 0 0 0,0 0-1 0 0,1 0 1 0 0,0 0 0 0 0,0 0 0 0 0,3 5-1 0 0,-2-4-30 0 0,1 0 0 0 0,-1 0-1 0 0,1-1 1 0 0,0 1 0 0 0,0-1 0 0 0,1 0-1 0 0,-1 0 1 0 0,1-1 0 0 0,0 1-1 0 0,0-1 1 0 0,0 0 0 0 0,0-1 0 0 0,1 1-1 0 0,-1-1 1 0 0,1 0 0 0 0,-1 0 0 0 0,1-1-1 0 0,0 1 1 0 0,0-1 0 0 0,8 0-1 0 0,-5-1 10 0 0,-1 0-1 0 0,1 0 0 0 0,0-1 0 0 0,0-1 0 0 0,-1 1 0 0 0,1-1 0 0 0,-1-1 0 0 0,1 1 0 0 0,-1-2 0 0 0,0 1 1 0 0,0-1-1 0 0,-1 0 0 0 0,10-6 0 0 0,7-7 26 0 0,-1-1 0 0 0,-1-1 0 0 0,0-1 0 0 0,-1 0 0 0 0,-2-2 0 0 0,0 0 0 0 0,18-29 0 0 0,-32 42-32 0 0,-1 0 1 0 0,0 0-1 0 0,0 0 0 0 0,-1-1 1 0 0,0 1-1 0 0,-1-1 1 0 0,0 1-1 0 0,-1-1 0 0 0,0 0 1 0 0,0 0-1 0 0,-1 0 1 0 0,-2-18-1 0 0,1 17-54 0 0,-1-1-1 0 0,-1 0 1 0 0,0 1-1 0 0,0-1 1 0 0,-1 1 0 0 0,0 0-1 0 0,-1 0 1 0 0,-1 0-1 0 0,1 1 1 0 0,-11-13 0 0 0,14 20-24 0 0,-1 0 1 0 0,1 0-1 0 0,-1 0 1 0 0,0 0-1 0 0,1 0 1 0 0,-1 1-1 0 0,-1 0 1 0 0,1-1 0 0 0,0 1-1 0 0,-1 0 1 0 0,1 1-1 0 0,-1-1 1 0 0,1 0-1 0 0,-1 1 1 0 0,0 0 0 0 0,1 0-1 0 0,-1 0 1 0 0,0 0-1 0 0,0 1 1 0 0,0 0-1 0 0,0 0 1 0 0,0 0-1 0 0,0 0 1 0 0,0 0 0 0 0,0 1-1 0 0,1-1 1 0 0,-1 1-1 0 0,0 0 1 0 0,0 1-1 0 0,1-1 1 0 0,-1 0 0 0 0,0 1-1 0 0,1 0 1 0 0,-6 4-1 0 0,4-3-74 0 0,0 0 0 0 0,0 1 0 0 0,1-1 0 0 0,0 1 0 0 0,-1 0 0 0 0,1 1-1 0 0,0-1 1 0 0,1 1 0 0 0,-1-1 0 0 0,1 1 0 0 0,-4 9 0 0 0,6-10-636 0 0,1 7-169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5063 0 0,'0'0'232'0'0,"-10"12"32"0"0,6-7 490 0 0,0 1 0 0 0,0-1 0 0 0,1 1 0 0 0,0-1-1 0 0,0 1 1 0 0,1 0 0 0 0,-3 8 0 0 0,-10 47 3548 0 0,1-2-3451 0 0,-1-20-700 0 0,-1-1 0 0 0,-2-1 0 0 0,-2 0 0 0 0,-1-2 0 0 0,-2 0-1 0 0,-31 36 1 0 0,-36 30 73 0 0,44-51-5576 0 0,40-43-96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1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97 488 919 0 0,'0'-16'80'0'0,"1"11"775"0"0,1 0 0 0 0,0 1 0 0 0,0-1 0 0 0,0 1 0 0 0,0 0 0 0 0,1 0 0 0 0,0 0 0 0 0,0 0 0 0 0,0 0 0 0 0,0 0 0 0 0,5-3 0 0 0,2-3 949 0 0,147-159 1453 0 0,-123 137-2969 0 0,1 2 0 0 0,1 2-1 0 0,41-24 1 0 0,-49 33-152 0 0,1 3 0 0 0,1 0 0 0 0,1 2 0 0 0,36-12 0 0 0,-62 25-95 0 0,-1 0-1 0 0,1 0 0 0 0,-1 0 1 0 0,1 0-1 0 0,-1 1 1 0 0,1 0-1 0 0,0 0 0 0 0,-1 0 1 0 0,6 1-1 0 0,-8 0-26 0 0,-1-1 0 0 0,1 1-1 0 0,-1-1 1 0 0,1 1 0 0 0,-1-1 0 0 0,0 1-1 0 0,1 0 1 0 0,-1 0 0 0 0,0 0 0 0 0,0 0 0 0 0,0 0-1 0 0,0 0 1 0 0,0 0 0 0 0,0 0 0 0 0,0 0-1 0 0,0 1 1 0 0,0-1 0 0 0,0 0 0 0 0,0 1-1 0 0,-1-1 1 0 0,1 0 0 0 0,-1 1 0 0 0,1-1 0 0 0,-1 1-1 0 0,1-1 1 0 0,-1 1 0 0 0,0-1 0 0 0,0 1-1 0 0,0-1 1 0 0,0 3 0 0 0,0 3 5 0 0,0 0 0 0 0,-1-1 0 0 0,0 1 0 0 0,-1 0 0 0 0,1-1 0 0 0,-1 1-1 0 0,0 0 1 0 0,-6 11 0 0 0,-4 4-25 0 0,-14 21 0 0 0,24-40 9 0 0,-17 27-101 0 0,-2 0 0 0 0,-36 37-1 0 0,45-54 13 0 0,0-1 0 0 0,-2 0 0 0 0,1-2 0 0 0,-1 1 0 0 0,-1-1-1 0 0,0-1 1 0 0,-19 8 0 0 0,-74 26-846 0 0,-122 31 0 0 0,211-69 883 0 0,-27 12 0 0 0,42-15 45 0 0,-1 0 0 0 0,1 0 0 0 0,0 0 0 0 0,0 0-1 0 0,0 1 1 0 0,1 0 0 0 0,-1 0 0 0 0,0 0 0 0 0,1 0 0 0 0,0 1 0 0 0,0-1-1 0 0,-3 6 1 0 0,2-1 4 0 0,4-8 2 0 0,0 1-1 0 0,-1-1 0 0 0,1 1 1 0 0,0-1-1 0 0,0 1 0 0 0,0 0 1 0 0,-1-1-1 0 0,1 1 0 0 0,0-1 1 0 0,0 1-1 0 0,0-1 0 0 0,0 1 1 0 0,0-1-1 0 0,0 1 0 0 0,0-1 1 0 0,0 1-1 0 0,0 0 0 0 0,0-1 1 0 0,1 1-1 0 0,-1-1 0 0 0,0 1 1 0 0,0-1-1 0 0,0 1 0 0 0,1-1 1 0 0,-1 1-1 0 0,0-1 0 0 0,1 1 1 0 0,-1-1-1 0 0,0 0 0 0 0,1 2 1 0 0,1-1 20 0 0,-1 1-1 0 0,1 1 0 0 0,0-1 0 0 0,0 0 0 0 0,0 0 0 0 0,1 0 0 0 0,-1 0 0 0 0,1 0 0 0 0,-1 0 1 0 0,1-1-1 0 0,-1 1 0 0 0,1-1 0 0 0,0 0 0 0 0,0 0 0 0 0,4 1 0 0 0,6 2 130 0 0,0-1-1 0 0,14 0 1 0 0,0 1 173 0 0,2 2 177 0 0,-1 2-1 0 0,0 0 1 0 0,0 2-1 0 0,50 25 1 0 0,-60-25-327 0 0,1 2 1 0 0,-1 0-1 0 0,-1 1 1 0 0,0 0-1 0 0,-1 2 1 0 0,0 0-1 0 0,17 22 1 0 0,2 11 18 0 0,-22-29-113 0 0,0-1 1 0 0,26 27-1 0 0,-34-40-69 0 0,0-1-1 0 0,1 1 0 0 0,-1-1 1 0 0,1 0-1 0 0,1 0 1 0 0,-1-1-1 0 0,0 1 0 0 0,1-1 1 0 0,-1-1-1 0 0,1 1 0 0 0,0-1 1 0 0,10 1-1 0 0,10 0-117 0 0,-1-1 0 0 0,34-3 0 0 0,-14 0-989 0 0,-14 5-2076 0 0,-19 0-3183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2759 0 0,'4'-7'7927'0'0,"5"17"-7442"0"0,-5-6-298 0 0,-1-1-1 0 0,1 1 1 0 0,-1-1 0 0 0,7 5 0 0 0,-7-6 1344 0 0,1-2 524 0 0,3 10-971 0 0,-3-3-1073 0 0,1-1 48 0 0,-3-4-346 0 0,-2-1 432 0 0,1 0 0 0 0,-1-1 0 0 0,1 1 0 0 0,0 0 0 0 0,-1-1 0 0 0,1 1 0 0 0,0-1 0 0 0,0 1 0 0 0,-1-1 0 0 0,1 0 0 0 0,0 1 0 0 0,0-1 0 0 0,-1 1 0 0 0,1-1 0 0 0,0 0 0 0 0,1 0 0 0 0,0 1 193 0 0,-1-1-240 0 0,2 1-87 0 0,-1 1 0 0 0,1-1 0 0 0,-1 1 0 0 0,0 0 0 0 0,1-1 0 0 0,-1 1 1 0 0,0 0-1 0 0,0 0 0 0 0,0 0 0 0 0,-1 1 0 0 0,1-1 0 0 0,0 0 0 0 0,-1 1 0 0 0,0-1 0 0 0,1 1 0 0 0,-1-1 0 0 0,0 1 0 0 0,1 3 0 0 0,3 9-19 0 0,-1 0 1 0 0,2 17-1 0 0,-3-16 31 0 0,3 9 12 0 0,0 0 0 0 0,2 0 1 0 0,18 40-1 0 0,-24-61-34 0 0,0-1 1 0 0,0 1-1 0 0,0-1 1 0 0,0 0-1 0 0,0 0 1 0 0,1 0-1 0 0,0 0 0 0 0,-1 0 1 0 0,1-1-1 0 0,0 1 1 0 0,0-1-1 0 0,0 0 1 0 0,1 1-1 0 0,-1-2 1 0 0,0 1-1 0 0,6 2 0 0 0,-4-3 5 0 0,-1 0 0 0 0,1 0 0 0 0,0 0 0 0 0,0-1 0 0 0,-1 1 0 0 0,1-1 0 0 0,0-1 0 0 0,0 1 0 0 0,0-1 0 0 0,0 1 0 0 0,7-3 0 0 0,1-2-15 0 0,0 0 0 0 0,0-1 0 0 0,0 0 0 0 0,-1-1 0 0 0,0-1 0 0 0,0 0 0 0 0,20-17 0 0 0,-23 17-233 0 0,18-18-1724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 5983 0 0,'7'-3'6367'0'0,"-18"15"-5835"0"0,3-5-77 0 0,0-1 1 0 0,0 0-1 0 0,-1-1 1 0 0,1 0-1 0 0,-1 0 1 0 0,0-1-1 0 0,-12 4 1 0 0,13-5-48 0 0,6-3-371 0 0,0 1 0 0 0,0 0 0 0 0,1-1 1 0 0,-1 1-1 0 0,1 0 0 0 0,-1 0 0 0 0,0 0 0 0 0,-2 2 1 0 0,-84 89-44 0 0,-151 110-1304 0 0,232-196 1265 0 0,-1-1 0 0 0,0 1 0 0 0,0-1 0 0 0,0 0 0 0 0,-1-1 0 0 0,1 0 0 0 0,-1 0 0 0 0,0-1 0 0 0,-13 3 0 0 0,21-7 61 0 0,1 1 0 0 0,-1-1-1 0 0,1 0 1 0 0,0 1 0 0 0,-1-1 0 0 0,1 0-1 0 0,0 1 1 0 0,-1-1 0 0 0,1 0-1 0 0,0 1 1 0 0,0-1 0 0 0,0 0 0 0 0,0 0-1 0 0,0 1 1 0 0,0-3 0 0 0,0 3 2 0 0,-1-4 37 0 0,1 0 0 0 0,1-1 0 0 0,-1 1 0 0 0,1 0 0 0 0,-1 0 0 0 0,1-1 0 0 0,0 1 0 0 0,1 0 0 0 0,-1 0 0 0 0,1 0 0 0 0,2-4 0 0 0,2-4 88 0 0,1 1 0 0 0,11-14 0 0 0,-8 12-60 0 0,2 0 0 0 0,0 1-1 0 0,0 0 1 0 0,1 1 0 0 0,0 0 0 0 0,1 1 0 0 0,1 0-1 0 0,25-12 1 0 0,-28 18-83 0 0,-12 3 0 0 0,1 1 0 0 0,-1 0 0 0 0,0 0 0 0 0,1 0 0 0 0,-1 0 0 0 0,0 0 0 0 0,1 0 0 0 0,-1 0 0 0 0,0 0 0 0 0,1 0 0 0 0,-1 0 0 0 0,1 0 0 0 0,-1 0 0 0 0,0 0 0 0 0,1 0 0 0 0,-1 0 0 0 0,0 0 0 0 0,1 0 0 0 0,-1 0 0 0 0,0 0 0 0 0,1 0 0 0 0,-1 1 0 0 0,1 0 0 0 0,-1 1 0 0 0,1-1 0 0 0,-1 1 0 0 0,0-1 0 0 0,1 1 0 0 0,-1-1 0 0 0,0 1 0 0 0,0-1 0 0 0,0 1 0 0 0,0-1 0 0 0,-1 0 0 0 0,1 1 0 0 0,0-1 0 0 0,-1 4 0 0 0,-8 21 0 0 0,2-12 0 0 0,0 0 0 0 0,-14 19 0 0 0,12-21 0 0 0,2 0 0 0 0,-13 26 0 0 0,18-34-4 0 0,1 0 1 0 0,0 0-1 0 0,0-1 0 0 0,1 1 1 0 0,-1 0-1 0 0,1 0 0 0 0,-1 0 0 0 0,1 0 1 0 0,1 0-1 0 0,-1 0 0 0 0,0 0 0 0 0,1 0 1 0 0,0 0-1 0 0,2 5 0 0 0,1 11 99 0 0,-1 14 67 0 0,-2 1-1 0 0,0 0 1 0 0,-3 0 0 0 0,-1 0 0 0 0,-1 0-1 0 0,-13 45 1 0 0,4-31-188 0 0,-3-2 0 0 0,-1 0 0 0 0,-43 81 0 0 0,17-60-299 0 0,36-57 381 0 0,6-9 10 0 0,6-21-2431 0 0,-2 10-302 0 0,3-11-3101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72 1839 0 0,'-1'1'134'0'0,"-71"44"7362"0"0,50-30-6331 0 0,-10 10 6047 0 0,42-30-6055 0 0,92-36 221 0 0,-51 19-1212 0 0,1 3 1 0 0,1 2-1 0 0,73-13 1 0 0,-1 9-3601 0 0,-103 18 1684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4607 0 0,'0'0'762'0'0,"8"-1"2743"0"0,19-6 731 0 0,12-11-3382 0 0,-5 1-756 0 0,-10 8-45 0 0,11-6 34 0 0,1 1 0 0 0,1 2 0 0 0,47-9 0 0 0,-63 22-687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8751 0 0,'0'0'10659'0'0,"1"2"-10270"0"0,0 4-289 0 0,1-1-1 0 0,-1 1 1 0 0,-1 0 0 0 0,1-1-1 0 0,-1 1 1 0 0,0 0-1 0 0,-1-1 1 0 0,1 1 0 0 0,-1 0-1 0 0,-2 6 1 0 0,-2 9 37 0 0,-10 28 0 0 0,-7 8 10 0 0,-3-1 0 0 0,-38 65 0 0 0,39-81-144 0 0,-3-1-1 0 0,0-2 0 0 0,-51 53 0 0 0,16-27-811 0 0,-95 73 0 0 0,155-134 551 0 0,5-3-286 0 0,45-14-352 0 0,-12 4 416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24 126 13647 0 0,'-14'1'628'0'0,"11"-1"-17"0"0,2 1-394 0 0,-5 5 858 0 0,26-2 388 0 0,9-8-1191 0 0,-1-2 1 0 0,0 0 0 0 0,0-2 0 0 0,27-12 0 0 0,23-15 163 0 0,-50 22-736 0 0,1 0 0 0 0,0 2 0 0 0,31-8 0 0 0,-47 16-1382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96 2303 0 0,'-58'34'2201'0'0,"9"-6"2521"0"0,19-10 77 0 0,40-36-2761 0 0,1 5-1795 0 0,1 0 0 0 0,0 1-1 0 0,0 1 1 0 0,1 0-1 0 0,1 0 1 0 0,0 1 0 0 0,21-11-1 0 0,-15 11 32 0 0,-1 1-1 0 0,1 1 1 0 0,1 0 0 0 0,0 2-1 0 0,30-6 1 0 0,-22 9-128 0 0,-28 3-153 0 0,1 0-1 0 0,0 0 0 0 0,-1 0 1 0 0,1 1-1 0 0,-1-1 1 0 0,1 0-1 0 0,-1 1 1 0 0,1-1-1 0 0,-1 1 0 0 0,1-1 1 0 0,-1 1-1 0 0,1 0 1 0 0,-1 0-1 0 0,0-1 0 0 0,0 1 1 0 0,2 2-1 0 0,1 6-45 0 0,-4-7 57 0 0,0 1 0 0 0,0 0 0 0 0,0 0 0 0 0,-1 0 0 0 0,1 0 0 0 0,-1-1 0 0 0,0 1 0 0 0,0 0 0 0 0,0 0 0 0 0,0-1 0 0 0,0 1 0 0 0,-2 2 0 0 0,-21 30-96 0 0,11-20-12 0 0,0-1 1 0 0,-1 0 0 0 0,-1-1-1 0 0,-21 15 1 0 0,8-8 244 0 0,-52 24 0 0 0,4 0-13 0 0,71-41-117 0 0,4-3 17 0 0,2 2-76 0 0,0-1 49 0 0,0 0-1 0 0,0 0 1 0 0,0 0 0 0 0,0 0-1 0 0,1-1 1 0 0,-1 1 0 0 0,0 0-1 0 0,1 0 1 0 0,-1-1 0 0 0,1 1-1 0 0,-1-1 1 0 0,1 1 0 0 0,-1-1-1 0 0,1 0 1 0 0,-1 1-1 0 0,1-1 1 0 0,-1 0 0 0 0,1 0-1 0 0,-1 0 1 0 0,1 0 0 0 0,2-1-1 0 0,2 1 25 0 0,19-2 12 0 0,45-7 0 0 0,11-2-37 0 0,-71 11 0 0 0,-1 0 0 0 0,1 0 0 0 0,0 1 0 0 0,-1 0 0 0 0,1 1 0 0 0,11 3 0 0 0,-19-5 1 0 0,0 1 0 0 0,0-1-1 0 0,-1 1 1 0 0,1 0 0 0 0,0 0-1 0 0,0 0 1 0 0,-1 0 0 0 0,1 0 0 0 0,-1 0-1 0 0,1 0 1 0 0,-1 0 0 0 0,1 0-1 0 0,-1 1 1 0 0,1-1 0 0 0,-1 1 0 0 0,0-1-1 0 0,0 1 1 0 0,0-1 0 0 0,0 1-1 0 0,0 0 1 0 0,0 0 0 0 0,-1-1-1 0 0,1 1 1 0 0,0 0 0 0 0,-1 0 0 0 0,1 0-1 0 0,-1 0 1 0 0,0 0 0 0 0,0 0-1 0 0,0-1 1 0 0,0 1 0 0 0,0 0 0 0 0,0 0-1 0 0,0 0 1 0 0,-1 0 0 0 0,1 0-1 0 0,-2 3 1 0 0,-1 6 67 0 0,-2 1 0 0 0,1-1 0 0 0,-2-1 0 0 0,-11 20 0 0 0,10-19 31 0 0,-1 1-9 0 0,0 0 0 0 0,-1-1 1 0 0,0 0-1 0 0,-1-1 0 0 0,0 0 1 0 0,-13 9-1 0 0,-72 47 807 0 0,81-57-700 0 0,-41 23 623 0 0,-104 42 0 0 0,147-69-848 0 0,0 0 0 0 0,0-1 0 0 0,-24 4 0 0 0,32-7 14 0 0,-1 0-1 0 0,1-1 1 0 0,0 0-1 0 0,-1 0 1 0 0,1 0-1 0 0,0 0 1 0 0,-1-1-1 0 0,1 1 1 0 0,0-1-1 0 0,0 0 1 0 0,-1-1-1 0 0,1 1 1 0 0,0-1-1 0 0,-7-3 1 0 0,11 4-201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 4607 0 0,'-45'34'12102'0'0,"47"-34"-11464"0"0,13 1-243 0 0,-1-1-1 0 0,0-1 0 0 0,0 0 1 0 0,21-4-1 0 0,3 0 38 0 0,153-27 1181 0 0,-103 16-1234 0 0,-83 15-416 0 0,81-18 285 0 0,-77 16-594 0 0,0 0-1 0 0,0 0 1 0 0,-1-1 0 0 0,0 0-1 0 0,0 0 1 0 0,0-1 0 0 0,11-8-1 0 0,-10 3-4422 0 0,-2-1-1446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6447 0 0,'0'0'6815'0'0,"1"2"-5907"0"0,7 12-291 0 0,0 1-1 0 0,-1 0 1 0 0,-1 0 0 0 0,0 1 0 0 0,-1 0-1 0 0,4 23 1 0 0,-7-24-452 0 0,0 1-1 0 0,-1 0 1 0 0,-1 0 0 0 0,0-1-1 0 0,-1 1 1 0 0,-1 0 0 0 0,0-1-1 0 0,-1 1 1 0 0,-1-1 0 0 0,0 0 0 0 0,-9 20-1 0 0,-44 72 426 0 0,56-105-589 0 0,0 0 0 0 0,0 0 1 0 0,1 0-1 0 0,-1 0 0 0 0,1 1 1 0 0,-1-1-1 0 0,1 5 0 0 0,0-7-37 0 0,0 1 0 0 0,-1-1 0 0 0,1 1 0 0 0,0 0 0 0 0,0-1 0 0 0,0 1-1 0 0,1 0 1 0 0,-1-1 0 0 0,0 1 0 0 0,0-1 0 0 0,0 1 0 0 0,0 0 0 0 0,0-1 0 0 0,1 1 0 0 0,-1-1-1 0 0,0 1 1 0 0,1-1 0 0 0,-1 1 0 0 0,0-1 0 0 0,1 1 0 0 0,-1-1 0 0 0,1 1 0 0 0,-1-1 0 0 0,0 1-1 0 0,1-1 1 0 0,-1 0 0 0 0,1 1 0 0 0,-1-1 0 0 0,1 0 0 0 0,0 1 0 0 0,-1-1 0 0 0,1 0 0 0 0,-1 0-1 0 0,1 0 1 0 0,-1 0 0 0 0,1 1 0 0 0,0-1 0 0 0,-1 0 0 0 0,1 0 0 0 0,0 0 0 0 0,1 0-202 0 0,9 0-748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347 116 8495 0 0,'-15'2'457'0'0,"0"1"-1"0"0,1 1 0 0 0,-1 0 0 0 0,-18 8 1 0 0,33-12-371 0 0,-1 0 0 0 0,1 0 1 0 0,0 1-1 0 0,0-1 0 0 0,0 0 1 0 0,0 0-1 0 0,0 0 0 0 0,0 0 1 0 0,0 0-1 0 0,-1 0 0 0 0,1 0 1 0 0,0 0-1 0 0,0 0 0 0 0,0 0 1 0 0,0 0-1 0 0,0 0 0 0 0,-1 0 1 0 0,1 0-1 0 0,0 0 0 0 0,0 0 1 0 0,0 0-1 0 0,0 0 0 0 0,0 0 1 0 0,-1 0-1 0 0,1 0 0 0 0,0 0 0 0 0,0 0 1 0 0,0 0-1 0 0,0 0 0 0 0,0 0 1 0 0,-1 0-1 0 0,1 0 0 0 0,0 0 1 0 0,0 0-1 0 0,0 0 0 0 0,0 0 1 0 0,0-1-1 0 0,0 1 0 0 0,0 0 1 0 0,-1 0-1 0 0,1 0 0 0 0,0 0 1 0 0,0 0-1 0 0,0 0 0 0 0,0 0 1 0 0,0-1-1 0 0,0 1 0 0 0,0 0 1 0 0,0 0-1 0 0,0 0 0 0 0,0 0 1 0 0,0-1-1 0 0,3-9 1414 0 0,12-12-393 0 0,0 7-811 0 0,1 1 1 0 0,0 1-1 0 0,1 1 0 0 0,18-11 1 0 0,-27 19-136 0 0,0 0 0 0 0,0 0 1 0 0,0 0-1 0 0,0 1 1 0 0,1 0-1 0 0,14-3 0 0 0,-21 6-138 0 0,0-1 0 0 0,0 1 0 0 0,-1 0-1 0 0,1 0 1 0 0,0 0 0 0 0,0 0-1 0 0,0 0 1 0 0,0 0 0 0 0,0 1-1 0 0,0-1 1 0 0,-1 1 0 0 0,1-1-1 0 0,0 1 1 0 0,0 0 0 0 0,0-1-1 0 0,-1 1 1 0 0,1 0 0 0 0,-1 0-1 0 0,1 0 1 0 0,0 0 0 0 0,-1 1 0 0 0,0-1-1 0 0,1 0 1 0 0,-1 1 0 0 0,0-1-1 0 0,0 1 1 0 0,0-1 0 0 0,1 1-1 0 0,-2-1 1 0 0,1 1 0 0 0,0 0-1 0 0,0 0 1 0 0,0-1 0 0 0,-1 1-1 0 0,1 0 1 0 0,-1 0 0 0 0,1 2 0 0 0,-1 2-22 0 0,1 1 1 0 0,-1-1 0 0 0,0 1-1 0 0,-1-1 1 0 0,1 0 0 0 0,-1 1 0 0 0,-1-1-1 0 0,1 0 1 0 0,-1 0 0 0 0,-4 10-1 0 0,1-3-10 0 0,-1 0 0 0 0,-1-1-1 0 0,-14 22 1 0 0,6-15-202 0 0,0-1 1 0 0,-2-1-1 0 0,-23 20 0 0 0,-59 39-5 0 0,90-69 228 0 0,-29 20-9 0 0,-60 59 0 0 0,84-71-13 0 0,0 0 0 0 0,2 0 0 0 0,0 1 0 0 0,0 0 0 0 0,2 1 0 0 0,-16 33 0 0 0,24-45 10 0 0,0 0 0 0 0,0 0 0 0 0,1 0 0 0 0,-2 10 0 0 0,3-14 0 0 0,0-1 1 0 0,0 1-1 0 0,0 0 0 0 0,0-1 0 0 0,0 1 1 0 0,0 0-1 0 0,0-1 0 0 0,0 1 0 0 0,0 0 1 0 0,1-1-1 0 0,-1 1 0 0 0,0 0 0 0 0,0-1 0 0 0,0 1 1 0 0,1 0-1 0 0,-1-1 0 0 0,0 1 0 0 0,1-1 1 0 0,-1 1-1 0 0,1-1 0 0 0,-1 1 0 0 0,1-1 1 0 0,-1 1-1 0 0,1-1 0 0 0,-1 1 0 0 0,1-1 1 0 0,-1 1-1 0 0,1-1 0 0 0,-1 0 0 0 0,1 1 0 0 0,0-1 1 0 0,-1 0-1 0 0,1 0 0 0 0,0 0 0 0 0,0 1 1 0 0,1-1 9 0 0,2 2 30 0 0,1-1 1 0 0,0 1-1 0 0,-1-1 0 0 0,1-1 0 0 0,0 1 1 0 0,0-1-1 0 0,-1 0 0 0 0,9 0 1 0 0,40-9 111 0 0,-24 4-86 0 0,204-37 1206 0 0,-191 33-1555 0 0,0 2 0 0 0,58-2 0 0 0,-99 9-457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4607 0 0,'0'0'354'0'0,"-16"-2"868"0"0,14 2-783 0 0,0 0-1 0 0,0 1 0 0 0,0-1 0 0 0,0 0 0 0 0,0 0 0 0 0,1 1 0 0 0,-1-1 1 0 0,0 1-1 0 0,0 0 0 0 0,0 0 0 0 0,1-1 0 0 0,-3 3 0 0 0,3-3-52 0 0,0 1-301 0 0,1-1 1 0 0,-1 0 0 0 0,1 1 0 0 0,0-1 0 0 0,-1 1-1 0 0,1-1 1 0 0,-1 1 0 0 0,1-1 0 0 0,0 1 0 0 0,-1-1 0 0 0,1 1-1 0 0,0-1 1 0 0,-1 1 0 0 0,1 0 0 0 0,0-1 0 0 0,0 1-1 0 0,0-1 1 0 0,0 1 0 0 0,-1 1 0 0 0,-1 12 1060 0 0,2-10-890 0 0,0-1-1 0 0,0 1 1 0 0,1 0-1 0 0,-1 0 1 0 0,1 0-1 0 0,0-1 1 0 0,0 1-1 0 0,1-1 1 0 0,-1 1-1 0 0,1-1 1 0 0,0 1-1 0 0,0-1 1 0 0,0 0-1 0 0,0 0 1 0 0,0 0-1 0 0,1 0 1 0 0,-1 0-1 0 0,4 3 1 0 0,4 2 61 0 0,-1 0 1 0 0,1 0-1 0 0,0-1 0 0 0,15 7 1 0 0,73 38 44 0 0,50 27 485 0 0,-116-59-690 0 0,0 1-1 0 0,40 36 0 0 0,-57-42-225 0 0,1 0-1 0 0,-2 1 0 0 0,0 1 1 0 0,13 20-1 0 0,-27-36-26 0 0,1 0-1 0 0,-1 0 1 0 0,1 0 0 0 0,-1 0-1 0 0,1-1 1 0 0,0 1-1 0 0,0 0 1 0 0,-1 0 0 0 0,1 0-1 0 0,0-1 1 0 0,0 1-1 0 0,0 0 1 0 0,0-1 0 0 0,0 1-1 0 0,0-1 1 0 0,0 1-1 0 0,0-1 1 0 0,0 0 0 0 0,0 1-1 0 0,2-1 1 0 0,-2 0-35 0 0,1 0 0 0 0,-1-1-1 0 0,1 1 1 0 0,-1-1 0 0 0,1 1 0 0 0,-1-1 0 0 0,1 1-1 0 0,-1-1 1 0 0,0 0 0 0 0,1 0 0 0 0,-1 0 0 0 0,0 1 0 0 0,0-1-1 0 0,2-2 1 0 0,8-8-1458 0 0,0-3-306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11519 0 0,'0'0'1040'0'0,"-12"10"492"0"0,3-1-732 0 0,0 1 0 0 0,0 0-1 0 0,-8 14 1 0 0,-4 4 199 0 0,-12 11 188 0 0,-23 30 216 0 0,-124 200 1069 0 0,152-224-2318 0 0,13-18-178 0 0,-1-1 0 0 0,-2-1 0 0 0,-33 39-1 0 0,5-18-1291 0 0,45-45 1160 0 0,2-1-1127 0 0,8-3 458 0 0,-1-1 1 0 0,13-7-1 0 0,-3-1-867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6 142 11055 0 0,'0'0'852'0'0,"-4"-6"1622"0"0,3 2-2288 0 0,0-7 4349 0 0,2 11-4479 0 0,-1-1 1 0 0,0 1-1 0 0,0 0 0 0 0,0 0 1 0 0,0 0-1 0 0,1-1 0 0 0,-1 1 1 0 0,0 0-1 0 0,0 0 0 0 0,1 0 1 0 0,-1 0-1 0 0,0-1 0 0 0,0 1 0 0 0,1 0 1 0 0,-1 0-1 0 0,0 0 0 0 0,1 0 1 0 0,-1 0-1 0 0,0 0 0 0 0,0 0 1 0 0,1 0-1 0 0,-1 0 0 0 0,0 0 1 0 0,1 0-1 0 0,-1 0 0 0 0,0 0 0 0 0,0 0 1 0 0,1 0-1 0 0,-1 0 0 0 0,0 0 1 0 0,1 0-1 0 0,-1 0 0 0 0,0 1 1 0 0,0-1-1 0 0,1 0 0 0 0,-1 0 1 0 0,0 0-1 0 0,24 7 134 0 0,-1-2 1 0 0,1 0-1 0 0,0-2 1 0 0,0 0-1 0 0,0-2 1 0 0,1-1-1 0 0,-1-1 1 0 0,39-6-1 0 0,12-7 576 0 0,101-32-1 0 0,18-21-4671 0 0,-174 59-3636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8287 0 0,'0'0'5479'0'0,"2"0"-5371"0"0,133-33 2716 0 0,-8 1-4564 0 0,-101 28 1109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9215 0 0,'0'0'1163'0'0,"9"-2"1433"0"0,46-13 1714 0 0,3-1-3096 0 0,47-14 320 0 0,-41 11-742 0 0,76-11-1 0 0,-133 29-952 0 0,0 0-1 0 0,0 1 1 0 0,14 0-1 0 0,-18 1-764 0 0,0-1-1 0 0,0 1 0 0 0,-1-1 0 0 0,1 1 1 0 0,0 0-1 0 0,-1 0 0 0 0,5 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182 509 7423 0 0,'-2'1'340'0'0,"-27"20"864"0"0,1 1-1 0 0,-37 38 1 0 0,48-43-86 0 0,7-9 65 0 0,1 1 0 0 0,-10 13 0 0 0,18-20-153 0 0,0 2 244 0 0,0 0 1252 0 0,15-15-2320 0 0,0-1-1 0 0,-1 0 1 0 0,0-1-1 0 0,18-24 1 0 0,-11 13-127 0 0,138-184 192 0 0,-32 38-209 0 0,-96 133-62 0 0,83-99 0 0 0,-110 133 0 0 0,8-11-78 0 0,-10 13 8 0 0,5 8-19 0 0,0 0 68 0 0,-1 1 0 0 0,0 0 0 0 0,0 0 0 0 0,-1 0-1 0 0,1 1 1 0 0,-2-1 0 0 0,1 1 0 0 0,-2 0 0 0 0,4 17 0 0 0,-2-4 64 0 0,-1-1 0 0 0,0 1 0 0 0,-2 33 0 0 0,-10 86 799 0 0,0 40-437 0 0,8-176-391 0 0,5 28-55 0 0,-4-31-707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59 12295 0 0,'-10'-1'606'0'0,"11"-1"551"0"0,16-5 730 0 0,-8 4-2210 0 0,26-9 1402 0 0,0 2-1 0 0,72-12 1 0 0,-103 22-1022 0 0,0-1 0 0 0,0 0 0 0 0,1 1 0 0 0,-1 0 0 0 0,0 0 0 0 0,0 1-1 0 0,1-1 1 0 0,-1 1 0 0 0,0 0 0 0 0,0 0 0 0 0,0 0 0 0 0,1 1 0 0 0,-1-1 0 0 0,-1 1 0 0 0,1 0 0 0 0,6 4 0 0 0,-9-5-54 0 0,-1-1-1 0 0,0 1 1 0 0,1-1 0 0 0,-1 1 0 0 0,0-1 0 0 0,1 1-1 0 0,-1 0 1 0 0,0-1 0 0 0,0 1 0 0 0,1 0 0 0 0,-1-1-1 0 0,0 1 1 0 0,0 0 0 0 0,0 0 0 0 0,0-1-1 0 0,0 1 1 0 0,0 0 0 0 0,0-1 0 0 0,0 1 0 0 0,-1 1-1 0 0,-3 11-33 0 0,-1-2-87 0 0,-1 0 0 0 0,-1-1 0 0 0,0 0 0 0 0,-1-1 0 0 0,0 1 0 0 0,-15 13 0 0 0,9-8-86 0 0,-1 0 109 0 0,-1-1-1 0 0,0-1 1 0 0,-1 0-1 0 0,0-1 0 0 0,-20 10 1 0 0,0-3 130 0 0,-61 21-1 0 0,90-36-34 0 0,8-4 0 0 0,-1 0 0 0 0,1 0 0 0 0,-1 1 0 0 0,1-1 0 0 0,0 0 0 0 0,-1 0 0 0 0,1 0 0 0 0,0 1 0 0 0,0-1 0 0 0,-1 0 0 0 0,1 1 0 0 0,0-1 0 0 0,-1 0 0 0 0,1 0 0 0 0,0 1 0 0 0,0-1 0 0 0,0 1 0 0 0,-1-1 0 0 0,1 0 0 0 0,0 1 0 0 0,0-1 0 0 0,0 0 0 0 0,0 1 0 0 0,0-1 0 0 0,0 1 0 0 0,0-1 0 0 0,0 0 0 0 0,0 1 0 0 0,0-1 0 0 0,0 1 0 0 0,0-1 0 0 0,0 0 0 0 0,0 1 0 0 0,0-1 0 0 0,0 1 0 0 0,0-1 0 0 0,0 0 0 0 0,0 1 0 0 0,1-1 0 0 0,-1 1 0 0 0,0-1 0 0 0,1 2 3 0 0,0-1 0 0 0,-1 1 0 0 0,1 0 1 0 0,0-1-1 0 0,0 1 0 0 0,0-1 0 0 0,0 1 0 0 0,1-1 0 0 0,-1 0 0 0 0,0 1 0 0 0,0-1 0 0 0,1 0 0 0 0,-1 0 0 0 0,1 0 0 0 0,-1 0 0 0 0,1 0 1 0 0,0 0-1 0 0,-1 0 0 0 0,1-1 0 0 0,0 1 0 0 0,-1-1 0 0 0,1 1 0 0 0,0-1 0 0 0,0 1 0 0 0,3-1 0 0 0,7 2 46 0 0,0-1 0 0 0,20 0 0 0 0,-25-1-34 0 0,21-2 42 0 0,32-5 0 0 0,20-1 164 0 0,-70 7-75 0 0,1 2 0 0 0,-1-1-1 0 0,0 1 1 0 0,0 1-1 0 0,17 4 1 0 0,-25-5-110 0 0,0 0-1 0 0,1-1 1 0 0,-1 2 0 0 0,0-1-1 0 0,0 0 1 0 0,0 0 0 0 0,0 1-1 0 0,0-1 1 0 0,0 1 0 0 0,-1 0-1 0 0,1-1 1 0 0,0 1 0 0 0,-1 0-1 0 0,1 0 1 0 0,-1 0 0 0 0,0 0-1 0 0,0 0 1 0 0,0 0 0 0 0,0 1-1 0 0,0-1 1 0 0,0 0 0 0 0,0 0-1 0 0,-1 1 1 0 0,1-1 0 0 0,-1 1-1 0 0,0-1 1 0 0,0 0 0 0 0,0 1-1 0 0,0-1 1 0 0,0 1 0 0 0,-1 3-1 0 0,0 1-18 0 0,0 0 0 0 0,-1 0-1 0 0,1-1 1 0 0,-1 1 0 0 0,-1 0 0 0 0,1-1-1 0 0,-1 0 1 0 0,-1 0 0 0 0,1 0-1 0 0,-5 7 1 0 0,-9 5 152 0 0,0 0 0 0 0,-1-1 1 0 0,-1 0-1 0 0,0-2 0 0 0,-1 0 0 0 0,-25 13 0 0 0,26-17-22 0 0,-1-2 1 0 0,-23 9-1 0 0,17-8-125 0 0,7-2-211 0 0,0-1-1 0 0,-23 5 1 0 0,41-12-133 0 0,11-8-5054 0 0,33-20 2354 0 0,-13 8 1494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53 5063 0 0,'-7'4'528'0'0,"-13"6"-54"0"0,12-6 1437 0 0,1 0 1 0 0,-15 10 4503 0 0,23-14-6294 0 0,1 1 0 0 0,-1 0 1 0 0,1 0-1 0 0,-1 0 0 0 0,1-1 0 0 0,-1 1 0 0 0,1 0 0 0 0,0-1 0 0 0,-1 0 0 0 0,1 1 0 0 0,0-1 0 0 0,2 0 0 0 0,21 0 360 0 0,3-4 133 0 0,1-2 0 0 0,-1-1 0 0 0,-1-1 0 0 0,33-14 0 0 0,6-2 253 0 0,-50 18-813 0 0,-1 2-1 0 0,1 0 1 0 0,0 0-1 0 0,0 1 1 0 0,0 1-1 0 0,31 1 1 0 0,-39 1-163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2759 0 0,'0'2'5430'0'0,"18"40"1444"0"0,-8 0-3646 0 0,-9-28-2964 0 0,0 0 1 0 0,0-1-1 0 0,-1 1 1 0 0,-1 0-1 0 0,0 0 1 0 0,-1-1 0 0 0,-7 24-1 0 0,0-9-78 0 0,-1 1-1 0 0,-1-1 1 0 0,-1-1-1 0 0,-2 0 1 0 0,-1-1-1 0 0,-1 0 1 0 0,-20 25-1 0 0,31-46-163 0 0,1 0-1 0 0,1 0 1 0 0,-1 0 0 0 0,1 1-1 0 0,0-1 1 0 0,0 1 0 0 0,0 0-1 0 0,-1 6 1 0 0,4-11-34 0 0,1-1 1 0 0,-1 0-1 0 0,0 1 0 0 0,0-1 1 0 0,1 0-1 0 0,-1 1 0 0 0,0-1 1 0 0,1 0-1 0 0,-1 1 0 0 0,1-1 1 0 0,-1 0-1 0 0,0 0 0 0 0,1 1 1 0 0,-1-1-1 0 0,1 0 0 0 0,-1 0 1 0 0,1 0-1 0 0,-1 0 0 0 0,1 1 1 0 0,-1-1-1 0 0,0 0 0 0 0,2 0 1 0 0,-2 0-9 0 0,3 0-541 0 0,-1 0 0 0 0,1 0 0 0 0,0 0 0 0 0,-1 0 1 0 0,1 0-1 0 0,0-1 0 0 0,-1 1 0 0 0,1-1 0 0 0,0 0 0 0 0,2-1 1 0 0,16-7-6166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82 3679 0 0,'0'0'284'0'0,"-1"0"-186"0"0,-22 3 905 0 0,-12 9 6258 0 0,34-12-6341 0 0,-12 3 447 0 0,6-2 1379 0 0,6-1-2694 0 0,1 0 0 0 0,0-1 0 0 0,0 1 0 0 0,0-1 0 0 0,0 1-1 0 0,0-1 1 0 0,0 1 0 0 0,0 0 0 0 0,0-1 0 0 0,0 1 0 0 0,0-1 0 0 0,0 1 0 0 0,0-1-1 0 0,0 1 1 0 0,0 0 0 0 0,0-1 0 0 0,1 1 0 0 0,-1-1 0 0 0,0 1 0 0 0,0 0 0 0 0,0-1-1 0 0,1 1 1 0 0,-1-1 0 0 0,3-4 88 0 0,0 0 0 0 0,1-1 0 0 0,-1 2 0 0 0,1-1 0 0 0,0 0 0 0 0,0 1 0 0 0,0 0 0 0 0,1 0 0 0 0,-1 0-1 0 0,1 0 1 0 0,0 1 0 0 0,0-1 0 0 0,1 1 0 0 0,10-4 0 0 0,-5 2-19 0 0,1 1-1 0 0,0 0 1 0 0,0 1-1 0 0,1 1 1 0 0,-1-1-1 0 0,16 1 1 0 0,-24 1-103 0 0,1 1 0 0 0,-1 1 0 0 0,1-1 0 0 0,-1 1 0 0 0,1-1 0 0 0,-1 1 0 0 0,8 3 0 0 0,-11-4-9 0 0,0 1 1 0 0,0-1-1 0 0,0 1 1 0 0,0-1 0 0 0,0 1-1 0 0,0 0 1 0 0,0-1-1 0 0,0 1 1 0 0,0 0-1 0 0,0 0 1 0 0,0-1 0 0 0,0 1-1 0 0,0 0 1 0 0,-1 0-1 0 0,1 0 1 0 0,0 0-1 0 0,-1 0 1 0 0,1 0 0 0 0,-1 0-1 0 0,1 1 1 0 0,-1-1-1 0 0,1 0 1 0 0,-1 0-1 0 0,0 0 1 0 0,0 0 0 0 0,0 1-1 0 0,1-1 1 0 0,-1 0-1 0 0,0 0 1 0 0,0 0-1 0 0,-1 1 1 0 0,1-1 0 0 0,0 1-1 0 0,-2 4-9 0 0,0-1-1 0 0,0 1 1 0 0,0-1-1 0 0,0 1 1 0 0,-1-1-1 0 0,0 0 1 0 0,0 0 0 0 0,0-1-1 0 0,-5 7 1 0 0,-6 4-42 0 0,-21 17 1 0 0,5-4 123 0 0,-157 149-1051 0 0,91-89 151 0 0,74-68 715 0 0,9-9 134 0 0,-21 24 1 0 0,34-35-17 0 0,-1 1 0 0 0,1-1 0 0 0,0 0 0 0 0,-1 1 0 0 0,1-1 0 0 0,-1 1 0 0 0,1-1-1 0 0,0 1 1 0 0,0-1 0 0 0,-1 1 0 0 0,1-1 0 0 0,0 1 0 0 0,0-1 0 0 0,-1 1 0 0 0,1 0 0 0 0,0-1 0 0 0,0 1 0 0 0,0-1 0 0 0,0 1-1 0 0,0-1 1 0 0,0 1 0 0 0,0 0 0 0 0,0-1 0 0 0,0 1 0 0 0,0-1 0 0 0,0 1 0 0 0,1 0 0 0 0,-1-1 0 0 0,0 1 0 0 0,0-1-1 0 0,1 1 1 0 0,-1-1 0 0 0,0 1 0 0 0,0-1 0 0 0,1 1 0 0 0,-1-1 0 0 0,1 1 0 0 0,-1-1 0 0 0,0 0 0 0 0,1 1 0 0 0,-1-1-1 0 0,1 1 1 0 0,-1-1 0 0 0,1 0 0 0 0,-1 0 0 0 0,1 1 0 0 0,-1-1 0 0 0,1 0 0 0 0,-1 0 0 0 0,2 1 0 0 0,1 0 48 0 0,1 0 0 0 0,0 0 0 0 0,-1 0 0 0 0,1-1 0 0 0,0 1 0 0 0,4-1 0 0 0,12-1 99 0 0,0-2 0 0 0,-1 0 1 0 0,1-1-1 0 0,30-11 1 0 0,-6 2 71 0 0,-22 7-123 0 0,80-18 507 0 0,-87 22-538 0 0,-1 0 1 0 0,1 1-1 0 0,0 0 0 0 0,0 1 1 0 0,15 3-1 0 0,-23-2-99 0 0,0 1 0 0 0,0 0 0 0 0,10 4 0 0 0,-15-5-73 0 0,-1 1-235 0 0,-1-2 189 0 0,0 1-1 0 0,0-1 0 0 0,1 0 0 0 0,-1 0 0 0 0,0 0 0 0 0,0 0 0 0 0,0 1 0 0 0,0-1 1 0 0,0 0-1 0 0,0 0 0 0 0,1 1 0 0 0,-1-1 0 0 0,0 0 0 0 0,0 0 0 0 0,0 1 0 0 0,0-1 0 0 0,0 0 1 0 0,0 0-1 0 0,0 1 0 0 0,0-1 0 0 0,0 0 0 0 0,0 0 0 0 0,0 1 0 0 0,0-1 0 0 0,0 0 0 0 0,-1 0 1 0 0,1 0-1 0 0,0 1 0 0 0,0-1 0 0 0,0 0 0 0 0,0 0 0 0 0,0 1 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 1839 0 0,'2'-1'134'0'0,"0"1"-194"0"0,27-8 1853 0 0,-21 6 43 0 0,1 0 0 0 0,-1 1 1 0 0,0 0-1 0 0,1 1 0 0 0,-1-1 0 0 0,14 3 0 0 0,-22 18-52 0 0,-1-17-1664 0 0,0 0-1 0 0,0 0 1 0 0,0 0-1 0 0,-1 0 1 0 0,0 0 0 0 0,1 0-1 0 0,-1 0 1 0 0,0-1-1 0 0,0 1 1 0 0,-3 2-1 0 0,-26 23 304 0 0,12-13-170 0 0,-98 100 510 0 0,92-88-521 0 0,2 2 0 0 0,-29 45 0 0 0,43-58-230 0 0,1 0 1 0 0,0 0-1 0 0,2 0 0 0 0,0 1 1 0 0,1 0-1 0 0,0 1 0 0 0,2-1 1 0 0,0 1-1 0 0,1-1 0 0 0,0 1 1 0 0,2 0-1 0 0,2 32 0 0 0,-1-45-51 0 0,0 0 0 0 0,1 0 0 0 0,-1 0-1 0 0,1 0 1 0 0,0 0 0 0 0,0-1 0 0 0,1 1 0 0 0,-1-1-1 0 0,1 0 1 0 0,0 1 0 0 0,0-1 0 0 0,0-1 0 0 0,1 1-1 0 0,-1 0 1 0 0,1-1 0 0 0,0 0 0 0 0,0 1 0 0 0,0-2-1 0 0,9 6 1 0 0,-7-5-29 0 0,0 0-1 0 0,1 0 0 0 0,0-1 1 0 0,0 0-1 0 0,-1 0 1 0 0,1 0-1 0 0,0-1 1 0 0,0 0-1 0 0,0 0 0 0 0,1-1 1 0 0,-1 0-1 0 0,0 0 1 0 0,11-3-1 0 0,-17 3-417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4607 0 0,'0'0'9411'0'0,"-7"4"-7663"0"0,-1-2-1206 0 0,0 1-1 0 0,0-1 1 0 0,0-1 0 0 0,-10 1-1 0 0,-21 4 566 0 0,5 3-602 0 0,1 1 1 0 0,-46 21 0 0 0,-91 43-733 0 0,135-59-117 0 0,31-13 245 0 0,0-1 0 0 0,0 1 0 0 0,0-1 0 0 0,0 0 0 0 0,0 0 0 0 0,0 0 0 0 0,-1 0 0 0 0,1-1 0 0 0,0 0 0 0 0,-1 0 0 0 0,-4 0 0 0 0,9 0 84 0 0,-1-1-1 0 0,1 1 0 0 0,0 0 1 0 0,-1 0-1 0 0,1 0 0 0 0,-1-1 1 0 0,1 1-1 0 0,-1 0 1 0 0,1-1-1 0 0,0 1 0 0 0,-1 0 1 0 0,1-1-1 0 0,0 1 0 0 0,-1 0 1 0 0,1-1-1 0 0,0 1 0 0 0,0 0 1 0 0,-1-1-1 0 0,1 1 1 0 0,0-1-1 0 0,0 1 0 0 0,0-1 1 0 0,0 1-1 0 0,-1-1 0 0 0,1 1 1 0 0,0-1-1 0 0,0 1 1 0 0,0 0-1 0 0,0-1 0 0 0,0 1 1 0 0,0-1-1 0 0,0 1 0 0 0,0-1 1 0 0,0 1-1 0 0,1-2 0 0 0,4-14-217 0 0,-3 12 170 0 0,0 0-1 0 0,1 1 0 0 0,-1-1 1 0 0,1 0-1 0 0,0 1 0 0 0,0 0 1 0 0,0-1-1 0 0,0 1 0 0 0,1 0 1 0 0,6-4-1 0 0,-2 1-30 0 0,-7 5 40 0 0,-7 14-10 0 0,-7 10 293 0 0,-1 0-1 0 0,-1-1 1 0 0,-1-1 0 0 0,-1 0-1 0 0,0-1 1 0 0,-28 24-1 0 0,43-43 866 0 0,21 3-652 0 0,-4-3-384 0 0,-1-2 1 0 0,0 0-1 0 0,23-4 0 0 0,-25 3-61 0 0,0 0-1 0 0,1 1 1 0 0,0 0 0 0 0,25 2-1 0 0,-12 5-20 0 0,0 1 1 0 0,0 1-1 0 0,34 15 0 0 0,-42-16-17 0 0,6 2-2 0 0,-13-5 171 0 0,1 0-1 0 0,19 11 1 0 0,-28-14-81 0 0,-1 1 0 0 0,1-1 1 0 0,-1 1-1 0 0,0 0 0 0 0,0-1 1 0 0,0 1-1 0 0,0 0 1 0 0,0 1-1 0 0,0-1 0 0 0,-1 0 1 0 0,1 0-1 0 0,-1 1 0 0 0,0-1 1 0 0,1 1-1 0 0,-1-1 0 0 0,0 1 1 0 0,1 4-1 0 0,-2-6-22 0 0,0 1 0 0 0,0-1 0 0 0,0 0 0 0 0,-1 1 1 0 0,1-1-1 0 0,0 0 0 0 0,-1 1 0 0 0,1-1 0 0 0,-1 0 0 0 0,1 0 0 0 0,-1 1 0 0 0,1-1 0 0 0,-1 0 0 0 0,-1 1 0 0 0,-12 17 168 0 0,12-17-154 0 0,-8 8 62 0 0,0-1-1 0 0,-1 0 1 0 0,0 0-1 0 0,-1-1 1 0 0,-20 10-1 0 0,15-8-10 0 0,-108 63 97 0 0,116-67-188 0 0,-3 1-4 0 0,1 0 1 0 0,-1-1 0 0 0,-21 9-1 0 0,31-14-85 0 0,16-4-1799 0 0,17-7-950 0 0,-15 2 1212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10103 0 0,'0'0'919'0'0,"0"2"-759"0"0,-3 3 142 0 0,1 0-1 0 0,0 1 1 0 0,0-1 0 0 0,0 1 0 0 0,1 0-1 0 0,0-1 1 0 0,0 1 0 0 0,1 0-1 0 0,-1 0 1 0 0,1-1 0 0 0,0 1 0 0 0,1 0-1 0 0,0 0 1 0 0,0-1 0 0 0,0 1-1 0 0,0 0 1 0 0,1-1 0 0 0,0 1-1 0 0,0-1 1 0 0,0 0 0 0 0,1 0 0 0 0,0 0-1 0 0,0 0 1 0 0,0 0 0 0 0,0 0-1 0 0,1-1 1 0 0,7 8 0 0 0,6 3 51 0 0,0 0 1 0 0,1-1 0 0 0,0-1-1 0 0,28 14 1 0 0,84 36 513 0 0,-80-41-565 0 0,63 39 0 0 0,-97-52-189 0 0,-2 2 1 0 0,0 0-1 0 0,0 0 1 0 0,-1 1-1 0 0,0 1 0 0 0,-1 0 1 0 0,-1 1-1 0 0,13 18 1 0 0,-19-23-88 0 0,0 0 1 0 0,-1 0 0 0 0,0 1-1 0 0,0-1 1 0 0,-1 1-1 0 0,0 0 1 0 0,-1 0-1 0 0,0 0 1 0 0,-1 1 0 0 0,0-1-1 0 0,0 0 1 0 0,-1 0-1 0 0,0 1 1 0 0,-1-1-1 0 0,-1 0 1 0 0,1 0 0 0 0,-1 1-1 0 0,-1-1 1 0 0,0-1-1 0 0,-5 12 1 0 0,0-2-24 0 0,-2 1 1 0 0,0-2-1 0 0,-1 1 1 0 0,-1-1-1 0 0,-1-1 1 0 0,-1 0-1 0 0,0-1 1 0 0,-26 24-1 0 0,-207 152-2636 0 0,206-162 701 0 0,26-19-357 0 0,5-5-2007 0 0,1-1-1474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6911 0 0,'7'-7'715'0'0,"-1"1"-71"0"0,1 1-1 0 0,0-1 1 0 0,0 1 0 0 0,1 0-1 0 0,0 1 1 0 0,-1 0 0 0 0,1 0-1 0 0,1 1 1 0 0,12-4 0 0 0,7 0 1538 0 0,45-5 0 0 0,-32 6-1466 0 0,-9 3-157 0 0,6-1-223 0 0,-32 3-683 0 0,0 0 0 0 0,0 1 0 0 0,10-1 0 0 0,-6 1-512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9671 0 0,'1'0'440'0'0,"50"-20"435"0"0,-32 15 1797 0 0,0 1 0 0 0,24-1-1 0 0,-34 4-2443 0 0,1 1-1 0 0,0 1 0 0 0,-1-1 0 0 0,1 1 0 0 0,-1 1 0 0 0,14 3 0 0 0,-16-3-235 0 0,0 0-1 0 0,0-1 1 0 0,1 0-1 0 0,-1 0 1 0 0,1-1-1 0 0,-1 0 1 0 0,0 0-1 0 0,1-1 1 0 0,-1 1-1 0 0,8-3 1 0 0,7-3-1447 0 0,41-18 0 0 0,-33 12-220 0 0,-1 1-215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7367 0 0,'0'2'3896'0'0,"-1"5"-2882"0"0,1 0 0 0 0,-1 0-1 0 0,-4 13 1 0 0,-17 46 450 0 0,5-20-789 0 0,-83 254 499 0 0,95-288-1158 0 0,-4 25 0 0 0,8-34-13 0 0,0 0-1 0 0,1 0 0 0 0,0 0 0 0 0,-1 0 1 0 0,1 0-1 0 0,1 1 0 0 0,-1-1 0 0 0,0 0 1 0 0,1 0-1 0 0,-1 0 0 0 0,1 0 1 0 0,0 0-1 0 0,2 5 0 0 0,-3-7-3 0 0,0-1 1 0 0,1 1-1 0 0,-1-1 0 0 0,0 1 0 0 0,0-1 0 0 0,1 1 1 0 0,-1-1-1 0 0,0 1 0 0 0,1-1 0 0 0,-1 1 0 0 0,0-1 0 0 0,1 1 1 0 0,-1-1-1 0 0,1 1 0 0 0,-1-1 0 0 0,0 0 0 0 0,1 1 1 0 0,-1-1-1 0 0,1 0 0 0 0,-1 1 0 0 0,1-1 0 0 0,0 0 1 0 0,-1 0-1 0 0,1 1 0 0 0,-1-1 0 0 0,1 0 0 0 0,1 0 0 0 0,-1 0-168 0 0,7 2-824 0 0,0 0-326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89 8751 0 0,'-7'-5'465'0'0,"-20"-12"9944"0"0,29 16-9389 0 0,75-12 856 0 0,119-5 0 0 0,-61 8-2792 0 0,-1-10-6692 0 0,-113 15 766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 11167 0 0,'0'0'1016'0'0,"-2"1"-836"0"0,-4 3 5327 0 0,8-4-5389 0 0,0 1 1 0 0,0-1-1 0 0,0 1 1 0 0,0-1-1 0 0,0 0 1 0 0,0 0-1 0 0,0 0 1 0 0,0 0-1 0 0,4-1 1 0 0,-6 1-65 0 0,27-5 285 0 0,1-1 1 0 0,-2-1-1 0 0,45-19 0 0 0,24-6 747 0 0,-81 29-985 0 0,0 0-1 0 0,0 0 1 0 0,0 1 0 0 0,28 1-1 0 0,-38 1-103 0 0,1 0 0 0 0,0 0 0 0 0,0 1 1 0 0,-1 0-1 0 0,1 0 0 0 0,0 0 0 0 0,-1 1 0 0 0,1-1 0 0 0,-1 1 0 0 0,5 3 0 0 0,-8-4 2 0 0,1 0 0 0 0,-1 0 0 0 0,0 0 0 0 0,1 0 0 0 0,-1 1 0 0 0,0-1 0 0 0,0 0 0 0 0,0 1 0 0 0,0-1-1 0 0,0 1 1 0 0,0-1 0 0 0,0 1 0 0 0,-1 0 0 0 0,1-1 0 0 0,-1 1 0 0 0,1 0 0 0 0,-1-1 0 0 0,1 1 0 0 0,-1 0 0 0 0,0-1 0 0 0,0 1 0 0 0,0 0 0 0 0,0 0 0 0 0,0-1 0 0 0,0 1-1 0 0,-1 0 1 0 0,1 0 0 0 0,0-1 0 0 0,-2 4 0 0 0,0 2-13 0 0,-1 0 0 0 0,0 0 0 0 0,-1-1 0 0 0,1 1 0 0 0,-1-1-1 0 0,0 0 1 0 0,-1 0 0 0 0,1-1 0 0 0,-1 1 0 0 0,0-1 0 0 0,-1 0 0 0 0,1 0-1 0 0,-1-1 1 0 0,-6 5 0 0 0,-11 5-88 0 0,-1-1-1 0 0,-37 14 1 0 0,25-11 64 0 0,-39 13-179 0 0,48-19-113 0 0,1 1-1 0 0,-34 18 0 0 0,59-29 201 0 0,3 1-1036 0 0,5-1 1144 0 0,1 1 1 0 0,0-1 0 0 0,0-1-1 0 0,-1 1 1 0 0,1-1 0 0 0,0-1-1 0 0,-1 1 1 0 0,10-5 0 0 0,62-26 342 0 0,-33 11-58 0 0,-45 21-255 0 0,7-4 64 0 0,0 1-1 0 0,1 0 1 0 0,-1 1-1 0 0,1 0 1 0 0,9-1-1 0 0,-15 2-39 0 0,0 1-1 0 0,0 1 0 0 0,0-1 0 0 0,0 0 0 0 0,0 1 1 0 0,0-1-1 0 0,0 1 0 0 0,0 0 0 0 0,-1 0 0 0 0,1 0 1 0 0,0 1-1 0 0,0-1 0 0 0,-1 0 0 0 0,1 1 0 0 0,-1 0 1 0 0,1 0-1 0 0,-1 0 0 0 0,4 3 0 0 0,4 7 51 0 0,0-1-1 0 0,-1 2 0 0 0,0-1 1 0 0,0 1-1 0 0,-2 0 0 0 0,0 1 1 0 0,0 0-1 0 0,-1 0 0 0 0,7 26 1 0 0,-13-36-3 0 0,1-1 0 0 0,-1 1 0 0 0,0-1 1 0 0,1 1-1 0 0,-2-1 0 0 0,1 1 0 0 0,0 0 1 0 0,-1-1-1 0 0,0 1 0 0 0,1-1 0 0 0,-1 1 1 0 0,-1-1-1 0 0,1 0 0 0 0,0 1 0 0 0,-1-1 1 0 0,0 0-1 0 0,0 0 0 0 0,0 0 0 0 0,-4 5 0 0 0,-4 3-20 0 0,-1 0 0 0 0,-1 0-1 0 0,-15 11 1 0 0,11-10 101 0 0,-15 14 69 0 0,-1-2-1 0 0,-53 31 0 0 0,72-48-143 0 0,0-1 1 0 0,0-1-1 0 0,0 0 1 0 0,-21 4-1 0 0,26-8-64 0 0,-1 1 0 0 0,1-1 1 0 0,-1-1-1 0 0,0 0 0 0 0,0 0 0 0 0,1-1 1 0 0,-1 0-1 0 0,-10-2 0 0 0,16 2-29 0 0,1 0-1 0 0,0 0 1 0 0,0 1-1 0 0,0-1 1 0 0,-1-1-1 0 0,1 1 1 0 0,0 0 0 0 0,0 0-1 0 0,0-1 1 0 0,1 1-1 0 0,-1-1 1 0 0,0 0-1 0 0,1 1 1 0 0,-3-4-1 0 0,4 4-19 0 0,0 0-1 0 0,0 0 1 0 0,0 0-1 0 0,0 0 0 0 0,0 0 1 0 0,0 0-1 0 0,1 0 0 0 0,-1 0 1 0 0,0 1-1 0 0,0-1 0 0 0,1 0 1 0 0,-1 0-1 0 0,1 0 1 0 0,-1 0-1 0 0,1 0 0 0 0,-1 0 1 0 0,1 1-1 0 0,-1-1 0 0 0,1 0 1 0 0,1-1-1 0 0,3-3-458 0 0,0 0 0 0 0,1 1 0 0 0,-1 0-1 0 0,1 0 1 0 0,0 0 0 0 0,1 0 0 0 0,-1 1 0 0 0,10-3 0 0 0,-9 2-361 0 0,11-4-1200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67 287 7831 0 0,'-8'0'706'0'0,"7"0"-393"0"0,-1 0 0 0 0,1-1 1 0 0,-1 1-1 0 0,1 0 1 0 0,-1 0-1 0 0,1 0 0 0 0,-1 1 1 0 0,1-1-1 0 0,-1 0 1 0 0,1 1-1 0 0,-1-1 0 0 0,1 1 1 0 0,-1-1-1 0 0,1 1 0 0 0,0-1 1 0 0,-1 1-1 0 0,1 0 1 0 0,0 0-1 0 0,0 0 0 0 0,-1 0 1 0 0,1 0-1 0 0,0 0 1 0 0,0 0-1 0 0,0 0 0 0 0,0 0 1 0 0,0 1-1 0 0,0-1 0 0 0,1 0 1 0 0,-1 0-1 0 0,0 1 1 0 0,1-1-1 0 0,-1 1 0 0 0,1-1 1 0 0,-1 1-1 0 0,0 1 1 0 0,1-1-303 0 0,0 1 135 0 0,-1 0 0 0 0,1 0 1 0 0,1 0-1 0 0,-1 0 0 0 0,0 0 0 0 0,1 0 1 0 0,-1 0-1 0 0,1 1 0 0 0,0-1 0 0 0,0-1 1 0 0,0 1-1 0 0,2 4 0 0 0,0-1-82 0 0,0 1 0 0 0,0-1-1 0 0,-1 1 1 0 0,0 0 0 0 0,-1 0 0 0 0,1 0-1 0 0,-1 0 1 0 0,-1 0 0 0 0,1 0-1 0 0,-1 0 1 0 0,0 0 0 0 0,-1 0 0 0 0,0 0-1 0 0,-2 8 1 0 0,-7 26 563 0 0,-17 39-1 0 0,27-78-32 0 0,8-11-305 0 0,83-87 398 0 0,-46 45-500 0 0,88-74 0 0 0,-65 76-183 0 0,1 3 0 0 0,95-47-1 0 0,-114 69-260 0 0,1 2 0 0 0,1 2 0 0 0,80-19 0 0 0,-51 19-795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36 455 0 0,'3'-2'-3'0'0,"1"0"0"0"0,-1 0 0 0 0,0-1 0 0 0,1 1-1 0 0,-1 0 1 0 0,16-20 18445 0 0,-20 22-18089 0 0,-118 63 1377 0 0,-6 3-1596 0 0,29-8-509 0 0,-121 98 0 0 0,189-135 315 0 0,18-13-32 0 0,0-1 1 0 0,1 1 0 0 0,-16 17-1 0 0,24-23-60 0 0,5-3 61 0 0,-1 0 1 0 0,1 0-1 0 0,0 0 0 0 0,-1 0 0 0 0,1 0 1 0 0,-1-1-1 0 0,1 0 0 0 0,4-3 0 0 0,5-1-76 0 0,36-17 59 0 0,1 3 0 0 0,1 1 0 0 0,70-14 0 0 0,-118 32 109 0 0,102-17-81 0 0,-90 17 50 0 0,0 0-1 0 0,1 1 0 0 0,-1 0 1 0 0,29 5-1 0 0,-39-4 31 0 0,0 0 0 0 0,0 1 0 0 0,0-1 0 0 0,-1 1 0 0 0,1 0 0 0 0,-1 0 0 0 0,1 1 0 0 0,-1-1 0 0 0,0 1 0 0 0,0 0 0 0 0,0 0 0 0 0,5 5 0 0 0,-7-5 0 0 0,0-1 0 0 0,0 1 0 0 0,0 0 0 0 0,0-1 0 0 0,-1 1 0 0 0,1 0 0 0 0,-1 0 0 0 0,0 0 0 0 0,0 0 0 0 0,0 1 0 0 0,0-1 0 0 0,0 0 0 0 0,-1 0 0 0 0,1 1 0 0 0,-1-1 0 0 0,0 0 0 0 0,0 0 0 0 0,0 1 0 0 0,-1 5 0 0 0,-1-1 34 0 0,-1 1-1 0 0,1-1 1 0 0,-1 0-1 0 0,-1 0 1 0 0,1 0-1 0 0,-1 0 1 0 0,-6 8-1 0 0,-40 49 580 0 0,30-41-422 0 0,-19 25-33 0 0,-2-2-1 0 0,-53 46 1 0 0,76-78-182 0 0,1 0 0 0 0,-2-2 0 0 0,0 0 1 0 0,0-1-1 0 0,-1-1 0 0 0,-1-1 0 0 0,0 0 0 0 0,0-2 1 0 0,-27 7-1 0 0,41-14 65 0 0,0 0 0 0 0,1 0 0 0 0,-1-1 0 0 0,0 0 1 0 0,0 0-1 0 0,1 0 0 0 0,-1-1 0 0 0,0 0 0 0 0,1-1 0 0 0,-1 1 0 0 0,1-1 1 0 0,-1-1-1 0 0,-9-4 0 0 0,13 6-2 0 0,0-1 1 0 0,0 0 0 0 0,0 0-1 0 0,0 0 1 0 0,0 0-1 0 0,0 0 1 0 0,1-1-1 0 0,-1 1 1 0 0,1-1-1 0 0,-1 0 1 0 0,1 0-1 0 0,0 0 1 0 0,0 0 0 0 0,0 0-1 0 0,1 0 1 0 0,-1 0-1 0 0,1-1 1 0 0,0 1-1 0 0,0-1 1 0 0,0 1-1 0 0,0-1 1 0 0,0 1 0 0 0,1-1-1 0 0,0 1 1 0 0,0-1-1 0 0,0-5 1 0 0,2-2-92 0 0,1 0 1 0 0,0 1-1 0 0,1-1 0 0 0,0 1 1 0 0,0 0-1 0 0,1 0 0 0 0,0 1 1 0 0,1 0-1 0 0,0 0 0 0 0,1 0 1 0 0,0 0-1 0 0,0 1 0 0 0,1 0 1 0 0,11-9-1 0 0,-17 15-193 0 0,0 0-1 0 0,0 1 1 0 0,0-1-1 0 0,0 1 1 0 0,1-1-1 0 0,-1 1 1 0 0,0 0-1 0 0,1 0 1 0 0,-1 0-1 0 0,1 0 1 0 0,0 0 0 0 0,-1 0-1 0 0,1 1 1 0 0,0-1-1 0 0,-1 1 1 0 0,1 0-1 0 0,0 0 1 0 0,2 0-1 0 0,5 3-1586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0,'0'0'284'0'0,"0"2"150"0"0,1 5 1343 0 0,1 1 0 0 0,0-1 0 0 0,0 0 1 0 0,5 12-1 0 0,-2-9-994 0 0,0-1 0 0 0,12 16 1 0 0,-5-6-267 0 0,0 1 1 0 0,-2 0 0 0 0,10 26 0 0 0,9 16-291 0 0,-28-61-236 0 0,2 6-480 0 0,1 0 1 0 0,0 0 0 0 0,0 0-1 0 0,1-1 1 0 0,9 11-1 0 0,-6-11-5015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 7367 0 0,'0'0'568'0'0,"2"-11"8141"0"0,-2 21-7363 0 0,-3 16-769 0 0,-14 41 614 0 0,-3-1 0 0 0,-51 117 0 0 0,-87 112-1100 0 0,126-242-90 0 0,6-13-172 0 0,3 1 0 0 0,-23 51 0 0 0,45-89 74 0 0,0 0-1 0 0,0 0 1 0 0,0 1 0 0 0,0-1-1 0 0,1 0 1 0 0,-1 4 0 0 0,3 3-5402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86 5983 0 0,'0'0'542'0'0,"-1"0"-446"0"0,-1 0 79 0 0,-1 0-1 0 0,1 0 1 0 0,0 0 0 0 0,0 0 0 0 0,0 1 0 0 0,0-1-1 0 0,0 0 1 0 0,-1 1 0 0 0,-2 1 0 0 0,-20 12 9111 0 0,38-19-8998 0 0,6-5 45 0 0,30-22 0 0 0,-39 24-201 0 0,0 1-1 0 0,0 0 0 0 0,1 1 1 0 0,0 0-1 0 0,0 1 0 0 0,1 0 1 0 0,0 0-1 0 0,13-2 0 0 0,-23 6 117 0 0,3 27-54 0 0,-5-18-184 0 0,-1-1 1 0 0,0 0 0 0 0,-1 1 0 0 0,1-1 0 0 0,-2 0 0 0 0,1 0 0 0 0,-1 0 0 0 0,0-1 0 0 0,0 1 0 0 0,-1-1 0 0 0,0 1 0 0 0,-5 6 0 0 0,-9 9-2 0 0,-35 36-1 0 0,47-52-9 0 0,-1 0 12 0 0,1 1 32 0 0,0-2-22 0 0,4-3 22 0 0,-2 3-21 0 0,-1 2 40 0 0,0-1 156 0 0,-8 10-23 0 0,13-15-140 0 0,-1 0 1 0 0,1 0-1 0 0,0 0 0 0 0,-1 0 1 0 0,1 0-1 0 0,0 0 1 0 0,0 0-1 0 0,0 1 1 0 0,0-1-1 0 0,0 0 1 0 0,0 1-1 0 0,0-1-46 0 0,1 0-1 0 0,-1 0 1 0 0,0 0-1 0 0,1 0 0 0 0,-1 0 1 0 0,1 0-1 0 0,-1 0 1 0 0,1 0-1 0 0,-1 0 1 0 0,1 0-1 0 0,0-1 0 0 0,-1 1 1 0 0,1 0-1 0 0,0 0 1 0 0,0-1-1 0 0,0 1 1 0 0,-1-1-1 0 0,1 1 1 0 0,0-1-1 0 0,0 1 0 0 0,0-1 1 0 0,0 1-1 0 0,0-1 1 0 0,0 0-1 0 0,2 1 1 0 0,0 0 9 0 0,0 0 1 0 0,0-1-1 0 0,0 1 1 0 0,1-1-1 0 0,-1 0 1 0 0,6 0-1 0 0,142-29 418 0 0,2 0-37 0 0,-132 26-760 0 0,41-2-2566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4607 0 0,'0'0'10159'0'0,"2"-1"-9188"0"0,105-11 6080 0 0,-82 10-7381 0 0,1-2-1 0 0,-1 0 1 0 0,1-1-1 0 0,-2-2 0 0 0,1 0 1 0 0,27-13-1 0 0,-7 0-3852 0 0,-24 9-1965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3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13791 0 0,'-1'2'630'0'0,"-2"3"-88"0"0,-10 19-102 0 0,13-24-349 0 0,0 1 1 0 0,0 0-1 0 0,0-1 0 0 0,0 1 0 0 0,0-1 0 0 0,0 1 0 0 0,0 0 1 0 0,0-1-1 0 0,0 1 0 0 0,0 0 0 0 0,0-1 0 0 0,0 1 0 0 0,0-1 0 0 0,1 1 1 0 0,-1-1-1 0 0,0 1 0 0 0,0 0 0 0 0,1-1 0 0 0,-1 1 0 0 0,0-1 1 0 0,1 1-1 0 0,-1-1 0 0 0,1 1 0 0 0,-1-1 0 0 0,1 0 0 0 0,-1 1 1 0 0,1 0-1 0 0,14 8 878 0 0,-4-5-673 0 0,0-1 0 0 0,0 0 1 0 0,1-1-1 0 0,-1 0 0 0 0,1-1 1 0 0,0 0-1 0 0,13-1 1 0 0,19 2 613 0 0,-18 1-749 0 0,22 2 307 0 0,-43-5-877 0 0,0 0-1 0 0,0 0 0 0 0,-1-1 1 0 0,1 0-1 0 0,0 1 0 0 0,-1-1 1 0 0,8-3-1 0 0,0-2-701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152 221 2303 0 0,'0'0'9930'0'0,"7"-5"-8972"0"0,44-38 682 0 0,75-46-1 0 0,-100 73-1387 0 0,1 1 0 0 0,1 1 1 0 0,0 2-1 0 0,32-11 0 0 0,-58 23-228 0 0,1-1-1 0 0,-1 0 1 0 0,1 1-1 0 0,-1-1 1 0 0,1 1-1 0 0,0 0 1 0 0,-1 0 0 0 0,1 0-1 0 0,-1 0 1 0 0,1 0-1 0 0,0 0 1 0 0,-1 1-1 0 0,1-1 1 0 0,-1 1-1 0 0,5 2 1 0 0,-5-2-19 0 0,0 0 0 0 0,-1 0 1 0 0,1 0-1 0 0,0 1 0 0 0,-1-1 0 0 0,1 1 1 0 0,-1-1-1 0 0,0 1 0 0 0,0-1 0 0 0,1 1 1 0 0,-1 0-1 0 0,0 0 0 0 0,0 0 0 0 0,0-1 0 0 0,-1 1 1 0 0,1 0-1 0 0,0 0 0 0 0,-1 0 0 0 0,0 0 1 0 0,1 3-1 0 0,1 4 30 0 0,-1-5-33 0 0,-1 0 0 0 0,1 0 0 0 0,-1 1 1 0 0,0-1-1 0 0,0 0 0 0 0,0 1 0 0 0,0-1 1 0 0,-1 0-1 0 0,0 1 0 0 0,0-1 0 0 0,0 0 1 0 0,-2 5-1 0 0,-1-1 41 0 0,1-3-37 0 0,-1 0 0 0 0,1-1 0 0 0,-1 1 0 0 0,-1-1 0 0 0,1 0 0 0 0,0 0 0 0 0,-1-1 0 0 0,0 1 0 0 0,0-1 0 0 0,-8 4 0 0 0,-5 3 2 0 0,-33 23-7 0 0,3-4-7 0 0,-75 63 1 0 0,53-29-414 0 0,-111 134 0 0 0,162-171 381 0 0,18-25 228 0 0,22-4 572 0 0,109-34 1127 0 0,-80 21-1475 0 0,56-9 1 0 0,-88 22-332 0 0,1-1 20 0 0,-1 1 1 0 0,1 1-1 0 0,0 0 0 0 0,0 2 0 0 0,0 0 0 0 0,25 4 1 0 0,-42-4-252 0 0,-8 3-4262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6911 0 0,'0'-3'104'0'0,"0"0"0"0"0,0 0 0 0 0,0 0 0 0 0,1 0 0 0 0,-1 0-1 0 0,1 0 1 0 0,0 0 0 0 0,0 0 0 0 0,0 0 0 0 0,0 0 0 0 0,0 1-1 0 0,4-6 1 0 0,2-2 863 0 0,15-18-1 0 0,-10 14-605 0 0,5-4 1155 0 0,-1 8 1106 0 0,-5 7-2177 0 0,-1 0 1 0 0,1 1-1 0 0,0 0 1 0 0,0 1-1 0 0,1 0 1 0 0,-1 1-1 0 0,22 3 0 0 0,7-2 226 0 0,-39-1-457 0 0,0 1-158 0 0,4 5-46 0 0,-5 3-10 0 0,-1-6 2 0 0,-1 0-1 0 0,1 0 1 0 0,-1 0 0 0 0,0 0-1 0 0,1 0 1 0 0,-1-1 0 0 0,0 1-1 0 0,0-1 1 0 0,-1 1-1 0 0,-2 1 1 0 0,-30 23 30 0 0,6-6-18 0 0,7 1-14 0 0,0 1 0 0 0,2 2 0 0 0,-27 40 0 0 0,41-55 0 0 0,4-2 16 0 0,2-8 18 0 0,0 1 0 0 0,1 0-1 0 0,-1 0 1 0 0,0-1 0 0 0,0 1 0 0 0,1 0-1 0 0,-1-1 1 0 0,0 1 0 0 0,1 0 0 0 0,-1-1-1 0 0,1 1 1 0 0,-1-1 0 0 0,1 1 0 0 0,-1-1-1 0 0,1 1 1 0 0,0-1 0 0 0,-1 1-1 0 0,1-1 1 0 0,-1 1 0 0 0,2 0 0 0 0,15 7 649 0 0,-14-8-625 0 0,0 1 1 0 0,0-1-1 0 0,0 1 0 0 0,0-1 0 0 0,0 0 0 0 0,0 0 0 0 0,0-1 1 0 0,0 1-1 0 0,0 0 0 0 0,5-3 0 0 0,35-11 297 0 0,-17 4-174 0 0,-13 6-128 0 0,0 0-1 0 0,0 1 0 0 0,0 1 1 0 0,1 0-1 0 0,16 1 0 0 0,-22 1-217 0 0,0 0-1 0 0,0 1 0 0 0,-1 0 0 0 0,1 1 1 0 0,0 0-1 0 0,-1 0 0 0 0,0 0 0 0 0,1 1 0 0 0,-1 0 1 0 0,9 6-1 0 0,-13-8-1187 0 0,6 2-345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3223 0 0,'0'0'143'0'0,"-2"1"-3"0"0,-1 1 389 0 0,0 0-1 0 0,0 0 0 0 0,1 0 1 0 0,-1 1-1 0 0,1-1 1 0 0,-1 1-1 0 0,1-1 1 0 0,0 1-1 0 0,0 0 1 0 0,0 0-1 0 0,0 0 1 0 0,-1 3-1 0 0,-2 7 3209 0 0,-7 24 0 0 0,10-27-3254 0 0,-2 1 1 0 0,1-1-1 0 0,-9 15 0 0 0,9-18-338 0 0,0 1-1 0 0,0-1 1 0 0,-3 13 0 0 0,-2 3-2117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572 106 4143 0 0,'0'0'319'0'0,"10"-4"882"0"0,-2 0-173 0 0,-1 1-1 0 0,1-1 1 0 0,-1 0-1 0 0,10-8 1 0 0,-15 10-769 0 0,1 0 1 0 0,-1 0-1 0 0,0 0 0 0 0,-1 0 1 0 0,1 0-1 0 0,0 0 0 0 0,-1 0 1 0 0,1-1-1 0 0,-1 1 0 0 0,1-1 1 0 0,-1 1-1 0 0,0-1 0 0 0,0 1 1 0 0,0-1-1 0 0,-1 0 1 0 0,1 1-1 0 0,-1-1 0 0 0,1-4 1 0 0,-1 5 66 0 0,0 1 1 0 0,0-1 0 0 0,0 1 0 0 0,0-1-1 0 0,0 1 1 0 0,0-1 0 0 0,0 1 0 0 0,-1-1-1 0 0,1 1 1 0 0,0 0 0 0 0,-1-1 0 0 0,0 1-1 0 0,0-2 1 0 0,0 2-265 0 0,0 1 0 0 0,0-1 0 0 0,0 1-1 0 0,0 0 1 0 0,0-1 0 0 0,0 1 0 0 0,0 0 0 0 0,0 0-1 0 0,0 0 1 0 0,0 0 0 0 0,0 0 0 0 0,0 0 0 0 0,0 0-1 0 0,0 0 1 0 0,0 0 0 0 0,0 0 0 0 0,0 1 0 0 0,0-1-1 0 0,0 0 1 0 0,0 1 0 0 0,0-1 0 0 0,-1 1 0 0 0,-22 9-21 0 0,1 0 1 0 0,-1 2 0 0 0,2 1 0 0 0,-35 25 0 0 0,15-10-38 0 0,-275 171-1527 0 0,310-196 1518 0 0,5-2 0 0 0,1 0 0 0 0,-1 0 1 0 0,0 1-1 0 0,1-1 0 0 0,-1 0 0 0 0,0 0 0 0 0,1 1 0 0 0,0-1 0 0 0,-1 1 0 0 0,1-1 0 0 0,0 1 1 0 0,0 0-1 0 0,-2 3 0 0 0,3-4-10 0 0,1-1-1 0 0,0 1 1 0 0,-1-1 0 0 0,1 1-1 0 0,0-1 1 0 0,-1 1 0 0 0,1-1-1 0 0,0 0 1 0 0,0 1-1 0 0,-1-1 1 0 0,1 0 0 0 0,0 0-1 0 0,1 1 1 0 0,-2-1 7 0 0,10 3-10 0 0,0-1-1 0 0,1-1 1 0 0,-1 1-1 0 0,1-1 1 0 0,-1-1-1 0 0,16-1 1 0 0,66-12-117 0 0,-37 4 103 0 0,-53 8 32 0 0,15-1 14 0 0,0 0-1 0 0,0 1 0 0 0,0 0 0 0 0,19 3 1 0 0,-32-2-10 0 0,1 1-1 0 0,-1 0 1 0 0,1 0 0 0 0,-1 0 0 0 0,0 1 0 0 0,0-1-1 0 0,0 1 1 0 0,0 0 0 0 0,0 0 0 0 0,0 1 0 0 0,0-1 0 0 0,0 1-1 0 0,-1 0 1 0 0,0 0 0 0 0,1 0 0 0 0,-1 0 0 0 0,0 0-1 0 0,0 1 1 0 0,-1 0 0 0 0,5 6 0 0 0,-6-6 4 0 0,2 0 14 0 0,0 1 0 0 0,-1 0-1 0 0,1 0 1 0 0,-1 1 0 0 0,2 7 0 0 0,-4-11 1 0 0,0 0-1 0 0,0 1 1 0 0,0-1 0 0 0,0 0 0 0 0,0 0 0 0 0,-1 0-1 0 0,1 0 1 0 0,-1 0 0 0 0,1 1 0 0 0,-1-1 0 0 0,0 0-1 0 0,1 0 1 0 0,-1 0 0 0 0,0-1 0 0 0,-1 1 0 0 0,1 0-1 0 0,-2 2 1 0 0,-5 5 60 0 0,0-1 0 0 0,-1 0 0 0 0,0-1 0 0 0,0 0 0 0 0,0 0 0 0 0,-1-1 0 0 0,-15 8 0 0 0,-18 11 3 0 0,-10 10 62 0 0,-2-3 1 0 0,-1-2 0 0 0,-1-2 0 0 0,-74 24-1 0 0,128-51-140 0 0,-11 1 6 0 0,14-2-12 0 0,0 0 0 0 0,0 0 0 0 0,-1-1 0 0 0,1 1 0 0 0,0 0 0 0 0,0 0 0 0 0,-1 0 0 0 0,1-1 0 0 0,0 1 0 0 0,0 0 0 0 0,0 0 0 0 0,-1-1 0 0 0,1 1 0 0 0,0 0 0 0 0,0-1 0 0 0,0 1 0 0 0,0 0 0 0 0,0 0 0 0 0,-1-1 0 0 0,1 1 0 0 0,0 0 0 0 0,0-1 0 0 0,0 1 0 0 0,0 0-1 0 0,0-1 1 0 0,0 1 0 0 0,0 0 0 0 0,0-1 0 0 0,1-9-6 0 0,0 1-54 0 0,0 1 0 0 0,7-18 0 0 0,-8 25-53 0 0,-5 8-1630 0 0,-4 6-1610 0 0,-12 27 0 0 0,19-36 1367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10135 0 0,'0'0'919'0'0,"-6"3"3130"0"0,6 3-3725 0 0,1 0-1 0 0,0-1 1 0 0,0 1-1 0 0,1-1 0 0 0,-1 1 1 0 0,1-1-1 0 0,0 0 1 0 0,0 0-1 0 0,5 8 1 0 0,32 44 1513 0 0,-22-33-1351 0 0,35 56 602 0 0,31 41-206 0 0,-77-112-808 0 0,4 3 18 0 0,-1-1 1 0 0,23 21-1 0 0,-28-29-83 0 0,-1 0 1 0 0,1-1-1 0 0,0 1 0 0 0,0-1 1 0 0,0 0-1 0 0,0 0 0 0 0,0 0 1 0 0,0-1-1 0 0,1 1 0 0 0,-1-1 1 0 0,1 0-1 0 0,-1 0 0 0 0,1-1 0 0 0,5 1 1 0 0,-3-1-18 0 0,0-1 0 0 0,0 0-1 0 0,0 0 1 0 0,1 0 0 0 0,10-4 0 0 0,-14 4-239 0 0,-1-1 0 0 0,0 1 0 0 0,0-1 0 0 0,1 1 0 0 0,-1-1 0 0 0,0 0-1 0 0,-1 0 1 0 0,1 0 0 0 0,0-1 0 0 0,-1 1 0 0 0,1-1 0 0 0,-1 1 0 0 0,4-6 0 0 0,1-4-1440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4607 0 0,'-8'2'475'0'0,"1"0"456"0"0,0 0 0 0 0,0 0 0 0 0,1 0 0 0 0,-1 1 0 0 0,1 1 0 0 0,-1-1 0 0 0,1 1 0 0 0,-9 7 0 0 0,7-5-296 0 0,0 1 0 0 0,1 0 0 0 0,0 0 0 0 0,1 1 0 0 0,-10 13 0 0 0,-10 32 1111 0 0,16-36-1270 0 0,-1 1 0 0 0,-1-2 0 0 0,0 1 0 0 0,-27 26 0 0 0,10-17-216 0 0,-50 37-1 0 0,-97 82-112 0 0,169-140-200 0 0,6-4-220 0 0,3-2-83 0 0,7-7-18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9151 0 0,'0'0'422'0'0,"-1"0"-13"0"0,-4 1 4158 0 0,6-2-3985 0 0,8-6-97 0 0,0 0-1 0 0,0 0 0 0 0,0 1 1 0 0,0 1-1 0 0,1-1 0 0 0,0 2 1 0 0,16-7-1 0 0,-2 2 160 0 0,-22 8-279 0 0,0 2-118 0 0,-1-2-222 0 0,-1 1-1 0 0,0 0 0 0 0,0 0 0 0 0,1 0 0 0 0,-1 0 1 0 0,0 0-1 0 0,1 0 0 0 0,-1 0 0 0 0,0 0 0 0 0,1 0 0 0 0,-1 0 1 0 0,0 0-1 0 0,1 0 0 0 0,-1 0 0 0 0,0 0 0 0 0,1 0 1 0 0,-1 1-1 0 0,0-1 0 0 0,0 0 0 0 0,1 0 0 0 0,-1 0 1 0 0,0 0-1 0 0,0 1 0 0 0,1-1 0 0 0,0 3-16 0 0,1 0 0 0 0,-1 1 0 0 0,-1-1 0 0 0,1 0 0 0 0,0 1 1 0 0,-1-1-1 0 0,0 0 0 0 0,0 1 0 0 0,0-1 0 0 0,0 1 0 0 0,0-1 0 0 0,0 0 0 0 0,-1 1 0 0 0,0-1 0 0 0,0 0 0 0 0,0 0 0 0 0,-2 6 0 0 0,-4 6 54 0 0,-1 0 0 0 0,-15 21 1 0 0,1 0-15 0 0,10-14-49 0 0,5-12 4 0 0,2 1 0 0 0,-1 0 1 0 0,-5 19-1 0 0,10-29 9 0 0,1 1 1 0 0,-1-1-1 0 0,1 0 0 0 0,0 0 0 0 0,-1 0 1 0 0,1 0-1 0 0,0 0 0 0 0,0 1 0 0 0,0-1 0 0 0,0 0 1 0 0,0 0-1 0 0,0 0 0 0 0,0 0 0 0 0,0 1 1 0 0,0-1-1 0 0,1 0 0 0 0,-1 0 0 0 0,0 0 0 0 0,1 0 1 0 0,-1 0-1 0 0,1 0 0 0 0,0 0 0 0 0,-1 0 1 0 0,1 0-1 0 0,0 0 0 0 0,-1 0 0 0 0,1 0 0 0 0,0 0 1 0 0,0 0-1 0 0,0 0 0 0 0,0-1 0 0 0,0 1 1 0 0,0 0-1 0 0,0-1 0 0 0,0 1 0 0 0,0-1 0 0 0,0 1 1 0 0,2 0-1 0 0,1 0 52 0 0,0 0 0 0 0,1-1 0 0 0,-1 0 0 0 0,0 1-1 0 0,1-1 1 0 0,-1-1 0 0 0,6 0 0 0 0,12-3 270 0 0,-1-1 0 0 0,30-12-1 0 0,-5 2 89 0 0,81-12 424 0 0,-100 22-814 0 0,-4 5-6 0 0,-11 0-325 0 0,-6 6-2097 0 0,-3 3-3904 0 0,-4 0-424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4607 0 0,'-1'1'354'0'0,"-13"12"8103"0"0,20-16-6628 0 0,-2 0-1674 0 0,24-13 1309 0 0,46-20 0 0 0,-66 32-1350 0 0,1 1-1 0 0,0 0 0 0 0,0 1 0 0 0,1 0 1 0 0,-1 0-1 0 0,0 1 0 0 0,1 0 1 0 0,-1 1-1 0 0,1 0 0 0 0,9 1 1 0 0,-17-1-117 0 0,-1 0 1 0 0,1 0 0 0 0,-1 1-1 0 0,1-1 1 0 0,-1 0 0 0 0,1 1-1 0 0,-1-1 1 0 0,1 0 0 0 0,-1 1-1 0 0,0 0 1 0 0,1-1 0 0 0,-1 1 0 0 0,0 0-1 0 0,2 1 1 0 0,0 1-81 0 0,-1-3-233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11975 0 0,'0'0'923'0'0,"-6"8"1688"0"0,6-8-2533 0 0,0 0 1 0 0,0 1 0 0 0,-1-1-1 0 0,1 0 1 0 0,0 1 0 0 0,0-1 0 0 0,0 0-1 0 0,0 0 1 0 0,0 1 0 0 0,0-1-1 0 0,-1 0 1 0 0,1 1 0 0 0,0-1 0 0 0,0 0-1 0 0,0 1 1 0 0,0-1 0 0 0,0 0-1 0 0,0 1 1 0 0,0-1 0 0 0,0 0 0 0 0,0 1-1 0 0,1-1 1 0 0,-1 0 0 0 0,0 1-1 0 0,0-1 1 0 0,0 0 0 0 0,0 0 0 0 0,0 1-1 0 0,0-1 1 0 0,1 0 0 0 0,-1 0-1 0 0,0 1 1 0 0,0-1 0 0 0,0 0 0 0 0,1 0-1 0 0,-1 1 1 0 0,16 3 503 0 0,19-5-602 0 0,14-9-102 0 0,0-2 0 0 0,73-29 0 0 0,-113 38 58 0 0,28-10-374 0 0,0 0-968 0 0,-13 4-2798 0 0,-4 1-1182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6879 0 0,'0'0'9687'0'0,"11"4"-7511"0"0,-10-4-2093 0 0,-1 1-1 0 0,1-1 1 0 0,0 0-1 0 0,-1 1 1 0 0,1-1 0 0 0,0 0-1 0 0,-1 1 1 0 0,1-1 0 0 0,-1 1-1 0 0,1-1 1 0 0,-1 1 0 0 0,1-1-1 0 0,-1 1 1 0 0,1-1 0 0 0,-1 1-1 0 0,1 0 1 0 0,-1-1 0 0 0,0 1-1 0 0,1 0 1 0 0,-1-1 0 0 0,0 1-1 0 0,0 0 1 0 0,0-1-1 0 0,1 1 1 0 0,-1 1 0 0 0,0 1 18 0 0,0-1 1 0 0,0 1-1 0 0,0-1 1 0 0,-1 1-1 0 0,1-1 0 0 0,-1 1 1 0 0,-1 4-1 0 0,-2 2-26 0 0,0 0 0 0 0,0 1 0 0 0,-7 8 0 0 0,-11 18-21 0 0,-65 96 9 0 0,83-126-62 0 0,-2 2-46 0 0,0 0 0 0 0,1-1 0 0 0,0 2 0 0 0,1-1 0 0 0,-5 13 0 0 0,9-21 43 0 0,0 1 1 0 0,-1-1 0 0 0,1 0-1 0 0,0 0 1 0 0,0 1 0 0 0,0-1-1 0 0,0 0 1 0 0,0 1 0 0 0,0-1-1 0 0,0 0 1 0 0,0 1 0 0 0,0-1-1 0 0,0 0 1 0 0,0 1-1 0 0,0-1 1 0 0,0 0 0 0 0,0 0-1 0 0,0 1 1 0 0,0-1 0 0 0,0 0-1 0 0,0 1 1 0 0,0-1 0 0 0,1 0-1 0 0,-1 1 1 0 0,0-1-1 0 0,0 0 1 0 0,0 0 0 0 0,0 1-1 0 0,1-1 1 0 0,-1 0 0 0 0,0 0-1 0 0,0 0 1 0 0,1 1 0 0 0,-1-1-1 0 0,0 0 1 0 0,0 0 0 0 0,1 0-1 0 0,-1 1 1 0 0,0-1-1 0 0,0 0 1 0 0,1 0 0 0 0,-1 0-1 0 0,0 0 1 0 0,1 0 0 0 0,-1 0-1 0 0,0 0 1 0 0,1 0 0 0 0,-1 0-1 0 0,0 0 1 0 0,1 0-1 0 0,-1 0 1 0 0,4 1-9 0 0,0-1 0 0 0,-1 1 0 0 0,1-1 0 0 0,0 0 0 0 0,-1 0 0 0 0,1 0 0 0 0,0 0 0 0 0,-1-1 0 0 0,7-1 0 0 0,32-13 60 0 0,-27 9-12 0 0,22-7-38 0 0,66-14 0 0 0,-59 18-28 0 0,-43 9-121 0 0,5-3-83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5983 0 0,'0'2'7914'0'0,"-4"19"-6775"0"0,0-1 0 0 0,-1 0 0 0 0,-1 0 0 0 0,-16 34 0 0 0,-46 76-348 0 0,29-59-523 0 0,7-10-258 0 0,-44 87-5 0 0,56-104-6 0 0,-20 66-1 0 0,33-81-303 0 0,1 1 0 0 0,2 0 1 0 0,-2 43-1 0 0,1 0-229 0 0,-2-37-1073 0 0,6-35 1005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7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13991 0 0,'0'0'1268'0'0,"-6"5"-1016"0"0,-2 5 32 0 0,0-1 1 0 0,1 1-1 0 0,-8 14 0 0 0,-10 14 467 0 0,-81 87 119 0 0,65-81-555 0 0,2 2 0 0 0,-51 81 0 0 0,67-88-249 0 0,3 2 0 0 0,1 0-1 0 0,-23 74 1 0 0,33-85-63 0 0,3-1-1 0 0,0 1 1 0 0,2 1 0 0 0,1-1-1 0 0,1 0 1 0 0,4 46-1 0 0,-1-63-2 0 0,1 0-1 0 0,0 0 1 0 0,1 0 0 0 0,1 0-1 0 0,0-1 1 0 0,1 0-1 0 0,0 0 1 0 0,1 0 0 0 0,10 16-1 0 0,-5-13 23 0 0,0 0 0 0 0,1-1 0 0 0,1-1 0 0 0,0 0 0 0 0,1 0 0 0 0,17 11 0 0 0,-24-19-91 0 0,28 19 377 0 0,-32-22-426 0 0,0-1-1 0 0,0 1 0 0 0,0-1 1 0 0,0 0-1 0 0,0 0 0 0 0,1 0 1 0 0,-1 0-1 0 0,1-1 1 0 0,4 1-1 0 0,-7-1-548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140 104 4143 0 0,'0'0'6138'0'0,"9"0"-5162"0"0,-3-1-814 0 0,1 0 0 0 0,-1 0 0 0 0,1 0 0 0 0,-1-1 0 0 0,0 0 0 0 0,0 0 0 0 0,9-5 0 0 0,22-6 2932 0 0,-36 12-2898 0 0,1 0 0 0 0,-1 0 0 0 0,1 0 0 0 0,-1 0-1 0 0,1 0 1 0 0,-1-1 0 0 0,0 1 0 0 0,1 0 0 0 0,-1 0 0 0 0,0-1-1 0 0,2-2 1 0 0,9-10-258 0 0,-4 9 57 0 0,1 0 0 0 0,-1 1 0 0 0,1 0 0 0 0,0 0 0 0 0,0 0-1 0 0,17-3 1 0 0,-9 4-4 0 0,-1 0 0 0 0,1 1 0 0 0,19 0 0 0 0,-26 3 9 0 0,-2 3 0 0 0,-7-3 0 0 0,-1 0 0 0 0,1 0 0 0 0,0 0 0 0 0,-1 1 0 0 0,0-1 0 0 0,1 0 0 0 0,-1 0 0 0 0,0 1 0 0 0,1-1 0 0 0,-1 0 0 0 0,0 0 0 0 0,0 1 0 0 0,0-1 0 0 0,0 0 0 0 0,0 1 0 0 0,0-1 0 0 0,0 0 0 0 0,-1 0 0 0 0,1 1 0 0 0,0-1 0 0 0,-1 0 0 0 0,1 0 0 0 0,-1 1 0 0 0,0-1 0 0 0,1 0 0 0 0,-1 0 0 0 0,0 0 0 0 0,1 0 0 0 0,-3 1 0 0 0,0 4 0 0 0,-2-1 0 0 0,1 0 0 0 0,-1-1 0 0 0,-7 7 0 0 0,3-5 0 0 0,-1 0 0 0 0,0 0 0 0 0,0-1 0 0 0,-1-1 0 0 0,-19 7 0 0 0,-19 8 0 0 0,-16 14-284 0 0,-111 78 0 0 0,171-107 282 0 0,-1 0-5 0 0,0 0 0 0 0,1 0 0 0 0,-1 1 0 0 0,1 0 0 0 0,0 1-1 0 0,-8 9 1 0 0,13-14 371 0 0,-2 6 224 0 0,16-7-503 0 0,-1 1-1 0 0,1-2 0 0 0,0 0 1 0 0,0 0-1 0 0,25-7 0 0 0,-29 6-10 0 0,-6 1-44 0 0,1 0-8 0 0,-1 0 0 0 0,1 0 0 0 0,0 1 0 0 0,7-1 1 0 0,44 9 44 0 0,-52-7-71 0 0,0 0 0 0 0,0 0 0 0 0,0 0-1 0 0,-1 1 1 0 0,1-1 0 0 0,0 1 0 0 0,0 0 0 0 0,-1 0-1 0 0,0 0 1 0 0,6 4 0 0 0,-4-2-174 0 0,-4-3 74 0 0,6 3-413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8:4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49 2303 0 0,'-1'0'2319'0'0,"-1"1"-1715"0"0,1 0 0 0 0,-1 0 0 0 0,0-1 0 0 0,1 1 0 0 0,-1-1 0 0 0,0 0 0 0 0,0 1 0 0 0,0-1 0 0 0,1 0 0 0 0,-1 0 0 0 0,0 0 0 0 0,0 0 0 0 0,0 0 0 0 0,-3-1 0 0 0,3 0-433 0 0,0 0-1 0 0,-1 0 1 0 0,1 0-1 0 0,0 0 1 0 0,-1-1-1 0 0,1 1 1 0 0,0 0-1 0 0,0-1 1 0 0,0 0-1 0 0,-2-2 1 0 0,4 4-167 0 0,-1-1 1 0 0,1 1-1 0 0,0-1 1 0 0,0 1-1 0 0,0-1 1 0 0,-1 1-1 0 0,1-1 1 0 0,0 1-1 0 0,0-1 1 0 0,0 1-1 0 0,0-1 1 0 0,0 1-1 0 0,0-1 1 0 0,0 1-1 0 0,0-1 1 0 0,0 1-1 0 0,0-1 1 0 0,0 0-1 0 0,0-2 0 0 0,-1-9-4 0 0,2 3 11 0 0,0 8 168 0 0,1 13 39 0 0,-1-5-168 0 0,-1 1-1 0 0,0-1 0 0 0,0 1 0 0 0,-1-1 1 0 0,0 1-1 0 0,0-1 0 0 0,-1 0 1 0 0,-5 14-1 0 0,-2 1 306 0 0,-18 30-1 0 0,-2 5 701 0 0,-28 68-783 0 0,41-96-262 0 0,11-19 4 0 0,0-1 1 0 0,0 1-1 0 0,1 0 1 0 0,0 0-1 0 0,-3 14 0 0 0,7-22 91 0 0,-1 0 1 0 0,1 0-1 0 0,0 0 0 0 0,0 1 0 0 0,0-1 1 0 0,0 0-1 0 0,0 0 0 0 0,0 0 0 0 0,1 0 1 0 0,-1 0-1 0 0,1 1 0 0 0,-1-1 0 0 0,1 0 1 0 0,0 0-1 0 0,0 0 0 0 0,0 0 0 0 0,0-1 1 0 0,0 1-1 0 0,0 0 0 0 0,1 0 0 0 0,-1-1 1 0 0,1 1-1 0 0,2 2 0 0 0,1 2 133 0 0,-4-5-210 0 0,0 0 0 0 0,0 0 1 0 0,0 0-1 0 0,0 0 0 0 0,0 0 0 0 0,0 0 0 0 0,0-1 0 0 0,0 1 0 0 0,0 0 1 0 0,1-1-1 0 0,-1 1 0 0 0,1 0 0 0 0,2 0 7 0 0,-1 1 1 0 0,0-1-1 0 0,0 1 1 0 0,0 0-1 0 0,0 0 1 0 0,0 0-1 0 0,5 6 0 0 0,-5-6-23 0 0,11 15-13 0 0,-11-13 1 0 0,-2-3 0 0 0,0 0 0 0 0,0 1 0 0 0,0-1 0 0 0,0 1 0 0 0,0-1 0 0 0,-1 1 0 0 0,1 0 0 0 0,0-1 0 0 0,-1 1 0 0 0,1 0 0 0 0,0 2 0 0 0,3 9 0 0 0,0-2 11 0 0,-3-6-89 0 0,-1-4 110 0 0,0-1-1 0 0,0 1 1 0 0,0 0 0 0 0,0-1-1 0 0,0 1 1 0 0,0 0 0 0 0,0-1-1 0 0,0 1 1 0 0,1 0 0 0 0,-1-1-1 0 0,0 1 1 0 0,0 0 0 0 0,1-1-1 0 0,-1 1 1 0 0,1 0 0 0 0,0 0-5 0 0,0-1 1 0 0,-1 0 0 0 0,1 1 0 0 0,0-1-1 0 0,0 0 1 0 0,0 1 0 0 0,0-1-1 0 0,0 0 1 0 0,-1 0 0 0 0,1 0-1 0 0,0 0 1 0 0,0 1 0 0 0,0-1 0 0 0,0-1-1 0 0,0 1 1 0 0,0 0 0 0 0,0 0-1 0 0,0 0 1 0 0,-1 0 0 0 0,3-1-1 0 0,10-4-16 0 0,-10 4-11 0 0,-1 0 0 0 0,1 0 0 0 0,-1 0 0 0 0,0 0 0 0 0,1 0 0 0 0,-1-1 0 0 0,0 0 0 0 0,0 1 0 0 0,0-1 0 0 0,0 0 0 0 0,0 0 0 0 0,0 0 0 0 0,2-3 0 0 0,2-4 0 0 0,9-8 0 0 0,-12 14 0 0 0,8-16 0 0 0,1-3 0 0 0,-9 18 0 0 0,9-27 0 0 0,-9 25 0 0 0,4-21 0 0 0,3-18 0 0 0,-8 37-12 0 0,-2 6-48 0 0,2 2 0 0 0,7 0 35 0 0,-7 0-39 0 0,12 0-544 0 0,-6 2 581 0 0,-6-1-53 0 0,20 0-824 0 0,-20-1 528 0 0,11 5-450 0 0,7 4-574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11055 0 0,'0'0'984'0'0,"0"-8"2832"0"0,21 16-7720 0 0,-4 4 2400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 12751 0 0,'0'0'1158'0'0,"2"0"-954"0"0,-2-1-173 0 0,4-1-65 0 0,9 3 335 0 0,-12-1-263 0 0,-1 0 0 0 0,1 0 0 0 0,0 0 0 0 0,-1 1-1 0 0,1-1 1 0 0,0 0 0 0 0,-1 1 0 0 0,1-1 0 0 0,-1 0-1 0 0,1 1 1 0 0,-1-1 0 0 0,1 1 0 0 0,-1-1 0 0 0,1 1 0 0 0,-1-1-1 0 0,0 1 1 0 0,1-1 0 0 0,-1 1 0 0 0,0 0 0 0 0,1-1-1 0 0,-1 1 1 0 0,0-1 0 0 0,1 1 0 0 0,-1 0 0 0 0,0-1 0 0 0,0 2-1 0 0,0 0-39 0 0,0 0-1 0 0,0-1 1 0 0,0 1-1 0 0,0 0 0 0 0,-1 0 1 0 0,1-1-1 0 0,0 1 1 0 0,-1 0-1 0 0,1-1 1 0 0,-1 1-1 0 0,0-1 0 0 0,0 1 1 0 0,0-1-1 0 0,1 1 1 0 0,-1-1-1 0 0,-1 1 1 0 0,0 1-1 0 0,-6 5 139 0 0,-1-1 0 0 0,0 1 0 0 0,0-1 0 0 0,0-1 0 0 0,-19 11 0 0 0,-7 4 283 0 0,12-7-378 0 0,18-11-29 0 0,-1 0 0 0 0,1 0-1 0 0,0 0 1 0 0,1 1 0 0 0,-1 0-1 0 0,1-1 1 0 0,-1 2 0 0 0,-4 5-1 0 0,5-5-11 0 0,-1 1 0 0 0,0-1 0 0 0,0 0 0 0 0,0 0 0 0 0,-1-1 0 0 0,-9 6 0 0 0,-11 10 0 0 0,9-6 0 0 0,6-5 0 0 0,0 1 0 0 0,1 0 0 0 0,-16 19 0 0 0,21-21 0 0 0,2 0 0 0 0,2-6 32 0 0,1 0 0 0 0,-1 0-1 0 0,0 1 1 0 0,1-1-1 0 0,0 0 1 0 0,0 0 0 0 0,-1 0-1 0 0,1 1 1 0 0,1-1 0 0 0,-1 0-1 0 0,0 0 1 0 0,0 1-1 0 0,1-1 1 0 0,-1 0 0 0 0,1 0-1 0 0,0 0 1 0 0,0 0 0 0 0,0 0-1 0 0,0 0 1 0 0,0 0-1 0 0,0 0 1 0 0,0 0 0 0 0,1 0-1 0 0,-1-1 1 0 0,1 1 0 0 0,-1 0-1 0 0,3 1 1 0 0,-2-1-6 0 0,1-1 35 0 0,-1 1 0 0 0,1 0 0 0 0,0-1 0 0 0,0 0 1 0 0,0 0-1 0 0,0 0 0 0 0,0 0 0 0 0,0 0 0 0 0,0 0 0 0 0,0-1 0 0 0,0 0 0 0 0,4 1 0 0 0,3 0 113 0 0,8 1 254 0 0,0-1 0 0 0,-1-1 0 0 0,30-3 0 0 0,11-1 100 0 0,-37 3-498 0 0,1 0 0 0 0,0-2 0 0 0,-1-1 0 0 0,22-6 0 0 0,81-32 39 0 0,-94 29-217 0 0,0-2 1 0 0,54-34-1 0 0,-82 48 128 0 0,-1 0 0 0 0,0 1 0 0 0,0-1 0 0 0,1 0 0 0 0,-1 0 0 0 0,0 0 0 0 0,0 0 0 0 0,0 0 0 0 0,0 0 0 0 0,0 0 0 0 0,0 0 0 0 0,-1-1 0 0 0,1 1 0 0 0,0 0 0 0 0,-1 0 0 0 0,1-1 0 0 0,-1 1 0 0 0,1-1 0 0 0,-1 1-1 0 0,1 0 1 0 0,-1-1 0 0 0,0 1 0 0 0,0-1 0 0 0,0 1 0 0 0,0-1 0 0 0,0 1 0 0 0,0 0 0 0 0,0-1 0 0 0,0 1 0 0 0,-1-1 0 0 0,1 1 0 0 0,0-1 0 0 0,-2-1 0 0 0,1 1-20 0 0,0 0 1 0 0,0 0-1 0 0,-1 0 1 0 0,1 0-1 0 0,-1 1 1 0 0,0-1-1 0 0,1 0 1 0 0,-1 1-1 0 0,0-1 0 0 0,0 1 1 0 0,0 0-1 0 0,0 0 1 0 0,0 0-1 0 0,0 0 1 0 0,0 0-1 0 0,0 0 0 0 0,-1 0 1 0 0,1 0-1 0 0,0 1 1 0 0,-3-1-1 0 0,-12 0-63 0 0,1 0-1 0 0,-1 1 1 0 0,1 0-1 0 0,-1 2 1 0 0,1 0-1 0 0,-1 0 1 0 0,-29 10-1 0 0,45-11 112 0 0,-1-1 0 0 0,0 1-1 0 0,1-1 1 0 0,-1 1 0 0 0,0 0-1 0 0,1-1 1 0 0,-1 1 0 0 0,1 0-1 0 0,0 0 1 0 0,-1 0 0 0 0,1 1 0 0 0,0-1-1 0 0,-1 0 1 0 0,1 0 0 0 0,0 1-1 0 0,0-1 1 0 0,0 1 0 0 0,-1 2-1 0 0,-1 1 30 0 0,0 0 9 0 0,0 0 1 0 0,0 1 0 0 0,1-1-1 0 0,0 0 1 0 0,0 1-1 0 0,0-1 1 0 0,0 8-1 0 0,-4 43 399 0 0,2-17-265 0 0,6-5-1028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13591 0 0,'0'0'1231'0'0,"2"1"-1014"0"0,8 1-75 0 0,1-1-1 0 0,0 0 1 0 0,-1 0 0 0 0,1-1-1 0 0,-1 0 1 0 0,18-3 0 0 0,64-18 1530 0 0,56-27 830 0 0,22-6-1252 0 0,-149 48-1406 0 0,0 1 0 0 0,1 1 0 0 0,0 1 0 0 0,0 1 0 0 0,35 2 0 0 0,-55 0-1100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 5527 0 0,'0'0'8863'0'0,"1"0"-8130"0"0,25-4 901 0 0,69-9 1713 0 0,-85 12-3195 0 0,-1 1 1 0 0,1 0-1 0 0,-1 1 0 0 0,1 0 0 0 0,-1 1 0 0 0,1-1 1 0 0,16 7-1 0 0,-19-1-99 0 0,-6-7-53 0 0,0 1 0 0 0,-1-1 0 0 0,1 1 0 0 0,-1 0 0 0 0,1-1 0 0 0,-1 1 0 0 0,1-1 0 0 0,-1 1 0 0 0,1 0 0 0 0,-1-1 0 0 0,1 1 0 0 0,-1 0 0 0 0,0 0 0 0 0,0-1 0 0 0,1 1 0 0 0,-1 0 0 0 0,0 0 0 0 0,0-1 0 0 0,0 1 0 0 0,0 0 0 0 0,0 0 0 0 0,0 0 0 0 0,0-1 0 0 0,0 1 0 0 0,0 0 0 0 0,0 0 0 0 0,0 0 0 0 0,-1 0 0 0 0,1 2 0 0 0,-1 0-15 0 0,0 1 1 0 0,0 0-1 0 0,0-1 0 0 0,-1 0 0 0 0,1 1 0 0 0,-1-1 0 0 0,0 0 1 0 0,0 0-1 0 0,0 0 0 0 0,0 0 0 0 0,0 0 0 0 0,-1 0 0 0 0,-3 3 1 0 0,-6 5-58 0 0,-23 15 1 0 0,30-22 81 0 0,-8 6-35 0 0,-1-1 1 0 0,-1-1-1 0 0,1 0 0 0 0,-28 10 0 0 0,30-11 15 0 0,41-8-104 0 0,16-11-60 0 0,-32 8 19 0 0,-1 0 0 0 0,25-3 1 0 0,-34 6 154 0 0,0 1 0 0 0,0 0 0 0 0,0 0 0 0 0,0 0 0 0 0,0 0 1 0 0,0 1-1 0 0,0-1 0 0 0,0 1 0 0 0,0 0 0 0 0,0-1 0 0 0,0 1 0 0 0,0 1 1 0 0,-1-1-1 0 0,1 0 0 0 0,0 1 0 0 0,-1-1 0 0 0,4 4 0 0 0,-2 0 35 0 0,1 0 0 0 0,-2 0 0 0 0,1 1 0 0 0,-1-1 0 0 0,1 1 0 0 0,-2 0 0 0 0,5 10 0 0 0,3 7 21 0 0,-7-17-57 0 0,-2-3 3 0 0,1 0 1 0 0,-1 0-1 0 0,1 0 1 0 0,-1 0-1 0 0,-1 1 1 0 0,2 5-1 0 0,-1-8 76 0 0,-1-1-72 0 0,0 0 1 0 0,0 0-1 0 0,0 0 1 0 0,0 0-1 0 0,0 0 1 0 0,0 0 0 0 0,1 0-1 0 0,-1 0 1 0 0,0 0-1 0 0,0 0 1 0 0,0 1 0 0 0,0-1-1 0 0,0 0 1 0 0,0 0-1 0 0,0 0 1 0 0,1 0 0 0 0,-1 0-1 0 0,0 0 1 0 0,0 0-1 0 0,0 0 1 0 0,0 0-1 0 0,0 0 1 0 0,0 0 0 0 0,0 1-1 0 0,0-1 1 0 0,0 0-1 0 0,0 0 1 0 0,0 0 0 0 0,1 0-1 0 0,-1 0 1 0 0,0 0-1 0 0,0 0 1 0 0,0 1 0 0 0,0-1-1 0 0,0 0 1 0 0,0 0-1 0 0,0 0 1 0 0,0 0-1 0 0,0 0 1 0 0,0 0 0 0 0,0 1-1 0 0,-3 6 604 0 0,-4 6-37 0 0,-2-6-418 0 0,-1 0 0 0 0,1 0 0 0 0,-1-1-1 0 0,0-1 1 0 0,-16 7 0 0 0,11-5-72 0 0,-226 91-330 0 0,154-66-1907 0 0,80-29 1746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8287 0 0,'-2'1'639'0'0,"-16"-1"-391"0"0,14 0 66 0 0,1 0 0 0 0,-1 0 0 0 0,0 0 0 0 0,1 1 1 0 0,-1 0-1 0 0,-7 1 0 0 0,-8 6 3907 0 0,19-6-3890 0 0,1 4-50 0 0,0-1 0 0 0,-1 1 0 0 0,2 0 0 0 0,-1-1 0 0 0,1 1 0 0 0,0 0 1 0 0,0-1-1 0 0,0 0 0 0 0,1 0 0 0 0,0 0 0 0 0,0 0 0 0 0,7 9 0 0 0,6 5 616 0 0,33 30-1 0 0,-29-31-662 0 0,63 60 508 0 0,68 69 403 0 0,-119-112-830 0 0,-2 1 0 0 0,38 58 0 0 0,-51-67-233 0 0,0 1 1 0 0,-2 1-1 0 0,13 36 0 0 0,-24-53-58 0 0,0 1-1 0 0,-1 0 0 0 0,0 0 0 0 0,-1 0 1 0 0,0 0-1 0 0,-1 1 0 0 0,-1-1 0 0 0,0 0 1 0 0,-1 1-1 0 0,-3 18 0 0 0,1-20-54 0 0,0-1 0 0 0,-1 1 0 0 0,0-1 0 0 0,-1 0 0 0 0,0 0 0 0 0,-1 0 0 0 0,0-1 0 0 0,0 0 0 0 0,-1 0 0 0 0,-1-1 0 0 0,1 0 0 0 0,-2 0 0 0 0,1-1 0 0 0,-1 1 0 0 0,0-2 0 0 0,-1 0 0 0 0,-18 11-1 0 0,-226 119-1873 0 0,229-125 860 0 0,2 1 0 0 0,-29 20 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13215 0 0,'0'0'3220'0'0,"11"-4"-620"0"0,171-47 2500 0 0,-82 26-5966 0 0,-91 23 127 0 0,4-1-376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13359 0 0,'1'1'4632'0'0,"4"0"-4206"0"0,-1 0 0 0 0,1 0 0 0 0,-1-1 0 0 0,1 1 0 0 0,-1-1 0 0 0,1 0 0 0 0,-1 0 0 0 0,1-1 0 0 0,6-1 0 0 0,45-14-740 0 0,-17 5 624 0 0,65-20-382 0 0,-9 3-1073 0 0,-51 16-1934 0 0,80-9 1 0 0,-96 19-2524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11775 0 0,'0'0'1392'0'0,"0"8"230"0"0,0 13-98 0 0,0 0 1 0 0,-2-1 0 0 0,-4 27 0 0 0,2-25-868 0 0,-9 48-215 0 0,-4 0 0 0 0,-35 95 0 0 0,35-122-5550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14279 0 0,'2'0'655'0'0,"2"-1"-232"0"0,22-1 379 0 0,-26 2-793 0 0,0 0-1 0 0,0 0 0 0 0,1 0 0 0 0,-1 0 1 0 0,0 0-1 0 0,0 0 0 0 0,0 0 1 0 0,0 0-1 0 0,0 0 0 0 0,1 0 0 0 0,-1 0 1 0 0,0 0-1 0 0,0 0 0 0 0,0 0 1 0 0,0 0-1 0 0,1 0 0 0 0,-1 0 0 0 0,0 0 1 0 0,0 0-1 0 0,0 0 0 0 0,0 0 1 0 0,0 0-1 0 0,1 1 0 0 0,-1-1 0 0 0,0 0 1 0 0,0 0-1 0 0,0 0 0 0 0,0 0 1 0 0,0 0-1 0 0,0 0 0 0 0,0 1 1 0 0,1-1-1 0 0,-1 0 0 0 0,0 0 0 0 0,0 0 1 0 0,0 0-1 0 0,0 0 0 0 0,0 1 1 0 0,0-1-1 0 0,0 0 0 0 0,0 0 0 0 0,0 0 1 0 0,0 0-1 0 0,0 1 0 0 0,0-1 1 0 0,0 0-1 0 0,0 0 0 0 0,0 0 0 0 0,0 0 1 0 0,0 1-1 0 0,0-1 0 0 0,0 0 1 0 0,-8 12 144 0 0,-16 9 6 0 0,16-15-149 0 0,-94 75-73 0 0,86-66 31 0 0,-1 2 0 0 0,2-1 0 0 0,-23 33 0 0 0,31-39 62 0 0,-1 2-52 0 0,0 0 0 0 0,0 1 1 0 0,-7 16-1 0 0,14-26 45 0 0,0 0 1 0 0,0 0 0 0 0,0-1-1 0 0,0 1 1 0 0,0 0 0 0 0,1 0-1 0 0,-1 0 1 0 0,1 0-1 0 0,0 0 1 0 0,0 1 0 0 0,0-1-1 0 0,0 0 1 0 0,0 0 0 0 0,1 0-1 0 0,-1 0 1 0 0,1 0-1 0 0,0 0 1 0 0,0 0 0 0 0,0-1-1 0 0,0 1 1 0 0,3 5 0 0 0,-2-7 31 0 0,0 1 1 0 0,-1-1 0 0 0,1 1 0 0 0,0-1-1 0 0,0 0 1 0 0,0 0 0 0 0,0 0 0 0 0,0 0 0 0 0,0 0-1 0 0,0 0 1 0 0,0 0 0 0 0,0-1 0 0 0,0 1 0 0 0,0-1-1 0 0,1 1 1 0 0,-1-1 0 0 0,0 0 0 0 0,0 0-1 0 0,1 0 1 0 0,1-1 0 0 0,9 0 267 0 0,0 0 1 0 0,16-5-1 0 0,-19 3-187 0 0,30-6 436 0 0,39-14 1 0 0,-60 16-485 0 0,-1-1 0 0 0,0 0 0 0 0,0-1 0 0 0,19-14 0 0 0,-34 21-77 0 0,1 0-1 0 0,-1-1 0 0 0,0 0 1 0 0,0 1-1 0 0,0-1 1 0 0,0 0-1 0 0,0-1 0 0 0,-1 1 1 0 0,1 0-1 0 0,-1-1 1 0 0,0 1-1 0 0,0-1 0 0 0,-1 0 1 0 0,1 0-1 0 0,-1 1 0 0 0,1-1 1 0 0,-1 0-1 0 0,0 0 1 0 0,-1-1-1 0 0,1 1 0 0 0,-1 0 1 0 0,0 0-1 0 0,0 0 1 0 0,0 0-1 0 0,0 0 0 0 0,-1 0 1 0 0,1 0-1 0 0,-1 0 1 0 0,0 0-1 0 0,-1 0 0 0 0,1 0 1 0 0,0 0-1 0 0,-1 0 1 0 0,0 0-1 0 0,0 1 0 0 0,0-1 1 0 0,-1 1-1 0 0,-3-5 1 0 0,-22-23-184 0 0,0 0 1 0 0,-58-46-1 0 0,78 71-1012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 3679 0 0,'0'0'284'0'0,"10"-3"5618"0"0,-9 2-5522 0 0,-1 1 1 0 0,1 0-1 0 0,-1 0 1 0 0,1 0-1 0 0,0 0 0 0 0,-1 0 1 0 0,1 0-1 0 0,0 0 1 0 0,-1 0-1 0 0,1 0 1 0 0,-1 1-1 0 0,1-1 1 0 0,0 0-1 0 0,-1 0 1 0 0,1 1-1 0 0,-1-1 1 0 0,1 0-1 0 0,0 1 1 0 0,0 0-234 0 0,-1-1 0 0 0,1 1 0 0 0,-1 0 1 0 0,1-1-1 0 0,-1 1 0 0 0,1 0 1 0 0,-1 0-1 0 0,0 0 0 0 0,0 0 0 0 0,1-1 1 0 0,-1 1-1 0 0,0 0 0 0 0,0 0 0 0 0,0 0 1 0 0,0 0-1 0 0,0 0 0 0 0,0-1 1 0 0,0 3-1 0 0,0 0-82 0 0,-1 0 0 0 0,1 1 1 0 0,-1-1-1 0 0,0 0 0 0 0,0 0 0 0 0,0 0 1 0 0,0 0-1 0 0,-4 6 0 0 0,-34 44 546 0 0,-25 40 354 0 0,54-78-967 0 0,-8 18 15 0 0,17-33 0 0 0,1 1 0 0 0,0-1 1 0 0,0 1-1 0 0,0-1 0 0 0,0 1 0 0 0,0 0 0 0 0,0-1 1 0 0,0 1-1 0 0,0-1 0 0 0,0 1 0 0 0,0-1 1 0 0,0 1-1 0 0,0-1 0 0 0,1 1 0 0 0,-1-1 1 0 0,0 1-1 0 0,0-1 0 0 0,0 1 0 0 0,1-1 1 0 0,-1 1-1 0 0,0-1 0 0 0,1 0 0 0 0,-1 1 0 0 0,0-1 1 0 0,1 1-1 0 0,-1-1 0 0 0,1 0 0 0 0,-1 1 1 0 0,0-1-1 0 0,1 0 0 0 0,14 8 257 0 0,-9-7-226 0 0,-1 1 0 0 0,1-1 0 0 0,0 0 0 0 0,0-1 0 0 0,0 0 0 0 0,0 0 0 0 0,0 0 0 0 0,0 0 0 0 0,10-3-1 0 0,7-2 196 0 0,23-8-1 0 0,-31 8-213 0 0,37-8-771 0 0,-36 9 87 0 0,0 0 1 0 0,1-1-1 0 0,-1 0 0 0 0,26-14 0 0 0,-39 17-1045 0 0,2-5-64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9215 0 0,'0'0'10390'0'0,"-1"2"-9917"0"0,-3 7 65 0 0,0 0 1 0 0,-1 0-1 0 0,-1 0 1 0 0,-10 13-1 0 0,-7 11 84 0 0,-3 16-569 0 0,2 1-1 0 0,3 0 0 0 0,-16 57 0 0 0,-19 46-151 0 0,24-69-947 0 0,16-27-2416 0 0,15-47 2035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 10535 0 0,'2'-1'482'0'0,"12"-4"-373"0"0,-1-2 1 0 0,14-8-1 0 0,-12 6 2151 0 0,0 2 3629 0 0,-21 7-5725 0 0,0 1 1 0 0,0 0-1 0 0,0 1 1 0 0,0 0-1 0 0,0 0 1 0 0,-7 3-1 0 0,-10 4-59 0 0,-94 33-7 0 0,95-33-103 0 0,0 1 0 0 0,1 2-1 0 0,-21 14 1 0 0,40-25-56 0 0,11-4-28 0 0,1 0 77 0 0,-1 0 0 0 0,1 1 1 0 0,0 0-1 0 0,12 0 0 0 0,-4 0 9 0 0,-3 0 45 0 0,1 0 0 0 0,0 1-1 0 0,0 1 1 0 0,0 0 0 0 0,0 1-1 0 0,17 4 1 0 0,-20-1 210 0 0,-11-3-134 0 0,-2-1-109 0 0,0 1 0 0 0,0-1 0 0 0,1 1 0 0 0,-1-1 1 0 0,0 1-1 0 0,0-1 0 0 0,1 1 0 0 0,-1-1 0 0 0,0 1 1 0 0,1-1-1 0 0,-1 0 0 0 0,0 1 0 0 0,1-1 0 0 0,-1 0 1 0 0,1 1-1 0 0,-1-1 0 0 0,1 0 0 0 0,6 6 140 0 0,-6-5-17 0 0,0 0-1 0 0,0 0 1 0 0,0 1 0 0 0,0-1-1 0 0,1 0 1 0 0,-2 1-1 0 0,1-1 1 0 0,0 1-1 0 0,0 0 1 0 0,0-1 0 0 0,-1 1-1 0 0,1 1 1 0 0,23 3 8 0 0,-20-5-98 0 0,7 3-46 0 0,0 3-54 0 0,-1 6-17 0 0,-5-4 63 0 0,-5 4 12 0 0,-3 5 17 0 0,-1-13 33 0 0,2-3 2 0 0,-4 5-30 0 0,0 0-1 0 0,-1-1 1 0 0,1 1 0 0 0,-1-2 0 0 0,0 1 0 0 0,-1-1-1 0 0,1 0 1 0 0,-1 0 0 0 0,0-1 0 0 0,0 0 0 0 0,-1 0-1 0 0,1-1 1 0 0,-1 0 0 0 0,1-1 0 0 0,-1 1 0 0 0,0-2-1 0 0,0 1 1 0 0,0-2 0 0 0,-13 1 0 0 0,19-1-19 0 0,1 0 0 0 0,-1 0 0 0 0,1-1 0 0 0,-1 1 0 0 0,0-1 1 0 0,1 0-1 0 0,-1 0 0 0 0,1 1 0 0 0,-5-4 0 0 0,4 2-1 0 0,-1 1 0 0 0,0-1 0 0 0,0 1 0 0 0,0 0 0 0 0,1 0 0 0 0,-1 0 0 0 0,0 0 0 0 0,0 1 0 0 0,0 0 0 0 0,-5-1 0 0 0,4 2-26 0 0,-1-1 0 0 0,1 1 0 0 0,-1 0-1 0 0,1 0 1 0 0,0 0 0 0 0,-1 1 0 0 0,1-1 0 0 0,-9 6-1 0 0,1 0-118 0 0,-22 16-1 0 0,27-17 128 0 0,5-3-64 0 0,-2 3-32 0 0,5-5 50 0 0,-1-1 0 0 0,1 1 0 0 0,0-1 0 0 0,0 0 0 0 0,-1 1 0 0 0,1-1 0 0 0,0 1 0 0 0,0-1 0 0 0,0 1 0 0 0,-1-1 0 0 0,1 1 0 0 0,0-1 1 0 0,0 0-1 0 0,0 1 0 0 0,0-1 0 0 0,0 1 0 0 0,0-1 0 0 0,0 1 0 0 0,0-1 0 0 0,0 1 0 0 0,0-1 0 0 0,1 1 0 0 0,-1-1 0 0 0,0 1 0 0 0,0-1 0 0 0,0 1 0 0 0,0-1 0 0 0,1 0 0 0 0,-1 1 0 0 0,0-1 1 0 0,0 1-1 0 0,1-1 0 0 0,-1 0 0 0 0,0 1 0 0 0,1-1 0 0 0,-1 0 0 0 0,1 1 0 0 0,-1-1 0 0 0,0 0 0 0 0,1 0 0 0 0,-1 1 0 0 0,1-1 0 0 0,-1 0 0 0 0,0 0 0 0 0,1 0 0 0 0,-1 0 0 0 0,1 1 0 0 0,-1-1 0 0 0,1 0 1 0 0,13 2-2033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11519 0 0,'2'1'5482'0'0,"1"0"-5226"0"0,0 0 1 0 0,0 0-1 0 0,0-1 1 0 0,0 1 0 0 0,0-1-1 0 0,1 1 1 0 0,-1-1-1 0 0,0 0 1 0 0,0 0 0 0 0,5-1-1 0 0,37-8 419 0 0,-30 6-252 0 0,340-63 2619 0 0,-252 51-2511 0 0,154-1 1 0 0,-155 21-786 0 0,-96-5-251 0 0,1 0-1 0 0,-1-1 0 0 0,10 0 0 0 0,-14 0-49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8:1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14711 0 0,'0'0'672'0'0,"-2"1"-9"0"0,-16 7-400 0 0,12-6 4017 0 0,18 3-3542 0 0,-5-4-586 0 0,0 1 1 0 0,0-1-1 0 0,0 0 0 0 0,0-1 1 0 0,0 1-1 0 0,8-2 0 0 0,45-7 287 0 0,-22 3-111 0 0,-7 1-75 0 0,44-3 498 0 0,-66 7-630 0 0,0 0 1 0 0,0 0-1 0 0,0 1 1 0 0,0 1-1 0 0,17 4 0 0 0,-25-6-119 0 0,-1 0 0 0 0,1 1-1 0 0,-1-1 1 0 0,1 0-1 0 0,-1 1 1 0 0,0-1-1 0 0,1 0 1 0 0,-1 1-1 0 0,0-1 1 0 0,1 1-1 0 0,-1-1 1 0 0,0 1 0 0 0,1-1-1 0 0,-1 1 1 0 0,0-1-1 0 0,0 1 1 0 0,0-1-1 0 0,1 1 1 0 0,-1-1-1 0 0,0 1 1 0 0,0 0-1 0 0,0-1 1 0 0,0 1 0 0 0,0-1-1 0 0,0 1 1 0 0,0-1-1 0 0,0 2 1 0 0,-3 13 21 0 0,0-9-56 0 0,0 1 1 0 0,0-1-1 0 0,-1 0 0 0 0,0 0 0 0 0,0-1 1 0 0,-9 11-1 0 0,1-4-134 0 0,-23 18 0 0 0,-1-5-124 0 0,-2-2 0 0 0,-2-1 0 0 0,-57 23 0 0 0,72-33 258 0 0,17-8 33 0 0,8-4 0 0 0,0 0 0 0 0,0 0 0 0 0,0 0 0 0 0,0 0 0 0 0,0 0 0 0 0,0 0 0 0 0,-1 0 0 0 0,1 1 0 0 0,0-1 0 0 0,0 0 0 0 0,0 0 0 0 0,0 0 0 0 0,0 0 0 0 0,0 0 0 0 0,0 0 0 0 0,0 0 0 0 0,0 1 0 0 0,0-1 0 0 0,0 0 0 0 0,-1 0 0 0 0,1 0 0 0 0,0 0 0 0 0,0 0 0 0 0,0 0 0 0 0,0 1 0 0 0,0-1 0 0 0,0 0 0 0 0,0 0 0 0 0,0 0 0 0 0,0 0 0 0 0,0 0 0 0 0,0 1 0 0 0,0-1 0 0 0,1 0 0 0 0,-1 0 0 0 0,0 0 0 0 0,0 0 0 0 0,0 0 0 0 0,0 0 0 0 0,0 1 0 0 0,6 0 0 0 0,0-1 0 0 0,0 1 0 0 0,0-1 0 0 0,0 0 0 0 0,-1 0 0 0 0,1-1 0 0 0,6-1 0 0 0,55-9-1 0 0,40-5 9 0 0,-92 15 1 0 0,0 1-1 0 0,0 0 1 0 0,0 1 0 0 0,0 1-1 0 0,20 4 1 0 0,-28-4 52 0 0,0 0 0 0 0,1 1 0 0 0,-1 0-1 0 0,0 0 1 0 0,0 0 0 0 0,0 1 0 0 0,-1 0 0 0 0,8 6 0 0 0,-11-8-50 0 0,0 1 0 0 0,-1 0 0 0 0,1-1 0 0 0,-1 1 1 0 0,1 0-1 0 0,-1 0 0 0 0,0 0 0 0 0,0 0 0 0 0,-1 1 0 0 0,1-1 1 0 0,0 0-1 0 0,-1 1 0 0 0,0-1 0 0 0,0 1 0 0 0,0 0 0 0 0,0-1 0 0 0,-1 1 1 0 0,1 5-1 0 0,-1-5 30 0 0,-1 0 1 0 0,1 0 0 0 0,-1 0-1 0 0,0 0 1 0 0,0 0 0 0 0,-1 0-1 0 0,1 0 1 0 0,-1 0-1 0 0,0-1 1 0 0,-3 6 0 0 0,-1 0 100 0 0,-1 0 1 0 0,-10 11-1 0 0,8-11-6 0 0,0-1 0 0 0,0 0 0 0 0,-1-1 1 0 0,-18 11-1 0 0,-46 18 303 0 0,33-19-269 0 0,-2-2-1 0 0,1-3 1 0 0,-2-1-1 0 0,-86 11 1 0 0,116-22-124 0 0,1 0 0 0 0,0 0 0 0 0,0-1 0 0 0,-24-5-1 0 0,37 6-121 0 0,-1 1 0 0 0,1-1 0 0 0,-1 0-1 0 0,1-1 1 0 0,-1 1 0 0 0,1 0 0 0 0,-1 0-1 0 0,1 0 1 0 0,-1 0 0 0 0,0 0 0 0 0,1 0-1 0 0,-1-1 1 0 0,1 1 0 0 0,0 0 0 0 0,-1 0-1 0 0,1-1 1 0 0,-1 1 0 0 0,1 0 0 0 0,-1-1-1 0 0,1 1 1 0 0,0 0 0 0 0,-1-1 0 0 0,1 1-1 0 0,-1-1 1 0 0,1 1 0 0 0,0-1 0 0 0,0 1-1 0 0,-1-1 1 0 0,1 1 0 0 0,0-1 0 0 0,0 1-1 0 0,0-1 1 0 0,-1 1 0 0 0,1-1 0 0 0,0 1-1 0 0,0-1 1 0 0,0 1 0 0 0,0-1 0 0 0,0 1-1 0 0,0-1 1 0 0,0 0 0 0 0,0 1 0 0 0,0-1-1 0 0,1 1 1 0 0,-1-1 0 0 0,0 1 0 0 0,0-1-1 0 0,0 1 1 0 0,0-1 0 0 0,1 1 0 0 0,-1-1-1 0 0,0 1 1 0 0,1-1 0 0 0,-1 1 0 0 0,0 0-1 0 0,1-1 1 0 0,0 0 0 0 0,5-6-1568 0 0,2 0-47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3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231 340 919 0 0,'1'-2'67'0'0,"2"-2"796"0"0,0-1 1 0 0,0 0-1 0 0,-1 0 0 0 0,1 1 0 0 0,-1-2 1 0 0,-1 1-1 0 0,1 0 0 0 0,-1 0 1 0 0,0-1-1 0 0,0 1 0 0 0,0 0 0 0 0,-1-7 1 0 0,-2-14 82 0 0,1 22-782 0 0,-1-4-150 0 0,1 6-101 0 0,1 2 87 0 0,0-1 1 0 0,0 1-1 0 0,-1-1 1 0 0,1 1-1 0 0,0-1 1 0 0,0 1-1 0 0,-1-1 1 0 0,1 1-1 0 0,0-1 1 0 0,-1 1-1 0 0,1 0 0 0 0,0-1 1 0 0,-1 1-1 0 0,1-1 1 0 0,-1 1-1 0 0,1 0 1 0 0,-1 0-1 0 0,1-1 1 0 0,-1 1-1 0 0,1 0 1 0 0,-1 0-1 0 0,1 0 0 0 0,-1-1 1 0 0,1 1-1 0 0,-1 0 1 0 0,1 0-1 0 0,-1 0 1 0 0,1 0-1 0 0,-2 0 1 0 0,-14 0 58 0 0,12 1-37 0 0,-8 8 92 0 0,11-8-74 0 0,1 0 0 0 0,-1 1 0 0 0,1-1 0 0 0,-1 1 0 0 0,1-1 0 0 0,0 1 0 0 0,-1-1 0 0 0,1 1 0 0 0,0-1 0 0 0,0 1 0 0 0,0-1 0 0 0,0 1 0 0 0,0-1 0 0 0,1 1 0 0 0,0 2 0 0 0,2 10 648 0 0,1-1 0 0 0,0 1 0 0 0,9 17 0 0 0,-12-29-272 0 0,-1-2-310 0 0,0 1 0 0 0,0 0 0 0 0,1-1-1 0 0,-1 1 1 0 0,0 0 0 0 0,0-1 0 0 0,1 1 0 0 0,-1-1 0 0 0,0 1-1 0 0,1-1 1 0 0,-1 1 0 0 0,1-1 0 0 0,-1 1 0 0 0,1-1-1 0 0,-1 1 1 0 0,1-1 0 0 0,-1 0 0 0 0,1 1 0 0 0,0-1 0 0 0,-1 0-1 0 0,1 1 1 0 0,-1-1 0 0 0,1 0 0 0 0,1 0 0 0 0,13 4 1135 0 0,-14-4-944 0 0,2-1-10 0 0,53-18 521 0 0,-27 8-770 0 0,35-8 1 0 0,-26 13-205 0 0,1 2-1 0 0,61 0 1 0 0,-6 1 109 0 0,-57 0 44 0 0,0-1 1 0 0,-1-2-1 0 0,1-2 0 0 0,59-21 0 0 0,90-53-28 0 0,-20 7-222 0 0,-139 64-166 0 0,-1-1 0 0 0,39-24-1 0 0,-63 35 395 0 0,0 0 1 0 0,0 0-1 0 0,1 0 0 0 0,-1 0 0 0 0,0 1 1 0 0,0-1-1 0 0,4 0 0 0 0,-2 0-15 0 0,-2 1-30 0 0,11 0-1413 0 0,-17 3 1574 0 0,0 1 1 0 0,1-1-1 0 0,-2 0 1 0 0,1 0 0 0 0,0 0-1 0 0,0 0 1 0 0,-1-1-1 0 0,-6 3 1 0 0,-46 15 916 0 0,13-5-445 0 0,20-6-527 0 0,0 0 1 0 0,0-2-1 0 0,-1-1 0 0 0,0-1 1 0 0,0-1-1 0 0,-49 1 0 0 0,54-4 63 0 0,0 1-1 0 0,0 0 1 0 0,0 1 0 0 0,-20 7-1 0 0,-76 28 131 0 0,21-5-60 0 0,64-25 51 0 0,-1-2-1 0 0,0 0 0 0 0,0-2 1 0 0,-52-1-1 0 0,80-3-160 0 0,1-1 0 0 0,-1 1 0 0 0,1-1 1 0 0,-1 0-1 0 0,1 0 0 0 0,0 0 0 0 0,-5-3 0 0 0,-2 0 66 0 0,8 4-43 0 0,-9-3 0 0 0,4 1-87 0 0,6 3-6 0 0,0-1-1 0 0,0 1 0 0 0,0 0 0 0 0,0-1 0 0 0,0 1 0 0 0,0 0 1 0 0,0-1-1 0 0,0 1 0 0 0,0 0 0 0 0,0 0 0 0 0,1 0 0 0 0,-1 0 0 0 0,0 0 1 0 0,1 0-1 0 0,-1 0 0 0 0,1 0 0 0 0,-1 1 0 0 0,0 0-74 0 0,0 2-36 0 0,1-3 119 0 0,0-1 0 0 0,0 0 1 0 0,0 1-1 0 0,0-1 0 0 0,-1 0 0 0 0,1 1 0 0 0,0-1 1 0 0,0 0-1 0 0,0 1 0 0 0,0-1 0 0 0,0 1 1 0 0,0-1-1 0 0,0 0 0 0 0,0 1 0 0 0,0-1 1 0 0,0 0-1 0 0,0 1 0 0 0,0-1 0 0 0,0 0 1 0 0,1 1-1 0 0,-1-1 0 0 0,0 1 0 0 0,0-1 1 0 0,0 0-1 0 0,1 1 0 0 0,0 1 14 0 0,1-1 0 0 0,0 1 1 0 0,0-1-1 0 0,0 1 0 0 0,0-1 0 0 0,0 0 0 0 0,0 0 0 0 0,0 0 0 0 0,0 0 0 0 0,1 0 1 0 0,-1 0-1 0 0,0-1 0 0 0,1 1 0 0 0,-1-1 0 0 0,1 1 0 0 0,-1-1 0 0 0,0 0 1 0 0,1 0-1 0 0,-1 0 0 0 0,1 0 0 0 0,-1 0 0 0 0,0-1 0 0 0,1 1 0 0 0,-1-1 0 0 0,3-1 1 0 0,8-2 35 0 0,0-1 0 0 0,0-1 0 0 0,16-9 0 0 0,-12 6-18 0 0,227-130 368 0 0,-227 129-387 0 0,0 0-1 0 0,1 1 0 0 0,0 1 1 0 0,1 1-1 0 0,0 0 1 0 0,23-4-1 0 0,-31 9 1 0 0,1 0-1 0 0,-1 1 1 0 0,1 0 0 0 0,0 0-1 0 0,0 2 1 0 0,-1-1 0 0 0,1 2-1 0 0,0-1 1 0 0,-1 1 0 0 0,1 1-1 0 0,18 7 1 0 0,7 7-192 0 0,-2 3-1 0 0,51 34 1 0 0,-56-34 121 0 0,-27-18 48 0 0,16 11-78 0 0,35 16-1 0 0,-49-26 103 0 0,1-1-1 0 0,-1 0 0 0 0,1 0 0 0 0,0 0 0 0 0,0-1 0 0 0,0 0 0 0 0,-1 0 1 0 0,1 0-1 0 0,0-1 0 0 0,0 0 0 0 0,11-1 0 0 0,-14 1 2 0 0,-1 0 0 0 0,1-1 0 0 0,0 1 0 0 0,-1-1-1 0 0,1 0 1 0 0,-1 1 0 0 0,1-1 0 0 0,-1 0 0 0 0,1-1 0 0 0,-1 1 0 0 0,0 0-1 0 0,0-1 1 0 0,1 1 0 0 0,-1-1 0 0 0,2-3 0 0 0,1 0 35 0 0,-1 3 5 0 0,-1-2 0 0 0,0 1 1 0 0,0 0-1 0 0,0-1 0 0 0,0 1 1 0 0,-1-1-1 0 0,0 0 0 0 0,1 0 1 0 0,-1 0-1 0 0,-1 0 0 0 0,1 0 1 0 0,-1 0-1 0 0,1 0 0 0 0,-1-1 1 0 0,0 1-1 0 0,-1 0 0 0 0,1-1 0 0 0,-1 1 1 0 0,0-1-1 0 0,0 1 0 0 0,0-1 1 0 0,-1 1-1 0 0,1 0 0 0 0,-1-1 1 0 0,0 1-1 0 0,0 0 0 0 0,-1-1 1 0 0,1 1-1 0 0,-3-5 0 0 0,2 6-37 0 0,0 0-1 0 0,0 0 1 0 0,-1 1 0 0 0,1-1-1 0 0,0 1 1 0 0,-1-1 0 0 0,0 1-1 0 0,1 0 1 0 0,-1 0-1 0 0,0 0 1 0 0,0 0 0 0 0,0 0-1 0 0,-1 1 1 0 0,1-1 0 0 0,0 1-1 0 0,-1 0 1 0 0,1 0-1 0 0,0 0 1 0 0,-1 0 0 0 0,-3 1-1 0 0,-7-2-60 0 0,0 1 0 0 0,1 1-1 0 0,-24 2 1 0 0,-269 52 222 0 0,216-34 76 0 0,-30 7 143 0 0,-102 19 403 0 0,-8-10-193 0 0,184-29-523 0 0,-87 24 0 0 0,36 3-632 0 0,-37 11-673 0 0,129-44 681 0 0,1 0 1 0 0,-1-1-1 0 0,1 1 0 0 0,-1-1 1 0 0,1 0-1 0 0,-7-1 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3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60 289 13991 0 0,'0'0'5154'0'0,"9"-1"-5068"0"0,-2 0-102 0 0,-2 0-85 0 0,0 0-1 0 0,0 1 1 0 0,0 0 0 0 0,0 0-1 0 0,0 1 1 0 0,0-1-1 0 0,0 1 1 0 0,-1 0 0 0 0,9 3-1 0 0,4 2-366 0 0,22 12 0 0 0,-8-4 65 0 0,34 10 283 0 0,-57-22 184 0 0,0 0 1 0 0,0 0-1 0 0,0-1 0 0 0,1 0 1 0 0,-1-1-1 0 0,11 0 1 0 0,6-4 290 0 0,0 0 1 0 0,0-2 0 0 0,-1 0 0 0 0,1-2 0 0 0,-1-1 0 0 0,-1-1-1 0 0,23-12 1 0 0,-19 10-172 0 0,45-13 0 0 0,-47 17-128 0 0,-1 1-50 0 0,1 1-1 0 0,-1 1 1 0 0,36-2 0 0 0,76 4-57 0 0,-119 3 31 0 0,8-1 50 0 0,0-1-1 0 0,0-1 1 0 0,0-1 0 0 0,-1-2-1 0 0,0 0 1 0 0,0-1-1 0 0,0-2 1 0 0,-1 0 0 0 0,36-20-1 0 0,130-69 179 0 0,-161 84-383 0 0,34-13 0 0 0,-57 24 46 0 0,-4 3 123 0 0,-1-1 1 0 0,1 1 0 0 0,0 0 0 0 0,-1 0 0 0 0,1 0 0 0 0,-1 0-1 0 0,1 0 1 0 0,0 0 0 0 0,-1 0 0 0 0,1 0 0 0 0,-1 0 0 0 0,1 0-1 0 0,0 0 1 0 0,-1 0 0 0 0,1 0 0 0 0,-1 0 0 0 0,1 1 0 0 0,-1-1-1 0 0,2 1 1 0 0,6 0-122 0 0,-3 0 120 0 0,-1-1 0 0 0,0 1 0 0 0,0 0 0 0 0,0 1 0 0 0,0-1 0 0 0,0 1 0 0 0,0 0 0 0 0,-1 0 0 0 0,1 0 0 0 0,0 0 0 0 0,4 4 0 0 0,-2-1 21 0 0,2 1 1182 0 0,-53-13-576 0 0,24 4-697 0 0,1 0-1 0 0,-1 1 0 0 0,0 1 1 0 0,-29 2-1 0 0,21 4-285 0 0,0 1 0 0 0,0 2 0 0 0,-43 17 0 0 0,-186 58-208 0 0,237-76 562 0 0,-169 32 9 0 0,164-35 0 0 0,-150 31 64 0 0,162-34-102 0 0,1-1 0 0 0,0 0-1 0 0,-1 0 1 0 0,1-1 0 0 0,0-1-1 0 0,0 0 1 0 0,-19-6 0 0 0,12 3-183 0 0,0 1 1 0 0,-23-2-1 0 0,39 6 241 0 0,0 0-1 0 0,0 1 0 0 0,-1-1 0 0 0,1 1 1 0 0,0 0-1 0 0,0 0 0 0 0,0 0 1 0 0,-1 1-1 0 0,2-1 0 0 0,-7 4 0 0 0,3 0 506 0 0,0-1-1 0 0,0 1 0 0 0,1 0 0 0 0,-9 8 1 0 0,14-12-281 0 0,-1 1-27 0 0,2-2-214 0 0,0 0 1 0 0,0 1-1 0 0,0-1 0 0 0,0 0 1 0 0,0 0-1 0 0,-1 0 0 0 0,1 0 1 0 0,0 1-1 0 0,0-1 0 0 0,0 0 1 0 0,-1 0-1 0 0,1 0 0 0 0,0 0 1 0 0,0 0-1 0 0,0 1 1 0 0,-1-1-1 0 0,1 0 0 0 0,0 0 1 0 0,0 0-1 0 0,-1 0 0 0 0,1 0 1 0 0,0 0-1 0 0,0 0 0 0 0,-1 0 1 0 0,1 0-1 0 0,0 0 0 0 0,0 0 1 0 0,-1 0-1 0 0,1 0 1 0 0,0 0-1 0 0,0 0 0 0 0,-1 0 1 0 0,1 0-1 0 0,0 0 0 0 0,0-1 1 0 0,-1 1-1 0 0,1-1-16 0 0,0 0 0 0 0,1-1 1 0 0,-1 1-1 0 0,0 0 0 0 0,1-1 0 0 0,-1 1 0 0 0,1 0 0 0 0,-1 0 1 0 0,1 0-1 0 0,-1-1 0 0 0,1 1 0 0 0,0 0 0 0 0,0 0 0 0 0,0 0 1 0 0,-1 0-1 0 0,1 0 0 0 0,2-1 0 0 0,-1-1 14 0 0,1 1 1 0 0,0-1-1 0 0,0 0 0 0 0,1 1 0 0 0,-1 0 1 0 0,0-1-1 0 0,1 1 0 0 0,-1 1 0 0 0,1-1 1 0 0,0 0-1 0 0,-1 1 0 0 0,1 0 0 0 0,0 0 1 0 0,0 0-1 0 0,0 0 0 0 0,0 1 0 0 0,0-1 1 0 0,7 1-1 0 0,6 1 105 0 0,0 1-1 0 0,-1 1 1 0 0,22 5 0 0 0,-2 0-8 0 0,9-2 5 0 0,1-2-1 0 0,0-2 0 0 0,83-8 1 0 0,-20-7 543 0 0,-71 7-592 0 0,-1 1 1 0 0,1 2 0 0 0,0 2 0 0 0,41 4 0 0 0,-51 1-85 0 0,4 0-103 0 0,34 1 1 0 0,-55-5 109 0 0,0-1 0 0 0,0 0 0 0 0,-1 0 0 0 0,1-1 0 0 0,-1 0 0 0 0,1-1 0 0 0,11-5 0 0 0,11-6 11 0 0,-2-1 0 0 0,1-1 0 0 0,-2-2 0 0 0,49-38 0 0 0,-65 44 3 0 0,61-47 6 0 0,-63 51 3 0 0,-6 7 5 0 0,-7 6 9 0 0,-7 7 20 0 0,-2-3-33 0 0,-1 0-1 0 0,1 0 1 0 0,-1-1-1 0 0,-1-1 1 0 0,1 0-1 0 0,-1 0 0 0 0,-1-2 1 0 0,1 1-1 0 0,-1-1 1 0 0,0-1-1 0 0,0 0 0 0 0,-18 2 1 0 0,-12-1-356 0 0,-1-1 1 0 0,-66-5-1 0 0,-25 2-908 0 0,115 1 929 0 0,0 0 0 0 0,0 1 0 0 0,1 1 0 0 0,-29 9 0 0 0,-32 18-390 0 0,-88 27-102 0 0,-9 5 697 0 0,119-39 1366 0 0,-89 22-1 0 0,129-43-1016 0 0,0-1 1 0 0,0-1-1 0 0,-1-1 0 0 0,1 0 0 0 0,0-2 1 0 0,-24-4-1 0 0,12 2-378 0 0,-30 0 0 0 0,39 4-36 0 0,10-1 32 0 0,0 1-1 0 0,0 0 1 0 0,1 0-1 0 0,-1 1 1 0 0,0 1-1 0 0,0 0 1 0 0,1 0-1 0 0,-19 8 1 0 0,26-8 80 0 0,-2 3 34 0 0,5-5 101 0 0,0 0-1 0 0,-1 1 1 0 0,1-1 0 0 0,0 0-1 0 0,0 1 1 0 0,-1-1 0 0 0,1 0-1 0 0,0 1 1 0 0,0-1-1 0 0,-1 0 1 0 0,1 1 0 0 0,0-1-1 0 0,0 1 1 0 0,0-1 0 0 0,0 0-1 0 0,-1 1 1 0 0,1-1-1 0 0,0 1 1 0 0,0-1 0 0 0,0 0-1 0 0,0 1 1 0 0,0-1-1 0 0,0 1 1 0 0,0-1 0 0 0,0 1-1 0 0,1-1 1 0 0,-1 0 0 0 0,0 1-1 0 0,0 0 1 0 0,1 0-29 0 0,-1-1 1 0 0,1 1 0 0 0,0 0-1 0 0,-1 0 1 0 0,1-1 0 0 0,0 1-1 0 0,0 0 1 0 0,-1-1-1 0 0,1 1 1 0 0,0-1 0 0 0,0 1-1 0 0,1 0 1 0 0,2 0-34 0 0,0 1 1 0 0,1-1-1 0 0,-1 1 1 0 0,0-1 0 0 0,6 0-1 0 0,0-1 33 0 0,0 0 0 0 0,0-1 0 0 0,0-1 0 0 0,0 0 0 0 0,-1 0 1 0 0,15-5-1 0 0,4-1 21 0 0,67-18 60 0 0,98-20 336 0 0,-131 36-271 0 0,1 2 0 0 0,65 2-1 0 0,-20 10 77 0 0,207 35-1 0 0,-288-34-92 0 0,1-2-1 0 0,0-1 1 0 0,36-2-1 0 0,-47-1-55 0 0,-1-1 0 0 0,1-1 0 0 0,-1 0 0 0 0,1-2-1 0 0,-1 1 1 0 0,27-13 0 0 0,-35 13-14 0 0,-2 2-41 0 0,-1-1 0 0 0,0 0 0 0 0,1 0 0 0 0,-1 0 0 0 0,0-1 0 0 0,-1 0 0 0 0,9-8 0 0 0,-12 11-12 0 0,-20-8-186 0 0,10 9 138 0 0,-1-1 0 0 0,-14 3-1 0 0,-8-1 10 0 0,-36-1-47 0 0,45 1 60 0 0,1-1 0 0 0,-1-1 0 0 0,-38-7 0 0 0,41 3 51 0 0,-98-19 46 0 0,95 21-103 0 0,0 1-1 0 0,0 0 1 0 0,-29 4 0 0 0,-38 6-39 0 0,-113 27-1 0 0,175-27-136 0 0,0 2 0 0 0,-46 21 0 0 0,-23 9-318 0 0,85-36 427 0 0,-1-1 1 0 0,0 0-1 0 0,0-1 1 0 0,0 0-1 0 0,0-1 0 0 0,-13 0 1 0 0,4-3-348 0 0,-38-8 1 0 0,42 6-333 0 0,-1 0 0 0 0,-29 0 0 0 0,46 4 287 0 0,-6 8-482 0 0,6-6 847 0 0,1 0 0 0 0,0 0 0 0 0,-1 0 0 0 0,1 0-1 0 0,0 0 1 0 0,0 0 0 0 0,0 0 0 0 0,0 1 0 0 0,1-1 0 0 0,-1 0-1 0 0,1 1 1 0 0,-1 3 0 0 0,1 30-4815 0 0,0-35 4443 0 0,2 21-4695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0 37 0 0,1 3 125 0 0,1 0-349 0 0,2 7 740 0 0,0 6-67 0 0,-4-15-394 0 0,8 8 1138 0 0,-6-7-1396 0 0,1 0 0 0 0,-1-1 0 0 0,1 0 0 0 0,0 1-1 0 0,-1-1 1 0 0,1 0 0 0 0,0 0 0 0 0,0-1 0 0 0,0 1 0 0 0,0-1 0 0 0,0 1-1 0 0,-1-1 1 0 0,1 0 0 0 0,0 0 0 0 0,0 0 0 0 0,0 0 0 0 0,0-1-1 0 0,4-1 1 0 0,3 1-113 0 0,4 4 0 0 0,-10 1 0 0 0,-3-2 0 0 0,3 5 43 0 0,1 0 0 0 0,-1 1 0 0 0,0 0 0 0 0,0 0 0 0 0,-1 0 0 0 0,4 15 0 0 0,-3-10 99 0 0,32 123-144 0 0,-26-92-126 0 0,2 0 0 0 0,29 72-1 0 0,-40-114-18 0 0,-1-1 1 0 0,1 1-1 0 0,0-1 0 0 0,-1 0 0 0 0,1 1 0 0 0,0-1 1 0 0,0 0-1 0 0,0 1 0 0 0,0-1 0 0 0,0 0 0 0 0,1 0 1 0 0,-1 0-1 0 0,0 0 0 0 0,0 0 0 0 0,1 0 0 0 0,-1 0 1 0 0,0 0-1 0 0,1-1 0 0 0,-1 1 0 0 0,1 0 0 0 0,-1-1 1 0 0,1 1-1 0 0,0-1 0 0 0,-1 0 0 0 0,1 0 0 0 0,-1 1 1 0 0,1-1-1 0 0,2 0 0 0 0,15-7-1388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59 6447 0 0,'2'-8'306'0'0,"0"5"-247"0"0,2-21 248 0 0,-4 24-269 0 0,0-1 0 0 0,0 1 0 0 0,0-1 0 0 0,0 1 0 0 0,0 0 0 0 0,-1-1 0 0 0,1 1 0 0 0,0-1 0 0 0,0 1 0 0 0,0-1 0 0 0,0 1 0 0 0,-1 0 0 0 0,1-1 0 0 0,0 1 0 0 0,0-1 0 0 0,-1 1 0 0 0,1 0 0 0 0,0-1 0 0 0,-1 1 0 0 0,1 0 0 0 0,0 0 0 0 0,-1-1 0 0 0,1 1 0 0 0,0 0 0 0 0,-1 0 0 0 0,1-1 0 0 0,-1 1 0 0 0,1 0 0 0 0,-1 0 0 0 0,1 0 0 0 0,0 0 0 0 0,-1 0-1 0 0,1 0 1 0 0,-1 0 0 0 0,1 0 0 0 0,-1 0 0 0 0,1 0 0 0 0,-1 0 0 0 0,1 0 0 0 0,-1 0 0 0 0,1 0 0 0 0,0 0 0 0 0,-1 0 0 0 0,1 0 0 0 0,-1 0 0 0 0,1 1 0 0 0,0-1 0 0 0,-1 0 0 0 0,0 1 0 0 0,-2 3 86 0 0,-10 13 848 0 0,55-53 2265 0 0,-41 35-2866 0 0,-1 1 117 0 0,-3 5-307 0 0,0 0 1 0 0,0-1-1 0 0,-1 1 0 0 0,-4 4 0 0 0,-4 4 30 0 0,-46 57-211 0 0,-4-3 0 0 0,-139 116 0 0 0,131-131 0 0 0,62-47 0 0 0,0 0 0 0 0,0-1 0 0 0,0 0 0 0 0,0 0 0 0 0,-1-1 0 0 0,0 0 0 0 0,-12 2 0 0 0,14-6 26 0 0,5-2 54 0 0,5-1 257 0 0,2-5-160 0 0,2 0 1 0 0,-1 1-1 0 0,1 0 1 0 0,0 0-1 0 0,1 1 1 0 0,0 0-1 0 0,0 0 0 0 0,10-6 1 0 0,19-16-234 0 0,-36 28-281 0 0,-1 1-138 0 0,0 0-33 0 0,-1 1 378 0 0,0 1 0 0 0,0 0 0 0 0,0 0 0 0 0,0 0 0 0 0,0-1 0 0 0,-1 1 0 0 0,1 0 0 0 0,0-1 0 0 0,-3 3 0 0 0,0-1-106 0 0,-45 43-360 0 0,33-33 422 0 0,1 0-1 0 0,-17 21 0 0 0,30-30 0 0 0,3-3-371 0 0,5-2-1795 0 0,-6 0 1713 0 0,12-3-3522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8287 0 0,'0'0'191'0'0,"-1"3"26"0"0,-4 22 201 0 0,5-15-380 0 0,0-10-17 0 0,0 1 0 0 0,0-1 0 0 0,0 1 0 0 0,0 0 0 0 0,0-1 0 0 0,0 1 0 0 0,1 0 0 0 0,-1-1 0 0 0,0 1 0 0 0,0-1-1 0 0,1 1 1 0 0,-1-1 0 0 0,0 1 0 0 0,1-1 0 0 0,-1 1 0 0 0,0-1 0 0 0,1 1 0 0 0,-1-1 0 0 0,1 1 0 0 0,-1-1 0 0 0,1 0 0 0 0,-1 1-1 0 0,1-1 1 0 0,-1 0 0 0 0,1 1 0 0 0,-1-1 0 0 0,1 0 0 0 0,0 0 0 0 0,-1 1 0 0 0,1-1 0 0 0,-1 0 0 0 0,1 0 0 0 0,0 0 0 0 0,-1 0 0 0 0,1 0-1 0 0,0 0 1 0 0,-1 0 0 0 0,1 0 0 0 0,-1 0 0 0 0,2 0 0 0 0,-1 0 83 0 0,7-1 69 0 0,0-1 1 0 0,-1 1 0 0 0,1-1 0 0 0,0-1 0 0 0,13-5 0 0 0,-8 3-99 0 0,-6 3-85 0 0,16-10 92 0 0,-21 12 289 0 0,-2 0 117 0 0,0 0 21 0 0,0 0 3 0 0,-1 9-81 0 0,-1 0 0 0 0,0 1 0 0 0,0-1 0 0 0,0 0 0 0 0,-1 0 0 0 0,-6 12 0 0 0,-2 6 136 0 0,-27 95 1391 0 0,-27 73-3236 0 0,-4-28 1262 0 0,68-164-62 0 0,-1 12-2273 0 0,2-15-3108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5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5 169 11975 0 0,'0'0'267'0'0,"0"2"42"0"0,-2 37 447 0 0,1-26-403 0 0,0 0 0 0 0,1-1 0 0 0,1 19 0 0 0,-1-30-246 0 0,0 0 0 0 0,1 0-1 0 0,-1 1 1 0 0,0-1 0 0 0,1 0 0 0 0,-1 0-1 0 0,0 0 1 0 0,1 1 0 0 0,-1-1-1 0 0,1 0 1 0 0,0 0 0 0 0,-1 0-1 0 0,1 0 1 0 0,0 0 0 0 0,0 0 0 0 0,0 0-1 0 0,-1 0 1 0 0,1-1 0 0 0,0 1-1 0 0,0 0 1 0 0,2 0 0 0 0,-1 0-19 0 0,-1 0 0 0 0,1-1 1 0 0,0 1-1 0 0,0-1 0 0 0,0 0 1 0 0,0 0-1 0 0,0 0 0 0 0,0 0 1 0 0,0 0-1 0 0,0 0 0 0 0,-1 0 1 0 0,1 0-1 0 0,3-2 0 0 0,12-3 135 0 0,0-1 1 0 0,-1 0-1 0 0,0-2 0 0 0,20-11 1 0 0,4-3-221 0 0,240-106 1757 0 0,-210 100-1664 0 0,2 3 0 0 0,79-16 0 0 0,-111 35-281 0 0,-1 1 0 0 0,78 2 0 0 0,-32 2-2512 0 0,-49 3-1084 0 0,-19-1-1674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8287 0 0,'0'0'191'0'0,"0"0"26"0"0,1 1 9 0 0,44 9 80 0 0,-43-9 82 0 0,6-1 620 0 0,0-1-75 0 0,0 0 0 0 0,0 0 0 0 0,0-1-1 0 0,0 0 1 0 0,0-1 0 0 0,8-3 0 0 0,23-7 721 0 0,-22 9-1637 0 0,107-28 226 0 0,-45 3-6297 0 0,-43 11 440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7:5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13823 0 0,'0'0'315'0'0,"0"0"45"0"0,8 2 353 0 0,2 2-633 0 0,0 0 0 0 0,0 0 0 0 0,1-1 0 0 0,-1-1 0 0 0,1 1 0 0 0,17 0 0 0 0,-10-3 301 0 0,0-1 0 0 0,-1-1-1 0 0,31-6 1 0 0,51-20 851 0 0,-73 20-943 0 0,117-45 504 0 0,28-7-3487 0 0,-153 55-3445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193 112 3223 0 0,'2'-1'143'0'0,"19"-7"308"0"0,25-15 0 0 0,50-39 7636 0 0,-73 44-3025 0 0,-25 20-4618 0 0,-81 57 1396 0 0,-63 50 56 0 0,121-87-1727 0 0,-39 35 37 0 0,55-48-200 0 0,0 0-1 0 0,1 1 0 0 0,1 0 1 0 0,-11 17-1 0 0,16-24-6 0 0,1 0 0 0 0,-1 0 0 0 0,1 0 0 0 0,0 1 0 0 0,0-1-1 0 0,1 0 1 0 0,-1 0 0 0 0,1 1 0 0 0,-1-1 0 0 0,1 0 0 0 0,0 6 0 0 0,1-8-11 0 0,-1 0-1 0 0,1 1 1 0 0,-1-1 0 0 0,1 0 0 0 0,0 0 0 0 0,-1 0-1 0 0,1 0 1 0 0,0 0 0 0 0,0 0 0 0 0,-1-1-1 0 0,1 1 1 0 0,0 0 0 0 0,0 0 0 0 0,0-1 0 0 0,0 1-1 0 0,0 0 1 0 0,0-1 0 0 0,0 1 0 0 0,1-1-1 0 0,-1 1 1 0 0,2 0 0 0 0,25 6-147 0 0,-4-5-851 0 0,1-1 0 0 0,-1-1 0 0 0,1-1 0 0 0,37-7 0 0 0,-49 7 235 0 0,24-3-1191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57 10135 0 0,'1'-1'231'0'0,"3"-1"-196"0"0,9-3 163 0 0,-1-1-1 0 0,0 0 1 0 0,16-11-1 0 0,-3-1 2307 0 0,-23 17-1992 0 0,-2 1 0 0 0,0 0 68 0 0,0 0 286 0 0,-2 0-566 0 0,0 0 0 0 0,1 1 0 0 0,-1-1 0 0 0,0 0 0 0 0,1 1 1 0 0,-1 0-1 0 0,0-1 0 0 0,1 1 0 0 0,-3 1 0 0 0,-25 20-168 0 0,16-12-31 0 0,7-5-101 0 0,0 0 0 0 0,-1-1 0 0 0,0 0 0 0 0,0 0 0 0 0,0 0 0 0 0,-1-1 0 0 0,1 0 0 0 0,-15 3 0 0 0,-143 29 0 0 0,-26 17-1802 0 0,170-46 1721 0 0,1 2 0 0 0,0 1 0 0 0,-24 13 0 0 0,28-13-673 0 0,-2 0-1 0 0,1-1 1 0 0,-1-1-1 0 0,-30 8 1 0 0,48-15 748 0 0,0 0 1 0 0,0 0-1 0 0,-1 0 1 0 0,1 0-1 0 0,0 0 0 0 0,0 0 1 0 0,-1 0-1 0 0,1 0 1 0 0,0 0-1 0 0,-1 0 1 0 0,1 0-1 0 0,0 0 1 0 0,0 0-1 0 0,-1 0 1 0 0,1 0-1 0 0,0 0 1 0 0,0 0-1 0 0,-1-1 1 0 0,1 1-1 0 0,0 0 1 0 0,0 0-1 0 0,-1 0 0 0 0,1 0 1 0 0,0-1-1 0 0,0 1 1 0 0,-1 0-1 0 0,1-1 6 0 0,0 1-1 0 0,-1 0 1 0 0,1-1-1 0 0,-1 1 1 0 0,1 0-1 0 0,-1-1 0 0 0,1 1 1 0 0,-1 0-1 0 0,1 0 1 0 0,-1-1-1 0 0,1 1 0 0 0,-1 0 1 0 0,0 0-1 0 0,1 0 1 0 0,-1 0-1 0 0,1 0 1 0 0,-1 0-1 0 0,1 0 0 0 0,-1 0 1 0 0,1 0-1 0 0,-1 0 1 0 0,0 0-1 0 0,1 0 1 0 0,-1 0-1 0 0,1 0 0 0 0,-1 1 1 0 0,0-1-1 0 0,-13 8 1 0 0,13-7 42 0 0,1 0-1 0 0,-1-1 1 0 0,0 1 0 0 0,0 0-1 0 0,1 0 1 0 0,-1 0-1 0 0,0-1 1 0 0,1 1 0 0 0,-1 0-1 0 0,1 0 1 0 0,-1 0-1 0 0,1 0 1 0 0,0 0-1 0 0,-1 0 1 0 0,1 0 0 0 0,0 0-1 0 0,0 0 1 0 0,0 0-1 0 0,-1 0 1 0 0,1 0 0 0 0,0 0-1 0 0,0 0 1 0 0,1 0-1 0 0,-1 0 1 0 0,0 0-1 0 0,0 0 1 0 0,1 2 0 0 0,-1 0 177 0 0,1 1-72 0 0,0 1-1 0 0,1-1 1 0 0,-1 1-1 0 0,1-1 1 0 0,-1 0-1 0 0,1 0 1 0 0,1 0-1 0 0,-1 0 1 0 0,1 0-1 0 0,-1 0 1 0 0,1 0-1 0 0,0-1 1 0 0,0 1-1 0 0,1-1 1 0 0,-1 0-1 0 0,4 3 1 0 0,-7-6-140 0 0,0 1 1 0 0,0 0-1 0 0,0 0 1 0 0,0-1-1 0 0,0 1 1 0 0,0 0 0 0 0,0 0-1 0 0,0-1 1 0 0,-1 1-1 0 0,1 0 1 0 0,0-1-1 0 0,-1 1 1 0 0,1 0-1 0 0,0-1 1 0 0,-1 1-1 0 0,1-1 1 0 0,-1 1-1 0 0,1 0 1 0 0,-1-1-1 0 0,1 1 1 0 0,-2 0-1 0 0,-4 3-7 0 0,-1 0 0 0 0,1 0 0 0 0,-1-1 0 0 0,-9 3 0 0 0,-19 11 0 0 0,34-16 0 0 0,0-1 0 0 0,0 1 0 0 0,0 0 0 0 0,0-1 0 0 0,0 1 0 0 0,0 0 0 0 0,0 0 0 0 0,1-1 0 0 0,-1 1 0 0 0,0 0 0 0 0,0 0 0 0 0,1 0 0 0 0,-1 0 0 0 0,1 0 0 0 0,-1 0 0 0 0,1 0 0 0 0,-1 0 0 0 0,0 2 0 0 0,0 2 0 0 0,0-4 0 0 0,0 1 0 0 0,0 0 0 0 0,1 0 0 0 0,-1-1 0 0 0,1 1 0 0 0,-1 0 0 0 0,1 0 0 0 0,-1 0 0 0 0,1 0 0 0 0,0 0 0 0 0,0-1 0 0 0,0 1 0 0 0,0 0 0 0 0,1 0 0 0 0,-1 0 0 0 0,0 0 0 0 0,1 0 0 0 0,-1-1 0 0 0,1 1 0 0 0,0 0 0 0 0,-1 0 0 0 0,1-1 0 0 0,0 1 0 0 0,0 0 0 0 0,0-1 0 0 0,3 4 0 0 0,-2-3 0 0 0,0-1 0 0 0,0 1 0 0 0,0 0 0 0 0,0-1 0 0 0,0 1 0 0 0,1-1 0 0 0,-1 0 0 0 0,0 0 0 0 0,1 0 0 0 0,0 0 0 0 0,-1 0 0 0 0,1 0 0 0 0,-1-1 0 0 0,1 1 0 0 0,0-1 0 0 0,-1 0 0 0 0,1 0 0 0 0,4 0 0 0 0,46-7 0 0 0,78-21 0 0 0,-8 0 0 0 0,-105 25 0 0 0,112-16 0 0 0,-111 18 0 0 0,0 0 0 0 0,0 1 0 0 0,0 1 0 0 0,34 6 0 0 0,-48-6 0 0 0,0 0 0 0 0,0 1 0 0 0,0-1 0 0 0,-1 1 0 0 0,1 0 0 0 0,-1 0 0 0 0,0 1 0 0 0,1-1 0 0 0,3 4 0 0 0,-6-4 0 0 0,-1-1 0 0 0,0 0 0 0 0,1 1 0 0 0,-1-1 0 0 0,0 1 0 0 0,0-1 0 0 0,0 1 0 0 0,0-1 0 0 0,0 1 0 0 0,-1 0 0 0 0,1 0 0 0 0,0-1 0 0 0,-1 1 0 0 0,1 0 0 0 0,-1 0 0 0 0,0 0 0 0 0,1-1 0 0 0,-1 1 0 0 0,0 0 0 0 0,0 0 0 0 0,0 0 0 0 0,-1 0 0 0 0,1-1 0 0 0,0 1 0 0 0,-1 0 0 0 0,0 2 0 0 0,-2 5 0 0 0,-1-1 0 0 0,0 0 0 0 0,0 0 0 0 0,0 0 0 0 0,-1 0 0 0 0,-1-1 0 0 0,1 0 0 0 0,-1 0 0 0 0,0 0 0 0 0,-1-1 0 0 0,-11 10 0 0 0,-1-2 0 0 0,0-1 0 0 0,-1 0 0 0 0,-28 12 0 0 0,1-5 0 0 0,-68 20 0 0 0,89-33 122 0 0,1-1-1 0 0,-1-2 1 0 0,-43 3-1 0 0,-79-7 545 0 0,67-1-655 0 0,80 1-511 0 0,1 0-11 0 0,0 0-1 0 0,10-1-512 0 0,4-1 512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85 224 11975 0 0,'0'0'267'0'0,"-16"-3"666"0"0,10 2-945 0 0,0 0 0 0 0,0 0 0 0 0,0 1 0 0 0,-9 0 0 0 0,-14 1 3152 0 0,71 4-1092 0 0,-9-6-1634 0 0,-1-2-1 0 0,41-8 0 0 0,64-20 377 0 0,-108 24-260 0 0,134-43 147 0 0,-132 38-761 0 0,0-2-1 0 0,-1-1 0 0 0,31-21 1 0 0,-59 34-83 0 0,1 1-202 0 0,0-1-1 0 0,-1 1 0 0 0,0-1 1 0 0,1 0-1 0 0,-1 0 0 0 0,0 0 1 0 0,0 0-1 0 0,0 0 1 0 0,0-1-1 0 0,0 1 0 0 0,0 0 1 0 0,-1-1-1 0 0,2-2 1 0 0,-1-5-1677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 10135 0 0,'2'0'464'0'0,"0"-1"-287"0"0,5 1 146 0 0,9 8-191 0 0,-13-6-132 0 0,0 0 0 0 0,0 1 0 0 0,0-1 0 0 0,0 1 0 0 0,-1 0 0 0 0,1 0 0 0 0,-1 0 0 0 0,0 0 0 0 0,4 6 0 0 0,-5-8 0 0 0,-1 0 0 0 0,1 0 0 0 0,-1 0 0 0 0,1 0 0 0 0,-1 1 0 0 0,1-1 0 0 0,-1 0 0 0 0,0 0 0 0 0,1 0 0 0 0,-1 0 0 0 0,0 1 0 0 0,0-1 0 0 0,0 0 0 0 0,0 0 0 0 0,0 0 0 0 0,0 1 0 0 0,0-1 0 0 0,-1 0 0 0 0,1 0 0 0 0,-1 2 0 0 0,0 2 0 0 0,-3 8 491 0 0,0 0-1 0 0,-1 0 1 0 0,-8 16-1 0 0,0 0 434 0 0,-56 167 3087 0 0,54-140-4619 0 0,-13 92 1 0 0,26-130-5531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15663 0 0,'0'0'356'0'0,"0"1"50"0"0,-5 34 542 0 0,5-23-859 0 0,-2 0 0 0 0,0 0 1 0 0,-1 0-1 0 0,-4 15 0 0 0,-8 4 455 0 0,0-1-1 0 0,-27 39 1 0 0,-10 19-571 0 0,50-83 24 0 0,-6 7-9 0 0,2 1 0 0 0,0 1 0 0 0,0-1-1 0 0,-6 29 1 0 0,12-41-325 0 0,0-1-138 0 0,11-4-545 0 0,-1-1 389 0 0,-1 0 0 0 0,0-1-1 0 0,14-12 1 0 0,-1-1-4828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85 10135 0 0,'0'0'464'0'0,"0"0"-9"0"0,1-1-155 0 0,6 0 1046 0 0,0-1 0 0 0,-1 0 0 0 0,12-4 1 0 0,36-24 1463 0 0,-12 6-2006 0 0,-35 21-695 0 0,0 0 1 0 0,0 0-1 0 0,0 1 0 0 0,0 0 1 0 0,0 0-1 0 0,1 1 1 0 0,-1-1-1 0 0,1 2 1 0 0,-1-1-1 0 0,11 1 1 0 0,-15 1-113 0 0,0-1 0 0 0,0 0-1 0 0,1 1 1 0 0,-1 0 0 0 0,0 0 0 0 0,0 0 0 0 0,0 0 0 0 0,0 0-1 0 0,0 1 1 0 0,-1-1 0 0 0,1 1 0 0 0,0 0 0 0 0,-1 0-1 0 0,1 0 1 0 0,-1 0 0 0 0,1 0 0 0 0,-1 0 0 0 0,0 1 0 0 0,0-1-1 0 0,0 1 1 0 0,0 0 0 0 0,-1-1 0 0 0,1 1 0 0 0,-1 0 0 0 0,1 0-1 0 0,0 5 1 0 0,0-4 3 0 0,-1 0 0 0 0,0 0 0 0 0,-1 0 0 0 0,1 0 0 0 0,-1 0 0 0 0,1 0 0 0 0,-1 0 0 0 0,-1 1 0 0 0,1-1 0 0 0,0 0 0 0 0,-1 0 0 0 0,0 0 0 0 0,0 0 0 0 0,0 0 0 0 0,-3 6 0 0 0,1-5 0 0 0,0 0 0 0 0,-1 0 0 0 0,1 0 0 0 0,-1 0 0 0 0,0 0 0 0 0,0-1 0 0 0,-1 0 0 0 0,1 0 0 0 0,-9 6 0 0 0,-3-1 0 0 0,0 0 0 0 0,0 0 0 0 0,-1-2 0 0 0,0 0 0 0 0,-35 9 0 0 0,-19 0 0 0 0,-24 6 0 0 0,79-17 0 0 0,0 1 0 0 0,0 0 0 0 0,-24 14 0 0 0,35-17 13 0 0,1 0-1 0 0,-1 1 1 0 0,1-1-1 0 0,0 1 1 0 0,0-1 0 0 0,0 1-1 0 0,1 1 1 0 0,-7 8-1 0 0,9-12-65 0 0,0 1-1 0 0,0 0 1 0 0,0 0-1 0 0,1-1 1 0 0,-1 1 0 0 0,0 0-1 0 0,1 0 1 0 0,-1 0-1 0 0,1 0 1 0 0,-1 0-1 0 0,1 0 1 0 0,0 0-1 0 0,0 0 1 0 0,0 0-1 0 0,0 0 1 0 0,0 0-1 0 0,1 0 1 0 0,-1 0-1 0 0,0 0 1 0 0,1 0 0 0 0,0 0-1 0 0,-1 0 1 0 0,1 0-1 0 0,0 0 1 0 0,0-1-1 0 0,0 1 1 0 0,2 2-1 0 0,-1-2 1 0 0,-1 0 1 0 0,1-1-1 0 0,0 1 0 0 0,0-1 0 0 0,0 1 1 0 0,0-1-1 0 0,0 0 0 0 0,1 0 1 0 0,-1 0-1 0 0,0 0 0 0 0,3 1 0 0 0,31 5 119 0 0,-19-4-43 0 0,14 2 639 0 0,-1-1 0 0 0,35-1 0 0 0,-42-3-673 0 0,1 2-1 0 0,-1 0 0 0 0,1 1 1 0 0,42 12-1 0 0,-63-14 13 0 0,0 0-1 0 0,0 0 1 0 0,0 1-1 0 0,0-1 1 0 0,0 1-1 0 0,0 0 0 0 0,0 0 1 0 0,-1 0-1 0 0,1 0 1 0 0,-1 0-1 0 0,1 1 1 0 0,-1-1-1 0 0,0 1 1 0 0,0-1-1 0 0,0 1 1 0 0,0 0-1 0 0,1 3 1 0 0,-2-3 74 0 0,0 0 0 0 0,0 0 1 0 0,0 0-1 0 0,0 0 0 0 0,-1 0 1 0 0,0 0-1 0 0,0 0 0 0 0,0 0 1 0 0,0 1-1 0 0,0-1 0 0 0,0 0 1 0 0,-1 0-1 0 0,1 0 0 0 0,-1 0 1 0 0,0 0-1 0 0,0 0 0 0 0,0 0 1 0 0,-3 4-1 0 0,0 0-24 0 0,-1 0 0 0 0,0 0 0 0 0,0 0 0 0 0,-1 0-1 0 0,0-1 1 0 0,0 0 0 0 0,-1 0 0 0 0,0 0 0 0 0,1-1 0 0 0,-2 0 0 0 0,1 0 0 0 0,-12 5-1 0 0,-9 2-67 0 0,1-1-1 0 0,-38 10 0 0 0,39-14 18 0 0,-37 6 0 0 0,53-12 0 0 0,-1 1 0 0 0,1-2 0 0 0,0 0 0 0 0,-1 0 0 0 0,1-1 0 0 0,-17-3 0 0 0,25 3-108 0 0,0 1 1 0 0,0-1-1 0 0,1 0 0 0 0,-1 0 0 0 0,0 0 1 0 0,0 0-1 0 0,1 0 0 0 0,-1 0 0 0 0,0 0 1 0 0,1 0-1 0 0,0-1 0 0 0,-1 1 0 0 0,1 0 1 0 0,0-1-1 0 0,-1 0 0 0 0,1 1 0 0 0,0-1 0 0 0,0 0 1 0 0,0 1-1 0 0,0-1 0 0 0,1 0 0 0 0,-1 0 1 0 0,1 0-1 0 0,-1 0 0 0 0,1 1 0 0 0,-1-1 1 0 0,1 0-1 0 0,0 0 0 0 0,0 0 0 0 0,0 0 1 0 0,0 0-1 0 0,0 0 0 0 0,0 0 0 0 0,1 0 1 0 0,-1 0-1 0 0,1 0 0 0 0,-1 0 0 0 0,2-2 1 0 0,10-19-1427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0,'0'0'96'0'0,"0"0"32"0"0,0 0 0 0 0,0 0 0 0 0,0 0-128 0 0,0 0 0 0 0,0 0 0 0 0,0 0 0 0 0,0 0-384 0 0,0 0-104 0 0,0 0-24 0 0,0 0 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17 234 13823 0 0,'0'0'315'0'0,"0"0"45"0"0,0 0 21 0 0,0 0-49 0 0,-1 2-220 0 0,-15 38 3627 0 0,16-40-3710 0 0,0 1 0 0 0,0-1-1 0 0,0 1 1 0 0,0-1 0 0 0,0 0 0 0 0,0 1 0 0 0,0-1-1 0 0,1 0 1 0 0,-1 1 0 0 0,0-1 0 0 0,0 0 0 0 0,0 1 0 0 0,0-1-1 0 0,1 0 1 0 0,-1 1 0 0 0,0-1 0 0 0,0 0 0 0 0,0 1-1 0 0,1-1 1 0 0,-1 0 0 0 0,0 0 0 0 0,1 1 0 0 0,-1-1 0 0 0,0 0-1 0 0,1 0 1 0 0,-1 0 0 0 0,0 0 0 0 0,1 1 0 0 0,9 3 426 0 0,-6-3-307 0 0,1-1 1 0 0,-1 0 0 0 0,0 0-1 0 0,0 0 1 0 0,0-1 0 0 0,1 1-1 0 0,-1-1 1 0 0,6-2 0 0 0,35-13 718 0 0,-25 8-514 0 0,271-84 278 0 0,-93 32-654 0 0,-135 41 23 0 0,-37 12 0 0 0,0-1 0 0 0,0-1 0 0 0,-1-1 0 0 0,32-17 0 0 0,-55 25 0 0 0,1 1 0 0 0,-1-1 0 0 0,0 0 0 0 0,1 0 0 0 0,-1 0 0 0 0,0 0 0 0 0,2-2 0 0 0,-4 4-9 0 0,0-1 0 0 0,0 1-1 0 0,0 0 1 0 0,0 0 0 0 0,1 0-1 0 0,-1-1 1 0 0,0 1 0 0 0,0 0 0 0 0,0 0-1 0 0,0 0 1 0 0,0-1 0 0 0,0 1-1 0 0,0 0 1 0 0,0 0 0 0 0,0 0 0 0 0,0-1-1 0 0,0 1 1 0 0,0 0 0 0 0,0 0-1 0 0,0 0 1 0 0,0-1 0 0 0,0 1 0 0 0,0 0-1 0 0,0 0 1 0 0,0-1 0 0 0,0 1-1 0 0,0 0 1 0 0,0 0 0 0 0,-1-1-141 0 0,0 0 1 0 0,0 1-1 0 0,0 0 1 0 0,1-1-1 0 0,-1 1 0 0 0,0-1 1 0 0,0 1-1 0 0,0 0 1 0 0,0 0-1 0 0,0-1 1 0 0,0 1-1 0 0,0 0 1 0 0,1 0-1 0 0,-1 0 0 0 0,0 0 1 0 0,0 0-1 0 0,-2 0 1 0 0,-18 3-2002 0 0,16-2 1653 0 0,-18 4-1548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22 15663 0 0,'3'-9'335'0'0,"1"-2"550"0"0,-7 9-529 0 0,-3 5-212 0 0,-18 15-144 0 0,0 1 0 0 0,-36 39 0 0 0,47-45 0 0 0,-6 7 0 0 0,1 1 0 0 0,1 1 0 0 0,1 1 0 0 0,1 0 0 0 0,-21 44 0 0 0,11-10 0 0 0,-26 88 0 0 0,35-69 1610 0 0,13-55-995 0 0,-1-1 1 0 0,-1 0 0 0 0,-8 20-1 0 0,5-24-168 0 0,6-14-2422 0 0,0 1-3453 0 0,2-3-816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 13823 0 0,'0'0'315'0'0,"0"0"45"0"0,0 0 21 0 0,0 0-49 0 0,1 0-245 0 0,0-1-1 0 0,-1 1 1 0 0,1 0-1 0 0,0 0 0 0 0,-1-1 1 0 0,1 1-1 0 0,-1 0 1 0 0,1 0-1 0 0,0 0 1 0 0,-1 0-1 0 0,1 0 1 0 0,0 0-1 0 0,0 0 0 0 0,-1 0 1 0 0,1 0-1 0 0,0 0 1 0 0,0 0-1 0 0,0 2-68 0 0,0 1 1 0 0,0-1-1 0 0,0 0 0 0 0,0 0 0 0 0,0 0 0 0 0,0 1 0 0 0,-1-1 0 0 0,1 0 1 0 0,-1 1-1 0 0,0-1 0 0 0,1 0 0 0 0,-1 1 0 0 0,0-1 0 0 0,-1 0 1 0 0,1 1-1 0 0,0-1 0 0 0,-1 0 0 0 0,1 1 0 0 0,-1-1 0 0 0,0 0 1 0 0,-1 4-1 0 0,-3 7 49 0 0,-1 0 0 0 0,-11 18 0 0 0,11-22-60 0 0,-80 126-7 0 0,-17 29 0 0 0,88-136 0 0 0,-11 20 0 0 0,24-43 0 0 0,0 0 0 0 0,0 0 0 0 0,0 1 0 0 0,1-1 0 0 0,0 0 0 0 0,0 1 0 0 0,0 7 0 0 0,1-12-238 0 0,0 0-1 0 0,0 0 0 0 0,0 0 0 0 0,0 0 1 0 0,0 0-1 0 0,0 0 0 0 0,0 0 0 0 0,1 0 1 0 0,-1 0-1 0 0,0 0 0 0 0,1 0 0 0 0,-1 0 1 0 0,1 0-1 0 0,-1 0 0 0 0,1 0 1 0 0,0 0-1 0 0,-1-1 0 0 0,1 1 0 0 0,1 1 1 0 0,7 3-5172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507 216 8287 0 0,'0'0'191'0'0,"0"0"26"0"0,0 0 9 0 0,1 1-34 0 0,6 1-78 0 0,-6-2 3 0 0,0-1 0 0 0,1 0 0 0 0,-1 1 0 0 0,0-1 0 0 0,0 0 0 0 0,0 1 0 0 0,1-1 0 0 0,-1 0 0 0 0,0 0 0 0 0,0 0 0 0 0,0 0 0 0 0,0 0 0 0 0,-1 0 0 0 0,1 0-1 0 0,0 0 1 0 0,1-2 0 0 0,0-1 29 0 0,-1-1-1 0 0,1 1 0 0 0,-1-1 0 0 0,1 0 1 0 0,-1 0-1 0 0,-1 1 0 0 0,1-1 0 0 0,-1 0 1 0 0,0 0-1 0 0,0 0 0 0 0,-1-7 0 0 0,-1-8 976 0 0,-8-28-1 0 0,6 34-992 0 0,4 11-138 0 0,-1 0 0 0 0,0 1 1 0 0,0-1-1 0 0,0 1 0 0 0,0-1 0 0 0,-1 1 0 0 0,1-1 0 0 0,-1 1 0 0 0,1 0 0 0 0,-1-1 0 0 0,0 1 1 0 0,0 0-1 0 0,0 0 0 0 0,0 0 0 0 0,0 1 0 0 0,-3-3 0 0 0,1 2-34 0 0,0 0 0 0 0,0 0 0 0 0,-1 0 0 0 0,1 0 0 0 0,-1 1 0 0 0,1 0 0 0 0,-1 0 0 0 0,-9-1 0 0 0,1 1-73 0 0,0 1 0 0 0,0 1 0 0 0,0 0 0 0 0,0 1 0 0 0,0 0-1 0 0,-13 5 1 0 0,1 1 56 0 0,1 1 1 0 0,1 2-1 0 0,0 0 0 0 0,0 1 0 0 0,1 2 0 0 0,1 0 1 0 0,0 1-1 0 0,1 1 0 0 0,-24 25 0 0 0,33-30 61 0 0,1 1 0 0 0,0 0 0 0 0,1 1 0 0 0,0 0 0 0 0,1 0 0 0 0,1 1 0 0 0,0 0 0 0 0,1 1 0 0 0,0-1 0 0 0,1 1 0 0 0,-5 24 0 0 0,10-35 83 0 0,-1 0 0 0 0,1-1 0 0 0,0 1-1 0 0,0 0 1 0 0,0 0 0 0 0,0 0 0 0 0,1 0-1 0 0,-1 0 1 0 0,1 0 0 0 0,0 0 0 0 0,0 0 0 0 0,3 5-1 0 0,-3-7-24 0 0,1 0 0 0 0,-1 0 0 0 0,1 0 0 0 0,-1-1 0 0 0,1 1 0 0 0,0 0 0 0 0,-1-1 0 0 0,1 1-1 0 0,0-1 1 0 0,0 1 0 0 0,0-1 0 0 0,0 0 0 0 0,0 0 0 0 0,0 0 0 0 0,1 0 0 0 0,-1 0 0 0 0,0-1 0 0 0,1 1 0 0 0,-1-1 0 0 0,0 1-1 0 0,1-1 1 0 0,2 0 0 0 0,4 1 65 0 0,1-2 0 0 0,0 1-1 0 0,-1-1 1 0 0,1-1 0 0 0,17-4-1 0 0,48-20 653 0 0,-43 14-654 0 0,0 0-121 0 0,56-30 0 0 0,-74 34 0 0 0,-1 0 0 0 0,0-1 0 0 0,0-1 0 0 0,-1 0 0 0 0,0-1 0 0 0,12-14 0 0 0,-18 16 0 0 0,-6 9-5 0 0,0-1 0 0 0,1 1 0 0 0,-1 0 0 0 0,0 0 0 0 0,0 0 0 0 0,0 0 0 0 0,0 0 0 0 0,0 0 0 0 0,0-1 0 0 0,1 1 0 0 0,-1 0 0 0 0,0 0 0 0 0,0 0 0 0 0,0-1 0 0 0,0 1-1 0 0,0 0 1 0 0,0 0 0 0 0,0 0 0 0 0,0 0 0 0 0,0-1 0 0 0,0 1 0 0 0,0 0 0 0 0,0 0 0 0 0,0 0 0 0 0,0-1 0 0 0,0 1 0 0 0,0 0 0 0 0,0 0 0 0 0,0 0 0 0 0,0-1 0 0 0,0 1 0 0 0,0 0 0 0 0,0 0 0 0 0,0 0 0 0 0,-1 0-1 0 0,1-1 1 0 0,0 1 0 0 0,0 0 0 0 0,0 0 0 0 0,0 0 0 0 0,0 0 0 0 0,0 0 0 0 0,-1-1 0 0 0,1 1 0 0 0,0 0 0 0 0,0 0 0 0 0,0 0 0 0 0,0 0 0 0 0,-1 0 0 0 0,1 0 0 0 0,0 0 0 0 0,0 0 0 0 0,0 0 0 0 0,-1 0 0 0 0,1 0 0 0 0,0 0-1 0 0,0 0 1 0 0,0 0 0 0 0,-1 0 0 0 0,1 0 0 0 0,0 0 0 0 0,-8 1-558 0 0,2 2 482 0 0,0 0 1 0 0,0 0-1 0 0,0 0 0 0 0,1 0 0 0 0,-1 1 0 0 0,-7 6 0 0 0,-30 32-413 0 0,27-26 438 0 0,1 1 56 0 0,0 1 0 0 0,1 0 0 0 0,1 1 0 0 0,1 0 0 0 0,1 1 0 0 0,0 0 0 0 0,2 1 0 0 0,0 0 0 0 0,1 1 0 0 0,2-1 0 0 0,-5 25 0 0 0,4-11 462 0 0,-1 1-1 0 0,-25 66 0 0 0,30-96-294 0 0,1 0-132 0 0,-1-1-1 0 0,1 0 0 0 0,-1 0 0 0 0,-1 0 0 0 0,1 0 1 0 0,-5 5-1 0 0,7-9-1085 0 0,1-1-385 0 0,4-3-78 0 0,13-13-20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206 100 1839 0 0,'-1'0'134'0'0,"-1"-1"377"0"0,1 0 0 0 0,-1 1 0 0 0,0-1-1 0 0,1 1 1 0 0,-1-1 0 0 0,1 1 0 0 0,-1 0 0 0 0,0 0 0 0 0,1 0 0 0 0,-1 0 0 0 0,0 0 0 0 0,1 0 0 0 0,-1 0 0 0 0,0 1 0 0 0,1-1-1 0 0,-1 0 1 0 0,0 1 0 0 0,1-1 0 0 0,-1 1 0 0 0,1 0 0 0 0,-1 0 0 0 0,1-1 0 0 0,0 1 0 0 0,-3 2 0 0 0,-3 3 1308 0 0,0 0 0 0 0,1 0 0 0 0,-10 13 0 0 0,-2 2-2638 0 0,-1-3 846 0 0,-32 36-3 0 0,46-47-25 0 0,0 0 0 0 0,0 1 0 0 0,0-1 0 0 0,1 1 0 0 0,0 0 0 0 0,-4 13 0 0 0,5-6 1 0 0,7 0 0 0 0,-3-14-9 0 0,0 1-1 0 0,0-1 1 0 0,0 1-1 0 0,0-1 1 0 0,0 0-1 0 0,0 1 1 0 0,0-1 0 0 0,1 0-1 0 0,-1 0 1 0 0,0 0-1 0 0,1 0 1 0 0,-1 0-1 0 0,1 0 1 0 0,0-1-1 0 0,-1 1 1 0 0,1 0 0 0 0,-1-1-1 0 0,1 1 1 0 0,0-1-1 0 0,-1 0 1 0 0,1 1-1 0 0,0-1 1 0 0,0 0-1 0 0,-1 0 1 0 0,1 0 0 0 0,0 0-1 0 0,0 0 1 0 0,-1-1-1 0 0,1 1 1 0 0,0 0-1 0 0,2-2 1 0 0,4 0-51 0 0,0-1 0 0 0,-1 0 0 0 0,0-1 0 0 0,0 1 0 0 0,11-8 0 0 0,8-8-75 0 0,-2 0 0 0 0,-1-2 1 0 0,0 0-1 0 0,37-48 0 0 0,-54 61 94 0 0,0-1 1 0 0,0 0-1 0 0,-1 0 0 0 0,-1 0 0 0 0,1-1 0 0 0,3-12 1 0 0,-6 18 26 0 0,-1 1 0 0 0,0-1 1 0 0,-1 0-1 0 0,1 1 1 0 0,-1-1-1 0 0,1 0 1 0 0,-1 1-1 0 0,0-1 1 0 0,-1 0-1 0 0,1 0 0 0 0,0 1 1 0 0,-1-1-1 0 0,0 1 1 0 0,0-1-1 0 0,0 0 1 0 0,-1 1-1 0 0,1 0 0 0 0,-1-1 1 0 0,1 1-1 0 0,-1 0 1 0 0,-3-3-1 0 0,4 4 14 0 0,-1 0-1 0 0,1 1 1 0 0,-1 0-1 0 0,0-1 1 0 0,0 1-1 0 0,0 0 1 0 0,0 0-1 0 0,0 0 1 0 0,0 0-1 0 0,0 0 1 0 0,0 1-1 0 0,0-1 1 0 0,0 1-1 0 0,0-1 1 0 0,-1 1-1 0 0,1 0 1 0 0,0 0-1 0 0,0 0 1 0 0,0 0-1 0 0,-1 0 1 0 0,-1 1-1 0 0,0-1-45 0 0,1 1 0 0 0,0-1 0 0 0,-1 1 0 0 0,1 0 0 0 0,0 0 0 0 0,0 1 0 0 0,0-1 0 0 0,0 1 0 0 0,0-1 0 0 0,0 1 0 0 0,0 0 0 0 0,-3 3 0 0 0,5-4-329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0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43 181 15663 0 0,'-1'0'356'0'0,"-5"-1"-122"0"0,3 0-114 0 0,0 0 0 0 0,0 1 1 0 0,0 0-1 0 0,0 0 0 0 0,0 0 0 0 0,0 0 0 0 0,0 1 0 0 0,-1-1 0 0 0,-2 2 0 0 0,4-2 245 0 0,25-10 1211 0 0,121-33 2586 0 0,74-17-4457 0 0,-94 26 528 0 0,-103 29-124 0 0,27-9-1701 0 0,-21 1-3921 0 0,-25 12 2957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15663 0 0,'0'0'356'0'0,"0"0"50"0"0,0 0 20 0 0,0 0-42 0 0,1 1-250 0 0,1 0-134 0 0,1 1 1 0 0,-2-1 0 0 0,1 1 0 0 0,0 0-1 0 0,0 0 1 0 0,0 0 0 0 0,-1 0 0 0 0,1 0-1 0 0,-1 0 1 0 0,0 0 0 0 0,1 0 0 0 0,-1 1-1 0 0,0-1 1 0 0,0 0 0 0 0,-1 1 0 0 0,1-1 0 0 0,0 1-1 0 0,-1-1 1 0 0,0 1 0 0 0,1-1 0 0 0,-1 1-1 0 0,0-1 1 0 0,-1 4 0 0 0,1 8-2 0 0,-1 0 0 0 0,-1 0 0 0 0,-3 14 0 0 0,-4 7 198 0 0,-1 0-1 0 0,-2-1 0 0 0,-25 49 1 0 0,-60 94 894 0 0,59-111-992 0 0,35-61-319 0 0,0 1 0 0 0,0 0 0 0 0,0-1 0 0 0,1 1 0 0 0,-2 7 0 0 0,4-11-292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17503 0 0,'0'0'399'0'0,"0"0"60"0"0,0 0 21 0 0,0 0-59 0 0,-3 8-260 0 0,-2 1-162 0 0,0 0 0 0 0,0 0-1 0 0,-1-1 1 0 0,0 1 0 0 0,-9 8 0 0 0,-10 14 451 0 0,7-3-20 0 0,1 0 0 0 0,1 0 0 0 0,-13 33 1 0 0,23-45-496 0 0,0 0 0 0 0,1 0 1 0 0,1 1-1 0 0,1-1 1 0 0,0 1-1 0 0,1 0 0 0 0,0 30 1 0 0,8-4-1497 0 0,-4-36 736 0 0,-1 0 1 0 0,1 1 0 0 0,-2-1 0 0 0,1 1 0 0 0,-1-1-1 0 0,-1 13 1 0 0,-3 3-3197 0 0,3-21 1974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22 15663 0 0,'0'0'356'0'0,"0"0"50"0"0,0 0 20 0 0,0 0-42 0 0,2 2-250 0 0,0-2-133 0 0,-1 1 1 0 0,0 0-1 0 0,0 0 1 0 0,1-1 0 0 0,-1 1-1 0 0,1-1 1 0 0,-1 1 0 0 0,0-1-1 0 0,1 1 1 0 0,2-1-1 0 0,3-3-3 0 0,-5 1 1 0 0,0 2 99 0 0,0-1 0 0 0,0 1 0 0 0,0-1 0 0 0,0 0 0 0 0,0 0 0 0 0,0 0 0 0 0,0 0 0 0 0,-1 0 0 0 0,1-1 0 0 0,0 1 0 0 0,-1 0 0 0 0,1-1-1 0 0,1-2 1 0 0,-2 3-37 0 0,0 0 451 0 0,-1 1 0 0 0,4-4 297 0 0,-4 2 2046 0 0,-228 48-4050 0 0,138-27-2 0 0,44-9 775 0 0,-81 14-788 0 0,-53 4 1210 0 0,175-25 0 0 0,7 4 0 0 0,-1-5 7 0 0,0 1 0 0 0,-1-1 0 0 0,0 1 0 0 0,1-1 0 0 0,-1 1 0 0 0,0 0 0 0 0,0-1-1 0 0,0 1 1 0 0,-1-1 0 0 0,1 1 0 0 0,-1-1 0 0 0,1 1 0 0 0,-1-1 0 0 0,0 1 0 0 0,0-1 0 0 0,0 0 0 0 0,0 1 0 0 0,0-1 0 0 0,-1 0-1 0 0,-1 3 1 0 0,0 1 57 0 0,0 0 0 0 0,0 0 0 0 0,-4 13 1 0 0,7-18 409 0 0,0-1 34 0 0,0 0-65 0 0,30 19-278 0 0,73 14-165 0 0,-67-23 0 0 0,0 2 0 0 0,67 32 0 0 0,-93-37 372 0 0,0-1 0 0 0,0 1 0 0 0,-1 1 0 0 0,0 0 0 0 0,0 0 0 0 0,-1 1 0 0 0,8 11 0 0 0,-13-17-340 0 0,-1 0 0 0 0,0 0 0 0 0,0 0 0 0 0,-1 1 0 0 0,1-1 0 0 0,-1 0 0 0 0,1 1 0 0 0,-1-1 0 0 0,0 1 0 0 0,0-1 0 0 0,-1 1 0 0 0,1 0 0 0 0,-1-1 0 0 0,0 1 0 0 0,1 0 0 0 0,-2-1 0 0 0,1 1 0 0 0,0 0 0 0 0,-1-1 0 0 0,0 1 0 0 0,0-1 0 0 0,0 1 0 0 0,0-1 0 0 0,0 1 0 0 0,-1-1 0 0 0,1 0 0 0 0,-1 0 0 0 0,0 1 0 0 0,0-1 0 0 0,0 0 0 0 0,-1-1 0 0 0,1 1 0 0 0,-1 0 0 0 0,-3 2 0 0 0,-6 3-32 0 0,0 0 0 0 0,-1-1 0 0 0,1 0 0 0 0,-20 6 0 0 0,-57 15 0 0 0,5-8-346 0 0,-58 17-692 0 0,127-32 65 0 0,-1 0 0 0 0,0-1 0 0 0,-1 0 0 0 0,-27 2 0 0 0,42-6 802 0 0,0-1 1 0 0,0 1-1 0 0,0 0 1 0 0,1-1-1 0 0,-1 1 1 0 0,0-1-1 0 0,0 1 1 0 0,-1-2-1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8 272 10135 0 0,'0'0'231'0'0,"0"0"29"0"0,-7 5 257 0 0,11-7 297 0 0,1 1 0 0 0,-1 0 0 0 0,1 0 0 0 0,0 0 0 0 0,0 1 0 0 0,7 0 0 0 0,16-2 128 0 0,-15-2-276 0 0,-10 3-558 0 0,-1 0 1 0 0,1 1-1 0 0,0-1 0 0 0,0 0 0 0 0,0 1 0 0 0,0 0 1 0 0,0-1-1 0 0,4 1 0 0 0,-3 0-62 0 0,-1-1-1 0 0,1 1 1 0 0,0-1 0 0 0,-1 0-1 0 0,1-1 1 0 0,-1 1-1 0 0,7-4 1 0 0,11-3 520 0 0,216-66 551 0 0,-227 71-1095 0 0,322-75 887 0 0,-279 69-245 0 0,192-21-211 0 0,5 14-453 0 0,-104 4 0 0 0,-104 10 0 0 0,-1 1 0 0 0,1 3 0 0 0,-1 1 0 0 0,0 2 0 0 0,1 1 0 0 0,-2 3 0 0 0,57 19 0 0 0,-70-20 0 0 0,1 0 0 0 0,0-2 0 0 0,1 0 0 0 0,0-3 0 0 0,37 2 0 0 0,33-10 0 0 0,-42 0 0 0 0,247-29 0 0 0,-225 22 0 0 0,-44 9 0 0 0,0 1 0 0 0,49 2 0 0 0,67 15 0 0 0,-56-4 0 0 0,25-3 0 0 0,0-5 0 0 0,127-14 0 0 0,-61 3 0 0 0,-143 5 0 0 0,186-4 0 0 0,-174 10 0 0 0,132 10 0 0 0,-153-12 0 0 0,1-1 0 0 0,49-6 0 0 0,-50 3 0 0 0,137-23 0 0 0,-28 2 0 0 0,-115 21 0 0 0,0 1 0 0 0,0 2 0 0 0,33 3 0 0 0,57 9 0 0 0,-110-12 0 0 0,-5 0 0 0 0,-1 0 0 0 0,1 0 0 0 0,0-1 0 0 0,-1 1 0 0 0,1-1 0 0 0,-1 0 0 0 0,1 1 0 0 0,-1-1 0 0 0,1-1 0 0 0,2-1 0 0 0,-2 2 0 0 0,0-1 0 0 0,0 1 0 0 0,0 0 0 0 0,0 0 0 0 0,0 0 0 0 0,0 0 0 0 0,4-1 0 0 0,1 1 0 0 0,0 3 0 0 0,0 0-64 0 0,-7-1-273 0 0,-1-1-138 0 0,0 0-942 0 0,0 0-3824 0 0,0 0-1641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151 104 11975 0 0,'25'-34'1073'0'0,"-18"25"-620"0"0,0 0-1 0 0,-1-1 1 0 0,0 0 0 0 0,7-15-1 0 0,-12 20-364 0 0,-1 4 283 0 0,0 1 117 0 0,0 0 21 0 0,0 0-66 0 0,0 0-222 0 0,0 0 166 0 0,0 5-195 0 0,0 0 0 0 0,-1 1 1 0 0,0-1-1 0 0,-1 0 0 0 0,1 0 0 0 0,-1 0 0 0 0,0 0 1 0 0,-3 6-1 0 0,-24 39-412 0 0,10-20 315 0 0,-89 132-95 0 0,62-99 0 0 0,49-62 0 0 0,6-4 0 0 0,11-5 0 0 0,-2-1 0 0 0,0 1 0 0 0,0 0 0 0 0,1 2 0 0 0,0 0 0 0 0,0 1 0 0 0,1 1 0 0 0,34-2 0 0 0,-48 5 0 0 0,29 0 0 0 0,1 1 0 0 0,44 6 0 0 0,-44-3-64 0 0,-34-3-273 0 0,-2 0-138 0 0,0 0-761 0 0,0 0-3062 0 0,0 0-1316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 11975 0 0,'-6'-9'830'0'0,"8"22"169"0"0,0 4-593 0 0,0 26-183 0 0,-3 1 1 0 0,-1-1-1 0 0,-3 0 1 0 0,-18 81-1 0 0,-37 59 938 0 0,19-68-439 0 0,16-41-586 0 0,-32 111 1333 0 0,46-138-938 0 0,-7 26-442 0 0,17-62-91 0 0,-1-1-1 0 0,1 1 1 0 0,1-1 0 0 0,2 21-1 0 0,-2-19-695 0 0,0-1 0 0 0,-1 0-1 0 0,-2 17 1 0 0,2-24-325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5 124 10135 0 0,'0'0'231'0'0,"-4"-3"140"0"0,4 1 4123 0 0,13-7-4254 0 0,1 0 0 0 0,0 1 0 0 0,0 1 0 0 0,18-6 0 0 0,64-18 704 0 0,-49 17-944 0 0,80-12 0 0 0,-91 24-1295 0 0,-33 2 1087 0 0,0 0-1 0 0,0 0 1 0 0,-1 1-1 0 0,1-1 1 0 0,0 1 0 0 0,-1 0-1 0 0,1 0 1 0 0,0 0-1 0 0,-1 0 1 0 0,4 2-1 0 0,-5 0-1813 0 0,-5 9-24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4 169 8287 0 0,'0'0'191'0'0,"0"0"26"0"0,0 0 9 0 0,0 1-34 0 0,-4 4-78 0 0,4-5-86 0 0,0 0 0 0 0,0 1-1 0 0,1-1 1 0 0,-1 0 0 0 0,0 0-1 0 0,0 1 1 0 0,0-1 0 0 0,0 0-1 0 0,0 1 1 0 0,0-1 0 0 0,0 0-1 0 0,0 0 1 0 0,1 1 0 0 0,-1-1-1 0 0,0 0 1 0 0,0 0 0 0 0,0 0-1 0 0,1 1 1 0 0,-1-1 0 0 0,0 0-1 0 0,0 0 1 0 0,0 0 0 0 0,1 1-1 0 0,-1-1 1 0 0,0 0 0 0 0,0 0-1 0 0,1 0 1 0 0,-1 0 0 0 0,0 0-1 0 0,1 0 1 0 0,-1 0 0 0 0,0 0-1 0 0,0 0 1 0 0,1 0 0 0 0,9 4 399 0 0,-6-4-226 0 0,0 0 0 0 0,0 0 0 0 0,-1 0 0 0 0,1-1 0 0 0,0 1 0 0 0,-1-1 0 0 0,1 0 0 0 0,-1 0 0 0 0,5-2 0 0 0,32-16 1554 0 0,-23 10-1109 0 0,221-92 2660 0 0,-202 90-3129 0 0,1 0-1 0 0,0 3 0 0 0,1 1 1 0 0,67-4-1 0 0,-98 11-748 0 0,1 0 1 0 0,-1 0-1 0 0,1 0 0 0 0,0 1 1 0 0,-1 1-1 0 0,13 3 1 0 0,-5 1-963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17 11975 0 0,'72'-15'1214'0'0,"-66"14"-1056"0"0,-4 1 218 0 0,-3 1-276 0 0,1 0 0 0 0,-1 0-1 0 0,0 0 1 0 0,0 0 0 0 0,0 0 0 0 0,0 0-1 0 0,0 0 1 0 0,0 0 0 0 0,0 0 0 0 0,0 0-1 0 0,0-1 1 0 0,0 1 0 0 0,-2 0 0 0 0,1 0 11 0 0,-32 17 318 0 0,-2-2 0 0 0,0-2 0 0 0,0-1-1 0 0,-46 10 1 0 0,-126 20-429 0 0,177-39 0 0 0,0-3 0 0 0,-40-1 0 0 0,20-1 0 0 0,46 1 8 0 0,3 0-13 0 0,1 0-1 0 0,0 0 1 0 0,-1 0-1 0 0,1 0 1 0 0,-1 0-1 0 0,1-1 1 0 0,-1 1-1 0 0,1 0 0 0 0,0-1 1 0 0,-1 1-1 0 0,1-1 1 0 0,-2-1-1 0 0,2 2-331 0 0,1 0-138 0 0,0 0-33 0 0,-21 6-1540 0 0,6-2 1962 0 0,-1 1-1 0 0,1 0 1 0 0,0 0 0 0 0,-24 14-1 0 0,10-2-1 0 0,-32 24 0 0 0,52-34 256 0 0,0 0-1 0 0,1 1 1 0 0,0 0-1 0 0,-10 13 1 0 0,14-15-58 0 0,-1 0-1 0 0,2 0 1 0 0,-1 0 0 0 0,1 0 0 0 0,0 0 0 0 0,0 1 0 0 0,1 0 0 0 0,-2 7 0 0 0,5-13-97 0 0,0 0-1 0 0,0 0 1 0 0,0 0 0 0 0,0 0 0 0 0,0-1-1 0 0,1 1 1 0 0,-1 0 0 0 0,0-1-1 0 0,1 1 1 0 0,-1 0 0 0 0,0-1 0 0 0,4 1-1 0 0,8 1-12 0 0,0 0 0 0 0,0-1 0 0 0,0 0 0 0 0,0-1 0 0 0,1-1 0 0 0,-1 0 0 0 0,0-1 0 0 0,14-4 0 0 0,-11 3 0 0 0,0 1 0 0 0,0 0 0 0 0,0 1 0 0 0,29 1 0 0 0,-31 2 0 0 0,0 1 0 0 0,0 1 0 0 0,0 0 0 0 0,-1 0 0 0 0,20 11 0 0 0,61 38 0 0 0,-91-50 0 0 0,88 43-10 0 0,-45-24 92 0 0,-32-13 777 0 0,-13-9-350 0 0,0 9 83 0 0,-2-8-587 0 0,1 1 0 0 0,-1-1-1 0 0,1 1 1 0 0,-1-1 0 0 0,0 0-1 0 0,0 1 1 0 0,1-1 0 0 0,-1 0 0 0 0,0 1-1 0 0,0-1 1 0 0,0 0 0 0 0,0 0-1 0 0,-1 0 1 0 0,1 0 0 0 0,0 0 0 0 0,0 0-1 0 0,-1 0 1 0 0,-1 1 0 0 0,-32 14 543 0 0,24-12-239 0 0,-160 59 790 0 0,105-41-2078 0 0,-108 52 0 0 0,92-28 880 0 0,49-24-2554 0 0,32-22 1896 0 0,4 0-7 0 0,14-4-771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95 226 2303 0 0,'-22'9'-15'0'0,"-21"10"2635"0"0,14-4 11510 0 0,29-18-14087 0 0,0 1 0 0 0,1-1 0 0 0,0 1 0 0 0,-1-1 0 0 0,1 1 1 0 0,0 0-1 0 0,0-1 0 0 0,0 1 0 0 0,0 0 0 0 0,1 0 0 0 0,-1 0 0 0 0,1 0 0 0 0,-1 0 0 0 0,4-3 1 0 0,28-24 76 0 0,-24 21-54 0 0,25-19-42 0 0,0 0 0 0 0,2 2 0 0 0,55-29 0 0 0,-50 40 232 0 0,-40 14-235 0 0,0 0 0 0 0,0 0-1 0 0,0 0 1 0 0,0 0 0 0 0,0 0 0 0 0,0 0-1 0 0,0 0 1 0 0,0 1 0 0 0,0-1-1 0 0,0 0 1 0 0,0 1 0 0 0,0-1 0 0 0,0 0-1 0 0,0 1 1 0 0,-1-1 0 0 0,1 1-1 0 0,0 0 1 0 0,0-1 0 0 0,0 1 0 0 0,-1 0-1 0 0,1-1 1 0 0,0 1 0 0 0,0 1 0 0 0,13 20 337 0 0,-11-14-276 0 0,0 1-1 0 0,-1 0 0 0 0,0 0 1 0 0,0-1-1 0 0,-1 1 0 0 0,-1 1 1 0 0,1-1-1 0 0,-1 0 0 0 0,-1 0 1 0 0,1 0-1 0 0,-4 12 0 0 0,3-18-55 0 0,0 0 0 0 0,0 0 0 0 0,0 0-1 0 0,0 0 1 0 0,-4 5 0 0 0,3-3 11 0 0,1-3 310 0 0,0-3-337 0 0,0-1 0 0 0,0 1 0 0 0,0 0 0 0 0,0 0 0 0 0,1-1 0 0 0,-1 1 0 0 0,1 0-1 0 0,-1-1 1 0 0,1 1 0 0 0,-1-1 0 0 0,1 1 0 0 0,0-1 0 0 0,-1 1 0 0 0,1-3 0 0 0,1-5 3 0 0,1-1 1 0 0,-1 1-1 0 0,2-1 1 0 0,5-16-1 0 0,-3 12-91 0 0,4-12-77 0 0,1 0 0 0 0,23-42 0 0 0,-27 60 143 0 0,-5 8 13 0 0,-1 0 0 0 0,1 0-1 0 0,-1 0 1 0 0,1 0 0 0 0,-1 0 0 0 0,1 1-1 0 0,-1-1 1 0 0,0 0 0 0 0,1 0-1 0 0,-1 0 1 0 0,1 0 0 0 0,-1 0 0 0 0,1 1-1 0 0,-1-1 1 0 0,0 0 0 0 0,1 0 0 0 0,-1 1-1 0 0,1-1 1 0 0,-1 0 0 0 0,0 1-1 0 0,1-1 1 0 0,4 7 54 0 0,0 0 1 0 0,-1 0-1 0 0,0 0 0 0 0,0 0 1 0 0,-1 1-1 0 0,0-1 0 0 0,4 15 0 0 0,6 13 247 0 0,-11-30-251 0 0,1 0 0 0 0,-1-1-1 0 0,0 1 1 0 0,1-1 0 0 0,0 0 0 0 0,0 0-1 0 0,1 0 1 0 0,-1 0 0 0 0,1 0 0 0 0,0-1 0 0 0,-1 1-1 0 0,2-1 1 0 0,3 3 0 0 0,-6-5-53 0 0,0 0 0 0 0,1 0 0 0 0,-1 0 0 0 0,0 0 0 0 0,1-1 0 0 0,-1 1 0 0 0,0-1 0 0 0,1 1 0 0 0,-1-1 0 0 0,0 0 0 0 0,1 0 0 0 0,-1 0 0 0 0,1 0 0 0 0,-1 0 0 0 0,0-1 0 0 0,1 1 0 0 0,-1-1 0 0 0,0 1 0 0 0,1-1 0 0 0,-1 0 0 0 0,4-2 0 0 0,-1 0-567 0 0,1 0 1 0 0,-1-1-1 0 0,0 1 1 0 0,0-1-1 0 0,0 0 1 0 0,-1-1-1 0 0,5-4 1 0 0,1-4-1127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182 160 13823 0 0,'1'-2'315'0'0,"2"-2"-183"0"0,0 0 0 0 0,0 0-1 0 0,1 0 1 0 0,0 0 0 0 0,0 1 0 0 0,0 0 0 0 0,0 0-1 0 0,0 0 1 0 0,1 0 0 0 0,7-4 0 0 0,10-2 355 0 0,24-8 0 0 0,-22 9 161 0 0,32-13-283 0 0,1 2 1 0 0,113-21-1 0 0,-141 39 587 0 0,-20 5-803 0 0,-9-3-140 0 0,1 0 0 0 0,-1 0 0 0 0,1 1 0 0 0,-1-1 0 0 0,1 0 0 0 0,-1 0 0 0 0,0 1 0 0 0,0-1 0 0 0,1 0 0 0 0,-1 0 0 0 0,0 1 0 0 0,0-1 0 0 0,-1 0 0 0 0,1 1 0 0 0,0-1 0 0 0,0 0-1 0 0,0 0 1 0 0,-1 1 0 0 0,1-1 0 0 0,-1 0 0 0 0,1 0 0 0 0,-1 1 0 0 0,1-1 0 0 0,-1 0 0 0 0,0 0 0 0 0,-1 1 0 0 0,-22 31 668 0 0,23-32-649 0 0,-34 37-50 0 0,-2-2 1 0 0,-49 39 0 0 0,-90 54-453 0 0,-19 15 137 0 0,173-127 337 0 0,15-13 0 0 0,1 1 0 0 0,0 0 0 0 0,0 0 0 0 0,0 0 0 0 0,0 1 0 0 0,1 0 0 0 0,0 0 0 0 0,0 0 0 0 0,-5 11 0 0 0,9-17 0 0 0,1 1 0 0 0,0-1 0 0 0,-1 1 0 0 0,1 0 0 0 0,0-1 0 0 0,0 1 0 0 0,-1 0 0 0 0,1 0 0 0 0,0-1 0 0 0,0 1 0 0 0,0 0 0 0 0,0-1 0 0 0,0 1 0 0 0,0 0 0 0 0,0 0 0 0 0,0-1 0 0 0,0 1 0 0 0,0 0 0 0 0,0-1 0 0 0,1 1 0 0 0,-1 0 0 0 0,0 0 0 0 0,0-1 0 0 0,1 1 0 0 0,-1-1 0 0 0,0 1 0 0 0,1 0 0 0 0,-1-1 0 0 0,1 1 0 0 0,-1-1 0 0 0,1 1 0 0 0,0 0 0 0 0,1 1 0 0 0,-1 0 0 0 0,1-1 0 0 0,0 1 0 0 0,-1 0 0 0 0,1-1 0 0 0,0 1 0 0 0,0-1 0 0 0,0 0 0 0 0,1 0 0 0 0,-1 0 0 0 0,0 0 0 0 0,0 0 0 0 0,1 0 0 0 0,-1 0 0 0 0,0-1 0 0 0,1 1 0 0 0,3 0 0 0 0,7 0 0 0 0,26-1 0 0 0,-14 0 0 0 0,60-1-295 0 0,92-13 0 0 0,-59 3-401 0 0,-62 3-2275 0 0,-29 5 1436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15663 0 0,'24'-1'574'0'0,"0"-1"-1"0"0,26-5 0 0 0,149-43 90 0 0,-6-15 417 0 0,-77 24-799 0 0,106-45-264 0 0,-60 22-18 0 0,-99 37-1 0 0,-40 17-30 0 0,1 0-1 0 0,0 1 0 0 0,40-9 0 0 0,-61 17-663 0 0,-12 15-2223 0 0,-6 3-2877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53 17503 0 0,'0'-5'251'0'0,"0"0"1"0"0,0 0-1 0 0,1 1 0 0 0,0-1 0 0 0,0 0 1 0 0,2-7-1 0 0,-2 10-212 0 0,-1 2-36 0 0,0-1 0 0 0,0 1 0 0 0,0 0-1 0 0,0-1 1 0 0,0 1 0 0 0,0-1 0 0 0,0 1 0 0 0,0 0-1 0 0,0-1 1 0 0,0 1 0 0 0,0 0 0 0 0,1 0 0 0 0,-1-1-1 0 0,0 1 1 0 0,0 0 0 0 0,0-1 0 0 0,1 1 0 0 0,-1 0-1 0 0,0 0 1 0 0,0-1 0 0 0,1 1 0 0 0,-1 0 0 0 0,0 0-1 0 0,0-1 1 0 0,1 1 0 0 0,-1 0 0 0 0,0 0 0 0 0,1 0-1 0 0,-1 0 1 0 0,0 0 0 0 0,1-1 0 0 0,-1 1 0 0 0,0 0-1 0 0,1 0 1 0 0,-1 0 0 0 0,0 0 0 0 0,1 0 0 0 0,-1 0 0 0 0,1 0-1 0 0,7 0 8 0 0,-1 0-10 0 0,0 4 0 0 0,-6-2 0 0 0,0-1 0 0 0,0 1 0 0 0,-1 0 0 0 0,1 0 0 0 0,0 0 0 0 0,-1 0 0 0 0,1 0 0 0 0,-1 0 0 0 0,0 0 0 0 0,1 1 0 0 0,-1-1 0 0 0,0 0 0 0 0,-1 4 0 0 0,-1 10-3 0 0,-2-13-22 0 0,2-1-11 0 0,-72 77-1819 0 0,-3 3 3609 0 0,49-46-1671 0 0,-34 58-1 0 0,59-89-82 0 0,0 1 0 0 0,0 0 0 0 0,1-1 0 0 0,0 1 0 0 0,-3 10 0 0 0,5-15 0 0 0,0-1 0 0 0,0 0 0 0 0,0 1 0 0 0,0-1 0 0 0,-1 0 0 0 0,1 1 0 0 0,0-1 0 0 0,0 1 0 0 0,0-1 0 0 0,0 0 0 0 0,0 1 0 0 0,0-1 0 0 0,0 0 0 0 0,0 1 0 0 0,0-1 0 0 0,0 1 0 0 0,1-1 0 0 0,-1 0 0 0 0,0 1 0 0 0,0-1 0 0 0,0 0 0 0 0,0 1 0 0 0,0-1 0 0 0,1 0 0 0 0,-1 1 0 0 0,0-1 0 0 0,0 0 0 0 0,1 1 0 0 0,-1-1 0 0 0,0 0 0 0 0,0 0 0 0 0,1 1 0 0 0,-1-1 0 0 0,0 0 0 0 0,1 0 0 0 0,-1 0 0 0 0,0 1 0 0 0,1-1 0 0 0,-1 0 0 0 0,0 0 0 0 0,1 0 0 0 0,-1 0 0 0 0,1 0 0 0 0,-1 0 0 0 0,0 0 0 0 0,1 0 0 0 0,-1 0 0 0 0,4 2 0 0 0,0-1 0 0 0,1 0 0 0 0,-1 0 0 0 0,0 0 0 0 0,0-1 0 0 0,1 0 0 0 0,-1 1 0 0 0,0-1 0 0 0,6-1 0 0 0,39-9 0 0 0,-27 5 0 0 0,117-15 4 0 0,31-8-72 0 0,-159 25-306 0 0,-1 0 0 0 0,1 0 0 0 0,0-1-1 0 0,-1-1 1 0 0,0 0 0 0 0,0 0 0 0 0,0-1-1 0 0,9-8 1 0 0,-9 7-138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10 17503 0 0,'0'0'399'0'0,"-13"-8"961"0"0,13 8-1356 0 0,0-1 0 0 0,0 1 0 0 0,-1 0 0 0 0,1 0-1 0 0,0 0 1 0 0,-1 0 0 0 0,1 0 0 0 0,0-1 0 0 0,-1 1 0 0 0,1 0 0 0 0,-1 0 0 0 0,1 0 0 0 0,0 0 0 0 0,-1 0-1 0 0,1 0 1 0 0,0 0 0 0 0,-1 0 0 0 0,1 0 0 0 0,0 0 0 0 0,-1 0 0 0 0,1 1 0 0 0,-1-1 0 0 0,1 0 0 0 0,0 0 0 0 0,-1 0-1 0 0,1 0 1 0 0,0 1 0 0 0,0-1 0 0 0,-1 0 0 0 0,1 0 0 0 0,0 0 0 0 0,-1 1 0 0 0,1-1 0 0 0,0 0 0 0 0,0 0 0 0 0,-1 1-1 0 0,1 0 1 0 0,-1-1 9 0 0,-8 10-13 0 0,0 0 0 0 0,1 1 0 0 0,0 0 0 0 0,0 0 0 0 0,-8 17 0 0 0,-5 9 0 0 0,-136 182 0 0 0,45-66 0 0 0,13 1 49 0 0,84-126 409 0 0,1 1 1 0 0,1 0-1 0 0,-14 53 1 0 0,8 9-323 0 0,12-54-176 0 0,-11 37-1 0 0,13-58-1118 0 0,-1-1 0 0 0,-14 28-1 0 0,-1-8-862 0 0,6-9-24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11975 0 0,'0'0'267'0'0,"0"0"42"0"0,-8-4 315 0 0,-16 0 1584 0 0,26 4-2069 0 0,0-1 0 0 0,0 1 0 0 0,0 0 0 0 0,0-1 0 0 0,0 1 0 0 0,0-1 0 0 0,3-1 0 0 0,2 0 133 0 0,152-43 128 0 0,33-8-192 0 0,35 0-3001 0 0,-183 45 1770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7 159 13823 0 0,'0'0'315'0'0,"0"0"45"0"0,0 0 21 0 0,-1-2-49 0 0,-1-3-220 0 0,-1 0-29 0 0,3 4 282 0 0,0 1 122 0 0,0 0 22 0 0,0 0-66 0 0,9 30-278 0 0,-8-28-131 0 0,0 0-1 0 0,1 0 0 0 0,-1-1 1 0 0,0 1-1 0 0,1 0 0 0 0,0-1 1 0 0,-1 1-1 0 0,1-1 1 0 0,0 1-1 0 0,0-1 0 0 0,-1 0 1 0 0,1 1-1 0 0,0-1 0 0 0,0 0 1 0 0,0 0-1 0 0,1-1 1 0 0,-1 1-1 0 0,0 0 0 0 0,0-1 1 0 0,0 1-1 0 0,1-1 0 0 0,-1 0 1 0 0,0 0-1 0 0,0 0 0 0 0,1 0 1 0 0,2 0-1 0 0,8-2 242 0 0,-1 1-1 0 0,0-2 1 0 0,19-5-1 0 0,-23 6-241 0 0,60-20-67 0 0,67-31 0 0 0,58-38-4084 0 0,-147 71 2584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11975 0 0,'0'0'267'0'0,"0"0"42"0"0,-1 1 17 0 0,-41 51 245 0 0,2 3 0 0 0,3 1 1 0 0,-44 90-1 0 0,51-77-434 0 0,-29 56-109 0 0,46-103-599 0 0,-22 30 1 0 0,28-43 294 0 0,-1 0 1 0 0,1-1 0 0 0,-1 0 0 0 0,-1-1-1 0 0,-14 11 1 0 0,9-9-748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524 101 11975 0 0,'0'0'267'0'0,"2"-1"42"0"0,2-1-165 0 0,0-1 0 0 0,0 0-1 0 0,-1 0 1 0 0,5-5 0 0 0,14-10 12 0 0,-9 9 124 0 0,1 1 1 0 0,0 1-1 0 0,1 0 0 0 0,0 1 1 0 0,0 0-1 0 0,0 1 1 0 0,1 1-1 0 0,-1 1 0 0 0,1 0 1 0 0,0 1-1 0 0,0 0 0 0 0,0 2 1 0 0,28 1-1 0 0,-42 0-280 0 0,0-1 0 0 0,1 0 0 0 0,-1 1 0 0 0,0-1 0 0 0,1 1 0 0 0,-1 0 0 0 0,0-1 0 0 0,0 1 0 0 0,1 0 0 0 0,-1 0 0 0 0,0 1 0 0 0,0-1 0 0 0,0 0 0 0 0,-1 1 0 0 0,1-1 0 0 0,0 1 0 0 0,0 0 0 0 0,-1 0 0 0 0,1-1 0 0 0,-1 1 0 0 0,0 0 0 0 0,1 0 0 0 0,-1 0 0 0 0,0 1 0 0 0,0-1 0 0 0,0 0 0 0 0,0 0 0 0 0,-1 0 0 0 0,1 1 0 0 0,-1-1 0 0 0,1 0 0 0 0,-1 1 0 0 0,0-1 0 0 0,0 1 0 0 0,0-1 0 0 0,0 0 0 0 0,0 1 0 0 0,-1-1 0 0 0,1 0 0 0 0,-1 1 0 0 0,1-1 0 0 0,-1 0 0 0 0,0 0 0 0 0,0 1 0 0 0,-2 2 0 0 0,-1 4 0 0 0,-1 0 0 0 0,0 0 0 0 0,-1-1 0 0 0,0 0 0 0 0,0 0 0 0 0,-1 0 0 0 0,0-1 0 0 0,0 0 0 0 0,-12 9 0 0 0,6-7 0 0 0,-1-1 0 0 0,0 0 0 0 0,-1 0 0 0 0,0-2 0 0 0,-17 6 0 0 0,-85 19 0 0 0,87-25 0 0 0,1 2 0 0 0,0 0 0 0 0,1 2 0 0 0,-42 20 0 0 0,45-14 0 0 0,25-16 0 0 0,-1 0 0 0 0,1 0 0 0 0,0 0 0 0 0,0 0 0 0 0,0 0 0 0 0,0 1 0 0 0,0-1 0 0 0,0 0 0 0 0,0 0 0 0 0,0 0 0 0 0,-1 0 0 0 0,1 0 0 0 0,0 0 0 0 0,0 0 0 0 0,0 0 0 0 0,0 0 0 0 0,0 0 0 0 0,0 0 0 0 0,0 0 0 0 0,0 0 0 0 0,0 0 0 0 0,0 1 0 0 0,0-1 0 0 0,0 0 0 0 0,0 0 0 0 0,0 0 0 0 0,0 0 0 0 0,0 0 0 0 0,-1 0 0 0 0,1 0 0 0 0,0 0 0 0 0,0 1 0 0 0,0-1 0 0 0,0 0 0 0 0,0 0 0 0 0,0 0 0 0 0,0 0 0 0 0,0 0 0 0 0,1 0 0 0 0,-1 0 0 0 0,0 0 0 0 0,0 1 0 0 0,0-1 0 0 0,0 0 0 0 0,0 0 0 0 0,0 0 0 0 0,0 0 0 0 0,0 0 0 0 0,0 0 0 0 0,0 0 0 0 0,0 0 0 0 0,0 0 0 0 0,0 0 0 0 0,0 1 0 0 0,9 1 0 0 0,9-2 0 0 0,160-14 0 0 0,-164 12 0 0 0,0 1 0 0 0,0 0 0 0 0,0 1 0 0 0,19 2 0 0 0,-27-1 0 0 0,-1-1 0 0 0,1 2 0 0 0,-1-1 0 0 0,0 1 0 0 0,0-1 0 0 0,1 1 0 0 0,-1 1 0 0 0,0-1 0 0 0,0 1 0 0 0,-1 0 0 0 0,1 0 0 0 0,-1 0 0 0 0,1 1 0 0 0,3 4 0 0 0,-6-6 0 0 0,0 0 0 0 0,0 0 0 0 0,0 1 0 0 0,-1-1 0 0 0,1 1 0 0 0,1 4 0 0 0,9 30 0 0 0,-10-30 0 0 0,1 7 0 0 0,0 7 0 0 0,-1-18 0 0 0,-1 0 0 0 0,-3 21 0 0 0,1-20 73 0 0,0 1 0 0 0,0 0-1 0 0,0-1 1 0 0,-1 1 0 0 0,0-1 0 0 0,0 0-1 0 0,0 1 1 0 0,0-1 0 0 0,-1 0-1 0 0,1 0 1 0 0,-1-1 0 0 0,0 1 0 0 0,-7 5-1 0 0,-2 3 304 0 0,-1-2-1 0 0,-21 15 0 0 0,-4-2 237 0 0,-2-2-1 0 0,-47 19 0 0 0,-21 10-469 0 0,-164 85-142 0 0,256-129-265 0 0,0 1-1 0 0,-26 5 1 0 0,9-5-5911 0 0,22-5-68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10135 0 0,'0'0'231'0'0,"-1"1"29"0"0,-5 3-184 0 0,1 1-1 0 0,0-1 1 0 0,0 1-1 0 0,0 0 1 0 0,-7 11-1 0 0,-7 7 37 0 0,-6 3-112 0 0,-43 49 0 0 0,60-64 0 0 0,0 0 0 0 0,1 0 0 0 0,0 1 0 0 0,1 0 0 0 0,-7 17 0 0 0,9-17 258 0 0,1-1-1 0 0,-1 18 0 0 0,-3 9 451 0 0,-8 14-62 0 0,8-31-244 0 0,1 1 0 0 0,1 0 0 0 0,1 0 0 0 0,-2 31 0 0 0,6-49-402 0 0,0 0 0 0 0,1-1 0 0 0,-1 1 0 0 0,1 0 0 0 0,0 0 0 0 0,-1-1 0 0 0,2 1 0 0 0,1 5 0 0 0,-2-7 0 0 0,0-1 0 0 0,-1 0 0 0 0,1 0 0 0 0,0 1 0 0 0,0-1 0 0 0,0 0 0 0 0,0 0 0 0 0,0 0 0 0 0,0 0 0 0 0,0 0 0 0 0,1 0 0 0 0,-1-1 0 0 0,0 1 0 0 0,0 0 0 0 0,1 0 0 0 0,-1-1 0 0 0,0 1 0 0 0,1-1 0 0 0,-1 1 0 0 0,1-1 0 0 0,-1 0 0 0 0,1 0 0 0 0,-1 1 0 0 0,3-1 0 0 0,9-1 97 0 0,-1 0-1 0 0,0-1 1 0 0,1 0-1 0 0,-1-1 1 0 0,0 0 0 0 0,0-1-1 0 0,0 0 1 0 0,-1-1-1 0 0,21-12 1 0 0,4-6 440 0 0,51-42 0 0 0,-78 58-529 0 0,31-24-8 0 0,53-45 0 0 0,-83 66 0 0 0,0 1 0 0 0,-1-2 0 0 0,0 1 0 0 0,-1-1 0 0 0,0-1 0 0 0,9-18 0 0 0,-16 29-64 0 0,0-1-1 0 0,0 0 1 0 0,-1 0 0 0 0,1 0-1 0 0,0 0 1 0 0,-1 0-1 0 0,1 0 1 0 0,-1 0 0 0 0,0 0-1 0 0,0-1 1 0 0,0 1-1 0 0,0-4 1 0 0,0 5 12 0 0,-1-1 0 0 0,0 1 0 0 0,1 0 0 0 0,-1-1 0 0 0,0 1-1 0 0,0 0 1 0 0,1 0 0 0 0,-1 0 0 0 0,0-1 0 0 0,0 1 0 0 0,0 0 0 0 0,-1 0 0 0 0,1 1 0 0 0,0-1 0 0 0,0 0 0 0 0,0 0 0 0 0,-1 0 0 0 0,-2 0 0 0 0,-3-2 1 0 0,0 0 0 0 0,0 0 1 0 0,0 1-1 0 0,-1 0 0 0 0,1 1 1 0 0,-1 0-1 0 0,-8-1 0 0 0,-57 3-1173 0 0,29 1 656 0 0,5 0 552 0 0,22-1 15 0 0,-24-1-1 0 0,36-1 2 0 0,-1 1 1 0 0,0-1-1 0 0,1-1 0 0 0,0 1 1 0 0,-1-1-1 0 0,1 0 1 0 0,0 0-1 0 0,-7-4 0 0 0,11 6-16 0 0,0-1 1 0 0,0 1-1 0 0,0-1 0 0 0,0 0 0 0 0,0 0 0 0 0,0 0 0 0 0,0 1 0 0 0,1-1 0 0 0,-1 0 0 0 0,0 0 1 0 0,1 0-1 0 0,-1 0 0 0 0,0 0 0 0 0,1 0 0 0 0,-1 0 0 0 0,1 0 0 0 0,0-1 0 0 0,-1 1 0 0 0,1 0 1 0 0,0 0-1 0 0,0 0 0 0 0,0 0 0 0 0,-1 0 0 0 0,1-1 0 0 0,1-1 0 0 0,-1 1-142 0 0,1-1-1 0 0,-1 0 1 0 0,1 1-1 0 0,0-1 1 0 0,0 1 0 0 0,0-1-1 0 0,0 1 1 0 0,0 0-1 0 0,1-1 1 0 0,2-2-1 0 0,8-9-3933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19 268 2759 0 0,'0'0'126'0'0,"0"0"68"0"0,0 0 208 0 0,0 0 87 0 0,0 0 20 0 0,0 0 71 0 0,-1 2 286 0 0,-2 4-416 0 0,0 0 0 0 0,1 1 0 0 0,-1-1 0 0 0,2 1 0 0 0,-1 0 0 0 0,1-1 0 0 0,0 1 0 0 0,0 0 0 0 0,0 0-1 0 0,1 0 1 0 0,1 10 0 0 0,2 10 519 0 0,9 41 0 0 0,1-23-950 0 0,-7-29-20 0 0,-1 0 1 0 0,4 29-1 0 0,-8-36 1 0 0,-6-2 72 0 0,5-6-33 0 0,-1-1 0 0 0,0 0 0 0 0,1 0-1 0 0,-1 0 1 0 0,0 1 0 0 0,0-1 0 0 0,1 0 0 0 0,-1 0-1 0 0,0 0 1 0 0,0 0 0 0 0,1 0 0 0 0,-1 0-1 0 0,0-1 1 0 0,1 1 0 0 0,-1 0 0 0 0,0 0-1 0 0,1 0 1 0 0,-1-1 0 0 0,0 1 0 0 0,1 0 0 0 0,-1-1-1 0 0,0 1 1 0 0,1-1 0 0 0,-1 1 0 0 0,1 0-1 0 0,-1-1 1 0 0,1 1 0 0 0,-1-1 0 0 0,1 0 0 0 0,-1 1-1 0 0,1-1 1 0 0,-1 1 0 0 0,0-2 0 0 0,-1-1 52 0 0,1 0 1 0 0,-1 0 0 0 0,0 0-1 0 0,1 0 1 0 0,-1 0 0 0 0,0-4-1 0 0,-1-8-88 0 0,0 0-1 0 0,1-1 1 0 0,1 1-1 0 0,0-1 1 0 0,1 1-1 0 0,1-1 1 0 0,3-21-1 0 0,0 19-2 0 0,0-1-1 0 0,1 1 0 0 0,0 0 1 0 0,2 0-1 0 0,15-29 0 0 0,-13 31 1 0 0,1 1 0 0 0,1 1 0 0 0,1 0 0 0 0,0 1 0 0 0,0 0 0 0 0,2 1 0 0 0,22-17 0 0 0,-19 17 49 0 0,0 1 1 0 0,1 1-1 0 0,1 1 0 0 0,0 1 0 0 0,0 0 0 0 0,0 1 1 0 0,1 1-1 0 0,30-5 0 0 0,8 2 752 0 0,-14 2-1025 0 0,85-25 0 0 0,-123 30-437 0 0,-1-1 1 0 0,1 1-1 0 0,8-7 0 0 0,-12 7 354 0 0,2 0-1227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18399 0 0,'0'0'1668'0'0,"1"3"-1376"0"0,8 18-72 0 0,2 0 1 0 0,13 23-1 0 0,14 25 415 0 0,-35-61-617 0 0,0 0-1 0 0,0 1 1 0 0,-1-1-1 0 0,0 1 0 0 0,0 0 1 0 0,-1 0-1 0 0,0 0 1 0 0,-1-1-1 0 0,0 1 1 0 0,0 0-1 0 0,-1 0 1 0 0,0 0-1 0 0,-1 0 0 0 0,0-1 1 0 0,0 1-1 0 0,-1-1 1 0 0,-4 10-1 0 0,-7 11 159 0 0,-1 0 0 0 0,-1-1-1 0 0,-28 36 1 0 0,9-13 30 0 0,-79 114-1569 0 0,113-163-166 0 0,-9 3-2458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0,'0'0'224'0'0,"0"0"40"0"0,0 0 16 0 0,0 0 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71 6447 0 0,'0'0'142'0'0,"0"0"22"0"0,0 0 13 0 0,0 0 55 0 0,0 0 181 0 0,0 0 78 0 0,9-4 1042 0 0,21-6 52 0 0,-15 4-1062 0 0,0 0 1 0 0,0 0 0 0 0,22-14 0 0 0,-18 7-524 0 0,-14 9 0 0 0,-10 2 0 0 0,-6 3 0 0 0,-4 2 0 0 0,1 0 0 0 0,-1 1 0 0 0,1 0 0 0 0,-21 10 0 0 0,-53 32 0 0 0,39-20 0 0 0,21-10 0 0 0,2 0 0 0 0,0 2 0 0 0,2 1 0 0 0,-28 26 0 0 0,48-43 0 0 0,3-1 0 0 0,0 0 0 0 0,0 0 0 0 0,-1 0 0 0 0,1 1 0 0 0,0-1 0 0 0,0 0 0 0 0,1 0 0 0 0,-1 1 0 0 0,0-1 0 0 0,0 0 0 0 0,0 3 0 0 0,1-4 0 0 0,-1 0 0 0 0,1 1 0 0 0,0-1 0 0 0,0 0 0 0 0,0 1 0 0 0,0-1 0 0 0,-1 0 0 0 0,1 1 0 0 0,0-1 0 0 0,0 0 0 0 0,0 1 0 0 0,0-1 0 0 0,0 1 0 0 0,0-1 0 0 0,0 0 0 0 0,0 1 0 0 0,0-1 0 0 0,0 1 0 0 0,0-1 0 0 0,0 0 0 0 0,1 1 0 0 0,-1 1 0 0 0,1-1 0 0 0,0 1 0 0 0,0 0 0 0 0,1-1 0 0 0,-1 0 0 0 0,0 1 0 0 0,0-1 0 0 0,1 0 0 0 0,-1 1 0 0 0,1-1 0 0 0,-1 0 0 0 0,1 0 0 0 0,0 0 0 0 0,-1 0 0 0 0,1-1 0 0 0,0 1 0 0 0,0 0 0 0 0,2 0 0 0 0,5 1 0 0 0,0 0 0 0 0,15 1 0 0 0,-4 0 0 0 0,-2 0 0 0 0,0 0 0 0 0,0 2 0 0 0,0 0 0 0 0,-1 1 0 0 0,1 0 0 0 0,-1 2 0 0 0,20 11 0 0 0,-21-9 0 0 0,-9-6 0 0 0,0 1 0 0 0,0-1 0 0 0,-1 1 0 0 0,1 0 0 0 0,-1 1 0 0 0,0-1 0 0 0,-1 1 0 0 0,11 13 0 0 0,-2 4 0 0 0,-12-19 89 0 0,1 0 0 0 0,-1 0 0 0 0,0 0 0 0 0,-1 1 1 0 0,1-1-1 0 0,-1 1 0 0 0,0 0 0 0 0,0-1 0 0 0,0 1 0 0 0,0 0 0 0 0,-1 0 0 0 0,0-1 0 0 0,0 1 0 0 0,0 0 0 0 0,-1 0 0 0 0,0-1 0 0 0,1 1 0 0 0,-2 0 0 0 0,1-1 0 0 0,0 1 0 0 0,-1-1 0 0 0,-2 6 0 0 0,1-3-89 0 0,-1-1 0 0 0,1 1 0 0 0,-1-1 0 0 0,0 1 0 0 0,0-1 0 0 0,-1 0 0 0 0,0 0 0 0 0,0-1 0 0 0,0 0 0 0 0,-1 0 0 0 0,0 0 0 0 0,0 0 0 0 0,0-1 0 0 0,0 0 0 0 0,-8 4 0 0 0,-24 10 0 0 0,-1-2 0 0 0,0-2 0 0 0,-1-1 0 0 0,-67 12 0 0 0,93-23 0 0 0,-93 13 0 0 0,91-14 0 0 0,0 0 0 0 0,0-1 0 0 0,0-1 0 0 0,-26-5 0 0 0,23 0 0 0 0,18 6 0 0 0,1 0 0 0 0,0 0 0 0 0,-1 0 0 0 0,1 0 0 0 0,-1 0 0 0 0,1-1 0 0 0,0 1 0 0 0,-1 0 0 0 0,1 0 0 0 0,0 0 0 0 0,-1-1 0 0 0,1 1 0 0 0,0 0 0 0 0,-1 0 0 0 0,1-1 0 0 0,0 1 0 0 0,-1 0 0 0 0,1-1 0 0 0,0 1 0 0 0,0 0 0 0 0,-1-1 0 0 0,1 1 0 0 0,0 0 0 0 0,0-1 0 0 0,0 1 0 0 0,0 0 0 0 0,-1-1 0 0 0,1 1 0 0 0,0-1 0 0 0,0 1 0 0 0,0-1 0 0 0,0 1 0 0 0,0 0 0 0 0,0-1 0 0 0,0 1 0 0 0,0-1 0 0 0,0 1 0 0 0,0-1 0 0 0,1 0 0 0 0,-1-5 0 0 0,1 0 0 0 0,-1 1 0 0 0,2-1 0 0 0,-1 0 0 0 0,0 0 0 0 0,1 1 0 0 0,0-1 0 0 0,1 1 0 0 0,-1 0 0 0 0,6-8 0 0 0,-3 7-64 0 0,-4 5-273 0 0,-1 1-138 0 0,0 0-578 0 0,0 0-2296 0 0,0 0-989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27 180 8287 0 0,'0'0'382'0'0,"-2"0"-8"0"0,-4 0-240 0 0,-9 5 269 0 0,12-4 621 0 0,4-5-334 0 0,0 2-681 0 0,5-7 211 0 0,-1 1-1 0 0,1 1 1 0 0,0-1 0 0 0,0 1-1 0 0,1 0 1 0 0,0 1-1 0 0,0-1 1 0 0,16-9-1 0 0,2-2-185 0 0,51-33 1400 0 0,-64 45-1023 0 0,-1 0-1 0 0,1 1 0 0 0,0 0 1 0 0,0 0-1 0 0,13-2 1 0 0,-22 6-384 0 0,1 1 1 0 0,-1 0 0 0 0,1 0-1 0 0,0 0 1 0 0,6 0-1 0 0,-9 1-27 0 0,1-1 0 0 0,-1 0 0 0 0,1 0 0 0 0,-1 1 0 0 0,1-1 0 0 0,-1 1 0 0 0,1-1 0 0 0,-1 1 0 0 0,1-1 0 0 0,-1 1 0 0 0,3 1 0 0 0,0 8 0 0 0,-3-7 0 0 0,1 2 0 0 0,-1-1 0 0 0,0 1 0 0 0,0 0 0 0 0,0-1 0 0 0,-1 1 0 0 0,1 0 0 0 0,-1 0 0 0 0,-1 0 0 0 0,1-1 0 0 0,0 1 0 0 0,-1 0 0 0 0,0 0 0 0 0,0-1 0 0 0,-1 1 0 0 0,-2 5 0 0 0,0 1 0 0 0,-1 0 0 0 0,-1 0 0 0 0,0-1 0 0 0,0 0 0 0 0,-9 10 0 0 0,-6 9 472 0 0,16-21-282 0 0,0 0 1 0 0,-1-1-1 0 0,0 0 0 0 0,0 0 0 0 0,-12 10 1 0 0,10-11-386 0 0,0 0 0 0 0,-1-1 1 0 0,1 0-1 0 0,-1-1 0 0 0,0 1 1 0 0,-1-2-1 0 0,-11 4 0 0 0,15-5 195 0 0,-1 0 0 0 0,1 0 0 0 0,-1 0 0 0 0,1 1 0 0 0,0 0 0 0 0,0 1 0 0 0,0-1 0 0 0,0 1 0 0 0,-6 5 0 0 0,11-8 0 0 0,0 0 0 0 0,0-1 0 0 0,0 1 0 0 0,0 0 0 0 0,0 0 0 0 0,0 0 0 0 0,0 1 0 0 0,1-1 0 0 0,-1 0 0 0 0,0 0 0 0 0,1 0 0 0 0,-1 1 0 0 0,0-1 0 0 0,1 0 0 0 0,0 0 0 0 0,-1 1 0 0 0,1 1 0 0 0,-1 2 0 0 0,1-4 0 0 0,-1 0 0 0 0,1 0 0 0 0,0 0 0 0 0,0-1 0 0 0,0 1 0 0 0,0 0 0 0 0,0 0 0 0 0,0 0 0 0 0,0 0 0 0 0,0 0 0 0 0,0 0 0 0 0,1 2 0 0 0,3 1 0 0 0,-3-3 0 0 0,2 1 0 0 0,0 0 0 0 0,0 1 0 0 0,0-1 0 0 0,0 0 0 0 0,0-1 0 0 0,1 1 0 0 0,-1 0 0 0 0,1-1 0 0 0,-1 0 0 0 0,1 0 0 0 0,6 1 0 0 0,4 1 0 0 0,24 0 0 0 0,2-5 160 0 0,0-1-1 0 0,-1-1 1 0 0,61-16 0 0 0,-40 8 77 0 0,29-8 1356 0 0,-53 11-2633 0 0,1 1-3741 0 0,-19 5-1267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13823 0 0,'5'-9'1471'0'0,"2"6"-1446"0"0,2 4-25 0 0,8 12 450 0 0,-11-9-327 0 0,0-1 1 0 0,0 0-1 0 0,0 0 1 0 0,0 0 0 0 0,0-1-1 0 0,1 0 1 0 0,-1 0-1 0 0,1-1 1 0 0,-1 0-1 0 0,1 0 1 0 0,0 0 0 0 0,8-1-1 0 0,28-3 108 0 0,79-15-1 0 0,41-22 667 0 0,50-9-271 0 0,-205 48-778 0 0,115-17-520 0 0,-40 12-4850 0 0,-38 6-92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4607 0 0,'-1'8'96'0'0,"1"-8"32"0"0,0 0 0 0 0,-8 8 0 0 0,-4 0-128 0 0,1 2 0 0 0,3-1 0 0 0,0 1 0 0 0,-3-4 0 0 0,2 2 0 0 0,-1 0 0 0 0,2-3 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8287 0 0,'0'0'382'0'0,"0"0"-8"0"0,0 0-170 0 0,0 0 176 0 0,0 0 107 0 0,0 0 22 0 0,0 0 71 0 0,0 0 286 0 0,0 0 124 0 0,0 0 30 0 0,0 0-133 0 0,2 1-583 0 0,1-1-301 0 0,0 1-1 0 0,-1-1 1 0 0,1 0-1 0 0,0 0 1 0 0,0 0-1 0 0,0 0 1 0 0,0 0 0 0 0,0-1-1 0 0,0 1 1 0 0,0-1-1 0 0,0 0 1 0 0,0 0 0 0 0,4-2-1 0 0,2-1-5 0 0,-1 1 3 0 0,-1-2 0 0 0,-7 4 30 0 0,0 0-1 0 0,0 0 0 0 0,0 1 1 0 0,1-1-1 0 0,-1 0 1 0 0,0 0-1 0 0,0 1 0 0 0,0-1 1 0 0,0 0-1 0 0,0 0 0 0 0,-1 1 1 0 0,1-1-1 0 0,0 0 1 0 0,0 0-1 0 0,0 1 0 0 0,-1-1 1 0 0,1 0-1 0 0,0 0 0 0 0,-1 1 1 0 0,1-1-1 0 0,-1 0 1 0 0,1 1-1 0 0,-1-1 0 0 0,1 1 1 0 0,-2-2-1 0 0,-17-18 1144 0 0,13 15-966 0 0,-2-4 418 0 0,6 5-474 0 0,-1 1-1 0 0,0 0 0 0 0,0 0 0 0 0,0 1 0 0 0,0-1 0 0 0,-1 1 0 0 0,1-1 0 0 0,-5-1 0 0 0,-1-4-150 0 0,8 5 0 0 0,1 1 0 0 0,-2-6 0 0 0,1 2 0 0 0,3-6 0 0 0,-13 47-401 0 0,-2 37-129 0 0,3 1-1 0 0,0 108 1 0 0,10-164 530 0 0,1 0 0 0 0,3 19 0 0 0,-3-31 0 0 0,1 1 0 0 0,-1 0 0 0 0,1 0 0 0 0,0-1 0 0 0,0 1 0 0 0,1-1 0 0 0,-1 1 0 0 0,1-1 0 0 0,5 7 0 0 0,-6-10 0 0 0,0 0 0 0 0,0-1 0 0 0,0 1 0 0 0,0-1 0 0 0,0 1 0 0 0,0-1 0 0 0,1 0 0 0 0,-1 0 0 0 0,0 0 0 0 0,1 0 0 0 0,-1 0 0 0 0,0 0 0 0 0,1-1 0 0 0,-1 1 0 0 0,1-1 0 0 0,-1 0 0 0 0,1 0 0 0 0,-1 0 0 0 0,1 0 0 0 0,-1 0 0 0 0,1 0 0 0 0,-1-1 0 0 0,1 1 0 0 0,-1-1 0 0 0,4-1 0 0 0,4-1 0 0 0,1-1 0 0 0,-1 0 0 0 0,-1-1 0 0 0,15-9 0 0 0,6-6 0 0 0,2-5 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6447 0 0,'0'0'142'0'0,"0"0"22"0"0,-1 2 13 0 0,-4 6-173 0 0,0-1 1 0 0,-1 1-1 0 0,0-1 1 0 0,0-1-1 0 0,-1 1 1 0 0,0-1-1 0 0,-11 8 0 0 0,-62 36-1461 0 0,31-20 164 0 0,36-22 1504 0 0,-1-1 0 0 0,1-1 0 0 0,-29 11 0 0 0,41-17 655 0 0,1 0 124 0 0,0 0 30 0 0,0 0 4 0 0,0 0 0 0 0,0 0 0 0 0,0 0 0 0 0,0 0-69 0 0,0 0-290 0 0,0 0-121 0 0,10 33 1508 0 0,-10-27-1945 0 0,0 0 0 0 0,0 0-1 0 0,-1 0 1 0 0,0 0-1 0 0,0 0 1 0 0,0 0 0 0 0,-1 0-1 0 0,0 0 1 0 0,0 0 0 0 0,-4 7-1 0 0,-2 3 27 0 0,-1-2-1 0 0,-15 22 1 0 0,12-22 91 0 0,0-1 1 0 0,0 0-1 0 0,-1-1 1 0 0,-1-1-1 0 0,0 0 1 0 0,-24 14-1 0 0,-99 46-198 0 0,129-67-18 0 0,3-2-7 0 0,-95 42-64 0 0,78-35-378 0 0,0-2 1 0 0,-38 8-1 0 0,48-13 313 0 0,0 0 0 0 0,0-1 1 0 0,-15 0-1 0 0,24-1 42 0 0,0-1 1 0 0,0 1 0 0 0,0 0-1 0 0,0-1 1 0 0,0 1 0 0 0,1-1-1 0 0,-1 0 1 0 0,0 0-1 0 0,0 0 1 0 0,0 0 0 0 0,1-1-1 0 0,-1 1 1 0 0,1-1 0 0 0,-1 1-1 0 0,1-1 1 0 0,0 0 0 0 0,-5-4-1 0 0,6 3-356 0 0,2-3 292 0 0,-1 5 150 0 0,-1 1-1 0 0,1-1 1 0 0,0 1-1 0 0,0 0 1 0 0,0-1-1 0 0,0 1 1 0 0,0-1-1 0 0,0 1 1 0 0,0-1-1 0 0,0 1 1 0 0,1 0-1 0 0,-1-1 1 0 0,0 1-1 0 0,0-1 1 0 0,0 1-1 0 0,0-1 1 0 0,0 1-1 0 0,1 0 1 0 0,-1-1-1 0 0,0 1 1 0 0,0 0-1 0 0,1-1 1 0 0,-1 1-1 0 0,0 0 1 0 0,1-1-1 0 0,-1 1 1 0 0,0 0-1 0 0,1 0 1 0 0,-1-1-1 0 0,0 1 1 0 0,1 0-1 0 0,-1 0 1 0 0,0 0-1 0 0,1-1 1 0 0,0 1 1 0 0,1-1 60 0 0,-1 0 0 0 0,0 0-1 0 0,1 0 1 0 0,-1 1 0 0 0,1-1-1 0 0,-1 1 1 0 0,1-1 0 0 0,-1 1-1 0 0,1-1 1 0 0,-1 1 0 0 0,1 0-1 0 0,-1-1 1 0 0,1 1 0 0 0,0 0-1 0 0,-1 0 1 0 0,1 0 0 0 0,-1 1-1 0 0,1-1 1 0 0,0 0 0 0 0,-1 0-1 0 0,1 1 1 0 0,-1-1 0 0 0,1 1-1 0 0,-1 0 1 0 0,1-1 0 0 0,-1 1-1 0 0,0 0 1 0 0,3 2 0 0 0,5 1 155 0 0,6 6-200 0 0,-14-10-16 0 0,0 0 0 0 0,-1 0 0 0 0,1 1 0 0 0,-1-1 0 0 0,1 0 0 0 0,-1 1 0 0 0,0-1 0 0 0,1 0 0 0 0,-1 1 0 0 0,1-1 0 0 0,-1 1 0 0 0,0-1 0 0 0,1 1 0 0 0,-1-1 0 0 0,0 1 0 0 0,1-1 0 0 0,-1 1 0 0 0,0-1 0 0 0,0 1 0 0 0,0-1 0 0 0,0 1 0 0 0,1 0 0 0 0,-1-1 0 0 0,0 1 0 0 0,0-1 0 0 0,0 1 0 0 0,0-1 0 0 0,0 1 0 0 0,0 0 0 0 0,-1 0 0 0 0,1 0 0 0 0,0 8 56 0 0,-1-1-1 0 0,0 1 1 0 0,-1-1-1 0 0,1 0 0 0 0,-2 1 1 0 0,1-1-1 0 0,-1 0 1 0 0,-5 10-1 0 0,-9 29 377 0 0,-4 68 703 0 0,10-46-1153 0 0,9-55-400 0 0,-2 0 0 0 0,1-1-1 0 0,-12 27 1 0 0,14-38-1497 0 0,1-2-107 0 0,0 0-24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12 174 11975 0 0,'-11'-1'1372'0'0,"34"-11"-666"0"0,1 2-1 0 0,1 0 0 0 0,-1 2 0 0 0,42-9 1 0 0,8-3-221 0 0,6-7-522 0 0,-27 8-563 0 0,104-21 1 0 0,-127 31-2351 0 0,-27 8 1416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40 114 13823 0 0,'0'0'315'0'0,"-16"-1"758"0"0,14 1-988 0 0,1 0-83 0 0,0 1 0 0 0,0-1 1 0 0,0 0-1 0 0,0 1 0 0 0,1-1 1 0 0,-1 0-1 0 0,0 1 0 0 0,0-1 1 0 0,1 1-1 0 0,-1-1 0 0 0,0 1 1 0 0,1 0-1 0 0,-1-1 0 0 0,0 1 1 0 0,1 0-1 0 0,-1 0 0 0 0,0-1 12 0 0,0 1 0 0 0,1-1 0 0 0,-1 0 0 0 0,1 1 0 0 0,-1-1-1 0 0,1 1 1 0 0,0-1 0 0 0,-1 1 0 0 0,1-1 0 0 0,-1 1 0 0 0,1-1 0 0 0,0 1-1 0 0,-1-1 1 0 0,1 1 0 0 0,0-1 0 0 0,0 1 0 0 0,-1 0 0 0 0,1-1 0 0 0,0 1-1 0 0,0-1 1 0 0,0 1 0 0 0,0 1 0 0 0,0-2 18 0 0,0 0 0 0 0,1 1 0 0 0,-1-1 0 0 0,0 0-1 0 0,1 1 1 0 0,-1-1 0 0 0,0 0 0 0 0,1 1 0 0 0,-1-1 0 0 0,1 0 0 0 0,-1 0 0 0 0,1 0-1 0 0,-1 1 1 0 0,0-1 0 0 0,1 0 0 0 0,-1 0 0 0 0,1 0 0 0 0,-1 0 0 0 0,1 0-1 0 0,-1 0 1 0 0,2 0 0 0 0,3 1 172 0 0,0-1 0 0 0,0 0 0 0 0,0-1 0 0 0,7-1 0 0 0,194-56 1002 0 0,-44 10-364 0 0,-143 43-989 0 0,5-1-262 0 0,0 0 0 0 0,1 1 0 0 0,46-2 1 0 0,-56 7-603 0 0,-2-1-12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187 116 10135 0 0,'0'0'231'0'0,"0"0"29"0"0,1 0 19 0 0,2-2-150 0 0,-2 1-120 0 0,0 1 1 0 0,0-1-1 0 0,0 1 0 0 0,0 0 1 0 0,-1-1-1 0 0,1 1 0 0 0,0 0 1 0 0,0 0-1 0 0,0 0 0 0 0,0 0 1 0 0,0 0-1 0 0,0 0 0 0 0,0 0 1 0 0,0 0-1 0 0,1 0 0 0 0,18 0 77 0 0,-17 0 307 0 0,-3 0 106 0 0,0 0 11 0 0,0 0-67 0 0,0 0-222 0 0,0 0 166 0 0,0 0 101 0 0,0 0 21 0 0,0 0-66 0 0,17-10-206 0 0,3-2 93 0 0,0 0-1 0 0,1 1 0 0 0,0 1 1 0 0,1 1-1 0 0,25-7 0 0 0,-7 5-329 0 0,-26 7 0 0 0,0-1 0 0 0,1 2 0 0 0,-1 0 0 0 0,1 1 0 0 0,0 0 0 0 0,23 1 0 0 0,-35 2 0 0 0,0-1 0 0 0,0 0 0 0 0,-1 1 0 0 0,1-1 0 0 0,0 1 0 0 0,-1 0 0 0 0,1 0 0 0 0,-1 0 0 0 0,1 0 0 0 0,-1 1 0 0 0,1-1 0 0 0,-1 0 0 0 0,0 1 0 0 0,0 0 0 0 0,1 0 0 0 0,-1-1 0 0 0,-1 1 0 0 0,1 0 0 0 0,0 1 0 0 0,0-1 0 0 0,-1 0 0 0 0,1 0 0 0 0,-1 1 0 0 0,0-1 0 0 0,0 1 0 0 0,0-1 0 0 0,0 1 0 0 0,0 0 0 0 0,0-1 0 0 0,-1 1 0 0 0,1 0 0 0 0,-1-1 0 0 0,1 5 0 0 0,-1 5 0 0 0,0-8 0 0 0,0 0 0 0 0,0 0 0 0 0,0 1 0 0 0,0-1 0 0 0,-1 0 0 0 0,1 0 0 0 0,-1 0 0 0 0,0 0 0 0 0,0 0 0 0 0,-1 0 0 0 0,1 0 0 0 0,-4 6 0 0 0,-2 0 0 0 0,0 0 0 0 0,-1 0 0 0 0,0-1 0 0 0,-1 0 0 0 0,0 0 0 0 0,-12 8 0 0 0,-4 1 0 0 0,-35 18 0 0 0,-58 25 0 0 0,-53 32 0 0 0,171-93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0,-1 0 0 0 0,1 0 0 0 0,8 0 0 0 0,9-3 0 0 0,16-2-284 0 0,1 0-1 0 0,0 2 1 0 0,0 2-1 0 0,0 1 0 0 0,0 1 1 0 0,40 8-1 0 0,-57-6 285 0 0,0 1 0 0 0,-1 0 0 0 0,1 1 0 0 0,17 9 0 0 0,-27-11 0 0 0,0 1 0 0 0,-1-1 0 0 0,0 1 0 0 0,0 0 0 0 0,0 1 0 0 0,-1-1 0 0 0,1 1 0 0 0,-1 0 0 0 0,0 1 0 0 0,0-1 0 0 0,-1 1 0 0 0,6 10 0 0 0,-9-14 0 0 0,0 1-1 0 0,0-1 0 0 0,-1 0 0 0 0,1 1 0 0 0,-1-1 1 0 0,0 1-1 0 0,0-1 0 0 0,0 1 0 0 0,0-1 1 0 0,0 1-1 0 0,-1-1 0 0 0,1 1 0 0 0,-1-1 1 0 0,1 1-1 0 0,-1-1 0 0 0,0 0 0 0 0,0 1 1 0 0,0-1-1 0 0,0 0 0 0 0,-3 4 0 0 0,-1 2 17 0 0,-1 1 0 0 0,1-2 0 0 0,-2 1 0 0 0,-6 7 0 0 0,-6 2 237 0 0,0-1 0 0 0,0-1 0 0 0,-37 22 0 0 0,-71 28 663 0 0,40-27-916 0 0,-167 46 0 0 0,229-80-1252 0 0,23-4-184 0 0,3-1-78 0 0,5-4-20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7831 0 0,'2'-11'219'0'0,"1"1"-1"0"0,1-1 0 0 0,0 0 0 0 0,0 1 0 0 0,1 0 1 0 0,1 0-1 0 0,-1 1 0 0 0,12-15 0 0 0,-6 11 755 0 0,1 1 0 0 0,0 0 0 0 0,0 1 0 0 0,1 0 0 0 0,16-10 0 0 0,-1 3 928 0 0,2 2 1 0 0,42-18 0 0 0,16 0-2530 0 0,-78 30 699 0 0,135-43 754 0 0,-124 42-723 0 0,-1 1 0 0 0,0 0 0 0 0,1 2 0 0 0,0 0 0 0 0,26 2 0 0 0,-41 1-91 0 0,-1-1 1 0 0,1 1 0 0 0,-1 0-1 0 0,0 0 1 0 0,0 1 0 0 0,1-1-1 0 0,-1 1 1 0 0,0 0 0 0 0,0 1-1 0 0,8 5 1 0 0,-11-7 3 0 0,1 1 0 0 0,-1 0 0 0 0,0 0 1 0 0,0 1-1 0 0,0-1 0 0 0,0 0 0 0 0,-1 1 0 0 0,1-1 0 0 0,-1 1 0 0 0,1-1 1 0 0,-1 1-1 0 0,0 0 0 0 0,0 0 0 0 0,0-1 0 0 0,0 1 0 0 0,-1 0 0 0 0,1 0 1 0 0,-1 0-1 0 0,0 0 0 0 0,0 0 0 0 0,0 3 0 0 0,-1 5 39 0 0,0-1-1 0 0,-1 0 1 0 0,0 0 0 0 0,-1 0-1 0 0,0 0 1 0 0,-1-1 0 0 0,0 1-1 0 0,0-1 1 0 0,-1 0 0 0 0,0 0-1 0 0,-1 0 1 0 0,0-1 0 0 0,-9 11-1 0 0,-11 9 138 0 0,-2-2 0 0 0,-37 30 0 0 0,47-41-107 0 0,-56 42-32 0 0,-1-3 0 0 0,-97 51 0 0 0,170-103-201 0 0,3-16-3283 0 0,4-3 1721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78 123 10135 0 0,'-14'0'1079'0'0,"6"3"-842"0"0,1-1 1 0 0,0 1-1 0 0,0 1 1 0 0,0-1-1 0 0,0 1 1 0 0,0 0-1 0 0,-6 5 1 0 0,12-8 51 0 0,1-1 453 0 0,2 1 228 0 0,7 0-556 0 0,0-1 0 0 0,0 0-1 0 0,0 0 1 0 0,0-1 0 0 0,0 0-1 0 0,0 0 1 0 0,13-5 0 0 0,-2 2-32 0 0,101-31 241 0 0,-46 11-558 0 0,224-52 1911 0 0,-260 71-1825 0 0,-11 2-5426 0 0,-18 1-865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13823 0 0,'0'0'315'0'0,"0"0"45"0"0,0 0 21 0 0,0 0-49 0 0,1 1-220 0 0,5-1-54 0 0,-1 2 0 0 0,0-1 0 0 0,0 1-1 0 0,1 0 1 0 0,-1 0 0 0 0,-1 0 0 0 0,1 1-1 0 0,0-1 1 0 0,0 1 0 0 0,-1 0 0 0 0,0 1-1 0 0,1-1 1 0 0,-1 1 0 0 0,-1 0 0 0 0,1 0-1 0 0,0 0 1 0 0,-1 0 0 0 0,0 1 0 0 0,0-1-1 0 0,0 1 1 0 0,-1 0 0 0 0,0 0 0 0 0,0 0-1 0 0,3 8 1 0 0,-2 0-4 0 0,0 0 0 0 0,-1 1 0 0 0,0 0 0 0 0,-1-1 0 0 0,0 1 0 0 0,-1 0 0 0 0,-3 21 0 0 0,-2-1 34 0 0,-17 61 0 0 0,4-38-401 0 0,-2-1 0 0 0,-2-1 0 0 0,-33 57 0 0 0,50-103-545 0 0,-1 0 0 0 0,-8 10 0 0 0,10-15 482 0 0,1 1-1158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257 201 8287 0 0,'-1'0'61'0'0,"1"0"-1"0"0,0 0 1 0 0,-1 0-1 0 0,1 0 1 0 0,-1 0 0 0 0,1 0-1 0 0,0 0 1 0 0,-1 0-1 0 0,1 0 1 0 0,0 0-1 0 0,-1 0 1 0 0,1-1-1 0 0,0 1 1 0 0,-1 0-1 0 0,1 0 1 0 0,0 0-1 0 0,-1 0 1 0 0,1-1-1 0 0,0 1 1 0 0,0 0-1 0 0,-1 0 1 0 0,1-1 0 0 0,0 1-1 0 0,0 0 1 0 0,-1-1-1 0 0,1 1 1 0 0,0 0-1 0 0,0 0 1 0 0,0-1-1 0 0,-1 1 1 0 0,1 0-1 0 0,0-1 1 0 0,0 1-1 0 0,0-1 1 0 0,0 0 54 0 0,1 0 0 0 0,-1 0 1 0 0,0 0-1 0 0,1 1 0 0 0,-1-1 1 0 0,1 0-1 0 0,-1 0 0 0 0,1 1 0 0 0,0-1 1 0 0,-1 0-1 0 0,1 1 0 0 0,0-1 1 0 0,0 0-1 0 0,4-3 432 0 0,-1 1 0 0 0,1 0-1 0 0,9-4 1 0 0,17-2 1799 0 0,-23 7-1872 0 0,-1 0-1 0 0,1-1 1 0 0,-1 0 0 0 0,0 0-1 0 0,14-8 1 0 0,31-29 2735 0 0,-40 30-3060 0 0,1 0-1 0 0,0 0 1 0 0,1 1-1 0 0,0 1 1 0 0,27-12-1 0 0,-22 12-148 0 0,-12 5 0 0 0,1 0 0 0 0,-1 0 0 0 0,1 1 0 0 0,-1 0 0 0 0,1 0 0 0 0,14 0 0 0 0,-21 2 0 0 0,0 0 0 0 0,0 0 0 0 0,0 0 0 0 0,0 0 0 0 0,0 0 0 0 0,0 0 0 0 0,0 0 0 0 0,0 1 0 0 0,0-1 0 0 0,0 0 0 0 0,0 1 0 0 0,0-1 0 0 0,0 1 0 0 0,0-1 0 0 0,0 1 0 0 0,-1-1 0 0 0,1 1 0 0 0,0 0 0 0 0,0-1 0 0 0,0 1 0 0 0,-1 0 0 0 0,2 1 0 0 0,-2-1 0 0 0,1 1 0 0 0,0-1 0 0 0,-1 1 0 0 0,1-1 0 0 0,-1 1 0 0 0,1 0 0 0 0,-1-1 0 0 0,0 1 0 0 0,0 0 0 0 0,0-1 0 0 0,0 1 0 0 0,0 2 0 0 0,-1 4 0 0 0,-1-1 0 0 0,1 0 0 0 0,-1 1 0 0 0,-6 13 0 0 0,1-8 0 0 0,0 0 0 0 0,0 0 0 0 0,-1-1 0 0 0,-1 0 0 0 0,-12 13 0 0 0,-57 53 0 0 0,50-52 0 0 0,-217 186-1968 0 0,190-166 1968 0 0,-92 101 0 0 0,132-127 0 0 0,13-12 0 0 0,8-1 0 0 0,-4-6 0 0 0,0 0 0 0 0,1 0 0 0 0,-1-1 0 0 0,0 1 0 0 0,1 0 0 0 0,-1-1 0 0 0,1 1 0 0 0,-1-1 0 0 0,0 0 0 0 0,4 0 0 0 0,27-2 0 0 0,-22 1 0 0 0,128-22 0 0 0,-40 5 0 0 0,58-4 0 0 0,-146 20-236 0 0,12-1 601 0 0,6 2-3343 0 0,-29 1 1955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0,'0'0'288'0'0,"0"0"56"0"0,0 0-280 0 0,0 0-64 0 0,0 0 0 0 0,0 0 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80 10135 0 0,'0'0'231'0'0,"0"0"29"0"0,0 0 19 0 0,0 0 37 0 0,0 0 125 0 0,0 0 58 0 0,0 0 11 0 0,0 8 282 0 0,-1-5 3104 0 0,-1 2-3808 0 0,2-3 283 0 0,0-2 117 0 0,0 0 21 0 0,0 0-66 0 0,2-1-294 0 0,3-1-147 0 0,0-1 1 0 0,1 1-1 0 0,-1-1 0 0 0,0 0 0 0 0,-1-1 1 0 0,7-5-1 0 0,9-6-2 0 0,-13 11 0 0 0,37-32 0 0 0,-43 35 0 0 0,0 0 0 0 0,-1 0 0 0 0,1 0 0 0 0,0 0 0 0 0,0 0 0 0 0,-1 0 0 0 0,1 0 0 0 0,-1 0 0 0 0,1-1 0 0 0,0 0 0 0 0,-1 0 0 0 0,-6 13 0 0 0,-1 1 0 0 0,-12 14 0 0 0,-6 10 0 0 0,1-3 0 0 0,-1 0 0 0 0,-1-2 0 0 0,-1-1 0 0 0,-36 30 0 0 0,46-46 0 0 0,2 1 0 0 0,0 1 0 0 0,1 0 0 0 0,0 1 0 0 0,-18 33 0 0 0,29-44-73 0 0,0 1 1 0 0,1 0-1 0 0,0 0 0 0 0,0 0 0 0 0,1 0 0 0 0,0 1 0 0 0,0-1 0 0 0,1 0 1 0 0,0 0-1 0 0,0 1 0 0 0,0-1 0 0 0,1 0 0 0 0,0 0 0 0 0,1 1 1 0 0,0-1-1 0 0,0 0 0 0 0,0 0 0 0 0,5 7 0 0 0,-5-9 37 0 0,1 0-1 0 0,0 0 0 0 0,0-1 1 0 0,1 1-1 0 0,-1-1 0 0 0,1 0 1 0 0,0 0-1 0 0,5 4 0 0 0,40 26-181 0 0,-13-9 158 0 0,3 2-701 0 0,16 14-3292 0 0,-39-27-1365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13823 0 0,'0'0'315'0'0,"0"0"45"0"0,0 0 21 0 0,2-1-49 0 0,6-1-220 0 0,2 6-100 0 0,-4 2-12 0 0,0 1 0 0 0,0 0 0 0 0,0 0 0 0 0,-1 0 0 0 0,0 1 0 0 0,0 0 0 0 0,-1-1 0 0 0,5 13 0 0 0,18 66 660 0 0,-20-62-356 0 0,0 0-1 0 0,1-1 1 0 0,12 23 0 0 0,-5-16-219 0 0,-5-9-45 0 0,21 30 0 0 0,-27-45-40 0 0,0 0 0 0 0,0-1 0 0 0,1 0 0 0 0,0 0 0 0 0,0-1 0 0 0,0 1 0 0 0,1-1 0 0 0,-1 0 0 0 0,12 6 0 0 0,-13-8-52 0 0,0-1 0 0 0,0 0-1 0 0,0 0 1 0 0,1 0-1 0 0,-1 0 1 0 0,0-1 0 0 0,0 1-1 0 0,1-1 1 0 0,-1 0 0 0 0,0 0-1 0 0,0-1 1 0 0,1 1 0 0 0,-1-1-1 0 0,0 0 1 0 0,0 0 0 0 0,5-2-1 0 0,6-3-461 0 0,1-1 0 0 0,25-16-1 0 0,-20 10 155 0 0,12-5-663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11 13823 0 0,'3'-11'1948'0'0,"-4"15"-1890"0"0,0-1 1 0 0,0 1-1 0 0,-1 0 0 0 0,1-1 0 0 0,-1 1 0 0 0,0-1 0 0 0,0 0 0 0 0,0 1 0 0 0,-5 4 1 0 0,-29 29 664 0 0,6-7-424 0 0,4-1-299 0 0,-52 44 0 0 0,-36 17 0 0 0,-25 22 0 0 0,134-108-73 0 0,0 1 0 0 0,0-1 0 0 0,1 1 0 0 0,0 1 0 0 0,0-1 0 0 0,0 1 0 0 0,1-1 0 0 0,0 1 0 0 0,0 0 0 0 0,0 0 0 0 0,-1 8 0 0 0,5-13-435 0 0,8-2-4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13823 0 0,'0'0'315'0'0,"0"0"45"0"0,6-7 353 0 0,-1 1-601 0 0,-2 4 107 0 0,-1 0 0 0 0,1 0-1 0 0,-1-1 1 0 0,1 2 0 0 0,0-1-1 0 0,0 0 1 0 0,0 0 0 0 0,0 1 0 0 0,0 0-1 0 0,0 0 1 0 0,0 0 0 0 0,1 0-1 0 0,-1 0 1 0 0,5 0 0 0 0,4-2 239 0 0,21-3-260 0 0,0 2 0 0 0,40-1 0 0 0,-18 2 499 0 0,156-26 596 0 0,-169 20-2086 0 0,0-2 1 0 0,76-31 0 0 0,-78 23-3978 0 0,-3 4-1474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 15663 0 0,'-1'-1'356'0'0,"-5"-8"60"0"0,-1-1 213 0 0,7 9-400 0 0,5 6-139 0 0,61 61-90 0 0,11 12 0 0 0,32 62 0 0 0,-89-109 0 0 0,-1 1 0 0 0,26 63 0 0 0,-27-50-6 0 0,-3 1 0 0 0,14 69 1 0 0,-23-86 19 0 0,-2 1 1 0 0,-1-1 0 0 0,-2 1-1 0 0,-1-1 1 0 0,-4 39 0 0 0,1-52 216 0 0,0 0-1 0 0,-1-1 1 0 0,-1 1-1 0 0,-1-1 1 0 0,0 0 0 0 0,0 0-1 0 0,-2-1 1 0 0,-12 19-1 0 0,-24 25-5680 0 0,28-42-598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6447 0 0,'-124'11'597'0'0,"69"-8"5604"0"0,77 4-3319 0 0,-8-7-2482 0 0,-1-1-1 0 0,25-4 0 0 0,-9 1-229 0 0,5-1 984 0 0,-1-2 0 0 0,53-18 0 0 0,13-3-484 0 0,-82 24-352 0 0,-1 1 0 0 0,1 1 0 0 0,0 1 1 0 0,18 0-1 0 0,-31 1-493 0 0,-1 1 0 0 0,1-1 0 0 0,-1 1 0 0 0,1 0 0 0 0,-1 0 0 0 0,1 0 0 0 0,-1 0 0 0 0,6 3 0 0 0,13 11-6559 0 0,-11-7 296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369 175 9215 0 0,'0'0'707'0'0,"2"-1"-464"0"0,6-6 2520 0 0,-7 6-2528 0 0,-1 1 0 0 0,1 0 1 0 0,-1-1-1 0 0,1 1 0 0 0,-1-1 1 0 0,1 1-1 0 0,-1-1 1 0 0,1 0-1 0 0,-1 1 0 0 0,1-1 1 0 0,-1 1-1 0 0,0-1 0 0 0,1 0 1 0 0,-1 0-1 0 0,0-1-166 0 0,-1 1 1 0 0,1-1 0 0 0,-1 1-1 0 0,0-1 1 0 0,0 1-1 0 0,0-1 1 0 0,0 1-1 0 0,0 0 1 0 0,0-1-1 0 0,0 1 1 0 0,0 0-1 0 0,0 0 1 0 0,-1 0-1 0 0,1 0 1 0 0,0 0 0 0 0,-1 0-1 0 0,1 0 1 0 0,-1 0-1 0 0,1 1 1 0 0,-1-1-1 0 0,1 1 1 0 0,-1-1-1 0 0,1 1 1 0 0,-1-1-1 0 0,0 1 1 0 0,1 0-1 0 0,-3 0 1 0 0,-2-1 149 0 0,-1 0-1 0 0,1 1 1 0 0,-1 0-1 0 0,1 0 1 0 0,-1 1 0 0 0,-6 1-1 0 0,-1 2-69 0 0,-1 0-1 0 0,0 0 1 0 0,1 2-1 0 0,0 0 1 0 0,0 0-1 0 0,1 2 1 0 0,0-1-1 0 0,0 2 1 0 0,0 0-1 0 0,-20 19 1 0 0,-35 40 192 0 0,59-57-275 0 0,0 0 0 0 0,1 1 0 0 0,0 0-1 0 0,-10 21 1 0 0,17-31-54 0 0,0-1-1 0 0,0 1 1 0 0,1-1 0 0 0,-1 1-1 0 0,1 0 1 0 0,-1-1-1 0 0,1 1 1 0 0,-1-1-1 0 0,1 1 1 0 0,0 0 0 0 0,0-1-1 0 0,0 1 1 0 0,0 0-1 0 0,0-1 1 0 0,0 1 0 0 0,1 0-1 0 0,-1-1 1 0 0,0 1-1 0 0,1 0 1 0 0,-1-1 0 0 0,1 1-1 0 0,0-1 1 0 0,-1 1-1 0 0,1-1 1 0 0,0 1-1 0 0,0-1 1 0 0,0 0 0 0 0,0 1-1 0 0,0-1 1 0 0,0 0-1 0 0,0 0 1 0 0,1 0 0 0 0,-1 0-1 0 0,0 0 1 0 0,1 0-1 0 0,1 1 1 0 0,0 0 22 0 0,1-1 1 0 0,-1 0-1 0 0,1 0 0 0 0,-1 0 0 0 0,1 0 1 0 0,-1 0-1 0 0,1-1 0 0 0,0 0 1 0 0,-1 1-1 0 0,1-1 0 0 0,0-1 0 0 0,-1 1 1 0 0,1 0-1 0 0,-1-1 0 0 0,8-2 0 0 0,0-1 48 0 0,0-1 0 0 0,0 0 0 0 0,-1-1 0 0 0,0 0 0 0 0,0-1 0 0 0,17-14 0 0 0,46-54-1164 0 0,-26 25-7469 0 0</inkml:trace>
  <inkml:trace contextRef="#ctx0" brushRef="#br0" timeOffset="1">296 452 6447 0 0,'2'1'499'0'0,"83"40"12074"0"0,-97-58-9377 0 0,10 14-3033 0 0,0 0 0 0 0,1-1 0 0 0,-1 1 0 0 0,1-1 0 0 0,0 1 1 0 0,0-1-1 0 0,1 0 0 0 0,-1 1 0 0 0,1-1 0 0 0,-1 0 0 0 0,1 1 0 0 0,1-7 0 0 0,0 3-48 0 0,0 1 0 0 0,1 0 0 0 0,0 0 0 0 0,0 0 0 0 0,0 0 0 0 0,6-10 0 0 0,3-3-119 0 0,2 1 1 0 0,0 1 0 0 0,20-21 0 0 0,-29 33 12 0 0,33-35-794 0 0,2 3 0 0 0,65-51 0 0 0,-72 65-804 0 0,1 1 0 0 0,38-18 0 0 0,-39 25-1107 0 0,-6 5-3323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15663 0 0,'-1'-18'1706'0'0,"1"13"-1621"0"0,0 4-29 0 0,0 1 0 0 0,0-1 0 0 0,1 1 0 0 0,-1-1 0 0 0,0 0 0 0 0,0 1 0 0 0,1-1 0 0 0,-1 1-1 0 0,0-1 1 0 0,1 0 0 0 0,-1 1 0 0 0,1-1 0 0 0,-1 1 0 0 0,0-1 0 0 0,1 1 0 0 0,-1 0 0 0 0,1-1 0 0 0,0 1 0 0 0,-1 0 0 0 0,2-1 0 0 0,12-6 426 0 0,-11 6-335 0 0,6-2-46 0 0,1 0 1 0 0,0 1-1 0 0,0 0 1 0 0,0 0-1 0 0,18 0 1 0 0,55 5 1335 0 0,-49-1-1286 0 0,26 1-139 0 0,93 1-7 0 0,-126-5-5 0 0,-1-1 0 0 0,0-2-1 0 0,46-11 1 0 0,13-10-5 0 0,-50 14-2678 0 0,-34 11 1169 0 0,-1 0-20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206 157 10135 0 0,'0'0'464'0'0,"0"0"-9"0"0,0 0-223 0 0,0 0 156 0 0,0 0 100 0 0,0 0 21 0 0,0 0-66 0 0,2 1-294 0 0,2 0-110 0 0,0-1-1 0 0,0 1 0 0 0,1-1 0 0 0,-1 0 0 0 0,0 0 1 0 0,0-1-1 0 0,0 1 0 0 0,0-1 0 0 0,0 0 1 0 0,1 0-1 0 0,4-2 0 0 0,9-4 630 0 0,20-11 1 0 0,-30 14-497 0 0,53-28 301 0 0,-22 11 84 0 0,0 2 0 0 0,77-27 0 0 0,-111 45-557 0 0,0 0 0 0 0,0 0 0 0 0,0 0 0 0 0,1 0 0 0 0,-1 1 0 0 0,0 0 0 0 0,1 0 0 0 0,-1 0 0 0 0,0 1 0 0 0,8 2 0 0 0,-10-3 0 0 0,-1 1 0 0 0,1 0 0 0 0,-1 0 0 0 0,0 0 0 0 0,1 1 0 0 0,-1-1 0 0 0,0 1 0 0 0,0-1 0 0 0,0 1 0 0 0,0-1 0 0 0,0 1 0 0 0,0 0 0 0 0,-1 0 0 0 0,1 0 0 0 0,0 0 0 0 0,-1 0 0 0 0,0 1 0 0 0,0-1 0 0 0,1 0 0 0 0,-1 1 0 0 0,0-1 0 0 0,-1 1 0 0 0,2 3 0 0 0,-2-3 0 0 0,1 0 0 0 0,-1 0 0 0 0,0 0 0 0 0,0 0 0 0 0,-1 1 0 0 0,1-1 0 0 0,-1 0 0 0 0,1 0 0 0 0,-1 0 0 0 0,0 0 0 0 0,0 0 0 0 0,0-1 0 0 0,-1 1 0 0 0,1 0 0 0 0,-1 0 0 0 0,1-1 0 0 0,-1 1 0 0 0,0-1 0 0 0,-3 4 0 0 0,-5 5 0 0 0,0-1 0 0 0,-22 15 0 0 0,29-22 0 0 0,-46 33 0 0 0,-2-3 0 0 0,-83 42 0 0 0,112-63-332 0 0,1 1 0 0 0,0 2 0 0 0,1 0 0 0 0,0 1 0 0 0,-19 20 0 0 0,37-34 321 0 0,1-1-22 0 0,0 0 0 0 0,0 0 0 0 0,-1 0 0 0 0,2 0-1 0 0,-1 0 1 0 0,0 0 0 0 0,0 0 0 0 0,0 1-1 0 0,0-1 1 0 0,1 0 0 0 0,-1 0 0 0 0,0 3 0 0 0,3-3-147 0 0,0 0 0 0 0,0 0 0 0 0,1-1 0 0 0,-1 1 0 0 0,0-1 0 0 0,0 1 0 0 0,5-1 0 0 0,12-1 146 0 0,0 0 1 0 0,-1-1-1 0 0,1 0 1 0 0,20-7-1 0 0,20-3 36 0 0,-53 11 1 0 0,17-2 194 0 0,0 0-1 0 0,29 2 0 0 0,-45 1-130 0 0,0 0 0 0 0,0 1 0 0 0,0 0 0 0 0,0 1 0 0 0,-1 0 0 0 0,1 0 0 0 0,0 0 0 0 0,-1 1 0 0 0,1 0 0 0 0,-1 0 0 0 0,11 7 0 0 0,-6-3 201 0 0,-7-5-233 0 0,-1 0 0 0 0,1 1 0 0 0,-1-1 0 0 0,0 0 1 0 0,0 1-1 0 0,0 0 0 0 0,-1 0 0 0 0,1 0 0 0 0,2 4 0 0 0,-2-3 26 0 0,0-1 1 0 0,-1 1-1 0 0,1 0 0 0 0,-1 1 0 0 0,0-1 1 0 0,-1 0-1 0 0,1 0 0 0 0,-1 1 0 0 0,1-1 1 0 0,-1 1-1 0 0,0 0 0 0 0,-1-1 0 0 0,1 1 1 0 0,-1-1-1 0 0,0 1 0 0 0,0 0 0 0 0,-1-1 0 0 0,1 1 1 0 0,-1 0-1 0 0,0-1 0 0 0,0 1 0 0 0,-1-1 1 0 0,1 1-1 0 0,-1-1 0 0 0,0 0 0 0 0,0 0 1 0 0,-1 0-1 0 0,1 0 0 0 0,-1 0 0 0 0,0 0 1 0 0,0-1-1 0 0,0 1 0 0 0,-5 4 0 0 0,-8 5-60 0 0,0-1 0 0 0,-1 0 0 0 0,0-2 0 0 0,0 0 0 0 0,-1-1 0 0 0,0 0 0 0 0,-29 8 0 0 0,-13 0 0 0 0,-65 11 0 0 0,53-14 0 0 0,41-8-50 0 0,-1-1 0 0 0,0-1-1 0 0,-57-1 1 0 0,87-3-141 0 0,0 0 1 0 0,0 0-1 0 0,1 0 1 0 0,-1 0-1 0 0,0-1 1 0 0,1 1-1 0 0,-1 0 1 0 0,0-1-1 0 0,1 1 1 0 0,-1-1-1 0 0,1 1 0 0 0,-1-1 1 0 0,1 0-1 0 0,-1 0 1 0 0,1 0-1 0 0,-1 0 1 0 0,1 0-1 0 0,0 0 1 0 0,-1 0-1 0 0,-1-3 1 0 0,2-3-1344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43 298 11975 0 0,'-15'1'1200'0'0,"14"-1"-1146"0"0,0 0-52 0 0,0 0 1 0 0,1 0-1 0 0,-1-1 0 0 0,1 1 0 0 0,-1 0 1 0 0,0 0-1 0 0,1 0 0 0 0,-1 0 0 0 0,0 0 1 0 0,1 0-1 0 0,-1 0 0 0 0,1 1 0 0 0,-1-1 0 0 0,0 0 1 0 0,1 0-1 0 0,-1 0 0 0 0,1 1 0 0 0,-1-1 1 0 0,1 0-1 0 0,-1 0 0 0 0,1 1 0 0 0,-1-1 1 0 0,1 1-1 0 0,-1-1 0 0 0,0 1 0 0 0,-4 3-2 0 0,1 2 0 0 0,4-6 1 0 0,0 0-1 0 0,-1 1 0 0 0,1-1 1 0 0,0 1-1 0 0,0-1 1 0 0,0 1-1 0 0,0-1 0 0 0,-1 1 1 0 0,1-1-1 0 0,0 0 1 0 0,0 1-1 0 0,0-1 0 0 0,0 1 1 0 0,0-1-1 0 0,0 1 0 0 0,0-1 1 0 0,0 1-1 0 0,0-1 1 0 0,1 1-1 0 0,-1-1 0 0 0,0 1 1 0 0,0 0-1 0 0,3 0 62 0 0,-2 0 14 0 0,0 0 0 0 0,0 0 0 0 0,-1 0 0 0 0,1-1 0 0 0,0 1 1 0 0,0 0-1 0 0,0-1 0 0 0,1 1 0 0 0,-1-1 0 0 0,0 1 0 0 0,0-1 0 0 0,0 1 0 0 0,0-1 0 0 0,0 0 0 0 0,1 0 0 0 0,-1 1 1 0 0,0-1-1 0 0,0 0 0 0 0,0 0 0 0 0,1 0 0 0 0,-1 0 0 0 0,0-1 0 0 0,2 1 0 0 0,28-9 837 0 0,-26 7-755 0 0,126-48 2264 0 0,165-57 356 0 0,-283 103-2777 0 0,44-14-17 0 0,0-2 0 0 0,80-40-1 0 0,-130 56-246 0 0,0-1 0 0 0,0 1-1 0 0,-1-1 1 0 0,11-10 0 0 0,-2-3-5329 0 0,-7 5-652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11975 0 0,'0'0'267'0'0,"0"0"42"0"0,0 0 17 0 0,0 0-28 0 0,2 1-196 0 0,0-1-167 0 0,0 0 1 0 0,-1 1-1 0 0,1-1 1 0 0,0 1 0 0 0,0-1-1 0 0,-1 1 1 0 0,1 0-1 0 0,-1 0 1 0 0,1-1-1 0 0,0 1 1 0 0,-1 1 0 0 0,0-1-1 0 0,1 0 1 0 0,-1 0-1 0 0,3 3 1 0 0,-3-2-30 0 0,1 1-1 0 0,-1 0 1 0 0,1-1 0 0 0,-1 1 0 0 0,0 0-1 0 0,0 0 1 0 0,0 0 0 0 0,-1 0 0 0 0,2 5-1 0 0,-1 2 186 0 0,-1 1 0 0 0,0 0 0 0 0,0-1 0 0 0,-1 1 0 0 0,0 0 0 0 0,-1-1 0 0 0,0 1 0 0 0,-5 11 0 0 0,-35 83 1939 0 0,22-61-1463 0 0,-62 114 203 0 0,23-51 883 0 0,54-94-2177 0 0,-7 22 0 0 0,11-32 420 0 0,0 0-407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325 178 10135 0 0,'0'0'231'0'0,"0"0"29"0"0,0 0 19 0 0,2-12 289 0 0,-1 8 2038 0 0,5-6-2138 0 0,1 1-1 0 0,1 0 1 0 0,-1 0-1 0 0,1 0 0 0 0,1 1 1 0 0,0 0-1 0 0,17-11 1 0 0,5-1 326 0 0,40-18 0 0 0,-64 35-792 0 0,-1-1 0 0 0,1 1 0 0 0,0 1-1 0 0,0-1 1 0 0,0 1 0 0 0,1 0 0 0 0,-1 1-1 0 0,8-1 1 0 0,-14 2-2 0 0,0 0 0 0 0,0 0 0 0 0,-1 0 0 0 0,1 0 0 0 0,0 0 0 0 0,0 0 0 0 0,0 0 0 0 0,-1 0 0 0 0,1 0 0 0 0,0 1 0 0 0,-1-1 0 0 0,1 0 0 0 0,0 0 0 0 0,0 1 0 0 0,-1-1 0 0 0,1 1 0 0 0,-1-1 0 0 0,1 0 0 0 0,0 1 0 0 0,-1-1 0 0 0,1 1 0 0 0,-1-1 0 0 0,1 1 0 0 0,-1 0 0 0 0,1-1 0 0 0,-1 1 0 0 0,0 0 0 0 0,1-1 0 0 0,-1 1 0 0 0,0 0 0 0 0,1-1 0 0 0,-1 1 0 0 0,0 0 0 0 0,0 0 0 0 0,1 0 0 0 0,-1 2 0 0 0,1 0 0 0 0,0 0 0 0 0,-1 0 0 0 0,1 1 0 0 0,-1-1 0 0 0,0 0 0 0 0,0 1 0 0 0,0-1 0 0 0,0 0 0 0 0,0 0 0 0 0,-1 1 0 0 0,0-1 0 0 0,0 0 0 0 0,0 0 0 0 0,0 0 0 0 0,-2 5 0 0 0,-3 5 0 0 0,-1 1 0 0 0,-10 12 0 0 0,11-16 0 0 0,-10 15-249 0 0,-1-2 0 0 0,-1 0 0 0 0,-1-1 0 0 0,-1 0 0 0 0,-1-2 0 0 0,-1 0 0 0 0,-40 27 0 0 0,-12 2 249 0 0,19-15 0 0 0,2 3 0 0 0,-62 56 0 0 0,107-86 0 0 0,1 1 0 0 0,0-1 0 0 0,0 1 0 0 0,0 0 0 0 0,1 1 0 0 0,0 0 0 0 0,1 0 0 0 0,-8 17 0 0 0,12-25 1 0 0,1-1 0 0 0,0 1 0 0 0,-1 0 1 0 0,1 0-1 0 0,0 0 0 0 0,0-1 0 0 0,0 1 0 0 0,-1 0 0 0 0,1 0 0 0 0,0 0 0 0 0,0 0 0 0 0,0-1 0 0 0,0 1 0 0 0,1 0 0 0 0,-1 0 0 0 0,0 0 0 0 0,0-1 1 0 0,0 1-1 0 0,1 0 0 0 0,-1 0 0 0 0,0 0 0 0 0,1-1 0 0 0,-1 1 0 0 0,1 0 0 0 0,-1-1 0 0 0,1 1 0 0 0,-1 0 0 0 0,1-1 0 0 0,-1 1 0 0 0,1 0 0 0 0,-1-1 1 0 0,1 1-1 0 0,0-1 0 0 0,0 0 0 0 0,-1 1 0 0 0,1-1 0 0 0,0 1 0 0 0,0-1 0 0 0,-1 0 0 0 0,1 1 0 0 0,0-1 0 0 0,0 0 0 0 0,0 0 0 0 0,-1 0 0 0 0,1 0 1 0 0,0 0-1 0 0,1 0 0 0 0,-1 0 11 0 0,20 2 472 0 0,1-2-1 0 0,-1-1 0 0 0,41-6 1 0 0,5 0-490 0 0,-12 3 6 0 0,82-3 0 0 0,-109 7 0 0 0,0 2 0 0 0,50 8 0 0 0,-55-4-269 0 0,-21-6-1135 0 0,-2 0-511 0 0,0 0-107 0 0,0 0-24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35 13823 0 0,'43'-34'1570'0'0,"-42"33"-1194"0"0,-1 1 113 0 0,0 2 20 0 0,-11 12-71 0 0,1-1 1 0 0,-2 0-1 0 0,0-1 0 0 0,0 0 0 0 0,-27 19 0 0 0,0 2-411 0 0,-180 196-27 0 0,192-198 0 0 0,23-26-2 0 0,-56 66 10 0 0,51-58-25 0 0,0 0-1 0 0,1 0 1 0 0,-12 26-1 0 0,19-36-11 0 0,0-1 1 0 0,0 0-1 0 0,1 1 0 0 0,-1-1 1 0 0,0 0-1 0 0,1 1 0 0 0,0-1 0 0 0,-1 1 1 0 0,1-1-1 0 0,0 1 0 0 0,0-1 1 0 0,0 1-1 0 0,1-1 0 0 0,-1 1 0 0 0,1-1 1 0 0,-1 0-1 0 0,1 1 0 0 0,0-1 1 0 0,0 0-1 0 0,0 1 0 0 0,0-1 0 0 0,0 0 1 0 0,0 0-1 0 0,1 0 0 0 0,-1 0 0 0 0,1 0 1 0 0,0 0-1 0 0,-1-1 0 0 0,1 1 1 0 0,0 0-1 0 0,0-1 0 0 0,0 1 0 0 0,0-1 1 0 0,0 0-1 0 0,3 2 0 0 0,7 2 212 0 0,-1 0 0 0 0,1 0 0 0 0,0-2 0 0 0,0 1 0 0 0,20 2 0 0 0,-10-3-1476 0 0,2 0-5174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85 13823 0 0,'0'0'315'0'0,"0"0"45"0"0,9-3 353 0 0,-1-1-508 0 0,1 0-1 0 0,-1-1 1 0 0,0 0-1 0 0,0 0 1 0 0,-1 0-1 0 0,8-8 1 0 0,20-13 1455 0 0,-6 12-124 0 0,-28 13-1024 0 0,-1 1 0 0 0,0 0-69 0 0,-9 12-278 0 0,0-1-165 0 0,-1-1 0 0 0,0-1 0 0 0,-1 0 0 0 0,0 0 0 0 0,0-1 0 0 0,-1 0 0 0 0,0-1 0 0 0,-14 6 0 0 0,-110 38 0 0 0,104-40 0 0 0,-24 8-157 0 0,-24 9-760 0 0,-110 23-1 0 0,182-49 717 0 0,0-1 1 0 0,0 0-1 0 0,0-1 0 0 0,-11 0 0 0 0,16-1 141 0 0,0 1-1 0 0,0 0 1 0 0,1-1-1 0 0,-1 1 1 0 0,0-1-1 0 0,1 0 1 0 0,-1 0-1 0 0,1 0 1 0 0,-1 0 0 0 0,1-1-1 0 0,-1 1 1 0 0,1-1-1 0 0,0 1 1 0 0,0-1-1 0 0,0 0 1 0 0,-3-2-1 0 0,4 3 60 0 0,1-1 0 0 0,-1 1 0 0 0,0-1 0 0 0,0 1 0 0 0,1-1 0 0 0,-1 0 0 0 0,1 1 0 0 0,0-1 0 0 0,-1 0 0 0 0,1 1 0 0 0,0-1 0 0 0,0 0 0 0 0,0 1-1 0 0,0-1 1 0 0,0 0 0 0 0,1 1 0 0 0,-1-1 0 0 0,1-2 0 0 0,0 0 2 0 0,0-1 0 0 0,1 1-1 0 0,0-1 1 0 0,0 1 0 0 0,3-6-1 0 0,2 3 0 0 0,0 3 0 0 0,-6 5 9 0 0,0-1 0 0 0,0 1-1 0 0,0-1 1 0 0,0 1 0 0 0,0-1 0 0 0,0 1-1 0 0,0 0 1 0 0,-1 0 0 0 0,1-1 0 0 0,0 1-1 0 0,0 0 1 0 0,-1 0 0 0 0,1 0-1 0 0,0 0 1 0 0,-1 0 0 0 0,1-1 0 0 0,-1 1-1 0 0,0 0 1 0 0,1 0 0 0 0,-1 0 0 0 0,0 1-1 0 0,1-1 1 0 0,-1 0 0 0 0,0 0 0 0 0,0 0-1 0 0,0 0 1 0 0,0 0 0 0 0,0 0-1 0 0,0 1 1 0 0,0 7 161 0 0,-1-1 0 0 0,-2 14 1 0 0,2-16-68 0 0,-2 13 48 0 0,-1 0-1 0 0,-1 0 1 0 0,0-1 0 0 0,-2 1-1 0 0,0-2 1 0 0,-13 24-1 0 0,12-27-507 0 0,-1 0 0 0 0,-1 0 0 0 0,0-1-1 0 0,0 0 1 0 0,-2-1 0 0 0,1 0 0 0 0,-23 17-1 0 0,31-27 266 0 0,1 0 0 0 0,-1-1 0 0 0,1 1 0 0 0,-1-1 0 0 0,1 1 0 0 0,-1-1 0 0 0,0 0 0 0 0,0 0 0 0 0,0 0 0 0 0,0 0 0 0 0,-4 0 0 0 0,6-1 113 0 0,0 0-1 0 0,0 1 1 0 0,0-1-1 0 0,0 0 1 0 0,-1 0-1 0 0,1 0 1 0 0,0 0-1 0 0,0 0 1 0 0,0-1-1 0 0,0 1 1 0 0,0 0-1 0 0,0 0 1 0 0,0-1-1 0 0,0 1 1 0 0,0 0-1 0 0,0-1 1 0 0,0 1-1 0 0,0-1 1 0 0,0 0-1 0 0,1 1 1 0 0,-1-1-1 0 0,0 0 1 0 0,0 1-1 0 0,0-1 1 0 0,1 0-1 0 0,-1 0 1 0 0,0 0-1 0 0,1 0 1 0 0,-1 0-1 0 0,-1-2 225 0 0,2 2 263 0 0,6-13 1028 0 0,-5 11-1475 0 0,1 1 0 0 0,-1 0 0 0 0,1-1 0 0 0,0 1 0 0 0,0 0 0 0 0,-1 0 0 0 0,1 0-1 0 0,1 0 1 0 0,-1 0 0 0 0,0 0 0 0 0,0 0 0 0 0,1 1 0 0 0,-1-1 0 0 0,1 1 0 0 0,0 0 0 0 0,-1 0-1 0 0,1 0 1 0 0,0 0 0 0 0,3-1 0 0 0,3 1-80 0 0,0 0-1 0 0,0 0 0 0 0,1 1 1 0 0,14 1-1 0 0,-21-1 20 0 0,0 0 0 0 0,0 0 0 0 0,0 1 0 0 0,0-1 0 0 0,0 1 0 0 0,0-1 0 0 0,0 1 0 0 0,3 1 0 0 0,17 6 0 0 0,62 18 0 0 0,14 3 0 0 0,-59-21-43 0 0,-21-5 364 0 0,0 1 0 0 0,0 1 0 0 0,-1 1 0 0 0,0 0 0 0 0,21 10 0 0 0,-38-15-311 0 0,1 0 0 0 0,0 0 0 0 0,-1 0-1 0 0,0 0 1 0 0,1 0 0 0 0,-1 0 0 0 0,0 1 0 0 0,1-1 0 0 0,-1 0 0 0 0,0 1 0 0 0,0-1 0 0 0,0 1-1 0 0,0-1 1 0 0,-1 1 0 0 0,1-1 0 0 0,0 1 0 0 0,1 3 0 0 0,-2-4-11 0 0,0 0 1 0 0,0 1 0 0 0,0-1-1 0 0,0 0 1 0 0,-1 0-1 0 0,1 0 1 0 0,0 1-1 0 0,0-1 1 0 0,-1 0-1 0 0,1 0 1 0 0,-1 0-1 0 0,1 0 1 0 0,-1 0 0 0 0,1 0-1 0 0,-1 0 1 0 0,1 0-1 0 0,-1 0 1 0 0,0 0-1 0 0,0 0 1 0 0,0 0-1 0 0,0 0 1 0 0,1 0-1 0 0,-1-1 1 0 0,0 1 0 0 0,0 0-1 0 0,0-1 1 0 0,-2 2-1 0 0,-23 11 1 0 0,-36 14 0 0 0,24-11 0 0 0,-241 117-829 0 0,244-116-2227 0 0,23-11-3427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 11975 0 0,'0'0'25'0'0,"0"0"-1"0"0,-1 0 0 0 0,1-1 1 0 0,0 1-1 0 0,0 0 0 0 0,-1 0 0 0 0,1-1 1 0 0,0 1-1 0 0,-1 0 0 0 0,1 0 1 0 0,0 0-1 0 0,0-1 0 0 0,-1 1 1 0 0,1 0-1 0 0,0 0 0 0 0,-1 0 1 0 0,1 0-1 0 0,0 0 0 0 0,-1 0 0 0 0,1 0 1 0 0,-1 0-1 0 0,1 0 0 0 0,0 0 1 0 0,-1 0-1 0 0,1 0 0 0 0,0 0 1 0 0,-1 0-1 0 0,1 0 0 0 0,0 0 1 0 0,-1 0-1 0 0,1 0 0 0 0,0 1 0 0 0,-1-1 1 0 0,1 0-1 0 0,-1 0 0 0 0,1 14 995 0 0,1-1-678 0 0,0 1 42 0 0,1 0-1 0 0,0 0 1 0 0,1 0 0 0 0,1 0-1 0 0,5 14 1 0 0,-4-13-122 0 0,7 15-152 0 0,1-1 0 0 0,1 0 0 0 0,2-1 0 0 0,26 36 1 0 0,4 7-48 0 0,20 34-62 0 0,41 72 0 0 0,-102-167 72 0 0,0 0 0 0 0,0 1 0 0 0,-1 0 0 0 0,-1 0 0 0 0,0 0 0 0 0,0 0 0 0 0,-1 0 0 0 0,0 1 0 0 0,-1-1 0 0 0,0 1 0 0 0,-1-1 0 0 0,-1 1 0 0 0,0-1 0 0 0,0 0 0 0 0,-1 1 0 0 0,0-1 0 0 0,-1 0 0 0 0,0 0 0 0 0,-10 20 0 0 0,1-7 452 0 0,-2 0-1 0 0,-1-1 1 0 0,-1-1-1 0 0,0-1 1 0 0,-34 33-1 0 0,-107 86 1120 0 0,139-125-1747 0 0,-92 81-534 0 0,4 5-4310 0 0,76-72 2902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10135 0 0,'0'0'231'0'0,"0"0"29"0"0,0 0 19 0 0,2 0-41 0 0,3-4-112 0 0,-4 4 267 0 0,-1 0 106 0 0,0 0 11 0 0,0 0 2 0 0,0 0 0 0 0,0 0 0 0 0,0 0 0 0 0,0 0 0 0 0,0 0 0 0 0,28-2-215 0 0,0-2-1 0 0,0 0 0 0 0,0-2 0 0 0,26-9 1 0 0,-13 4-280 0 0,66-14-2677 0 0,-69 15 1637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83 11975 0 0,'0'0'267'0'0,"-2"0"42"0"0,0-1-227 0 0,1 1-62 0 0,1-1-1 0 0,-1 1 1 0 0,0 0 0 0 0,0-1 0 0 0,0 1 0 0 0,0 0 0 0 0,0 0-1 0 0,0 0 1 0 0,0 0 0 0 0,0 0 0 0 0,0 0 0 0 0,1 0 0 0 0,-1 0-1 0 0,0 0 1 0 0,0 0 0 0 0,0 0 0 0 0,0 1 0 0 0,0-1 0 0 0,0 0-1 0 0,0 1 1 0 0,1-1 0 0 0,-1 1 0 0 0,0-1 0 0 0,0 1 0 0 0,0-1-1 0 0,1 1 1 0 0,-1-1 0 0 0,0 1 0 0 0,1 0 0 0 0,-1-1 0 0 0,1 1-1 0 0,-2 1 1 0 0,-2 6-20 0 0,4 4 0 0 0,3-2 0 0 0,-2-9 17 0 0,1 1 0 0 0,-1 0 0 0 0,1-1 0 0 0,0 1 0 0 0,-1-1 0 0 0,1 0 0 0 0,0 1 0 0 0,0-1 0 0 0,0 0-1 0 0,0 0 1 0 0,0 0 0 0 0,0 0 0 0 0,0-1 0 0 0,0 1 0 0 0,0 0 0 0 0,1-1 0 0 0,-1 0 0 0 0,0 1 0 0 0,0-1 0 0 0,5 0-1 0 0,5-1 392 0 0,0 0-1 0 0,21-4 1 0 0,-16 2-42 0 0,14-4 320 0 0,-2-1-1 0 0,1-1 0 0 0,-1-1 1 0 0,29-15-1 0 0,-9 4 880 0 0,-14 5-791 0 0,-17 7-441 0 0,26-9 0 0 0,-39 16-703 0 0,0 1-1 0 0,0 0 0 0 0,1 0 1 0 0,-1 0-1 0 0,0 1 0 0 0,0-1 1 0 0,1 1-1 0 0,-1 0 0 0 0,0 1 1 0 0,6 0-1 0 0,-1 2-6112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2 919 0 0,'0'19'-1657'0'0,"-1"-4"4158"0"0,1-12-261 0 0,-1 1 1 0 0,1 0-1 0 0,0-1 0 0 0,0 1 0 0 0,1-1 0 0 0,-1 1 0 0 0,1-1 0 0 0,1 5 0 0 0,6 8-1744 0 0,-6-14-432 0 0,-1-1-1 0 0,1 1 0 0 0,-1 0 1 0 0,1-1-1 0 0,0 0 0 0 0,-1 1 1 0 0,1-1-1 0 0,0 0 0 0 0,0 0 1 0 0,0 1-1 0 0,0-2 0 0 0,0 1 1 0 0,1 0-1 0 0,-1 0 0 0 0,0-1 1 0 0,0 1-1 0 0,0-1 0 0 0,1 0 1 0 0,-1 1-1 0 0,0-1 0 0 0,0 0 1 0 0,1 0-1 0 0,-1-1 0 0 0,0 1 1 0 0,0 0-1 0 0,3-2 0 0 0,5 0 71 0 0,0-1 0 0 0,-1 0 0 0 0,0-1-1 0 0,12-5 1 0 0,-9 2-94 0 0,49-26 138 0 0,-55 30-350 0 0,0-1-1 0 0,0 0 1 0 0,-1-1 0 0 0,0 0 0 0 0,0 1 0 0 0,0-2-1 0 0,5-6 1 0 0,-9 10-261 0 0,-11 3-224 0 0,-1 0 438 0 0,1 1 1 0 0,-1 0-1 0 0,1 0 0 0 0,0 1 1 0 0,0 1-1 0 0,0 0 1 0 0,0 0-1 0 0,0 1 1 0 0,-13 9-1 0 0,1 1 157 0 0,0 1 0 0 0,-38 37 0 0 0,39-32 217 0 0,-25 34 0 0 0,37-44-21 0 0,1 1 0 0 0,0 0 0 0 0,1 0-1 0 0,1 1 1 0 0,-6 15 0 0 0,11-26-114 0 0,0 1-1 0 0,0-1 1 0 0,1 1 0 0 0,-1 0-1 0 0,1-1 1 0 0,-1 1 0 0 0,1-1 0 0 0,0 1-1 0 0,0 0 1 0 0,0 0 0 0 0,1-1 0 0 0,-1 1-1 0 0,2 3 1 0 0,-2-4-21 0 0,1-1 0 0 0,0 1-1 0 0,0-1 1 0 0,-1 0 0 0 0,1 0 0 0 0,0 1 0 0 0,0-1 0 0 0,0 0-1 0 0,1 0 1 0 0,-1 0 0 0 0,0 0 0 0 0,0 0 0 0 0,0 0 0 0 0,1 0-1 0 0,-1-1 1 0 0,1 1 0 0 0,-1 0 0 0 0,0-1 0 0 0,1 1 0 0 0,-1-1-1 0 0,1 1 1 0 0,-1-1 0 0 0,4 1 0 0 0,2-1-55 0 0,-1 1 0 0 0,1-1 0 0 0,0-1 0 0 0,0 1 0 0 0,-1-1 0 0 0,1 0 0 0 0,7-3 0 0 0,48-17-1500 0 0,-25 8-123 0 0,6 0-73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24 13823 0 0,'2'-7'329'0'0,"-1"6"-223"0"0,-1-1 0 0 0,1 1 0 0 0,-1-1 0 0 0,1 1 0 0 0,0 0 0 0 0,-1-1 0 0 0,1 1-1 0 0,0 0 1 0 0,1-2 0 0 0,-2 3-104 0 0,0 0 1 0 0,0 0-1 0 0,0 0 0 0 0,0 0 0 0 0,0 0 0 0 0,0 0 0 0 0,1 0 0 0 0,-1 0 0 0 0,0-1 1 0 0,0 1-1 0 0,0 0 0 0 0,0 0 0 0 0,0 0 0 0 0,0 0 0 0 0,0 0 0 0 0,0 0 1 0 0,0 0-1 0 0,0 0 0 0 0,0 0 0 0 0,0 0 0 0 0,0 0 0 0 0,0 0 0 0 0,0 0 0 0 0,1 0 1 0 0,-1 0-1 0 0,0 0 0 0 0,0 0 0 0 0,0 0 0 0 0,0 0 0 0 0,0 0 0 0 0,0 0 1 0 0,0 0-1 0 0,0 0 0 0 0,0 0 0 0 0,0 0 0 0 0,0 0 0 0 0,1 0 0 0 0,-1 0 0 0 0,0 0 1 0 0,0 0-1 0 0,0 0 0 0 0,0 0 0 0 0,0 0 0 0 0,0 0 0 0 0,0 0 0 0 0,0 0 1 0 0,0 0-1 0 0,0 0 0 0 0,0 0 0 0 0,0 0 0 0 0,0 0 0 0 0,1 0 0 0 0,-1 0 0 0 0,0 1 1 0 0,0 5 12 0 0,-4 7 47 0 0,-7 11 617 0 0,-49 116 2494 0 0,4 1-3021 0 0,46-120-139 0 0,-1 3-13 0 0,-2-2 0 0 0,-1 1 0 0 0,-20 25 0 0 0,-1 2 0 0 0,27-38-1246 0 0,-1-1-1 0 0,0 0 0 0 0,-14 14 1 0 0,13-17-4208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8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459 130 13823 0 0,'0'0'315'0'0,"0"0"45"0"0,0 0 21 0 0,0 0-49 0 0,0 0-149 0 0,0 0 194 0 0,2 2 110 0 0,0-1-455 0 0,0-1 0 0 0,0 1 0 0 0,0 0 0 0 0,0-1 0 0 0,0 0 0 0 0,1 1 0 0 0,-1-1-1 0 0,0 0 1 0 0,0 0 0 0 0,0 0 0 0 0,0 0 0 0 0,0 0 0 0 0,0 0 0 0 0,0-1 0 0 0,0 1 0 0 0,3-2 0 0 0,38-14 463 0 0,-25 8-416 0 0,82-36 1367 0 0,-60 24-203 0 0,60-19-1 0 0,-96 38-1220 0 0,1 0 0 0 0,0-1 1 0 0,-1 2-1 0 0,1-1 0 0 0,0 0 1 0 0,0 1-1 0 0,8 0 0 0 0,-12 1-22 0 0,1-1-1 0 0,-1 0 1 0 0,1 1 0 0 0,-1-1-1 0 0,0 1 1 0 0,0-1-1 0 0,1 1 1 0 0,-1-1 0 0 0,0 1-1 0 0,0 0 1 0 0,0 0-1 0 0,1-1 1 0 0,-1 1 0 0 0,0 0-1 0 0,0 0 1 0 0,0 0-1 0 0,-1 0 1 0 0,1 1-1 0 0,0-1 1 0 0,0 0 0 0 0,-1 0-1 0 0,1 0 1 0 0,0 1-1 0 0,-1-1 1 0 0,1 0 0 0 0,-1 1-1 0 0,0-1 1 0 0,1 0-1 0 0,-1 1 1 0 0,0-1 0 0 0,0 2-1 0 0,0 2 1 0 0,0 1 0 0 0,0-1 0 0 0,-1 1 0 0 0,0-1 0 0 0,0 0 0 0 0,0 0 0 0 0,-1 1 0 0 0,0-1 0 0 0,0 0 0 0 0,0 0 0 0 0,0 0 0 0 0,-1-1 0 0 0,0 1 0 0 0,0-1 0 0 0,-4 5 0 0 0,-4 5 0 0 0,-2 0 0 0 0,0 0 0 0 0,-15 11 0 0 0,6-7-244 0 0,-1-2-1 0 0,0 0 1 0 0,-33 15-1 0 0,-79 31-768 0 0,132-61 1012 0 0,-19 8 1 0 0,1 1 0 0 0,0 1 0 0 0,-26 17 0 0 0,38-21 0 0 0,10-7 0 0 0,-1 0 0 0 0,0 0 0 0 0,0 0 0 0 0,0 0 0 0 0,1 0 0 0 0,-1 0 0 0 0,0 0 0 0 0,0 0 0 0 0,0 0 0 0 0,1 0 0 0 0,-1 0 0 0 0,0 0 0 0 0,0 0 0 0 0,0 0 0 0 0,1 0 0 0 0,-1 0 0 0 0,0 0 0 0 0,0 1 0 0 0,0-1 0 0 0,1 0 0 0 0,-1 0 0 0 0,0 0 0 0 0,0 0 0 0 0,0 0 0 0 0,0 1 0 0 0,1-1 0 0 0,-1 0 0 0 0,0 0 0 0 0,0 0 0 0 0,0 0 0 0 0,0 1 0 0 0,0-1 0 0 0,0 0 0 0 0,0 0 0 0 0,0 0 0 0 0,0 1 0 0 0,0-1 0 0 0,1 0 0 0 0,-1 0 0 0 0,0 0 0 0 0,0 1 0 0 0,0-1 0 0 0,0 0 0 0 0,0 0 0 0 0,0 0 0 0 0,-1 1 0 0 0,1-1 0 0 0,0 0 0 0 0,0 0 0 0 0,0 0 0 0 0,0 1 0 0 0,0-1 0 0 0,0 0 0 0 0,0 0 0 0 0,0 0 0 0 0,0 1 0 0 0,-1-1 0 0 0,1 0 0 0 0,0 0 0 0 0,0 0 0 0 0,0 0 0 0 0,0 1 0 0 0,0-1 0 0 0,-1 0 0 0 0,1 0 0 0 0,0 0 0 0 0,7 0 0 0 0,0 0 0 0 0,-1 0 0 0 0,1-1 0 0 0,0 0 0 0 0,0-1 0 0 0,-1 1 0 0 0,1-1 0 0 0,7-3 0 0 0,17-5 0 0 0,4 2 0 0 0,49-10 0 0 0,-72 16 0 0 0,-1 1 0 0 0,1 0 0 0 0,0 1 0 0 0,0 0 0 0 0,14 3 0 0 0,-19-2 10 0 0,-1 0 1 0 0,0 1-1 0 0,0 0 0 0 0,1 0 0 0 0,-1 0 0 0 0,-1 1 0 0 0,1-1 1 0 0,8 6-1 0 0,-12-6 3 0 0,0-1 1 0 0,0 1-1 0 0,0 0 1 0 0,0 0-1 0 0,-1 0 1 0 0,1 1-1 0 0,0-1 1 0 0,-1 0-1 0 0,0 0 0 0 0,1 1 1 0 0,-1-1-1 0 0,0 1 1 0 0,0-1-1 0 0,0 1 1 0 0,-1 0-1 0 0,1-1 1 0 0,0 1-1 0 0,-1 0 1 0 0,0 0-1 0 0,0-1 1 0 0,0 1-1 0 0,0 4 1 0 0,-1 0 212 0 0,-1 1 1 0 0,1 0-1 0 0,-1-1 1 0 0,-1 1 0 0 0,0-1-1 0 0,-6 12 1 0 0,-26 40-223 0 0,14-28 406 0 0,-1-1-1 0 0,-2-1 1 0 0,-1-1 0 0 0,-55 47-1 0 0,63-63-409 0 0,0 0 0 0 0,-1-2 0 0 0,0 0 0 0 0,-1-1 0 0 0,0 0 0 0 0,-1-2 0 0 0,-35 9 0 0 0,-10-3 0 0 0,-71 5 0 0 0,121-16 0 0 0,-131 13-1566 0 0,128-12-6268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8287 0 0,'0'0'191'0'0,"0"0"26"0"0,0 0 9 0 0,0 0 42 0 0,0 0 158 0 0,0 0 72 0 0,0 0 12 0 0,0 0 2 0 0,0 0 0 0 0,2 2 0 0 0,1-1-438 0 0,0 1 0 0 0,0-1 0 0 0,0 0 0 0 0,0 0 0 0 0,0 0 0 0 0,0 0 0 0 0,0-1 0 0 0,0 1 0 0 0,0-1 0 0 0,1 0 0 0 0,-1 0 0 0 0,0 0 0 0 0,0 0 0 0 0,0-1 0 0 0,6 0 0 0 0,8-4-135 0 0,29-11 0 0 0,-10 3 119 0 0,12-1-58 0 0,99-24 0 0 0,-106 32-267 0 0,-15 3-3115 0 0,-8 2-753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 4607 0 0,'0'0'208'0'0,"-1"2"-9"0"0,-27 48-155 0 0,17-32-45 0 0,0 0 1 0 0,2 1-1 0 0,-10 27 0 0 0,17-35 1 0 0,4 0 0 0 0,-2-10 4 0 0,0 0 0 0 0,1-1-1 0 0,-1 1 1 0 0,0-1-1 0 0,1 1 1 0 0,-1 0 0 0 0,1-1-1 0 0,-1 1 1 0 0,1-1-1 0 0,-1 0 1 0 0,1 1 0 0 0,0-1-1 0 0,-1 1 1 0 0,1-1 0 0 0,-1 0-1 0 0,1 1 1 0 0,0-1-1 0 0,-1 0 1 0 0,1 0 0 0 0,0 0-1 0 0,-1 0 1 0 0,1 1-1 0 0,0-1 1 0 0,0 0 0 0 0,-1 0-1 0 0,1 0 1 0 0,0 0-1 0 0,-1 0 1 0 0,1-1 0 0 0,0 1-1 0 0,-1 0 1 0 0,1 0-1 0 0,0 0 1 0 0,0-1 0 0 0,27-13 608 0 0,-21 10-389 0 0,12-8 410 0 0,-1 0 0 0 0,17-16 0 0 0,27-18 1434 0 0,-42 33-1471 0 0,16-10 1111 0 0,0 2 0 0 0,74-31-1 0 0,-102 49-1683 0 0,-1 1-1 0 0,1 0 0 0 0,0 1 1 0 0,0 0-1 0 0,0 0 0 0 0,-1 1 0 0 0,1 0 1 0 0,0 0-1 0 0,0 0 0 0 0,0 1 1 0 0,0 1-1 0 0,-1-1 0 0 0,1 1 1 0 0,0 1-1 0 0,-1-1 0 0 0,0 1 1 0 0,0 1-1 0 0,12 6 0 0 0,16 15-2972 0 0,-18-11 1416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26 10135 0 0,'-1'-8'919'0'0,"1"7"-839"0"0,0 0 0 0 0,0 0 1 0 0,0 0-1 0 0,0 0 0 0 0,0 1 0 0 0,0-1 1 0 0,0 0-1 0 0,-1 0 0 0 0,1 0 0 0 0,0 0 0 0 0,0 1 1 0 0,-1-1-1 0 0,1 0 0 0 0,0 0 0 0 0,-1 1 1 0 0,1-1-1 0 0,-2-1 0 0 0,2 2-33 0 0,-1 0 1 0 0,1-1-1 0 0,0 1 0 0 0,-1 0 1 0 0,1 0-1 0 0,-1 0 0 0 0,1 0 0 0 0,0 0 1 0 0,-1-1-1 0 0,1 1 0 0 0,-1 0 1 0 0,1 0-1 0 0,-1 0 0 0 0,1 0 1 0 0,-1 0-1 0 0,1 0 0 0 0,-1 1 1 0 0,1-1-1 0 0,0 0 0 0 0,-1 0 0 0 0,1 0 1 0 0,-1 1-1 0 0,-2 0 115 0 0,1 0 0 0 0,-1 1 0 0 0,1-1 0 0 0,0 1-1 0 0,-1 0 1 0 0,-1 2 0 0 0,-5 5-76 0 0,1 1 0 0 0,0 0 0 0 0,1 1 0 0 0,0-1 0 0 0,1 1 0 0 0,0 1 0 0 0,-6 16 0 0 0,-23 90-314 0 0,18-54-453 0 0,-2-19-1283 0 0,8-22 941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18 294 13823 0 0,'-10'-11'315'0'0,"7"9"45"0"0,0-4 353 0 0,3 5-709 0 0,0 1-1 0 0,0-1 1 0 0,-1 0 0 0 0,1 1-1 0 0,0-1 1 0 0,0 0-1 0 0,0 0 1 0 0,0 1-1 0 0,0-1 1 0 0,0 0 0 0 0,0 1-1 0 0,0-1 1 0 0,0 0-1 0 0,0 1 1 0 0,0-1 0 0 0,1 0-1 0 0,-1 1 1 0 0,0-1-1 0 0,0 0 1 0 0,1 1-1 0 0,-1-1 1 0 0,0 0 0 0 0,1 1-1 0 0,-1-1 1 0 0,1 1-1 0 0,-1-1 1 0 0,1 1-1 0 0,-1-1 1 0 0,1 1 0 0 0,-1-1-1 0 0,1 1 1 0 0,-1 0-1 0 0,1-1 1 0 0,1 1 0 0 0,0-2-6 0 0,9-8 2 0 0,1 1 0 0 0,1 0 0 0 0,-1 1 0 0 0,1 1 0 0 0,19-9 0 0 0,74-23 0 0 0,200-39 0 0 0,68 7 0 0 0,-352 68-1082 0 0,0 2 0 0 0,28 1 0 0 0,-26 0 118 0 0,-21 0-570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136 109 10135 0 0,'-5'0'95'0'0,"1"0"1"0"0,-1 0-1 0 0,1 1 0 0 0,-1-1 0 0 0,1 1 0 0 0,0 0 0 0 0,-1 1 0 0 0,1-1 0 0 0,0 1 0 0 0,-8 4 1 0 0,9-5-87 0 0,-5 2 69 0 0,6-2 315 0 0,2-1 106 0 0,0 0 11 0 0,0 1-67 0 0,-2 4-222 0 0,16-3 654 0 0,-2-3-780 0 0,0 0 1 0 0,0-2-1 0 0,0 1 0 0 0,0-2 1 0 0,11-4-1 0 0,57-27 399 0 0,-52 22-443 0 0,-18 8-51 0 0,86-36 0 0 0,-82 36 0 0 0,0 1 0 0 0,1 0 0 0 0,-1 1 0 0 0,29-3 0 0 0,-41 6 0 0 0,0 0 0 0 0,0 0 0 0 0,1 0 0 0 0,-1 0 0 0 0,0 0 0 0 0,0 1 0 0 0,0-1 0 0 0,0 1 0 0 0,0-1 0 0 0,0 1 0 0 0,0 0 0 0 0,0-1 0 0 0,0 1 0 0 0,0 0 0 0 0,-1 1 0 0 0,1-1 0 0 0,0 0 0 0 0,-1 0 0 0 0,3 2 0 0 0,-3 0 0 0 0,1-1 0 0 0,-1 0 0 0 0,1 1 0 0 0,-1-1 0 0 0,0 1 0 0 0,0-1 0 0 0,0 1 0 0 0,0-1 0 0 0,0 1 0 0 0,-1 0 0 0 0,1 0 0 0 0,-1 4 0 0 0,0 4 0 0 0,0 1 0 0 0,-1-1 0 0 0,-1 0 0 0 0,0 0 0 0 0,-6 20 0 0 0,1-13-124 0 0,0-2-1 0 0,-1 1 1 0 0,-1-1-1 0 0,0 0 1 0 0,-1-1-1 0 0,-1 0 1 0 0,0-1-1 0 0,-1 0 1 0 0,-1-1-1 0 0,0 0 1 0 0,-1-1-1 0 0,0 0 1 0 0,-1-1-1 0 0,0-1 1 0 0,-26 14-1 0 0,32-21 125 0 0,0 1 0 0 0,0-2 0 0 0,0 1 0 0 0,0-1 0 0 0,-11 1 0 0 0,19-3 0 0 0,1 0 0 0 0,-1 0 0 0 0,0 0 0 0 0,1 0 0 0 0,-1 0 0 0 0,0 0 0 0 0,0 0 0 0 0,1 0 0 0 0,-1-1 0 0 0,0 1 0 0 0,1 0 0 0 0,-1 0 0 0 0,0 0 0 0 0,1-1 0 0 0,-1 1 0 0 0,0 0 0 0 0,1-1 0 0 0,-1 1 0 0 0,1-1 0 0 0,-1 1 0 0 0,1-1 0 0 0,-1 1 0 0 0,1-1 0 0 0,-1 1 0 0 0,1-1 0 0 0,-1 1 0 0 0,1-1 0 0 0,0 0 0 0 0,-1 1 0 0 0,1-1 0 0 0,0 1 0 0 0,-1-1 0 0 0,1 0 0 0 0,0 0 0 0 0,0 1 0 0 0,0-1 0 0 0,0 0 0 0 0,0 1 0 0 0,0-1 0 0 0,0 0 0 0 0,0 1 0 0 0,0-1 0 0 0,0-1 0 0 0,0 0 0 0 0,0 0 0 0 0,0-1 0 0 0,0 1 0 0 0,0-1 0 0 0,1 1 0 0 0,-1-1 0 0 0,1 0 0 0 0,0 1 0 0 0,0 0 0 0 0,1-4 0 0 0,-2 6 0 0 0,0 0 0 0 0,0-1 0 0 0,1 0 0 0 0,-1 1 0 0 0,0-1 0 0 0,1 0 0 0 0,-1 1 0 0 0,1-1 0 0 0,-1 1 0 0 0,0-1 0 0 0,1 1 0 0 0,0-1 0 0 0,-1 1 0 0 0,1-1 0 0 0,-1 1 0 0 0,1 0 0 0 0,-1-1 0 0 0,1 1 0 0 0,0 0 0 0 0,-1-1 0 0 0,1 1 0 0 0,0 0 0 0 0,-1 0 0 0 0,1-1 0 0 0,0 1 0 0 0,-1 0 0 0 0,1 0 0 0 0,0 0 0 0 0,-1 0 0 0 0,1 0 0 0 0,0 0 0 0 0,0 0 0 0 0,-1 0 0 0 0,2 1 0 0 0,0-1 0 0 0,4 0 0 0 0,-1 1 0 0 0,1 0 0 0 0,-1 0 0 0 0,0 0 0 0 0,0 1 0 0 0,1-1 0 0 0,-1 1 0 0 0,6 4 0 0 0,41 24 0 0 0,-22-11 0 0 0,36 25 0 0 0,12 5 0 0 0,-66-43 198 0 0,0 0-1 0 0,0-1 1 0 0,1-1 0 0 0,0 0-1 0 0,-1-1 1 0 0,1 0-1 0 0,0-1 1 0 0,0-1 0 0 0,19 1-1 0 0,-32-2-196 0 0,0 0-1 0 0,1 0 0 0 0,-1 0 0 0 0,0 0 1 0 0,0 0-1 0 0,0 0 0 0 0,1 0 1 0 0,-1 0-1 0 0,0 0 0 0 0,0 0 1 0 0,0 0-1 0 0,1 0 0 0 0,-1 0 1 0 0,0 0-1 0 0,0 0 0 0 0,0 0 0 0 0,0 0 1 0 0,1 0-1 0 0,-1 0 0 0 0,0 0 1 0 0,0 1-1 0 0,0-1 0 0 0,0 0 1 0 0,0 0-1 0 0,1 0 0 0 0,-1 0 1 0 0,0 0-1 0 0,0 1 0 0 0,0-1 0 0 0,0 0 1 0 0,0 0-1 0 0,0 0 0 0 0,0 0 1 0 0,0 1-1 0 0,0-1 0 0 0,0 0 1 0 0,0 0-1 0 0,1 0 0 0 0,-1 1 0 0 0,0-1 1 0 0,0 0-1 0 0,0 0 0 0 0,0 0 1 0 0,0 0-1 0 0,0 1 0 0 0,-1-1 1 0 0,1 0-1 0 0,0 0 0 0 0,0 0 1 0 0,0 1-1 0 0,0-1 0 0 0,0 0 0 0 0,0 0 1 0 0,0 0-1 0 0,0 0 0 0 0,0 1 1 0 0,0-1-1 0 0,-1 0 0 0 0,1 0 1 0 0,0 0-1 0 0,0 0 0 0 0,0 0 1 0 0,0 0-1 0 0,-1 1 0 0 0,-8 10-3 0 0,8-11 2 0 0,-20 21 471 0 0,-2-2 0 0 0,-37 26-1 0 0,15-12 5 0 0,-246 186 1131 0 0,259-194-1274 0 0,-47 34 40 0 0,68-52-533 0 0,0 0 1 0 0,0-1-1 0 0,-1-1 0 0 0,0 0 1 0 0,-15 5-1 0 0,26-10 147 0 0,-1 1 0 0 0,1-1 0 0 0,0 1 0 0 0,-1-1 0 0 0,1 0 0 0 0,0 0 0 0 0,0 0 0 0 0,-1 0 0 0 0,1 0 0 0 0,0 0 0 0 0,-1 0 0 0 0,1 0 0 0 0,0 0 0 0 0,-1-1 0 0 0,1 1 0 0 0,0 0 0 0 0,-1-1 0 0 0,1 1 0 0 0,0-1 0 0 0,-1 0 0 0 0,1 0-3 0 0,0 0-1 0 0,1 0 1 0 0,-1 0 0 0 0,0 0-1 0 0,1 0 1 0 0,-1 1-1 0 0,1-1 1 0 0,0 0 0 0 0,-1 0-1 0 0,1 0 1 0 0,0 0-1 0 0,-1-1 1 0 0,1 1 0 0 0,0 0-1 0 0,0 0 1 0 0,0 0-1 0 0,0 0 1 0 0,0 0 0 0 0,0-1-1 0 0,2-5-43 0 0,-1 1 1 0 0,0 0-1 0 0,1 0 0 0 0,0 0 0 0 0,1 0 0 0 0,5-10 0 0 0,2-2 62 0 0,2 1 0 0 0,0 1 0 0 0,1 0 0 0 0,25-23 0 0 0,-17 19 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59:5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69 10135 0 0,'62'-37'1056'0'0,"-62"37"-1056"0"0,18-10 618 0 0,-17 10-575 0 0,0-1 1 0 0,-1 1-1 0 0,1-1 0 0 0,0 0 0 0 0,-1 1 0 0 0,1-1 0 0 0,0 0 0 0 0,-1 1 0 0 0,1-1 0 0 0,-1 0 0 0 0,0 0 1 0 0,1 1-1 0 0,-1-1 0 0 0,0 0 0 0 0,1 0 0 0 0,-1 0 0 0 0,0 0 0 0 0,0 0 0 0 0,1-1 0 0 0,-3 1 4 0 0,1 0 0 0 0,0 1 0 0 0,0-1-1 0 0,0 1 1 0 0,0-1 0 0 0,-1 1 0 0 0,1 0-1 0 0,0-1 1 0 0,-1 1 0 0 0,1 0 0 0 0,0 0 0 0 0,-2 0-1 0 0,-13 0-39 0 0,0 1-1 0 0,0 0 1 0 0,0 2-1 0 0,1 0 1 0 0,-19 6-1 0 0,-6 1 398 0 0,-193 57 1511 0 0,5 19-687 0 0,177-66-734 0 0,-74 30-474 0 0,-60 24-24 0 0,144-58 4 0 0,15-5 0 0 0,-38 10 0 0 0,57-19 0 0 0,-1-1 0 0 0,0 1 0 0 0,1-1 0 0 0,-1-1 0 0 0,0 0 0 0 0,0 0 0 0 0,0 0 0 0 0,0-1 0 0 0,-13-3 0 0 0,19 4-19 0 0,0-1-1 0 0,-1 0 1 0 0,1 0-1 0 0,0 0 1 0 0,0 0 0 0 0,0 0-1 0 0,0-1 1 0 0,0 1-1 0 0,0-1 1 0 0,1 1-1 0 0,-1-1 1 0 0,0 0-1 0 0,1 1 1 0 0,-1-1-1 0 0,-1-3 1 0 0,1 1-57 0 0,0 1 0 0 0,0-1 0 0 0,1 0 0 0 0,0 0 0 0 0,0 0-1 0 0,0 1 1 0 0,0-1 0 0 0,0-8 0 0 0,0 6-7 0 0,1 0 0 0 0,0-1 0 0 0,1 1 0 0 0,0 0 0 0 0,0 0 0 0 0,0-1 0 0 0,1 1 0 0 0,-1 0 0 0 0,1 0 0 0 0,1 0 0 0 0,4-9 0 0 0,0 4 83 0 0,15-21 0 0 0,-15 27 0 0 0,1 6 0 0 0,-6 1 0 0 0,0 0 0 0 0,0 0 0 0 0,0 0 0 0 0,-1 0 0 0 0,1 0 0 0 0,-1 0 0 0 0,1 0 0 0 0,-1 0 0 0 0,0 1 0 0 0,0-1 0 0 0,0 1 0 0 0,0-1 0 0 0,0 0 0 0 0,-1 1 0 0 0,1 0 0 0 0,-1-1 0 0 0,0 1 0 0 0,1-1 0 0 0,-1 4 0 0 0,0 7 0 0 0,-1 0 0 0 0,-2 18 0 0 0,-12 43 0 0 0,10-55 0 0 0,1 0 0 0 0,1 1 0 0 0,0-1 0 0 0,2 1 0 0 0,1 30 0 0 0,8 7 0 0 0,-5-39 0 0 0,0 0 0 0 0,-1 0 0 0 0,-1 1 0 0 0,-1-1 0 0 0,0 0 0 0 0,-5 31 0 0 0,-7-4 0 0 0,-1 0 0 0 0,-27 59 0 0 0,-50 82 0 0 0,62-130 0 0 0,-23 41 0 0 0,51-97 0 0 0,0 1 0 0 0,0-1-1 0 0,0 0 1 0 0,-1 0 0 0 0,1 1-1 0 0,0-1 1 0 0,0 0 0 0 0,0 0-1 0 0,0 1 1 0 0,0-1 0 0 0,0 0 0 0 0,0 1-1 0 0,0-1 1 0 0,-1 0 0 0 0,1 0-1 0 0,0 1 1 0 0,0-1 0 0 0,0 0-1 0 0,1 1 1 0 0,-1-1 0 0 0,0 0-1 0 0,0 0 1 0 0,0 1 0 0 0,0-1 0 0 0,0 0-1 0 0,0 1 1 0 0,0-1 0 0 0,0 0-1 0 0,0 0 1 0 0,1 1 0 0 0,-1-1-1 0 0,0 0 1 0 0,0 0 0 0 0,0 0-1 0 0,1 1 1 0 0,-1-1 0 0 0,0 0 0 0 0,0 0-1 0 0,0 0 1 0 0,1 1 0 0 0,-1-1-1 0 0,0 0 1 0 0,1 0 0 0 0,-1 0-1 0 0,0 0 1 0 0,0 0 0 0 0,1 0 0 0 0,-1 0-1 0 0,0 0 1 0 0,0 1 0 0 0,1-1-1 0 0,10-1 76 0 0,-11 1-70 0 0,83-22 1842 0 0,1 0-1694 0 0,-56 16 94 0 0,0 2 0 0 0,0 1 0 0 0,0 2 0 0 0,0 0 0 0 0,0 2 0 0 0,0 1 0 0 0,33 7 0 0 0,-42-7-247 0 0,1 0 0 0 0,0-2 0 0 0,0 0 0 0 0,32-5 0 0 0,-12 1 0 0 0,-11 2-102 0 0,86-4-1089 0 0,-91 6-5276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8287 0 0,'0'0'382'0'0,"0"0"-8"0"0,0 0-170 0 0,0 0 176 0 0,0 0 107 0 0,0 0 22 0 0,0 0 3 0 0,-1 1 0 0 0,-23 21 799 0 0,13-12-1151 0 0,-17 12 1 0 0,-113 84-1744 0 0,125-92 1524 0 0,1 0 1 0 0,0 1 0 0 0,1 1-1 0 0,1 0 1 0 0,1 0 0 0 0,-16 29-1 0 0,19-26 344 0 0,1 1-1 0 0,1 0 1 0 0,0 0 0 0 0,2 1-1 0 0,0 0 1 0 0,-2 22-1 0 0,7-35-276 0 0,-1-1 0 0 0,1 0 1 0 0,1 0-1 0 0,-1 1 0 0 0,1-1 0 0 0,1 0 0 0 0,-1 0 0 0 0,1 0 0 0 0,0 0 0 0 0,1 0 0 0 0,0-1 0 0 0,0 1 0 0 0,6 9 0 0 0,-6-12-82 0 0,0 0-1 0 0,0 0 0 0 0,0 0 0 0 0,0 0 0 0 0,1-1 0 0 0,0 1 0 0 0,0-1 1 0 0,0 0-1 0 0,0 0 0 0 0,0 0 0 0 0,1-1 0 0 0,-1 0 0 0 0,1 1 0 0 0,-1-2 1 0 0,1 1-1 0 0,0 0 0 0 0,0-1 0 0 0,0 0 0 0 0,10 1 0 0 0,1-2-437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52 10135 0 0,'74'-49'1134'0'0,"-73"49"-741"0"0,4-3 2585 0 0,-10 6-243 0 0,-76 27-2753 0 0,2-2 108 0 0,11 0 919 0 0,-22 10-476 0 0,64-25-845 0 0,-1-2 1 0 0,0 0-1 0 0,0-1 1 0 0,-36 7-1 0 0,61-17 312 0 0,1 0 0 0 0,-1 1 0 0 0,0-1 0 0 0,1 0 0 0 0,-1 0 0 0 0,0 0 0 0 0,1 0 0 0 0,-1 0 0 0 0,-3-1 0 0 0,5 0-20 0 0,-1 1 0 0 0,1 0 0 0 0,-1 0 1 0 0,1-1-1 0 0,-1 1 0 0 0,1 0 0 0 0,0-1 0 0 0,-1 1 0 0 0,1 0 0 0 0,0-1 0 0 0,-1 1 0 0 0,1 0 0 0 0,0-1 0 0 0,-1 1 0 0 0,1-1 0 0 0,0 1 1 0 0,0-1-1 0 0,-1 1 0 0 0,1-1 0 0 0,0 1 0 0 0,0-1 0 0 0,0 1 0 0 0,0-1 0 0 0,0 1 0 0 0,0-1 0 0 0,0 1 0 0 0,0-1 0 0 0,0 1 1 0 0,0-1-1 0 0,0 1 0 0 0,0-1 0 0 0,0 1 0 0 0,0-1 0 0 0,0 1 0 0 0,0-1 0 0 0,1 1 0 0 0,-1-1 0 0 0,0 1 0 0 0,0-1 0 0 0,1 0 0 0 0,-1 1-93 0 0,2-7-62 0 0,4-8-437 0 0,18-14 281 0 0,-24 29 331 0 0,0 0 0 0 0,0 1 0 0 0,0-1 0 0 0,0 0 0 0 0,0 0 0 0 0,0 0 0 0 0,0 0 0 0 0,0 0 0 0 0,0 0 0 0 0,0 1 0 0 0,0-1 0 0 0,0 0 0 0 0,0 0 0 0 0,0 0 0 0 0,0 0 0 0 0,1 0 0 0 0,-1 0 0 0 0,0 1 0 0 0,0-1 0 0 0,0 0 0 0 0,0 0 0 0 0,0 0 0 0 0,0 0 0 0 0,0 0 0 0 0,0 0 0 0 0,1 0 0 0 0,-1 0 0 0 0,0 0 0 0 0,0 0 0 0 0,0 0 0 0 0,0 0 0 0 0,0 1 0 0 0,0-1 0 0 0,1 0 0 0 0,-1 0 0 0 0,0 0 0 0 0,0 0 0 0 0,0 0 0 0 0,0 0 0 0 0,0 0 0 0 0,0 0 0 0 0,1 0 0 0 0,-1 0 0 0 0,0 0 0 0 0,0-1 0 0 0,0 1 0 0 0,0 0 0 0 0,0 0 0 0 0,1 0 0 0 0,-1 0 0 0 0,0 0 0 0 0,0 0 0 0 0,0 0 0 0 0,-2 11 0 0 0,-5 4 0 0 0,-1 0 0 0 0,0 0 0 0 0,-1-1 0 0 0,0-1 0 0 0,-20 23 0 0 0,7-8 0 0 0,7-11 0 0 0,5-6 0 0 0,-12 20 0 0 0,22-31 0 0 0,0-1 0 0 0,0 1 0 0 0,0 0 0 0 0,0 0 0 0 0,0 0 0 0 0,1 0 0 0 0,-1 0 0 0 0,0 0 0 0 0,0 0 0 0 0,0 0 0 0 0,1 0 0 0 0,-1 0 0 0 0,0 0 0 0 0,0 0 0 0 0,0 0 0 0 0,0 0 0 0 0,1 0 0 0 0,-1 0 0 0 0,0 0 0 0 0,0 0 0 0 0,0 0 0 0 0,1 0 0 0 0,-1 0 0 0 0,0 0 0 0 0,0 0 0 0 0,0 0 0 0 0,0 0 0 0 0,1 0 0 0 0,-1 0 0 0 0,0 1 0 0 0,0-1 0 0 0,0 0 0 0 0,0 0 0 0 0,0 0 0 0 0,1 0 0 0 0,-1 0 0 0 0,0 0 0 0 0,0 1 0 0 0,0-1 0 0 0,0 0 0 0 0,0 0 0 0 0,0 0 0 0 0,0 0 0 0 0,0 1 0 0 0,0-1 0 0 0,0 0 0 0 0,0 0 0 0 0,1 0 0 0 0,-1 0 0 0 0,0 1 0 0 0,0-1 0 0 0,0 0 0 0 0,0 0 0 0 0,0 0 0 0 0,0 1 0 0 0,-1-1 0 0 0,1 0 0 0 0,0 0 0 0 0,0 0 0 0 0,0 0 0 0 0,0 1 0 0 0,0-1 0 0 0,0 0 0 0 0,0 0 0 0 0,0 0 0 0 0,0 0 0 0 0,-1 1 0 0 0,16-5 0 0 0,-2 4 0 0 0,-10 0 0 0 0,-1-1 0 0 0,15 5 0 0 0,1 5 0 0 0,-13-7 39 0 0,1 1 0 0 0,-1-1 0 0 0,1 0 0 0 0,0 0-1 0 0,0-1 1 0 0,0 1 0 0 0,0-2 0 0 0,1 1 0 0 0,-1 0-1 0 0,8-2 1 0 0,7 0 389 0 0,36-8 0 0 0,-43 5-309 0 0,0 2-1 0 0,1 0 0 0 0,-1 0 0 0 0,1 2 0 0 0,16 0 0 0 0,-16 3-118 0 0,-12 0 0 0 0,-2-1 0 0 0,0-1 0 0 0,0-1 0 0 0,0 1 0 0 0,-1 0 0 0 0,1 0 0 0 0,0-1 0 0 0,0 1 0 0 0,-1 0 0 0 0,1 0 0 0 0,0 0 0 0 0,-1 0 0 0 0,1 0 0 0 0,-1 0 0 0 0,0 0 0 0 0,1 0 0 0 0,-1 0 0 0 0,1 0 0 0 0,-1 0 0 0 0,0 0 0 0 0,0 0 0 0 0,0 0 0 0 0,0 0 0 0 0,0 3 0 0 0,0-1 0 0 0,0-2 0 0 0,1 1 0 0 0,-1-1 0 0 0,0 0 0 0 0,0 1 0 0 0,0-1 0 0 0,0 0 0 0 0,0 1 0 0 0,0-1 0 0 0,0 0 0 0 0,-1 1 0 0 0,1-1 0 0 0,0 0 0 0 0,-1 1 0 0 0,1-1 0 0 0,-1 0 0 0 0,1 0 0 0 0,-1 0 0 0 0,0 1 0 0 0,0-1 0 0 0,-1 1 0 0 0,-1 2 0 0 0,-2 3 0 0 0,0-1 0 0 0,-11 11 0 0 0,1-1 0 0 0,-41 39 0 0 0,17-19 0 0 0,-84 96-1384 0 0,107-113 792 0 0,49-62-1376 0 0,-31 38 828 0 0,-7 6 1252 0 0,-9 6 599 0 0,12-5-731 0 0,0 0 1 0 0,-1 0-1 0 0,1 0 0 0 0,0 0 1 0 0,0 1-1 0 0,0-1 0 0 0,1 0 1 0 0,-1 1-1 0 0,0-1 0 0 0,1 1 1 0 0,0 0-1 0 0,-3 5 0 0 0,2-4-147 0 0,2-1-2894 0 0,1 5-1074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124 290 919 0 0,'0'3'67'0'0,"1"-1"48"0"0,-1 0-1 0 0,0 1 0 0 0,0-1 1 0 0,-1 1-1 0 0,1-1 1 0 0,0 1-1 0 0,-1-1 0 0 0,1 0 1 0 0,-1 1-1 0 0,0-1 1 0 0,0 0-1 0 0,0 0 0 0 0,-1 3 1 0 0,-2 2 1311 0 0,-2 5 1787 0 0,0-1 1 0 0,-8 12-1 0 0,9-16-2736 0 0,1-1 0 0 0,-1 0 0 0 0,-1 0-1 0 0,1 0 1 0 0,-1 0 0 0 0,0-1 0 0 0,-12 8 0 0 0,18-13-399 0 0,-1 1 0 0 0,0-1 0 0 0,1 0 0 0 0,-1 1 0 0 0,0-1 0 0 0,0 0 0 0 0,1 1 0 0 0,-1-1 0 0 0,0 0 0 0 0,1 0 0 0 0,-1 0 0 0 0,0 0 0 0 0,0 0 0 0 0,0 0 1 0 0,1 0-1 0 0,-1 0 0 0 0,0 0 0 0 0,0 0 0 0 0,1 0 0 0 0,-1 0 0 0 0,0-1 0 0 0,0 1 0 0 0,1 0 0 0 0,-1 0 0 0 0,0-1 0 0 0,1 1 0 0 0,-1-1 0 0 0,0 1 0 0 0,1 0 0 0 0,-1-1 0 0 0,1 1 1 0 0,-1-1-1 0 0,1 0 0 0 0,-1 1 0 0 0,1-1 0 0 0,-1 1 0 0 0,1-1 0 0 0,-1 0 0 0 0,1 0 0 0 0,-1-1 67 0 0,0 0 0 0 0,0 1 0 0 0,0-1 0 0 0,1 0 0 0 0,-1 0 0 0 0,1 0 0 0 0,0 0 0 0 0,-1 0 0 0 0,1 1 0 0 0,0-1 0 0 0,0 0 0 0 0,0 0 0 0 0,1-4-1 0 0,1-1-19 0 0,1-1 0 0 0,0 0-1 0 0,1 1 1 0 0,0 0-1 0 0,7-11 1 0 0,28-33 671 0 0,-11 15-553 0 0,-1-2-403 0 0,7-9-815 0 0,68-74-1 0 0,-95 113 861 0 0,1 2-1 0 0,0-1 0 0 0,13-8 0 0 0,-17 13 108 0 0,-1 0 0 0 0,0 1-1 0 0,1-1 1 0 0,-1 0 0 0 0,1 1 0 0 0,0 0 0 0 0,-1 0 0 0 0,1 0 0 0 0,0 1 0 0 0,0-1-1 0 0,-1 1 1 0 0,7 0 0 0 0,17 2 154 0 0,-3 1 24 0 0,-1 0 0 0 0,24 6 0 0 0,-41-7-118 0 0,0-1-1 0 0,-1 1 1 0 0,1 1-1 0 0,-1-1 0 0 0,0 1 1 0 0,1 0-1 0 0,-1 0 1 0 0,-1 0-1 0 0,1 0 0 0 0,0 1 1 0 0,-1 0-1 0 0,0 0 1 0 0,6 7-1 0 0,-8-8-3 0 0,0 0 0 0 0,0 1 0 0 0,-1-1 0 0 0,1 1 0 0 0,-1 0 0 0 0,1-1 0 0 0,-1 1 0 0 0,-1 0 0 0 0,1 0 0 0 0,0-1 0 0 0,-1 1 0 0 0,0 0 0 0 0,0 0-1 0 0,0 0 1 0 0,0 0 0 0 0,0 0 0 0 0,-1-1 0 0 0,0 1 0 0 0,0 0 0 0 0,0 0 0 0 0,0-1 0 0 0,-1 1 0 0 0,1-1 0 0 0,-1 1 0 0 0,-2 3 0 0 0,-3 5 81 0 0,-1-1 1 0 0,0-1 0 0 0,-1 1-1 0 0,0-1 1 0 0,-19 17-1 0 0,17-18-82 0 0,-32 29-167 0 0,-73 49 0 0 0,33-27-1751 0 0,81-58 864 0 0,-3-7-3326 0 0,5 5 4163 0 0,0-1 1 0 0,0 1-1 0 0,-1-1 0 0 0,1 1 0 0 0,0-1 1 0 0,0 0-1 0 0,-1 1 0 0 0,1-1 1 0 0,0 1-1 0 0,0-1 0 0 0,0 0 1 0 0,0 1-1 0 0,0-1 0 0 0,0 1 0 0 0,0-1 1 0 0,0 0-1 0 0,3-13-1629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 8287 0 0,'0'0'382'0'0,"0"0"-8"0"0,0 0-102 0 0,0 0 463 0 0,0 0 234 0 0,0 0 45 0 0,0 0-129 0 0,-1 1-581 0 0,-42 30-264 0 0,12-6 2097 0 0,29-24-1766 0 0,2-1 117 0 0,0 0 21 0 0,0 0-66 0 0,12-2-278 0 0,44-9 859 0 0,86-27 0 0 0,-119 35-1024 0 0,7 0 0 0 0,-24 2-201 0 0,3-2 298 0 0,-1-4-2262 0 0,-7 6 728 0 0,-1 1-491 0 0,0 0-96 0 0,0 0-22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11975 0 0,'0'0'267'0'0,"0"0"42"0"0,0 0 17 0 0,0 0-28 0 0,0 0-126 0 0,0 0 204 0 0,-1 1-59 0 0,-1-1-1 0 0,0 1 1 0 0,1-1-1 0 0,-1 1 1 0 0,0 0-1 0 0,1-1 1 0 0,-3 3-1 0 0,1 0 27 0 0,2-2-288 0 0,0 0 1 0 0,0 0-1 0 0,1 0 1 0 0,-1 0 0 0 0,0 0-1 0 0,1 0 1 0 0,-1 0-1 0 0,0 0 1 0 0,1 0-1 0 0,0 1 1 0 0,-1-1-1 0 0,1 0 1 0 0,-1 2-1 0 0,1-2-55 0 0,0-1 0 0 0,-1 1 0 0 0,1 0 0 0 0,-1 0 0 0 0,1 0 0 0 0,0 0 0 0 0,0 0 0 0 0,-1 0 0 0 0,1 0 0 0 0,0 0 0 0 0,0 0 0 0 0,0 0 0 0 0,0 0 0 0 0,0 0 0 0 0,1 0 0 0 0,-1 0 0 0 0,0 0 0 0 0,1 1 0 0 0,0 2 0 0 0,-2 8-20 0 0,0-1 0 0 0,0 1 0 0 0,-1 0-1 0 0,-1 0 1 0 0,0-1 0 0 0,0 1 0 0 0,-1-1-1 0 0,-10 19 1 0 0,-4 2-179 0 0,-32 44 1 0 0,-1 1-99 0 0,28-40-592 0 0,-12 24-1426 0 0,34-60 1095 0 0,1-1-253 0 0,0 0-51 0 0,0 0-11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61 10135 0 0,'0'0'464'0'0,"1"-1"-9"0"0,3-3-295 0 0,-4 0-71 0 0,0 3 282 0 0,0 1 117 0 0,0 0 21 0 0,0 0-66 0 0,-1 0-294 0 0,-9-4 113 0 0,6 2 430 0 0,5 2 39 0 0,5-2-352 0 0,109-31 1459 0 0,-89 26-1644 0 0,-6 5-174 0 0,-12 5-22 0 0,-5 0 0 0 0,-2-3 2 0 0,0 0 0 0 0,-1 1 0 0 0,1-1 0 0 0,0 1 0 0 0,-1-1 0 0 0,1 1 0 0 0,0-1 0 0 0,-1 1 0 0 0,1 0 0 0 0,0-1 0 0 0,-1 1 0 0 0,1 0 0 0 0,0 1 0 0 0,-1 3 0 0 0,-1-3 0 0 0,1 1 0 0 0,0 0 0 0 0,0 0 0 0 0,0 0 0 0 0,-1 0 0 0 0,0 0 0 0 0,0 0 0 0 0,1-1 0 0 0,-2 1 0 0 0,1 0 0 0 0,0 0 0 0 0,-1-1 0 0 0,1 1 0 0 0,-1 0 0 0 0,1-1 0 0 0,-1 0 0 0 0,0 1 0 0 0,-4 2 0 0 0,-4 5 0 0 0,-1-1 0 0 0,-18 12 0 0 0,10-8 0 0 0,8-4 5 0 0,-9 5-39 0 0,-21 13-1 0 0,40-26-302 0 0,1-1 219 0 0,0 1 63 0 0,1-1-1 0 0,-1 0 0 0 0,0 1 0 0 0,0-1 0 0 0,1 0 0 0 0,-1 1 1 0 0,0-1-1 0 0,0 0 0 0 0,1 0 0 0 0,-1 1 0 0 0,0-1 1 0 0,1 0-1 0 0,-1 0 0 0 0,0 1 0 0 0,1-1 0 0 0,-1 0 0 0 0,0 0 1 0 0,1 0-1 0 0,-1 0 0 0 0,1 0 0 0 0,-1 0 0 0 0,0 0 0 0 0,1 0 1 0 0,-1 1-1 0 0,1-2 0 0 0,2 3 34 0 0,9 2 22 0 0,-3 1 0 0 0,5 6 0 0 0,16 4-72 0 0,-19-8-572 0 0,16 15 0 0 0,0-1 1783 0 0,-25-19-1127 0 0,0 0 0 0 0,1 0 0 0 0,-1 0 0 0 0,0 0 0 0 0,-1 0 0 0 0,1 1 0 0 0,0-1 0 0 0,-1 1-1 0 0,1-1 1 0 0,-1 1 0 0 0,0 0 0 0 0,1 0 0 0 0,-1 2 0 0 0,3 5-14 0 0,-2 0 2 0 0,-3-6 0 0 0,0 0 0 0 0,0 0 0 0 0,-1 0 0 0 0,1-1 0 0 0,-1 1 0 0 0,0 0 0 0 0,0-1 0 0 0,-1 0 0 0 0,-2 4 0 0 0,-5 8 0 0 0,5-7 311 0 0,-1 0 0 0 0,0-1-1 0 0,-7 7 1 0 0,8-9-69 0 0,1-1 1 0 0,0 1-1 0 0,0 0 1 0 0,0 0-1 0 0,1 0 0 0 0,0 0 1 0 0,0 1-1 0 0,0-1 0 0 0,-2 7 1 0 0,4-9-335 0 0,0 0 0 0 0,0 0 0 0 0,-1 0 0 0 0,1 0 0 0 0,-1 0 0 0 0,0-1 0 0 0,0 1 1 0 0,0 0-1 0 0,0-1 0 0 0,0 0 0 0 0,0 1 0 0 0,0-1 0 0 0,-1 0 0 0 0,1 0 0 0 0,-1-1 0 0 0,-4 4 0 0 0,5-4 92 0 0,0 0 0 0 0,-1 0 0 0 0,1 0 0 0 0,0 0 0 0 0,0 0 0 0 0,0 0 0 0 0,-1-1 0 0 0,1 1 0 0 0,0-1 0 0 0,0 0 0 0 0,-3 1 0 0 0,-5 0 0 0 0,-71 13-72 0 0,80-14-298 0 0,1 0-118 0 0,0 0-22 0 0,0 0-2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0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 8287 0 0,'0'0'191'0'0,"0"0"26"0"0,0 0 9 0 0,2-13 4 0 0,-1 6-154 0 0,-1 6 312 0 0,0 1 110 0 0,0 0 12 0 0,0 0 70 0 0,0 0 286 0 0,0 0 124 0 0,10 21 1221 0 0,17 67-1822 0 0,13 32 698 0 0,-33-104-983 0 0,0-1 1 0 0,1 0 0 0 0,0-1 0 0 0,1 0 0 0 0,19 22 0 0 0,19 8-105 0 0,-35-34 0 0 0,0 1 0 0 0,0 1 0 0 0,13 16 0 0 0,-24-26 0 0 0,0 1 0 0 0,1-1 0 0 0,-1 0 0 0 0,0 0 0 0 0,0 1 0 0 0,0-1 0 0 0,0 1 0 0 0,-1-1 0 0 0,1 1 0 0 0,-1-1 0 0 0,1 1 0 0 0,-1 0 0 0 0,0-1 0 0 0,0 1 0 0 0,0-1 0 0 0,0 1 0 0 0,-1 0 0 0 0,1-1 0 0 0,-1 1 0 0 0,1-1 0 0 0,-1 1 0 0 0,0-1 0 0 0,-2 4 0 0 0,-2 4 0 0 0,-1 0 0 0 0,-1-1 0 0 0,1 1 0 0 0,-11 9 0 0 0,-1 3 0 0 0,-19 22 0 0 0,-60 57 0 0 0,29-34 0 0 0,16-16 0 0 0,29-30 0 0 0,1 1 0 0 0,-34 44 0 0 0,43-50 11 0 0,10-13-17 0 0,1-1 0 0 0,0 0 0 0 0,0 1-1 0 0,0 0 1 0 0,0-1 0 0 0,0 1 0 0 0,1 0-1 0 0,-1 0 1 0 0,1 0 0 0 0,0 0-1 0 0,-2 4 1 0 0,3-7-10 0 0,0 0-1 0 0,0 1 0 0 0,0-1 0 0 0,1 1 1 0 0,-1-1-1 0 0,0 0 0 0 0,0 1 0 0 0,0-1 1 0 0,0 1-1 0 0,0-1 0 0 0,0 0 1 0 0,1 1-1 0 0,-1-1 0 0 0,0 0 0 0 0,0 1 1 0 0,0-1-1 0 0,1 0 0 0 0,-1 1 1 0 0,0-1-1 0 0,1 0 0 0 0,-1 1 0 0 0,0-1 1 0 0,1 0-1 0 0,-1 0 0 0 0,0 1 1 0 0,1-1-1 0 0,-1 0 0 0 0,0 0 0 0 0,1 0 1 0 0,-1 0-1 0 0,1 1 0 0 0,-1-1 0 0 0,0 0 1 0 0,1 0-1 0 0,-1 0 0 0 0,1 0 1 0 0,-1 0-1 0 0,0 0 0 0 0,1 0 0 0 0,-1 0 1 0 0,1 0-1 0 0,18-4-601 0 0,1-5 106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11975 0 0,'0'0'267'0'0,"0"0"42"0"0,1-2 17 0 0,7-6-188 0 0,1 1 0 0 0,-1 0 0 0 0,1 0 1 0 0,16-9-1 0 0,-6 3 504 0 0,-12 8-587 0 0,16-11 819 0 0,45-23 0 0 0,-60 36-750 0 0,0-1-1 0 0,0 1 1 0 0,0 1 0 0 0,0-1 0 0 0,1 1 0 0 0,-1 1 0 0 0,1 0 0 0 0,-1 0-1 0 0,1 0 1 0 0,12 2 0 0 0,-21-1-124 0 0,1 0 0 0 0,0 0 0 0 0,0 0 0 0 0,0 1 0 0 0,0-1 0 0 0,0 0 0 0 0,0 1 0 0 0,0-1 0 0 0,-1 0 0 0 0,1 1 0 0 0,0-1 0 0 0,0 1 0 0 0,-1 0 0 0 0,1-1 0 0 0,0 1 0 0 0,0-1 0 0 0,-1 1 0 0 0,1 0 0 0 0,-1 0 0 0 0,2 1 0 0 0,-1 0 0 0 0,0 0 0 0 0,-1 0 0 0 0,1 0 0 0 0,0 0 0 0 0,-1 1 0 0 0,1-1 0 0 0,-1 0 0 0 0,1 4 0 0 0,-1 2 0 0 0,-1 1 0 0 0,1-1 0 0 0,-4 14 0 0 0,1-6 4 0 0,-2 0 0 0 0,0-1-1 0 0,0 1 1 0 0,-2-1 0 0 0,0 0 0 0 0,-1-1-1 0 0,0 0 1 0 0,-1 0 0 0 0,0-1 0 0 0,-1 0-1 0 0,-1 0 1 0 0,0-1 0 0 0,-1-1-1 0 0,-16 13 1 0 0,22-19-4 0 0,3-3 0 0 0,1 0 0 0 0,-1 0 0 0 0,0 0 0 0 0,0-1 0 0 0,0 1 0 0 0,-5 1 0 0 0,6-2 53 0 0,2-1-19 0 0,-1 0 0 0 0,1 0-1 0 0,0 0 1 0 0,0 0 0 0 0,0 0 0 0 0,-1 0 0 0 0,1 0 0 0 0,0 0 0 0 0,0 0 0 0 0,0 0 0 0 0,-1 0 0 0 0,1 1 0 0 0,0-1 0 0 0,0 0 0 0 0,0 0 0 0 0,-1 0 0 0 0,1 0 0 0 0,0 0 0 0 0,0 0 0 0 0,0 1 0 0 0,0-1 0 0 0,0 0 0 0 0,0 0 0 0 0,-1 0 0 0 0,1 0 0 0 0,0 1 0 0 0,0-1 0 0 0,0 0 0 0 0,0 0 0 0 0,0 0 0 0 0,0 1 0 0 0,3 17 818 0 0,-1-8-852 0 0,4 4 0 0 0,-1-11 0 0 0,-3-2 0 0 0,2 1 0 0 0,1 0 0 0 0,0 0 0 0 0,0-1 0 0 0,-1 1 0 0 0,1-1 0 0 0,0 0 0 0 0,6 0 0 0 0,36 1 0 0 0,-31-2 0 0 0,16 0-258 0 0,-1-1-1 0 0,1-1 0 0 0,0-2 1 0 0,47-12-1 0 0,-60 11-6208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10135 0 0,'0'0'464'0'0,"2"1"-9"0"0,5 1-155 0 0,-5-2 443 0 0,-2 0 227 0 0,0 0 44 0 0,0 0-61 0 0,0 0-288 0 0,2-1-121 0 0,113-56 2464 0 0,-67 38-2973 0 0,1 1-1 0 0,1 3 0 0 0,0 2 1 0 0,83-10-1 0 0,-90 15-364 0 0,-25 5-521 0 0,25-3 0 0 0,-36 6 40 0 0,0-1 0 0 0,0 0 1 0 0,0-1-1 0 0,0 1 0 0 0,7-4 0 0 0,1 0-3964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19 11975 0 0,'0'0'547'0'0,"7"-4"181"0"0,15-10-707 0 0,-20 14-21 0 0,-4 5 0 0 0,-5 5 0 0 0,-12 15 289 0 0,-26 42-1 0 0,37-52 91 0 0,1 0 0 0 0,0 0 0 0 0,1 1 0 0 0,-8 27 0 0 0,-21 161 1253 0 0,22-133-2596 0 0,-1 10-480 0 0,10-51-433 0 0,3-19-2902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51 4607 0 0,'2'0'208'0'0,"34"-5"41"0"0,7-1-182 0 0,-42 6 321 0 0,-1 0 110 0 0,0 0 12 0 0,0 0 2 0 0,0 0 0 0 0,0 0 0 0 0,0 0 0 0 0,0 0 0 0 0,0 0 0 0 0,0 0 0 0 0,0 0 0 0 0,0 0 0 0 0,0 0 0 0 0,1-3-219 0 0,-1 0-1 0 0,1 1 1 0 0,0-1 0 0 0,-1 0-1 0 0,1 0 1 0 0,1 1-1 0 0,-1-1 1 0 0,0 1-1 0 0,0-1 1 0 0,1 1 0 0 0,0-1-1 0 0,-1 1 1 0 0,4-3-1 0 0,-4 4 220 0 0,-1 1 0 0 0,-19 6 96 0 0,-17 14-608 0 0,1 3 0 0 0,1 1 0 0 0,-35 31 0 0 0,-84 94 0 0 0,139-134-50 0 0,0 1 0 0 0,1 0 0 0 0,1 0 0 0 0,0 2-1 0 0,2-1 1 0 0,0 2 0 0 0,-12 30 0 0 0,21-48-5 0 0,0 1 1 0 0,1 0-1 0 0,-1-1 1 0 0,1 1-1 0 0,-1-1 1 0 0,1 1-1 0 0,0 0 1 0 0,0-1-1 0 0,0 1 1 0 0,0 0-1 0 0,0 0 1 0 0,0-1-1 0 0,0 1 1 0 0,0 0-1 0 0,1-1 1 0 0,-1 1-1 0 0,1-1 0 0 0,-1 1 1 0 0,1 0-1 0 0,0-1 1 0 0,0 1-1 0 0,-1-1 1 0 0,1 1-1 0 0,0-1 1 0 0,0 0-1 0 0,2 2 1 0 0,0-1 50 0 0,-1 0-1 0 0,1 0 1 0 0,0 0 0 0 0,0-1 0 0 0,0 1 0 0 0,0-1-1 0 0,0 0 1 0 0,1 0 0 0 0,-1 0 0 0 0,0 0 0 0 0,1-1-1 0 0,4 1 1 0 0,87 3 1490 0 0,-38-2-1478 0 0,19-1-1385 0 0,24 1-3061 0 0,-75 3 2903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13823 0 0,'-12'4'105'0'0,"3"-2"36"0"0,1 0-1 0 0,1 1 1 0 0,-1 0 0 0 0,0 1 0 0 0,1 0-1 0 0,-1 0 1 0 0,1 0 0 0 0,0 1 0 0 0,-12 11-1 0 0,15-13-140 0 0,0 1 0 0 0,1 0 0 0 0,-1 0 0 0 0,1 0 0 0 0,0 0 0 0 0,0 1 0 0 0,0 0 0 0 0,1-1 0 0 0,0 1 0 0 0,0 0 0 0 0,0 0 0 0 0,0 0 0 0 0,1 0 0 0 0,-1 1 0 0 0,1-1 0 0 0,1 0 0 0 0,-1 0 0 0 0,1 1 0 0 0,0-1 0 0 0,0 0 0 0 0,1 1 0 0 0,-1-1 0 0 0,2 6 0 0 0,-1-6-57 0 0,-1 1 0 0 0,0-1-1 0 0,0 0 1 0 0,-1 1-1 0 0,1-1 1 0 0,-1 1 0 0 0,0-1-1 0 0,-1 0 1 0 0,1 0 0 0 0,-1 0-1 0 0,0 0 1 0 0,-1 0 0 0 0,-3 7-1 0 0,-5 5-538 0 0,-1 0 0 0 0,-16 17 0 0 0,13-15-23 0 0,14-18-2532 0 0,1-1-736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33 6447 0 0,'0'0'142'0'0,"0"0"22"0"0,0 0 13 0 0,-1 2-20 0 0,-3 5-50 0 0,3-5 274 0 0,1-2 110 0 0,0 0 18 0 0,0 0 3 0 0,0 0 0 0 0,0 0 0 0 0,0 0 0 0 0,0 0 68 0 0,0 0 286 0 0,0 0 124 0 0,0 0 30 0 0,0 0-65 0 0,19-6 770 0 0,7-8-1368 0 0,-22 12-324 0 0,0-1-1 0 0,0 1 0 0 0,0 0 1 0 0,0 0-1 0 0,1 1 1 0 0,-1-1-1 0 0,8 0 0 0 0,5-2-32 0 0,-13 3 0 0 0,0 0 0 0 0,0 1 0 0 0,0-1 0 0 0,0 1 0 0 0,0-1 0 0 0,1 1 0 0 0,5 1 0 0 0,-1 2 0 0 0,-1 3 0 0 0,-7-5 0 0 0,-1 0 0 0 0,1 0 0 0 0,0 0 0 0 0,-1 0 0 0 0,1 1 0 0 0,0-1 0 0 0,-1 0 0 0 0,1 1 0 0 0,-1-1 0 0 0,0 0 0 0 0,1 1 0 0 0,-1-1 0 0 0,0 0 0 0 0,0 1 0 0 0,0-1 0 0 0,0 0 0 0 0,0 1 0 0 0,-1 2 0 0 0,1-1 0 0 0,-1-1 0 0 0,0 1 0 0 0,0 0 0 0 0,-1 0 0 0 0,1-1 0 0 0,-1 1 0 0 0,1-1 0 0 0,-4 4 0 0 0,-2 3 0 0 0,-2 0 0 0 0,1-1 0 0 0,-14 10 0 0 0,20-17 0 0 0,-12 9 3 0 0,0-1 0 0 0,-1 0 0 0 0,-1-1 1 0 0,-28 10-1 0 0,19-7-43 0 0,-43 22 0 0 0,67-32-297 0 0,9 16-1254 0 0,-5-15 1591 0 0,-1-1 0 0 0,1 1 0 0 0,-1-1 0 0 0,1 1 0 0 0,0-1 0 0 0,0 0 0 0 0,-1 0 0 0 0,1 0 0 0 0,0 0 0 0 0,0-1 0 0 0,0 1 0 0 0,5 0 0 0 0,-4-1 0 0 0,-1 1 0 0 0,0-1 0 0 0,1 1 0 0 0,-1-1 0 0 0,0 0 0 0 0,1 0 0 0 0,-1 0 0 0 0,0-1 0 0 0,1 1 0 0 0,5-3 0 0 0,5 1 0 0 0,-7 1 3 0 0,0 1 1 0 0,-1 0-1 0 0,1 0 0 0 0,0 0 0 0 0,-1 1 0 0 0,1 0 1 0 0,0 1-1 0 0,-1-1 0 0 0,1 1 0 0 0,-1 1 0 0 0,0-1 1 0 0,0 1-1 0 0,0 0 0 0 0,0 0 0 0 0,0 1 0 0 0,-1 0 1 0 0,0 0-1 0 0,1 0 0 0 0,7 9 0 0 0,-12-12 335 0 0,-1-1 136 0 0,0 3-448 0 0,-1 0 1 0 0,1 0-1 0 0,-1 0 0 0 0,1-1 0 0 0,-1 1 1 0 0,0 0-1 0 0,0-1 0 0 0,0 1 0 0 0,-1 0 0 0 0,1-1 1 0 0,0 0-1 0 0,-1 1 0 0 0,0-1 0 0 0,1 0 0 0 0,-1 0 1 0 0,0 0-1 0 0,0 0 0 0 0,-1 0 0 0 0,1 0 0 0 0,-4 2 1 0 0,-5 3 97 0 0,-1 0-1 0 0,-1-1 1 0 0,-13 6 0 0 0,0-1-54 0 0,-140 67-70 0 0,81-40 0 0 0,156-79-5261 0 0,-8 6 2226 0 0,-28 17 1499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8:4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15175 0 0,'0'0'2798'0'0,"-1"2"-2950"0"0,-8 13-1952 0 0,-10 26 1 0 0,17-36 1645 0 0,0 0 0 0 0,1 1 0 0 0,-1-1 0 0 0,1 1 0 0 0,0-1 0 0 0,1 1 0 0 0,0-1 0 0 0,0 1 0 0 0,0 5 0 0 0,0-9 718 0 0,4 6 475 0 0,0-1 1 0 0,0 0-1 0 0,0 0 0 0 0,1-1 0 0 0,0 1 1 0 0,0-1-1 0 0,1 0 0 0 0,12 11 0 0 0,20 8 833 0 0,-29-21-1379 0 0,-1 2 1 0 0,1-1 0 0 0,-1 1 0 0 0,-1 0 0 0 0,1 1-1 0 0,8 9 1 0 0,-9-7-218 0 0,-1 0 1 0 0,0 0-1 0 0,-1 1 0 0 0,0 0 0 0 0,0 0 0 0 0,3 14 0 0 0,-5-16-141 0 0,0 0-1 0 0,0-1 1 0 0,1 1-1 0 0,8 12 1 0 0,-10-18-93 0 0,0 1 0 0 0,1-1 1 0 0,-1 0-1 0 0,1 0 0 0 0,0 0 1 0 0,0 0-1 0 0,0-1 0 0 0,0 1 1 0 0,0-1-1 0 0,0 1 1 0 0,0-1-1 0 0,5 1 0 0 0,-6-2-942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 4143 0 0,'8'-5'11944'0'0,"-15"23"-4015"0"0,2-7-10830 0 0,-7 13 3152 0 0,-2-2 0 0 0,-1 0 0 0 0,-1 0 0 0 0,-19 19 0 0 0,4-3-73 0 0,16-20-185 0 0,-8 10 21 0 0,1 0 0 0 0,-35 61 0 0 0,53-79-59 0 0,-1 0 0 0 0,1 0 1 0 0,0 0-1 0 0,1 0 0 0 0,0 1 0 0 0,1-1 0 0 0,0 1 1 0 0,1 0-1 0 0,0-1 0 0 0,0 1 0 0 0,1 0 1 0 0,1 0-1 0 0,0 0 0 0 0,3 13 0 0 0,7 12-306 0 0,-8-25-494 0 0,1 0 0 0 0,2 17 0 0 0,-5-11-6053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8287 0 0,'-1'1'382'0'0,"-65"55"1572"0"0,41-39-1206 0 0,23-16-22 0 0,2-1 244 0 0,18 1 2206 0 0,88-23 91 0 0,54-16-6183 0 0,-130 32 87 0 0,-17 3-2289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13823 0 0,'0'0'315'0'0,"0"0"45"0"0,0 0 21 0 0,0 0-49 0 0,0 0-149 0 0,0 0 194 0 0,0 2 110 0 0,-1 3-442 0 0,1 0 1 0 0,-1 0-1 0 0,-1 0 1 0 0,1 0-1 0 0,0 0 0 0 0,-1 0 1 0 0,0-1-1 0 0,0 1 1 0 0,-1 0-1 0 0,1-1 0 0 0,-1 0 1 0 0,-4 5-1 0 0,-8 9 200 0 0,-23 23 0 0 0,24-26-208 0 0,-132 150-37 0 0,111-117 0 0 0,29-38-2793 0 0,6-10 1770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68 11975 0 0,'0'0'547'0'0,"0"0"-11"0"0,0 0-271 0 0,9 3 622 0 0,-2-3-840 0 0,0 0-1 0 0,0 0 1 0 0,0-1-1 0 0,0 1 1 0 0,0-2-1 0 0,0 1 1 0 0,8-4 0 0 0,47-20 371 0 0,-49 18-353 0 0,1 1 0 0 0,0 0 1 0 0,0 1-1 0 0,22-5 0 0 0,-32 10 70 0 0,-1-1-1 0 0,0 1 1 0 0,1-1-1 0 0,-1 1 1 0 0,1 0-1 0 0,-1 0 1 0 0,0 0-1 0 0,1 1 1 0 0,-1-1-1 0 0,0 1 0 0 0,1 0 1 0 0,-1 0-1 0 0,6 3 1 0 0,-8-3-124 0 0,0 0 0 0 0,0 0 0 0 0,0 0 0 0 0,0 1 1 0 0,-1-1-1 0 0,1 0 0 0 0,0 1 0 0 0,-1-1 0 0 0,1 0 0 0 0,-1 1 0 0 0,0-1 0 0 0,1 1 0 0 0,-1-1 1 0 0,0 3-1 0 0,0-1-13 0 0,1 3 2 0 0,0 1 0 0 0,-1-1 0 0 0,-1 1 0 0 0,1-1 0 0 0,-1 1 0 0 0,0-1 0 0 0,0 1 0 0 0,-1-1 0 0 0,0 0 0 0 0,0 0 0 0 0,0 0 0 0 0,-1 0 0 0 0,0 0 0 0 0,-7 11 0 0 0,2-6 0 0 0,0 0 0 0 0,-1 0 0 0 0,0 0 0 0 0,-1-1 0 0 0,-21 17 0 0 0,24-22 0 0 0,0-1 0 0 0,0 1 0 0 0,0-1 0 0 0,-1-1 0 0 0,1 1 0 0 0,-1-1 0 0 0,0-1 0 0 0,0 1 0 0 0,0-1 0 0 0,-10 1 0 0 0,-70 8 0 0 0,86-11-74 0 0,0 0-1 0 0,1 0 1 0 0,-1 1-1 0 0,0-1 1 0 0,0 0-1 0 0,0 1 0 0 0,0-1 1 0 0,1 1-1 0 0,-1 0 1 0 0,-2 1-1 0 0,4-2 53 0 0,0 0 0 0 0,0 0 0 0 0,0 0 1 0 0,-1 0-1 0 0,1 1 0 0 0,0-1 0 0 0,0 0 0 0 0,0 0 0 0 0,0 0 0 0 0,0 1 0 0 0,0-1 0 0 0,0 0 0 0 0,-1 0 0 0 0,1 0 0 0 0,0 1 1 0 0,0-1-1 0 0,0 0 0 0 0,0 0 0 0 0,0 1 0 0 0,0-1 0 0 0,0 0 0 0 0,0 0 0 0 0,0 1 0 0 0,0-1 0 0 0,0 0 0 0 0,0 0 0 0 0,0 1 0 0 0,1-1 1 0 0,7 10-420 0 0,-3-6 98 0 0,1-1 0 0 0,-1 0 1 0 0,0-1-1 0 0,1 1 0 0 0,0-1 0 0 0,-1 0 0 0 0,1 0 0 0 0,0-1 0 0 0,12 2 0 0 0,11 3 1556 0 0,-27-6-1176 0 0,0 1-1 0 0,0 0 1 0 0,0-1-1 0 0,0 1 1 0 0,0 0-1 0 0,-1 0 0 0 0,1 1 1 0 0,0-1-1 0 0,0 0 1 0 0,-1 0-1 0 0,1 1 1 0 0,-1-1-1 0 0,1 1 1 0 0,-1-1-1 0 0,0 1 0 0 0,1 0 1 0 0,1 3-1 0 0,-2-2 105 0 0,0 0 1 0 0,0 1-1 0 0,0-1 0 0 0,0 1 0 0 0,0-1 0 0 0,-1 0 1 0 0,1 1-1 0 0,-1-1 0 0 0,0 8 0 0 0,-1-3 86 0 0,0 0 0 0 0,-1 0 1 0 0,1-1-1 0 0,-2 1 0 0 0,1 0 0 0 0,-1-1 0 0 0,0 1 0 0 0,-7 11 0 0 0,2-9 89 0 0,1-1-1 0 0,-2 0 0 0 0,1-1 1 0 0,-1 1-1 0 0,-15 10 1 0 0,11-9-177 0 0,5-4-123 0 0,1-3-149 0 0,6-3-563 0 0,1 0-257 0 0,0 0-1013 0 0,0 0-3830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8287 0 0,'0'0'191'0'0,"0"0"26"0"0,0 0 9 0 0,0 0 42 0 0,0 0 158 0 0,0 0 72 0 0,6 10 2448 0 0,-3 34 826 0 0,1-25-3276 0 0,0 0 0 0 0,1 0 0 0 0,10 23 0 0 0,48 91 113 0 0,-28-64-610 0 0,-31-61 1 0 0,-1-1 0 0 0,0 1 0 0 0,0 0 0 0 0,-1 0 0 0 0,0 0 0 0 0,0 0 0 0 0,-1 0 0 0 0,0 1 0 0 0,-1-1 0 0 0,0 9 0 0 0,-1-7 0 0 0,-1-1 0 0 0,1 1 0 0 0,-2 0 0 0 0,0-1 0 0 0,0 0 0 0 0,0 0 0 0 0,-1 0 0 0 0,-7 11 0 0 0,0-2 7 0 0,0 0 0 0 0,-2-1-1 0 0,0-1 1 0 0,-26 25 0 0 0,-70 53 762 0 0,59-53-132 0 0,-175 139-29 0 0,163-135-1860 0 0,67-55-1698 0 0,5-3 1416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13823 0 0,'0'0'630'0'0,"0"-1"-585"0"0,0 1 1 0 0,0-1-1 0 0,0 0 1 0 0,0 1 0 0 0,0-1-1 0 0,0 0 1 0 0,0 0 0 0 0,0 1-1 0 0,0-1 1 0 0,0 0-1 0 0,0 0 1 0 0,1 1 0 0 0,-1-1-1 0 0,0 0 1 0 0,0 1-1 0 0,1-1 1 0 0,-1 0 0 0 0,1 0-1 0 0,3-2 7 0 0,0 1 0 0 0,0 0-1 0 0,0 0 1 0 0,0 0 0 0 0,0 1 0 0 0,1-1-1 0 0,-1 1 1 0 0,0 0 0 0 0,1 0 0 0 0,-1 1-1 0 0,6-1 1 0 0,21-5 775 0 0,6-3-553 0 0,58-8-1 0 0,-42 10-212 0 0,53-8 11 0 0,-105 15 299 0 0,-1 0 117 0 0,0 6-387 0 0,-1 0 0 0 0,0-1 1 0 0,0 1-1 0 0,-1-1 0 0 0,1 1 1 0 0,-1-1-1 0 0,0 0 0 0 0,-1 1 0 0 0,1-1 1 0 0,-1 0-1 0 0,-4 5 0 0 0,-2 3-133 0 0,-2 0-1 0 0,-17 19 0 0 0,-123 112 33 0 0,140-134 0 0 0,-22 23 0 0 0,30-30 0 0 0,1 0 0 0 0,0 0 0 0 0,0 0 0 0 0,-1 0 0 0 0,2 0 0 0 0,-1 1 0 0 0,0-1 0 0 0,1 1 0 0 0,-2 4 0 0 0,3-7 0 0 0,1 1 0 0 0,-1-1 0 0 0,0 1 0 0 0,1-1 0 0 0,0 1 0 0 0,-1-1 0 0 0,1 1 0 0 0,0-1 0 0 0,0 0 0 0 0,-1 1 0 0 0,1-1 0 0 0,0 0 0 0 0,1 0 0 0 0,-1 0 0 0 0,0 0 0 0 0,2 2 0 0 0,0-1 122 0 0,1-1 1 0 0,0 1-1 0 0,0-1 0 0 0,0 1 0 0 0,1-1 0 0 0,-1 0 0 0 0,0-1 0 0 0,0 1 1 0 0,1-1-1 0 0,-1 0 0 0 0,0 0 0 0 0,6 0 0 0 0,19 0 322 0 0,-18 1-430 0 0,0 0-1 0 0,-1-1 1 0 0,1 0 0 0 0,0-1-1 0 0,-1-1 1 0 0,1 0-1 0 0,11-3 1 0 0,20-8-6013 0 0,-23 7-687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91 225 11975 0 0,'0'0'267'0'0,"0"0"42"0"0,-3 0 17 0 0,-18 1 11 0 0,9-1-284 0 0,-1 0 0 0 0,1 0 0 0 0,-17-4 0 0 0,28 4 667 0 0,1 0 249 0 0,0 0 45 0 0,2-2-747 0 0,0 0 1 0 0,0 0 0 0 0,0 0 0 0 0,0 0 0 0 0,0 1 0 0 0,0-1 0 0 0,0 0-1 0 0,1 1 1 0 0,3-2 0 0 0,5-2 21 0 0,0 1-1 0 0,1 1 1 0 0,-1 0-1 0 0,1 0 1 0 0,0 1-1 0 0,12 0 1 0 0,13-3 183 0 0,206-52-284 0 0,-3-16-212 0 0,-218 66 32 0 0,12-3-866 0 0,0 1 0 0 0,1 2 0 0 0,56-5 0 0 0,-48 15-3416 0 0,-34-5-844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1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17503 0 0,'0'0'399'0'0,"0"0"60"0"0,0 0 21 0 0,0 0-59 0 0,8 2-260 0 0,-5-2-161 0 0,0 1 0 0 0,0-1 0 0 0,1 1 0 0 0,-1 0 0 0 0,0 0 0 0 0,-1 1 0 0 0,1-1 0 0 0,0 1 0 0 0,0-1 0 0 0,0 1 0 0 0,-1 0 0 0 0,1 0 0 0 0,-1 0 0 0 0,0 0 0 0 0,1 0 0 0 0,-1 1 0 0 0,0-1 0 0 0,0 1 0 0 0,0 0 0 0 0,2 4 0 0 0,3 4 0 0 0,-1 1 0 0 0,0 0 0 0 0,0 0 0 0 0,-1 0 0 0 0,-1 0 0 0 0,0 1 0 0 0,-1 0 0 0 0,0 0 0 0 0,-1 0 0 0 0,0 0 0 0 0,-1 1 0 0 0,-1-1 0 0 0,0 0 0 0 0,0 0 0 0 0,-4 14 0 0 0,2-16 0 0 0,-2 1 0 0 0,1-1 0 0 0,-2 0 0 0 0,-8 16 0 0 0,-27 41 0 0 0,16-30 0 0 0,8-16 0 0 0,12-16 0 0 0,0-1 0 0 0,1 1 0 0 0,-1 0 0 0 0,1 0 0 0 0,-5 12 0 0 0,8-17-147 0 0,0 0 0 0 0,-1-1 0 0 0,1 1 0 0 0,0 0 0 0 0,0 0 0 0 0,0 0 0 0 0,0 0 0 0 0,-1 0 0 0 0,1 0 0 0 0,0 0 0 0 0,1 0 0 0 0,-1 0 0 0 0,0 0 0 0 0,0 0 0 0 0,0 0 0 0 0,0-1 0 0 0,1 1 0 0 0,-1 0 0 0 0,1 0 0 0 0,-1 0 0 0 0,0 0 0 0 0,1 0 0 0 0,-1-1 0 0 0,1 1 0 0 0,0 0 1 0 0,-1-1-1 0 0,2 2 0 0 0,-1-1-1082 0 0,7 5-4819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10135 0 0,'0'0'231'0'0,"0"0"29"0"0,0 0 19 0 0,-1 1-41 0 0,1 0-133 0 0,-1 0-1 0 0,1 0 0 0 0,-1 0 1 0 0,1 0-1 0 0,-1 0 0 0 0,1-1 0 0 0,-1 1 1 0 0,0 0-1 0 0,1 0 0 0 0,-1-1 1 0 0,0 1-1 0 0,0 0 0 0 0,0-1 1 0 0,0 1-1 0 0,1-1 0 0 0,-1 1 1 0 0,0-1-1 0 0,0 1 0 0 0,0-1 0 0 0,0 0 1 0 0,0 0-1 0 0,0 1 0 0 0,0-1 1 0 0,0 0-1 0 0,0 0 0 0 0,0 0 1 0 0,0 0-1 0 0,-2 0 0 0 0,-11 2 1055 0 0,10 1-1159 0 0,0 0 0 0 0,-1 1 0 0 0,1-1 0 0 0,0 1 0 0 0,1 0 0 0 0,-1 0 0 0 0,1 1 0 0 0,-4 5 0 0 0,-4 5 0 0 0,-132 149 0 0 0,113-130 0 0 0,-52 69 0 0 0,82-102 0 0 0,-7 8 0 0 0,0 1 0 0 0,1 1 0 0 0,1-1 0 0 0,-9 22 0 0 0,13-29 0 0 0,0-1 0 0 0,1 1 0 0 0,-1 0 0 0 0,1 0 0 0 0,-1 0 0 0 0,1 0 0 0 0,0 0 0 0 0,0 0 0 0 0,0 0 0 0 0,1 0 0 0 0,-1 0 0 0 0,1 0 0 0 0,-1-1 0 0 0,1 1 0 0 0,0 0 0 0 0,0 0 0 0 0,1 0 0 0 0,-1-1 0 0 0,0 1 0 0 0,1-1 0 0 0,0 1 0 0 0,-1-1 0 0 0,1 0 0 0 0,0 1 0 0 0,3 1 0 0 0,1 1 86 0 0,0 0 0 0 0,0-1 0 0 0,0 0 0 0 0,1 0 0 0 0,-1 0 0 0 0,15 4 0 0 0,46 12 917 0 0,-35-11-725 0 0,112 36-655 0 0,-114-33-1453 0 0,28 15 0 0 0,-37-13 296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0,'0'0'315'0'0,"0"0"45"0"0,-1 1 21 0 0,-7 5-334 0 0,0-1-1 0 0,0 2 0 0 0,1-1 0 0 0,0 1 1 0 0,0 0-1 0 0,-10 15 0 0 0,8-8-13 0 0,0-1 0 0 0,1 1 0 0 0,-9 23 0 0 0,-31 108 403 0 0,43-125-7 0 0,1 1 0 0 0,-1 31 0 0 0,3-28-997 0 0,2 21-611 0 0,0-43 809 0 0,0-2-118 0 0,0 0-22 0 0,0 0 68 0 0,-2 3 473 0 0,1 0-3918 0 0,1-3-263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464 205 6447 0 0,'2'-1'298'0'0,"5"-5"-123"0"0,0 0 1 0 0,0 0 0 0 0,-1-1-1 0 0,10-12 1 0 0,-13 15 15 0 0,-1 0 1 0 0,0 1-1 0 0,0-1 1 0 0,0-1-1 0 0,0 1 0 0 0,-1 0 1 0 0,0 0-1 0 0,1-1 1 0 0,-2 1-1 0 0,1 0 1 0 0,0-1-1 0 0,-1-5 0 0 0,0 6-41 0 0,0 0 0 0 0,0 0-1 0 0,-1 0 1 0 0,1 0 0 0 0,-1 0 0 0 0,0 0-1 0 0,0 0 1 0 0,-1 0 0 0 0,1 0-1 0 0,-1 1 1 0 0,0-1 0 0 0,0 1 0 0 0,0-1-1 0 0,0 1 1 0 0,0 0 0 0 0,-1-1-1 0 0,0 1 1 0 0,1 0 0 0 0,-6-4 0 0 0,3 5-139 0 0,1-1 1 0 0,-1 0-1 0 0,1 1 1 0 0,-1 0 0 0 0,0 0-1 0 0,0 0 1 0 0,0 0-1 0 0,0 1 1 0 0,0 0-1 0 0,0 0 1 0 0,-1 1 0 0 0,1-1-1 0 0,0 1 1 0 0,-9 1-1 0 0,-1 0-12 0 0,1 2 0 0 0,1 0-1 0 0,-1 0 1 0 0,-20 9-1 0 0,-51 26 627 0 0,69-31-312 0 0,-11 7-153 0 0,2 2-1 0 0,-1 0 1 0 0,2 1-1 0 0,0 2 1 0 0,1 0 0 0 0,-34 39-1 0 0,56-57-103 0 0,0 0 1 0 0,-1 0-1 0 0,1 0 0 0 0,1 1 0 0 0,-1-1 0 0 0,0 0 0 0 0,0 0 0 0 0,0 1 1 0 0,1-1-1 0 0,-1 1 0 0 0,0-1 0 0 0,1 1 0 0 0,0-1 0 0 0,-1 1 1 0 0,1-1-1 0 0,0 1 0 0 0,0-1 0 0 0,0 1 0 0 0,0 0 0 0 0,0-1 0 0 0,0 1 1 0 0,0-1-1 0 0,0 1 0 0 0,1-1 0 0 0,-1 1 0 0 0,0-1 0 0 0,1 1 0 0 0,0-1 1 0 0,-1 1-1 0 0,1-1 0 0 0,0 0 0 0 0,0 1 0 0 0,0-1 0 0 0,0 0 1 0 0,0 0-1 0 0,0 1 0 0 0,0-1 0 0 0,0 0 0 0 0,0 0 0 0 0,0 0 0 0 0,1 0 1 0 0,-1-1-1 0 0,0 1 0 0 0,1 0 0 0 0,-1 0 0 0 0,1-1 0 0 0,-1 1 0 0 0,0-1 1 0 0,1 1-1 0 0,0-1 0 0 0,-1 0 0 0 0,3 1 0 0 0,6 0-23 0 0,0-1 0 0 0,1 0-1 0 0,-1-1 1 0 0,0 1 0 0 0,0-2-1 0 0,0 0 1 0 0,14-4 0 0 0,-1-1-266 0 0,-1-1 0 0 0,23-12 0 0 0,111-51 1790 0 0,-147 67-1621 0 0,-13 19-748 0 0,-5 3 524 0 0,0-1-1 0 0,-15 21 1 0 0,-2 4 37 0 0,-27 43 958 0 0,-24 44 578 0 0,62-91-1285 0 0,15-36 0 0 0,-1 1 0 0 0,0-1 0 0 0,1 0 0 0 0,0 0 0 0 0,-1 1 0 0 0,1-1 0 0 0,0 0 0 0 0,0 0 0 0 0,0 1 0 0 0,0-1 0 0 0,1 0 0 0 0,0 3 0 0 0,-1-1 113 0 0,1 0-3019 0 0,-1-4 1883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15663 0 0,'0'0'719'0'0,"-2"0"-20"0"0,0 1-685 0 0,1-1-1 0 0,-1 0 1 0 0,1 0 0 0 0,-1 1 0 0 0,1-1 0 0 0,-1 0 0 0 0,1 1 0 0 0,-1 0 0 0 0,1-1 0 0 0,-1 1 0 0 0,1 0 0 0 0,0 0 0 0 0,-1 0 0 0 0,1 0 0 0 0,0 0-1 0 0,0 0 1 0 0,-1 0 0 0 0,1 0 0 0 0,0 0 0 0 0,0 0 0 0 0,0 1 0 0 0,1-1 0 0 0,-1 0 0 0 0,0 1 0 0 0,-1 2 0 0 0,0 1 149 0 0,-12 26 1962 0 0,1 0 0 0 0,-15 60 1 0 0,1-5-1490 0 0,-76 305-604 0 0,57-188-372 0 0,31-148-2 0 0,-22 58 1 0 0,29-95-186 0 0,1 0 0 0 0,-2-1 1 0 0,-1 0-1 0 0,0-1 0 0 0,-1 0 0 0 0,0-1 0 0 0,-16 16 1 0 0,17-22-1192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79 13823 0 0,'0'0'304'0'0,"0"0"64"0"0,0 0 16 0 0,-13 12 0 0 0</inkml:trace>
  <inkml:trace contextRef="#ctx0" brushRef="#br0" timeOffset="1">0 176 13823 0 0,'0'0'315'0'0,"0"0"45"0"0,0 0 21 0 0,0 0-49 0 0,2 0-81 0 0,14-4 1665 0 0,28-8 1 0 0,46-25-1524 0 0,-35 13 782 0 0,27-15-1459 0 0,-28 7-3549 0 0,-36 18 2309 0 0,-8 1-11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2759 0 0,'0'0'0'0'0,"0"0"112"0"0,0 0-32 0 0,0 0 16 0 0,0 0-96 0 0</inkml:trace>
  <inkml:trace contextRef="#ctx0" brushRef="#br0" timeOffset="1">273 7 8287 0 0,'0'0'382'0'0,"0"0"-8"0"0,-13 13 4024 0 0,-11 40 1216 0 0,1 0-5237 0 0,-4 10-410 0 0,12-37-31 0 0,-1-1-1 0 0,-1-1 1 0 0,-1 0-1 0 0,-25 26 0 0 0,26-33-2966 0 0,-25 19-1 0 0,25-23-2582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11975 0 0,'0'0'267'0'0,"0"2"42"0"0,0-1-284 0 0,0 0 0 0 0,0-1 0 0 0,0 1 0 0 0,0 0 0 0 0,0-1 0 0 0,-1 1 0 0 0,1 0 1 0 0,0-1-1 0 0,0 1 0 0 0,-1 0 0 0 0,1-1 0 0 0,0 1 0 0 0,-1-1 0 0 0,1 1 0 0 0,0 0 0 0 0,-1-1 0 0 0,1 1 0 0 0,-1-1 0 0 0,1 0 0 0 0,-2 2 0 0 0,-17 7 216 0 0,2-1-201 0 0,16-7 325 0 0,1-1 122 0 0,0 0 22 0 0,0 0 3 0 0,0 0 0 0 0,0 0 0 0 0,0 0 0 0 0,0 0 0 0 0,0 0 0 0 0,0 0 0 0 0,0 0 0 0 0,0 0-69 0 0,1 0-294 0 0,96-8 792 0 0,-38 1 166 0 0,-21 3-1069 0 0,-27 2-408 0 0,1 0 1 0 0,0 1-1 0 0,0 1 0 0 0,21 1 1 0 0,-38 9 203 0 0,-4-2 166 0 0,0 0 0 0 0,0 0 0 0 0,-1-1 0 0 0,1 0 0 0 0,-2-1 0 0 0,1 0 0 0 0,-1 0 0 0 0,-15 5 0 0 0,-18 10 0 0 0,-68 27 0 0 0,28-14 0 0 0,67-26-72 0 0,15-8-298 0 0,2 0-118 0 0,0 0-22 0 0,0 0 68 0 0,12 2 276 0 0,12 4 166 0 0,-14-3 0 0 0,0-1 0 0 0,14 2 0 0 0,-21-4 7 0 0,1 0 0 0 0,-1 1 0 0 0,1 0 0 0 0,-1 0 0 0 0,0 0 1 0 0,1 0-1 0 0,-1 0 0 0 0,0 1 0 0 0,0-1 0 0 0,0 1 0 0 0,0 0 0 0 0,4 3 0 0 0,-3-1 24 0 0,0 0 0 0 0,0 0 0 0 0,-1 0 0 0 0,1 0 0 0 0,-1 1 0 0 0,0 0 0 0 0,0-1 0 0 0,-1 1 0 0 0,3 6 0 0 0,-4-8 145 0 0,0 0 1 0 0,0 1 0 0 0,0-1 0 0 0,0 1-1 0 0,-1-1 1 0 0,1 0 0 0 0,-1 1-1 0 0,0 4 1 0 0,-1-5-177 0 0,-1-1 0 0 0,1 1 0 0 0,-1-1 0 0 0,0 1 0 0 0,0-1 0 0 0,1 1 0 0 0,-2-1 0 0 0,1 0 0 0 0,0 0 0 0 0,0 0 0 0 0,-1 0 0 0 0,1 0 0 0 0,-6 2 0 0 0,-5 3 0 0 0,-21 8 0 0 0,24-11 0 0 0,-48 17-812 0 0,-61 12 0 0 0,37-11-333 0 0,66-17-2892 0 0,2-1-1381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15663 0 0,'0'0'356'0'0,"0"0"50"0"0,0 0 20 0 0,0 0-42 0 0,0 3-250 0 0,0 13-128 0 0,0-1 0 0 0,3 15 1 0 0,-1-14 59 0 0,1 4 131 0 0,0 0 0 0 0,2 0 0 0 0,0 0 0 0 0,2 0 0 0 0,0-1-1 0 0,0 0 1 0 0,2 0 0 0 0,1-1 0 0 0,15 23 0 0 0,-16-28-197 0 0,-1 0 0 0 0,-1 0 0 0 0,0 1 0 0 0,10 27 0 0 0,-15-35 0 0 0,-1 0 0 0 0,0 0 0 0 0,0 0 0 0 0,0 0 0 0 0,0 1 0 0 0,-1-1 0 0 0,0 0 0 0 0,-1 1 0 0 0,1-1 0 0 0,-1 0 0 0 0,0 1 0 0 0,-1-1 0 0 0,0 0 0 0 0,-3 9 0 0 0,-11 18 467 0 0,-1-2-1 0 0,-1 0 1 0 0,-25 31-1 0 0,-75 78-284 0 0,83-105-154 0 0,-1-1-1 0 0,-48 33 1 0 0,-86 49-1306 0 0,161-110 1089 0 0,-8 6-83 0 0,0 1 0 0 0,-24 23 0 0 0,39-34-806 0 0,2-2-372 0 0,2-1-71 0 0,8-1-14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35 15663 0 0,'0'0'356'0'0,"0"0"50"0"0,0 0 20 0 0,0 0-42 0 0,0 0-180 0 0,0 0 176 0 0,2 2 107 0 0,0 0-426 0 0,0-1 0 0 0,0 0 0 0 0,0 0 0 0 0,0 1 0 0 0,0-2-1 0 0,0 1 1 0 0,0 0 0 0 0,0 0 0 0 0,1-1 0 0 0,-1 1 0 0 0,0-1 0 0 0,1 0 0 0 0,-1 0 0 0 0,0 0 0 0 0,1 0 0 0 0,-1 0 0 0 0,0 0 0 0 0,4-1 0 0 0,10-2-110 0 0,26-9 1 0 0,-15 5 104 0 0,62-9 108 0 0,-48 11 603 0 0,-41 4-749 0 0,3 1 49 0 0,-1-1 1 0 0,1 1 0 0 0,-1-1 0 0 0,0 1-1 0 0,1 0 1 0 0,-1 0 0 0 0,1 0-1 0 0,-1 0 1 0 0,1 0 0 0 0,-1 1 0 0 0,0-1-1 0 0,1 1 1 0 0,-1 0 0 0 0,0-1-1 0 0,5 3 1 0 0,0 6-52 0 0,-7-7-16 0 0,1-1 0 0 0,-1 1 0 0 0,0 0 0 0 0,0 0 0 0 0,0 0 0 0 0,0 0 0 0 0,-1 0 0 0 0,1 0 0 0 0,0 0 0 0 0,-1-1 0 0 0,1 1 0 0 0,-1 0 0 0 0,0 0 0 0 0,0-1 0 0 0,1 1 0 0 0,-1 0 0 0 0,0-1 0 0 0,0 1 0 0 0,-2 1 0 0 0,-25 29 0 0 0,5-10 0 0 0,-2-1 0 0 0,0 0 0 0 0,-2-2 0 0 0,0-2 0 0 0,-58 29 0 0 0,69-39 0 0 0,0 1 0 0 0,1 1 0 0 0,0 0 0 0 0,0 1 0 0 0,1 1 0 0 0,0 0 0 0 0,-21 23 0 0 0,35-34 0 0 0,0 0 0 0 0,-1 1 0 0 0,1-1 0 0 0,0 0 0 0 0,-1 1 0 0 0,1-1 0 0 0,0 1 0 0 0,-1-1 0 0 0,1 1 0 0 0,0-1 0 0 0,0 0 0 0 0,0 1 0 0 0,-1-1 0 0 0,1 1 0 0 0,0-1 0 0 0,0 1 0 0 0,0-1 0 0 0,0 1 0 0 0,0-1 0 0 0,0 1 0 0 0,0-1 0 0 0,0 1 0 0 0,0-1 0 0 0,0 1 0 0 0,0-1 0 0 0,0 1 0 0 0,4 3 0 0 0,-1-3 0 0 0,-1 1 0 0 0,0 0 0 0 0,1 0 0 0 0,-1-1 0 0 0,1 0 0 0 0,0 1 0 0 0,-1-1 0 0 0,1 0 0 0 0,0 0 0 0 0,0-1 0 0 0,-1 1 0 0 0,1 0 0 0 0,4-1 0 0 0,6 1 0 0 0,23-1 0 0 0,-15-1 0 0 0,121-5-433 0 0,-108 2-1452 0 0,67-16 1 0 0,-59 8 350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8 201 8287 0 0,'0'0'382'0'0,"0"0"-8"0"0,-1 0-240 0 0,-5-3 19 0 0,5 3 567 0 0,1 0 249 0 0,0 0 45 0 0,8-14 3080 0 0,-5 12-3848 0 0,1 0-1 0 0,-1 0 0 0 0,0 1 0 0 0,0-1 1 0 0,1 1-1 0 0,-1 0 0 0 0,1 0 0 0 0,-1 0 1 0 0,1 1-1 0 0,0-1 0 0 0,-1 1 0 0 0,6 0 1 0 0,10-3 781 0 0,99-11 163 0 0,-28 5-1252 0 0,-43 3-5 0 0,3-1-314 0 0,89-22 0 0 0,75-50-6632 0 0,-199 70 6481 0 0,6-2-112 0 0,-7 8-2535 0 0,-14 3-240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15663 0 0,'2'0'719'0'0,"7"0"-20"0"0,2 2-449 0 0,-9-1-248 0 0,-1 0-1 0 0,0 1 0 0 0,0-1 1 0 0,0 1-1 0 0,0-1 1 0 0,0 1-1 0 0,0 0 0 0 0,0-1 1 0 0,0 1-1 0 0,-1 0 1 0 0,1-1-1 0 0,0 1 1 0 0,-1 0-1 0 0,0 0 0 0 0,1 0 1 0 0,-1 3-1 0 0,0 0 15 0 0,0 1 0 0 0,0 0-1 0 0,0 0 1 0 0,-1 6 0 0 0,-37 164 2010 0 0,14-69-2063 0 0,16-77 37 0 0,-2-1 0 0 0,-17 39 0 0 0,14-37 0 0 0,8-20-100 0 0,-1 1 0 0 0,0-1-1 0 0,-14 19 1 0 0,19-29-375 0 0,1-1-1158 0 0,0 0-4506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10135 0 0,'-18'4'184'0'0,"14"-4"-93"0"0,1 1 1 0 0,-1 0 0 0 0,0 0-1 0 0,1 0 1 0 0,-1 0-1 0 0,1 0 1 0 0,-1 1 0 0 0,-5 2-1 0 0,-9 13-39 0 0,3 2-49 0 0,7-7-10 0 0,5-9 28 0 0,1 1 0 0 0,-1 0 0 0 0,1 0 0 0 0,0-1 0 0 0,0 2 0 0 0,0-1 0 0 0,0 0 0 0 0,1 0 0 0 0,-1 6 0 0 0,-4 9 240 0 0,1-5 529 0 0,-5 10 21 0 0,-72 123 1249 0 0,80-143-2056 0 0,-9 19 749 0 0,-13 43 0 0 0,14-36-376 0 0,8-24-360 0 0,1 0 0 0 0,0 0 0 0 0,0 0-1 0 0,0 0 1 0 0,0 0 0 0 0,1 0 0 0 0,1 10 0 0 0,1 3-1 0 0,6 20 1 0 0,2 14-20 0 0,-9-48-69 0 0,0 0-1 0 0,1 0 0 0 0,0 0 1 0 0,0 0-1 0 0,0 0 1 0 0,5 8-1 0 0,3 5-295 0 0,-9-14-320 0 0,0-3 629 0 0,8 7-996 0 0,-8-7-2512 0 0,-1-1-1220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45 11975 0 0,'1'-3'52'0'0,"-1"1"0"0"0,1 0 0 0 0,1-1 0 0 0,-1 1 0 0 0,0-1-1 0 0,0 1 1 0 0,1 0 0 0 0,-1 0 0 0 0,1 0 0 0 0,0 0 0 0 0,0 0-1 0 0,0 0 1 0 0,0 0 0 0 0,0 1 0 0 0,0-1 0 0 0,0 1 0 0 0,0-1-1 0 0,1 1 1 0 0,-1 0 0 0 0,0 0 0 0 0,1 0 0 0 0,-1 0 0 0 0,1 0-1 0 0,5 0 1 0 0,1 3 22 0 0,-7-1-8 0 0,-1-1 0 0 0,0 1 0 0 0,0 0 0 0 0,0 0 1 0 0,0 0-1 0 0,1 0 0 0 0,-1 0 0 0 0,0 0 1 0 0,-1 0-1 0 0,1 0 0 0 0,0 0 0 0 0,0 0 0 0 0,0 0 1 0 0,-1 0-1 0 0,1 1 0 0 0,0-1 0 0 0,0 3 0 0 0,-1-1 39 0 0,1-1-1 0 0,-1 1 1 0 0,0 0-1 0 0,1 0 1 0 0,-2-1-1 0 0,1 1 1 0 0,0 0-1 0 0,-1 4 1 0 0,-2 4 209 0 0,-1 0 1 0 0,0-1-1 0 0,-7 16 1 0 0,10-24-283 0 0,-72 124 409 0 0,4-6-274 0 0,40-65-230 0 0,-36 82-703 0 0,57-113-2017 0 0,7-22-2333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15663 0 0,'0'0'356'0'0,"0"0"50"0"0,0 0 20 0 0,0 0-42 0 0,2 8-236 0 0,-1-6-148 0 0,-1-1 0 0 0,1-1 0 0 0,-1 1 0 0 0,0 0 0 0 0,0-1 0 0 0,1 1 0 0 0,-1 0 0 0 0,0 0 0 0 0,0-1 0 0 0,0 1 0 0 0,0 0 0 0 0,0-1 0 0 0,0 1 0 0 0,0 0 0 0 0,0 0 0 0 0,0-1 0 0 0,0 1 0 0 0,-1 0 0 0 0,1 0 0 0 0,0-1 0 0 0,-1 2 0 0 0,1-1 0 0 0,0-1 0 0 0,0 1 0 0 0,0-1 0 0 0,0 1 0 0 0,0-1 0 0 0,0 0 0 0 0,-1 1 0 0 0,1-1 0 0 0,0 1 0 0 0,0-1 0 0 0,0 1 0 0 0,0-1 0 0 0,-1 1 0 0 0,1-1 0 0 0,0 0 0 0 0,-1 1 0 0 0,1-1 0 0 0,0 0 0 0 0,-1 1 0 0 0,1-1 0 0 0,0 0 0 0 0,-1 1 0 0 0,1-1 0 0 0,-1 0 0 0 0,1 0 0 0 0,0 1 0 0 0,-1-1 0 0 0,1 0 0 0 0,-1 0 0 0 0,1 0 0 0 0,-1 0 0 0 0,0 1 0 0 0,0-1 0 0 0,-5 3 0 0 0,0 0 0 0 0,-1 0 0 0 0,1-1 0 0 0,-1 0 0 0 0,0 0 0 0 0,-12 1 0 0 0,-43 2 0 0 0,58-5 0 0 0,-17 1-330 0 0,0-1-1 0 0,0-1 0 0 0,0 0 1 0 0,0-2-1 0 0,-31-8 0 0 0,45 9 159 0 0,5 1 76 0 0,1 0 0 0 0,-1 0 0 0 0,0 1-1 0 0,0-1 1 0 0,0 1 0 0 0,0 0 0 0 0,0-1 0 0 0,0 1-1 0 0,0 0 1 0 0,0 0 0 0 0,0 0 0 0 0,0 0 0 0 0,0 1-1 0 0,0-1 1 0 0,0 0 0 0 0,0 1 0 0 0,0-1-1 0 0,-3 3 1 0 0,4-3 434 0 0,1 0 136 0 0,0 1-409 0 0,-1-1-1 0 0,1 1 1 0 0,0-1 0 0 0,0 1-1 0 0,0-1 1 0 0,-1 1 0 0 0,1 0-1 0 0,0-1 1 0 0,0 1-1 0 0,0-1 1 0 0,0 1 0 0 0,0-1-1 0 0,0 1 1 0 0,0 0-1 0 0,1-1 1 0 0,-1 1 0 0 0,0-1-1 0 0,0 1 1 0 0,0-1-1 0 0,1 2 1 0 0,3 12 545 0 0,-4-14-530 0 0,1 2 429 0 0,-1-2-66 0 0,0 1-294 0 0,0 1-130 0 0,-3 24-22 0 0,1-17 3 0 0,0 1 0 0 0,-1 0 0 0 0,-1-1 0 0 0,1 0 0 0 0,-1 0 0 0 0,-11 16 0 0 0,-37 48 0 0 0,52-73 0 0 0,-6 9 0 0 0,-1-1 0 0 0,0 1 0 0 0,-1-2 0 0 0,1 1 0 0 0,-1-1 0 0 0,-1 0 0 0 0,-17 11 0 0 0,19-14-151 0 0,6-4-22 0 0,2 0-30 0 0,7-2-146 0 0,16-3 388 0 0,1 1-1 0 0,-1 1 0 0 0,1 1 0 0 0,-1 1 1 0 0,1 1-1 0 0,29 4 0 0 0,-40-1 270 0 0,0 1 0 0 0,0 0-1 0 0,-1 1 1 0 0,21 11 0 0 0,-32-15 201 0 0,-2-1-66 0 0,6 8-278 0 0,-5-7-165 0 0,-1-1 0 0 0,1 1 0 0 0,-1 0 0 0 0,0 0 0 0 0,1-1 0 0 0,-1 1 0 0 0,1 0 0 0 0,-1 0 0 0 0,0 0 0 0 0,0-1 0 0 0,0 1 0 0 0,1 0 0 0 0,-1 1 0 0 0,-3 3 0 0 0,3-4 0 0 0,-4 5 64 0 0,1 0-1 0 0,-1-1 0 0 0,0 1 0 0 0,-1-1 1 0 0,1 1-1 0 0,-1-1 0 0 0,0-1 1 0 0,0 1-1 0 0,-1-1 0 0 0,1 1 1 0 0,-11 5-1 0 0,-23 19 1060 0 0,-13 19-938 0 0,-51 44-2101 0 0,87-78 1185 0 0,-2-1-1 0 0,0-1 1 0 0,0-1 0 0 0,-1 0-1 0 0,-1-2 1 0 0,-27 10-1 0 0,46-18 220 0 0,1-1 0 0 0,0 0 0 0 0,3-3 0 0 0,15-12 0 0 0,5-2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67 19807 0 0,'-12'-12'580'0'0,"-1"1"0"0"0,0 1-1 0 0,-19-11 1638 0 0,54 26-186 0 0,-6-1-1977 0 0,25 2-135 0 0,0-3-1 0 0,60-2 0 0 0,85-14-168 0 0,-95 5 256 0 0,87-2-613 0 0,-61 10-2903 0 0,-71 2-4277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72 11975 0 0,'0'0'267'0'0,"-3"8"368"0"0,1-5-489 0 0,1-2-127 0 0,1 0-1 0 0,-1 0 1 0 0,0 1 0 0 0,0-1 0 0 0,0 0 0 0 0,0 0 0 0 0,0 0 0 0 0,0 0 0 0 0,0 0 0 0 0,0-1 0 0 0,0 1-1 0 0,-1 0 1 0 0,-1 0 0 0 0,2 0 175 0 0,0 0-1 0 0,0-1 0 0 0,-1 1 0 0 0,1 0 1 0 0,0-1-1 0 0,0 1 0 0 0,0 0 1 0 0,1 0-1 0 0,-1 0 0 0 0,0 0 0 0 0,0 0 1 0 0,0 0-1 0 0,1 0 0 0 0,-2 1 0 0 0,3-2-52 0 0,-1 1 0 0 0,0-1 0 0 0,1 0 0 0 0,-1 0-1 0 0,1 1 1 0 0,-1-1 0 0 0,1 0 0 0 0,-1 0-1 0 0,1 0 1 0 0,-1 0 0 0 0,1 0 0 0 0,-1 0-1 0 0,1 0 1 0 0,-1 0 0 0 0,1 0 0 0 0,-1 0-1 0 0,1 0 1 0 0,-1 0 0 0 0,1 0 0 0 0,-1 0 0 0 0,1 0-1 0 0,0-1 1 0 0,41-11 1734 0 0,10-7-1789 0 0,82-19 0 0 0,-67 20-106 0 0,10-1-320 0 0,-64 16-2775 0 0,0 2 0 0 0,14-1 0 0 0,-27 2 1068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15663 0 0,'0'0'356'0'0,"0"0"50"0"0,0 0 20 0 0,0 0-42 0 0,1 1-250 0 0,-1 4-43 0 0,0 0 1 0 0,0 0-1 0 0,0 0 1 0 0,-1 0-1 0 0,0 0 1 0 0,1 0 0 0 0,-2-1-1 0 0,1 1 1 0 0,-1 0-1 0 0,1-1 1 0 0,-1 1-1 0 0,-1-1 1 0 0,1 1 0 0 0,-3 3-1 0 0,-8 11 355 0 0,-26 30 0 0 0,27-36-657 0 0,-154 184 211 0 0,128-158-328 0 0,26-29-1433 0 0,0 0 1 0 0,-26 16-1 0 0,18-16-285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87 11975 0 0,'0'0'267'0'0,"0"0"42"0"0,0 0 17 0 0,0 0-28 0 0,2 0-196 0 0,3 0-21 0 0,-1-1 397 0 0,-1 1 0 0 0,1-1-1 0 0,-1 0 1 0 0,1 0 0 0 0,-1 0 0 0 0,1-1 0 0 0,-1 1-1 0 0,5-4 1 0 0,12-4 679 0 0,-9 6-941 0 0,1 0 0 0 0,16-1 0 0 0,18-4-256 0 0,143-38-1888 0 0,-187 46 2266 0 0,-2 2-220 0 0,-1 0 1 0 0,1 0 0 0 0,-1-1-1 0 0,1 1 1 0 0,-1 0 0 0 0,1 0 0 0 0,-1 0-1 0 0,0-1 1 0 0,0 1 0 0 0,0 0-1 0 0,0-1 1 0 0,0 1 0 0 0,-2 1 0 0 0,-21 21-284 0 0,13-14 258 0 0,-5 4-93 0 0,-1 0 0 0 0,-1-2 0 0 0,0 0 0 0 0,-35 16 0 0 0,12-5 0 0 0,-40 25 0 0 0,43-23-21 0 0,0-3-1 0 0,-48 20 1 0 0,85-41-316 0 0,1-1-138 0 0,0 0-33 0 0,0 0 66 0 0,7-5 276 0 0,5-2 259 0 0,1 1 0 0 0,0 0 0 0 0,0 1 0 0 0,0 0 0 0 0,1 1 0 0 0,0 1 0 0 0,0 0 0 0 0,-1 1 0 0 0,1 1 0 0 0,1 0 0 0 0,24 1 0 0 0,-38 0-113 0 0,0 0 0 0 0,0 1 0 0 0,0-1-1 0 0,0 0 1 0 0,0 0 0 0 0,0 1 0 0 0,0-1-1 0 0,0 0 1 0 0,-1 1 0 0 0,1-1 0 0 0,0 1 0 0 0,0-1-1 0 0,0 1 1 0 0,0 0 0 0 0,-1-1 0 0 0,1 1-1 0 0,0 0 1 0 0,-1-1 0 0 0,1 1 0 0 0,0 0 0 0 0,-1 0-1 0 0,1-1 1 0 0,-1 1 0 0 0,1 0 0 0 0,-1 0-1 0 0,0 0 1 0 0,1 0 0 0 0,-1 0 0 0 0,0 0 0 0 0,0 0-1 0 0,0 0 1 0 0,1 0 0 0 0,-1 0 0 0 0,0 0-1 0 0,-1 2 1 0 0,1 4 452 0 0,-1 1-1 0 0,0 0 0 0 0,-3 14 1 0 0,-1 1-554 0 0,5-22 122 0 0,0 0 0 0 0,-1 0 0 0 0,1 0 0 0 0,0 0 0 0 0,0 0 0 0 0,0 0 0 0 0,0 1 0 0 0,0-1 0 0 0,0 0 0 0 0,1 0 0 0 0,-1 0 0 0 0,0 0 0 0 0,0 0 0 0 0,1 0 0 0 0,-1 0 0 0 0,1 0 0 0 0,-1 0 0 0 0,1 0 0 0 0,-1 0 0 0 0,1 0 0 0 0,0 1 0 0 0,2 1 0 0 0,-1 0 0 0 0,7 9 0 0 0,15 1 0 0 0,-24-13 0 0 0,0 1 0 0 0,0-1 0 0 0,0 0 0 0 0,1 0 0 0 0,-1 0 0 0 0,0 0 0 0 0,0 0 0 0 0,0 0 0 0 0,1 0 0 0 0,-1 0 0 0 0,0 0 0 0 0,0 1 0 0 0,0-1 0 0 0,1 0 0 0 0,-1 0 0 0 0,0 0 0 0 0,0 0 0 0 0,0 0 0 0 0,0 1 0 0 0,0-1 0 0 0,1 0 0 0 0,-1 0 0 0 0,0 0 0 0 0,0 1 0 0 0,0-1 0 0 0,0 0 0 0 0,0 0 0 0 0,0 0 0 0 0,0 1 0 0 0,0-1 0 0 0,0 0 0 0 0,0 0 0 0 0,0 1 0 0 0,0-1 0 0 0,0 0 0 0 0,0 0 0 0 0,0 0 0 0 0,0 1 0 0 0,0-1 0 0 0,0 0 0 0 0,0 0 0 0 0,0 1 0 0 0,0-1 0 0 0,0 0 0 0 0,-1 0 0 0 0,1 0 0 0 0,0 1 0 0 0,0-1 0 0 0,0 0 0 0 0,0 0 0 0 0,0 0 0 0 0,-1 0 0 0 0,1 1 0 0 0,0-1 0 0 0,0 0 0 0 0,-10 6 0 0 0,9-5 0 0 0,-32 15 395 0 0,-2-1-1 0 0,-63 19 1 0 0,68-25 236 0 0,-67 28-4400 0 0,82-31 738 0 0,13-6-2424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11975 0 0,'-10'1'1302'0'0,"9"0"-1142"0"0,-1 0 0 0 0,0 1 1 0 0,1-1-1 0 0,-1 0 1 0 0,1 1-1 0 0,0-1 1 0 0,-1 1-1 0 0,1 0 0 0 0,0-1 1 0 0,0 1-1 0 0,0 0 1 0 0,0 0-1 0 0,1 0 0 0 0,-1-1 1 0 0,0 1-1 0 0,1 0 1 0 0,-1 3-1 0 0,0-1-43 0 0,1 0 1 0 0,0 1-1 0 0,0-1 0 0 0,0 0 0 0 0,1 0 0 0 0,-1 1 1 0 0,1-1-1 0 0,1 4 0 0 0,2 4-19 0 0,1-1 1 0 0,0 0-1 0 0,0 0 0 0 0,1 0 0 0 0,8 10 1 0 0,-1-3 405 0 0,2-1 1 0 0,28 26 0 0 0,-25-27-476 0 0,-1 2-1 0 0,20 25 1 0 0,-33-37 9 0 0,1 0 0 0 0,-2 1 0 0 0,1-1 0 0 0,-1 1 0 0 0,0 0 0 0 0,0 0 0 0 0,0 1 1 0 0,-1-1-1 0 0,-1 0 0 0 0,1 1 0 0 0,0 12 0 0 0,-2-13 125 0 0,0 0-1 0 0,-1 0 1 0 0,0-1 0 0 0,-1 1-1 0 0,1 0 1 0 0,-1-1 0 0 0,-4 10-1 0 0,-23 43 165 0 0,27-55-350 0 0,-8 12 23 0 0,0 0 0 0 0,-1-1 0 0 0,-1 0 0 0 0,-17 17 0 0 0,-60 48 0 0 0,31-36 0 0 0,-95 55 0 0 0,50-35 0 0 0,48-31-876 0 0,54-32-450 0 0,1-1-3444 0 0,0 0-1474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15663 0 0,'3'0'356'0'0,"8"1"50"0"0,-8-1 20 0 0,-3 0-42 0 0,2 0-250 0 0,3 0-49 0 0,-1 0 187 0 0,0 0 1 0 0,0 0 0 0 0,0 1-1 0 0,0-1 1 0 0,0 1-1 0 0,4 1 1 0 0,11 2-212 0 0,18 6-61 0 0,-35-10 0 0 0,-1 0 0 0 0,0 0 0 0 0,0 1 0 0 0,0-1 0 0 0,0 0 0 0 0,0 1 0 0 0,0-1 0 0 0,0 1 0 0 0,0-1 0 0 0,0 1 0 0 0,0 0 0 0 0,0-1 0 0 0,0 1 0 0 0,0 0 0 0 0,0 0 0 0 0,0 0 0 0 0,-1-1 0 0 0,1 1 0 0 0,0 0 0 0 0,-1 0 0 0 0,1 0 0 0 0,-1 0 0 0 0,1 0 0 0 0,-1 0 0 0 0,1 1 0 0 0,-1-1 0 0 0,0 0 0 0 0,1 0 0 0 0,-1 1 0 0 0,0-1 0 0 0,0 1 0 0 0,0 0 0 0 0,1 0 0 0 0,-1 0 0 0 0,-1 0 0 0 0,1 0 0 0 0,0 0 0 0 0,0 0 0 0 0,-1 0 0 0 0,0 0 0 0 0,1 0 0 0 0,-1 0 0 0 0,0 0 0 0 0,0 0 0 0 0,0-1 0 0 0,-1 4 0 0 0,-23 25 0 0 0,17-21 0 0 0,-2 0 0 0 0,-1 1 0 0 0,1-2 0 0 0,-1 0 0 0 0,-1 0 0 0 0,-13 7 0 0 0,-20 13 0 0 0,35-21 0 0 0,1-1 0 0 0,-2 0 0 0 0,-16 7 0 0 0,25-11 0 0 0,0-1 0 0 0,0 0 0 0 0,-1 1 0 0 0,1-1 0 0 0,0 1 0 0 0,0 0 0 0 0,1 0 0 0 0,-1 0 0 0 0,0 0 0 0 0,-2 4 0 0 0,2-3 0 0 0,0-1 0 0 0,1 1 0 0 0,-1-1 0 0 0,-1 0 0 0 0,1 0 0 0 0,0 0 0 0 0,-5 4 0 0 0,-1-2 0 0 0,8-3 0 0 0,-1-1 0 0 0,1 0 0 0 0,0 0 0 0 0,-1 0 0 0 0,1 0 0 0 0,0 1 0 0 0,-1-1 0 0 0,1 0 0 0 0,0 0 0 0 0,-1 1 0 0 0,1-1 0 0 0,0 0 0 0 0,0 1 0 0 0,-1-1 0 0 0,1 0 0 0 0,0 1 0 0 0,0-1 0 0 0,0 0 0 0 0,-1 1 0 0 0,1-1 0 0 0,0 0 0 0 0,0 1 0 0 0,0-1 0 0 0,0 1 0 0 0,0-1 0 0 0,0 0 0 0 0,0 1 0 0 0,0-1 0 0 0,0 1 0 0 0,0 0 0 0 0,4 2 0 0 0,-1 1 0 0 0,1-1 0 0 0,0 0 0 0 0,0 0 0 0 0,1 0 0 0 0,-1-1 0 0 0,1 1 0 0 0,-1-1 0 0 0,1 0 0 0 0,0 0 0 0 0,0-1 0 0 0,0 1 0 0 0,8 0 0 0 0,8 1 0 0 0,34 1 0 0 0,-53-4 0 0 0,29 2-445 0 0,-8-1-1434 0 0,22-1 1 0 0,-22-2 344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305 157 11975 0 0,'0'0'267'0'0,"0"0"42"0"0,0 0 17 0 0,0 0-28 0 0,8-4-186 0 0,101-39 3811 0 0,-25 26-3315 0 0,85-25 2398 0 0,4 20-4335 0 0,-139 18 1320 0 0,47-13 0 0 0,-47 10 11 0 0,-34 7-2 0 0,0 0 0 0 0,0 0 0 0 0,0 0 0 0 0,1 0 0 0 0,-1-1 0 0 0,0 1 0 0 0,0 0 0 0 0,0 0 0 0 0,0 0 0 0 0,0 0 0 0 0,0 0 0 0 0,0 0 0 0 0,1 0 0 0 0,-1 0 0 0 0,0 0 0 0 0,0 0 0 0 0,0 0 0 0 0,0 0 0 0 0,0 0 0 0 0,0 0 0 0 0,0 0 0 0 0,1 0 0 0 0,-1 0 0 0 0,0 1 0 0 0,0-1 0 0 0,0 0 0 0 0,0 0 0 0 0,0 0 0 0 0,0 0 0 0 0,0 0 0 0 0,1 0 0 0 0,-1 0 0 0 0,0 0 0 0 0,0 0 0 0 0,0 0 0 0 0,0 0 0 0 0,0 1 0 0 0,0-1 0 0 0,0 0 0 0 0,0 0 0 0 0,0 0 0 0 0,0 0 0 0 0,-2 6 0 0 0,-9 7 0 0 0,10-12 0 0 0,-28 28 0 0 0,-1-2 0 0 0,-1-1 0 0 0,-40 25 0 0 0,14-9 0 0 0,16-12-83 0 0,-12 9-595 0 0,-92 87-1 0 0,116-95 385 0 0,-39 54 1 0 0,58-70 84 0 0,0 0 0 0 0,2 0 1 0 0,0 1-1 0 0,0 0 1 0 0,2 1-1 0 0,-8 25 0 0 0,12-28 142 0 0,0 0-1 0 0,2-1 0 0 0,-1 1 1 0 0,1 0-1 0 0,4 24 1 0 0,-1-19 802 0 0,-2 0 0 0 0,-1 26 0 0 0,-3-6 142 0 0,3 73 0 0 0,2-91-897 0 0,1 0-1 0 0,1 0 1 0 0,1-1 0 0 0,0 1-1 0 0,11 22 1 0 0,-13-34 20 0 0,3 5 0 0 0,-1 0 0 0 0,2-1 0 0 0,0 0 0 0 0,14 20 0 0 0,-11-24 206 0 0,-6-10-43 0 0,-4 1-89 0 0,2 0 414 0 0,-2 0 21 0 0,0 0 3 0 0,10-15 1616 0 0,-6 8-2112 0 0,-4 7-16 0 0,0 0 0 0 0,0-1 0 0 0,0 1 0 0 0,1 0 0 0 0,-1 0 0 0 0,0-1 0 0 0,0 1 0 0 0,0 0 0 0 0,0 0 0 0 0,0-1 0 0 0,0 1 0 0 0,0 0 0 0 0,0-1 0 0 0,0 1 0 0 0,0 0 0 0 0,1 0 0 0 0,-1-1 0 0 0,-1 1 0 0 0,1 0 0 0 0,0 0 0 0 0,0-1 0 0 0,0 1 0 0 0,0 0 0 0 0,0-1 0 0 0,0 1 0 0 0,0 0 0 0 0,0 0 0 0 0,0-1 0 0 0,0 1 0 0 0,-1 0 0 0 0,1 0 0 0 0,0 0 0 0 0,0-1 0 0 0,0 1 0 0 0,0 0 0 0 0,-1 0 0 0 0,1 0 0 0 0,0-1 0 0 0,0 1 0 0 0,-1 0 0 0 0,1 0 0 0 0,0 0 0 0 0,0 0 0 0 0,-1 0 0 0 0,1-1 0 0 0,0 1 0 0 0,0 0 0 0 0,-1 0 0 0 0,1 0 0 0 0,0 0 0 0 0,0 0 0 0 0,-1 0 0 0 0,1 0 0 0 0,0 0 0 0 0,-1 0 0 0 0,1 0 0 0 0,0 0 0 0 0,-10 0 0 0 0,1 0 0 0 0,0 1 0 0 0,-1 0 0 0 0,1 0 0 0 0,0 1 0 0 0,-16 5 0 0 0,7-3 0 0 0,-111 26 1440 0 0,72-17-1181 0 0,34-8-189 0 0,-1 1 0 0 0,1 0-1 0 0,0 2 1 0 0,-30 14 0 0 0,32-14-54 0 0,18-7-30 0 0,0-1 1 0 0,0 1 0 0 0,0 1 0 0 0,0-1-1 0 0,-5 3 1 0 0,7-3-324 0 0,1-1-138 0 0,0 0-33 0 0,3 0 279 0 0,0 1 0 0 0,0 0 0 0 0,1 0 0 0 0,-1 0 0 0 0,0 0 0 0 0,0 0 1 0 0,0 1-1 0 0,4 2 0 0 0,13 5-5909 0 0,-7-6-744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13823 0 0,'21'-9'850'0'0,"-19"8"-769"0"0,0-1 1 0 0,1 1-1 0 0,-1 0 0 0 0,1 0 1 0 0,0 0-1 0 0,-1 0 0 0 0,4 0 0 0 0,7 1-68 0 0,-3 2-12 0 0,-5 0-3 0 0,-1 0-11 0 0,1-1-1 0 0,-1 1 1 0 0,1 1-1 0 0,-1-1 1 0 0,9 6-1 0 0,-10-5-22 0 0,1-1 0 0 0,-1 1-1 0 0,1-1 1 0 0,0 0 0 0 0,0 0-1 0 0,0 0 1 0 0,0-1 0 0 0,7 2-1 0 0,11 2-899 0 0,-18-3 688 0 0,-1-1-1 0 0,1 0 1 0 0,-1-1 0 0 0,1 1-1 0 0,-1-1 1 0 0,1 1-1 0 0,-1-1 1 0 0,1 0 0 0 0,6-1-1 0 0,21-7-3771 0 0,-16 2 764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13823 0 0,'0'0'315'0'0,"0"0"45"0"0,0 0 21 0 0,0 0-49 0 0,0 0-285 0 0,0 0-378 0 0,0 0 280 0 0,0 0-1 0 0,-1 1 0 0 0,1-1 0 0 0,0 0 0 0 0,0 1 1 0 0,0-1-1 0 0,0 1 0 0 0,0-1 0 0 0,0 0 1 0 0,0 1-1 0 0,0-1 0 0 0,1 0 0 0 0,-1 1 1 0 0,0-1-1 0 0,0 0 0 0 0,0 1 0 0 0,0-1 0 0 0,0 0 1 0 0,0 1-1 0 0,1-1 0 0 0,-1 0 0 0 0,0 1 1 0 0,6 0 392 0 0,-1-1 0 0 0,1 0 0 0 0,-1 0 0 0 0,1 0 0 0 0,-1-1 1 0 0,1 0-1 0 0,10-2 0 0 0,38-17 1576 0 0,-40 14-1571 0 0,1 0 1 0 0,21-5 0 0 0,45 0-3140 0 0,-67 10 1770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2759 0 0,'-19'2'0'0'0,"11"0"112"0"0,-1-1-32 0 0,-1 1 16 0 0,2-1-96 0 0,8-1 0 0 0,-13-8 0 0 0,13 8 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30 11975 0 0,'4'-7'576'0'0,"-1"2"-367"0"0,-2 3-136 0 0,0 0-1 0 0,0 1 1 0 0,0-1 0 0 0,0 1 0 0 0,0-1 0 0 0,0 1 0 0 0,0 0-1 0 0,3-3 1 0 0,-3 3 658 0 0,-1 1 238 0 0,0 0 45 0 0,0 10-562 0 0,-1 0 0 0 0,0 0 1 0 0,-1 0-1 0 0,-1 0 1 0 0,1 0-1 0 0,-7 13 0 0 0,-27 55-383 0 0,28-64-10 0 0,-28 58-72 0 0,-83 150-175 0 0,102-191-1923 0 0,9-17-4133 0 0,8-14 1520 0 0</inkml:trace>
  <inkml:trace contextRef="#ctx0" brushRef="#br0" timeOffset="1">1 756 15663 0 0,'0'0'719'0'0,"1"-1"-20"0"0,9-2-659 0 0,0 1 0 0 0,0 0 0 0 0,0 1 0 0 0,0 0 0 0 0,0 0 0 0 0,18 2 0 0 0,19-1-42 0 0,50-12 871 0 0,136-35 0 0 0,-130 23-559 0 0,112-31-1170 0 0,-208 53 464 0 0,0 1 0 0 0,0 0 0 0 0,1 0 0 0 0,-1 0 0 0 0,13 2 0 0 0,-18-1-1077 0 0,-3 4-51 0 0,-3 16-11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84 3223 0 0,'-3'1'240'0'0,"-25"9"1063"0"0,9-1 5488 0 0,9 4 2094 0 0,1 10-7099 0 0,8-20-1283 0 0,-2 10-201 0 0,0 0 1 0 0,2 0-1 0 0,0 0 0 0 0,0 21 1 0 0,0-3-235 0 0,1 10 92 0 0,0-41-151 0 0,0 0 0 0 0,0 1 0 0 0,0-1 0 0 0,0 0 0 0 0,0 1 0 0 0,0-1-1 0 0,0 0 1 0 0,0 1 0 0 0,0-1 0 0 0,0 0 0 0 0,0 1 0 0 0,0-1 0 0 0,0 0 0 0 0,0 0 0 0 0,1 1 0 0 0,-1-1-1 0 0,0 0 1 0 0,0 1 0 0 0,0-1 0 0 0,0 0 0 0 0,1 0 0 0 0,-1 1 0 0 0,0-1 0 0 0,0 0 0 0 0,0 0 0 0 0,1 0-1 0 0,-1 1 1 0 0,0-1 0 0 0,0 0 0 0 0,1 0 0 0 0,-1 0 0 0 0,0 0 0 0 0,1 1 0 0 0,-1-1 0 0 0,0 0 0 0 0,0 0-1 0 0,1 0 1 0 0,-1 0 0 0 0,0 0 0 0 0,1 0 0 0 0,0 0 0 0 0,0 0 7 0 0,1-1 1 0 0,0 1-1 0 0,0-1 0 0 0,-1 0 1 0 0,1 1-1 0 0,-1-1 0 0 0,1 0 1 0 0,2-2-1 0 0,4-2 38 0 0,0-1-1 0 0,10-10 0 0 0,-7 4-18 0 0,-1-1-1 0 0,0 0 1 0 0,0 0-1 0 0,-2-1 1 0 0,1 0-1 0 0,-2-1 1 0 0,0 1-1 0 0,0-1 1 0 0,-2-1-1 0 0,0 1 1 0 0,0-1-1 0 0,2-24 0 0 0,-6 36-127 0 0,-1 0 0 0 0,0-1-1 0 0,0 1 1 0 0,0 0-1 0 0,0-1 1 0 0,-1 1-1 0 0,0 0 1 0 0,0-1-1 0 0,0 1 1 0 0,0 0 0 0 0,-4-8-1 0 0,4 12-2 0 0,1-1 1 0 0,-1 1-1 0 0,0-1 0 0 0,1 1 1 0 0,-1 0-1 0 0,0-1 0 0 0,1 1 1 0 0,-1 0-1 0 0,0-1 0 0 0,1 1 1 0 0,-1 0-1 0 0,0 0 0 0 0,1 0 0 0 0,-1 0 1 0 0,0 0-1 0 0,0 0 0 0 0,1 0 1 0 0,-2 0-1 0 0,0 0-227 0 0,-16-1-2133 0 0,-2 3-4891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 10135 0 0,'0'0'231'0'0,"0"0"29"0"0,0 0 19 0 0,0 0 37 0 0,0 0 125 0 0,0 0 58 0 0,0 0 11 0 0,5-8 1026 0 0,0 5-1432 0 0,0 0 0 0 0,0 1 0 0 0,0 0 0 0 0,1 0 0 0 0,-1 1 0 0 0,1-1 0 0 0,-1 1 0 0 0,1 0 0 0 0,-1 0 0 0 0,1 1 0 0 0,0 0 0 0 0,9 1-1 0 0,3 1 344 0 0,0 2 0 0 0,28 8 0 0 0,-31-8 13 0 0,7 2-442 0 0,-11-4-19 0 0,-1 1 1 0 0,1 1 0 0 0,15 6-1 0 0,-7-3 1 0 0,-19-7 0 0 0,1 0 0 0 0,-1 0 0 0 0,1 1 0 0 0,-1-1 0 0 0,1 0 0 0 0,0 0 0 0 0,-1 1 0 0 0,1-1 0 0 0,-1 0 0 0 0,0 0 0 0 0,1 1 0 0 0,-1-1 0 0 0,1 0 0 0 0,-1 1 0 0 0,1-1 0 0 0,-1 1 0 0 0,0-1 0 0 0,1 1 0 0 0,-1-1 0 0 0,0 1 0 0 0,1 0 0 0 0,-3 5 0 0 0,2-5 0 0 0,-1 2 0 0 0,0 0 0 0 0,-1 0 0 0 0,1 0 0 0 0,-1 0 0 0 0,0 0 0 0 0,0 0 0 0 0,0-1 0 0 0,0 1 0 0 0,0 0 0 0 0,-6 3 0 0 0,-30 23 0 0 0,21-17 0 0 0,-137 96 0 0 0,1 0 0 0 0,142-98 0 0 0,7-4 0 0 0,6-3 0 0 0,4-3 0 0 0,5-1 0 0 0,0-1 0 0 0,0 0 0 0 0,0 0 0 0 0,14-5 0 0 0,13-4 0 0 0,-20 8 0 0 0,0 0 0 0 0,0 0 0 0 0,1 2 0 0 0,-1 1 0 0 0,1 0 0 0 0,23 4 0 0 0,-35-3 0 0 0,0 0 0 0 0,-1 0 0 0 0,1 1 0 0 0,-1 0 0 0 0,0 1 0 0 0,1-1 0 0 0,-1 1 0 0 0,0 1 0 0 0,-1-1 0 0 0,1 1 0 0 0,-1 0 0 0 0,1 0 0 0 0,-1 0 0 0 0,0 1 0 0 0,-1 0 0 0 0,1 0 0 0 0,-1 0 0 0 0,0 0 0 0 0,0 1 0 0 0,4 7 0 0 0,-6-9 0 0 0,-1 1 0 0 0,1-1 0 0 0,-1 0 0 0 0,1 0 0 0 0,-1 1 0 0 0,0-1 0 0 0,-1 0 0 0 0,1 1 0 0 0,-1-1 0 0 0,0 1 0 0 0,0-1 0 0 0,0 1 0 0 0,-2 7 0 0 0,1-9 0 0 0,0 0 0 0 0,0 0 0 0 0,0 0 0 0 0,0-1 0 0 0,-1 1 0 0 0,1 0 0 0 0,-1 0 0 0 0,0-1 0 0 0,1 1 0 0 0,-1-1 0 0 0,-1 1 0 0 0,1-1 0 0 0,0 0 0 0 0,0 0 0 0 0,-1 0 0 0 0,1 0 0 0 0,-1-1 0 0 0,0 1 0 0 0,1 0 0 0 0,-6 1 0 0 0,-67 26 224 0 0,-70 30 888 0 0,110-43-875 0 0,0 2 1 0 0,-32 23-1 0 0,57-34-218 0 0,0 1-1 0 0,0 0 1 0 0,1 1 0 0 0,-9 10-1 0 0,2 6-5455 0 0,15-24-611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74 8287 0 0,'14'-6'139'0'0,"1"1"0"0"0,-1 0 0 0 0,1 1 0 0 0,0 1 0 0 0,21-3 0 0 0,-17 3 26 0 0,-1 0 0 0 0,35-11-1 0 0,-24-2 1287 0 0,-23 13-1302 0 0,-3-1 7 0 0,-2 3 570 0 0,-1 1 244 0 0,0 0 44 0 0,0 0 8 0 0,0 0 2 0 0,0 0 0 0 0,0 0 0 0 0,-9 0 167 0 0,4 1-1188 0 0,-1 0 0 0 0,1 0-1 0 0,-1 1 1 0 0,1 0 0 0 0,0 0 0 0 0,0 0 0 0 0,0 1-1 0 0,0 0 1 0 0,0 0 0 0 0,-7 6 0 0 0,-5 2-1 0 0,-112 75-2 0 0,-4 2 0 0 0,-146 64-2363 0 0,218-125 1135 0 0,-1-2 0 0 0,-113 28 1 0 0,173-53 1224 0 0,-9 3-3 0 0,0-1-1 0 0,-18 1 1 0 0,27-3 6 0 0,0 1 0 0 0,0-1 1 0 0,0-1-1 0 0,0 1 0 0 0,-1 0 0 0 0,1 0 0 0 0,0-1 1 0 0,0 1-1 0 0,0-1 0 0 0,0 0 0 0 0,0 1 0 0 0,0-1 1 0 0,0 0-1 0 0,0 0 0 0 0,0 0 0 0 0,1-1 0 0 0,-1 1 1 0 0,0 0-1 0 0,1-1 0 0 0,-3-1 0 0 0,3 2 0 0 0,1-1 0 0 0,-1 1 0 0 0,1-1 0 0 0,-1 1 0 0 0,1 0 0 0 0,-1-1 0 0 0,1 1 0 0 0,0-1 0 0 0,0 1 0 0 0,0-1 0 0 0,0 1 0 0 0,0-1 0 0 0,0 1 0 0 0,0-1 0 0 0,0 1 0 0 0,1-1 0 0 0,-1 1 0 0 0,0 0 0 0 0,1-2 0 0 0,1-2 0 0 0,0 0 0 0 0,0 0 0 0 0,1 0 0 0 0,3-4 0 0 0,-4 6 0 0 0,16-25 0 0 0,22-26 0 0 0,-33 46 0 0 0,0 0 0 0 0,1 1 0 0 0,0 0 0 0 0,0 1 0 0 0,0-1 0 0 0,1 1 0 0 0,15-7 0 0 0,-13 8 64 0 0,-11 5-38 0 0,0 0-1 0 0,1 0 1 0 0,-1 0-1 0 0,0 0 0 0 0,1 0 1 0 0,-1 0-1 0 0,0 0 1 0 0,1 0-1 0 0,-1 0 0 0 0,0 0 1 0 0,1 0-1 0 0,-1 0 1 0 0,0 1-1 0 0,1-1 0 0 0,-1 0 1 0 0,0 0-1 0 0,0 0 1 0 0,1 0-1 0 0,-1 1 1 0 0,0-1-1 0 0,1 0 0 0 0,-1 0 1 0 0,0 0-1 0 0,0 1 1 0 0,0-1-1 0 0,1 0 0 0 0,-1 1 1 0 0,0-1-1 0 0,0 0 1 0 0,0 0-1 0 0,1 1 1 0 0,-1 0-1 0 0,3 9 456 0 0,-2-2-426 0 0,-1 1 0 0 0,0-1-1 0 0,0 1 1 0 0,-1-1 0 0 0,0 1-1 0 0,-3 8 1 0 0,-16 51 155 0 0,13-47-195 0 0,5-17-15 0 0,-5 20 0 0 0,-1-1 0 0 0,-1 0 0 0 0,-13 22 0 0 0,-4 3 0 0 0,26-47 0 0 0,-1 0 0 0 0,0-1 0 0 0,1 1 0 0 0,-1 0 0 0 0,1 0 0 0 0,-1 0 0 0 0,1 0 0 0 0,-1 0 0 0 0,1 0 0 0 0,0-1 0 0 0,-1 1 0 0 0,1 0 0 0 0,0 0 0 0 0,0 0 0 0 0,0 0 0 0 0,0 0 0 0 0,0 0 0 0 0,0 0 0 0 0,0 1 0 0 0,0-1 0 0 0,0 0 0 0 0,0 0 0 0 0,1 1 0 0 0,0 1 0 0 0,0 17 228 0 0,0 0-1 0 0,-1 0 1 0 0,0 0-1 0 0,-2 0 1 0 0,-1 0 0 0 0,0 0-1 0 0,-1 0 1 0 0,-14 35-1 0 0,6-23-227 0 0,-3 0 0 0 0,0-1 0 0 0,-2 0 0 0 0,-31 42 0 0 0,47-73 0 0 0,1 0 0 0 0,0 0 0 0 0,0 0 0 0 0,0 0 0 0 0,0 0 0 0 0,0 1 0 0 0,0-1 0 0 0,0 0 0 0 0,0 0 0 0 0,0 0 0 0 0,0 1 0 0 0,-1-1 0 0 0,1 0 0 0 0,0 0 0 0 0,0 0 0 0 0,0 0 0 0 0,0 1 0 0 0,0-1 0 0 0,0 0 0 0 0,0 0 0 0 0,1 0 0 0 0,-1 1 0 0 0,0-1 0 0 0,0 0 0 0 0,0 0 0 0 0,0 0 0 0 0,0 0 0 0 0,0 1 0 0 0,0-1 0 0 0,0 0 0 0 0,0 0 0 0 0,0 0 0 0 0,0 0 0 0 0,1 0 0 0 0,-1 1 0 0 0,0-1 0 0 0,0 0 0 0 0,0 0 0 0 0,0 0 0 0 0,0 0 0 0 0,1 0 0 0 0,-1 0 0 0 0,0 0 0 0 0,0 0 0 0 0,0 0 0 0 0,0 1 0 0 0,1-1 0 0 0,-1 0 0 0 0,0 0 0 0 0,0 0 0 0 0,0 0 0 0 0,1 0 0 0 0,-1 0 0 0 0,0 0 0 0 0,0 0 0 0 0,0 0 0 0 0,0 0 0 0 0,1 0 0 0 0,-1-1 0 0 0,0 1 0 0 0,0 0 0 0 0,0 0 0 0 0,1 0 0 0 0,-1 0 0 0 0,14-1 0 0 0,-13 1 0 0 0,36-4 0 0 0,14-2 0 0 0,1 2 0 0 0,80 4 0 0 0,-52 10 0 0 0,-49-5 0 0 0,0-2 0 0 0,0-1 0 0 0,41-2 0 0 0,-53 0-350 0 0,-11 0 91 0 0,-1 0 1 0 0,1 0 0 0 0,12-3-1 0 0,-12 1-253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14 11975 0 0,'0'0'267'0'0,"1"-1"42"0"0,12-11 498 0 0,-12 11-442 0 0,-1 1 122 0 0,0 0 22 0 0,0 0-66 0 0,-2 1-351 0 0,0 0 0 0 0,-1 0 0 0 0,1 0-1 0 0,0 1 1 0 0,0-1 0 0 0,0 1 0 0 0,0-1 0 0 0,0 1 0 0 0,-3 3 0 0 0,2-2 85 0 0,-9 6 195 0 0,0 0 1 0 0,-21 12-1 0 0,27-16-342 0 0,-1 0 0 0 0,1 0-1 0 0,0 0 1 0 0,-5 7 0 0 0,-14 12 264 0 0,-56 49 1304 0 0,78-70-1591 0 0,-282 228-1833 0 0,276-224 1783 0 0,-107 84-80 0 0,110-86 114 0 0,1 0 0 0 0,1 0 0 0 0,-1 0 0 0 0,1 1 0 0 0,0-1 0 0 0,0 1 0 0 0,-4 7 0 0 0,8-11-361 0 0,0-2-118 0 0,4 4 498 0 0,1 0 1 0 0,0 0 0 0 0,1-1 0 0 0,-1 1 0 0 0,1-1-1 0 0,0 0 1 0 0,-1-1 0 0 0,1 1 0 0 0,0-1 0 0 0,0-1-1 0 0,1 1 1 0 0,-1-1 0 0 0,0 0 0 0 0,1 0 0 0 0,5 0-1 0 0,14-1 188 0 0,0-2 1 0 0,37-5-1 0 0,-15 1-91 0 0,92 2 789 0 0,-88 4-352 0 0,65-8 0 0 0,-89 4-797 0 0,0-1 0 0 0,-1-1 0 0 0,42-15 0 0 0,-59 16 177 0 0,1 1 0 0 0,0-2-1 0 0,-1 1 1 0 0,0-1 0 0 0,0-1-1 0 0,-1 0 1 0 0,1 0 0 0 0,-2-1-1 0 0,1 0 1 0 0,-1-1 0 0 0,9-11-1 0 0,-2-1 77 0 0,-4 7 0 0 0,11-19 0 0 0,-20 29 0 0 0,1 0 0 0 0,-1-1 0 0 0,-1 1 0 0 0,1 0 0 0 0,-1-1 0 0 0,1 1 0 0 0,-1-1 0 0 0,-1 1 0 0 0,2-9 0 0 0,-3 7 0 0 0,1 5-33 0 0,0-1 0 0 0,0 1 0 0 0,0 0 0 0 0,-1 0 0 0 0,1 0 0 0 0,0 0 0 0 0,-1 0 0 0 0,1 0 0 0 0,-1 0-1 0 0,1 0 1 0 0,-1 0 0 0 0,0 0 0 0 0,1 1 0 0 0,-1-1 0 0 0,0 0 0 0 0,0 0 0 0 0,1 0 0 0 0,-1 1 0 0 0,0-1 0 0 0,0 1 0 0 0,0-1 0 0 0,0 0 0 0 0,0 1-1 0 0,-1-1 1 0 0,-1 0-153 0 0,0 0 0 0 0,0 0-1 0 0,-1 1 1 0 0,1 0-1 0 0,-6-1 1 0 0,5 1 99 0 0,-32-6 72 0 0,25 4 14 0 0,1 0 1 0 0,-1 1-1 0 0,0 0 0 0 0,-14 1 0 0 0,22 0 1 0 0,0 1 0 0 0,1-1 0 0 0,-1 1 0 0 0,1-1 1 0 0,-1 1-1 0 0,0 0 0 0 0,1 0 0 0 0,0 0 0 0 0,-1 0 0 0 0,1 0 0 0 0,0 1 1 0 0,-1-1-1 0 0,1 1 0 0 0,0-1 0 0 0,0 1 0 0 0,0 0 0 0 0,1 0 1 0 0,-1 0-1 0 0,0 0 0 0 0,1 0 0 0 0,-1 0 0 0 0,-1 4 0 0 0,-26 61 16 0 0,21-46-45 0 0,-1 0 0 0 0,-22 37-1 0 0,-41 45-2836 0 0,71-102-1588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 13823 0 0,'0'0'315'0'0,"0"0"45"0"0,0 0 21 0 0,0 0-49 0 0,1-1-220 0 0,3-3-29 0 0,-3 3 282 0 0,-1 1 122 0 0,0 0 22 0 0,0 0 3 0 0,-14 14 294 0 0,1 1-1 0 0,1 0 0 0 0,0 0 1 0 0,-13 25-1 0 0,13-19-979 0 0,0 1 0 0 0,-2-2 0 0 0,0 0-1 0 0,-1-1 1 0 0,-1 0 0 0 0,-24 21 0 0 0,27-27 87 0 0,0 0 0 0 0,1 1 1 0 0,1 0-1 0 0,0 1 0 0 0,1 0 0 0 0,-14 28 0 0 0,23-42 84 0 0,0 0-1 0 0,0 0 0 0 0,0 1 1 0 0,0-1-1 0 0,0 0 1 0 0,1 1-1 0 0,-1-1 0 0 0,0 1 1 0 0,1-1-1 0 0,-1 1 1 0 0,1-1-1 0 0,-1 1 0 0 0,1-1 1 0 0,0 1-1 0 0,-1-1 1 0 0,1 1-1 0 0,0 0 0 0 0,0-1 1 0 0,1 3-1 0 0,-1-4-76 0 0,0 1 1 0 0,0-1-1 0 0,0 1 0 0 0,0-1 0 0 0,0 1 0 0 0,1-1 0 0 0,-1 1 1 0 0,0-1-1 0 0,0 1 0 0 0,1-1 0 0 0,-1 1 0 0 0,0-1 0 0 0,1 1 1 0 0,-1-1-1 0 0,1 0 0 0 0,-1 1 0 0 0,0-1 0 0 0,1 0 0 0 0,-1 1 1 0 0,1-1-1 0 0,-1 0 0 0 0,1 0 0 0 0,0 1 0 0 0,16 0-1042 0 0,23-10 502 0 0,-31 6 689 0 0,17-3 737 0 0,27-9 511 0 0,88-11 0 0 0,-136 25-1296 0 0,0 1-1 0 0,1-1 1 0 0,-1 1 0 0 0,1 1-1 0 0,-1-1 1 0 0,1 1 0 0 0,9 2-1 0 0,-3 4-20 0 0,-10-2 0 0 0,-1-3 0 0 0,-1-1-204 0 0,1 1 0 0 0,-1-1 0 0 0,0 0 0 0 0,1 1 1 0 0,-1-1-1 0 0,0 1 0 0 0,0-1 0 0 0,0 0 0 0 0,0 1 0 0 0,0-1 0 0 0,0 1 0 0 0,0-1 0 0 0,0 0 0 0 0,-1 1 0 0 0,1-1 0 0 0,-1 0 0 0 0,1 1 0 0 0,-1-1 0 0 0,1 0 0 0 0,-1 1 1 0 0,0-1-1 0 0,0 1 0 0 0,-1 1-424 0 0,0-1-1 0 0,0 1 1 0 0,0-1 0 0 0,0 1 0 0 0,-1-1 0 0 0,1 0 0 0 0,0 0 0 0 0,-4 2-1 0 0,4-3-907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25 13823 0 0,'0'0'315'0'0,"14"-10"870"0"0,-12 9-1174 0 0,4-11 61 0 0,-5 11 293 0 0,-1 1 122 0 0,0 0 22 0 0,0 0 3 0 0,0 0 0 0 0,0 0 0 0 0,0 2 0 0 0,-1 5-429 0 0,0 0 0 0 0,0 0 0 0 0,0 0-1 0 0,-1 0 1 0 0,0 0 0 0 0,0 0 0 0 0,-6 12-1 0 0,-30 47-181 0 0,17-31 144 0 0,-38 80 421 0 0,-49 136-1 0 0,-5-5 652 0 0,100-221-1117 0 0,4-7 0 0 0,-17 25 0 0 0,8-15-16 0 0,15-21-27 0 0,-1 0 0 0 0,-1 0 1 0 0,1-1-1 0 0,-1 1 0 0 0,0-1 0 0 0,-1-1 0 0 0,1 1 1 0 0,-11 7-1 0 0,-9 7-1382 0 0,25-21 1415 0 0,0 1 1 0 0,1 0 0 0 0,-1 0 0 0 0,0 0-1 0 0,0-1 1 0 0,0 1 0 0 0,0 0 0 0 0,0 0 0 0 0,0 0-1 0 0,0-1 1 0 0,0 1 0 0 0,0 0 0 0 0,0 0 0 0 0,0 0-1 0 0,0 0 1 0 0,0-1 0 0 0,0 1 0 0 0,0 0-1 0 0,0 0 1 0 0,0 0 0 0 0,0-1 0 0 0,-1 1 0 0 0,1 0-1 0 0,0 0 1 0 0,0 0 0 0 0,0 0 0 0 0,0-1 0 0 0,0 1-1 0 0,0 0 1 0 0,0 0 0 0 0,-1 0 0 0 0,1 0 0 0 0,0 0-1 0 0,0-1 1 0 0,0 1 0 0 0,0 0 0 0 0,-1 0-1 0 0,1 0 1 0 0,0 0 0 0 0,0 0 0 0 0,0 0 0 0 0,-1 0-1 0 0,1 0 1 0 0,0 0 0 0 0,0 0 0 0 0,0 0 0 0 0,0 0-1 0 0,-1 0 1 0 0,1 0 0 0 0,0 0 0 0 0,0 0-1 0 0,0 0 1 0 0,-1 0 0 0 0,1 0 0 0 0,0 0 0 0 0,0 0-1 0 0,0 0 1 0 0,-1 0 0 0 0,1 0 0 0 0,0 0 0 0 0,0 0-1 0 0,0 1 1 0 0,0-1 0 0 0,-1 0 0 0 0,1 0 0 0 0,1-6-146 0 0,0 1 0 0 0,0-1 1 0 0,1 0-1 0 0,0 1 1 0 0,5-11-1 0 0,-6 12 85 0 0,19-30-442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13823 0 0,'0'0'315'0'0,"0"0"45"0"0,1-2 21 0 0,0 0-356 0 0,1-6 29 0 0,1 0 0 0 0,0 0 0 0 0,0 1 0 0 0,1-1 0 0 0,0 1 0 0 0,0 0-1 0 0,6-8 1 0 0,-3 7-56 0 0,1 1-1 0 0,0 0 1 0 0,0 1-1 0 0,1-1 1 0 0,0 1-1 0 0,17-8 1 0 0,-6 5 31 0 0,-1 1 0 0 0,30-9 1 0 0,-3 6 774 0 0,0 1 0 0 0,58-4 0 0 0,-47 6 9 0 0,70-20-1 0 0,-103 23-832 0 0,26-9-393 0 0,92-37 1 0 0,-64 14-5660 0 0,-77 37 1297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11975 0 0,'0'0'547'0'0,"0"0"-11"0"0,-1 2-344 0 0,-1 21 255 0 0,2 0-1 0 0,3 42 1 0 0,0 12 290 0 0,-13 89-737 0 0,4-60 0 0 0,5-90 14 0 0,-9 92 223 0 0,8-97-396 0 0,0 0 0 0 0,-1 0 1 0 0,0 0-1 0 0,-1-1 0 0 0,0 1 0 0 0,-1-1 0 0 0,-9 15 0 0 0,3-10-4941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54 11975 0 0,'0'0'547'0'0,"-8"0"181"0"0,3 0-614 0 0,0 1 1 0 0,0-1 0 0 0,1 1-1 0 0,-1-1 1 0 0,0 1-1 0 0,1 1 1 0 0,-1-1-1 0 0,1 1 1 0 0,-1 0-1 0 0,1 0 1 0 0,0 0-1 0 0,0 0 1 0 0,0 1-1 0 0,0-1 1 0 0,0 1-1 0 0,0 0 1 0 0,-4 5-1 0 0,8-7-104 0 0,-1-1-1 0 0,0 1 0 0 0,0 0 1 0 0,1-1-1 0 0,-1 1 0 0 0,1 0 1 0 0,-1-1-1 0 0,1 1 0 0 0,-1 0 1 0 0,1 0-1 0 0,-1 0 0 0 0,1 0 1 0 0,0-1-1 0 0,-1 1 1 0 0,1 0-1 0 0,0 0 0 0 0,0 0 1 0 0,0 0-1 0 0,-1 0 0 0 0,1 0 1 0 0,0 0-1 0 0,0 0 0 0 0,1 1 1 0 0,-1 3 224 0 0,-4 6-51 0 0,-1 0-1 0 0,0 0 1 0 0,-1 0 0 0 0,0-1-1 0 0,-1 0 1 0 0,0 0 0 0 0,-13 14-1 0 0,2-1-38 0 0,-27 34-144 0 0,20-28 0 0 0,1 1 0 0 0,2 2 0 0 0,-30 57 0 0 0,48-81-166 0 0,1 0 0 0 0,0 0 0 0 0,1 0 0 0 0,0 0 0 0 0,-1 10 0 0 0,2-16 129 0 0,1 0 0 0 0,0 0 1 0 0,-1 0-1 0 0,1 0 0 0 0,0 0 0 0 0,0 0 0 0 0,1 0 0 0 0,-1 1 0 0 0,0-1 0 0 0,1 0 0 0 0,-1 0 1 0 0,1 0-1 0 0,-1-1 0 0 0,1 1 0 0 0,0 0 0 0 0,0 0 0 0 0,0 0 0 0 0,0 0 0 0 0,0-1 0 0 0,0 1 1 0 0,1 0-1 0 0,-1-1 0 0 0,1 1 0 0 0,-1-1 0 0 0,1 0 0 0 0,2 2 0 0 0,-1-2 37 0 0,-1 0 0 0 0,1 0 0 0 0,0-1 0 0 0,0 1 0 0 0,-1-1 0 0 0,1 0 0 0 0,0 0 0 0 0,0 0 0 0 0,0 0 0 0 0,0 0 0 0 0,-1-1 0 0 0,1 1 0 0 0,3-2 0 0 0,37-13 0 0 0,-39 14 0 0 0,45-20 794 0 0,74-42 0 0 0,-99 48-425 0 0,0-1 0 0 0,0-1 0 0 0,-2-1-1 0 0,32-33 1 0 0,-49 46-298 0 0,0 0 1 0 0,-1 0-1 0 0,0 0 0 0 0,0-1 0 0 0,-1 0 1 0 0,0 1-1 0 0,0-1 0 0 0,3-8 1 0 0,-5 11-74 0 0,0 0 0 0 0,-1-1 0 0 0,1 1 0 0 0,-1-1 0 0 0,0 1 0 0 0,0-1 1 0 0,0 1-1 0 0,-1 0 0 0 0,1-1 0 0 0,-1 1 0 0 0,1-1 0 0 0,-1 1 0 0 0,0 0 1 0 0,-1-1-1 0 0,1 1 0 0 0,0 0 0 0 0,-3-4 0 0 0,-24-33 2 0 0,16 24 0 0 0,7 10 0 0 0,0 1 0 0 0,0 0 0 0 0,0 0 0 0 0,-1 0 0 0 0,-9-5 0 0 0,-8-7 0 0 0,9 5-55 0 0,-1 0 62 0 0,2 0-1 0 0,-14-15 1 0 0,24 23-165 0 0,0 1 0 0 0,1 0-1 0 0,-1-1 1 0 0,1 0 0 0 0,0 0 0 0 0,0 1 0 0 0,0-1 0 0 0,0-1-1 0 0,1 1 1 0 0,-1 0 0 0 0,1 0 0 0 0,0 0 0 0 0,1-1-1 0 0,-1-4 1 0 0,3 2-849 0 0,-1 5-3466 0 0,-1 2-495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29 198 11975 0 0,'-4'2'267'0'0,"-9"6"42"0"0,9-5 17 0 0,4-3-28 0 0,-1 0-196 0 0,-5 1-21 0 0,5-1 284 0 0,1 0 122 0 0,0 0 22 0 0,0 0 3 0 0,0 0 0 0 0,0 0 0 0 0,1-1-431 0 0,1 0-1 0 0,-1 0 1 0 0,0 0 0 0 0,1 0-1 0 0,-1 1 1 0 0,1-1 0 0 0,-1 0-1 0 0,1 1 1 0 0,-1-1-1 0 0,1 1 1 0 0,0-1 0 0 0,1 1-1 0 0,0-1-24 0 0,115-43 568 0 0,-6 2 651 0 0,157-35-260 0 0,-232 68-425 0 0,34-6-457 0 0,-21 6-1043 0 0,-43 7 699 0 0,-3 1 168 0 0,-1 0 0 0 0,0 1 0 0 0,0-1 0 0 0,0 1-1 0 0,1 0 1 0 0,-1 0 0 0 0,0 0 0 0 0,0 0 0 0 0,1 1 0 0 0,-1-1 0 0 0,0 1-1 0 0,0 0 1 0 0,4 1 0 0 0,-5-1-1035 0 0,5 3-2677 0 0,-6-3-1700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 13823 0 0,'0'0'315'0'0,"2"0"45"0"0,0-1-320 0 0,-1 1 0 0 0,1-1 0 0 0,-1 1 0 0 0,1 0 0 0 0,-1 0 0 0 0,1 0 0 0 0,-1 0 0 0 0,1 0 1 0 0,-1 0-1 0 0,1 0 0 0 0,-1 0 0 0 0,1 1 0 0 0,-1-1 0 0 0,1 0 0 0 0,-1 1 0 0 0,1 0 0 0 0,-1-1 0 0 0,0 1 0 0 0,2 1 0 0 0,-1-1-32 0 0,0 1-1 0 0,-1-1 1 0 0,1 1-1 0 0,-1 0 0 0 0,1-1 1 0 0,-1 1-1 0 0,1 0 1 0 0,-1 0-1 0 0,0 0 1 0 0,0 1-1 0 0,1 2 1 0 0,0 1 100 0 0,0 1 1 0 0,0 0 0 0 0,-1 0-1 0 0,0-1 1 0 0,-1 1 0 0 0,1 0-1 0 0,-2 13 1 0 0,-3 6 25 0 0,0 0 1 0 0,-2-1-1 0 0,-13 35 1 0 0,-34 71 360 0 0,25-66-411 0 0,7-18-84 0 0,-20 59 0 0 0,31-76-829 0 0,13-29-124 0 0,16-3-58 0 0,8-10-12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3679 0 0,'0'-2'167'0'0,"4"-16"13146"0"0,-3 20-11810 0 0,2 13-1057 0 0,-1 0 0 0 0,-1 0 0 0 0,0 0 1 0 0,-1 0-1 0 0,-2 18 0 0 0,1-14-177 0 0,1-1-1 0 0,0 1 1 0 0,3 22 0 0 0,-2-36-247 0 0,2 9 44 0 0,-1 0-1 0 0,2 0 0 0 0,5 13 0 0 0,-7-22-70 0 0,0-1 0 0 0,0 0 0 0 0,0 1-1 0 0,1-1 1 0 0,0 0 0 0 0,-1-1-1 0 0,2 1 1 0 0,-1 0 0 0 0,0-1-1 0 0,1 0 1 0 0,-1 0 0 0 0,9 5-1 0 0,-9-6-158 0 0,0 0-1 0 0,0 0 1 0 0,1-1-1 0 0,-1 1 0 0 0,0-1 1 0 0,1 0-1 0 0,-1 0 0 0 0,5 0 1 0 0,-5 0-716 0 0,0-1 0 0 0,0 0 0 0 0,0 0 0 0 0,0-1 0 0 0,0 1 0 0 0,4-2 0 0 0,9-2-5580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49 10135 0 0,'0'0'231'0'0,"-5"-2"546"0"0,-1 4-729 0 0,-15 5 2190 0 0,38-11 1509 0 0,-7 1-2620 0 0,95-15-7 0 0,26-5-1120 0 0,-122 22 0 0 0,-1-1 0 0 0,-1 0 0 0 0,1 1 0 0 0,0 0 0 0 0,-1 1 0 0 0,1 0 0 0 0,0 0 0 0 0,14 3 0 0 0,-15 2 0 0 0,-6-4 0 0 0,-1-1 0 0 0,0 1 0 0 0,0 0 0 0 0,0 0 0 0 0,1 0 0 0 0,-1 0 0 0 0,0-1 0 0 0,0 1 0 0 0,0 0 0 0 0,0 0 0 0 0,-1 0 0 0 0,1 0 0 0 0,0-1 0 0 0,0 1 0 0 0,0 0 0 0 0,-1 0 0 0 0,1 0 0 0 0,0-1 0 0 0,-1 1 0 0 0,1 0 0 0 0,-1-1 0 0 0,1 1 0 0 0,-1 0 0 0 0,1-1 0 0 0,-1 1 0 0 0,-1 1 0 0 0,-19 18 0 0 0,17-16 0 0 0,-40 30 0 0 0,-66 41 0 0 0,-17 11 0 0 0,100-65 0 0 0,-49 37 0 0 0,66-54 1 0 0,7-2-10 0 0,0-1 0 0 0,0 1-1 0 0,0-1 1 0 0,0 1 0 0 0,1 0-1 0 0,-4 3 1 0 0,5-4-328 0 0,1-1-138 0 0,21-3-625 0 0,47-2 1671 0 0,-61 5-396 0 0,1 0 1 0 0,-1 1 0 0 0,0 0-1 0 0,0 0 1 0 0,0 1 0 0 0,0 0 0 0 0,10 3-1 0 0,-15-3-175 0 0,1 0 0 0 0,-1-1 0 0 0,1 1 0 0 0,-1 0 0 0 0,0 0 0 0 0,0 0 0 0 0,0 0 0 0 0,0 1 0 0 0,0-1 0 0 0,0 0 0 0 0,-1 1 0 0 0,1-1 0 0 0,-1 1 0 0 0,1 0 0 0 0,1 5 0 0 0,1 5 0 0 0,-1 0 0 0 0,3 17 0 0 0,-1-8 0 0 0,-3-12 0 0 0,1-1 0 0 0,-2 1 0 0 0,1 0 0 0 0,-1 0 0 0 0,-1-1 0 0 0,0 1 0 0 0,0 0 0 0 0,-3 18 0 0 0,3-28 0 0 0,0 1 0 0 0,0 0 0 0 0,0 0 0 0 0,-1-1 0 0 0,1 1 0 0 0,0 0 0 0 0,0-1 0 0 0,-1 1 0 0 0,1 0 0 0 0,0-1 0 0 0,-1 1 0 0 0,1 0 0 0 0,0-1 0 0 0,-1 1 0 0 0,1-1 0 0 0,-1 1 0 0 0,1-1 0 0 0,-1 1 0 0 0,0-1 0 0 0,1 1 0 0 0,-1-1 0 0 0,1 0 0 0 0,-1 1 0 0 0,0-1 0 0 0,1 0 0 0 0,-1 1 0 0 0,0-1 0 0 0,1 0 0 0 0,-1 0 0 0 0,-1 0 0 0 0,-1 1 0 0 0,-22 6 0 0 0,-1 0 0 0 0,-1-2 0 0 0,1-1 0 0 0,-32 0 0 0 0,25-1 0 0 0,0 1 0 0 0,-34 8 0 0 0,33-3-269 0 0,33-8-1135 0 0,-2-1-511 0 0,-8 0-107 0 0,9 0-24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40 15663 0 0,'0'0'356'0'0,"0"0"50"0"0,0 0 20 0 0,0 0-42 0 0,1-1-250 0 0,18-6-116 0 0,10-1-22 0 0,-24 5 683 0 0,0 1 0 0 0,0-1-1 0 0,0 1 1 0 0,0-1 0 0 0,8-7-1 0 0,-22 26-669 0 0,-1-1-1 0 0,0 1 0 0 0,-1-2 1 0 0,-21 23-1 0 0,-61 50-620 0 0,33-31-628 0 0,-45 43 1074 0 0,77-76 166 0 0,19-17 0 0 0,1 1 0 0 0,-11 12 0 0 0,16-17 0 0 0,1 1 0 0 0,0 0 0 0 0,0 0 0 0 0,0 1 0 0 0,0-1 0 0 0,1 0 0 0 0,-1 0 0 0 0,1 1 0 0 0,0-1 0 0 0,0 1 0 0 0,-1 4 0 0 0,-5 21 0 0 0,4-16 0 0 0,-3 22 0 0 0,6-32 0 0 0,-1 0 0 0 0,1 1 0 0 0,0-1 0 0 0,1 1 0 0 0,-1-1 0 0 0,1 1 0 0 0,-1-1 0 0 0,1 0 0 0 0,0 1 0 0 0,0-1 0 0 0,2 4 0 0 0,-1-4 0 0 0,0-1 0 0 0,0 1 0 0 0,0-1 0 0 0,1 0 0 0 0,-1 0 0 0 0,1 0 0 0 0,-1 0 0 0 0,1 0 0 0 0,4 2 0 0 0,27 10 0 0 0,-17-10 58 0 0,-1-1-1 0 0,2-1 0 0 0,-1 0 1 0 0,0-1-1 0 0,0-1 0 0 0,26-3 1 0 0,-29 1 201 0 0,11-1 399 0 0,33 1-1 0 0,-22 2 38 0 0,57-9 0 0 0,-27 1-21 0 0,-59 7-674 0 0,0 0 0 0 0,0-1 0 0 0,-1 0 0 0 0,1 0 0 0 0,0 0 0 0 0,-1-1 0 0 0,12-6 0 0 0,40-31 0 0 0,-40 27 0 0 0,75-58 0 0 0,135-130 0 0 0,-215 187 0 0 0,-7 4 0 0 0,-7 5 0 0 0,-4 4 0 0 0,0 1-122 0 0,0 0 0 0 0,0 0 1 0 0,-1 0-1 0 0,1 1 0 0 0,0 0 0 0 0,0 0 0 0 0,0 0 1 0 0,1 0-1 0 0,-1 1 0 0 0,0 0 0 0 0,-8 4 0 0 0,-8 3-242 0 0,-160 46-1104 0 0,55-18 722 0 0,122-36 746 0 0,1 1 0 0 0,-1 0 0 0 0,0 0 0 0 0,1 0 0 0 0,-1 1 0 0 0,1-1 0 0 0,0 1 0 0 0,0-1 0 0 0,0 1 0 0 0,0 0 0 0 0,0 1 0 0 0,0-1 0 0 0,1 0 0 0 0,0 1 0 0 0,0-1 0 0 0,0 1 0 0 0,0 0 0 0 0,0 0 0 0 0,1-1 0 0 0,-1 1 0 0 0,0 6 0 0 0,-2 8 0 0 0,1 0 0 0 0,1-1 0 0 0,-1 29 0 0 0,6 102-2088 0 0,-3-136 682 0 0,0 0 1 0 0,4 16-1 0 0,-2-16-129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11975 0 0,'0'0'267'0'0,"1"-1"42"0"0,0-1-193 0 0,-1 1-90 0 0,1 0-1 0 0,-1 1 1 0 0,1-1-1 0 0,-1 0 0 0 0,1 0 1 0 0,0 0-1 0 0,-1 1 0 0 0,1-1 1 0 0,0 0-1 0 0,-1 0 1 0 0,1 1-1 0 0,0-1 0 0 0,0 1 1 0 0,0-1-1 0 0,-1 1 1 0 0,1-1-1 0 0,0 1 0 0 0,0-1 1 0 0,0 1-1 0 0,0 0 0 0 0,0 0 1 0 0,0-1-1 0 0,1 1 1 0 0,7-1 128 0 0,-1 1 0 0 0,14 1 0 0 0,-15-1 317 0 0,-2 0-254 0 0,-1 1 0 0 0,1-1-1 0 0,0 1 1 0 0,5 2 0 0 0,-7-2-169 0 0,1 0-1 0 0,-1 0 1 0 0,0 0-1 0 0,1-1 1 0 0,-1 1 0 0 0,1-1-1 0 0,-1 0 1 0 0,1 0-1 0 0,4-1 1 0 0,109-26 1557 0 0,-78 19-1605 0 0,39-15 0 0 0,13-3 0 0 0,83-27-1351 0 0,-31 7-127 0 0,-110 35 255 0 0,-25 8 801 0 0,-1 0 0 0 0,0 0 1 0 0,1 1-1 0 0,0 1 1 0 0,-1-1-1 0 0,9 0 0 0 0,-14 2-458 0 0,-2 0-1525 0 0,0 0-658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4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0,0 2-196 0 0,41 149 1811 0 0,-34-122-1776 0 0,-5-16-137 0 0,1 0 0 0 0,-2 0 0 0 0,0 1 0 0 0,0-1 0 0 0,-3 25 0 0 0,-3-6 0 0 0,-10 39 0 0 0,13-60-138 0 0,0 0 0 0 0,1 1 0 0 0,1-1-1 0 0,0 0 1 0 0,1 15 0 0 0,5-4-1624 0 0,-5-21 1560 0 0,0 2-821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35 15663 0 0,'2'-1'356'0'0,"33"-32"943"0"0,-42 62-3218 0 0,-8 10 1903 0 0,-2-11 286 0 0,-35 66 1452 0 0,-9 16-1722 0 0,33-71 0 0 0,16-25 0 0 0,-13 23 0 0 0,23-33-12 0 0,-8 11 96 0 0,9-14 287 0 0,4 0-165 0 0,0 0-1 0 0,-1 0 1 0 0,1-1 0 0 0,0 1-1 0 0,-1-1 1 0 0,5 0 0 0 0,9 1-161 0 0,1-2 0 0 0,-1 0 0 0 0,23-5 0 0 0,47-14-66 0 0,-81 19 27 0 0,45-13-394 0 0,58-11-2053 0 0,-23 12-2039 0 0,-82 12 4055 0 0,1 0 1 0 0,-1 1-1 0 0,0-1 1 0 0,0 0-1 0 0,0 0 0 0 0,3-2 1 0 0,-5 2 361 0 0,1 0-1473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 15663 0 0,'0'-6'1418'0'0,"0"6"-1415"0"0,0 0 1 0 0,0 0 0 0 0,0 0 0 0 0,0 0-1 0 0,0 0 1 0 0,0 0 0 0 0,0 0 0 0 0,0 0 0 0 0,0 0-1 0 0,0 1 1 0 0,0-1 0 0 0,0 0 0 0 0,0 0-1 0 0,0 0 1 0 0,0 0 0 0 0,0 0 0 0 0,0 0 0 0 0,-1 0-1 0 0,1 0 1 0 0,0 0 0 0 0,0 0 0 0 0,0 0-1 0 0,0 0 1 0 0,0 0 0 0 0,0 0 0 0 0,0 0 0 0 0,0 0-1 0 0,0 0 1 0 0,0 0 0 0 0,-1 0 0 0 0,1 0-1 0 0,0 0 1 0 0,0 0 0 0 0,0 0 0 0 0,0 0 0 0 0,0 0-1 0 0,0 0 1 0 0,0 0 0 0 0,0 0 0 0 0,0 0-1 0 0,-1 0 1 0 0,1 0 0 0 0,0 0 0 0 0,0 0 0 0 0,0 0-1 0 0,0 0 1 0 0,0 0 0 0 0,0 0 0 0 0,0 0-1 0 0,0 0 1 0 0,0 0 0 0 0,0 0 0 0 0,0-1 0 0 0,0 1-1 0 0,0 0 1 0 0,-1 0 0 0 0,1 0 0 0 0,0 0-1 0 0,0 0 1 0 0,0 0 0 0 0,0 0 0 0 0,0 0 0 0 0,0 0-1 0 0,0 0 1 0 0,0-1 0 0 0,0 1 0 0 0,-6 8 23 0 0,4-6-29 0 0,-16 24 2 0 0,0 0 0 0 0,2 2 0 0 0,1 0 0 0 0,-20 52 0 0 0,7-14 0 0 0,9-21 0 0 0,-17 57 0 0 0,28-70 0 0 0,-2 0 0 0 0,-1-1 0 0 0,-1-1 0 0 0,-20 37 0 0 0,16-39-65 0 0,-20 53 0 0 0,35-77-314 0 0,0 0 1 0 0,0-1 0 0 0,0 1 0 0 0,0 0 0 0 0,1 0 0 0 0,-1 5 0 0 0,1-7-645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4 234 15663 0 0,'0'0'356'0'0,"0"0"50"0"0,0 0 20 0 0,0 0-42 0 0,-1 2-250 0 0,-1 9-120 0 0,2-11-14 0 0,0 1 0 0 0,0-1 0 0 0,0 1 0 0 0,0-1 0 0 0,0 1 0 0 0,0-1 0 0 0,0 1 0 0 0,1-1 0 0 0,-1 1 0 0 0,0-1 0 0 0,0 1 0 0 0,0-1 0 0 0,1 0 0 0 0,-1 1 0 0 0,0-1 0 0 0,1 0 0 0 0,-1 1 0 0 0,1 0 0 0 0,1 0 0 0 0,1 1 0 0 0,0 0 0 0 0,-1-1 0 0 0,1 0 0 0 0,0 1 0 0 0,0-1 0 0 0,0 0 0 0 0,0-1 0 0 0,0 1 0 0 0,0 0 0 0 0,0-1 0 0 0,0 0 0 0 0,0 1 0 0 0,0-1 0 0 0,0-1 0 0 0,5 0 0 0 0,7-1 0 0 0,-1 0 0 0 0,16-7 0 0 0,-24 8 0 0 0,161-48 1432 0 0,-96 26-1231 0 0,-2-3 0 0 0,82-43 0 0 0,-4 2-124 0 0,-143 65-77 0 0,7-3 272 0 0,-1 1 0 0 0,13-3 0 0 0,-20 7-226 0 0,-1-1-1 0 0,1 1 0 0 0,-1-1 1 0 0,1 1-1 0 0,-1 0 0 0 0,1 0 1 0 0,-1 0-1 0 0,1 0 0 0 0,0 1 1 0 0,-1-1-1 0 0,1 1 0 0 0,-1-1 1 0 0,0 1-1 0 0,1 0 0 0 0,2 1 1 0 0,-4-1-85 0 0,0 0 1 0 0,0 0 0 0 0,0 0 0 0 0,-1 0 0 0 0,1 0 0 0 0,0 0 0 0 0,-1 0 0 0 0,1 0-1 0 0,0 1 1 0 0,-1-1 0 0 0,1 0 0 0 0,-1 0 0 0 0,0 0 0 0 0,1 1 0 0 0,-1-1 0 0 0,0 0 0 0 0,0 0-1 0 0,0 1 1 0 0,0-1 0 0 0,0 0 0 0 0,0 0 0 0 0,-1 3 0 0 0,1 1-132 0 0,-1 1 0 0 0,0-1-1 0 0,-4 11 1 0 0,-3 0 170 0 0,0 0 0 0 0,-2 0 0 0 0,1-1 0 0 0,-2-1 0 0 0,-14 16 0 0 0,1 1 0 0 0,5-9 0 0 0,15-18 0 0 0,1-1 0 0 0,-1 1 0 0 0,1 0 0 0 0,0 0 0 0 0,0 0 0 0 0,1 0 0 0 0,-1 1 0 0 0,1-1 0 0 0,0 1 0 0 0,0-1 0 0 0,0 1 0 0 0,1 0 0 0 0,-1 0 0 0 0,0 9 0 0 0,0 19 0 0 0,0 5 0 0 0,-11 66 0 0 0,-5-27 0 0 0,-4-2 0 0 0,-3 0 0 0 0,-3-2 0 0 0,-42 78 0 0 0,46-102 0 0 0,2 0 0 0 0,2 2 0 0 0,-24 90 0 0 0,40-115 22 0 0,0 0-1 0 0,-1 47 0 0 0,6-72 32 0 0,-1 1 0 0 0,0-1 0 0 0,0 1 0 0 0,0-1-1 0 0,1 1 1 0 0,-1-1 0 0 0,1 1 0 0 0,-1-1 0 0 0,1 1 0 0 0,0-1 0 0 0,-1 0-1 0 0,1 0 1 0 0,0 1 0 0 0,0-1 0 0 0,0 0 0 0 0,0 0 0 0 0,0 0 0 0 0,0 0-1 0 0,0 0 1 0 0,1 0 0 0 0,-1 0 0 0 0,0 0 0 0 0,0 0 0 0 0,1-1 0 0 0,-1 1 0 0 0,1 0-1 0 0,-1-1 1 0 0,0 1 0 0 0,1-1 0 0 0,-1 0 0 0 0,1 0 0 0 0,-1 1 0 0 0,4-1-1 0 0,5 1-19 0 0,1-1 0 0 0,0 0-1 0 0,18-2 1 0 0,-16 1-33 0 0,6-2-2 0 0,27-6-1 0 0,-32 5 22 0 0,1 1 1 0 0,-1 1-1 0 0,17-1 0 0 0,-28 3 352 0 0,-3 0 117 0 0,0 0 21 0 0,0 0-66 0 0,0 0-358 0 0,0 0-406 0 0,0 0-154 0 0,0 0-33 0 0,-12 1-84 0 0,-7 1 589 0 0,0-2 1 0 0,-1-1-1 0 0,1 0 0 0 0,0-1 0 0 0,-31-8 1 0 0,20 4 2 0 0,-36-2 0 0 0,51 7 0 0 0,0 2 0 0 0,-1-1 0 0 0,1 2 0 0 0,0 0 0 0 0,0 1 0 0 0,0 1 0 0 0,0 0 0 0 0,0 0 0 0 0,1 2 0 0 0,0 0 0 0 0,0 1 0 0 0,1 0 0 0 0,-1 1 0 0 0,-22 18 0 0 0,26-18-498 0 0,0 0 0 0 0,1 0-1 0 0,0 1 1 0 0,0 1 0 0 0,1-1 0 0 0,-13 22-1 0 0,20-30-13 0 0,1-1 0 0 0,0 1 56 0 0,0-1 361 0 0,0 1 0 0 0,0-1 0 0 0,0 0 0 0 0,0 0 0 0 0,-1 1-1 0 0,1-1 1 0 0,0 0 0 0 0,0 1 0 0 0,1-1 0 0 0,-1 0 0 0 0,0 1 0 0 0,0-1 0 0 0,0 0-1 0 0,0 0 1 0 0,0 1 0 0 0,0-1 0 0 0,0 0 0 0 0,0 1 0 0 0,1-1 0 0 0,-1 0 0 0 0,0 0-1 0 0,0 1 1 0 0,8-2-5061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11975 0 0,'0'0'267'0'0,"0"0"42"0"0,0 0 17 0 0,0 0-28 0 0,0 0-126 0 0,0 0 204 0 0,0 0 111 0 0,0 0 22 0 0,0 0-66 0 0,0 0-222 0 0,1 0 166 0 0,4-1-240 0 0,0-1 0 0 0,0 0 0 0 0,-1 0 0 0 0,1-1 0 0 0,-1 1 0 0 0,1-1 0 0 0,4-4 0 0 0,15-8 282 0 0,148-55-429 0 0,-101 44 0 0 0,-63 23-13 0 0,68-24-1030 0 0,-64 24 717 0 0,0 0-1 0 0,0 0 1 0 0,0 2 0 0 0,17-2-1 0 0,-11 5-1835 0 0,-7 2-2612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12 150 15663 0 0,'0'0'356'0'0,"-1"0"-252"0"0,0 1 0 0 0,0-1 0 0 0,0 0-1 0 0,1 1 1 0 0,-1-1 0 0 0,0 1 0 0 0,0-1 0 0 0,0 1-1 0 0,1-1 1 0 0,-1 1 0 0 0,0 0 0 0 0,-1 1 0 0 0,3-1-125 0 0,0 0 1 0 0,0 0 0 0 0,0 0 0 0 0,0 0 0 0 0,0 0 0 0 0,0 0-1 0 0,0-1 1 0 0,0 1 0 0 0,0 0 0 0 0,0-1 0 0 0,1 1-1 0 0,-1 0 1 0 0,0-1 0 0 0,0 1 0 0 0,1-1 0 0 0,-1 0 0 0 0,0 1-1 0 0,1-1 1 0 0,-1 0 0 0 0,0 0 0 0 0,1 0 0 0 0,-1 0-1 0 0,0 0 1 0 0,1 0 0 0 0,1-1 0 0 0,6 0-312 0 0,0-1 0 0 0,16-6 0 0 0,-4 1 101 0 0,178-47 890 0 0,68-14 440 0 0,-226 61-1664 0 0,49 0-1 0 0,-49 5-265 0 0,51-10 0 0 0,-80 10-192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41 10135 0 0,'0'-1'16'0'0,"0"0"-1"0"0,0 0 1 0 0,0 0-1 0 0,0 0 1 0 0,0 0-1 0 0,1 0 1 0 0,-1 0-1 0 0,0-1 1 0 0,1 1-1 0 0,-1 0 0 0 0,1 0 1 0 0,-1 0-1 0 0,1 0 1 0 0,-1 0-1 0 0,1 1 1 0 0,0-1-1 0 0,-1 0 1 0 0,1 0-1 0 0,0 0 1 0 0,0 0-1 0 0,0 1 1 0 0,0-1-1 0 0,-1 0 1 0 0,1 1-1 0 0,2-1 0 0 0,1-1 71 0 0,0 0 0 0 0,0 1-1 0 0,1 0 1 0 0,-1 0-1 0 0,6 0 1 0 0,9-3 54 0 0,-9 0-62 0 0,-9 3 315 0 0,-1 1 106 0 0,0 0 11 0 0,0 0 2 0 0,0 0 0 0 0,0 4-278 0 0,-1 1-1 0 0,-1-1 0 0 0,1 1 0 0 0,-1-1 1 0 0,1 0-1 0 0,-1 0 0 0 0,-1 0 1 0 0,-4 8-1 0 0,-1 1 227 0 0,-89 175 660 0 0,27-40-1120 0 0,28-56-1250 0 0,29-60 266 0 0,-2 0 0 0 0,-20 31 0 0 0,24-43-550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 14887 0 0,'0'0'680'0'0,"-2"0"-10"0"0,-18-1 2180 0 0,20 1-2750 0 0,0 0 1 0 0,0 0-1 0 0,-1 0 1 0 0,1 0-1 0 0,0 0 1 0 0,0 0-1 0 0,0 0 1 0 0,0 0-1 0 0,0 0 1 0 0,-1 0-1 0 0,1 1 1 0 0,0-1-1 0 0,0 0 1 0 0,0 0-1 0 0,0 0 1 0 0,0 0-1 0 0,0 0 1 0 0,-1 0-1 0 0,1 1 1 0 0,0-1-1 0 0,0 0 1 0 0,0 0-1 0 0,0 0 1 0 0,0 0-1 0 0,0 1 1 0 0,0-1-1 0 0,0 0 1 0 0,0 0-1 0 0,0 0 1 0 0,0 0-1 0 0,0 1 1 0 0,0-1-1 0 0,0 0 1 0 0,0 0-1 0 0,0 0 1 0 0,0 0-1 0 0,0 1 1 0 0,-1 5-1104 0 0,-7 23 1018 0 0,-2 0 0 0 0,-2 0 0 0 0,0-1-1 0 0,-28 45 1 0 0,12-23-9 0 0,0 0-123 0 0,-68 87 1 0 0,-48 35-191 0 0,127-152 294 0 0,-34 42-96 0 0,3 1 0 0 0,-50 89 0 0 0,87-133 139 0 0,-12 31-1 0 0,20-42-291 0 0,0 0 1 0 0,0 1-1 0 0,1-1 0 0 0,1 1 0 0 0,-1 0 1 0 0,1 11-1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15663 0 0,'0'0'356'0'0,"0"0"50"0"0,0 0 20 0 0,-1 1-42 0 0,-22 20-212 0 0,-13 10-604 0 0,24-23-180 0 0,-20 21 0 0 0,3-1 260 0 0,-67 55 334 0 0,64-53 20 0 0,26-25 82 0 0,1 0 0 0 0,0 1-1 0 0,-1-1 1 0 0,2 2 0 0 0,-1-1 0 0 0,1 0-1 0 0,0 1 1 0 0,0 0 0 0 0,-4 11 0 0 0,7-13-26 0 0,-1-1 0 0 0,1 1 0 0 0,0 0 0 0 0,1 0 1 0 0,-1-1-1 0 0,1 1 0 0 0,0 0 0 0 0,0 0 0 0 0,1-1 1 0 0,-1 1-1 0 0,1 0 0 0 0,0 0 0 0 0,0-1 0 0 0,1 1 1 0 0,-1-1-1 0 0,5 8 0 0 0,-4-7-10 0 0,1-1 1 0 0,-1 0-1 0 0,1 1 0 0 0,0-1 1 0 0,1 0-1 0 0,-1 0 1 0 0,1 0-1 0 0,0-1 0 0 0,-1 1 1 0 0,2-1-1 0 0,-1 0 0 0 0,0 0 1 0 0,1-1-1 0 0,6 4 1 0 0,-2-3 134 0 0,-1 0 1 0 0,1-1 0 0 0,0 0 0 0 0,0 0 0 0 0,0-1 0 0 0,0 0 0 0 0,13 0 0 0 0,-8-2-182 0 0,0-1-1 0 0,1 0 1 0 0,-1 0 0 0 0,-1-2-1 0 0,1 1 1 0 0,0-2-1 0 0,-1 0 1 0 0,0 0-1 0 0,0-2 1 0 0,12-7 0 0 0,-8 4-3 0 0,-1-1 1 0 0,-1-1 0 0 0,0 0 0 0 0,-1-1 0 0 0,0 0-1 0 0,23-30 1 0 0,-35 41-58 0 0,0-1 0 0 0,0 0 0 0 0,0 0 0 0 0,0 0 0 0 0,-1 0 0 0 0,1 0 0 0 0,-1-1-1 0 0,0 1 1 0 0,0 0 0 0 0,0-1 0 0 0,0 1 0 0 0,-1 0 0 0 0,1-1 0 0 0,-1 1 0 0 0,0-1 0 0 0,0 1 0 0 0,-1-6-1 0 0,0 6-81 0 0,0-1 0 0 0,0 1-1 0 0,-1 0 1 0 0,1-1 0 0 0,-1 1-1 0 0,0 0 1 0 0,0 0 0 0 0,0 0-1 0 0,0 0 1 0 0,-1 1-1 0 0,1-1 1 0 0,-1 1 0 0 0,0-1-1 0 0,1 1 1 0 0,-1 0 0 0 0,-6-4-1 0 0,-4-1-245 0 0,0 1 0 0 0,-26-10-1 0 0,28 13 200 0 0,1-1 0 0 0,0 0 0 0 0,0 0 0 0 0,0-1 0 0 0,1-1 0 0 0,-1 0-1 0 0,-9-8 1 0 0,18 13 68 0 0,0 0 0 0 0,0 0 0 0 0,0 0 0 0 0,0 0 0 0 0,1 0 0 0 0,-1 0 0 0 0,0-1 0 0 0,0 1 0 0 0,1 0 0 0 0,-1-1 0 0 0,0 1 0 0 0,1 0 0 0 0,0-1 0 0 0,-1 1 0 0 0,1-1-1 0 0,0 1 1 0 0,0-1 0 0 0,0 1 0 0 0,0 0 0 0 0,0-1 0 0 0,0 1 0 0 0,0-1 0 0 0,0 1 0 0 0,0-1 0 0 0,1 1 0 0 0,-1-1 0 0 0,1 1 0 0 0,-1 0 0 0 0,1-1 0 0 0,0-1 0 0 0,6-9-4031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15663 0 0,'0'0'356'0'0,"0"0"50"0"0,0 0 20 0 0,0 0-42 0 0,0 1-250 0 0,-1 11-132 0 0,0-1 0 0 0,-1 1 0 0 0,0-1 1 0 0,-1 1-1 0 0,0-1 0 0 0,-1 0 1 0 0,-6 13-1 0 0,-4 4-4 0 0,-26 41 0 0 0,1-15 2 0 0,-8 14 0 0 0,36-52 0 0 0,11-15 0 0 0,-1-1 0 0 0,1 0 0 0 0,0 0 0 0 0,0 1 0 0 0,0-1 0 0 0,-1 0 0 0 0,1 0 0 0 0,0 1 0 0 0,0-1 0 0 0,0 0 0 0 0,0 0 0 0 0,0 1 0 0 0,-1-1 0 0 0,1 0 0 0 0,0 1 0 0 0,0-1 0 0 0,0 0 0 0 0,0 0 0 0 0,0 1 0 0 0,0-1 0 0 0,0 0 0 0 0,0 1 0 0 0,0-1 0 0 0,0 0 0 0 0,0 1 0 0 0,0-1 0 0 0,0 0 0 0 0,1 0 0 0 0,-1 1 0 0 0,0-1 0 0 0,0 0 0 0 0,0 1 0 0 0,0-1 0 0 0,0 0 0 0 0,1 0 0 0 0,-1 1 0 0 0,0-1 0 0 0,0 0 0 0 0,0 0 0 0 0,1 1 0 0 0,-1-1 0 0 0,0 0 0 0 0,0 0 0 0 0,1 0 0 0 0,-1 0 0 0 0,0 1 0 0 0,0-1 0 0 0,1 0 0 0 0,-1 0 0 0 0,0 0 0 0 0,1 0 0 0 0,-1 0 0 0 0,73 55 0 0 0,-66-50 151 0 0,0 0-1 0 0,10 11 1 0 0,-12-11-11 0 0,-1-1 0 0 0,1 1 0 0 0,0-1 0 0 0,0-1 0 0 0,0 1 0 0 0,10 5 0 0 0,-11-7-255 0 0,1 0 0 0 0,-1 0 0 0 0,0 0 0 0 0,1-1 0 0 0,-1 0 0 0 0,1 0 0 0 0,-1 0 0 0 0,1 0 0 0 0,0-1 0 0 0,0 1 0 0 0,-1-1 0 0 0,1 0 0 0 0,0-1 0 0 0,-1 1 0 0 0,1-1 0 0 0,-1 0 0 0 0,1 0 0 0 0,7-3 0 0 0,4-4-908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15663 0 0,'0'0'356'0'0,"-7"3"476"0"0,-2 4-777 0 0,1 0 0 0 0,-1 0-1 0 0,1 1 1 0 0,0 0 0 0 0,-6 9-1 0 0,-32 49 134 0 0,30-42-172 0 0,-228 373-16 0 0,223-357-372 0 0,1 1 0 0 0,-15 50 0 0 0,-17 90-3293 0 0,47-163-1746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17503 0 0,'2'-13'1338'0'0,"-1"11"-1293"0"0,1 0 0 0 0,0 0 1 0 0,-1 0-1 0 0,1 0 1 0 0,0 0-1 0 0,0 0 1 0 0,0 1-1 0 0,0-1 1 0 0,0 1-1 0 0,1-1 1 0 0,-1 1-1 0 0,0 0 0 0 0,5-2 1 0 0,38-11-149 0 0,-31 10 152 0 0,676-183 1999 0 0,-606 165-2048 0 0,131-15 0 0 0,-180 33-24 0 0,33-3-59 0 0,-62 7-131 0 0,0 0 0 0 0,0 0 0 0 0,0 1 0 0 0,-1 0 1 0 0,1 0-1 0 0,0 0 0 0 0,-1 1 0 0 0,11 3 0 0 0,-15-4-1006 0 0,0 1-253 0 0,2 7-51 0 0,0 1-11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0:5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233 119 10135 0 0,'-2'-6'1079'0'0,"4"-12"-990"0"0,-2 17 282 0 0,0 1 117 0 0,0 0 21 0 0,6-16 2051 0 0,-3 14-2327 0 0,0 1-1 0 0,1-1 1 0 0,-1 0 0 0 0,1 1-1 0 0,-1 0 1 0 0,5-1-1 0 0,14-6 268 0 0,-14 5-445 0 0,1 0 0 0 0,0 0 0 0 0,15-2 0 0 0,10-2 672 0 0,89-19 385 0 0,-98 22-1107 0 0,-7 1-7 0 0,1 0 0 0 0,20 1 0 0 0,-31 2 11 0 0,-1 0-1 0 0,0 1 1 0 0,0 0 0 0 0,0 0-1 0 0,0 1 1 0 0,0 0 0 0 0,0 0-1 0 0,9 4 1 0 0,-15-6 46 0 0,0 1 0 0 0,-1-1 0 0 0,1 1 0 0 0,-1-1 0 0 0,1 1 0 0 0,-1 0 0 0 0,1-1 0 0 0,-1 1 0 0 0,1 0 0 0 0,-1-1 0 0 0,0 1 0 0 0,1 0 0 0 0,-1-1 0 0 0,0 1 0 0 0,1 0 0 0 0,-1-1 0 0 0,0 1 0 0 0,0 0 0 0 0,0 0 0 0 0,0-1 0 0 0,0 1 0 0 0,0 0 0 0 0,0 0 0 0 0,0 0 0 0 0,0-1 0 0 0,0 1 0 0 0,0 0 0 0 0,0 0 0 0 0,-1-1 0 0 0,1 1 0 0 0,0 0 0 0 0,-1 0 0 0 0,1 0-59 0 0,-3 4 18 0 0,1 0 0 0 0,-1 0-1 0 0,0 0 1 0 0,0 0 0 0 0,-1 0 0 0 0,0-1 0 0 0,0 0 0 0 0,0 1 0 0 0,0-1 0 0 0,-8 6-1 0 0,-7 6-64 0 0,-42 42-949 0 0,-130 94 0 0 0,186-149 982 0 0,-25 18-634 0 0,-1-1-1 0 0,-62 29 0 0 0,82-43 653 0 0,16-12 0 0 0,1 1 0 0 0,0 1 0 0 0,10-7 0 0 0,1 3 157 0 0,32-12-1 0 0,-42 17-85 0 0,1 2-1 0 0,-1-1 0 0 0,1 1 1 0 0,-1 0-1 0 0,1 1 0 0 0,-1 0 1 0 0,13 1-1 0 0,-5 2 76 0 0,0 1 0 0 0,-1 0 0 0 0,0 2 0 0 0,0-1 0 0 0,0 2 1 0 0,23 14-1 0 0,-15-9-53 0 0,37 19-21 0 0,-57-30 126 0 0,1 1-1 0 0,-1-1 1 0 0,0 1 0 0 0,0 0-1 0 0,0-1 1 0 0,0 1-1 0 0,0 0 1 0 0,0 1 0 0 0,2 2-1 0 0,-3-4-197 0 0,-1 0 0 0 0,0-1 0 0 0,1 1 0 0 0,-1 0 0 0 0,0-1 0 0 0,1 1 0 0 0,-1 0 0 0 0,0-1 0 0 0,0 1 0 0 0,0 0 0 0 0,1 0 0 0 0,-1-1 0 0 0,0 1 0 0 0,0 1 0 0 0,-3 2 0 0 0,3-4 0 0 0,-3 5 2 0 0,1 0-1 0 0,-1-1 1 0 0,0 1 0 0 0,0-1-1 0 0,0 0 1 0 0,0 0-1 0 0,-1 0 1 0 0,0 0 0 0 0,-6 5-1 0 0,-1-2 223 0 0,1 0 0 0 0,-18 7 1 0 0,0 1 526 0 0,-13 6-534 0 0,0-2 0 0 0,-60 20 0 0 0,50-21-238 0 0,-54 28-1 0 0,92-40-509 0 0,1 0-1 0 0,-1-2 1 0 0,0 1 0 0 0,0-2 0 0 0,0 0-1 0 0,0 0 1 0 0,-23 1 0 0 0,33-5-4239 0 0,-2-1-1474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10135 0 0,'0'0'231'0'0,"0"0"29"0"0,0 0 19 0 0,-7 4 7 0 0,-7 4-286 0 0,-20 17 0 0 0,-10 7 0 0 0,-54 33-1076 0 0,74-47 1086 0 0,12-10 444 0 0,1 1-1 0 0,-1 0 1 0 0,2 1 0 0 0,0 0 0 0 0,-11 15 0 0 0,17-21-324 0 0,1 0 1 0 0,0 0-1 0 0,1 1 1 0 0,-1-1-1 0 0,1 0 1 0 0,0 1-1 0 0,0 0 1 0 0,1 0-1 0 0,-1-1 1 0 0,1 1-1 0 0,0 0 1 0 0,0 0-1 0 0,1 0 1 0 0,-1 0-1 0 0,1 0 1 0 0,0 1-1 0 0,0-1 1 0 0,2 7-1 0 0,-1-8-94 0 0,0-1-1 0 0,0 1 0 0 0,1-1 1 0 0,-1 0-1 0 0,1 0 0 0 0,0 0 0 0 0,0 0 1 0 0,0 0-1 0 0,0 0 0 0 0,0 0 1 0 0,0-1-1 0 0,1 1 0 0 0,0-1 1 0 0,-1 1-1 0 0,1-1 0 0 0,0 0 1 0 0,0 0-1 0 0,0-1 0 0 0,0 1 0 0 0,0 0 1 0 0,1-1-1 0 0,-1 0 0 0 0,1 0 1 0 0,-1 0-1 0 0,0 0 0 0 0,1 0 1 0 0,-1-1-1 0 0,8 1 0 0 0,0-1 79 0 0,-1-1 0 0 0,1 1 0 0 0,0-1-1 0 0,-1-1 1 0 0,1 0 0 0 0,-1-1 0 0 0,1 0-1 0 0,14-6 1 0 0,179-93-114 0 0,-197 98 0 0 0,0-1 0 0 0,-1 1 0 0 0,0-1 0 0 0,0 0 0 0 0,0-1 0 0 0,8-8 0 0 0,-13 13 0 0 0,0 0 0 0 0,0 0 0 0 0,-1 0 0 0 0,1-1 0 0 0,0 1 0 0 0,0 0 0 0 0,-1 0 0 0 0,1 0 0 0 0,-1-1 0 0 0,1 1 0 0 0,-1 0 0 0 0,1-1 0 0 0,-1 1 0 0 0,0 0 0 0 0,0-1 0 0 0,0 1 0 0 0,0 0 0 0 0,0-1 0 0 0,0 1 0 0 0,0 0 0 0 0,0-1 0 0 0,0 1 0 0 0,0 0 0 0 0,-1-1 0 0 0,1 1 0 0 0,-1 0 0 0 0,1-1 0 0 0,-1 1 0 0 0,1 0 0 0 0,-1 0 0 0 0,0 0 0 0 0,0-1 0 0 0,1 1 0 0 0,-1 0 0 0 0,0 0 0 0 0,0 0 0 0 0,0 0 0 0 0,0 1 0 0 0,0-1 0 0 0,0 0 0 0 0,-1 0 0 0 0,1 0 0 0 0,0 1 0 0 0,-3-2 0 0 0,-8-4 0 0 0,-26-8 0 0 0,28 11 0 0 0,0-1 0 0 0,0 0 0 0 0,0-1 0 0 0,-12-7 0 0 0,9-2 0 0 0,9 8 0 0 0,5-2 0 0 0,0 6-233 0 0,0 1-1 0 0,0-1 0 0 0,-1 1 1 0 0,1 0-1 0 0,0-1 1 0 0,0 1-1 0 0,1 0 0 0 0,-1-1 1 0 0,0 1-1 0 0,0 0 1 0 0,1 0-1 0 0,-1 0 0 0 0,0 0 1 0 0,1 0-1 0 0,-1 0 1 0 0,1 1-1 0 0,-1-1 1 0 0,1 0-1 0 0,0 1 0 0 0,-1-1 1 0 0,1 1-1 0 0,0 0 1 0 0,-1 0-1 0 0,3-1 0 0 0,7 1-4734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0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123 360 8287 0 0,'0'0'191'0'0,"1"2"26"0"0,-1 0-199 0 0,0 0 0 0 0,0 0 0 0 0,0 0 0 0 0,-1 0 0 0 0,1 0-1 0 0,0 0 1 0 0,-1-1 0 0 0,1 1 0 0 0,-1 0 0 0 0,0 0 0 0 0,0 0 0 0 0,1-1-1 0 0,-1 1 1 0 0,-2 3 0 0 0,1-2-2 0 0,0 0 0 0 0,0 0-1 0 0,1 0 1 0 0,-1 0 0 0 0,1 1-1 0 0,0-1 1 0 0,0 1 0 0 0,1-1-1 0 0,-1 1 1 0 0,0-1 0 0 0,1 6-1 0 0,0-7 47 0 0,0 0-1 0 0,0 0 1 0 0,0-1-1 0 0,0 1 1 0 0,0 0 0 0 0,1 0-1 0 0,-1 0 1 0 0,1 0-1 0 0,-1-1 1 0 0,1 1-1 0 0,0 0 1 0 0,0 0-1 0 0,0-1 1 0 0,0 1-1 0 0,0-1 1 0 0,0 1-1 0 0,0-1 1 0 0,0 1-1 0 0,0-1 1 0 0,3 2-1 0 0,0 1 119 0 0,-3-3 332 0 0,0 0-388 0 0,0 0-1 0 0,0 0 0 0 0,0 0 1 0 0,0 0-1 0 0,0 0 0 0 0,0-1 1 0 0,0 1-1 0 0,0 0 0 0 0,1 0 1 0 0,-1-1-1 0 0,0 1 0 0 0,3 0 1 0 0,4 4 1856 0 0,-7-4-1537 0 0,-1-1-439 0 0,1 0-1 0 0,-1 0 1 0 0,0 0-1 0 0,0 1 1 0 0,1-1 0 0 0,-1 0-1 0 0,0 0 1 0 0,0 0-1 0 0,0 1 1 0 0,0-1 0 0 0,0 0-1 0 0,1 1 1 0 0,-1-1 0 0 0,0 0-1 0 0,0 0 1 0 0,0 1-1 0 0,0-1 1 0 0,0 0 0 0 0,0 0-1 0 0,0 1 1 0 0,0-1-1 0 0,0 0 1 0 0,0 1 0 0 0,0-1-1 0 0,0 0 1 0 0,0 1-1 0 0,0-1 1 0 0,0 0 0 0 0,0 0-1 0 0,0 1 1 0 0,0-1 0 0 0,-1 0-1 0 0,1 0 1 0 0,0 1-1 0 0,0-1 1 0 0,0 0 0 0 0,0 0-1 0 0,-1 1 1 0 0,1-1-1 0 0,0 0 1 0 0,0 0 0 0 0,-1 1-1 0 0,-8 4 8 0 0,9-5-12 0 0,-7 2 1 0 0,0-1 0 0 0,0 1 0 0 0,0-1 0 0 0,0-1 0 0 0,-1 1 0 0 0,1-1 0 0 0,0 0 0 0 0,0-1 0 0 0,0 0 0 0 0,0 0 0 0 0,0-1 0 0 0,0 1 0 0 0,0-1 0 0 0,-10-5 0 0 0,16 6 28 0 0,0 1 0 0 0,-1-1-1 0 0,1 0 1 0 0,-1 0 0 0 0,1 0-1 0 0,0 0 1 0 0,0 0 0 0 0,-1 0-1 0 0,1-1 1 0 0,0 1 0 0 0,0 0-1 0 0,0-1 1 0 0,0 1 0 0 0,1-1-1 0 0,-1 1 1 0 0,0 0 0 0 0,0-1-1 0 0,1 0 1 0 0,-1 1 0 0 0,1-1-1 0 0,0 1 1 0 0,-1-1 0 0 0,1 0-1 0 0,0 1 1 0 0,0-1 0 0 0,0 0-1 0 0,0 1 1 0 0,0-1 0 0 0,0 0 0 0 0,1 1-1 0 0,-1-1 1 0 0,1 1 0 0 0,-1-1-1 0 0,1 0 1 0 0,-1 1 0 0 0,2-2-1 0 0,2-6 178 0 0,0 1 0 0 0,1 0 0 0 0,0 0-1 0 0,12-14 1 0 0,14-14-205 0 0,2 1 0 0 0,2 3 0 0 0,1 0 0 0 0,58-38 0 0 0,170-90 0 0 0,-238 145 0 0 0,3 0 0 0 0,-28 15-6 0 0,-1 0-1 0 0,0 0 0 0 0,1-1 1 0 0,-1 1-1 0 0,1 0 0 0 0,-1 0 1 0 0,1 0-1 0 0,-1 0 0 0 0,0-1 1 0 0,1 1-1 0 0,-1 0 1 0 0,1 0-1 0 0,-1 0 0 0 0,1 0 1 0 0,-1 0-1 0 0,1 0 0 0 0,-1 0 1 0 0,1 0-1 0 0,-1 0 0 0 0,0 0 1 0 0,1 0-1 0 0,-1 1 0 0 0,1-1 1 0 0,-1 0-1 0 0,1 0 0 0 0,-1 0 1 0 0,0 1-1 0 0,2-1 1 0 0,-1 5-631 0 0,-1-3 384 0 0,0 0 0 0 0,1-1 0 0 0,-1 1 0 0 0,0 0 0 0 0,0 0 0 0 0,0 0 0 0 0,0 0 0 0 0,0 0 0 0 0,0-1 0 0 0,-1 3 0 0 0,-2 10-4863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10135 0 0,'0'0'231'0'0,"0"0"29"0"0,0 0 19 0 0,2-1-41 0 0,12-3-112 0 0,-9 2 3420 0 0,-1-4-2761 0 0,3 0-986 0 0,10-2 602 0 0,1 0-1 0 0,0 2 0 0 0,31-8 0 0 0,-6 3-25 0 0,92-25-567 0 0,-107 30-21 0 0,0 1 1 0 0,54-1 0 0 0,-76 6-115 0 0,-1 0-1 0 0,0 0 1 0 0,0 1 0 0 0,0 0-1 0 0,6 2 1 0 0,2 2-696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13 153 11975 0 0,'-7'0'1200'0'0,"3"-1"-1028"0"0,2 1 204 0 0,2 0 111 0 0,2-1 22 0 0,323-81 3078 0 0,-182 54-2260 0 0,27-6-5285 0 0,-144 27-1838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22 11975 0 0,'8'-12'902'0'0,"-6"10"-804"0"0,10-4 274 0 0,-10 6 4 0 0,-2 0 111 0 0,0 0 22 0 0,0 0-66 0 0,-2 0-294 0 0,-45-1-53 0 0,-5 0 473 0 0,-65 8-1 0 0,100-4-464 0 0,-1 0 0 0 0,1 1 0 0 0,0 0 0 0 0,0 2 0 0 0,0 0-1 0 0,1 1 1 0 0,-26 14 0 0 0,-96 66-104 0 0,81-50-988 0 0,-75 63 0 0 0,122-91 972 0 0,6 0 16 0 0,4-8 0 0 0,1 0 0 0 0,-1 1 0 0 0,0-1 0 0 0,1 0 0 0 0,-1 0 0 0 0,1 0 0 0 0,0 1 0 0 0,-1-1 0 0 0,1 0 0 0 0,0 0 0 0 0,-1 0 0 0 0,1 0 0 0 0,0 0 0 0 0,0 0 0 0 0,0 0 0 0 0,0 0 0 0 0,0 0 0 0 0,0-1 0 0 0,0 1 0 0 0,0 0 0 0 0,0-1 0 0 0,1 1 0 0 0,-1-1 0 0 0,0 1 0 0 0,2 0 0 0 0,4 1 0 0 0,1 1 0 0 0,13 1 0 0 0,-20-4 0 0 0,38 6 0 0 0,66 0 0 0 0,41-8 0 0 0,-144 2 0 0 0,121-1 0 0 0,-102 2 0 0 0,0 1 0 0 0,0 2 0 0 0,36 9 0 0 0,-56-13 40 0 0,1 1 0 0 0,-1-1-1 0 0,0 0 1 0 0,1 1 0 0 0,-1-1 0 0 0,0 1-1 0 0,0 0 1 0 0,0-1 0 0 0,1 1-1 0 0,-1 0 1 0 0,0 0 0 0 0,0 0-1 0 0,0-1 1 0 0,0 1 0 0 0,0 0 0 0 0,0 0-1 0 0,0 1 1 0 0,-1-1 0 0 0,1 0-1 0 0,0 0 1 0 0,-1 0 0 0 0,1 0 0 0 0,-1 1-1 0 0,1-1 1 0 0,-1 0 0 0 0,1 1-1 0 0,-1-1 1 0 0,0 0 0 0 0,0 1 0 0 0,1-1-1 0 0,-1 0 1 0 0,0 1 0 0 0,0-1-1 0 0,-1 0 1 0 0,1 1 0 0 0,0-1 0 0 0,0 0-1 0 0,-1 1 1 0 0,1-1 0 0 0,0 0-1 0 0,-1 1 1 0 0,0-1 0 0 0,1 0-1 0 0,-1 0 1 0 0,-1 2 0 0 0,-4 8-11 0 0,-2 1 1 0 0,0-1-1 0 0,0 0 1 0 0,-15 14-1 0 0,-45 37-9 0 0,39-37-22 0 0,-31 31 2 0 0,23-21 0 0 0,-1-1 0 0 0,-57 38 0 0 0,87-67 0 0 0,3-2 0 0 0,0 0 0 0 0,0 0 0 0 0,0 0 0 0 0,0-1 0 0 0,-1 0 0 0 0,-7 2 0 0 0,10-4 0 0 0,0 0 0 0 0,0 0 0 0 0,0-1 0 0 0,1 1 0 0 0,-7-3 0 0 0,9 3 0 0 0,-9-3 0 0 0,2-1 0 0 0,-5-5 0 0 0,-11 0-1384 0 0,23 9 872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89 107 11055 0 0,'11'-35'1034'0'0,"4"-10"-673"0"0,2 18 9796 0 0,-17 29-10085 0 0,0 1-1 0 0,-1-1 0 0 0,1 0 1 0 0,-1 0-1 0 0,1 0 0 0 0,-1 1 1 0 0,-1 3-1 0 0,0-2 25 0 0,-5 13-82 0 0,-1 0-1 0 0,0-1 1 0 0,-2 1 0 0 0,0-2-1 0 0,-1 1 1 0 0,-15 17 0 0 0,-7 9-1953 0 0,24-33-1213 0 0,6-8 2534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10135 0 0,'0'0'231'0'0,"0"0"29"0"0,0 0 19 0 0,0 0 105 0 0,9-16 4026 0 0,5 5-4057 0 0,-1 1 0 0 0,2 0 1 0 0,-1 1-1 0 0,1 0 0 0 0,26-10 0 0 0,66-25 1196 0 0,-92 39-1540 0 0,0 1 1 0 0,1 0-1 0 0,-1 1 0 0 0,1 1 1 0 0,21-1-1 0 0,-35 3-9 0 0,1 0 0 0 0,-1 1 0 0 0,0-1 0 0 0,1 0 0 0 0,-1 1 0 0 0,1 0 0 0 0,-1-1 0 0 0,4 3 0 0 0,5 5 0 0 0,-11-3 0 0 0,0-3 0 0 0,0 1 0 0 0,0 0 0 0 0,0 0 0 0 0,0 0 0 0 0,-1 1 0 0 0,1-1 0 0 0,-1 0 0 0 0,0 0 0 0 0,0 0 0 0 0,0 0 0 0 0,-1 0 0 0 0,1 0 0 0 0,0 0 0 0 0,-1 0 0 0 0,0-1 0 0 0,0 1 0 0 0,0-1 0 0 0,-2 3 0 0 0,-7 7 0 0 0,0-1 0 0 0,-14 11 0 0 0,21-19 0 0 0,-22 17 0 0 0,-1-2 0 0 0,-35 19 0 0 0,-32 21 0 0 0,83-50 0 0 0,0 1 0 0 0,0 0 0 0 0,1 0 0 0 0,0 2 0 0 0,-15 20 0 0 0,22-27 0 0 0,1-1 0 0 0,0 1 0 0 0,0 0 0 0 0,0 0 0 0 0,0 0 0 0 0,1 0 0 0 0,-1 1 0 0 0,1-1 0 0 0,0 0 0 0 0,1 1 0 0 0,-1-1 0 0 0,1 0 0 0 0,-1 1 0 0 0,1-1 0 0 0,1 7 0 0 0,0-8 0 0 0,0 0 0 0 0,0 0 0 0 0,0 0 0 0 0,0 0 0 0 0,1-1 0 0 0,-1 1 0 0 0,1 0 0 0 0,-1-1 0 0 0,1 1 0 0 0,0-1 0 0 0,0 0 0 0 0,0 0 0 0 0,0 1 0 0 0,1-1 0 0 0,-1 0 0 0 0,1-1 0 0 0,-1 1 0 0 0,1 0 0 0 0,-1-1 0 0 0,1 0 0 0 0,0 1 0 0 0,0-1 0 0 0,0 0 0 0 0,0 0 0 0 0,0-1 0 0 0,3 1 0 0 0,9 2-7 0 0,1 0-1 0 0,0-2 0 0 0,0 0 1 0 0,0 0-1 0 0,27-4 0 0 0,80-18 386 0 0,-66 9 730 0 0,-5 2-507 0 0,66-9-594 0 0,-113 18-492 0 0,-1 1-1 0 0,1 0 0 0 0,-1 0 1 0 0,1 1-1 0 0,-1 0 0 0 0,1-1 1 0 0,7 4-1 0 0,-10-4-5997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4607 0 0,'0'0'102'0'0,"0"0"20"0"0,0 0 6 0 0,-1 1-21 0 0,-2 4 102 0 0,-1 0 0 0 0,1 0-1 0 0,-1-1 1 0 0,-1 0 0 0 0,1 0 0 0 0,-7 5-1 0 0,9-8 235 0 0,2-1-222 0 0,0 0 166 0 0,0 0 101 0 0,0 0 21 0 0,0 0 3 0 0,0 0 0 0 0,13-14 1104 0 0,-23 17-1601 0 0,0 0-1 0 0,1 1 0 0 0,-1 0 0 0 0,1 1 0 0 0,0 0 0 0 0,0 0 1 0 0,-8 8-1 0 0,0-2 331 0 0,4-2 56 0 0,1 1 1 0 0,0 1-1 0 0,-18 21 0 0 0,23-23-401 0 0,6-9 6 0 0,1 0-1 0 0,0 1 1 0 0,0-1-1 0 0,-1 0 1 0 0,1 0 0 0 0,0 1-1 0 0,0-1 1 0 0,0 0-1 0 0,-1 0 1 0 0,1 1-1 0 0,0-1 1 0 0,0 0-1 0 0,0 0 1 0 0,0 1-1 0 0,-1-1 1 0 0,1 0-1 0 0,0 1 1 0 0,0-1 0 0 0,0 0-1 0 0,0 0 1 0 0,0 1-1 0 0,0-1 1 0 0,0 0-1 0 0,0 1 1 0 0,0-1-1 0 0,0 0 1 0 0,0 1-1 0 0,0-1 1 0 0,0 0-1 0 0,0 1 1 0 0,1-1 0 0 0,-1 0-1 0 0,0 0 1 0 0,0 1-1 0 0,0-1 1 0 0,0 0-1 0 0,0 0 1 0 0,1 1-1 0 0,-1-1 1 0 0,0 0-1 0 0,1 1 1 0 0,4-1 204 0 0,5 0 19 0 0,0 0 1 0 0,-1-1-1 0 0,1-1 0 0 0,-1 1 1 0 0,1-2-1 0 0,13-4 0 0 0,8-2-229 0 0,-9 3 0 0 0,33-13 0 0 0,-198 104 1883 0 0,178-99-1718 0 0,-22 6-165 0 0,58-30 0 0 0,-49 24 0 0 0,-22 14 0 0 0,0 0 0 0 0,0 1 0 0 0,0-1 0 0 0,0 0 0 0 0,0 0 0 0 0,0 0 0 0 0,0 0 0 0 0,0 1 0 0 0,0-1 0 0 0,0 0 0 0 0,0 0 0 0 0,0 0 0 0 0,0 0 0 0 0,0 0 0 0 0,0 0 0 0 0,1 1 0 0 0,-1-1 0 0 0,0 0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0,-1-1 0 0 0,0 1 0 0 0,0 0 0 0 0,0 0 0 0 0,0 0 0 0 0,-2 10 0 0 0,-8 11 0 0 0,-22 38 0 0 0,26-48 0 0 0,-42 83 0 0 0,95-122 0 0 0,-12 5 346 0 0,-13 8 288 0 0,48-23 0 0 0,-68 38-1085 0 0,-2 0-49 0 0,0 0 59 0 0,-1 2 425 0 0,1 0 1 0 0,-1 0 0 0 0,1 0 0 0 0,-1 0 0 0 0,1 0-1 0 0,-1 0 1 0 0,0 0 0 0 0,0 0 0 0 0,0-1 0 0 0,-3 4 0 0 0,3-2 16 0 0,-19 28-1465 0 0,-1-2 0 0 0,-40 44-1 0 0,-5 7-1086 0 0,59-72 1527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51 10135 0 0,'0'0'231'0'0,"0"0"29"0"0,0 0 19 0 0,0 0 37 0 0,0 0 125 0 0,0 0 58 0 0,0 0 11 0 0,0 0-67 0 0,1-1-294 0 0,1-1-121 0 0,4-2 80 0 0,-1-1 0 0 0,0 0-1 0 0,8-8 1 0 0,-11 10 121 0 0,1 0-39 0 0,17-11 1439 0 0,-89 64-1244 0 0,20-15 22 0 0,0 2 0 0 0,-50 52-1 0 0,-36 46-406 0 0,126-130 0 0 0,5-9 0 0 0,3-5 0 0 0,1 4-95 0 0,1 1 0 0 0,1 0 0 0 0,-1 0 0 0 0,0-1 0 0 0,1 1-1 0 0,0 0 1 0 0,0 0 0 0 0,0 1 0 0 0,1-1 0 0 0,-1 0 0 0 0,6-5 0 0 0,-2 2-236 0 0,1 1 1 0 0,0-1 0 0 0,0 1-1 0 0,9-5 1 0 0,-14 10-693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 6447 0 0,'0'0'142'0'0,"0"0"22"0"0,0 0 13 0 0,1 2-20 0 0,-1-1-156 0 0,0 0 0 0 0,1 0 0 0 0,-1 1 0 0 0,0-1 0 0 0,0 0 0 0 0,0 0 0 0 0,0 1 0 0 0,0-1 0 0 0,0 0 0 0 0,0 0 0 0 0,0 1 0 0 0,0-1 0 0 0,-1 0 0 0 0,1 0 0 0 0,-1 0 0 0 0,1 1 0 0 0,-1-1 0 0 0,1 0-1 0 0,-1 0 1 0 0,1 0 0 0 0,-1 0 0 0 0,0 0 0 0 0,0 0 0 0 0,1 0 0 0 0,-1 0 0 0 0,0 0 0 0 0,0 0 0 0 0,0-1 0 0 0,0 1 0 0 0,-2 1 0 0 0,2-1 1 0 0,-6 3-404 0 0,1 0-1 0 0,0-1 0 0 0,-1 0 0 0 0,1 0 0 0 0,-1 0 1 0 0,-8 1-1 0 0,-3 2-744 0 0,18-6 1246 0 0,-1 1 0 0 0,0-1 1 0 0,1 0-1 0 0,-1 0 0 0 0,0 1 1 0 0,0-1-1 0 0,1 0 0 0 0,-1 0 1 0 0,0 0-1 0 0,0 0 1 0 0,0 0-1 0 0,1 0 0 0 0,-1 0 1 0 0,0 0-1 0 0,0-1 0 0 0,1 1 1 0 0,-1 0-1 0 0,0 0 0 0 0,0-1 1 0 0,1 1-1 0 0,-1 0 0 0 0,0-1 1 0 0,1 1-1 0 0,-1 0 0 0 0,0-1 1 0 0,1 1-1 0 0,-1-1 0 0 0,1 1 1 0 0,-1-1-1 0 0,1 0 0 0 0,-1 1 1 0 0,1-1-1 0 0,-1 1 0 0 0,1-1 1 0 0,0 0-1 0 0,-1 0 0 0 0,0-1 1 0 0,1 2 270 0 0,0-1 1094 0 0,11-13 1797 0 0,-6 8-2886 0 0,0 1 1 0 0,1 0-1 0 0,0 1 0 0 0,0-1 0 0 0,0 1 0 0 0,1 1 0 0 0,-1-1 0 0 0,14-4 0 0 0,-19 7-167 0 0,3-1 869 0 0,8 7-386 0 0,-1 5-691 0 0,-11-5 0 0 0,0-3 0 0 0,2 1 0 0 0,-2-3 0 0 0,1 1 0 0 0,-1 0 0 0 0,1-1 0 0 0,-1 1 0 0 0,0-1 0 0 0,1 1 0 0 0,-1 0 0 0 0,0 0 0 0 0,0-1 0 0 0,0 1 0 0 0,0 0 0 0 0,1-1 0 0 0,-1 1 0 0 0,0 0 0 0 0,0 0 0 0 0,0-1 0 0 0,-1 1 0 0 0,1 0 0 0 0,0 0 0 0 0,0-1 0 0 0,0 1 0 0 0,-1 0 0 0 0,1 4-6 0 0,0-4 7 0 0,0 0 0 0 0,0 0 0 0 0,0 0 0 0 0,-1 0 0 0 0,1-1 0 0 0,0 1 0 0 0,-1 0 1 0 0,1 0-1 0 0,-1 0 0 0 0,1 0 0 0 0,-1-1 0 0 0,1 1 0 0 0,-1 0 0 0 0,1-1 0 0 0,-2 2 1 0 0,-7 12 58 0 0,6-9 120 0 0,0 0 0 0 0,0 1 0 0 0,1-1 0 0 0,-1 1 0 0 0,2 0 0 0 0,-1 0 0 0 0,0 0 0 0 0,1 0 0 0 0,0 0-1 0 0,1 0 1 0 0,-1 6 0 0 0,2 9-351 0 0,5 39 0 0 0,-1-22 330 0 0,2 15-159 0 0,2 38 0 0 0,-9-86-3 0 0,0 0 0 0 0,0 0 0 0 0,0 0 0 0 0,-1 0 0 0 0,0 0 0 0 0,1 0 0 0 0,-2-1 0 0 0,1 1 0 0 0,-1 0 0 0 0,1-1 0 0 0,-1 1 0 0 0,-1-1 0 0 0,1 1 0 0 0,0-1-1 0 0,-1 0 1 0 0,0 0 0 0 0,0 0 0 0 0,0-1 0 0 0,-1 1 0 0 0,-5 4 0 0 0,-3 1-346 0 0,9-6 34 0 0,-1 0 0 0 0,0 0-1 0 0,0 0 1 0 0,0-1-1 0 0,0 0 1 0 0,0 1-1 0 0,-1-2 1 0 0,-5 3-1 0 0,9-4-1157 0 0,2-3-51 0 0,3-14-11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8287 0 0,'0'0'191'0'0,"0"0"26"0"0,0 0 9 0 0,0 0 42 0 0,0 0 158 0 0,0 0 72 0 0,-1 1 12 0 0,-2 4 258 0 0,-1 0 0 0 0,0 0 0 0 0,-7 8 0 0 0,10-12-256 0 0,1-1 0 0 0,0 0-69 0 0,-1 1-294 0 0,-3 2-61 0 0,2-2 283 0 0,2-1 117 0 0,0 0 21 0 0,1 1-468 0 0,0 0-1 0 0,0 0 1 0 0,-1 0-1 0 0,1-1 1 0 0,0 1-1 0 0,0 0 1 0 0,0 0 0 0 0,0-1-1 0 0,0 1 1 0 0,0 0-1 0 0,0-1 1 0 0,0 1-1 0 0,0-1 1 0 0,1 1-1 0 0,124 72-40 0 0,-122-71-343 0 0,0 0-1 0 0,0-1 1 0 0,1 1-1 0 0,-1-1 1 0 0,0 0-1 0 0,1 0 1 0 0,-1 0-1 0 0,1-1 1 0 0,-1 1-1 0 0,1-1 0 0 0,0 0 1 0 0,-1-1-1 0 0,1 1 1 0 0,-1-1-1 0 0,1 0 1 0 0,5-1-1 0 0,-1-2-4624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8287 0 0,'0'0'382'0'0,"0"0"-8"0"0,0 0-170 0 0,0 0 176 0 0,0 0 107 0 0,-2 0 22 0 0,-16 13-201 0 0,-1 0 0 0 0,2 1 0 0 0,0 1-1 0 0,-22 23 1 0 0,35-32-54 0 0,2-4-133 0 0,-1 0 0 0 0,1 1 0 0 0,0-1 0 0 0,-1 0 0 0 0,0 0 0 0 0,-5 3 0 0 0,3-2-33 0 0,4-2 283 0 0,1-1 117 0 0,0 0 21 0 0,-28-7 2147 0 0,24 8-2807 0 0,-1-1 0 0 0,0 1 0 0 0,1 0-1 0 0,0 0 1 0 0,-1 0 0 0 0,1 1 0 0 0,0-1 0 0 0,-1 1-1 0 0,-4 3 1 0 0,-36 25-2041 0 0,30-19 1914 0 0,-71 60-383 0 0,30-23-768 0 0,54-45 1419 0 0,1-2 10 0 0,1-1 0 0 0,-1 1-1 0 0,0 0 1 0 0,0 0 0 0 0,1-1-1 0 0,-1 1 1 0 0,0-1 0 0 0,0 1-1 0 0,0 0 1 0 0,0-1 0 0 0,0 0 0 0 0,1 1-1 0 0,-1-1 1 0 0,0 0 0 0 0,0 1-1 0 0,0-1 1 0 0,0 0 0 0 0,-2 0-1 0 0,2 0 8 0 0,1 1 0 0 0,0-1 0 0 0,-1 0 0 0 0,1 0 0 0 0,0 0 0 0 0,-1 0 0 0 0,1 0 0 0 0,-1 0 0 0 0,1 0 0 0 0,0 0-1 0 0,-1 0 1 0 0,1 0 0 0 0,0 0 0 0 0,-1 0 0 0 0,1 0 0 0 0,0 0 0 0 0,-1 0 0 0 0,1 0 0 0 0,-1-1 0 0 0,1 1 0 0 0,0 0 0 0 0,-1 0-1 0 0,1 0 1 0 0,0-1 0 0 0,0 1 0 0 0,-1 0 0 0 0,1 0 0 0 0,0-1 0 0 0,0 1 0 0 0,-1 0 0 0 0,1 0 0 0 0,0-1 0 0 0,0 1 0 0 0,-1 0 0 0 0,1-1-1 0 0,0 1 1 0 0,0 0 0 0 0,0-1 0 0 0,0 1 0 0 0,0 0 0 0 0,0-1 0 0 0,0 1 0 0 0,0-1 0 0 0,-1 1 0 0 0,1 0 0 0 0,0-1 0 0 0,0 1-1 0 0,1 0 1 0 0,-1-1 0 0 0,0 1 0 0 0,0 0 0 0 0,0-1 0 0 0,0 1 0 0 0,0-1 0 0 0,0 1 0 0 0,0 0 0 0 0,1-1 0 0 0,0-4 226 0 0,1 0 0 0 0,-1 0 1 0 0,1 0-1 0 0,1 0 0 0 0,-1 0 0 0 0,1 0 1 0 0,-1 1-1 0 0,5-6 0 0 0,3-2 529 0 0,16-17-1 0 0,-26 29-760 0 0,0 0-1 0 0,0 0 0 0 0,0 0 1 0 0,0 0-1 0 0,1 0 0 0 0,-1 0 1 0 0,0 0-1 0 0,0 0 0 0 0,0 0 1 0 0,0 0-1 0 0,0 0 0 0 0,0 0 1 0 0,0 0-1 0 0,0 0 0 0 0,0 0 1 0 0,0 0-1 0 0,0 1 0 0 0,0-1 1 0 0,0 0-1 0 0,0 0 0 0 0,0 0 1 0 0,0 0-1 0 0,0 0 0 0 0,0 0 1 0 0,0 0-1 0 0,0 0 0 0 0,0 0 1 0 0,0 0-1 0 0,0 0 0 0 0,0 0 1 0 0,0 0-1 0 0,0 0 1 0 0,0 0-1 0 0,0 0 0 0 0,0 0 1 0 0,0 0-1 0 0,0 0 0 0 0,0 0 1 0 0,0 0-1 0 0,0 0 0 0 0,1 0 1 0 0,-1 0-1 0 0,0 0 0 0 0,0 0 1 0 0,0 0-1 0 0,0 0 0 0 0,-3 7 4 0 0,-5 10-8 0 0,-6 3 4 0 0,-1 0 0 0 0,-19 18 0 0 0,21-24 0 0 0,-8 6 0 0 0,16-16 0 0 0,-1 1 0 0 0,2 0 0 0 0,-6 5 0 0 0,20-19 595 0 0,1 0 1 0 0,1 1-1 0 0,-1 0 0 0 0,22-11 0 0 0,7-3 509 0 0,-40 22-1104 0 0,0 0 1 0 0,0 0-1 0 0,1-1 0 0 0,-1 1 0 0 0,0 0 1 0 0,0 0-1 0 0,1 0 0 0 0,-1 0 0 0 0,0-1 0 0 0,0 1 1 0 0,1 0-1 0 0,-1 0 0 0 0,0 0 0 0 0,0 0 1 0 0,1 0-1 0 0,-1 0 0 0 0,0 0 0 0 0,0 0 1 0 0,1 0-1 0 0,-1 0 0 0 0,0 0 0 0 0,0 0 0 0 0,1 0 1 0 0,-1 0-1 0 0,0 0 0 0 0,1 0 0 0 0,-1 0 1 0 0,0 0-1 0 0,0 1 0 0 0,1-1 0 0 0,-1 0 1 0 0,0 0-1 0 0,0 0 0 0 0,0 0 0 0 0,1 0 0 0 0,-1 1 1 0 0,0-1-1 0 0,0 0 0 0 0,0 0 0 0 0,1 0 1 0 0,-1 1-1 0 0,0-1 0 0 0,0 0 0 0 0,0 0 0 0 0,0 1 1 0 0,0-1-1 0 0,0 0 0 0 0,1 0 0 0 0,-1 1 1 0 0,0-1-1 0 0,0 0 0 0 0,0 0 0 0 0,0 1 1 0 0,0-1-1 0 0,0 0 0 0 0,0 0 0 0 0,0 1 0 0 0,0-1 1 0 0,0 0-1 0 0,0 1 0 0 0,0-1 0 0 0,0 0 1 0 0,-1 0-1 0 0,1 1 0 0 0,0-1 0 0 0,0 0 1 0 0,0 0-1 0 0,0 0 0 0 0,-1 1 0 0 0,-2 16 0 0 0,-1-1 0 0 0,-1 0 0 0 0,0 0 0 0 0,-13 26 0 0 0,-6 18 0 0 0,12-25 0 0 0,-35 95 0 0 0,44-121 0 0 0,0 0 0 0 0,-3 14 0 0 0,0 1 0 0 0,6-24-4 0 0,0 0-1 0 0,0 0 1 0 0,0 0-1 0 0,0 0 1 0 0,0 0-1 0 0,0 0 1 0 0,0 0-1 0 0,0 0 1 0 0,0 0-1 0 0,0-1 1 0 0,0 1-1 0 0,0 0 1 0 0,0 0-1 0 0,1 0 1 0 0,-1 0-1 0 0,0 0 1 0 0,0 0-1 0 0,0 0 1 0 0,0 0-1 0 0,0 0 1 0 0,0 0-1 0 0,0 0 1 0 0,0 0-1 0 0,0 0 1 0 0,0 0-1 0 0,0 0 1 0 0,0 0-1 0 0,0 0 1 0 0,0 0-1 0 0,0 0 1 0 0,0 0-1 0 0,0 0 1 0 0,0 0-1 0 0,0 0 1 0 0,0 1-1 0 0,0-1 1 0 0,0 0-1 0 0,0 0 1 0 0,1 0-1 0 0,-1 0 1 0 0,0 0-1 0 0,0 0 1 0 0,0 0-1 0 0,0 0 1 0 0,0 0-1 0 0,0 0 1 0 0,0 0-1 0 0,0 0 1 0 0,0 0-1 0 0,0 0 1 0 0,6-6-213 0 0,7-10-213 0 0,2-7-78 0 0,2-5-4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13823 0 0,'0'0'315'0'0,"0"0"45"0"0,0 0 21 0 0,1-1-49 0 0,13-9 131 0 0,0 0-1 0 0,21-22 1 0 0,11-8 313 0 0,28-12 248 0 0,-62 44-819 0 0,0 1 0 0 0,1 0 0 0 0,0 1-1 0 0,18-5 1 0 0,-28 10-260 0 0,0 0 0 0 0,-1 1-1 0 0,1-1 1 0 0,-1 1 0 0 0,1 0-1 0 0,0 0 1 0 0,0 0 0 0 0,-1 0 0 0 0,6 1-1 0 0,-7-1-530 0 0,1 1 1 0 0,0-1-1 0 0,-1 1 0 0 0,1 0 0 0 0,0 0 1 0 0,-1 0-1 0 0,1-1 0 0 0,-1 1 0 0 0,3 2 1 0 0,2 4-5029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24 166 11975 0 0,'-1'1'267'0'0,"-1"1"-163"0"0,0-1-1 0 0,0 1 1 0 0,0-1 0 0 0,0 1-1 0 0,0-1 1 0 0,0 0 0 0 0,0 0 0 0 0,-4 1-1 0 0,5-2 69 0 0,13 0 691 0 0,8-4-595 0 0,1-2 1 0 0,-1 0-1 0 0,37-16 0 0 0,-29 11-152 0 0,60-26 291 0 0,-38 15 116 0 0,0 2 0 0 0,101-25 0 0 0,-133 42-2114 0 0,0 1-1 0 0,21 0 1 0 0,-39 2-3819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2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10135 0 0,'0'0'231'0'0,"0"0"29"0"0,0 0 19 0 0,-1 0-272 0 0,1 0 1 0 0,0 0 0 0 0,0 0 0 0 0,0 0-1 0 0,0 0 1 0 0,-1 0 0 0 0,1 0 0 0 0,0 0-1 0 0,0 0 1 0 0,0 0 0 0 0,-1 0 0 0 0,1 0-1 0 0,0 0 1 0 0,0 0 0 0 0,0 0 0 0 0,0 1-1 0 0,-1-1 1 0 0,1 0 0 0 0,0 0 0 0 0,0 0-1 0 0,0 0 1 0 0,0 0 0 0 0,-1 0 0 0 0,1 0-1 0 0,0 1 1 0 0,0-1 0 0 0,0 0 0 0 0,0 0-1 0 0,0 0 1 0 0,0 0 0 0 0,0 1 0 0 0,0-1-1 0 0,0 0 1 0 0,-1 0 0 0 0,1 0 0 0 0,0 1-1 0 0,-1 3 122 0 0,1 1-1 0 0,-1 0 0 0 0,1 0 1 0 0,0 0-1 0 0,0 0 0 0 0,0 0 0 0 0,1 0 1 0 0,1 6-1 0 0,-1 3 197 0 0,3 23 161 0 0,-2 1-1 0 0,-5 62 0 0 0,0-77-285 0 0,-1-1 0 0 0,0 1 0 0 0,-2-1 0 0 0,0 0 0 0 0,-17 35 0 0 0,6-26-982 0 0,-1-1 0 0 0,-2 0 0 0 0,-45 51 0 0 0,37-47 24 0 0,11-14-2120 0 0,-1-2-822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23039 0 0,'0'0'2048'0'0,"0"0"-1640"0"0,0 0-328 0 0,0 0-80 0 0,0 0 344 0 0,0 0 48 0 0,2 14 16 0 0,-2-14 0 0 0,0 0-408 0 0,2 13-112 0 0,-2-13-8 0 0,4 13-7072 0 0,0 1-1416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 5527 0 0,'0'0'851'0'0,"2"2"518"0"0,35 28 4464 0 0,22 21-1855 0 0,-40-29-2724 0 0,0-1-448 0 0,-17-19-551 0 0,0-1 7 0 0,7 3 2 0 0,-7-3-1 0 0,0-1-7 0 0,1-1-210 0 0,-1 1 1 0 0,1-1-1 0 0,0 0 1 0 0,-1 0-1 0 0,1 0 1 0 0,-1 0-1 0 0,1 0 1 0 0,-1-1-1 0 0,1 1 1 0 0,-1-1-1 0 0,0 1 1 0 0,0-1-1 0 0,0 0 1 0 0,0 0-1 0 0,0 0 1 0 0,0 0-1 0 0,0 0 1 0 0,-1-1-1 0 0,1 1 1 0 0,-1 0-1 0 0,0-1 1 0 0,1 1-1 0 0,-1-1 1 0 0,0 0 0 0 0,-1 1-1 0 0,2-5 1 0 0,-1 2-88 0 0,0 1 1 0 0,0-1-1 0 0,-1 0 1 0 0,0 0 0 0 0,0 1-1 0 0,0-1 1 0 0,0 0-1 0 0,-1 1 1 0 0,1-1 0 0 0,-1 0-1 0 0,-1 1 1 0 0,1-1-1 0 0,0 1 1 0 0,-1-1 0 0 0,-3-4-1 0 0,4 8-24 0 0,1 0-1 0 0,-1 0 1 0 0,0 0-1 0 0,0 0 1 0 0,0 0 0 0 0,0 0-1 0 0,0 0 1 0 0,0 1-1 0 0,0-1 1 0 0,0 0-1 0 0,0 1 1 0 0,0-1-1 0 0,0 1 1 0 0,-1-1 0 0 0,1 1-1 0 0,0-1 1 0 0,0 1-1 0 0,-1 0 1 0 0,1-1-1 0 0,0 1 1 0 0,-1 0-1 0 0,1 0 1 0 0,0 0 0 0 0,0 0-1 0 0,-1 0 1 0 0,1 1-1 0 0,0-1 1 0 0,-1 0-1 0 0,-1 1 1 0 0,0 0-18 0 0,0 0 0 0 0,-1 1 0 0 0,1-1 0 0 0,0 1 1 0 0,0-1-1 0 0,0 1 0 0 0,0 0 0 0 0,0 0 0 0 0,-2 3 0 0 0,-21 24-11 0 0,1 1-1 0 0,2 0 1 0 0,1 2 0 0 0,-25 48-1 0 0,44-74 94 0 0,0 0 1 0 0,0 1-1 0 0,1-1 0 0 0,-1 1 1 0 0,1 0-1 0 0,1 0 0 0 0,0 0 0 0 0,-1 8 1 0 0,1-13 16 0 0,1 0 1 0 0,0 0-1 0 0,0 0 1 0 0,0 0 0 0 0,0 0-1 0 0,1-1 1 0 0,-1 1-1 0 0,0 0 1 0 0,1 0 0 0 0,-1 0-1 0 0,1 0 1 0 0,0-1 0 0 0,0 1-1 0 0,-1 0 1 0 0,1-1-1 0 0,0 1 1 0 0,0-1 0 0 0,1 1-1 0 0,-1-1 1 0 0,0 1-1 0 0,0-1 1 0 0,1 0 0 0 0,-1 1-1 0 0,1-1 1 0 0,-1 0-1 0 0,1 0 1 0 0,-1 0 0 0 0,1 0-1 0 0,0 0 1 0 0,0-1-1 0 0,-1 1 1 0 0,1 0 0 0 0,0-1-1 0 0,3 1 1 0 0,10 0 164 0 0,0 0 0 0 0,0-2 0 0 0,0 0 0 0 0,0 0 0 0 0,28-7 0 0 0,27-3 108 0 0,17-1-928 0 0,-82 11 352 0 0,8-3-4394 0 0,-2-3-1598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22575 0 0,'0'0'2008'0'0,"0"0"-1608"0"0,0 0-320 0 0,0 0-80 0 0,0 0-160 0 0,0 0-56 0 0,0 0-8 0 0,0 0 0 0 0,0 0 288 0 0,0 0 64 0 0,0 0 0 0 0,0 0 8 0 0,-9 6-504 0 0,9-6-104 0 0,0 0-16 0 0,0 0-8 0 0,0 0-1624 0 0,0 0-328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10135 0 0,'0'0'231'0'0,"0"0"29"0"0,0 0 19 0 0,0 0 37 0 0,0 0 125 0 0,-13 14 1160 0 0,-2-6-1513 0 0,14-8 283 0 0,1 0 117 0 0,0 0 21 0 0,0 0-66 0 0,0 0-222 0 0,0 0 166 0 0,15-18 3250 0 0,19-6-3621 0 0,-8 5-16 0 0,-18 15 0 0 0,1 3 0 0 0,-7 0 0 0 0,-1 1 0 0 0,0 0 0 0 0,1 0 0 0 0,-1 0 0 0 0,0 0 0 0 0,1 0 0 0 0,-1 0 0 0 0,0 0 0 0 0,1 0 0 0 0,-1 0 0 0 0,0 1 0 0 0,1-1 0 0 0,-1 1 0 0 0,0-1 0 0 0,0 1 0 0 0,1-1 0 0 0,0 2 0 0 0,2 0 0 0 0,14 8 0 0 0,-16-9 0 0 0,-1 0 0 0 0,1 0 0 0 0,0-1 0 0 0,-1 1 0 0 0,1 0 0 0 0,0-1 0 0 0,-1 1 0 0 0,1-1 0 0 0,3 1 0 0 0,1 1 0 0 0,-4-1 0 0 0,0-1 0 0 0,0 1 0 0 0,0-1 0 0 0,0 0 0 0 0,0 1 0 0 0,0-1 0 0 0,1 0 0 0 0,-1 0 0 0 0,2 0 0 0 0,8-2 0 0 0,0 0 0 0 0,0 0 0 0 0,-1-1 0 0 0,1 0 0 0 0,-1-1 0 0 0,0 0 0 0 0,16-9 0 0 0,-25 12 0 0 0,6-2 0 0 0,0 4 0 0 0,-8-1 22 0 0,1 0 0 0 0,0 0 0 0 0,-1 0 0 0 0,1 0 0 0 0,0 1 0 0 0,-1-1 0 0 0,1 0 0 0 0,0 1 0 0 0,-1-1 0 0 0,1 0 0 0 0,0 1 0 0 0,-1-1 0 0 0,1 1 0 0 0,-1-1 0 0 0,1 1 0 0 0,-1-1 0 0 0,1 1 0 0 0,-1-1 0 0 0,0 1 0 0 0,1 0 0 0 0,-1-1 0 0 0,0 1 0 0 0,1 0 0 0 0,-1-1 0 0 0,0 1 0 0 0,0 0 1 0 0,1-1-1 0 0,-1 1 0 0 0,0 0 0 0 0,0-1 0 0 0,0 1 0 0 0,0 0 0 0 0,0-1 0 0 0,0 2 0 0 0,0 0 138 0 0,1 2-219 0 0,-1 1 1 0 0,0-1-1 0 0,0 0 1 0 0,0 0-1 0 0,0 1 0 0 0,-1-1 1 0 0,-1 8-1 0 0,-4 26-347 0 0,5-29 406 0 0,2-2 64 0 0,-1-4 18 0 0,0 1 0 0 0,1-1 0 0 0,-1 1 1 0 0,-1-1-1 0 0,1 1 0 0 0,0-1 0 0 0,-1 1 0 0 0,0-1 0 0 0,0 1 0 0 0,0-1 0 0 0,0 0 0 0 0,0 0 0 0 0,-1 1 0 0 0,0-1 1 0 0,1 0-1 0 0,-1 0 0 0 0,0 0 0 0 0,-5 4 0 0 0,-4 10-590 0 0,4-7 474 0 0,-1 0 0 0 0,0-1-1 0 0,0 0 1 0 0,0-1 0 0 0,-1 0-1 0 0,-13 9 1 0 0,-13 3 1216 0 0,30-19-1187 0 0,1 1-1 0 0,-1 1 1 0 0,1-1-1 0 0,-1 1 1 0 0,1-1-1 0 0,0 1 1 0 0,0 1-1 0 0,1-1 1 0 0,-1 0-1 0 0,1 1 1 0 0,-6 7-1 0 0,6-6-160 0 0,-1 1 0 0 0,1-1 0 0 0,-1 0 0 0 0,0 0 0 0 0,0 0 0 0 0,-1-1 0 0 0,1 1 0 0 0,-1-1 0 0 0,0 0 0 0 0,0-1 0 0 0,-7 5 0 0 0,4-5 394 0 0,0 0-1 0 0,0-1 0 0 0,-1 1 1 0 0,-16 1-1 0 0,-12 3 194 0 0,19-2-1338 0 0,6-1 1100 0 0,0-1 1 0 0,1 2 0 0 0,0 0 0 0 0,0 0 0 0 0,0 1 0 0 0,-10 7 0 0 0,19-12-521 0 0,0-1-335 0 0,2 0 648 0 0,0 0-1 0 0,0 0 1 0 0,-1 0 0 0 0,1 0-1 0 0,0 1 1 0 0,0-1-1 0 0,0 0 1 0 0,0 0 0 0 0,0 0-1 0 0,-1 0 1 0 0,1 0-1 0 0,0 0 1 0 0,0 0 0 0 0,0 0-1 0 0,0 0 1 0 0,-1 0-1 0 0,1 0 1 0 0,0 0 0 0 0,0 0-1 0 0,0 0 1 0 0,0 0-1 0 0,-1 0 1 0 0,1 0-1 0 0,0 0 1 0 0,0 0 0 0 0,0 0-1 0 0,0-1 1 0 0,-1 1-1 0 0,1 0 1 0 0,0 0 0 0 0,0 0-1 0 0,0 0 1 0 0,0 0-1 0 0,0 0 1 0 0,0 0 0 0 0,-1-1-1 0 0,2-3-21 0 0,-1 0-1 0 0,1 0 1 0 0,0 0-1 0 0,0-1 1 0 0,0 1-1 0 0,0 0 1 0 0,1 0 0 0 0,-1 1-1 0 0,1-1 1 0 0,0 0-1 0 0,0 0 1 0 0,6-6-1 0 0,11-9-5831 0 0,-18 19 264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11975 0 0,'0'0'267'0'0,"0"0"42"0"0,0 0 17 0 0,0 0-28 0 0,0 0-126 0 0,3-1 204 0 0,6-1 136 0 0,-1-1 0 0 0,14-6 1 0 0,6-3 482 0 0,-16 8-880 0 0,1 1 0 0 0,0 0-1 0 0,0 0 1 0 0,0 1 0 0 0,13 0-1 0 0,-20 2-83 0 0,0 0 0 0 0,0 0 0 0 0,0 0 0 0 0,-1 1 0 0 0,1 0-1 0 0,0 0 1 0 0,0 1 0 0 0,-1 0 0 0 0,1 0 0 0 0,-1 0 0 0 0,0 0 0 0 0,0 1-1 0 0,9 6 1 0 0,-5 1-31 0 0,-9-4 0 0 0,-1-5 0 0 0,1 3 0 0 0,-1 0 0 0 0,1 0 0 0 0,-1 0 0 0 0,-1 0 0 0 0,1 0 0 0 0,0 0 0 0 0,-1 0 0 0 0,0 0 0 0 0,0-1 0 0 0,0 1 0 0 0,0-1 0 0 0,-1 1 0 0 0,-4 5 0 0 0,-4 1 0 0 0,1 1 0 0 0,-18 13 0 0 0,15-14 48 0 0,-7 4 319 0 0,2 1 0 0 0,0 1 0 0 0,1 0 0 0 0,-18 22 0 0 0,33-35-358 0 0,0 0-1 0 0,0 0 1 0 0,0 0 0 0 0,1 0-1 0 0,-1 0 1 0 0,1 0 0 0 0,0 0-1 0 0,0 0 1 0 0,0 0 0 0 0,0 1 0 0 0,0-1-1 0 0,1 0 1 0 0,0 1 0 0 0,-1-1-1 0 0,1 0 1 0 0,1 1 0 0 0,-1-1 0 0 0,1 4-1 0 0,-1-3-8 0 0,0-2 0 0 0,0-1 0 0 0,0 0 0 0 0,0 0 0 0 0,0 1 0 0 0,0-1 0 0 0,0 0 0 0 0,1 0 0 0 0,-1 1 0 0 0,0-1 0 0 0,1 0 0 0 0,-1 0 0 0 0,1 0 0 0 0,0 0 0 0 0,-1 1 0 0 0,1-1 0 0 0,0 0 0 0 0,-1 0 0 0 0,1 0 0 0 0,2 1 0 0 0,-1 0 0 0 0,0 1 0 0 0,0-1 0 0 0,0 0 0 0 0,1 0 0 0 0,-1 0 0 0 0,1 0 0 0 0,0-1 0 0 0,0 1 0 0 0,-1-1 0 0 0,1 1 0 0 0,0-1 0 0 0,0 0 0 0 0,0 0 0 0 0,0 0 0 0 0,0-1 0 0 0,1 1 0 0 0,-1-1 0 0 0,0 1 0 0 0,0-1 0 0 0,0 0 0 0 0,0 0 0 0 0,4-1 0 0 0,6-1 0 0 0,1-1 0 0 0,-1-1 0 0 0,25-9 0 0 0,-8 2 0 0 0,-6 4-68 0 0,-2-1-370 0 0,0 1-1 0 0,42-6 0 0 0,-50 12-73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7 10135 0 0,'0'0'464'0'0,"2"0"-9"0"0,12-4 333 0 0,-13 3-533 0 0,0 0 715 0 0,-1 1 44 0 0,0 0-61 0 0,-1 1-288 0 0,-113 65 1011 0 0,68-40-1676 0 0,-2-3 0 0 0,-70 26 0 0 0,25-12 0 0 0,-23 17 0 0 0,107-50 0 0 0,4 4 0 0 0,5-2 0 0 0,0 0 0 0 0,1 0 0 0 0,-1 0 0 0 0,1 0 0 0 0,1 0 0 0 0,1 7 0 0 0,0-1 0 0 0,2 6 0 0 0,-1-1 0 0 0,3 28 0 0 0,-6-42 0 0 0,-1-1 0 0 0,1 0 0 0 0,0 1 0 0 0,0-1 0 0 0,0 0 0 0 0,0 1 0 0 0,0-1 0 0 0,2 3 0 0 0,0-4 0 0 0,-1 1 0 0 0,0-1 0 0 0,1 0 0 0 0,-1 0 0 0 0,1 0 0 0 0,0 0 0 0 0,-1 0 0 0 0,1-1 0 0 0,-1 1 0 0 0,1-1 0 0 0,0 0 0 0 0,0 0 0 0 0,3 0 0 0 0,39-5 0 0 0,-25 2 0 0 0,25-3 512 0 0,58 2 0 0 0,-89 4-398 0 0,1 1 0 0 0,0 0 0 0 0,-1 1-1 0 0,1 1 1 0 0,-1 1 0 0 0,0 0 0 0 0,0 0-1 0 0,14 8 1 0 0,-25-11-114 0 0,0 1 0 0 0,0-1 0 0 0,0 1 0 0 0,0 0 0 0 0,0 0 0 0 0,0 1 0 0 0,0-1 0 0 0,-1 0 0 0 0,1 1 0 0 0,-1 0 0 0 0,0 0 0 0 0,0-1 0 0 0,0 1 0 0 0,0 0 0 0 0,0 1 0 0 0,-1-1 0 0 0,1 0 0 0 0,-1 0 0 0 0,0 1 0 0 0,0-1 0 0 0,0 1 0 0 0,0-1 0 0 0,-1 1 0 0 0,1-1 0 0 0,-1 1 0 0 0,0-1 0 0 0,0 1 0 0 0,0 0 0 0 0,-1-1 0 0 0,1 1 0 0 0,-1-1 0 0 0,0 1 0 0 0,0-1 0 0 0,0 0 0 0 0,0 1 0 0 0,-1-1 0 0 0,1 0 0 0 0,-1 0 0 0 0,0 0 0 0 0,0 0 0 0 0,-3 4 0 0 0,-8 9 0 0 0,-1-1 0 0 0,0 0 0 0 0,-2-1 0 0 0,1 0 0 0 0,-2-1 0 0 0,0-1 0 0 0,0-1 0 0 0,-1 0 0 0 0,0-2 0 0 0,-1 0 0 0 0,0 0 0 0 0,-1-2 0 0 0,0-1 0 0 0,0 0 0 0 0,0-1 0 0 0,0-2 0 0 0,-1 0 0 0 0,0-1 0 0 0,1 0 0 0 0,-25-3 0 0 0,-59-14 0 0 0,97 14 0 0 0,-1-1 0 0 0,-14-4 0 0 0,16 4 0 0 0,0 0 0 0 0,-1 0 0 0 0,1 1 0 0 0,0 0 0 0 0,-10-1 0 0 0,0 2 0 0 0,14 1-6 0 0,5 3-60 0 0,6 3-263 0 0,10 5-1439 0 0,18 17 0 0 0,3 0-544 0 0,-9-9 777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0,2 2-220 0 0,-1 1-111 0 0,0 0 0 0 0,0 0 0 0 0,0 0 0 0 0,0 0 0 0 0,0 0 0 0 0,-1 0 0 0 0,1 0 0 0 0,-1 0 0 0 0,0 0 0 0 0,0 0 0 0 0,0 0 0 0 0,0 0 0 0 0,0 0 0 0 0,-1 3 0 0 0,0 0-2 0 0,1 0 1 0 0,-1 0-1 0 0,2-1 1 0 0,0 11-1 0 0,1-7 69 0 0,1 1 0 0 0,0-1 0 0 0,0 0 0 0 0,1-1 0 0 0,0 1 0 0 0,1-1 0 0 0,0 0 0 0 0,0 0 0 0 0,1 0 0 0 0,-1-1 0 0 0,2 1 0 0 0,-1-2 0 0 0,1 1 0 0 0,14 10 0 0 0,-5-6 78 0 0,0-2 0 0 0,0 0-1 0 0,1-1 1 0 0,0 0 0 0 0,0-2 0 0 0,31 8-1 0 0,74 21-145 0 0,-113-32 0 0 0,-2 0-269 0 0,-4-2-1502 0 0,-3-1 1639 0 0,1 1-1 0 0,-1-1 1 0 0,0 0 0 0 0,1 0 0 0 0,-1 0-1 0 0,0 0 1 0 0,1 0 0 0 0,-1 0 0 0 0,0 0-1 0 0,1 0 1 0 0,-1 0 0 0 0,0 0 0 0 0,1 0 0 0 0,-1 0-1 0 0,0 0 1 0 0,1 0 0 0 0,-1 0 0 0 0,0 0-1 0 0,1 0 1 0 0,-1 0 0 0 0,0 0 0 0 0,1 0 0 0 0,-1 0-1 0 0,0-1 1 0 0,1 1 0 0 0,-1 0 0 0 0,14-7-1914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82 6447 0 0,'0'0'142'0'0,"0"0"22"0"0,0 0 13 0 0,1-1-20 0 0,16-31-124 0 0,11-17 4050 0 0,-54 81-193 0 0,12-16-2740 0 0,6-7-808 0 0,-1-1 0 0 0,0 0 1 0 0,0 0-1 0 0,-1-1 0 0 0,0 0 0 0 0,-17 8 0 0 0,11-6 51 0 0,-28 21-1 0 0,38-25-392 0 0,1 0 0 0 0,0 1 0 0 0,0-1 0 0 0,1 1 0 0 0,-1 0 0 0 0,1 0 0 0 0,-4 9 0 0 0,-18 49 0 0 0,10-25 0 0 0,13-31-112 0 0,-2 0-1 0 0,1-1 0 0 0,-1 1 1 0 0,0-1-1 0 0,-7 8 0 0 0,5-8-1324 0 0,1-1 0 0 0,-12 9 1 0 0,6-6-4018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13823 0 0,'0'0'315'0'0,"0"0"45"0"0,2 1 21 0 0,4-2-121 0 0,-4 1-238 0 0,0-1 0 0 0,0 1 0 0 0,0 0-1 0 0,0-1 1 0 0,0 1 0 0 0,0 0 0 0 0,0 0-1 0 0,4 1 1 0 0,2 0 49 0 0,-8-1-55 0 0,1 0 0 0 0,-1 0-1 0 0,0 0 1 0 0,0 0 0 0 0,0 0 0 0 0,1 0 0 0 0,-1 0 0 0 0,0 0 0 0 0,0 0-1 0 0,0 1 1 0 0,1-1 0 0 0,-1 0 0 0 0,0 0 0 0 0,0 0 0 0 0,0 0-1 0 0,0 0 1 0 0,1 0 0 0 0,-1 0 0 0 0,0 0 0 0 0,0 1 0 0 0,0-1 0 0 0,0 0-1 0 0,0 0 1 0 0,0 0 0 0 0,1 0 0 0 0,-1 1 0 0 0,0-1 0 0 0,0 0-1 0 0,0 0 1 0 0,0 0 0 0 0,0 0 0 0 0,0 1 0 0 0,0-1 0 0 0,0 0 34 0 0,0 1 1 0 0,0-1-1 0 0,0 0 1 0 0,0 0-1 0 0,1 1 1 0 0,-1-1-1 0 0,0 0 1 0 0,0 0-1 0 0,0 0 1 0 0,0 1-1 0 0,0-1 1 0 0,0 0-1 0 0,1 0 1 0 0,-1 0-1 0 0,0 1 1 0 0,0-1 0 0 0,0 0-1 0 0,0 0 1 0 0,1 0-1 0 0,-1 0 1 0 0,0 0-1 0 0,0 1 1 0 0,1-1-1 0 0,-1 0 1 0 0,0 0-1 0 0,0 0 1 0 0,1 0-1 0 0,-1 0-49 0 0,1 1 0 0 0,0-1-1 0 0,0 0 1 0 0,-1 1 0 0 0,1-1 0 0 0,0 0-1 0 0,-1 0 1 0 0,1 1 0 0 0,0-1 0 0 0,0 0-1 0 0,-1 0 1 0 0,1 0 0 0 0,0 0 0 0 0,0 0-1 0 0,-1 0 1 0 0,1 0 0 0 0,0 0 0 0 0,0-1-1 0 0,-1 1 1 0 0,1 0 0 0 0,0 0 0 0 0,0-1-1 0 0,0 1 1 0 0,2-2-3 0 0,11-3 521 0 0,0-1-1 0 0,25-14 1 0 0,-29 14-180 0 0,-1 1 0 0 0,1 0 1 0 0,1 0-1 0 0,-1 1 0 0 0,1 0 1 0 0,13-2-1 0 0,-20 6-190 0 0,-3 0-148 0 0,0 1-1 0 0,0-1 1 0 0,0 1-1 0 0,0-1 0 0 0,0 1 1 0 0,0 0-1 0 0,0-1 1 0 0,0 1-1 0 0,0 0 1 0 0,0 0-1 0 0,0-1 0 0 0,-1 1 1 0 0,1 0-1 0 0,0 0 1 0 0,-1 0-1 0 0,1 0 1 0 0,0 0-1 0 0,-1 0 1 0 0,1 0-1 0 0,-1 0 0 0 0,1 1 1 0 0,-1-1-1 0 0,0 0 1 0 0,0 0-1 0 0,1 0 1 0 0,-1 0-1 0 0,0 1 1 0 0,0-1-1 0 0,0 0 0 0 0,0 0 1 0 0,0 0-1 0 0,-1 2 1 0 0,1 0 0 0 0,0 6-1 0 0,-1-1 0 0 0,-1 1 0 0 0,1 0 0 0 0,-2-1 0 0 0,1 0 0 0 0,-1 1 0 0 0,0-1 0 0 0,0 0 0 0 0,-1 0 0 0 0,-8 11 0 0 0,-1 1 0 0 0,-2-1 0 0 0,-25 28 0 0 0,-13 7 0 0 0,47-45 0 0 0,5-9 0 0 0,1 0 0 0 0,0 0 0 0 0,0 0 0 0 0,0 1 0 0 0,0-1 0 0 0,0 0 0 0 0,0 0 0 0 0,0 0 0 0 0,0 0 0 0 0,-1 1 0 0 0,1-1 0 0 0,0 0 0 0 0,0 0 0 0 0,0 0 0 0 0,0 0 0 0 0,0 1 0 0 0,0-1 0 0 0,0 0 0 0 0,0 0 0 0 0,0 0 0 0 0,0 0 0 0 0,0 1 0 0 0,0-1 0 0 0,0 0 0 0 0,0 0 0 0 0,0 0 0 0 0,0 0 0 0 0,0 1 0 0 0,1-1 0 0 0,-1 0 0 0 0,0 0 0 0 0,0 0 0 0 0,0 0 0 0 0,0 0 0 0 0,0 1 0 0 0,0-1 0 0 0,0 0 0 0 0,0 0 0 0 0,1 0 0 0 0,-1 0 0 0 0,0 0 0 0 0,0 0 0 0 0,0 0 0 0 0,0 1 0 0 0,0-1 0 0 0,1 0 0 0 0,-1 0 0 0 0,0 0 0 0 0,0 0 0 0 0,0 0 0 0 0,0 0 0 0 0,1 0 0 0 0,-1 0 0 0 0,0 0 0 0 0,0 0 0 0 0,0 0 0 0 0,0 0 0 0 0,1 0 0 0 0,-1 0 0 0 0,0 0 0 0 0,12 0 0 0 0,-11 0 0 0 0,28-4 316 0 0,0 0 0 0 0,37-12 0 0 0,15-2 768 0 0,-55 14-1066 0 0,40-2-1 0 0,-55 6-54 0 0,1 0 1 0 0,-1 1-1 0 0,0 1 0 0 0,1-1 1 0 0,21 8-1 0 0,-30-8-525 0 0,1 1 0 0 0,-1-1 0 0 0,1 1 0 0 0,-1 0-1 0 0,0 1 1 0 0,0-1 0 0 0,0 0 0 0 0,5 6 0 0 0,2 2-6258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15663 0 0,'0'0'356'0'0,"0"-1"50"0"0,2-1-363 0 0,-1 1 0 0 0,1-1 0 0 0,0 0 0 0 0,0 1 0 0 0,-1-1 0 0 0,1 1 0 0 0,0 0 0 0 0,0 0 0 0 0,0 0 0 0 0,0 0 0 0 0,1 0 0 0 0,-1 0 0 0 0,3-1 0 0 0,-2 2-11 0 0,0-1 1 0 0,0 0-1 0 0,-1-1 0 0 0,1 1 1 0 0,-1 0-1 0 0,1-1 1 0 0,-1 0-1 0 0,1 1 0 0 0,-1-1 1 0 0,3-3-1 0 0,-2 3 59 0 0,0-1 1 0 0,0 1-1 0 0,1-1 0 0 0,-1 1 0 0 0,0 0 1 0 0,1 0-1 0 0,0 0 0 0 0,0 1 0 0 0,5-2 0 0 0,12-6 429 0 0,-16 6-455 0 0,0 1 0 0 0,1 0 0 0 0,-1 0 0 0 0,0 0 0 0 0,1 1 0 0 0,-1 0 0 0 0,1 0 0 0 0,0 0-1 0 0,9 1 1 0 0,0 1-85 0 0,1 0 0 0 0,16 5 0 0 0,23 2 39 0 0,-43-8-184 0 0,0-1 0 0 0,0 0 0 0 0,0 0 0 0 0,19-6 0 0 0,1-2-5420 0 0,-14 2-29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15663 0 0,'0'0'356'0'0,"0"0"50"0"0,0 0 20 0 0,2 0-42 0 0,12-4-245 0 0,0 2-1 0 0,0 0 1 0 0,0 0-1 0 0,16 1 1 0 0,17-2 748 0 0,2-2-580 0 0,13-1-638 0 0,0-3 1 0 0,91-24-1 0 0,-130 25-6136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11975 0 0,'0'0'267'0'0,"0"0"42"0"0,2 0 17 0 0,10 2 1 0 0,21 2-173 0 0,-46 1 698 0 0,-30 1-250 0 0,30-5-430 0 0,0 1-1 0 0,-20 4 1 0 0,32-5-114 0 0,-1 0 0 0 0,1 0 0 0 0,0 0 0 0 0,-1 0 0 0 0,1 0 0 0 0,0 0-1 0 0,-1 0 1 0 0,1 0 0 0 0,0 1 0 0 0,0-1 0 0 0,0 0 0 0 0,0 1 0 0 0,0-1 0 0 0,0 1-1 0 0,-1 2 1 0 0,-9 28 1040 0 0,10-29-1074 0 0,-7 37-24 0 0,8-32 0 0 0,-1-1 0 0 0,-1 0 0 0 0,1 0 0 0 0,-1 0 0 0 0,-1 0 0 0 0,-3 9 0 0 0,-21 29 0 0 0,-2-1 0 0 0,-47 54 0 0 0,47-61 0 0 0,24-31 0 0 0,-14 25 0 0 0,19-31 0 0 0,-1 0 0 0 0,1 0 0 0 0,0 0 0 0 0,0 0 0 0 0,0 0 0 0 0,0 1 0 0 0,0-1 0 0 0,0 0 0 0 0,-1 0 0 0 0,1 0 0 0 0,0 0 0 0 0,0 1 0 0 0,0-1 0 0 0,0 0 0 0 0,0 0 0 0 0,0 0 0 0 0,0 1 0 0 0,0-1 0 0 0,0 0 0 0 0,0 0 0 0 0,0 0 0 0 0,0 1 0 0 0,0-1 0 0 0,0 0 0 0 0,0 0 0 0 0,0 0 0 0 0,0 1 0 0 0,0-1 0 0 0,0 0 0 0 0,0 0 0 0 0,0 0 0 0 0,0 0 0 0 0,0 1 0 0 0,1-1 0 0 0,-1 0 0 0 0,0 0 0 0 0,0 0 0 0 0,0 0 0 0 0,0 1 0 0 0,0-1 0 0 0,0 0 0 0 0,1 0 0 0 0,-1 0 0 0 0,0 0 0 0 0,0 0 0 0 0,0 0 0 0 0,0 0 0 0 0,1 1 0 0 0,-1-1 0 0 0,0 0 0 0 0,0 0 0 0 0,0 0 0 0 0,1 0 0 0 0,-1 0 0 0 0,0 0 0 0 0,7-1 0 0 0,11-2 0 0 0,0-1 0 0 0,0-1 0 0 0,34-15 0 0 0,11-3 0 0 0,61-8 0 0 0,-107 28 0 0 0,1 1 0 0 0,0 0 0 0 0,0 1 0 0 0,-1 1 0 0 0,22 3 0 0 0,-34-3-4 0 0,0 1 0 0 0,0 0-1 0 0,0 1 1 0 0,0-1 0 0 0,-1 1 0 0 0,1 0-1 0 0,0 0 1 0 0,-1 1 0 0 0,1-1 0 0 0,-1 1-1 0 0,0 0 1 0 0,0 0 0 0 0,0 1-1 0 0,6 5 1 0 0,-9-8-333 0 0,3 5-630 0 0,-3-4-3505 0 0,-1-2-496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16 10591 0 0,'0'0'819'0'0,"0"-2"-534"0"0,3-11 7372 0 0,-2 27-4157 0 0,-1-8-4905 0 0,-1 1 1471 0 0,-1 0-1 0 0,0 0 1 0 0,-1 0-1 0 0,0 0 1 0 0,-6 11 0 0 0,-22 31 194 0 0,25-41-218 0 0,-65 95 311 0 0,-121 196-183 0 0,109-159-872 0 0,73-124 455 0 0,8-13 176 0 0,-1 0-92 0 0,1 1 1 0 0,0-1-1 0 0,-1 1 1 0 0,1 0-1 0 0,0 0 1 0 0,1 0-1 0 0,-1 0 0 0 0,1 0 1 0 0,0 0-1 0 0,0 1 1 0 0,0-1-1 0 0,0 8 1 0 0,5-1-1252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11975 0 0,'0'0'547'0'0,"0"0"-11"0"0,-17 2 616 0 0,10 6-998 0 0,1 0 0 0 0,0 0 1 0 0,0 1-1 0 0,1-1 0 0 0,0 1 0 0 0,0 0 1 0 0,1 1-1 0 0,-3 11 0 0 0,-21 85 1467 0 0,21-73-1465 0 0,-6 23-91 0 0,-46 166 801 0 0,36-162-273 0 0,-47 87 1 0 0,-43 49-729 0 0,44-80 200 0 0,69-116-67 0 0,-13 20-274 0 0,2 1 0 0 0,0 0-1 0 0,1 1 1 0 0,-10 35-1 0 0,20-56 205 0 0,0-1-1 0 0,0 0 0 0 0,0 0 0 0 0,-1 1 1 0 0,1-1-1 0 0,0 0 0 0 0,0 1 0 0 0,0-1 1 0 0,0 0-1 0 0,0 1 0 0 0,0-1 1 0 0,0 0-1 0 0,0 1 0 0 0,0-1 0 0 0,0 0 1 0 0,0 1-1 0 0,1-1 0 0 0,-1 0 1 0 0,0 0-1 0 0,0 1 0 0 0,0-1 0 0 0,0 0 1 0 0,0 1-1 0 0,1-1 0 0 0,-1 0 1 0 0,0 0-1 0 0,0 1 0 0 0,0-1 0 0 0,1 0 1 0 0,-1 0-1 0 0,0 1 0 0 0,11-2-1146 0 0,10-10-100 0 0,0-8-216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12 13823 0 0,'4'0'138'0'0,"-1"0"-43"0"0,-1 0 1 0 0,1 0-1 0 0,-1 0 1 0 0,1 0-1 0 0,-1-1 1 0 0,0 1 0 0 0,1-1-1 0 0,-1 1 1 0 0,1-1-1 0 0,-1 0 1 0 0,0 0-1 0 0,0 0 1 0 0,1 0-1 0 0,1-3 1 0 0,-3 4 281 0 0,-1 0 110 0 0,0 0 22 0 0,0 0-66 0 0,-15 15-278 0 0,-32 31 1275 0 0,-44 31-855 0 0,60-49-562 0 0,-8 8-936 0 0,-40 50 0 0 0,67-71 879 0 0,0 1 0 0 0,1 0 0 0 0,-11 24 0 0 0,-22 56 2 0 0,6-11 34 0 0,-35 45-2 0 0,2-1 0 0 0,61-110 0 0 0,1 1 0 0 0,1 0 0 0 0,1 1 0 0 0,1-1 0 0 0,1 1 0 0 0,-4 32 0 0 0,8-45 0 0 0,1 1 0 0 0,0-1 0 0 0,0 0 0 0 0,1 1 0 0 0,0-1 0 0 0,1 0 0 0 0,0 0 0 0 0,5 14 0 0 0,-5-17 0 0 0,0 0 0 0 0,1 0 0 0 0,0 0 0 0 0,1 0 0 0 0,-1 0 0 0 0,1-1 0 0 0,0 1 0 0 0,0-1 0 0 0,0 0 0 0 0,0 0 0 0 0,1 0 0 0 0,0-1 0 0 0,8 5 0 0 0,6 2 474 0 0,1-2 1 0 0,37 12-1 0 0,15 6 1251 0 0,-63-22-1579 0 0,0 0 0 0 0,0 1 0 0 0,-1 0 0 0 0,0 1 0 0 0,14 11 0 0 0,-10-5-140 0 0,-1 0 0 0 0,19 25 0 0 0,-26-31-7 0 0,0 0 1 0 0,-1 0 0 0 0,0 0 0 0 0,0 0 0 0 0,0 0 0 0 0,-1 0 0 0 0,0 1-1 0 0,0 0 1 0 0,1 11 0 0 0,-2-16-114 0 0,-1 0 0 0 0,0 0 0 0 0,0 0 0 0 0,-1 0 0 0 0,1 0 0 0 0,0 0 0 0 0,-1 0 0 0 0,1 0 0 0 0,-1 0 0 0 0,1 0 0 0 0,-1 0 0 0 0,-2 3 0 0 0,3-5-52 0 0,-1 1 0 0 0,1 0 0 0 0,-1 0 0 0 0,0-1 0 0 0,1 1 1 0 0,-1 0-1 0 0,0-1 0 0 0,0 1 0 0 0,0-1 0 0 0,1 1 0 0 0,-1-1 0 0 0,0 1 1 0 0,0-1-1 0 0,0 1 0 0 0,0-1 0 0 0,0 0 0 0 0,0 0 0 0 0,0 1 1 0 0,0-1-1 0 0,0 0 0 0 0,0 0 0 0 0,0 0 0 0 0,0 0 0 0 0,0 0 0 0 0,-1-1 1 0 0,-8-1-5633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951 127 2303 0 0,'10'-4'59'0'0,"0"1"0"0"0,0-1 0 0 0,0-1 0 0 0,-1 0 0 0 0,1 0 0 0 0,12-11-1 0 0,-21 16 413 0 0,0-1 0 0 0,0 1-1 0 0,-1-1 1 0 0,1 1-1 0 0,0-1 1 0 0,-1 0-1 0 0,1 1 1 0 0,0-1-1 0 0,-1 0 1 0 0,1 1-1 0 0,-1-1 1 0 0,1 0-1 0 0,-1 0 1 0 0,1 0-1 0 0,-1 1 1 0 0,0-1 0 0 0,1 0-1 0 0,-1 0 1 0 0,0 0-1 0 0,0 0 1 0 0,0 0-1 0 0,1-1 1 0 0,-4-10 898 0 0,-9-34 958 0 0,12 44-1883 0 0,0 2-11 0 0,0 0-49 0 0,-1 0-367 0 0,0-1-1 0 0,0 0 0 0 0,0 0 1 0 0,0 1-1 0 0,0-1 0 0 0,0 1 1 0 0,0-1-1 0 0,0 1 0 0 0,0 0 1 0 0,-1-1-1 0 0,1 1 1 0 0,0 0-1 0 0,0 0 0 0 0,0 0 1 0 0,-1 0-1 0 0,1 0 0 0 0,0 0 1 0 0,0 0-1 0 0,0 0 0 0 0,-1 0 1 0 0,1 0-1 0 0,0 1 0 0 0,-1 0 1 0 0,-27 12-10 0 0,26-12-5 0 0,-126 60-453 0 0,4 9 84 0 0,-109 58-612 0 0,158-91 586 0 0,-92 32 1 0 0,150-63 370 0 0,-200 60-28 0 0,272-86-70 0 0,12 5 28 0 0,98-10 1 0 0,70 13 38 0 0,-205 11 49 0 0,-1 2 0 0 0,0 2 0 0 0,41 7 1 0 0,-56-7-7 0 0,-1 0 1 0 0,0 1 0 0 0,0 0 0 0 0,0 1-1 0 0,0 1 1 0 0,-1 0 0 0 0,0 0 0 0 0,0 1-1 0 0,-1 0 1 0 0,12 10 0 0 0,-16-10-4 0 0,0 0 1 0 0,0 0 0 0 0,-1 0-1 0 0,0 1 1 0 0,6 13-1 0 0,-5-6 13 0 0,-4 0 0 0 0,-3-11 8 0 0,0-1 1 0 0,0 0-1 0 0,0 1 0 0 0,0-1 0 0 0,0 0 0 0 0,-1 0 1 0 0,1 1-1 0 0,-1-1 0 0 0,0-1 0 0 0,0 1 0 0 0,0 0 1 0 0,0 0-1 0 0,0-1 0 0 0,-1 1 0 0 0,1-1 0 0 0,-1 0 0 0 0,0 1 1 0 0,-3 1-1 0 0,-7 4 117 0 0,1-1 0 0 0,-1-1 0 0 0,-14 6-1 0 0,16-8-49 0 0,-93 31 567 0 0,42-9-475 0 0,-108 49-60 0 0,142-62-93 0 0,0-1 1 0 0,0-2 0 0 0,-2 0-1 0 0,1-2 1 0 0,-1-1 0 0 0,0-1-1 0 0,0-2 1 0 0,-1-1 0 0 0,-48-2-1 0 0,67-3-14 0 0,5-2-30 0 0,6 2-136 0 0,4 0-63 0 0,0 0 0 0 0,-1 0 0 0 0,1 0 0 0 0,0 0 0 0 0,1 0 0 0 0,-1 1 0 0 0,0-1 0 0 0,0 1 0 0 0,7-1 0 0 0,4-2-1437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2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4519 0 0,'0'0'202'0'0,"0"0"67"0"0,0 0 139 0 0,0 0 59 0 0,0 0 11 0 0,0 0-3 0 0,0 0-22 0 0,0 0-5 0 0,0 0 0 0 0,0 0-36 0 0,0 0-150 0 0,-2 0-66 0 0,1 0-141 0 0,-1 1 1 0 0,1 0 0 0 0,-1 0-1 0 0,1-1 1 0 0,-1 1-1 0 0,1 0 1 0 0,-1 0 0 0 0,1 0-1 0 0,0 0 1 0 0,0 1 0 0 0,0-1-1 0 0,-1 0 1 0 0,1 0 0 0 0,0 1-1 0 0,0-1 1 0 0,1 1-1 0 0,-1-1 1 0 0,0 1 0 0 0,0-1-1 0 0,1 1 1 0 0,-1-1 0 0 0,1 1-1 0 0,-1 0 1 0 0,1-1-1 0 0,0 1 1 0 0,0 0 0 0 0,0-1-1 0 0,-1 1 1 0 0,2 0 0 0 0,-1 0-1 0 0,0-1 1 0 0,0 1-1 0 0,0 0 1 0 0,1-1 0 0 0,0 3-1 0 0,2 1 22 0 0,0 0 0 0 0,-1-1 1 0 0,2 0-1 0 0,-1 1 0 0 0,0-1 0 0 0,1-1 0 0 0,0 1 0 0 0,0 0 0 0 0,0-1 0 0 0,0 0 0 0 0,7 4 0 0 0,-2-2 121 0 0,0-1 0 0 0,0 0 0 0 0,1 0 0 0 0,-1-1-1 0 0,14 2 1 0 0,0 0 295 0 0,0-1-1 0 0,27 0 1 0 0,-48-4-1661 0 0,-2 0-3694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2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7919 0 0,'0'0'363'0'0,"0"0"-12"0"0,0 0-149 0 0,0 0 200 0 0,-2 1 115 0 0,-22 19 552 0 0,5-4-686 0 0,0 0 1 0 0,-19 23 0 0 0,-56 63 313 0 0,89-97-613 0 0,-1-1-1 0 0,1 1 1 0 0,-1-1-1 0 0,0 0 1 0 0,0 0-1 0 0,0-1 1 0 0,0 0 0 0 0,-1 0-1 0 0,1 0 1 0 0,-1-1-1 0 0,0 0 1 0 0,0 0-1 0 0,0-1 1 0 0,0 0-1 0 0,0 0 1 0 0,0 0-1 0 0,0-1 1 0 0,0 0-1 0 0,-13-2 1 0 0,-39-13 363 0 0,26 6-357 0 0,13 0-100 0 0,20 9 6 0 0,0 0 0 0 0,-1 0 0 0 0,1 0 0 0 0,0 0 0 0 0,-1 0 1 0 0,1-1-1 0 0,-1 1 0 0 0,1 0 0 0 0,0 0 0 0 0,-1 0 0 0 0,1 0 1 0 0,-1 0-1 0 0,1 0 0 0 0,0 0 0 0 0,-1 0 0 0 0,1 1 0 0 0,-1-1 1 0 0,1 0-1 0 0,0 0 0 0 0,-1 0 0 0 0,1 0 0 0 0,0 0 0 0 0,-1 1 0 0 0,-7 1-453 0 0,31 4 1422 0 0,-18-5-811 0 0,0 1 1 0 0,0-1 0 0 0,0 1-1 0 0,10 0 1 0 0,24-8 534 0 0,-37 6-549 0 0,-2 0-11 0 0,0 0-1 0 0,0 0-10 0 0,-2 2-54 0 0,-18 17-35 0 0,2-2-57 0 0,1 1 0 0 0,1 0-1 0 0,-18 27 1 0 0,30-40 48 0 0,0 1-1 0 0,1 1 1 0 0,-1-1 0 0 0,2 0-1 0 0,-1 1 1 0 0,1 0 0 0 0,0-1-1 0 0,0 1 1 0 0,1 0 0 0 0,0 0-1 0 0,0 0 1 0 0,0 0 0 0 0,1 0-1 0 0,0 0 1 0 0,1 0 0 0 0,1 10-1 0 0,0-11 48 0 0,0 1-1 0 0,0-1 0 0 0,1 0 1 0 0,0 0-1 0 0,0 0 1 0 0,0 0-1 0 0,1 0 0 0 0,-1-1 1 0 0,7 7-1 0 0,-8-10 22 0 0,-2-2 0 0 0,1 1-152 0 0,0-1 0 0 0,-1 0-1 0 0,1 1 1 0 0,0-1 0 0 0,0 1 0 0 0,-1-1-1 0 0,1 1 1 0 0,0-1 0 0 0,0 1 0 0 0,-1 0-1 0 0,1-1 1 0 0,0 2 0 0 0,-1-2-82 0 0,3 2-1073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88 2759 0 0,'-2'0'207'0'0,"-16"3"702"0"0,16-3 43 0 0,2 0 38 0 0,0 0-33 0 0,0 0-172 0 0,0 0-75 0 0,2-1-20 0 0,7-6-178 0 0,1 1 0 0 0,0 0-1 0 0,0 0 1 0 0,0 1 0 0 0,1 1 0 0 0,-1 0-1 0 0,23-6 1 0 0,84-10 1504 0 0,-103 18-1788 0 0,28-5 268 0 0,-11 2-18 0 0,38-2 0 0 0,-60 7-432 0 0,1 0 1 0 0,-1 0-1 0 0,0 1 1 0 0,0 1-1 0 0,0-1 1 0 0,0 1-1 0 0,0 1 1 0 0,14 5-1 0 0,-19-6-147 0 0,-3-2 31 0 0,1 1 0 0 0,-1 0 0 0 0,1-1 1 0 0,-1 1-1 0 0,1 0 0 0 0,-1 0 0 0 0,0 0 1 0 0,1 0-1 0 0,-1 0 0 0 0,0 0 1 0 0,0 0-1 0 0,0 1 0 0 0,0-1 0 0 0,0 0 1 0 0,2 3-1 0 0,2 8-1281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8287 0 0,'11'0'5716'0'0,"63"-5"-4497"0"0,112-38 304 0 0,-105 21-1155 0 0,-31 9-333 0 0,43-11 331 0 0,-77 22-676 0 0,0-1-1 0 0,-1 2 1 0 0,32 0 0 0 0,-27 4-5524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5 946 2303 0 0,'-4'-18'2028'0'0,"4"16"-1756"0"0,1 1 0 0 0,0-1 0 0 0,0 0-1 0 0,0 0 1 0 0,0 0 0 0 0,0 1-1 0 0,0-1 1 0 0,0 0 0 0 0,1 1-1 0 0,-1-1 1 0 0,1 1 0 0 0,-1 0 0 0 0,1-1-1 0 0,-1 1 1 0 0,1 0 0 0 0,0 0-1 0 0,3-2 1 0 0,37-21 2328 0 0,-41 23-2295 0 0,-1 1-22 0 0,0 0-90 0 0,0 0-38 0 0,0 0-10 0 0,0 0-9 0 0,0 0-32 0 0,11 28 175 0 0,-12-20-176 0 0,1 0-1 0 0,-1 0 1 0 0,-2 12 0 0 0,-2 15 175 0 0,4-19-187 0 0,1-1 0 0 0,0 1-1 0 0,1-1 1 0 0,1 1 0 0 0,1-1-1 0 0,0 0 1 0 0,11 29 0 0 0,-5-21-48 0 0,1-1 0 0 0,2 0 1 0 0,0-1-1 0 0,1 0 1 0 0,1-1-1 0 0,32 36 1 0 0,-28-35 19 0 0,25 41 1 0 0,-2-3 22 0 0,-32-45-65 0 0,0 0 0 0 0,-1 0-1 0 0,0 1 1 0 0,7 22 0 0 0,-10-24 0 0 0,11 21 21 0 0,-10-22-24 0 0,-1-1 0 0 0,0 1 0 0 0,0 0 0 0 0,2 15 0 0 0,-3-9 7 0 0,-1 1 1 0 0,0 0-1 0 0,-2-1 0 0 0,0 1 0 0 0,-1 0 0 0 0,-1 0 0 0 0,-6 35 1 0 0,5-47-21 0 0,2 0 1 0 0,-1 1-1 0 0,1 6 1 0 0,0-9 0 0 0,0 0 1 0 0,0 1-1 0 0,-1-1 1 0 0,1 0 0 0 0,-1 0-1 0 0,0 0 1 0 0,-3 7-1 0 0,-6 23 66 0 0,5-26-60 0 0,4-8 48 0 0,1-1 43 0 0,0 0 128 0 0,0 0 51 0 0,0 0 8 0 0,0-12 334 0 0,0 9-516 0 0,-1 0 1 0 0,1 0-1 0 0,0 0 1 0 0,0 0 0 0 0,1 1-1 0 0,-1-1 1 0 0,1 0-1 0 0,-1 0 1 0 0,1 1 0 0 0,1-4-1 0 0,-2 5-78 0 0,1 0 1 0 0,-1 0-1 0 0,0 0 0 0 0,1 0 0 0 0,-1 0 0 0 0,0 0 0 0 0,0 0 0 0 0,0 0 1 0 0,0 0-1 0 0,0 0 0 0 0,0-2 0 0 0,1-7 87 0 0,4-3-77 0 0,-1 0-1 0 0,0-1 1 0 0,-1 1 0 0 0,0-1-1 0 0,-1 1 1 0 0,-1-1 0 0 0,0-15-1 0 0,0 16-41 0 0,1 0 0 0 0,0 1 0 0 0,7-25 0 0 0,-5 23-49 0 0,-1 0 1 0 0,3-26-1 0 0,0-54-217 0 0,0 35 24 0 0,-3-1 0 0 0,-9-104 0 0 0,-1 45 132 0 0,-1-4 48 0 0,3 90 64 0 0,-11-96 0 0 0,14 97 0 0 0,3-63 0 0 0,2 45-55 0 0,-1 19 36 0 0,9-52 1 0 0,-8 73-16 0 0,0 0 1 0 0,0 0 0 0 0,1 0 0 0 0,0 0-1 0 0,0 0 1 0 0,1 1 0 0 0,1 0-1 0 0,11-16 1 0 0,51-51-111 0 0,-41 49 69 0 0,-2-2 1 0 0,30-43-1 0 0,-51 65 75 0 0,0-1 0 0 0,0 0 0 0 0,5-15 0 0 0,-9 22 0 0 0,1 0 0 0 0,0-1 0 0 0,-1 1 0 0 0,1 0 0 0 0,-1-1 0 0 0,0 1 0 0 0,1-1 0 0 0,-1 1 0 0 0,0-1 0 0 0,0 1 0 0 0,0-1 0 0 0,0 1 0 0 0,0-1 0 0 0,0 1 0 0 0,-1-1 0 0 0,1 1 0 0 0,0 0 0 0 0,-1-1 0 0 0,1 1 0 0 0,-1-2 0 0 0,-2-2 0 0 0,3 1 0 0 0,-9-12 0 0 0,2 5-3 0 0,6 9 1 0 0,0 0-1 0 0,0 0 1 0 0,0 0-1 0 0,-1 0 1 0 0,1 0-1 0 0,-1 0 0 0 0,-2-1 1 0 0,-2-2-8 0 0,-1 0 0 0 0,0 1-1 0 0,-11-5 1 0 0,16 6-43 0 0,1 3 52 0 0,1-1 1 0 0,-1 1-1 0 0,1-1 0 0 0,-1 1 0 0 0,1-1 1 0 0,-1 0-1 0 0,1 1 0 0 0,0-1 1 0 0,0 1-1 0 0,-1-1 0 0 0,1 0 0 0 0,0 1 1 0 0,0-1-1 0 0,0 0 0 0 0,-1 1 1 0 0,1-1-1 0 0,0-1 0 0 0,4-3-3 0 0,-4 5 0 0 0,6-6-30 0 0,-1 0 0 0 0,1 0 1 0 0,0 1-1 0 0,1 0 0 0 0,10-7 1 0 0,15-12-11 0 0,-19 13 42 0 0,-13 11 7 0 0,0 0-1 0 0,0 0 1 0 0,0 0 0 0 0,0 0 0 0 0,0-1 0 0 0,-6 5 104 0 0,1-1-109 0 0,3-1 0 0 0,0-1 0 0 0,0 1 0 0 0,0 0 0 0 0,0-1 0 0 0,0 1 0 0 0,0 0 0 0 0,-2 5 0 0 0,0-2 0 0 0,-4 5-12 0 0,0 1 56 0 0,8-11-15 0 0,-1 1-1 0 0,1-1 0 0 0,-1 0 1 0 0,1 1-1 0 0,0-1 1 0 0,-1 1-1 0 0,1 0 0 0 0,0-1 1 0 0,-1 1-1 0 0,1-1 1 0 0,0 1-1 0 0,0-1 0 0 0,-1 1 1 0 0,1 0-1 0 0,0-1 1 0 0,0 1-1 0 0,0 1 0 0 0,0-1 684 0 0,14 3-505 0 0,-11-4-191 0 0,0 1 0 0 0,-1-1 0 0 0,1 0 0 0 0,0 1 0 0 0,0-1 0 0 0,5-1 0 0 0,-5 0-11 0 0,-1 1-1 0 0,1 0 1 0 0,-1 0 0 0 0,1 0-1 0 0,0 0 1 0 0,-1 1 0 0 0,1-1 0 0 0,2 2-1 0 0,53 8-4 0 0,-17 3 0 0 0,1-2 0 0 0,55 9 0 0 0,-62-17 53 0 0,-1-1 0 0 0,56-5-1 0 0,70-15 398 0 0,119-38 388 0 0,-4 1-76 0 0,-195 44-450 0 0,1 3-1 0 0,119 4 1 0 0,-166 6-270 0 0,-1 1 0 0 0,1 1-1 0 0,-1 2 1 0 0,49 14 0 0 0,-67-14-36 0 0,12 4-89 0 0,48 10 0 0 0,-53-19 66 0 0,13-11 18 0 0,-19 2-326 0 0,-28 14-1079 0 0,-23 21-1185 0 0,18-12 1107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4143 0 0,'0'0'319'0'0,"0"0"-19"0"0,0 0 700 0 0,0 0 325 0 0,0 0 69 0 0,0 0-78 0 0,0 0-380 0 0,0 0-168 0 0,0 0-31 0 0,0 0-41 0 0,0 0-141 0 0,0 0-62 0 0,0 0-12 0 0,0 0-13 0 0,0 0-52 0 0,0 0-28 0 0,0 0-4 0 0,0 2-18 0 0,2 2-288 0 0,-1 1 0 0 0,0-1 0 0 0,-1 0 0 0 0,1 1 0 0 0,-1-1 0 0 0,0 1 0 0 0,0-1 0 0 0,0 1 0 0 0,0-1 0 0 0,-1 1 0 0 0,0-1 0 0 0,0 1 0 0 0,-3 7 0 0 0,-3 6-20 0 0,-1 0 1 0 0,-11 17-1 0 0,0 0-11 0 0,-29 50-10 0 0,8-16-10 0 0,25-42-15 0 0,6-12 3 0 0,0 2 0 0 0,1-1 0 0 0,-7 25 0 0 0,12-31-68 0 0,2-8-216 0 0,1-2-66 0 0,0 0-8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 12671 0 0,'16'-26'1143'0'0,"-15"25"-868"0"0,-1 1 117 0 0,0 0 89 0 0,0 0 20 0 0,-9 8 3 0 0,-13 10-606 0 0,9-8 81 0 0,0 0 0 0 0,1 1 0 0 0,0 1-1 0 0,-18 24 1 0 0,6-5 26 0 0,2 1-1 0 0,-23 41 1 0 0,40-62 67 0 0,1 0 0 0 0,-1-1 0 0 0,2 1-1 0 0,-1 1 1 0 0,2-1 0 0 0,-3 22 0 0 0,4-26-14 0 0,0 0-1 0 0,1-1 1 0 0,1 1 0 0 0,-1 0-1 0 0,1-1 1 0 0,0 1-1 0 0,0 0 1 0 0,1-1-1 0 0,0 1 1 0 0,0-1-1 0 0,1 0 1 0 0,-1 0-1 0 0,6 8 1 0 0,-7-12-36 0 0,1 1 0 0 0,0-1-1 0 0,0 1 1 0 0,0-1 0 0 0,0 0 0 0 0,1 0 0 0 0,-1 0-1 0 0,1 0 1 0 0,-1-1 0 0 0,1 1 0 0 0,-1-1 0 0 0,1 1-1 0 0,0-1 1 0 0,0 0 0 0 0,3 1 0 0 0,-1-1 22 0 0,-1 0 0 0 0,1-1-1 0 0,0 1 1 0 0,0-1 0 0 0,-1 0 0 0 0,1-1 0 0 0,0 1 0 0 0,9-3 0 0 0,-1-1 87 0 0,1 0 1 0 0,0-2 0 0 0,-1 0 0 0 0,0 0 0 0 0,18-12 0 0 0,-14 6 11 0 0,1 0 1 0 0,-2-1 0 0 0,0-1 0 0 0,0 0-1 0 0,23-29 1 0 0,-34 37-130 0 0,1-1 0 0 0,-2 0-1 0 0,1-1 1 0 0,-1 1 0 0 0,0-1 0 0 0,0 0-1 0 0,-1 0 1 0 0,0 0 0 0 0,0-1-1 0 0,-1 1 1 0 0,0 0 0 0 0,-1-1 0 0 0,0 0-1 0 0,0 1 1 0 0,-1-1 0 0 0,-1-15 0 0 0,1 20-54 0 0,-1 1 0 0 0,0-1 0 0 0,0 1 0 0 0,0 0 1 0 0,0-1-1 0 0,-1 1 0 0 0,1 0 0 0 0,-1 0 0 0 0,0-1 1 0 0,0 1-1 0 0,0 1 0 0 0,0-1 0 0 0,-1 0 0 0 0,-4-4 1 0 0,3 4-73 0 0,-1-1 0 0 0,1 2 1 0 0,-1-1-1 0 0,0 0 0 0 0,0 1 1 0 0,0 0-1 0 0,0 0 0 0 0,-11-2 1 0 0,4 1-183 0 0,-1 2 0 0 0,1-1 0 0 0,-1 2 0 0 0,1 0 0 0 0,-1 0 0 0 0,1 1 0 0 0,-23 5 0 0 0,16-2-46 0 0,-11 4-536 0 0,-36 2-1 0 0,42-5 644 0 0,18-4 161 0 0,0 0 0 0 0,0 0 0 0 0,0 0 0 0 0,-6-1 0 0 0,1-2 28 0 0,9 1 22 0 0,5 0 1 0 0,69-33-3622 0 0,-35 17-373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192 213 15807 0 0,'-2'1'727'0'0,"-71"59"762"0"0,70-58-1337 0 0,-6 3-60 0 0,0 2 56 0 0,3-2 341 0 0,-14 13 1097 0 0,19-16-1318 0 0,0 0-163 0 0,0-1 0 0 0,0 1 0 0 0,-1-1 0 0 0,1 1 0 0 0,-1-1 0 0 0,1 1 0 0 0,-1-1 0 0 0,-3 2 0 0 0,4-3-93 0 0,-1 1 0 0 0,1-1 0 0 0,-1 0 0 0 0,1 1 1 0 0,-1-1-1 0 0,1 0 0 0 0,-1 0 0 0 0,1 0 0 0 0,-1 0 0 0 0,1 0 0 0 0,-1-1 0 0 0,1 1 0 0 0,-1 0 0 0 0,1-1 0 0 0,-1 1 0 0 0,1-1 0 0 0,0 1 1 0 0,-1-1-1 0 0,1 0 0 0 0,0 0 0 0 0,-1 0 0 0 0,1 1 0 0 0,0-1 0 0 0,0 0 0 0 0,0 0 0 0 0,0-1 0 0 0,0 1 0 0 0,0 0 0 0 0,0 0 0 0 0,0 0 0 0 0,0-1 1 0 0,1 1-1 0 0,-1 0 0 0 0,0-1 0 0 0,1 1 0 0 0,-1-2 0 0 0,-1-2 3 0 0,1 1 0 0 0,0-1 0 0 0,0 1 0 0 0,0-1 0 0 0,0 1 0 0 0,1-1 0 0 0,0 0 0 0 0,-1 1 0 0 0,2-1 0 0 0,-1 1 0 0 0,2-8 0 0 0,2-3-12 0 0,1-1 0 0 0,0 1-1 0 0,2-1 1 0 0,0 2 0 0 0,0-1 0 0 0,10-13 0 0 0,-11 20-9 0 0,0 0 0 0 0,0 0 0 0 0,0 1 0 0 0,1 0 0 0 0,0 0 1 0 0,1 0-1 0 0,0 1 0 0 0,0 1 0 0 0,0-1 0 0 0,0 1 0 0 0,13-5 0 0 0,1 1-19 0 0,1 1 1 0 0,28-7-1 0 0,-40 13 8 0 0,1 0 1 0 0,-1 1 0 0 0,0 0-1 0 0,1 0 1 0 0,-1 2-1 0 0,22 2 1 0 0,-20-1 5 0 0,-2 5 11 0 0,-9-6 23 0 0,0 1 0 0 0,0 0-1 0 0,0 0 1 0 0,-1 0 0 0 0,1 0 0 0 0,-1 0-1 0 0,1 0 1 0 0,-1 0 0 0 0,0 0 0 0 0,0 1-1 0 0,1-1 1 0 0,-2 0 0 0 0,1 1 0 0 0,0-1-1 0 0,0 1 1 0 0,-1-1 0 0 0,1 1 0 0 0,-1-1-1 0 0,0 1 1 0 0,0-1 0 0 0,0 1 0 0 0,0-1-1 0 0,-1 6 1 0 0,-2 2 118 0 0,1 0 0 0 0,-2 1 0 0 0,1-2 0 0 0,-9 15 1 0 0,7-13-106 0 0,-2 5-66 0 0,-2-1 0 0 0,1 0 0 0 0,-2-1 0 0 0,0 0 0 0 0,-1 0 0 0 0,-16 15 0 0 0,21-23-212 0 0,0 0 1 0 0,0-1-1 0 0,0 0 1 0 0,-1 0-1 0 0,0-1 1 0 0,0 1-1 0 0,0-1 1 0 0,0-1-1 0 0,-1 0 1 0 0,1 0-1 0 0,-1 0 1 0 0,0-1-1 0 0,0 0 1 0 0,0-1-1 0 0,-11 2 1 0 0,15-3-258 0 0,0-1 0 0 0,0 1 0 0 0,1-1 0 0 0,-1 1 0 0 0,-5-3 0 0 0,-2-1-1153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4 131 10103 0 0,'1'-2'464'0'0,"8"-13"332"0"0,1 0 1 0 0,1 1-1 0 0,0 0 0 0 0,1 0 0 0 0,21-19 0 0 0,-13 14 243 0 0,-19 18-509 0 0,0 0-491 0 0,-1 1 1 0 0,1 0 0 0 0,-1-1-1 0 0,1 1 1 0 0,-1 0 0 0 0,1 0-1 0 0,0-1 1 0 0,-1 1 0 0 0,1 0-1 0 0,-1 0 1 0 0,1 0 0 0 0,-1 0-1 0 0,1 0 1 0 0,0 0 0 0 0,-1 0-1 0 0,1 0 1 0 0,-1 0 0 0 0,1 0 0 0 0,-1 0-1 0 0,2 0 1 0 0,6 16-42 0 0,-9-10-23 0 0,0-3 15 0 0,0 4 8 0 0,0 0 0 0 0,0 0 0 0 0,-1 0 0 0 0,0 0 0 0 0,0-1 1 0 0,-1 1-1 0 0,-6 10 0 0 0,1-2 3 0 0,-21 27-1 0 0,13-23 170 0 0,-26 25 0 0 0,36-34 116 0 0,5-8-232 0 0,0 0 108 0 0,1-2-30 0 0,-4 13 94 0 0,2 12-18 0 0,2-23-112 0 0,8 11 167 0 0,-5-9-227 0 0,-1-1-23 0 0,-1-1 1 0 0,1 0-1 0 0,0 0 0 0 0,0-1 0 0 0,0 1 0 0 0,0 0 0 0 0,0-1 0 0 0,0 1 0 0 0,0-1 0 0 0,0 1 0 0 0,5 1 0 0 0,0 0 7 0 0,1 0 0 0 0,-1 0 0 0 0,1-1 0 0 0,-1 1-1 0 0,1-2 1 0 0,11 2 0 0 0,21 6 41 0 0,-31-6-475 0 0,1-1 0 0 0,-1 0 1 0 0,1 0-1 0 0,10 0 0 0 0,-19-1-1269 0 0,7 6-429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72 4607 0 0,'-5'-11'728'0'0,"-1"0"0"0"0,0 1 0 0 0,0-1-1 0 0,-15-16 1 0 0,20 26-480 0 0,1 1 23 0 0,0 0 121 0 0,0 0 50 0 0,0 0 8 0 0,0 0 2 0 0,0 0-11 0 0,0 0-8 0 0,-1 1-1 0 0,-2 8 372 0 0,0-1 0 0 0,1 1 0 0 0,0-1 0 0 0,0 1 0 0 0,-1 17 0 0 0,0-2-466 0 0,-3 6 25 0 0,-1 0 1 0 0,-2 0 0 0 0,-1-1 0 0 0,-1 0-1 0 0,-22 40 1 0 0,3-8-214 0 0,-32 57-204 0 0,36-76-1346 0 0,13-22-96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8 302 9215 0 0,'-1'-2'707'0'0,"-3"-3"-315"0"0,3 4 407 0 0,0-3 684 0 0,1 4-1380 0 0,0 0 0 0 0,0-1 1 0 0,0 1-1 0 0,0 0 0 0 0,0-1 1 0 0,-1 1-1 0 0,1 0 0 0 0,0 0 1 0 0,0-1-1 0 0,0 1 0 0 0,0 0 0 0 0,0-1 1 0 0,0 1-1 0 0,0 0 0 0 0,0 0 1 0 0,0-1-1 0 0,0 1 0 0 0,0 0 1 0 0,0-1-1 0 0,0 1 0 0 0,0 0 1 0 0,1-1-1 0 0,-1 1 0 0 0,1-2-13 0 0,0 0 1 0 0,0 1-1 0 0,0-1 0 0 0,1 0 0 0 0,-1 1 0 0 0,1-1 0 0 0,-1 1 1 0 0,1 0-1 0 0,-1 0 0 0 0,1-1 0 0 0,0 1 0 0 0,0 0 1 0 0,1 0-1 0 0,29-11 419 0 0,-15 7-162 0 0,187-50 1821 0 0,-87 27-1531 0 0,325-90 889 0 0,-238 76-1108 0 0,-200 41-422 0 0,1 1-1 0 0,0-1 1 0 0,0 1-1 0 0,-1 0 1 0 0,1 0-1 0 0,0 0 1 0 0,0 1 0 0 0,0 0-1 0 0,-1 0 1 0 0,1 0-1 0 0,7 3 1 0 0,-12-3-49 0 0,1-1 0 0 0,-1 1 0 0 0,1-1 0 0 0,-1 0 0 0 0,1 1 0 0 0,-1-1 0 0 0,0 1 0 0 0,1 0 0 0 0,-1-1 0 0 0,0 1 0 0 0,1-1 0 0 0,-1 1 0 0 0,0-1 0 0 0,0 1 0 0 0,1 0 0 0 0,-1-1 0 0 0,0 1 0 0 0,0 0 0 0 0,0-1 0 0 0,0 1-1 0 0,0 0 1 0 0,0-1 0 0 0,0 2 0 0 0,0-1-131 0 0,0 2-396 0 0,0 1 0 0 0,0-1 0 0 0,-1 0 0 0 0,1 0 0 0 0,-1 0 0 0 0,0 0 0 0 0,1 0 0 0 0,-2 0 0 0 0,1 0 0 0 0,-3 6 0 0 0,-10 14-5490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74 3679 0 0,'-11'1'271'0'0,"-1"1"-1"0"0,1 1 0 0 0,0 0 0 0 0,-21 8 0 0 0,-17 12 4683 0 0,46-21-2361 0 0,5-2-967 0 0,14-4-377 0 0,25-9-443 0 0,31-17 801 0 0,72-26 686 0 0,-129 51-2062 0 0,0 2-1 0 0,16-3 1 0 0,-26 6-197 0 0,-1-1 1 0 0,1 1-1 0 0,0 0 1 0 0,0 0-1 0 0,0 0 0 0 0,0 1 1 0 0,0 0-1 0 0,-1 0 0 0 0,1 0 1 0 0,6 3-1 0 0,-8-3-33 0 0,-1 0 0 0 0,1 0 0 0 0,0 1 0 0 0,-1-1 0 0 0,1 1 0 0 0,-1-1 0 0 0,1 1 1 0 0,-1 0-1 0 0,0 0 0 0 0,0 0 0 0 0,1 1 0 0 0,-2-1 0 0 0,1 0 0 0 0,0 1 0 0 0,0-1 0 0 0,-1 1 0 0 0,0 0 0 0 0,1 0 0 0 0,-1-1 0 0 0,0 1 0 0 0,0 0 0 0 0,0 0 0 0 0,-1 0 0 0 0,1 0 0 0 0,-1 0 0 0 0,0 0 0 0 0,0 0 0 0 0,0 0 0 0 0,0 4 0 0 0,-1-2-1 0 0,0-1 0 0 0,0 1 0 0 0,-1-1 0 0 0,1 1 0 0 0,-1-1 0 0 0,0 0 0 0 0,0 0 0 0 0,-1 0 0 0 0,1 0 0 0 0,-1 0 0 0 0,0 0 0 0 0,0 0 0 0 0,0-1 0 0 0,-7 6-1 0 0,-6 2-33 0 0,-1-1 0 0 0,0-1 0 0 0,0 0 0 0 0,-1-2 0 0 0,-26 9-1 0 0,-6 2 30 0 0,39-13 6 0 0,2 0-10 0 0,7-4-49 0 0,2-1-32 0 0,1 1 76 0 0,-1 0-1 0 0,1-1 0 0 0,0 1 1 0 0,0 0-1 0 0,0-1 1 0 0,0 1-1 0 0,0-1 1 0 0,0 1-1 0 0,0-1 0 0 0,1 1 1 0 0,-1-1 10 0 0,5 1-5 0 0,1 0 0 0 0,-1 0-1 0 0,1 0 1 0 0,0-1 0 0 0,-1 0 0 0 0,1-1-1 0 0,0 0 1 0 0,-1 0 0 0 0,12-3 0 0 0,1 0 0 0 0,-14 4 10 0 0,16-4 0 0 0,35 0 0 0 0,-51 3 0 0 0,1 1 0 0 0,-1 1 0 0 0,0-1 0 0 0,0 1 0 0 0,0 0 0 0 0,1 0 0 0 0,-1 0 0 0 0,0 1 0 0 0,0 0 0 0 0,-1 0 0 0 0,1 0 0 0 0,6 4 0 0 0,-9-4-4 0 0,1 0 0 0 0,-1 0 0 0 0,1 0-1 0 0,-1 1 1 0 0,0-1 0 0 0,0 1 0 0 0,0-1 0 0 0,0 1 0 0 0,-1 0-1 0 0,1 0 1 0 0,-1 0 0 0 0,0 0 0 0 0,0 0 0 0 0,0 0-1 0 0,0 0 1 0 0,0 0 0 0 0,0 0 0 0 0,-1 1 0 0 0,0-1 0 0 0,0 0-1 0 0,1 0 1 0 0,-2 0 0 0 0,1 1 0 0 0,0-1 0 0 0,-1 0 0 0 0,1 0-1 0 0,-3 6 1 0 0,1-4 1 0 0,0 0 0 0 0,0 0 0 0 0,0-1 0 0 0,0 1 0 0 0,-1-1 0 0 0,0 0 0 0 0,0 0 0 0 0,0 0 0 0 0,0 0 0 0 0,-1 0 0 0 0,0-1 0 0 0,1 1-1 0 0,-1-1 1 0 0,-1 0 0 0 0,1 0 0 0 0,0-1 0 0 0,-6 3 0 0 0,-105 33 1104 0 0,84-29-869 0 0,1 1 0 0 0,0 1-1 0 0,-36 18 1 0 0,61-26-224 0 0,-25 14 48 0 0,0-1 0 0 0,-52 18 0 0 0,72-31-91 0 0,8-2-149 0 0,2-1-80 0 0,0 0-21 0 0,0 0-168 0 0,3-2-694 0 0,9-6-293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77 3623 0 0,'34'-20'252'0'0,"-25"15"-38"0"0,1 0 0 0 0,-1-1-1 0 0,15-13 1 0 0,-23 18 183 0 0,0 0 1 0 0,0 0-1 0 0,0 0 0 0 0,0 0 0 0 0,0-1 1 0 0,-1 1-1 0 0,1 0 0 0 0,0-1 0 0 0,0-1 1 0 0,3-5 3778 0 0,-20 15-3103 0 0,4-4-916 0 0,-4 7-34 0 0,0 0 0 0 0,0 1 1 0 0,-21 20-1 0 0,-40 45-197 0 0,65-63 105 0 0,-6 4-41 0 0,1 1-1 0 0,1 0 0 0 0,1 2 1 0 0,1 0-1 0 0,-17 30 0 0 0,30-49 11 0 0,0 1 0 0 0,1 0 0 0 0,-1-1 0 0 0,0 1 0 0 0,1 0 0 0 0,-1 0 0 0 0,1-1 0 0 0,0 1 0 0 0,0 0 0 0 0,0 0 0 0 0,0 2 0 0 0,2 6 0 0 0,5 0 0 0 0,-3-7 51 0 0,1-1 0 0 0,0 1-1 0 0,-1-1 1 0 0,1 0 0 0 0,0 0-1 0 0,0-1 1 0 0,0 1 0 0 0,0-1-1 0 0,0 0 1 0 0,0 0-1 0 0,0-1 1 0 0,0 0 0 0 0,6 0-1 0 0,9-1 298 0 0,-1 0 0 0 0,22-6-1 0 0,30-9 567 0 0,33-5-265 0 0,-100 19-606 0 0,-2 2-36 0 0,-1-1 0 0 0,1 0 0 0 0,0 0 0 0 0,0 0 0 0 0,-1-1 0 0 0,1 1 0 0 0,-1 0 0 0 0,0 0 0 0 0,1-1 0 0 0,-1 1 1 0 0,0-1-1 0 0,1 1 0 0 0,-1-1 0 0 0,0 0 0 0 0,0 0 0 0 0,-1 1 0 0 0,1-1 0 0 0,0 0 0 0 0,0 0 0 0 0,-1 0 0 0 0,1-2 0 0 0,0 1 8 0 0,-1-2 8 0 0,0-1 0 0 0,0 0 0 0 0,0 1 0 0 0,-1-1 0 0 0,0 0 0 0 0,0 1 0 0 0,0-1 0 0 0,-1 1 0 0 0,0 0 0 0 0,-2-7 0 0 0,-6-17 44 0 0,-1-14-41 0 0,-10-48-1468 0 0,19 83 894 0 0,1 6-1406 0 0,1-1-3544 0 0,0 3 1610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122 348 3679 0 0,'6'-2'59'0'0,"1"0"-34"0"0,13 6 391 0 0,-20-4-402 0 0,0-1 0 0 0,0 1 0 0 0,0 0 0 0 0,1 0 0 0 0,-1 0 0 0 0,0 0 0 0 0,0 1-1 0 0,0-1 1 0 0,0 0 0 0 0,0 0 0 0 0,0 0 0 0 0,0 0 0 0 0,0 0 0 0 0,0 0 0 0 0,0 0-1 0 0,1 0 1 0 0,-1 0 0 0 0,0 0 0 0 0,0 0 0 0 0,0 0 0 0 0,0 0 0 0 0,0 0-1 0 0,0 0 1 0 0,0 0 0 0 0,0 0 0 0 0,0 0 0 0 0,0 0 0 0 0,0 1 0 0 0,0-1 0 0 0,0 0-1 0 0,0 0 1 0 0,0 0 0 0 0,0 0 0 0 0,0 0 0 0 0,1 0 0 0 0,-1 0 0 0 0,0 0 0 0 0,0 0-1 0 0,0 1 1 0 0,0-1 0 0 0,0 0 0 0 0,0 0 0 0 0,0 0 0 0 0,0 0 0 0 0,-1 0 0 0 0,1 0-1 0 0,0 0 1 0 0,0 0 0 0 0,0 0 0 0 0,0 0 0 0 0,0 1 0 0 0,-1 4 311 0 0,0 0 1 0 0,0 0 0 0 0,-1 0 0 0 0,0 0-1 0 0,0-1 1 0 0,0 1 0 0 0,0 0 0 0 0,-1-1-1 0 0,0 0 1 0 0,0 1 0 0 0,-7 6-1 0 0,-5 5 775 0 0,-26 22-1 0 0,21-22-484 0 0,-15 12 480 0 0,34-26-766 0 0,1-2-1 0 0,0 0 34 0 0,0 0 139 0 0,-5-2 330 0 0,4 2-807 0 0,1 0-1 0 0,0 0 1 0 0,0 0 0 0 0,-1 0-1 0 0,1 0 1 0 0,0 0-1 0 0,0 0 1 0 0,-1 0 0 0 0,1 0-1 0 0,0-1 1 0 0,0 1 0 0 0,-1 0-1 0 0,1 0 1 0 0,0 0-1 0 0,0 0 1 0 0,0 0 0 0 0,-1 0-1 0 0,1 0 1 0 0,0-1 0 0 0,0 1-1 0 0,0 0 1 0 0,-1 0-1 0 0,1 0 1 0 0,0 0 0 0 0,0-1-1 0 0,0 1 1 0 0,0 0 0 0 0,0 0-1 0 0,-1 0 1 0 0,1-1 0 0 0,0 1-1 0 0,0 0 1 0 0,0 0-1 0 0,0-1 1 0 0,0 1 0 0 0,0-1-1 0 0,-1-3 124 0 0,1-1 0 0 0,0 0 0 0 0,1 0-1 0 0,-1 0 1 0 0,1 0 0 0 0,-1 1 0 0 0,2-1 0 0 0,-1 0-1 0 0,0 1 1 0 0,1-1 0 0 0,0 1 0 0 0,3-6 0 0 0,6-12 257 0 0,15-20 0 0 0,-23 37-362 0 0,16-22 231 0 0,2 0 0 0 0,1 0 0 0 0,31-28 0 0 0,82-62 375 0 0,-43 50-482 0 0,-75 56-164 0 0,0 2 1 0 0,0 0-1 0 0,31-11 1 0 0,-46 19-158 0 0,3 1 50 0 0,1 0-1178 0 0,-4 0-3323 0 0,-2 0-1616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54 4143 0 0,'6'-7'164'0'0,"-4"4"-115"0"0,1 1-1 0 0,0-1 1 0 0,0 1-1 0 0,-1 0 0 0 0,1-1 1 0 0,1 2-1 0 0,-1-1 1 0 0,5-2-1 0 0,-5 2 780 0 0,6-9 3190 0 0,-26 0-2645 0 0,11 11-1244 0 0,0 1 0 0 0,1 0-1 0 0,-1 0 1 0 0,1 0 0 0 0,-1 1 0 0 0,1 0-1 0 0,-8 3 1 0 0,2 0 18 0 0,-61 25 116 0 0,-132 75-1 0 0,-57 62 342 0 0,161-100-529 0 0,50-32-64 0 0,56-38 3 0 0,1 1 0 0 0,-1 0 0 0 0,0 0 0 0 0,1 0 0 0 0,-1 1 0 0 0,1 0 0 0 0,11 0 0 0 0,-5-1 6 0 0,14-1-13 0 0,0 1 0 0 0,1 1 1 0 0,30 3-1 0 0,-46-1-37 0 0,0 1 0 0 0,0 1 0 0 0,0 0 0 0 0,-1 0 0 0 0,1 1-1 0 0,-1 0 1 0 0,0 1 0 0 0,0 0 0 0 0,14 10 0 0 0,100 79-193 0 0,-118-90 545 0 0,0 0-1 0 0,0 0 1 0 0,0 0-1 0 0,1-1 1 0 0,-1 0-1 0 0,1-1 0 0 0,0 1 1 0 0,0-2-1 0 0,0 1 1 0 0,15 0-1 0 0,-38-1-66 0 0,0 1 0 0 0,-18 4-1 0 0,-10 1-150 0 0,-37 4-922 0 0,0 4 0 0 0,0 3 0 0 0,-108 40 0 0 0,178-55 742 0 0,8-3 4 0 0,2 0-46 0 0,0 0-196 0 0,3-1-80 0 0,37-11-3577 0 0,-10 1 8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0,'1'2'67'0'0,"13"32"301"0"0,12 20 6861 0 0,-1 1-2495 0 0,-21-49-4455 0 0,-1 0-1 0 0,1 1 1 0 0,0-1 0 0 0,1-1 0 0 0,0 1 0 0 0,0-1 0 0 0,0 1 0 0 0,0-2 0 0 0,1 1-1 0 0,-1 0 1 0 0,1-1 0 0 0,13 7 0 0 0,-15-9-243 0 0,-1 0 1 0 0,1-1-1 0 0,0 1 1 0 0,0-1-1 0 0,0 1 0 0 0,0-1 1 0 0,0 0-1 0 0,0-1 0 0 0,1 1 1 0 0,-1-1-1 0 0,0 0 1 0 0,0 0-1 0 0,0 0 0 0 0,1 0 1 0 0,-1-1-1 0 0,0 1 1 0 0,0-1-1 0 0,0 0 0 0 0,0-1 1 0 0,0 1-1 0 0,0-1 0 0 0,0 0 1 0 0,4-3-1 0 0,-5 3-304 0 0,0-1 0 0 0,0 0 0 0 0,0 1 0 0 0,-1-1 0 0 0,1-1 0 0 0,-1 1-1 0 0,0 0 1 0 0,0-1 0 0 0,0 1 0 0 0,-1-1 0 0 0,2-4 0 0 0,7-18-971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 12815 0 0,'3'0'587'0'0,"7"-3"-370"0"0,0-1 1 0 0,0 0-1 0 0,0 0 0 0 0,-1-1 1 0 0,0 0-1 0 0,10-7 0 0 0,-13 8 390 0 0,-1 0 0 0 0,1 0 0 0 0,9-3 0 0 0,-14 6-92 0 0,-1 1-119 0 0,0 0-20 0 0,0 0-45 0 0,0 0-163 0 0,0 0-68 0 0,0 0-18 0 0,0 3-80 0 0,-1-1-1 0 0,-1 1 1 0 0,1-1-1 0 0,0 1 0 0 0,0-1 1 0 0,-1 0-1 0 0,0 0 1 0 0,1 0-1 0 0,-4 3 1 0 0,2-1-17 0 0,-5 5-9 0 0,-1-2 1 0 0,0 1-1 0 0,0-1 0 0 0,0 0 0 0 0,-16 8 0 0 0,21-13 11 0 0,4-1 13 0 0,-13 7-3 0 0,0-1 0 0 0,0 0 0 0 0,-24 9 0 0 0,25-14 3 0 0,3 1 11 0 0,7-3 21 0 0,2 0-80 0 0,0 0-43 0 0,0 0-5 0 0,0 0 0 0 0,0 0 0 0 0,0 0-14 0 0,0 0-62 0 0,0 0-27 0 0,-2 1 131 0 0,0 0 1 0 0,0 0-1 0 0,0 0 0 0 0,0 0 1 0 0,0 0-1 0 0,1 0 1 0 0,-3 2-1 0 0,-1 0-64 0 0,-6 5-208 0 0,1 0 0 0 0,0 0 0 0 0,-11 12 0 0 0,11-10 101 0 0,-1-1 0 0 0,-11 10-1 0 0,20-18 202 0 0,2-1 96 0 0,-1 0-41 0 0,0-1 1 0 0,1 1-1 0 0,-1 0 0 0 0,0 0 0 0 0,0-1 0 0 0,1 1 0 0 0,-1 0 1 0 0,0-1-1 0 0,0 1 0 0 0,1-1 0 0 0,-1 1 0 0 0,1-1 0 0 0,-1 1 0 0 0,0-1 1 0 0,1 1-1 0 0,-1-1 0 0 0,1 0 0 0 0,-1 1 0 0 0,1-1 0 0 0,0 0 1 0 0,-1 1-1 0 0,1-1 0 0 0,0 0 0 0 0,-1 0 0 0 0,1 1 0 0 0,0-1 0 0 0,0 0 1 0 0,0 0-1 0 0,-1-1 0 0 0,1-1 70 0 0,-1 0 0 0 0,1 0 0 0 0,0 0 0 0 0,0 0 0 0 0,0 0 0 0 0,0-4 0 0 0,3-3 140 0 0,1 1-1 0 0,-1-1 0 0 0,2 1 0 0 0,-1 0 1 0 0,1 1-1 0 0,10-15 0 0 0,-36 42 2013 0 0,-17 21-2699 0 0,29-28 418 0 0,-14 24 0 0 0,9-15 27 0 0,14-21 16 0 0,0 1 0 0 0,0-1-1 0 0,-1 0 1 0 0,1 0 0 0 0,0 1 0 0 0,0-1-1 0 0,-1 0 1 0 0,1 0 0 0 0,0 1-1 0 0,0-1 1 0 0,0 0 0 0 0,-1 1 0 0 0,1-1-1 0 0,0 0 1 0 0,0 1 0 0 0,0-1-1 0 0,0 0 1 0 0,0 1 0 0 0,0-1 0 0 0,0 0-1 0 0,0 1 1 0 0,0-1 0 0 0,0 0 0 0 0,0 1-1 0 0,0-1 1 0 0,0 1 0 0 0,0-1-1 0 0,0 0 1 0 0,0 1 0 0 0,0-1 0 0 0,1 0-1 0 0,-1 1 1 0 0,0-1 0 0 0,0 0-1 0 0,0 0 1 0 0,0 1 0 0 0,1-1 0 0 0,-1 0-1 0 0,0 1 1 0 0,1-1 0 0 0,6 1 80 0 0,-7-1-76 0 0,6 0 39 0 0,0 0-1 0 0,0 0 1 0 0,-1-1-1 0 0,1 0 1 0 0,0 0-1 0 0,0-1 0 0 0,-1 0 1 0 0,1 0-1 0 0,-1 0 1 0 0,1 0-1 0 0,-1-1 1 0 0,0 0-1 0 0,0 0 1 0 0,8-7-1 0 0,-12 10-109 0 0,-1-1 0 0 0,0 1-1 0 0,1 0 1 0 0,-1 0 0 0 0,1-1 0 0 0,-1 1-1 0 0,0 0 1 0 0,1-1 0 0 0,-1 1 0 0 0,0-1-1 0 0,0 1 1 0 0,1 0 0 0 0,-1-1 0 0 0,0 1-1 0 0,0-1 1 0 0,0 1 0 0 0,1 0 0 0 0,-1-1-1 0 0,0 1 1 0 0,0-1 0 0 0,0 1 0 0 0,0-1-1 0 0,0 1 1 0 0,0-1 0 0 0,0 1-1 0 0,0-1 1 0 0,0 1 0 0 0,0 0 0 0 0,0-1-1 0 0,0 1 1 0 0,-1-1 0 0 0,1 1 0 0 0,0-1-1 0 0,0 1 1 0 0,-1-1 0 0 0,-13-10-853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6911 0 0,'0'0'528'0'0,"0"0"-202"0"0,0 0 414 0 0,0 0 222 0 0,0 0 44 0 0,0 2-84 0 0,0 6-384 0 0,0-5-170 0 0,1-1-31 0 0,2 10-43 0 0,-2-7-160 0 0,0 0 0 0 0,1 1-1 0 0,0-1 1 0 0,0 0 0 0 0,0 0 0 0 0,1 0 0 0 0,-1-1-1 0 0,1 1 1 0 0,6 6 0 0 0,-5-5-101 0 0,0 0 1 0 0,0-1-1 0 0,-1 1 0 0 0,1 1 1 0 0,-1-1-1 0 0,-1 0 0 0 0,1 1 1 0 0,-1 0-1 0 0,0-1 0 0 0,-1 1 1 0 0,1 0-1 0 0,-1 0 1 0 0,-1 0-1 0 0,1 0 0 0 0,-1 0 1 0 0,0 0-1 0 0,-1 0 0 0 0,-2 10 1 0 0,0 0 40 0 0,-1 0 0 0 0,-1-1 0 0 0,0 1 1 0 0,-2-1-1 0 0,0 0 0 0 0,-13 22 0 0 0,-44 71-74 0 0,61-101-20 0 0,-1-1-1 0 0,-3 14 0 0 0,2-6-41 0 0,4-13-114 0 0,1-2-20 0 0,0 0-950 0 0,0 0-3820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89 628 1839 0 0,'-1'2'134'0'0,"-3"9"40"0"0,-10 17 3469 0 0,13-27-3126 0 0,-1 2-301 0 0,0 1-1 0 0,0-2 1 0 0,0 1-1 0 0,0 0 1 0 0,-1 0-1 0 0,-3 2 1 0 0,4-2-185 0 0,1-2 132 0 0,1-1 80 0 0,0 0 39 0 0,0 0 6 0 0,0 0 19 0 0,0 0 78 0 0,-7 7 228 0 0,5-6 5216 0 0,-2-15-6000 0 0,0 0 1 0 0,1 0 0 0 0,1 0 0 0 0,0 0-1 0 0,0-21 1 0 0,-2-11-462 0 0,-6-53-250 0 0,3-118-1 0 0,15 102 879 0 0,-6 101 128 0 0,0 1 0 0 0,1 0 0 0 0,0 1-1 0 0,2-1 1 0 0,-1 1 0 0 0,10-19 0 0 0,-13 30-90 0 0,0 0 1 0 0,0 0-1 0 0,-1 0 1 0 0,1 0 0 0 0,0 0-1 0 0,0 0 1 0 0,1 0-1 0 0,-1 0 1 0 0,0 0-1 0 0,0 1 1 0 0,0-1 0 0 0,1 0-1 0 0,-1 1 1 0 0,0-1-1 0 0,0 1 1 0 0,1-1 0 0 0,-1 1-1 0 0,1 0 1 0 0,1-1-1 0 0,27 1 387 0 0,-30 0-417 0 0,16 2 77 0 0,0 1-1 0 0,18 6 1 0 0,-20-4-70 0 0,-2 2 32 0 0,0-1-22 0 0,-7-4 22 0 0,8 4-21 0 0,1 4 48 0 0,-12-7-30 0 0,1 0 1 0 0,0 0 0 0 0,-1 1 0 0 0,0-1 0 0 0,1 1 0 0 0,-2 0 0 0 0,1 0 0 0 0,2 6-1 0 0,3 7 47 0 0,1-1-123 0 0,-2 1 1 0 0,0 0-1 0 0,-1 0 0 0 0,-1 0 0 0 0,-1 0 0 0 0,3 27 1 0 0,-6-30-3 0 0,0 0 1 0 0,-1 0-1 0 0,-1 0 0 0 0,-6 24 1 0 0,-20 52 291 0 0,22-76-190 0 0,0-1 0 0 0,-1 0 0 0 0,-9 14 0 0 0,3 1-131 0 0,11-23 47 0 0,1-1 0 0 0,-1 1 0 0 0,0-1 0 0 0,0 0 0 0 0,-1 1-1 0 0,-2 3 1 0 0,-9 11-182 0 0,13-17 52 0 0,1-2-11 0 0,0 0-6 0 0,0 0 11 0 0,0 0 52 0 0,0 0 28 0 0,4 3-60 0 0,-4-2 101 0 0,1 0 1 0 0,-1-1-1 0 0,1 1 1 0 0,-1-1 0 0 0,0 1-1 0 0,1-1 1 0 0,-1 1-1 0 0,1-1 1 0 0,0 1 0 0 0,-1-1-1 0 0,1 1 1 0 0,-1-1-1 0 0,1 0 1 0 0,-1 1 0 0 0,1-1-1 0 0,0 0 1 0 0,-1 0 0 0 0,1 1-1 0 0,0-1 1 0 0,-1 0-1 0 0,1 0 1 0 0,0 0 0 0 0,0 0-1 0 0,-1 0 1 0 0,1 0-1 0 0,0 0 1 0 0,9-6-293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8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25 403 919 0 0,'0'-2'67'0'0,"1"1"277"0"0,0-1 0 0 0,0 0 0 0 0,0 0 0 0 0,-1 0 1 0 0,1 0-1 0 0,-1 0 0 0 0,1 0 0 0 0,-1 0 0 0 0,0 0 0 0 0,0 0 0 0 0,0 0 0 0 0,0 0 0 0 0,0 0 0 0 0,0 0 0 0 0,-1 0 0 0 0,0-3 0 0 0,-1 1-111 0 0,0 1 0 0 0,0 0 0 0 0,0 0 0 0 0,-1 0 0 0 0,1 0 0 0 0,-1 0 0 0 0,-9-9 10724 0 0,17 12-10917 0 0,0-1 0 0 0,0 0 0 0 0,0 0 1 0 0,0 0-1 0 0,0 0 0 0 0,-1-1 0 0 0,1 0 0 0 0,7-3 0 0 0,35-24 671 0 0,-40 24-537 0 0,92-63 1252 0 0,-77 51-1050 0 0,30-27-1 0 0,-8 5-94 0 0,86-76-1925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24 10135 0 0,'17'-24'7570'0'0,"-18"27"-6864"0"0,-27 37 740 0 0,-35 67 0 0 0,9-12-875 0 0,9-19-455 0 0,-12 19-83 0 0,26-42 297 0 0,-36 80-1 0 0,38-71-1987 0 0,-2-1-3488 0 0,20-42-1677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12007 0 0,'0'0'547'0'0,"0"0"-11"0"0,0 0-280 0 0,0 0 92 0 0,0 0 72 0 0,3-1 17 0 0,100-40 1323 0 0,30-8-442 0 0,-84 33-812 0 0,-10 5-291 0 0,1 1 0 0 0,46-6-1 0 0,-57 12-202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24 151 11487 0 0,'-2'1'528'0'0,"-18"4"171"0"0,18-5 1363 0 0,3 0-527 0 0,66-25 1033 0 0,-35 9-2323 0 0,152-63 647 0 0,-160 71-766 0 0,1 0 0 0 0,0 2 0 0 0,0 1 0 0 0,0 1 0 0 0,45-1 1 0 0,-64 4-106 0 0,1 2 0 0 0,-1-1 0 0 0,0 1 1 0 0,0 0-1 0 0,1 0 0 0 0,-1 1 0 0 0,7 2 1 0 0,-10-2-213 0 0,-1-1 0 0 0,1 0 0 0 0,-1 1 0 0 0,0-1 0 0 0,1 1 0 0 0,-1-1 0 0 0,0 1 0 0 0,0 0 0 0 0,0 0 0 0 0,0 0 0 0 0,0 1 0 0 0,-1-1 0 0 0,1 0 0 0 0,0 0 0 0 0,-1 1 0 0 0,0-1 0 0 0,0 1 0 0 0,2 3 0 0 0,0 10-6180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14 3223 0 0,'3'-13'1756'0'0,"-6"22"3652"0"0,-2 9-2097 0 0,1-7-4470 0 0,-76 180 2730 0 0,64-149-1533 0 0,2 0-1 0 0,2 2 1 0 0,2-1-1 0 0,2 1 1 0 0,-4 76-1 0 0,12-113-37 0 0,-1 23-42 0 0,-6 38 0 0 0,6-59 34 0 0,-1 0 0 0 0,0-1-1 0 0,-1 1 1 0 0,0 0-1 0 0,0-1 1 0 0,-1 0-1 0 0,0 1 1 0 0,-9 11-1 0 0,-43 46 84 0 0,55-65-44 0 0,1-1-87 0 0,0 0-51 0 0,0 0-12 0 0,3 0-55 0 0,12-5-230 0 0,5-2-98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190 210 3679 0 0,'0'0'284'0'0,"0"0"34"0"0,0 0 834 0 0,0 0 384 0 0,0 0 80 0 0,-1 1-151 0 0,-7 1-692 0 0,6-2-298 0 0,2 0-56 0 0,0 0 1 0 0,0 0 69 0 0,0 0 30 0 0,0 0 7 0 0,0 0 2 0 0,0 0 0 0 0,0 0 0 0 0,2-2 0 0 0,5-5-347 0 0,0 0 0 0 0,1 0 0 0 0,0 1-1 0 0,0 0 1 0 0,1 0 0 0 0,11-5 0 0 0,60-26 106 0 0,-64 30-216 0 0,69-32 125 0 0,-36 15-63 0 0,64-20 0 0 0,-108 42-110 0 0,0 0 1 0 0,1 1-1 0 0,-1 0 1 0 0,1 0-1 0 0,-1 0 1 0 0,1 0-1 0 0,-1 1 1 0 0,1 0 0 0 0,0 0-1 0 0,-1 0 1 0 0,11 3-1 0 0,-15-3-17 0 0,0 1 1 0 0,0-1-1 0 0,0 0 0 0 0,0 1 0 0 0,0-1 0 0 0,0 1 0 0 0,0 0 0 0 0,0-1 1 0 0,0 1-1 0 0,0 0 0 0 0,0 0 0 0 0,1 1 0 0 0,-1 0-4 0 0,0 0-1 0 0,0 1 0 0 0,0-1 1 0 0,0 1-1 0 0,0 0 0 0 0,-1-1 1 0 0,1 1-1 0 0,-1 0 0 0 0,1-1 1 0 0,-1 1-1 0 0,0 0 0 0 0,0 0 1 0 0,-1 5-1 0 0,-1 2-7 0 0,0 1-1 0 0,-4 12 1 0 0,3-15-13 0 0,0 0 0 0 0,-1-1 0 0 0,0 1 0 0 0,0-1 0 0 0,-1 0 1 0 0,0 0-1 0 0,0 0 0 0 0,0-1 0 0 0,-9 7 0 0 0,-9 9-83 0 0,-29 19 0 0 0,39-31 55 0 0,-14 9-71 0 0,-1-1-1 0 0,-47 23 0 0 0,-65 20-21 0 0,53-25 108 0 0,66-27-31 0 0,-4 1-333 0 0,1 1 0 0 0,0 1-1 0 0,0 2 1 0 0,-32 23 0 0 0,56-37 380 0 0,-1 0 0 0 0,1 1 1 0 0,-1-1-1 0 0,1 0 0 0 0,0 1 0 0 0,-1-1 0 0 0,1 0 0 0 0,0 1 0 0 0,-1-1 0 0 0,1 1 0 0 0,0-1 0 0 0,-1 1 1 0 0,1-1-1 0 0,0 1 0 0 0,0-1 0 0 0,0 1 0 0 0,-1-1 0 0 0,1 1 0 0 0,0-1 0 0 0,0 1 0 0 0,0-1 0 0 0,0 1 1 0 0,0-1-1 0 0,0 1 0 0 0,0-1 0 0 0,0 1 0 0 0,0 0 0 0 0,0-1 0 0 0,0 1 0 0 0,0-1 0 0 0,1 1 0 0 0,-1-1 1 0 0,0 1-1 0 0,0-1 0 0 0,1 1 0 0 0,-1-1 0 0 0,0 1 0 0 0,1 0 0 0 0,0 0 46 0 0,0 1-58 0 0,33 4 338 0 0,98-11 798 0 0,-112 3-945 0 0,0-1-1 0 0,-1-1 0 0 0,1-1 1 0 0,29-11-1 0 0,145-64 1074 0 0,-187 77-1189 0 0,0 1 0 0 0,1 0 0 0 0,8-1 0 0 0,5 0 42 0 0,-15 5-93 0 0,-2 0 7 0 0,11 2-19 0 0,-11-3-58 0 0,0 0-1 0 0,0 1 0 0 0,0-1 1 0 0,0 1-1 0 0,6 4 0 0 0,-8-5-34 0 0,1 1-1 0 0,-1-1 0 0 0,1 0 0 0 0,0 1 1 0 0,-1-1-1 0 0,4 0 0 0 0,-4 0-188 0 0,-2-1-80 0 0,5 2-225 0 0,-4-2 575 0 0,-1 1 1 0 0,0-1 0 0 0,0 0 0 0 0,0 0-1 0 0,1 1 1 0 0,-1-1 0 0 0,0 0 0 0 0,1 0 0 0 0,-1 0-1 0 0,0 0 1 0 0,0 0 0 0 0,1 1 0 0 0,-1-1-1 0 0,0 0 1 0 0,1 0 0 0 0,-1 0 0 0 0,0 0-1 0 0,0 0 1 0 0,1 0 0 0 0,-1 0 0 0 0,0 0 0 0 0,1 0-1 0 0,-1 0 1 0 0,0 0 0 0 0,1 0 0 0 0,-1 0-1 0 0,0-1 1 0 0,1 1 0 0 0,11-3-1090 0 0,1 0-241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42 1375 0 0,'-1'-2'107'0'0,"-10"-30"281"0"0,10 31 1515 0 0,1 0-1725 0 0,0 1 0 0 0,0 0 0 0 0,0-1 0 0 0,-1 1 1 0 0,1 0-1 0 0,0-1 0 0 0,0 1 0 0 0,0 0 0 0 0,0 0 0 0 0,-1-1 0 0 0,1 1 1 0 0,0 0-1 0 0,0 0 0 0 0,-1-1 0 0 0,1 1 0 0 0,0 0 0 0 0,0 0 0 0 0,-1 0 1 0 0,1 0-1 0 0,0-1 0 0 0,-1 1 0 0 0,1 0 0 0 0,0 0 0 0 0,0 0 0 0 0,-1 0 1 0 0,1 0-1 0 0,0 0 0 0 0,-1 0 0 0 0,1 0 0 0 0,0 0 0 0 0,-1 0 0 0 0,1 0 1 0 0,0 0-1 0 0,-1 0 0 0 0,1 0 0 0 0,0 0 0 0 0,-1 0 0 0 0,1 0 0 0 0,0 0 1 0 0,-1 0-1 0 0,1 0 0 0 0,0 1 0 0 0,-1-1 0 0 0,1 0 0 0 0,-1 1-8 0 0,-1-1 1 0 0,1 1-1 0 0,0-1 0 0 0,0 1 0 0 0,0-1 0 0 0,0 1 0 0 0,0 0 0 0 0,-1 0 0 0 0,1-1 0 0 0,1 1 0 0 0,-1 0 0 0 0,0 0 0 0 0,0 0 1 0 0,-1 1-1 0 0,-10 22 113 0 0,0-1 0 0 0,1 1 0 0 0,2 1 0 0 0,1 0 0 0 0,-7 30 0 0 0,8-10-43 0 0,-2 86 0 0 0,-1-14-3 0 0,3-47-88 0 0,0-16 39 0 0,-19 74 1 0 0,9-56-104 0 0,7-28-15 0 0,-1-1 0 0 0,-3 0 0 0 0,-31 67 0 0 0,32-88-1798 0 0,13-22-4008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734 118 5063 0 0,'1'-1'390'0'0,"1"-6"14"0"0,1 1 0 0 0,0 0 0 0 0,0 0 1 0 0,0 0-1 0 0,1 0 0 0 0,0 0 0 0 0,0 1 0 0 0,0-1 1 0 0,8-6-1 0 0,1 0 911 0 0,1 0-1 0 0,21-13 1 0 0,-33 24-819 0 0,-2 1-30 0 0,0 0-130 0 0,0 0-59 0 0,0 0-12 0 0,0 0-34 0 0,-23 25-124 0 0,14-15-119 0 0,-18 16 1 0 0,-334 237-1688 0 0,321-237 1075 0 0,0-3 0 0 0,-53 23 0 0 0,67-36 382 0 0,0-1-1 0 0,-1 0 0 0 0,0-2 1 0 0,0-2-1 0 0,-30 3 0 0 0,1-4 417 0 0,54-4 86 0 0,2 0 76 0 0,0 0 14 0 0,0 0-7 0 0,15 0 250 0 0,131-5 93 0 0,-1-1-572 0 0,-121 8-61 0 0,-1 0 0 0 0,46 11 0 0 0,-56-10-72 0 0,-1 1 1 0 0,0 1 0 0 0,0 0 0 0 0,0 1-1 0 0,0 0 1 0 0,18 13 0 0 0,6 2-641 0 0,-35-20 630 0 0,-1-1 108 0 0,0 0 18 0 0,0 0 0 0 0,0 0 34 0 0,0 0 18 0 0,0 0 3 0 0,0 0 2 0 0,1 3 4 0 0,2 1-80 0 0,-1 0 0 0 0,1 0 0 0 0,0-1 0 0 0,0 1 0 0 0,0-1 0 0 0,0 1 0 0 0,5 2 0 0 0,-4-3-56 0 0,13 12 84 0 0,-16-14-42 0 0,1 11 61 0 0,-1-12-117 0 0,-1 1-1 0 0,0 0 0 0 0,1 0 1 0 0,-1 0-1 0 0,0-1 1 0 0,1 1-1 0 0,-1 0 1 0 0,0 0-1 0 0,0 0 1 0 0,0 0-1 0 0,0 0 1 0 0,0 0-1 0 0,0-1 1 0 0,0 1-1 0 0,0 0 1 0 0,0 0-1 0 0,-1 0 0 0 0,1 0 1 0 0,0 0-1 0 0,-1-1 1 0 0,1 1-1 0 0,0 0 1 0 0,-1 1-1 0 0,-5 3 130 0 0,0 1-1 0 0,0-1 1 0 0,0 0 0 0 0,0-1-1 0 0,-1 0 1 0 0,1 0 0 0 0,-10 4-1 0 0,-56 20 796 0 0,23-10-621 0 0,5 3-147 0 0,-71 46 0 0 0,94-54-124 0 0,8-5-40 0 0,-1-1 0 0 0,0-1 0 0 0,-1-1 0 0 0,-18 6 0 0 0,22-10 0 0 0,0-5 0 0 0,9 2 29 0 0,1 0 0 0 0,-1-1 0 0 0,0 1 0 0 0,1 0-1 0 0,-1-1 1 0 0,1 1 0 0 0,0-1 0 0 0,0 1 0 0 0,0-1 0 0 0,0 0 0 0 0,0 0-1 0 0,0 1 1 0 0,1-1 0 0 0,-1-5 0 0 0,-2-7 108 0 0,-3 2-157 0 0,0 11-22 0 0,5 2 20 0 0,-1-1-6 0 0,0 1 0 0 0,0-1 1 0 0,0 1-1 0 0,1-1 0 0 0,-1 1 1 0 0,0 0-1 0 0,0-1 1 0 0,0 1-1 0 0,0 0 0 0 0,0 0 1 0 0,0 0-1 0 0,0 1 0 0 0,0-1 1 0 0,0 0-1 0 0,0 1 1 0 0,0-1-1 0 0,1 1 0 0 0,-1 0 1 0 0,0-1-1 0 0,0 1 0 0 0,0 0 1 0 0,1 0-1 0 0,-1 0 1 0 0,1 1-1 0 0,-1-1 0 0 0,-2 2 1 0 0,0 3-95 0 0,-1 0-1 0 0,1 0 1 0 0,0 0 0 0 0,0 0 0 0 0,-4 11 0 0 0,4-9-10 0 0,4-7 106 0 0,-1 0 0 0 0,1 1 0 0 0,0-1 0 0 0,-1 1 0 0 0,1-1 0 0 0,0 0 0 0 0,0 1 0 0 0,0-1 0 0 0,0 1 1 0 0,0-1-1 0 0,0 0 0 0 0,1 1 0 0 0,-1-1 0 0 0,0 1 0 0 0,1-1 0 0 0,-1 0 0 0 0,1 1 0 0 0,0 0 0 0 0,13 20-444 0 0,-12-18 234 0 0,1 0 0 0 0,0-1-1 0 0,1 0 1 0 0,-1 1 0 0 0,1-1-1 0 0,-1-1 1 0 0,5 4 0 0 0,14 4-4730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6415 0 0,'0'0'298'0'0,"0"0"-10"0"0,0 0-26 0 0,0 0 592 0 0,0 0 275 0 0,0 0 58 0 0,2 1-89 0 0,5 3-775 0 0,-1 0-1 0 0,1 1 1 0 0,-1 0-1 0 0,-1 1 1 0 0,1-1-1 0 0,8 11 1 0 0,26 43 583 0 0,-1-1-42 0 0,-22-37-449 0 0,1 0 1 0 0,25 20-1 0 0,-34-32-299 0 0,1-2-1 0 0,1 1 1 0 0,-1-1 0 0 0,1-1 0 0 0,1 0-1 0 0,21 8 1 0 0,143 33 536 0 0,-130-34-860 0 0,-44-12-125 0 0,-2-1-19 0 0,0 0-239 0 0,0 0-974 0 0,0 0-414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5527 0 0,'0'0'423'0'0,"0"0"-24"0"0,0 0 930 0 0,0 0 434 0 0,0 0 86 0 0,0 0-126 0 0,0 0-613 0 0,0 0-264 0 0,0 0-57 0 0,-1 3-78 0 0,-4 8-529 0 0,0 0 1 0 0,-1 0 0 0 0,0 0 0 0 0,-1-1 0 0 0,0 0 0 0 0,0 0 0 0 0,-17 16 0 0 0,-70 58 329 0 0,93-84-506 0 0,-59 50-303 0 0,-122 73-1 0 0,181-122 226 0 0,1-1-108 0 0,0 0-453 0 0,0 0-198 0 0,2 1-925 0 0,8 1-3556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3679 0 0,'0'0'284'0'0,"0"0"-61"0"0,0 0 437 0 0,0 0 209 0 0,0 0 41 0 0,0 0-50 0 0,0 0-246 0 0,-2 0-108 0 0,-2 0 6841 0 0,14 1-5719 0 0,20-2-1258 0 0,49-17 949 0 0,98-7-1 0 0,-132 21-1513 0 0,78-5-2131 0 0,-97 7 235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4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5063 0 0,'0'0'390'0'0,"0"0"-60"0"0,0 0 684 0 0,0 0 330 0 0,0 0 61 0 0,0 0-29 0 0,2 1-189 0 0,2 1-852 0 0,1-1 1 0 0,0 1 0 0 0,-1-1 0 0 0,1 0 0 0 0,0 0-1 0 0,0 0 1 0 0,-1 0 0 0 0,1-1 0 0 0,0 0-1 0 0,0 0 1 0 0,0 0 0 0 0,5-2 0 0 0,13-1 413 0 0,27-9 1 0 0,-40 9-482 0 0,56-15 529 0 0,-24 5-471 0 0,-1 2 0 0 0,1 3 1 0 0,63-6-1 0 0,-84 14-1520 0 0,-4 3-460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2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8751 0 0,'0'0'7855'0'0,"1"3"-7515"0"0,0 2-221 0 0,0 0 0 0 0,0 0 0 0 0,0 0 1 0 0,-1 0-1 0 0,0 0 0 0 0,0 0 0 0 0,0 0 0 0 0,-1 0 1 0 0,1 0-1 0 0,-1 0 0 0 0,0 0 0 0 0,-1 0 0 0 0,0 0 1 0 0,-3 7-1 0 0,-3 5 79 0 0,-2 0 1 0 0,-18 25 0 0 0,5-8-18 0 0,-16 28 82 0 0,-3-3 0 0 0,-77 87-1 0 0,66-87-2335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215 127 4143 0 0,'-2'1'319'0'0,"-58"25"1222"0"0,14-7 2019 0 0,26-6-2228 0 0,18-11-702 0 0,2-2-80 0 0,0 0-35 0 0,0 0-10 0 0,0 0 26 0 0,0 0 112 0 0,0 0 49 0 0,0 0 10 0 0,0 0-14 0 0,0-1-602 0 0,1 0 1 0 0,-1 0-1 0 0,1 0 0 0 0,-1 0 0 0 0,1 0 0 0 0,0 0 0 0 0,-1 1 0 0 0,1-1 1 0 0,0 0-1 0 0,0 1 0 0 0,1-2 0 0 0,1-1 103 0 0,5-4-3 0 0,0-1-1 0 0,1 2 1 0 0,-1-1 0 0 0,2 1-1 0 0,-1 0 1 0 0,1 1 0 0 0,0 0-1 0 0,14-4 1 0 0,13-4-103 0 0,40-6 0 0 0,-35 9 7 0 0,10-4-83 0 0,106-24-3 0 0,-116 30-5 0 0,76-5 1 0 0,-114 13 0 0 0,0 0 0 0 0,0 1 0 0 0,0-1 0 0 0,-1 0 0 0 0,1 1 0 0 0,0 0 0 0 0,6 2 0 0 0,1 4 0 0 0,-10-5-8 0 0,0-1-1 0 0,0 0 1 0 0,0 0 0 0 0,0 1-1 0 0,-1-1 1 0 0,1 0-1 0 0,0 1 1 0 0,-1-1-1 0 0,1 1 1 0 0,-1-1 0 0 0,1 1-1 0 0,-1-1 1 0 0,0 1-1 0 0,0-1 1 0 0,0 1-1 0 0,0 0 1 0 0,0 1 0 0 0,0 0-17 0 0,-1 1 0 0 0,0-1 0 0 0,1 1 1 0 0,-1-1-1 0 0,-1 0 0 0 0,1 0 0 0 0,-3 5 1 0 0,-1 0-30 0 0,0 1 1 0 0,-1-2 0 0 0,0 1 0 0 0,-12 12-1 0 0,4-7 28 0 0,0 1-1 0 0,-1-2 0 0 0,0 0 1 0 0,-1-1-1 0 0,-29 16 0 0 0,-43 18 27 0 0,28-14 0 0 0,-11 5-583 0 0,1 2 0 0 0,-82 60 0 0 0,118-70 168 0 0,1 1 1 0 0,-39 43-1 0 0,68-66 381 0 0,-1 0 1 0 0,1 0-1 0 0,0 1 1 0 0,-5 9-1 0 0,8-14 15 0 0,1-2 226 0 0,0 0 96 0 0,1 1-252 0 0,1 0 0 0 0,-1-1 0 0 0,0 0 0 0 0,0 1 0 0 0,0-1 0 0 0,1 1 0 0 0,-1-1 0 0 0,0 0 0 0 0,0 0 0 0 0,3 0 0 0 0,-2 0 28 0 0,7 1 56 0 0,-1-1 1 0 0,1 0-1 0 0,-1 0 1 0 0,1-1 0 0 0,-1 0-1 0 0,14-4 1 0 0,51-19 370 0 0,-32 9-323 0 0,60-15 865 0 0,128-21 0 0 0,-204 47-734 0 0,1 1-1 0 0,0 2 1 0 0,1 0 0 0 0,46 6-1 0 0,-67-5-300 0 0,0 2 0 0 0,0-1-1 0 0,-1 1 1 0 0,1 0 0 0 0,0 0 0 0 0,-1 0-1 0 0,1 1 1 0 0,-1 0 0 0 0,0 0 0 0 0,0 0 0 0 0,0 1-1 0 0,-1-1 1 0 0,6 6 0 0 0,-9-8-290 0 0,0 1-99 0 0,-1 0 180 0 0,0 0 1 0 0,0 0 0 0 0,0-1 0 0 0,0 1 0 0 0,-1 0 0 0 0,1-1 0 0 0,0 1 0 0 0,-1 0 0 0 0,1-1 0 0 0,-1 1 0 0 0,0 0 0 0 0,1-1 0 0 0,-1 1 0 0 0,0-1 0 0 0,0 1 0 0 0,0-1 0 0 0,0 0 0 0 0,0 1 0 0 0,0-1 0 0 0,0 0 0 0 0,-1 0 0 0 0,1 0 0 0 0,0 0 0 0 0,-1 0 0 0 0,1 0 0 0 0,-1 0 0 0 0,1 0 0 0 0,-1 0 0 0 0,1-1 0 0 0,-1 1 0 0 0,1-1 0 0 0,-1 1 0 0 0,-3 0 0 0 0,-10 1-5484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76 1375 0 0,'1'-2'390'0'0,"8"-10"3251"0"0,0 0 1 0 0,22-19-1 0 0,-22 22-2988 0 0,-8 8-483 0 0,0 0-1 0 0,0 0 1 0 0,0 0 0 0 0,0 1 0 0 0,0-1-1 0 0,0 0 1 0 0,0 0 0 0 0,0 1 0 0 0,0-1-1 0 0,0 1 1 0 0,1-1 0 0 0,1 0-1 0 0,-3 1-115 0 0,0 0 0 0 0,1 0-1 0 0,-1 0 1 0 0,0 0-1 0 0,1 0 1 0 0,-1 0-1 0 0,0 0 1 0 0,0 0 0 0 0,1 1-1 0 0,-1-1 1 0 0,0 0-1 0 0,1 0 1 0 0,-1 0-1 0 0,0 0 1 0 0,1 0 0 0 0,-1 1-1 0 0,0-1 1 0 0,0 0-1 0 0,1 0 1 0 0,-1 1-1 0 0,0-1 1 0 0,0 0 0 0 0,1 0-1 0 0,-1 1 1 0 0,0-1-1 0 0,0 0 1 0 0,0 0-1 0 0,1 1 1 0 0,-1 2-3 0 0,1-1 0 0 0,-1 0-1 0 0,1 0 1 0 0,-1 0 0 0 0,0 1 0 0 0,0-1-1 0 0,0 0 1 0 0,0 1 0 0 0,-1-1 0 0 0,1 0-1 0 0,-1 3 1 0 0,-5 14 73 0 0,-1-1-1 0 0,-1 1 1 0 0,-1-2-1 0 0,-15 25 1 0 0,13-23-38 0 0,-83 131 290 0 0,25-41-260 0 0,-5 9-88 0 0,-87 151 146 0 0,152-252-175 0 0,0 1 0 0 0,1 1 0 0 0,1-1 0 0 0,0 1 0 0 0,-3 20 0 0 0,9-30-3 0 0,-1 0 0 0 0,1 0 1 0 0,1 1-1 0 0,0-1 0 0 0,0 0 1 0 0,1 0-1 0 0,0 1 0 0 0,1-1 1 0 0,0 0-1 0 0,0 0 1 0 0,1 0-1 0 0,7 15 0 0 0,-5-14 43 0 0,0 0 1 0 0,1 0-1 0 0,0 0 0 0 0,0-1 0 0 0,1 0 1 0 0,1 0-1 0 0,-1 0 0 0 0,18 14 1 0 0,-13-14 28 0 0,7 6 43 0 0,0-1-1 0 0,0 0 1 0 0,28 13-1 0 0,-23-16 9 0 0,1 0 673 0 0,0 2 0 0 0,30 21 0 0 0,-23-5 58 0 0,-12-10-478 0 0,-19-18-289 0 0,1 1-3 0 0,12 15 12 0 0,-12-15-33 0 0,-2-2 6 0 0,0 0 2 0 0,0 0 7 0 0,0 0-2 0 0,1-2-9 0 0,3-4-203 0 0,-3 4-427 0 0,-1 2-155 0 0,0 0-1385 0 0,0 0-5457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89 2759 0 0,'1'-1'207'0'0,"9"-8"1211"0"0,0 1 0 0 0,13-9 0 0 0,-12 10-76 0 0,-1 0 0 0 0,11-11 0 0 0,-20 17-598 0 0,2-3 45 0 0,-3 4-716 0 0,0-1-1 0 0,0 1 1 0 0,0 0-1 0 0,0 0 1 0 0,0 0-1 0 0,0-1 1 0 0,0 1-1 0 0,0 0 1 0 0,0 0-1 0 0,0-1 1 0 0,1 1-1 0 0,-1 0 1 0 0,0 0-1 0 0,0 0 1 0 0,0 0-1 0 0,0-1 1 0 0,0 1-1 0 0,0 0 1 0 0,1 0-1 0 0,-1 0 1 0 0,0 0 0 0 0,0 0-1 0 0,0-1 1 0 0,1 1-1 0 0,-1 0 1 0 0,0 0-1 0 0,0 0 1 0 0,0 0-1 0 0,1 0 1 0 0,-1 0-1 0 0,0 0 1 0 0,0 0-1 0 0,0 0 1 0 0,1 0-1 0 0,-1 0 1 0 0,0 0-1 0 0,0 0 1 0 0,1 0-1 0 0,8 3-9 0 0,0 0-1 0 0,1-1 1 0 0,-1 0-1 0 0,1 0 1 0 0,-1-1-1 0 0,1 0 1 0 0,0-1-1 0 0,11-1 1 0 0,63-12 271 0 0,-16 2 41 0 0,-36 13-31 0 0,-32 1-290 0 0,-1 2-52 0 0,0 0 1 0 0,-1 0-1 0 0,1 0 1 0 0,-1 0 0 0 0,0-1-1 0 0,0 1 1 0 0,-1-1-1 0 0,1 1 1 0 0,-1-1 0 0 0,0 0-1 0 0,0 0 1 0 0,-1 0 0 0 0,1 0-1 0 0,-1-1 1 0 0,0 1-1 0 0,-4 2 1 0 0,-12 9 18 0 0,0-1 1 0 0,-26 12 0 0 0,21-12 3 0 0,-36 23-11 0 0,-58 31-16 0 0,-67 43 66 0 0,169-102-150 0 0,12-6-32 0 0,17-5 58 0 0,1 0 68 0 0,10-2 94 0 0,0 0 0 0 0,1 2 0 0 0,32 0 0 0 0,-2 4 101 0 0,-10 0-94 0 0,64 10-1 0 0,-101-11-508 0 0,0 0 0 0 0,1 0-1 0 0,-1-1 1 0 0,0 0-1 0 0,0 0 1 0 0,0-1 0 0 0,0 0-1 0 0,0 0 1 0 0,0-1 0 0 0,13-4-1 0 0,-7-1-975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220 145 9383 0 0,'0'0'431'0'0,"2"-2"-10"0"0,4-5-174 0 0,0 0-1 0 0,1 0 0 0 0,-1 1 0 0 0,2 0 0 0 0,-1 1 1 0 0,1-1-1 0 0,14-7 0 0 0,65-28 2351 0 0,-81 39-2600 0 0,107-40 1854 0 0,-110 41-1676 0 0,-3 1-58 0 0,0 0-12 0 0,-3 2-7 0 0,-16 8-87 0 0,-1 0 1 0 0,-38 13 0 0 0,32-14-42 0 0,-36 19-1 0 0,27-9 58 0 0,1 3 1 0 0,1 0-1 0 0,1 2 0 0 0,-49 48 0 0 0,68-59-27 0 0,2 0 0 0 0,-1 1 0 0 0,2 1 0 0 0,0 0 0 0 0,0 0 0 0 0,2 1 0 0 0,-9 19 0 0 0,10-14 0 0 0,7-16 0 0 0,1-1 0 0 0,-1 11 0 0 0,2-2 0 0 0,1-3 20 0 0,-1-7 19 0 0,0-1 1 0 0,0 0-1 0 0,-1 0 0 0 0,2 0 0 0 0,-1 0 1 0 0,0-1-1 0 0,0 1 0 0 0,1 0 0 0 0,-1-1 0 0 0,1 0 1 0 0,-1 1-1 0 0,1-1 0 0 0,-1 0 0 0 0,5 1 0 0 0,-6-2-9 0 0,18 6 227 0 0,0 0 1 0 0,1-2 0 0 0,-1 0-1 0 0,1-1 1 0 0,27 0 0 0 0,101-10 161 0 0,-122 3-388 0 0,0 0-1 0 0,-1-2 1 0 0,0-1 0 0 0,0-1-1 0 0,0-1 1 0 0,-1-1 0 0 0,27-15-1 0 0,-41 18-10 0 0,0 0-1 0 0,0 0 0 0 0,-1-1 1 0 0,1 0-1 0 0,-2-1 1 0 0,16-19-1 0 0,-18 18-19 0 0,-3-1 0 0 0,-3 10-13 0 0,0 1 0 0 0,0-1-1 0 0,0 0 1 0 0,0 1-1 0 0,-1-1 1 0 0,1 0 0 0 0,0 1-1 0 0,0-1 1 0 0,-1 1 0 0 0,1-1-1 0 0,0 1 1 0 0,-1-1 0 0 0,1 0-1 0 0,0 1 1 0 0,-1-1 0 0 0,1 1-1 0 0,-1 0 1 0 0,1-1 0 0 0,-1 1-1 0 0,1-1 1 0 0,-1 1 0 0 0,1 0-1 0 0,-1-1 1 0 0,-19-5-255 0 0,12 5 159 0 0,0 1-1 0 0,1 0 1 0 0,-10 1 0 0 0,-9 3-120 0 0,0 2 0 0 0,0 1 0 0 0,-38 15 0 0 0,44-15 194 0 0,5-1 22 0 0,1 0 0 0 0,-1 0 0 0 0,1 2 0 0 0,0-1 0 0 0,1 2 0 0 0,-1 0-1 0 0,2 1 1 0 0,0 0 0 0 0,0 0 0 0 0,0 2 0 0 0,-10 13 0 0 0,-11 19-5035 0 0,19-22-563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1434 5063 0 0,'0'0'390'0'0,"-7"-1"-264"0"0,3 1 5701 0 0,3 0-5632 0 0,1 0-1 0 0,-1 1 1 0 0,1-1-1 0 0,-1 0 1 0 0,1 1-1 0 0,-1-1 1 0 0,1 1 0 0 0,-1-1-1 0 0,1 1 1 0 0,-1-1-1 0 0,1 1 1 0 0,0 0 0 0 0,-1-1-1 0 0,1 1 1 0 0,0-1-1 0 0,0 1 1 0 0,-1 0-1 0 0,1-1 1 0 0,0 1 0 0 0,0 0-1 0 0,0-1 1 0 0,0 1-1 0 0,0 0 1 0 0,0-1-1 0 0,0 1 1 0 0,0 0 0 0 0,0-1-1 0 0,0 2 1 0 0,2 29-522 0 0,0-13 763 0 0,-10 101 148 0 0,3-81-307 0 0,2 71-1 0 0,4-94-156 0 0,0 0 1 0 0,1 0-1 0 0,1 0 0 0 0,1-1 0 0 0,9 26 1 0 0,-10-34-71 0 0,0 1 1 0 0,0-1 0 0 0,1 1-1 0 0,0-1 1 0 0,0 0 0 0 0,0 0-1 0 0,1-1 1 0 0,0 1 0 0 0,0-1-1 0 0,1 0 1 0 0,-1-1 0 0 0,1 1-1 0 0,11 6 1 0 0,-7-7-17 0 0,-1 0-1 0 0,0 0 1 0 0,1-1 0 0 0,-1-1 0 0 0,1 1 0 0 0,0-1 0 0 0,0-1-1 0 0,0 0 1 0 0,0-1 0 0 0,0 1 0 0 0,0-2 0 0 0,-1 0-1 0 0,17-3 1 0 0,-2-3-65 0 0,-17 1-68 0 0,-5 3 55 0 0,-1 2-60 0 0,-1 1-27 0 0,-3-11-288 0 0,0 7 400 0 0,1 2 3 0 0,0 1 0 0 0,0-1 0 0 0,0 0 0 0 0,0 1 1 0 0,-1-1-1 0 0,1 1 0 0 0,0 0 0 0 0,-1 0 0 0 0,1 0 0 0 0,-1 0 0 0 0,1 0 1 0 0,-1 1-1 0 0,-4-2 0 0 0,-8-3 85 0 0,-3-3-13 0 0,9 5-56 0 0,1-3 0 0 0,2-3 0 0 0,1 1 18 0 0,4 7 63 0 0,1-34 572 0 0,4 9-466 0 0,0 1-12 0 0,1 0 0 0 0,16-47 0 0 0,11-15-257 0 0,-5-2-1 0 0,32-176 0 0 0,-29 90-417 0 0,15-103 336 0 0,-38 231 216 0 0,-2 17 2 0 0,2-53 0 0 0,-5 52-54 0 0,1 1 0 0 0,2 0 0 0 0,1 0 0 0 0,13-39 0 0 0,0-3 0 0 0,5-5-39 0 0,-5 19-40 0 0,-7 17-242 0 0,1 0 1 0 0,25-50-1 0 0,-23 69 15 0 0,-14 21 236 0 0,-1 1 6 0 0,4 1-4 0 0,-3-1 73 0 0,-1 0-1 0 0,1 0 1 0 0,0 0-1 0 0,-1 1 0 0 0,1-1 1 0 0,0 0-1 0 0,-1 0 1 0 0,1 0-1 0 0,-1 0 0 0 0,1 1 1 0 0,0-1-1 0 0,-1 0 1 0 0,1 1-1 0 0,-1-1 0 0 0,2 1 1 0 0,4 8 19 0 0,0 0 0 0 0,0 0 0 0 0,-1 0-1 0 0,8 20 1 0 0,-10-21-6 0 0,0 1 0 0 0,1-1-1 0 0,1 0 1 0 0,-1 0 0 0 0,1 0-1 0 0,0-1 1 0 0,1 0 0 0 0,12 13 0 0 0,-10-14 11 0 0,1-1 1 0 0,0 1 0 0 0,0-1-1 0 0,0-1 1 0 0,0 0-1 0 0,1 0 1 0 0,0-1 0 0 0,0 0-1 0 0,19 3 1 0 0,2-2 158 0 0,60-1 0 0 0,17-6 201 0 0,171-28 0 0 0,104-43 31 0 0,-325 62-356 0 0,329-76 320 0 0,-291 68-256 0 0,1 3 0 0 0,172-6 0 0 0,-249 23-125 0 0,1 0 0 0 0,30 6-1 0 0,-44-5-5 0 0,1 0-1 0 0,-1 1 0 0 0,0 0 1 0 0,-1 0-1 0 0,1 1 0 0 0,0 0 1 0 0,-1 0-1 0 0,1 1 0 0 0,-1 0 1 0 0,7 5-1 0 0,-12-8-46 0 0,0 1 0 0 0,0 0 0 0 0,0 0 0 0 0,0 0 0 0 0,0 0 0 0 0,0 0 0 0 0,-1 0 0 0 0,1 0 0 0 0,0 0 0 0 0,-1 0 0 0 0,0 1 0 0 0,0-1 0 0 0,1 0 0 0 0,-1 0 0 0 0,-1 0 0 0 0,1 0 0 0 0,0 1 0 0 0,-1 1 0 0 0,1-2-111 0 0,-1-1 1 0 0,0 1-1 0 0,0 0 1 0 0,0-1-1 0 0,0 1 1 0 0,0-1 0 0 0,0 1-1 0 0,0-1 1 0 0,0 1-1 0 0,-1-1 1 0 0,1 0-1 0 0,-1 0 1 0 0,1 0-1 0 0,-1 1 1 0 0,-2 0 0 0 0,-7 4-4287 0 0,0-2-1349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5527 0 0,'0'0'423'0'0,"0"-1"-278"0"0,2-2 278 0 0,-1-1-1 0 0,0 1 1 0 0,1 0-1 0 0,0 0 1 0 0,0 0-1 0 0,0 0 1 0 0,0 0-1 0 0,0 0 1 0 0,1 0-1 0 0,-1 1 1 0 0,1 0-1 0 0,-1-1 1 0 0,1 1-1 0 0,6-4 1 0 0,7-7 513 0 0,-14 11-779 0 0,-2 2-12 0 0,0 0-146 0 0,0 0 0 0 0,0 0 0 0 0,0 0 0 0 0,1 0 0 0 0,-1 0-1 0 0,0 0 1 0 0,0 0 0 0 0,0 0 0 0 0,0 0 0 0 0,1 0 0 0 0,-1 0 0 0 0,0 0 0 0 0,0 0-1 0 0,0 0 1 0 0,0-1 0 0 0,1 1 0 0 0,-1 0 0 0 0,0 0 0 0 0,0 0 0 0 0,0 0-1 0 0,0 0 1 0 0,0 0 0 0 0,0-1 0 0 0,0 1 0 0 0,1 0 0 0 0,-1 0 0 0 0,0 0 0 0 0,0 0-1 0 0,0-1 1 0 0,0 1 0 0 0,0 0 0 0 0,3-5 1034 0 0,1 3 3201 0 0,115-19-3752 0 0,-30 6-379 0 0,38-15 278 0 0,190-71 0 0 0,94-29 785 0 0,-389 126-1082 0 0,1 1 0 0 0,38-1 0 0 0,-54 4-88 0 0,10 1-182 0 0,-16-1 151 0 0,-1 0 0 0 0,0 0 0 0 0,1 1 0 0 0,-1-1 0 0 0,0 0 0 0 0,0 1 0 0 0,1-1 0 0 0,-1 0 0 0 0,0 1 0 0 0,0-1 0 0 0,1 0 0 0 0,-1 1 0 0 0,0-1 0 0 0,0 1 0 0 0,0-1 0 0 0,0 0 0 0 0,0 1 0 0 0,1-1 0 0 0,-1 1 0 0 0,0-1 0 0 0,0 0 0 0 0,0 1 0 0 0,0-1 0 0 0,0 1 0 0 0,0-1 0 0 0,0 1 0 0 0,-1-1 0 0 0,1 0 0 0 0,0 1 0 0 0,0-1 0 0 0,0 1 0 0 0,-8 14-1187 0 0,-9 3-218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7599 0 0,'0'0'348'0'0,"-2"0"-6"0"0,-7 0-66 0 0,7 0 537 0 0,2 0 255 0 0,2-1 55 0 0,19-8-112 0 0,0 1 1 0 0,25-5 0 0 0,8-4-378 0 0,124-32 1379 0 0,-167 47-1928 0 0,0 1-1 0 0,1-1 0 0 0,-1 2 1 0 0,0-1-1 0 0,1 2 1 0 0,15 1-1 0 0,-14 3-41 0 0,-2 3-33 0 0,-3 1 1 0 0,-7-9-9 0 0,-1 1 1 0 0,1-1-1 0 0,-1 1 1 0 0,0 0-1 0 0,0-1 1 0 0,1 1 0 0 0,-1-1-1 0 0,0 1 1 0 0,0 0-1 0 0,1-1 1 0 0,-1 1-1 0 0,0 0 1 0 0,0-1-1 0 0,0 1 1 0 0,0 0-1 0 0,0-1 1 0 0,0 1-1 0 0,0 0 1 0 0,-1 0-1 0 0,1 2 1 0 0,0 15-3 0 0,-3-13 0 0 0,1-3 0 0 0,0 2-2 0 0,-1 0 1 0 0,0 0-1 0 0,0-1 0 0 0,0 1 0 0 0,-1-1 1 0 0,1 0-1 0 0,-1 0 0 0 0,0 0 0 0 0,0 0 0 0 0,0-1 1 0 0,0 1-1 0 0,-8 2 0 0 0,-4 1-11 0 0,-1 0 1 0 0,-20 4-1 0 0,-5 1 2 0 0,20-5 11 0 0,18-6 0 0 0,-1 1 0 0 0,0 0 0 0 0,1 1 0 0 0,-1 0 0 0 0,1-1 0 0 0,-1 1 0 0 0,-7 5 0 0 0,5 0-13 0 0,5-6-51 0 0,-1 14-56 0 0,4-4 109 0 0,3 1 11 0 0,-2-10-25 0 0,0 1 1 0 0,-1-1-1 0 0,1 0 0 0 0,0 0 0 0 0,0 0 1 0 0,0 0-1 0 0,1 0 0 0 0,-1 0 0 0 0,0 0 1 0 0,1-1-1 0 0,-1 0 0 0 0,1 1 0 0 0,-1-1 1 0 0,1 0-1 0 0,5 2 0 0 0,-3-2 3 0 0,1 0 0 0 0,-1 0 0 0 0,1 0 0 0 0,-1-1-1 0 0,0 0 1 0 0,1 0 0 0 0,8-2 0 0 0,19-1-46 0 0,13-2 69 0 0,74-13 0 0 0,-85 14 9 0 0,-34 4-8 0 0,-1 0 0 0 0,0 1 1 0 0,0-1-1 0 0,1 0 0 0 0,-1 0 0 0 0,0 0 1 0 0,0 0-1 0 0,0 0 0 0 0,1 1 1 0 0,-1-1-1 0 0,0 0 0 0 0,0 0 0 0 0,0 0 1 0 0,0 1-1 0 0,1-1 0 0 0,-1 0 0 0 0,0 0 1 0 0,0 1-1 0 0,0-1 0 0 0,0 0 0 0 0,0 0 1 0 0,0 1-1 0 0,0-1 0 0 0,0 0 0 0 0,0 1 1 0 0,1 4 15 0 0,-1-2 30 0 0,0-1 0 0 0,0 1 1 0 0,0 0-1 0 0,-1 0 0 0 0,1 0 0 0 0,-1 0 0 0 0,0 0 0 0 0,0 0 0 0 0,0 0 0 0 0,0-1 0 0 0,0 1 0 0 0,-3 3 1 0 0,-4 5 166 0 0,0-1 1 0 0,-1 0 0 0 0,0 0-1 0 0,0-1 1 0 0,-1 0 0 0 0,-1 0-1 0 0,1-1 1 0 0,-13 7 0 0 0,-55 26 319 0 0,65-35-486 0 0,-1 0 4 0 0,0-1 1 0 0,-1 0-1 0 0,0-1 0 0 0,-26 4 1 0 0,-63 3 73 0 0,86-10-101 0 0,0 0-14 0 0,-1 0 0 0 0,0-1 0 0 0,1-1 1 0 0,-1-1-1 0 0,0 0 0 0 0,-26-8 0 0 0,45 10-12 0 0,0 0 1 0 0,-1 0-1 0 0,1 0 0 0 0,-1 0 0 0 0,1 0 0 0 0,0-1 1 0 0,-1 1-1 0 0,1 0 0 0 0,-1 0 0 0 0,1 0 0 0 0,0-1 1 0 0,-1 1-1 0 0,1 0 0 0 0,0-1 0 0 0,-1 1 0 0 0,1 0 1 0 0,0 0-1 0 0,0-1 0 0 0,-1 1 0 0 0,1-1 0 0 0,0 1 1 0 0,0 0-1 0 0,0-1 0 0 0,-1 1 0 0 0,1 0 0 0 0,0-1 1 0 0,0 1-1 0 0,0-1 0 0 0,0 0-9 0 0,0 0 1 0 0,0 0-1 0 0,1 0 0 0 0,-1 0 1 0 0,0 1-1 0 0,1-1 0 0 0,-1 0 1 0 0,0 0-1 0 0,1 1 1 0 0,-1-1-1 0 0,1 0 0 0 0,-1 1 1 0 0,2-2-1 0 0,23-17-1066 0 0,-1 6-125 0 0,5-1-58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6015 0 0,'-9'2'121'0'0,"0"1"-1"0"0,0-2 0 0 0,0 1 0 0 0,-18-1 0 0 0,16 0 112 0 0,0 0 1 0 0,-19 4-1 0 0,-60 20 4590 0 0,88-25-3990 0 0,2 0-134 0 0,0 0-61 0 0,0 0-12 0 0,1 3-43 0 0,1 0-492 0 0,0 1 0 0 0,1 0 1 0 0,-1-1-1 0 0,1 0 1 0 0,0 1-1 0 0,-1-1 0 0 0,2 0 1 0 0,-1 0-1 0 0,0-1 1 0 0,1 1-1 0 0,3 1 1 0 0,10 6 163 0 0,21 9 1 0 0,-6-3-31 0 0,151 68 544 0 0,-114-55-592 0 0,71 39 179 0 0,-106-50-239 0 0,-1 3 0 0 0,33 26 1 0 0,-49-33-71 0 0,0 1-1 0 0,-1 0 1 0 0,-1 1 0 0 0,-1 1-1 0 0,13 18 1 0 0,-18-21-30 0 0,-1 1 0 0 0,0-1 0 0 0,-1 1 0 0 0,-1 0 1 0 0,0 1-1 0 0,-1 0 0 0 0,5 25 0 0 0,-7-18 3 0 0,-1-1 1 0 0,0 1-1 0 0,-2-1 0 0 0,-1 1 1 0 0,0-1-1 0 0,-7 30 1 0 0,2-24 19 0 0,-2 0 0 0 0,0 0 0 0 0,-2-1 0 0 0,-20 39 0 0 0,14-33-18 0 0,-3 4 62 0 0,-42 64-1 0 0,56-94-61 0 0,-105 135-51 0 0,48-64-327 0 0,44-53 135 0 0,-1 0-1 0 0,-2-1 1 0 0,-31 28-1 0 0,-7-2-11 0 0,46-37 179 0 0,12-9 54 0 0,1-2-9 0 0,0-2-66 0 0,0 1 0 0 0,0-1 1 0 0,0 1-1 0 0,0 0 0 0 0,0-1 0 0 0,0 1 0 0 0,0-1 0 0 0,0 1 0 0 0,0 0 1 0 0,0-1-1 0 0,1 1 0 0 0,-1-1 0 0 0,0 1 0 0 0,0 0 0 0 0,0-1 0 0 0,1 1 1 0 0,-1-1-1 0 0,0 1 0 0 0,1 0 0 0 0,0 1-1547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18 175 1375 0 0,'-1'1'107'0'0,"-7"0"240"0"0,6-1 1339 0 0,1 0 1243 0 0,-2-2-2840 0 0,1 0 2090 0 0,3 0 4467 0 0,214-74-3789 0 0,-193 69-2711 0 0,29-10 6 0 0,106-29 150 0 0,-125 38-253 0 0,0 2 0 0 0,65-4 0 0 0,-90 10-150 0 0,1 0 0 0 0,-1 0-1 0 0,0 1 1 0 0,8 1 0 0 0,-13-1 7 0 0,-1-1 1 0 0,1 0-1 0 0,-1 1 0 0 0,0-1 1 0 0,1 1-1 0 0,-1-1 0 0 0,0 1 1 0 0,1 0-1 0 0,-1-1 0 0 0,0 1 1 0 0,0 0-1 0 0,1 0 0 0 0,-1 0 1 0 0,0 0-1 0 0,0 0 1 0 0,0 0-1 0 0,0 0 0 0 0,0 0 1 0 0,-1 1-1 0 0,1-1 0 0 0,0 0 1 0 0,0 1-1 0 0,-1-1 0 0 0,1 0 1 0 0,-1 1-1 0 0,1 1 0 0 0,-1 14-1026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2303 0 0,'2'-1'102'0'0,"6"-7"36"0"0,1 0 0 0 0,17-11 0 0 0,-12 11 1680 0 0,0-1 1 0 0,1 2-1 0 0,0 0 0 0 0,0 1 1 0 0,1 1-1 0 0,20-5 0 0 0,-29 9-1513 0 0,0 0-1 0 0,0 0 0 0 0,0 1 1 0 0,0 0-1 0 0,0 0 1 0 0,0 1-1 0 0,11 2 0 0 0,1 2 219 0 0,25 10-1 0 0,-29-9-440 0 0,1-1 1 0 0,30 7-1 0 0,-18-9-344 0 0,1 0 0 0 0,-1-2 0 0 0,45-3 0 0 0,-32-2-4171 0 0,1 1-1497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8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233 141 10911 0 0,'0'0'987'0'0,"-2"1"-810"0"0,-18 6-130 0 0,16-6-3 0 0,1 0-41 0 0,-9 11 551 0 0,5-5-515 0 0,-17 18 2317 0 0,23-23-1656 0 0,-1-1 17 0 0,-5 4 17 0 0,-1 0 0 0 0,0-1-1 0 0,-8 4 1 0 0,14-8-638 0 0,0 1-21 0 0,-5 1-49 0 0,5-1 129 0 0,2-3-134 0 0,0 0 1 0 0,0 1-1 0 0,0-1 1 0 0,1 1-1 0 0,-1-1 0 0 0,1 1 1 0 0,-1-1-1 0 0,1 1 1 0 0,-1 0-1 0 0,1-1 0 0 0,1-1 1 0 0,-2 2-30 0 0,5-6 49 0 0,0 1 0 0 0,1-1 0 0 0,-1 1-1 0 0,1 1 1 0 0,0-1 0 0 0,12-7 0 0 0,43-26 401 0 0,-30 21-313 0 0,0 3 0 0 0,0 0-1 0 0,1 2 1 0 0,1 1 0 0 0,0 2 0 0 0,1 1-1 0 0,0 2 1 0 0,0 1 0 0 0,1 2-1 0 0,38 0 1 0 0,-73 5-70 0 0,1 11-1 0 0,-4-7-46 0 0,0-1 0 0 0,1 1 0 0 0,-1-1 0 0 0,-1 0 0 0 0,1 0 0 0 0,0 0 0 0 0,-1 0-1 0 0,-4 3 1 0 0,-40 27 26 0 0,13-9-44 0 0,-35 29-13 0 0,-183 148-466 0 0,252-200 393 0 0,1-4-368 0 0,1-3 452 0 0,0 0 0 0 0,0 0 0 0 0,1 1 0 0 0,0-1 0 0 0,0 0 0 0 0,0 1 0 0 0,4-7 0 0 0,5-2 8 0 0,-6 11 0 0 0,-2 1 0 0 0,4-3 0 0 0,-1 0 0 0 0,1 1 0 0 0,0 0 0 0 0,0 0 0 0 0,0 0 0 0 0,1 1 0 0 0,9-2 0 0 0,3-1 0 0 0,-5 1 0 0 0,24-2 0 0 0,9-1 0 0 0,-40 5 0 0 0,-5 2 0 0 0,1-1 0 0 0,-1 1 0 0 0,0 0 0 0 0,0 0 0 0 0,0 0 0 0 0,1 0 0 0 0,-1 0 0 0 0,0 1 0 0 0,6 1 0 0 0,-2-1 0 0 0,0 1 0 0 0,-1 0 0 0 0,1 0 0 0 0,6 4 0 0 0,-11-6 11 0 0,0 1-1 0 0,0 0 1 0 0,0 0 0 0 0,0 0-1 0 0,0 0 1 0 0,0 0 0 0 0,0 1-1 0 0,0-1 1 0 0,-1 0 0 0 0,1 1-1 0 0,0-1 1 0 0,1 4 0 0 0,0-3 10 0 0,-1 2 10 0 0,0 0 0 0 0,0-1-1 0 0,0 1 1 0 0,0 0 0 0 0,-1 0 0 0 0,0 0 0 0 0,1 0-1 0 0,-1 0 1 0 0,-1 0 0 0 0,1 0 0 0 0,-1 0-1 0 0,1 5 1 0 0,-1-6-7 0 0,-1 1-1 0 0,1-1 0 0 0,-1 1 1 0 0,0-1-1 0 0,1 1 1 0 0,-1-1-1 0 0,-1 1 0 0 0,1-1 1 0 0,-1 0-1 0 0,1 0 1 0 0,-1 1-1 0 0,0-1 0 0 0,0 0 1 0 0,0-1-1 0 0,0 1 1 0 0,-1 0-1 0 0,1-1 0 0 0,-1 1 1 0 0,0-1-1 0 0,1 0 1 0 0,-1 0-1 0 0,0 0 0 0 0,-4 2 1 0 0,-8 3 127 0 0,0 0 0 0 0,0-1 0 0 0,-30 7 0 0 0,23-7-13 0 0,-40 12 149 0 0,-42 12 122 0 0,-105 52 682 0 0,201-78-1014 0 0,13-15-13 0 0,37-39-1075 0 0,-27 32 219 0 0,14-19 1 0 0,-28 35-9 0 0,-2 9-1168 0 0,0 0 1604 0 0,0-1 1 0 0,-1 1-1 0 0,0-1 0 0 0,-1 1 1 0 0,-4 8-1 0 0,-4 14-212 0 0,10-27-309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1377 5063 0 0,'0'0'232'0'0,"-2"-1"-13"0"0,0 0-181 0 0,-10-7 251 0 0,10 7 1164 0 0,0-1 478 0 0,2 2-1753 0 0,0 0 0 0 0,-1-1 0 0 0,1 1 0 0 0,0 0 0 0 0,-1-1 0 0 0,1 1 0 0 0,0 0 0 0 0,-1-1 0 0 0,1 1 1 0 0,0 0-1 0 0,0-1 0 0 0,-1 1 0 0 0,1-1 0 0 0,0 1 0 0 0,0 0 0 0 0,0-1 0 0 0,-1 1 0 0 0,1-1 0 0 0,0 1 0 0 0,0-1 1 0 0,0 1-1 0 0,0-1 0 0 0,0 1 0 0 0,0 0 0 0 0,0-1 0 0 0,0 1 0 0 0,0-1 0 0 0,1 0 0 0 0,10-15 2970 0 0,-8 12-3574 0 0,-3 4 475 0 0,1-1 0 0 0,-1 1 0 0 0,1-1 0 0 0,-1 1 0 0 0,1-1-1 0 0,0 1 1 0 0,-1-1 0 0 0,1 1 0 0 0,-1-1 0 0 0,1 1 0 0 0,0 0 0 0 0,0-1 0 0 0,-1 1-1 0 0,1 0 1 0 0,0 0 0 0 0,-1-1 0 0 0,1 1 0 0 0,0 0 0 0 0,0 0 0 0 0,-1 0 0 0 0,1 0-1 0 0,0 0 1 0 0,0 0 0 0 0,0 0 0 0 0,1 1-20 0 0,0-1 0 0 0,-1 1 1 0 0,1 0-1 0 0,-1 0 0 0 0,1-1 0 0 0,-1 1 0 0 0,1 0 1 0 0,-1 0-1 0 0,1 0 0 0 0,1 2 0 0 0,1 2-49 0 0,0-1-1 0 0,0 1 1 0 0,-1 0-1 0 0,1 0 1 0 0,5 11-1 0 0,-4-3-13 0 0,-1 0 1 0 0,0 0-1 0 0,0 0 0 0 0,2 23 0 0 0,2 59-3 0 0,-6-48 23 0 0,16 105 14 0 0,-13-125 0 0 0,1 0 0 0 0,2-1 0 0 0,16 40 0 0 0,56 123 0 0 0,-69-164 16 0 0,2 0 0 0 0,0-1 0 0 0,18 23 0 0 0,-18-32 11 0 0,-7-11 0 0 0,5 6-14 0 0,-7-8-16 0 0,15 4 74 0 0,0 0-32 0 0,-14-7-17 0 0,-1-1-18 0 0,31-2 7 0 0,-34 3-11 0 0,0 1 0 0 0,0 0 0 0 0,-1-1 0 0 0,1 1 0 0 0,0-1 0 0 0,0 1 0 0 0,0-1 0 0 0,-1 0 0 0 0,1 1 0 0 0,0-1 0 0 0,0 0 0 0 0,-1 1 0 0 0,1-1 0 0 0,-1 0 0 0 0,1 0 0 0 0,-1 0 0 0 0,2-1 0 0 0,5-15-129 0 0,-3 0 112 0 0,-1-1 0 0 0,0 0 0 0 0,0-35 0 0 0,-2 40 11 0 0,-5-132 225 0 0,0 65 162 0 0,-33-463 1822 0 0,15 380-2119 0 0,-15-185-75 0 0,37 290-17 0 0,13-88 0 0 0,-5 102-101 0 0,1 0 0 0 0,3 1-1 0 0,18-44 1 0 0,-26 77 74 0 0,3-12-23 0 0,2 1-1 0 0,1 1 0 0 0,1-1 1 0 0,0 1-1 0 0,21-26 0 0 0,-25 36 45 0 0,1 1-1 0 0,1 0 1 0 0,-1 1-1 0 0,1 0 0 0 0,0 0 1 0 0,1 1-1 0 0,0 0 1 0 0,0 0-1 0 0,1 1 1 0 0,0 1-1 0 0,0 0 0 0 0,12-4 1 0 0,-18 7 3 0 0,0 1 1 0 0,0-1-1 0 0,0 1 0 0 0,1 0 1 0 0,-1 1-1 0 0,0-1 0 0 0,1 1 1 0 0,-1 0-1 0 0,0 0 0 0 0,1 1 1 0 0,-1 0-1 0 0,0 0 0 0 0,1 0 1 0 0,-1 0-1 0 0,0 1 0 0 0,0 0 1 0 0,0 0-1 0 0,0 0 0 0 0,0 1 1 0 0,-1 0-1 0 0,9 6 0 0 0,3 8-10 0 0,-1 0-1 0 0,22 33 1 0 0,12 14-34 0 0,-42-57 51 0 0,0 1 0 0 0,0-1 0 0 0,1-1 0 0 0,0 0-1 0 0,17 11 1 0 0,-1-6 4 0 0,1 0 0 0 0,0-2 0 0 0,0 0 0 0 0,1-2 0 0 0,0-1 0 0 0,0-1 0 0 0,1-1 0 0 0,32 0 0 0 0,12-3 0 0 0,135-16 0 0 0,368-90 392 0 0,-535 97-365 0 0,483-118 779 0 0,188-36 537 0 0,-695 159-1311 0 0,-2 0-13 0 0,1 1-1 0 0,-1 0 1 0 0,1 1 0 0 0,0 0-1 0 0,24 3 1 0 0,-37-2-55 0 0,0 0-1 0 0,-1 0 1 0 0,1 0-1 0 0,0 0 1 0 0,0 0-1 0 0,0 0 1 0 0,0 0-1 0 0,0 1 1 0 0,0-1-1 0 0,-1 0 1 0 0,1 1-1 0 0,0-1 1 0 0,0 1-1 0 0,0-1 1 0 0,-1 1 0 0 0,1-1-1 0 0,0 1 1 0 0,-1-1-1 0 0,1 1 1 0 0,0 0-1 0 0,-1-1 1 0 0,1 1-1 0 0,-1 0 1 0 0,1 0-1 0 0,-1-1 1 0 0,0 1-1 0 0,1 0 1 0 0,-1 0-1 0 0,0 0 1 0 0,1 0-1 0 0,-1-1 1 0 0,0 1-1 0 0,0 0 1 0 0,0 0-1 0 0,1 0 1 0 0,-1 1 0 0 0,-1 0-122 0 0,1 0 0 0 0,-1 1 1 0 0,0-1-1 0 0,0 0 1 0 0,0 0-1 0 0,0 0 0 0 0,0 0 1 0 0,0 0-1 0 0,-1 0 1 0 0,1 0-1 0 0,0 0 1 0 0,-1 0-1 0 0,0 0 0 0 0,-2 1 1 0 0,-31 24-1892 0 0,-9 0-21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51 8207 0 0,'1'-15'374'0'0,"0"13"-6"0"0,-1 0-236 0 0,4-17 17 0 0,-4 6 3260 0 0,-9 19-2982 0 0,1 0-350 0 0,1 2 0 0 0,1-1 0 0 0,-1 1 0 0 0,1 0 0 0 0,1 0 0 0 0,-1 0 0 0 0,-3 10 0 0 0,1-4 106 0 0,-12 24 268 0 0,2 0 0 0 0,-20 63 1 0 0,22-54-304 0 0,-31 62 0 0 0,36-88-150 0 0,4-6 11 0 0,0-1-1 0 0,-1 0 1 0 0,0-1-1 0 0,-1 0 1 0 0,-1 0-1 0 0,-14 14 1 0 0,-10 7-408 0 0,33-33 190 0 0,1-1-30 0 0,0 0-616 0 0,0 0-2554 0 0,0 0-1094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33 9215 0 0,'1'-2'707'0'0,"3"-17"-275"0"0,-4 16 408 0 0,0 3 275 0 0,-21-9 1598 0 0,17 9-2643 0 0,0 0 1 0 0,0 0 0 0 0,0 0-1 0 0,0 1 1 0 0,0 0-1 0 0,0-1 1 0 0,0 1-1 0 0,-8 3 1 0 0,-31 16-2 0 0,31-13-76 0 0,1 0 7 0 0,1 0 0 0 0,0 1 0 0 0,1 0 0 0 0,0 1 0 0 0,0 0 0 0 0,-14 20 0 0 0,22-29 0 0 0,-13 20-9 0 0,1-1 0 0 0,1 2 0 0 0,1-1 0 0 0,1 2 0 0 0,1-1-1 0 0,-12 42 1 0 0,19-57 70 0 0,0 0-1 0 0,1 0 0 0 0,0 0 1 0 0,0 0-1 0 0,0 0 1 0 0,1 0-1 0 0,0 0 0 0 0,0 0 1 0 0,2 12-1 0 0,-1-17-4 0 0,-1 1-1 0 0,1-1 0 0 0,0 0 1 0 0,-1 1-1 0 0,1-1 0 0 0,0 0 1 0 0,0 1-1 0 0,0-1 0 0 0,0 0 1 0 0,0 0-1 0 0,1 0 0 0 0,-1 0 1 0 0,0 0-1 0 0,0 0 0 0 0,1 0 1 0 0,2 1-1 0 0,22 7 600 0 0,-13-7-336 0 0,1 0 1 0 0,0-2-1 0 0,0 1 0 0 0,0-2 1 0 0,25-3-1 0 0,67-19 501 0 0,-100 21-811 0 0,0 1 0 0 0,-1-1 1 0 0,1 0-1 0 0,0-1 0 0 0,-1 1 0 0 0,1-1 0 0 0,5-4 0 0 0,-10 5-41 0 0,1 1-1 0 0,-1-1 1 0 0,1 1-1 0 0,-1-1 1 0 0,0 0-1 0 0,1 1 1 0 0,-1-1 0 0 0,0 0-1 0 0,0 0 1 0 0,0 0-1 0 0,-1 0 1 0 0,1 0-1 0 0,0 0 1 0 0,-1 0-1 0 0,1 0 1 0 0,-1 0-1 0 0,0 0 1 0 0,0-1-1 0 0,0 1 1 0 0,0 0-1 0 0,0 0 1 0 0,0 0-1 0 0,-1 0 1 0 0,0-3 0 0 0,-7-29-356 0 0,-2 0 0 0 0,-2 0 0 0 0,-23-49 0 0 0,12 31 242 0 0,12 30-106 0 0,11 21 88 0 0,0 1-186 0 0,0 0-88 0 0,0 0-679 0 0,0 0-2811 0 0,0 0-1203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20 10135 0 0,'1'-2'778'0'0,"0"-7"-345"0"0,-1 0 6799 0 0,-4 19-5952 0 0,-3 16-1803 0 0,7-22 523 0 0,0-2 0 0 0,-1-1 0 0 0,1 1 0 0 0,0-1 0 0 0,0 1 0 0 0,-1-1 0 0 0,1 0 0 0 0,-1 1 0 0 0,1-1 0 0 0,-1 1 0 0 0,0-1 0 0 0,1 0 0 0 0,-2 2 0 0 0,-34 63 64 0 0,31-57-39 0 0,0 0 0 0 0,1 0-1 0 0,1 1 1 0 0,0-1 0 0 0,-4 18-1 0 0,7-22 24 0 0,1 8-24 0 0,-1-12-19 0 0,0 1-1 0 0,1-1 0 0 0,-1 0 1 0 0,1 0-1 0 0,-1 0 0 0 0,1 0 1 0 0,-1 0-1 0 0,1 0 0 0 0,0 0 1 0 0,0 2-1 0 0,2-1 6 0 0,0 1 1 0 0,0-1-1 0 0,0 1 0 0 0,1-1 0 0 0,-1 0 0 0 0,0 0 0 0 0,1-1 1 0 0,-1 1-1 0 0,1-1 0 0 0,0 1 0 0 0,-1-1 0 0 0,6 1 1 0 0,5 0 38 0 0,0-1 0 0 0,14 1 0 0 0,-22-2-31 0 0,12 1-358 0 0,0-1 0 0 0,0 0 1 0 0,0-2-1 0 0,-1 0 0 0 0,1 0 1 0 0,0-2-1 0 0,20-7 0 0 0,-22 5-684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18 9095 0 0,'8'-11'415'0'0,"-7"8"-7"0"0,1 3-263 0 0,6-3-5 0 0,-6 3 502 0 0,-2 0 212 0 0,0 0 40 0 0,2 3 314 0 0,-2-3-1157 0 0,0 0 1 0 0,1 1 0 0 0,-1-1 0 0 0,1 0 0 0 0,-1 1 0 0 0,0-1 0 0 0,1 0 0 0 0,-1 1-1 0 0,0-1 1 0 0,1 1 0 0 0,-1-1 0 0 0,0 1 0 0 0,0-1 0 0 0,1 1 0 0 0,-1-1-1 0 0,0 1 1 0 0,0-1 0 0 0,0 1 0 0 0,0 0 0 0 0,-1 6 145 0 0,0 0 1 0 0,0 0-1 0 0,-1 0 1 0 0,0 0-1 0 0,-1 0 1 0 0,0 0-1 0 0,0-1 0 0 0,0 1 1 0 0,-1-1-1 0 0,0 0 1 0 0,-5 7-1 0 0,-116 156 1030 0 0,31-28-1041 0 0,76-113-175 0 0,-23 49-13 0 0,11-19-1705 0 0,16-35-4376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2 290 3679 0 0,'-1'-1'284'0'0,"1"-1"-41"0"0,0-1-1 0 0,0 1 0 0 0,-1 0 0 0 0,1 0 0 0 0,0 0 1 0 0,1-1-1 0 0,-1 1 0 0 0,0 0 0 0 0,1 0 0 0 0,-1 0 0 0 0,1 0 1 0 0,0-1-1 0 0,0 1 0 0 0,-1 0 0 0 0,4-3 0 0 0,-3 1 1359 0 0,0 3-1011 0 0,0 0 1 0 0,0 0-1 0 0,0 0 0 0 0,0 0 0 0 0,0-1 0 0 0,0 1 0 0 0,0 0 0 0 0,0 1 0 0 0,0-1 0 0 0,2-1 0 0 0,22-9 324 0 0,-23 11-653 0 0,43-12 1002 0 0,79-10 0 0 0,-54 10-591 0 0,59-11 275 0 0,86-15-182 0 0,-197 35-754 0 0,591-99-1852 0 0,-551 92-1870 0 0,-38 9-2452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3:1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12407 0 0,'0'0'566'0'0,"0"0"-6"0"0,0 0-307 0 0,0 0 55 0 0,0 0 63 0 0,0 0 11 0 0,0 0-15 0 0,2-1-74 0 0,21-2 114 0 0,-12 1-130 0 0,0 0 0 0 0,-1 0 1 0 0,14-5-1 0 0,27-13 641 0 0,1 1-1 0 0,95-20 0 0 0,-137 37-853 0 0,1 1 0 0 0,-1 0 0 0 0,1 1 0 0 0,0 0 0 0 0,-1 0 0 0 0,1 1 0 0 0,13 3 0 0 0,-11 1-64 0 0,-12-4-5 0 0,0 0-1 0 0,0-1 0 0 0,0 1 0 0 0,0 0 1 0 0,0 0-1 0 0,0-1 0 0 0,-1 1 1 0 0,1 0-1 0 0,0 0 0 0 0,0 0 1 0 0,-1 0-1 0 0,1 0 0 0 0,-1 0 1 0 0,1 0-1 0 0,-1 0 0 0 0,1 0 1 0 0,-1 1-1 0 0,1-1 0 0 0,-1 0 0 0 0,0 0 1 0 0,0 0-1 0 0,0 0 0 0 0,0 2 1 0 0,0-1-17 0 0,0 1 0 0 0,-1-1 0 0 0,1 0 1 0 0,-1 1-1 0 0,0-1 0 0 0,0 0 0 0 0,0 0 1 0 0,0 0-1 0 0,0 1 0 0 0,0-1 0 0 0,-2 2 1 0 0,-3 3-105 0 0,0-1 0 0 0,0 1 0 0 0,-1-1 1 0 0,1 0-1 0 0,-10 6 0 0 0,0-2 25 0 0,0 0-1 0 0,0-1 0 0 0,0-1 1 0 0,-1 0-1 0 0,0-1 1 0 0,-1-1-1 0 0,1-1 0 0 0,-1-1 1 0 0,-30 4-1 0 0,1-3 156 0 0,40-4-54 0 0,13 11-54 0 0,-4-10 51 0 0,0 0 0 0 0,0 0-1 0 0,1 0 1 0 0,-1 0 0 0 0,0-1-1 0 0,1 1 1 0 0,-1-1 0 0 0,1 0-1 0 0,0 0 1 0 0,-1 0 0 0 0,6 1 0 0 0,34 5-41 0 0,-23-5 55 0 0,30 4 79 0 0,-35-5 8 0 0,1 0 0 0 0,-1 1 1 0 0,0 1-1 0 0,0 0 0 0 0,0 1 0 0 0,17 7 1 0 0,-31-11-58 0 0,1 1 0 0 0,-1-1 1 0 0,1 1-1 0 0,-1-1 1 0 0,1 1-1 0 0,-1-1 1 0 0,1 1-1 0 0,-1 0 1 0 0,1-1-1 0 0,-1 1 0 0 0,0 0 1 0 0,1-1-1 0 0,-1 1 1 0 0,0 0-1 0 0,1 0 1 0 0,-1-1-1 0 0,0 1 0 0 0,0 0 1 0 0,0 0-1 0 0,0 0 1 0 0,0-1-1 0 0,0 1 1 0 0,0 0-1 0 0,0 1 1 0 0,-5 19 304 0 0,2-16-271 0 0,0 0-1 0 0,-1 0 1 0 0,0 0-1 0 0,1-1 1 0 0,-1 0-1 0 0,-1 1 1 0 0,-6 4-1 0 0,-4 5 162 0 0,-6 11 99 0 0,17-19-292 0 0,0-1 0 0 0,0 0 0 0 0,0-1-1 0 0,-1 1 1 0 0,-7 5 0 0 0,-5 1 43 0 0,0-1 0 0 0,-2 0-1 0 0,-33 11 1 0 0,-61 12 185 0 0,108-32-322 0 0,-1 0 0 0 0,1-1 1 0 0,0 1-1 0 0,-1-1 0 0 0,1 0 1 0 0,-1 0-1 0 0,1-1 0 0 0,-1 0 1 0 0,1 0-1 0 0,-11-3 0 0 0,14 3-738 0 0,2 1-46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2303 0 0,'0'-1'167'0'0,"1"-6"-32"0"0,1 4 555 0 0,2-1-408 0 0,-2 2-50 0 0,0 0-103 0 0,1-1 1 0 0,-1 1-1 0 0,1 0 1 0 0,0 0-1 0 0,-1 0 1 0 0,1 0-1 0 0,0 0 1 0 0,0 0-1 0 0,0 1 1 0 0,0 0 0 0 0,1-1-1 0 0,-1 1 1 0 0,6-1-1 0 0,12-5-52 0 0,-15 5-64 0 0,-1 0 0 0 0,1 0 0 0 0,0 1 0 0 0,12-2-1 0 0,25 3 46 0 0,-16 2-39 0 0,-1 1-1 0 0,1 1 1 0 0,-1 1-1 0 0,31 11 1 0 0,-52-15-13 0 0,0 1-1 0 0,-1-1 1 0 0,1 0 0 0 0,1 0 0 0 0,-1 0-1 0 0,0-1 1 0 0,6 1 0 0 0,3-1 1 0 0,5 1-7 0 0,-1 0 0 0 0,1-1 0 0 0,-1-2 0 0 0,36-5 0 0 0,-35 3 12 0 0,31 0 0 0 0,2 0 18 0 0,-15-2-7 0 0,0 2 0 0 0,0 1 0 0 0,0 2 0 0 0,0 2 0 0 0,38 5 0 0 0,61 7-28 0 0,-27-5 85 0 0,-80-6-19 0 0,1-2 0 0 0,-1-1-1 0 0,47-7 1 0 0,-68 7-47 0 0,201-20 1182 0 0,-178 19-1005 0 0,4-1-46 0 0,0 1-1 0 0,1 2 0 0 0,44 6 0 0 0,-80-6-144 0 0,33 5-115 0 0,0 2 1 0 0,44 14-1 0 0,-72-20 148 0 0,0 0 0 0 0,-1 0 0 0 0,1-1 0 0 0,0 0 0 0 0,0 0 0 0 0,7 0 0 0 0,-7-1 42 0 0,0 1 1 0 0,-1 0 0 0 0,1 0-1 0 0,0 0 1 0 0,0 1 0 0 0,7 1-1 0 0,-6 0 13 0 0,1-1 0 0 0,-1 1 0 0 0,1-2 0 0 0,-1 1 0 0 0,1-1 0 0 0,-1 0 1 0 0,10-1-1 0 0,46-11 213 0 0,-43 7-204 0 0,-4 1 32 0 0,30-12 1 0 0,-28 9-44 0 0,22-6 1 0 0,41-11 65 0 0,-42 12-95 0 0,69-13-1 0 0,-91 24-56 0 0,-15 1 0 0 0,0 0 0 0 0,0 1 0 0 0,0-1 0 0 0,0 0 0 0 0,0 0 0 0 0,0 0 0 0 0,0 1 0 0 0,0-1 0 0 0,-1 0 0 0 0,1 1 0 0 0,2 0 0 0 0,0 1 0 0 0,0 1 0 0 0,6 17 0 0 0,1 13 40 0 0,-7-22-25 0 0,0-1 0 0 0,0 1 0 0 0,1-1 0 0 0,9 15 0 0 0,-12-23-14 0 0,1 0 0 0 0,-1 0 0 0 0,1 1 0 0 0,-1-1 0 0 0,1-1 0 0 0,0 1 0 0 0,0 0 0 0 0,0 0 0 0 0,0-1 0 0 0,1 1 0 0 0,-1-1 0 0 0,0 1 0 0 0,1-1 0 0 0,-1 0 0 0 0,0 0 0 0 0,1 0 0 0 0,-1-1 0 0 0,1 1 0 0 0,0 0 0 0 0,-1-1 0 0 0,1 0 0 0 0,0 1 0 0 0,4-1 0 0 0,8-2 24 0 0,-1-1-1 0 0,1 0 1 0 0,0-1 0 0 0,21-9 0 0 0,4 0 22 0 0,211-65 91 0 0,-163 49 365 0 0,9-2 566 0 0,-81 26-899 0 0,0 2 0 0 0,0 0-1 0 0,32-1 1 0 0,-42 4 121 0 0,-6 0-275 0 0,1 0 1 0 0,-1 0-1 0 0,1 0 1 0 0,-1 0-1 0 0,1 0 1 0 0,-1 0 0 0 0,1 0-1 0 0,0 0 1 0 0,-1 0-1 0 0,1 0 1 0 0,-1 0-1 0 0,1 0 1 0 0,-1 1-1 0 0,0-1 1 0 0,1 0-1 0 0,-1 0 1 0 0,1 1-1 0 0,-1-1 1 0 0,1 0 0 0 0,-1 0-1 0 0,1 1 1 0 0,7 6 95 0 0,-7-6-106 0 0,0 1 0 0 0,0-1 0 0 0,0 1 1 0 0,-1-1-1 0 0,1 1 0 0 0,0-1 0 0 0,-1 1 1 0 0,1 0-1 0 0,-1-1 0 0 0,1 1 0 0 0,-1 0 0 0 0,0-1 1 0 0,1 5-1 0 0,-1-2 1 0 0,1 4-6 0 0,-1 0-1 0 0,-1 14 1 0 0,1 8-19 0 0,1-28-17 0 0,-1 1 1 0 0,1-1-1 0 0,-1 0 0 0 0,1 0 0 0 0,0 0 0 0 0,0 0 1 0 0,0 0-1 0 0,0 0 0 0 0,1 0 0 0 0,-1 0 0 0 0,1 0 1 0 0,-1 0-1 0 0,1-1 0 0 0,-1 1 0 0 0,1 0 0 0 0,0-1 1 0 0,0 0-1 0 0,0 1 0 0 0,0-1 0 0 0,0 0 0 0 0,0 0 1 0 0,0 0-1 0 0,0 0 0 0 0,0 0 0 0 0,0-1 0 0 0,0 1 1 0 0,1-1-1 0 0,1 1 0 0 0,5 0-256 0 0,-1 0 0 0 0,1 0 0 0 0,-1-1 0 0 0,1 0 0 0 0,-1 0 0 0 0,10-2 0 0 0,13-5-2547 0 0,2-3-758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10135 0 0,'27'-12'335'0'0,"34"-23"-1"0"0,8-4 53 0 0,-39 25 383 0 0,0 1 0 0 0,2 2 0 0 0,32-8 0 0 0,-48 15-428 0 0,1 1 1 0 0,-1 0-1 0 0,0 2 0 0 0,1 0 0 0 0,-1 1 1 0 0,1 0-1 0 0,-1 1 0 0 0,19 4 0 0 0,-33-5-342 0 0,-1 1 0 0 0,1-1 0 0 0,0 0 0 0 0,-1 1 0 0 0,1-1 0 0 0,0 1 0 0 0,-1 0 0 0 0,1 0 0 0 0,-1-1 0 0 0,1 1 0 0 0,-1 0 0 0 0,1 0 0 0 0,-1 0 0 0 0,0 1 0 0 0,0-1 0 0 0,1 0 0 0 0,-1 0 0 0 0,0 1 0 0 0,0-1 0 0 0,0 1 0 0 0,0-1 0 0 0,-1 1 0 0 0,1-1 0 0 0,0 1 0 0 0,0-1 0 0 0,-1 1 0 0 0,1 0 0 0 0,-1 0 0 0 0,0-1 0 0 0,1 1 0 0 0,-1 0 0 0 0,0-1 0 0 0,0 1 0 0 0,0 0 0 0 0,0 0 0 0 0,-1-1 0 0 0,1 1 0 0 0,0 0 0 0 0,-1-1 0 0 0,1 1 0 0 0,-1 0 0 0 0,1-1 0 0 0,-1 1 0 0 0,0 0 0 0 0,0-1 0 0 0,0 0 0 0 0,0 1 0 0 0,-2 2 0 0 0,-2 3-1 0 0,0-1 1 0 0,-1 1-1 0 0,0-1 0 0 0,-1 0 0 0 0,1 0 1 0 0,-1-1-1 0 0,-15 9 0 0 0,-4 0 1 0 0,-28 10 0 0 0,9-4 14 0 0,35-14-9 0 0,1 0 0 0 0,-1 0-1 0 0,-11 11 1 0 0,0 0-8 0 0,6-3 3 0 0,1-1 0 0 0,0 2 0 0 0,1 0 0 0 0,-20 29 0 0 0,1-1 0 0 0,21-28 0 0 0,0-1 0 0 0,-9 18 0 0 0,17-26 0 0 0,-1 1 0 0 0,1 0 0 0 0,1 0 0 0 0,-1 0 0 0 0,1 0 0 0 0,1 0 0 0 0,-2 13 0 0 0,4-5 0 0 0,2-12 0 0 0,-1-1 0 0 0,-1-1 0 0 0,0 0 0 0 0,0-1 0 0 0,0 1 0 0 0,0 0 0 0 0,0 0 0 0 0,0 0 0 0 0,0 0 0 0 0,0-1 0 0 0,0 1 0 0 0,1-1 0 0 0,-1 1 0 0 0,0-1 0 0 0,0 1 0 0 0,1-1 0 0 0,-1 0 0 0 0,0 0 0 0 0,3 1 0 0 0,-1-1 0 0 0,1 0 0 0 0,-1-1 0 0 0,0 1 0 0 0,0-1 0 0 0,0 0 0 0 0,0 1 0 0 0,4-3 0 0 0,4-2 0 0 0,-1 0 0 0 0,0-1 0 0 0,10-7 0 0 0,-11 8 0 0 0,-1-1 0 0 0,1 2 0 0 0,0-1 0 0 0,0 1 0 0 0,1 0 0 0 0,-1 1 0 0 0,1 0 0 0 0,15-2 0 0 0,-17 4 0 0 0,-1 0 0 0 0,1 1 0 0 0,-1 0 0 0 0,1 1 0 0 0,0-1 0 0 0,-1 2 0 0 0,1-1 0 0 0,-1 1 0 0 0,0 0 0 0 0,0 0 0 0 0,14 7 0 0 0,22 15-523 0 0,-27-14-107 0 0,20 9 1 0 0,-34-18-882 0 0,-1-1-2112 0 0,7 3-901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17 15663 0 0,'12'-10'774'0'0,"-3"4"-117"0"0,-15 7-433 0 0,-18 10-1210 0 0,-31 8 0 0 0,-69 10 2252 0 0,116-27-1111 0 0,-14 2 434 0 0,1 1-1 0 0,0 2 0 0 0,0 0 0 0 0,0 0 1 0 0,-26 16-1 0 0,41-20-452 0 0,0 1-1 0 0,0 0 1 0 0,1 1-1 0 0,0-1 1 0 0,-1 1 0 0 0,2 0-1 0 0,-1 0 1 0 0,-7 12-1 0 0,9-12-138 0 0,0 0-1 0 0,1 0 1 0 0,0 0-1 0 0,0 0 1 0 0,0 0-1 0 0,1 0 1 0 0,0 1-1 0 0,0-1 0 0 0,0 1 1 0 0,1-1-1 0 0,0 1 1 0 0,0 9-1 0 0,1-6 4 0 0,1 1 0 0 0,0-1 0 0 0,0 0 0 0 0,1 0 0 0 0,0 0 0 0 0,1-1 0 0 0,0 1 0 0 0,0-1 0 0 0,1 0 0 0 0,0 0 0 0 0,0 0 0 0 0,1-1 0 0 0,0 1 0 0 0,11 10 0 0 0,-8-10 0 0 0,1 0 0 0 0,0 0 0 0 0,0-1 0 0 0,1 0 0 0 0,0-1 0 0 0,0 0 0 0 0,0 0 0 0 0,1-2 0 0 0,0 1 0 0 0,17 3 0 0 0,-10-4 0 0 0,1-1 0 0 0,-1-1 0 0 0,1-1 0 0 0,0 0 0 0 0,0-2 0 0 0,0 0 0 0 0,0-1 0 0 0,0-1 0 0 0,-1-1 0 0 0,0-1 0 0 0,21-7 0 0 0,-23 6-154 0 0,-1 0 1 0 0,0 0-1 0 0,-1-2 0 0 0,0 0 0 0 0,0 0 1 0 0,0-2-1 0 0,-1 1 0 0 0,16-16 0 0 0,-17 13-185 0 0,-8 8 324 0 0,0 0 1 0 0,0-1-1 0 0,-1 1 0 0 0,1-1 1 0 0,-1 0-1 0 0,0 0 0 0 0,-1 0 1 0 0,1-1-1 0 0,-1 1 1 0 0,0-1-1 0 0,0 0 0 0 0,-1 1 1 0 0,3-13-1 0 0,-4 17 353 0 0,-2 1-289 0 0,1-1 0 0 0,0 1 0 0 0,0-1 0 0 0,-1 1 1 0 0,1 0-1 0 0,0-1 0 0 0,-1 1 0 0 0,1-1 1 0 0,-1 1-1 0 0,1 0 0 0 0,-1-1 0 0 0,1 1 1 0 0,0 0-1 0 0,-1 0 0 0 0,1-1 0 0 0,-1 1 1 0 0,1 0-1 0 0,-1 0 0 0 0,1 0 0 0 0,-1 0 1 0 0,1 0-1 0 0,-1 0 0 0 0,0 0 0 0 0,1 0 0 0 0,-1 0 1 0 0,1 0-1 0 0,-1 0 0 0 0,1 0 0 0 0,-2 0 1 0 0,-15 2 63 0 0,11 0-113 0 0,0 1 0 0 0,0 0 0 0 0,0 0 0 0 0,0 1 0 0 0,1 0 0 0 0,-1 0 0 0 0,1 0 0 0 0,-9 10 0 0 0,-1 4 0 0 0,-16 21 0 0 0,29-36 0 0 0,-21 32-602 0 0,1 0 0 0 0,1 2 0 0 0,-24 63 0 0 0,44-98 509 0 0,1-1 0 0 0,-1 1 0 0 0,1-1 0 0 0,-1 1 0 0 0,1-1 0 0 0,0 1 0 0 0,0 0-1 0 0,0-1 1 0 0,0 1 0 0 0,0 1 0 0 0,1-1-419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4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18 3679 0 0,'0'0'4566'0'0,"0"-8"-3180"0"0,0 8-1210 0 0,0 0 0 0 0,0-1 0 0 0,0 1 0 0 0,0 0 0 0 0,0-1 1 0 0,0 1-1 0 0,0 0 0 0 0,0-1 0 0 0,0 1 0 0 0,0 0 0 0 0,0-1 0 0 0,0 1 0 0 0,0-1 0 0 0,0 1 0 0 0,-1 0 0 0 0,1 0 0 0 0,0-1 0 0 0,0 1 0 0 0,0 0 0 0 0,-1-1 0 0 0,1 1 0 0 0,0 0 0 0 0,0 0 0 0 0,-1-1 0 0 0,1 1 0 0 0,0 0 0 0 0,0 0 0 0 0,-1-1 0 0 0,1 1 0 0 0,0 0 0 0 0,-1 0 0 0 0,1 0 0 0 0,-8 10 1746 0 0,2-1-2278 0 0,-17 29 681 0 0,-32 78-1 0 0,21-44-130 0 0,-115 214-44 0 0,136-264-386 0 0,-1 0 1 0 0,-2-1-1 0 0,0 0 0 0 0,0-2 0 0 0,-28 25 1 0 0,41-42-209 0 0,1 0 0 0 0,-1 0 0 0 0,0-1 1 0 0,0 1-1 0 0,-5 1 0 0 0,7-2 200 0 0,-2 0-1259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31 135 17503 0 0,'0'0'399'0'0,"-1"1"60"0"0,-4 2-22 0 0,2-1-348 0 0,0-1-1 0 0,1 1 1 0 0,-1-1-1 0 0,1 1 1 0 0,0 0-1 0 0,-4 3 1 0 0,6-4-113 0 0,-1-1-1 0 0,1 1 1 0 0,0-1 0 0 0,-1 1 0 0 0,1 0 0 0 0,0-1-1 0 0,-1 1 1 0 0,1-1 0 0 0,0 1 0 0 0,0 0 0 0 0,0-1 0 0 0,0 1-1 0 0,0 0 1 0 0,0-1 0 0 0,0 1 0 0 0,0 0 0 0 0,0-1-1 0 0,0 1 1 0 0,0 0 0 0 0,0-1 0 0 0,0 1 0 0 0,1 0 0 0 0,-1-1-1 0 0,0 1 1 0 0,0 0 0 0 0,1-1 0 0 0,-1 1 0 0 0,0-1-1 0 0,1 1 1 0 0,-1-1 0 0 0,1 1 0 0 0,-1-1 0 0 0,1 1 0 0 0,-1-1-1 0 0,2 1 1 0 0,0 1-76 0 0,0 0-1 0 0,0-1 1 0 0,0 1 0 0 0,0-1-1 0 0,0 0 1 0 0,1 0 0 0 0,-1 0-1 0 0,0 0 1 0 0,1 0-1 0 0,-1 0 1 0 0,1-1 0 0 0,-1 1-1 0 0,1-1 1 0 0,-1 0 0 0 0,1 0-1 0 0,2 0 1 0 0,6 0-263 0 0,0-1 1 0 0,15-4-1 0 0,-14 3 159 0 0,39-9 266 0 0,61-22 1 0 0,-11 3 1030 0 0,17-5 1024 0 0,29-6 218 0 0,-108 32-2221 0 0,72-7 0 0 0,-82 14-282 0 0,67-3 330 0 0,-81 5-1048 0 0,1 1 0 0 0,15 3 0 0 0,-18 0-1550 0 0,-6 0-3704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73 13823 0 0,'-8'-1'1471'0'0,"-9"0"-1446"0"0,23-1-25 0 0,1 1 0 0 0,-1-1 0 0 0,1 0 0 0 0,7-5 0 0 0,15-4 0 0 0,64-20 1448 0 0,-85 28-1366 0 0,1 0 1 0 0,0 1-1 0 0,0 0 0 0 0,0 0 0 0 0,0 1 0 0 0,11-1 0 0 0,-14 2 6 0 0,0 0 0 0 0,0 1-1 0 0,0-1 1 0 0,0 1-1 0 0,0 0 1 0 0,0 1 0 0 0,-1 0-1 0 0,1 0 1 0 0,0 0-1 0 0,7 4 1 0 0,-11-5-88 0 0,-1 0 0 0 0,0 0 1 0 0,0 0-1 0 0,0 0 0 0 0,1 0 0 0 0,-1 0 1 0 0,0 0-1 0 0,0 0 0 0 0,0 0 1 0 0,-1 0-1 0 0,1 1 0 0 0,0-1 0 0 0,0 0 1 0 0,-1 1-1 0 0,1-1 0 0 0,0 1 0 0 0,-1-1 1 0 0,1 3-1 0 0,-1-2-29 0 0,0 1 0 0 0,0-1 1 0 0,0 1-1 0 0,0-1 0 0 0,0 1 0 0 0,-1-1 1 0 0,1 1-1 0 0,-1-1 0 0 0,1 1 0 0 0,-2 2 1 0 0,-2 3-66 0 0,0-1 0 0 0,0 0 0 0 0,0 0 0 0 0,-1 0 0 0 0,-10 11 0 0 0,4-6-244 0 0,-1-1 0 0 0,-1 0 0 0 0,0 0 0 0 0,-1-2 0 0 0,-16 10 0 0 0,5-5-346 0 0,-1-2 0 0 0,-31 11 0 0 0,53-22 683 0 0,1 0-1 0 0,-1 0 1 0 0,1 0-1 0 0,-1-1 1 0 0,0 0-1 0 0,1 1 1 0 0,-8-2-1 0 0,-8 1 62 0 0,18 0 278 0 0,1 0 136 0 0,0 0 34 0 0,19-7 1028 0 0,-9 5-1487 0 0,0 1 0 0 0,0 0-1 0 0,0 0 1 0 0,-1 1 0 0 0,1 0-1 0 0,0 1 1 0 0,0 0 0 0 0,0 1 0 0 0,0 0-1 0 0,-1 0 1 0 0,1 1 0 0 0,-1 0-1 0 0,1 1 1 0 0,-1 0 0 0 0,0 0-1 0 0,-1 1 1 0 0,1 0 0 0 0,-1 1-1 0 0,0 0 1 0 0,0 0 0 0 0,-1 0 0 0 0,11 13-1 0 0,24 40 24 0 0,-41-58 299 0 0,-1-1 117 0 0,-1 1 21 0 0,-3 5-435 0 0,0 0 0 0 0,0-1 1 0 0,-1 0-1 0 0,0 0 0 0 0,0 0 0 0 0,0-1 0 0 0,-1 1 0 0 0,-11 5 0 0 0,-55 26-186 0 0,48-25 165 0 0,-56 30-53 0 0,31-16 0 0 0,-94 34 0 0 0,100-48-230 0 0,39-11-356 0 0,0 1-1 0 0,0-1 1 0 0,1 0 0 0 0,-1 0 0 0 0,-5-2-1 0 0,7 2-5209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0,8 2-186 0 0,4 0 59 0 0,0 1-1 0 0,-1 1 1 0 0,0 0 0 0 0,0 1-1 0 0,0 0 1 0 0,0 0-1 0 0,-1 1 1 0 0,0 1 0 0 0,0 0-1 0 0,-1 0 1 0 0,0 1-1 0 0,0 0 1 0 0,0 1 0 0 0,9 12-1 0 0,0 3 424 0 0,-2 0 0 0 0,-1 0 0 0 0,-1 2-1 0 0,20 49 1 0 0,-21-47-389 0 0,1 0-1 0 0,31 46 1 0 0,46 45 232 0 0,-67-90 201 0 0,50 44 0 0 0,35 18-287 0 0,-104-87-373 0 0,135 120 22 0 0,-119-102 0 0 0,0 2 0 0 0,-1 0 0 0 0,31 52 0 0 0,-45-64 145 0 0,0 0 0 0 0,-1 0 0 0 0,0 1 0 0 0,-1-1-1 0 0,0 1 1 0 0,-1 0 0 0 0,0 0 0 0 0,-2 0 0 0 0,2 20 0 0 0,-3-16 77 0 0,-1 1 0 0 0,-1 0 1 0 0,-1-1-1 0 0,0 1 0 0 0,-1-1 1 0 0,-9 23-1 0 0,-2-3-344 0 0,-3 0-1 0 0,-1-1 0 0 0,-1-1 1 0 0,-2-1-1 0 0,-39 46 0 0 0,19-32 96 0 0,-2-2-1 0 0,-1-2 1 0 0,-3-2-1 0 0,-1-2 1 0 0,-91 56-1 0 0,110-75 29 0 0,12-6-142 0 0,40-18-2568 0 0,-4-1 1686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22 158 6447 0 0,'-20'11'586'0'0,"20"-10"-486"0"0,-1 5 49 0 0,1-5 571 0 0,0-1 249 0 0,0 0 45 0 0,0 0 8 0 0,0 0 2 0 0,0 0 0 0 0,0 0 0 0 0,9 1 596 0 0,1-3-1255 0 0,-1-1 0 0 0,1 0-1 0 0,0 0 1 0 0,-1-1-1 0 0,15-8 1 0 0,-8 4 43 0 0,46-20-345 0 0,2 2 0 0 0,1 3 0 0 0,92-20 0 0 0,-42 21-6844 0 0,-110 21 4734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96 10135 0 0,'-5'4'151'0'0,"1"0"0"0"0,0 0 0 0 0,0 1 0 0 0,1-1 0 0 0,-1 1-1 0 0,-2 6 1 0 0,2 1 142 0 0,4-11-263 0 0,0-1 0 0 0,1 0 0 0 0,-1 0 0 0 0,0 1-1 0 0,0-1 1 0 0,0 0 0 0 0,0 1 0 0 0,0-1 0 0 0,0 0 0 0 0,1 0 0 0 0,-1 1-1 0 0,0-1 1 0 0,0 0 0 0 0,0 0 0 0 0,1 1 0 0 0,-1-1 0 0 0,0 0 0 0 0,0 0-1 0 0,1 0 1 0 0,-1 0 0 0 0,0 1 0 0 0,1-1 0 0 0,0 0 126 0 0,1 1 0 0 0,0-1 0 0 0,-1 0 0 0 0,1 0 0 0 0,-1 0 0 0 0,1 0 0 0 0,-1 0 0 0 0,3-1 0 0 0,-2 1-36 0 0,12-3 226 0 0,-1 0 0 0 0,1-1 0 0 0,-1-1 0 0 0,0 0 0 0 0,0-1 0 0 0,15-9 0 0 0,12-5 304 0 0,-29 14-461 0 0,111-45 218 0 0,-100 43-44 0 0,0 1 0 0 0,1 1 0 0 0,37-5 0 0 0,-53 11-408 0 0,0 0-1 0 0,0 0 0 0 0,0 1 1 0 0,0 0-1 0 0,0 0 0 0 0,-1 1 1 0 0,1 0-1 0 0,0 0 0 0 0,-1 0 1 0 0,0 1-1 0 0,1 0 0 0 0,-1 0 1 0 0,0 1-1 0 0,0 0 1 0 0,-1 0-1 0 0,7 5 0 0 0,-11-8-466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15663 0 0,'0'0'356'0'0,"0"0"50"0"0,0 0 20 0 0,2 1-42 0 0,8 0-250 0 0,-10 0-134 0 0,0-1 1 0 0,0 0-1 0 0,1 0 1 0 0,-1 0-1 0 0,0 0 1 0 0,1 0 0 0 0,-1 0-1 0 0,0 1 1 0 0,0-1-1 0 0,1 0 1 0 0,-1 0-1 0 0,0 0 1 0 0,0 1-1 0 0,1-1 1 0 0,-1 0 0 0 0,0 0-1 0 0,0 1 1 0 0,0-1-1 0 0,1 0 1 0 0,-1 0-1 0 0,0 1 1 0 0,0-1 0 0 0,0 0-1 0 0,0 1 1 0 0,0-1-1 0 0,0 5 0 0 0,0 0 0 0 0,-1 0 0 0 0,0 0 0 0 0,0 0 0 0 0,-1-1 0 0 0,1 1 0 0 0,-1 0 0 0 0,0-1 0 0 0,0 1 0 0 0,-5 6 0 0 0,-2 7 0 0 0,-44 124 71 0 0,-109 201 1898 0 0,153-325-2172 0 0,-1-1 0 0 0,-21 30-1 0 0,2-17-5596 0 0,17-21 186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15663 0 0,'0'0'356'0'0,"-2"1"50"0"0,-3 3-278 0 0,0 1 0 0 0,0-1 1 0 0,0 1-1 0 0,1 0 0 0 0,-6 7 1 0 0,-7 8 59 0 0,-10 13-188 0 0,-46 72 0 0 0,71-103 0 0 0,-2 7-1 0 0,0 0-1 0 0,0 0 1 0 0,1 0-1 0 0,0 1 1 0 0,0-1-1 0 0,1 1 1 0 0,1-1-1 0 0,-1 13 1 0 0,0-6 43 0 0,-7 25 0 0 0,-10 52 1858 0 0,9-35-1831 0 0,8-47-69 0 0,2-10 10 0 0,0-1-1 0 0,0 1 0 0 0,0-1 0 0 0,0 1 1 0 0,0-1-1 0 0,0 1 0 0 0,0-1 1 0 0,0 1-1 0 0,0-1 0 0 0,0 1 1 0 0,0-1-1 0 0,1 1 0 0 0,-1-1 0 0 0,0 1 1 0 0,0-1-1 0 0,1 1 0 0 0,-1-1 1 0 0,0 1-1 0 0,0-1 0 0 0,1 1 1 0 0,-1-1-1 0 0,1 0 0 0 0,-1 1 1 0 0,1 0-1 0 0,3-1 201 0 0,-1 0-104 0 0,0 0-1 0 0,0 0 1 0 0,0 0 0 0 0,0-1 0 0 0,0 1 0 0 0,0-1-1 0 0,0 1 1 0 0,0-1 0 0 0,0 0 0 0 0,-1 0-1 0 0,1 0 1 0 0,0 0 0 0 0,-1-1 0 0 0,4-1 0 0 0,6-5-121 0 0,17-15 0 0 0,-16 12 63 0 0,11-8-48 0 0,27-28 0 0 0,-43 39 0 0 0,-1 0 0 0 0,0-1 0 0 0,0 1 0 0 0,-1-2 0 0 0,0 1 0 0 0,-1-1 0 0 0,5-10 0 0 0,-9 14 9 0 0,1 0 0 0 0,-1 0-1 0 0,0 0 1 0 0,0-1 0 0 0,0 1-1 0 0,-1 0 1 0 0,0 0 0 0 0,0-1-1 0 0,-1 1 1 0 0,1 0 0 0 0,-2 0-1 0 0,1 0 1 0 0,-3-7 0 0 0,1 4-198 0 0,-1-1 1 0 0,0 1 0 0 0,0 0 0 0 0,-1 0 0 0 0,0 1 0 0 0,-1-1-1 0 0,-8-10 1 0 0,-12-3-3728 0 0,25 22 2443 0 0,1 0-51 0 0,0 0-11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11975 0 0,'0'0'267'0'0,"0"0"42"0"0,0 0 17 0 0,0 0-28 0 0,-1 2-196 0 0,-6 13-88 0 0,2-5-1 0 0,0 0 1 0 0,-1 0-1 0 0,0 0 1 0 0,-11 13-1 0 0,-20 24 1368 0 0,24-29-1051 0 0,-23 25 0 0 0,32-40-132 0 0,1 1-1 0 0,0 0 1 0 0,0 0 0 0 0,0 0-1 0 0,0 0 1 0 0,1 0-1 0 0,0 0 1 0 0,0 1 0 0 0,-3 7-1 0 0,-6 13-197 0 0,9-15 0 0 0,2-8 0 0 0,0 0 0 0 0,0 1 0 0 0,0-1 0 0 0,0 0 0 0 0,0 1 0 0 0,1-1 0 0 0,-1 0 0 0 0,2 4 0 0 0,0 2 0 0 0,-1-6 37 0 0,-1 1-1 0 0,0-1 1 0 0,1 1 0 0 0,0-1-1 0 0,-1 1 1 0 0,1-1-1 0 0,0 1 1 0 0,0-1-1 0 0,0 0 1 0 0,1 0 0 0 0,-1 1-1 0 0,1-1 1 0 0,-1 0-1 0 0,1 0 1 0 0,0 0-1 0 0,-1 0 1 0 0,1-1 0 0 0,0 1-1 0 0,0 0 1 0 0,0-1-1 0 0,1 0 1 0 0,-1 1-1 0 0,0-1 1 0 0,0 0 0 0 0,1 0-1 0 0,-1 0 1 0 0,4 1-1 0 0,1-1 92 0 0,-1 0 0 0 0,1-1 0 0 0,0 0 0 0 0,-1 0 0 0 0,1 0 0 0 0,-1 0 0 0 0,14-4 0 0 0,-7 1-274 0 0,0 0 0 0 0,20-9-1 0 0,3-7-5824 0 0,-20 10 357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15663 0 0,'0'0'719'0'0,"0"0"-20"0"0,-1 3-374 0 0,-6 21 527 0 0,3-10-463 0 0,-1 0-1 0 0,-11 25 0 0 0,-43 57-388 0 0,-5 10 0 0 0,-69 189 1883 0 0,113-240-1695 0 0,-6 13-876 0 0,8-23-2532 0 0,10-28-3263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13823 0 0,'0'0'315'0'0,"2"0"45"0"0,6 1-230 0 0,1 0-1 0 0,-1-1 1 0 0,1 0 0 0 0,-1-1 0 0 0,1 0-1 0 0,12-3 1 0 0,54-17-251 0 0,-33 8 242 0 0,122-35 1329 0 0,208-90 0 0 0,-343 125-1170 0 0,50-23 139 0 0,136-42-1 0 0,-211 77-436 0 0,-1 0 0 0 0,1 0-1 0 0,0 0 1 0 0,-1 1 0 0 0,1-1-1 0 0,0 1 1 0 0,-1 0 0 0 0,1 0-1 0 0,0 1 1 0 0,4 0 0 0 0,-7 0-69 0 0,-1-1-1 0 0,0 0 1 0 0,1 1 0 0 0,-1-1-1 0 0,0 1 1 0 0,0-1 0 0 0,1 1-1 0 0,-1-1 1 0 0,0 1 0 0 0,0-1-1 0 0,0 1 1 0 0,0-1 0 0 0,0 1 0 0 0,0-1-1 0 0,0 1 1 0 0,0-1 0 0 0,0 1-1 0 0,0-1 1 0 0,0 1 0 0 0,0-1-1 0 0,0 1 1 0 0,0-1 0 0 0,0 1-1 0 0,0-1 1 0 0,-1 1 0 0 0,1-1-1 0 0,-1 1 1 0 0,1-1 45 0 0,-12 24-1472 0 0,-8 1-20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92 345 5983 0 0,'-55'14'1226'0'0,"27"-8"3279"0"0,26-6-3930 0 0,-4 1 538 0 0,9 1 1222 0 0,16 0-849 0 0,207-31 1211 0 0,4-1-1918 0 0,-108 16-706 0 0,-1-5 0 0 0,-1-6 0 0 0,-1-4-1 0 0,120-48 1 0 0,-147 40-144 0 0,73-26-264 0 0,-121 49 175 0 0,83-16 1 0 0,-122 29 61 0 0,1 0 0 0 0,0 0 0 0 0,0 1 0 0 0,0 0 0 0 0,10 1 0 0 0,-15-1 68 0 0,0 1-1 0 0,0-1 1 0 0,0 0 0 0 0,0 0 0 0 0,-1 0 0 0 0,1 1-1 0 0,0-1 1 0 0,0 1 0 0 0,0-1 0 0 0,0 0 0 0 0,-1 1 0 0 0,1-1-1 0 0,0 1 1 0 0,0 0 0 0 0,-1-1 0 0 0,1 1 0 0 0,0 0-1 0 0,-1-1 1 0 0,1 1 0 0 0,-1 0 0 0 0,1 0 0 0 0,-1-1-1 0 0,1 1 1 0 0,-1 0 0 0 0,0 0 0 0 0,1 0 0 0 0,-1 0-1 0 0,0 0 1 0 0,0-1 0 0 0,0 1 0 0 0,1 0 0 0 0,-1 0 0 0 0,0 0-1 0 0,0 0 1 0 0,0 0 0 0 0,0 0 0 0 0,-1 0 0 0 0,1 0-1 0 0,0 0 1 0 0,0 0 0 0 0,0-1 0 0 0,-1 1 0 0 0,1 0-1 0 0,-1 1 1 0 0,-7 18-604 0 0,-6 4-20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2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39 15663 0 0,'0'0'719'0'0,"0"0"-20"0"0,9 0 35 0 0,205-19 874 0 0,-161 10-1608 0 0,-38 6 0 0 0,0 0 0 0 0,1 1 0 0 0,-1 0 0 0 0,1 2 0 0 0,29 1 0 0 0,-42-1 0 0 0,-2 0 0 0 0,0 0 0 0 0,0 0 0 0 0,0 0 0 0 0,1 0 0 0 0,-1 1 0 0 0,0-1 0 0 0,0 0 0 0 0,0 1 0 0 0,0-1 0 0 0,0 0 0 0 0,0 1 0 0 0,-1-1 0 0 0,1 1 0 0 0,0 0 0 0 0,0-1 0 0 0,0 1 0 0 0,1 1 0 0 0,-2-2 21 0 0,1 1 0 0 0,0-1 0 0 0,-1 1 0 0 0,1-1 0 0 0,-1 1 0 0 0,1-1 0 0 0,-1 1 0 0 0,1 0 0 0 0,-1-1 0 0 0,0 1 0 0 0,1 0-1 0 0,-1-1 1 0 0,0 1 0 0 0,1 0 0 0 0,-1 0 0 0 0,0-1 0 0 0,0 1 0 0 0,0 0 0 0 0,0 0 0 0 0,1-1 0 0 0,-1 1 0 0 0,0 0 0 0 0,-1 0 0 0 0,1 0 0 0 0,0-1 0 0 0,0 1-1 0 0,0 0 1 0 0,0 0 0 0 0,0-1 0 0 0,-1 1 0 0 0,0 1 0 0 0,-1 3 276 0 0,0-1 0 0 0,0 1 0 0 0,-7 7 0 0 0,4-5-272 0 0,-5 7-81 0 0,0 0 1 0 0,-2-1-1 0 0,0 0 1 0 0,0-1-1 0 0,-1 0 1 0 0,-26 18-1 0 0,-96 48-874 0 0,4-1 422 0 0,87-48 508 0 0,38-23 0 0 0,8-4 0 0 0,4-2 0 0 0,12-3 0 0 0,0 0 0 0 0,34-11 0 0 0,-8 2 0 0 0,-31 9 0 0 0,17-4 0 0 0,1 1 0 0 0,31-2 0 0 0,-55 8 0 0 0,1-1 0 0 0,0 1 0 0 0,0 1 0 0 0,0-1 0 0 0,0 1 0 0 0,-1 1 0 0 0,1-1 0 0 0,-1 2 0 0 0,1-1 0 0 0,-1 1 0 0 0,0 0 0 0 0,1 0 0 0 0,8 6 0 0 0,-12-6 0 0 0,-1 0 0 0 0,0 0 0 0 0,0 1 0 0 0,0-1 0 0 0,0 1 0 0 0,0-1 0 0 0,-1 1 0 0 0,1 0 0 0 0,-1 0 0 0 0,0 0 0 0 0,0 0 0 0 0,1 5 0 0 0,-3-7 0 0 0,1-1 0 0 0,-1 0 0 0 0,1 0 0 0 0,-1 1 0 0 0,0-1 0 0 0,1 0 0 0 0,-1 1 0 0 0,0-1 0 0 0,0 0 0 0 0,0 1 0 0 0,0-1 0 0 0,0 0 0 0 0,0 1 0 0 0,0-1 0 0 0,-1 0 0 0 0,1 1 0 0 0,0-1 0 0 0,-1 0 0 0 0,0 2 0 0 0,-1 2 0 0 0,0-1 123 0 0,1 0 0 0 0,-1-1 0 0 0,0 1-1 0 0,0 0 1 0 0,0-1 0 0 0,-1 1 0 0 0,1-1 0 0 0,-1 0 0 0 0,0 0-1 0 0,0 0 1 0 0,0 0 0 0 0,-4 2 0 0 0,-7 6 944 0 0,-23 12 1 0 0,27-17-925 0 0,-42 21-59 0 0,-96 37 0 0 0,31-16-87 0 0,86-35-894 0 0,-37 9-1 0 0,41-14-4841 0 0,15-4-1143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2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490 707 5983 0 0,'0'0'464'0'0,"-2"-1"-305"0"0,-3 0-5 0 0,1 1 0 0 0,-1-1 0 0 0,1 1 1 0 0,-1 0-1 0 0,1 0 0 0 0,-1 1 0 0 0,0 0 0 0 0,1-1 0 0 0,-1 1 0 0 0,1 1 0 0 0,-5 1 0 0 0,-50 22 1317 0 0,54-23-1390 0 0,-87 44-519 0 0,26-12-1684 0 0,-85 31 1 0 0,145-63 1823 0 0,-1 0-1 0 0,1 0 1 0 0,-1-1-1 0 0,0 0 1 0 0,-11 0-1 0 0,16-1-133 0 0,1-2 492 0 0,1 1-1 0 0,-1-1 1 0 0,1 1-1 0 0,0-1 1 0 0,0 1-1 0 0,0-1 1 0 0,0 1-1 0 0,0-1 0 0 0,0 0 1 0 0,0 1-1 0 0,1-3 1 0 0,1 0 77 0 0,-1 1 1 0 0,1 0 0 0 0,-1 0 0 0 0,1 0-1 0 0,0 1 1 0 0,0-1 0 0 0,1 0-1 0 0,3-3 1 0 0,24-21 1426 0 0,-18 17-937 0 0,14-11 377 0 0,1 2-1 0 0,1 0 1 0 0,1 2-1 0 0,0 1 0 0 0,1 1 1 0 0,45-15-1 0 0,-73 29-700 0 0,-2 1-14 0 0,0 0-35 0 0,0 3-153 0 0,-2 2-98 0 0,-1 1-1 0 0,1 0 1 0 0,-1-1 0 0 0,0 0-1 0 0,0 1 1 0 0,-1-1 0 0 0,0-1-1 0 0,0 1 1 0 0,0 0 0 0 0,-6 5-1 0 0,-11 8-91 0 0,-24 15-1 0 0,17-13 97 0 0,10-5-51 0 0,8-7 45 0 0,-1 0 0 0 0,0 0 0 0 0,-22 10 0 0 0,31-17 101 0 0,2-1 24 0 0,0 0 2 0 0,1-2 28 0 0,3-4-6 0 0,-1 1-1 0 0,1 0 0 0 0,0-1 0 0 0,0 2 1 0 0,1-1-1 0 0,8-7 0 0 0,46-30 403 0 0,-56 40-547 0 0,8-3 5 0 0,-1 5-22 0 0,-6 1-36 0 0,8 3 36 0 0,7 0 12 0 0,-13-5 0 0 0,-3-1 0 0 0,38-9 0 0 0,-31 10 0 0 0,35-13 0 0 0,-33 11 0 0 0,0 3 0 0 0,-4 0 0 0 0,0 0 0 0 0,0 0 0 0 0,0-1 0 0 0,0-1 0 0 0,0 1 0 0 0,8-4 0 0 0,11-1 0 0 0,-6 1 0 0 0,32-9 0 0 0,-34 7 0 0 0,1 2 0 0 0,25-4 0 0 0,-40 9 0 0 0,17-4 0 0 0,-8 1 0 0 0,8-1 0 0 0,-3-1 0 0 0,-3-1 0 0 0,-14 3 0 0 0,2 1 0 0 0,27-3 0 0 0,15-5 0 0 0,-37 8 0 0 0,0 0 0 0 0,0 1 0 0 0,0-1 0 0 0,11 1 0 0 0,36-5 0 0 0,-45 5 2 0 0,1-1 0 0 0,-1 0 0 0 0,0-1-1 0 0,0 0 1 0 0,13-6 0 0 0,-6 3 52 0 0,-16 4-55 0 0,14-7 1 0 0,-13 6 0 0 0,15-7 0 0 0,6 0 0 0 0,-18 7 0 0 0,21-14 0 0 0,-19 12 0 0 0,-5 2 0 0 0,1 0 0 0 0,-1 1 0 0 0,1 0 0 0 0,0 0 0 0 0,0 0 0 0 0,8-2 0 0 0,-4 0 0 0 0,0 1 0 0 0,-1 1 0 0 0,1-1 0 0 0,12-1 0 0 0,-12 3 0 0 0,-4 0 0 0 0,0 0 0 0 0,0 0 0 0 0,0-1 0 0 0,0 1 0 0 0,0-1 0 0 0,3-2 0 0 0,-1 2 0 0 0,0-1-1 0 0,0 1 1 0 0,1 0-1 0 0,-1 1 1 0 0,7-2 0 0 0,-10 3 4 0 0,1-1 1 0 0,-1 0-1 0 0,1 0 1 0 0,-1 0 0 0 0,1 0-1 0 0,-1-1 1 0 0,0 1 0 0 0,0-1-1 0 0,0 0 1 0 0,0 0-1 0 0,0 0 1 0 0,0 0 0 0 0,0 0-1 0 0,4-5 1 0 0,-4 4 10 0 0,17-20 63 0 0,-20 22-78 0 0,3-1 0 0 0,7-12 0 0 0,-9 13 0 0 0,-1 0 0 0 0,1-1 0 0 0,0 1 0 0 0,0 0 0 0 0,-1-1 0 0 0,1 1 0 0 0,-1-1 0 0 0,1 1 0 0 0,-1-1 0 0 0,1 1 0 0 0,-1-1 0 0 0,0 1 0 0 0,0-1 0 0 0,0 1 0 0 0,0-1 0 0 0,0-1 0 0 0,0 1 0 0 0,-1 0 0 0 0,1 1 0 0 0,0-1 0 0 0,1 0 0 0 0,-1 1 0 0 0,0-1 0 0 0,0 0 0 0 0,1 1 0 0 0,-1-1 0 0 0,1 0 0 0 0,-1 1 0 0 0,1-1 0 0 0,0 1 0 0 0,0-2 0 0 0,12-17 0 0 0,-12 19 0 0 0,0 0 0 0 0,-1-1 0 0 0,1 1 0 0 0,0 0 0 0 0,0 0 0 0 0,0 0 0 0 0,0-1 0 0 0,0 1 0 0 0,0 0 0 0 0,0 0 0 0 0,0 0 0 0 0,1 0 0 0 0,-1 1 0 0 0,0-1 0 0 0,1 0 0 0 0,-1 0 0 0 0,2 0 0 0 0,3-2 0 0 0,26-19 0 0 0,-13 7 0 0 0,1 2 0 0 0,34-18 0 0 0,-51 30 0 0 0,11-9 0 0 0,-6 3 0 0 0,-2-2 0 0 0,-6-3 0 0 0,1-3 0 0 0,3 11 0 0 0,-2 4 0 0 0,4-4 0 0 0,0 0 0 0 0,1 1 0 0 0,-1 0 0 0 0,1 0 0 0 0,0 1 0 0 0,0 0 0 0 0,0 0 0 0 0,10-1 0 0 0,15-5 0 0 0,-7 3 0 0 0,-14 0 0 0 0,-1-2 0 0 0,1 0 0 0 0,0-1 0 0 0,-2-1 0 0 0,-1 1 0 0 0,0 0 0 0 0,-6 5 0 0 0,1 0 0 0 0,0 0 0 0 0,-1 0 0 0 0,1 1 0 0 0,0-1 0 0 0,1 1 0 0 0,-1 0 0 0 0,0 0 0 0 0,1 0 0 0 0,-1 1 0 0 0,1-1 0 0 0,-1 1 0 0 0,6-2 0 0 0,10-4 0 0 0,0-1 0 0 0,28-8 0 0 0,17-6 0 0 0,-51 16 0 0 0,-2 4 0 0 0,0 5 0 0 0,3 5 0 0 0,-12-4 0 0 0,0-1 0 0 0,8 8 0 0 0,13 12 0 0 0,-20-22 0 0 0,-1 1 0 0 0,1-1 0 0 0,-1 0 0 0 0,1 0 0 0 0,0 0 0 0 0,-1-1 0 0 0,6 1 0 0 0,2 1 0 0 0,-1-2 0 0 0,0 1 0 0 0,1-1 0 0 0,-1-1 0 0 0,1 1 0 0 0,11-4 0 0 0,56-16 0 0 0,-24 5 0 0 0,-36 10 0 0 0,-9 3 0 0 0,-1 0 0 0 0,1 0 0 0 0,0 1 0 0 0,-1 0 0 0 0,1 1 0 0 0,9 0 0 0 0,-5 1 0 0 0,-1 6 0 0 0,-1 1 0 0 0,0 1 0 0 0,-1 0 0 0 0,3-2 0 0 0,2-3 0 0 0,-4-3 0 0 0,-1-1 0 0 0,0-1 0 0 0,0 0 0 0 0,0 0 0 0 0,0-1 0 0 0,0 0 0 0 0,13-4 0 0 0,-13 3 0 0 0,0 0 0 0 0,-1 0 0 0 0,12-6 0 0 0,4-1 0 0 0,-7 4 0 0 0,-10 4 0 0 0,-1 0 0 0 0,1 1 0 0 0,-1-1 0 0 0,1 1 0 0 0,0 1 0 0 0,0-1 0 0 0,9 1 0 0 0,-12 0 0 0 0,17 2 0 0 0,-10 0-2 0 0,8 3-39 0 0,4 6 7 0 0,30 12-177 0 0,-45-20 167 0 0,-1 0 37 0 0,0-1 0 0 0,0 0 0 0 0,1 0-1 0 0,7 0 1 0 0,-11 0 7 0 0,20-2 0 0 0,32-7 0 0 0,1-1 0 0 0,-31 7 0 0 0,-13 2-10 0 0,-2 4-33 0 0,-6-3 31 0 0,-3-1 8 0 0,0 1 0 0 0,-1-1 0 0 0,1 0 0 0 0,0 1 0 0 0,0-1 0 0 0,-1 1 0 0 0,1 0 0 0 0,-1 0 0 0 0,1-1 0 0 0,-1 1 0 0 0,0 0 0 0 0,2 4 0 0 0,2 4-9 0 0,-4-7 14 0 0,1 1-1 0 0,0-1 0 0 0,-1 0 0 0 0,1 1 1 0 0,1-1-1 0 0,-1 0 0 0 0,5 4 0 0 0,-2 0 0 0 0,1-2 0 0 0,-1 1 0 0 0,2-1 0 0 0,-1 0 0 0 0,0 0 0 0 0,1 0 0 0 0,0-1 0 0 0,0 0 0 0 0,0 0 0 0 0,14 4 0 0 0,-5-3 0 0 0,0-1 0 0 0,1-1 0 0 0,-1 0 0 0 0,22 0 0 0 0,-22-2-1 0 0,27-4 0 0 0,4 0 14 0 0,-20 2 31 0 0,31 2-35 0 0,-38 2-9 0 0,-16-1 0 0 0,0 0 0 0 0,15 3 0 0 0,-16-4 0 0 0,14 9 0 0 0,-14-8 0 0 0,0-1 0 0 0,0 0 0 0 0,-1 1 0 0 0,1 0 0 0 0,0-1 0 0 0,-1 1 0 0 0,5 5 0 0 0,15 10 0 0 0,-10-11 0 0 0,17 6 0 0 0,59 24 0 0 0,-66-27 0 0 0,16 8 0 0 0,-24-11 0 0 0,-1 0 0 0 0,40 6 0 0 0,-46-10 0 0 0,0 0 0 0 0,0-1 0 0 0,0 0 0 0 0,0-1 0 0 0,7 1 0 0 0,24 4 0 0 0,-11 1 0 0 0,-15-3 0 0 0,-8-2 1 0 0,13 6-3 0 0,-2 1 19 0 0,-13-7 62 0 0,-2-1 9 0 0,0 0-7 0 0,8 11 919 0 0,0-3-920 0 0,4 3-66 0 0,-12-10-14 0 0,1 0 0 0 0,0 0 0 0 0,0 0 0 0 0,0 0 1 0 0,0-1-1 0 0,0 1 0 0 0,0 0 0 0 0,0-1 0 0 0,0 1 0 0 0,0-1 0 0 0,0 1 0 0 0,1-1 0 0 0,16 7 1 0 0,-10-3-1 0 0,7 3 0 0 0,19 14 0 0 0,-23-14 0 0 0,-1-1 0 0 0,-1 2 0 0 0,-1 0 0 0 0,0 0 0 0 0,2 0 0 0 0,-7-6 5 0 0,10 8 23 0 0,6-4 14 0 0,-4-1 3 0 0,-1 0-1 0 0,21 3 1 0 0,4 2 10 0 0,-25-7-55 0 0,27 4 0 0 0,-7-2 0 0 0,-31-5 0 0 0,0 0 0 0 0,0 1 0 0 0,-1-1 0 0 0,1 1 0 0 0,0 0 0 0 0,-1 0 0 0 0,1 0 0 0 0,0 0 0 0 0,2 2 0 0 0,4 2 0 0 0,28 8 0 0 0,-9-4 0 0 0,173 43 128 0 0,-191-49-128 0 0,1-1 0 0 0,0 1 0 0 0,0 1 0 0 0,0 0 0 0 0,19 9 0 0 0,-30-13 0 0 0,27 14 0 0 0,-6-1 0 0 0,2 3-14 0 0,3-2-60 0 0,-20-12 74 0 0,0 1 0 0 0,0-1 0 0 0,0 1 0 0 0,1-2 0 0 0,-1 1 0 0 0,1-1 0 0 0,8 1 0 0 0,5-1 0 0 0,22-2 0 0 0,-31 0 0 0 0,8 1 0 0 0,0 0 0 0 0,30 5 0 0 0,-13 0 0 0 0,-24-1 0 0 0,-1 6 0 0 0,-4 3 0 0 0,4-2 0 0 0,-6-8 0 0 0,0-1-1 0 0,-1 0 1 0 0,1 0 0 0 0,0-1-1 0 0,0 1 1 0 0,0-1-1 0 0,0 0 1 0 0,0 0 0 0 0,0-1-1 0 0,5 1 1 0 0,9-1 26 0 0,24-4 0 0 0,-41 4-20 0 0,32-5 6 0 0,-22 3-13 0 0,1 0 1 0 0,0 0 0 0 0,0 2 0 0 0,20 0-1 0 0,-15 1-16 0 0,-16-1-7 0 0,17 6 1 0 0,-6-1 23 0 0,0 0 0 0 0,-2-1 0 0 0,2-4 0 0 0,39-6 11 0 0,-48 5 32 0 0,7-1-33 0 0,1 0-10 0 0,-1 0 16 0 0,-9 2 59 0 0,-2 0-6 0 0,-1 2-15 0 0,0-1-54 0 0,1 0 1 0 0,-1 0 0 0 0,1 0-1 0 0,-1 1 1 0 0,0-1 0 0 0,0 0-1 0 0,1 0 1 0 0,-1-1 0 0 0,0 1-1 0 0,0 0 1 0 0,0 0 0 0 0,0 0 0 0 0,-2 0-1 0 0,-4 4 55 0 0,-2 2-45 0 0,-2-1-10 0 0,1-4 12 0 0,9-1 47 0 0,1-1-16 0 0,0 0-97 0 0,-3 0 0 0 0,1 0 0 0 0,-1 1 0 0 0,1-1 0 0 0,0 1 1 0 0,-1-1-1 0 0,1 1 0 0 0,0 0 0 0 0,-1 0 0 0 0,1 0 0 0 0,0 1 0 0 0,-3 1 0 0 0,-21 17-553 0 0,24-18 524 0 0,-20 21-1274 0 0,12-9 591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45 8375 0 0,'0'0'382'0'0,"0"0"-6"0"0,-2-1-238 0 0,-2 1-143 0 0,0-1-1 0 0,0 1 1 0 0,-1 0-1 0 0,1 0 0 0 0,0 0 1 0 0,0 1-1 0 0,0-1 0 0 0,0 1 1 0 0,0 0-1 0 0,0 0 1 0 0,0 1-1 0 0,1-1 0 0 0,-7 4 1 0 0,8-4-119 0 0,-8 7 1497 0 0,54-14 366 0 0,66-4-48 0 0,-95 9-1678 0 0,0 2 0 0 0,0 0 0 0 0,0 0 1 0 0,0 2-1 0 0,19 5 0 0 0,-21-5-55 0 0,1 1 1 0 0,-1-2-1 0 0,0 1 0 0 0,25-1 0 0 0,-10 0-93 0 0,-20-2 108 0 0,0 1-1 0 0,0-1 1 0 0,0 0 0 0 0,15-3 0 0 0,68-15-27 0 0,109-7-1 0 0,-7 17 138 0 0,-156 8-78 0 0,68-10 30 0 0,1 0-17 0 0,-31 7-18 0 0,93 2 0 0 0,-6 5 27 0 0,34 1-10 0 0,41 13-77 0 0,-142-10 24 0 0,176-7-1 0 0,-81-5-188 0 0,-95 4 51 0 0,-37 0 36 0 0,-1 4 0 0 0,64 11 0 0 0,109 36-482 0 0,-60-14 15 0 0,-144-33 504 0 0,1-1 0 0 0,0-2 0 0 0,0-1 0 0 0,37-4 0 0 0,-34 1 109 0 0,-17 2 1 0 0,1 0 0 0 0,-1-1 0 0 0,0-1 0 0 0,1 0 0 0 0,-1-1 0 0 0,-1 0 0 0 0,17-8 0 0 0,-12 2-36 0 0,11-6-695 0 0,0 2-1 0 0,1 0 1 0 0,40-11-1 0 0,-56 21-2728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1141 3223 0 0,'0'0'383'0'0,"0"0"397"0"0,0-1-586 0 0,-1 1 0 0 0,1 0 0 0 0,-1-1 0 0 0,1 1-1 0 0,-1-1 1 0 0,1 1 0 0 0,-1-1 0 0 0,1 1 0 0 0,0-1 0 0 0,-1 0 0 0 0,1 1-1 0 0,0-1 1 0 0,-1 1 0 0 0,1-2 0 0 0,-3-19 1390 0 0,3 19-839 0 0,0 0-43 0 0,0-28 1299 0 0,0 29-1857 0 0,0 1-15 0 0,0 0-11 0 0,1 2-54 0 0,3 6-36 0 0,-3-8-20 0 0,-1 0 0 0 0,1 1 0 0 0,0-1 0 0 0,-1 0-1 0 0,1 0 1 0 0,0 0 0 0 0,-1 0 0 0 0,1 0 0 0 0,0 0 0 0 0,-1-1 0 0 0,1 1 0 0 0,0 0 0 0 0,-1 0 0 0 0,1 0 0 0 0,-1 0 0 0 0,1-1 0 0 0,0 1 0 0 0,-1 0 0 0 0,2-1 0 0 0,-2 0 6 0 0,21-5 187 0 0,6-4 151 0 0,-14 2-265 0 0,21-16 0 0 0,-27 18-66 0 0,-6 5 43 0 0,-1 1 49 0 0,0 0-6 0 0,0 0-10 0 0,10-11 235 0 0,1-1-98 0 0,-8 8-127 0 0,1 0-1 0 0,0 1 1 0 0,0-1 0 0 0,0 1-1 0 0,0-1 1 0 0,1 1 0 0 0,-1 0-1 0 0,1 1 1 0 0,-1-1-1 0 0,1 1 1 0 0,0 0 0 0 0,7-2-1 0 0,4-2-106 0 0,-12 6 0 0 0,15-2 0 0 0,50-6 0 0 0,-55 7 0 0 0,-1 1 0 0 0,-1-1 11 0 0,0-4 32 0 0,-2-2-33 0 0,0 0-10 0 0,0-1 0 0 0,3-3 0 0 0,-10 8 0 0 0,6-8 0 0 0,39-48-144 0 0,-43 53 130 0 0,-3 3 7 0 0,1 0 0 0 0,-1 0 0 0 0,1 0 0 0 0,-1 1-1 0 0,1-1 1 0 0,4-2 0 0 0,49-37 7 0 0,-38 30 0 0 0,0-1 0 0 0,30-31 0 0 0,-19 11 0 0 0,-26 30 0 0 0,9-12 0 0 0,-9 12 0 0 0,4-13 0 0 0,-6 12 0 0 0,4-9 0 0 0,-2-1 0 0 0,-3 13 0 0 0,0 0 0 0 0,0 0 0 0 0,0 0 0 0 0,0 0 0 0 0,0 0 0 0 0,0 1 0 0 0,0-1 0 0 0,1 0 0 0 0,-1 0 0 0 0,0 0 0 0 0,1 0 0 0 0,-1 1 0 0 0,1-1 0 0 0,-1 0 0 0 0,1 0 0 0 0,-1 1 0 0 0,1-1 0 0 0,-1 0 0 0 0,1 1 0 0 0,1-1 0 0 0,0-1 0 0 0,20-24 0 0 0,-8 5 0 0 0,12-22 0 0 0,-17 28 0 0 0,4-6 0 0 0,1 3 0 0 0,-9 7 0 0 0,0 0-10 0 0,-5 9-16 0 0,0 2 25 0 0,0 0 1 0 0,0 0-1 0 0,-1 0 0 0 0,1 0 0 0 0,0 0 0 0 0,0 0 0 0 0,0 0 0 0 0,0 0 1 0 0,0 0-1 0 0,0 0 0 0 0,0 0 0 0 0,0 0 0 0 0,-1 0 0 0 0,1 0 0 0 0,0 0 0 0 0,0 0 1 0 0,0 0-1 0 0,0 0 0 0 0,0 0 0 0 0,0 0 0 0 0,0 0 0 0 0,0-1 0 0 0,0 1 1 0 0,0 0-1 0 0,0 0 0 0 0,-1 0 0 0 0,1 0 0 0 0,0 0 0 0 0,0 0 0 0 0,0 0 1 0 0,0 0-1 0 0,0 0 0 0 0,0-1 0 0 0,0 1 0 0 0,0 0 0 0 0,0 0 0 0 0,0 0 0 0 0,0 0 1 0 0,0 0-1 0 0,0 0 0 0 0,0 0 0 0 0,0 0 0 0 0,0-1 0 0 0,0 1 0 0 0,0 0 1 0 0,0 0-1 0 0,4-25-29 0 0,-1 15-13 0 0,10-16 33 0 0,-9 21 9 0 0,20-25-63 0 0,-17 21 64 0 0,0 1 0 0 0,0-2 0 0 0,-3-1 0 0 0,-2-1 0 0 0,-2 0 0 0 0,-1 0 0 0 0,0-11 0 0 0,2 19 0 0 0,3-12 0 0 0,-1 12 0 0 0,-1 1 0 0 0,0-1 0 0 0,1 1 0 0 0,-1-1 0 0 0,1 0 0 0 0,0 1 0 0 0,-1-1 0 0 0,1 1 0 0 0,1 0 0 0 0,-1 0 0 0 0,4-3 0 0 0,-5 5 0 0 0,11-10 3 0 0,-12 10-6 0 0,14-7-61 0 0,-5 1 64 0 0,-3-3 0 0 0,-2-2 0 0 0,0 1 0 0 0,14-35 0 0 0,-19 44 0 0 0,1 0 0 0 0,0 0 0 0 0,0 1 0 0 0,-1-1 0 0 0,1 0 0 0 0,0 1 0 0 0,0-1 0 0 0,1 1 0 0 0,-1-1 0 0 0,0 1 0 0 0,0 0 0 0 0,1-1 0 0 0,-1 1 0 0 0,1 0 0 0 0,1-1 0 0 0,3-2 0 0 0,2-4 0 0 0,2 4 0 0 0,2 8 0 0 0,-5 4-10 0 0,-4-5-33 0 0,2 3 22 0 0,-4-4-1 0 0,-1-2 118 0 0,2 1-59 0 0,1-1 0 0 0,-1 0 0 0 0,0 1 0 0 0,0-1 0 0 0,1 0-1 0 0,-1 0 1 0 0,0 0 0 0 0,0-1 0 0 0,3 0 0 0 0,-3 1-27 0 0,6-2 18 0 0,13 1-3 0 0,-9 4-25 0 0,-4 6 0 0 0,-2 3 0 0 0,-3 0 0 0 0,2 1 0 0 0,3-4 0 0 0,4-4 0 0 0,-2-3 20 0 0,20 6 24 0 0,-8 0-33 0 0,-19-6 32 0 0,1 6-33 0 0,-5 4 1 0 0,-3-1 32 0 0,-2 1-33 0 0,-1 1-10 0 0,5-5 0 0 0,2 9 0 0 0,-1-4 0 0 0,3 0 0 0 0,4 1 0 0 0,-2 0 0 0 0,-4-1 0 0 0,-3-7 0 0 0,1-1 0 0 0,-1 1 0 0 0,0-1 0 0 0,0 1 0 0 0,0-1 0 0 0,-7 8 0 0 0,-8 12 0 0 0,17-23 0 0 0,0-1 0 0 0,0 1 0 0 0,0-1 0 0 0,0 1 0 0 0,0-1 0 0 0,1 1 0 0 0,-1-1 0 0 0,0 1 0 0 0,1 0 0 0 0,-1-1 0 0 0,1 4 0 0 0,-1 0 0 0 0,-4 10 0 0 0,4-1 0 0 0,-1-9 0 0 0,2 0 0 0 0,5 14 0 0 0,-4-15 0 0 0,11 17 11 0 0,-6-13 42 0 0,-3-4 1 0 0,9 11-43 0 0,-10-12-9 0 0,1 4 49 0 0,2 4-41 0 0,-2 0 1 0 0,-2-7 32 0 0,1 7-33 0 0,-1 3-10 0 0,2-1 0 0 0,-1 9 32 0 0,3-1 0 0 0,-3-14-32 0 0,1 7 0 0 0,6 8 0 0 0,-9-17 0 0 0,8 16 0 0 0,-6-17 2 0 0,11 15 50 0 0,13 5 60 0 0,-19-18-33 0 0,0 1 0 0 0,9 10 0 0 0,-15-16-72 0 0,0 0 0 0 0,1 1-1 0 0,-1-1 1 0 0,0 1 0 0 0,0-1 0 0 0,0 1 0 0 0,0-1-1 0 0,0 1 1 0 0,-1 0 0 0 0,1 0 0 0 0,0-1 0 0 0,-1 1-1 0 0,1 0 1 0 0,-1 0 0 0 0,0 0 0 0 0,1 2 0 0 0,-1 1 5 0 0,0-1-1 0 0,0 0 0 0 0,0-1 0 0 0,-1 1 0 0 0,1 0 0 0 0,-1 0 0 0 0,0-1 0 0 0,0 1 0 0 0,-1-1 0 0 0,-1 6 0 0 0,0-2-4 0 0,-5 12 10 0 0,3-14 23 0 0,-1 1 9 0 0,-6 20-16 0 0,12-25-29 0 0,0-1 1 0 0,0 1-1 0 0,0-1 1 0 0,0 1-1 0 0,0 0 1 0 0,0-1-1 0 0,1 1 1 0 0,-1-1-1 0 0,0 1 1 0 0,0-1-1 0 0,1 1 1 0 0,-1-1-1 0 0,0 1 1 0 0,1-1-1 0 0,-1 1 1 0 0,1-1-1 0 0,-1 1 1 0 0,0-1-1 0 0,1 1 1 0 0,-1-1-1 0 0,2 1 1 0 0,-2-1 3 0 0,1 1-8 0 0,0 0 1 0 0,0 0 0 0 0,0 0-1 0 0,1 0 1 0 0,-1 0 0 0 0,0 0 0 0 0,0 0-1 0 0,1 0 1 0 0,-1-1 0 0 0,0 1-1 0 0,1-1 1 0 0,-1 1 0 0 0,1-1-1 0 0,2 1 1 0 0,22 7-1 0 0,-17-5-1 0 0,1-1-1 0 0,-1 0 0 0 0,13 0 0 0 0,-10 0 32 0 0,0-1-1 0 0,0 2 0 0 0,0-1 0 0 0,17 7 0 0 0,-26-7 14 0 0,5 5-33 0 0,2 3 1 0 0,-1 0 32 0 0,1 0-22 0 0,0-1 32 0 0,1 0 1 0 0,0-1-44 0 0,1-3-10 0 0,-3-2 4 0 0,11 2 131 0 0,2-1-39 0 0,-7-1-43 0 0,-12-2-36 0 0,-3-1-17 0 0,0 0 0 0 0,0 0 0 0 0,0 0 0 0 0,0 0 0 0 0,0 0 0 0 0,0 0 0 0 0,0 1 0 0 0,0-1 0 0 0,0 0 0 0 0,0 0 0 0 0,0 0 0 0 0,0 0 0 0 0,0 0 0 0 0,0 0 0 0 0,0 1 0 0 0,0-1 0 0 0,0 0 0 0 0,0 0 0 0 0,0 0 0 0 0,0 0 0 0 0,0 0 0 0 0,0 0 0 0 0,0 1 0 0 0,0-1 0 0 0,0 0 0 0 0,1 0 0 0 0,-1 0 0 0 0,0 0 0 0 0,0 0 0 0 0,0 0 0 0 0,0 0 0 0 0,0 0 0 0 0,0 0 0 0 0,0 1 0 0 0,0-1 0 0 0,0 0 0 0 0,1 0 0 0 0,-1 0 0 0 0,0 0 0 0 0,0 0 0 0 0,0 0 0 0 0,0 0 0 0 0,0 0 0 0 0,0 0 0 0 0,1 0 1 0 0,29 17 72 0 0,-17-11-30 0 0,0-2-33 0 0,-10-4-4 0 0,0 1 0 0 0,0-1-1 0 0,0 0 1 0 0,0 0-1 0 0,0-1 1 0 0,1 1 0 0 0,-1 0-1 0 0,0-1 1 0 0,4-1 0 0 0,12-3 1 0 0,-5 3-7 0 0,-1 4 0 0 0,-10-2 0 0 0,3 2 0 0 0,6 11 0 0 0,-4-1 0 0 0,-1 0 0 0 0,1-1 0 0 0,4-7 0 0 0,-8-3 7 0 0,0 0 0 0 0,0 0-1 0 0,-1-1 1 0 0,1 1 0 0 0,0-1-1 0 0,7-1 1 0 0,35-10 68 0 0,-42 10-66 0 0,23-6 58 0 0,-11 2-55 0 0,-13 6-13 0 0,4 1 54 0 0,4 0-43 0 0,1 4-10 0 0,-8-4 0 0 0,-1 1 0 0 0,7 15 0 0 0,-4-6 0 0 0,-1 0 0 0 0,2-4 0 0 0,-6-8 12 0 0,0 1 1 0 0,0-1-1 0 0,0 0 0 0 0,0 1 0 0 0,0-1 0 0 0,0 0 0 0 0,0 0 1 0 0,0 0-1 0 0,0 0 0 0 0,0 0 0 0 0,1 0 0 0 0,-1 0 0 0 0,0 0 1 0 0,0 0-1 0 0,0-1 0 0 0,0 1 0 0 0,0 0 0 0 0,0-1 0 0 0,1 0 1 0 0,20-13 451 0 0,0 0-176 0 0,-13 9-157 0 0,-4 5-68 0 0,-7 6-37 0 0,-3 0-392 0 0,0-1 0 0 0,-1 0-1 0 0,1 0 1 0 0,-1-1 0 0 0,0 0 0 0 0,-9 5-1 0 0,-9 7-2711 0 0,12-7-3024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44 5639 0 0,'0'0'258'0'0,"2"-1"-4"0"0,17-4-143 0 0,-16 3-90 0 0,-1 2 123 0 0,-2 0 46 0 0,0 0 8 0 0,0 0-20 0 0,0 0-89 0 0,-2 1-69 0 0,0 1-1 0 0,0-1 1 0 0,0 0 0 0 0,0 1-1 0 0,-1-1 1 0 0,1 0 0 0 0,-3 1-1 0 0,2-2 45 0 0,0 1 0 0 0,0 0 0 0 0,0-1 0 0 0,0 0 0 0 0,0 0-1 0 0,0 0 1 0 0,0 0 0 0 0,0 0 0 0 0,-5-1 0 0 0,4 0 64 0 0,0 1 0 0 0,1-1 1 0 0,-2 1-1 0 0,1 0 0 0 0,-6 1 0 0 0,-10 3 302 0 0,8-2-147 0 0,0 1 0 0 0,0 0 0 0 0,-13 6 0 0 0,-14 5-101 0 0,19-7-22 0 0,-28 14 0 0 0,47-20-12 0 0,0-13 216 0 0,1 10-318 0 0,1 0-1 0 0,-1 0 1 0 0,1 0-1 0 0,-1 1 1 0 0,1-1 0 0 0,0 0-1 0 0,0 0 1 0 0,0 0-1 0 0,0 0 1 0 0,0 1-1 0 0,0-1 1 0 0,1 1-1 0 0,-1-1 1 0 0,1 1-1 0 0,-1-1 1 0 0,2 0 0 0 0,31-21 664 0 0,-23 16-552 0 0,-5 3-79 0 0,-3 2-39 0 0,0 0 1 0 0,1 1-1 0 0,-1-1 1 0 0,0 1 0 0 0,1-1-1 0 0,-1 1 1 0 0,0 0-1 0 0,8-1 1 0 0,2 0-16 0 0,0 7-25 0 0,-1 4 15 0 0,-2 0 149 0 0,-10-9 39 0 0,2 0 47 0 0,1-1-132 0 0,0 1 0 0 0,1-1-1 0 0,-1 0 1 0 0,0 0 0 0 0,0-1 0 0 0,0 1-1 0 0,1-1 1 0 0,-1 1 0 0 0,-1-1-1 0 0,1 0 1 0 0,0 0 0 0 0,0 0 0 0 0,2-4-1 0 0,-3 5 246 0 0,-2 1-347 0 0,0 0 0 0 0,1-1 0 0 0,-1 1 0 0 0,0 0 0 0 0,0 0 0 0 0,0 0 0 0 0,1 0 0 0 0,-1 0 0 0 0,0 0 0 0 0,0 0 0 0 0,0 0 0 0 0,1-1 0 0 0,-1 1 0 0 0,0 0 0 0 0,0 0 0 0 0,0 0 0 0 0,0 0 0 0 0,1-1 0 0 0,-1 1 0 0 0,0 0 0 0 0,0 0 0 0 0,0 0 0 0 0,0-1 0 0 0,0 1 0 0 0,0 0 0 0 0,0 0 0 0 0,0 0 0 0 0,0-1 1 0 0,0 1-1 0 0,0 0 0 0 0,1 0 0 0 0,-1-1 0 0 0,0 1 0 0 0,0 0 0 0 0,-1 0 0 0 0,1 0 0 0 0,0-1 0 0 0,0 1 0 0 0,0 0 0 0 0,0 0 0 0 0,0-1 0 0 0,0 1 0 0 0,0 0 0 0 0,0 0 0 0 0,0 0 0 0 0,0-1 0 0 0,-1 1 0 0 0,1 0 0 0 0,0 0 0 0 0,0 0 0 0 0,0 0 0 0 0,0-1 0 0 0,0 1 0 0 0,-1 0 0 0 0,1 0 0 0 0,0 0 0 0 0,0 0 0 0 0,0 0 0 0 0,-1 0 0 0 0,1-1 0 0 0,0 1 0 0 0,0 0 0 0 0,-1 0 0 0 0,1 0 0 0 0,0 0 0 0 0,-17-5 224 0 0,12 5-236 0 0,-1 0 0 0 0,1 0 0 0 0,-1 1 1 0 0,1 0-1 0 0,-1 0 0 0 0,1 1 0 0 0,0-1 0 0 0,0 1 0 0 0,-1 0 0 0 0,1 0 0 0 0,-8 6 0 0 0,-3 3-40 0 0,0 0-1 0 0,-14 14 0 0 0,24-20-32 0 0,61-26 331 0 0,53-29 168 0 0,-106 49-560 0 0,-2 1-8 0 0,-5 0 120 0 0,1 1 1 0 0,0 0-1 0 0,-1 1 1 0 0,1-1-1 0 0,0 1 1 0 0,0 0-1 0 0,0 0 1 0 0,0 0 0 0 0,0 0-1 0 0,-3 4 1 0 0,-8 3 3 0 0,5-4-2 0 0,1 1-1 0 0,0 0 1 0 0,0 1-1 0 0,1 0 1 0 0,0 0-1 0 0,0 1 1 0 0,-13 16-1 0 0,19-21-8 0 0,0 0 0 0 0,1 1 1 0 0,-1-1-1 0 0,1 0 0 0 0,0 1 0 0 0,0-1 0 0 0,1 0 0 0 0,-2 5 0 0 0,3-7-19 0 0,-1 0 0 0 0,0-1-1 0 0,0 1 1 0 0,0-1-1 0 0,1 0 1 0 0,-1 1 0 0 0,0-1-1 0 0,0 1 1 0 0,1-1 0 0 0,-1 1-1 0 0,0-1 1 0 0,1 1-1 0 0,-1-1 1 0 0,1 0 0 0 0,-1 1-1 0 0,0-1 1 0 0,1 0 0 0 0,-1 0-1 0 0,1 1 1 0 0,-1-1-1 0 0,1 0 1 0 0,-1 0 0 0 0,2 1-1 0 0,-1-1-408 0 0,14 7-5125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3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23959 0 0,'0'0'1056'0'0,"0"0"224"0"0,0 0-1024 0 0,0 0-256 0 0,0 0 0 0 0,0 0 0 0 0,0 0 0 0 0,0 0 0 0 0,0 0 0 0 0,0 0 0 0 0,0 0-320 0 0,0 0-24 0 0,0 0 0 0 0,0 0 0 0 0,0 0-1376 0 0,0 0-272 0 0,16 5-56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1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24879 0 0,'0'0'2208'0'0,"0"0"-1760"0"0,0 0-360 0 0,0 0-88 0 0,0 0-608 0 0,0 0-144 0 0,0 0-24 0 0,0 0-8 0 0,11-11-984 0 0,-2 0-200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4:4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8287 0 0,'0'0'191'0'0,"2"-2"26"0"0,42-22 315 0 0,-42 22-357 0 0,1 0-1 0 0,-1 1 1 0 0,0-1-1 0 0,0 0 1 0 0,0 0-1 0 0,-1-1 1 0 0,4-2-1 0 0,-5 3 269 0 0,0 4-294 0 0,0 4-133 0 0,-3 2-16 0 0,-1-1 72 0 0,3-6 299 0 0,17-14 1069 0 0,-8 9-1291 0 0,-8 4-148 0 0,1-1-1 0 0,-1 1 0 0 0,0 0 1 0 0,0 0-1 0 0,0 0 0 0 0,0 0 0 0 0,1-1 1 0 0,-1 1-1 0 0,0 0 0 0 0,0 0 1 0 0,0 0-1 0 0,1 0 0 0 0,-1 0 1 0 0,0 0-1 0 0,0 0 0 0 0,1 0 1 0 0,-1 0-1 0 0,0 0 0 0 0,0 0 1 0 0,1 0-1 0 0,-1 0 0 0 0,0 0 0 0 0,0 0 1 0 0,0 0-1 0 0,1 0 0 0 0,-1 0 1 0 0,0 0-1 0 0,0 0 0 0 0,1 0 1 0 0,-1 0-1 0 0,0 0 0 0 0,0 0 1 0 0,0 0-1 0 0,1 1 0 0 0,-1-1 1 0 0,0 0-1 0 0,0 0 0 0 0,0 0 0 0 0,0 0 1 0 0,1 0-1 0 0,-1 1 0 0 0,0-1 1 0 0,0 0-1 0 0,0 0 0 0 0,0 0 1 0 0,0 1-1 0 0,0-1 0 0 0,1 0 1 0 0,-1 0-1 0 0,0 0 0 0 0,0 1 1 0 0,0-1-1 0 0,0 0 0 0 0,0 0 0 0 0,0 1 1 0 0,-1 10-3 0 0,1-11 2 0 0,-1 6 0 0 0,-1 0 0 0 0,0-1 0 0 0,0 1 0 0 0,0-1 0 0 0,-1 0 0 0 0,0 0 0 0 0,0 0 0 0 0,0 0 0 0 0,-1 0 0 0 0,1-1 0 0 0,-8 7 0 0 0,50-39 0 0 0,-12 3 1024 0 0,52-34 0 0 0,-77 59-1024 0 0,-6 6 0 0 0,-9 7 0 0 0,-2-2-100 0 0,0 0 0 0 0,-1-1-1 0 0,-32 14 1 0 0,47-23-375 0 0,1-1-33 0 0,0 0 66 0 0,1 1 408 0 0,0 1 0 0 0,0 0 0 0 0,0-1 0 0 0,0 1 0 0 0,-1 0 0 0 0,1 0 0 0 0,0-1 0 0 0,0 5 0 0 0,-1-3-237 0 0,1 1 0 0 0,-1-1 1 0 0,1 1-1 0 0,-1 0 0 0 0,0-1 0 0 0,-1 1 0 0 0,1-1 0 0 0,0 1 0 0 0,-2 4 0 0 0,-7 9-752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7:1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0 546 5063 0 0,'0'0'390'0'0,"1"-3"-252"0"0,4-15-88 0 0,-2 8 1172 0 0,0 1-1 0 0,0 0 1 0 0,0 1-1 0 0,8-14 1 0 0,32-51 547 0 0,-21 34-446 0 0,29-39 0 0 0,-42 66-1106 0 0,0 1 1 0 0,1 0-1 0 0,0 0 0 0 0,1 1 1 0 0,0 1-1 0 0,1 0 1 0 0,18-11-1 0 0,-4 7-153 0 0,0 1 0 0 0,44-12 0 0 0,24-12-386 0 0,-26 2-174 0 0,-34 16-311 0 0,59-23 0 0 0,-90 41 754 0 0,0-2-44 0 0,0 1 0 0 0,0 0 0 0 0,1 1 0 0 0,-1-1 0 0 0,5 0 1 0 0,-6 2 84 0 0,-1 0 0 0 0,0 0 0 0 0,0 0 0 0 0,0 0 0 0 0,0 0 0 0 0,0 0 0 0 0,-1 1 0 0 0,1-1 0 0 0,0 0 0 0 0,0 1 0 0 0,-1-1 0 0 0,1 0 0 0 0,-1 1 0 0 0,1-1 0 0 0,-1 2 0 0 0,1 2 72 0 0,0 0 1 0 0,-1 0-1 0 0,1 0 1 0 0,-1 1-1 0 0,-1-1 1 0 0,1 0-1 0 0,-1 0 1 0 0,1 0-1 0 0,-2 0 1 0 0,-1 5-1 0 0,-3 9 179 0 0,-12 23-1 0 0,9-22-82 0 0,-37 83 44 0 0,-5-3 0 0 0,-98 145 0 0 0,118-202-262 0 0,-72 77 0 0 0,100-116 16 0 0,2-3 30 0 0,-1 1-1 0 0,1-1 1 0 0,0 0-1 0 0,0 0 1 0 0,0 0-1 0 0,-1 0 1 0 0,1 0-1 0 0,0-1 1 0 0,-1 1 0 0 0,1 0-1 0 0,-1 0 1 0 0,1-1-1 0 0,-1 1 1 0 0,1-1-1 0 0,-1 0 1 0 0,0 1-1 0 0,1-1 1 0 0,-1 0-1 0 0,1 0 1 0 0,-4 0-1 0 0,-5 0-31 0 0,-1 0 36 0 0,1 0 12 0 0,10 0 0 0 0,0 0 0 0 0,0 0 0 0 0,0 0 0 0 0,0 0 0 0 0,1 0 0 0 0,-1-1 0 0 0,0 1 0 0 0,0 0 0 0 0,0 0 0 0 0,0 0 0 0 0,0 0 0 0 0,0 0 0 0 0,0 0-1 0 0,1 0 1 0 0,-1-1 0 0 0,0 1 0 0 0,0 0 0 0 0,0 0 0 0 0,0 0 0 0 0,0 0 0 0 0,0 0 0 0 0,0-1 0 0 0,0 1 0 0 0,0 0 0 0 0,0 0 0 0 0,0 0 0 0 0,0 0 0 0 0,0 0 0 0 0,0-1 0 0 0,0 1-1 0 0,0 0 1 0 0,0 0 0 0 0,0 0 0 0 0,0 0 0 0 0,0-1 0 0 0,0 1 0 0 0,0 0 0 0 0,0 0 0 0 0,0 0 0 0 0,0 0 0 0 0,-1 0 0 0 0,1 0 0 0 0,0-1 0 0 0,0 1 0 0 0,0 0 0 0 0,0 0 0 0 0,0 0-1 0 0,0 0 1 0 0,0 0 0 0 0,-1 0 0 0 0,1 0 0 0 0,0 0 0 0 0,0-1 0 0 0,0 1 0 0 0,0 0 0 0 0,0 0 0 0 0,0 0 0 0 0,-1 0 0 0 0,1 0 0 0 0,0 0 0 0 0,0 0 0 0 0,0 0 0 0 0,0 0 0 0 0,-1 0 0 0 0,1 0-1 0 0,0 0 1 0 0,0 0 0 0 0,10-8 14 0 0,-9 8-8 0 0,14-10 199 0 0,1 0 0 0 0,0 2-1 0 0,0 0 1 0 0,20-7 0 0 0,-25 11-89 0 0,0 1 0 0 0,0 0 0 0 0,0 1 0 0 0,1 0 0 0 0,-1 1 0 0 0,1 0 0 0 0,20 1 0 0 0,-25 1-97 0 0,-1 0 1 0 0,1 1-1 0 0,-1-1 0 0 0,1 1 1 0 0,-1 1-1 0 0,0-1 0 0 0,0 1 0 0 0,0 0 1 0 0,9 6-1 0 0,-7-3 40 0 0,1 1 1 0 0,-1 0-1 0 0,0 1 0 0 0,0 0 1 0 0,7 11-1 0 0,4 8 117 0 0,-1 1 1 0 0,24 55-1 0 0,-39-76-174 0 0,48 114-226 0 0,4 9-50 0 0,-54-128 242 0 0,0-1 1 0 0,0 0 0 0 0,0 0 0 0 0,1 1 0 0 0,-1-1 0 0 0,0 0 0 0 0,0 0-1 0 0,1-1 1 0 0,-1 1 0 0 0,1 0 0 0 0,-1 0 0 0 0,1-1 0 0 0,2 2 0 0 0,-3-2 13 0 0,0 0-39 0 0,1 1-1 0 0,-1-1 1 0 0,1 0-1 0 0,-1 1 1 0 0,1-1-1 0 0,-1 0 1 0 0,1 0-1 0 0,0 0 1 0 0,-1-1-1 0 0,1 1 1 0 0,-1 0-1 0 0,1 0 1 0 0,-1-1-1 0 0,4 0 1 0 0,21-11-1015 0 0,-25 11 1022 0 0,38-22-3075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7:1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12 116 11311 0 0,'0'0'2560'0'0,"2"0"-2452"0"0,3-3-283 0 0,1 1 1 0 0,-1-1-1 0 0,0 1 0 0 0,1 1 0 0 0,0-1 1 0 0,-1 1-1 0 0,10-1 0 0 0,-13 3 80 0 0,0-1 0 0 0,1 1 0 0 0,-1-1 0 0 0,0 1 0 0 0,0 0 0 0 0,0-1 1 0 0,0 1-1 0 0,0 1 0 0 0,0-1 0 0 0,0 0 0 0 0,0 0 0 0 0,0 1 0 0 0,-1-1 0 0 0,1 1 0 0 0,0-1 0 0 0,-1 1 1 0 0,3 3-1 0 0,35 46 594 0 0,-28-35 2144 0 0,-9-15-2071 0 0,0 0-439 0 0,0 0 0 0 0,0 0 0 0 0,1 0 0 0 0,-1 0 0 0 0,0-1 0 0 0,1 1 0 0 0,-1-1 1 0 0,0 1-1 0 0,1-1 0 0 0,-1 0 0 0 0,1 0 0 0 0,-1 0 0 0 0,0 0 0 0 0,1-1 0 0 0,-1 1 0 0 0,0-1 0 0 0,1 1 0 0 0,-1-1 0 0 0,0 0 0 0 0,1 0 0 0 0,-1 0 0 0 0,0 0 0 0 0,0 0 0 0 0,0 0 0 0 0,0 0 0 0 0,0-1 0 0 0,0 1 0 0 0,0-1 0 0 0,-1 0 0 0 0,4-3 0 0 0,0 0-10 0 0,-2 1-58 0 0,1 0 0 0 0,-1 0 0 0 0,0-1 1 0 0,0 1-1 0 0,-1-1 0 0 0,1 1 0 0 0,-1-1 0 0 0,3-7 1 0 0,-2 1 20 0 0,0 2-33 0 0,-2-2-29 0 0,-2 6 35 0 0,0-4-47 0 0,-2-2-12 0 0,2 9-3 0 0,1 0-1 0 0,-1 0 0 0 0,0 1 1 0 0,0-1-1 0 0,0 0 0 0 0,0 0 1 0 0,0 0-1 0 0,0 0 1 0 0,0 1-1 0 0,0-1 0 0 0,0 0 1 0 0,-1 1-1 0 0,1-1 0 0 0,-3-1 1 0 0,0 1-52 0 0,3 1-44 0 0,0-1 3 0 0,-1-1 43 0 0,0 1 0 0 0,0-1-1 0 0,0 1 1 0 0,-1-1 0 0 0,1 1-1 0 0,-1 0 1 0 0,1 0 0 0 0,-1 0 0 0 0,0 0-1 0 0,0 0 1 0 0,0 1 0 0 0,0-1-1 0 0,0 1 1 0 0,0 0 0 0 0,0 0 0 0 0,0 0-1 0 0,-1 0 1 0 0,1 1 0 0 0,0-1-1 0 0,-1 1 1 0 0,1 0 0 0 0,0 0-1 0 0,-1 0 1 0 0,-4 1 0 0 0,1 0-66 0 0,0 0 0 0 0,-1 1 0 0 0,1 0 0 0 0,0 1 0 0 0,0 0 0 0 0,0 0 1 0 0,0 0-1 0 0,0 1 0 0 0,-11 9 0 0 0,-32 28-1340 0 0,30-23-3003 0 0,11-10-248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292 116 8663 0 0,'0'0'4667'0'0,"-1"1"-4060"0"0,-61 46 1581 0 0,-48 40-240 0 0,95-73-1688 0 0,1 0 1 0 0,0 1-1 0 0,1 0 1 0 0,-20 31-1 0 0,29-38-186 0 0,0 0-1 0 0,0 1 1 0 0,0-1 0 0 0,1 1-1 0 0,1 0 1 0 0,-1 0 0 0 0,1 0-1 0 0,1 0 1 0 0,0 0 0 0 0,0 1-1 0 0,1 9 1 0 0,0-15-58 0 0,0-1 0 0 0,0 1 0 0 0,1 0-1 0 0,0-1 1 0 0,-1 1 0 0 0,1-1 0 0 0,0 1 0 0 0,1-1 0 0 0,-1 1 0 0 0,1-1 0 0 0,-1 0-1 0 0,1 0 1 0 0,0 1 0 0 0,0-1 0 0 0,1-1 0 0 0,-1 1 0 0 0,0 0 0 0 0,1-1 0 0 0,0 1 0 0 0,0-1-1 0 0,0 1 1 0 0,0-1 0 0 0,0 0 0 0 0,0-1 0 0 0,0 1 0 0 0,0 0 0 0 0,1-1 0 0 0,-1 0-1 0 0,1 0 1 0 0,4 1 0 0 0,-2-1 17 0 0,-1 0 0 0 0,1-1 0 0 0,0 1-1 0 0,0-1 1 0 0,0-1 0 0 0,0 1 0 0 0,-1-1-1 0 0,1 0 1 0 0,11-3 0 0 0,-8 0 1 0 0,0 1 0 0 0,0-2-1 0 0,0 1 1 0 0,-1-1 0 0 0,12-9-1 0 0,-5 2-9 0 0,-1 0-1 0 0,0-2 1 0 0,-1 0-1 0 0,0 0 0 0 0,16-26 1 0 0,-18 22-175 0 0,-2 0 0 0 0,0-1 0 0 0,0 0 0 0 0,-2 0 0 0 0,-1-1 0 0 0,0 0 0 0 0,-2 0 0 0 0,0 0 0 0 0,-1-1 0 0 0,-1 1 0 0 0,-1-1 0 0 0,-1 0 0 0 0,0 1 0 0 0,-2-1 0 0 0,-1 0 0 0 0,-5-23 0 0 0,7 40 64 0 0,0-1-1 0 0,-1 1 1 0 0,1 0-1 0 0,-1-1 1 0 0,0 1-1 0 0,-4-6 1 0 0,5 9 74 0 0,0 0 0 0 0,1 0 0 0 0,-1 0 0 0 0,0 0 0 0 0,0 1-1 0 0,0-1 1 0 0,0 0 0 0 0,0 1 0 0 0,1-1 0 0 0,-1 0 0 0 0,0 1 0 0 0,0-1 0 0 0,-1 1 0 0 0,1 0 0 0 0,0-1 0 0 0,0 1 0 0 0,0 0 0 0 0,0 0 0 0 0,0-1-1 0 0,0 1 1 0 0,0 0 0 0 0,0 0 0 0 0,-1 0 0 0 0,1 0 0 0 0,0 1 0 0 0,0-1 0 0 0,0 0 0 0 0,0 0 0 0 0,0 1 0 0 0,0-1 0 0 0,-2 1 0 0 0,-1 1-95 0 0,1 0 1 0 0,0 0-1 0 0,-1 0 1 0 0,1 0 0 0 0,0 1-1 0 0,0-1 1 0 0,1 1-1 0 0,-1 0 1 0 0,0-1 0 0 0,1 1-1 0 0,0 1 1 0 0,0-1-1 0 0,0 0 1 0 0,0 0 0 0 0,0 1-1 0 0,1-1 1 0 0,-1 1-1 0 0,1 0 1 0 0,-1 4 0 0 0,0 3-5555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10135 0 0,'0'0'231'0'0,"0"0"29"0"0,0 0 19 0 0,1-1-41 0 0,7-6-218 0 0,1 0 0 0 0,15-9-1 0 0,5-4-30 0 0,-19 12 435 0 0,-10 6 532 0 0,-8 4 680 0 0,3 3-1662 0 0,-1-1-1 0 0,1 1 1 0 0,1 0-1 0 0,-1 0 1 0 0,1 0-1 0 0,0 1 1 0 0,0-1-1 0 0,0 1 0 0 0,-4 10 1 0 0,0 3-485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8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15663 0 0,'0'0'344'0'0,"0"0"72"0"0,0 0 8 0 0,0 0 24 0 0,0 0-360 0 0,0 0-88 0 0,0 0 0 0 0,0 0 0 0 0,0 0 0 0 0,10-3 0 0 0,-1 0 0 0 0,1 1 0 0 0,-1 2 0 0 0,-9 0 0 0 0,0 0 0 0 0,7 8-6944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1331 6447 0 0,'0'0'142'0'0,"0"0"22"0"0,0 0 13 0 0,2 0-20 0 0,6-2-50 0 0,2 2-315 0 0,-7 1 2419 0 0,1-1 5802 0 0,-3-3-7864 0 0,9-11-145 0 0,0-1 0 0 0,1 1 0 0 0,1 1 0 0 0,13-13 0 0 0,-7 8-6 0 0,23-29 0 0 0,3-20 2 0 0,56-110 0 0 0,-37 44 0 0 0,35-66 0 0 0,-84 174 0 0 0,20-33 0 0 0,1 2 0 0 0,50-61 0 0 0,-65 92 0 0 0,-12 14 0 0 0,1 0 0 0 0,0 1 0 0 0,0 0 0 0 0,15-11 0 0 0,-24 21 0 0 0,0 0 0 0 0,1-1 0 0 0,-1 1 0 0 0,0 0 0 0 0,1 0 0 0 0,-1-1 0 0 0,1 1 0 0 0,-1 0 0 0 0,0 0 0 0 0,1-1 0 0 0,-1 1 0 0 0,1 0 0 0 0,-1 0 0 0 0,1 0 0 0 0,-1 0 0 0 0,0 0 0 0 0,1 0 0 0 0,-1 0 0 0 0,1 0 0 0 0,0 0 0 0 0,0 0 0 0 0,0 1 0 0 0,0 0 0 0 0,0 0 0 0 0,0 0 0 0 0,-1 0 0 0 0,1 0 0 0 0,0 0 0 0 0,-1 0 0 0 0,1 0 0 0 0,0 0 0 0 0,-1 0 0 0 0,1 0 0 0 0,-1 0 0 0 0,0 0 0 0 0,1 1 0 0 0,-1-1 0 0 0,0 0 0 0 0,0 0 0 0 0,0 1 0 0 0,1-1 0 0 0,-2 2 0 0 0,1 29 0 0 0,-4-4 0 0 0,-14 53 0 0 0,9-51 0 0 0,-4 41 0 0 0,6 7-996 0 0,6 151 0 0 0,2-218 996 0 0,2 42 0 0 0,-1 0 0 0 0,-6 53 0 0 0,1-85 0 0 0,1 0 0 0 0,-6 28 0 0 0,6-43 0 0 0,2 1 0 0 0,0 18 0 0 0,0-15 0 0 0,0-10 5 0 0,0 0 1 0 0,0 1-1 0 0,0-1 0 0 0,0 0 0 0 0,0 0 1 0 0,0 1-1 0 0,0-1 0 0 0,0 0 0 0 0,0 0 0 0 0,0 0 1 0 0,0 1-1 0 0,0-1 0 0 0,1 0 0 0 0,-1 0 1 0 0,0 1-1 0 0,0-1 0 0 0,0 0 0 0 0,0 0 0 0 0,0 0 1 0 0,0 1-1 0 0,0-1 0 0 0,1 0 0 0 0,-1 0 0 0 0,0 0 1 0 0,0 0-1 0 0,0 1 0 0 0,0-1 0 0 0,1 0 1 0 0,-1 0-1 0 0,0 0 0 0 0,0 0 0 0 0,0 0 0 0 0,1 0 1 0 0,-1 0-1 0 0,0 1 0 0 0,0-1 0 0 0,1 0 0 0 0,-1 0 1 0 0,0 0-1 0 0,0 0 0 0 0,0 0 0 0 0,1 0 1 0 0,-1 0-1 0 0,0 0 0 0 0,0 0 0 0 0,1 0 0 0 0,-1 0 1 0 0,0 0-1 0 0,0-1 0 0 0,0 1 0 0 0,1 0 1 0 0,-1 0-1 0 0,0 0 0 0 0,0 0 0 0 0,1 0 0 0 0,-1 0 1 0 0,0 0-1 0 0,0-1 0 0 0,1 1 0 0 0,6-7 558 0 0,2-2-439 0 0,-2 0 0 0 0,1 0 0 0 0,-1-1 0 0 0,-1 0 0 0 0,1-1 0 0 0,-2 1 0 0 0,0-1 0 0 0,5-15 0 0 0,-10 26-124 0 0,0 0 0 0 0,0 1 0 0 0,1-1 0 0 0,-1 0 0 0 0,0 0 0 0 0,0 0 0 0 0,0 0 0 0 0,0 0 0 0 0,0 0 0 0 0,0 0 0 0 0,0 1 0 0 0,0-1 0 0 0,0 0 0 0 0,0 0 0 0 0,0 0 0 0 0,0 0 0 0 0,0 0 0 0 0,1 0 0 0 0,-1 0 0 0 0,0 0 0 0 0,0 0 0 0 0,0 0 0 0 0,0 0 0 0 0,0 1 0 0 0,0-1 0 0 0,0 0 0 0 0,1 0 0 0 0,-1 0 0 0 0,0 0 0 0 0,0 0 0 0 0,0 0 0 0 0,0 0 0 0 0,0 0 0 0 0,0 0 0 0 0,1 0 0 0 0,-1 0 0 0 0,0 0 0 0 0,0 0 0 0 0,0 0 0 0 0,0 0 0 0 0,0 0 0 0 0,0-1 0 0 0,0 1 0 0 0,1 0 0 0 0,-1 0 0 0 0,0 0 0 0 0,0 0 0 0 0,0 0 0 0 0,0 0 0 0 0,0 0 0 0 0,0 0 0 0 0,0 0 0 0 0,0 0 0 0 0,0 0 0 0 0,1-1 0 0 0,-1 1 0 0 0,0 0 0 0 0,0 0 0 0 0,0 0 0 0 0,0 0 0 0 0,0 0 0 0 0,0 0 0 0 0,0 0 0 0 0,0-1 0 0 0,0 1 0 0 0,0 0 0 0 0,0 0 0 0 0,4 10 0 0 0,-4-9 0 0 0,0 0 0 0 0,0-1 0 0 0,0 0 0 0 0,0 0 0 0 0,0 1 0 0 0,0-1 0 0 0,0 0 0 0 0,0 0 0 0 0,0 1 0 0 0,0-1 0 0 0,1 0 0 0 0,-1 0 0 0 0,0 1 0 0 0,0-1 0 0 0,0 0 0 0 0,0 0 0 0 0,0 0 0 0 0,1 1 0 0 0,-1-1 0 0 0,0 0 0 0 0,0 0 0 0 0,0 0 0 0 0,1 1 0 0 0,-1-1 0 0 0,0 0 0 0 0,0 0 0 0 0,0 0 0 0 0,1 0 0 0 0,-1 0 0 0 0,0 0 0 0 0,0 0 0 0 0,1 0 0 0 0,-1 0 0 0 0,0 1 0 0 0,1-1 0 0 0,-1 0 0 0 0,0 0 0 0 0,0 0 0 0 0,1 0 0 0 0,-1 0 0 0 0,0-1 0 0 0,0 1 0 0 0,1 0 0 0 0,-1 0 0 0 0,0 0 0 0 0,0 0 0 0 0,1 0 0 0 0,-1 0 0 0 0,0 0 0 0 0,8-8 0 0 0,-8 7 0 0 0,4-4 0 0 0,0 0 0 0 0,0 0 0 0 0,-1 0 0 0 0,0-1 0 0 0,0 0 0 0 0,0 1 0 0 0,1-8 0 0 0,5-9 0 0 0,37-92 818 0 0,4-9 247 0 0,3 24-1471 0 0,4 2-1 0 0,82-106 1 0 0,-103 156 188 0 0,87-111-172 0 0,-84 109 390 0 0,18-20 0 0 0,-49 60 0 0 0,1 1 0 0 0,-1 0 0 0 0,2 1 0 0 0,-1 0 0 0 0,15-8 0 0 0,-4 7-140 0 0,-18 7-585 0 0,-1 3-246 0 0,5 6-42 0 0,-1 1-10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8287 0 0,'0'0'382'0'0,"-1"0"-8"0"0,-13 10-340 0 0,0 1 1 0 0,1 0-1 0 0,-22 25 0 0 0,4-4 413 0 0,8-10 86 0 0,1 2-1 0 0,-21 29 1 0 0,34-40-469 0 0,0 0 0 0 0,1 1 0 0 0,0 0 0 0 0,1 0 1 0 0,1 1-1 0 0,-6 19 0 0 0,12-32 47 0 0,-1 0 0 0 0,1 0-1 0 0,-1 0 1 0 0,1 0 0 0 0,0 0 0 0 0,0 0-1 0 0,0 0 1 0 0,0 0 0 0 0,0 0 0 0 0,0 0-1 0 0,0 0 1 0 0,2 3 0 0 0,-2-4-103 0 0,1 0 1 0 0,0-1-1 0 0,0 1 1 0 0,0-1-1 0 0,-1 1 1 0 0,1-1-1 0 0,0 1 1 0 0,0-1-1 0 0,0 0 1 0 0,0 0-1 0 0,0 1 1 0 0,0-1-1 0 0,0 0 1 0 0,0 0-1 0 0,0 0 1 0 0,0 0-1 0 0,1 0 1 0 0,0 0 3 0 0,5 0 83 0 0,0 0-1 0 0,0-1 0 0 0,0 0 1 0 0,0 0-1 0 0,-1 0 1 0 0,1-1-1 0 0,0 0 0 0 0,11-6 1 0 0,52-30 1029 0 0,-54 28-1050 0 0,0 1 182 0 0,0-1 0 0 0,-1-1 0 0 0,26-25 0 0 0,-36 32-192 0 0,-1-1 0 0 0,0 1 0 0 0,0-1 0 0 0,0 0 0 0 0,-1 0 0 0 0,1 0 0 0 0,-1-1 0 0 0,0 1 0 0 0,-1-1 0 0 0,1 0 0 0 0,-1 0 0 0 0,-1 0 0 0 0,1 0 0 0 0,-1 0 0 0 0,1-9 0 0 0,-2 11-109 0 0,0 1 1 0 0,0 0-1 0 0,-1 0 0 0 0,1 0 0 0 0,-1 0 0 0 0,0 0 0 0 0,0 0 1 0 0,0 0-1 0 0,0 0 0 0 0,-1 0 0 0 0,1 0 0 0 0,-1 1 0 0 0,0-1 1 0 0,0 1-1 0 0,0-1 0 0 0,0 1 0 0 0,0-1 0 0 0,0 1 0 0 0,0 0 1 0 0,-1 0-1 0 0,1 0 0 0 0,-1 0 0 0 0,-3-1 0 0 0,0 0-103 0 0,-1 0 0 0 0,0 0 0 0 0,0 0 0 0 0,0 1 0 0 0,0 0 0 0 0,0 1 0 0 0,0 0 0 0 0,-14-1 0 0 0,10 2-278 0 0,1-1-1 0 0,0 0 0 0 0,-1 0 1 0 0,1-1-1 0 0,-18-6 0 0 0,21 3-85 0 0,3-1 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10135 0 0,'0'0'231'0'0,"0"0"29"0"0,7 5 257 0 0,-6-3-514 0 0,0-1 0 0 0,0 0 0 0 0,-1 1-1 0 0,1-1 1 0 0,0 1 0 0 0,-1-1-1 0 0,1 0 1 0 0,-1 1 0 0 0,1 0 0 0 0,-1-1-1 0 0,0 1 1 0 0,0-1 0 0 0,1 1 0 0 0,-1-1-1 0 0,0 1 1 0 0,-1 0 0 0 0,1-1-1 0 0,0 1 1 0 0,0-1 0 0 0,-1 1 0 0 0,0 2-1 0 0,-1 3-5 0 0,-1 1 0 0 0,0-1 0 0 0,-4 7 0 0 0,-5 8 92 0 0,-27 33 0 0 0,5-7 204 0 0,-39 66 516 0 0,-109 234-1 0 0,168-317-808 0 0,-177 381 0 0 0,168-369 0 0 0,2 2 0 0 0,-21 63 0 0 0,41-105-11 0 0,0 1 0 0 0,0-1 0 0 0,0 0 0 0 0,1 0 0 0 0,-1 0 0 0 0,1 1 0 0 0,0-1-1 0 0,0 0 1 0 0,0 1 0 0 0,0-1 0 0 0,1 5 0 0 0,-1-8-3 0 0,0 0 1 0 0,0 0-1 0 0,0 0 0 0 0,0 0 1 0 0,0 1-1 0 0,0-1 0 0 0,0 0 1 0 0,0 0-1 0 0,0 0 0 0 0,0 0 1 0 0,0 0-1 0 0,0 0 1 0 0,1 0-1 0 0,-1 0 0 0 0,0 0 1 0 0,0 0-1 0 0,0 0 0 0 0,0 0 1 0 0,0 0-1 0 0,0 0 0 0 0,0 1 1 0 0,0-1-1 0 0,0 0 0 0 0,0 0 1 0 0,0 0-1 0 0,0 0 0 0 0,0 0 1 0 0,1 0-1 0 0,-1 0 1 0 0,0 0-1 0 0,0 0 0 0 0,0 0 1 0 0,0 0-1 0 0,0 0 0 0 0,0 0 1 0 0,0 0-1 0 0,0 0 0 0 0,0 0 1 0 0,0 0-1 0 0,1 0 0 0 0,-1 0 1 0 0,0 0-1 0 0,0 0 0 0 0,0 0 1 0 0,0-1-1 0 0,0 1 1 0 0,0 0-1 0 0,0 0 0 0 0,0 0 1 0 0,0 0-1 0 0,6-1-232 0 0,-1-1 1 0 0,1 0-1 0 0,-1 0 1 0 0,0 0-1 0 0,1-1 1 0 0,-1 1 0 0 0,8-7-1 0 0,24-20-777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11975 0 0,'0'0'547'0'0,"0"0"-11"0"0,2 0-344 0 0,9 0 53 0 0,0-1 1 0 0,0-1-1 0 0,0 0 0 0 0,0 0 1 0 0,11-5-1 0 0,56-23 1975 0 0,-43 15-1811 0 0,246-74 1265 0 0,-170 58-1276 0 0,3-7-3191 0 0,-92 31 1770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140 169 10135 0 0,'0'0'464'0'0,"2"0"-9"0"0,2 1-367 0 0,0 0 0 0 0,0 0 0 0 0,0 0 0 0 0,0 0 1 0 0,0 1-1 0 0,0 0 0 0 0,0 0 0 0 0,-1 0 0 0 0,6 4 0 0 0,1 2 359 0 0,-1 0 0 0 0,0 0-1 0 0,8 11 1 0 0,-16-17-322 0 0,0 0 50 0 0,1-1 1 0 0,-1 1-1 0 0,0-1 1 0 0,1 1 0 0 0,-1-1-1 0 0,1 1 1 0 0,-1-1 0 0 0,1 0-1 0 0,0 0 1 0 0,-1 0 0 0 0,1 0-1 0 0,0 0 1 0 0,0 0-1 0 0,0 0 1 0 0,0-1 0 0 0,0 1-1 0 0,0-1 1 0 0,0 1 0 0 0,3 0-1 0 0,2-1-172 0 0,0-1-1 0 0,0 1 1 0 0,0-1-1 0 0,0 0 1 0 0,-1-1-1 0 0,1 1 0 0 0,12-6 1 0 0,46-24-6 0 0,-44 20 2 0 0,64-38 1 0 0,-70 40 0 0 0,25-20 0 0 0,-10 7 0 0 0,-27 20-77 0 0,-1 1 0 0 0,1-1 1 0 0,-1 0-1 0 0,0 0 0 0 0,0 0 0 0 0,0 0 0 0 0,0 0 0 0 0,0-1 0 0 0,0 1 0 0 0,0 0 0 0 0,-1-1 1 0 0,1 0-1 0 0,-1 1 0 0 0,1-1 0 0 0,-1 0 0 0 0,0 0 0 0 0,1-5 0 0 0,-2 7 49 0 0,-1 0-1 0 0,1 0 0 0 0,0 0 0 0 0,-1 0 1 0 0,1 0-1 0 0,-1-1 0 0 0,1 1 1 0 0,-1 0-1 0 0,1 0 0 0 0,-1 0 0 0 0,0 0 1 0 0,1 1-1 0 0,-1-1 0 0 0,0 0 1 0 0,0 0-1 0 0,0 0 0 0 0,1 1 0 0 0,-1-1 1 0 0,0 0-1 0 0,0 1 0 0 0,-2-2 1 0 0,-23-8-391 0 0,11 6 295 0 0,-1 1 1 0 0,1 1-1 0 0,-1 0 1 0 0,0 1-1 0 0,1 0 1 0 0,-1 2-1 0 0,0 0 1 0 0,1 0-1 0 0,-1 2 1 0 0,1 0-1 0 0,-1 1 1 0 0,-15 6-1 0 0,9-3 124 0 0,0 2 0 0 0,-38 22 0 0 0,-36 31 0 0 0,36-22 0 0 0,54-36 0 0 0,2 0 0 0 0,-1 0 0 0 0,0 0 0 0 0,1 1 0 0 0,0 0 0 0 0,0 0 0 0 0,0 0 0 0 0,1 0 0 0 0,-1 1 0 0 0,1-1 0 0 0,-3 9 0 0 0,-1 5 0 0 0,0 1 0 0 0,-4 23 0 0 0,-15 113 0 0 0,25-143 0 0 0,0-10 0 0 0,1 1 0 0 0,-1-1 0 0 0,1 1 0 0 0,0-1 0 0 0,1 1 0 0 0,-1-1 0 0 0,0 1 0 0 0,1-1 0 0 0,0 1 0 0 0,0-1 0 0 0,0 1 0 0 0,0-1 0 0 0,1 0 0 0 0,-1 0 0 0 0,1 1 0 0 0,3 3 0 0 0,-3-4 0 0 0,1 1 0 0 0,1-2 0 0 0,-1 1 0 0 0,0 0 0 0 0,1-1 0 0 0,-1 1 0 0 0,1-1 0 0 0,0 0 0 0 0,0 0 0 0 0,0 0 0 0 0,0-1 0 0 0,0 1 0 0 0,6 0 0 0 0,3 0 170 0 0,-1-1-1 0 0,1 0 0 0 0,0-1 0 0 0,0-1 0 0 0,-1 0 1 0 0,26-6-1 0 0,-19 4 30 0 0,68-18 787 0 0,-39 9-1553 0 0,-2 3-3456 0 0,-44 8-749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13823 0 0,'0'0'315'0'0,"0"0"45"0"0,0 0 21 0 0,0 1-49 0 0,-4 5-220 0 0,59-77 1775 0 0,-50 66-2135 0 0,0 1 0 0 0,0-1 0 0 0,12-7 0 0 0,-9 7-5539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10135 0 0,'0'0'448'0'0,"0"0"96"0"0,0 0-440 0 0,6-4-104 0 0,2-1 0 0 0,5 0 0 0 0,3-4 432 0 0,6-1 64 0 0,0 0 16 0 0,2-2 0 0 0,-2-4-824 0 0,7-2-160 0 0,25-12-32 0 0,-27 13-8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10135 0 0,'0'0'231'0'0,"0"0"29"0"0,0 0 19 0 0,2 2-41 0 0,-1-1-230 0 0,-1-1-1 0 0,0 0 0 0 0,1 1 0 0 0,-1-1 1 0 0,0 1-1 0 0,0-1 0 0 0,1 1 0 0 0,-1-1 0 0 0,0 1 1 0 0,0-1-1 0 0,0 0 0 0 0,1 1 0 0 0,-1 0 1 0 0,0-1-1 0 0,0 1 0 0 0,0-1 0 0 0,0 1 1 0 0,0-1-1 0 0,0 1 0 0 0,0-1 0 0 0,0 1 1 0 0,0-1-1 0 0,0 1 0 0 0,-1-1 0 0 0,1 1 0 0 0,-11 9 708 0 0,-3 0-90 0 0,6-3-513 0 0,1 1 0 0 0,0 0 0 0 0,0 0 0 0 0,1 0 0 0 0,0 1-1 0 0,-10 19 1 0 0,-21 62 844 0 0,19-43-204 0 0,-4 7-683 0 0,-128 295 27 0 0,109-239-2849 0 0,35-91 2254 0 0,5-18-974 0 0,3-3-51 0 0,4-10-11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165 280 8751 0 0,'-66'62'3275'0'0,"16"-13"-876"0"0,3-12-2137 0 0,46-37-110 0 0,5-19 356 0 0,2 5-323 0 0,1 1-1 0 0,0-1 1 0 0,1 1 0 0 0,1 1-1 0 0,15-18 1 0 0,-3 7 55 0 0,41-34 0 0 0,-32 33-250 0 0,34-22-1 0 0,-53 39 48 0 0,0 1 1 0 0,1 0-1 0 0,0 1 0 0 0,0 0 1 0 0,0 0-1 0 0,23-4 0 0 0,-34 9-29 0 0,0 1 0 0 0,0-1 0 0 0,0 1-1 0 0,0 0 1 0 0,0-1 0 0 0,0 1 0 0 0,-1 0-1 0 0,1 0 1 0 0,0-1 0 0 0,0 1 0 0 0,-1 0 0 0 0,1 0-1 0 0,0 0 1 0 0,-1 0 0 0 0,1 0 0 0 0,-1 0-1 0 0,1 2 1 0 0,0 0-7 0 0,0 0 0 0 0,0 1-1 0 0,0 0 1 0 0,0-1 0 0 0,-1 1 0 0 0,1-1-1 0 0,-1 1 1 0 0,0 0 0 0 0,0-1 0 0 0,-1 1-1 0 0,1-1 1 0 0,-1 1 0 0 0,1 0 0 0 0,-1-1-1 0 0,0 1 1 0 0,-1-1 0 0 0,1 0 0 0 0,-1 1-1 0 0,-3 4 1 0 0,-3 6 10 0 0,-2 0 0 0 0,0 0 1 0 0,-12 12-1 0 0,6-7 17 0 0,-4 3 56 0 0,19-20 644 0 0,10-10-624 0 0,-7 6-90 0 0,101-103-329 0 0,-20 17-282 0 0,-68 74 545 0 0,1 1 0 0 0,0 0 0 0 0,34-20 0 0 0,-44 31 25 0 0,9-7 106 0 0,1 1 0 0 0,34-12 0 0 0,-46 19-35 0 0,0-1 1 0 0,0 1-1 0 0,-1 1 1 0 0,1-1 0 0 0,0 0-1 0 0,0 1 1 0 0,0 0-1 0 0,0 0 1 0 0,0 0 0 0 0,-1 0-1 0 0,1 1 1 0 0,0 0-1 0 0,0-1 1 0 0,0 1 0 0 0,-1 1-1 0 0,1-1 1 0 0,0 0-1 0 0,-1 1 1 0 0,1 0 0 0 0,3 2-1 0 0,-5-2-33 0 0,-1-1 0 0 0,1 1 0 0 0,-1-1-1 0 0,0 1 1 0 0,0 0 0 0 0,0-1 0 0 0,0 1 0 0 0,0 0-1 0 0,0 0 1 0 0,0 0 0 0 0,0 0 0 0 0,-1 0 0 0 0,1 0-1 0 0,-1 0 1 0 0,0 0 0 0 0,1 0 0 0 0,-1 0 0 0 0,0 0-1 0 0,0 0 1 0 0,0 0 0 0 0,0 0 0 0 0,-1 0 0 0 0,0 2-1 0 0,-1 7 39 0 0,-1-1-1 0 0,0 0 0 0 0,-6 13 0 0 0,3-9 35 0 0,-97 224 597 0 0,103-236-807 0 0,10-7-6253 0 0,0-3 752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208 149 8287 0 0,'-11'10'184'0'0,"-1"-1"0"0"0,-20 14 0 0 0,-12 8 128 0 0,23-12-293 0 0,2 0 0 0 0,0 1 0 0 0,-24 34 0 0 0,43-53 4 0 0,-1 0-1 0 0,0 0 0 0 0,0 0 0 0 0,1 1 0 0 0,-1-1 1 0 0,1 0-1 0 0,-1 0 0 0 0,1 0 0 0 0,-1 0 0 0 0,1 1 0 0 0,0-1 1 0 0,-1 0-1 0 0,1 0 0 0 0,0 0 0 0 0,0 1 0 0 0,0 0 1 0 0,0-1 8 0 0,0 0 0 0 0,1-1 0 0 0,-1 1 0 0 0,0 0 0 0 0,1-1 0 0 0,-1 1 0 0 0,0-1 0 0 0,1 1-1 0 0,-1-1 1 0 0,1 1 0 0 0,-1-1 0 0 0,0 1 0 0 0,1-1 0 0 0,0 1 0 0 0,-1-1 0 0 0,1 1 0 0 0,-1-1 0 0 0,1 0 0 0 0,-1 1 0 0 0,1-1 0 0 0,1 0 0 0 0,1 1 64 0 0,0 0-1 0 0,1 0 1 0 0,-1-1-1 0 0,1 1 1 0 0,-1-1-1 0 0,0 0 1 0 0,1 0-1 0 0,-1-1 1 0 0,7 0-1 0 0,17-7 241 0 0,-1-1-1 0 0,0-1 1 0 0,35-19-1 0 0,3-1 280 0 0,356-135 2540 0 0,-323 133-2180 0 0,2 5-1 0 0,143-22 1 0 0,-156 42-1583 0 0,152 6-1 0 0,-233 1 286 0 0,-1 0 0 0 0,0 0-1 0 0,0 1 1 0 0,0-1-1 0 0,0 1 1 0 0,0 0 0 0 0,0 0-1 0 0,0 1 1 0 0,0-1 0 0 0,0 1-1 0 0,0 0 1 0 0,-1 0 0 0 0,1 0-1 0 0,5 5 1 0 0,-1 1-1211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10 8287 0 0,'0'0'382'0'0,"6"-6"126"0"0,2 3-494 0 0,-7 4-15 0 0,1 0 0 0 0,-1 0 0 0 0,0 0 0 0 0,0 0-1 0 0,1 0 1 0 0,-1 0 0 0 0,0 0 0 0 0,0 0 0 0 0,0 1 0 0 0,0-1-1 0 0,-1 0 1 0 0,1 1 0 0 0,0-1 0 0 0,0 3 0 0 0,8 24 89 0 0,-9-19 109 0 0,1 1 1 0 0,-1 0-1 0 0,-1-1 1 0 0,0 1-1 0 0,-1 0 0 0 0,-2 10 1 0 0,-20 56 380 0 0,23-73-585 0 0,-35 87 17 0 0,-73 127-1 0 0,43-90-12 0 0,23-44 3 0 0,-105 149 0 0 0,-31 1 931 0 0,116-157 186 0 0,63-76-1117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0,1-8 0 0 0,5-10 0 0 0,6-7-80 0 0,1 1 0 0 0,1 0 0 0 0,1 1-1 0 0,26-30 1 0 0,-14 23-715 0 0,45-42-1 0 0,-66 66 877 0 0,1 1-1 0 0,-1 0 0 0 0,1 0 1 0 0,1 0-1 0 0,-1 1 0 0 0,0 0 1 0 0,10-3-1 0 0,-14 6 24 0 0,0 0-1 0 0,0 0 1 0 0,0 0-1 0 0,0 0 1 0 0,0 1-1 0 0,1 0 1 0 0,-1-1-1 0 0,0 1 1 0 0,0 0-1 0 0,0 1 1 0 0,1-1-1 0 0,-1 1 1 0 0,0-1-1 0 0,0 1 1 0 0,0 0-1 0 0,0 0 1 0 0,0 0-1 0 0,0 0 1 0 0,0 1-1 0 0,0-1 1 0 0,4 4-1 0 0,0 1-4 0 0,-1 0-1 0 0,1 1 0 0 0,-1 0 0 0 0,0 0 1 0 0,-1 0-1 0 0,8 14 0 0 0,-2-1 118 0 0,12 30 0 0 0,-22-47-216 0 0,-1 1 0 0 0,1-1 0 0 0,0 0 0 0 0,-1 0 0 0 0,0 0 0 0 0,1 0 0 0 0,-1 0 0 0 0,-1 1 0 0 0,1-1 0 0 0,0 0 0 0 0,-1 0 0 0 0,0 0 0 0 0,1 0 0 0 0,-3 4 0 0 0,1-1 0 0 0,-1 1 0 0 0,0-1 0 0 0,0 0 0 0 0,-1 0 0 0 0,-6 8 0 0 0,5-9-542 0 0,0 0 0 0 0,0-1 1 0 0,0 0-1 0 0,0 0 0 0 0,-12 6 0 0 0,2 0-1485 0 0,8-5-2311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67 298 10135 0 0,'-3'2'83'0'0,"1"0"-1"0"0,0 0 1 0 0,0 0-1 0 0,0 0 1 0 0,0 0 0 0 0,1 1-1 0 0,-1-1 1 0 0,0 1-1 0 0,1-1 1 0 0,0 1-1 0 0,-3 4 1 0 0,2-2-66 0 0,-11 21 37 0 0,-13 32-60 0 0,25-50 31 0 0,4-7 52 0 0,5-4 239 0 0,-8 3-263 0 0,29-16 492 0 0,-1-1 0 0 0,48-39 0 0 0,-41 29-563 0 0,70-64 18 0 0,-61 51 0 0 0,74-82 0 0 0,-78 78 0 0 0,-34 36-119 0 0,-7 4 30 0 0,-3 4-104 0 0,1 0 86 0 0,-1 1-1 0 0,1-1 1 0 0,0 1 0 0 0,0 0 0 0 0,0 0-1 0 0,0 0 1 0 0,0 0 0 0 0,0 1-1 0 0,-3 1 1 0 0,-27 19-580 0 0,22-14 440 0 0,-54 41-1357 0 0,30-20-1808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10135 0 0,'-1'6'114'0'0,"0"1"0"0"0,0 0-1 0 0,1-1 1 0 0,0 1-1 0 0,0 0 1 0 0,2 11-1 0 0,1 13 148 0 0,-3-23-31 0 0,1 1-1 0 0,0-1 1 0 0,0 1 0 0 0,1-1-1 0 0,0 0 1 0 0,1 0-1 0 0,0 0 1 0 0,0 0-1 0 0,1 0 1 0 0,0-1 0 0 0,0 1-1 0 0,1-1 1 0 0,0 0-1 0 0,0 0 1 0 0,0-1-1 0 0,12 11 1 0 0,-15-16-296 0 0,0 0-1 0 0,0 0 1 0 0,0 0 0 0 0,0 0 0 0 0,0-1-1 0 0,0 1 1 0 0,1-1 0 0 0,-1 1 0 0 0,0-1-1 0 0,0 0 1 0 0,0 1 0 0 0,1-1-1 0 0,-1-1 1 0 0,0 1 0 0 0,0 0 0 0 0,1 0-1 0 0,-1-1 1 0 0,0 1 0 0 0,4-2 0 0 0,5-3-224 0 0,1 1-1 0 0,14-10 1 0 0,-13 8-163 0 0,10-5-4001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26 8287 0 0,'42'-25'975'0'0,"-41"24"-610"0"0,-1 1 122 0 0,0 0 22 0 0,0 0-66 0 0,0 0-154 0 0,0 0 453 0 0,-3 1-415 0 0,1 0 0 0 0,-1 0 1 0 0,1 0-1 0 0,-1 0 0 0 0,1 0 1 0 0,0 0-1 0 0,-1 1 0 0 0,-2 1 0 0 0,-4 3-99 0 0,-12 4-217 0 0,-1 0 0 0 0,-40 10 0 0 0,-13 9-11 0 0,39-13 0 0 0,-15 7 0 0 0,1 3 0 0 0,1 2 0 0 0,-63 48 0 0 0,94-63 0 0 0,-65 49 0 0 0,83-62 0 0 0,0 0 0 0 0,0 1 0 0 0,-1-1 0 0 0,1 0 0 0 0,0 0 0 0 0,0 0 0 0 0,0 0 0 0 0,-1 0 0 0 0,1 1 0 0 0,0-1 0 0 0,0 0 0 0 0,0 0 0 0 0,0 0 0 0 0,-1 1 0 0 0,1-1 0 0 0,0 0 0 0 0,0 0 0 0 0,0 1 0 0 0,0-1 0 0 0,0 0 0 0 0,0 0 0 0 0,0 1 0 0 0,0-1 0 0 0,0 0 0 0 0,-1 0 0 0 0,1 1 0 0 0,0-1 0 0 0,0 0 0 0 0,0 0 0 0 0,1 1 0 0 0,-1-1 0 0 0,0 0 0 0 0,0 0 0 0 0,0 1 0 0 0,0-1 0 0 0,0 0 0 0 0,0 0 0 0 0,0 1 0 0 0,0-1 0 0 0,0 0 0 0 0,1 0 0 0 0,-1 0 0 0 0,0 1 0 0 0,0-1 0 0 0,0 0 0 0 0,0 0 0 0 0,1 0 0 0 0,-1 1 0 0 0,0-1 0 0 0,0 0 0 0 0,0 0 0 0 0,1 0 0 0 0,-1 0 0 0 0,0 0 0 0 0,0 0 0 0 0,1 1 0 0 0,-1-1 0 0 0,0 0 0 0 0,0 0 0 0 0,1 0 0 0 0,-1 0 0 0 0,0 0 0 0 0,0 0 0 0 0,1 0 0 0 0,-1 0 0 0 0,1 0 0 0 0,-1 0 0 0 0,16 5 0 0 0,1-1 0 0 0,0-1 0 0 0,0 0 0 0 0,0-1 0 0 0,31 0 0 0 0,14 1 0 0 0,-26 2 0 0 0,1 1 0 0 0,-1 2 0 0 0,-1 2 0 0 0,44 17 0 0 0,-68-22 0 0 0,0 0 0 0 0,0 0 0 0 0,0 2 0 0 0,-1-1 0 0 0,10 9 0 0 0,-16-12 0 0 0,-1 0 0 0 0,1 0 0 0 0,-1 0 0 0 0,0 1 0 0 0,0-1 0 0 0,-1 1 0 0 0,1-1 0 0 0,-1 1 0 0 0,1 0 0 0 0,-1 0 0 0 0,0 0 0 0 0,-1 1 0 0 0,1-1 0 0 0,-1 0 0 0 0,0 1 0 0 0,1 5 0 0 0,-2-8 0 0 0,0-1 0 0 0,0 0 0 0 0,0 1 0 0 0,0-1 0 0 0,0 0 0 0 0,-1 1 0 0 0,1-1 0 0 0,-1 0 0 0 0,1 1 0 0 0,-1-1 0 0 0,1 0 0 0 0,-1 0 0 0 0,0 0 0 0 0,1 0 0 0 0,-1 1 0 0 0,0-1 0 0 0,0 0 0 0 0,0 0 0 0 0,0 0 0 0 0,0-1 0 0 0,0 1 0 0 0,0 0 0 0 0,-2 1 0 0 0,-2 1 0 0 0,-1 0 0 0 0,0 0 0 0 0,-11 3 0 0 0,6-2 0 0 0,-47 17 0 0 0,-62 13 0 0 0,-63 6 0 0 0,153-34 0 0 0,-146 28 0 0 0,170-33-84 0 0,0 0-1 0 0,-1 0 1 0 0,1 0-1 0 0,-1 0 1 0 0,1-1-1 0 0,0 0 1 0 0,-8-2-1 0 0,13 0-3436 0 0,2-5-1242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13823 0 0,'0'0'315'0'0,"0"0"45"0"0,0 0 21 0 0,0 0-49 0 0,3 2-220 0 0,1 0-108 0 0,-2-1-3 0 0,1 0-1 0 0,-1 1 1 0 0,0-1-1 0 0,1 1 0 0 0,-1-1 1 0 0,0 1-1 0 0,0 0 0 0 0,0 0 1 0 0,0 0-1 0 0,0 0 0 0 0,0 1 1 0 0,-1-1-1 0 0,1 0 0 0 0,-1 1 1 0 0,1-1-1 0 0,-1 1 0 0 0,0-1 1 0 0,0 1-1 0 0,0 0 1 0 0,-1-1-1 0 0,2 5 0 0 0,-2 7 68 0 0,-1 0-1 0 0,0 0 1 0 0,-1 0-1 0 0,0-1 1 0 0,-1 1-1 0 0,-1-1 0 0 0,-9 23 1 0 0,-48 87 766 0 0,54-110-776 0 0,-305 505 540 0 0,270-451-588 0 0,-79 120-415 0 0,84-136-402 0 0,-65 70-1 0 0,86-105-3012 0 0,3-4-1148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11975 0 0,'0'0'267'0'0,"0"0"42"0"0,0 0 17 0 0,1 3-28 0 0,-1-2-292 0 0,0 1 0 0 0,1-1 0 0 0,-1 1 0 0 0,1-1 0 0 0,-1 0 0 0 0,1 1 0 0 0,0-1 0 0 0,-1 0 0 0 0,1 1 0 0 0,0-1 0 0 0,0 0 0 0 0,0 0 0 0 0,0 1 0 0 0,2 0 0 0 0,-2-1 32 0 0,0-1 1 0 0,0 1-1 0 0,0-1 0 0 0,0 0 1 0 0,0 0-1 0 0,0 1 0 0 0,0-1 0 0 0,0 0 1 0 0,1 0-1 0 0,-1 0 0 0 0,0 0 1 0 0,0 0-1 0 0,0 0 0 0 0,0 0 1 0 0,0-1-1 0 0,0 1 0 0 0,0 0 0 0 0,1-1 1 0 0,-1 1-1 0 0,0-1 0 0 0,0 1 1 0 0,1-2-1 0 0,66-27 2395 0 0,90-27 1 0 0,-135 48-2196 0 0,162-56-65 0 0,43-13-173 0 0,1 15-1 0 0,-214 58-299 0 0,0 2-1 0 0,15-1 1 0 0,-25 3-289 0 0,-1 0 0 0 0,0 0 0 0 0,0 0 1 0 0,0 1-1 0 0,0-1 0 0 0,0 1 0 0 0,0 0 0 0 0,0 0 1 0 0,0 0-1 0 0,0 1 0 0 0,0 0 0 0 0,4 2 0 0 0,1 4-4135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20 11975 0 0,'0'0'547'0'0,"-1"-1"-11"0"0,-55-14 278 0 0,49 14-609 0 0,1 0 1 0 0,-1 0 0 0 0,0 0-1 0 0,0 1 1 0 0,1 0 0 0 0,-13 2-1 0 0,1 2-195 0 0,2-2-9 0 0,1 1 0 0 0,0 1 0 0 0,0 1-1 0 0,0 0 1 0 0,0 0 0 0 0,-17 11 0 0 0,9-2-4 0 0,2 1-1 0 0,0 1 0 0 0,1 1 1 0 0,-33 36-1 0 0,19-13 49 0 0,-41 62 0 0 0,61-81 285 0 0,0 1-1 0 0,2 0 0 0 0,0 0 1 0 0,2 1-1 0 0,-9 27 0 0 0,18-47-330 0 0,1-1-1 0 0,-1 1 1 0 0,1 0-1 0 0,-1-1 1 0 0,1 1-1 0 0,0 0 1 0 0,0 0-1 0 0,0-1 1 0 0,1 1-1 0 0,-1 0 1 0 0,2 3-1 0 0,-2-6 5 0 0,0 1 0 0 0,1 0-1 0 0,-1 0 1 0 0,1 0-1 0 0,-1 0 1 0 0,1 0 0 0 0,-1-1-1 0 0,1 1 1 0 0,0 0 0 0 0,-1 0-1 0 0,1-1 1 0 0,0 1 0 0 0,0-1-1 0 0,-1 1 1 0 0,1 0 0 0 0,0-1-1 0 0,0 0 1 0 0,0 1 0 0 0,0-1-1 0 0,0 1 1 0 0,0-1-1 0 0,0 0 1 0 0,-1 0 0 0 0,1 1-1 0 0,0-1 1 0 0,0 0 0 0 0,0 0-1 0 0,0 0 1 0 0,0 0 0 0 0,0 0-1 0 0,0 0 1 0 0,0-1 0 0 0,1 1-1 0 0,12-4 276 0 0,-1 0 0 0 0,1-1-1 0 0,-1-1 1 0 0,0 0-1 0 0,-1 0 1 0 0,12-9 0 0 0,-8 6-262 0 0,28-20-578 0 0,76-63-1 0 0,-86 63-272 0 0,-23 20 819 0 0,-6 5 16 0 0,-5 8 0 0 0,-3 6 0 0 0,-2-2-42 0 0,0 0-1 0 0,0-1 0 0 0,-8 9 0 0 0,-5 6-228 0 0,-30 42-2263 0 0,47-62 1169 0 0,1-2-3414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210 105 10135 0 0,'-26'37'1463'0'0,"-60"66"0"0"0,79-95-786 0 0,-1 0 1 0 0,-15 11-1 0 0,20-17-621 0 0,0 0 0 0 0,0 0-1 0 0,0 0 1 0 0,0 0-1 0 0,0-1 1 0 0,-1 1 0 0 0,1-1-1 0 0,0 0 1 0 0,-1 0-1 0 0,1 0 1 0 0,-7 0 0 0 0,10-1-31 0 0,-1 0 0 0 0,0 0 0 0 0,1 0 0 0 0,-1-1 0 0 0,0 1 0 0 0,1 0 0 0 0,-1 0 0 0 0,0-1 0 0 0,1 1 0 0 0,-1 0 0 0 0,1-1 0 0 0,-1 1 0 0 0,1-1 0 0 0,-1 1 0 0 0,1 0 0 0 0,-1-1 0 0 0,1 1 0 0 0,-1-1 0 0 0,1 0 0 0 0,-1 1 0 0 0,1-1 0 0 0,0 1 0 0 0,-1-1 0 0 0,1 0 0 0 0,0 1 1 0 0,0-1-1 0 0,-1 1 0 0 0,1-1 0 0 0,0 0 0 0 0,0 1 0 0 0,0-1 0 0 0,0 0 0 0 0,0 0 0 0 0,0 1 0 0 0,0-1 0 0 0,0-1 0 0 0,4-24 663 0 0,-1 17-688 0 0,0 0 0 0 0,0 1 0 0 0,1-1 0 0 0,1 1 0 0 0,-1 0 0 0 0,1 0 0 0 0,8-8 0 0 0,45-49 0 0 0,-55 61 0 0 0,16-15 0 0 0,40-33 0 0 0,-54 47 0 0 0,1 1 0 0 0,0 0 0 0 0,1 1 0 0 0,-1-1 0 0 0,1 1 0 0 0,-1 0 0 0 0,1 1 0 0 0,0-1 0 0 0,0 2 0 0 0,0-1 0 0 0,0 1 0 0 0,11-1 0 0 0,-16 2 0 0 0,0 0 0 0 0,0 0 0 0 0,0 0 0 0 0,0 1 0 0 0,0-1 0 0 0,1 1 0 0 0,-1 0 0 0 0,0-1 0 0 0,0 1 0 0 0,0 0 0 0 0,-1 0 0 0 0,1 0 0 0 0,0 0 0 0 0,0 1 0 0 0,-1-1 0 0 0,4 3 0 0 0,0 0 0 0 0,1 0 0 0 0,0 0 0 0 0,0 0 0 0 0,0-1 0 0 0,0 0 0 0 0,11 4 0 0 0,-10-4-64 0 0,20 2-3644 0 0,-23-4 1640 0 0,7-1-2900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166 553 13823 0 0,'-8'1'675'0'0,"3"1"-555"0"0,0-1 0 0 0,0 1 1 0 0,0 0-1 0 0,0 1 0 0 0,0-1 1 0 0,-7 6-1 0 0,-11 6-54 0 0,4-7 590 0 0,0 1 1 0 0,-21 3-1 0 0,40-10-641 0 0,-1-1 0 0 0,1 0 1 0 0,0 0-1 0 0,-1 0 0 0 0,1 0 0 0 0,0 1 0 0 0,-1-1 0 0 0,1 0 0 0 0,-1 0 0 0 0,1 0 1 0 0,0 0-1 0 0,-1 0 0 0 0,1 0 0 0 0,-1 0 0 0 0,1 0 0 0 0,0 0 0 0 0,-1 0 0 0 0,1 0 0 0 0,-1 0 1 0 0,1 0-1 0 0,0-1 0 0 0,-1 1 0 0 0,1 0 0 0 0,-1 0 0 0 0,1 0 0 0 0,0-1 0 0 0,-1 1 1 0 0,1 0-1 0 0,0 0 0 0 0,0-1 0 0 0,-1 1 0 0 0,1 0 0 0 0,0 0 0 0 0,-1-1 0 0 0,1 1 1 0 0,0 0-1 0 0,0-1 0 0 0,0 1 0 0 0,-1 0 0 0 0,1-1 0 0 0,0 1 0 0 0,0-1 0 0 0,0 1 0 0 0,0 0 1 0 0,0-1-1 0 0,0 1 0 0 0,0-1 0 0 0,0 1 0 0 0,0 0 0 0 0,0-1 0 0 0,0 1 0 0 0,0-1 1 0 0,0 1-1 0 0,0 0 0 0 0,0-1 0 0 0,0 0 69 0 0,0-1-20 0 0,1-1-1 0 0,-1 1 1 0 0,1-1-1 0 0,-1 1 1 0 0,1 0 0 0 0,0-1-1 0 0,0 1 1 0 0,0 0 0 0 0,0 0-1 0 0,1 0 1 0 0,-1 0 0 0 0,2-3-1 0 0,23-24-848 0 0,-13 15 475 0 0,85-110-297 0 0,41-58-833 0 0,-118 154 1353 0 0,1 0 1 0 0,1 1-1 0 0,1 2 0 0 0,1 0 0 0 0,1 1 0 0 0,37-24 0 0 0,-61 46 154 0 0,1 0-1 0 0,0 0 0 0 0,0 1 1 0 0,1-1-1 0 0,-1 1 1 0 0,0-1-1 0 0,0 1 0 0 0,1 0 1 0 0,-1 1-1 0 0,1-1 1 0 0,-1 0-1 0 0,0 1 0 0 0,1 0 1 0 0,5 0-1 0 0,-7 1-24 0 0,0-1-1 0 0,0 1 1 0 0,1 0-1 0 0,-1-1 1 0 0,0 1-1 0 0,0 0 1 0 0,0 0-1 0 0,0 1 1 0 0,0-1-1 0 0,-1 0 1 0 0,1 1-1 0 0,0-1 1 0 0,-1 1-1 0 0,1-1 1 0 0,-1 1-1 0 0,1 0 1 0 0,-1 0-1 0 0,0 0 1 0 0,1 0-1 0 0,-1 0 1 0 0,0 0-1 0 0,0 0 1 0 0,0 2-1 0 0,1 3-41 0 0,0 0 0 0 0,-1-1 0 0 0,0 1 0 0 0,0 0 0 0 0,0 0 0 0 0,-1 0 0 0 0,0 0 0 0 0,-1 0 0 0 0,0 0 0 0 0,0-1 0 0 0,0 1 0 0 0,0 0 0 0 0,-1-1 0 0 0,0 1 0 0 0,-1-1 0 0 0,-4 9 0 0 0,-2 3 0 0 0,-1 0 0 0 0,-1 0 0 0 0,0-1 0 0 0,-18 20 0 0 0,20-27 0 0 0,-21 26 0 0 0,-51 46 0 0 0,-89 54 9 0 0,103-84-151 0 0,63-50-179 0 0,2-1-30 0 0,1 1 0 0 0,-1-1 0 0 0,0 0 0 0 0,1 0 1 0 0,-1 1-1 0 0,1-1 0 0 0,-1 1 0 0 0,-1 3 0 0 0,3-5-4765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4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371 143 10911 0 0,'49'-33'1213'0'0,"55"-37"4182"0"0,-103 69-4651 0 0,-1 1-730 0 0,1-1 0 0 0,-1 1 0 0 0,0 0 0 0 0,0-1 0 0 0,0 1 0 0 0,1 0 0 0 0,-1-1 0 0 0,0 1 0 0 0,0 0 0 0 0,0-1 0 0 0,0 1-1 0 0,0-1 1 0 0,0 1 0 0 0,0 0 0 0 0,0-1 0 0 0,0 1 0 0 0,0 0 0 0 0,0-1 0 0 0,0 1 0 0 0,0-1 0 0 0,0 1 0 0 0,0 0 0 0 0,0-1 0 0 0,0 1 0 0 0,-1-1 0 0 0,1 1 0 0 0,0 0-1 0 0,0-1 1 0 0,0 1 0 0 0,-1 0 0 0 0,1-1 0 0 0,0 1 0 0 0,-8-11 89 0 0,6 9-98 0 0,0 1 1 0 0,0-1-1 0 0,0 1 1 0 0,-1-1 0 0 0,1 1-1 0 0,-1 0 1 0 0,1 0-1 0 0,-1 0 1 0 0,1 0-1 0 0,-1 1 1 0 0,1-1-1 0 0,-1 1 1 0 0,0-1-1 0 0,1 1 1 0 0,-1 0-1 0 0,0 0 1 0 0,0 0 0 0 0,1 0-1 0 0,-1 1 1 0 0,-3 0-1 0 0,-3 1-5 0 0,0 0 1 0 0,0 1-1 0 0,1 0 0 0 0,-14 8 0 0 0,-5 5 38 0 0,0 2-1 0 0,1 0 1 0 0,-33 33 0 0 0,23-20 3 0 0,15-13 57 0 0,-91 82 437 0 0,98-86-432 0 0,0 2-1 0 0,1 0 1 0 0,1 0-1 0 0,0 1 1 0 0,-11 22-1 0 0,22-37-98 0 0,0 0 1 0 0,0 0-1 0 0,0 1 0 0 0,0-1 0 0 0,0 1 0 0 0,1-1 0 0 0,-1 1 1 0 0,1-1-1 0 0,0 1 0 0 0,-1-1 0 0 0,2 5 0 0 0,-1-6-2 0 0,0 0-1 0 0,0 0 1 0 0,1 0-1 0 0,-1 0 1 0 0,1-1-1 0 0,-1 1 1 0 0,1 0-1 0 0,-1 0 0 0 0,1 0 1 0 0,0-1-1 0 0,-1 1 1 0 0,1 0-1 0 0,0-1 1 0 0,-1 1-1 0 0,1 0 1 0 0,0-1-1 0 0,0 1 1 0 0,-1-1-1 0 0,1 0 1 0 0,0 1-1 0 0,0-1 0 0 0,0 0 1 0 0,0 1-1 0 0,0-1 1 0 0,0 0-1 0 0,0 0 1 0 0,0 0-1 0 0,0 1 1 0 0,0-1-1 0 0,0 0 1 0 0,-1-1-1 0 0,1 1 1 0 0,0 0-1 0 0,2 0 1 0 0,2-1 8 0 0,0 0 1 0 0,-1 0 0 0 0,1 0 0 0 0,0 0-1 0 0,0-1 1 0 0,-1 0 0 0 0,7-3 0 0 0,32-20 67 0 0,-28 15-32 0 0,13-8 92 0 0,-1 0 0 0 0,-1-2 0 0 0,-1-1-1 0 0,0-1 1 0 0,-2-1 0 0 0,-1-1 0 0 0,0-1-1 0 0,17-28 1 0 0,-31 43 61 0 0,-8 10-193 0 0,0 0 0 0 0,0 0 0 0 0,0 0 0 0 0,0 0 0 0 0,0 0 0 0 0,0 0 0 0 0,0 0 0 0 0,0-1 0 0 0,0 1 0 0 0,1 0 0 0 0,-1 0 1 0 0,0 0-1 0 0,0 0 0 0 0,0 0 0 0 0,0 0 0 0 0,0 0 0 0 0,0 0 0 0 0,0 0 0 0 0,0 0 0 0 0,0 0 0 0 0,0 0 0 0 0,0 0 0 0 0,1 0 0 0 0,-1 0 0 0 0,0 0 0 0 0,0 0 0 0 0,0 0 0 0 0,0 0 0 0 0,0 0 0 0 0,0 0 0 0 0,0 0 1 0 0,0 0-1 0 0,0 0 0 0 0,0 0 0 0 0,0 0 0 0 0,1 0 0 0 0,-1 0 0 0 0,0 0 0 0 0,0 0 0 0 0,0 0 0 0 0,0 0 0 0 0,0 0 0 0 0,0 1 0 0 0,0-1 0 0 0,0 0 0 0 0,0 0 0 0 0,0 0 0 0 0,0 0 0 0 0,0 0 0 0 0,0 0 0 0 0,0 0 1 0 0,0 0-1 0 0,0 19 574 0 0,-1-11-520 0 0,-4 27-81 0 0,-1 19-53 0 0,6-50 68 0 0,0 1 0 0 0,0-1 0 0 0,0 1 0 0 0,1-1 0 0 0,-1 1 0 0 0,1-1 0 0 0,0 1 0 0 0,1-1 0 0 0,1 5 0 0 0,-1-6-4 0 0,-1-1-1 0 0,1 0 0 0 0,0 0 1 0 0,-1 0-1 0 0,1 0 0 0 0,0 0 0 0 0,0 0 1 0 0,0 0-1 0 0,1 0 0 0 0,-1-1 1 0 0,0 1-1 0 0,1-1 0 0 0,-1 0 0 0 0,1 0 1 0 0,-1 0-1 0 0,1 0 0 0 0,-1 0 1 0 0,1 0-1 0 0,0-1 0 0 0,-1 1 0 0 0,1-1 1 0 0,0 0-1 0 0,2 0 0 0 0,9 0-346 0 0,-1 0-1 0 0,0-1 0 0 0,20-5 1 0 0,-21 4-335 0 0,16-3-1094 0 0,2 0-78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10135 0 0,'0'0'231'0'0,"0"0"29"0"0,0 0 19 0 0,2 1-41 0 0,0 0-141 0 0,-1 0 1 0 0,1 0-1 0 0,0 1 0 0 0,-1-1 0 0 0,1 0 0 0 0,-1 1 0 0 0,1 0 1 0 0,-1-1-1 0 0,0 1 0 0 0,1 0 0 0 0,-1-1 0 0 0,0 1 0 0 0,0 0 0 0 0,-1 0 1 0 0,1 0-1 0 0,1 3 0 0 0,-1-1 64 0 0,-1-1 0 0 0,0 1 0 0 0,1 0 0 0 0,-1-1 0 0 0,0 1 0 0 0,-1 0 0 0 0,1-1 0 0 0,-2 8 0 0 0,-3 4 309 0 0,0-1 1 0 0,-1 0-1 0 0,-13 23 1 0 0,14-27-342 0 0,-13 22-6 0 0,-2-1 0 0 0,-1-1-1 0 0,-33 37 1 0 0,-83 75 362 0 0,37-40-341 0 0,71-72-144 0 0,-102 115 0 0 0,97-104 0 0 0,-47 76 0 0 0,77-111-326 0 0,1 0 0 0 0,-1 1 0 0 0,1-1 0 0 0,1 1-1 0 0,-1 0 1 0 0,1 0 0 0 0,0 0 0 0 0,1 0 0 0 0,-1 0-1 0 0,1 14 1 0 0,4-23-1696 0 0,16-7-24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54 11975 0 0,'0'0'267'0'0,"0"0"42"0"0,0 0 17 0 0,0 0-28 0 0,10 0-186 0 0,-7-2 58 0 0,1 1 0 0 0,0-1 0 0 0,-1 0 0 0 0,1 0 0 0 0,-1 0 0 0 0,0-1 0 0 0,1 1 0 0 0,-1-1 0 0 0,0 0 0 0 0,-1 1 0 0 0,5-6 0 0 0,-7 8-102 0 0,1-1-1 0 0,-1 1 0 0 0,1-1 1 0 0,0 0-1 0 0,-1 1 1 0 0,1-1-1 0 0,-1 0 0 0 0,0 1 1 0 0,1-1-1 0 0,-1 0 1 0 0,1 1-1 0 0,-1-1 0 0 0,0 0 1 0 0,0 0-1 0 0,1 0 1 0 0,-1 1-1 0 0,0-1 0 0 0,0 0 1 0 0,0 0-1 0 0,0 0 0 0 0,0 0 1 0 0,0 1-1 0 0,0-3 1 0 0,-1 1 266 0 0,1 1 178 0 0,0 1 0 0 0,0 0 0 0 0,-2 0-457 0 0,0 1 1 0 0,1-1-1 0 0,-1 0 0 0 0,0 1 1 0 0,0-1-1 0 0,0 1 0 0 0,0-1 0 0 0,1 1 1 0 0,-1 0-1 0 0,-2 1 0 0 0,-23 15-55 0 0,1 0 0 0 0,-45 41 0 0 0,29-22 0 0 0,-29 19 0 0 0,28-22 0 0 0,1 1 0 0 0,-48 51 0 0 0,79-72 0 0 0,11-12 0 0 0,0-1 0 0 0,-1 0 0 0 0,1 1 0 0 0,0-1 0 0 0,0 1 0 0 0,-1-1 0 0 0,1 1 0 0 0,0-1 0 0 0,0 1 0 0 0,0-1 0 0 0,-1 1 0 0 0,1-1 0 0 0,0 1 0 0 0,0-1 0 0 0,0 1 0 0 0,0-1 0 0 0,0 1 0 0 0,0 0 0 0 0,2 0 0 0 0,-1-1 0 0 0,0 0 0 0 0,1 1 0 0 0,-1-1 0 0 0,1 1 0 0 0,-1-1 0 0 0,0 0 0 0 0,1 0 0 0 0,-1 0 0 0 0,1 0 0 0 0,-1 0 0 0 0,1 0 0 0 0,-1-1 0 0 0,1 1 0 0 0,1-1 0 0 0,25-5 21 0 0,0-1 1 0 0,0-2-1 0 0,48-21 0 0 0,75-50-994 0 0,-114 60 35 0 0,-5 1 632 0 0,-30 19-419 0 0,-2 0-246 0 0,-1 1-861 0 0,-5 9-3284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45 396 17503 0 0,'0'0'399'0'0,"0"0"60"0"0,0 0 21 0 0,0 0-59 0 0,-6-7-260 0 0,2 4-161 0 0,0-1 0 0 0,1 0 0 0 0,0-1 0 0 0,-1 1 0 0 0,2-1 0 0 0,-1 1 0 0 0,0-1 0 0 0,1 0 0 0 0,0 0 0 0 0,0 0 0 0 0,0 0 0 0 0,1 0 0 0 0,0-1 0 0 0,0 1 0 0 0,0 0 0 0 0,0-11 0 0 0,2 9 0 0 0,-1 1 0 0 0,1 0 0 0 0,1 0 0 0 0,-1 1 0 0 0,1-1 0 0 0,0 0 0 0 0,0 0 0 0 0,1 1 0 0 0,-1-1 0 0 0,1 1 0 0 0,0 0 0 0 0,1 0 0 0 0,-1 0 0 0 0,9-8 0 0 0,-2 3 0 0 0,0 1 0 0 0,1 1 0 0 0,0-1 0 0 0,13-6 0 0 0,52-25 0 0 0,-49 26 0 0 0,-2 2-100 0 0,1 2 1 0 0,44-13-1 0 0,56-6-1703 0 0,-36 9-2344 0 0,-68 14 2612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224 197 11975 0 0,'0'0'267'0'0,"0"2"42"0"0,-2 5-125 0 0,1 0 0 0 0,0 0 0 0 0,1 0 0 0 0,0 1 0 0 0,0-1 0 0 0,0 0 0 0 0,1 0 0 0 0,0 1 0 0 0,0-1 0 0 0,1 0 0 0 0,0 0 0 0 0,0 0 0 0 0,1-1 0 0 0,3 9 0 0 0,2 1-168 0 0,-7-15-16 0 0,-1 0 0 0 0,1 1 0 0 0,-1-1 0 0 0,0 0 0 0 0,1 0 0 0 0,-1 0 0 0 0,0 0 0 0 0,0 0 0 0 0,0 0 0 0 0,0 0 0 0 0,0 1 0 0 0,0-1 0 0 0,0 0 0 0 0,-1 0 0 0 0,1 0 0 0 0,0 0 0 0 0,0 0 0 0 0,-1 0 0 0 0,1 0 0 0 0,-1 0 0 0 0,1 0 0 0 0,-1 0 0 0 0,1 0 0 0 0,-1 0 0 0 0,0 0 0 0 0,0 0 0 0 0,1 0 0 0 0,-1 0 0 0 0,0-1 0 0 0,0 1 0 0 0,0 0 0 0 0,0-1 0 0 0,0 1 0 0 0,0 0 0 0 0,0-1 0 0 0,0 1 0 0 0,-2 0 0 0 0,0 1 0 0 0,-3 1 36 0 0,0 0 0 0 0,0-1 0 0 0,0 1 0 0 0,-1-1 0 0 0,1-1 0 0 0,-1 1 0 0 0,-6 0 0 0 0,-50 3 507 0 0,51-5-443 0 0,5 1-24 0 0,0-1 0 0 0,0-1 0 0 0,0 1 0 0 0,0-1 0 0 0,0 0 0 0 0,0-1 0 0 0,0 1 1 0 0,-7-4-1 0 0,12 4-57 0 0,1 1 0 0 0,-1-1 0 0 0,0 0 0 0 0,1 0 0 0 0,-1 0 0 0 0,1 0 0 0 0,0-1 0 0 0,-1 1 0 0 0,1 0 0 0 0,0-1 0 0 0,0 1 1 0 0,0 0-1 0 0,0-1 0 0 0,0 1 0 0 0,-1-3 0 0 0,1 2-11 0 0,1 0 0 0 0,-1 0 0 0 0,1 0 0 0 0,0-1 0 0 0,-1 1 0 0 0,1 0 0 0 0,0 0 0 0 0,0 0 0 0 0,1 0-1 0 0,-1 0 1 0 0,0-1 0 0 0,1 1 0 0 0,-1 0 0 0 0,1 0 0 0 0,1-4 0 0 0,2-1-8 0 0,-1 0 0 0 0,1 1 0 0 0,0-1 0 0 0,1 1 0 0 0,8-10 0 0 0,31-29 0 0 0,-29 31 0 0 0,16-16-100 0 0,73-67-998 0 0,-88 84 939 0 0,1 1 1 0 0,0 0-1 0 0,1 1 0 0 0,33-15 0 0 0,-46 24 273 0 0,0 0 1 0 0,0 0-1 0 0,0 0 0 0 0,1 1 0 0 0,-1 0 0 0 0,0 0 0 0 0,1 0 1 0 0,-1 0-1 0 0,0 1 0 0 0,1 0 0 0 0,-1 0 0 0 0,1 1 0 0 0,-1-1 1 0 0,0 1-1 0 0,10 3 0 0 0,-14-3-102 0 0,1-1 1 0 0,-1 1-1 0 0,1-1 1 0 0,-1 1-1 0 0,1 0 1 0 0,-1 0-1 0 0,0 0 1 0 0,1 0-1 0 0,-1 0 1 0 0,0 0-1 0 0,2 2 1 0 0,-1 7 4 0 0,-2-8-19 0 0,0 5 2 0 0,0-1 0 0 0,0 0 0 0 0,-1 0 0 0 0,0 1 0 0 0,-1-1 0 0 0,1 0 0 0 0,-4 8 0 0 0,-20 41 0 0 0,18-41 0 0 0,3-6 0 0 0,-16 35 0 0 0,-50 76 0 0 0,62-107 0 0 0,-1-1 0 0 0,0 0 0 0 0,-1 0 0 0 0,0-1 0 0 0,-1 0 0 0 0,0-1 0 0 0,-1 0 0 0 0,0-1 0 0 0,0 0 0 0 0,-22 10 0 0 0,33-18 0 0 0,-3 2-118 0 0,0 0-1 0 0,0-1 1 0 0,0 1-1 0 0,0-1 1 0 0,-1 0-1 0 0,-8 1 1 0 0,12-2-835 0 0,1 0-877 0 0,0 0-3286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11975 0 0,'0'0'267'0'0,"0"0"42"0"0,0 0 17 0 0,0 0-28 0 0,-1 1-196 0 0,-40 32-92 0 0,-31 36-10 0 0,4 3 0 0 0,-102 140 0 0 0,146-178-38 0 0,-14 20 773 0 0,-54 103 0 0 0,50-72 15 0 0,-55 85-1 0 0,83-148-6536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137 502 6447 0 0,'0'0'298'0'0,"0"0"-10"0"0,1 1-188 0 0,11 0 1315 0 0,-17-3 3942 0 0,-12-2-458 0 0,7 2-6385 0 0,-2 0 1483 0 0,1 0 1 0 0,-1 0-1 0 0,-16-7 0 0 0,24 8 119 0 0,0-1 0 0 0,0 1 0 0 0,0-1 0 0 0,1 0 0 0 0,-1-1 0 0 0,0 1 0 0 0,1 0 0 0 0,0-1 0 0 0,0 0 0 0 0,-1 0 0 0 0,2 0 0 0 0,-6-6 0 0 0,7 7-84 0 0,0 0-1 0 0,1 0 1 0 0,-1 0 0 0 0,1-1-1 0 0,-1 1 1 0 0,1 0-1 0 0,0 0 1 0 0,0 0 0 0 0,0 0-1 0 0,0 0 1 0 0,0-1 0 0 0,0 1-1 0 0,0 0 1 0 0,1 0-1 0 0,-1 0 1 0 0,1 0 0 0 0,0 0-1 0 0,0 0 1 0 0,-1 0-1 0 0,3-3 1 0 0,3-7-68 0 0,1 1 0 0 0,10-13 1 0 0,-7 9 86 0 0,26-34-51 0 0,70-75 0 0 0,-89 106 0 0 0,-3 2 0 0 0,2 1 0 0 0,-1 1 0 0 0,2 1 0 0 0,0 0 0 0 0,0 2 0 0 0,35-18 0 0 0,-40 23 0 0 0,1 0 0 0 0,-1 2 0 0 0,1-1 0 0 0,0 2 0 0 0,0 0 0 0 0,0 0 0 0 0,1 1 0 0 0,-1 1 0 0 0,1 0 0 0 0,-1 1 0 0 0,24 3 0 0 0,-12 1 0 0 0,63 11 0 0 0,-74-11 0 0 0,-1-1 0 0 0,0 2 0 0 0,0 0 0 0 0,16 8 0 0 0,-24-10 0 0 0,0 0 0 0 0,0 0 0 0 0,0 0 0 0 0,0 1 0 0 0,-1 0 0 0 0,0 0 0 0 0,6 6 0 0 0,-9-8 0 0 0,0-1 0 0 0,0 1 0 0 0,0-1 0 0 0,0 1 0 0 0,0 0 0 0 0,0 0 0 0 0,-1 0 0 0 0,1-1 0 0 0,-1 1 0 0 0,1 0 0 0 0,-1 0 0 0 0,1 0 0 0 0,-1 0 0 0 0,0 0 0 0 0,0 0 0 0 0,0 0 0 0 0,0 0 0 0 0,0 0 0 0 0,-1 0 0 0 0,1 0 0 0 0,-1 0 0 0 0,1-1 0 0 0,-1 1 0 0 0,1 0 0 0 0,-2 2 0 0 0,-2 2 0 0 0,1-1 0 0 0,-1 0 0 0 0,0 1 0 0 0,0-1 0 0 0,0-1 0 0 0,-1 1 0 0 0,-9 7 0 0 0,-40 24 0 0 0,38-26 0 0 0,-142 74 0 0 0,-8-12 0 0 0,44-21 0 0 0,83-33-250 0 0,-36 15 799 0 0,65-29-1163 0 0,1-1 0 0 0,0-1 0 0 0,-1 0 0 0 0,0 0 0 0 0,-18 1 0 0 0,26-5-3486 0 0,2-7-1063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629 142 10135 0 0,'11'-15'225'0'0,"0"1"0"0"0,1-1 0 0 0,1 2 0 0 0,0 0 1 0 0,1 1-1 0 0,0 0 0 0 0,1 1 0 0 0,31-18 0 0 0,-44 27-72 0 0,1 1 1 0 0,-1 0-1 0 0,1 1 1 0 0,0-1-1 0 0,-1 0 0 0 0,1 1 1 0 0,0-1-1 0 0,-1 1 1 0 0,4 0-1 0 0,-5 0-116 0 0,-1 0-1 0 0,0 0 1 0 0,1 0-1 0 0,-1 0 1 0 0,0 0-1 0 0,1 1 1 0 0,-1-1-1 0 0,0 0 1 0 0,1 0-1 0 0,-1 1 1 0 0,0-1 0 0 0,0 0-1 0 0,1 0 1 0 0,-1 1-1 0 0,0-1 1 0 0,0 0-1 0 0,0 1 1 0 0,1-1-1 0 0,-1 0 1 0 0,0 1-1 0 0,0-1 1 0 0,0 0-1 0 0,0 1 1 0 0,0-1-1 0 0,0 1 1 0 0,0-1-1 0 0,0 0 1 0 0,0 1-1 0 0,0-1 1 0 0,0 1-1 0 0,0 11 299 0 0,-1-6-318 0 0,0 0-1 0 0,-1-1 1 0 0,1 1 0 0 0,-1 0-1 0 0,-1-1 1 0 0,1 1 0 0 0,-1-1-1 0 0,-4 6 1 0 0,-30 40 0 0 0,25-36-19 0 0,-218 250 2 0 0,-17-15 0 0 0,162-165 0 0 0,-85 80-401 0 0,169-164 319 0 0,0 0 0 0 0,0 0 0 0 0,1 0 0 0 0,-1 0 1 0 0,0 0-1 0 0,0 0 0 0 0,0 0 0 0 0,1 0 0 0 0,-1 0 0 0 0,0 0 0 0 0,0 2 0 0 0,1-2-430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88 11975 0 0,'0'0'547'0'0,"0"0"-11"0"0,1 2-344 0 0,5 3 113 0 0,0 1-1 0 0,0-1 1 0 0,0 0-1 0 0,1 0 1 0 0,0 0 0 0 0,0-1-1 0 0,0 0 1 0 0,0-1-1 0 0,1 0 1 0 0,0 0 0 0 0,-1 0-1 0 0,11 1 1 0 0,29 4-140 0 0,-39-7-62 0 0,-1 0-1 0 0,0-1 0 0 0,1 0 1 0 0,-1 0-1 0 0,0-1 1 0 0,0 0-1 0 0,1 0 0 0 0,-1 0 1 0 0,13-6-1 0 0,-5 2 154 0 0,1-2 0 0 0,-1 0 0 0 0,17-11 0 0 0,-19 10-267 0 0,-1 0 0 0 0,16-14 1 0 0,-24 18-140 0 0,-1 1 1 0 0,0 0-1 0 0,1-1 1 0 0,-1 0-1 0 0,0 0 1 0 0,-1 0-1 0 0,1 0 1 0 0,-1 0-1 0 0,0-1 1 0 0,0 1-1 0 0,2-7 1 0 0,-4 11 143 0 0,0-1 1 0 0,0 1 0 0 0,0-1 0 0 0,0 1 0 0 0,1 0 0 0 0,-1-1 0 0 0,0 1 0 0 0,0-1 0 0 0,0 1-1 0 0,0-1 1 0 0,0 1 0 0 0,0-1 0 0 0,0 1 0 0 0,0 0 0 0 0,0-1 0 0 0,0 1 0 0 0,-1-1-1 0 0,1 1 1 0 0,0 0 0 0 0,0-1 0 0 0,0 1 0 0 0,0-1 0 0 0,-1 1 0 0 0,1 0 0 0 0,0-1-1 0 0,0 1 1 0 0,-1 0 0 0 0,1-1 0 0 0,0 1 0 0 0,-1-1 0 0 0,-5 0-2 0 0,-2 1-138 0 0,0 0 0 0 0,-1 0 0 0 0,1 1-1 0 0,0 0 1 0 0,-1 0 0 0 0,1 1 0 0 0,0 0 0 0 0,-9 3-1 0 0,8-2 13 0 0,-20 6 72 0 0,-1 2-1 0 0,1 1 0 0 0,1 1 0 0 0,1 1 1 0 0,0 2-1 0 0,-30 22 0 0 0,10-1 4 0 0,1 2-1 0 0,-50 55 0 0 0,88-85 59 0 0,-6 5 0 0 0,0 1 0 0 0,1 0 0 0 0,0 2 0 0 0,-19 32 0 0 0,31-45 0 0 0,-1-1 0 0 0,1 1 0 0 0,-1 0 0 0 0,1 0 0 0 0,0-1 0 0 0,1 1 0 0 0,-1 0 0 0 0,0 7 0 0 0,1-10 0 0 0,0 1 0 0 0,1-1 0 0 0,-1 0 0 0 0,0 1 0 0 0,0-1 0 0 0,1 0 0 0 0,-1 0 0 0 0,1 1 0 0 0,-1-1 0 0 0,1 0 0 0 0,-1 0 0 0 0,1 0 0 0 0,0 1 0 0 0,-1-1 0 0 0,1 0 0 0 0,0 0 0 0 0,0 0 0 0 0,0 0 0 0 0,0-1 0 0 0,0 1 0 0 0,0 0 0 0 0,0 0 0 0 0,0 0 0 0 0,0-1 0 0 0,0 1 0 0 0,1-1 0 0 0,-1 1 0 0 0,0-1 0 0 0,3 1 0 0 0,5 1-126 0 0,0-1 0 0 0,0 0 0 0 0,0 0 0 0 0,1-1 0 0 0,-1 0 0 0 0,0-1 0 0 0,0 0 0 0 0,14-3 0 0 0,67-23-1549 0 0,-87 26 1635 0 0,54-20-983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 17503 0 0,'0'0'399'0'0,"0"0"60"0"0,0 0 21 0 0,0 0-59 0 0,-2 0-276 0 0,-1 1-143 0 0,-1 1-1 0 0,1-1 1 0 0,0 0-1 0 0,0 1 0 0 0,-1 0 1 0 0,1 0-1 0 0,0 0 1 0 0,1 0-1 0 0,-1 0 1 0 0,0 1-1 0 0,-2 2 1 0 0,-29 33-4 0 0,32-35 2 0 0,-19 27 0 0 0,1 2 0 0 0,1 0 0 0 0,-17 41 0 0 0,-1 1 0 0 0,16-34 942 0 0,-28 75-1 0 0,48-112-899 0 0,-2 3-27 0 0,1 0 1 0 0,0 1-1 0 0,1-1 1 0 0,-1 1-1 0 0,1 0 0 0 0,1 0 1 0 0,-1 8-1 0 0,1-15-15 0 0,0 0 0 0 0,0 0 0 0 0,0 1 0 0 0,0-1 0 0 0,0 0 0 0 0,0 0 0 0 0,0 1 0 0 0,0-1 0 0 0,0 0 0 0 0,0 0 0 0 0,0 1 0 0 0,0-1 0 0 0,0 0 0 0 0,0 0 0 0 0,0 1 0 0 0,0-1 0 0 0,0 0 0 0 0,1 0 0 0 0,-1 0 0 0 0,0 1 0 0 0,0-1 0 0 0,0 0 0 0 0,0 0 0 0 0,0 0 0 0 0,1 1 0 0 0,-1-1 0 0 0,0 0 0 0 0,0 0 0 0 0,0 0 0 0 0,1 0 0 0 0,-1 1 0 0 0,0-1 0 0 0,0 0 0 0 0,1 0 0 0 0,-1 0 0 0 0,0 0 0 0 0,0 0 0 0 0,1 0 0 0 0,-1 0 0 0 0,0 0 0 0 0,0 0 0 0 0,1 0 0 0 0,-1 0 0 0 0,0 0 0 0 0,0 0 0 0 0,1 0 0 0 0,-1 0 0 0 0,0 0 0 0 0,0 0 0 0 0,1 0 0 0 0,-1 0 0 0 0,0 0 0 0 0,0 0 0 0 0,0 0 0 0 0,1-1 0 0 0,-1 1 0 0 0,0 0 0 0 0,0 0 0 0 0,1 0 0 0 0,-1-1 0 0 0,0 1 0 0 0,8-3 128 0 0,-1 0 1 0 0,0-1-1 0 0,0 0 0 0 0,0 0 0 0 0,0-1 1 0 0,8-6-1 0 0,36-38 1033 0 0,-41 38-1188 0 0,26-24 40 0 0,11-14-12 0 0,72-55 1 0 0,-67 64-79 0 0,8-7-880 0 0,117-68-1 0 0,-160 106 521 0 0,30-15 237 0 0,-15 10-6191 0 0,-19 9 147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6:5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337 383 15663 0 0,'0'0'356'0'0,"0"0"50"0"0,-1 1 20 0 0,-4 5-247 0 0,0 0 1 0 0,-7 12-1 0 0,8-11 50 0 0,-1 0 0 0 0,0 0 1 0 0,-6 6-1 0 0,-4 4 396 0 0,1 1 1 0 0,1 0-1 0 0,1 1 0 0 0,-15 29 1 0 0,-5 8-588 0 0,0-8-455 0 0,-2 0 0 0 0,-64 67-1 0 0,87-102-2532 0 0,11-13 1416 0 0</inkml:trace>
  <inkml:trace contextRef="#ctx0" brushRef="#br0" timeOffset="1">778 6 17503 0 0,'0'0'776'0'0,"0"0"160"0"0,-5-5-744 0 0,5 5-192 0 0,-6 3 0 0 0,1 4 0 0 0,0 0-784 0 0,1 5-192 0 0,-11 16-40 0 0,4-1-8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 16495 0 0,'0'0'1499'0'0,"-1"1"-1198"0"0,-26 23-128 0 0,0 0 0 0 0,-43 55-1 0 0,-36 65 246 0 0,60-72-427 0 0,-43 86 0 0 0,-25 85-39 0 0,72-152 25 0 0,27-58-122 0 0,-70 146-655 0 0,23-64-2878 0 0,41-81-1738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8287 0 0,'0'0'191'0'0,"0"0"26"0"0,0 0 9 0 0,-1 0-34 0 0,-41 18 1123 0 0,1 2 1 0 0,-71 44-1 0 0,53-23-414 0 0,2 2-1 0 0,-83 82 1 0 0,131-115-593 0 0,0 0 1 0 0,-14 20 0 0 0,22-28-276 0 0,-1 1-1 0 0,1-1 1 0 0,-1 0 0 0 0,1 1 0 0 0,0-1 0 0 0,0 1-1 0 0,0-1 1 0 0,0 1 0 0 0,0 0 0 0 0,1-1-1 0 0,-1 1 1 0 0,1 0 0 0 0,0 0 0 0 0,0-1 0 0 0,0 1-1 0 0,0 0 1 0 0,0 0 0 0 0,1-1 0 0 0,-1 1-1 0 0,2 3 1 0 0,-1-4-33 0 0,0-1 0 0 0,0 1 0 0 0,0-1 0 0 0,0 1 0 0 0,1-1 0 0 0,-1 0 0 0 0,0 0 0 0 0,1 0 0 0 0,-1 1 0 0 0,1-1 0 0 0,0-1 0 0 0,-1 1 0 0 0,1 0 0 0 0,0 0 0 0 0,-1-1 0 0 0,1 1 0 0 0,0-1 0 0 0,0 1 0 0 0,-1-1 0 0 0,1 0 0 0 0,0 0 0 0 0,0 1 0 0 0,0-1 0 0 0,0-1 0 0 0,2 1 0 0 0,7-1 0 0 0,0 0 0 0 0,22-6 0 0 0,-24 4 0 0 0,22-6 0 0 0,-1-1 0 0 0,0-1 0 0 0,-1-2 0 0 0,-1-1 0 0 0,0-2 0 0 0,-1 0 0 0 0,46-37 0 0 0,15-30 368 0 0,-11 9 195 0 0,-75 73-54 0 0,-2 1-66 0 0,-11 6-278 0 0,-5 8-165 0 0,0 0 0 0 0,-23 29 0 0 0,13-13 0 0 0,4-8 0 0 0,-20 23 0 0 0,38-40 0 0 0,0 0 0 0 0,0 1 0 0 0,1 0 0 0 0,-1 0 0 0 0,1 0 0 0 0,-3 10 0 0 0,5-15-30 0 0,1 0 1 0 0,-1 0-1 0 0,1 0 0 0 0,0 0 0 0 0,0 0 0 0 0,-1 0 0 0 0,1 1 0 0 0,0-1 1 0 0,0 0-1 0 0,0 0 0 0 0,0 0 0 0 0,0 0 0 0 0,0 0 0 0 0,1 0 1 0 0,-1 0-1 0 0,0 0 0 0 0,1 0 0 0 0,-1 0 0 0 0,0 0 0 0 0,1 0 1 0 0,-1 0-1 0 0,1 0 0 0 0,-1 0 0 0 0,1-1 0 0 0,0 1 0 0 0,-1 0 1 0 0,1 0-1 0 0,0 0 0 0 0,0-1 0 0 0,-1 1 0 0 0,1 0 0 0 0,0-1 1 0 0,0 1-1 0 0,0-1 0 0 0,0 1 0 0 0,0-1 0 0 0,0 0 0 0 0,0 1 0 0 0,0-1 1 0 0,0 0-1 0 0,2 1 0 0 0,2 0-356 0 0,-1-1 0 0 0,1 1 1 0 0,0-1-1 0 0,0 0 0 0 0,0 0 0 0 0,0-1 1 0 0,0 0-1 0 0,6-1 0 0 0,20-7-1138 0 0,0-2-11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13823 0 0,'0'0'630'0'0,"0"0"-13"0"0,-5 5-368 0 0,0 3-64 0 0,0-1 0 0 0,0 1 0 0 0,1 0 0 0 0,0 0 1 0 0,-4 11-1 0 0,-7 14 595 0 0,-136 209-621 0 0,-23-15-153 0 0,111-155-6 0 0,-133 114 0 0 0,147-145 0 0 0,21-18 0 0 0,-45 48 0 0 0,53-48 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15663 0 0,'0'0'696'0'0,"0"0"136"0"0,0 0-664 0 0,7-4-168 0 0,4 1 0 0 0,3 0 0 0 0,5 1 448 0 0,2 1 48 0 0,5-1 16 0 0,4 1 0 0 0,3-1-416 0 0,12 0-96 0 0,-1 1 0 0 0,1-1 0 0 0,0 1-800 0 0,-1-3-176 0 0,1 0-40 0 0,-1-3-5736 0 0</inkml:trace>
  <inkml:trace contextRef="#ctx0" brushRef="#br0" timeOffset="1">913 13 15663 0 0,'0'0'356'0'0,"0"0"50"0"0,0 0 20 0 0,0 0-42 0 0,-1 2-250 0 0,-3 3 2 0 0,-1 0 0 0 0,1 0 0 0 0,-10 7 0 0 0,-9 10 766 0 0,-122 171-310 0 0,83-107-576 0 0,40-57 14 0 0,-7 10-1536 0 0,10-11-2628 0 0,14-21 2088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0,'0'0'256'0'0,"0"0"64"0"0,0 0 0 0 0,5 7 32 0 0,-5 8-288 0 0,0-1-64 0 0,-3 16 0 0 0,3-6 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10135 0 0,'0'0'231'0'0,"-2"1"29"0"0,-9 5-122 0 0,1 1 1 0 0,-18 15-1 0 0,-6 4 12 0 0,8-8 827 0 0,1 2-1 0 0,-42 41 0 0 0,54-48-535 0 0,1 1-1 0 0,1 0 1 0 0,0 1-1 0 0,1 0 0 0 0,1 0 1 0 0,-11 26-1 0 0,16-31-405 0 0,0 1-1 0 0,-3 13 1 0 0,6-20 56 0 0,1-1 0 0 0,-1 1-1 0 0,1 0 1 0 0,0-1 0 0 0,-1 1 0 0 0,2 0 0 0 0,-1-1-1 0 0,0 1 1 0 0,1-1 0 0 0,1 7 0 0 0,-2-10-37 0 0,1 1 1 0 0,-1-1-1 0 0,0 1 1 0 0,1-1-1 0 0,-1 1 0 0 0,1-1 1 0 0,-1 1-1 0 0,0-1 1 0 0,1 0-1 0 0,-1 1 0 0 0,1-1 1 0 0,-1 0-1 0 0,1 1 1 0 0,-1-1-1 0 0,1 0 0 0 0,0 0 1 0 0,-1 0-1 0 0,1 1 1 0 0,-1-1-1 0 0,1 0 0 0 0,-1 0 1 0 0,1 0-1 0 0,0 0 1 0 0,-1 0-1 0 0,1 0 0 0 0,-1 0 1 0 0,1 0-1 0 0,0 0 1 0 0,-1 0-1 0 0,1-1 0 0 0,-1 1 1 0 0,1 0-1 0 0,-1 0 1 0 0,1 0-1 0 0,-1-1 0 0 0,2 1 1 0 0,0-1-23 0 0,9-3 259 0 0,0-1 1 0 0,-1 0-1 0 0,1 0 0 0 0,-1-1 1 0 0,0 0-1 0 0,0-1 0 0 0,11-10 0 0 0,58-61 576 0 0,-73 72-896 0 0,20-25-678 0 0,-2-2-1 0 0,-1 0 1 0 0,20-38 0 0 0,-28 41-1052 0 0,-4 6-3749 0 0,-3 10-292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9 266 17503 0 0,'-7'-4'2851'0'0,"7"4"-2821"0"0,0 0 0 0 0,0-1 0 0 0,0 1 0 0 0,-1-1-1 0 0,1 1 1 0 0,0 0 0 0 0,0-1 0 0 0,0 1 0 0 0,0 0 0 0 0,0-1 0 0 0,0 1 0 0 0,0-1 0 0 0,0 1 0 0 0,0 0 0 0 0,0-1 0 0 0,0 1-1 0 0,0-1 1 0 0,0 1 0 0 0,0 0 0 0 0,0-1 0 0 0,0 1 0 0 0,1 0 0 0 0,-1-1 0 0 0,0 1 0 0 0,0-1 0 0 0,0 1 0 0 0,1 0 0 0 0,-1 0-1 0 0,0-1 1 0 0,0 1 0 0 0,1 0 0 0 0,-1-1 0 0 0,0 1 0 0 0,1 0 0 0 0,-1 0 0 0 0,0-1 0 0 0,1 1 0 0 0,-1 0 0 0 0,1 0 0 0 0,20-10-193 0 0,-14 7 246 0 0,134-63-1519 0 0,140-57-1152 0 0,-252 113 2647 0 0,-4 0 511 0 0,1 2-1 0 0,41-9 0 0 0,-66 17-489 0 0,-1 0 0 0 0,1 0 0 0 0,0-1-1 0 0,0 1 1 0 0,-1 0 0 0 0,1 0 0 0 0,0 0 0 0 0,0 0 0 0 0,-1 0 0 0 0,1 0 0 0 0,0 0 0 0 0,0 0 0 0 0,0 0-1 0 0,-1 0 1 0 0,1 0 0 0 0,0 1 0 0 0,0-1 0 0 0,-1 0 0 0 0,1 0 0 0 0,0 1 0 0 0,-1-1 0 0 0,1 1-1 0 0,0-1 1 0 0,-1 1 0 0 0,1-1 0 0 0,-1 1 0 0 0,1-1 0 0 0,-1 1 0 0 0,1-1 0 0 0,-1 1 0 0 0,2 1 0 0 0,-2 0 22 0 0,0 0 1 0 0,0 0 0 0 0,0 0 0 0 0,0 0 0 0 0,0 1 0 0 0,0-1 0 0 0,0 0 0 0 0,-1 0 0 0 0,1 0 0 0 0,-2 4 0 0 0,-12 34 210 0 0,-31 61-1 0 0,7-19-321 0 0,-5 33 9 0 0,39-100 0 0 0,0 0 0 0 0,1 0 0 0 0,0 0 0 0 0,1 0 0 0 0,1 30 0 0 0,1-44-441 0 0,1 10 1505 0 0,1-6-2516 0 0,1-2-5253 0 0,6-3-177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10135 0 0,'-4'1'132'0'0,"0"0"0"0"0,0 1 0 0 0,0-1 0 0 0,0 1 0 0 0,1 0 0 0 0,-1 0 0 0 0,0 0 0 0 0,1 0 0 0 0,-1 0 0 0 0,1 1 0 0 0,0 0 0 0 0,-5 5 0 0 0,-3 3 906 0 0,1 1 0 0 0,-10 14 1 0 0,0 2-949 0 0,-26 41 860 0 0,39-57-679 0 0,1 0 0 0 0,1 0-1 0 0,0 0 1 0 0,-5 18-1 0 0,6-16-267 0 0,1-1 1 0 0,1 1-1 0 0,0 1 0 0 0,1 18 0 0 0,1-29-60 0 0,1 0 0 0 0,0 0-1 0 0,0 0 1 0 0,0 0 0 0 0,1 0-1 0 0,1 4 1 0 0,-2-6-418 0 0,-1-2-1022 0 0,0 0-3962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0,'0'0'224'0'0,"0"0"40"0"0,0 0 16 0 0,0 0 8 0 0,8 9-288 0 0,3-4 0 0 0,3 0 0 0 0,2-2 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11975 0 0,'0'0'267'0'0,"0"0"42"0"0,-8 3 315 0 0,-3 0-530 0 0,0-1 58 0 0,0 2-1 0 0,-20 8 0 0 0,-88 40 585 0 0,72-34-302 0 0,-71 40 0 0 0,67-29-434 0 0,25-16 0 0 0,-31 23 0 0 0,23-11 72 0 0,33-24-22 0 0,1 0 0 0 0,-1-1-1 0 0,1 1 1 0 0,0 0-1 0 0,-1 0 1 0 0,1 0 0 0 0,0 0-1 0 0,-1 0 1 0 0,1 0-1 0 0,0 0 1 0 0,0 0 0 0 0,0 0-1 0 0,0 0 1 0 0,0 0 0 0 0,0 0-1 0 0,0 0 1 0 0,0 0-1 0 0,0 0 1 0 0,0 0 0 0 0,1 2-1 0 0,8 16 885 0 0,-7-16-875 0 0,1 0 0 0 0,0 0 0 0 0,0-1 0 0 0,0 1-1 0 0,0-1 1 0 0,1 0 0 0 0,-1 0 0 0 0,1 0 0 0 0,-1 0 0 0 0,1-1 0 0 0,0 1-1 0 0,-1-1 1 0 0,8 1 0 0 0,8 2 505 0 0,29 2 0 0 0,-30-5-468 0 0,-2 1-189 0 0,0 1 0 0 0,-1 0 0 0 0,1 1 0 0 0,-1 1 0 0 0,0 0 0 0 0,0 1 0 0 0,17 10 0 0 0,-25-12 6 0 0,1 1-1 0 0,-2-1 1 0 0,1 2-1 0 0,0-1 1 0 0,-1 1-1 0 0,9 11 1 0 0,-11-13 198 0 0,-1 1 1 0 0,0 0 0 0 0,0 0 0 0 0,-1 0-1 0 0,1 0 1 0 0,-1 0 0 0 0,0 0-1 0 0,-1 1 1 0 0,1-1 0 0 0,-1 1-1 0 0,1 5 1 0 0,-2-5-111 0 0,0-1 0 0 0,0 1 0 0 0,-1 0 0 0 0,1 0 0 0 0,-1-1-1 0 0,0 1 1 0 0,-1 0 0 0 0,1-1 0 0 0,-1 0 0 0 0,-1 1 0 0 0,1-1 0 0 0,0 0 0 0 0,-1 0-1 0 0,0 0 1 0 0,-1 0 0 0 0,1-1 0 0 0,-1 1 0 0 0,1-1 0 0 0,-7 5 0 0 0,1-1-2 0 0,0 0 1 0 0,-1-1 0 0 0,0 0 0 0 0,-1-1 0 0 0,0 0 0 0 0,0 0-1 0 0,-22 7 1 0 0,-4-1 0 0 0,0-2 0 0 0,-54 7 0 0 0,65-14 0 0 0,1-1 0 0 0,-1-2 0 0 0,0 0 0 0 0,-39-6 0 0 0,62 6-13 0 0,0-1-1 0 0,0 1 1 0 0,1-1-1 0 0,-1 0 1 0 0,0 0-1 0 0,0 0 1 0 0,1 0-1 0 0,-1-1 1 0 0,1 1-1 0 0,-1-1 1 0 0,1 1-1 0 0,-1-1 1 0 0,1 0-1 0 0,0 0 1 0 0,-3-3-1 0 0,4 3-162 0 0,-1 0-1 0 0,1 0 0 0 0,0 0 1 0 0,0 0-1 0 0,1 0 1 0 0,-1 0-1 0 0,0-1 0 0 0,1 1 1 0 0,-1 0-1 0 0,1-1 1 0 0,0 1-1 0 0,-1 0 0 0 0,1 0 1 0 0,0-1-1 0 0,1 1 1 0 0,-1 0-1 0 0,0-1 0 0 0,1 1 1 0 0,1-4-1 0 0,5-15-5619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11975 0 0,'-9'6'330'0'0,"-2"0"0"0"0,-13 4-1 0 0,-11 7-16 0 0,-135 83-2303 0 0,161-95 1997 0 0,0 0-1 0 0,0 1 1 0 0,-14 14-1 0 0,19-17-101 0 0,0 2-1 0 0,1-1 0 0 0,0 0 1 0 0,0 1-1 0 0,0-1 0 0 0,0 1 1 0 0,1 0-1 0 0,0 0 0 0 0,-3 7 1 0 0,0 6 392 0 0,1 0 0 0 0,0 1 1 0 0,1-1-1 0 0,1 1 1 0 0,1 36-1 0 0,1-44 98 0 0,1-1-1 0 0,0 0 1 0 0,0 0 0 0 0,2 0-1 0 0,-1 0 1 0 0,1 0-1 0 0,0-1 1 0 0,1 1 0 0 0,0-1-1 0 0,1 0 1 0 0,0 0 0 0 0,9 13-1 0 0,-12-20-317 0 0,0 0 0 0 0,0 0 0 0 0,1 0 0 0 0,-1-1 0 0 0,0 1 0 0 0,0 0 0 0 0,1-1 0 0 0,-1 0 0 0 0,1 1-1 0 0,0-1 1 0 0,-1 0 0 0 0,1-1 0 0 0,0 1 0 0 0,0 0 0 0 0,-1-1 0 0 0,1 1 0 0 0,0-1 0 0 0,0 0 0 0 0,0 0 0 0 0,0 0 0 0 0,-1 0-1 0 0,1-1 1 0 0,0 1 0 0 0,0-1 0 0 0,3-1 0 0 0,6-2-46 0 0,0 0-1 0 0,-1-1 0 0 0,1 0 1 0 0,14-10-1 0 0,2-2-30 0 0,-1-1 0 0 0,0-1 0 0 0,-2-2 0 0 0,44-44 0 0 0,-55 49 0 0 0,0-1 0 0 0,-1 0 0 0 0,-1-1 0 0 0,0 0 0 0 0,-1-1 0 0 0,-2-1 0 0 0,0 1 0 0 0,9-30 0 0 0,-16 42-18 0 0,0 1 0 0 0,-1-1 0 0 0,0 1 0 0 0,0-1 0 0 0,-1 0 0 0 0,0 0 0 0 0,0 1 0 0 0,0-1 0 0 0,-1 0 0 0 0,0 1 0 0 0,0-1 1 0 0,-4-9-1 0 0,4 12-62 0 0,-1 0 1 0 0,0 1 0 0 0,0-1 0 0 0,0 0 0 0 0,0 1 0 0 0,-1-1-1 0 0,1 1 1 0 0,-1 0 0 0 0,0 0 0 0 0,0 0 0 0 0,0 0 0 0 0,0 0 0 0 0,-1 1-1 0 0,1-1 1 0 0,-1 1 0 0 0,0 0 0 0 0,1 0 0 0 0,-1 1 0 0 0,0-1-1 0 0,-7-1 1 0 0,2 1-77 0 0,0 1-1 0 0,1 0 0 0 0,-1 1 1 0 0,0-1-1 0 0,0 2 0 0 0,1 0 1 0 0,-1 0-1 0 0,0 0 1 0 0,1 1-1 0 0,-1 0 0 0 0,-9 4 1 0 0,-13 6-678 0 0,-44 24 0 0 0,73-35 797 0 0,-12 7-1103 0 0,1 1 1 0 0,-1 0-1 0 0,-12 12 0 0 0,24-19 653 0 0,0 0-1992 0 0,2-2-332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113 161 15087 0 0,'-9'4'314'0'0,"-1"0"0"0"0,1 0 0 0 0,0 0 0 0 0,0 1 0 0 0,0 1 0 0 0,1 0 0 0 0,-1 0 0 0 0,1 0 0 0 0,1 1 0 0 0,-1 0 0 0 0,-10 14 1895 0 0,19-20-2165 0 0,0 0 0 0 0,1-1-1 0 0,-1 1 1 0 0,0 0 0 0 0,0-1 0 0 0,0 1 0 0 0,1-1 0 0 0,-1 1-1 0 0,0-1 1 0 0,1 1 0 0 0,-1-1 0 0 0,0 0 0 0 0,1 0 0 0 0,-1 0-1 0 0,0 0 1 0 0,1 0 0 0 0,1 0 0 0 0,25-5 131 0 0,-23 4-98 0 0,65-20 136 0 0,0-3-1 0 0,82-41 1 0 0,-39 16-211 0 0,-87 38-310 0 0,89-33-1213 0 0,-36 22-5252 0 0,-45 17 799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554 910 15663 0 0,'0'0'719'0'0,"0"0"-20"0"0,0-2-449 0 0,2-38-235 0 0,6-47 0 0 0,-5 62-17 0 0,92-432-1876 0 0,-58 308 1364 0 0,-25 106-50 0 0,-7 25 518 0 0,0 0 1 0 0,-1 0-1 0 0,1-20 1 0 0,-5 24 318 0 0,0 14-268 0 0,0 0 1 0 0,0 0-1 0 0,0 0 1 0 0,0 0-1 0 0,0 0 1 0 0,0 0-1 0 0,0 0 1 0 0,0 0-1 0 0,0 0 0 0 0,0 0 1 0 0,0 1-1 0 0,0-1 1 0 0,0 0-1 0 0,0 0 1 0 0,0 0-1 0 0,0 0 1 0 0,0 0-1 0 0,0 0 1 0 0,0 0-1 0 0,0 0 0 0 0,0 0 1 0 0,0 0-1 0 0,-1 0 1 0 0,1 0-1 0 0,0 0 1 0 0,0 0-1 0 0,0 0 1 0 0,0 0-1 0 0,0 0 0 0 0,0 0 1 0 0,0 0-1 0 0,0 0 1 0 0,0 0-1 0 0,0 0 1 0 0,0 0-1 0 0,0 0 1 0 0,0 0-1 0 0,0 0 1 0 0,0 0-1 0 0,0 0 0 0 0,0 0 1 0 0,-1 0-1 0 0,1 0 1 0 0,0 0-1 0 0,0 0 1 0 0,0 0-1 0 0,0 0 1 0 0,0 0-1 0 0,0 0 1 0 0,0 0-1 0 0,0 0 0 0 0,0 0 1 0 0,0 0-1 0 0,0 0 1 0 0,0 0-1 0 0,0-1 1 0 0,0 1-1 0 0,0 0 1 0 0,0 0-1 0 0,-8 23 477 0 0,6-17-458 0 0,-241 792 2024 0 0,170-529-2033 0 0,-29 90-94 0 0,87-321-174 0 0,-2 0 0 0 0,-1-2 0 0 0,-24 38 0 0 0,25-49 70 0 0,-1 0 0 0 0,-2-1 0 0 0,0-1-1 0 0,-39 35 1 0 0,53-53 36 0 0,1-1 1 0 0,-1 0-1 0 0,0 0 0 0 0,0 0 0 0 0,0-1 0 0 0,-9 4 0 0 0,-9 0-4993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15663 0 0,'7'1'762'0'0,"8"-1"-648"0"0,1-2 1 0 0,-1 0 0 0 0,1-1 0 0 0,15-4 0 0 0,60-24 269 0 0,-88 30-384 0 0,372-166 1373 0 0,-355 157-1314 0 0,116-63 564 0 0,-79 39-5982 0 0,-30 16-689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79 15663 0 0,'4'-46'1668'0'0,"-5"44"-1667"0"0,1 1 0 0 0,0-1 1 0 0,-1 1-1 0 0,1-1 0 0 0,-1 1 0 0 0,0-1 0 0 0,1 1 0 0 0,-1 0 0 0 0,0-1 1 0 0,0 1-1 0 0,0 0 0 0 0,0-1 0 0 0,0 1 0 0 0,0 0 0 0 0,0 0 0 0 0,0 0 0 0 0,-1 0 1 0 0,1 0-1 0 0,0 0 0 0 0,-1 1 0 0 0,1-1 0 0 0,-1 0 0 0 0,1 1 0 0 0,-1-1 0 0 0,1 1 1 0 0,-1-1-1 0 0,1 1 0 0 0,-1 0 0 0 0,1-1 0 0 0,-3 1 0 0 0,2 0-1 0 0,0-1 0 0 0,-1 1-1 0 0,1 0 1 0 0,0 0 0 0 0,-1 0-1 0 0,1 0 1 0 0,0 0 0 0 0,0 0-1 0 0,-1 1 1 0 0,1-1 0 0 0,0 1-1 0 0,-1-1 1 0 0,1 1 0 0 0,0 0-1 0 0,0 0 1 0 0,0 0 0 0 0,0 0-1 0 0,0 0 1 0 0,0 1 0 0 0,-3 1-1 0 0,-12 21 1 0 0,-14 26 0 0 0,8-8 0 0 0,-29 81 0 0 0,-5 49 0 0 0,22-61 0 0 0,16-52 0 0 0,-44 118 0 0 0,24-78 364 0 0,-68 148 902 0 0,76-185-1930 0 0,-59 103-1394 0 0,76-141-3762 0 0</inkml:trace>
  <inkml:trace contextRef="#ctx0" brushRef="#br0" timeOffset="1">0 975 17503 0 0,'1'0'399'0'0,"13"-6"-146"0"0,-1 0 0 0 0,1 1 0 0 0,-1 1 0 0 0,1 0 0 0 0,23-3 0 0 0,19-5-250 0 0,45-16-93 0 0,253-79-1072 0 0,-239 61-1213 0 0,-81 32 1800 0 0,44-17-959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357 178 17503 0 0,'0'0'399'0'0,"0"0"60"0"0,0 0 21 0 0,0 0-59 0 0,2 1-276 0 0,18 1-131 0 0,-14-5-42 0 0,-3 0-6 0 0,24-12-984 0 0,34-26 1 0 0,-24 16 196 0 0,-16 10-32 0 0,0-1 0 0 0,25-25-1 0 0,-45 41 859 0 0,0-1-1 0 0,0 0 1 0 0,0 0-1 0 0,-1 1 1 0 0,1-1-1 0 0,0 0 1 0 0,-1 0-1 0 0,1 0 1 0 0,0 0-1 0 0,-1 0 1 0 0,1 0-1 0 0,-1 0 1 0 0,0 0 0 0 0,1 0-1 0 0,-1-2 1 0 0,0 3 10 0 0,0 0 0 0 0,0-1 1 0 0,0 1-1 0 0,0 0 0 0 0,0-1 1 0 0,-1 1-1 0 0,1 0 0 0 0,0 0 1 0 0,0-1-1 0 0,0 1 1 0 0,-1 0-1 0 0,1 0 0 0 0,0-1 1 0 0,0 1-1 0 0,-1 0 0 0 0,1 0 1 0 0,0 0-1 0 0,0 0 1 0 0,-1-1-1 0 0,1 1 0 0 0,0 0 1 0 0,-1 0-1 0 0,1 0 0 0 0,0 0 1 0 0,-1 0-1 0 0,1 0 0 0 0,0 0 1 0 0,0 0-1 0 0,-1 0 1 0 0,1 0-1 0 0,-1 0 0 0 0,-2 0 67 0 0,0 0 0 0 0,0 0 0 0 0,0 1 0 0 0,0-1 0 0 0,0 1 0 0 0,0 0 0 0 0,0-1 0 0 0,0 2 0 0 0,-4 1 0 0 0,-47 28-82 0 0,-84 65 0 0 0,-39 51 0 0 0,141-114 0 0 0,1 2 0 0 0,3 1 0 0 0,-32 44 0 0 0,57-71 0 0 0,1 0 0 0 0,-6 11 0 0 0,11-18 0 0 0,0 0 0 0 0,0 0 0 0 0,0 1 0 0 0,0-1 0 0 0,1 0 0 0 0,-1 1 0 0 0,1-1 0 0 0,-1 0 0 0 0,1 1 0 0 0,0-1 0 0 0,0 0 0 0 0,0 1 0 0 0,0-1 0 0 0,0 1 0 0 0,2 3 0 0 0,-2-5 9 0 0,0 0 0 0 0,1 0-1 0 0,-1-1 1 0 0,1 1 0 0 0,-1 0 0 0 0,1-1-1 0 0,-1 1 1 0 0,1-1 0 0 0,-1 1 0 0 0,1-1-1 0 0,0 1 1 0 0,-1-1 0 0 0,1 1-1 0 0,0-1 1 0 0,-1 0 0 0 0,1 1 0 0 0,0-1-1 0 0,0 0 1 0 0,-1 0 0 0 0,1 1 0 0 0,0-1-1 0 0,0 0 1 0 0,0 0 0 0 0,-1 0 0 0 0,1 0-1 0 0,0 0 1 0 0,0 0 0 0 0,1 0-1 0 0,24-5-1000 0 0,-24 4 711 0 0,28-9-4819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 6447 0 0,'0'10'136'0'0,"-3"4"32"0"0,-4 4 8 0 0,2 1 16 0 0,1 6-192 0 0,-3 1 0 0 0,-20 39 0 0 0,10-22 0 0 0</inkml:trace>
  <inkml:trace contextRef="#ctx0" brushRef="#br0" timeOffset="1">79 412 15663 0 0,'0'0'356'0'0,"-2"0"50"0"0,-44 5 552 0 0,35-4-457 0 0,11-1-406 0 0,-1 0 0 0 0,0 0 0 0 0,0 0 0 0 0,1 0 0 0 0,-1 0 0 0 0,0 0-1 0 0,0 0 1 0 0,1 0 0 0 0,-1 0 0 0 0,0 0 0 0 0,0 0 0 0 0,1-1 0 0 0,-1 1 0 0 0,0 0 0 0 0,0 0-1 0 0,1-1 1 0 0,-1 1 0 0 0,0 0 0 0 0,1-1 0 0 0,-1 1 0 0 0,1-1 0 0 0,-1 1 0 0 0,0-1-1 0 0,1 1 1 0 0,-1-2 0 0 0,1 1-20 0 0,-1 0-1 0 0,1 1 1 0 0,0-1-1 0 0,0 0 0 0 0,0 0 1 0 0,0 0-1 0 0,0 0 1 0 0,0 0-1 0 0,0 0 1 0 0,0 0-1 0 0,0 0 0 0 0,0 0 1 0 0,0 0-1 0 0,1 0 1 0 0,-1 0-1 0 0,0 0 1 0 0,1 1-1 0 0,0-3 1 0 0,-1 2 46 0 0,4-7 89 0 0,0 0 0 0 0,1 0 1 0 0,-1 1-1 0 0,1-1 0 0 0,1 1 0 0 0,-1 0 0 0 0,8-6 0 0 0,50-42-313 0 0,-17 17 157 0 0,-6 2-54 0 0,1 2 0 0 0,2 3 0 0 0,1 1 0 0 0,50-25 0 0 0,-66 39 0 0 0,20-10 0 0 0,-37 22 0 0 0,-1 6 0 0 0,-9-1 0 0 0,0 0 0 0 0,0 0 0 0 0,-1 0 0 0 0,1 0 0 0 0,0 0 0 0 0,0 0 0 0 0,-1 0 0 0 0,1 0 0 0 0,0 0 0 0 0,-1 0 0 0 0,1 1 0 0 0,-1-1 0 0 0,0 0 0 0 0,1 0 0 0 0,-1 0 0 0 0,0 1 0 0 0,0-1 0 0 0,0 0 0 0 0,0 1 0 0 0,0-1 0 0 0,0 0 0 0 0,0 2 0 0 0,-6 33 0 0 0,4-27 0 0 0,-4 20 0 0 0,-19 125 0 0 0,24-150-34 0 0,1 1-1 0 0,0-1 1 0 0,0 0 0 0 0,0 0-1 0 0,1 0 1 0 0,0 0 0 0 0,0 0-1 0 0,0 0 1 0 0,0 0 0 0 0,0 0-1 0 0,1-1 1 0 0,-1 1-1 0 0,1 0 1 0 0,0-1 0 0 0,0 1-1 0 0,1-1 1 0 0,-1 0 0 0 0,4 4-1 0 0,-2-4-290 0 0,-1 0 0 0 0,0 0 0 0 0,1 0 0 0 0,0-1 0 0 0,0 1 0 0 0,7 2 0 0 0,-6-2-690 0 0,1-1 0 0 0,-1-1-1 0 0,1 1 1 0 0,0-1 0 0 0,8 1-1 0 0,4-2-5228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13823 0 0,'-5'6'1247'0'0,"3"-4"-1215"0"0,-1 1-1 0 0,1-1 1 0 0,0 0 0 0 0,0 1 0 0 0,0-1-1 0 0,0 1 1 0 0,1 0 0 0 0,-1-1 0 0 0,1 1 0 0 0,0 0-1 0 0,0 0 1 0 0,0 0 0 0 0,0 0 0 0 0,0 0-1 0 0,0 0 1 0 0,1 0 0 0 0,0 1 0 0 0,-1-1-1 0 0,1 0 1 0 0,0 0 0 0 0,1 5 0 0 0,0 21 695 0 0,-1-20-511 0 0,0 0-1 0 0,0-1 1 0 0,3 13 0 0 0,-2-15-214 0 0,0 0 0 0 0,-1 0 0 0 0,0-1 0 0 0,0 1-1 0 0,-1 0 1 0 0,1 0 0 0 0,-1-1 0 0 0,-1 1 0 0 0,1 0-1 0 0,-3 6 1 0 0,-3 7-4 0 0,-15 27 0 0 0,-64 135 2 0 0,40-80 0 0 0,-67 106 0 0 0,94-177 0 0 0,-1-1 0 0 0,-2-1 0 0 0,-1-1 0 0 0,-1-1 0 0 0,-28 23 0 0 0,38-38-1157 0 0,2-5-4630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177 475 10135 0 0,'-35'21'447'0'0,"23"-14"-244"0"0,1-1 0 0 0,-16 13 0 0 0,22-15-187 0 0,-36 28 649 0 0,36-29-551 0 0,1 0 0 0 0,-1 0 1 0 0,0 0-1 0 0,0-1 0 0 0,0 0 0 0 0,-10 3 0 0 0,15-5-67 0 0,0-1-1 0 0,0 1 1 0 0,-1 0-1 0 0,1-1 1 0 0,0 1 0 0 0,0-1-1 0 0,0 1 1 0 0,0 0-1 0 0,0-1 1 0 0,0 1-1 0 0,0 0 1 0 0,0-1-1 0 0,0 1 1 0 0,0-1-1 0 0,0 1 1 0 0,0 0 0 0 0,0-1-1 0 0,0 1 1 0 0,0-1-1 0 0,1 1 1 0 0,-1-1-1 0 0,5-10 255 0 0,1 0 0 0 0,0 0 0 0 0,1 1 0 0 0,10-14 0 0 0,0 1-190 0 0,9-12-118 0 0,1 2 0 0 0,58-56 0 0 0,75-46 487 0 0,-121 105-159 0 0,1 2 0 0 0,1 2 0 0 0,2 2 0 0 0,82-35 0 0 0,-111 54-213 0 0,0 0 1 0 0,1 1-1 0 0,0 0 0 0 0,0 1 0 0 0,0 1 0 0 0,1 0 0 0 0,20 1 1 0 0,-31 1-72 0 0,0 0 1 0 0,0 0 0 0 0,0 1-1 0 0,0 0 1 0 0,0 0 0 0 0,0 1-1 0 0,0-1 1 0 0,-1 1 0 0 0,1 0-1 0 0,-1 0 1 0 0,1 0 0 0 0,-1 1-1 0 0,0 0 1 0 0,0 0 0 0 0,0 0-1 0 0,0 0 1 0 0,0 0 0 0 0,-1 1-1 0 0,0 0 1 0 0,0-1 0 0 0,0 1-1 0 0,0 1 1 0 0,0-1 0 0 0,-1 0 0 0 0,1 1-1 0 0,1 5 1 0 0,-1-1-30 0 0,0 0 0 0 0,-1 1-1 0 0,0-1 1 0 0,0 0 0 0 0,-1 1 0 0 0,0-1 0 0 0,-1 1 0 0 0,0-1 0 0 0,-1 1 0 0 0,0-1-1 0 0,0 1 1 0 0,-1-1 0 0 0,0 0 0 0 0,-1 1 0 0 0,0-1 0 0 0,0 0 0 0 0,-1-1 0 0 0,0 1-1 0 0,0-1 1 0 0,-9 12 0 0 0,-4 3-8 0 0,-1 0 0 0 0,0-2 0 0 0,-2 0 0 0 0,-1 0 0 0 0,0-2 0 0 0,-48 32 0 0 0,26-25 0 0 0,0-1 0 0 0,-2-3 0 0 0,-55 20 0 0 0,-183 69-1252 0 0,273-107-1698 0 0,10-4 1416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208 647 11975 0 0,'-9'11'292'0'0,"-10"12"96"0"0,-1-1 1 0 0,-1 0 0 0 0,-1-2-1 0 0,-34 25 1 0 0,55-44-317 0 0,-1-1 0 0 0,1 1-1 0 0,0 0 1 0 0,-1 0 0 0 0,1-1 0 0 0,0 1 0 0 0,-1-1 0 0 0,1 1-1 0 0,-1-1 1 0 0,1 0 0 0 0,-1 1 0 0 0,1-1 0 0 0,-1 0 0 0 0,1 0-1 0 0,-1 0 1 0 0,1 0 0 0 0,-1 0 0 0 0,1-1 0 0 0,-1 1 0 0 0,1 0-1 0 0,-1-1 1 0 0,1 1 0 0 0,-1-1 0 0 0,1 1 0 0 0,0-1 0 0 0,-1 0 0 0 0,1 0-1 0 0,-2 0 1 0 0,2-1 7 0 0,-1 1 0 0 0,0-1 0 0 0,1 0 0 0 0,0 1-1 0 0,-1-1 1 0 0,1 0 0 0 0,0 0 0 0 0,0 0 0 0 0,0 0 0 0 0,0 0-1 0 0,0 0 1 0 0,1 0 0 0 0,-1 0 0 0 0,0 0 0 0 0,1-1 0 0 0,0 1 0 0 0,-1 0-1 0 0,1-3 1 0 0,1-10 231 0 0,0 0 0 0 0,1 1 0 0 0,1-1 0 0 0,0 1 0 0 0,1-1 0 0 0,9-22 0 0 0,45-81 983 0 0,-32 68-1092 0 0,5-5-265 0 0,1 2 0 0 0,4 1 0 0 0,1 1-1 0 0,2 2 1 0 0,51-48 0 0 0,-70 77-162 0 0,-5 5-203 0 0,20-17-1 0 0,-30 27 367 0 0,1 1 0 0 0,0 0-1 0 0,0 1 1 0 0,0 0 0 0 0,0-1 0 0 0,0 2-1 0 0,13-5 1 0 0,-15 7-82 0 0,-1-1-1 0 0,1 1 1 0 0,-1 0-1 0 0,1 0 1 0 0,-1 0-1 0 0,1 1 1 0 0,-1-1-1 0 0,1 1 1 0 0,-1 0 0 0 0,0 0-1 0 0,5 1 1 0 0,30 17-2367 0 0,-12 0 977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564 134 13823 0 0,'0'1'315'0'0,"-5"15"-114"0"0,1-5 48 0 0,0 1 0 0 0,0-1 0 0 0,-11 19 0 0 0,-4 3 542 0 0,-23 33 1898 0 0,41-65-2246 0 0,3-1-294 0 0,0 0-147 0 0,1 0-1 0 0,-1-1 1 0 0,1 1-1 0 0,-1-1 0 0 0,1 0 1 0 0,-1 0-1 0 0,0 0 1 0 0,1 0-1 0 0,-1 0 1 0 0,0 0-1 0 0,2-2 1 0 0,25-20-5 0 0,-13 10 4 0 0,84-53-1 0 0,-3 1 0 0 0,-73 47 0 0 0,38-30 0 0 0,-57 43 0 0 0,0 0 0 0 0,0 0 0 0 0,0-1 0 0 0,-1 1 0 0 0,1-1 0 0 0,-1 0 0 0 0,-1 0 0 0 0,5-9 0 0 0,-8 15 0 0 0,0-1 0 0 0,0 1 0 0 0,1 0 0 0 0,-1 0 0 0 0,0-1 0 0 0,0 1 0 0 0,0 0 0 0 0,0-1 0 0 0,0 1 0 0 0,0 0 0 0 0,0-1 0 0 0,0 1 0 0 0,0 0 0 0 0,0 0 0 0 0,0-1 0 0 0,0 1 0 0 0,0 0 0 0 0,0-1 0 0 0,0 1 0 0 0,0 0 0 0 0,0-1 0 0 0,0 1 0 0 0,0 0 0 0 0,-1 0 0 0 0,1-1 0 0 0,0 1 0 0 0,0 0 0 0 0,0 0 0 0 0,0-1 0 0 0,-1 1 0 0 0,1 0 0 0 0,0 0 0 0 0,0-1 0 0 0,-1 1 0 0 0,1 0 0 0 0,0 0 0 0 0,0 0 0 0 0,-1 0 0 0 0,1-1 0 0 0,0 1 0 0 0,0 0 0 0 0,-1 0 0 0 0,1 0 0 0 0,0 0 0 0 0,-1 0 0 0 0,1 0 0 0 0,0 0 0 0 0,0 0 0 0 0,-1 0 0 0 0,1 0 0 0 0,-19 2 0 0 0,10 1 0 0 0,-1 0 0 0 0,1 1 0 0 0,-1 1 0 0 0,-12 7 0 0 0,-38 29 0 0 0,34-23 0 0 0,-175 136-954 0 0,134-101 524 0 0,-15 15-594 0 0,-104 108 0 0 0,146-134 603 0 0,20-23 7 0 0,0 1 0 0 0,2 0 0 0 0,0 2 1 0 0,-23 39-1 0 0,39-59 399 0 0,1 1 1 0 0,0-1-1 0 0,0 1 1 0 0,0-1-1 0 0,0 1 1 0 0,0-1-1 0 0,1 1 1 0 0,-1-1-1 0 0,1 1 1 0 0,0 0-1 0 0,0 3 1 0 0,0-5 16 0 0,0 0 0 0 0,1 0 1 0 0,-1 0-1 0 0,0 0 0 0 0,1 0 0 0 0,-1 0 1 0 0,1 0-1 0 0,-1 0 0 0 0,1 0 0 0 0,-1 0 1 0 0,1 0-1 0 0,0 0 0 0 0,-1-1 1 0 0,1 1-1 0 0,0 0 0 0 0,0 0 0 0 0,-1-1 1 0 0,1 1-1 0 0,0-1 0 0 0,0 1 0 0 0,0-1 1 0 0,0 1-1 0 0,0-1 0 0 0,0 1 0 0 0,0-1 1 0 0,0 0-1 0 0,0 0 0 0 0,0 1 1 0 0,0-1-1 0 0,0 0 0 0 0,2 0 0 0 0,4 0 125 0 0,1 0 0 0 0,-1 0 0 0 0,1 0 0 0 0,-1-1 0 0 0,1-1 0 0 0,8-1 0 0 0,48-18 554 0 0,-43 13-556 0 0,9-2-342 0 0,-1-2-1 0 0,37-19 1 0 0,35-28-283 0 0,-10-1-11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782 759 4607 0 0,'-3'1'35'0'0,"-1"0"0"0"0,1 0 0 0 0,0 0-1 0 0,-1 0 1 0 0,1 0 0 0 0,0 1 0 0 0,0-1-1 0 0,0 1 1 0 0,0 0 0 0 0,0 0 0 0 0,-3 3-1 0 0,-3 3 15 0 0,1 2-1 0 0,-9 11 0 0 0,7-9 10 0 0,9-11 668 0 0,1-1 244 0 0,0-2-347 0 0,0 0 0 0 0,0 0 0 0 0,1 0 0 0 0,-1 0 0 0 0,0 0 0 0 0,1 0 0 0 0,1-3 0 0 0,8-15 1760 0 0,1 1-1 0 0,24-31 1 0 0,-4 6-2039 0 0,91-150-373 0 0,-18-8-1302 0 0,-77 141 715 0 0,38-93-1258 0 0,-64 151 1860 0 0,1-3-24 0 0,0-1-1 0 0,0 1 1 0 0,0-1-1 0 0,0-6 0 0 0,-2 12 50 0 0,0 0-1 0 0,1 0 0 0 0,-1 0 1 0 0,0 1-1 0 0,0-1 0 0 0,0 0 0 0 0,0 0 1 0 0,0 0-1 0 0,0 0 0 0 0,0 1 1 0 0,-1-1-1 0 0,1 0 0 0 0,0 0 0 0 0,0 0 1 0 0,-1 1-1 0 0,1-1 0 0 0,0 0 0 0 0,-1 0 1 0 0,1 1-1 0 0,-1-1 0 0 0,1 0 1 0 0,-1 1-1 0 0,1-1 0 0 0,-1 0 0 0 0,0 1 1 0 0,1-1-1 0 0,-1 1 0 0 0,0-1 1 0 0,1 1-1 0 0,-1-1 0 0 0,0 1 0 0 0,1 0 1 0 0,-1-1-1 0 0,0 1 0 0 0,0 0 1 0 0,0-1-1 0 0,1 1 0 0 0,-1 0 0 0 0,0 0 1 0 0,0 0-1 0 0,0 0 0 0 0,-1 0 1 0 0,-3 0 45 0 0,0 1 0 0 0,0 0 1 0 0,0 0-1 0 0,0 0 0 0 0,1 0 1 0 0,-1 1-1 0 0,0 0 0 0 0,0 0 1 0 0,1 1-1 0 0,-1-1 0 0 0,1 1 1 0 0,0 0-1 0 0,-5 4 0 0 0,-7 7 325 0 0,-27 31-1 0 0,31-32-339 0 0,-77 92-41 0 0,5 3 0 0 0,-122 208 0 0 0,169-255 0 0 0,-211 370 0 0 0,207-348 17 0 0,-33 99-1 0 0,-20 42-182 0 0,87-212-471 0 0,0 0 0 0 0,-16 20 1 0 0,-5 2-4237 0 0,11-15 349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08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1375 0 0,'0'0'2906'0'0,"1"-2"-2005"0"0,2-1-611 0 0,-1-1 0 0 0,0 0 1 0 0,0 0-1 0 0,0 0 0 0 0,0 0 0 0 0,2-13 13688 0 0,4 0-13473 0 0,-2 6-344 0 0,-1 0 1 0 0,12-16-1 0 0,6-3-75 0 0,2 1 0 0 0,41-38 0 0 0,64-44-264 0 0,-46 41-603 0 0,-30 22 199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344 190 8287 0 0,'0'0'639'0'0,"-1"1"-415"0"0,-41 24 4395 0 0,-24 16 949 0 0,37-25-5260 0 0,1 1 0 0 0,1 2 1 0 0,0 1-1 0 0,1 1 0 0 0,1 1 1 0 0,-24 28-1 0 0,44-44-307 0 0,2-3 2 0 0,1 1-1 0 0,-1-1 0 0 0,1 1 0 0 0,-1 0 1 0 0,-2 7-1 0 0,5-10 1 0 0,0-1 1 0 0,0 1 0 0 0,-1-1-1 0 0,1 1 1 0 0,0-1-1 0 0,0 0 1 0 0,1 1 0 0 0,-1-1-1 0 0,0 1 1 0 0,0-1-1 0 0,0 0 1 0 0,0 1 0 0 0,0-1-1 0 0,0 1 1 0 0,0-1-1 0 0,1 0 1 0 0,-1 1 0 0 0,0-1-1 0 0,0 1 1 0 0,1-1-1 0 0,-1 0 1 0 0,0 1 0 0 0,0-1-1 0 0,1 0 1 0 0,0 1-1 0 0,8 6 44 0 0,-6-6-3 0 0,1 1 0 0 0,0-1 0 0 0,0 0 0 0 0,0 0 1 0 0,0 0-1 0 0,0 0 0 0 0,1-1 0 0 0,-1 1 0 0 0,0-1 0 0 0,0 0 1 0 0,7-1-1 0 0,6-2 178 0 0,25-7 0 0 0,-23 5-139 0 0,23-6 93 0 0,0-2-1 0 0,-1-2 1 0 0,63-31 0 0 0,-41 17-59 0 0,-62 28-118 0 0,0 1 1 0 0,0 0-1 0 0,0-1 0 0 0,0 1 1 0 0,0-1-1 0 0,0 1 0 0 0,0-1 0 0 0,-1 0 1 0 0,1 1-1 0 0,0-1 0 0 0,0 0 0 0 0,-1 0 1 0 0,1 0-1 0 0,0-1 0 0 0,-2-5-51 0 0,1 5 18 0 0,-4-12-195 0 0,0-1 0 0 0,-1 1 0 0 0,-12-24 0 0 0,9 21 85 0 0,-10-33 0 0 0,-17-94-539 0 0,30 128 558 0 0,4 14-252 0 0,0-1-1 0 0,0 0 1 0 0,0 1 0 0 0,0-1-1 0 0,1 0 1 0 0,-1-4 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3 195 17503 0 0,'0'0'399'0'0,"0"0"60"0"0,0 0-390 0 0,-1 1 1 0 0,1-1 0 0 0,0 1 0 0 0,-1-1-1 0 0,1 1 1 0 0,0-1 0 0 0,0 1 0 0 0,0 0 0 0 0,0-1-1 0 0,0 1 1 0 0,0-1 0 0 0,-1 1 0 0 0,1 0-1 0 0,1 0 1 0 0,0 1-69 0 0,0 0 0 0 0,0 0 0 0 0,0 0 0 0 0,0-1 0 0 0,1 1 0 0 0,-1 0 0 0 0,1-1 0 0 0,-1 1 0 0 0,1-1 0 0 0,0 0 0 0 0,0 1-1 0 0,0-1 1 0 0,-1 0 0 0 0,1 0 0 0 0,3 1 0 0 0,0-1 0 0 0,-1 1-1 0 0,0-1 0 0 0,0-1 0 0 0,0 1 1 0 0,1-1-1 0 0,-1 0 0 0 0,7 0 1 0 0,3-2-2 0 0,1 0 1 0 0,0-1 0 0 0,22-8-1 0 0,492-185-1781 0 0,-502 185-184 0 0,-6 2-3830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157 117 17503 0 0,'0'0'399'0'0,"2"0"60"0"0,36-1-61 0 0,0-1 1 0 0,0-2 0 0 0,-1-2-1 0 0,69-20 1 0 0,-95 23-529 0 0,-1-1 0 0 0,0 0 1 0 0,0-1-1 0 0,-1 0 0 0 0,14-9 0 0 0,-23 14 65 0 0,0 0 1 0 0,1-1-1 0 0,-1 1 0 0 0,0-1 0 0 0,1 1 0 0 0,-1 0 1 0 0,0-1-1 0 0,0 1 0 0 0,1-1 0 0 0,-1 1 0 0 0,0-1 1 0 0,0 1-1 0 0,0-1 0 0 0,0 1 0 0 0,0-1 0 0 0,0 1 1 0 0,0-1-1 0 0,0 0 0 0 0,0 1 0 0 0,0-1 0 0 0,0 1 1 0 0,0-1-1 0 0,0 1 0 0 0,0-1 0 0 0,0 1 0 0 0,0-1 1 0 0,0 1-1 0 0,-1-1 0 0 0,1 1 0 0 0,0-1 0 0 0,0 1 1 0 0,-1 0-1 0 0,0-2 0 0 0,-9-10-804 0 0,6 10 811 0 0,1 0-1 0 0,0 1 0 0 0,-1-1 1 0 0,1 1-1 0 0,-1 0 1 0 0,1 0-1 0 0,-1 0 0 0 0,1 0 1 0 0,-1 0-1 0 0,0 1 1 0 0,1 0-1 0 0,-1 0 0 0 0,0 0 1 0 0,1 0-1 0 0,-1 1 0 0 0,0-1 1 0 0,1 1-1 0 0,-8 2 1 0 0,0 0 333 0 0,-1 2 1 0 0,1-1-1 0 0,0 1 1 0 0,-16 10-1 0 0,-18 16-173 0 0,1 1-1 0 0,2 3 0 0 0,1 1 1 0 0,2 3-1 0 0,-42 51 0 0 0,75-83-101 0 0,1 0 0 0 0,0 1 0 0 0,-9 16 0 0 0,12-21 0 0 0,1 1 0 0 0,-1 1 0 0 0,1-1 0 0 0,0 0 0 0 0,0 0 0 0 0,0 0 0 0 0,1 1 0 0 0,-1-1 0 0 0,1 0 0 0 0,1 6 0 0 0,-1-8 15 0 0,0 0 1 0 0,1-1-1 0 0,-1 1 0 0 0,0-1 0 0 0,1 1 1 0 0,0-1-1 0 0,-1 0 0 0 0,1 1 0 0 0,0-1 1 0 0,0 0-1 0 0,0 1 0 0 0,0-1 0 0 0,0 0 0 0 0,0 0 1 0 0,0 0-1 0 0,0 0 0 0 0,1 0 0 0 0,1 2 1 0 0,1-1-223 0 0,-1 0 0 0 0,1-1 1 0 0,-1 1-1 0 0,1-1 0 0 0,0 0 1 0 0,5 1-1 0 0,13 1-5580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11975 0 0,'0'0'267'0'0,"2"0"42"0"0,1 1-262 0 0,1-1 0 0 0,-1 1 0 0 0,1-1 0 0 0,-1 0 0 0 0,1 0 0 0 0,-1 0 0 0 0,1-1-1 0 0,-1 1 1 0 0,0-1 0 0 0,1 0 0 0 0,-1 0 0 0 0,0 0 0 0 0,1 0 0 0 0,-1-1 0 0 0,0 0 0 0 0,4-2 0 0 0,0 0-58 0 0,1-1 1 0 0,-1 0 0 0 0,1-1 0 0 0,-2 0 0 0 0,9-9-1 0 0,-14 14 23 0 0,0 0 0 0 0,0 0 0 0 0,0 0 0 0 0,0 0 0 0 0,0 0 0 0 0,0-1 0 0 0,-1 1 0 0 0,1 0 0 0 0,-1-1 0 0 0,1 1 0 0 0,-1 0 0 0 0,1-1 0 0 0,-1 1 0 0 0,0-1 0 0 0,1 1 0 0 0,-1 0 0 0 0,0-1 0 0 0,0 1 0 0 0,-1-4 0 0 0,1 1 184 0 0,-2-44 2063 0 0,1 34-931 0 0,1-22 0 0 0,0 31-1081 0 0,0 1 0 0 0,1-1 1 0 0,0 1-1 0 0,0 0 0 0 0,0-1 0 0 0,1 1 0 0 0,0 0 0 0 0,-1 0 1 0 0,4-5-1 0 0,17-21-169 0 0,1 1 0 0 0,1 1 0 0 0,39-35-1 0 0,-49 50-51 0 0,43-41-26 0 0,2 2 0 0 0,115-76 0 0 0,-134 106-439 0 0,1 2-1 0 0,1 1 0 0 0,57-17 1 0 0,-98 36 407 0 0,7-3-456 0 0,-1 1-1 0 0,1 0 1 0 0,13-2 0 0 0,-19 4 321 0 0,0 0 0 0 0,-1 0 1 0 0,1 0-1 0 0,0 0 0 0 0,-1 0 0 0 0,1 0 1 0 0,0 1-1 0 0,-1-1 0 0 0,1 1 0 0 0,2 0 1 0 0,-3 0 43 0 0,0-1 1 0 0,-1 1-1 0 0,1-1 1 0 0,0 1-1 0 0,-1 0 1 0 0,1-1-1 0 0,-1 1 1 0 0,1 0-1 0 0,-1-1 1 0 0,1 1-1 0 0,-1 0 1 0 0,1 0 0 0 0,-1-1-1 0 0,0 1 1 0 0,1 0-1 0 0,-1 0 1 0 0,0 0-1 0 0,0-1 1 0 0,1 1-1 0 0,-1 0 1 0 0,0 2-1 0 0,-1 11-1413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14 668 17503 0 0,'0'0'399'0'0,"0"0"60"0"0,0 0 21 0 0,0 2-59 0 0,-1 6-313 0 0,0-1-110 0 0,0 0 0 0 0,0-1 1 0 0,-1 1-1 0 0,0 0 0 0 0,-3 6 0 0 0,4-11-335 0 0,1-2-138 0 0,0 0-33 0 0,0 0 134 0 0,2-3 575 0 0,41-56 1169 0 0,-24 31-1307 0 0,1 1-1 0 0,41-42 0 0 0,-37 46-62 0 0,73-72 0 0 0,-61 53 100 0 0,89-98 1315 0 0,-82 96-1148 0 0,51-40-1 0 0,-73 68-610 0 0,1 1 0 0 0,1 1 0 0 0,0 1 0 0 0,1 1 0 0 0,0 1 0 0 0,47-14 0 0 0,-65 23 178 0 0,0 0 0 0 0,0 1 0 0 0,0 0 0 0 0,1 1 0 0 0,-1-1 0 0 0,8 2 0 0 0,-13-1 22 0 0,0 0 0 0 0,0 0 1 0 0,0 0-1 0 0,0 0 0 0 0,0 0 0 0 0,0 0 1 0 0,0 1-1 0 0,0-1 0 0 0,0 0 0 0 0,0 1 1 0 0,0-1-1 0 0,0 1 0 0 0,0-1 0 0 0,0 1 1 0 0,0-1-1 0 0,0 1 0 0 0,0 0 0 0 0,-1-1 1 0 0,1 1-1 0 0,0 0 0 0 0,-1 0 0 0 0,1-1 1 0 0,0 1-1 0 0,-1 0 0 0 0,1 0 0 0 0,-1 0 1 0 0,1 0-1 0 0,-1 0 0 0 0,0 0 1 0 0,1 0-1 0 0,-1 0 0 0 0,0 0 0 0 0,0 0 1 0 0,1 0-1 0 0,-1 0 0 0 0,0 0 0 0 0,0 0 1 0 0,0 0-1 0 0,0 0 0 0 0,-1 0 0 0 0,1 0 1 0 0,0 0-1 0 0,0 0 0 0 0,-1 0 0 0 0,0 2 1 0 0,-4 12-4291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146 219 17503 0 0,'0'0'399'0'0,"0"0"60"0"0,0 0 21 0 0,8 0 86 0 0,-2 1-413 0 0,1-1-1 0 0,-1 1 1 0 0,1 1-1 0 0,-1-1 1 0 0,9 4-1 0 0,-9-3 12 0 0,0 0 1 0 0,0 0-1 0 0,1 0 0 0 0,-1-1 0 0 0,0 0 0 0 0,10 0 0 0 0,-2-2-588 0 0,-1 0 1 0 0,20-5-1 0 0,-28 5 138 0 0,-1 0 1 0 0,1-1-1 0 0,0 0 1 0 0,-1 1-1 0 0,0-2 1 0 0,1 1-1 0 0,-1 0 1 0 0,0-1-1 0 0,0 0 1 0 0,5-4-1 0 0,-7 5 192 0 0,11-11-454 0 0,0 0 0 0 0,14-21 0 0 0,-24 29 680 0 0,1-1-1 0 0,-1 1 1 0 0,-1-1-1 0 0,1 1 1 0 0,-1-1-1 0 0,0 0 0 0 0,0 0 1 0 0,0 0-1 0 0,-1 0 1 0 0,1-12-1 0 0,-2 17-99 0 0,0-6 266 0 0,1 1 0 0 0,-1-1 0 0 0,-1 1 0 0 0,1-1 0 0 0,-3-7 0 0 0,3 13-277 0 0,0 0-1 0 0,-1 0 0 0 0,1 0 1 0 0,0 0-1 0 0,-1 0 0 0 0,1 0 1 0 0,-1 0-1 0 0,1 0 1 0 0,-1 0-1 0 0,1 1 0 0 0,-1-1 1 0 0,0 0-1 0 0,1 0 1 0 0,-1 1-1 0 0,0-1 0 0 0,0 0 1 0 0,0 1-1 0 0,0-1 1 0 0,1 1-1 0 0,-1-1 0 0 0,0 1 1 0 0,0-1-1 0 0,0 1 1 0 0,0 0-1 0 0,0-1 0 0 0,0 1 1 0 0,0 0-1 0 0,0 0 1 0 0,0 0-1 0 0,0 0 0 0 0,0 0 1 0 0,0 0-1 0 0,0 0 0 0 0,0 0 1 0 0,0 0-1 0 0,0 0 1 0 0,0 0-1 0 0,0 1 0 0 0,0-1 1 0 0,-2 1-1 0 0,-14 6-20 0 0,0 0 0 0 0,1 0 0 0 0,0 2 0 0 0,1 0 0 0 0,-29 22 0 0 0,-63 66 0 0 0,78-67 0 0 0,-48 61 0 0 0,67-76 0 0 0,0 1 0 0 0,0 0 0 0 0,2 0 0 0 0,0 1 0 0 0,1 0 0 0 0,-9 30 0 0 0,15-42-37 0 0,0 0 0 0 0,0 0 1 0 0,1 0-1 0 0,0 0 0 0 0,0 0 0 0 0,0 0 0 0 0,0 0 0 0 0,2 6 0 0 0,-2-10-35 0 0,0 0-1 0 0,0 1 1 0 0,1-1 0 0 0,-1 1-1 0 0,1-1 1 0 0,0 0-1 0 0,-1 0 1 0 0,1 1 0 0 0,0-1-1 0 0,0 0 1 0 0,-1 0 0 0 0,1 0-1 0 0,0 0 1 0 0,0 0-1 0 0,0 0 1 0 0,0 0 0 0 0,1 0-1 0 0,-1 0 1 0 0,0-1-1 0 0,0 1 1 0 0,0 0 0 0 0,1-1-1 0 0,-1 1 1 0 0,0-1-1 0 0,1 1 1 0 0,-1-1 0 0 0,0 0-1 0 0,1 1 1 0 0,-1-1-1 0 0,1 0 1 0 0,-1 0 0 0 0,1 0-1 0 0,0 0 1 0 0,21-3-951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13823 0 0,'0'0'315'0'0,"0"0"45"0"0,2 0 21 0 0,4 1-285 0 0,0-2 0 0 0,0 1 0 0 0,0-1 0 0 0,0 0 0 0 0,-1 0 0 0 0,1 0 0 0 0,0-1 0 0 0,0 0 0 0 0,-1 0 0 0 0,1 0 0 0 0,-1-1 0 0 0,0 0 0 0 0,8-5 0 0 0,-9 5-41 0 0,-1 0 0 0 0,0-1 0 0 0,0 1 0 0 0,-1-1 0 0 0,1 0-1 0 0,-1 1 1 0 0,1-1 0 0 0,-1 0 0 0 0,-1 0 0 0 0,1-1 0 0 0,0 1 0 0 0,-1 0-1 0 0,0 0 1 0 0,0-1 0 0 0,0 1 0 0 0,-1-1 0 0 0,1 1 0 0 0,-1-1 0 0 0,0 1-1 0 0,-1-9 1 0 0,1 3 155 0 0,0-1 0 0 0,0 1 0 0 0,1-1 0 0 0,1 1 0 0 0,0 0 0 0 0,0 0 0 0 0,1 0 0 0 0,7-16 0 0 0,-3 10 198 0 0,1 0 0 0 0,1 1 0 0 0,0 0 1 0 0,16-19-1 0 0,-14 21-395 0 0,1 1-1 0 0,0 0 1 0 0,1 0 0 0 0,0 1-1 0 0,0 1 1 0 0,1 0 0 0 0,1 1 0 0 0,0 0-1 0 0,0 1 1 0 0,1 1 0 0 0,0 1-1 0 0,21-7 1 0 0,-7 4-440 0 0,1 2-1 0 0,37-5 0 0 0,-57 11 364 0 0,0 0-1 0 0,1 1 1 0 0,-1 0-1 0 0,0 0 1 0 0,1 2-1 0 0,-1-1 1 0 0,0 1-1 0 0,0 1 1 0 0,18 7-1 0 0,-27-9 147 0 0,1 0-1 0 0,-1 0 0 0 0,1 0 1 0 0,-1 1-1 0 0,0-1 0 0 0,0 1 1 0 0,1-1-1 0 0,-1 1 0 0 0,0 0 1 0 0,0 0-1 0 0,-1 0 0 0 0,1 0 1 0 0,0 1-1 0 0,-1-1 0 0 0,1 0 1 0 0,-1 1-1 0 0,0-1 0 0 0,0 1 1 0 0,2 4-1 0 0,-2-3-50 0 0,-1 0 0 0 0,1 1 0 0 0,-1-1 0 0 0,0 0 1 0 0,0 1-1 0 0,0-1 0 0 0,-1 1 0 0 0,0-1 0 0 0,0 0 0 0 0,0 0 0 0 0,-2 7 0 0 0,-55 169 1945 0 0,55-170-1976 0 0,-1 0 0 0 0,0 0 0 0 0,-1 0 0 0 0,0-1 0 0 0,0 0 0 0 0,-1 1 0 0 0,0-2 0 0 0,-1 1 0 0 0,0-1 0 0 0,0 0 0 0 0,-15 12 0 0 0,-27 15 316 0 0,-62 35-1 0 0,55-36-2238 0 0,1 1-4319 0 0,43-26-640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32 15663 0 0,'3'-20'356'0'0,"-1"11"51"0"0,1 7 293 0 0,-3 2-641 0 0,1 1 0 0 0,-1-1 0 0 0,0 0 0 0 0,1 1 0 0 0,-1-1 0 0 0,0 0 0 0 0,0 1 0 0 0,1-1 0 0 0,-1 1 0 0 0,0-1 0 0 0,0 1 0 0 0,0-1 0 0 0,0 0 0 0 0,0 1 0 0 0,0-1 0 0 0,0 1 0 0 0,1-1 0 0 0,-1 1 0 0 0,-1 0 0 0 0,3 28 979 0 0,-1-23-1183 0 0,0 0 0 0 0,-1 0 0 0 0,0 0 0 0 0,0 1 0 0 0,0-1 0 0 0,-1 0 0 0 0,0 0 0 0 0,-2 7 0 0 0,3-12-297 0 0,-12 16 276 0 0,1-4 242 0 0,0 2 0 0 0,0 0 0 0 0,2 0-1 0 0,0 0 1 0 0,-11 28 0 0 0,1-4 299 0 0,-104 172 2829 0 0,93-168-3210 0 0,-2-2 0 0 0,-60 63 0 0 0,-12-7-843 0 0,15-13-3888 0 0,65-62 2691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11975 0 0,'0'0'267'0'0,"0"0"42"0"0,2 1 17 0 0,2 1-160 0 0,-1-2-9 0 0,9 0-90 0 0,5 0-47 0 0,-9 2-20 0 0,-5-1 73 0 0,-1 1 0 0 0,0 0-1 0 0,0 0 1 0 0,0 1 0 0 0,0-1 0 0 0,-1 0-1 0 0,1 1 1 0 0,0-1 0 0 0,-1 1-1 0 0,0-1 1 0 0,1 1 0 0 0,-1 0-1 0 0,0 2 1 0 0,10 39 784 0 0,-2 33-309 0 0,0 97 0 0 0,-33 183 569 0 0,9-286-611 0 0,9-46-81 0 0,12-72-239 0 0,1 1 0 0 0,2 1 1 0 0,2 0-1 0 0,3 0 0 0 0,30-71 0 0 0,-40 109-186 0 0,34-76 0 0 0,80-124 0 0 0,-92 172 0 0 0,3 1 0 0 0,0 2 0 0 0,63-53 0 0 0,-71 68 30 0 0,0 2 0 0 0,1 0-1 0 0,0 1 1 0 0,2 1 0 0 0,32-12 0 0 0,35-7-1723 0 0,1 7-4450 0 0,-73 21 4096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24 11975 0 0,'3'-8'576'0'0,"-1"-3"-168"0"0,-5 7-147 0 0,1 4-255 0 0,0 0 1 0 0,1 0 0 0 0,-1 0 0 0 0,0 1-1 0 0,0-1 1 0 0,1 1 0 0 0,-1-1 0 0 0,0 1 0 0 0,-1 1-1 0 0,-6 3-6 0 0,0 0 0 0 0,0 1 0 0 0,1 0 0 0 0,0 1 0 0 0,-12 11 0 0 0,3-2 0 0 0,-62 55-666 0 0,4 3-1 0 0,-90 114 0 0 0,152-167 631 0 0,11-17 218 0 0,-1 0 1 0 0,1 1-1 0 0,-1-1 1 0 0,-5 5-1 0 0,17-3 838 0 0,-7-5-927 0 0,0-1 0 0 0,1 1-1 0 0,-1-1 1 0 0,0 1 0 0 0,1-1 0 0 0,-1 0-1 0 0,1 0 1 0 0,-1 0 0 0 0,1 0-1 0 0,-1 0 1 0 0,1 0 0 0 0,-1-1 0 0 0,1 0-1 0 0,-1 1 1 0 0,5-3 0 0 0,5-2 332 0 0,20-11 0 0 0,-22 11-199 0 0,188-110 1406 0 0,-146 78-1632 0 0,-26 18 0 0 0,34-18 0 0 0,-60 36 0 0 0,0 1 0 0 0,1 0 0 0 0,-1 0 0 0 0,0-1 0 0 0,0 1 0 0 0,1 0 0 0 0,-1 0 0 0 0,0 0 0 0 0,1-1 0 0 0,-1 1 0 0 0,0 0 0 0 0,1 0 0 0 0,-1 0 0 0 0,0 0 0 0 0,1 0 0 0 0,-1 0 0 0 0,0-1 0 0 0,1 1 0 0 0,-1 0 0 0 0,0 0 0 0 0,1 0 0 0 0,-1 0 0 0 0,1 0 0 0 0,-1 1 0 0 0,0-1 0 0 0,1 0 0 0 0,-1 0 0 0 0,0 0 0 0 0,1 0 0 0 0,-1 0 0 0 0,0 0 0 0 0,1 0 0 0 0,-1 1 0 0 0,0-1 0 0 0,0 0 0 0 0,1 0 0 0 0,-1 1 0 0 0,0 4 0 0 0,0 1-121 0 0,-1 0-1 0 0,0 0 0 0 0,-3 11 1 0 0,3-11-29 0 0,-1-1 1 0 0,1 1-1 0 0,1-1 0 0 0,-1 1 1 0 0,0 10-1 0 0,1 4-442 0 0,2-11 576 0 0,5-3 16 0 0,7 1 16 0 0,-8-8-35 0 0,-4 0-50 0 0,5 0-204 0 0,0 0-1 0 0,0 0 0 0 0,0-1 1 0 0,8-2-1 0 0,1-3-238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82 555 11975 0 0,'0'0'267'0'0,"0"0"42"0"0,0 0 17 0 0,0 0-28 0 0,-8-1-186 0 0,5 0 2 0 0,-1 0 1 0 0,1-1-1 0 0,0 1 0 0 0,-1-1 0 0 0,1 0 0 0 0,0 0 1 0 0,0 0-1 0 0,0 0 0 0 0,1 0 0 0 0,-1-1 0 0 0,0 1 0 0 0,1-1 1 0 0,0 0-1 0 0,0 0 0 0 0,0 0 0 0 0,-3-5 0 0 0,1 1 143 0 0,0 0-1 0 0,1 0 0 0 0,0 0 1 0 0,1 0-1 0 0,0 0 1 0 0,0 0-1 0 0,-1-8 0 0 0,3 6-86 0 0,-1 1 0 0 0,2-1 0 0 0,-1 0-1 0 0,1 1 1 0 0,1-1 0 0 0,0 1 0 0 0,0-1 0 0 0,0 1-1 0 0,1 0 1 0 0,0 0 0 0 0,8-13 0 0 0,2-2-135 0 0,1 2 1 0 0,27-34-1 0 0,-16 27-158 0 0,0 1 0 0 0,2 1 0 0 0,1 1 0 0 0,1 2 0 0 0,1 1 0 0 0,49-27 0 0 0,-43 31-4360 0 0,0 2-1565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8087 0 0,'0'0'1834'0'0,"1"2"-1314"0"0,2 5-334 0 0,0 0 0 0 0,0 1 1 0 0,-1-1-1 0 0,0 0 0 0 0,0 1 1 0 0,-1 0-1 0 0,0-1 0 0 0,0 1 1 0 0,-1 10-1 0 0,-1-4 25 0 0,0 0 0 0 0,0 1 0 0 0,-1-1 0 0 0,-5 17 0 0 0,6-30-88 0 0,-12 20 330 0 0,-14 39 824 0 0,13-25-993 0 0,-2-1 0 0 0,-2-1 0 0 0,-36 55-1 0 0,42-74-248 0 0,-1 0-1 0 0,0-1 0 0 0,0 0 1 0 0,-29 20-1 0 0,38-31-47 0 0,0 1-1 0 0,1-1 0 0 0,-1-1 1 0 0,0 1-1 0 0,0 0 0 0 0,0-1 1 0 0,0 0-1 0 0,-8 1 1 0 0,11-2-42 0 0,1 0 1 0 0,0 0 0 0 0,-1-1-1 0 0,1 1 1 0 0,0 0 0 0 0,-1-1 0 0 0,1 1-1 0 0,0 0 1 0 0,0-1 0 0 0,-1 1-1 0 0,1 0 1 0 0,0-1 0 0 0,0 1-1 0 0,0 0 1 0 0,0-1 0 0 0,0 1 0 0 0,-1-1-1 0 0,1 1 1 0 0,0 0 0 0 0,0-1-1 0 0,0 1 1 0 0,0-1 0 0 0,0 1-1 0 0,0 0 1 0 0,0-1 0 0 0,0 0-49 0 0,1-12-820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98 387 17503 0 0,'0'0'399'0'0,"0"0"60"0"0,0 0 21 0 0,-7 6 86 0 0,6-3-564 0 0,0-1 0 0 0,-1 1 0 0 0,1 0 0 0 0,0 0-1 0 0,0 0 1 0 0,0 0 0 0 0,1 0 0 0 0,-1 4 0 0 0,-4 15-3 0 0,-12 25 116 0 0,-18 89 0 0 0,20-56-2479 0 0,10-56 750 0 0,0-4-4182 0 0</inkml:trace>
  <inkml:trace contextRef="#ctx0" brushRef="#br0" timeOffset="1">166 7 15663 0 0,'0'0'344'0'0,"0"0"72"0"0,0 0 8 0 0,0 0 24 0 0,0 0-360 0 0,0 0-88 0 0,0 0 0 0 0,11-2 0 0 0,2 2-800 0 0,4-1-184 0 0,6-1-32 0 0,-3 1-8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422 193 11975 0 0,'0'0'267'0'0,"0"0"42"0"0,0 0 17 0 0,0 0-28 0 0,-1-9-186 0 0,2-12-108 0 0,-1 18-14 0 0,1 0 0 0 0,-1-1 0 0 0,0 1 1 0 0,0 0-1 0 0,0-1 0 0 0,-1-3 0 0 0,-5-33-1578 0 0,4 27 628 0 0,-5-24-1 0 0,6 33 1044 0 0,0 1 0 0 0,-1-1 0 0 0,1 1 0 0 0,-1-1 0 0 0,0 1-1 0 0,0 0 1 0 0,0 0 0 0 0,0-1 0 0 0,0 1 0 0 0,-6-5 0 0 0,7 8-30 0 0,1-1-1 0 0,-1 1 1 0 0,0 0 0 0 0,0-1 0 0 0,0 1 0 0 0,1 0-1 0 0,-1-1 1 0 0,0 1 0 0 0,0 0 0 0 0,0 0 0 0 0,0 0 0 0 0,0 0-1 0 0,0 0 1 0 0,1 0 0 0 0,-1 0 0 0 0,0 0 0 0 0,0 0 0 0 0,0 0-1 0 0,0 0 1 0 0,0 1 0 0 0,1-1 0 0 0,-1 0 0 0 0,0 1 0 0 0,0-1-1 0 0,0 0 1 0 0,1 1 0 0 0,-1-1 0 0 0,0 1 0 0 0,0-1 0 0 0,1 1-1 0 0,-1 0 1 0 0,0-1 0 0 0,0 2 0 0 0,-4 3 157 0 0,0 0-1 0 0,0 1 1 0 0,-4 5 0 0 0,6-6-207 0 0,-20 26 13 0 0,-40 48-16 0 0,-133 171 0 0 0,194-247 0 0 0,-5 6 0 0 0,1-1 0 0 0,-1 2 0 0 0,2-1 0 0 0,-1 1 0 0 0,-6 17 0 0 0,13-27 0 0 0,-1 0 0 0 0,0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1 0 0 0,0-1 0 0 0,0 0 0 0 0,0 0 0 0 0,0 0 0 0 0,1 0 0 0 0,-1 0 0 0 0,0 0 0 0 0,0 0 0 0 0,0 0 0 0 0,0 1 0 0 0,0-1 0 0 0,0 0 0 0 0,0 0 0 0 0,0 0 0 0 0,0 0 0 0 0,0 0 0 0 0,0 0 0 0 0,0 1 0 0 0,0-1 0 0 0,0 0 0 0 0,0 0 0 0 0,0 0 0 0 0,0 0 0 0 0,0 0 0 0 0,0 0 0 0 0,0 0 0 0 0,-1 1 0 0 0,10-8 0 0 0,-8 7 0 0 0,112-86 0 0 0,-33 29 0 0 0,140-117 2048 0 0,-213 168-1976 0 0,-6 5 299 0 0,-1 1 117 0 0,-1 3-437 0 0,1 1-1 0 0,-1-1 1 0 0,1 1 0 0 0,-1-1-1 0 0,0 1 1 0 0,0-1 0 0 0,-1 1 0 0 0,1-1-1 0 0,-4 5 1 0 0,-20 29 439 0 0,10-17-370 0 0,-54 97-253 0 0,90-127-1994 0 0,-14 7 1594 0 0,103-43-6379 0 0,-74 30 4865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22 487 11975 0 0,'0'0'547'0'0,"-2"0"-11"0"0,-4 0-203 0 0,4 0 419 0 0,2-1-630 0 0,-1 1 1 0 0,1 0-1 0 0,-1 0 0 0 0,1-1 0 0 0,-1 1 0 0 0,1-1 0 0 0,-1 1 0 0 0,1 0 0 0 0,-1-1 0 0 0,1 1 1 0 0,0-1-1 0 0,-1 1 0 0 0,1-1 0 0 0,0 1 0 0 0,-1-1 0 0 0,1 0 0 0 0,0 1 0 0 0,0-1 1 0 0,-1 1-1 0 0,1-1 0 0 0,0 0 0 0 0,-3-14 795 0 0,3 8-737 0 0,1 1 0 0 0,0 0 0 0 0,0-1 0 0 0,1 1 0 0 0,0 0 0 0 0,0 0 0 0 0,0 0 0 0 0,5-7 0 0 0,-3 2-141 0 0,2 1-36 0 0,0-1 0 0 0,0 1 0 0 0,1-1 1 0 0,0 2-1 0 0,11-13 0 0 0,47-42-6 0 0,-48 49 4 0 0,122-106-1 0 0,-104 95 0 0 0,1 1 0 0 0,47-24 0 0 0,-82 49 0 0 0,1-2 0 0 0,1 0 0 0 0,0 1 0 0 0,-1 0 0 0 0,1-1 0 0 0,0 1 0 0 0,0 0 0 0 0,0 0 0 0 0,0 1 0 0 0,0-1 0 0 0,0 0 0 0 0,0 1 0 0 0,0 0 0 0 0,0 0 0 0 0,0 0 0 0 0,1 0 0 0 0,2 1 0 0 0,5 6 0 0 0,-10-5 0 0 0,1 1 0 0 0,-1-1 0 0 0,0 1 0 0 0,0-1 0 0 0,0 1 0 0 0,-1-1 0 0 0,1 1 0 0 0,-1 0 0 0 0,1 0 0 0 0,-1-1 0 0 0,0 1 0 0 0,0 3 0 0 0,-4 34 0 0 0,-1-15 407 0 0,-2-1-1 0 0,0 0 0 0 0,-2 0 1 0 0,-21 42-1 0 0,-35 63-1266 0 0,42-67-2494 0 0,19-49 1335 0 0,2-6 484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 19351 0 0,'0'0'439'0'0,"0"0"62"0"0,11-4 662 0 0,-8 3-1150 0 0,-2 0-13 0 0,1 1 1 0 0,0-1-1 0 0,-1 1 0 0 0,1 0 1 0 0,0 0-1 0 0,0-1 0 0 0,-1 1 1 0 0,1 0-1 0 0,0 1 0 0 0,-1-1 1 0 0,1 0-1 0 0,2 1 0 0 0,-3-1-14 0 0,0 0 0 0 0,0 0 0 0 0,0 0 0 0 0,0 0-1 0 0,0 1 1 0 0,0-1 0 0 0,0 0 0 0 0,0 1 0 0 0,0-1 0 0 0,0 0 0 0 0,0 1-1 0 0,0 0 1 0 0,0-1 0 0 0,0 1 0 0 0,0-1 0 0 0,0 1 0 0 0,-1 0 0 0 0,1 0-1 0 0,0-1 1 0 0,0 1 0 0 0,0 2 0 0 0,0-1-39 0 0,0-1 1 0 0,-1 1-1 0 0,1 0 0 0 0,-1-1 1 0 0,0 1-1 0 0,1 0 0 0 0,-1-1 1 0 0,0 1-1 0 0,0 0 0 0 0,0 0 1 0 0,0 0-1 0 0,-1 2 0 0 0,-1 4-146 0 0,0 0 0 0 0,-1 1 0 0 0,0-1-1 0 0,-5 11 1 0 0,-3 2 199 0 0,-1 0 0 0 0,-26 33 0 0 0,-35 32 0 0 0,-23 34 0 0 0,91-114 0 0 0,1 0 0 0 0,1 0 0 0 0,-1 1 0 0 0,1-1 0 0 0,0 1 0 0 0,1 0 0 0 0,0-1 0 0 0,0 1 0 0 0,0 0 0 0 0,1 1 0 0 0,0-1 0 0 0,0 13 0 0 0,1-18 0 0 0,0-1 0 0 0,0 1 0 0 0,0-1 0 0 0,1 1 0 0 0,-1-1 0 0 0,1 1 0 0 0,-1-1 0 0 0,1 1 0 0 0,0-1 0 0 0,0 1 0 0 0,-1-1 0 0 0,1 0 0 0 0,1 2 0 0 0,6 2-869 0 0,5-5-3647 0 0,5-3-1547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167 164 11975 0 0,'0'0'267'0'0,"0"1"42"0"0,-1 7-173 0 0,0-1 0 0 0,0 1 0 0 0,-1-1 0 0 0,-4 13 0 0 0,-4 18 1748 0 0,9-30-870 0 0,1-7 8 0 0,0-1 2 0 0,9 15 2644 0 0,-6-14-3537 0 0,0-1 0 0 0,0 0 0 0 0,0 1 0 0 0,0-1-1 0 0,0 0 1 0 0,0-1 0 0 0,0 1 0 0 0,0-1 0 0 0,0 1 0 0 0,0-1 0 0 0,0 0 0 0 0,0 0-1 0 0,0 0 1 0 0,3-2 0 0 0,8-4 412 0 0,18-13-1 0 0,-29 18-482 0 0,62-35 368 0 0,4-3-240 0 0,157-117-188 0 0,-218 151-64 0 0,-48 25-1768 0 0,-149 114-347 0 0,176-124 2214 0 0,-34 27-35 0 0,0 2 0 0 0,3 3 0 0 0,1 1 0 0 0,2 2 0 0 0,-60 83 0 0 0,90-110 0 0 0,-16 33 0 0 0,24-44 0 0 0,1 0 0 0 0,-1 0 0 0 0,1 1 0 0 0,1-1 0 0 0,-1 0 0 0 0,1 1 0 0 0,0-1 0 0 0,0 1 0 0 0,1 10 0 0 0,0-14-1 0 0,1-1 0 0 0,-1 1 1 0 0,1-1-1 0 0,-1 0 0 0 0,1 1 0 0 0,0-1 0 0 0,-1 0 0 0 0,1 0 0 0 0,1 1 0 0 0,-1-1 1 0 0,0 0-1 0 0,0 0 0 0 0,1 0 0 0 0,-1 0 0 0 0,1 0 0 0 0,-1-1 0 0 0,4 3 0 0 0,-2-2 4 0 0,-1 0 1 0 0,1-1-1 0 0,0 0 0 0 0,0 1 0 0 0,0-1 0 0 0,0 0 0 0 0,0-1 1 0 0,0 1-1 0 0,0 0 0 0 0,0-1 0 0 0,6 1 0 0 0,2-2-397 0 0,0 0 0 0 0,0 0 0 0 0,0-1 0 0 0,0 0 0 0 0,0-1 0 0 0,14-6 0 0 0,13-5-1127 0 0,5-1-14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376 127 6447 0 0,'0'0'298'0'0,"0"0"-10"0"0,0 0-50 0 0,0 0 493 0 0,0 0 238 0 0,0 0 45 0 0,0 0-61 0 0,0 0-288 0 0,0 0-121 0 0,0 0-28 0 0,0 0-4 0 0,0 0 0 0 0,0 0 0 0 0,0 0 0 0 0,0 0 0 0 0,0 0 0 0 0,0 0 0 0 0,-1 1 0 0 0,-56 34 104 0 0,11-12-616 0 0,1 2 0 0 0,-43 32 0 0 0,74-47 0 0 0,0 1 0 0 0,1 1 0 0 0,0 0 0 0 0,1 1 0 0 0,0 0 0 0 0,1 1 0 0 0,1 0 0 0 0,0 1 0 0 0,-12 25 0 0 0,20-36 0 0 0,1-1 0 0 0,0 0 0 0 0,0 0 0 0 0,0 1 0 0 0,1-1 0 0 0,-1 0 0 0 0,1 1 0 0 0,-1-1 0 0 0,1 1 0 0 0,0-1 0 0 0,1 1 0 0 0,-1-1 0 0 0,2 5 0 0 0,-2-6 0 0 0,1 0 0 0 0,-1-1 0 0 0,1 1 0 0 0,-1-1 0 0 0,1 1 0 0 0,0-1 0 0 0,0 0 0 0 0,0 1 0 0 0,0-1 0 0 0,0 0 0 0 0,0 1 0 0 0,0-1 0 0 0,0 0 0 0 0,0 0 0 0 0,1 0 0 0 0,-1 0 0 0 0,1 0 0 0 0,-1 0 0 0 0,0 0 0 0 0,1-1 0 0 0,-1 1 0 0 0,1 0 0 0 0,0-1 0 0 0,-1 1 0 0 0,1-1 0 0 0,-1 0 0 0 0,1 1 0 0 0,2-1 0 0 0,19 1 0 0 0,-2 1 0 0 0,0-2 0 0 0,0 0 0 0 0,38-6 0 0 0,20-4 0 0 0,-9 1 0 0 0,-50 6 0 0 0,-15 2 0 0 0,1 1 0 0 0,0-2 0 0 0,0 1 0 0 0,-1 0 0 0 0,1-1 0 0 0,-1 0 0 0 0,0-1 0 0 0,1 1 0 0 0,-1-1 0 0 0,0 0 0 0 0,6-5 0 0 0,-9 6 0 0 0,0 0 0 0 0,0 0 0 0 0,0 0 0 0 0,0 0 0 0 0,0-1 0 0 0,-1 1 0 0 0,1-1 0 0 0,-1 1 0 0 0,2-3 0 0 0,10-27 0 0 0,-12 27 0 0 0,63-217 1815 0 0,-60 210-2009 0 0,-2 0 1 0 0,1 0-1 0 0,-1 0 0 0 0,-1 0 1 0 0,0-1-1 0 0,-1 1 0 0 0,0 0 1 0 0,-4-19-1 0 0,4 29 192 0 0,0 0 1 0 0,-1 0-1 0 0,0 0 0 0 0,0 0 0 0 0,1 0 1 0 0,-1 0-1 0 0,0 1 0 0 0,0-1 0 0 0,0 0 0 0 0,-1 1 1 0 0,1-1-1 0 0,0 1 0 0 0,-1-1 0 0 0,1 1 0 0 0,-1-1 1 0 0,1 1-1 0 0,-1 0 0 0 0,0 0 0 0 0,-2-1 1 0 0,1 0 5 0 0,0 1 0 0 0,0 1 0 0 0,0-1 0 0 0,-1 0 0 0 0,1 1 0 0 0,0-1 0 0 0,0 1 0 0 0,0 0 0 0 0,-1 0 0 0 0,1 1 0 0 0,-4 0 0 0 0,-3 1-141 0 0,0 0 0 0 0,0 1 0 0 0,0 1 0 0 0,0 0 0 0 0,1 0 0 0 0,-14 8 0 0 0,19-9 35 0 0,-17 9-1413 0 0,0 2-1 0 0,-34 28 1 0 0,40-27-2923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 13823 0 0,'0'0'315'0'0,"0"0"45"0"0,0 0 21 0 0,0 0-49 0 0,-6 4-208 0 0,1-1-124 0 0,1 0 0 0 0,1 0 0 0 0,-1 0 0 0 0,0 0 0 0 0,1 1 0 0 0,0-1 0 0 0,-1 1 0 0 0,2 0 0 0 0,-1 0 0 0 0,0 0 0 0 0,1 0 0 0 0,0 1 0 0 0,0-1 0 0 0,-2 5 0 0 0,-2 9 0 0 0,1 0 0 0 0,-4 24 0 0 0,7-29 0 0 0,-28 163 0 0 0,26-144 716 0 0,1 36 0 0 0,4-65-273 0 0,1 5-294 0 0,-2-8-148 0 0,0 1-1 0 0,0-1 0 0 0,1 0 0 0 0,-1 1 1 0 0,0-1-1 0 0,0 0 0 0 0,0 1 1 0 0,0-1-1 0 0,0 0 0 0 0,1 1 1 0 0,-1-1-1 0 0,0 0 0 0 0,0 1 1 0 0,0-1-1 0 0,1 0 0 0 0,-1 0 0 0 0,0 1 1 0 0,0-1-1 0 0,1 0 0 0 0,-1 0 1 0 0,0 0-1 0 0,1 1 0 0 0,-1-1 1 0 0,0 0-1 0 0,1 0 0 0 0,-1 0 1 0 0,0 0-1 0 0,1 0 0 0 0,-1 0 0 0 0,0 0 1 0 0,1 0-1 0 0,-1 1 0 0 0,0-1 1 0 0,1 0-1 0 0,-1-1 0 0 0,0 1 1 0 0,1 0-1 0 0,-1 0 0 0 0,0 0 1 0 0,1 0-1 0 0,-1 0 0 0 0,0 0 1 0 0,1 0-1 0 0,-1 0 0 0 0,0-1 0 0 0,1 1 1 0 0,-1 0-1 0 0,0 0 0 0 0,1 0 1 0 0,-1-1-1 0 0,0 1 0 0 0,5-3 71 0 0,0 1 0 0 0,0-1-1 0 0,0 0 1 0 0,-1-1 0 0 0,0 1-1 0 0,0-1 1 0 0,8-8 0 0 0,5-5 294 0 0,44-36 766 0 0,44-37-1145 0 0,-65 57 115 0 0,43-43 0 0 0,-62 54-849 0 0,-1-1-1 0 0,-1-1 0 0 0,22-37 0 0 0,-33 48-32 0 0,1 0 1 0 0,0 1-1 0 0,14-16 0 0 0,-22 27-264 0 0,-1 1-3426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295 147 10135 0 0,'-7'-1'919'0'0,"3"0"-894"0"0,1 1 1 0 0,-1 1-1 0 0,0-1 0 0 0,1 1 1 0 0,-1-1-1 0 0,-5 3 0 0 0,7-2 8 0 0,-3 0 203 0 0,-2 0-62 0 0,2 4 2871 0 0,25-7-2679 0 0,0 0-1 0 0,0-2 0 0 0,-1 0 1 0 0,1-1-1 0 0,27-12 0 0 0,11-2 99 0 0,-48 15-473 0 0,0 0-1 0 0,0-1 0 0 0,0 0 1 0 0,0 0-1 0 0,9-8 0 0 0,-18 12 4 0 0,-1 1-50 0 0,1 0 1 0 0,-1-1-1 0 0,1 1 0 0 0,-1-1 0 0 0,1 1 0 0 0,-1 0 0 0 0,1-1 1 0 0,-1 1-1 0 0,1-1 0 0 0,-1 1 0 0 0,0-1 0 0 0,1 1 1 0 0,-1-1-1 0 0,0 0 0 0 0,0 1 0 0 0,1-1 0 0 0,-1 1 0 0 0,0-1 1 0 0,0 0-1 0 0,0 1 0 0 0,0-1 0 0 0,1 0 0 0 0,-1 1 1 0 0,0-1-1 0 0,0 0 0 0 0,-1 1 0 0 0,1-1 0 0 0,0 1 0 0 0,0-1 1 0 0,0 0-1 0 0,0 1 0 0 0,0-1 0 0 0,-1 0 0 0 0,1 1 0 0 0,0-1 1 0 0,0 1-1 0 0,-1-1 0 0 0,1 1 0 0 0,-1-1 0 0 0,1 1 1 0 0,0-1-1 0 0,-1 1 0 0 0,1-1 0 0 0,-1 1 0 0 0,1-1 0 0 0,-1 1 1 0 0,0-1-1 0 0,-2-1-144 0 0,0-1 0 0 0,0 1 0 0 0,-1 0-1 0 0,1 0 1 0 0,-7-3 0 0 0,-6-2-235 0 0,9 4 293 0 0,0 0 1 0 0,0 0-1 0 0,-1 1 1 0 0,1 0-1 0 0,-1 0 1 0 0,0 1-1 0 0,0 0 1 0 0,-8 0-1 0 0,-13 3 531 0 0,0 1 1 0 0,1 2-1 0 0,-42 12 0 0 0,61-14-273 0 0,1 0 0 0 0,-1 1 0 0 0,1 0 1 0 0,0 1-1 0 0,0 0 0 0 0,0 0 0 0 0,-12 11 0 0 0,-2 4 432 0 0,-20 25 0 0 0,34-36-525 0 0,-4 7-23 0 0,0 1 0 0 0,2 1 0 0 0,-1-1 0 0 0,2 2 0 0 0,1-1 0 0 0,-12 38 0 0 0,16-37 0 0 0,3-2 0 0 0,1-16 0 0 0,0-1 0 0 0,0 1 0 0 0,0-1 0 0 0,0 0 0 0 0,0 1 0 0 0,0-1 0 0 0,0 1 0 0 0,0-1 0 0 0,0 1 0 0 0,0-1 0 0 0,0 1 0 0 0,0-1 0 0 0,0 0 0 0 0,0 1 0 0 0,1-1 0 0 0,-1 1 0 0 0,0-1 0 0 0,0 0 0 0 0,1 1 0 0 0,-1-1 0 0 0,0 0 0 0 0,0 1 0 0 0,1-1 0 0 0,-1 0 0 0 0,0 1 0 0 0,1-1 0 0 0,-1 0 0 0 0,1 0 0 0 0,-1 1 0 0 0,0-1 0 0 0,1 0 0 0 0,-1 0 0 0 0,1 0 0 0 0,-1 1 0 0 0,0-1 0 0 0,1 0 0 0 0,1 0 0 0 0,7 4-127 0 0,1-1-1 0 0,0 0 1 0 0,0 0-1 0 0,1-1 1 0 0,-1 0-1 0 0,0-1 1 0 0,13 0-1 0 0,4-1-4972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45 521 10135 0 0,'0'0'464'0'0,"0"0"-9"0"0,0 2-295 0 0,1 0-142 0 0,-1-1-18 0 0,0 0 0 0 0,0 0 0 0 0,0 0 0 0 0,0 0 0 0 0,0 0 0 0 0,0 0 0 0 0,0 0 0 0 0,0 0 0 0 0,0-1 0 0 0,0 1 0 0 0,-1 0 0 0 0,1 0 0 0 0,0 0 0 0 0,0 0-1 0 0,-1 0 1 0 0,0 1 0 0 0,-1 4 72 0 0,1-4 299 0 0,-1-2-253 0 0,0 0-1 0 0,1 0 1 0 0,-1 0-1 0 0,0 0 1 0 0,0-1-1 0 0,0 1 1 0 0,0 0-1 0 0,1-1 1 0 0,-1 1 0 0 0,0-1-1 0 0,0 0 1 0 0,1 1-1 0 0,-4-3 1 0 0,4 2-91 0 0,0-1-1 0 0,0 1 1 0 0,0-1 0 0 0,0 1 0 0 0,0-1 0 0 0,0 1-1 0 0,0-1 1 0 0,1 1 0 0 0,-1-1 0 0 0,1 0 0 0 0,-1 0 0 0 0,1 1-1 0 0,-1-1 1 0 0,1-3 0 0 0,-1-2 263 0 0,1 0 0 0 0,0 1 0 0 0,1-1 1 0 0,-1 0-1 0 0,1 1 0 0 0,1-1 0 0 0,-1 0 0 0 0,4-8 0 0 0,2-3 1075 0 0,15-29-1 0 0,0 7-1272 0 0,1 2-1 0 0,3 0 1 0 0,42-49 0 0 0,-47 64-97 0 0,1 1 0 0 0,1 1 0 0 0,1 1 0 0 0,0 1 0 0 0,52-30 0 0 0,-70 45-33 0 0,1 1-1 0 0,-1 0 1 0 0,1 0-1 0 0,0 0 1 0 0,0 1-1 0 0,0 0 0 0 0,0 1 1 0 0,0-1-1 0 0,0 1 1 0 0,0 1-1 0 0,0-1 1 0 0,1 1-1 0 0,-1 1 1 0 0,0-1-1 0 0,0 1 1 0 0,0 0-1 0 0,0 1 0 0 0,0 0 1 0 0,0 0-1 0 0,8 4 1 0 0,10 5-1922 0 0,-13-6 937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40 13823 0 0,'6'-5'352'0'0,"0"0"0"0"0,12-7 0 0 0,-28 6 92 0 0,10 6-437 0 0,0 0-1 0 0,0 0 1 0 0,1 0 0 0 0,-1 0-1 0 0,0-1 1 0 0,0 1-1 0 0,0 0 1 0 0,0 0 0 0 0,1 0-1 0 0,-1 0 1 0 0,0 0-1 0 0,0 0 1 0 0,0 0 0 0 0,0 0-1 0 0,0-1 1 0 0,1 1-1 0 0,-1 0 1 0 0,0 0 0 0 0,0 0-1 0 0,0 0 1 0 0,0 0-1 0 0,0-1 1 0 0,0 1 0 0 0,0 0-1 0 0,0 0 1 0 0,0 0-1 0 0,0-1 1 0 0,0 1 0 0 0,0 0-1 0 0,0 0 1 0 0,0 0-1 0 0,0 0 1 0 0,0-1 0 0 0,0 1-1 0 0,0 0 1 0 0,0 0-1 0 0,0 0 1 0 0,0 0 0 0 0,0-1-1 0 0,0 1 1 0 0,0 0-1 0 0,0 0 1 0 0,0 0 0 0 0,0 0-1 0 0,0-1 1 0 0,0 1-1 0 0,0 0 1 0 0,-1 0 0 0 0,1 0-1 0 0,0 0 1 0 0,0 0-1 0 0,0-1 1 0 0,0 1 0 0 0,0 0-1 0 0,-1 0 1 0 0,1 0-1 0 0,0 0 1 0 0,0 0 0 0 0,0 0-1 0 0,0 0 1 0 0,-1 0-1 0 0,1 0 1 0 0,0 0 0 0 0,0 0-1 0 0,0 0 1 0 0,9-3 492 0 0,-8 3 10 0 0,-1 0 3 0 0,0 0 0 0 0,1 2-302 0 0,0 0-1 0 0,0 0 1 0 0,-1 0-1 0 0,1 1 1 0 0,-1-1-1 0 0,1 4 1 0 0,-2 2-191 0 0,-1-1 0 0 0,1 1 0 0 0,-1-1 0 0 0,0 1 0 0 0,-1-1 0 0 0,0 1 0 0 0,-7 12 0 0 0,2-3-6 0 0,-27 62-47 0 0,-241 497-333 0 0,153-338-1224 0 0,96-184 983 0 0,13-27-530 0 0,-31 50-1 0 0,41-70 148 0 0,3-6-29 0 0,1-1-4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6:5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66 276 1727 0 0,'0'0'10850'0'0,"2"1"-10568"0"0,0-1-195 0 0,-1 1-1 0 0,1-1 0 0 0,0 1 1 0 0,0-1-1 0 0,0 0 1 0 0,0 1-1 0 0,0-1 0 0 0,0 0 1 0 0,0-1-1 0 0,0 1 0 0 0,0 0 1 0 0,0 0-1 0 0,0-1 0 0 0,-1 1 1 0 0,1-1-1 0 0,0 0 1 0 0,3-1-1 0 0,3-3 148 0 0,0 0 0 0 0,-1 0 0 0 0,1 0 0 0 0,-1-1 1 0 0,0-1-1 0 0,8-9 0 0 0,12-10 96 0 0,75-60 128 0 0,-79 70-437 0 0,0 1 0 0 0,47-23-1 0 0,-49 28-11 0 0,1 1 1 0 0,32-8-1 0 0,-47 15 37 0 0,1 0 1 0 0,-1 1-1 0 0,1 0 0 0 0,0 0 1 0 0,-1 1-1 0 0,1 0 0 0 0,0 0 1 0 0,0 1-1 0 0,-1 0 1 0 0,1 0-1 0 0,9 4 0 0 0,-15-5-36 0 0,1 1 0 0 0,-1 0 0 0 0,0 0 0 0 0,0 0 1 0 0,1 0-1 0 0,-1 0 0 0 0,0 1 0 0 0,0-1 0 0 0,0 0 0 0 0,-1 1 0 0 0,1 0 0 0 0,0-1 0 0 0,0 1 0 0 0,-1 0 0 0 0,1 0 0 0 0,-1 0 0 0 0,0 0 0 0 0,1 0 0 0 0,-1 0 0 0 0,0 0 0 0 0,0 0 0 0 0,-1 1 1 0 0,1-1-1 0 0,0 0 0 0 0,-1 1 0 0 0,1-1 0 0 0,-1 1 0 0 0,0-1 0 0 0,0 0 0 0 0,0 1 0 0 0,0-1 0 0 0,0 1 0 0 0,0-1 0 0 0,-1 3 0 0 0,-1 3 20 0 0,-1 0 1 0 0,0 1-1 0 0,0-1 0 0 0,-1-1 0 0 0,0 1 1 0 0,0 0-1 0 0,-1-1 0 0 0,-6 8 0 0 0,-11 11-3 0 0,-1-1-1 0 0,-1-2 0 0 0,-44 33 0 0 0,13-11-3 0 0,-100 79 105 0 0,80-68-103 0 0,65-49-34 0 0,-1 0 1 0 0,-1-1-1 0 0,1-1 0 0 0,-1 0 0 0 0,-16 5 0 0 0,27-10-10 0 0,1 1 0 0 0,-1-1 0 0 0,0 0 0 0 0,0 1 0 0 0,0-1-1 0 0,0 0 1 0 0,0 0 0 0 0,1 0 0 0 0,-1 0 0 0 0,0 0 0 0 0,0 0 0 0 0,0 0-1 0 0,0 0 1 0 0,0 0 0 0 0,0 0 0 0 0,1 0 0 0 0,-1-1 0 0 0,0 1 0 0 0,0 0-1 0 0,0-1 1 0 0,1 1 0 0 0,-1 0 0 0 0,0-1 0 0 0,0 1 0 0 0,1-1 0 0 0,-1 1-1 0 0,0-1 1 0 0,1 0 0 0 0,-1 1 0 0 0,0-1 0 0 0,1 0 0 0 0,-1 1 0 0 0,1-1-1 0 0,-1 0 1 0 0,0-1 0 0 0,1 0-11 0 0,0 0-1 0 0,-1 1 1 0 0,1-1 0 0 0,0 0-1 0 0,0 1 1 0 0,0-1-1 0 0,0 0 1 0 0,1 0 0 0 0,-1 1-1 0 0,0-1 1 0 0,1 0 0 0 0,-1 1-1 0 0,1-1 1 0 0,-1 0-1 0 0,1 1 1 0 0,0-1 0 0 0,1-1-1 0 0,2-3-2 0 0,1 1 1 0 0,-1-1-1 0 0,1 1 0 0 0,0 1 0 0 0,1-1 0 0 0,-1 1 1 0 0,1 0-1 0 0,0 0 0 0 0,10-5 0 0 0,2 1-5 0 0,0 0-1 0 0,23-7 0 0 0,-30 13 42 0 0,0 0 0 0 0,0 0 0 0 0,0 1 0 0 0,1 0 0 0 0,-1 1 0 0 0,0 0 0 0 0,1 1 0 0 0,-1 0 0 0 0,0 1 0 0 0,0 0 0 0 0,14 5 0 0 0,-6-1 65 0 0,0 1 0 0 0,-1 1 0 0 0,0 1 0 0 0,0 0 0 0 0,26 19 0 0 0,-31-18 25 0 0,0 0-1 0 0,-1 1 0 0 0,0 0 1 0 0,-1 1-1 0 0,0 1 0 0 0,-1-1 1 0 0,10 17-1 0 0,-18-25-64 0 0,0-1-1 0 0,0 1 1 0 0,-1 0 0 0 0,1-1-1 0 0,-1 1 1 0 0,1 0 0 0 0,-1 0-1 0 0,0 0 1 0 0,-1 0 0 0 0,1 1-1 0 0,-1-1 1 0 0,0 0 0 0 0,0 0-1 0 0,0 0 1 0 0,0 0 0 0 0,-1 0-1 0 0,1 0 1 0 0,-1 1 0 0 0,0-1-1 0 0,-1-1 1 0 0,1 1 0 0 0,-1 0-1 0 0,1 0 1 0 0,-1 0 0 0 0,0-1-1 0 0,-1 1 1 0 0,1-1 0 0 0,0 0-1 0 0,-1 1 1 0 0,0-1 0 0 0,-4 3-1 0 0,-5 4 42 0 0,-1-1-1 0 0,0-1 0 0 0,0 0 1 0 0,-14 7-1 0 0,-60 20 250 0 0,42-18-115 0 0,-151 48 654 0 0,113-39-857 0 0,76-24-9 0 0,0 0 0 0 0,1 1 0 0 0,0-1 0 0 0,-1 2 0 0 0,1-1 0 0 0,0 0 0 0 0,1 1-1 0 0,-1 0 1 0 0,1 1 0 0 0,0-1 0 0 0,0 1 0 0 0,0 0 0 0 0,0 0 0 0 0,1 1 0 0 0,0-1 0 0 0,-6 10 0 0 0,10-10-1450 0 0,3 7-5296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15663 0 0,'0'0'356'0'0,"0"0"50"0"0,1 2 20 0 0,-1-1-404 0 0,1 1 1 0 0,0-1-1 0 0,0 0 0 0 0,-1 0 0 0 0,1 1 0 0 0,0-1 0 0 0,0 0 0 0 0,0 0 1 0 0,1 0-1 0 0,-1 0 0 0 0,0 0 0 0 0,0-1 0 0 0,0 1 0 0 0,1 0 0 0 0,-1 0 1 0 0,0-1-1 0 0,1 1 0 0 0,-1-1 0 0 0,1 1 0 0 0,-1-1 0 0 0,0 0 0 0 0,1 0 1 0 0,-1 1-1 0 0,1-1 0 0 0,1 0 0 0 0,7 0 88 0 0,0 0-1 0 0,16-1 1 0 0,-24 1-47 0 0,36-5 893 0 0,68-17-1 0 0,36-20 267 0 0,-86 25-799 0 0,-17 5-171 0 0,278-80 1624 0 0,-140 45-2317 0 0,-63 11-4966 0 0,-111 34 4383 0 0,1-2 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11 15663 0 0,'-1'-1'43'0'0,"0"0"-1"0"0,1 0 0 0 0,-1 0 1 0 0,0 0-1 0 0,0 1 1 0 0,0-1-1 0 0,0 0 0 0 0,0 1 1 0 0,0-1-1 0 0,0 1 1 0 0,0-1-1 0 0,0 1 0 0 0,-1 0 1 0 0,1-1-1 0 0,0 1 1 0 0,0 0-1 0 0,0 0 0 0 0,0 0 1 0 0,-1 0-1 0 0,1 0 1 0 0,0 0-1 0 0,0 0 0 0 0,0 0 1 0 0,0 0-1 0 0,-1 0 1 0 0,1 1-1 0 0,0-1 0 0 0,0 0 1 0 0,0 1-1 0 0,0-1 1 0 0,0 1-1 0 0,0-1 0 0 0,0 1 1 0 0,0 0-1 0 0,0 0 1 0 0,0-1-1 0 0,0 1 0 0 0,0 0 1 0 0,-1 1-1 0 0,-14 25-42 0 0,11-18 0 0 0,0-1 0 0 0,-11 15 0 0 0,-30 33-196 0 0,-48 74-1 0 0,68-85-355 0 0,-21 49 1 0 0,0 1 71 0 0,-14 26 1349 0 0,-12 22 254 0 0,36-85-669 0 0,-2-1 0 0 0,-3-2-1 0 0,-96 96 1 0 0,128-141-527 0 0,8-6-65 0 0,-1-1 0 0 0,0 0-1 0 0,0 0 1 0 0,0 0 0 0 0,0-1 0 0 0,0 1 0 0 0,-1-1-1 0 0,1 0 1 0 0,-1 0 0 0 0,-5 2 0 0 0,9-3 133 0 0,-1-1 1 0 0,1 0 0 0 0,0 0 0 0 0,0 0 0 0 0,-1 0 0 0 0,1 0-1 0 0,0 1 1 0 0,-1-1 0 0 0,1 0 0 0 0,0 0 0 0 0,-1 0-1 0 0,1 0 1 0 0,0 0 0 0 0,-1 0 0 0 0,1 0 0 0 0,0 0 0 0 0,-1 0-1 0 0,1 0 1 0 0,0 0 0 0 0,0-1 0 0 0,-1 1 0 0 0,1 0 0 0 0,0 0-1 0 0,-1 0 1 0 0,1 0 0 0 0,0 0 0 0 0,0-1 0 0 0,-1 1-1 0 0,1 0 1 0 0,0 0 0 0 0,0 0 0 0 0,-1-1 0 0 0,1 1 0 0 0,0 0-1 0 0,0 0 1 0 0,0-1 0 0 0,-1 1 0 0 0,2-5-3 0 0,-1 2 7 0 0,1 0 0 0 0,0 0 0 0 0,0 1 0 0 0,0-1 0 0 0,0 0 0 0 0,0 1 0 0 0,1-1 0 0 0,-1 1 0 0 0,3-3 0 0 0,4-9 0 0 0,-1 1-114 0 0,1 0-1 0 0,1 1 1 0 0,0 0-1 0 0,0 0 1 0 0,1 1-1 0 0,1 1 1 0 0,11-10-1 0 0,89-61-976 0 0,-98 72 1066 0 0,22-15 87 0 0,59-28-1 0 0,-77 44 220 0 0,1 1 1 0 0,0 0-1 0 0,0 2 0 0 0,0 0 1 0 0,35-5-1 0 0,-50 10-271 0 0,1-1 0 0 0,-1 1 0 0 0,1 0 0 0 0,-1 0-1 0 0,1 0 1 0 0,-1 1 0 0 0,1-1 0 0 0,-1 1 0 0 0,1 0 0 0 0,-1 0 0 0 0,0 0 0 0 0,0 1 0 0 0,1-1 0 0 0,-1 1 0 0 0,5 3 0 0 0,-6-3-10 0 0,0 0 0 0 0,0 0 1 0 0,-1 0-1 0 0,1 0 0 0 0,0 0 0 0 0,-1 0 1 0 0,0 1-1 0 0,0-1 0 0 0,1 1 1 0 0,-1-1-1 0 0,-1 1 0 0 0,1-1 1 0 0,0 1-1 0 0,-1-1 0 0 0,1 1 1 0 0,-1 0-1 0 0,0-1 0 0 0,0 1 1 0 0,0 0-1 0 0,0 4 0 0 0,-1 0-75 0 0,0 0 0 0 0,-1 0 0 0 0,1 0 0 0 0,-1-1-1 0 0,-1 1 1 0 0,1-1 0 0 0,-1 1 0 0 0,-4 6 0 0 0,-3 3-899 0 0,-20 24 1 0 0,14-20-16 0 0,6-7-4127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2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160 131 10135 0 0,'0'0'464'0'0,"-3"8"151"0"0,-5 6 75 0 0,7-13-525 0 0,0-1 1 0 0,0 1-1 0 0,1 0 1 0 0,-1 0-1 0 0,1 0 0 0 0,-1 0 1 0 0,1 0-1 0 0,-1 0 1 0 0,1 0-1 0 0,0 0 1 0 0,-1 0-1 0 0,1 2 1 0 0,0-3-117 0 0,1 1 0 0 0,-1-1 0 0 0,0 1 0 0 0,1-1-1 0 0,-1 1 1 0 0,1-1 0 0 0,-1 1 0 0 0,1-1 0 0 0,-1 1 0 0 0,1-1 0 0 0,-1 0 0 0 0,1 1 0 0 0,0-1 0 0 0,-1 0 0 0 0,1 1 0 0 0,-1-1 0 0 0,1 0 0 0 0,0 0 0 0 0,-1 0 0 0 0,1 0 0 0 0,0 0-1 0 0,-1 1 1 0 0,1-1 0 0 0,0 0 0 0 0,0-1 0 0 0,4 2 58 0 0,-1-1-1 0 0,1 0 0 0 0,-1-1 1 0 0,1 1-1 0 0,-1-1 1 0 0,0 1-1 0 0,6-3 1 0 0,32-12 1007 0 0,-34 12-1048 0 0,23-8 450 0 0,0-2 0 0 0,-1-2 0 0 0,45-27 0 0 0,-60 33-516 0 0,8-5 0 0 0,-22 13 0 0 0,0 0 0 0 0,0 1 0 0 0,0-1 0 0 0,-1 0 0 0 0,1 0 0 0 0,0 0 0 0 0,0 0 0 0 0,-1 0 0 0 0,1 0 0 0 0,0 0 0 0 0,-1 0 0 0 0,1 0 0 0 0,-1 0 0 0 0,0 0 0 0 0,1 0 0 0 0,-1 0 0 0 0,0 0 0 0 0,1-2 0 0 0,-2-14 0 0 0,1 16 0 0 0,0 1 0 0 0,0-1 0 0 0,0 0 0 0 0,-1 1 0 0 0,1-1 0 0 0,0 1 0 0 0,0-1 0 0 0,-1 1 0 0 0,1 0 0 0 0,0-1 0 0 0,-1 1 0 0 0,1-1 0 0 0,-1 1 0 0 0,1-1 0 0 0,0 1 0 0 0,-1 0 0 0 0,1-1 0 0 0,-1 1 0 0 0,1 0 0 0 0,-1 0 0 0 0,1-1 0 0 0,-1 1 0 0 0,1 0 0 0 0,-1 0 0 0 0,0 0 0 0 0,1 0 0 0 0,-1-1 0 0 0,1 1 0 0 0,-1 0 0 0 0,1 0 0 0 0,-1 0 0 0 0,0 0 0 0 0,1 0 0 0 0,-1 0 0 0 0,1 1 0 0 0,-1-1 0 0 0,1 0 0 0 0,-1 0 0 0 0,1 0 0 0 0,-1 0 0 0 0,1 1 0 0 0,-2-1 0 0 0,1 1 0 0 0,-14 2-39 0 0,0 1-1 0 0,-1 1 0 0 0,2 0 0 0 0,-1 1 1 0 0,1 1-1 0 0,-16 9 0 0 0,10-3-116 0 0,0 1-1 0 0,1 1 0 0 0,-24 23 0 0 0,-3 12-376 0 0,-75 104 1 0 0,102-128 510 0 0,15-19 113 0 0,-1 0-1 0 0,1 0 1 0 0,0 0-1 0 0,1 0 1 0 0,0 1 0 0 0,0-1-1 0 0,1 1 1 0 0,-1 0-1 0 0,2 0 1 0 0,-2 8-1 0 0,3-13-55 0 0,-1 0-1 0 0,1 1 0 0 0,0-1 1 0 0,0 0-1 0 0,1 0 0 0 0,-1 0 1 0 0,1 0-1 0 0,-1 0 0 0 0,1 1 1 0 0,0-1-1 0 0,0 0 0 0 0,1-1 1 0 0,-1 1-1 0 0,0 0 0 0 0,1 0 1 0 0,0 0-1 0 0,-1-1 0 0 0,1 1 1 0 0,0-1-1 0 0,1 1 0 0 0,-1-1 1 0 0,0 0-1 0 0,1 0 0 0 0,-1 0 1 0 0,1 0-1 0 0,-1-1 1 0 0,1 1-1 0 0,4 1 0 0 0,6 3-160 0 0,0-2 1 0 0,0 1-1 0 0,0-2 0 0 0,1 1 0 0 0,0-2 0 0 0,0 0 0 0 0,0-1 1 0 0,0 0-1 0 0,0-1 0 0 0,18-2 0 0 0,-13-1-386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13823 0 0,'0'0'315'0'0,"0"0"45"0"0,0 0 21 0 0,0 0-49 0 0,1 1-220 0 0,1 2-111 0 0,0 0-1 0 0,-1 1 1 0 0,0-1-1 0 0,0 0 1 0 0,0 1-1 0 0,0-1 0 0 0,0 0 1 0 0,-1 1-1 0 0,1-1 1 0 0,-1 1-1 0 0,0-1 1 0 0,0 1-1 0 0,0-1 1 0 0,-2 8-1 0 0,-1 7 38 0 0,-7 25 0 0 0,-80 207 1469 0 0,75-212-1930 0 0,-94 211-692 0 0,52-123 1051 0 0,-38 71-978 0 0,69-150 731 0 0,-2-1 0 0 0,-37 44-1 0 0,18-32 312 0 0,-60 58 0 0 0,102-112 0 0 0,-21 21 0 0 0,23-23 0 0 0,16-17 0 0 0,139-177 1673 0 0,-102 125-1354 0 0,-17 22-319 0 0,84-102 0 0 0,-103 131 0 0 0,2 0 0 0 0,0 2 0 0 0,1 0 0 0 0,0 1 0 0 0,1 1 0 0 0,30-16 0 0 0,-42 24 61 0 0,1 1 0 0 0,0 0-1 0 0,1 1 1 0 0,-1 0 0 0 0,1 0 0 0 0,-1 0-1 0 0,1 1 1 0 0,-1 0 0 0 0,1 1 0 0 0,-1 0-1 0 0,1 0 1 0 0,0 0 0 0 0,-1 1-1 0 0,1 0 1 0 0,-1 1 0 0 0,1-1 0 0 0,-1 1-1 0 0,1 1 1 0 0,-1 0 0 0 0,0 0 0 0 0,0 0-1 0 0,-1 1 1 0 0,1 0 0 0 0,-1 0 0 0 0,0 0-1 0 0,0 1 1 0 0,0 0 0 0 0,0 1-1 0 0,-1-1 1 0 0,6 8 0 0 0,-7-6-50 0 0,0 0 1 0 0,0 0-1 0 0,-1 0 0 0 0,1 1 1 0 0,-1 0-1 0 0,-1-1 0 0 0,0 1 1 0 0,0 0-1 0 0,-1 0 0 0 0,1 1 1 0 0,-2-1-1 0 0,1 0 0 0 0,-2 16 1 0 0,-2-1-11 0 0,0 0 1 0 0,-2 0 0 0 0,-12 36-1 0 0,15-52-1 0 0,-1 0 0 0 0,-1 0 0 0 0,1 0 0 0 0,-1 0 0 0 0,0-1 0 0 0,-1 0 0 0 0,0 0 0 0 0,0 0 0 0 0,0 0 0 0 0,-7 6 0 0 0,-8 4 0 0 0,-38 23 0 0 0,41-27 0 0 0,-64 34 0 0 0,-1 0 0 0 0,58-30-64 0 0,-5 2-376 0 0,0 2 0 0 0,-44 40 0 0 0,72-59-72 0 0,1-1 0 0 0,0 0 0 0 0,0 0 0 0 0,5-12-512 0 0,13-16 0 0 0,-6 9 512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222 172 13823 0 0,'0'0'315'0'0,"2"0"45"0"0,7-1-192 0 0,1 0 0 0 0,-1-1 0 0 0,14-4 0 0 0,4 0-3 0 0,117-26 1859 0 0,-123 26-2021 0 0,-1-1-1 0 0,0 0 0 0 0,0-2 0 0 0,-1 0 1 0 0,0-1-1 0 0,31-23 0 0 0,-48 32-65 0 0,-1 0 0 0 0,0 0-1 0 0,0 0 1 0 0,1 0 0 0 0,-1 0-1 0 0,0-1 1 0 0,0 1 0 0 0,0 0 0 0 0,0-1-1 0 0,0 1 1 0 0,0-1 0 0 0,-1 1-1 0 0,1-1 1 0 0,-1 1 0 0 0,1-1 0 0 0,0-1-1 0 0,-1 2 30 0 0,0 0 0 0 0,0 1 0 0 0,0-1 0 0 0,0 0-1 0 0,0 0 1 0 0,0 1 0 0 0,-1-1 0 0 0,1 0 0 0 0,0 1 0 0 0,0-1 0 0 0,0 0-1 0 0,-1 1 1 0 0,1-1 0 0 0,0 0 0 0 0,-1 1 0 0 0,1-1 0 0 0,-1 1-1 0 0,1-1 1 0 0,-1 1 0 0 0,1-1 0 0 0,-1 1 0 0 0,1-1 0 0 0,-1 1 0 0 0,1-1-1 0 0,-1 1 1 0 0,0-1 0 0 0,1 1 0 0 0,-1 0 0 0 0,0 0 0 0 0,1-1-1 0 0,-1 1 1 0 0,0 0 0 0 0,1 0 0 0 0,-1 0 0 0 0,0 0 0 0 0,0-1 0 0 0,1 1-1 0 0,-2 1 1 0 0,-5-2-163 0 0,1 1 1 0 0,0 1-1 0 0,-1 0 0 0 0,1 0 0 0 0,0 0 0 0 0,0 0 1 0 0,-7 3-1 0 0,-2 1 155 0 0,-13 3 37 0 0,0 1 0 0 0,0 2 0 0 0,-42 24 0 0 0,23-7 7 0 0,-46 34 0 0 0,63-39 395 0 0,1 1 0 0 0,0 1 0 0 0,-38 46 0 0 0,56-58-229 0 0,0 0 0 0 0,2 1-1 0 0,0 0 1 0 0,0 1-1 0 0,1 0 1 0 0,1 0 0 0 0,0 1-1 0 0,2 0 1 0 0,0 0 0 0 0,-5 24-1 0 0,9-31-134 0 0,1 0 1 0 0,-1 0-1 0 0,1 0 0 0 0,1 0 0 0 0,0 0 1 0 0,0 0-1 0 0,1 0 0 0 0,0-1 0 0 0,1 1 1 0 0,0 0-1 0 0,0-1 0 0 0,8 15 0 0 0,-8-18-26 0 0,-1-1 0 0 0,1 0 0 0 0,0 0 0 0 0,0 0 0 0 0,0 0 0 0 0,0-1 1 0 0,1 1-1 0 0,0-1 0 0 0,-1 0 0 0 0,1 0 0 0 0,1 0 0 0 0,-1 0 0 0 0,0-1 0 0 0,0 0 0 0 0,1 0 0 0 0,0 0 0 0 0,-1 0 0 0 0,1-1 0 0 0,0 1 0 0 0,0-1 0 0 0,0-1 0 0 0,-1 1 0 0 0,1-1 0 0 0,10 0 0 0 0,-6-1-7 0 0,-1-1 0 0 0,1 0 0 0 0,-1 0 0 0 0,1-1 0 0 0,12-6 0 0 0,16-9 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73 13823 0 0,'10'-7'352'0'0,"-8"5"-265"0"0,1 0 0 0 0,-1 0 0 0 0,1 0 0 0 0,-1 0 0 0 0,0 0 0 0 0,0 0 0 0 0,0-1 0 0 0,0 1 0 0 0,0-1 0 0 0,-1 1 0 0 0,1-1 0 0 0,-1 0 0 0 0,3-5 0 0 0,-4 8-26 0 0,0-1 0 0 0,1 0 0 0 0,-1 1 0 0 0,0-1 0 0 0,0 0 0 0 0,0 1-1 0 0,0-1 1 0 0,0 0 0 0 0,0 1 0 0 0,0-1 0 0 0,0 0 0 0 0,0 1 0 0 0,0-1 0 0 0,0 0 0 0 0,0 1 0 0 0,0-1 0 0 0,0 1 0 0 0,0-1 0 0 0,-1 0 0 0 0,1 1 0 0 0,0-1 0 0 0,-1 1 0 0 0,1-1 0 0 0,-1 0 0 0 0,0 0 47 0 0,0 0-1 0 0,0 0 1 0 0,0 0 0 0 0,0 1-1 0 0,0-1 1 0 0,0 0 0 0 0,0 1-1 0 0,-1-1 1 0 0,1 1-1 0 0,0-1 1 0 0,-3 0 0 0 0,1 0 25 0 0,-1 1 0 0 0,1-1 0 0 0,-1 1 0 0 0,1 0 1 0 0,-1 0-1 0 0,1 0 0 0 0,-1 0 0 0 0,-6 2 0 0 0,-4 3-129 0 0,1 0-1 0 0,1 1 1 0 0,-1 1-1 0 0,-12 8 1 0 0,-46 36-7 0 0,24-16 4 0 0,7-4-1 0 0,2 2 0 0 0,0 1 0 0 0,-55 68 0 0 0,89-96 0 0 0,-1 0 0 0 0,1 0 0 0 0,-1 1 0 0 0,2-1 0 0 0,-1 1 0 0 0,1 0 0 0 0,0 0 0 0 0,0 0 0 0 0,1 1 0 0 0,0-1 0 0 0,1 1 0 0 0,-2 10 0 0 0,3-15 0 0 0,0 1 0 0 0,0 0 0 0 0,0-1 0 0 0,0 1 0 0 0,1-1 0 0 0,0 1 0 0 0,0 0 0 0 0,0-1 0 0 0,0 1 0 0 0,0-1 0 0 0,1 0 0 0 0,-1 1 0 0 0,1-1 0 0 0,0 0 0 0 0,0 0 0 0 0,0 0 0 0 0,1 0 0 0 0,-1 0 0 0 0,1-1 0 0 0,-1 1 0 0 0,1-1 0 0 0,0 0 0 0 0,0 1 0 0 0,0-1 0 0 0,0 0 0 0 0,0-1 0 0 0,5 3 0 0 0,-3-2-92 0 0,-1-1 0 0 0,1 1-1 0 0,0-1 1 0 0,0 0 0 0 0,0 0 0 0 0,-1 0-1 0 0,1-1 1 0 0,0 0 0 0 0,0 0 0 0 0,0 0-1 0 0,0 0 1 0 0,0-1 0 0 0,0 0 0 0 0,7-2-1 0 0,11-6-419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23 11975 0 0,'2'0'334'0'0,"-1"0"0"0"0,0-1-1 0 0,0 1 1 0 0,1-1-1 0 0,-1 0 1 0 0,0 1-1 0 0,0-1 1 0 0,0 0 0 0 0,2-1-1 0 0,-5 0-332 0 0,0 1 0 0 0,0-1 0 0 0,0 1 0 0 0,0 0 0 0 0,0-1 0 0 0,0 1 0 0 0,0 0 0 0 0,0 0 0 0 0,-1 0 0 0 0,1 1 0 0 0,0-1 0 0 0,-1 1 0 0 0,1-1 0 0 0,0 1 0 0 0,-1 0 0 0 0,1-1 0 0 0,-1 1 0 0 0,1 1 0 0 0,-4-1 0 0 0,-9 2-3 0 0,-28 5 1 0 0,35-5 0 0 0,-20 4 90 0 0,0 1-1 0 0,1 1 1 0 0,0 1-1 0 0,-42 21 1 0 0,46-18 315 0 0,0 0 0 0 0,1 2 1 0 0,0 1-1 0 0,-21 19 0 0 0,23-16-81 0 0,1 1 1 0 0,1 0-1 0 0,0 1 0 0 0,-20 33 0 0 0,27-36-313 0 0,-24 44-3 0 0,32-54-7 0 0,0 0 0 0 0,0 0 0 0 0,1 0 0 0 0,0 0 0 0 0,0 0-1 0 0,0 0 1 0 0,0 10 0 0 0,2-15 0 0 0,0 0 0 0 0,0 0 0 0 0,0 0 0 0 0,0 1 0 0 0,0-1 0 0 0,1 0 0 0 0,-1 0 0 0 0,1 0 0 0 0,-1 0 0 0 0,1 0 0 0 0,0 0 0 0 0,0 0 0 0 0,-1-1 0 0 0,1 1 0 0 0,1 0 0 0 0,-1 0 0 0 0,0-1 0 0 0,0 1 0 0 0,1 0 0 0 0,-1-1 0 0 0,1 1 0 0 0,-1-1 0 0 0,1 0 0 0 0,0 0 0 0 0,-1 1 0 0 0,1-1 0 0 0,0 0 0 0 0,0 0 0 0 0,0-1 0 0 0,0 1 0 0 0,0 0 0 0 0,0-1 0 0 0,0 1 0 0 0,0-1 0 0 0,0 1 0 0 0,4-1 0 0 0,3 0 0 0 0,0 1 0 0 0,0-2 0 0 0,1 0 0 0 0,-1 0 0 0 0,0 0 0 0 0,0-1 0 0 0,10-4 0 0 0,8-3-115 0 0,-1-2 0 0 0,0-1-1 0 0,0-1 1 0 0,-2-1 0 0 0,1-1-1 0 0,-2-2 1 0 0,0 0 0 0 0,-1-1-1 0 0,-1-1 1 0 0,0-1 0 0 0,21-28-1 0 0,-3 5 894 0 0,-38 42-337 0 0,-2 10-445 0 0,0 1 0 0 0,0-1 0 0 0,-2 0 0 0 0,1 0 0 0 0,-1 0 0 0 0,-6 15 0 0 0,3-11-591 0 0,-6 25-1 0 0,10-28 84 0 0,0 0 0 0 0,0 14 0 0 0,2-22 0 0 0,0-1 457 0 0,1 0-1 0 0,-1-1 1 0 0,1 1-1 0 0,-1-1 1 0 0,1 0 0 0 0,0 1-1 0 0,-1-1 1 0 0,1 0-1 0 0,0 1 1 0 0,-1-1-1 0 0,1 0 1 0 0,0 1 0 0 0,-1-1-1 0 0,1 0 1 0 0,0 0-1 0 0,0 0 1 0 0,-1 0-1 0 0,1 0 1 0 0,0 0-1 0 0,0 0 1 0 0,-1 0 0 0 0,1 0-1 0 0,0 0 1 0 0,0 0-1 0 0,0-1 1 0 0,19-5-552 0 0,-1-4 95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90 13823 0 0,'0'0'630'0'0,"0"0"-13"0"0,-1 2-320 0 0,-45 84 1069 0 0,15-29-724 0 0,-15 20-642 0 0,28-47 0 0 0,-23 47 0 0 0,39-70 157 0 0,0-1 0 0 0,1 1 0 0 0,-1 0 0 0 0,1-1 0 0 0,1 1 0 0 0,-1 0 0 0 0,2 11 0 0 0,-1-8 27 0 0,1-9-56 0 0,1 1 0 0 0,-1-1 0 0 0,1-1 0 0 0,-1 1 0 0 0,1 0 0 0 0,0 0 0 0 0,-1-1 0 0 0,1 1 0 0 0,0 0 0 0 0,0-1 0 0 0,2 1 0 0 0,2-1-33 0 0,1 1-1 0 0,-1-1 0 0 0,0 0 1 0 0,1-1-1 0 0,-1 0 0 0 0,0 0 1 0 0,1 0-1 0 0,-1 0 1 0 0,0-1-1 0 0,0 0 0 0 0,0-1 1 0 0,-1 1-1 0 0,9-6 0 0 0,8-5 476 0 0,38-31-1 0 0,-57 42-469 0 0,146-126 282 0 0,-131 108-831 0 0,0 0 0 0 0,-1-1 0 0 0,0 0 0 0 0,-2-1 0 0 0,16-32 0 0 0,23-64-4473 0 0,-44 99-876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13823 0 0,'1'0'69'0'0,"-1"0"-1"0"0,0 0 0 0 0,1-1 0 0 0,-1 1 1 0 0,0 0-1 0 0,0 0 0 0 0,1 0 1 0 0,-1 0-1 0 0,0 0 0 0 0,1 0 0 0 0,-1 0 1 0 0,0 0-1 0 0,0 0 0 0 0,1 0 1 0 0,-1 0-1 0 0,0 0 0 0 0,1 0 0 0 0,-1 0 1 0 0,0 0-1 0 0,1 0 0 0 0,-1 0 1 0 0,1 1-1 0 0,-8 7 248 0 0,-1 0 0 0 0,1 0 0 0 0,-1-1 0 0 0,0 0 0 0 0,-18 12 0 0 0,17-13-231 0 0,-13 9-85 0 0,-1-2 0 0 0,-35 15 0 0 0,12-6 0 0 0,-20 11 0 0 0,-48 25 0 0 0,114-58 0 0 0,0 0 0 0 0,0 0 0 0 0,0 0 0 0 0,0 0 0 0 0,0 0 0 0 0,-1 0 0 0 0,1 0 0 0 0,0 0 0 0 0,0 0 0 0 0,0 0 0 0 0,0 0 0 0 0,0 1 0 0 0,0-1 0 0 0,0 0 0 0 0,0 0 0 0 0,0 0 0 0 0,0 0 0 0 0,0 0 0 0 0,0 0 0 0 0,0 0 0 0 0,-1 0 0 0 0,1 0 0 0 0,0 0 0 0 0,0 0 0 0 0,0 0 0 0 0,0 1 0 0 0,0-1 0 0 0,0 0 0 0 0,0 0 0 0 0,0 0 0 0 0,0 0 0 0 0,0 0 0 0 0,0 0 0 0 0,0 0 0 0 0,0 0 0 0 0,0 0 0 0 0,0 0 0 0 0,0 1 0 0 0,0-1 0 0 0,0 0 0 0 0,0 0 0 0 0,0 0 0 0 0,0 0 0 0 0,0 0 0 0 0,0 0 0 0 0,0 0 0 0 0,0 0 0 0 0,1 1 0 0 0,5 1 0 0 0,11 0 0 0 0,-15-1 0 0 0,13 0-3 0 0,0 2-1 0 0,-1-1 0 0 0,1 2 1 0 0,21 8-1 0 0,-30-10 11 0 0,-1 1-1 0 0,1 0 1 0 0,-1 1-1 0 0,0-1 0 0 0,0 1 1 0 0,0 0-1 0 0,0 0 1 0 0,-1 0-1 0 0,1 1 1 0 0,-1 0-1 0 0,0 0 0 0 0,-1 0 1 0 0,6 10-1 0 0,0 1 426 0 0,-1 0 0 0 0,-1 1-1 0 0,6 21 1 0 0,-11-31-409 0 0,0 0-1 0 0,0 1 1 0 0,-1-1 0 0 0,-1 1-1 0 0,1-1 1 0 0,-1 1 0 0 0,0-1-1 0 0,-1 1 1 0 0,1 0 0 0 0,-4 10-1 0 0,2-14-22 0 0,0 0 0 0 0,0 0 0 0 0,0 0 0 0 0,0 0 0 0 0,-1 0 0 0 0,0-1 0 0 0,1 1 0 0 0,-1-1 0 0 0,-1 0 0 0 0,1 0 0 0 0,0 0 0 0 0,-1 0 0 0 0,0-1 0 0 0,1 1 0 0 0,-1-1 0 0 0,0 0 0 0 0,0 0 0 0 0,0 0 0 0 0,-6 1 0 0 0,2 0 0 0 0,0-1 0 0 0,0 0 0 0 0,0 0 0 0 0,-1 0 0 0 0,1-1 0 0 0,-1-1 0 0 0,1 1 0 0 0,-1-2 0 0 0,-10 0 0 0 0,14 0-150 0 0,0 0 0 0 0,0 0 0 0 0,0-1 0 0 0,0 0 0 0 0,0 0 0 0 0,0 0 0 0 0,1-1-1 0 0,-1 1 1 0 0,1-1 0 0 0,-1 0 0 0 0,1 0 0 0 0,0-1 0 0 0,0 1 0 0 0,1-1 0 0 0,-1 0 0 0 0,1 0 0 0 0,0 0 0 0 0,0 0-1 0 0,0-1 1 0 0,0 1 0 0 0,1-1 0 0 0,0 0 0 0 0,0 0 0 0 0,0 1 0 0 0,0-1 0 0 0,1-1 0 0 0,-1-5 0 0 0,0-2-358 0 0,1 0 1 0 0,1-14-1 0 0,0 27 497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74 147 15663 0 0,'0'0'356'0'0,"0"0"50"0"0,0 0 20 0 0,-1 1-42 0 0,-1 7-250 0 0,3 2-120 0 0,0-8 37 0 0,0 0 0 0 0,0 0 0 0 0,0 0 0 0 0,0 0 0 0 0,1 0 0 0 0,-1 0 0 0 0,1 0 0 0 0,0-1 0 0 0,-1 1 0 0 0,1-1 0 0 0,0 1 0 0 0,0-1 0 0 0,0 1 0 0 0,0-1 0 0 0,0 0 0 0 0,0 0 0 0 0,0 0 0 0 0,0 0 0 0 0,5 1 0 0 0,-2-1 63 0 0,-1-1-1 0 0,1 1 0 0 0,0-1 1 0 0,0 1-1 0 0,0-1 0 0 0,0-1 1 0 0,-1 1-1 0 0,10-3 0 0 0,19-5-118 0 0,0-2 0 0 0,38-18-1 0 0,60-35 178 0 0,-17 7 1555 0 0,-94 46-1579 0 0,-14 6-154 0 0,0 1 0 0 0,-1 0 0 0 0,1 1 0 0 0,0-1 1 0 0,0 1-1 0 0,0 1 0 0 0,9-3 0 0 0,-14 4-331 0 0,-8 10-646 0 0,-2 1 820 0 0,-1-1 0 0 0,0 0 0 0 0,-1 0 1 0 0,0-1-1 0 0,0-1 0 0 0,-21 13 0 0 0,-81 35-1222 0 0,101-51 1270 0 0,-41 20 107 0 0,-73 48 0 0 0,113-64 194 0 0,1 0 0 0 0,1 1 1 0 0,0 1-1 0 0,0 0 0 0 0,1 1 0 0 0,1 0 0 0 0,0 0 0 0 0,0 1 0 0 0,-12 24 1 0 0,3 3 484 0 0,1 1 0 0 0,-13 48 0 0 0,26-74-645 0 0,-20 74 144 0 0,22-79-372 0 0,0 0 0 0 0,1 1 0 0 0,0-1 0 0 0,1 0 0 0 0,0 0-1 0 0,3 18 1 0 0,-3-26 148 0 0,0-1 0 0 0,1 0 0 0 0,-1 0 1 0 0,0 0-1 0 0,1 0 0 0 0,-1 0 0 0 0,1 1 0 0 0,-1-1 0 0 0,1 0 0 0 0,-1 0 0 0 0,1 0 0 0 0,0 0 0 0 0,0 0 0 0 0,-1-1 0 0 0,1 1 0 0 0,0 0 1 0 0,0 0-1 0 0,0 0 0 0 0,0-1 0 0 0,0 1 0 0 0,1 0 0 0 0,0 0-8 0 0,0-1 0 0 0,-1 1 0 0 0,1-1 0 0 0,0 0 0 0 0,0 0 0 0 0,0 0 0 0 0,0 0 0 0 0,-1 0 0 0 0,1 0 0 0 0,0 0 0 0 0,0 0 0 0 0,2-1 0 0 0,6-3-122 0 0,0 1-1 0 0,0-1 1 0 0,-1-1-1 0 0,9-5 1 0 0,-9 4 26 0 0,143-79-1681 0 0,-112 59 519 0 0,61-50-1 0 0,-57 38 297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1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4607 0 0,'0'0'7102'0'0,"-1"2"-6953"0"0,-1 6-130 0 0,2-7-38 0 0,0 1 1 0 0,0-1-1 0 0,0 0 1 0 0,0 1 0 0 0,0-1-1 0 0,0 1 1 0 0,0-1 0 0 0,0 1-1 0 0,1-1 1 0 0,-1 1-1 0 0,0-1 1 0 0,1 1 0 0 0,0-1-1 0 0,-1 0 1 0 0,1 1-1 0 0,0-1 1 0 0,-1 0 0 0 0,1 0-1 0 0,2 3 1 0 0,0-1 91 0 0,-2-1 458 0 0,6 11 73 0 0,-5-9-519 0 0,0 0 1 0 0,0 0-1 0 0,-1 1 1 0 0,0-1-1 0 0,0 0 1 0 0,0 1-1 0 0,0-1 1 0 0,-1 1-1 0 0,0-1 1 0 0,0 1-1 0 0,0-1 1 0 0,-1 9-1 0 0,-2 4 116 0 0,-11 33-1 0 0,10-37-174 0 0,-7 19 19 0 0,-1-1-1 0 0,-2 0 1 0 0,-1-1-1 0 0,-1 0 1 0 0,-1-2-1 0 0,-2 0 0 0 0,-1 0 1 0 0,-46 47-1 0 0,39-45-41 0 0,16-18-7 0 0,0 0-1 0 0,0-1 0 0 0,-1 0 0 0 0,-25 17 0 0 0,35-27-108 0 0,7-17-233 0 0,2-1 162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26 8287 0 0,'0'0'191'0'0,"0"0"26"0"0,-3-1 9 0 0,-56-10-209 0 0,-6-2 2964 0 0,64 13-1459 0 0,1 0-125 0 0,0 0-574 0 0,0 0-250 0 0,-12 13 976 0 0,11-12-1428 0 0,0 1 0 0 0,0 0 0 0 0,0 0 0 0 0,0 0 1 0 0,1 0-1 0 0,-1-1 0 0 0,1 1 0 0 0,-1 0 0 0 0,1 0 0 0 0,-1 3 0 0 0,-3 11 595 0 0,-1 3-388 0 0,0-1 1 0 0,1 1-1 0 0,0-1 0 0 0,0 21 1 0 0,4-37-331 0 0,-2 8-252 0 0,-1 1 0 0 0,0-1-1 0 0,0 0 1 0 0,-1 0 0 0 0,-8 14 0 0 0,1 0-5193 0 0,3-5-797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11975 0 0,'-2'-32'256'0'0,"2"21"64"0"0,0 1 0 0 0,0 1 32 0 0,-2 1-288 0 0,2 8-64 0 0,0 0 0 0 0,0 0-3536 0 0,0 0-720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11975 0 0,'-7'3'125'0'0,"0"0"0"0"0,0 0-1 0 0,1 1 1 0 0,0 0-1 0 0,0 0 1 0 0,0 1 0 0 0,0 0-1 0 0,0 0 1 0 0,1 0-1 0 0,0 0 1 0 0,0 1 0 0 0,1 0-1 0 0,-5 7 1 0 0,-3 8 405 0 0,0-1 1 0 0,-15 42-1 0 0,21-43-314 0 0,1 2 0 0 0,1-1 0 0 0,0 0 0 0 0,2 1 1 0 0,-1 25-1 0 0,2-16 631 0 0,-9 45 1 0 0,-5-13-395 0 0,-2 1-1 0 0,-3-2 1 0 0,-3-1-1 0 0,-2 0 1 0 0,-3-2 0 0 0,-56 86-1 0 0,-44 39-22 0 0,63-93-1214 0 0,3 2-3986 0 0,48-73-1370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111 114 15663 0 0,'-7'2'151'0'0,"0"0"0"0"0,0 0 0 0 0,1 0-1 0 0,-1 1 1 0 0,1 1 0 0 0,-1-1 0 0 0,1 1-1 0 0,0 0 1 0 0,-5 5 0 0 0,7-6-108 0 0,1 0 0 0 0,-1 0 1 0 0,1 0-1 0 0,0 1 0 0 0,0-1 0 0 0,0 1 0 0 0,0 0 1 0 0,1 0-1 0 0,0 0 0 0 0,0 0 0 0 0,0 1 1 0 0,0-1-1 0 0,1 1 0 0 0,-3 7 0 0 0,4-11 2 0 0,1 0-1 0 0,-1 0 1 0 0,0 0-1 0 0,0 1 1 0 0,0-1-1 0 0,1 0 1 0 0,-1 0-1 0 0,0 0 1 0 0,1 0-1 0 0,-1 0 1 0 0,1 0-1 0 0,-1 0 1 0 0,1 0-1 0 0,0 0 1 0 0,-1 0-1 0 0,1 0 1 0 0,0 0 0 0 0,0-1-1 0 0,0 1 1 0 0,0 0-1 0 0,-1 0 1 0 0,1-1-1 0 0,0 1 1 0 0,0 0-1 0 0,0-1 1 0 0,1 1-1 0 0,-1-1 1 0 0,0 0-1 0 0,0 1 1 0 0,0-1-1 0 0,2 0 1 0 0,3 2-9 0 0,0 0 0 0 0,1-1-1 0 0,-1 0 1 0 0,9 0 0 0 0,7-2-37 0 0,0 0-1 0 0,0-1 1 0 0,26-6-1 0 0,65-21 78 0 0,-112 29-74 0 0,69-23 1106 0 0,110-53-1 0 0,19-8-4822 0 0,-166 73-857 0 0,-4 0-1228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188 521 17503 0 0,'0'0'399'0'0,"0"0"60"0"0,0 0 21 0 0,-1 0-59 0 0,1 0-417 0 0,-1 0-1 0 0,1 0 1 0 0,0 0 0 0 0,-1 0 0 0 0,1 1-1 0 0,0-1 1 0 0,-1 0 0 0 0,1 0 0 0 0,0 0-1 0 0,0 1 1 0 0,-1-1 0 0 0,1 0 0 0 0,0 0-1 0 0,0 1 1 0 0,-1-1 0 0 0,1 0 0 0 0,0 0-1 0 0,0 1 1 0 0,0-1 0 0 0,0 0 0 0 0,-1 1-1 0 0,1-1 1 0 0,0 0 0 0 0,0 0 0 0 0,0 1-1 0 0,0-1 1 0 0,0 0 0 0 0,0 1 0 0 0,0-1-1 0 0,0 1 1 0 0,0-1 0 0 0,0 0-1 0 0,0 1 1 0 0,0-1 0 0 0,0 0 0 0 0,0 1-1 0 0,0-1 1 0 0,0 0 0 0 0,1 1 0 0 0,-1-1 7 0 0,-1 14-2 0 0,0-1-1 0 0,-1 0 1 0 0,0 0-1 0 0,-1 0 1 0 0,-1 0-1 0 0,0-1 1 0 0,0 1-1 0 0,-1-1 1 0 0,-7 12-1 0 0,-11 15-290 0 0,-36 47 0 0 0,26-39-1021 0 0,17-25 292 0 0,3-2-12 0 0</inkml:trace>
  <inkml:trace contextRef="#ctx0" brushRef="#br0" timeOffset="1">398 5 17503 0 0,'0'0'384'0'0,"-8"-2"88"0"0,2-1 8 0 0,-2 5 8 0 0,-2 3-392 0 0,2 3-96 0 0,4 3 0 0 0,0 3 0 0 0,1 2-384 0 0,5 3-104 0 0,4 2-24 0 0,7 0 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26 19351 0 0,'-1'-2'886'0'0,"2"0"-612"0"0,-1 2-231 0 0,0-1 0 0 0,0 0 0 0 0,0 1 0 0 0,0-1 0 0 0,0 0 0 0 0,0 1 0 0 0,0-1 0 0 0,-1 0 0 0 0,1 1 0 0 0,0-1-1 0 0,0 0 1 0 0,0 1 0 0 0,-1-1 0 0 0,1 0 0 0 0,0 1 0 0 0,-1-1 0 0 0,1 1 0 0 0,-1-1 0 0 0,1 1 0 0 0,-1-2 0 0 0,1 2-43 0 0,-1 0 1 0 0,1-1 0 0 0,0 1 0 0 0,0-1-1 0 0,0 1 1 0 0,-1 0 0 0 0,1-1 0 0 0,0 1 0 0 0,-1-1-1 0 0,1 1 1 0 0,0 0 0 0 0,-1-1 0 0 0,1 1 0 0 0,0 0-1 0 0,-1 0 1 0 0,1-1 0 0 0,0 1 0 0 0,-1 0 0 0 0,1 0-1 0 0,-1 0 1 0 0,1-1 0 0 0,-1 1 0 0 0,1 0 0 0 0,0 0-1 0 0,-1 0 1 0 0,1 0 0 0 0,-1 0 0 0 0,1 0 0 0 0,-1 0-1 0 0,1 0 1 0 0,-1 0 0 0 0,1 0 0 0 0,-1 0-1 0 0,1 0 1 0 0,0 0 0 0 0,-1 0 0 0 0,1 1 0 0 0,-1-1-1 0 0,0 0 1 0 0,0 1 2 0 0,-5 1-13 0 0,-1 0 1 0 0,1 1-1 0 0,0 0 0 0 0,-1 0 1 0 0,1 1-1 0 0,0 0 0 0 0,-5 5 1 0 0,-15 8-300 0 0,-42 19-583 0 0,-17 9-214 0 0,18-5 516 0 0,-60 39-452 0 0,126-78 1042 0 0,0-1 0 0 0,0 1 0 0 0,0-1 0 0 0,0 1 0 0 0,0 0 0 0 0,0 0 0 0 0,0-1 0 0 0,0 1 0 0 0,1 0 0 0 0,-1 0 0 0 0,0 0 0 0 0,1 0 0 0 0,-1 0 0 0 0,0 0 0 0 0,1 0 0 0 0,-1 0 0 0 0,1 0 0 0 0,-1 0 0 0 0,1 0 0 0 0,0 0 0 0 0,0 0 0 0 0,-1 1 0 0 0,1-1 0 0 0,0 0 0 0 0,0 0 0 0 0,0 0 0 0 0,0 0 0 0 0,0 2 0 0 0,1-1 0 0 0,1 0 0 0 0,-1 0 0 0 0,0 0 0 0 0,0 0 0 0 0,1 0 0 0 0,-1 0 0 0 0,1 0 0 0 0,0-1 0 0 0,-1 1 0 0 0,1-1 0 0 0,0 1 0 0 0,4 1 0 0 0,95 54 435 0 0,-65-39 64 0 0,46 32 0 0 0,-71-43-437 0 0,-2 0 1 0 0,1 1-1 0 0,-1 1 0 0 0,-1-1 0 0 0,1 2 0 0 0,-2-1 0 0 0,1 1 0 0 0,11 20 0 0 0,-18-27-50 0 0,1-1 0 0 0,-1 1-1 0 0,0-1 1 0 0,0 1-1 0 0,0 0 1 0 0,-1 0 0 0 0,1-1-1 0 0,-1 1 1 0 0,1 0 0 0 0,-1 0-1 0 0,0 0 1 0 0,0 0 0 0 0,0-1-1 0 0,-1 1 1 0 0,1 0 0 0 0,0 0-1 0 0,-1 0 1 0 0,0-1 0 0 0,0 1-1 0 0,0 0 1 0 0,0-1-1 0 0,0 1 1 0 0,-1-1 0 0 0,1 1-1 0 0,-1-1 1 0 0,1 1 0 0 0,-1-1-1 0 0,0 0 1 0 0,0 0 0 0 0,0 0-1 0 0,0 0 1 0 0,0 0 0 0 0,-1-1-1 0 0,1 1 1 0 0,0 0 0 0 0,-1-1-1 0 0,-4 2 1 0 0,-10 5 331 0 0,-1-1 0 0 0,0 0-1 0 0,-28 6 1 0 0,-59 6-109 0 0,63-12-307 0 0,-75 10 226 0 0,91-15-456 0 0,-1-1 0 0 0,-37-2 0 0 0,58 0 124 0 0,1 0 1 0 0,-1 0-1 0 0,0 0 1 0 0,1 0-1 0 0,0-1 1 0 0,-1 0-1 0 0,1 0 1 0 0,0 0-1 0 0,0-1 0 0 0,-5-3 1 0 0,8 4 64 0 0,-1 0 1 0 0,1 0-1 0 0,0 0 0 0 0,0 0 1 0 0,0 0-1 0 0,1 0 0 0 0,-1-1 1 0 0,-2-3-1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10135 0 0,'0'0'464'0'0,"-1"0"-9"0"0,-5-1-223 0 0,4 0 156 0 0,50-2 3237 0 0,-20 3 206 0 0,-26 0-3166 0 0,-2 0-121 0 0,2 1-28 0 0,-1-1-434 0 0,0 0-1 0 0,0 1 1 0 0,0-1-1 0 0,0 1 1 0 0,1-1-1 0 0,-1 1 1 0 0,0 0-1 0 0,0 0 1 0 0,0-1-1 0 0,0 1 1 0 0,0 0-1 0 0,-1 0 1 0 0,1 0-1 0 0,0 0 1 0 0,0 0-1 0 0,0 0 1 0 0,-1 0-1 0 0,1 0 1 0 0,-1 0-1 0 0,1 2 1 0 0,0-1-10 0 0,-1 0 0 0 0,1 0 1 0 0,-1 0-1 0 0,0 0 0 0 0,0 1 0 0 0,0-1 1 0 0,0 0-1 0 0,0 0 0 0 0,0 0 1 0 0,-2 4-1 0 0,-1 5-30 0 0,-1-1 0 0 0,-1 0 0 0 0,-9 18 0 0 0,11-23-53 0 0,-51 81-120 0 0,8-13-4998 0 0,36-55-1691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0,'0'0'696'0'0,"0"0"136"0"0,0 0-664 0 0,0 0-168 0 0,10 13 0 0 0,-1-1 0 0 0,1 4-784 0 0,1 0-192 0 0,17 21-40 0 0,1-10-8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121 151 19351 0 0,'0'0'439'0'0,"-1"2"62"0"0,-33 45 757 0 0,24-31-1297 0 0,-26 30 0 0 0,26-36 37 0 0,4-5-11 0 0,2 0 1 0 0,-1 1 0 0 0,1-1-1 0 0,-6 9 1 0 0,9-12-325 0 0,1-2-138 0 0,1-2-33 0 0,4-7 694 0 0,0 0-1 0 0,1 0 1 0 0,0 1-1 0 0,1-1 1 0 0,12-11 0 0 0,-12 12-81 0 0,21-18-72 0 0,1 0 0 0 0,2 2 0 0 0,0 1 0 0 0,43-24 0 0 0,-51 33-284 0 0,2 0 0 0 0,0 2-1 0 0,0 0 1 0 0,1 2 0 0 0,0 1 0 0 0,33-7 0 0 0,-55 15 342 0 0,0 1 1 0 0,0 0 0 0 0,0-1 0 0 0,0 1-1 0 0,0 1 1 0 0,0-1 0 0 0,0 0 0 0 0,0 1 0 0 0,0 0-1 0 0,5 1 1 0 0,-8-1-61 0 0,1 0 1 0 0,0 0-1 0 0,-1 0 0 0 0,1 0 0 0 0,-1 0 0 0 0,1 0 1 0 0,-1 0-1 0 0,1 0 0 0 0,-1 1 0 0 0,0-1 0 0 0,1 0 1 0 0,-1 1-1 0 0,0-1 0 0 0,0 1 0 0 0,0 0 0 0 0,0-1 1 0 0,0 1-1 0 0,-1 0 0 0 0,1-1 0 0 0,0 1 1 0 0,-1 0-1 0 0,1 0 0 0 0,-1 3 0 0 0,1 2-31 0 0,-1 1 1 0 0,0 0-1 0 0,0 0 0 0 0,-1 0 0 0 0,0-1 1 0 0,-3 14-1 0 0,-18 46-42 0 0,1-5-2564 0 0,18-47-4220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22 15663 0 0,'11'-21'1418'0'0,"-6"46"-684"0"0,-9-4-504 0 0,0 0 0 0 0,-1 0-1 0 0,-1 0 1 0 0,-1-1 0 0 0,-1 0-1 0 0,-11 21 1 0 0,-15 18 342 0 0,-78 105 1 0 0,7-13 314 0 0,77-106-985 0 0,-219 388-1172 0 0,243-425 1104 0 0,-41 99-416 0 0,38-73-2127 0 0,7-32 1686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7 388 6447 0 0,'-6'-8'8683'0'0,"6"6"-9063"0"0,0-8 368 0 0,1 0 0 0 0,1 0 0 0 0,-1 0 0 0 0,2 1 0 0 0,3-13 0 0 0,23-49 47 0 0,-14 35 147 0 0,-6 12-14 0 0,2 1-1 0 0,0 1 1 0 0,15-23-1 0 0,-20 38-94 0 0,-1-1 0 0 0,1 1-1 0 0,0 0 1 0 0,0 0-1 0 0,1 1 1 0 0,0 0 0 0 0,0 0-1 0 0,1 0 1 0 0,-1 1-1 0 0,1 0 1 0 0,15-6 0 0 0,-20 10-56 0 0,0 0 0 0 0,1 0 1 0 0,-1 0-1 0 0,1 1 0 0 0,-1 0 1 0 0,0-1-1 0 0,1 1 0 0 0,-1 0 1 0 0,1 1-1 0 0,-1-1 0 0 0,1 0 1 0 0,-1 1-1 0 0,5 1 0 0 0,11 6-17 0 0,-14-4 0 0 0,-2 0 0 0 0,13 9-133 0 0,-1 0 0 0 0,-1 1 0 0 0,20 24 0 0 0,-33-36 115 0 0,0 0 0 0 0,1 1-1 0 0,-1-1 1 0 0,0 1 0 0 0,0-1-1 0 0,0 1 1 0 0,0 0 0 0 0,-1-1-1 0 0,1 1 1 0 0,-1 0 0 0 0,1 0-1 0 0,-1-1 1 0 0,0 1 0 0 0,0 0 0 0 0,-1 0-1 0 0,1 0 1 0 0,0-1 0 0 0,-1 1-1 0 0,0 0 1 0 0,1-1 0 0 0,-3 5-1 0 0,-2 4-7 0 0,0 0-1 0 0,-1 0 1 0 0,-11 15-1 0 0,9-14 83 0 0,-26 46 169 0 0,2 1-1 0 0,3 2 1 0 0,2 1 0 0 0,4 1-1 0 0,-23 90 1 0 0,43-140-182 0 0,2 0-33 0 0,-1-4-24 0 0,2-7-56 0 0,-2-1 13 0 0,-4 0-35 0 0,0 1 0 0 0,0-1 0 0 0,0 0 1 0 0,0-1-1 0 0,0 1 0 0 0,0-1 0 0 0,0 0 0 0 0,0-1 0 0 0,0 0 1 0 0,0 0-1 0 0,0 0 0 0 0,0 0 0 0 0,0-1 0 0 0,1 0 0 0 0,-7-3 1 0 0,8 2-488 0 0,1 1-1 0 0,0-1 1 0 0,-1 0 0 0 0,2 0 0 0 0,-1 0 0 0 0,-4-6 0 0 0,7 9 562 0 0,-2-2-1030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17503 0 0,'0'0'803'0'0,"0"0"-18"0"0,2-1-501 0 0,0-2-272 0 0,1 1-1 0 0,0-1 1 0 0,1 1-1 0 0,-1 0 1 0 0,0 0-1 0 0,1 1 1 0 0,-1-1-1 0 0,1 1 1 0 0,4-2 0 0 0,37-6 510 0 0,-22 4-181 0 0,444-80 1747 0 0,-264 50-1446 0 0,-84 12-1916 0 0,-41 6-4551 0 0,-22 4-1057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15663 0 0,'0'0'356'0'0,"0"0"50"0"0,-1 1 20 0 0,-60 67 375 0 0,-4 5 362 0 0,-130 207-555 0 0,4-21-608 0 0,-20 32 0 0 0,83-76 0 0 0,130-215 0 0 0,8-5 0 0 0,8-7 0 0 0,36-30 0 0 0,-32 23 0 0 0,1 2 0 0 0,41-25 0 0 0,-40 30-38 0 0,34-12 0 0 0,-47 20 206 0 0,0 1-1 0 0,0 0 1 0 0,1 1 0 0 0,-1 0 0 0 0,19-1 0 0 0,-27 3-107 0 0,-1 0 1 0 0,1 0-1 0 0,0 1 0 0 0,-1-1 1 0 0,1 0-1 0 0,-1 1 0 0 0,1 0 1 0 0,0-1-1 0 0,-1 1 0 0 0,1 0 1 0 0,-1 0-1 0 0,0 1 0 0 0,1-1 1 0 0,-1 0-1 0 0,0 1 0 0 0,0 0 1 0 0,0-1-1 0 0,4 5 0 0 0,-5-4-64 0 0,1 1 0 0 0,0 0 0 0 0,-1 0 0 0 0,1 0 0 0 0,-1 0 0 0 0,0 0 0 0 0,0 0 0 0 0,0 0 0 0 0,0 0 0 0 0,-1 1 0 0 0,1-1 0 0 0,-1 0 0 0 0,0 0 0 0 0,0 1 0 0 0,0 2 0 0 0,-1 4 3 0 0,1 0 0 0 0,-1 0 0 0 0,-1-1 0 0 0,0 1 0 0 0,0-1 0 0 0,-1 1 0 0 0,0-1 0 0 0,-1 0 0 0 0,0 0 0 0 0,0 0 0 0 0,-1-1 0 0 0,0 0 0 0 0,-7 9 0 0 0,-11 14-44 0 0,16-20-60 0 0,0-1 0 0 0,0-1 0 0 0,-1 0 0 0 0,0 0 0 0 0,0 0 0 0 0,-1-1 0 0 0,-19 14 0 0 0,14-14-404 0 0,6-2-4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348 118 15663 0 0,'3'8'1418'0'0,"-1"-7"-1392"0"0,-1 1 0 0 0,0-1 0 0 0,0 1 1 0 0,0 0-1 0 0,-1-1 0 0 0,1 1 0 0 0,0 0 0 0 0,-1 0 1 0 0,1-1-1 0 0,-1 1 0 0 0,1 0 0 0 0,-1 0 1 0 0,0 0-1 0 0,0 0 0 0 0,0-1 0 0 0,0 1 1 0 0,0 0-1 0 0,0 0 0 0 0,0 0 0 0 0,-1 0 1 0 0,1 0-1 0 0,-1-1 0 0 0,1 1 0 0 0,-1 0 1 0 0,0 0-1 0 0,0-1 0 0 0,-1 3 0 0 0,1-1 182 0 0,0 1 1 0 0,0-1-1 0 0,0 1 0 0 0,0-1 0 0 0,1 1 0 0 0,-1 5 1 0 0,-1 6 869 0 0,2-15-1040 0 0,1 0 0 0 0,-1 1 0 0 0,0-1 0 0 0,0 0-1 0 0,0 1 1 0 0,1-1 0 0 0,-1 1 0 0 0,0-1 0 0 0,0 0-1 0 0,1 0 1 0 0,-1 1 0 0 0,0-1 0 0 0,0 0 0 0 0,1 1 0 0 0,-1-1-1 0 0,1 0 1 0 0,-1 0 0 0 0,0 0 0 0 0,1 1 0 0 0,-1-1 0 0 0,0 0-1 0 0,1 0 1 0 0,-1 0 0 0 0,1 0 0 0 0,-1 0 0 0 0,0 0 0 0 0,2 0-1 0 0,9 2 8 0 0,-4-1-42 0 0,0-1-1 0 0,0-1 1 0 0,0 1-1 0 0,-1-1 1 0 0,1 0-1 0 0,10-4 1 0 0,38-15-5 0 0,-27 7 366 0 0,0-1 0 0 0,36-26-1 0 0,49-43 784 0 0,-88 64-1337 0 0,-19 14 90 0 0,1 0-1 0 0,-1-1 1 0 0,11-11 0 0 0,-17 16-375 0 0,-2 1 316 0 0,-1 1-1 0 0,1-1 1 0 0,-1 1-1 0 0,0-1 1 0 0,1 1-1 0 0,-1 0 1 0 0,1 0-1 0 0,0 0 1 0 0,-1 0-1 0 0,-2 3 0 0 0,-24 17-312 0 0,14-9 143 0 0,-139 98 59 0 0,-220 174-68 0 0,359-270 338 0 0,-68 62 0 0 0,72-63 0 0 0,-1-1 0 0 0,2 2 0 0 0,0-1 0 0 0,-13 24 0 0 0,22-35 0 0 0,0 0 0 0 0,0 0 0 0 0,0 0 0 0 0,0 1 0 0 0,1-1 0 0 0,-1 0 0 0 0,1 0 0 0 0,-1 0 0 0 0,1 1 0 0 0,0-1 0 0 0,0 0 0 0 0,0 1 0 0 0,0-1 0 0 0,0 0 0 0 0,0 1 0 0 0,1-1 0 0 0,0 3 0 0 0,0-3 0 0 0,0 0 0 0 0,0-1 0 0 0,0 1 0 0 0,0 0 0 0 0,0-1 0 0 0,1 1 0 0 0,-1-1 0 0 0,0 1 0 0 0,1-1 0 0 0,-1 1 0 0 0,1-1 0 0 0,0 0 0 0 0,-1 0 0 0 0,1 0 0 0 0,0 0 0 0 0,0 0 0 0 0,0 0 0 0 0,-1-1 0 0 0,1 1 0 0 0,2 0 0 0 0,7 2 0 0 0,1-1 0 0 0,-1-1 0 0 0,0 0 0 0 0,20-1 0 0 0,47-6 0 0 0,-73 5 0 0 0,37-5-712 0 0,0-1 0 0 0,-1-3-1 0 0,45-16 1 0 0,-30 3-311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18 10135 0 0,'15'-5'288'0'0,"-1"2"0"0"0,27-4 0 0 0,-23 5 328 0 0,-1 1 0 0 0,0 1 0 0 0,0 1 0 0 0,23 3 0 0 0,-29-1 318 0 0,0 0 0 0 0,16 8 0 0 0,-22-9-612 0 0,-5-2-313 0 0,1 0 0 0 0,-1 0-1 0 0,0 1 1 0 0,1-1 0 0 0,-1 0-1 0 0,0 0 1 0 0,1 1 0 0 0,-1-1 0 0 0,0 0-1 0 0,1 1 1 0 0,-1-1 0 0 0,0 0-1 0 0,0 1 1 0 0,0-1 0 0 0,1 0-1 0 0,-1 1 1 0 0,0-1 0 0 0,0 1-1 0 0,0 0 1 0 0,1 0-11 0 0,-1 0 3 0 0,1-1-1 0 0,-1 1 1 0 0,0 0-1 0 0,1-1 1 0 0,-1 1-1 0 0,0-1 1 0 0,0 1-1 0 0,1 0 1 0 0,-1-1 0 0 0,0 1-1 0 0,0 0 1 0 0,0 0-1 0 0,0-1 1 0 0,0 1-1 0 0,0 0 1 0 0,0-1-1 0 0,0 1 1 0 0,0 0-1 0 0,0-1 1 0 0,-1 1-1 0 0,1 0 1 0 0,0-1-1 0 0,0 1 1 0 0,-1 0 0 0 0,1-1-1 0 0,0 1 1 0 0,-1 0-1 0 0,1-1 1 0 0,0 1-1 0 0,-1-1 1 0 0,1 1-1 0 0,-1-1 1 0 0,0 2-1 0 0,-1-1 54 0 0,-4 5 167 0 0,0 0 0 0 0,0-1 0 0 0,-1 0 0 0 0,0 0 0 0 0,0-1 0 0 0,0 1 0 0 0,-1-1 0 0 0,-14 5 0 0 0,-1 1-234 0 0,-363 183-593 0 0,224-106-173 0 0,140-73 627 0 0,1 0 1 0 0,0 1-1 0 0,-26 26 0 0 0,46-40 152 0 0,0-1 0 0 0,0 1 0 0 0,0-1 0 0 0,1 1 0 0 0,-1-1 0 0 0,0 1 0 0 0,1 0 0 0 0,-1-1 0 0 0,1 1 0 0 0,-1 0 0 0 0,1 0 0 0 0,-1-1 0 0 0,1 1 0 0 0,-1 0 0 0 0,1 0 0 0 0,0 0 0 0 0,-1 0 0 0 0,1 0 0 0 0,0-1 0 0 0,0 1 0 0 0,0 0 0 0 0,0 0 0 0 0,-1 0 0 0 0,1 0 0 0 0,0 0 0 0 0,1 0 0 0 0,-1 0 0 0 0,0 0 0 0 0,0 0 0 0 0,0-1 0 0 0,1 1 0 0 0,-1 0 0 0 0,0 0 0 0 0,1 0 0 0 0,-1 0 0 0 0,0 0 0 0 0,1-1 0 0 0,-1 1 0 0 0,1 0 0 0 0,0 0 0 0 0,-1-1 0 0 0,1 1 0 0 0,0 0 0 0 0,-1-1 0 0 0,1 1 0 0 0,0-1 0 0 0,0 1 0 0 0,-1-1 0 0 0,1 1 0 0 0,1 0 0 0 0,6 2 0 0 0,0 1 0 0 0,0-1 0 0 0,0 0 0 0 0,11 3 0 0 0,-12-4 0 0 0,62 14 0 0 0,108 11 0 0 0,-99-17 0 0 0,-78-10 0 0 0,138 23 0 0 0,-113-17 0 0 0,0 1 0 0 0,0 0 0 0 0,31 16 0 0 0,-52-21 0 0 0,-1-1 0 0 0,-1 1 0 0 0,1 0 0 0 0,0 0 0 0 0,0 0 0 0 0,-1 0 0 0 0,1 0 0 0 0,-1 0 0 0 0,1 1 0 0 0,-1-1 0 0 0,0 1 0 0 0,0 0 0 0 0,0 0 0 0 0,-1 0 0 0 0,1 0 0 0 0,1 3 0 0 0,-3-4 0 0 0,1 0 0 0 0,-1 1 0 0 0,1-1 0 0 0,-1 0 0 0 0,0 0 0 0 0,0 1 0 0 0,0-1 0 0 0,0 0 0 0 0,0 0 0 0 0,-1 1 0 0 0,1-1 0 0 0,-1 0 0 0 0,1 0 0 0 0,-1 0 0 0 0,0 0 0 0 0,0 0 0 0 0,0 0 0 0 0,0 0 0 0 0,0 0 0 0 0,0 0 0 0 0,-1 0 0 0 0,1 0 0 0 0,0-1 0 0 0,-4 3 0 0 0,-4 5 0 0 0,0-2 0 0 0,-1 1 0 0 0,1-1 0 0 0,-22 10 0 0 0,-47 18 0 0 0,64-29 0 0 0,-30 10 556 0 0,-46 11 0 0 0,0-1 91 0 0,57-16-898 0 0,0-1-1 0 0,-1-2 1 0 0,0-1 0 0 0,0-2 0 0 0,-1-1-1 0 0,-51-3 1 0 0,74-1 449 0 0,0 0-1 0 0,0 0 1 0 0,0-1 0 0 0,0-1-1 0 0,0 0 1 0 0,0 0-1 0 0,1-2 1 0 0,0 1 0 0 0,-15-9-1 0 0,24 12-224 0 0,1 0 0 0 0,0 0 1 0 0,0 0-1 0 0,-1 0 0 0 0,1 0 0 0 0,0 0 0 0 0,0 0 0 0 0,0 0 0 0 0,0-1 1 0 0,0 1-1 0 0,1 0 0 0 0,-1-1 0 0 0,0 1 0 0 0,1-1 0 0 0,-1 1 0 0 0,0-1 1 0 0,1 1-1 0 0,0-1 0 0 0,-1 1 0 0 0,1-3 0 0 0,0 3-32 0 0,0 0 0 0 0,0 0 0 0 0,1 0 0 0 0,-1 0 0 0 0,0 0 0 0 0,1 0 0 0 0,-1 0 0 0 0,0 0 0 0 0,1 0 1 0 0,-1 0-1 0 0,1 1 0 0 0,0-1 0 0 0,-1 0 0 0 0,1 0 0 0 0,0 0 0 0 0,-1 1 0 0 0,1-1 0 0 0,0 0 0 0 0,0 1 0 0 0,0-1 0 0 0,0 1 0 0 0,-1-1 0 0 0,1 1 0 0 0,0-1 0 0 0,0 1 0 0 0,0-1 0 0 0,0 1 0 0 0,0 0 0 0 0,0 0 0 0 0,2-1 0 0 0,24-2-1954 0 0,-11 3-3446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419 233 6447 0 0,'0'0'142'0'0,"0"0"22"0"0,0 0 13 0 0,1-1-20 0 0,0 0-126 0 0,1-1-11 0 0,0 0 1 0 0,0 0 0 0 0,-1 0-1 0 0,1 0 1 0 0,0 0-1 0 0,2-5 1 0 0,-1-20 2471 0 0,-3 20-1910 0 0,1 0 0 0 0,0 0 0 0 0,0 0-1 0 0,3-8 1 0 0,21-77 5046 0 0,-25 91-5526 0 0,1-1 0 0 0,-1 1-1 0 0,0-1 1 0 0,0 1 0 0 0,0 0 0 0 0,0-1-1 0 0,0 1 1 0 0,0-1 0 0 0,0 1 0 0 0,0-1-1 0 0,0 1 1 0 0,-1-1 0 0 0,1 1 0 0 0,-1 0-1 0 0,1-1 1 0 0,-1 1 0 0 0,0 0 0 0 0,1-1-1 0 0,-1 1 1 0 0,0 0 0 0 0,-1-2 0 0 0,0 1-84 0 0,0 0 1 0 0,0 1-1 0 0,0-1 1 0 0,-1 1 0 0 0,1 0-1 0 0,0 0 1 0 0,0 0 0 0 0,-1 0-1 0 0,1 0 1 0 0,-1 0-1 0 0,-3 0 1 0 0,-1 0-145 0 0,1 0 1 0 0,0 0-1 0 0,0 1 0 0 0,0 0 0 0 0,-1 1 0 0 0,1-1 1 0 0,0 1-1 0 0,0 0 0 0 0,-12 4 0 0 0,-8 8 120 0 0,0 1 0 0 0,-30 21 0 0 0,20-11 8 0 0,6-6-2 0 0,2 2 0 0 0,-39 34 0 0 0,57-45 0 0 0,1 0 0 0 0,1 0 0 0 0,-1 1 0 0 0,2 1 0 0 0,-1-1 0 0 0,1 1 0 0 0,1 0 0 0 0,0 1 0 0 0,1-1 0 0 0,-5 14 0 0 0,9-20 42 0 0,0 1-1 0 0,0-1 1 0 0,0 0-1 0 0,1 1 1 0 0,-1-1-1 0 0,1 0 1 0 0,1 1-1 0 0,-1-1 1 0 0,1 0-1 0 0,0 0 1 0 0,0 1-1 0 0,0-1 1 0 0,1 0-1 0 0,-1 0 1 0 0,1 0-1 0 0,1 0 1 0 0,-1 0-1 0 0,1-1 1 0 0,0 1-1 0 0,0-1 1 0 0,0 0-1 0 0,0 1 1 0 0,7 4-1 0 0,-5-3 21 0 0,1-1 1 0 0,1 0-1 0 0,-1-1 0 0 0,1 1 0 0 0,-1-1 1 0 0,1-1-1 0 0,0 1 0 0 0,1-1 0 0 0,-1 0 1 0 0,0-1-1 0 0,1 0 0 0 0,0 0 0 0 0,-1 0 1 0 0,1-1-1 0 0,12 0 0 0 0,-19-1-62 0 0,0 0 0 0 0,1 0 0 0 0,-1 0 0 0 0,0 0 0 0 0,0 0 0 0 0,1 0 0 0 0,-1-1 0 0 0,0 1 0 0 0,0 0 0 0 0,0-1 0 0 0,0 1 0 0 0,2-2 0 0 0,3-9 0 0 0,0-3 0 0 0,-2 6 0 0 0,-2 3 0 0 0,0 0 0 0 0,1 0 0 0 0,-1 1 0 0 0,1 0 0 0 0,0-1 0 0 0,1 1 0 0 0,4-5 0 0 0,-1 3 0 0 0,-1 0 0 0 0,1 0 0 0 0,1 1 0 0 0,-1 0 0 0 0,1 1 0 0 0,-1 0 0 0 0,1 0 0 0 0,1 0 0 0 0,11-3 0 0 0,3 2 0 0 0,-15 4 0 0 0,-1 0 0 0 0,1-1 0 0 0,12-5 0 0 0,-28 13 0 0 0,1 0 0 0 0,0 1 0 0 0,-11 12 0 0 0,7-5-198 0 0,0 1 1 0 0,1 0-1 0 0,1 1 0 0 0,0 0 1 0 0,1 0-1 0 0,-8 24 0 0 0,16-38-314 0 0,0-2 0 0 0,0 0 0 0 0,1 0-1125 0 0,9 0-4502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201 284 10135 0 0,'-18'17'568'0'0,"0"-1"156"0"0,-21 14 0 0 0,34-26-369 0 0,0-1 0 0 0,0 1-1 0 0,-1-1 1 0 0,1-1 0 0 0,-1 1 0 0 0,0-1 0 0 0,0 0 0 0 0,0 0-1 0 0,-7 0 1 0 0,13-2-337 0 0,-5 1 242 0 0,0 0-1 0 0,1-1 0 0 0,-1 0 0 0 0,0 0 0 0 0,0 0 1 0 0,-7-2-1 0 0,11 2-202 0 0,-1-1 1 0 0,1 1 0 0 0,0-1-1 0 0,0 1 1 0 0,0-1 0 0 0,0 1-1 0 0,0-1 1 0 0,0 0 0 0 0,0 0-1 0 0,0 0 1 0 0,0 0 0 0 0,0 0-1 0 0,0 1 1 0 0,0-1 0 0 0,1-1-1 0 0,-1 1 1 0 0,0 0 0 0 0,1 0-1 0 0,-1 0 1 0 0,1 0 0 0 0,-1 0-1 0 0,1-1 1 0 0,0 1 0 0 0,-1 0-1 0 0,1 0 1 0 0,0-1 0 0 0,0 1-1 0 0,0 0 1 0 0,0 0 0 0 0,0-3-1 0 0,1-3 114 0 0,0-1-1 0 0,0 1 0 0 0,0 0 1 0 0,1 0-1 0 0,0 0 0 0 0,1 0 1 0 0,0 0-1 0 0,0 1 0 0 0,0-1 1 0 0,1 1-1 0 0,7-11 1 0 0,7-6-122 0 0,32-33 1 0 0,-37 42-42 0 0,3-2-8 0 0,0 0 0 0 0,1 0 0 0 0,1 2 0 0 0,1 0 0 0 0,0 1 0 0 0,1 1 0 0 0,0 1 0 0 0,23-10 0 0 0,-40 20 0 0 0,0 0 0 0 0,0 0 0 0 0,0 0 0 0 0,0 0 0 0 0,0 1 0 0 0,0-1 0 0 0,0 1 0 0 0,0 0 0 0 0,1 0 0 0 0,-1 0 0 0 0,0 0 0 0 0,0 1 0 0 0,0-1 0 0 0,0 1 0 0 0,1 0 0 0 0,3 1 0 0 0,-4 0 0 0 0,0 0 0 0 0,1 0 0 0 0,-1 0 0 0 0,-1 0 0 0 0,1 1 0 0 0,0-1 0 0 0,0 1 0 0 0,-1 0 0 0 0,0 0 0 0 0,1 0 0 0 0,-1 0 0 0 0,0 0 0 0 0,2 6 0 0 0,0 0 0 0 0,-1-1 0 0 0,0 1 0 0 0,0 0 0 0 0,-1 0 0 0 0,-1 0 0 0 0,1 0 0 0 0,-1 0 0 0 0,-1 14 0 0 0,-1 5 0 0 0,-7 40 0 0 0,8-64 0 0 0,-1 0 0 0 0,0-1 0 0 0,0 1 0 0 0,0-1 0 0 0,0 1 0 0 0,0-1 0 0 0,-1 0 0 0 0,0 1 0 0 0,1-1 0 0 0,-1 0 0 0 0,-4 4 0 0 0,0-2 0 0 0,-2-2 0 0 0,8-3 0 0 0,-1 0 0 0 0,1 1 0 0 0,0-1 0 0 0,-1 0 0 0 0,1 0 0 0 0,-1 0 0 0 0,1 0 0 0 0,-1 0 0 0 0,1 0 0 0 0,0 0 0 0 0,-1 0 0 0 0,1 0 0 0 0,-1 0 0 0 0,1 0 0 0 0,-1 0 0 0 0,1 0 0 0 0,0 0 0 0 0,-1 0 0 0 0,1 0 0 0 0,-1 0 0 0 0,1 0 0 0 0,0-1 0 0 0,-1 1 0 0 0,1 0 0 0 0,-1 0 0 0 0,1 0 0 0 0,0-1 0 0 0,-1 1 0 0 0,1 0 0 0 0,0-1 0 0 0,-1 1 0 0 0,1 0 0 0 0,0-1 0 0 0,0 1 0 0 0,-1-1 0 0 0,1 1 0 0 0,-2-2 0 0 0,0 1 1 0 0,1-1-1 0 0,-1 0 0 0 0,1 1 0 0 0,-1-1 0 0 0,1 0 1 0 0,0 0-1 0 0,0 0 0 0 0,0 0 0 0 0,0 0 1 0 0,0 0-1 0 0,0 0 0 0 0,0-1 0 0 0,1 1 0 0 0,-1 0 1 0 0,1 0-1 0 0,-1-1 0 0 0,1 1 0 0 0,0 0 1 0 0,0 0-1 0 0,0-1 0 0 0,0 1 0 0 0,1 0 0 0 0,-1 0 1 0 0,1-4-1 0 0,1 0-8 0 0,0 1 0 0 0,0-1 1 0 0,0 1-1 0 0,0 0 0 0 0,1-1 0 0 0,0 1 1 0 0,0 0-1 0 0,7-8 0 0 0,1 2-266 0 0,-1 1 1 0 0,1 0-1 0 0,1 1 0 0 0,16-11 0 0 0,55-27-1812 0 0,-34 20 1565 0 0,-31 18 918 0 0,1 1 0 0 0,0 0 0 0 0,0 2 0 0 0,25-6 0 0 0,-39 10-390 0 0,1 1-4 0 0,-4 1 4 0 0,0-1 0 0 0,0 1 0 0 0,0-1 0 0 0,0 0 0 0 0,0 1 0 0 0,0-1 0 0 0,0 0-1 0 0,-1 0 1 0 0,3-2 0 0 0,-2 2 364 0 0,-2 1 117 0 0,0 0 21 0 0,0 0-66 0 0,-1 7-427 0 0,0 1-1 0 0,-1-1 1 0 0,0 0 0 0 0,0 0 0 0 0,0 0-1 0 0,-1 0 1 0 0,0-1 0 0 0,0 1-1 0 0,-8 11 1 0 0,-4 9-8 0 0,3-3-8 0 0,4-8 0 0 0,0 0 0 0 0,-8 27 0 0 0,0 0 66 0 0,1 1-1310 0 0,9-14-2702 0 0,6-19-2194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13823 0 0,'-4'8'675'0'0,"-7"16"-266"0"0,-14 38 0 0 0,7-13 46 0 0,15-40-139 0 0,0-1 0 0 0,1 0 0 0 0,-2 13 0 0 0,-4 15 96 0 0,21-40 447 0 0,27-20 335 0 0,-1-1-1 0 0,53-45 1 0 0,-62 48-382 0 0,53-30 0 0 0,-11 9-804 0 0,-70 39-9 0 0,-8 4 3 0 0,-11 4-67 0 0,-8 4-451 0 0,0 1 1 0 0,1 2-1 0 0,0 0 0 0 0,-25 17 0 0 0,-85 65-1778 0 0,104-70 1751 0 0,-61 53-65 0 0,80-66 707 0 0,0 0 0 0 0,1 0 0 0 0,0 1 0 0 0,0 0 0 0 0,1 1-1 0 0,1 0 1 0 0,0 1 0 0 0,1 0 0 0 0,0 0 0 0 0,1 0 0 0 0,0 1 0 0 0,1 0-1 0 0,-4 19 1 0 0,8-23 128 0 0,0 0-1 0 0,1 0 0 0 0,0 0 1 0 0,0 0-1 0 0,1 0 1 0 0,1 0-1 0 0,0-1 1 0 0,0 1-1 0 0,1 0 0 0 0,4 10 1 0 0,-6-18-225 0 0,0 1 0 0 0,0-1 0 0 0,0 1 0 0 0,1-1 0 0 0,-1 0 0 0 0,0 0 0 0 0,1 0 0 0 0,0 0 0 0 0,-1 0 0 0 0,1 0 0 0 0,0 0 0 0 0,0 0 0 0 0,0-1 0 0 0,0 1 0 0 0,1-1 0 0 0,-1 1 0 0 0,0-1 0 0 0,1 0 0 0 0,2 1 0 0 0,-2-1-153 0 0,1-1 1 0 0,-1 1-1 0 0,0-1 0 0 0,1 0 0 0 0,-1 0 1 0 0,0 0-1 0 0,1 0 0 0 0,-1-1 0 0 0,0 1 1 0 0,1-1-1 0 0,-1 0 0 0 0,0 0 0 0 0,0 0 0 0 0,0-1 1 0 0,0 1-1 0 0,4-3 0 0 0,40-26-1363 0 0,3-9-20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47 11975 0 0,'0'0'547'0'0,"0"0"-11"0"0,2-1-344 0 0,5-2-97 0 0,-5 2 281 0 0,-2 1 113 0 0,0 2-385 0 0,-1 0 0 0 0,1 0 0 0 0,-1-1 1 0 0,0 1-1 0 0,0 0 0 0 0,0-1 0 0 0,0 1 0 0 0,0-1 0 0 0,-2 3 0 0 0,0 0-44 0 0,-49 57-40 0 0,9-11-24 0 0,-82 126 4 0 0,99-137 0 0 0,11-16 0 0 0,-23 46 0 0 0,32-55 0 0 0,0 0 0 0 0,1 0 0 0 0,0 1 0 0 0,-4 28 0 0 0,9-40 32 0 0,-1-1 0 0 0,1 1 0 0 0,0-1 0 0 0,0 1 1 0 0,0-1-1 0 0,1 1 0 0 0,-1-1 0 0 0,1 1 0 0 0,-1-1 0 0 0,1 1 0 0 0,0-1 0 0 0,0 1 0 0 0,0-1 0 0 0,0 0 0 0 0,0 0 0 0 0,0 1 0 0 0,2 1 0 0 0,-1-2 76 0 0,1 1 0 0 0,-1-1 0 0 0,1 0 0 0 0,0 1 0 0 0,0-1 0 0 0,0 0 0 0 0,0-1 0 0 0,0 1-1 0 0,0-1 1 0 0,0 1 0 0 0,4 0 0 0 0,4 1 196 0 0,1 0 0 0 0,-1-1 0 0 0,1-1 0 0 0,0 0 0 0 0,-1-1 0 0 0,15 0 0 0 0,-3-2 99 0 0,0-1 0 0 0,0 0 0 0 0,-1-2 0 0 0,34-10 0 0 0,-44 11-392 0 0,-1-1 1 0 0,0 0 0 0 0,0 0 0 0 0,-1-1 0 0 0,0-1-1 0 0,0 0 1 0 0,0 0 0 0 0,0-1 0 0 0,-1 0-1 0 0,10-12 1 0 0,-12 11-12 0 0,-1-1 0 0 0,0 1 0 0 0,-1-1 0 0 0,0 0 0 0 0,5-15 0 0 0,14-55 0 0 0,-9-12-47 0 0,-1 6-782 0 0,-10 65 869 0 0,2-8-2034 0 0,17-52-1 0 0,-20 73 1564 0 0,1 0 0 0 0,-1 1 0 0 0,2-1 0 0 0,-1 1 0 0 0,1 0 0 0 0,0 0 0 0 0,0 0 0 0 0,1 1 0 0 0,-1 0 0 0 0,14-11 0 0 0,-16 15-83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154 409 15663 0 0,'-1'1'356'0'0,"-3"6"-24"0"0,3-3-205 0 0,-1-1 0 0 0,1 0 0 0 0,-1 0 1 0 0,0 0-1 0 0,0 0 0 0 0,0 0 0 0 0,-4 3 1 0 0,-1 3-118 0 0,-1-1 0 0 0,1 1 0 0 0,1-1 0 0 0,-7 13 0 0 0,9-15-166 0 0,1 1 0 0 0,-1-1 0 0 0,-1 0 0 0 0,1 0 1 0 0,-1-1-1 0 0,0 1 0 0 0,0-1 0 0 0,-1 0 0 0 0,1-1 0 0 0,-1 1 0 0 0,-12 6 1 0 0,18-11 147 0 0,-1 1 1 0 0,1-1 0 0 0,-1 0 0 0 0,1 0-1 0 0,-1 1 1 0 0,0-1 0 0 0,1 0-1 0 0,-1 0 1 0 0,1 0 0 0 0,-1 0 0 0 0,1 0-1 0 0,-1 1 1 0 0,0-1 0 0 0,1 0-1 0 0,-1 0 1 0 0,1-1 0 0 0,-1 1 0 0 0,1 0-1 0 0,-1 0 1 0 0,0 0 0 0 0,-2-5-7 0 0,3 5 15 0 0,-1-2 24 0 0,1 0 1 0 0,-1 1-1 0 0,0-1 0 0 0,1 0 0 0 0,-1 0 0 0 0,1 1 1 0 0,0-1-1 0 0,0 0 0 0 0,-1 0 0 0 0,1 0 0 0 0,0 1 0 0 0,1-1 1 0 0,-1 0-1 0 0,0 0 0 0 0,0 0 0 0 0,1 1 0 0 0,-1-1 1 0 0,2-3-1 0 0,2-4 238 0 0,0 1 0 0 0,7-12 1 0 0,-7 13-149 0 0,80-114 476 0 0,-54 81-502 0 0,19-23 891 0 0,64-67 0 0 0,-97 114-895 0 0,1 1 1 0 0,1 0-1 0 0,0 1 0 0 0,29-16 1 0 0,-35 23 96 0 0,0 1-1 0 0,1 0 1 0 0,-1 1 0 0 0,1 1 0 0 0,0 0 0 0 0,0 1 0 0 0,1 0 0 0 0,22-2 0 0 0,-33 5-182 0 0,-1 0 0 0 0,1 0 0 0 0,0 0 0 0 0,-1 0 0 0 0,1 0 0 0 0,-1 1 0 0 0,1-1 0 0 0,-1 1 0 0 0,1 0 0 0 0,-1 0 0 0 0,1 0 0 0 0,-1 0 0 0 0,0 0 0 0 0,5 3 0 0 0,-6-3 0 0 0,1 1 0 0 0,-1-1 0 0 0,0 1 0 0 0,0 0 0 0 0,1 0 0 0 0,-1-1 0 0 0,0 1 0 0 0,-1 0 0 0 0,1 0 0 0 0,0 0 0 0 0,0 0 0 0 0,-1 0 0 0 0,0 0 0 0 0,1 0 0 0 0,-1 0 0 0 0,0 0 0 0 0,0 1 0 0 0,0 2 0 0 0,0 4 0 0 0,-1 0 0 0 0,0 1 0 0 0,-1-1 0 0 0,0 0 0 0 0,0 0 0 0 0,-1-1 0 0 0,0 1 0 0 0,-7 12 0 0 0,-6 8 0 0 0,-21 29 0 0 0,-6 10 0 0 0,32-45 5 0 0,-12 34 0 0 0,9-21-416 0 0,7-9-971 0 0,2-10-3807 0 0,1-4-1055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19351 0 0,'0'0'886'0'0,"0"0"-21"0"0,-1 2-554 0 0,-9 15-293 0 0,-13 24 0 0 0,-3 8-20 0 0,-98 139-2246 0 0,65-101-448 0 0,57-81 1819 0 0,5-4-1297 0 0,10-4-460 0 0,-11 1 2942 0 0,20-7-1843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6447 0 0,'0'0'6906'0'0,"2"1"-6402"0"0,35 14-454 0 0,0-3 0 0 0,59 13 0 0 0,-72-20 17 0 0,-14-2-36 0 0,0-1 1 0 0,1-1 0 0 0,-1 0-1 0 0,1 0 1 0 0,17-2-1 0 0,-17 0-27 0 0,0 0-1 0 0,-1-1 1 0 0,1-1-1 0 0,17-6 1 0 0,-24 7-4 0 0,0 0-1 0 0,0 0 1 0 0,0 0 0 0 0,-1-1 0 0 0,1 0 0 0 0,-1 1 0 0 0,0-1 0 0 0,0 0 0 0 0,0 0 0 0 0,0-1 0 0 0,0 1 0 0 0,0-1-1 0 0,-1 1 1 0 0,3-6 0 0 0,-2 4-43 0 0,-1 0 0 0 0,1-1 0 0 0,-1 1 0 0 0,0 0 1 0 0,-1-1-1 0 0,1 1 0 0 0,-1-1 0 0 0,0 0 0 0 0,-1 1 0 0 0,1-1 0 0 0,-1 0 0 0 0,0 0 0 0 0,-2-10 0 0 0,2 15 25 0 0,-1 0-1 0 0,1 0 1 0 0,-1 0 0 0 0,1 0-1 0 0,-1 1 1 0 0,1-1 0 0 0,-1 0-1 0 0,1 0 1 0 0,-1 1 0 0 0,0-1-1 0 0,1 0 1 0 0,-1 1 0 0 0,0-1-1 0 0,0 1 1 0 0,1-1 0 0 0,-1 1-1 0 0,0-1 1 0 0,0 1 0 0 0,0-1-1 0 0,0 1 1 0 0,-1-1 0 0 0,-19-3-20 0 0,16 3 49 0 0,0 1 1 0 0,0 0 0 0 0,-1 0-1 0 0,1 1 1 0 0,0-1 0 0 0,0 1-1 0 0,0 0 1 0 0,0 1 0 0 0,0-1-1 0 0,-9 5 1 0 0,-2 2 312 0 0,-28 19-1 0 0,10-5 84 0 0,0-5-115 0 0,16-8-134 0 0,0 0 0 0 0,-20 15 1 0 0,28-16-100 0 0,3-1-11 0 0,6-6 138 0 0,3 11 254 0 0,0 0-90 0 0,-1-5-224 0 0,1 1-1 0 0,-1-1 1 0 0,1 0 0 0 0,1 0-1 0 0,-1 0 1 0 0,5 7 0 0 0,-5-11-120 0 0,0 1 0 0 0,0 0 0 0 0,0-1 0 0 0,0 1 0 0 0,0-1 0 0 0,1 0 0 0 0,0 1 0 0 0,0-1 1 0 0,5 4-1 0 0,-2-2-1 0 0,-2-2-29 0 0,-1 0 0 0 0,1 0 0 0 0,0 0 0 0 0,0-1-1 0 0,0 0 1 0 0,0 0 0 0 0,7 3 0 0 0,-3-2-8 0 0,-2 0 48 0 0,1 0 0 0 0,0-1 0 0 0,-1 0 0 0 0,1 0 0 0 0,0 0 0 0 0,0-1 0 0 0,0 0 0 0 0,0-1-1 0 0,0 0 1 0 0,1 0 0 0 0,-1 0 0 0 0,7-2 0 0 0,-4 1-337 0 0,-1-1-1 0 0,0-1 1 0 0,0 0-1 0 0,10-4 1 0 0,13-11-4366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243 364 6447 0 0,'24'-39'185'0'0,"2"1"0"0"0,49-57 0 0 0,77-55 1388 0 0,-145 144-1152 0 0,0 0-1 0 0,1 0 1 0 0,13-7-1 0 0,-18 12 31 0 0,0-1 1 0 0,0 1 0 0 0,0-1-1 0 0,0 1 1 0 0,0 0-1 0 0,1 0 1 0 0,-1 1-1 0 0,0-1 1 0 0,1 1 0 0 0,-1 0-1 0 0,1 0 1 0 0,5 0-1 0 0,-9 1-395 0 0,1-1-1 0 0,-1 1 0 0 0,1 0 0 0 0,-1 0 1 0 0,1-1-1 0 0,-1 1 0 0 0,1 0 1 0 0,-1 0-1 0 0,0 0 0 0 0,0 0 1 0 0,1-1-1 0 0,-1 1 0 0 0,0 0 1 0 0,0 0-1 0 0,0 0 0 0 0,0 0 0 0 0,0 0 1 0 0,0 0-1 0 0,0-1 0 0 0,0 1 1 0 0,-1 1-1 0 0,1-1-48 0 0,-1 10 149 0 0,-1 1 0 0 0,0-1 1 0 0,-1 1-1 0 0,-6 16 0 0 0,-23 46 1166 0 0,16-40-937 0 0,-300 599 2726 0 0,285-574-2558 0 0,-22 46-487 0 0,-16 31-1489 0 0,16-49-2464 0 0,26-48-2933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17503 0 0,'0'0'803'0'0,"0"0"-18"0"0,2 1-501 0 0,7 1-278 0 0,0-1 0 0 0,-1 0-1 0 0,1 0 1 0 0,0-1-1 0 0,0 0 1 0 0,14-2 0 0 0,57-12-12 0 0,-58 10 4 0 0,237-64 743 0 0,-7-18-670 0 0,-190 65-3021 0 0,-36 13 1416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18 23039 0 0,'0'0'528'0'0,"0"0"69"0"0,0 0 38 0 0,0 0-80 0 0,-1-1-363 0 0,1 0-236 0 0,-1 0 0 0 0,1 0 0 0 0,-1 0 0 0 0,0 0 0 0 0,1 0 0 0 0,-1 0 0 0 0,0 0 0 0 0,0 0-1 0 0,0 0 1 0 0,0 0 0 0 0,0 1 0 0 0,0-1 0 0 0,0 0 0 0 0,0 1 0 0 0,0-1 0 0 0,0 1 0 0 0,0-1 0 0 0,0 1 0 0 0,-1-1 0 0 0,1 1 0 0 0,0 0 0 0 0,0-1 0 0 0,0 1 0 0 0,-1 0 0 0 0,1 0 0 0 0,0 0 0 0 0,-2 0 0 0 0,-1 1-346 0 0,-1 0 0 0 0,1 0 0 0 0,-1 0 0 0 0,1 0 0 0 0,-6 4 0 0 0,3-3 168 0 0,-206 87-5974 0 0,206-86 6178 0 0,0 0 0 0 0,1 1 0 0 0,0 0 0 0 0,-1 0 0 0 0,-8 9 0 0 0,14-12 356 0 0,1 0-232 0 0,1 1 0 0 0,0-1 1 0 0,0 1-1 0 0,0-1 0 0 0,0 1 1 0 0,0-1-1 0 0,1 0 1 0 0,-1 0-1 0 0,0 1 0 0 0,0-1 1 0 0,1 0-1 0 0,1 1 0 0 0,-1-1 6 0 0,11 7 285 0 0,0 0-1 0 0,1 0 0 0 0,0-1 1 0 0,16 5-1 0 0,-15-7-364 0 0,-1 1 1 0 0,0 0-1 0 0,-1 1 1 0 0,19 14-1 0 0,-24-16-38 0 0,-1 1-1 0 0,-1 1 0 0 0,0-1 1 0 0,1 1-1 0 0,-2 0 1 0 0,1 0-1 0 0,-1 1 0 0 0,0 0 1 0 0,-1 0-1 0 0,0 0 1 0 0,5 15-1 0 0,-7-17 120 0 0,0 0 0 0 0,-1 1 0 0 0,0-1-1 0 0,0 0 1 0 0,0 1 0 0 0,-1-1 0 0 0,0 1 0 0 0,-1-1 0 0 0,1 0-1 0 0,-1 1 1 0 0,0-1 0 0 0,-1 0 0 0 0,0 1 0 0 0,0-1 0 0 0,0 0 0 0 0,0 0-1 0 0,-6 8 1 0 0,6-9 29 0 0,-1-1 0 0 0,1 1 0 0 0,-2 0 0 0 0,1-1 0 0 0,0 1-1 0 0,-1-1 1 0 0,0 0 0 0 0,0 0 0 0 0,0-1 0 0 0,0 1 0 0 0,0-1 0 0 0,-1 0-1 0 0,0 0 1 0 0,-9 4 0 0 0,-14 3-256 0 0,0-2 0 0 0,0-1 0 0 0,-1-1 0 0 0,0-1 0 0 0,0-2 0 0 0,0-1 0 0 0,0-1 0 0 0,-42-5-1 0 0,47 1-5310 0 0,3-3-1891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551 176 4607 0 0,'-7'-2'407'0'0,"-33"-1"98"0"0,39 3-432 0 0,1 0-1 0 0,-1 0 0 0 0,1-1 0 0 0,0 1 1 0 0,-1 0-1 0 0,1 0 0 0 0,-1 0 1 0 0,1-1-1 0 0,0 1 0 0 0,-1 0 0 0 0,1 0 1 0 0,0-1-1 0 0,-1 1 0 0 0,1 0 0 0 0,0-1 1 0 0,0 1-1 0 0,-1 0 0 0 0,1-1 0 0 0,0 1 1 0 0,0 0-1 0 0,-1-1 0 0 0,1 1 0 0 0,0-1 1 0 0,0 1-1 0 0,0 0 0 0 0,0-1 1 0 0,0 1-1 0 0,0-1 0 0 0,0 1 0 0 0,0-1 1 0 0,0 1-1 0 0,0 0 0 0 0,0-1 0 0 0,0 1 1 0 0,0-1-1 0 0,2-19 2288 0 0,-1 15-1971 0 0,7-43 128 0 0,-5 37 59 0 0,-1-1-1 0 0,2-23 1 0 0,-4 34-568 0 0,0 0 0 0 0,0-1 0 0 0,0 1 0 0 0,0 0 0 0 0,0 0 0 0 0,0 0 0 0 0,-1-1 0 0 0,1 1 0 0 0,0 0 1 0 0,-1 0-1 0 0,1 0 0 0 0,-1 0 0 0 0,1 0 0 0 0,-1-1 0 0 0,0 1 0 0 0,1 0 0 0 0,-1 0 0 0 0,-1-1 0 0 0,1 1-6 0 0,0 1-1 0 0,0-1 1 0 0,0 1-1 0 0,0-1 1 0 0,0 1-1 0 0,0 0 1 0 0,0-1-1 0 0,0 1 1 0 0,0 0-1 0 0,0 0 1 0 0,0 0-1 0 0,0 0 1 0 0,-1 0-1 0 0,1 0 1 0 0,0 0-1 0 0,0 0 1 0 0,-1 0 0 0 0,-5 2-6 0 0,0 1 0 0 0,0-1 1 0 0,1 1-1 0 0,-1 0 1 0 0,-6 4-1 0 0,11-6 10 0 0,-44 27 273 0 0,1 1 0 0 0,2 2 0 0 0,1 2 0 0 0,2 2 0 0 0,1 2-1 0 0,-34 41 1 0 0,57-59 76 0 0,1 0 0 0 0,0 0-1 0 0,2 1 1 0 0,0 1 0 0 0,-18 41-1 0 0,29-57-351 0 0,1 0 0 0 0,0 0 0 0 0,0 0 0 0 0,0 1 0 0 0,0-1-1 0 0,1 8 1 0 0,0-12-3 0 0,0 0 0 0 0,0 0 0 0 0,0 0 0 0 0,0 0 0 0 0,0 0 0 0 0,0 0-1 0 0,0 0 1 0 0,1 0 0 0 0,-1 0 0 0 0,0 0 0 0 0,1 0 0 0 0,-1 0 0 0 0,1 0 0 0 0,-1 0 0 0 0,1 0 0 0 0,-1 0-1 0 0,1 0 1 0 0,0 0 0 0 0,-1 0 0 0 0,1 0 0 0 0,0-1 0 0 0,0 1 0 0 0,-1 0 0 0 0,1-1 0 0 0,0 1-1 0 0,0 0 1 0 0,0-1 0 0 0,0 1 0 0 0,0-1 0 0 0,0 0 0 0 0,0 1 0 0 0,0-1 0 0 0,0 0 0 0 0,0 0-1 0 0,0 1 1 0 0,2-1 0 0 0,3-1 0 0 0,0 1 0 0 0,-1-1 0 0 0,1 0 0 0 0,0-1 0 0 0,-1 0 0 0 0,1 0 0 0 0,9-5 0 0 0,38-23 0 0 0,-48 27 0 0 0,169-117-14 0 0,-72 48 100 0 0,-68 48 180 0 0,32-21 772 0 0,-57 39-926 0 0,0 1 0 0 0,1 0 0 0 0,-1 1 0 0 0,1 0 0 0 0,11-3 0 0 0,-11 7 22 0 0,-8 4-35 0 0,-4 2 111 0 0,-3 10 59 0 0,-1 0 1 0 0,-1-1-1 0 0,0 1 1 0 0,-1-2-1 0 0,-17 24 0 0 0,5-7-280 0 0,4-5-78 0 0,-13 23-862 0 0,-62 78-1 0 0,91-127 952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1 0 0 0,0-1 0 0 0,0 0 0 0 0,0 0 0 0 0,0 0 0 0 0,0 0 0 0 0,0 0 0 0 0,0 0 0 0 0,2-7 0 0 0,7-12 0 0 0,1 4-908 0 0,1 0 0 0 0,17-19 0 0 0,-8 10-1753 0 0,12-14-3402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66 13823 0 0,'2'-8'1247'0'0,"15"-48"2745"0"0,-17 55-3613 0 0,0 1 37 0 0,0 0 80 0 0,-7 0 457 0 0,1 2-935 0 0,-1 0 1 0 0,1 1-1 0 0,0 0 1 0 0,0 0-1 0 0,1 0 1 0 0,-1 1-1 0 0,0 0 0 0 0,-7 7 1 0 0,-19 11-20 0 0,-6 2 1 0 0,-81 43 0 0 0,113-65 0 0 0,5-2 0 0 0,-1 1 0 0 0,1-1 0 0 0,-1 1 0 0 0,1 0 0 0 0,0-1 0 0 0,-1 1 0 0 0,1 0 0 0 0,0 0 0 0 0,0 0 0 0 0,-1 0 0 0 0,1 0 0 0 0,0 0 0 0 0,0 1 0 0 0,0-1 0 0 0,0 0 0 0 0,1 1 0 0 0,-2 0 0 0 0,1 0 0 0 0,0 0 0 0 0,0 0 0 0 0,0 0 0 0 0,0 0 0 0 0,1 0 0 0 0,-1 0 0 0 0,0 0 0 0 0,1 0 0 0 0,0 1 0 0 0,-1-1 0 0 0,1 0 0 0 0,0 0 0 0 0,0 0 0 0 0,0 0 0 0 0,1 1 0 0 0,-1-1 0 0 0,0 0 0 0 0,1 0 0 0 0,-1 0 0 0 0,1 0 0 0 0,0 0 0 0 0,0 0 0 0 0,0 0 0 0 0,1 2 0 0 0,4 6 0 0 0,0-1 0 0 0,0 0 0 0 0,13 13 0 0 0,-7-8 0 0 0,4 6 0 0 0,3 2 0 0 0,-2 0 0 0 0,-1 2 0 0 0,23 41 0 0 0,-33-52 17 0 0,-1 1 0 0 0,0-1 1 0 0,4 20-1 0 0,-8-26-112 0 0,0-1 1 0 0,0 1-1 0 0,-1 0 1 0 0,1 0 0 0 0,-1-1-1 0 0,-1 1 1 0 0,1 0-1 0 0,-1 0 1 0 0,-2 8-1 0 0,2-13 65 0 0,0 0 0 0 0,1 0 0 0 0,-1-1 0 0 0,0 1 0 0 0,0 0 0 0 0,0-1 0 0 0,0 1 0 0 0,-1-1 0 0 0,1 1 0 0 0,0-1-1 0 0,0 1 1 0 0,-1-1 0 0 0,1 0 0 0 0,-1 0 0 0 0,1 0 0 0 0,-4 2 0 0 0,1-1 102 0 0,1-1 0 0 0,-1 0 0 0 0,1 0 0 0 0,-1 0 0 0 0,0 0 0 0 0,1-1 0 0 0,-1 1 0 0 0,-4-1 0 0 0,-6 0 129 0 0,0-1-1 0 0,0-1 1 0 0,-21-5 0 0 0,33 6-265 0 0,-31-7 54 0 0,1-2-1 0 0,1-1 0 0 0,-33-17 1 0 0,1-4-5854 0 0,31 15-822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14 17503 0 0,'0'0'399'0'0,"-5"-7"540"0"0,4 7-923 0 0,-1-1 0 0 0,1 0 0 0 0,-1 0 0 0 0,1 0 0 0 0,-1 1 1 0 0,0-1-1 0 0,1 1 0 0 0,-1-1 0 0 0,0 1 0 0 0,1 0 1 0 0,-1 0-1 0 0,0 0 0 0 0,0 0 0 0 0,1 0 0 0 0,-1 0 1 0 0,0 0-1 0 0,1 0 0 0 0,-1 1 0 0 0,0-1 0 0 0,0 1 0 0 0,1-1 1 0 0,-1 1-1 0 0,1 0 0 0 0,-1 0 0 0 0,1-1 0 0 0,-1 1 1 0 0,1 0-1 0 0,-1 0 0 0 0,1 1 0 0 0,0-1 0 0 0,-1 0 0 0 0,1 0 1 0 0,0 1-1 0 0,0-1 0 0 0,-1 2 0 0 0,-40 114-16 0 0,12-31 0 0 0,-22 51 0 0 0,14-49 0 0 0,-64 139 0 0 0,83-189 0 0 0,-99 176 0 0 0,89-169-74 0 0,-66 116-1104 0 0,60-94-1772 0 0,20-42 1416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17503 0 0,'0'0'399'0'0,"0"0"60"0"0,0 0 21 0 0,0 0-59 0 0,2 0-276 0 0,29 7-152 0 0,-1-2 1 0 0,56 3-1 0 0,4 0 486 0 0,-65-4-212 0 0,0-1 1 0 0,0-2 0 0 0,1-1-1 0 0,-1 0 1 0 0,43-8-1 0 0,-35 1-851 0 0,0-1-1 0 0,-1-2 0 0 0,-1-1 1 0 0,0-1-1 0 0,0-2 1 0 0,-1-2-1 0 0,-1 0 1 0 0,49-37-1 0 0,46-37-2450 0 0,-55 41 1499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15663 0 0,'0'0'356'0'0,"0"0"50"0"0,0 0 20 0 0,-1 1-42 0 0,-2 3-364 0 0,0-1 0 0 0,0 1-1 0 0,1 0 1 0 0,-1 0 0 0 0,1 0 0 0 0,0 1-1 0 0,-3 8 1 0 0,-9 38-35 0 0,3-10 91 0 0,-99 231 2859 0 0,-19-8-1757 0 0,108-224-1274 0 0,-116 208-900 0 0,97-187 498 0 0,-87 105 0 0 0,74-105 498 0 0,-43 47 0 0 0,93-105 0 0 0,0-1 0 0 0,0 1 0 0 0,0 0 0 0 0,0-1 0 0 0,-1 0 0 0 0,-4 3 0 0 0,8-5 0 0 0,-1 0 0 0 0,1 1 0 0 0,0-1 0 0 0,-1 0 0 0 0,1 0 0 0 0,-1 1 0 0 0,1-1 0 0 0,-1 0 0 0 0,1 0 0 0 0,-1 0 0 0 0,1 0 0 0 0,-1 0 0 0 0,1 0 0 0 0,-1 1 0 0 0,1-1 0 0 0,-1 0 0 0 0,1 0 0 0 0,-1-1 0 0 0,1 1 0 0 0,-1 0 0 0 0,1 0 0 0 0,-1 0 0 0 0,1 0 0 0 0,-1 0 0 0 0,1 0 0 0 0,-1-1 0 0 0,-1-5 0 0 0,2 5 0 0 0,-1-2-62 0 0,0-1 1 0 0,1 1-1 0 0,-1-1 0 0 0,1 1 0 0 0,0-1 0 0 0,0 1 1 0 0,1-1-1 0 0,-1 1 0 0 0,1-1 0 0 0,0 1 0 0 0,0 0 1 0 0,0-1-1 0 0,2-3 0 0 0,2-5-277 0 0,1 0 0 0 0,8-13 0 0 0,-5 11 316 0 0,0 1 0 0 0,2 0 0 0 0,-1 1 0 0 0,2 0 1 0 0,21-18-1 0 0,-14 15 362 0 0,1 1-1 0 0,0 1 1 0 0,29-14 0 0 0,-41 23-258 0 0,1 0 0 0 0,0 1 0 0 0,0 0 0 0 0,0 0-1 0 0,0 1 1 0 0,0 0 0 0 0,0 1 0 0 0,0 0 0 0 0,17 0-1 0 0,-22 2-12 0 0,0-1 0 0 0,-1 0 0 0 0,1 1 0 0 0,0 0 0 0 0,0 0 0 0 0,-1 0-1 0 0,1 1 1 0 0,0-1 0 0 0,-1 1 0 0 0,0 0 0 0 0,1 0 0 0 0,-1 0-1 0 0,0 0 1 0 0,0 1 0 0 0,0-1 0 0 0,0 1 0 0 0,0 0 0 0 0,-1 0-1 0 0,1 0 1 0 0,-1 0 0 0 0,0 0 0 0 0,0 0 0 0 0,0 0 0 0 0,0 1 0 0 0,-1-1-1 0 0,2 5 1 0 0,-1-2-52 0 0,-1 0 0 0 0,1 0 0 0 0,-2 0 0 0 0,1 0 0 0 0,0 0 0 0 0,-1 0 0 0 0,0 0 0 0 0,-1 0 0 0 0,1 0 0 0 0,-3 8 0 0 0,-1 7-651 0 0,-13 30 1 0 0,11-32-1050 0 0,5-17 525 0 0,1-2-573 0 0,0 0-253 0 0,0 0-51 0 0,0 0-11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15663 0 0,'0'0'356'0'0,"0"0"50"0"0,-1 1 20 0 0,-14 9-235 0 0,11-8-169 0 0,1 0 1 0 0,0 0 0 0 0,0 0 0 0 0,0 0 0 0 0,1 1-1 0 0,-1-1 1 0 0,0 1 0 0 0,1 0 0 0 0,0 0-1 0 0,-1 0 1 0 0,1 0 0 0 0,0 0 0 0 0,1 0-1 0 0,-3 5 1 0 0,-24 74-88 0 0,28-81 34 0 0,0-1 0 0 0,0 0 0 0 0,0 1 0 0 0,0-1 1 0 0,0 0-1 0 0,1 0 0 0 0,-1 1 0 0 0,0-1 0 0 0,0 0 0 0 0,1 1 0 0 0,-1-1 0 0 0,0 0 0 0 0,0 0 1 0 0,1 1-1 0 0,-1-1 0 0 0,0 0 0 0 0,0 0 0 0 0,1 0 0 0 0,-1 1 0 0 0,0-1 0 0 0,1 0 1 0 0,-1 0-1 0 0,0 0 0 0 0,1 0 0 0 0,-1 0 0 0 0,0 0 0 0 0,1 0 0 0 0,9 3-431 0 0,-6-4 516 0 0,1 1 0 0 0,-1-1 0 0 0,0 0 0 0 0,1-1 0 0 0,-1 1 0 0 0,0-1 0 0 0,0 0-1 0 0,0 0 1 0 0,0 0 0 0 0,6-4 0 0 0,14-8 641 0 0,166-67 3332 0 0,-189 81-3942 0 0,-13 8-881 0 0,-85 51-394 0 0,-23 15 334 0 0,99-59 216 0 0,0 1 1 0 0,1 1 0 0 0,-26 28-1 0 0,44-43 601 0 0,0 1 1 0 0,0-1-1 0 0,0 1 0 0 0,0 0 0 0 0,1 0 0 0 0,-1 0 1 0 0,1 0-1 0 0,0 0 0 0 0,0 0 0 0 0,0 1 0 0 0,0-1 0 0 0,1 0 1 0 0,-1 0-1 0 0,1 1 0 0 0,0-1 0 0 0,0 6 0 0 0,0-5 159 0 0,1 1 0 0 0,0 0-1 0 0,0-1 1 0 0,0 0 0 0 0,1 1-1 0 0,0-1 1 0 0,-1 0 0 0 0,1 0-1 0 0,1 0 1 0 0,-1 0 0 0 0,5 6-1 0 0,1 0 77 0 0,-1-1-62 0 0,0 0-1 0 0,1 0 1 0 0,16 13 0 0 0,-21-19-187 0 0,0-1 0 0 0,0 0 0 0 0,0-1 0 0 0,0 1 0 0 0,0-1 0 0 0,0 1 1 0 0,1-1-1 0 0,-1 0 0 0 0,0 0 0 0 0,1 0 0 0 0,-1-1 0 0 0,1 1 0 0 0,-1-1 0 0 0,1 0 1 0 0,-1 1-1 0 0,1-2 0 0 0,4 0 0 0 0,21-7-1911 0 0,-13 1 941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191 525 11975 0 0,'-2'0'547'0'0,"-60"9"276"0"0,61-9-447 0 0,1 0 113 0 0,0 0 20 0 0,0 0 3 0 0,0 0 0 0 0,0 0 0 0 0,0 0 0 0 0,0-7-248 0 0,0 6-245 0 0,0 0 0 0 0,1 0 0 0 0,-1 0 0 0 0,0 0 0 0 0,0 1 0 0 0,0-1 1 0 0,-1 0-1 0 0,1 0 0 0 0,0 0 0 0 0,0 0 0 0 0,0 0 0 0 0,-1 1 0 0 0,1-1 1 0 0,0 0-1 0 0,-1 0 0 0 0,1 0 0 0 0,-1-1 0 0 0,-7-9-19 0 0,3 3 0 0 0,0 1 0 0 0,0 0 0 0 0,-9-9 0 0 0,-46-51 0 0 0,57 64 0 0 0,1 0 0 0 0,-1 0 0 0 0,1 0 0 0 0,0-1 0 0 0,0 1 0 0 0,0 0 0 0 0,0-1 0 0 0,1 0 0 0 0,0 1 0 0 0,-1-1 0 0 0,1 0 0 0 0,0 0 0 0 0,1 0 0 0 0,-1 1 0 0 0,1-1 0 0 0,0 0 0 0 0,0 0 0 0 0,0 0 0 0 0,0 0 0 0 0,1 0 0 0 0,-1 0 0 0 0,1 0 0 0 0,0 1 0 0 0,0-1 0 0 0,2-4 0 0 0,6-8 0 0 0,0 1 0 0 0,1 0 0 0 0,1 0 0 0 0,0 1 0 0 0,1 1 0 0 0,0 0 0 0 0,26-21 0 0 0,-25 23 15 0 0,26-20 572 0 0,54-33 0 0 0,-79 56-427 0 0,0 0-1 0 0,1 1 0 0 0,0 1 1 0 0,1 0-1 0 0,-1 1 1 0 0,1 1-1 0 0,31-5 0 0 0,-32 9 80 0 0,0-1-1 0 0,0 2 1 0 0,0 0 0 0 0,0 0-1 0 0,0 2 1 0 0,0 0-1 0 0,-1 0 1 0 0,1 2 0 0 0,-1-1-1 0 0,0 2 1 0 0,25 13-1 0 0,-27-12-175 0 0,0 1 0 0 0,0 0 0 0 0,-1 0 0 0 0,0 1 0 0 0,-1 1-1 0 0,0 0 1 0 0,0 0 0 0 0,-1 1 0 0 0,0 0 0 0 0,-1 0 0 0 0,0 1-1 0 0,10 22 1 0 0,-15-27-75 0 0,-1 0 0 0 0,1 0 0 0 0,-1 0 0 0 0,-1 0 0 0 0,1 0 0 0 0,-1 0 0 0 0,0 1 0 0 0,-1-1 0 0 0,0 0-1 0 0,0 1 1 0 0,-1-1 0 0 0,0 0 0 0 0,0 1 0 0 0,-3 10 0 0 0,1-10-189 0 0,-1 0 0 0 0,1 0 0 0 0,-1 0 0 0 0,0-1 0 0 0,-1 1 0 0 0,0-1 1 0 0,0 0-1 0 0,0-1 0 0 0,-1 1 0 0 0,0-1 0 0 0,-1 0 0 0 0,-7 5 0 0 0,-23 15-17 0 0,-1-1 1 0 0,-1-2-1 0 0,-1-2 0 0 0,-1-2 1 0 0,-1-1-1 0 0,-1-2 1 0 0,0-2-1 0 0,-1-2 0 0 0,-51 7 1 0 0,69-16-1395 0 0,9-1-2313 0 0,0-2-1689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13 13935 0 0,'0'0'638'0'0,"0"-2"-14"0"0,1-6-331 0 0,-1 6 80 0 0,-11 2 547 0 0,8 0-881 0 0,1 0 0 0 0,-1 1 1 0 0,0 0-1 0 0,0-1 0 0 0,1 1 0 0 0,-1 0 0 0 0,0 0 0 0 0,1 1 0 0 0,-1-1 0 0 0,1 1 0 0 0,-4 2 0 0 0,-22 24-313 0 0,23-23 148 0 0,0 0-1 0 0,1 0 0 0 0,-2 0 0 0 0,1-1 1 0 0,-7 5-1 0 0,-10 4-494 0 0,-35 18-75 0 0,56-31 708 0 0,1 0 1 0 0,-1 0-1 0 0,1 1 0 0 0,-1-1 1 0 0,1 0-1 0 0,-1 0 1 0 0,1 1-1 0 0,-1-1 1 0 0,1 0-1 0 0,0 0 1 0 0,-1 1-1 0 0,1-1 1 0 0,0 0-1 0 0,-1 1 1 0 0,1-1-1 0 0,0 1 0 0 0,-1-1 1 0 0,1 0-1 0 0,0 1 1 0 0,0-1-1 0 0,-1 1 1 0 0,1-1-1 0 0,0 1 1 0 0,0-1-1 0 0,0 1 1 0 0,0-1-1 0 0,-1 1 1 0 0,1-1-1 0 0,0 2 1 0 0,1-1 47 0 0,-1 0 1 0 0,0 0-1 0 0,1 0 1 0 0,-1 0-1 0 0,1 0 1 0 0,0 0 0 0 0,-1 0-1 0 0,1 0 1 0 0,0-1-1 0 0,-1 1 1 0 0,1 0-1 0 0,1 1 1 0 0,5 3 362 0 0,0 0-1 0 0,13 8 1 0 0,-18-12-410 0 0,11 5-51 0 0,0 0 1 0 0,0-1-1 0 0,1-1 0 0 0,20 4 0 0 0,-17-3-14 0 0,0-1-1 0 0,22 10 1 0 0,7 7-55 0 0,-34-15 96 0 0,-11-5 11 0 0,0-1 0 0 0,-1 0 0 0 0,1 0 0 0 0,-1 1 0 0 0,1-1 0 0 0,-1 0 0 0 0,1 1 0 0 0,-1-1 0 0 0,0 1 0 0 0,1-1 0 0 0,-1 0 0 0 0,1 1 0 0 0,-1-1 0 0 0,0 1 0 0 0,0-1 0 0 0,1 2 0 0 0,-1-1 0 0 0,0 0 0 0 0,0 1 0 0 0,0-1 0 0 0,0 0 0 0 0,0 0 0 0 0,-1 0 0 0 0,1 0 0 0 0,0 1 0 0 0,-1-1 0 0 0,1 0 0 0 0,-1 0 0 0 0,1 0 0 0 0,-1 0 0 0 0,1 0 0 0 0,-1 0 0 0 0,0 0 0 0 0,0 0 0 0 0,1 0 0 0 0,-1-1 0 0 0,0 1 0 0 0,0 0 0 0 0,0 0 0 0 0,0-1 0 0 0,0 1 0 0 0,0 0 0 0 0,0-1 0 0 0,0 1 0 0 0,-2 0 0 0 0,-5 3 0 0 0,0-1 0 0 0,-15 4 0 0 0,20-6 0 0 0,-94 21 88 0 0,27-8 30 0 0,68-13-225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11975 0 0,'0'0'547'0'0,"-2"2"-11"0"0,-14 16-494 0 0,0-1-1 0 0,2 2 1 0 0,0 0-1 0 0,-16 29 1 0 0,-7 10-37 0 0,-15 18 20 0 0,2 4-1 0 0,-39 86 1 0 0,32-37 475 0 0,-58 117 1671 0 0,93-206-1831 0 0,-2-1 0 0 0,-2 0-1 0 0,-57 65 1 0 0,74-94-340 0 0,-96 97 0 0 0,80-83 0 0 0,-1-2 0 0 0,-38 25 0 0 0,50-38-21 0 0,1 1 0 0 0,-20 17-1 0 0,32-26-315 0 0,2-2-138 0 0,10-4-33 0 0,7-3-4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494 287 13823 0 0,'0'0'315'0'0,"0"0"45"0"0,0 0 21 0 0,0 0-49 0 0,1-1-220 0 0,9-4 18 0 0,0-1-1 0 0,-1 0 0 0 0,1 0 1 0 0,-2-1-1 0 0,1 0 1 0 0,-1-1-1 0 0,12-13 0 0 0,-15 14-36 0 0,0 0-1 0 0,0 0 1 0 0,-1 0-1 0 0,0 0 1 0 0,0-1-1 0 0,0 0 0 0 0,-1 1 1 0 0,-1-1-1 0 0,1 0 1 0 0,2-17-1 0 0,-5 18-92 0 0,2-6 0 0 0,-1 0 0 0 0,0-19 0 0 0,-1 29 0 0 0,0 1 0 0 0,0-1 0 0 0,-1 0 0 0 0,1 1 0 0 0,-1-1 0 0 0,1 1 0 0 0,-1-1 0 0 0,0 1 0 0 0,0-1 0 0 0,0 1 0 0 0,0-1 0 0 0,-1 1 0 0 0,1 0 0 0 0,-1 0 0 0 0,1 0 0 0 0,-1 0 0 0 0,0 0 0 0 0,-3-4 0 0 0,3 5-1 0 0,-1 0 0 0 0,1 0 1 0 0,0 0-1 0 0,0 1 0 0 0,-1-1 0 0 0,1 0 0 0 0,0 1 0 0 0,-1 0 0 0 0,1-1 0 0 0,0 1 1 0 0,-1 0-1 0 0,1 0 0 0 0,-1 0 0 0 0,1 1 0 0 0,0-1 0 0 0,-1 0 0 0 0,1 1 0 0 0,0 0 1 0 0,-3 0-1 0 0,-6 4 19 0 0,1-1 1 0 0,-18 12 0 0 0,20-12 14 0 0,-53 34 695 0 0,-99 80 0 0 0,-40 65-2184 0 0,192-175 1448 0 0,-1 0 7 0 0,1 0 0 0 0,0 0 0 0 0,1 1 0 0 0,0 0 0 0 0,0 0 0 0 0,1 0 0 0 0,-9 19 0 0 0,14-27 1 0 0,1-1 0 0 0,0 1 0 0 0,0 0 0 0 0,-1-1 0 0 0,1 1 0 0 0,0 0 0 0 0,0 0 0 0 0,0 0 0 0 0,0-1 0 0 0,0 1 0 0 0,0 0 0 0 0,0 0 0 0 0,0-1 0 0 0,0 1 0 0 0,0 0 0 0 0,0 0 0 0 0,1 0 0 0 0,-1-1 0 0 0,0 1 0 0 0,1 0 0 0 0,-1-1 0 0 0,0 1 0 0 0,1 0 0 0 0,-1-1 0 0 0,1 1 0 0 0,-1 0 0 0 0,1-1 0 0 0,-1 1 0 0 0,1-1 0 0 0,-1 1 0 0 0,1-1 0 0 0,0 1 0 0 0,-1-1 0 0 0,1 1 0 0 0,0-1 0 0 0,-1 0 0 0 0,1 1 0 0 0,0-1 0 0 0,-1 0 0 0 0,1 0 0 0 0,0 1 0 0 0,0-1 0 0 0,0 0 0 0 0,-1 0 0 0 0,2 0 0 0 0,4 1 0 0 0,-1-1 0 0 0,1 0 0 0 0,-1 0 0 0 0,1 0 0 0 0,6-2 0 0 0,21-4 326 0 0,0-1-1 0 0,35-14 0 0 0,62-28 675 0 0,-80 26-995 0 0,-1-3 0 0 0,51-34 0 0 0,-70 40-4 0 0,-19 14-1 0 0,-5 3 0 0 0,-4 6 0 0 0,-3 3 0 0 0,0-6 0 0 0,-4 11 0 0 0,0 0 0 0 0,-1 0 0 0 0,-1-1 0 0 0,0 1 0 0 0,0-2 0 0 0,-14 15 0 0 0,19-22 0 0 0,-105 106 0 0 0,42-43 0 0 0,19-23 0 0 0,29-27 0 0 0,0 2 0 0 0,-22 26 0 0 0,38-43 0 0 0,1 0 0 0 0,0 0 0 0 0,0 1 0 0 0,-1-1 0 0 0,1 0 0 0 0,0 1 0 0 0,0-1 0 0 0,0 0 0 0 0,-1 0 0 0 0,1 1 0 0 0,0-1 0 0 0,0 0 0 0 0,0 1 0 0 0,0-1 0 0 0,0 0 0 0 0,0 1 0 0 0,0-1 0 0 0,0 0 0 0 0,0 1 0 0 0,0-1 0 0 0,0 0 0 0 0,0 1 0 0 0,0 0 0 0 0,1-1-22 0 0,-1 0-1 0 0,1 1 1 0 0,0-1 0 0 0,-1 0-1 0 0,1 0 1 0 0,0 0-1 0 0,0 1 1 0 0,-1-1 0 0 0,1 0-1 0 0,0 0 1 0 0,0 0-1 0 0,0 0 1 0 0,-1 0 0 0 0,1 0-1 0 0,0-1 1 0 0,0 1-1 0 0,-1 0 1 0 0,1 0-1 0 0,0 0 1 0 0,-1-1 0 0 0,1 1-1 0 0,0 0 1 0 0,-1-1-1 0 0,2 0 1 0 0,22-13-1200 0 0,9-9 211 0 0,6-4-12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1 15663 0 0,'11'3'1188'0'0,"-9"0"-1164"0"0,0 0-1 0 0,0 0 1 0 0,-1 0-1 0 0,1 0 0 0 0,-1 0 1 0 0,1 1-1 0 0,-1-1 1 0 0,0 1-1 0 0,-1-1 1 0 0,1 1-1 0 0,0-1 0 0 0,-1 1 1 0 0,0-1-1 0 0,0 1 1 0 0,0 5-1 0 0,-2 9 56 0 0,-5 30-1 0 0,0-16-78 0 0,-2 0 0 0 0,-1-1 0 0 0,-16 34 0 0 0,-51 87 0 0 0,-70 77 0 0 0,-19-11 0 0 0,-34 49 0 0 0,-42 64 0 0 0,215-300-1403 0 0,-2 0-1 0 0,-55 45 1 0 0,53-53-131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2 244 17503 0 0,'0'0'803'0'0,"0"0"-18"0"0,-1 1-501 0 0,1-1-283 0 0,0 0 0 0 0,0 0 0 0 0,0 0-1 0 0,0 0 1 0 0,0 0 0 0 0,0 0 0 0 0,0 1-1 0 0,0-1 1 0 0,-1 0 0 0 0,1 0 0 0 0,0 0 0 0 0,0 0-1 0 0,0 0 1 0 0,0 1 0 0 0,0-1 0 0 0,0 0-1 0 0,0 0 1 0 0,0 0 0 0 0,0 0 0 0 0,0 0 0 0 0,0 1-1 0 0,0-1 1 0 0,0 0 0 0 0,0 0 0 0 0,0 0 0 0 0,0 0-1 0 0,0 0 1 0 0,0 1 0 0 0,0-1 0 0 0,1 0-1 0 0,-1 0 1 0 0,0 0 0 0 0,0 0 0 0 0,0 0 0 0 0,0 0-1 0 0,0 1 1 0 0,0-1 0 0 0,0 0 0 0 0,0 0-1 0 0,1 0 1 0 0,-1 0 0 0 0,0 0 0 0 0,0 0 0 0 0,0 0-1 0 0,0 0 1 0 0,0 0 0 0 0,0 0 0 0 0,1 0-1 0 0,-1 1 1 0 0,0-1 0 0 0,8 2-8 0 0,-7-2 6 0 0,10 3 118 0 0,0-2 0 0 0,1 1 0 0 0,-1-2 0 0 0,1 1 0 0 0,-1-2 0 0 0,23-3 0 0 0,70-18 931 0 0,-96 20-1016 0 0,228-71 340 0 0,-42 13 861 0 0,50-4-504 0 0,-183 52-2523 0 0,-1 2 0 0 0,68-1 0 0 0,-101 12-672 0 0,-10 3-2459 0 0,-7 0 201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468 195 13823 0 0,'1'-9'305'0'0,"0"0"-1"0"0,0 1 0 0 0,0-1 1 0 0,1 0-1 0 0,1 1 0 0 0,-1 0 1 0 0,9-17-1 0 0,26-52 2765 0 0,-20 46-1533 0 0,-16 30-1093 0 0,-3 1-294 0 0,-8 3-147 0 0,1 0 0 0 0,-1 1 0 0 0,1 0 1 0 0,0 1-1 0 0,0 0 0 0 0,-10 7 0 0 0,5-3-1 0 0,-25 18-415 0 0,2 1 1 0 0,-56 56-1 0 0,41-36-171 0 0,6-7 488 0 0,-5 4 62 0 0,-69 77 1 0 0,118-119 34 0 0,0-1 0 0 0,1 0 0 0 0,-1 1 0 0 0,1-1 0 0 0,-1 1 0 0 0,1 0 0 0 0,0-1 0 0 0,0 1 0 0 0,0 0 0 0 0,1 0 0 0 0,-1-1 0 0 0,0 6 0 0 0,1-7 0 0 0,0 0 0 0 0,0 0 0 0 0,0 0 0 0 0,0 1 0 0 0,1-1 0 0 0,-1 0 0 0 0,0 0 0 0 0,0 0 0 0 0,1 0 0 0 0,-1 0 0 0 0,1 0 0 0 0,-1 0 0 0 0,1 0 0 0 0,-1 0 0 0 0,1 0 0 0 0,0-1 0 0 0,-1 1 0 0 0,1 0 0 0 0,0 0 0 0 0,0 0 0 0 0,0-1 0 0 0,0 1 0 0 0,-1 0 0 0 0,1-1 0 0 0,0 1 0 0 0,0-1 0 0 0,0 1 0 0 0,0-1 0 0 0,0 0 0 0 0,0 1 0 0 0,1-1 0 0 0,-1 0 0 0 0,0 0 0 0 0,2 1 0 0 0,11 0 0 0 0,0 0 0 0 0,1-1 0 0 0,-1 0 0 0 0,0-1 0 0 0,1-1 0 0 0,23-6 0 0 0,-17 3 0 0 0,1-2 0 0 0,-1-1 0 0 0,32-16 0 0 0,-28 9 305 0 0,-1-2-1 0 0,0 0 1 0 0,-1-2-1 0 0,-1 0 0 0 0,35-40 1 0 0,-57 59-302 0 0,0 0-1 0 0,0-1 1 0 0,0 1 0 0 0,0 0 0 0 0,0 0 0 0 0,1 0-1 0 0,-1 0 1 0 0,0-1 0 0 0,0 1 0 0 0,0 0-1 0 0,0 0 1 0 0,0 0 0 0 0,0 0 0 0 0,1 0 0 0 0,-1 0-1 0 0,0-1 1 0 0,0 1 0 0 0,0 0 0 0 0,0 0-1 0 0,0 0 1 0 0,1 0 0 0 0,-1 0 0 0 0,0 0-1 0 0,0 0 1 0 0,0 0 0 0 0,1 0 0 0 0,-1 0 0 0 0,0 0-1 0 0,0 0 1 0 0,0 0 0 0 0,0 0 0 0 0,1 0-1 0 0,-1 0 1 0 0,0 0 0 0 0,0 0 0 0 0,0 0 0 0 0,0 0-1 0 0,1 0 1 0 0,-1 0 0 0 0,0 0 0 0 0,0 0-1 0 0,0 0 1 0 0,0 1 0 0 0,1-1 0 0 0,-1 0 0 0 0,0 0-1 0 0,0 0 1 0 0,0 0 0 0 0,0 0 0 0 0,0 0-1 0 0,0 1 1 0 0,1-1 0 0 0,-1 0 0 0 0,0 0 0 0 0,0 0-1 0 0,0 0 1 0 0,0 1 0 0 0,0-1 0 0 0,0 0-1 0 0,0 0 1 0 0,0 0 0 0 0,0 0 0 0 0,0 1 0 0 0,0-1-1 0 0,2 12-29 0 0,-2-11 39 0 0,0 9-12 0 0,-1-1 0 0 0,1 0 0 0 0,-5 19 0 0 0,3-21 0 0 0,1 1 0 0 0,0 0 0 0 0,0 0 0 0 0,1-1 0 0 0,0 1 0 0 0,1 11 0 0 0,0-11 0 0 0,0-1 0 0 0,1 1 0 0 0,0-1 0 0 0,0 1 0 0 0,1-1 0 0 0,0 0 0 0 0,0 0 0 0 0,9 13 0 0 0,-10-17 0 0 0,-1 0 0 0 0,1-1-1 0 0,0 0 1 0 0,0 1 0 0 0,0-1-1 0 0,0 0 1 0 0,0 0 0 0 0,1 0-1 0 0,-1 0 1 0 0,1 0 0 0 0,-1-1-1 0 0,4 2 1 0 0,2 2-60 0 0,-6-3-135 0 0,1-1-1 0 0,-1 1 1 0 0,0 0 0 0 0,1-1-1 0 0,-1 0 1 0 0,1 1 0 0 0,0-1-1 0 0,-1 0 1 0 0,1 0 0 0 0,0-1-1 0 0,0 1 1 0 0,-1-1-1 0 0,1 1 1 0 0,0-1 0 0 0,0 0-1 0 0,0 0 1 0 0,0 0 0 0 0,-1 0-1 0 0,1 0 1 0 0,0-1 0 0 0,0 1-1 0 0,3-2 1 0 0,8-3-5944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7:4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21191 0 0,'0'0'464'0'0,"0"0"96"0"0,0 0 16 0 0,0 0 32 0 0,0 0-488 0 0,0 0-120 0 0,0 0 0 0 0,0 0 0 0 0,-3 11-800 0 0,-2-3-176 0 0,-2 0-40 0 0,1-3-8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8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10 347 10135 0 0,'0'0'778'0'0,"0"0"-398"0"0,0 0 206 0 0,0 0 146 0 0,0 0 32 0 0,-1-1-124 0 0,-7-3-698 0 0,8 4-141 0 0,0 0-22 0 0,0 0-65 0 0,0 0-30 0 0,0 0-4 0 0,2 1 30 0 0,8 4 242 0 0,1-1 0 0 0,-1 0 1 0 0,1-1-1 0 0,0 0 0 0 0,0-1 0 0 0,0 0 1 0 0,0 0-1 0 0,15-1 0 0 0,-6 0 641 0 0,7 1 138 0 0,-1-1 0 0 0,1-1 0 0 0,34-6 1 0 0,327-58 2032 0 0,-190 27-1588 0 0,35-6-130 0 0,508-30 882 0 0,3 51-1580 0 0,422-22-107 0 0,178-40 287 0 0,-327 106-488 0 0,-846-9-144 0 0,139 8-109 0 0,86-3-180 0 0,-306-15 111 0 0,1-3-1 0 0,141-20 1 0 0,-196 15-36 0 0,0 2-1 0 0,0 1 0 0 0,43 4 1 0 0,-77-2-476 0 0,-2 0-759 0 0,0 3-3051 0 0,-3 10-1307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09:4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60 6911 0 0,'-5'-18'608'0'0,"2"7"-480"0"0,-3-3-128 0 0,4 4 0 0 0,2 10 2200 0 0,0 0 416 0 0,0 0 80 0 0,0 0 24 0 0,10-6-1800 0 0,-10 6-360 0 0,0 0-72 0 0,0 0-8 0 0,0 0-696 0 0,12 3-136 0 0,-12-3-24 0 0,0 0-7416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0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19663 0 0,'-2'13'872'0'0,"2"-13"184"0"0,0 0-848 0 0,0 0-208 0 0,0 0 0 0 0,0 0 0 0 0,0 0-752 0 0,0 0-192 0 0,0 0-40 0 0,0-22-6760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1:1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6935 0 0,'1'-7'152'0'0,"0"1"-52"0"0,0 1 0 0 0,0 0 0 0 0,0 0 0 0 0,1 0 0 0 0,2-5 0 0 0,-1 5-150 0 0,0 0-1 0 0,0 0 0 0 0,0 0 0 0 0,1 0 1 0 0,5-6-1 0 0,-2 4-313 0 0,-6 6-137 0 0,-1 1-19 0 0,10-7-1588 0 0,-10 7 1961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 21167 0 0,'-1'-2'968'0'0,"-5"-6"-23"0"0,-2-2-607 0 0,8 10-335 0 0,-1 0 0 0 0,1 0 0 0 0,-1-1 0 0 0,1 1-1 0 0,-1 0 1 0 0,1 0 0 0 0,-1-1 0 0 0,1 1 0 0 0,-1 0 0 0 0,1 0 0 0 0,-1 0 0 0 0,1 0 0 0 0,-1 0 0 0 0,1 0 0 0 0,-1 0 0 0 0,0 0 0 0 0,1 0 0 0 0,-1 0 0 0 0,0 0-1 0 0,-2 1 14 0 0,0 1-1 0 0,1-1 0 0 0,-1 1 1 0 0,0 0-1 0 0,1 0 0 0 0,-1 0 0 0 0,1 0 1 0 0,0 0-1 0 0,-1 0 0 0 0,1 1 1 0 0,0-1-1 0 0,1 1 0 0 0,-1 0 0 0 0,0-1 1 0 0,1 1-1 0 0,-3 5 0 0 0,0 2-294 0 0,0 0 0 0 0,1 0-1 0 0,-4 15 1 0 0,-4 36-5565 0 0,10-59 4691 0 0,7-2-3314 0 0,-3 0 4490 0 0,0-1 0 0 0,0 1-1 0 0,0-1 1 0 0,0 0-1 0 0,1 0 1 0 0,-1 0 0 0 0,-1-1-1 0 0,1 1 1 0 0,0-1 0 0 0,0 1-1 0 0,3-4 1 0 0,1-1-230 0 0,0 0 1 0 0,0 0-1 0 0,6-8 1 0 0,7-9-3588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1:1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0,'0'0'200'0'0,"0"0"-200"0"0,0 0 0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1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60 13823 0 0,'-2'-15'1224'0'0,"-1"3"-976"0"0,0-3-248 0 0,-2 4 0 0 0,-3 5 64 0 0,8 6-64 0 0,-13 3 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1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14279 0 0,'8'-20'1272'0'0,"0"4"-1016"0"0,-1 5-256 0 0,-7 11 0 0 0,0 0-472 0 0,0 0-136 0 0,0 0-32 0 0,6 19-3200 0 0,-8 5-640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3:4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5983 0 0,'0'0'9119'0'0,"2"-1"-8878"0"0,7-2 144 0 0,3-2 32 0 0,0 1 1 0 0,0 0 0 0 0,17-3 0 0 0,-27 7-410 0 0,-1 0 0 0 0,0-1 0 0 0,1 1-1 0 0,-1 0 1 0 0,0 0 0 0 0,1-1 0 0 0,-1 1-1 0 0,1 0 1 0 0,-1 0 0 0 0,0 1 0 0 0,1-1-1 0 0,-1 0 1 0 0,0 0 0 0 0,1 1 0 0 0,1 0-1 0 0,2 1-3 0 0,1 0-9 0 0,-1-1 0 0 0,1 2 0 0 0,0-1 0 0 0,-1 1 0 0 0,1-1-1 0 0,-1 1 1 0 0,0 1 0 0 0,0-1 0 0 0,0 1 0 0 0,0 0 0 0 0,-1 0-1 0 0,0 1 1 0 0,0-1 0 0 0,0 1 0 0 0,5 7 0 0 0,5 10-99 0 0,-1 0 0 0 0,13 32 1 0 0,-19-39 66 0 0,10 20 26 0 0,151 294-76 0 0,-109-227 87 0 0,46 75 0 0 0,15-7 0 0 0,-63-107 84 0 0,2-2 0 0 0,121 96 0 0 0,-174-152-66 0 0,1 0 0 0 0,-1-1 0 0 0,1 1 0 0 0,0-2 0 0 0,0 1 0 0 0,0-1 0 0 0,1 0 0 0 0,-1 0 0 0 0,1-1 0 0 0,-1 0 0 0 0,1 0 0 0 0,0-1 0 0 0,14 1 0 0 0,-8-1-61 0 0,-6 0-101 0 0,-1-1-1 0 0,1 0 1 0 0,0 0 0 0 0,0-1 0 0 0,-1 0-1 0 0,1 0 1 0 0,9-3 0 0 0,6-5-1099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3:4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 6911 0 0,'0'0'2123'0'0,"2"0"-559"0"0,13-3 1772 0 0,-9 2-3109 0 0,0 1 1 0 0,-1 0 0 0 0,12 1 0 0 0,-16-1-192 0 0,1 1 0 0 0,-1-1 0 0 0,1 1 1 0 0,0 0-1 0 0,-1-1 0 0 0,0 1 0 0 0,1 0 1 0 0,-1 0-1 0 0,1 0 0 0 0,-1 0 1 0 0,0 0-1 0 0,0 0 0 0 0,0 0 0 0 0,2 2 1 0 0,11 18 175 0 0,-12-17-170 0 0,0 0 0 0 0,0 1 0 0 0,-1-1 0 0 0,1 1 0 0 0,-1 0 1 0 0,0-1-1 0 0,-1 1 0 0 0,1 0 0 0 0,-1 0 0 0 0,0 6 1 0 0,-1 6 256 0 0,-6 28 1 0 0,-1 4 147 0 0,-1 370 42 0 0,9-329-482 0 0,1 30 35 0 0,-2 114 33 0 0,-18-3-64 0 0,15-198-82 0 0,-3-1 0 0 0,0 0 0 0 0,-2-1-1 0 0,-2 0 1 0 0,0 0 0 0 0,-2-1 0 0 0,-2-1 0 0 0,0 0-1 0 0,-26 34 1 0 0,31-49-73 0 0,5-8 81 0 0,5-11 18 0 0,3-8 9 0 0,3 3-348 0 0,0 1 0 0 0,0 0-1 0 0,1 1 1 0 0,0-1 0 0 0,1 1-1 0 0,8-7 1 0 0,-4 3-580 0 0,14-16 1 0 0,-13 11-340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3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1303 5407 0 0,'0'0'491'0'0,"-2"1"-400"0"0,-6 3 3145 0 0,5-6-1679 0 0,3 2-1505 0 0,-1 0 0 0 0,1 0 0 0 0,0 0 0 0 0,0 0 0 0 0,0 0 0 0 0,0 0 0 0 0,-1 0 0 0 0,1 0 0 0 0,0-1 0 0 0,0 1 0 0 0,0 0 0 0 0,0 0 0 0 0,-1 0 1 0 0,1 0-1 0 0,0 0 0 0 0,0 0 0 0 0,0 0 0 0 0,0 0 0 0 0,0-1 0 0 0,-1 1 0 0 0,1 0 0 0 0,0 0 0 0 0,0 0 0 0 0,0 0 0 0 0,0 0 0 0 0,0-1 0 0 0,0 1 0 0 0,0 0 0 0 0,0 0 0 0 0,-1 0 0 0 0,1 0 0 0 0,0-1 0 0 0,0 1 0 0 0,0 0 0 0 0,0 0 0 0 0,0 0 0 0 0,0 0 0 0 0,0-1 0 0 0,0 1 0 0 0,0 0 0 0 0,0 0 0 0 0,2-11 204 0 0,0 1 0 0 0,1 0 0 0 0,0 0 0 0 0,1 0 0 0 0,0 1 0 0 0,0-1 0 0 0,1 1 0 0 0,0 0 0 0 0,1 0 0 0 0,12-14 0 0 0,8-7 24 0 0,43-39 0 0 0,-43 45 7 0 0,1 1-1 0 0,0 1 1 0 0,2 2-1 0 0,1 0 1 0 0,0 3-1 0 0,64-28 1 0 0,26-1 1457 0 0,241-60 0 0 0,-322 98-1658 0 0,113-28 38 0 0,-135 31-122 0 0,0-2-1 0 0,0 0 1 0 0,-1-1-1 0 0,1 0 1 0 0,-2-2-1 0 0,23-15 1 0 0,-16 5 15 0 0,0-1 0 0 0,-1-1 0 0 0,29-39 0 0 0,45-81 22 0 0,-70 103-36 0 0,81-124-1156 0 0,-49 73-3911 0 0,-1 3-1784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3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0,'0'0'6312'0'0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1 865 1839 0 0,'0'0'10164'0'0,"1"1"-9812"0"0,11 5-126 0 0,0 0 0 0 0,-1-1 0 0 0,2-1 0 0 0,-1 0 0 0 0,15 3 0 0 0,-21-7-135 0 0,0-1-1 0 0,0 1 0 0 0,1-1 0 0 0,-1 0 1 0 0,0-1-1 0 0,0 0 0 0 0,0 0 0 0 0,9-4 1 0 0,5-2-188 0 0,-13 6-10 0 0,-1 0 0 0 0,0 0 0 0 0,1 1 0 0 0,-1 0 0 0 0,1 0-1 0 0,-1 0 1 0 0,1 1 0 0 0,-1 0 0 0 0,1 0 0 0 0,12 3 0 0 0,24 7-68 0 0,-20-4-200 0 0,42 5-1 0 0,-56-11 289 0 0,0 0 1 0 0,-1 0-1 0 0,1-1 0 0 0,0 0 1 0 0,-1 0-1 0 0,1-1 1 0 0,-1 0-1 0 0,14-5 0 0 0,6-6 290 0 0,-1-1 0 0 0,0-2-1 0 0,29-22 1 0 0,-31 20 650 0 0,2 1 1 0 0,54-27-1 0 0,-72 41-858 0 0,-1 1 1 0 0,1 0-1 0 0,-1 1 1 0 0,1-1-1 0 0,0 2 1 0 0,-1-1-1 0 0,1 1 1 0 0,0 1-1 0 0,-1-1 1 0 0,1 1-1 0 0,0 1 1 0 0,15 4-1 0 0,-18-4-92 0 0,0 1-1 0 0,1 0 1 0 0,-1 0-1 0 0,-1 0 1 0 0,1 0-1 0 0,0 1 1 0 0,8 8-1 0 0,10 5-184 0 0,-4-3 115 0 0,-12-9-47 0 0,-1 0 0 0 0,1 0 1 0 0,-1-1-1 0 0,1 0 0 0 0,16 5 0 0 0,-21-8 168 0 0,0-1 0 0 0,0 0 0 0 0,-1 0 0 0 0,1 0 0 0 0,0 0 0 0 0,0 0 0 0 0,-1-1 0 0 0,1 1-1 0 0,0-1 1 0 0,0 0 0 0 0,-1 0 0 0 0,1 0 0 0 0,4-2 0 0 0,-2 0 21 0 0,1 0 0 0 0,0-1 0 0 0,-1 0 0 0 0,7-6 0 0 0,-7 5 195 0 0,0 0 1 0 0,0 1 0 0 0,1-1-1 0 0,-1 1 1 0 0,1 0 0 0 0,0 1-1 0 0,0-1 1 0 0,0 1 0 0 0,1 0-1 0 0,-1 1 1 0 0,11-4 0 0 0,-11 6-86 0 0,0-1 0 0 0,-1 1 0 0 0,1 0 1 0 0,0 0-1 0 0,0 1 0 0 0,0 0 0 0 0,0 0 1 0 0,-1 0-1 0 0,1 1 0 0 0,7 2 1 0 0,-1 1-76 0 0,-1 0 0 0 0,0 1 0 0 0,19 13 0 0 0,-21-10-24 0 0,-7-7 2 0 0,0 0 0 0 0,-1 0 0 0 0,1 0 0 0 0,0 0 0 0 0,1 0-1 0 0,-1-1 1 0 0,0 1 0 0 0,0-1 0 0 0,1 0 0 0 0,-1 0-1 0 0,4 2 1 0 0,0 0-14 0 0,-2-2 21 0 0,-1 0-1 0 0,1 1 1 0 0,-1-1-1 0 0,1-1 1 0 0,-1 1 0 0 0,1 0-1 0 0,-1-1 1 0 0,1 0 0 0 0,3 0-1 0 0,-4 0 6 0 0,5 1-9 0 0,-1-1 0 0 0,1 0 0 0 0,0 0 0 0 0,-1-1 0 0 0,1 0 0 0 0,-1-1 0 0 0,10-2 0 0 0,-7 1-1 0 0,0 0-1 0 0,0 1 0 0 0,1 1 1 0 0,-1 0-1 0 0,17 0 0 0 0,17 3 11 0 0,95 10 0 0 0,-124-11 35 0 0,0 0-1 0 0,25-3 0 0 0,-23 1 99 0 0,29 2-1 0 0,-24 2 104 0 0,-1-2-1 0 0,1 0 1 0 0,0-1-1 0 0,0-1 0 0 0,-1-2 1 0 0,37-7-1 0 0,-23 0 19 0 0,-1-2-1 0 0,54-25 0 0 0,-63 25-253 0 0,1 1 0 0 0,0 1 0 0 0,1 2 0 0 0,0 0 0 0 0,0 2 0 0 0,52-5 0 0 0,-33 5 0 0 0,-25 3 0 0 0,0 1 0 0 0,1 1 0 0 0,24 1 0 0 0,80 13 0 0 0,-115-13 17 0 0,-1 0 0 0 0,1 0-1 0 0,13-4 1 0 0,2 1 179 0 0,-2 0 79 0 0,0-2 1 0 0,42-14-1 0 0,-38 10-189 0 0,40-6-1 0 0,-41 10-31 0 0,-5 1 46 0 0,1 1 0 0 0,44 0 0 0 0,-51 3-85 0 0,0 1 15 0 0,1 0 1 0 0,28 6-1 0 0,32 9-438 0 0,-69-14 365 0 0,1 0 0 0 0,0-1-1 0 0,17 0 1 0 0,6 1 24 0 0,56-5 306 0 0,-77 3-149 0 0,1-2-1 0 0,20-3 1 0 0,-4 0 42 0 0,2 1-142 0 0,-1 2-1 0 0,1 1 0 0 0,0 1 1 0 0,0 2-1 0 0,34 6 0 0 0,-43-4-37 0 0,-1-1 0 0 0,0-1 0 0 0,0-1 0 0 0,1-1 0 0 0,-1 0 0 0 0,1-2 0 0 0,-1 0 0 0 0,25-7 0 0 0,42-15 0 0 0,-72 20 0 0 0,0 0 0 0 0,0 1 0 0 0,0 0 0 0 0,1 1 0 0 0,23 1 0 0 0,77 9 0 0 0,123 28 0 0 0,-213-35-30 0 0,-1 0 0 0 0,1-2 0 0 0,-1 0 0 0 0,36-8 0 0 0,-49 8 28 0 0,183-30 56 0 0,-159 25-36 0 0,79-11 665 0 0,-95 16-561 0 0,-1 0 0 0 0,1 1 0 0 0,37 6 0 0 0,-21 1-98 0 0,-11-2-189 0 0,41 3-1 0 0,-33-7-31 0 0,1-2 0 0 0,34-4-1 0 0,17-9 384 0 0,112-32-1 0 0,-183 43-36 0 0,25-3 0 0 0,-24 4-20 0 0,23-5 1 0 0,-3-4 27 0 0,-8 3-57 0 0,1 1-1 0 0,0 1 1 0 0,28-3 0 0 0,8 7-158 0 0,87 9 0 0 0,-113-7-6 0 0,-1-1 0 0 0,0-2 0 0 0,69-14 0 0 0,-85 13 85 0 0,-1 0-1 0 0,1 2 1 0 0,0 0-1 0 0,0 1 1 0 0,0 1 0 0 0,24 4-1 0 0,-43-4-20 0 0,136 21-154 0 0,-101-17 79 0 0,66-1 0 0 0,-85-5 81 0 0,0 0 0 0 0,0-1 0 0 0,-1-2 0 0 0,1 1 0 0 0,-1-2 0 0 0,0 0 0 0 0,0-1 0 0 0,24-15 0 0 0,-20 13 39 0 0,-1 0 1 0 0,1 1 0 0 0,1 1 0 0 0,0 1-1 0 0,39-6 1 0 0,-40 10-65 0 0,1 1-1 0 0,-1 0 0 0 0,0 2 1 0 0,43 6-1 0 0,82 27-120 0 0,-109-24 125 0 0,-20-6 19 0 0,-1-2-1 0 0,1 1 1 0 0,0-2 0 0 0,0 0 0 0 0,0-1 0 0 0,17-3-1 0 0,101-20 255 0 0,-28 4-49 0 0,-74 14-202 0 0,70-10 63 0 0,-84 11-57 0 0,0-1 0 0 0,0-1-1 0 0,23-11 1 0 0,-23 10 54 0 0,1 1 0 0 0,0 0 0 0 0,0 2 0 0 0,38-5 0 0 0,-34 6-26 0 0,2 1 49 0 0,0 1-1 0 0,0 2 0 0 0,0 0 1 0 0,34 7-1 0 0,-2 0 14 0 0,-24-5-55 0 0,1-1 0 0 0,-1-2 0 0 0,1-1-1 0 0,-1-2 1 0 0,0-1 0 0 0,67-17 0 0 0,-79 15 83 0 0,1 1-1 0 0,41-3 0 0 0,-45 6-113 0 0,0 0 14 0 0,0 1 0 0 0,0 1-1 0 0,26 2 1 0 0,20 10-134 0 0,95 31 1 0 0,-145-38 92 0 0,-10-3 10 0 0,-1-1 0 0 0,1 1 0 0 0,-1-1 0 0 0,1 0 0 0 0,-1-1 0 0 0,1 1 0 0 0,-1-1-1 0 0,1 0 1 0 0,-1 0 0 0 0,1 0 0 0 0,0-1 0 0 0,7-1 0 0 0,23-7 136 0 0,-26 6-67 0 0,1 1 1 0 0,12-2-1 0 0,-13 2-23 0 0,19-2 48 0 0,-24 3-70 0 0,19 4 12 0 0,-15-2-36 0 0,24 5 0 0 0,101 28-213 0 0,-118-30 211 0 0,1 0 0 0 0,-1-2 0 0 0,1 0 1 0 0,-1 0-1 0 0,24-2 0 0 0,8-4 233 0 0,62-16-1 0 0,-75 15-258 0 0,-1 2-1 0 0,62 0 0 0 0,11 0-26 0 0,-100 3 54 0 0,21-2-30 0 0,32-8-1 0 0,51-9 32 0 0,-73 9 27 0 0,48-20-1 0 0,148-68 188 0 0,-198 86-201 0 0,0 1 0 0 0,0 2 1 0 0,42-6-1 0 0,216-29 168 0 0,-267 40-181 0 0,-1 1 0 0 0,1 1 0 0 0,49 2 0 0 0,-4 3-40 0 0,-22-3 27 0 0,-20 0 22 0 0,0-2 1 0 0,0-1-1 0 0,44-11 0 0 0,15-2 26 0 0,21 1-19 0 0,-108 14-16 0 0,0 1 0 0 0,0 0 0 0 0,1-1 0 0 0,-1 1 1 0 0,0 0-1 0 0,0 0 0 0 0,0 0 0 0 0,1 0 0 0 0,-1 0 0 0 0,0 0 0 0 0,0 0 0 0 0,1 0 0 0 0,-1 0 0 0 0,0 1 0 0 0,0-1 0 0 0,2 1 1 0 0,1 1-16 0 0,43 4-63 0 0,0-3 1 0 0,62-2 0 0 0,-35-2 42 0 0,32-1 35 0 0,-31 4 0 0 0,-60-1 0 0 0,2 0-37 0 0,1 2 1 0 0,-1 0-1 0 0,27 9 0 0 0,49 22-125 0 0,-82-30 166 0 0,0 0 0 0 0,1-1 0 0 0,-1-1 0 0 0,1 0 1 0 0,0 0-1 0 0,15-1 0 0 0,73-5 453 0 0,-59 1-173 0 0,-18 2-277 0 0,43 3 0 0 0,-54-1-8 0 0,0 1 1 0 0,-1 1-1 0 0,1 0 1 0 0,-1 0 0 0 0,16 8-1 0 0,-21-9-21 0 0,0 0-1 0 0,-1-1 1 0 0,1 1 0 0 0,10 0-1 0 0,-10-1-1 0 0,0 0-1 0 0,0 1 1 0 0,0-1-1 0 0,6 3 0 0 0,-5 1 10 0 0,-5-4 15 0 0,0 0 1 0 0,0 0-1 0 0,0 0 0 0 0,0 0 0 0 0,0 0 0 0 0,0 0 0 0 0,0-1 1 0 0,0 1-1 0 0,0-1 0 0 0,0 1 0 0 0,3-1 0 0 0,9 2-11 0 0,-1-1 1 0 0,18 0-1 0 0,-19-2 6 0 0,-1 1-1 0 0,0 1 1 0 0,18 3 0 0 0,-20-2 7 0 0,0 0-1 0 0,14 0 1 0 0,-14-2-4 0 0,0 1-1 0 0,0 1 0 0 0,0-1 1 0 0,-1 1-1 0 0,16 6 0 0 0,-3-1-6 0 0,-10-3-6 0 0,0 0 1 0 0,10 5-1 0 0,-15-6 6 0 0,0 0 0 0 0,1-1 1 0 0,-1 1-1 0 0,1-1 0 0 0,-1-1 1 0 0,1 1-1 0 0,0-1 0 0 0,-1-1 1 0 0,1 1-1 0 0,7-1 0 0 0,6-2 11 0 0,-1 0 0 0 0,22-6 0 0 0,-20 4-2 0 0,35-4-1 0 0,44 1 1 0 0,-67 11 0 0 0,-3-1 0 0 0,42-3 0 0 0,4 1 0 0 0,-36 2 0 0 0,-25-2 7 0 0,27 3-1 0 0,62 20 150 0 0,-42-9-134 0 0,65 8 0 0 0,-112-22-4 0 0,0-1 0 0 0,1 0 0 0 0,-1-1-1 0 0,20-4 1 0 0,60-17 147 0 0,-24 1-31 0 0,-41 11-22 0 0,1 1-1 0 0,0 2 1 0 0,0 0 0 0 0,33-1 0 0 0,-5 4-141 0 0,36 0-94 0 0,-59 3 123 0 0,-27 0 0 0 0,-1 1 0 0 0,0 0 0 0 0,16 1 0 0 0,-16 1-1 0 0,0-1-6 0 0,0 0 0 0 0,0 0 0 0 0,0-1 0 0 0,0 1 0 0 0,0-2 0 0 0,0 1 0 0 0,0-1 0 0 0,8-3 0 0 0,30-6 71 0 0,-33 7-25 0 0,1 0 0 0 0,16 0 0 0 0,-14 1-29 0 0,-1 0-10 0 0,-1 1 1 0 0,28 1-1 0 0,7 3 0 0 0,-24-1 18 0 0,-1 0 0 0 0,46-5-1 0 0,-46 0 5 0 0,2-2 42 0 0,18-9 53 0 0,-32 13-117 0 0,0-1 0 0 0,-1 2 0 0 0,7-3-25 0 0,-4 3-95 0 0,21 5 73 0 0,-18-2 47 0 0,12 0 0 0 0,-18-2 0 0 0,2-2 9 0 0,-11 2 16 0 0,16 5 5 0 0,22 3-511 0 0,-38-9 402 0 0,0 0 12 0 0,6 1 54 0 0,2-2 13 0 0,-1 0 0 0 0,1 2 0 0 0,2 1 0 0 0,-1-2 0 0 0,0 1 0 0 0,0-1 0 0 0,0 1 0 0 0,-10 0 7 0 0,1-1 0 0 0,0 0 0 0 0,0 0 0 0 0,-1 1 0 0 0,1-1 0 0 0,0 0-1 0 0,0-1 1 0 0,-1 1 0 0 0,1 0 0 0 0,2-1 0 0 0,16-3 45 0 0,4 0-52 0 0,-20 4 0 0 0,16-4 0 0 0,-10 1 0 0 0,-4 0-12 0 0,-5 2-48 0 0,4-5-530 0 0,-12 11-3682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4198 8287 0 0,'-3'14'8476'0'0,"13"-20"-7796"0"0,0 0 1 0 0,0-1-1 0 0,0 0 0 0 0,-1-1 0 0 0,12-13 1 0 0,39-50-625 0 0,-3-10 250 0 0,81-154 1 0 0,-95 156-207 0 0,210-334-83 0 0,-171 296-16 0 0,106-145-3 0 0,19 13 18 0 0,298-261 626 0 0,-313 331-218 0 0,73-74 471 0 0,101-123 185 0 0,3-63 0 0 0,-231 266-771 0 0,291-340 14 0 0,-411 491-348 0 0,74-79-535 0 0,-81 90 456 0 0,1 0 0 0 0,0 1 1 0 0,1 1-1 0 0,0 0 1 0 0,1 1-1 0 0,19-10 0 0 0,-29 17-34 0 0,-1-1-1 0 0,1 1 0 0 0,-1 0 1 0 0,1 0-1 0 0,0 0 0 0 0,-1 1 1 0 0,1-1-1 0 0,0 1 0 0 0,0 0 1 0 0,-1 0-1 0 0,1 0 0 0 0,0 1 1 0 0,0-1-1 0 0,-1 1 0 0 0,1 0 1 0 0,0 0-1 0 0,6 3 0 0 0,-6-2-86 0 0,1 1 0 0 0,-1 0 0 0 0,-1 0 1 0 0,1 0-1 0 0,0 0 0 0 0,-1 0 0 0 0,1 1 0 0 0,-1-1 0 0 0,0 1 0 0 0,0 0 0 0 0,-1 0 0 0 0,1 0 0 0 0,2 7 0 0 0,8 24-1507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55 1839 0 0,'-1'-2'134'0'0,"1"1"-99"0"0,-5-26 9175 0 0,0 17-3062 0 0,0 4-5325 0 0,4 5-123 0 0,0 1-132 0 0,-2-2-453 0 0,1 1 1 0 0,0 1 0 0 0,-1-1 0 0 0,1 0-1 0 0,0 0 1 0 0,-1 1 0 0 0,1-1 0 0 0,-1 1-1 0 0,1 0 1 0 0,0 0 0 0 0,-1 0 0 0 0,1 0-1 0 0,-1 0 1 0 0,1 0 0 0 0,-1 1 0 0 0,-2 0-1 0 0,1 1-83 0 0,0-1-1 0 0,1 1 1 0 0,0 0 0 0 0,-1 0-1 0 0,1 0 1 0 0,0 0-1 0 0,0 1 1 0 0,0-1 0 0 0,-4 5-1 0 0,-2 4-144 0 0,1 1 0 0 0,0-1 0 0 0,1 1 0 0 0,-11 24 0 0 0,-5 16-564 0 0,4 2 0 0 0,-21 86 0 0 0,-10 116-1408 0 0,39-193 1592 0 0,3-20 300 0 0,-84 391-313 0 0,82-401 4973 0 0,20-45-3635 0 0,71-118-437 0 0,-56 88-405 0 0,54-74-1 0 0,-61 95-20 0 0,2 1 0 0 0,0 1 0 0 0,1 1 0 0 0,1 1 0 0 0,1 0-1 0 0,0 2 1 0 0,1 1 0 0 0,1 1 0 0 0,0 1 0 0 0,0 1 0 0 0,1 1-1 0 0,42-10 1 0 0,-55 17 4 0 0,0 0-1 0 0,1 1 1 0 0,-1 1-1 0 0,1 0 1 0 0,-1 1 0 0 0,1 0-1 0 0,-1 1 1 0 0,1 0-1 0 0,-1 1 1 0 0,0 1-1 0 0,0 0 1 0 0,0 1 0 0 0,24 10-1 0 0,-26-9 153 0 0,0 0 0 0 0,0 1-1 0 0,-1 0 1 0 0,0 0 0 0 0,0 1-1 0 0,14 15 1 0 0,-21-20-90 0 0,-1 1-1 0 0,0-1 1 0 0,1 1 0 0 0,-1 0 0 0 0,-1 0-1 0 0,1 0 1 0 0,0 0 0 0 0,-1 0-1 0 0,1 1 1 0 0,-1-1 0 0 0,0 0 0 0 0,0 1-1 0 0,0-1 1 0 0,-1 0 0 0 0,1 1 0 0 0,-1-1-1 0 0,0 1 1 0 0,0-1 0 0 0,0 1 0 0 0,0-1-1 0 0,-1 1 1 0 0,1-1 0 0 0,-1 1 0 0 0,0-1-1 0 0,0 1 1 0 0,0-1 0 0 0,-2 4-1 0 0,-4 7 41 0 0,-1 0 0 0 0,0-1 0 0 0,-18 22 0 0 0,-37 33 274 0 0,26-28-267 0 0,-55 59-82 0 0,-40 45 0 0 0,110-118 3 0 0,1 0-1 0 0,-34 59 1 0 0,47-70-28 0 0,0 0 0 0 0,2 1 0 0 0,0 0 1 0 0,0 0-1 0 0,1 1 0 0 0,1 0 0 0 0,-3 30 0 0 0,7-17-1364 0 0,0-1 0 0 0,6 33 0 0 0,-6-60 557 0 0,1-5-971 0 0,2-14-657 0 0,2-33 1 0 0,-5 37 1890 0 0,4-30-1406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37 6911 0 0,'0'0'608'0'0,"-11"-7"-480"0"0,-1 2-128 0 0,1 1 0 0 0,0 1 1280 0 0,2-1 224 0 0,-1-2 1624 0 0,-3 4-3440 0 0,2-4-1128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11975 0 0,'-25'43'1514'0'0,"25"-41"-309"0"0,-1 0 398 0 0,1 0-1354 0 0,-1 0 1 0 0,1 1 0 0 0,0-1-1 0 0,0 0 1 0 0,1 0 0 0 0,-1 0-1 0 0,0 1 1 0 0,1-1 0 0 0,-1 0-1 0 0,1 0 1 0 0,0 0 0 0 0,0 0 0 0 0,-1 0-1 0 0,1 0 1 0 0,1 0 0 0 0,-1 0-1 0 0,0 0 1 0 0,0 0 0 0 0,2 1-1 0 0,5 6-261 0 0,1-1 0 0 0,14 13 0 0 0,6 4 253 0 0,-20-13-214 0 0,0-1 0 0 0,-1 2 0 0 0,12 21 0 0 0,16 44 12 0 0,-23-49-42 0 0,78 189 53 0 0,31 66-241 0 0,-75-183 149 0 0,241 480 9 0 0,-249-507-615 0 0,40 105-1 0 0,-77-174 412 0 0,1 2-411 0 0,0 1-1 0 0,-1 0 1 0 0,1 0 0 0 0,-2 0 0 0 0,2 11-1 0 0,11-22-615 0 0,-11 1 1233 0 0,1 0 0 0 0,0 0-1 0 0,-1 0 1 0 0,0-1 0 0 0,1 1-1 0 0,-1-1 1 0 0,0 0 0 0 0,0 0-1 0 0,-1 0 1 0 0,1 0 0 0 0,-1-1-1 0 0,1 1 1 0 0,-1-1-1 0 0,2-5 1 0 0,3-5-15 0 0,-1-1-1 0 0,6-21 1 0 0,12-68-161 0 0,-14 44 103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1425 1375 0 0,'0'0'462'0'0,"1"-2"1399"0"0,68-133 7377 0 0,12 8-5879 0 0,107-112-175 0 0,-28 33-1335 0 0,-93 115-1659 0 0,91-95-1 0 0,-68 102-874 0 0,-2 3-683 0 0,-71 64 1151 0 0,-1-1-1 0 0,-1-1 0 0 0,13-20 0 0 0,-24 31 198 0 0,1 1 1 0 0,-1-1-1 0 0,-1-1 0 0 0,1 1 1 0 0,-1 0-1 0 0,-1-1 0 0 0,1 1 0 0 0,0-10 1 0 0,-3 13-271 0 0,1 0 0 0 0,-1 0 1 0 0,0 0-1 0 0,0-1 1 0 0,-1 1-1 0 0,0 0 1 0 0,0 0-1 0 0,0 0 1 0 0,0 0-1 0 0,-1 1 0 0 0,0-1 1 0 0,0 0-1 0 0,0 1 1 0 0,0-1-1 0 0,-4-4 1 0 0,-5-5-1397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0,'2'2'6803'0'0,"5"9"-6273"0"0,0-1 0 0 0,1 0 1 0 0,0-1-1 0 0,16 14 0 0 0,-13-12-804 0 0,-1-1 0 0 0,0 2 0 0 0,12 15 0 0 0,-14-12-101 0 0,0 0 1 0 0,0 1 0 0 0,-1 0 0 0 0,-1 0 0 0 0,-1 0-1 0 0,6 31 1 0 0,5 105-613 0 0,-6-39 1786 0 0,-1-65 914 0 0,-9-47-1634 0 0,1 0 0 0 0,-1 0 1 0 0,0-1-1 0 0,1 1 0 0 0,-1 0 0 0 0,1-1 0 0 0,-1 1 1 0 0,0 0-1 0 0,1-1 0 0 0,0 1 0 0 0,-1-1 0 0 0,1 1 1 0 0,-1 0-1 0 0,1-1 0 0 0,0 0 0 0 0,-1 1 1 0 0,1-1-1 0 0,0 1 0 0 0,0-1 0 0 0,-1 0 0 0 0,1 1 1 0 0,0-1-1 0 0,0 0 0 0 0,-1 0 0 0 0,1 0 0 0 0,0 0 1 0 0,0 0-1 0 0,0 0 0 0 0,0 0 0 0 0,24-1 753 0 0,-15-1-672 0 0,0-2-1 0 0,-1 1 1 0 0,1-1 0 0 0,-1 0-1 0 0,0-1 1 0 0,0 0 0 0 0,-1-1-1 0 0,0 0 1 0 0,9-8 0 0 0,10-10 155 0 0,27-33 1 0 0,-12 5-184 0 0,63-102 0 0 0,-95 138-406 0 0,9-21-1 0 0,-16 31 117 0 0,-1 1-1 0 0,0-1 0 0 0,0 0 0 0 0,0 0 0 0 0,-1-1 1 0 0,1 1-1 0 0,-1-7 0 0 0,-1 11-142 0 0,-1 0 146 0 0,-4-3 187 0 0,1 0-1 0 0,0 1 1 0 0,-1-1-1 0 0,0 1 1 0 0,0 0-1 0 0,-1 0 1 0 0,1 1-1 0 0,-1 0 1 0 0,-10-5-1 0 0,-5-1 560 0 0,-34-7-1 0 0,0-1-93 0 0,8 1-189 0 0,-55-13 0 0 0,98 28-401 0 0,0 0-1 0 0,0 0 1 0 0,0 1-1 0 0,-1-1 1 0 0,1 1-1 0 0,0 0 1 0 0,0 1-1 0 0,0-1 1 0 0,0 1-1 0 0,0 0 1 0 0,0 0-1 0 0,0 0 1 0 0,0 0-1 0 0,1 1 1 0 0,-1-1-1 0 0,0 1 0 0 0,1 0 1 0 0,-1 0-1 0 0,1 0 1 0 0,-1 1-1 0 0,1-1 1 0 0,0 1-1 0 0,0 0 1 0 0,0 0-1 0 0,1 0 1 0 0,-5 6-1 0 0,-14 22-3627 0 0,9-13-2698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11519 0 0,'0'0'512'0'0,"3"-16"96"0"0,2-5-480 0 0,2-6-128 0 0,5-5 0 0 0,3-7 0 0 0,5-7 448 0 0,3-6 64 0 0,2-3 8 0 0,5-5-6168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2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1375 0 0,'-2'1'107'0'0,"-5"8"1467"0"0,4 2 5337 0 0,3-11-6677 0 0,-1 1 531 0 0,0 1 0 0 0,0-1 0 0 0,0 1 0 0 0,0-1 1 0 0,0 1-1 0 0,1 0 0 0 0,-1-1 0 0 0,1 1 0 0 0,-1 0 1 0 0,1-1-1 0 0,-1 1 0 0 0,1 1 0 0 0,0 1-299 0 0,0-1 0 0 0,0 0 0 0 0,0 0 0 0 0,1 1 0 0 0,-1-1 0 0 0,2 4 0 0 0,2 4-895 0 0,0 1 0 0 0,11 18 1 0 0,-6-12 1223 0 0,88 238-1803 0 0,-67-162 599 0 0,72 236-519 0 0,-62-189 731 0 0,94 313-354 0 0,-133-453 556 0 0,36 104 313 0 0,-29-88-7 0 0,0-1-1 0 0,0 0 1 0 0,22 30-1 0 0,-19-35-23 0 0,0-3-230 0 0,-11-8-71 0 0,1 0 0 0 0,-1 0 0 0 0,1 0-1 0 0,-1 1 1 0 0,1-1 0 0 0,0 0 0 0 0,-1 0 0 0 0,1 0-1 0 0,-1 0 1 0 0,1 0 0 0 0,0 0 0 0 0,-1 0 0 0 0,1 0-1 0 0,0 0 1 0 0,-1 0 0 0 0,2-1 0 0 0,-1 0-109 0 0,0 1 1 0 0,-1-1-1 0 0,1 0 0 0 0,0 0 1 0 0,0 0-1 0 0,0 0 1 0 0,0 0-1 0 0,-1 0 0 0 0,1 0 1 0 0,0 0-1 0 0,-1 0 1 0 0,1 0-1 0 0,-1-1 0 0 0,0 1 1 0 0,1 0-1 0 0,-1 0 1 0 0,0 0-1 0 0,1-1 0 0 0,-1 1 1 0 0,0 0-1 0 0,0-3 1 0 0,-2-28-1852 0 0,-5-4 214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2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1176 14335 0 0,'-5'24'580'0'0,"1"-6"-297"0"0,0-1-1 0 0,1 1 1 0 0,1 0 0 0 0,1 33 1989 0 0,3-52-2039 0 0,2-2-159 0 0,0 1-1 0 0,0-1 1 0 0,0 0-1 0 0,0 0 1 0 0,-1 0-1 0 0,0-1 1 0 0,1 1-1 0 0,-1-1 1 0 0,0 0 0 0 0,-1 0-1 0 0,1 0 1 0 0,-1 0-1 0 0,0 0 1 0 0,0-1-1 0 0,2-6 1 0 0,2-6 99 0 0,-1-1 0 0 0,6-33 0 0 0,-9 35-197 0 0,-1 0 0 0 0,0 0 0 0 0,-1 0 0 0 0,-1 0 0 0 0,0 0 0 0 0,-1 0 0 0 0,-5-19 0 0 0,0 11-27 0 0,-1 1 0 0 0,-1 1 0 0 0,0 0-1 0 0,-16-25 1 0 0,13 26 233 0 0,1-1 0 0 0,1 0 0 0 0,1-1-1 0 0,1 0 1 0 0,0-1 0 0 0,2 1 0 0 0,1-1 0 0 0,1-1 0 0 0,1 1-1 0 0,0-49 1 0 0,5 44-102 0 0,1-1 0 0 0,1 1-1 0 0,1 0 1 0 0,2 0 0 0 0,1 0 0 0 0,1 1-1 0 0,24-50 1 0 0,-22 58-35 0 0,0 1-1 0 0,1 0 1 0 0,1 1-1 0 0,1 0 1 0 0,0 1-1 0 0,1 0 1 0 0,1 2 0 0 0,1-1-1 0 0,0 2 1 0 0,38-24-1 0 0,-27 20-44 0 0,1 2 0 0 0,1 1 0 0 0,60-21 0 0 0,-87 35-21 0 0,0 0-1 0 0,1 0 1 0 0,-1 0-1 0 0,1 1 1 0 0,-1-1-1 0 0,1 1 0 0 0,-1 0 1 0 0,0 0-1 0 0,1 0 1 0 0,-1 1-1 0 0,1-1 1 0 0,-1 1-1 0 0,1 0 1 0 0,-1 0-1 0 0,0 0 1 0 0,6 3-1 0 0,-7-3 1 0 0,1 1-1 0 0,-1 0 0 0 0,0 0 1 0 0,1 0-1 0 0,-1 1 1 0 0,0-1-1 0 0,0 1 1 0 0,-1-1-1 0 0,1 1 0 0 0,0-1 1 0 0,-1 1-1 0 0,1 0 1 0 0,-1 0-1 0 0,0 0 0 0 0,0 0 1 0 0,0 0-1 0 0,-1 0 1 0 0,2 5-1 0 0,8 93-73 0 0,1-1 102 0 0,51 174 57 0 0,-7-37-117 0 0,-53-227 22 0 0,-1 0 0 0 0,0 0 0 0 0,0 0 0 0 0,-1 0 0 0 0,0 0 0 0 0,-1 1 0 0 0,0-1 0 0 0,-4 14 0 0 0,4-19 34 0 0,-1 0-1 0 0,0 0 1 0 0,0 1 0 0 0,-1-1 0 0 0,0-1-1 0 0,0 1 1 0 0,0 0 0 0 0,0-1 0 0 0,0 1 0 0 0,-1-1-1 0 0,0 0 1 0 0,0 0 0 0 0,0-1 0 0 0,-1 1-1 0 0,1-1 1 0 0,-9 5 0 0 0,1-2 173 0 0,-1-1 1 0 0,1 0-1 0 0,-1-1 0 0 0,0 0 0 0 0,0-1 1 0 0,0 0-1 0 0,0-1 0 0 0,-1-1 1 0 0,1 0-1 0 0,0-1 0 0 0,-1 0 1 0 0,1-1-1 0 0,-1-1 0 0 0,1 0 1 0 0,-21-6-1 0 0,31 7-169 0 0,0 0-1 0 0,0 0 1 0 0,1-1 0 0 0,-1 1-1 0 0,0-1 1 0 0,1 1-1 0 0,-1-1 1 0 0,1 0 0 0 0,0 0-1 0 0,0 0 1 0 0,0 0-1 0 0,0-1 1 0 0,0 1 0 0 0,0 0-1 0 0,0-1 1 0 0,-1-3 0 0 0,2 3-642 0 0,0 1 0 0 0,0-1 0 0 0,0 0 1 0 0,0 0-1 0 0,1 0 0 0 0,-1 0 1 0 0,1 0-1 0 0,0 0 0 0 0,0 0 1 0 0,0-5-1 0 0,5-20-7016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14:2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505 237 455 0 0,'-8'22'15819'0'0,"18"-47"-15950"0"0,-4 12 121 0 0,-3 3-44 0 0,-2 8-12 0 0,-3 0 29 0 0,1 0 81 0 0,-1 0 0 0 0,1 1 0 0 0,-1-1 0 0 0,0 1 0 0 0,0-1 0 0 0,0 1-1 0 0,0-1 1 0 0,0 1 0 0 0,0 0 0 0 0,0 0 0 0 0,0 0 0 0 0,-1 0-1 0 0,-1 0 1 0 0,-16-8 599 0 0,6-1-11 0 0,1 1-145 0 0,2 1 1 0 0,-17-16-1 0 0,24 20-464 0 0,0 0 0 0 0,1 0 0 0 0,0 0 1 0 0,0 0-1 0 0,-5-9 0 0 0,-7-12-10 0 0,13 20-21 0 0,2 4 4 0 0,-1-1 0 0 0,0 1-1 0 0,0-1 1 0 0,0 1 0 0 0,0-1 0 0 0,0 1 0 0 0,-1 0 0 0 0,1-1-1 0 0,0 1 1 0 0,0 0 0 0 0,-1 0 0 0 0,1 0 0 0 0,-3-1 0 0 0,3 0-8 0 0,-14-6-86 0 0,8 6-3 0 0,1 0-36 0 0,6 2 118 0 0,-2 1 4 0 0,-25-1-174 0 0,6-3 242 0 0,15-1 1 0 0,-15-3-44 0 0,18 5-10 0 0,-24-9 0 0 0,24 10 12 0 0,0 0 1 0 0,1 0-1 0 0,-1 0 0 0 0,0 1 0 0 0,0-1 0 0 0,0 1 1 0 0,-1 0-1 0 0,1 0 0 0 0,0 0 0 0 0,0 0 0 0 0,0 0 1 0 0,0 0-1 0 0,0 1 0 0 0,0 0 0 0 0,0-1 0 0 0,0 1 1 0 0,1 0-1 0 0,-5 2 0 0 0,2 1 36 0 0,0-1 0 0 0,1 1 0 0 0,-1-1 0 0 0,1 1 0 0 0,0 1 0 0 0,-7 8 0 0 0,2 1-73 0 0,0 1 0 0 0,1 0 0 0 0,0 0 0 0 0,1 1 0 0 0,-8 26 0 0 0,1-3-9 0 0,2-1 46 0 0,-2-1 192 0 0,9-20-204 0 0,4-13 0 0 0,-1 17 0 0 0,1-13-17 0 0,0 0 0 0 0,1 1-1 0 0,0-1 1 0 0,1 0 0 0 0,0 0-1 0 0,0 0 1 0 0,1-1 0 0 0,2 9-1 0 0,26 62-485 0 0,-18-49 370 0 0,105 233-347 0 0,-100-235 480 0 0,-16-25 21 0 0,0 0 1 0 0,0 0-1 0 0,1 0 0 0 0,-1-1 0 0 0,1 1 0 0 0,0-1 0 0 0,-1 1 0 0 0,1-1 1 0 0,0 1-1 0 0,0-1 0 0 0,0 0 0 0 0,0 0 0 0 0,0 0 0 0 0,0 0 1 0 0,0 0-1 0 0,0-1 0 0 0,0 1 0 0 0,0 0 0 0 0,0-1 0 0 0,1 0 1 0 0,-1 1-1 0 0,0-1 0 0 0,0 0 0 0 0,1 0 0 0 0,-1 0 0 0 0,0-1 0 0 0,0 1 1 0 0,1-1-1 0 0,-1 1 0 0 0,0-1 0 0 0,0 1 0 0 0,0-1 0 0 0,4-2 1 0 0,1-1 57 0 0,0 0 0 0 0,0-1 0 0 0,0 1 0 0 0,-1-1 0 0 0,1-1 0 0 0,-1 1 0 0 0,9-12 0 0 0,-5 5 79 0 0,-1-1-1 0 0,0 0 0 0 0,-1-1 1 0 0,-1 0-1 0 0,0 0 0 0 0,0 0 1 0 0,3-17-1 0 0,13-45 17 0 0,-16 48-313 0 0,1 1 0 0 0,1 0 0 0 0,22-44 1 0 0,-24 58-369 0 0,-6 12 554 0 0,0 0 1 0 0,0 0-1 0 0,-1 1 1 0 0,1-1-1 0 0,-1 0 1 0 0,1 0-1 0 0,0 0 0 0 0,-1 0 1 0 0,0-1-1 0 0,1 1 1 0 0,-1 0-1 0 0,0 0 1 0 0,0 0-1 0 0,1 0 0 0 0,-1 0 1 0 0,0 0-1 0 0,0-1 1 0 0,0 1-1 0 0,0 0 1 0 0,0 0-1 0 0,-1 0 0 0 0,1 0 1 0 0,0 0-1 0 0,0 0 1 0 0,-1 0-1 0 0,1-1 1 0 0,-1 1-1 0 0,1 0 0 0 0,-1 0 1 0 0,1 0-1 0 0,-1 1 1 0 0,-1-3-1 0 0,-43-89 245 0 0,39 76-245 0 0,0 0 0 0 0,1 0 0 0 0,-5-34 0 0 0,8 39-62 0 0,-2 2-56 0 0,4 9 70 0 0,0 0 0 0 0,0 0 0 0 0,0 0 0 0 0,0 0 0 0 0,-1 0 0 0 0,1 0 0 0 0,0 0 1 0 0,0 0-1 0 0,0 0 0 0 0,0-1 0 0 0,0 1 0 0 0,0 0 0 0 0,0 0 0 0 0,0 0 1 0 0,0 0-1 0 0,0 0 0 0 0,0 0 0 0 0,0 0 0 0 0,0 0 0 0 0,0 0 0 0 0,0 0 1 0 0,0 0-1 0 0,0 0 0 0 0,0 0 0 0 0,0 0 0 0 0,0 0 0 0 0,0 0 0 0 0,0 0 1 0 0,0 0-1 0 0,0 0 0 0 0,0 0 0 0 0,0 0 0 0 0,-1 0 0 0 0,1 0 0 0 0,0 0 0 0 0,0 0 1 0 0,0 0-1 0 0,0 0 0 0 0,0 0 0 0 0,0 0 0 0 0,0 0 0 0 0,0 0 0 0 0,0 0 1 0 0,0 0-1 0 0,0 0 0 0 0,0 0 0 0 0,0 0 0 0 0,0 0 0 0 0,0 0 0 0 0,0 0 1 0 0,-1 0-1 0 0,1 0 0 0 0,0 0 0 0 0,0 0 0 0 0,0 0 0 0 0,0 0 0 0 0,0 0 1 0 0,0 0-1 0 0,0 0 0 0 0,0 0 0 0 0,0 0 0 0 0,0 0 0 0 0,0 0 0 0 0,0 1 1 0 0,-4 2 3 0 0,1 0 0 0 0,-1 1 1 0 0,1 0-1 0 0,0 0 0 0 0,0 0 1 0 0,0 0-1 0 0,1 0 0 0 0,-3 7 1 0 0,4-10 50 0 0,0 0 417 0 0,1 0-385 0 0,-1 0 0 0 0,1 0 0 0 0,0-1-1 0 0,-1 1 1 0 0,1 0 0 0 0,0 0 0 0 0,-1-1-1 0 0,1 1 1 0 0,0 0 0 0 0,0 0 0 0 0,0 0-1 0 0,-1 0 1 0 0,11 27-52 0 0,1 0 0 0 0,1-1 1 0 0,24 41-1 0 0,-31-60-11 0 0,-3-2-49 0 0,-1-4 22 0 0,0 0 1 0 0,0-1 0 0 0,0 1 0 0 0,0 0-1 0 0,0-1 1 0 0,0 1 0 0 0,1-1-1 0 0,-1 1 1 0 0,0-1 0 0 0,1 0-1 0 0,-1 1 1 0 0,4 1 0 0 0,-2-1 45 0 0,-1 0-40 0 0,1-1-1 0 0,-1 1 0 0 0,0 0 0 0 0,1 0 0 0 0,-1 0 0 0 0,0 0 0 0 0,0 1 0 0 0,-1-1 0 0 0,1 0 0 0 0,0 1 0 0 0,1 4 0 0 0,4 4-3 0 0,17 25-21 0 0,29 56 0 0 0,-19-31-11 0 0,-17-31 131 0 0,-1 1 0 0 0,-1 1 0 0 0,-2 0 1 0 0,-1 1-1 0 0,8 34 0 0 0,-16-54 95 0 0,0 0 0 0 0,0-1 0 0 0,1 1 1 0 0,1-1-1 0 0,9 14 0 0 0,-14-24-80 0 0,0-1-33 0 0,14 16 114 0 0,-11-12-272 0 0,0 0-1 0 0,-1 0 1 0 0,0 1-1 0 0,0 0 1 0 0,-1-1-1 0 0,1 1 1 0 0,-1 0-1 0 0,-1 0 1 0 0,3 12-1 0 0,6 19-205 0 0,-2-18 301 0 0,-8-17 151 0 0,1 0-86 0 0,2 6-4 0 0,-2-6-10 0 0,5 9 114 0 0,0-3-170 0 0,1 2-11 0 0,0-1 0 0 0,1 6 0 0 0,0 5 0 0 0,0-2-21 0 0,32 65-102 0 0,-40-82 47 0 0,1 0 0 0 0,-1 0 0 0 0,0 0 0 0 0,1-1-1 0 0,-1 1 1 0 0,1 0 0 0 0,-1-1 0 0 0,1 1 0 0 0,-1 0 0 0 0,1-1 0 0 0,0 1-1 0 0,-1-1 1 0 0,1 1 0 0 0,0-1 0 0 0,0 1 0 0 0,1 0 0 0 0,-2-1 6 0 0,1 0 0 0 0,-1 0 0 0 0,1 0 0 0 0,-1 0 0 0 0,1 0 0 0 0,0-1 0 0 0,-1 1 0 0 0,1 0 0 0 0,-1 0 0 0 0,1 0 0 0 0,-1-1 0 0 0,1 1 0 0 0,-1 0 0 0 0,1-1 0 0 0,-1 1 0 0 0,1 0 0 0 0,-1-1 0 0 0,0 1 0 0 0,1-1 0 0 0,-1 1 0 0 0,0 0 0 0 0,1-1 0 0 0,-1 1 0 0 0,0-1 0 0 0,1 1 0 0 0,-1-1-1 0 0,0 0 1 0 0,7-15-1275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1375 0 0,'0'0'10064'0'0,"0"2"-9585"0"0,-1 8-175 0 0,-1 0 1 0 0,0 0-1 0 0,0 0 1 0 0,-1 0-1 0 0,0 0 1 0 0,-1 0-1 0 0,-9 17 1 0 0,-5 11 52 0 0,-70 154 126 0 0,25-59-246 0 0,39-85-400 0 0,14-31-150 0 0,1 2 1 0 0,-8 24-1 0 0,15-33-818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66 288 2759 0 0,'-7'1'408'0'0,"-52"14"9728"0"0,60-17-10042 0 0,0 1 0 0 0,0 0 0 0 0,-1 0-1 0 0,1 0 1 0 0,0 0 0 0 0,0 0 0 0 0,0 0-1 0 0,0 0 1 0 0,0 0 0 0 0,1 0 0 0 0,1-1-1 0 0,-2 1-2 0 0,10-5 132 0 0,0-1 0 0 0,1 1 0 0 0,-1 1 0 0 0,1 0 0 0 0,1 1 0 0 0,14-4-1 0 0,78-10 324 0 0,-98 17-484 0 0,60-6 291 0 0,0 3 0 0 0,-1 3-1 0 0,127 14 1 0 0,-138-7-376 0 0,1-3 0 0 0,62-3 1 0 0,-88-3-77 0 0,-1 0 1 0 0,0-2-1 0 0,0-1 1 0 0,0-1 0 0 0,48-19-1 0 0,-5-9-529 0 0,108-68 0 0 0,-156 88 404 0 0,33-19-1474 0 0,-56 33 324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0 141 919 0 0,'0'0'8428'0'0,"2"0"-7174"0"0,10 2-775 0 0,-1-1 1 0 0,1-1-1 0 0,0 0 0 0 0,-1 0 1 0 0,1-1-1 0 0,16-3 1 0 0,-6 1-207 0 0,220-46 1908 0 0,11 0-406 0 0,55 27-526 0 0,-200 17-2845 0 0,1-3-3773 0 0,-79 6-6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11255 0 0,'0'0'1284'0'0,"2"1"-853"0"0,0 1-314 0 0,0 0 0 0 0,0 0 0 0 0,0 0 0 0 0,-1 0 0 0 0,1 0 0 0 0,-1 0 0 0 0,1 0 0 0 0,-1 1 0 0 0,0-1 0 0 0,0 1 0 0 0,0-1 0 0 0,0 1 0 0 0,0-1 0 0 0,0 5 0 0 0,0-1-70 0 0,-1-1 0 0 0,1 1 1 0 0,-2-1-1 0 0,1 1 0 0 0,0-1 0 0 0,-3 10 0 0 0,0-2-130 0 0,-1-1 1 0 0,-1 0-1 0 0,0 0 1 0 0,0 0-1 0 0,-10 14 0 0 0,12-22 3635 0 0,11-17-2469 0 0,12-19-278 0 0,-19 31-667 0 0,-1 7-144 0 0,0 1 0 0 0,-1 0 0 0 0,1-1 1 0 0,-1 1-1 0 0,-1 0 0 0 0,-3 10 0 0 0,-17 37-121 0 0,13-34 109 0 0,-112 207-1083 0 0,42-85 377 0 0,53-91 179 0 0,-26 48-153 0 0,42-83 756 0 0,0 0-1 0 0,-1-1 0 0 0,-24 25 1930 0 0,35-42-2732 0 0,-3-9-345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132 490 3679 0 0,'0'0'284'0'0,"0"2"-186"0"0,-4 5 482 0 0,-1-1 0 0 0,1 0 0 0 0,-1 0 0 0 0,0 0 0 0 0,-1 0 0 0 0,1-1 0 0 0,-1 0 0 0 0,-9 6 0 0 0,10-7-373 0 0,0-1 1 0 0,0 1-1 0 0,0-1 0 0 0,-1-1 1 0 0,1 1-1 0 0,-1-1 0 0 0,1 0 0 0 0,-1 0 1 0 0,0-1-1 0 0,0 1 0 0 0,-9 0 1647 0 0,14-20 108 0 0,5 6-1879 0 0,1 0 0 0 0,1 1 1 0 0,0 0-1 0 0,1 0 1 0 0,0 1-1 0 0,0 0 1 0 0,13-13-1 0 0,7-11-176 0 0,21-32-1112 0 0,4 2 0 0 0,115-110-1 0 0,-146 156 1226 0 0,1 1-1 0 0,0 1 0 0 0,32-18 0 0 0,-42 28 136 0 0,0 0-1 0 0,0 1 0 0 0,0 1 0 0 0,0-1 1 0 0,1 2-1 0 0,0 0 0 0 0,0 0 1 0 0,-1 2-1 0 0,17-2 0 0 0,-27 3-122 0 0,0 0 0 0 0,0 1 0 0 0,0-1-1 0 0,0 0 1 0 0,0 0 0 0 0,1 1 0 0 0,-1-1 0 0 0,0 1-1 0 0,0 0 1 0 0,0 0 0 0 0,-1 0 0 0 0,1-1 0 0 0,0 2-1 0 0,0-1 1 0 0,0 0 0 0 0,-1 0 0 0 0,1 1-1 0 0,-1-1 1 0 0,1 1 0 0 0,-1-1 0 0 0,3 3 0 0 0,-3-1-14 0 0,0-1 1 0 0,0 0 0 0 0,0 1 0 0 0,0-1 0 0 0,0 1 0 0 0,0 0 0 0 0,-1-1-1 0 0,1 1 1 0 0,-1 0 0 0 0,0-1 0 0 0,0 1 0 0 0,0 0 0 0 0,0-1 0 0 0,0 1 0 0 0,0 0-1 0 0,-2 3 1 0 0,-1 10-3 0 0,-1 0 0 0 0,-1 0 0 0 0,0 0 0 0 0,-1-1 0 0 0,-15 28 0 0 0,-36 45-113 0 0,30-49 366 0 0,2 1-1 0 0,1 2 1 0 0,-28 70 0 0 0,51-110-380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 5983 0 0,'0'0'464'0'0,"-5"8"1578"0"0,2 1 4523 0 0,6-7-6419 0 0,1 0 1 0 0,-1-1-1 0 0,1 0 1 0 0,-1 0-1 0 0,1 0 0 0 0,0 0 1 0 0,0 0-1 0 0,0-1 1 0 0,0 1-1 0 0,-1-1 0 0 0,1 0 1 0 0,8-2-1 0 0,4 0 243 0 0,29-9 0 0 0,-17 3-146 0 0,26-6-384 0 0,50-10 1393 0 0,-87 21-2452 0 0,0 1-1 0 0,0 0 0 0 0,0 2 0 0 0,21 1 0 0 0,-24 2-4429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5527 0 0,'0'0'782'0'0,"-1"1"338"0"0,-29 18 3135 0 0,-15 10-2639 0 0,-21 13-1509 0 0,-157 110 589 0 0,144-83-218 0 0,23-19-36 0 0,53-48-393 0 0,1 1 0 0 0,-1 0 0 0 0,1-1 0 0 0,-1 1 0 0 0,1 0 0 0 0,0 1 0 0 0,0-1 0 0 0,0 0 0 0 0,1 1 0 0 0,-1-1 0 0 0,1 1 0 0 0,0-1 0 0 0,0 1 0 0 0,-1 7 0 0 0,1-10-8 0 0,1 1 1 0 0,0 0-1 0 0,0 0 1 0 0,0 0 0 0 0,0 0-1 0 0,0 0 1 0 0,1 0 0 0 0,-1-1-1 0 0,1 1 1 0 0,-1 0 0 0 0,1 0-1 0 0,-1 0 1 0 0,1-1-1 0 0,0 1 1 0 0,0 0 0 0 0,0-1-1 0 0,0 1 1 0 0,0-1 0 0 0,0 1-1 0 0,1-1 1 0 0,-1 0 0 0 0,0 1-1 0 0,1-1 1 0 0,-1 0-1 0 0,1 0 1 0 0,-1 0 0 0 0,1 0-1 0 0,0 0 1 0 0,-1 0 0 0 0,1 0-1 0 0,2 0 1 0 0,6 2 90 0 0,0-1 1 0 0,0 0-1 0 0,0-1 1 0 0,0 0-1 0 0,0 0 1 0 0,0-1-1 0 0,0 0 0 0 0,18-4 1 0 0,8-2 12 0 0,37-13 0 0 0,-68 18-144 0 0,251-91-2611 0 0,-243 87 2049 0 0,22-10-842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 11055 0 0,'-17'-4'506'0'0,"14"3"-10"0"0,1 1-318 0 0,1 1-144 0 0,0-1 0 0 0,1 0 0 0 0,-1 1 0 0 0,0-1 0 0 0,0 1 0 0 0,0-1 0 0 0,1 1 0 0 0,-1-1-1 0 0,0 1 1 0 0,0 0 0 0 0,1-1 0 0 0,-1 1 0 0 0,1 0 0 0 0,-1-1 0 0 0,0 1 0 0 0,1 0 0 0 0,-1 0 0 0 0,1 0-1 0 0,0-1 1 0 0,-1 1 0 0 0,1 0 0 0 0,0 0 0 0 0,-1 0 0 0 0,1 1 0 0 0,-1 1 156 0 0,-4 12 194 0 0,1 1 1 0 0,-4 31 0 0 0,-4 14-767 0 0,-2-8-11 0 0,5-14 212 0 0,-2-1 0 0 0,-2-1 0 0 0,-21 43-1 0 0,-184 363 1064 0 0,166-349-253 0 0,29-54-4605 0 0,15-26-511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53 2759 0 0,'12'-8'348'0'0,"-10"6"-147"0"0,0 0 0 0 0,0 1-1 0 0,0-1 1 0 0,0 0 0 0 0,0 0-1 0 0,-1 0 1 0 0,1 0-1 0 0,-1 0 1 0 0,1-1 0 0 0,-1 1-1 0 0,0 0 1 0 0,1-4-1 0 0,-2 6-212 0 0,0 0-1 0 0,0-1 0 0 0,0 1 0 0 0,0 0 0 0 0,0-1 1 0 0,0 1-1 0 0,0 0 0 0 0,0-1 0 0 0,0 1 0 0 0,0-1 1 0 0,0 1-1 0 0,0 0 0 0 0,0-1 0 0 0,0 1 0 0 0,0 0 1 0 0,0-1-1 0 0,-1 1 0 0 0,1 0 0 0 0,0-1 0 0 0,0 1 1 0 0,0 0-1 0 0,-1-1 0 0 0,1 1 0 0 0,0 0 0 0 0,0 0 1 0 0,-1-1-1 0 0,1 1 0 0 0,0 0 0 0 0,-1 0 0 0 0,1 0 1 0 0,0-1-1 0 0,-1 1 0 0 0,1 0 0 0 0,0 0 0 0 0,-1 0 1 0 0,-12-4-636 0 0,8 4 615 0 0,0 1 0 0 0,0-1 0 0 0,0 1 0 0 0,0 1-1 0 0,1-1 1 0 0,-1 1 0 0 0,-6 3 0 0 0,-31 17 1297 0 0,12-1 331 0 0,2 0 1 0 0,0 2-1 0 0,-46 50 0 0 0,60-58-1346 0 0,0 0-1 0 0,1 1 0 0 0,0 1 0 0 0,-17 32 1 0 0,29-47-229 0 0,0-1 0 0 0,0 1 1 0 0,0 0-1 0 0,1 0 0 0 0,-1 0 1 0 0,1-1-1 0 0,-1 1 0 0 0,1 0 1 0 0,0 0-1 0 0,0 0 0 0 0,0 0 1 0 0,0 0-1 0 0,0 0 0 0 0,0 0 0 0 0,1 3 1 0 0,0-4 29 0 0,-1 1 0 0 0,1-1 0 0 0,0 1-1 0 0,0-1 1 0 0,-1 0 0 0 0,1 0 0 0 0,0 1 0 0 0,0-1 0 0 0,0 0 0 0 0,0 0 0 0 0,1 0 0 0 0,-1 0 0 0 0,0 0-1 0 0,0-1 1 0 0,1 1 0 0 0,0 1 0 0 0,2-1 41 0 0,0 0 0 0 0,-1 1 0 0 0,1-1 0 0 0,-1-1 0 0 0,1 1 0 0 0,0-1 0 0 0,0 1 0 0 0,-1-1 0 0 0,1 0 0 0 0,0 0 0 0 0,0-1 0 0 0,0 1 0 0 0,-1-1 0 0 0,7-1 0 0 0,36-16 161 0 0,47-25 0 0 0,-49 21-64 0 0,52-17 0 0 0,-96 38-186 0 0,0 1-1 0 0,0 0 0 0 0,1 0 0 0 0,-1 0 1 0 0,0 0-1 0 0,1 0 0 0 0,-1 0 1 0 0,0 0-1 0 0,1 0 0 0 0,-1 0 1 0 0,0 0-1 0 0,0 0 0 0 0,1 0 1 0 0,-1 0-1 0 0,0 0 0 0 0,1 0 0 0 0,-1 0 1 0 0,0 0-1 0 0,0 1 0 0 0,1-1 1 0 0,-1 0-1 0 0,0 0 0 0 0,0 0 1 0 0,1 0-1 0 0,-1 1 0 0 0,0-1 1 0 0,0 0-1 0 0,1 0 0 0 0,-1 1 0 0 0,0-1 1 0 0,0 0-1 0 0,0 0 0 0 0,0 1 1 0 0,1-1-1 0 0,-1 0 0 0 0,0 0 1 0 0,0 1-1 0 0,0-1 0 0 0,0 0 1 0 0,0 0-1 0 0,0 1 0 0 0,0-1 0 0 0,0 0 1 0 0,0 1-1 0 0,0-1 0 0 0,0 0 1 0 0,0 1-1 0 0,0-1 0 0 0,1 5 14 0 0,-1 0 0 0 0,1-1 1 0 0,-1 1-1 0 0,0-1 0 0 0,0 1 0 0 0,-1-1 0 0 0,1 1 0 0 0,-3 7 0 0 0,-14 37-117 0 0,13-38-449 0 0,0 1-1 0 0,-5 21 1 0 0,9-31-953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9215 0 0,'0'0'2756'0'0,"-1"2"-1782"0"0,-4 7-747 0 0,-1-1 1 0 0,0-1 0 0 0,0 1 0 0 0,-14 12-1 0 0,-37 27-1180 0 0,12-11-58 0 0,-5 6-947 0 0,-22 20-241 0 0,71-61 2895 0 0,9 12 884 0 0,26 21 1172 0 0,-22-24-1878 0 0,19 23 1 0 0,-24-23-664 0 0,1 0 0 0 0,-2 0 1 0 0,1 1-1 0 0,-1 0 0 0 0,5 13 0 0 0,-10-20-193 0 0,1-1 1 0 0,-1 1 0 0 0,0 0-1 0 0,-1 0 1 0 0,1-1-1 0 0,-1 1 1 0 0,1 0 0 0 0,-1 0-1 0 0,0-1 1 0 0,0 1 0 0 0,-1 0-1 0 0,1 0 1 0 0,-1 0-1 0 0,0-1 1 0 0,0 1 0 0 0,0 0-1 0 0,-1-1 1 0 0,1 1-1 0 0,-1-1 1 0 0,0 0 0 0 0,-2 4-1 0 0,-2 2-86 0 0,-1-1 1 0 0,0-1-1 0 0,-1 1 0 0 0,1-1 0 0 0,-1-1 1 0 0,-17 11-1 0 0,13-10-948 0 0,0 0 1 0 0,-19 7-1 0 0,9-6-599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13159 0 0,'0'0'1187'0'0,"-2"1"-942"0"0,-9 7-89 0 0,0-1 0 0 0,-12 12 0 0 0,11-8 14 0 0,-19 12 0 0 0,-140 71-2415 0 0,167-93 2260 0 0,2 0 9 0 0,0 0 0 0 0,0 0 0 0 0,0 0 0 0 0,0 0 0 0 0,0 0 0 0 0,0 0 0 0 0,0 0 0 0 0,0 1 0 0 0,1-1 0 0 0,-1 1 0 0 0,0-1 0 0 0,1 1 0 0 0,-1 0 0 0 0,1-1 0 0 0,-1 1 0 0 0,1 0 0 0 0,0 0 0 0 0,0 0 0 0 0,-1 3 0 0 0,2-4-3 0 0,0-1 0 0 0,0 1 1 0 0,0 0-1 0 0,0-1 0 0 0,1 1 0 0 0,-1-1 1 0 0,0 1-1 0 0,0-1 0 0 0,1 1 1 0 0,-1-1-1 0 0,0 1 0 0 0,1-1 0 0 0,-1 1 1 0 0,1-1-1 0 0,-1 0 0 0 0,0 1 1 0 0,1-1-1 0 0,-1 1 0 0 0,2-1 0 0 0,-1 2 50 0 0,15 12 222 0 0,1-1 1 0 0,21 14 0 0 0,13 10-217 0 0,-38-26-78 0 0,-1 1-1 0 0,0 0 1 0 0,0 0-1 0 0,-1 1 0 0 0,15 23 1 0 0,-23-32 6 0 0,0 1 1 0 0,0 0-1 0 0,-1 0 1 0 0,0 0 0 0 0,0 1-1 0 0,0-1 1 0 0,0 1-1 0 0,-1-1 1 0 0,0 1-1 0 0,0-1 1 0 0,0 1-1 0 0,-1 0 1 0 0,0-1-1 0 0,0 1 1 0 0,0 0-1 0 0,-1-1 1 0 0,0 1-1 0 0,0-1 1 0 0,0 1-1 0 0,-4 7 1 0 0,3-8 45 0 0,-1-1 0 0 0,0 0 0 0 0,0 0 0 0 0,0 0 1 0 0,0 0-1 0 0,0 0 0 0 0,-1-1 0 0 0,0 1 0 0 0,0-1 0 0 0,0 0 0 0 0,0 0 0 0 0,0-1 1 0 0,-1 1-1 0 0,-8 3 0 0 0,-7 1 123 0 0,1 0 1 0 0,-27 5-1 0 0,40-11-155 0 0,-73 16 310 0 0,36-9-146 0 0,1 2-1 0 0,-54 20 0 0 0,60-16-683 0 0,22-9-114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136 316 9007 0 0,'0'0'2132'0'0,"9"-2"-861"0"0,6-3 20 0 0,23-10 0 0 0,-25 10-805 0 0,-1 0-1 0 0,0 1 1 0 0,23-5-1 0 0,16 3 194 0 0,-27 4-548 0 0,29-7 0 0 0,-45 7-132 0 0,0 0 1 0 0,0-1 0 0 0,0 0-1 0 0,-1 0 1 0 0,1-1-1 0 0,-1 0 1 0 0,10-7-1 0 0,-3 0-172 0 0,-1 0 1 0 0,0-1-1 0 0,21-25 0 0 0,-30 32 92 0 0,1-1 1 0 0,-1-1-1 0 0,0 1 0 0 0,-1 0 0 0 0,1-1 0 0 0,-1 0 0 0 0,-1 1 0 0 0,1-1 1 0 0,-1 0-1 0 0,0-1 0 0 0,1-11 0 0 0,-3 16 61 0 0,0 1 1 0 0,0 0-1 0 0,0 0 1 0 0,0 0-1 0 0,0 0 0 0 0,0-1 1 0 0,-1 1-1 0 0,1 0 1 0 0,-1 0-1 0 0,0 0 0 0 0,1 0 1 0 0,-1 0-1 0 0,0 0 1 0 0,0 0-1 0 0,0 0 0 0 0,-1 0 1 0 0,1 1-1 0 0,0-1 1 0 0,-4-3-1 0 0,3 3 7 0 0,-1 1 0 0 0,0-1 0 0 0,0 0-1 0 0,1 1 1 0 0,-1-1 0 0 0,-1 1 0 0 0,1 0 0 0 0,0 0-1 0 0,0 0 1 0 0,0 1 0 0 0,-7-1 0 0 0,-2 0-1 0 0,-1 1 1 0 0,0 1-1 0 0,1 0 0 0 0,-1 1 1 0 0,-20 6-1 0 0,12-2 1 0 0,1 1 0 0 0,0 1 1 0 0,1 0-1 0 0,0 2 0 0 0,-27 17 1 0 0,20-8 15 0 0,0 2 0 0 0,-43 43 0 0 0,46-40 78 0 0,0 1 0 0 0,2 1 0 0 0,1 0 0 0 0,1 2 0 0 0,-21 42 0 0 0,37-65-52 0 0,1 1 1 0 0,0 0 0 0 0,0 0 0 0 0,0 0 0 0 0,1 0-1 0 0,0 0 1 0 0,-1 10 0 0 0,2-14 3 0 0,0 0-1 0 0,0 0 1 0 0,0 0-1 0 0,0 0 1 0 0,0 0-1 0 0,1 0 1 0 0,-1 0-1 0 0,1 0 1 0 0,0 0 0 0 0,-1 0-1 0 0,1-1 1 0 0,0 1-1 0 0,0 0 1 0 0,0 0-1 0 0,0-1 1 0 0,0 1-1 0 0,1 0 1 0 0,-1-1-1 0 0,0 1 1 0 0,1-1 0 0 0,-1 0-1 0 0,1 1 1 0 0,0-1-1 0 0,-1 0 1 0 0,1 0-1 0 0,3 1 1 0 0,12 4 172 0 0,1-1 0 0 0,0 0-1 0 0,0-2 1 0 0,0 0 0 0 0,26 0 0 0 0,12 3-77 0 0,48 15-158 0 0,-61-9-5156 0 0,-20-5-510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10047 0 0,'0'0'912'0'0,"-3"8"-736"0"0,1-1-97 0 0,1 1 0 0 0,0-1 0 0 0,0 0 0 0 0,1 0 0 0 0,-1 1 0 0 0,2-1 0 0 0,-1 0 0 0 0,1 0 0 0 0,0 1 0 0 0,1-1 0 0 0,0 0 0 0 0,2 7 0 0 0,1-3 206 0 0,-1-1-1 0 0,2-1 0 0 0,-1 1 0 0 0,1-1 1 0 0,1 1-1 0 0,0-2 0 0 0,9 10 1 0 0,9 6 578 0 0,2-1 0 0 0,1-2 1 0 0,58 35-1 0 0,-47-32-875 0 0,1-2-1 0 0,0-2 1 0 0,53 18 0 0 0,-83-35-1348 0 0,-1-2-58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7855 0 0,'0'0'714'0'0,"-8"3"-572"0"0,-37 11 1267 0 0,30-10-875 0 0,0 1 0 0 0,0 0 0 0 0,1 1 0 0 0,-26 15 0 0 0,18-5 70 0 0,0 1-1 0 0,0 2 1 0 0,2 0 0 0 0,-25 30-1 0 0,-63 93 860 0 0,99-127-1863 0 0,-1 0 0 0 0,-11 27 0 0 0,16-30-5368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10:2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1 919 0 0,'0'0'1744'0'0,"-6"10"2272"0"0,-3 2-6488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18 215 19607 0 0,'0'0'3356'0'0,"0"3"-4001"0"0,-2 12 202 0 0,-2 4-3539 0 0,4-19 3954 0 0,0 0-1 0 0,0 0 0 0 0,0 0 0 0 0,0 0 0 0 0,0 0 0 0 0,0 0 1 0 0,0 0-1 0 0,0 0 0 0 0,0 0 0 0 0,0 1 0 0 0,0-1 0 0 0,0 0 1 0 0,0 0-1 0 0,0 0 0 0 0,-1 0 0 0 0,1 0 0 0 0,0 0 0 0 0,0 0 1 0 0,0 0-1 0 0,0 0 0 0 0,0 0 0 0 0,0 0 0 0 0,0 0 0 0 0,0 0 1 0 0,0 0-1 0 0,0 0 0 0 0,-1 0 0 0 0,1 0 0 0 0,0 0 0 0 0,0 0 1 0 0,0 0-1 0 0,0 0 0 0 0,0 0 0 0 0,0 0 0 0 0,0 0 0 0 0,0 0 1 0 0,0 0-1 0 0,-1 0 0 0 0,1 0 0 0 0,0 0 0 0 0,0 0 0 0 0,0 0 1 0 0,0 0-1 0 0,0 0 0 0 0,0 0 0 0 0,0-1 0 0 0,-6-8 360 0 0,5 8-253 0 0,1-1 1 0 0,0 1-1 0 0,-1 0 1 0 0,1-1 0 0 0,0 1-1 0 0,0-1 1 0 0,0 1 0 0 0,0-1-1 0 0,0 1 1 0 0,0-1-1 0 0,1 1 1 0 0,-1-1 0 0 0,0 1-1 0 0,1-3 1 0 0,8-17 511 0 0,-2 9-461 0 0,1 0 0 0 0,0 0 0 0 0,0 1 0 0 0,1 0 0 0 0,0 1 0 0 0,1 0 0 0 0,0 0 1 0 0,1 1-1 0 0,22-14 0 0 0,-14 11-168 0 0,1 1 0 0 0,0 0 0 0 0,1 2 0 0 0,0 1 0 0 0,29-8 0 0 0,-37 12 32 0 0,0 2 0 0 0,0 0 0 0 0,1 1 0 0 0,-1 0 0 0 0,26 2 0 0 0,-31-1-3 0 0,0 1 0 0 0,-1 1 1 0 0,1-1-1 0 0,0 1 0 0 0,-1 1 0 0 0,1-1 0 0 0,-1 1 0 0 0,0 1 1 0 0,0-1-1 0 0,0 1 0 0 0,8 6 0 0 0,-13-8-19 0 0,0 0 0 0 0,0 1 1 0 0,1-1-1 0 0,-1 1 0 0 0,-1 0 0 0 0,1-1 0 0 0,0 1 0 0 0,-1 0 0 0 0,1 0 0 0 0,-1 0 1 0 0,0 0-1 0 0,0 0 0 0 0,0 0 0 0 0,0 1 0 0 0,-1-1 0 0 0,1 0 0 0 0,-1 0 0 0 0,0 1 0 0 0,0-1 1 0 0,0 0-1 0 0,-1 5 0 0 0,-1 6-124 0 0,0 0 1 0 0,-2 0 0 0 0,-6 20-1 0 0,7-28 142 0 0,-24 67-737 0 0,26-71 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54 158 8751 0 0,'0'0'674'0'0,"1"1"-438"0"0,22 14 1663 0 0,-12-6-985 0 0,0-1-1 0 0,1-1 0 0 0,0 0 0 0 0,19 8 0 0 0,-20-12-743 0 0,0-1-1 0 0,0 0 1 0 0,0 0 0 0 0,0-1 0 0 0,1-1-1 0 0,-1 0 1 0 0,0-1 0 0 0,0 0 0 0 0,15-3-1 0 0,-3-1 2 0 0,-1 0 0 0 0,0-2-1 0 0,34-15 1 0 0,-32 10-123 0 0,-1 0-1 0 0,35-25 1 0 0,-46 28-98 0 0,0-1 0 0 0,0-1 0 0 0,-1 0 1 0 0,0 0-1 0 0,15-22 0 0 0,-24 31 22 0 0,-1 0-1 0 0,0 0 1 0 0,0 0 0 0 0,0 0 0 0 0,0-1-1 0 0,0 1 1 0 0,0 0 0 0 0,0 0-1 0 0,-1-1 1 0 0,1-2 0 0 0,-1 5 11 0 0,0-1 0 0 0,0 1 0 0 0,0-1 0 0 0,0 1 0 0 0,0-1 0 0 0,0 1 0 0 0,0-1 0 0 0,-1 1 0 0 0,1-1 0 0 0,0 1 0 0 0,0 0 0 0 0,0-1 0 0 0,-1 1 0 0 0,1-1 0 0 0,0 1 0 0 0,0 0 0 0 0,-1-1 0 0 0,1 1 0 0 0,0-1 0 0 0,-1 1 0 0 0,0-1 0 0 0,0 1-16 0 0,1 0 1 0 0,-1-1-1 0 0,0 1 0 0 0,0 0 1 0 0,0-1-1 0 0,0 1 0 0 0,0 0 1 0 0,0 0-1 0 0,0 0 0 0 0,0 0 1 0 0,0 0-1 0 0,0 0 1 0 0,0 0-1 0 0,-2 1 0 0 0,-16 4-211 0 0,1 0 0 0 0,-1 2 0 0 0,-29 14-1 0 0,19-7 84 0 0,-363 177-813 0 0,386-188 1022 0 0,0 0-1 0 0,0 0 1 0 0,1 1-1 0 0,-1 0 1 0 0,1 0 0 0 0,0 0-1 0 0,0 1 1 0 0,-7 8-1 0 0,12-11 120 0 0,-1 1 0 0 0,1-1 0 0 0,0 0 0 0 0,0 0 0 0 0,0 1 0 0 0,0-1 0 0 0,0 0 0 0 0,0 1 0 0 0,1-1 0 0 0,-1 0 0 0 0,1 1 0 0 0,0-1 0 0 0,1 4 0 0 0,2 1 128 0 0,-1 1 0 0 0,1-1 0 0 0,0 0 0 0 0,1-1 0 0 0,0 1 0 0 0,8 8 0 0 0,39 34 196 0 0,-27-26-405 0 0,-20-19-396 0 0,-1 0-1 0 0,1-1 0 0 0,0 0 1 0 0,1 1-1 0 0,-1-1 0 0 0,1-1 1 0 0,-1 1-1 0 0,1-1 0 0 0,6 2 1 0 0,8-1-6040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7 525 5063 0 0,'-1'-2'11696'0'0,"-3"-11"-10418"0"0,3 8-1010 0 0,1-1 1 0 0,0 0 0 0 0,0 1 0 0 0,0-1 0 0 0,1 0 0 0 0,0 1 0 0 0,0-1 0 0 0,0 1 0 0 0,1-1 0 0 0,0 1-1 0 0,0 0 1 0 0,3-6 0 0 0,5-9 364 0 0,23-32 0 0 0,-20 32-272 0 0,14-18-180 0 0,49-54-1 0 0,41-27-345 0 0,-106 108 127 0 0,1 0 0 0 0,1 1 0 0 0,0 0 0 0 0,0 1 0 0 0,1 1 0 0 0,15-8-1 0 0,-22 13-32 0 0,0 0-1 0 0,-1 1 0 0 0,1 0 1 0 0,0 0-1 0 0,0 1 0 0 0,0-1 1 0 0,1 2-1 0 0,-1-1 0 0 0,0 1 1 0 0,0 0-1 0 0,0 0 0 0 0,0 1 1 0 0,0 0-1 0 0,0 1 0 0 0,0-1 1 0 0,8 4-1 0 0,29 14-2273 0 0,-5-2-3918 0 0,-17-9 520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5527 0 0,'0'0'9390'0'0,"-2"2"-8564"0"0,-1 3-558 0 0,-1 0 0 0 0,0 0 0 0 0,-1 0 0 0 0,1-1 0 0 0,-1 0 0 0 0,-7 6 0 0 0,-38 22-23 0 0,16-12-120 0 0,-1 3-32 0 0,-73 53-160 0 0,94-65 76 0 0,0 2 0 0 0,0 0 0 0 0,1 1 0 0 0,-21 29 1 0 0,31-40 1 0 0,-9 16 79 0 0,-12 22 1 0 0,21-35-18 0 0,0 0 0 0 0,0 0 0 0 0,1 0 0 0 0,0 0 1 0 0,1 1-1 0 0,-1-1 0 0 0,1 0 0 0 0,0 11 0 0 0,1-14-69 0 0,0-1 0 0 0,1 1 0 0 0,-1-1-1 0 0,1 1 1 0 0,0-1 0 0 0,-1 0 0 0 0,1 1 0 0 0,0-1 0 0 0,0 0-1 0 0,1 0 1 0 0,-1 1 0 0 0,0-1 0 0 0,1 0 0 0 0,0 0-1 0 0,-1-1 1 0 0,1 1 0 0 0,0 0 0 0 0,0 0 0 0 0,0-1 0 0 0,0 1-1 0 0,0-1 1 0 0,0 0 0 0 0,0 0 0 0 0,1 1 0 0 0,3 0-1 0 0,5 2-730 0 0,0 0-1 0 0,0-1 1 0 0,0-1-1 0 0,15 2 1 0 0,3-2-3263 0 0,2-1-938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47 3679 0 0,'21'-24'144'0'0,"-1"1"10952"0"0,-20 32-10650 0 0,-1-1 0 0 0,0 0-1 0 0,-1 0 1 0 0,0 0 0 0 0,0 0-1 0 0,-1 0 1 0 0,0 0 0 0 0,-7 13-1 0 0,-5 5 7 0 0,-19 26-1 0 0,22-35-263 0 0,-79 124-455 0 0,89-138-16 0 0,1-2 39 0 0,0 0-1 0 0,0 1 1 0 0,0-1-1 0 0,0 0 1 0 0,1 0 0 0 0,-1 1-1 0 0,1-1 1 0 0,-1 0 0 0 0,0 3-1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8287 0 0,'0'0'3279'0'0,"-8"4"-780"0"0,-27 16-1609 0 0,18-10-777 0 0,-32 15 0 0 0,-146 48-983 0 0,140-51 286 0 0,54-22 1211 0 0,6 10 196 0 0,2-2-656 0 0,0-1 1 0 0,0 0-1 0 0,1 0 0 0 0,0-1 1 0 0,0 0-1 0 0,0 0 1 0 0,1 0-1 0 0,12 5 1 0 0,7 5-10 0 0,9 7-67 0 0,-2 1 0 0 0,32 29-1 0 0,-53-40-84 0 0,0 1 0 0 0,-1-1-1 0 0,-1 2 1 0 0,-1 0-1 0 0,0 0 1 0 0,0 1 0 0 0,8 18-1 0 0,-17-30 3 0 0,0 0 1 0 0,-1 1-1 0 0,1-1 0 0 0,-1 1 1 0 0,0-1-1 0 0,0 1 0 0 0,0-1 0 0 0,-1 1 1 0 0,1 0-1 0 0,-1-1 0 0 0,0 1 0 0 0,-1 5 1 0 0,0-7 34 0 0,0 0 1 0 0,0 0-1 0 0,0 1 0 0 0,0-1 1 0 0,0 0-1 0 0,-1 0 1 0 0,1 0-1 0 0,-1-1 1 0 0,0 1-1 0 0,0 0 1 0 0,0-1-1 0 0,0 1 1 0 0,-1-1-1 0 0,1 0 1 0 0,0 1-1 0 0,-1-1 1 0 0,0 0-1 0 0,-2 1 1 0 0,-4 2-9 0 0,0-1 1 0 0,0 0-1 0 0,0-1 1 0 0,0 0-1 0 0,-1 0 1 0 0,1-1-1 0 0,-1 0 1 0 0,0-1-1 0 0,1 0 1 0 0,-1-1-1 0 0,-17 0 1 0 0,11-2-71 0 0,1 0 0 0 0,-1 0 0 0 0,1-1 0 0 0,-1-1 0 0 0,1-1 0 0 0,-22-10 0 0 0,33 13-148 0 0,-1 0 0 0 0,1-1 0 0 0,-1 1 1 0 0,1-1-1 0 0,0 0 0 0 0,0 0 0 0 0,-6-7 0 0 0,-2-8-5853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260 119 11519 0 0,'0'0'887'0'0,"1"2"-583"0"0,20 33 532 0 0,-17-28-579 0 0,0 0 1 0 0,0 0-1 0 0,1 0 1 0 0,-1 0-1 0 0,1-1 1 0 0,8 8-1 0 0,-12-13-235 0 0,1 0 0 0 0,0 0-1 0 0,0 1 1 0 0,0-1 0 0 0,0 0-1 0 0,0-1 1 0 0,0 1 0 0 0,0 0 0 0 0,0 0-1 0 0,0-1 1 0 0,0 1 0 0 0,0-1-1 0 0,1 0 1 0 0,-1 0 0 0 0,0 0 0 0 0,0 0-1 0 0,0 0 1 0 0,0 0 0 0 0,1 0-1 0 0,-1-1 1 0 0,0 1 0 0 0,0-1 0 0 0,0 0-1 0 0,0 1 1 0 0,0-1 0 0 0,0 0-1 0 0,0 0 1 0 0,2-2 0 0 0,13-7-237 0 0,-1 0 0 0 0,0-2 0 0 0,-1 0 1 0 0,18-17-1 0 0,-24 20 176 0 0,-1 0-1 0 0,0 0 1 0 0,-1 0 0 0 0,0-1 0 0 0,0 0 0 0 0,-1-1 0 0 0,-1 0-1 0 0,5-11 1 0 0,-9 20 84 0 0,-1 0 0 0 0,1 0 0 0 0,-1 0 0 0 0,1 0 0 0 0,-1 0 0 0 0,0 0-1 0 0,1 0 1 0 0,-1 0 0 0 0,0 0 0 0 0,0 0 0 0 0,-1 0 0 0 0,0-3 0 0 0,1 4-33 0 0,0 0 1 0 0,-1 1 0 0 0,1-1-1 0 0,-1 0 1 0 0,1 1 0 0 0,-1-1-1 0 0,1 1 1 0 0,-1-1 0 0 0,1 1-1 0 0,-1-1 1 0 0,1 1 0 0 0,-1-1-1 0 0,0 1 1 0 0,1-1-1 0 0,-1 1 1 0 0,0 0 0 0 0,0-1-1 0 0,1 1 1 0 0,-1 0 0 0 0,0 0-1 0 0,0 0 1 0 0,1-1 0 0 0,-1 1-1 0 0,0 0 1 0 0,0 0 0 0 0,1 0-1 0 0,-1 0 1 0 0,0 0-1 0 0,0 0 1 0 0,0 1 0 0 0,1-1-1 0 0,-1 0 1 0 0,0 0 0 0 0,0 0-1 0 0,-1 1 1 0 0,-13 5 27 0 0,0 0 0 0 0,1 0 0 0 0,-25 15 1 0 0,10-4-41 0 0,-18 8 81 0 0,1 2-1 0 0,-71 56 0 0 0,97-67-58 0 0,1 2 1 0 0,0 0-1 0 0,2 1 1 0 0,0 1-1 0 0,1 0 0 0 0,1 2 1 0 0,-19 36-1 0 0,31-54-3 0 0,-4 9 162 0 0,1 0 0 0 0,0 0 0 0 0,1 0 0 0 0,0 0 0 0 0,1 1 0 0 0,-3 22 0 0 0,6-34-146 0 0,1-1 1 0 0,0 1-1 0 0,1 0 1 0 0,-1-1 0 0 0,0 1-1 0 0,0 0 1 0 0,1-1-1 0 0,-1 1 1 0 0,1 0 0 0 0,-1-1-1 0 0,1 1 1 0 0,0-1-1 0 0,-1 1 1 0 0,1-1 0 0 0,0 1-1 0 0,0-1 1 0 0,0 0-1 0 0,2 2 1 0 0,-1-1 24 0 0,0 0 1 0 0,1 0-1 0 0,0 0 0 0 0,-1 0 1 0 0,1-1-1 0 0,0 1 1 0 0,0-1-1 0 0,6 2 0 0 0,3 0 137 0 0,1 0-1 0 0,0-1 1 0 0,21 1-1 0 0,-32-3-171 0 0,200 4 1135 0 0,30 2-674 0 0,-58 14-217 0 0,-77-7-6356 0 0,-50-8-493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25 3679 0 0,'0'0'284'0'0,"-3"-7"2063"0"0,-6 3-1769 0 0,-1 1 0 0 0,1 0 1 0 0,-1 1-1 0 0,0 0 0 0 0,0 0 0 0 0,0 1 0 0 0,0 1 0 0 0,-12 0 1 0 0,15 0-226 0 0,0 1 0 0 0,0 0 0 0 0,1 1 0 0 0,-1 0 0 0 0,0 0 0 0 0,0 0 0 0 0,1 1 0 0 0,-1-1 0 0 0,1 2 0 0 0,0-1 0 0 0,0 1 0 0 0,-10 7 0 0 0,-170 162-354 0 0,142-130-10 0 0,37-36-12 0 0,-46 47-12 0 0,47-46 24 0 0,0-1 0 0 0,0 1 0 0 0,1 0 0 0 0,0 0 0 0 0,-7 16 0 0 0,11-21-18 0 0,1-1 1 0 0,-1 0-1 0 0,0 1 0 0 0,1-1 0 0 0,0 1 0 0 0,0-1 1 0 0,0 1-1 0 0,0-1 0 0 0,0 0 0 0 0,0 1 0 0 0,1-1 0 0 0,-1 1 1 0 0,1-1-1 0 0,-1 1 0 0 0,1-1 0 0 0,0 0 0 0 0,0 0 0 0 0,0 1 1 0 0,0-1-1 0 0,1 0 0 0 0,-1 0 0 0 0,0 0 0 0 0,1 0 1 0 0,0 0-1 0 0,-1-1 0 0 0,1 1 0 0 0,0 0 0 0 0,2 1 0 0 0,4 3-110 0 0,0-1 0 0 0,0 0 0 0 0,0 0-1 0 0,1-1 1 0 0,0 0 0 0 0,9 3 0 0 0,14 2-370 0 0,1-1 1 0 0,40 4 0 0 0,-36-6-292 0 0,50 13 1 0 0,-82-17 833 0 0,0-1 0 0 0,0 1 0 0 0,0 0 0 0 0,-1 1-1 0 0,1-1 1 0 0,0 1 0 0 0,-1 0 0 0 0,0 0 0 0 0,0 0 0 0 0,0 1 0 0 0,0-1 0 0 0,0 1 0 0 0,0 0 0 0 0,-1 0 0 0 0,0 0 0 0 0,0 1 0 0 0,0-1 0 0 0,-1 1 0 0 0,1-1 0 0 0,-1 1 0 0 0,0 0 0 0 0,0 0 0 0 0,-1 0 0 0 0,0 0 0 0 0,0 0 0 0 0,0 1 0 0 0,0-1 0 0 0,-1 0 0 0 0,0 0 0 0 0,0 1-1 0 0,0-1 1 0 0,0 0 0 0 0,-1 0 0 0 0,0 1 0 0 0,-2 6 0 0 0,-3 3 183 0 0,1-1-1 0 0,-2 0 1 0 0,0 0-1 0 0,0 0 1 0 0,-1-1-1 0 0,-1 0 1 0 0,0 0-1 0 0,-1-1 1 0 0,-1 0-1 0 0,-12 11 1 0 0,5-8-80 0 0,-1 0 1 0 0,-1-1-1 0 0,0-1 1 0 0,-1-1-1 0 0,-42 18 1 0 0,26-15-49 0 0,-1-2 1 0 0,1-2-1 0 0,-2-1 0 0 0,0-2 1 0 0,0-2-1 0 0,-69 2 0 0 0,101-8-80 0 0,1 0 0 0 0,-1 0-1 0 0,1-1 1 0 0,-1 0 0 0 0,1-1-1 0 0,-1 1 1 0 0,1-1 0 0 0,-8-4-1 0 0,11 5-1 0 0,0-1 0 0 0,0 1-1 0 0,1-1 1 0 0,-1 0 0 0 0,1 0-1 0 0,-1 0 1 0 0,1-1 0 0 0,0 1 0 0 0,-1 0-1 0 0,1-1 1 0 0,1 1 0 0 0,-1-1-1 0 0,0 0 1 0 0,1 0 0 0 0,-1 0-1 0 0,1 0 1 0 0,0 0 0 0 0,-2-5 0 0 0,2 0-38 0 0,0 0-1 0 0,0 1 1 0 0,1-1 0 0 0,0 0 0 0 0,0 0 0 0 0,1 0 0 0 0,2-15 0 0 0,-2 18-47 0 0,0 0 0 0 0,1 0 0 0 0,-1 0 1 0 0,1 0-1 0 0,0 0 0 0 0,1 1 0 0 0,-1-1 0 0 0,1 0 0 0 0,-1 1 0 0 0,1 0 0 0 0,1 0 0 0 0,4-6 0 0 0,-7 9-183 0 0,1 2 77 0 0,2 1 95 0 0,1 0 0 0 0,-1 1-1 0 0,0 0 1 0 0,0 0 0 0 0,-1 0 0 0 0,1 1 0 0 0,-1-1-1 0 0,6 7 1 0 0,2 4-303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391 166 5527 0 0,'0'0'5867'0'0,"-9"-14"-3771"0"0,7 5-1675 0 0,0-1-1 0 0,0 0 1 0 0,1 1 0 0 0,1-1 0 0 0,-1 0-1 0 0,1 0 1 0 0,3-19 0 0 0,0-14-534 0 0,-3 43 78 0 0,0-1-1 0 0,0 1 1 0 0,0-1-1 0 0,0 1 1 0 0,0 0-1 0 0,0-1 1 0 0,0 1-1 0 0,0-1 0 0 0,0 1 1 0 0,0-1-1 0 0,0 1 1 0 0,-1 0-1 0 0,1-1 1 0 0,0 1-1 0 0,0 0 1 0 0,0-1-1 0 0,0 1 1 0 0,-1-1-1 0 0,1 1 1 0 0,0 0-1 0 0,0-1 1 0 0,-1 1-1 0 0,1 0 0 0 0,0 0 1 0 0,-1-1-1 0 0,1 1 1 0 0,0 0-1 0 0,-1 0 1 0 0,1-1-1 0 0,0 1 1 0 0,-2 0-1 0 0,1 0-1 0 0,0 0 0 0 0,0 0-1 0 0,0 0 1 0 0,0 0 0 0 0,0 0 0 0 0,0 0-1 0 0,0 1 1 0 0,0-1 0 0 0,0 0 0 0 0,0 1 0 0 0,-2 0-1 0 0,-25 17-270 0 0,-27 28 368 0 0,1 2 0 0 0,-54 63 0 0 0,47-34 75 0 0,51-63-77 0 0,0 1 1 0 0,2 0-1 0 0,-12 27 0 0 0,19-41-43 0 0,0 1 0 0 0,1-1 0 0 0,-1 0 0 0 0,1 0 0 0 0,-1 1 0 0 0,1-1 0 0 0,0 0 0 0 0,-1 1 0 0 0,1-1 0 0 0,0 1 0 0 0,0-1 0 0 0,0 0 0 0 0,0 1-1 0 0,0-1 1 0 0,0 1 0 0 0,1-1 0 0 0,-1 0 0 0 0,0 1 0 0 0,1-1 0 0 0,-1 0 0 0 0,1 0 0 0 0,-1 1 0 0 0,1-1 0 0 0,0 0 0 0 0,0 0 0 0 0,-1 0 0 0 0,2 2 0 0 0,0-2 25 0 0,0 0 0 0 0,0 1 1 0 0,1-1-1 0 0,-1-1 0 0 0,0 1 1 0 0,0 0-1 0 0,0 0 0 0 0,1-1 1 0 0,-1 1-1 0 0,0-1 1 0 0,1 0-1 0 0,-1 0 0 0 0,0 0 1 0 0,1 0-1 0 0,3 0 0 0 0,4-2 18 0 0,0 0-1 0 0,0 0 0 0 0,0-1 1 0 0,0 0-1 0 0,0 0 0 0 0,0-1 1 0 0,10-6-1 0 0,62-42 110 0 0,-69 44-161 0 0,136-102 74 0 0,-84 57-664 0 0,-67 55 576 0 0,-1 1-1 0 0,1 0 1 0 0,0 0-1 0 0,0 0 1 0 0,-2 4-1 0 0,-4 5 75 0 0,-90 132 359 0 0,96-142-440 0 0,1 0 1 0 0,0 0-1 0 0,0 0 0 0 0,0 0 0 0 0,0 0 1 0 0,0 1-1 0 0,0-1 0 0 0,0 0 0 0 0,1 1 0 0 0,-1-1 1 0 0,1 3-1 0 0,9-9-4722 0 0,2-2-477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2 262 2759 0 0,'-2'-16'4556'0'0,"3"6"-4212"0"0,0-1-1 0 0,0 1 0 0 0,1 0 0 0 0,0 0 1 0 0,1 0-1 0 0,0 0 0 0 0,0 0 0 0 0,1 0 1 0 0,1 1-1 0 0,-1 0 0 0 0,1 0 0 0 0,1 0 1 0 0,0 0-1 0 0,0 1 0 0 0,1 0 0 0 0,0 0 1 0 0,0 1-1 0 0,1 0 0 0 0,0 0 0 0 0,0 1 1 0 0,1 0-1 0 0,-1 0 0 0 0,1 1 0 0 0,1 0 1 0 0,-1 1-1 0 0,15-5 0 0 0,-14 5-348 0 0,-1 1 0 0 0,1 0 0 0 0,0 1 0 0 0,0 0 0 0 0,1 0-1 0 0,17 1 1 0 0,-25 1 4 0 0,0 0-1 0 0,1 0 1 0 0,-1 1-1 0 0,0-1 1 0 0,0 1 0 0 0,1 0-1 0 0,-1 0 1 0 0,0 0-1 0 0,0 1 1 0 0,0-1-1 0 0,0 1 1 0 0,-1 0 0 0 0,1-1-1 0 0,0 1 1 0 0,-1 1-1 0 0,1-1 1 0 0,-1 0-1 0 0,1 0 1 0 0,-1 1-1 0 0,0 0 1 0 0,0-1 0 0 0,0 1-1 0 0,-1 0 1 0 0,3 5-1 0 0,1 2 4 0 0,-1 2 0 0 0,0-1 0 0 0,-1 0-1 0 0,0 1 1 0 0,1 14 0 0 0,-4-24 251 0 0,0-10-226 0 0,1-1 0 0 0,0 1-1 0 0,0 0 1 0 0,0 0 0 0 0,1 1-1 0 0,1-1 1 0 0,-1 0 0 0 0,1 1-1 0 0,1-1 1 0 0,-1 1 0 0 0,8-11-1 0 0,-9 15-56 0 0,1 1-1 0 0,-1-1 1 0 0,1 0-1 0 0,-1 1 1 0 0,1 0-1 0 0,0 0 0 0 0,0 0 1 0 0,0 0-1 0 0,1 0 1 0 0,-1 0-1 0 0,0 1 1 0 0,1 0-1 0 0,-1-1 1 0 0,0 1-1 0 0,1 0 1 0 0,0 1-1 0 0,-1-1 0 0 0,1 1 1 0 0,-1 0-1 0 0,1-1 1 0 0,6 2-1 0 0,-8 0 2 0 0,-1-1-1 0 0,0 1 1 0 0,0 0-1 0 0,0-1 1 0 0,0 1-1 0 0,0 0 1 0 0,0 0-1 0 0,0 0 1 0 0,0 0-1 0 0,0 0 1 0 0,0 0-1 0 0,0 0 1 0 0,-1 0-1 0 0,2 2 1 0 0,6 8-247 0 0,-6-9 242 0 0,0 1 1 0 0,1-1-1 0 0,-1 0 1 0 0,1 0-1 0 0,-1 0 1 0 0,1 0-1 0 0,0 0 1 0 0,0-1 0 0 0,0 1-1 0 0,0-1 1 0 0,0 1-1 0 0,0-1 1 0 0,1 0-1 0 0,-1-1 1 0 0,0 1-1 0 0,0 0 1 0 0,1-1-1 0 0,-1 0 1 0 0,0 0 0 0 0,1 0-1 0 0,2 0 1 0 0,-4 0 206 0 0,-2 0-84 0 0,1 0 0 0 0,-1 0 0 0 0,1-1 1 0 0,-1 1-1 0 0,0 0 0 0 0,1 0 0 0 0,-1 0 0 0 0,1 0 0 0 0,-1 0 0 0 0,0 1 1 0 0,1-1-1 0 0,-1 0 0 0 0,0 0 0 0 0,1 0 0 0 0,-1 0 0 0 0,1 0 0 0 0,-1 0 1 0 0,0 1-1 0 0,1-1 0 0 0,-1 0 0 0 0,1 0 0 0 0,0 5-47 0 0,-1-1 0 0 0,1 0-1 0 0,0 1 1 0 0,-1-1-1 0 0,0 0 1 0 0,0 1 0 0 0,-1-1-1 0 0,1 0 1 0 0,-2 5 0 0 0,-11 42-23 0 0,8-32-15 0 0,-14 51-324 0 0,18-68 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5983 0 0,'0'0'542'0'0,"-1"2"-446"0"0,-18 82 5376 0 0,-15 11-3101 0 0,2-8-484 0 0,14-35-1361 0 0,-2-1 0 0 0,-35 65 0 0 0,32-69-24 0 0,-17 53 1 0 0,6-13-2640 0 0,-39 66-5295 0 0,63-133 4821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98 13359 0 0,'0'0'5491'0'0,"-1"1"-4244"0"0,-5 6-879 0 0,6-7-391 0 0,0 1 0 0 0,-1-1 0 0 0,1 1 0 0 0,0 0 0 0 0,-1-1 0 0 0,1 1 0 0 0,0-1 0 0 0,0 1 0 0 0,0-1 0 0 0,-1 1 0 0 0,1 0 0 0 0,0-1 0 0 0,0 1 0 0 0,0 0 0 0 0,0-1 0 0 0,0 1 0 0 0,0-1 0 0 0,0 1 0 0 0,0 0 0 0 0,0-1 0 0 0,1 1 1 0 0,-1 0-1 0 0,0-1 0 0 0,0 1 0 0 0,1-1 0 0 0,-1 1 0 0 0,0-1 0 0 0,0 1 0 0 0,1 0 0 0 0,-1-1 0 0 0,1 1 0 0 0,0 1-41 0 0,0-1 1 0 0,1 0-1 0 0,-1 0 0 0 0,0 0 1 0 0,0 0-1 0 0,1 0 0 0 0,-1 0 1 0 0,0 0-1 0 0,1 0 1 0 0,1 0-1 0 0,0 0-167 0 0,1-1 0 0 0,-1 0 0 0 0,0 0 0 0 0,1 0 1 0 0,-1 0-1 0 0,0 0 0 0 0,1 0 0 0 0,-1-1 0 0 0,0 0 0 0 0,1 0 1 0 0,-1 0-1 0 0,0 0 0 0 0,0 0 0 0 0,4-2 0 0 0,4-3-670 0 0,-1 0 0 0 0,18-12-1 0 0,-17 10 434 0 0,0-1-1 0 0,10-12 1 0 0,-18 18 586 0 0,0-1 0 0 0,0 1 0 0 0,0-1 0 0 0,0 0 0 0 0,-1 0 0 0 0,0 0 0 0 0,0 0 0 0 0,0 0 0 0 0,0 0 1 0 0,1-6-1 0 0,-3 9 646 0 0,-1 0-628 0 0,1 0 0 0 0,-1 0 1 0 0,0 0-1 0 0,0 1 0 0 0,0-1 1 0 0,0 0-1 0 0,0 0 1 0 0,0 1-1 0 0,0-1 0 0 0,0 1 1 0 0,0-1-1 0 0,0 1 0 0 0,0-1 1 0 0,0 1-1 0 0,0 0 1 0 0,0-1-1 0 0,-3 1 0 0 0,1 0 2 0 0,-1-1 1 0 0,1 1-1 0 0,-1 0 0 0 0,1 1 0 0 0,-1-1 0 0 0,1 1 0 0 0,-1-1 0 0 0,1 1 1 0 0,-1 0-1 0 0,1 0 0 0 0,0 1 0 0 0,0-1 0 0 0,-1 1 0 0 0,-2 1 1 0 0,-7 6-37 0 0,1-1 0 0 0,-12 12 0 0 0,0 0 138 0 0,-167 149 501 0 0,180-158-765 0 0,0 1 0 0 0,2 0-1 0 0,-14 20 1 0 0,22-30-72 0 0,5 10-335 0 0,-4-11 421 0 0,1 0-1 0 0,-1 0 1 0 0,1 0-1 0 0,0 0 0 0 0,-1-1 1 0 0,1 1-1 0 0,0 0 1 0 0,-1-1-1 0 0,1 1 1 0 0,0 0-1 0 0,1 0 1 0 0,3 2 15 0 0,0-1 1 0 0,1 0-1 0 0,-1 0 1 0 0,0 0-1 0 0,1-1 1 0 0,-1 0-1 0 0,1 0 1 0 0,0 0-1 0 0,8-1 1 0 0,57-3 363 0 0,-46 1-219 0 0,77-10-822 0 0,-87 10 484 0 0,32-5-416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82 1375 0 0,'-12'7'12239'0'0,"13"-11"-12031"0"0,1 0 0 0 0,-1 0 1 0 0,1 0-1 0 0,0 0 0 0 0,0 1 0 0 0,0-1 0 0 0,1 1 1 0 0,0-1-1 0 0,-1 1 0 0 0,1 0 0 0 0,0 0 0 0 0,0 0 1 0 0,1 0-1 0 0,-1 1 0 0 0,1 0 0 0 0,-1-1 0 0 0,1 1 1 0 0,0 0-1 0 0,4-1 0 0 0,3-2-12 0 0,0 1 0 0 0,1 0 0 0 0,-1 1 0 0 0,0 0 0 0 0,23-2 0 0 0,-21 4-108 0 0,-1 1-1 0 0,1 0 1 0 0,0 0-1 0 0,-1 2 1 0 0,1-1 0 0 0,-1 1-1 0 0,1 1 1 0 0,-1 1-1 0 0,0-1 1 0 0,0 2 0 0 0,0 0-1 0 0,-1 0 1 0 0,20 13 0 0 0,-30-17-80 0 0,0-1 0 0 0,0 1 0 0 0,0-1 0 0 0,0 1 0 0 0,0 0 0 0 0,0 0 1 0 0,0-1-1 0 0,0 1 0 0 0,0 0 0 0 0,0 0 0 0 0,-1 0 0 0 0,1 0 1 0 0,0 0-1 0 0,-1 0 0 0 0,1 0 0 0 0,-1 0 0 0 0,1 1 0 0 0,-1-1 0 0 0,1 0 1 0 0,-1 0-1 0 0,0 0 0 0 0,0 0 0 0 0,1 1 0 0 0,-1-1 0 0 0,0 0 1 0 0,0 0-1 0 0,0 1 0 0 0,-1-1 0 0 0,1 0 0 0 0,0 0 0 0 0,0 0 1 0 0,-1 1-1 0 0,1-1 0 0 0,0 0 0 0 0,-1 0 0 0 0,1 0 0 0 0,-2 2 0 0 0,-2 2 31 0 0,0 1 0 0 0,0-1 0 0 0,-1 0 0 0 0,0 0 0 0 0,-8 6 0 0 0,3-1 60 0 0,-191 202 394 0 0,149-154-490 0 0,48-56-16 0 0,1 1-1 0 0,0 0 1 0 0,-1-1-1 0 0,1 1 1 0 0,-1-1-1 0 0,0 0 1 0 0,0 0-1 0 0,0-1 1 0 0,0 1-1 0 0,0-1 1 0 0,0 0-1 0 0,0 0 1 0 0,-1 0-1 0 0,1-1 1 0 0,0 1-1 0 0,0-1 1 0 0,-5 0-1 0 0,3 0-73 0 0,1-1 0 0 0,-1 1-1 0 0,1-1 1 0 0,-1 0 0 0 0,1 0 0 0 0,0-1 0 0 0,-1 0-1 0 0,1 1 1 0 0,0-2 0 0 0,0 1 0 0 0,0-1 0 0 0,1 0-1 0 0,-5-3 1 0 0,7 5-20 0 0,1-1 0 0 0,0 1 0 0 0,0 0 0 0 0,0-1 0 0 0,0 1 1 0 0,1-1-1 0 0,-1 0 0 0 0,0 1 0 0 0,1-1 0 0 0,-1 0 0 0 0,1 1 0 0 0,-1-1 0 0 0,1 0 0 0 0,0 1 0 0 0,0-1 0 0 0,-1 0 0 0 0,1 0 0 0 0,1 1 0 0 0,-1-1 0 0 0,0 0 0 0 0,0 0 1 0 0,1 1-1 0 0,-1-1 0 0 0,1 0 0 0 0,-1 1 0 0 0,1-1 0 0 0,0 0 0 0 0,1-1 0 0 0,5-13-5992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27 16183 0 0,'0'-5'231'0'0,"0"4"-154"0"0,0 0 0 0 0,0 0 0 0 0,0 0 0 0 0,0 0 0 0 0,0 0 0 0 0,1 0 0 0 0,-1 0-1 0 0,0 0 1 0 0,0 0 0 0 0,1 0 0 0 0,-1 0 0 0 0,0 1 0 0 0,1-1 0 0 0,-1 0 0 0 0,1-1 0 0 0,4-3 232 0 0,-5 5-279 0 0,0 0 0 0 0,1 1 1 0 0,-1-1-1 0 0,1 0 0 0 0,-1 0 0 0 0,0 1 1 0 0,0-1-1 0 0,1 1 0 0 0,-1-1 0 0 0,0 0 1 0 0,1 1-1 0 0,-1-1 0 0 0,0 0 0 0 0,0 1 1 0 0,0-1-1 0 0,1 1 0 0 0,-1-1 0 0 0,0 1 1 0 0,1 2 4 0 0,-1 1 0 0 0,0-1 0 0 0,1 0 0 0 0,-1 0 1 0 0,0 0-1 0 0,-1 1 0 0 0,1-1 0 0 0,0 0 1 0 0,-1 0-1 0 0,-1 3 0 0 0,-11 34 269 0 0,10-33-293 0 0,-112 240 52 0 0,84-187-70 0 0,-115 188-356 0 0,49-91-998 0 0,89-143 553 0 0,2-1-36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48 152 12439 0 0,'0'0'1466'0'0,"-5"7"666"0"0,4-5-1748 0 0,-1 6 1557 0 0,2-7-1930 0 0,0 0 1 0 0,0 0-1 0 0,0 0 1 0 0,1 0-1 0 0,-1 0 0 0 0,0 0 1 0 0,0 0-1 0 0,1 0 1 0 0,-1 0-1 0 0,1-1 1 0 0,-1 1-1 0 0,1 0 0 0 0,-1 0 1 0 0,1 0-1 0 0,-1 0 1 0 0,1-1-1 0 0,0 1 1 0 0,0 0-1 0 0,-1-1 0 0 0,1 1 1 0 0,0 0-1 0 0,0-1 1 0 0,0 1-1 0 0,-1-1 1 0 0,1 0-1 0 0,0 1 0 0 0,0-1 1 0 0,0 0-1 0 0,0 1 1 0 0,0-1-1 0 0,0 0 0 0 0,0 0 1 0 0,0 0-1 0 0,0 0 1 0 0,0 0-1 0 0,0 0 1 0 0,0 0-1 0 0,0 0 0 0 0,0 0 1 0 0,1 0-1 0 0,-2 0-4 0 0,12-3-18 0 0,-1 1 0 0 0,0-1 0 0 0,0-1 0 0 0,0 0 0 0 0,0 0 0 0 0,16-11 0 0 0,-10 7-110 0 0,148-81-302 0 0,-109 58 702 0 0,-43 24-79 0 0,-1 1-1 0 0,25-8 1 0 0,-35 13-111 0 0,-2 11-85 0 0,-2-5-33 0 0,1-1-1 0 0,0 0 1 0 0,-1 0-1 0 0,0 0 1 0 0,0 0 0 0 0,0 0-1 0 0,0 0 1 0 0,-1 0-1 0 0,1-1 1 0 0,-5 5-1 0 0,-34 33-309 0 0,35-35 304 0 0,-7 6 25 0 0,-1-1 0 0 0,0 0 1 0 0,-1-1-1 0 0,-18 10 0 0 0,25-16-14 0 0,1 0 0 0 0,-1-1 1 0 0,0-1-1 0 0,1 1 0 0 0,-1-1 0 0 0,-1 0 0 0 0,1-1 0 0 0,0 0 0 0 0,0 0 1 0 0,0-1-1 0 0,-10 0 0 0 0,14 0 109 0 0,0 0 0 0 0,1 0 0 0 0,-1 1 0 0 0,0-1-1 0 0,1 1 1 0 0,-1 0 0 0 0,1 0 0 0 0,-1 1 0 0 0,1-1 0 0 0,0 1 0 0 0,-1-1 0 0 0,-5 5 0 0 0,-4 4 166 0 0,-17 15 1 0 0,29-24-242 0 0,-10 10 40 0 0,0 0 0 0 0,1 0-1 0 0,0 1 1 0 0,1 1 0 0 0,1-1 0 0 0,0 1-1 0 0,0 1 1 0 0,1 0 0 0 0,-8 23 0 0 0,14-34-50 0 0,0 0 1 0 0,1 0 0 0 0,-1 0 0 0 0,0 0 0 0 0,1 0 0 0 0,0 0 0 0 0,0 1 0 0 0,0-1 0 0 0,0 0-1 0 0,0 0 1 0 0,1 0 0 0 0,0 4 0 0 0,0-5-1 0 0,-1-1 0 0 0,1 0 0 0 0,-1 1 0 0 0,1-1 0 0 0,0 0 0 0 0,0 1 0 0 0,0-1 0 0 0,-1 0 0 0 0,1 0 0 0 0,0 1 0 0 0,1-1 0 0 0,-1 0 0 0 0,0 0 0 0 0,0 0 0 0 0,0 0 0 0 0,1-1 0 0 0,-1 1-1 0 0,0 0 1 0 0,1 0 0 0 0,-1-1 0 0 0,1 1 0 0 0,-1-1 0 0 0,1 0 0 0 0,-1 1 0 0 0,1-1 0 0 0,2 0 0 0 0,11 1 17 0 0,-1-1 1 0 0,1 0-1 0 0,0-1 0 0 0,0-1 0 0 0,15-4 0 0 0,73-24 233 0 0,-80 23-171 0 0,52-19 106 0 0,50-13-1734 0 0,-107 34-5383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287 323 11887 0 0,'0'0'1083'0'0,"-1"1"-891"0"0,-33 30 772 0 0,-54 36-1 0 0,76-58-1037 0 0,7-5 81 0 0,0-1 0 0 0,0 0-1 0 0,0 0 1 0 0,0 0 0 0 0,-1-1-1 0 0,1 0 1 0 0,-1 0 0 0 0,-10 3-1 0 0,13-5 0 0 0,1 0 0 0 0,-1 0 0 0 0,1 0 0 0 0,0 0 0 0 0,-1 0 0 0 0,1 0 0 0 0,-1-1 0 0 0,1 1 0 0 0,0-1 0 0 0,-1 1-1 0 0,1-1 1 0 0,0 0 0 0 0,0 0 0 0 0,0 0 0 0 0,0 0 0 0 0,-1-1 0 0 0,2 1 0 0 0,-1 0 0 0 0,0-1 0 0 0,0 1 0 0 0,0-1 0 0 0,1 0-1 0 0,-1 0 1 0 0,-1-2 0 0 0,-1-2 169 0 0,-1-1 0 0 0,2-1 0 0 0,-1 1 0 0 0,1 0 0 0 0,0-1 0 0 0,-3-15 0 0 0,2 8 145 0 0,1-1-1 0 0,0-25 1 0 0,2 31-349 0 0,2 1-1 0 0,-1-1 0 0 0,1 1 1 0 0,1-1-1 0 0,0 0 0 0 0,0 1 1 0 0,1 0-1 0 0,0 0 1 0 0,1 0-1 0 0,-1 0 0 0 0,2 0 1 0 0,-1 1-1 0 0,2 0 0 0 0,-1-1 1 0 0,1 2-1 0 0,0-1 0 0 0,0 1 1 0 0,1 0-1 0 0,0 0 1 0 0,0 1-1 0 0,13-9 0 0 0,-1 3-52 0 0,0 1 0 0 0,1 0 0 0 0,0 2-1 0 0,1 0 1 0 0,0 1 0 0 0,1 1 0 0 0,-1 1-1 0 0,29-4 1 0 0,10 1 61 0 0,0 3 0 0 0,94 2-1 0 0,-144 5 57 0 0,0 0 0 0 0,0 0 0 0 0,0 1 0 0 0,0 0 0 0 0,12 5 0 0 0,-21-7-22 0 0,-1 0 0 0 0,1 1 0 0 0,-1-1 0 0 0,1 1 0 0 0,-1-1 0 0 0,1 1 0 0 0,-1-1 0 0 0,0 1 0 0 0,1-1 1 0 0,-1 1-1 0 0,1-1 0 0 0,-1 1 0 0 0,0-1 0 0 0,0 1 0 0 0,1 0 0 0 0,-1-1 0 0 0,0 1 0 0 0,0-1 0 0 0,0 1 0 0 0,0 0 1 0 0,0-1-1 0 0,1 1 0 0 0,-1 0 0 0 0,0-1 0 0 0,-1 2 0 0 0,-1 16 152 0 0,2-15-120 0 0,-2 4 14 0 0,-1 1 1 0 0,1-1-1 0 0,-2 0 0 0 0,1 0 0 0 0,-1 0 0 0 0,0 0 1 0 0,0 0-1 0 0,-1-1 0 0 0,0 0 0 0 0,-10 10 0 0 0,-6 9 96 0 0,2-2-165 0 0,-2 0 0 0 0,0-2 1 0 0,-1-1-1 0 0,-1 0 0 0 0,-35 21 1 0 0,-135 70-1036 0 0,161-94 898 0 0,-63 40-161 0 0,94-56 212 0 0,7-11-1045 0 0,4-4-22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5527 0 0,'0'0'7324'0'0,"-6"2"-6136"0"0,2 0-1070 0 0,0-1 0 0 0,1 1 0 0 0,0 0 1 0 0,-1 0-1 0 0,1 0 0 0 0,0 0 0 0 0,0 1 0 0 0,0-1 0 0 0,0 1 0 0 0,-3 5 0 0 0,-25 34 334 0 0,23-30-355 0 0,-22 32 50 0 0,-109 172 81 0 0,15-21 148 0 0,21-36-100 0 0,83-126-55 0 0,-1 0 0 0 0,-2-2 0 0 0,-1 0 0 0 0,-37 35 0 0 0,57-62-668 0 0,0-1 1 0 0,-1 1-1 0 0,0-1 0 0 0,1 0 0 0 0,-1-1 1 0 0,0 1-1 0 0,-1-1 0 0 0,1 0 0 0 0,0 0 0 0 0,-7 1 1 0 0,11-3 405 0 0,1 0 0 0 0,0 0 0 0 0,0 0-1 0 0,0-1 1 0 0,-1 1 0 0 0,1 0 0 0 0,0 0 0 0 0,0 0 0 0 0,0 0 0 0 0,0 0 0 0 0,-1 0 0 0 0,1 0 0 0 0,0-1 0 0 0,0 1 0 0 0,0 0 0 0 0,0 0 0 0 0,-1 0 0 0 0,1 0 0 0 0,0-1 0 0 0,0 1 0 0 0,0 0 0 0 0,0 0 0 0 0,0 0 0 0 0,0-1 0 0 0,0 1 0 0 0,0 0 0 0 0,0 0-1 0 0,0 0 1 0 0,0-1 0 0 0,0 1 0 0 0,0 0 0 0 0,0 0 0 0 0,0 0 0 0 0,0-1 0 0 0,0 1 0 0 0,0 0 0 0 0,0-9-159 0 0,2 5-122 0 0,1-1-1 0 0,0 1 1 0 0,-1 0 0 0 0,1 0-1 0 0,1 0 1 0 0,-1 0 0 0 0,0 0-1 0 0,1 1 1 0 0,5-5 0 0 0,-8 8 253 0 0,20-17-3418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255 156 3223 0 0,'0'0'3856'0'0,"16"10"2115"0"0,-15-9-5835 0 0,0 0-1 0 0,0-1 1 0 0,1 1 0 0 0,-1 0 0 0 0,0-1-1 0 0,0 1 1 0 0,1 0 0 0 0,-1-1-1 0 0,0 0 1 0 0,1 1 0 0 0,-1-1 0 0 0,0 0-1 0 0,1 0 1 0 0,-1 1 0 0 0,1-1-1 0 0,-1 0 1 0 0,0 0 0 0 0,1-1 0 0 0,-1 1-1 0 0,1 0 1 0 0,-1 0 0 0 0,0-1-1 0 0,1 1 1 0 0,-1-1 0 0 0,0 1 0 0 0,0-1-1 0 0,1 0 1 0 0,-1 1 0 0 0,0-1-1 0 0,0 0 1 0 0,0 0 0 0 0,0 0 0 0 0,0 0-1 0 0,0 0 1 0 0,0 0 0 0 0,0 0 0 0 0,1-2-1 0 0,5-4-81 0 0,-1 0 0 0 0,0-1 0 0 0,-1 0 0 0 0,1 0 0 0 0,-2-1 0 0 0,1 0 0 0 0,-1 1 0 0 0,0-2 0 0 0,-1 1 0 0 0,0 0 0 0 0,3-18 0 0 0,-6 26-85 0 0,0-1-1 0 0,0 1 1 0 0,1-1 0 0 0,-1 1-1 0 0,0-1 1 0 0,-1 1-1 0 0,1-1 1 0 0,0 1-1 0 0,0-1 1 0 0,-1 1 0 0 0,1-1-1 0 0,-1 1 1 0 0,1-1-1 0 0,-1 1 1 0 0,0-1 0 0 0,1 1-1 0 0,-1 0 1 0 0,0-1-1 0 0,0 1 1 0 0,0 0-1 0 0,0 0 1 0 0,0 0 0 0 0,-1-2-1 0 0,0 3 7 0 0,0-1 1 0 0,1 0-1 0 0,-1 1 0 0 0,0-1 0 0 0,1 1 1 0 0,-1 0-1 0 0,0-1 0 0 0,0 1 0 0 0,1 0 1 0 0,-1 0-1 0 0,0 0 0 0 0,0 0 0 0 0,0 1 0 0 0,1-1 1 0 0,-1 0-1 0 0,0 1 0 0 0,1-1 0 0 0,-1 1 1 0 0,-3 1-1 0 0,-6 3-41 0 0,-1 1-1 0 0,1 0 1 0 0,0 1 0 0 0,-16 13 0 0 0,-38 38-44 0 0,53-46 92 0 0,-1 1 3 0 0,-72 71-43 0 0,71-68 58 0 0,1 0-1 0 0,0 1 0 0 0,-17 31 0 0 0,28-45 0 0 0,1 0 0 0 0,-1 1 0 0 0,1-1-1 0 0,0 1 1 0 0,0-1 0 0 0,0 1 0 0 0,1-1 0 0 0,-1 7 0 0 0,1-10-1 0 0,0 0 0 0 0,0 1 0 0 0,0-1 0 0 0,0 0 1 0 0,0 1-1 0 0,1-1 0 0 0,-1 0 0 0 0,0 1 0 0 0,0-1 1 0 0,1 0-1 0 0,-1 0 0 0 0,0 1 0 0 0,0-1 0 0 0,1 0 1 0 0,-1 0-1 0 0,0 1 0 0 0,1-1 0 0 0,-1 0 0 0 0,0 0 1 0 0,1 0-1 0 0,-1 0 0 0 0,0 0 0 0 0,1 1 0 0 0,-1-1 1 0 0,0 0-1 0 0,1 0 0 0 0,-1 0 0 0 0,0 0 0 0 0,1 0 1 0 0,-1 0-1 0 0,0 0 0 0 0,1 0 0 0 0,11-1 78 0 0,2-1 346 0 0,-1-2 0 0 0,0 0 0 0 0,24-10 0 0 0,37-23 149 0 0,-57 28-617 0 0,26-16 118 0 0,-30 16-161 0 0,1 1 0 0 0,0 0 0 0 0,1 1 0 0 0,23-8 0 0 0,-36 15-366 0 0,0 9-165 0 0,0 3 576 0 0,-3-7 40 0 0,0-1-1 0 0,-1 1 1 0 0,1 0 0 0 0,-1-1 0 0 0,0 1-1 0 0,0-1 1 0 0,-1 0 0 0 0,-4 7 0 0 0,-27 30-41 0 0,26-31 49 0 0,-41 45 92 0 0,48-52-460 0 0,6-5 53 0 0,6-5-240 0 0,4-3-119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15319 0 0,'0'0'1640'0'0,"-1"1"-1570"0"0,-13 33 302 0 0,0 0 1 0 0,-8 40 0 0 0,10-32-334 0 0,-19 44 1 0 0,-10-3-374 0 0,-3-1-1 0 0,-97 133 1 0 0,109-170 417 0 0,2 1-1 0 0,2 1 0 0 0,2 2 1 0 0,-26 68-1 0 0,47-104-539 0 0,-4 25-1 0 0,6-17-4099 0 0,2-10-679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32 128 13359 0 0,'-5'-1'85'0'0,"4"1"21"0"0,-1 0 0 0 0,0 0 0 0 0,0 0 1 0 0,1 0-1 0 0,-1 0 0 0 0,0 0 0 0 0,1 0 0 0 0,-1 1 0 0 0,0-1 0 0 0,1 1 1 0 0,-1-1-1 0 0,-4 3 5087 0 0,8-3-5089 0 0,225-21 1088 0 0,8-2-25 0 0,124-41-2975 0 0,-285 48-1575 0 0,-40 8 1439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8:5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281 154 455 0 0,'31'-13'-79'0'0,"-16"6"3903"0"0,19-12 0 0 0,-24 13-1410 0 0,-1-1 0 0 0,15-14 0 0 0,-2-5-3217 0 0,-20 21 820 0 0,0 1-1 0 0,1 0 1 0 0,-2 0-1 0 0,3-8 1 0 0,-3 12-12 0 0,-1-1 1 0 0,0 0-1 0 0,0 1 1 0 0,1-1-1 0 0,-1 0 1 0 0,0 1-1 0 0,0-1 1 0 0,0 0-1 0 0,0 0 1 0 0,0 1-1 0 0,0-1 0 0 0,0 0 1 0 0,0 0-1 0 0,0 1 1 0 0,-1-1-1 0 0,1 0 1 0 0,0 1-1 0 0,0-1 1 0 0,-1 0-1 0 0,1 1 1 0 0,0-1-1 0 0,-1 0 1 0 0,1 1-1 0 0,0-1 0 0 0,-1 1 1 0 0,1-1-1 0 0,-1 1 1 0 0,1-1-1 0 0,-1 1 1 0 0,0-1-1 0 0,1 1 1 0 0,-1-1-1 0 0,1 1 1 0 0,-1 0-1 0 0,0-1 0 0 0,1 1 1 0 0,-1 0-1 0 0,0-1 1 0 0,1 1-1 0 0,-1 0 1 0 0,0 0-1 0 0,0 0 1 0 0,0 0 4 0 0,-4-1 27 0 0,0 0 0 0 0,0 1 0 0 0,0 0 0 0 0,-1 0 0 0 0,1 0 0 0 0,0 1 0 0 0,0-1 0 0 0,0 1 0 0 0,0 1 0 0 0,-5 1 0 0 0,-10 4 176 0 0,-20 11 0 0 0,32-15-164 0 0,-17 10 161 0 0,1 0 1 0 0,0 2 0 0 0,1 1 0 0 0,-34 29 0 0 0,29-19-51 0 0,2 0 0 0 0,-45 60 0 0 0,69-83-143 0 0,0 0 1 0 0,0 0-1 0 0,0 0 0 0 0,1 0 0 0 0,-1 0 0 0 0,1 1 0 0 0,0-1 1 0 0,0 1-1 0 0,-1 3 0 0 0,2-6-14 0 0,0 0 1 0 0,0 0-1 0 0,0 0 0 0 0,0 0 1 0 0,0 0-1 0 0,0 0 1 0 0,0 0-1 0 0,0 0 0 0 0,1 0 1 0 0,-1 0-1 0 0,0 0 0 0 0,1 0 1 0 0,-1 0-1 0 0,1 0 1 0 0,-1 0-1 0 0,1 0 0 0 0,-1-1 1 0 0,1 1-1 0 0,-1 0 1 0 0,1 0-1 0 0,0 0 0 0 0,0-1 1 0 0,-1 1-1 0 0,1 0 0 0 0,0-1 1 0 0,0 1-1 0 0,0-1 1 0 0,0 1-1 0 0,0-1 0 0 0,0 1 1 0 0,0-1-1 0 0,0 0 0 0 0,0 1 1 0 0,0-1-1 0 0,1 0 1 0 0,6 2-10 0 0,0-1 1 0 0,0 0 0 0 0,0-1-1 0 0,0 0 1 0 0,0 0 0 0 0,0-1 0 0 0,12-2-1 0 0,55-17 123 0 0,14-12 325 0 0,89-45-1 0 0,-154 68-374 0 0,-24 9-67 0 0,1 0 0 0 0,-1 0 0 0 0,1 0 1 0 0,0-1-1 0 0,-1 1 0 0 0,1 0 0 0 0,-1 0 1 0 0,1 0-1 0 0,0 0 0 0 0,-1 0 1 0 0,1 0-1 0 0,-1 0 0 0 0,1 1 0 0 0,-1-1 1 0 0,1 0-1 0 0,0 0 0 0 0,-1 0 0 0 0,1 1 1 0 0,-1-1-1 0 0,1 0 0 0 0,-1 0 1 0 0,1 1-1 0 0,-1-1 0 0 0,1 1 0 0 0,-1-1 1 0 0,1 0-1 0 0,-1 1 0 0 0,0-1 0 0 0,1 1 1 0 0,-1-1-1 0 0,0 1 0 0 0,1-1 1 0 0,-1 1-1 0 0,0-1 0 0 0,1 1 0 0 0,-1-1 1 0 0,0 1-1 0 0,0-1 0 0 0,0 1 0 0 0,1 1 1 0 0,-1-1-2 0 0,4 8 13 0 0,0-2 41 0 0,-1 1 1 0 0,1-1-1 0 0,0 0 0 0 0,0 0 0 0 0,1 0 0 0 0,0-1 1 0 0,0 0-1 0 0,1 0 0 0 0,11 10 0 0 0,-5-7-210 0 0,-1 0 0 0 0,-1 0 0 0 0,1 2-1 0 0,-2-1 1 0 0,1 1 0 0 0,-1 0 0 0 0,-1 1 0 0 0,0 0-1 0 0,9 20 1 0 0,-4-8-1603 0 0,-7-13-3932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215 208 3223 0 0,'0'0'6050'0'0,"8"-4"-4874"0"0,74-48 1594 0 0,-1-1-790 0 0,-69 47-1762 0 0,84-45 1068 0 0,-78 42-1162 0 0,0 2 1 0 0,1 0 0 0 0,28-6 0 0 0,-39 11-120 0 0,0 1 0 0 0,0 0 0 0 0,0 0 0 0 0,0 1 0 0 0,0 0 0 0 0,14 2 0 0 0,-20-2-5 0 0,0 0 1 0 0,1 1-1 0 0,-1 0 1 0 0,0-1 0 0 0,0 1-1 0 0,0 0 1 0 0,0 0 0 0 0,0 0-1 0 0,0 0 1 0 0,0 1-1 0 0,-1-1 1 0 0,1 0 0 0 0,0 1-1 0 0,-1-1 1 0 0,1 1 0 0 0,-1 0-1 0 0,1-1 1 0 0,-1 1-1 0 0,0 0 1 0 0,0 0 0 0 0,0 0-1 0 0,0 0 1 0 0,0 0-1 0 0,0 0 1 0 0,0 0 0 0 0,-1 0-1 0 0,1 0 1 0 0,-1 1 0 0 0,1 1-1 0 0,-1 4-2 0 0,0-1 1 0 0,0 1-1 0 0,0-1 0 0 0,-1 1 0 0 0,0 0 1 0 0,0-1-1 0 0,-1 1 0 0 0,0-1 0 0 0,-6 13 0 0 0,-3 6-15 0 0,-21 31-1 0 0,23-42 11 0 0,2-2 22 0 0,-50 81-145 0 0,45-78-32 0 0,0 0-1 0 0,-1-1 1 0 0,-23 22 0 0 0,12-16 34 0 0,-1-1 0 0 0,0-1 0 0 0,-2-1 0 0 0,-46 23 0 0 0,-96 40 128 0 0,150-71 0 0 0,2 0 0 0 0,-1 0 0 0 0,1 2 0 0 0,1 0 0 0 0,0 1 0 0 0,1 1 0 0 0,-21 23 0 0 0,31-29 0 0 0,2-1-10 0 0,14-8-54 0 0,8-4 121 0 0,0-1 1 0 0,0-1 0 0 0,25-12 0 0 0,22-9 409 0 0,-13 13-59 0 0,1 2 0 0 0,0 2 0 0 0,109-7 0 0 0,-94 17-219 0 0,92 10 0 0 0,-61-1-111 0 0,-63-8-78 0 0,-29-1-10 0 0,0-1 0 0 0,0 1 0 0 0,0-1 0 0 0,0-1 0 0 0,-1 0 0 0 0,14-6 0 0 0,5-2-92 0 0,15-5-2192 0 0,-27 11-3528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261 371 4143 0 0,'-1'0'3287'0'0,"-22"-7"4744"0"0,-17 6-4998 0 0,30 2-3125 0 0,1-1 0 0 0,-17-2 0 0 0,15 0-55 0 0,1-1 1 0 0,0 0 0 0 0,0-1-1 0 0,0 1 1 0 0,0-2-1 0 0,1 0 1 0 0,-1 0-1 0 0,-12-10 1 0 0,18 12 117 0 0,0 0 0 0 0,0 0 0 0 0,0-1 0 0 0,1 1 0 0 0,0-1 0 0 0,-1 0 0 0 0,1 0 1 0 0,1 0-1 0 0,-1 0 0 0 0,1-1 0 0 0,-1 1 0 0 0,1-1 0 0 0,1 0 0 0 0,-1 1 0 0 0,1-1 0 0 0,-1 0 0 0 0,1 0 0 0 0,1 0 0 0 0,-1 0 1 0 0,1-7-1 0 0,1 5 54 0 0,0 0 1 0 0,0 0 0 0 0,1 0-1 0 0,0 0 1 0 0,1 0 0 0 0,-1 1-1 0 0,1-1 1 0 0,1 1 0 0 0,-1 0-1 0 0,1-1 1 0 0,0 1 0 0 0,0 1-1 0 0,1-1 1 0 0,0 1 0 0 0,9-8-1 0 0,-2 2 57 0 0,1 0-1 0 0,0 2 0 0 0,1 0 1 0 0,0 0-1 0 0,27-12 0 0 0,-19 13 64 0 0,1 0-1 0 0,0 1 1 0 0,1 1-1 0 0,-1 2 1 0 0,1 0 0 0 0,0 2-1 0 0,29 0 1 0 0,-4 3-114 0 0,1 3 0 0 0,70 14 1 0 0,-109-16-94 0 0,-1 1 0 0 0,1 0 0 0 0,-1 1-1 0 0,12 5 1 0 0,-18-7-24 0 0,0-1-1 0 0,-1 2 0 0 0,1-1 0 0 0,-1 0 1 0 0,1 1-1 0 0,-1-1 0 0 0,0 1 0 0 0,0 0 0 0 0,0 0 1 0 0,0 0-1 0 0,-1 1 0 0 0,1-1 0 0 0,3 7 1 0 0,-6-7 58 0 0,1-1 1 0 0,0 1 0 0 0,-1 0-1 0 0,1-1 1 0 0,-1 1 0 0 0,0-1-1 0 0,0 1 1 0 0,0 0 0 0 0,0-1-1 0 0,0 1 1 0 0,-1-1 0 0 0,1 1-1 0 0,-1 0 1 0 0,0-1 0 0 0,1 1 0 0 0,-1-1-1 0 0,0 0 1 0 0,-1 1 0 0 0,1-1-1 0 0,0 0 1 0 0,-1 0 0 0 0,1 1-1 0 0,-3 1 1 0 0,-1 3 21 0 0,-1-1-1 0 0,-1 0 1 0 0,1 0 0 0 0,-1 0 0 0 0,-11 7-1 0 0,-12 6 82 0 0,-1-2 0 0 0,0-1 0 0 0,-40 14 0 0 0,49-22-386 0 0,0-1 0 0 0,0-1 0 0 0,0-1 1 0 0,-1-1-1 0 0,-45 1 0 0 0,49-5-3321 0 0,1-3-1123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0 919 0 0,'-2'8'1054'0'0,"-3"5"512"0"0,4-12-1399 0 0,1 1 0 0 0,-1 0 1 0 0,0-1-1 0 0,1 1 0 0 0,-1-1 0 0 0,1 1 1 0 0,0 0-1 0 0,-1 0 0 0 0,1-1 0 0 0,0 1 0 0 0,0 0 1 0 0,0-1-1 0 0,0 1 0 0 0,1 2 0 0 0,0 0 346 0 0,0 1 0 0 0,1 0 0 0 0,-1-1-1 0 0,1 0 1 0 0,0 1 0 0 0,1-1 0 0 0,-1 0 0 0 0,1 0-1 0 0,-1 0 1 0 0,7 6 0 0 0,2 1 612 0 0,1-1 0 0 0,13 10 0 0 0,-12-11-474 0 0,20 20 0 0 0,-16-10-397 0 0,0 0 0 0 0,25 42 0 0 0,-34-48-241 0 0,0 1 0 0 0,-1 1 1 0 0,-1 0-1 0 0,0-1 1 0 0,6 29-1 0 0,-12-40-25 0 0,1 0 1 0 0,-1 0-1 0 0,0 0 0 0 0,0-1 0 0 0,0 1 0 0 0,0 0 0 0 0,-1 0 0 0 0,1 0 0 0 0,-1 0 1 0 0,0-1-1 0 0,1 1 0 0 0,-1 0 0 0 0,0-1 0 0 0,-1 1 0 0 0,1-1 0 0 0,0 1 1 0 0,-1-1-1 0 0,0 1 0 0 0,1-1 0 0 0,-1 0 0 0 0,0 0 0 0 0,0 0 0 0 0,0 0 1 0 0,0 0-1 0 0,-1 0 0 0 0,1-1 0 0 0,-3 2 0 0 0,-8 5 2 0 0,-1-1 0 0 0,1-1-1 0 0,-1 0 1 0 0,-16 3 0 0 0,4 0 12 0 0,-54 25-1647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 4607 0 0,'0'0'4339'0'0,"11"-2"-1263"0"0,-21 5 3094 0 0,-49 12-6179 0 0,45-10 9 0 0,-12 4 0 0 0,-34 18 0 0 0,-140 70-864 0 0,188-91 750 0 0,-1-1 0 0 0,1-1-1 0 0,-1 0 1 0 0,1-1 0 0 0,-1 0-1 0 0,0 0 1 0 0,-16 0 0 0 0,28-3 8 0 0,-4-7-131 0 0,5 4 159 0 0,1 0 1 0 0,-1 0 0 0 0,1-1-1 0 0,0 1 1 0 0,-1 0-1 0 0,2 0 1 0 0,-1 0-1 0 0,0 0 1 0 0,1 0 0 0 0,-1 0-1 0 0,1 0 1 0 0,0 1-1 0 0,0-1 1 0 0,3-3-1 0 0,-1 1-47 0 0,-4 4-33 0 0,-10 18 326 0 0,6-12-106 0 0,-20 32 212 0 0,0-2 0 0 0,-3-1-1 0 0,-39 39 1 0 0,65-72 155 0 0,14-5-49 0 0,45-22 9 0 0,39-14-295 0 0,-86 36-117 0 0,0 2-1 0 0,-1-1 1 0 0,1 1 0 0 0,0 1-1 0 0,0-1 1 0 0,0 2 0 0 0,14 0-1 0 0,-19 1 24 0 0,0 0 0 0 0,0 0 0 0 0,0 1 0 0 0,0 0 0 0 0,0 0 0 0 0,0 0 0 0 0,-1 0 0 0 0,1 1 0 0 0,-1 0 0 0 0,1 0 0 0 0,-1 1 0 0 0,0 0 0 0 0,5 4 0 0 0,3 6 0 0 0,-1-1 0 0 0,-1 1 0 0 0,11 17 0 0 0,15 18 0 0 0,-34-46-1 0 0,0 0 0 0 0,0-1 1 0 0,0 1-1 0 0,0 0 0 0 0,1-1 0 0 0,-1 0 0 0 0,1 0 0 0 0,0 0 0 0 0,-1 0 0 0 0,1 0 0 0 0,0-1 0 0 0,0 1 0 0 0,0-1 0 0 0,0-1 1 0 0,6 2-1 0 0,1-1 53 0 0,1-1 0 0 0,-1 0 0 0 0,1-1 1 0 0,12-2-1 0 0,-22 3 1157 0 0,-10 17-634 0 0,-3-3-466 0 0,0-1 0 0 0,0-1 0 0 0,-21 17 0 0 0,17-16-68 0 0,-9 8-8 0 0,-1-1 0 0 0,-1-1 0 0 0,-42 23 0 0 0,56-36-33 0 0,0-1 0 0 0,-1 0 0 0 0,0 0 0 0 0,0-1 0 0 0,0-1-1 0 0,-20 2 1 0 0,-4-1 6 0 0,-39-2 0 0 0,69-2 0 0 0,0 0 1 0 0,1 1 0 0 0,-1 0-1 0 0,1 1 1 0 0,0-1-1 0 0,-1 1 1 0 0,1 0-1 0 0,0 1 1 0 0,-10 5 0 0 0,14-7-20 0 0,0 0 1 0 0,0 0 0 0 0,0 1 0 0 0,0-1 0 0 0,0 0-1 0 0,1 1 1 0 0,-1 0 0 0 0,0-1 0 0 0,1 1 0 0 0,-1 0 0 0 0,1 0-1 0 0,0 0 1 0 0,0 0 0 0 0,-1 0 0 0 0,1 0 0 0 0,1 0-1 0 0,-1 0 1 0 0,0 0 0 0 0,0 0 0 0 0,1 1 0 0 0,-1-1 0 0 0,1 0-1 0 0,0 1 1 0 0,0-1 0 0 0,0 0 0 0 0,0 1 0 0 0,0-1-1 0 0,0 0 1 0 0,0 0 0 0 0,2 5 0 0 0,-1-6-87 0 0,-1 0-1 0 0,1 1 1 0 0,0-1 0 0 0,-1 0-1 0 0,1 1 1 0 0,0-1 0 0 0,0 0 0 0 0,0 0-1 0 0,0 0 1 0 0,0 0 0 0 0,0 0 0 0 0,0 0-1 0 0,0 0 1 0 0,1 0 0 0 0,-1-1-1 0 0,0 1 1 0 0,1 0 0 0 0,-1-1 0 0 0,0 1-1 0 0,1-1 1 0 0,-1 1 0 0 0,1-1 0 0 0,2 1-1 0 0,14 1-6064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3679 0 0,'0'0'543'0'0,"2"0"305"0"0,11 0 528 0 0,7 2 620 0 0,-18-1-1421 0 0,-1 0-214 0 0,2 2-204 0 0,-1 0 0 0 0,0 0 0 0 0,1 0 0 0 0,-1 0 0 0 0,0 0 0 0 0,-1 0-1 0 0,1 0 1 0 0,0 1 0 0 0,-1-1 0 0 0,1 5 0 0 0,-1-4 25 0 0,1 0 0 0 0,-1 0 1 0 0,0-1-1 0 0,1 1 0 0 0,0-1 0 0 0,0 1 0 0 0,0-1 1 0 0,0 0-1 0 0,1 0 0 0 0,-1 0 0 0 0,1 0 0 0 0,3 3 1 0 0,7 5 188 0 0,0 0 0 0 0,-1 1 0 0 0,0 0 0 0 0,-1 0 0 0 0,-1 2 0 0 0,0-1 0 0 0,0 1 0 0 0,-2 0 1 0 0,0 1-1 0 0,0 0 0 0 0,7 24 0 0 0,-11-27-348 0 0,0 0 0 0 0,-2 0 0 0 0,1 0 0 0 0,-2 0 0 0 0,1 1 0 0 0,-2-1 0 0 0,0 1 0 0 0,0-1 0 0 0,-1 1 1 0 0,-1-1-1 0 0,0 0 0 0 0,-5 18 0 0 0,4-21-5 0 0,-1 1 1 0 0,0-1 0 0 0,0 1-1 0 0,-1-1 1 0 0,0 0 0 0 0,-1-1-1 0 0,0 1 1 0 0,0-1 0 0 0,-1 0-1 0 0,0-1 1 0 0,0 0 0 0 0,-1 0 0 0 0,0 0-1 0 0,0-1 1 0 0,-12 7 0 0 0,2-3 43 0 0,-1-1 1 0 0,1-1-1 0 0,-34 10 1 0 0,40-14-174 0 0,0-2 0 0 0,0 1-1 0 0,0-2 1 0 0,-1 0 0 0 0,1 0 0 0 0,0-1 0 0 0,-18-2 0 0 0,29 2-48 0 0,-1 0-1 0 0,1-1 1 0 0,-1 1 0 0 0,1 0-1 0 0,-1-1 1 0 0,1 1 0 0 0,0-1-1 0 0,-1 1 1 0 0,1-1 0 0 0,0 0-1 0 0,-2-1 1 0 0,-3-4-1584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6 9383 0 0,'0'0'852'0'0,"8"-2"-688"0"0,0-1 2179 0 0,-25 5-1528 0 0,5-1-525 0 0,-9 5 3 0 0,0 1 1 0 0,0 1-1 0 0,0 0 0 0 0,1 2 0 0 0,-22 14 0 0 0,8-1-204 0 0,2 2-1 0 0,1 1 1 0 0,-47 50 0 0 0,-7 7 21 0 0,11-12-239 0 0,42-39 4 0 0,-1-2 0 0 0,-58 42 0 0 0,84-67 125 0 0,-11 6 0 0 0,1 1 0 0 0,0 1 0 0 0,-25 23 0 0 0,41-34 6 0 0,-1-1-1 0 0,1 1 0 0 0,-1 0 1 0 0,1-1-1 0 0,0 1 0 0 0,0 0 1 0 0,0 0-1 0 0,0 0 0 0 0,0 0 1 0 0,0 0-1 0 0,1 0 0 0 0,-1 0 0 0 0,0 0 1 0 0,1 0-1 0 0,-1 5 0 0 0,2-6 6 0 0,-1 1 1 0 0,0 0-1 0 0,1-1 0 0 0,-1 1 0 0 0,1-1 0 0 0,0 1 0 0 0,-1-1 0 0 0,1 1 0 0 0,0-1 0 0 0,0 1 0 0 0,0-1 0 0 0,0 1 0 0 0,0-1 0 0 0,0 0 0 0 0,0 0 0 0 0,1 0 0 0 0,-1 0 0 0 0,0 0 0 0 0,1 0 0 0 0,-1 0 0 0 0,3 1 0 0 0,10 6 223 0 0,1-1 1 0 0,0 0-1 0 0,1-1 0 0 0,0-1 0 0 0,30 6 0 0 0,-11-5 471 0 0,61 2 0 0 0,-37-10-479 0 0,99-14 0 0 0,-90 7-165 0 0,-39 5-49 0 0,108-16 229 0 0,-116 16-195 0 0,0-1-1 0 0,0-2 0 0 0,0 0 1 0 0,24-13-1 0 0,-28 12 20 0 0,100-59 694 0 0,-114 65-731 0 0,0-1 1 0 0,0 1-1 0 0,0 0 0 0 0,0-1 1 0 0,-1 0-1 0 0,1 0 0 0 0,-1 0 1 0 0,0 0-1 0 0,0 0 0 0 0,0 0 1 0 0,0 0-1 0 0,0-1 0 0 0,-1 1 1 0 0,2-5-1 0 0,-1-2-4 0 0,0 1 0 0 0,-1-1-1 0 0,0 1 1 0 0,-1-15 0 0 0,0 13-212 0 0,-1 1-1 0 0,0-1 1 0 0,-1 1 0 0 0,0-1-1 0 0,-1 1 1 0 0,-3-12 0 0 0,5 22 175 0 0,0 0 1 0 0,0-1-1 0 0,0 1 1 0 0,0-1 0 0 0,0 1-1 0 0,0 0 1 0 0,1 0 0 0 0,-1-1-1 0 0,0 1 1 0 0,0 0 0 0 0,0 0-1 0 0,0 0 1 0 0,0 0-1 0 0,0 0 1 0 0,0 0 0 0 0,0 0-1 0 0,-1 1 1 0 0,1-1-1 0 0,-5 1 11 0 0,1 0 1 0 0,-1 1-1 0 0,0 0 1 0 0,0 0 0 0 0,1 0-1 0 0,-1 1 1 0 0,1-1-1 0 0,-1 2 1 0 0,1-1 0 0 0,0 0-1 0 0,-8 9 1 0 0,-4 3 3 0 0,-25 32-1 0 0,31-36 0 0 0,1 2 0 0 0,1-1-1 0 0,0 2 1 0 0,1-1 0 0 0,-8 17-1 0 0,15-27 0 0 0,-1 0-1 0 0,1 0 0 0 0,0 0 1 0 0,0 0-1 0 0,1 1 0 0 0,-1-1 1 0 0,0 0-1 0 0,1 1 0 0 0,0-1 1 0 0,0 0-1 0 0,0 1 0 0 0,0-1 1 0 0,1 0-1 0 0,-1 1 1 0 0,1-1-1 0 0,0 0 0 0 0,0 0 1 0 0,0 1-1 0 0,0-1 0 0 0,1 0 1 0 0,-1 0-1 0 0,1 0 0 0 0,0 0 1 0 0,0-1-1 0 0,0 1 0 0 0,0 0 1 0 0,0-1-1 0 0,0 1 1 0 0,1-1-1 0 0,3 3 0 0 0,-1-2-81 0 0,-1 0 1 0 0,1 0-1 0 0,0 0 0 0 0,-1-1 0 0 0,1 0 0 0 0,6 2 0 0 0,-7-3-391 0 0,-1 0 0 0 0,0 0 0 0 0,1-1 0 0 0,-1 1 0 0 0,0-1 0 0 0,5 0 0 0 0,4-1-5291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0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8783 0 0,'0'0'399'0'0,"1"0"-4"0"0,6-3-346 0 0,-1 0 0 0 0,0 1 1 0 0,13-2-1 0 0,-17 4 680 0 0,9 2 119 0 0,-5 5-245 0 0,0 0-1 0 0,0 1 0 0 0,0-1 1 0 0,-1 1-1 0 0,0 0 0 0 0,-1 1 1 0 0,0-1-1 0 0,3 10 0 0 0,16 29 604 0 0,-7-24-877 0 0,2 0 0 0 0,30 31 0 0 0,-27-31-329 0 0,33 46 0 0 0,-52-66-25 0 0,0 0-1 0 0,0 0 1 0 0,0 1 0 0 0,-1-1 0 0 0,1 0 0 0 0,-1 0 0 0 0,0 1 0 0 0,0-1 0 0 0,0 1 0 0 0,0 6 0 0 0,-1-7 8 0 0,0-1-1 0 0,-1 1 1 0 0,1-1-1 0 0,-1 1 1 0 0,1-1-1 0 0,-1 0 0 0 0,0 1 1 0 0,0-1-1 0 0,0 0 1 0 0,0 0-1 0 0,0 1 1 0 0,-1-1-1 0 0,1 0 1 0 0,-1 0-1 0 0,1 0 1 0 0,-4 3-1 0 0,-9 6 0 0 0,0 0 0 0 0,-1 0 0 0 0,0-2 0 0 0,-32 16 0 0 0,12-7 12 0 0,17-7-21 0 0,-1-2 0 0 0,-1 0 0 0 0,1-1 0 0 0,-39 10 1 0 0,57-18-886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1375 0 0,'0'0'8327'0'0,"11"-2"-1878"0"0,-10 2-6306 0 0,-1-1-1 0 0,1 1 0 0 0,0 0 1 0 0,-1 0-1 0 0,1 0 0 0 0,0 0 1 0 0,-1 0-1 0 0,1 0 0 0 0,0 0 1 0 0,-1 0-1 0 0,1 0 1 0 0,0 0-1 0 0,-1 0 0 0 0,1 0 1 0 0,0 0-1 0 0,-1 1 0 0 0,1-1 1 0 0,0 0-1 0 0,-1 0 0 0 0,1 1 1 0 0,-1-1-1 0 0,2 1 1 0 0,-2 0-103 0 0,1 0 1 0 0,-1 0 0 0 0,0 1 0 0 0,0-1 0 0 0,0 0 0 0 0,0 0 0 0 0,0 0 0 0 0,0 0 0 0 0,0 1 0 0 0,0-1 0 0 0,0 0-1 0 0,0 0 1 0 0,-1 0 0 0 0,0 2 0 0 0,-12 41 118 0 0,-31 67-1 0 0,10-27-61 0 0,13-30-126 0 0,3 2 0 0 0,-20 104 0 0 0,38-120-306 0 0,0-38 255 0 0,5 10-1988 0 0,-5-10 1979 0 0,1 0-1 0 0,0 0 0 0 0,0 0 1 0 0,1 0-1 0 0,-1-1 1 0 0,0 1-1 0 0,1 0 0 0 0,-1-1 1 0 0,1 1-1 0 0,-1 0 1 0 0,1-1-1 0 0,0 0 0 0 0,0 1 1 0 0,-1-1-1 0 0,1 0 0 0 0,0 0 1 0 0,0 0-1 0 0,0 0 1 0 0,0 0-1 0 0,1-1 0 0 0,-1 1 1 0 0,0-1-1 0 0,4 1 1 0 0,3-1-1357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1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167 131 455 0 0,'10'-11'660'0'0,"-1"0"0"0"0,15-24-1 0 0,-17 24 1535 0 0,1-1-1 0 0,17-19 0 0 0,-19 26-1658 0 0,6-10 5874 0 0,-14 17-6229 0 0,1 0 1 0 0,0 0-1 0 0,0 0 1 0 0,0 0-1 0 0,0 0 1 0 0,0 0-1 0 0,0 3 1 0 0,0-5-113 0 0,-3 17 183 0 0,0-1-1 0 0,1 0 1 0 0,1 1 0 0 0,0 0-1 0 0,2 23 1 0 0,-1-15 90 0 0,-4 33-1 0 0,-47 157 411 0 0,-18-5 91 0 0,52-161-795 0 0,-13 36-47 0 0,11-34 0 0 0,-24 96 0 0 0,42-128-2852 0 0,10-23-3856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70 4607 0 0,'1'-1'208'0'0,"29"-21"66"0"0,-18 14 987 0 0,-1 0 1 0 0,1 1 0 0 0,1 1 0 0 0,18-8 0 0 0,-30 14-1139 0 0,-1-1 0 0 0,1 1 0 0 0,0-1 0 0 0,0 1-1 0 0,0 0 1 0 0,-1 0 0 0 0,1-1 0 0 0,0 1 0 0 0,0 0 0 0 0,0 0 0 0 0,0 0 0 0 0,0 0 0 0 0,-1 0 0 0 0,1 0-1 0 0,0 0 1 0 0,0 0 0 0 0,0 0 0 0 0,0 1 0 0 0,1-1 0 0 0,-2 1 16 0 0,0-1-1 0 0,0 1 1 0 0,0-1 0 0 0,0 1-1 0 0,0-1 1 0 0,-1 1 0 0 0,1-1 0 0 0,0 1-1 0 0,0-1 1 0 0,0 1 0 0 0,0-1-1 0 0,-1 1 1 0 0,1-1 0 0 0,0 1-1 0 0,-1-1 1 0 0,1 1 0 0 0,0-1 0 0 0,-1 0-1 0 0,1 1 1 0 0,0-1 0 0 0,-1 1-1 0 0,-5 5 313 0 0,0-1 0 0 0,-11 10 1 0 0,-49 22-441 0 0,45-26-11 0 0,0 1 0 0 0,-21 16-1 0 0,-82 62-54 0 0,56-42-21 0 0,-100 92-1 0 0,153-125 75 0 0,-118 125-60 0 0,20 9 62 0 0,95-122 0 0 0,1 0 0 0 0,2 2 0 0 0,-24 56 0 0 0,35-70-10 0 0,3-2-33 0 0,2-11 44 0 0,-1-1-1 0 0,1 1 1 0 0,0 0 0 0 0,-1-1 0 0 0,1 1 0 0 0,0 0-1 0 0,0-1 1 0 0,0 1 0 0 0,1-1 0 0 0,-1 1-1 0 0,0-1 1 0 0,0 0 0 0 0,1 1 0 0 0,-1-1-1 0 0,1 0 1 0 0,-1 0 0 0 0,1 0 0 0 0,0 0 0 0 0,-1 0-1 0 0,1-1 1 0 0,0 1 0 0 0,0 0 0 0 0,-1-1-1 0 0,1 1 1 0 0,0-1 0 0 0,2 1 0 0 0,7 0 43 0 0,-1 0 0 0 0,0 0 1 0 0,16-1-1 0 0,-23-1-31 0 0,64-4 176 0 0,0-4 0 0 0,73-19 1 0 0,19-3-714 0 0,-103 22-1996 0 0,-31 6 1022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 1839 0 0,'4'-14'12086'0'0,"-12"14"-10789"0"0,2 2-1198 0 0,1 0 0 0 0,-1 0 1 0 0,1 0-1 0 0,-1 0 0 0 0,1 1 0 0 0,0 0 1 0 0,0 0-1 0 0,-6 6 0 0 0,-36 32 284 0 0,45-39-362 0 0,-19 17 188 0 0,1 0 0 0 0,1 2 0 0 0,1 0 0 0 0,1 2 0 0 0,-20 32 0 0 0,36-52-171 0 0,-1 0 1 0 0,1 0-1 0 0,0 0 1 0 0,0 0-1 0 0,0 0 1 0 0,0 1-1 0 0,1-1 1 0 0,-1 0-1 0 0,1 1 1 0 0,0-1-1 0 0,0 1 1 0 0,0-1-1 0 0,0 0 1 0 0,0 1-1 0 0,2 4 1 0 0,-1-6-22 0 0,-1 0 0 0 0,1 0 1 0 0,0 0-1 0 0,0 0 1 0 0,0-1-1 0 0,0 1 1 0 0,1 0-1 0 0,-1 0 1 0 0,0-1-1 0 0,1 1 0 0 0,-1 0 1 0 0,1-1-1 0 0,0 0 1 0 0,-1 1-1 0 0,1-1 1 0 0,0 0-1 0 0,0 0 0 0 0,0 0 1 0 0,0 0-1 0 0,0 0 1 0 0,0 0-1 0 0,0-1 1 0 0,0 1-1 0 0,4 0 1 0 0,5 0 42 0 0,0 0 1 0 0,-1-1-1 0 0,1 0 1 0 0,-1-1 0 0 0,1 0-1 0 0,0-1 1 0 0,-1 0 0 0 0,0 0-1 0 0,13-6 1 0 0,1-1 6 0 0,0-1 1 0 0,35-22 0 0 0,-46 24-121 0 0,0 0 1 0 0,-1-1-1 0 0,0 0 1 0 0,-1-1-1 0 0,0 0 1 0 0,12-15 0 0 0,-20 21-17 0 0,1 0 1 0 0,-1-1-1 0 0,-1 1 1 0 0,1-1-1 0 0,-1 0 1 0 0,0 0-1 0 0,0 0 1 0 0,0 0-1 0 0,1-6 1 0 0,-3 7-14 0 0,1 1 0 0 0,-1-1 0 0 0,0 0 0 0 0,0 1 0 0 0,0-1 0 0 0,-1 0 0 0 0,1 1 0 0 0,-1-1 0 0 0,0 1-1 0 0,0-1 1 0 0,0 1 0 0 0,-1-1 0 0 0,1 1 0 0 0,-4-6 0 0 0,3 7-38 0 0,1-1 1 0 0,-1 1-1 0 0,0 0 0 0 0,1 0 0 0 0,-1 0 1 0 0,0 0-1 0 0,-1 0 0 0 0,1 0 0 0 0,0 1 1 0 0,0-1-1 0 0,-1 1 0 0 0,1-1 0 0 0,-1 1 1 0 0,1 0-1 0 0,-1 0 0 0 0,-5-1 0 0 0,1 0-410 0 0,-1 1 0 0 0,1 1 0 0 0,0 0-1 0 0,0 0 1 0 0,-10 1 0 0 0,9-1-285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74 249 9671 0 0,'-16'0'1032'0'0,"12"0"-876"0"0,0-1-1 0 0,1 0 1 0 0,-1 0-1 0 0,0 0 0 0 0,0 0 1 0 0,1-1-1 0 0,-1 1 1 0 0,1-1-1 0 0,-1 0 1 0 0,1 0-1 0 0,0 0 0 0 0,0 0 1 0 0,-4-4-1 0 0,6 5-260 0 0,-2-13-187 0 0,3 13 285 0 0,0 0-1 0 0,0 0 1 0 0,0 0 0 0 0,0 0 0 0 0,0 0 0 0 0,1 0-1 0 0,-1 0 1 0 0,0 0 0 0 0,1 0 0 0 0,-1 0-1 0 0,1 0 1 0 0,-1 0 0 0 0,1 0 0 0 0,-1 0-1 0 0,1 0 1 0 0,-1 1 0 0 0,1-1 0 0 0,0 0-1 0 0,0 0 1 0 0,0 0 0 0 0,18-11 342 0 0,-15 10-182 0 0,64-31 1798 0 0,-7 4-1313 0 0,45-22-443 0 0,-106 51-193 0 0,1 0 0 0 0,-1-1-1 0 0,0 1 1 0 0,1 0 0 0 0,-1 0 0 0 0,1-1 0 0 0,-1 1-1 0 0,0 0 1 0 0,1 0 0 0 0,-1 0 0 0 0,1 0 0 0 0,-1 0-1 0 0,1-1 1 0 0,-1 1 0 0 0,0 0 0 0 0,1 0-1 0 0,-1 0 1 0 0,1 0 0 0 0,-1 0 0 0 0,1 0 0 0 0,-1 0-1 0 0,1 1 1 0 0,-1-1 0 0 0,1 0 0 0 0,-1 0 0 0 0,0 0-1 0 0,1 0 1 0 0,-1 1 0 0 0,1-1 0 0 0,0 1 0 0 0,1 4-5 0 0,-1-2 5 0 0,-1 0 0 0 0,1 0-1 0 0,0 0 1 0 0,-1 0-1 0 0,0 0 1 0 0,1 0 0 0 0,-1 0-1 0 0,-1 0 1 0 0,1 0 0 0 0,0 0-1 0 0,-1 0 1 0 0,1 0-1 0 0,-2 4 1 0 0,-15 39 113 0 0,13-38-98 0 0,-3 8 42 0 0,-16 28-1 0 0,46-58 6 0 0,11-14-239 0 0,145-112-2327 0 0,-168 133 2322 0 0,0 0 0 0 0,1 0 0 0 0,23-9 0 0 0,-30 15 284 0 0,0-1 1 0 0,0 0-1 0 0,0 1 1 0 0,1 0 0 0 0,-1 0-1 0 0,0 1 1 0 0,1-1 0 0 0,-1 1-1 0 0,0 1 1 0 0,1-1 0 0 0,-1 1-1 0 0,6 1 1 0 0,-10-2-27 0 0,0 1 1 0 0,1 0-1 0 0,-1 0 0 0 0,0 1 0 0 0,0-1 1 0 0,0 0-1 0 0,0 0 0 0 0,0 1 1 0 0,0-1-1 0 0,-1 0 0 0 0,1 1 0 0 0,0-1 1 0 0,-1 0-1 0 0,2 3 0 0 0,-1-1 60 0 0,2 3-79 0 0,-1 0 1 0 0,1 1-1 0 0,-1-1 1 0 0,0 1-1 0 0,-1 0 1 0 0,0-1-1 0 0,0 1 1 0 0,0 0-1 0 0,-1 0 1 0 0,0 0-1 0 0,0 0 1 0 0,-1-1-1 0 0,0 1 1 0 0,0 0-1 0 0,-1 0 1 0 0,1-1-1 0 0,-1 1 1 0 0,-1-1-1 0 0,1 1 0 0 0,-1-1 1 0 0,-1 0-1 0 0,-6 11 1 0 0,4-9-102 0 0,1-1-107 0 0,0-1-1 0 0,0 1 0 0 0,1-1 1 0 0,0 1-1 0 0,1 1 1 0 0,-1-1-1 0 0,1 0 1 0 0,-2 11-1 0 0,4-8-1113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20095 0 0,'-1'2'926'0'0,"-14"15"-687"0"0,1 1 0 0 0,1 1 1 0 0,1 0-1 0 0,-9 21 0 0 0,2-7-84 0 0,-63 119-522 0 0,8 3-3656 0 0,47-104 1293 0 0,18-36 773 0 0,1-1 1 0 0,1 1-1 0 0,-9 27 1 0 0,16-41 2088 0 0,0 1 0 0 0,0-1-1 0 0,-1 1 1 0 0,1-1 0 0 0,0 0 0 0 0,1 1-1 0 0,-1-1 1 0 0,0 0 0 0 0,0 1 0 0 0,0-1 0 0 0,1 1-1 0 0,-1-1 1 0 0,1 0 0 0 0,-1 0 0 0 0,1 1-1 0 0,0-1 1 0 0,-1 0 0 0 0,1 0 0 0 0,0 0 0 0 0,0 0-1 0 0,0 1 1 0 0,0-1 0 0 0,0-1 0 0 0,0 1-1 0 0,0 0 1 0 0,0 0 0 0 0,0 0 0 0 0,0 0 0 0 0,2 0-1 0 0,2 1 144 0 0,-1 0-1 0 0,0 0 0 0 0,1 0 1 0 0,-1-1-1 0 0,1 1 0 0 0,0-1 1 0 0,5 0-1 0 0,6 0 255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12439 0 0,'-2'2'958'0'0,"-9"10"-220"0"0,-1 2 0 0 0,1 0 0 0 0,-14 24 0 0 0,-22 52 2325 0 0,29-56-3237 0 0,-43 112-98 0 0,22-46-1419 0 0,27-74-1287 0 0,-26 42-1 0 0,24-46-1420 0 0</inkml:trace>
  <inkml:trace contextRef="#ctx0" brushRef="#br0" timeOffset="1">1 632 3567 0 0,'0'0'160'0'0,"6"-12"32"0"0,-1-4-192 0 0,3-3 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1839 0 0,'0'0'83'0'0,"0"-2"-6"0"0,1-4 68 0 0,0-1 0 0 0,0 1 0 0 0,0 0-1 0 0,1-1 1 0 0,0 1 0 0 0,0 0-1 0 0,1 0 1 0 0,5-9 0 0 0,30-46 5356 0 0,-13 28-3077 0 0,35-38-1 0 0,-29 40-1709 0 0,1 0-1 0 0,56-39 0 0 0,-76 62-479 0 0,1 0 0 0 0,0 1 0 0 0,0 0 0 0 0,1 1 0 0 0,0 1-1 0 0,0 0 1 0 0,0 1 0 0 0,0 0 0 0 0,29-3 0 0 0,-35 6-113 0 0,0 1 0 0 0,0 0 0 0 0,0 1 1 0 0,0 0-1 0 0,0 0 0 0 0,-1 0 0 0 0,1 1 0 0 0,14 6 0 0 0,-17-6-97 0 0,0 1-1 0 0,1-1 1 0 0,-2 2 0 0 0,1-1 0 0 0,0 0-1 0 0,-1 1 1 0 0,0 0 0 0 0,1 0 0 0 0,-2 0-1 0 0,1 1 1 0 0,0-1 0 0 0,-1 1-1 0 0,4 6 1 0 0,-5-7-30 0 0,0 0-1 0 0,-1 1 1 0 0,1-1 0 0 0,-1 0-1 0 0,0 0 1 0 0,0 1 0 0 0,-1-1-1 0 0,1 0 1 0 0,-1 1-1 0 0,0-1 1 0 0,0 1 0 0 0,0-1-1 0 0,-1 1 1 0 0,0-1 0 0 0,1 0-1 0 0,-1 1 1 0 0,-1-1-1 0 0,-1 5 1 0 0,1-4-4 0 0,-1 0 0 0 0,1 0-1 0 0,-1 0 1 0 0,0 0 0 0 0,0-1 0 0 0,0 1 0 0 0,-1-1-1 0 0,0 0 1 0 0,0 0 0 0 0,0 0 0 0 0,0 0 0 0 0,0-1-1 0 0,-10 6 1 0 0,-34 18 26 0 0,1 1 0 0 0,1 2 0 0 0,-44 39 0 0 0,37-27-324 0 0,31-26-658 0 0,-27 26-1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11055 0 0,'0'0'7470'0'0,"-1"2"-7408"0"0,-2 13-180 0 0,-11 26 0 0 0,5-13 44 0 0,0-3 10 0 0,6-18 70 0 0,0 0 0 0 0,1 1-1 0 0,0-1 1 0 0,0 1 0 0 0,1-1 0 0 0,-1 10 0 0 0,2-15 147 0 0,0-1-121 0 0,1 0 0 0 0,-1 0 0 0 0,1 0 0 0 0,-1 0 0 0 0,1 0 0 0 0,0-1 0 0 0,-1 1 0 0 0,1 0 0 0 0,0 0 0 0 0,0-1 0 0 0,0 1 0 0 0,0 0-1 0 0,0-1 1 0 0,-1 1 0 0 0,1-1 0 0 0,0 1 0 0 0,0-1 0 0 0,0 0 0 0 0,0 1 0 0 0,0-1 0 0 0,2 1 0 0 0,0-1 72 0 0,1 1 1 0 0,-1 0-1 0 0,1-1 1 0 0,-1 0-1 0 0,5 0 1 0 0,12-3 468 0 0,-1-2 0 0 0,0 0 0 0 0,0 0 0 0 0,31-16 0 0 0,25-7 536 0 0,57-17-461 0 0,-131 44-700 0 0,0 1-1 0 0,0 0 1 0 0,0-1-1 0 0,0 1 1 0 0,0 0 0 0 0,0-1-1 0 0,0 1 1 0 0,0-1-1 0 0,0 1 1 0 0,0-1-1 0 0,0 0 1 0 0,0 1 0 0 0,0-1-1 0 0,-1 0 1 0 0,1 0-1 0 0,0 1 1 0 0,-1-1-1 0 0,1 0 1 0 0,0 0 0 0 0,-1 0-1 0 0,1 0 1 0 0,-1 0-1 0 0,1 0 1 0 0,-1 0-1 0 0,0 0 1 0 0,1 0 0 0 0,-1 0-1 0 0,0 0 1 0 0,0 0-1 0 0,0-2 1 0 0,0 2-550 0 0,-22-10-2228 0 0,4 13 949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10623 0 0,'0'0'1802'0'0,"1"1"-1452"0"0,1 3-261 0 0,0-1 1 0 0,-1 0-1 0 0,0 1 0 0 0,0-1 0 0 0,0 1 0 0 0,0 0 0 0 0,0-1 1 0 0,0 1-1 0 0,-1 0 0 0 0,0-1 0 0 0,0 1 0 0 0,0 0 0 0 0,0 0 0 0 0,-1-1 1 0 0,1 1-1 0 0,-2 4 0 0 0,-3 9 392 0 0,0 1 0 0 0,-9 18 0 0 0,5-13 158 0 0,-117 275 2239 0 0,-16-7-2825 0 0,109-226-16 0 0,-95 145-2193 0 0,127-208 1252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3223 0 0,'1'-1'143'0'0,"8"-8"327"0"0,0 0-1 0 0,1 1 1 0 0,12-8-1 0 0,-17 12 1321 0 0,1 1-1 0 0,0 0 0 0 0,-1 1 0 0 0,1-1 0 0 0,8-1 0 0 0,59-10 4327 0 0,39 4-4998 0 0,-22 2-743 0 0,23 1-228 0 0,-45 3-99 0 0,-34 2-1605 0 0,56 4 1 0 0,-66 1-131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2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13415 0 0,'0'0'1216'0'0,"0"2"-1000"0"0,4 63 4200 0 0,-4-63-4113 0 0,4 9 178 0 0,-3-10-470 0 0,0 0 0 0 0,-1 0-1 0 0,1 0 1 0 0,0-1 0 0 0,-1 1-1 0 0,1 0 1 0 0,0 0 0 0 0,0 0 0 0 0,0-1-1 0 0,0 1 1 0 0,0 0 0 0 0,0-1-1 0 0,0 1 1 0 0,0-1 0 0 0,0 1-1 0 0,0-1 1 0 0,0 1 0 0 0,0-1 0 0 0,0 0-1 0 0,1 0 1 0 0,-1 1 0 0 0,0-1-1 0 0,0 0 1 0 0,0 0 0 0 0,1 0-1 0 0,2-1-1 0 0,-1 1 0 0 0,0-1 0 0 0,0 0-1 0 0,0 0 1 0 0,0 0 0 0 0,4-2-1 0 0,-3 1 13 0 0,32-13 131 0 0,59-33 0 0 0,-72 30-166 0 0,-22 17-58 0 0,-11 2-169 0 0,-1 1 1 0 0,0 0 0 0 0,0 1-1 0 0,1 0 1 0 0,0 1 0 0 0,-1 0-1 0 0,-13 9 1 0 0,20-12 177 0 0,-54 26-973 0 0,-119 37 0 0 0,170-62 1076 0 0,1 0 0 0 0,0 0 0 0 0,0 0 0 0 0,1 1 0 0 0,-1 0 0 0 0,0 0 0 0 0,1 0 0 0 0,0 1 0 0 0,0 0 0 0 0,-7 6 0 0 0,9-6 72 0 0,0 0 0 0 0,0 0-1 0 0,0 0 1 0 0,1 0 0 0 0,0 0 0 0 0,0 1 0 0 0,0-1 0 0 0,0 1 0 0 0,1-1 0 0 0,-1 1 0 0 0,1-1 0 0 0,0 1 0 0 0,1 0 0 0 0,-1 8 0 0 0,2 6 135 0 0,0 0 0 0 0,2 1 0 0 0,0-1 0 0 0,2-1 0 0 0,9 29 0 0 0,-8-27-200 0 0,-4-15-40 0 0,0 0 0 0 0,0 0 0 0 0,1 0 0 0 0,0 0-1 0 0,0-1 1 0 0,0 1 0 0 0,0-1 0 0 0,1 0 0 0 0,0 0 0 0 0,0 0-1 0 0,0 0 1 0 0,9 6 0 0 0,-7-6 22 0 0,1 0 1 0 0,0 0-1 0 0,0 0 0 0 0,0-1 0 0 0,0 0 0 0 0,0-1 1 0 0,1 1-1 0 0,12 1 0 0 0,-10-3 46 0 0,-1-2 1 0 0,1 1-1 0 0,-1-1 0 0 0,1 0 0 0 0,-1-1 1 0 0,0 0-1 0 0,1-1 0 0 0,-1 0 0 0 0,14-6 1 0 0,-14 5-51 0 0,0 0 1 0 0,0 1-1 0 0,0 0 1 0 0,0 1-1 0 0,0 0 1 0 0,0 0-1 0 0,1 1 1 0 0,-1 0 0 0 0,18 1-1 0 0,-25 1-124 0 0,0-1 0 0 0,1 1 0 0 0,-1 0 0 0 0,1 0-1 0 0,-1 0 1 0 0,0 0 0 0 0,1 0 0 0 0,-1 0 0 0 0,0 1 0 0 0,0-1 0 0 0,0 1 0 0 0,0-1-1 0 0,0 1 1 0 0,0 0 0 0 0,-1 0 0 0 0,1-1 0 0 0,0 1 0 0 0,-1 1 0 0 0,0-1-1 0 0,1 0 1 0 0,-1 0 0 0 0,0 0 0 0 0,0 1 0 0 0,0-1 0 0 0,0 1 0 0 0,-1-1-1 0 0,1 0 1 0 0,-1 1 0 0 0,1-1 0 0 0,-1 5 0 0 0,0 4-884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39 1375 0 0,'24'-14'249'0'0,"11"-5"-24"0"0,-33 18 706 0 0,1 0-1 0 0,-1 0 0 0 0,1 0 0 0 0,0 1 0 0 0,-1-1 1 0 0,7 1 2701 0 0,-8 1-3032 0 0,0 1-424 0 0,-1 1-1 0 0,1-1 1 0 0,-1 0-1 0 0,0 1 1 0 0,0-1-1 0 0,0 0 1 0 0,0 1-1 0 0,0-1 1 0 0,0 0-1 0 0,-1 1 1 0 0,1-1-1 0 0,-1 0 1 0 0,1 0-1 0 0,-1 1 1 0 0,0-1-1 0 0,0 0 1 0 0,-2 3-1 0 0,-22 38 824 0 0,23-40-935 0 0,-19 24 190 0 0,-1-1 1 0 0,-1-1 0 0 0,-46 38 0 0 0,10-9-224 0 0,36-30-25 0 0,0 0 0 0 0,2 1 0 0 0,-26 40 1 0 0,37-49 71 0 0,0 1-1 0 0,2 0 1 0 0,0 1 0 0 0,0 0 0 0 0,2 1 0 0 0,0-1 0 0 0,-3 24 0 0 0,7-34-49 0 0,1 0 0 0 0,1 0 0 0 0,0 0 0 0 0,0 0 0 0 0,0 0 0 0 0,1 0 0 0 0,0 0 0 0 0,0 0 0 0 0,1 0 0 0 0,0-1 0 0 0,1 1 0 0 0,5 13 0 0 0,-3-13-16 0 0,0 0 1 0 0,0-1-1 0 0,1 1 1 0 0,0-1 0 0 0,0 0-1 0 0,1 0 1 0 0,-1-1-1 0 0,1 0 1 0 0,1 0-1 0 0,13 8 1 0 0,1-2-286 0 0,0-2 1 0 0,0 0 0 0 0,1-2-1 0 0,0-1 1 0 0,0 0 0 0 0,1-2-1 0 0,38 4 1 0 0,-22-5-876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0,'0'0'7247'0'0,"0"1"-6302"0"0,3 10-379 0 0,-1-1 0 0 0,0 1 1 0 0,0 11-1 0 0,5 25 473 0 0,-3-32-926 0 0,1 0-1 0 0,0-1 0 0 0,1 1 1 0 0,1-1-1 0 0,0 0 0 0 0,1-1 1 0 0,0 0-1 0 0,1 0 0 0 0,1-1 1 0 0,0 0-1 0 0,12 11 0 0 0,1-2-96 0 0,2-1 0 0 0,0-1 0 0 0,1-1 0 0 0,41 20 0 0 0,39 15 142 0 0,-55-29-12 0 0,0 3 0 0 0,62 43 0 0 0,-107-66-221 0 0,-1 1 1 0 0,1 0-1 0 0,-1 0 0 0 0,0 0 0 0 0,0 0 0 0 0,-1 1 1 0 0,0 0-1 0 0,0 0 0 0 0,5 10 0 0 0,-8-14 26 0 0,0 0 0 0 0,0 0 0 0 0,0 0 0 0 0,-1 1 0 0 0,1-1 0 0 0,-1 0 0 0 0,1 0-1 0 0,-1 1 1 0 0,0-1 0 0 0,0 0 0 0 0,0 1 0 0 0,0-1 0 0 0,-1 0 0 0 0,1 1 0 0 0,0-1 0 0 0,-1 0 0 0 0,0 0 0 0 0,1 1-1 0 0,-1-1 1 0 0,0 0 0 0 0,0 0 0 0 0,0 0 0 0 0,-1 0 0 0 0,1 0 0 0 0,0 0 0 0 0,-1 0 0 0 0,1-1 0 0 0,-1 1 0 0 0,0 0-1 0 0,1-1 1 0 0,-1 1 0 0 0,-4 1 0 0 0,-5 4-1791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16 10591 0 0,'5'-15'6155'0'0,"-15"39"-4470"0"0,-3-3-1507 0 0,-2 0-1 0 0,0-1 0 0 0,-26 27 1 0 0,7-10-117 0 0,-13 15-40 0 0,-4-1 1 0 0,-97 74-1 0 0,107-93 6 0 0,-59 59-1 0 0,94-85-67 0 0,1 0 0 0 0,-8 13-1 0 0,13-18 9 0 0,-1-1 0 0 0,1 1 0 0 0,0-1 0 0 0,-1 1 0 0 0,1-1 0 0 0,0 1 0 0 0,0 0 0 0 0,0-1 0 0 0,-1 1 0 0 0,1 0 0 0 0,0-1 0 0 0,0 1 0 0 0,0-1 0 0 0,0 1-1 0 0,0 0 1 0 0,0-1 0 0 0,0 1 0 0 0,0 0 0 0 0,0-1 0 0 0,1 1 0 0 0,-1 0 0 0 0,0-1 0 0 0,0 1 0 0 0,0-1 0 0 0,1 1 0 0 0,-1 0 0 0 0,0-1 0 0 0,1 1 0 0 0,-1-1 0 0 0,0 1 0 0 0,1-1 0 0 0,-1 1 0 0 0,1-1 0 0 0,-1 0 0 0 0,1 1-1 0 0,-1-1 1 0 0,1 1 0 0 0,-1-1 0 0 0,1 0 0 0 0,0 1 0 0 0,-1-1 0 0 0,2 0 0 0 0,1 2-203 0 0,0-1-1 0 0,0 0 0 0 0,0 0 1 0 0,1-1-1 0 0,-1 1 1 0 0,6 0-1 0 0,15-1-706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11311 0 0,'0'0'3594'0'0,"6"8"-1285"0"0,-8-3-2221 0 0,1 1 1 0 0,-1 0-1 0 0,0-1 0 0 0,0 0 1 0 0,0 1-1 0 0,-1-1 1 0 0,-4 6-1 0 0,-3 2 244 0 0,-15 16 0 0 0,19-23-318 0 0,-9 12-14 0 0,0 1 0 0 0,2 0 0 0 0,-16 29 0 0 0,27-44 0 0 0,-1 2 0 0 0,-1-1 0 0 0,2 0 0 0 0,-1 1 0 0 0,1 0 0 0 0,0 0 0 0 0,0-1 0 0 0,0 1 0 0 0,-1 10 0 0 0,5-3 16 0 0,1-10 17 0 0,-1-2-15 0 0,0 1-12 0 0,0 0 1 0 0,1 0-1 0 0,-1-1 1 0 0,1 1-1 0 0,-1-1 1 0 0,1 1-1 0 0,0-1 1 0 0,-1 0-1 0 0,1 0 1 0 0,0 0-1 0 0,0-1 1 0 0,0 1-1 0 0,0-1 1 0 0,0 0-1 0 0,0 1 1 0 0,5-2-1 0 0,6 1 10 0 0,0-1-1 0 0,14-4 1 0 0,-27 5-16 0 0,41-8-668 0 0,-15-1-3930 0 0,-3-2-1224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57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1375 0 0,'-2'1'107'0'0,"-10"7"-181"0"0,-11 2 7837 0 0,13-6-3648 0 0,10-4-4112 0 0,0 1 1 0 0,-1-1-1 0 0,1 1 1 0 0,-1-1-1 0 0,1 1 1 0 0,0-1-1 0 0,0 1 1 0 0,-1-1-1 0 0,1 1 1 0 0,0-1-1 0 0,0 1 0 0 0,0-1 1 0 0,0 1-1 0 0,-1 0 1 0 0,1-1-1 0 0,0 1 1 0 0,0-1-1 0 0,0 1 1 0 0,0-1-1 0 0,0 1 1 0 0,1 0-1 0 0,0 12-83 0 0,0-12 93 0 0,6 35-372 0 0,-6-32 513 0 0,0 1 0 0 0,0 0 1 0 0,0-1-1 0 0,-1 1 0 0 0,1 0 0 0 0,-1 8 0 0 0,0-12 66 0 0,1 1 0 0 0,0-1 1 0 0,0 1-1 0 0,0-1 0 0 0,0 0 0 0 0,0 0 0 0 0,0 1 0 0 0,0-1 0 0 0,1 0 0 0 0,-1 0 0 0 0,0 0 0 0 0,1 0 0 0 0,-1 0 0 0 0,1-1 0 0 0,1 2 1 0 0,-1-1-391 0 0,0 0 549 0 0,-1 0-320 0 0,11 9-49 0 0,-6-4-10 0 0,5 7 0 0 0,50 70 100 0 0,-16-21 70 0 0,-33-46-161 0 0,-6-8-9 0 0,0 0 1 0 0,1 0-1 0 0,0-1 0 0 0,0 0 0 0 0,15 10 0 0 0,0 0 30 0 0,-19-15 2 0 0,0 0 1 0 0,0 1-1 0 0,0-1 0 0 0,0 1 0 0 0,0 0 1 0 0,-1 0-1 0 0,5 6 0 0 0,-2-3-26 0 0,-3-4 4 0 0,0 1 1 0 0,-1-1-1 0 0,1 1 0 0 0,-1-1 0 0 0,1 1 0 0 0,-1 0 0 0 0,0-1 0 0 0,0 1 0 0 0,0 0 0 0 0,0 0 0 0 0,-1 0 0 0 0,1 5 1 0 0,1 0 71 0 0,-1 1 0 0 0,0 0 0 0 0,-1 16 0 0 0,0-12 35 0 0,0 0 0 0 0,1 1 0 0 0,5 20 0 0 0,-1-11 182 0 0,-1-8-63 0 0,-1-1-1 0 0,-1 1 1 0 0,0 0-1 0 0,0 16 1 0 0,-2 59-95 0 0,-1 1-113 0 0,3 121 72 0 0,-2-210-100 0 0,1 17 0 0 0,-1 1 0 0 0,-1-1 0 0 0,-3 22 0 0 0,2-29 0 0 0,-9 37 64 0 0,10-42-64 0 0,-3 23 0 0 0,4-5 0 0 0,1 0 0 0 0,6 36 0 0 0,-3-31 0 0 0,0 33 0 0 0,-4-37 0 0 0,1-19 30 0 0,-1-6-8 0 0,1 1 0 0 0,-1-1 0 0 0,0 1 0 0 0,0-1 0 0 0,0 1 0 0 0,0-1 0 0 0,-1 1 0 0 0,1-1 0 0 0,0 1 0 0 0,-1-1 0 0 0,1 1 0 0 0,0-1 0 0 0,-1 1 0 0 0,-1 2 0 0 0,-2 4-22 0 0,-4 4 0 0 0,-4 13 0 0 0,0 8-10 0 0,3 1-44 0 0,6-22 54 0 0,0 0 0 0 0,0-1 0 0 0,0-1 0 0 0,-1-1 0 0 0,-2 4 0 0 0,7-12 0 0 0,-21 37 0 0 0,-11 11 64 0 0,26-42-64 0 0,-9 17 0 0 0,-29 55 0 0 0,31-61 0 0 0,-9 11 0 0 0,3-4 166 0 0,17-24 420 0 0,-6 7-876 0 0,-19 46 276 0 0,21-38 14 0 0,-1-2 0 0 0,1-7 13 0 0,1-1 60 0 0,3-5 201 0 0,1 0-200 0 0,-1 0-60 0 0,-8 9 442 0 0,8-9-533 0 0,-1 0-365 0 0,2 3 442 0 0,-16 7-73 0 0,10-8 73 0 0,3-2 0 0 0,0 1 0 0 0,0-1 0 0 0,0 1 0 0 0,0 0 0 0 0,1 0 0 0 0,-5 4 0 0 0,-5 5 0 0 0,-3 8 64 0 0,10-12-64 0 0,3 3 0 0 0,4 2 0 0 0,1 0 0 0 0,-3-2 11 0 0,0-9 42 0 0,9 11 64 0 0,13 14 11 0 0,-13-18-106 0 0,-5-5-18 0 0,-1 0 0 0 0,1 0 0 0 0,-1 0-1 0 0,1 0 1 0 0,-1 1 0 0 0,0 0 0 0 0,-1 0 0 0 0,1-1-1 0 0,-1 2 1 0 0,1-1 0 0 0,-1 0 0 0 0,0 0-1 0 0,1 7 1 0 0,2 1-4 0 0,-2 0 11 0 0,1 0 31 0 0,1-1-31 0 0,1-1-11 0 0,0-1 0 0 0,1 0 0 0 0,1 0 0 0 0,4 3-25 0 0,-10-10 1 0 0,13 5 9 0 0,2 3-2 0 0,-15-9-3 0 0,12 5-3 0 0,-6-3 8 0 0,5 2-10 0 0,-1 0 0 0 0,0 1 0 0 0,0 1 0 0 0,12 9 0 0 0,-16-11 25 0 0,-2 0 0 0 0,7 7 0 0 0,-1 1 0 0 0,1 2 0 0 0,4 5 0 0 0,-4-5 0 0 0,-12-13 0 0 0,9 15 0 0 0,2 5 0 0 0,8 11 0 0 0,-14-21 0 0 0,-1-3 11 0 0,-3-5 31 0 0,2 3-20 0 0,-3-4 20 0 0,3 7-31 0 0,-1 2-11 0 0,0-1 0 0 0,-1 1 0 0 0,-2-1 0 0 0,1-2 11 0 0,-1-5 31 0 0,0 2-16 0 0,0-5 407 0 0,0 1-373 0 0,-3 5-37 0 0,0 1 19 0 0,-1 0-31 0 0,-13 32-11 0 0,16-39 0 0 0,-7 13 105 0 0,0 0-1 0 0,-16 19 0 0 0,6-10-1 0 0,5-5-103 0 0,-9 12 0 0 0,11-14 0 0 0,-25 27 0 0 0,20-27 8 0 0,-51 48 48 0 0,59-56-56 0 0,0-1 0 0 0,0 1 0 0 0,2-1 0 0 0,0 1-13 0 0,0-1-53 0 0,0 2 5 0 0,2-1 38 0 0,3-6-19 0 0,-3 5 31 0 0,-3 0 11 0 0,1 2 0 0 0,0 0 11 0 0,1-1 31 0 0,-2 0-33 0 0,3-4-6 0 0,-6 3-4 0 0,-3 1 141 0 0,4-1 219 0 0,9-6-353 0 0,0-1-1 0 0,0 0 0 0 0,0 0 0 0 0,0 1 1 0 0,0-1-1 0 0,1 0 0 0 0,-1 0 0 0 0,0 0 1 0 0,0 1-1 0 0,0-1 0 0 0,0 0 0 0 0,0 0 1 0 0,0 1-1 0 0,0-1 0 0 0,1 0 0 0 0,-1 0 1 0 0,0 0-1 0 0,0 0 0 0 0,0 1 0 0 0,1-1 1 0 0,-1 0-1 0 0,0 0 0 0 0,0 0 0 0 0,0 0 1 0 0,1 0-1 0 0,-1 0 0 0 0,0 0 0 0 0,0 1 1 0 0,1-1-1 0 0,-1 0 0 0 0,0 0 0 0 0,0 0 1 0 0,0 0-1 0 0,1 0 0 0 0,-1 0 0 0 0,0 0 1 0 0,0 0-1 0 0,1 0 0 0 0,10 4 6 0 0,-7-2 31 0 0,2 6-31 0 0,1 1-11 0 0,8 14-27 0 0,0 1-1 0 0,-2 1 1 0 0,17 45-1 0 0,-8-17 2 0 0,-11-25 26 0 0,-7-17 0 0 0,0 0 0 0 0,1 0 0 0 0,9 15 0 0 0,-10-20 0 0 0,8 20 0 0 0,19 58 0 0 0,-20-51-2 0 0,-1 1 1 0 0,-1-1-1 0 0,5 52 0 0 0,2 107-6 0 0,-13-147 7 0 0,0 44 92 0 0,-3 0-1 0 0,-14 97 1 0 0,-5-73-46 0 0,5-41-6 0 0,2 17 71 0 0,-2 99 0 0 0,13-153-142 0 0,-1 1 0 0 0,-3-1 0 0 0,0 0 0 0 0,-12 35 0 0 0,12-55 45 0 0,-1 0-1 0 0,-1 0 0 0 0,-1-1 1 0 0,0-1-1 0 0,-18 25 1 0 0,12-18-8 0 0,9-14-4 0 0,1 1 0 0 0,0 0 1 0 0,0 0-1 0 0,0 0 0 0 0,1 0 0 0 0,0 1 0 0 0,1-1 1 0 0,-2 11-1 0 0,2-12 19 0 0,1-4-16 0 0,0 0-1 0 0,1 0 1 0 0,-1 1-1 0 0,1-1 1 0 0,-1 0-1 0 0,1 0 1 0 0,0 0-1 0 0,0 4 1 0 0,1 11-3 0 0,-2 0-1 0 0,1-16 0 0 0,3 13 0 0 0,-1-5 11 0 0,-2-5 31 0 0,1 3-20 0 0,0-5 96 0 0,-1-1-59 0 0,2 5-36 0 0,-1-3 19 0 0,2 4-34 0 0,-3-6-8 0 0,0-1 1 0 0,0 0-1 0 0,0 1 0 0 0,0-1 0 0 0,1 0 1 0 0,-1 1-1 0 0,0-1 0 0 0,0 0 0 0 0,0 1 0 0 0,0-1 1 0 0,0 1-1 0 0,0-1 0 0 0,0 0 0 0 0,0 1 1 0 0,0-1-1 0 0,0 1 0 0 0,0-1 0 0 0,0 0 1 0 0,0 1-1 0 0,0-1 0 0 0,-1 1 0 0 0,-3 14-2 0 0,4-11 2 0 0,-6 16 0 0 0,0-5-12 0 0,-5 15-43 0 0,8-20-25 0 0,3-8-13 0 0,-1-1 2 0 0,0 6 15 0 0,1-5-40 0 0,15-10-3489 0 0,-7-2 2125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12439 0 0,'0'0'544'0'0,"-12"3"128"0"0,0-1-544 0 0,-1 3-128 0 0,2-1 0 0 0,0 3 0 0 0,1-1 776 0 0,2 0 1992 0 0,18-4-4032 0 0,4-5 432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13103 0 0,'0'0'3995'0'0,"-6"5"-3287"0"0,1 1-565 0 0,1-1 1 0 0,1 1-1 0 0,-1 0 1 0 0,1 0-1 0 0,-5 13 1 0 0,-9 36 38 0 0,11-35-112 0 0,-26 76 149 0 0,7-24-112 0 0,25-70-1015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1839 0 0,'0'0'83'0'0,"-8"3"10"0"0,-10 2 1322 0 0,5-2 1633 0 0,0 1-1 0 0,-20 8 1 0 0,32-12-2384 0 0,-26 14 2664 0 0,17-8-2969 0 0,7-5-297 0 0,0 0 0 0 0,0 1 0 0 0,1 0 0 0 0,-1-1 1 0 0,1 1-1 0 0,-1 0 0 0 0,1 0 0 0 0,0 0 0 0 0,0 0 0 0 0,0 1 0 0 0,0-1 0 0 0,0 1 0 0 0,0-1 0 0 0,-1 4 0 0 0,0 1-62 0 0,3 3 20 0 0,1-7 2 0 0,0 0 0 0 0,0 0 0 0 0,0-1 0 0 0,0 1 0 0 0,1-1 0 0 0,-1 1 0 0 0,1-1 0 0 0,-1 1 0 0 0,1-1 0 0 0,0 0 0 0 0,0 0-1 0 0,0 0 1 0 0,0 0 0 0 0,0 0 0 0 0,0 0 0 0 0,1 0 0 0 0,-1-1 0 0 0,0 1 0 0 0,5 1 0 0 0,4 2 34 0 0,0-1 1 0 0,1 0-1 0 0,16 3 1 0 0,9 2-2 0 0,-13-2-32 0 0,-16-2 20 0 0,-8-3-43 0 0,1-1 0 0 0,-1 0 1 0 0,0 0-1 0 0,0 0 0 0 0,0 0 1 0 0,0 0-1 0 0,0 1 1 0 0,0-1-1 0 0,0 0 0 0 0,0 0 1 0 0,0 0-1 0 0,-1 0 0 0 0,1 0 1 0 0,0 1-1 0 0,-1-1 1 0 0,1 0-1 0 0,-1 0 0 0 0,1 0 1 0 0,-1 0-1 0 0,0 0 0 0 0,1 0 1 0 0,-1 0-1 0 0,0-1 1 0 0,0 1-1 0 0,1 0 0 0 0,-1 0 1 0 0,-2 1-1 0 0,-27 21 14 0 0,11-12 138 0 0,0-1 1 0 0,-1 0-1 0 0,-34 11 1 0 0,-19 1-1440 0 0,26-11-3028 0 0,32-7-1563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9439 0 0,'0'0'1327'0'0,"1"0"-996"0"0,68 35 1729 0 0,8 3-866 0 0,-28-7-93 0 0,50 41-1 0 0,-81-57-734 0 0,0 0-1 0 0,-2 2 0 0 0,1 0 0 0 0,-2 1 0 0 0,22 33 0 0 0,-32-42-306 0 0,0 1 0 0 0,0-1 0 0 0,-1 1 0 0 0,0 1 0 0 0,-1-1 0 0 0,0 0 0 0 0,-1 1 0 0 0,0 0 0 0 0,0-1 0 0 0,-2 1-1 0 0,1 0 1 0 0,-1 0 0 0 0,0-1 0 0 0,-1 1 0 0 0,-4 19 0 0 0,-2-6-8 0 0,-1 1-1 0 0,0-1 0 0 0,-2 0 1 0 0,-1-1-1 0 0,-21 34 1 0 0,3-11-35 0 0,-2-2 0 0 0,-2-1 0 0 0,-69 70 0 0 0,87-98-138 0 0,-22 21-889 0 0,13-13-3632 0 0,3-5-1499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0,'0'0'855'0'0,"1"2"282"0"0,15 43 3151 0 0,26 60-409 0 0,-35-91-3607 0 0,0 0 0 0 0,2 0 0 0 0,-1-1 1 0 0,2 0-1 0 0,14 15 0 0 0,22 16 755 0 0,95 68 0 0 0,-23-21-573 0 0,95 103-866 0 0,-209-190 221 0 0,0 0-1 0 0,0 0 1 0 0,1 0 0 0 0,-1-1-1 0 0,1 0 1 0 0,6 3 0 0 0,-10-5 102 0 0,0 0 1 0 0,1-1-1 0 0,-1 1 1 0 0,1-1 0 0 0,-1 0-1 0 0,1 1 1 0 0,-1-1 0 0 0,1 0-1 0 0,-1 0 1 0 0,1 0-1 0 0,-1 0 1 0 0,1 0 0 0 0,-1 0-1 0 0,1-1 1 0 0,-1 1 0 0 0,0 0-1 0 0,1-1 1 0 0,-1 1-1 0 0,1-1 1 0 0,-1 1 0 0 0,0-1-1 0 0,1 0 1 0 0,-1 0-1 0 0,0 0 1 0 0,0 1 0 0 0,1-1-1 0 0,-1 0 1 0 0,1-2 0 0 0,7-8-1035 0 0,-1-3-220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5527 0 0,'0'0'9547'0'0,"0"2"-8966"0"0,0 1-490 0 0,-1 0-1 0 0,1 0 0 0 0,-1 0 1 0 0,0 0-1 0 0,0 0 1 0 0,0 0-1 0 0,0 0 1 0 0,0-1-1 0 0,-1 1 0 0 0,1 0 1 0 0,-1-1-1 0 0,1 1 1 0 0,-1-1-1 0 0,0 1 0 0 0,-4 3 1 0 0,-5 3-18 0 0,0 1-1 0 0,-14 8 1 0 0,7-4 78 0 0,-79 58 271 0 0,42-32 13 0 0,1 2 1 0 0,-53 54-1 0 0,75-62-155 0 0,1 2-1 0 0,2 1 1 0 0,2 1-1 0 0,1 2 1 0 0,-25 51 0 0 0,49-87-377 0 0,-6 14 214 0 0,-21 30-1 0 0,26-43-463 0 0,0-1-1 0 0,0 0 1 0 0,-1 0 0 0 0,0 0 0 0 0,0-1 0 0 0,0 1 0 0 0,0-1 0 0 0,-1 0 0 0 0,1 0-1 0 0,-1 0 1 0 0,-8 3 0 0 0,12-5 198 0 0,0-1-1 0 0,0 0 1 0 0,0 0 0 0 0,0 0-1 0 0,0 0 1 0 0,0 0 0 0 0,0 0-1 0 0,0 0 1 0 0,0 0 0 0 0,0 0-1 0 0,0 0 1 0 0,0 0-1 0 0,0 0 1 0 0,0-1 0 0 0,0 1-1 0 0,1 0 1 0 0,-1-1 0 0 0,0 1-1 0 0,0-1 1 0 0,0 1-1 0 0,0-1 1 0 0,1 0 0 0 0,-1 1-1 0 0,0-1 1 0 0,0 0 0 0 0,1 1-1 0 0,-1-1 1 0 0,1 0-1 0 0,-1 0 1 0 0,1 1 0 0 0,-1-2-1 0 0,-3-8-4334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35 137 8287 0 0,'-2'1'639'0'0,"0"-1"-354"0"0,0 1 0 0 0,0 0-1 0 0,0 0 1 0 0,0 0 0 0 0,0 1 0 0 0,0-1-1 0 0,0 0 1 0 0,0 1 0 0 0,0-1 0 0 0,0 1 0 0 0,1 0-1 0 0,-1-1 1 0 0,1 1 0 0 0,-3 3 0 0 0,4-3-95 0 0,-1-1 0 0 0,1 0 0 0 0,-1 0 0 0 0,1 1 0 0 0,0-1 0 0 0,-1 1 0 0 0,1-1 0 0 0,0 0 0 0 0,0 1 0 0 0,0-1 0 0 0,0 0 0 0 0,0 1 0 0 0,1-1 0 0 0,-1 1 0 0 0,0-1 0 0 0,1 0 0 0 0,-1 1 0 0 0,1 0 0 0 0,1 2-37 0 0,0-1 0 0 0,0 0 0 0 0,0 0 1 0 0,0 0-1 0 0,0-1 0 0 0,1 1 0 0 0,-1 0 0 0 0,1-1 1 0 0,0 0-1 0 0,0 0 0 0 0,0 1 0 0 0,0-2 1 0 0,0 1-1 0 0,0 0 0 0 0,5 1 0 0 0,1 0-80 0 0,1-1 0 0 0,0 0 0 0 0,0 0 1 0 0,1-1-1 0 0,-1 0 0 0 0,0-1 0 0 0,0 0 0 0 0,20-4 0 0 0,7-2 220 0 0,38-14 1 0 0,-56 15-191 0 0,331-104 1168 0 0,-288 89-1054 0 0,2-1 124 0 0,2 4 1 0 0,130-17-1 0 0,-171 32-1089 0 0,0 1 1 0 0,1 1-1 0 0,33 4 1 0 0,-30 1-6567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0,'0'0'274'0'0,"2"1"-6"0"0,21 19-215 0 0,-15-14 633 0 0,0 1 0 0 0,12 13 1 0 0,12 19 5345 0 0,0-3-4191 0 0,35 57 0 0 0,-61-84-1782 0 0,-1 1 0 0 0,0 0 0 0 0,0 0 1 0 0,-1 0-1 0 0,-1 0 0 0 0,0 1 0 0 0,0 0 0 0 0,-1-1 0 0 0,-1 1 0 0 0,1 0 0 0 0,-2 0 0 0 0,0 12 0 0 0,-1-11-45 0 0,0 0 0 0 0,-2 1 0 0 0,1-1 0 0 0,-1 0 0 0 0,-1 0 0 0 0,0-1 0 0 0,-1 1 0 0 0,0-1 0 0 0,-1 0 0 0 0,-10 15 0 0 0,6-12-29 0 0,-1 0 0 0 0,0-1 0 0 0,-24 22 0 0 0,27-28-426 0 0,-2 1 0 0 0,-13 7 0 0 0,16-11-650 0 0,1-1 1 0 0,-1 0-1 0 0,0 0 0 0 0,-11 2 1 0 0,5-2-4268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5983 0 0,'0'0'7963'0'0,"-8"2"-6622"0"0,-264 58 1590 0 0,226-49-2647 0 0,0 2 0 0 0,-43 20-1 0 0,75-27-213 0 0,1 0-1 0 0,-1 1 0 0 0,2 0 0 0 0,-1 1 1 0 0,1 1-1 0 0,0 0 0 0 0,1 1 0 0 0,0 0 1 0 0,1 0-1 0 0,-16 21 0 0 0,25-30-69 0 0,0 0 1 0 0,0 0-1 0 0,1 1 0 0 0,-1-1 0 0 0,0 0 0 0 0,0 1 1 0 0,1-1-1 0 0,-1 0 0 0 0,1 1 0 0 0,0-1 0 0 0,-1 1 1 0 0,1-1-1 0 0,0 1 0 0 0,0-1 0 0 0,0 1 0 0 0,0-1 1 0 0,0 1-1 0 0,0-1 0 0 0,0 1 0 0 0,0-1 0 0 0,1 2 1 0 0,0-2-5 0 0,0 1 1 0 0,-1-1-1 0 0,1 0 1 0 0,0 0-1 0 0,0 0 1 0 0,0 0 0 0 0,0 0-1 0 0,0 0 1 0 0,0 0-1 0 0,0 0 1 0 0,1-1 0 0 0,-1 1-1 0 0,0 0 1 0 0,0-1-1 0 0,1 1 1 0 0,-1 0 0 0 0,0-1-1 0 0,1 0 1 0 0,-1 1-1 0 0,0-1 1 0 0,3 0 0 0 0,19 2-44 0 0,-1-1 0 0 0,1-1 0 0 0,0-2 0 0 0,32-5 0 0 0,-20 2 24 0 0,14 0-5 0 0,87 0-1 0 0,-117 6 20 0 0,0 1-1 0 0,-1 0 1 0 0,1 1 0 0 0,-1 1-1 0 0,0 1 1 0 0,0 1 0 0 0,31 14-1 0 0,-41-15 9 0 0,0 0-1 0 0,0 0 0 0 0,-1 1 1 0 0,1 0-1 0 0,-1 0 1 0 0,0 0-1 0 0,-1 1 1 0 0,0 1-1 0 0,0-1 0 0 0,0 1 1 0 0,-1 0-1 0 0,0 0 1 0 0,-1 0-1 0 0,6 13 1 0 0,-8-16 5 0 0,-1 0 1 0 0,1-1-1 0 0,-1 1 1 0 0,0 0-1 0 0,0 0 1 0 0,-1 0-1 0 0,1 0 1 0 0,-1 0-1 0 0,0 1 1 0 0,-1-1 0 0 0,1 0-1 0 0,-1 0 1 0 0,0 0-1 0 0,0 0 1 0 0,0-1-1 0 0,-1 1 1 0 0,0 0-1 0 0,0 0 1 0 0,0-1-1 0 0,0 1 1 0 0,-1-1-1 0 0,0 0 1 0 0,0 0 0 0 0,0 0-1 0 0,0 0 1 0 0,-1 0-1 0 0,1-1 1 0 0,-7 5-1 0 0,-1 0 63 0 0,-1-1 0 0 0,1 0 0 0 0,-1 0 0 0 0,-1-2 0 0 0,1 1 0 0 0,-1-2 0 0 0,-21 6 0 0 0,-98 12 464 0 0,102-18-415 0 0,-182 34 244 0 0,114-19-271 0 0,54-12-110 0 0,42-7-83 0 0,3-2-209 0 0,0 1 115 0 0,1 0 0 0 0,-1 0 0 0 0,0-1 0 0 0,0 1 0 0 0,1 0 0 0 0,-1 0 0 0 0,0 0 0 0 0,1 0-1 0 0,-1 1 1 0 0,1-1 0 0 0,1-1 0 0 0,1 0-331 0 0,13-8-1127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2303 0 0,'0'2'2295'0'0,"-8"24"2151"0"0,-10 38 1082 0 0,15-53-5025 0 0,1 0 1 0 0,1 1-1 0 0,-1 19 1 0 0,2-26-430 0 0,0-1 1 0 0,1 0-1 0 0,-1 1 1 0 0,1-1-1 0 0,0 0 1 0 0,0 0-1 0 0,0 0 1 0 0,0 1-1 0 0,1-1 1 0 0,0 0-1 0 0,0-1 1 0 0,0 1-1 0 0,0 0 1 0 0,1-1-1 0 0,-1 1 0 0 0,1-1 1 0 0,0 0-1 0 0,0 1 1 0 0,0-2-1 0 0,0 1 1 0 0,1 0-1 0 0,-1 0 1 0 0,1-1-1 0 0,0 0 1 0 0,-1 0-1 0 0,1 0 1 0 0,8 2-1 0 0,21 7 664 0 0,67 11-1 0 0,-41-11-126 0 0,-40-7-426 0 0,12 3 286 0 0,39 12 0 0 0,-62-16-451 0 0,0 1 0 0 0,0-1 0 0 0,0 1-1 0 0,0 0 1 0 0,-1 1 0 0 0,0 0 0 0 0,0 0-1 0 0,0 0 1 0 0,10 11 0 0 0,3 13-45 0 0,-11-13-1047 0 0,-6 0-3391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222 130 5983 0 0,'0'0'274'0'0,"-7"-2"90"0"0,-3 3 219 0 0,0-1 1 0 0,0 1 0 0 0,0 1-1 0 0,-11 2 1 0 0,-16 2 2418 0 0,-44 7-1296 0 0,79-13-1543 0 0,0 0-1 0 0,0 1 1 0 0,-1-1 0 0 0,1 0-1 0 0,0-1 1 0 0,-1 1-1 0 0,-1-1 1 0 0,-3 1 368 0 0,5 0 453 0 0,0-1-496 0 0,2 1-421 0 0,0 0 0 0 0,0 0-1 0 0,-1 0 1 0 0,1-1 0 0 0,0 1-1 0 0,0 0 1 0 0,0 0 0 0 0,-1 0-1 0 0,1 0 1 0 0,0 0 0 0 0,0 0-1 0 0,0-1 1 0 0,0 1 0 0 0,-1 0-1 0 0,1 0 1 0 0,0 0 0 0 0,0 0-1 0 0,0-1 1 0 0,0 1 0 0 0,0 0-1 0 0,-1 0 1 0 0,1 0 0 0 0,0-1-1 0 0,0 1 1 0 0,0 0 0 0 0,0 0-1 0 0,0-1 1 0 0,0 1 0 0 0,0 0-1 0 0,0 0 1 0 0,0-1 0 0 0,0 1-1 0 0,0 0 1 0 0,0 0 0 0 0,0 0-1 0 0,0-1 1 0 0,0 1 0 0 0,0 0-1 0 0,0 0 1 0 0,0-1 0 0 0,0 1-1 0 0,1 0 1 0 0,-1 0 0 0 0,0 0-1 0 0,0-1 1 0 0,0 1 0 0 0,0 0-1 0 0,0 0 1 0 0,1 0 0 0 0,-1-1-1 0 0,0 1 1 0 0,18-13 798 0 0,25-6-782 0 0,181-45 412 0 0,6 21-633 0 0,-209 40-266 0 0,-19 3 148 0 0,-18 12-13160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3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13303 0 0,'-1'1'606'0'0,"-10"9"-278"0"0,0 1 1 0 0,1 0-1 0 0,0 0 1 0 0,-8 14 0 0 0,10-13-119 0 0,0-1 1 0 0,-2 0-1 0 0,1 0 1 0 0,-1-1 0 0 0,-13 11-1 0 0,-9 0 3 0 0,-66 34 1 0 0,-40 7 481 0 0,53-25-117 0 0,68-30-537 0 0,-82 42 508 0 0,91-44-477 0 0,-1 1 0 0 0,1 0-1 0 0,0 0 1 0 0,0 1 0 0 0,0 0 0 0 0,1 0 0 0 0,0 1-1 0 0,-8 13 1 0 0,13-19-93 0 0,1 0 0 0 0,0 1 1 0 0,0-1-1 0 0,0 0 0 0 0,0 1 0 0 0,0-1 0 0 0,0 1 0 0 0,0 0 0 0 0,1-1 1 0 0,0 1-1 0 0,-1 0 0 0 0,1-1 0 0 0,0 6 0 0 0,1-8-195 0 0,-1 1 0 0 0,0-1 0 0 0,0 0 0 0 0,0 1 0 0 0,1-1 0 0 0,-1 1 0 0 0,0-1 0 0 0,1 0 0 0 0,-1 1 0 0 0,0-1 0 0 0,1 0 0 0 0,-1 1 0 0 0,0-1 0 0 0,1 0 0 0 0,-1 0 0 0 0,1 0 0 0 0,-1 1 0 0 0,0-1 0 0 0,1 0 0 0 0,0 0 0 0 0,0 1-809 0 0,10 3-4954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3679 0 0,'0'0'6579'0'0,"16"-10"-2512"0"0,6-6-3085 0 0,-17 11-817 0 0,0 1 0 0 0,0 1 0 0 0,0-1 0 0 0,1 1 0 0 0,5-3 0 0 0,7-1 818 0 0,22-12 0 0 0,-39 18-737 0 0,10 1 368 0 0,-6 2-571 0 0,0-1 0 0 0,0 1 0 0 0,0 0 0 0 0,6 4 0 0 0,18 6 74 0 0,-11-8-64 0 0,0-1 0 0 0,0-1-1 0 0,0-1 1 0 0,21-1 0 0 0,-35 0-46 0 0,-14 18 74 0 0,-1-6-74 0 0,0-1 0 0 0,-1 0 0 0 0,0-1-1 0 0,-23 15 1 0 0,-3 2 31 0 0,7-4-38 0 0,-11 9 0 0 0,-42 42 0 0 0,72-64 1 0 0,9-8 0 0 0,0 0 1 0 0,1 0-1 0 0,-1 1 1 0 0,1-1-1 0 0,0 1 1 0 0,-1 0-1 0 0,1-1 1 0 0,0 1-1 0 0,1 0 1 0 0,-1 0-1 0 0,-2 6 1 0 0,3-8 186 0 0,12-1 4 0 0,1-1-4 0 0,0-1 1 0 0,-1-1-1 0 0,13-4 0 0 0,15-3 172 0 0,-5 3 200 0 0,59-3-1 0 0,-79 9-451 0 0,0 2 0 0 0,0 0 0 0 0,-1 0 1 0 0,1 1-1 0 0,0 1 0 0 0,-1 0 0 0 0,17 7 0 0 0,8 7-170 0 0,-21-9 159 0 0,33 10 0 0 0,-45-16-251 0 0,0-1 1 0 0,0 0-1 0 0,1 0 0 0 0,-1-1 1 0 0,0 1-1 0 0,0-1 0 0 0,0 0 1 0 0,1-1-1 0 0,-1 1 0 0 0,0-1 1 0 0,7-2-1 0 0,7-4-5143 0 0,1-2-1742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3679 0 0,'0'0'9167'0'0,"-2"9"-7126"0"0,-13 24-852 0 0,-3-1-1 0 0,-34 50 0 0 0,23-37-1067 0 0,-138 235-3 0 0,109-179-98 0 0,26-48-36 0 0,31-51-60 0 0,3-11-3321 0 0,1-3 2198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71 236 15231 0 0,'-10'3'54'0'0,"5"-2"74"0"0,0 0 1 0 0,1 0 0 0 0,-1 1-1 0 0,0 0 1 0 0,1 0-1 0 0,-1 0 1 0 0,1 0 0 0 0,0 1-1 0 0,0-1 1 0 0,0 1-1 0 0,0 0 1 0 0,-3 4 0 0 0,19 0 500 0 0,-4-5-511 0 0,0-1-1 0 0,0 0 1 0 0,-1 0-1 0 0,1-1 1 0 0,0 1 0 0 0,0-2-1 0 0,11-1 1 0 0,56-13 190 0 0,-60 11-232 0 0,159-43 82 0 0,125-24 28 0 0,-178 58-296 0 0,177 3 0 0 0,-265 10 84 0 0,1-1 1 0 0,-1-2-1 0 0,0-1 0 0 0,0-2 0 0 0,61-18 1 0 0,68-47-3178 0 0,-142 61 2252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27 536 5527 0 0,'-1'1'423'0'0,"-2"2"-325"0"0,1-1 0 0 0,0 1 0 0 0,-1 0 1 0 0,1 0-1 0 0,0 0 0 0 0,0 0 0 0 0,-2 6 0 0 0,-1 3 10454 0 0,63-140-7062 0 0,-50 108-3441 0 0,80-172 1035 0 0,-74 164-926 0 0,3 1 1 0 0,0 1 0 0 0,1 1-1 0 0,39-41 1 0 0,-47 55-155 0 0,-2 3-54 0 0,-1 1 1 0 0,1-1-1 0 0,0 2 1 0 0,12-9-1 0 0,-18 14-15 0 0,0-1 0 0 0,1 1 0 0 0,-1 0 0 0 0,0 0 0 0 0,1 0 1 0 0,-1 0-1 0 0,1 1 0 0 0,-1-1 0 0 0,0 1 0 0 0,1-1 0 0 0,0 1 0 0 0,-1 0 0 0 0,1 0 0 0 0,-1 0 0 0 0,1 0 1 0 0,-1 1-1 0 0,1-1 0 0 0,-1 0 0 0 0,1 1 0 0 0,-1 0 0 0 0,0 0 0 0 0,1 0 0 0 0,-1 0 0 0 0,3 1 1 0 0,7 6-5046 0 0,1 1-1658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19 10735 0 0,'0'0'496'0'0,"-13"-6"176"0"0,5 3-640 0 0,0 1 1 0 0,0 0-1 0 0,0 0 0 0 0,0 1 0 0 0,0-1 0 0 0,-1 2 1 0 0,1-1-1 0 0,0 1 0 0 0,0 1 0 0 0,-1 0 0 0 0,1 0 0 0 0,0 0 1 0 0,0 1-1 0 0,0 0 0 0 0,0 1 0 0 0,-14 6 0 0 0,3 0-146 0 0,0 1 0 0 0,1 0-1 0 0,0 2 1 0 0,1 0 0 0 0,-24 22 0 0 0,16-12 313 0 0,2 2 0 0 0,0 0-1 0 0,1 1 1 0 0,-22 34 0 0 0,42-57-115 0 0,1 1 0 0 0,0-1 0 0 0,-1 1-1 0 0,1-1 1 0 0,0 1 0 0 0,1-1 0 0 0,-1 1-1 0 0,0 0 1 0 0,1 0 0 0 0,-1 3 0 0 0,1-5-59 0 0,1-1-1 0 0,-1 0 1 0 0,0 1 0 0 0,0-1 0 0 0,0 0 0 0 0,0 0 0 0 0,1 1 0 0 0,-1-1 0 0 0,0 0 0 0 0,0 1 0 0 0,1-1 0 0 0,-1 0 0 0 0,0 0 0 0 0,0 0 0 0 0,1 1 0 0 0,-1-1-1 0 0,0 0 1 0 0,1 0 0 0 0,-1 0 0 0 0,0 0 0 0 0,1 1 0 0 0,-1-1 0 0 0,0 0 0 0 0,1 0 0 0 0,-1 0 0 0 0,0 0 0 0 0,1 0 0 0 0,-1 0 0 0 0,1 0 0 0 0,10 0 397 0 0,4-4-24 0 0,0-1 1 0 0,0-1-1 0 0,0 0 0 0 0,19-13 0 0 0,-1 2 39 0 0,3-1-58 0 0,1 2 0 0 0,1 1 0 0 0,63-15 0 0 0,-90 28-1935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8 237 14279 0 0,'0'0'3971'0'0,"-4"-7"-3790"0"0,3 5-176 0 0,0 0-1 0 0,1 1 1 0 0,-1-1-1 0 0,1 0 1 0 0,0 0-1 0 0,-1 0 1 0 0,1 0-1 0 0,0 0 1 0 0,0 0-1 0 0,0 0 0 0 0,0 0 1 0 0,1 0-1 0 0,-1 0 1 0 0,0 0-1 0 0,1 0 1 0 0,-1 0-1 0 0,2-1 1 0 0,16-34-32 0 0,-15 32 23 0 0,7-12-113 0 0,1 0 0 0 0,0 1 0 0 0,15-15 0 0 0,-19 22 122 0 0,1 1 1 0 0,0 1-1 0 0,1-1 0 0 0,0 2 0 0 0,0-1 1 0 0,19-9-1 0 0,-23 14 64 0 0,-1 0 1 0 0,1 1 0 0 0,0-1-1 0 0,0 1 1 0 0,0 0-1 0 0,0 1 1 0 0,0 0-1 0 0,0-1 1 0 0,0 1 0 0 0,0 1-1 0 0,0-1 1 0 0,0 1-1 0 0,0 0 1 0 0,0 0-1 0 0,0 0 1 0 0,4 3-1 0 0,-1-1-45 0 0,-1 0-1 0 0,0 0 0 0 0,-1 1 0 0 0,1 0 0 0 0,-1 0 0 0 0,1 1 0 0 0,-1 0 0 0 0,-1 0 0 0 0,10 10 0 0 0,-14-13-31 0 0,0-1 0 0 0,0 1 0 0 0,0-1 0 0 0,0 1 0 0 0,0 0 0 0 0,-1 0 0 0 0,1 0 1 0 0,0-1-1 0 0,-1 1 0 0 0,0 0 0 0 0,1 0 0 0 0,-1 0 0 0 0,0 0 0 0 0,0 0 0 0 0,0 0 0 0 0,0 0 0 0 0,0 0 0 0 0,-1 0 0 0 0,1-1 0 0 0,-1 1 0 0 0,1 0 0 0 0,-1 0 0 0 0,1 0 0 0 0,-1-1 0 0 0,0 1 0 0 0,0 0 0 0 0,0 0 0 0 0,-2 1 0 0 0,-3 7-165 0 0,-1-1-1 0 0,-1-1 0 0 0,-13 14 0 0 0,12-14 12 0 0,-3 5-914 0 0,-13 19 0 0 0,25-31 1043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 10591 0 0,'0'0'819'0'0,"0"-1"-534"0"0,0-5 2258 0 0,-11 10 81 0 0,-5 5-2245 0 0,0 1 0 0 0,-26 20 0 0 0,22-14-291 0 0,-180 134-528 0 0,157-122 387 0 0,92-42 42 0 0,-37 11 35 0 0,0 0-1 0 0,0 0 0 0 0,0 1 1 0 0,0 1-1 0 0,0 0 1 0 0,0 1-1 0 0,0 0 0 0 0,0 1 1 0 0,0 0-1 0 0,0 1 0 0 0,17 5 1 0 0,-22-5 4 0 0,1 0 1 0 0,0 1 0 0 0,-1 0-1 0 0,0 1 1 0 0,1-1-1 0 0,-1 1 1 0 0,-1 1 0 0 0,1-1-1 0 0,-1 1 1 0 0,1 0-1 0 0,-2 1 1 0 0,1 0 0 0 0,0-1-1 0 0,-1 2 1 0 0,0-1-1 0 0,-1 1 1 0 0,1-1 0 0 0,3 10-1 0 0,-7-14-27 0 0,0 0-1 0 0,-1 0 1 0 0,1 0 0 0 0,0 0-1 0 0,-1 0 1 0 0,1 0-1 0 0,-1 0 1 0 0,0 0 0 0 0,0 0-1 0 0,0 0 1 0 0,0 0-1 0 0,0 0 1 0 0,0 0 0 0 0,-1 0-1 0 0,1 0 1 0 0,-1 0-1 0 0,1 0 1 0 0,-1 0-1 0 0,-1 2 1 0 0,1-1-4 0 0,-1 1 0 0 0,-1-1 0 0 0,1-1 0 0 0,0 1 0 0 0,-1 0 0 0 0,1-1 0 0 0,-1 1 0 0 0,0-1 0 0 0,0 0 0 0 0,-3 3 0 0 0,-8 2-57 0 0,0 0-1 0 0,0-1 0 0 0,0 0 1 0 0,-16 3-1 0 0,29-9 49 0 0,-9 3-463 0 0,0 0 1 0 0,0-1-1 0 0,0-1 0 0 0,-1 1 0 0 0,1-2 0 0 0,0 0 1 0 0,-1 0-1 0 0,-19-3 0 0 0,5-3-4692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476 560 3223 0 0,'0'0'12720'0'0,"1"-2"-12181"0"0,9-10-86 0 0,6-6-202 0 0,-1-1 0 0 0,-2-1 1 0 0,0 0-1 0 0,13-28 0 0 0,-9 9-441 0 0,-2 0 1 0 0,14-58-1 0 0,22-124-4715 0 0,-48 197 2441 0 0,-10 30 1940 0 0,-4 9 771 0 0,1 0 1 0 0,0 1 0 0 0,1 0-1 0 0,0 1 1 0 0,-6 19-1 0 0,-2 3 96 0 0,-253 518 1267 0 0,244-504-1539 0 0,-73 161 2096 0 0,65-139-2354 0 0,-3-1 1 0 0,-59 88 0 0 0,61-113-213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6911 0 0,'-1'1'528'0'0,"-3"32"1171"0"0,2-21 2152 0 0,1-1 3491 0 0,12-8-6738 0 0,-2-2-516 0 0,0 0 0 0 0,-1-1-1 0 0,1 0 1 0 0,0 0 0 0 0,0-1 0 0 0,-1 0-1 0 0,1-1 1 0 0,14-4 0 0 0,2 0 34 0 0,-2 2-98 0 0,0 0 0 0 0,0 2 0 0 0,0 1 0 0 0,0 1-1 0 0,31 3 1 0 0,-35 0-3520 0 0,33 8 0 0 0,-36-6-2967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91 919 0 0,'33'-12'1739'0'0,"-27"10"-986"0"0,0 0 0 0 0,0 0 0 0 0,0 0 0 0 0,8-5 0 0 0,3-3 4992 0 0,-10 7-4932 0 0,-1-1 1 0 0,0 1-1 0 0,0-2 1 0 0,0 1-1 0 0,10-10 1 0 0,4-6 2316 0 0,-19 19-2446 0 0,-3 1-486 0 0,-11 4-104 0 0,0 0 0 0 0,0 1 0 0 0,0 1 0 0 0,0 0 0 0 0,-19 12 0 0 0,-12 6 56 0 0,-73 35-552 0 0,4 5 1 0 0,-125 93-1 0 0,193-126 307 0 0,-40 31-243 0 0,84-61 232 0 0,3 0-366 0 0,4-1 403 0 0,0 0 0 0 0,1 0 0 0 0,-1 0 0 0 0,0-1 0 0 0,0 0 0 0 0,9-2 0 0 0,40-15-10 0 0,-7 2 17 0 0,-30 12 42 0 0,1 0 0 0 0,-1 2 0 0 0,1 0 0 0 0,-1 1 0 0 0,1 1 0 0 0,0 0 0 0 0,-1 2 0 0 0,1 0 0 0 0,-1 1 0 0 0,1 1-1 0 0,-1 1 1 0 0,0 0 0 0 0,-1 1 0 0 0,1 1 0 0 0,-1 1 0 0 0,-1 1 0 0 0,0 0 0 0 0,22 15 0 0 0,-36-21 35 0 0,1-1 0 0 0,0 0 0 0 0,0 1 0 0 0,-1 0 0 0 0,0-1 0 0 0,1 1 0 0 0,-1 0 1 0 0,0 0-1 0 0,0 0 0 0 0,-1 1 0 0 0,1-1 0 0 0,-1 0 0 0 0,1 1 0 0 0,-1-1 0 0 0,0 1 0 0 0,-1-1 0 0 0,1 1 0 0 0,0-1 1 0 0,-1 1-1 0 0,0 0 0 0 0,0-1 0 0 0,0 1 0 0 0,0 0 0 0 0,-1-1 0 0 0,1 1 0 0 0,-1-1 0 0 0,0 1 0 0 0,0-1 0 0 0,0 1 1 0 0,-1-1-1 0 0,1 1 0 0 0,-1-1 0 0 0,0 0 0 0 0,0 0 0 0 0,0 0 0 0 0,0 0 0 0 0,-5 5 0 0 0,-9 7 118 0 0,0 0 0 0 0,-1-1 0 0 0,0-1 0 0 0,-2 0 0 0 0,1-1 0 0 0,-1-2 0 0 0,-34 15 0 0 0,-153 45 858 0 0,184-64-934 0 0,-15 4 11 0 0,0-1-1 0 0,-52 4 1 0 0,64-11-82 0 0,1-1 0 0 0,-1-1 0 0 0,0-1 0 0 0,-41-7 1 0 0,65 7-63 0 0,13 17-3898 0 0,-5-8 2378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1 919 0 0,'-16'0'704'0'0,"3"1"9713"0"0,-1 3-4055 0 0,-14 11-2262 0 0,12-4-4871 0 0,-16 15 1 0 0,29-23 1453 0 0,-69 50-896 0 0,-6 5-255 0 0,70-50 431 0 0,-1 0 0 0 0,2 0 0 0 0,-1 1-1 0 0,1 0 1 0 0,0 0 0 0 0,-7 14 0 0 0,13-21 59 0 0,-1 0-1 0 0,1 1 1 0 0,0-1 0 0 0,0 1-1 0 0,0-1 1 0 0,1 1 0 0 0,-1 0-1 0 0,1-1 1 0 0,-1 1 0 0 0,1 0-1 0 0,0-1 1 0 0,0 1-1 0 0,0 0 1 0 0,0-1 0 0 0,0 1-1 0 0,1 0 1 0 0,-1-1 0 0 0,1 1-1 0 0,0-1 1 0 0,0 1 0 0 0,0-1-1 0 0,0 1 1 0 0,0-1-1 0 0,0 1 1 0 0,1-1 0 0 0,-1 0-1 0 0,1 0 1 0 0,0 0 0 0 0,-1 0-1 0 0,1 0 1 0 0,0 0 0 0 0,4 3-1 0 0,-3-3 22 0 0,1 1 0 0 0,1-1 0 0 0,-1 1 0 0 0,0-1 0 0 0,0 0 0 0 0,1 0 0 0 0,-1-1 0 0 0,1 0 0 0 0,0 1 0 0 0,-1-1 0 0 0,1-1 0 0 0,0 1 0 0 0,0-1 0 0 0,-1 0 0 0 0,1 0 0 0 0,0 0 0 0 0,7-2 0 0 0,-3 0 23 0 0,0-2 0 0 0,0 1 0 0 0,-1-1 0 0 0,1 0 1 0 0,-1-1-1 0 0,1 0 0 0 0,-1 0 0 0 0,-1 0 0 0 0,12-12 0 0 0,-7 6 16 0 0,0-1 0 0 0,-1-1 1 0 0,-1 0-1 0 0,15-23 0 0 0,-20 27-114 0 0,0 0 0 0 0,0-1 0 0 0,-1 1 0 0 0,0-1 0 0 0,0 0 0 0 0,-1 0 0 0 0,0 0 0 0 0,-1 0 0 0 0,1-19 0 0 0,-3 29 9 0 0,0 0-1 0 0,0-1 0 0 0,0 1 1 0 0,0-1-1 0 0,0 1 0 0 0,-1 0 1 0 0,1-1-1 0 0,0 1 0 0 0,0 0 1 0 0,0-1-1 0 0,-1 1 1 0 0,1 0-1 0 0,0-1 0 0 0,-1 1 1 0 0,1 0-1 0 0,0-1 0 0 0,-1 1 1 0 0,1 0-1 0 0,0 0 1 0 0,-1 0-1 0 0,1-1 0 0 0,0 1 1 0 0,-1 0-1 0 0,1 0 0 0 0,-1 0 1 0 0,1 0-1 0 0,0 0 0 0 0,-2-1 1 0 0,-10 1-660 0 0,7 1 191 0 0,1 1-1 0 0,-1 0 0 0 0,0 0 1 0 0,1 0-1 0 0,-1 1 0 0 0,1 0 1 0 0,-8 5-1 0 0,3 0-1070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65 483 11831 0 0,'0'0'1075'0'0,"-8"-2"-862"0"0,5 1 288 0 0,-1-1-1 0 0,0 0 0 0 0,0 0 1 0 0,0 0-1 0 0,1 0 0 0 0,-1-1 1 0 0,1 1-1 0 0,0-1 0 0 0,0 0 1 0 0,0 0-1 0 0,-4-4 0 0 0,6 4-333 0 0,-1 1 0 0 0,1-1 0 0 0,0 0 0 0 0,-1 1 0 0 0,1-1 0 0 0,0 0 0 0 0,1 0 0 0 0,-1 0 0 0 0,1 0 0 0 0,-1 0 0 0 0,1 0 0 0 0,0 0 0 0 0,0 0 0 0 0,0 0 0 0 0,0 0 0 0 0,1-4 0 0 0,2-6-92 0 0,1 1 0 0 0,0-1 0 0 0,0 1 0 0 0,1 0 0 0 0,1 1 0 0 0,0-1 0 0 0,1 1 0 0 0,14-19 0 0 0,0 5-82 0 0,1 1-1 0 0,32-28 1 0 0,-11 16-910 0 0,1 2 0 0 0,84-48-1 0 0,-99 66-786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138 189 2303 0 0,'-7'14'1064'0'0,"-17"21"-1"0"0,-1 1 6381 0 0,-11 18-2396 0 0,-9 13-4488 0 0,71-100-467 0 0,-1 1 147 0 0,-6 5 40 0 0,1 0 0 0 0,26-26 1 0 0,-32 39-235 0 0,0 1 0 0 0,1 0 1 0 0,1 1-1 0 0,33-20 0 0 0,-46 30-46 0 0,1 1 0 0 0,-1-1 0 0 0,1 1 0 0 0,-1 0 0 0 0,1-1 0 0 0,0 1 0 0 0,-1 1 0 0 0,1-1 0 0 0,0 1 0 0 0,0-1 0 0 0,0 1 0 0 0,4 1 0 0 0,-6-1 0 0 0,0 0 0 0 0,0 1 0 0 0,-1-1 0 0 0,1 1 0 0 0,0 0 0 0 0,0-1 0 0 0,-1 1 0 0 0,1 0 0 0 0,0 0 0 0 0,-1 0 0 0 0,1 0 0 0 0,-1 1 0 0 0,1-1 0 0 0,-1 0 0 0 0,0 1 0 0 0,1-1 0 0 0,-1 0 0 0 0,0 1 0 0 0,0 0 0 0 0,0-1 0 0 0,0 1 0 0 0,0 0 0 0 0,-1-1 0 0 0,1 1 0 0 0,1 3 0 0 0,-1 2 16 0 0,1 0-1 0 0,-1-1 1 0 0,0 1-1 0 0,-1 0 1 0 0,1 0-1 0 0,-1 0 1 0 0,-2 11 0 0 0,-2 4 42 0 0,-7 23 1 0 0,-1 8 19 0 0,11-51 2 0 0,2-6-49 0 0,0 1-1 0 0,0 0 1 0 0,0 0-1 0 0,1 0 1 0 0,-1 0-1 0 0,1 0 1 0 0,-1 0 0 0 0,1 0-1 0 0,3-2 1 0 0,0-3 15 0 0,38-64 173 0 0,30-45-168 0 0,-62 101 2 0 0,1 1-1 0 0,1 0 1 0 0,1 1 0 0 0,27-24 0 0 0,-38 36-6 0 0,0-1 1 0 0,1 1 0 0 0,-1 0 0 0 0,0 0 0 0 0,1 0 0 0 0,-1 1 0 0 0,1-1 0 0 0,-1 1 0 0 0,1 0 0 0 0,0 0-1 0 0,0 0 1 0 0,4 0 0 0 0,-7 2 0 0 0,0-1 0 0 0,0 1 0 0 0,0 0 0 0 0,1 0-1 0 0,-1-1 1 0 0,0 1 0 0 0,-1 0 0 0 0,1 0 0 0 0,0 0 0 0 0,0 0-1 0 0,0 0 1 0 0,0 1 0 0 0,-1-1 0 0 0,1 0 0 0 0,-1 0 0 0 0,1 2 0 0 0,2 4 61 0 0,0 0 1 0 0,-1 0 0 0 0,0 0 0 0 0,-1 0 0 0 0,0 1 0 0 0,1 7 0 0 0,-1-4-64 0 0,0-1 0 0 0,1 1 1 0 0,0-1-1 0 0,8 20 1 0 0,-1-12 51 0 0,-8-16-88 0 0,1 0 1 0 0,-1 0-1 0 0,0 0 1 0 0,0 0-1 0 0,0 1 0 0 0,0-1 1 0 0,1 4-1 0 0,0 2-328 0 0,0 1 0 0 0,-1 0 1 0 0,0 0-1 0 0,0 0 0 0 0,-1 0 0 0 0,0-1 0 0 0,-1 12 1 0 0,-1-9-957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52 15663 0 0,'0'0'3684'0'0,"1"0"-2590"0"0,27-4-950 0 0,-11 2-1278 0 0,0-1 1 0 0,-1-1-1 0 0,26-8 0 0 0,-40 11 1065 0 0,-1 1 157 0 0,0-1-1 0 0,0 1 0 0 0,0 0 0 0 0,0-1 0 0 0,0 1 0 0 0,0-1 0 0 0,1 1 0 0 0,-1-1 0 0 0,-1 1 1 0 0,1-1-1 0 0,0 0 0 0 0,0 0 0 0 0,0 1 0 0 0,0-1 0 0 0,0 0 0 0 0,-1 0 0 0 0,1 0 0 0 0,0 0 1 0 0,-1 0-1 0 0,1 0 0 0 0,0 0 0 0 0,-1 0 0 0 0,1 0 0 0 0,0-2 0 0 0,-1 1 491 0 0,-7-1 98 0 0,4 3-631 0 0,0 0 0 0 0,1-1 0 0 0,-1 1 0 0 0,0 0 0 0 0,0 1-1 0 0,1-1 1 0 0,-1 0 0 0 0,0 1 0 0 0,1-1 0 0 0,-1 1 0 0 0,0 0 0 0 0,1 0 0 0 0,-5 2 0 0 0,-33 20-53 0 0,39-22 17 0 0,-34 24 82 0 0,2 2 0 0 0,0 1-1 0 0,2 1 1 0 0,-48 59 0 0 0,66-73 30 0 0,1 1 0 0 0,0 0 0 0 0,2 1 0 0 0,-1 0 0 0 0,-8 23 0 0 0,18-39-94 0 0,0 1 0 0 0,1 0-1 0 0,-1 0 1 0 0,1 0 0 0 0,-1 0-1 0 0,1 0 1 0 0,0 0 0 0 0,0 0-1 0 0,0 0 1 0 0,0 0 0 0 0,0 0-1 0 0,1 0 1 0 0,-1 0 0 0 0,1 3-1 0 0,0-5-12 0 0,-1 1-1 0 0,1-1 1 0 0,-1 1-1 0 0,1-1 1 0 0,-1 0 0 0 0,1 1-1 0 0,0-1 1 0 0,-1 0-1 0 0,1 0 1 0 0,-1 0-1 0 0,1 1 1 0 0,0-1-1 0 0,-1 0 1 0 0,1 0 0 0 0,0 0-1 0 0,-1 0 1 0 0,1 0-1 0 0,1 0 1 0 0,-1 0 24 0 0,5 0 27 0 0,1 0-1 0 0,-1-1 1 0 0,1 1-1 0 0,-1-1 1 0 0,0-1-1 0 0,0 1 1 0 0,0-1-1 0 0,0 0 1 0 0,0 0-1 0 0,0-1 1 0 0,0 0 0 0 0,5-4-1 0 0,6-3 34 0 0,0-2 0 0 0,23-20 0 0 0,-7 0 91 0 0,-24 22-55 0 0,0 1 0 0 0,1 0 1 0 0,0 0-1 0 0,1 1 1 0 0,15-10-1 0 0,-26 18-130 0 0,1 0 0 0 0,-1 0-1 0 0,0 0 1 0 0,1-1 0 0 0,-1 1-1 0 0,0 0 1 0 0,1 0 0 0 0,-1 0 0 0 0,0 0-1 0 0,1 0 1 0 0,-1 0 0 0 0,0 0 0 0 0,1 0-1 0 0,-1 0 1 0 0,1 0 0 0 0,-1 0-1 0 0,0 0 1 0 0,1 0 0 0 0,-1 0 0 0 0,0 0-1 0 0,1 0 1 0 0,-1 0 0 0 0,0 0-1 0 0,1 1 1 0 0,-1-1 0 0 0,0 0 0 0 0,1 0-1 0 0,-1 0 1 0 0,0 1 0 0 0,1-1 0 0 0,-1 0-1 0 0,0 0 1 0 0,0 1 0 0 0,1-1-1 0 0,-1 0 1 0 0,0 1 0 0 0,1 0 14 0 0,0 1 0 0 0,-1-1-1 0 0,1 1 1 0 0,-1 0 0 0 0,1-1 0 0 0,-1 1 0 0 0,0 0-1 0 0,0-1 1 0 0,0 3 0 0 0,0 2 26 0 0,0 0 0 0 0,0 0 0 0 0,-1 0 0 0 0,-2 8 0 0 0,-5 7-196 0 0,-12 24 0 0 0,3-10-320 0 0,17-33-404 0 0,1-1-41 0 0,1-1 732 0 0,-1 0 0 0 0,1 0-1 0 0,-1 0 1 0 0,0 0 0 0 0,1 0 0 0 0,-1-1 0 0 0,1 1 0 0 0,-1 0 0 0 0,0-1-1 0 0,1 1 1 0 0,-1-1 0 0 0,0 1 0 0 0,3-2 0 0 0,14-10-1582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11975 0 0,'0'0'923'0'0,"-1"2"-282"0"0,-26 44 7142 0 0,-21 23-5321 0 0,8-14-1959 0 0,9-3-421 0 0,1 1 0 0 0,4 1 0 0 0,-32 91 0 0 0,-110 272-82 0 0,152-378-596 0 0,-3-1 0 0 0,-1-1 0 0 0,-2 0 0 0 0,-38 48 0 0 0,42-64-1496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19295 0 0,'0'0'1744'0'0,"3"0"-1434"0"0,20 2 398 0 0,0-2 0 0 0,0 0 0 0 0,24-4 1 0 0,72-14 96 0 0,-71 9-617 0 0,9-1-452 0 0,71-24 0 0 0,-51 6-7778 0 0,-53 17 884 0 0</inkml:trace>
  <inkml:trace contextRef="#ctx0" brushRef="#br0" timeOffset="0.97">874 0 5527 0 0,'2'1'423'0'0,"1"2"215"0"0,-1-1-1 0 0,1 1 1 0 0,-1-1 0 0 0,1 1 0 0 0,-1 0-1 0 0,0 0 1 0 0,0 0 0 0 0,0 0-1 0 0,0 0 1 0 0,0 1 0 0 0,-1-1-1 0 0,0 0 1 0 0,0 1 0 0 0,0-1-1 0 0,1 6 1 0 0,-1 0 761 0 0,0 1 0 0 0,-1-1 0 0 0,0 1 0 0 0,-2 10 0 0 0,0 1-960 0 0,1-2-84 0 0,-1-1 0 0 0,-1 0 0 0 0,-1 1 0 0 0,0-1 0 0 0,-9 22-1 0 0,9-30-629 0 0,0-1-1 0 0,0 1 0 0 0,-1-1 0 0 0,-1 0 1 0 0,1 0-1 0 0,-2 0 0 0 0,1-1 0 0 0,-1 0 1 0 0,0 0-1 0 0,-14 11 0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4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8287 0 0,'0'0'10496'0'0,"7"-5"-12336"0"0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49 7367 0 0,'0'0'568'0'0,"-1"2"-77"0"0,-15 38 7374 0 0,-15 20-6705 0 0,-4 8-948 0 0,26-47 87 0 0,4-11 195 0 0,0-1-1 0 0,1 1 1 0 0,0-1 0 0 0,1 1-1 0 0,0 0 1 0 0,1 0 0 0 0,-3 21-1 0 0,6-30-423 0 0,-1-1-1 0 0,0 1 0 0 0,0-1 1 0 0,0 1-1 0 0,0-1 0 0 0,1 1 1 0 0,-1-1-1 0 0,0 1 0 0 0,1-1 1 0 0,-1 1-1 0 0,0-1 1 0 0,1 1-1 0 0,-1-1 0 0 0,0 0 1 0 0,1 1-1 0 0,-1-1 0 0 0,1 0 1 0 0,-1 1-1 0 0,1-1 1 0 0,-1 0-1 0 0,1 0 0 0 0,-1 1 1 0 0,1-1-1 0 0,0 0 0 0 0,12 4 574 0 0,-8-4-529 0 0,0 0 0 0 0,0 0 0 0 0,0 0 0 0 0,0-1-1 0 0,0 0 1 0 0,0 0 0 0 0,0 0 0 0 0,-1-1 0 0 0,1 0-1 0 0,6-3 1 0 0,2-1-6 0 0,0-1-1 0 0,15-11 1 0 0,-2-1-69 0 0,32-30-1 0 0,-46 37-58 0 0,0-1 0 0 0,-1 0 0 0 0,0 0-1 0 0,10-19 1 0 0,-11 9-291 0 0,-10 22 86 0 0,-8-10-1219 0 0</inkml:trace>
  <inkml:trace contextRef="#ctx0" brushRef="#br0" timeOffset="1">478 269 14943 0 0,'0'0'687'0'0,"0"2"-16"0"0,1 7-431 0 0,0-1 3106 0 0,1-8-2250 0 0,9-5-708 0 0,1-1 0 0 0,-1 0 0 0 0,1 0 0 0 0,-2-1 0 0 0,21-17-1 0 0,-7 6-197 0 0,67-52 130 0 0,-45 33 20 0 0,81-49-1 0 0,-122 83-252 0 0,1 0 0 0 0,0 0 0 0 0,0 0 0 0 0,1 1 0 0 0,-1 0 0 0 0,1 0 0 0 0,-1 1 1 0 0,10-2-1 0 0,-14 3-60 0 0,0 0 0 0 0,0 0 0 0 0,0 0 1 0 0,0 0-1 0 0,0 1 0 0 0,1-1 1 0 0,-1 1-1 0 0,0-1 0 0 0,0 1 0 0 0,0 0 1 0 0,0 0-1 0 0,0 0 0 0 0,0 0 1 0 0,-1 0-1 0 0,1 0 0 0 0,0 0 0 0 0,0 1 1 0 0,-1-1-1 0 0,1 1 0 0 0,-1-1 0 0 0,1 1 1 0 0,-1 0-1 0 0,0-1 0 0 0,0 1 1 0 0,1 0-1 0 0,-1 0 0 0 0,0 0 0 0 0,1 4 1 0 0,1 2 13 0 0,-1 1 0 0 0,0-1 1 0 0,0 1-1 0 0,0 0 0 0 0,-1 0 1 0 0,-1 9-1 0 0,-3 56 151 0 0,1-36-76 0 0,2 43 82 0 0,0-72-201 0 0,1-1 0 0 0,1 0-1 0 0,-1 1 1 0 0,1-1-1 0 0,1 0 1 0 0,0 0-1 0 0,6 12 1 0 0,-8-18-73 0 0,1 1 0 0 0,-1-1 0 0 0,1 1 0 0 0,0-1 0 0 0,0 0 1 0 0,0 0-1 0 0,0 0 0 0 0,0 0 0 0 0,1 0 0 0 0,-1 0 0 0 0,1-1 0 0 0,-1 1 1 0 0,1-1-1 0 0,-1 1 0 0 0,1-1 0 0 0,0 0 0 0 0,0 0 0 0 0,0 0 0 0 0,0-1 1 0 0,-1 1-1 0 0,1-1 0 0 0,5 1 0 0 0,-1-1-512 0 0,1-1 0 0 0,-1 1 0 0 0,0-1 0 0 0,0-1 1 0 0,1 1-1 0 0,-1-1 0 0 0,13-6 0 0 0,-1 0-1175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56 11255 0 0,'0'-2'515'0'0,"-20"-52"5040"0"0,20 54-5545 0 0,3 76 1888 0 0,-2-66-1834 0 0,1 0 0 0 0,0 0 0 0 0,1 0 1 0 0,0-1-1 0 0,7 16 0 0 0,-3-11-18 0 0,1-1 1 0 0,1 0-1 0 0,0 0 0 0 0,0-1 1 0 0,1 0-1 0 0,20 17 0 0 0,-13-15-615 0 0,0 1 0 0 0,2-2 0 0 0,38 21 0 0 0,-33-22-610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 15695 0 0,'0'0'356'0'0,"-2"1"50"0"0,-82 75 524 0 0,46-43-971 0 0,11-11-148 0 0,-1 0 0 0 0,-1-2 0 0 0,-42 22-1 0 0,-101 36-1044 0 0,156-71 1157 0 0,-26 10-377 0 0,-55 15-1 0 0,85-29 347 0 0,0 0-1 0 0,-1-1 1 0 0,1 0-1 0 0,-1-1 1 0 0,1-1-1 0 0,-1 0 1 0 0,1 0 0 0 0,-1-1-1 0 0,-17-4 1 0 0,26 4 222 0 0,0-1 0 0 0,-1 1 0 0 0,1 0 0 0 0,0-1 0 0 0,0 0 0 0 0,1 0 0 0 0,-1 0 0 0 0,0-1 0 0 0,1 1 1 0 0,-1-1-1 0 0,1 0 0 0 0,0 0 0 0 0,0 0 0 0 0,0 0 0 0 0,0 0 0 0 0,1-1 0 0 0,-1 1 0 0 0,1-1 0 0 0,0 0 0 0 0,-3-6 1 0 0,5 9 771 0 0,-2 2-927 0 0,-2 3 2 0 0,1 1 1 0 0,-1 0 0 0 0,0 0-1 0 0,1 1 1 0 0,0-1-1 0 0,1 1 1 0 0,-1-1-1 0 0,1 1 1 0 0,0 0-1 0 0,0 0 1 0 0,1 0 0 0 0,-2 10-1 0 0,2-13 77 0 0,1 0 0 0 0,0-1 1 0 0,0 1-1 0 0,0 0 0 0 0,0-1 0 0 0,0 1 0 0 0,0 0 1 0 0,1-1-1 0 0,-1 1 0 0 0,1-1 0 0 0,0 1 1 0 0,0-1-1 0 0,0 1 0 0 0,0-1 0 0 0,0 1 0 0 0,1-1 1 0 0,-1 0-1 0 0,1 0 0 0 0,-1 0 0 0 0,1 1 0 0 0,0-2 1 0 0,0 1-1 0 0,0 0 0 0 0,0 0 0 0 0,0-1 0 0 0,0 1 1 0 0,0-1-1 0 0,0 1 0 0 0,1-1 0 0 0,-1 0 0 0 0,5 2 1 0 0,20 3 1501 0 0,-19-4-1008 0 0,1 0 0 0 0,-1 0 0 0 0,11 5 1 0 0,-16-6-462 0 0,-1 0 0 0 0,0 1 0 0 0,0-1 0 0 0,0 1 0 0 0,0-1 0 0 0,0 1 0 0 0,0-1 0 0 0,0 1 0 0 0,0 0 0 0 0,-1 0 0 0 0,1 0 0 0 0,-1 0 0 0 0,0 0 0 0 0,1 0 0 0 0,1 5 0 0 0,-1-1-26 0 0,0 1 1 0 0,-1-1 0 0 0,0 1-1 0 0,0-1 1 0 0,0 1-1 0 0,-1 0 1 0 0,0-1 0 0 0,0 1-1 0 0,-1-1 1 0 0,0 1-1 0 0,-3 11 1 0 0,-3 6-19 0 0,-17 41 1 0 0,15-42 22 0 0,-17 39-26 0 0,-26 72 29 0 0,43-105-139 0 0,0 0 1 0 0,-6 51-1 0 0,14-73-104 0 0,0 1 0 0 0,1 0 0 0 0,0-1 0 0 0,1 1-1 0 0,-1-1 1 0 0,2 1 0 0 0,-1-1 0 0 0,5 15 0 0 0,-5-19-452 0 0,1-2-584 0 0,-1-1 952 0 0,0 1-1 0 0,0 0 1 0 0,0-1-1 0 0,1 1 0 0 0,-1-1 1 0 0,0 1-1 0 0,0-1 1 0 0,1 0-1 0 0,-1 0 1 0 0,0 1-1 0 0,1-1 0 0 0,-1 0 1 0 0,2 0-1 0 0,10-2-5421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10135 0 0,'0'0'1504'0'0,"-1"1"-1288"0"0,-5 10-193 0 0,3-6-306 0 0,0 0 0 0 0,1 0 1 0 0,-2-1-1 0 0,1 1 1 0 0,0-1-1 0 0,-1 0 0 0 0,-7 7 1 0 0,9-10 359 0 0,-21 12 2351 0 0,19-9-2028 0 0,0 0-1 0 0,0 0 1 0 0,0 0-1 0 0,1 0 1 0 0,-1 1 0 0 0,1-1-1 0 0,0 1 1 0 0,-3 6 0 0 0,-17 45 58 0 0,12-29-350 0 0,7-16-94 0 0,-5 10-22 0 0,-10 34 0 0 0,18-50 22 0 0,-1 1 1 0 0,1 0-1 0 0,1-1 1 0 0,-1 1-1 0 0,1-1 1 0 0,0 1-1 0 0,0 0 1 0 0,0-1-1 0 0,1 1 1 0 0,0 0-1 0 0,3 9 1 0 0,-4-14 1 0 0,0 0 1 0 0,1 1-1 0 0,-1-1 1 0 0,1 0-1 0 0,-1 0 1 0 0,1 0-1 0 0,0 0 0 0 0,-1 0 1 0 0,1 0-1 0 0,0 0 1 0 0,0 0-1 0 0,0 0 1 0 0,-1 0-1 0 0,1-1 1 0 0,0 1-1 0 0,0 0 1 0 0,0-1-1 0 0,0 1 1 0 0,1 0-1 0 0,-1-1 1 0 0,0 1-1 0 0,0-1 1 0 0,0 0-1 0 0,0 1 1 0 0,1-1-1 0 0,-1 0 1 0 0,0 0-1 0 0,0 0 1 0 0,0 0-1 0 0,1 0 1 0 0,-1 0-1 0 0,0 0 1 0 0,0 0-1 0 0,2-1 1 0 0,3 0 99 0 0,0-1 0 0 0,0-1 0 0 0,0 1 0 0 0,0-1 0 0 0,8-5 0 0 0,-2 1 49 0 0,23-13 151 0 0,-2-2-1 0 0,-1-1 0 0 0,41-38 1 0 0,-66 55-290 0 0,-1 0 0 0 0,0 0 0 0 0,9-13 0 0 0,-13 17-15 0 0,-1 0 0 0 0,1 0 0 0 0,-1-1 0 0 0,0 1 0 0 0,0 0 0 0 0,1-1 0 0 0,-1 1 0 0 0,-1-1 0 0 0,1 0-1 0 0,0 1 1 0 0,-1-1 0 0 0,1 0 0 0 0,-1 1 0 0 0,0-1 0 0 0,0 0 0 0 0,0-2 0 0 0,-1 3-17 0 0,0 1 0 0 0,1-1-1 0 0,-1 1 1 0 0,0 0 0 0 0,0 0-1 0 0,0-1 1 0 0,0 1 0 0 0,-1 0-1 0 0,1 0 1 0 0,0 0 0 0 0,0 0-1 0 0,-1 0 1 0 0,1 0 0 0 0,0 1 0 0 0,-1-1-1 0 0,1 0 1 0 0,-1 1 0 0 0,1-1-1 0 0,-1 1 1 0 0,1-1 0 0 0,-3 1-1 0 0,-34-7-606 0 0,21 6 364 0 0,0-2-1 0 0,-1 0 1 0 0,-25-9-1 0 0,35 9 254 0 0,1 0 0 0 0,-1 0-1 0 0,1-1 1 0 0,0 0 0 0 0,0-1 0 0 0,0 1 0 0 0,0-1 0 0 0,1-1-1 0 0,-10-9 1 0 0,11 10 69 0 0,-7-8 608 0 0,-1 31-1952 0 0,5 2-4120 0 0,5-10 283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 8319 0 0,'3'-5'15280'0'0,"-4"16"-15259"0"0,0 0 0 0 0,0 0 0 0 0,-1 0 0 0 0,-1 0-1 0 0,0-1 1 0 0,-6 15 0 0 0,-32 63 100 0 0,19-45-100 0 0,17-32-21 0 0,1-3 0 0 0,0 0 0 0 0,1 0 0 0 0,0 0 0 0 0,-3 13 0 0 0,6-12 0 0 0,1-7 0 0 0,1-1 0 0 0,-1 0 1 0 0,0 0-1 0 0,1 0 0 0 0,-1 0 0 0 0,1 0 0 0 0,-1 0 0 0 0,1 0 0 0 0,-1 0 1 0 0,1-1-1 0 0,-1 1 0 0 0,1-1 0 0 0,0 1 0 0 0,-1-1 0 0 0,1 0 0 0 0,0 1 1 0 0,0-1-1 0 0,2 0 0 0 0,3 0-4 0 0,1 0 1 0 0,-1 0 0 0 0,9-2-1 0 0,2-3-493 0 0,0 0-1 0 0,0-2 1 0 0,-1 1-1 0 0,0-2 1 0 0,0-1-1 0 0,-1 0 0 0 0,0-1 1 0 0,-1 0-1 0 0,19-16 1 0 0,-29 21-319 0 0,0 0 0 0 0,0 0 1 0 0,5-6-1 0 0,0-3-847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10591 0 0,'0'0'1152'0'0,"-8"1"-1152"0"0,1 2 0 0 0,1 2 4240 0 0,3 5-1872 0 0,1-1 24 0 0,2 1-1736 0 0,5-2-592 0 0,3-3-64 0 0,1-2-832 0 0,6-3-216 0 0,2-7-40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 13935 0 0,'-2'1'638'0'0,"-5"4"-334"0"0,-1 0 1 0 0,-12 13-1 0 0,6-4 3136 0 0,24-10-3017 0 0,-6-2-368 0 0,1-1 0 0 0,-1 0 0 0 0,0-1 0 0 0,1 1 0 0 0,-1-1 0 0 0,0 0 0 0 0,1 0 0 0 0,5-1 0 0 0,38-9 150 0 0,-26 5-135 0 0,109-31 168 0 0,-7 1-2568 0 0,-106 32 406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13823 0 0,'0'0'8103'0'0,"2"1"-7959"0"0,63 5-115 0 0,1-3 0 0 0,107-8 1 0 0,-130-1-934 0 0,-14-1-4532 0 0,-4-2-1359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168 106 10247 0 0,'0'0'2704'0'0,"-2"0"-2157"0"0,-2 1-258 0 0,0 0 1 0 0,0 0 0 0 0,0 0-1 0 0,0 1 1 0 0,0-1-1 0 0,-5 4 1 0 0,7-4 352 0 0,-6 2 253 0 0,31-16 3101 0 0,34-20-4111 0 0,-26 19 119 0 0,0 1-1 0 0,1 1 1 0 0,0 2-1 0 0,38-7 1 0 0,-46 13-5 0 0,-1 1 1 0 0,1 2 0 0 0,0 0 0 0 0,0 1 0 0 0,0 1-1 0 0,39 8 1 0 0,-53-7 2 0 0,0 1 0 0 0,0 0 0 0 0,0 0-1 0 0,-1 1 1 0 0,10 5 0 0 0,-19-8 0 0 0,0-1 1 0 0,1 0-1 0 0,-1 0 0 0 0,0 1 1 0 0,1-1-1 0 0,-1 0 1 0 0,0 0-1 0 0,0 1 0 0 0,1-1 1 0 0,-1 0-1 0 0,0 1 0 0 0,0-1 1 0 0,0 0-1 0 0,0 1 1 0 0,0-1-1 0 0,1 0 0 0 0,-1 1 1 0 0,0-1-1 0 0,0 1 1 0 0,0 0-1 0 0,0 0 1 0 0,0-1-3 0 0,1 1 0 0 0,-1-1 0 0 0,0 1 0 0 0,0-1 0 0 0,0 0 0 0 0,1 1 0 0 0,-1-1 0 0 0,0 1 0 0 0,0-1 0 0 0,0 1 0 0 0,0-1 0 0 0,0 1 0 0 0,0-1 0 0 0,0 1 0 0 0,0-1 0 0 0,0 0 0 0 0,0 1 0 0 0,0-1 0 0 0,0 1 0 0 0,0-1 0 0 0,0 1 0 0 0,0-1 0 0 0,-1 1 0 0 0,1-1 0 0 0,0 0 0 0 0,0 1 0 0 0,0-1 0 0 0,-1 1 0 0 0,1-1 0 0 0,0 0 0 0 0,-1 1 0 0 0,1-1 0 0 0,0 0 0 0 0,-1 1 0 0 0,1-1 0 0 0,-1 1 0 0 0,-8 7 7 0 0,1 0 0 0 0,-1 0 0 0 0,-1-1-1 0 0,1-1 1 0 0,-1 1 0 0 0,0-1 0 0 0,-16 6-1 0 0,-6 4 4 0 0,29-14-10 0 0,-241 147-301 0 0,95-51 250 0 0,147-97-146 0 0,16-2-189 0 0,0-1 227 0 0,-1 0-1 0 0,1-1 1 0 0,-1-1 0 0 0,0 0-1 0 0,15-7 1 0 0,-9 4 128 0 0,37-10 0 0 0,-36 14 104 0 0,1 1 1 0 0,-1 1-1 0 0,1 1 1 0 0,-1 1-1 0 0,1 0 1 0 0,-1 2-1 0 0,1 0 0 0 0,-1 1 1 0 0,0 1-1 0 0,0 1 1 0 0,32 15-1 0 0,-43-17-39 0 0,0 0 1 0 0,0 1-1 0 0,-1 0 0 0 0,1 0 0 0 0,11 11 1 0 0,-17-13-29 0 0,0 0 0 0 0,0 0 1 0 0,-1 0-1 0 0,1 0 0 0 0,-1 0 0 0 0,0 1 1 0 0,0-1-1 0 0,0 1 0 0 0,0-1 0 0 0,0 1 1 0 0,-1 0-1 0 0,0 0 0 0 0,0 0 0 0 0,0 0 1 0 0,0 0-1 0 0,0 5 0 0 0,-1-1 83 0 0,0 0 0 0 0,0-1 0 0 0,-1 1-1 0 0,0 0 1 0 0,-1-1 0 0 0,1 1 0 0 0,-1-1 0 0 0,-1 0-1 0 0,0 0 1 0 0,-5 11 0 0 0,3-9 9 0 0,-1 0 0 0 0,0-1 0 0 0,0 0 0 0 0,-1 0-1 0 0,0 0 1 0 0,0-1 0 0 0,-10 7 0 0 0,-4 1 44 0 0,0-1-1 0 0,-1-2 1 0 0,-1 0-1 0 0,0-1 1 0 0,-38 13-1 0 0,-186 49 285 0 0,203-63-328 0 0,-90 10 1 0 0,131-20-109 0 0,0 0 1 0 0,0 0-1 0 0,0-1 0 0 0,0 1 1 0 0,0-1-1 0 0,0 1 0 0 0,-5-2 1 0 0,7 1-91 0 0,2-1-11 0 0,2-2-4 0 0,1-1 0 0 0,0 1 0 0 0,0 0 0 0 0,0 0 0 0 0,0 0 1 0 0,1 0-1 0 0,0 1 0 0 0,-1 0 0 0 0,1 0 0 0 0,6-3 0 0 0,7-2-1129 0 0,32-9 0 0 0,-15 5-1460 0 0,-9 3-3576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2303 0 0,'0'0'102'0'0,"2"1"-1"0"0,18 10 14927 0 0,-14-7-13025 0 0,-4-3-1908 0 0,1 1 1 0 0,0-1 0 0 0,0 1 0 0 0,0-1 0 0 0,0 0 0 0 0,0 0-1 0 0,0 0 1 0 0,0-1 0 0 0,0 1 0 0 0,1-1 0 0 0,-1 1 0 0 0,6-2-1 0 0,43-4 402 0 0,-43 4-425 0 0,110-17 190 0 0,203-23 628 0 0,-58 23-2919 0 0,-240 15-4492 0 0,-14 0 487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29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1375 0 0,'0'0'14143'0'0,"5"10"-11904"0"0,-1 1-2071 0 0,0 0 1 0 0,-2 1 0 0 0,1-1 0 0 0,-1 1 0 0 0,-1-1 0 0 0,0 1 0 0 0,-1 0 0 0 0,0-1 0 0 0,-2 17-1 0 0,-4 10 409 0 0,-15 57 0 0 0,-5-10-39 0 0,-53 116 1 0 0,73-188-552 0 0,-2 4 0 0 0,-11 29 3 0 0,18-43-37 0 0,0 0 0 0 0,1 0 1 0 0,-1 0-1 0 0,1 1 0 0 0,-1-1 0 0 0,1 0 0 0 0,0 0 0 0 0,0 0 1 0 0,0 0-1 0 0,1 1 0 0 0,-1-1 0 0 0,2 4 0 0 0,-2-6-5 0 0,0 0 1 0 0,1-1-1 0 0,-1 1 0 0 0,1 0 0 0 0,-1 0 0 0 0,1 0 0 0 0,-1-1 1 0 0,1 1-1 0 0,-1 0 0 0 0,1-1 0 0 0,0 1 0 0 0,-1 0 0 0 0,1-1 1 0 0,0 1-1 0 0,-1-1 0 0 0,1 1 0 0 0,0-1 0 0 0,0 0 0 0 0,0 1 1 0 0,-1-1-1 0 0,1 0 0 0 0,0 1 0 0 0,2-1 0 0 0,-1 0-75 0 0,0 0-1 0 0,0 0 0 0 0,0 0 0 0 0,0 0 1 0 0,1 0-1 0 0,-1 0 0 0 0,0-1 1 0 0,4-1-1 0 0,9-3-479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 7487 0 0,'1'-7'675'0'0,"-1"6"-648"0"0,0 0 1 0 0,0 0-1 0 0,1 0 1 0 0,-1 0-1 0 0,0 0 0 0 0,1 0 1 0 0,-1 0-1 0 0,1 0 0 0 0,-1 0 1 0 0,1 0-1 0 0,9-12 10933 0 0,-10 18-10815 0 0,1 0-1 0 0,-2 0 0 0 0,1 1 0 0 0,0-1 1 0 0,-1 0-1 0 0,0 0 0 0 0,0 0 1 0 0,-1 0-1 0 0,0 0 0 0 0,-2 5 0 0 0,-4 9-1 0 0,-13 21-1 0 0,-8 6-136 0 0,-1-2-1 0 0,-59 66 0 0 0,83-103 0 0 0,1-2 12 0 0,1 1 1 0 0,-1 0-1 0 0,-6 12 1 0 0,31-15 99 0 0,-7-4-117 0 0,0 0 0 0 0,-1-1 0 0 0,1-1 0 0 0,13-4 0 0 0,29-6 0 0 0,-54 13 0 0 0,202-36 0 0 0,-60 3 0 0 0,-133 32-368 0 0,-1 1 0 0 0,1-1 0 0 0,-1 1 0 0 0,12 2 0 0 0,-19-2-177 0 0,4 3-847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28 7367 0 0,'5'-4'455'0'0,"1"0"0"0"0,0 1-1 0 0,0 0 1 0 0,0 0 0 0 0,0 0-1 0 0,0 1 1 0 0,10-3 2116 0 0,-38 17 523 0 0,19-11-2851 0 0,-1 1-1 0 0,1 0 1 0 0,0 0-1 0 0,0 0 1 0 0,0 1-1 0 0,0-1 0 0 0,0 1 1 0 0,0-1-1 0 0,1 1 1 0 0,-3 3-1 0 0,-22 36 710 0 0,12-17-717 0 0,-19 31 93 0 0,-33 78 0 0 0,32-62-227 0 0,-81 183 75 0 0,9-17-470 0 0,72-170-845 0 0,-59 88 1 0 0,85-143 536 0 0,-1 0 0 0 0,-15 14 0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12607 0 0,'0'0'3538'0'0,"-13"8"-2112"0"0,10-5-1331 0 0,0 1-1 0 0,0-1 0 0 0,1 1 1 0 0,-1-1-1 0 0,1 1 1 0 0,0 0-1 0 0,0 0 0 0 0,0 0 1 0 0,1 0-1 0 0,-1 1 1 0 0,1-1-1 0 0,-1 8 0 0 0,0-3 39 0 0,1 0-1 0 0,0 0 0 0 0,1 0 0 0 0,0 0 0 0 0,2 12 0 0 0,1-6 46 0 0,1 0 0 0 0,0-1 0 0 0,1 0 0 0 0,1 0 0 0 0,0 0 0 0 0,1-1 0 0 0,12 19 0 0 0,3-1 558 0 0,45 50 0 0 0,-9-20-133 0 0,3-3-1 0 0,98 74 1 0 0,-142-121-695 0 0,32 17 0 0 0,-48-28 72 0 0,0 0 1 0 0,-1 0-1 0 0,1 1 0 0 0,0-1 0 0 0,0 0 0 0 0,0 0 0 0 0,0 0 1 0 0,-1 0-1 0 0,1 0 0 0 0,0 0 0 0 0,0 0 0 0 0,0 0 1 0 0,0-1-1 0 0,-1 1 0 0 0,1 0 0 0 0,0 0 0 0 0,0-1 0 0 0,0 1 1 0 0,-1 0-1 0 0,1-1 0 0 0,0 1 0 0 0,0-1 0 0 0,-1 1 1 0 0,1-1-1 0 0,0 1 0 0 0,-1-1 0 0 0,1 1 0 0 0,0-2 0 0 0,13-18-810 0 0,-10 9-621 0 0,0-3-421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 1375 0 0,'17'-17'16510'0'0,"-17"22"-16256"0"0,-1 0 1 0 0,1-1 0 0 0,-1 1 0 0 0,-1 0-1 0 0,1-1 1 0 0,0 1 0 0 0,-1-1 0 0 0,0 1-1 0 0,0-1 1 0 0,0 0 0 0 0,-4 6 0 0 0,-6 5 300 0 0,-20 23 0 0 0,-1 2 71 0 0,24-28-468 0 0,-21 33 188 0 0,29-43-418 0 0,12-1-4599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10135 0 0,'0'0'6947'0'0,"-2"1"-6806"0"0,-11 4-216 0 0,0 0-1 0 0,1 1 1 0 0,-1 0-1 0 0,1 1 1 0 0,0 0-1 0 0,1 1 0 0 0,0 0 1 0 0,-12 12-1 0 0,-77 85 497 0 0,99-104-407 0 0,-206 276 851 0 0,166-219-919 0 0,21-23-464 0 0,19-34-324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0,'0'0'674'0'0,"-9"0"1370"0"0,7 1-1727 0 0,-1-1 0 0 0,1 0 1 0 0,-1 0-1 0 0,1 1 1 0 0,-1-1-1 0 0,1 1 0 0 0,0 0 1 0 0,-1 0-1 0 0,1 0 0 0 0,0 0 1 0 0,-1 0-1 0 0,1 0 1 0 0,0 1-1 0 0,0-1 0 0 0,0 1 1 0 0,0-1-1 0 0,0 1 1 0 0,1 0-1 0 0,-1 0 0 0 0,0 0 1 0 0,1 0-1 0 0,-1 0 0 0 0,-1 3 1 0 0,-13 23-9 0 0,6-11-287 0 0,0 1 0 0 0,-10 27 0 0 0,18-40-3 0 0,1-1 0 0 0,-1 1 0 0 0,1 0 1 0 0,0-1-1 0 0,1 1 0 0 0,-1 0 0 0 0,1-1 0 0 0,0 1 0 0 0,0 0 0 0 0,0 0 1 0 0,1 0-1 0 0,-1-1 0 0 0,1 1 0 0 0,0 0 0 0 0,3 7 0 0 0,-2-9 89 0 0,-1-1 1 0 0,1 1-1 0 0,0-1 0 0 0,0 0 0 0 0,0 1 0 0 0,0-1 0 0 0,0 0 1 0 0,1 0-1 0 0,-1 0 0 0 0,1-1 0 0 0,-1 1 0 0 0,1 0 0 0 0,-1-1 0 0 0,1 0 1 0 0,0 1-1 0 0,5 0 0 0 0,6 2 322 0 0,-1-1 1 0 0,21 2-1 0 0,-15-2-453 0 0,-3 0-230 0 0,-1-1 0 0 0,1-1 1 0 0,-1 0-1 0 0,1-1 1 0 0,18-3-1 0 0,-30 2-325 0 0,1-1 1 0 0,-1 0-1 0 0,0 0 1 0 0,0 0-1 0 0,0 0 1 0 0,0 0-1 0 0,0-1 1 0 0,0 0-1 0 0,4-5 0 0 0,-1 3-2354 0 0,4-5-2535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 19607 0 0,'0'0'2128'0'0,"-6"-3"-2128"0"0,0-2 1696 0 0,9 14-1696 0 0,6-1 0 0 0,6-3-1136 0 0,4-2-240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11 5527 0 0,'2'-1'423'0'0,"25"-9"12022"0"0,-36 23-11062 0 0,-6 4-1095 0 0,-1-1 1 0 0,0 0-1 0 0,-1-1 0 0 0,-1-1 1 0 0,-20 13-1 0 0,-12 9-38 0 0,-19 20-134 0 0,-66 69 1 0 0,96-85-122 0 0,3 2-1 0 0,-60 90 1 0 0,91-124 5 0 0,0-1 0 0 0,1 2 0 0 0,0-1 0 0 0,1 0 0 0 0,-1 1 0 0 0,2 0 0 0 0,-3 9 0 0 0,5-15-6 0 0,-1-1 0 0 0,1 1 0 0 0,0 0 1 0 0,0 0-1 0 0,0-1 0 0 0,0 1 0 0 0,0 0 1 0 0,1-1-1 0 0,-1 1 0 0 0,1 0 1 0 0,0-1-1 0 0,0 1 0 0 0,0-1 0 0 0,0 1 1 0 0,0-1-1 0 0,0 1 0 0 0,1-1 0 0 0,-1 0 1 0 0,1 0-1 0 0,-1 0 0 0 0,1 0 0 0 0,0 0 1 0 0,0 0-1 0 0,0 0 0 0 0,0 0 0 0 0,0-1 1 0 0,5 3-1 0 0,1 0-35 0 0,0 0-1 0 0,1-1 1 0 0,-1 0 0 0 0,1 0-1 0 0,-1-1 1 0 0,1 0 0 0 0,13 0 0 0 0,66 0-678 0 0,-70-3 372 0 0,80-2-2566 0 0,-46-3-3529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13359 0 0,'0'0'1027'0'0,"-1"0"-670"0"0,-5 0-32 0 0,1 0 0 0 0,0 0-1 0 0,0 0 1 0 0,0 1-1 0 0,0 0 1 0 0,0 0 0 0 0,0 0-1 0 0,0 1 1 0 0,0-1 0 0 0,0 1-1 0 0,0 0 1 0 0,1 1 0 0 0,-6 3-1 0 0,-11 7 21 0 0,-26 23 0 0 0,43-33-393 0 0,-91 82 194 0 0,80-69-193 0 0,1 0 0 0 0,0 1 0 0 0,-21 35 1 0 0,25-30-102 0 0,10-22 148 0 0,0 1 1 0 0,0-1 0 0 0,0 0-1 0 0,-1 1 1 0 0,1-1 0 0 0,0 0-1 0 0,0 1 1 0 0,0-1 0 0 0,0 0-1 0 0,0 1 1 0 0,0-1 0 0 0,0 0-1 0 0,0 1 1 0 0,0-1 0 0 0,0 0-1 0 0,0 1 1 0 0,0-1 0 0 0,0 0-1 0 0,0 1 1 0 0,0-1 0 0 0,0 0-1 0 0,1 1 1 0 0,-1-1 0 0 0,0 0-1 0 0,0 1 1 0 0,0-1 0 0 0,0 0-1 0 0,1 1 1 0 0,-1-1 0 0 0,0 0-1 0 0,0 0 1 0 0,1 1 0 0 0,-1-1-1 0 0,0 0 1 0 0,0 0 0 0 0,1 0-1 0 0,-1 0 1 0 0,0 1 0 0 0,1-1-1 0 0,-1 0 1 0 0,0 0 0 0 0,1 0-1 0 0,-1 0 1 0 0,0 0 0 0 0,1 0-1 0 0,-1 0 1 0 0,0 0 0 0 0,1 0-1 0 0,-1 0 1 0 0,0 0 0 0 0,1 0-1 0 0,5 1 152 0 0,0-1-1 0 0,1 0 1 0 0,-1-1 0 0 0,0 0-1 0 0,0 0 1 0 0,0 0-1 0 0,0 0 1 0 0,0-1 0 0 0,10-4-1 0 0,1 0 173 0 0,127-47 1272 0 0,-131 47-1520 0 0,-11 5-65 0 0,1 1 0 0 0,-1-1-1 0 0,0 0 1 0 0,0-1 0 0 0,0 1 0 0 0,0 0-1 0 0,0 0 1 0 0,0-1 0 0 0,0 1 0 0 0,-1-1-1 0 0,1 0 1 0 0,0 1 0 0 0,-1-1 0 0 0,0 0-1 0 0,1 0 1 0 0,-1 0 0 0 0,0 0 0 0 0,0 0-1 0 0,0 0 1 0 0,0-1 0 0 0,0 1 0 0 0,0 0-1 0 0,-1 0 1 0 0,1-1 0 0 0,-1 1-1 0 0,1-5 1 0 0,-2 2-71 0 0,1 1-1 0 0,-1-1 1 0 0,0 1-1 0 0,0 0 1 0 0,0-1-1 0 0,0 1 1 0 0,-1 0-1 0 0,0 0 1 0 0,0 0 0 0 0,0 0-1 0 0,0 0 1 0 0,-6-7-1 0 0,3 5-349 0 0,-16-23-650 0 0,20 27 563 0 0,0 0-1 0 0,0 0 0 0 0,0 0 1 0 0,1 0-1 0 0,-1 0 0 0 0,1 0 0 0 0,-1 0 1 0 0,1-4-1 0 0,0 1-1209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89 262 3679 0 0,'0'0'284'0'0,"-2"1"-186"0"0,-48 23 5240 0 0,14-8 2573 0 0,36-17-7884 0 0,0 1 0 0 0,0-1 1 0 0,-1 0-1 0 0,1 0 0 0 0,0 0 0 0 0,0 1 0 0 0,0-1 1 0 0,0 0-1 0 0,0 0 0 0 0,1 0 0 0 0,-1 1 1 0 0,0-1-1 0 0,0 0 0 0 0,0 0 0 0 0,1 0 1 0 0,-1 1-1 0 0,0-1 0 0 0,1-1 0 0 0,8-13 117 0 0,0 1-1 0 0,15-18 1 0 0,-9 12-107 0 0,1-2 18 0 0,1 2 0 0 0,24-23-1 0 0,-34 36-38 0 0,1 0-1 0 0,0 1 1 0 0,0 0-1 0 0,1 0 1 0 0,0 1 0 0 0,0 0-1 0 0,0 0 1 0 0,19-5-1 0 0,-26 9-7 0 0,0 0-1 0 0,0 1 0 0 0,0-1 1 0 0,0 1-1 0 0,1 0 1 0 0,-1 0-1 0 0,0 0 1 0 0,0 0-1 0 0,0 0 0 0 0,0 0 1 0 0,1 0-1 0 0,-1 1 1 0 0,0-1-1 0 0,0 1 1 0 0,0-1-1 0 0,0 1 0 0 0,0 0 1 0 0,0 0-1 0 0,0 0 1 0 0,0 0-1 0 0,-1 0 1 0 0,1 1-1 0 0,0-1 0 0 0,-1 0 1 0 0,1 1-1 0 0,0 0 1 0 0,-1-1-1 0 0,0 1 0 0 0,1 0 1 0 0,-1-1-1 0 0,0 1 1 0 0,0 0-1 0 0,0 0 1 0 0,0 0-1 0 0,0 0 0 0 0,-1 0 1 0 0,2 4-1 0 0,-1-1 14 0 0,0 0 1 0 0,0 0-1 0 0,0 0 0 0 0,-1 1 0 0 0,1-1 0 0 0,-1 0 1 0 0,-1 0-1 0 0,1 1 0 0 0,-1-1 0 0 0,0 0 0 0 0,0 0 1 0 0,0 0-1 0 0,-1 0 0 0 0,-3 9 0 0 0,5-14-20 0 0,-2 4 26 0 0,-1-1-1 0 0,1 1 0 0 0,-1 0 1 0 0,0-1-1 0 0,0 0 0 0 0,0 1 1 0 0,-6 4-1 0 0,8-8 9 0 0,0-16-731 0 0,2 12 580 0 0,0 0 0 0 0,0 0 1 0 0,0 0-1 0 0,1 0 0 0 0,-1 1 1 0 0,1-1-1 0 0,0 0 0 0 0,1 1 0 0 0,-1-1 1 0 0,6-5-1 0 0,2-3-129 0 0,18-16 0 0 0,-6 11 144 0 0,41-26 0 0 0,-56 38 113 0 0,7-3 236 0 0,0 1 1 0 0,1 1 0 0 0,-1 0 0 0 0,1 0 0 0 0,0 2-1 0 0,1 0 1 0 0,-1 0 0 0 0,1 2 0 0 0,30-2 0 0 0,-41 4-126 0 0,-1 0 0 0 0,1 0 0 0 0,0 1 0 0 0,0 0 0 0 0,0 0 0 0 0,4 2 0 0 0,-8-3-114 0 0,0 0 1 0 0,-1 1-1 0 0,1-1 0 0 0,-1 1 0 0 0,1-1 1 0 0,-1 1-1 0 0,1-1 0 0 0,-1 1 1 0 0,1-1-1 0 0,-1 1 0 0 0,0-1 1 0 0,1 1-1 0 0,-1 0 0 0 0,0-1 1 0 0,1 1-1 0 0,-1 0 0 0 0,0-1 1 0 0,0 1-1 0 0,0 0 0 0 0,1-1 1 0 0,-1 1-1 0 0,0 0 0 0 0,0 0 1 0 0,-1 16 27 0 0,-3-1-37 0 0,-1-1 0 0 0,0 0 0 0 0,-1 0 0 0 0,-1 0 0 0 0,-16 27 0 0 0,-11 24 0 0 0,13-14-1420 0 0,18-39 624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14743 0 0,'0'0'1136'0'0,"-1"1"-746"0"0,-18 25 1944 0 0,-32 56 1 0 0,-7 35-2320 0 0,47-94 71 0 0,-137 344-866 0 0,126-306-126 0 0,-19 55-661 0 0,16-38-4713 0 0,20-60 1309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2 492 5527 0 0,'-1'-24'1309'0'0,"0"-1"0"0"0,2 1 0 0 0,0-1 0 0 0,2 1-1 0 0,10-46 1 0 0,-8 55-938 0 0,0-1 0 0 0,1 1-1 0 0,1 0 1 0 0,0 1 0 0 0,1 0-1 0 0,0 0 1 0 0,1 0 0 0 0,1 1 0 0 0,21-22-1 0 0,-16 20-122 0 0,1 1 0 0 0,0 1 0 0 0,1 1 0 0 0,0 0 0 0 0,1 1 0 0 0,0 1 0 0 0,1 1 0 0 0,26-10 0 0 0,-31 15-62 0 0,0 0-1 0 0,0 0 1 0 0,1 1 0 0 0,-1 1-1 0 0,1 1 1 0 0,-1 0 0 0 0,1 0-1 0 0,-1 2 1 0 0,1 0 0 0 0,-1 0-1 0 0,1 2 1 0 0,24 6 0 0 0,-35-7-127 0 0,1-1 0 0 0,0 1 0 0 0,-1 0 0 0 0,1 1 0 0 0,-1-1 1 0 0,0 1-1 0 0,0 0 0 0 0,0 0 0 0 0,0 0 0 0 0,-1 1 0 0 0,1-1 1 0 0,-1 1-1 0 0,0 0 0 0 0,4 5 0 0 0,-5-6-45 0 0,-1 0 0 0 0,1 0 1 0 0,-1 0-1 0 0,0 0 0 0 0,0 1 0 0 0,0-1 0 0 0,0 0 0 0 0,-1 1 0 0 0,1-1 1 0 0,-1 0-1 0 0,0 1 0 0 0,0-1 0 0 0,0 1 0 0 0,0-1 0 0 0,-1 0 0 0 0,1 1 0 0 0,-1-1 1 0 0,0 0-1 0 0,0 1 0 0 0,0-1 0 0 0,-3 5 0 0 0,-13 21 19 0 0,-1-1 0 0 0,-2-2 0 0 0,-41 46 0 0 0,59-70-33 0 0,-27 26-73 0 0,-1 0-1 0 0,-2-2 0 0 0,-1-1 1 0 0,-43 25-1 0 0,60-41-1070 0 0,-27 12-1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8287 0 0,'0'2'5500'0'0,"1"1"-4936"0"0,0 0 0 0 0,-1 0-1 0 0,1-1 1 0 0,-1 1 0 0 0,0 0-1 0 0,0 0 1 0 0,0 0-1 0 0,-1 0 1 0 0,1 0 0 0 0,-1 3-1 0 0,-11 33-44 0 0,1-3-2 0 0,-3 52 18 0 0,13-79-522 0 0,0 0 0 0 0,1-1 1 0 0,0 1-1 0 0,1 0 0 0 0,0-1 0 0 0,1 1 0 0 0,-1-1 0 0 0,4 10 1 0 0,-3-16 82 0 0,0 1 0 0 0,0-1 1 0 0,1 0-1 0 0,-1 0 0 0 0,0 0 1 0 0,1 0-1 0 0,-1 0 0 0 0,6 2 1 0 0,-8-4-65 0 0,2 1 74 0 0,0 0-1 0 0,0 0 0 0 0,0 0 0 0 0,0-1 0 0 0,-1 1 0 0 0,1 0 0 0 0,0-1 0 0 0,0 0 0 0 0,0 0 0 0 0,0 1 0 0 0,0-1 0 0 0,0 0 0 0 0,1 0 0 0 0,-1-1 0 0 0,3 0 0 0 0,-1 0-13 0 0,0 0 1 0 0,0-1 0 0 0,0 1 0 0 0,0-1-1 0 0,-1 0 1 0 0,1 0 0 0 0,4-4 0 0 0,3-4 9 0 0,-1 1 1 0 0,0-2 0 0 0,12-15 0 0 0,28-40-65 0 0,-30 37-412 0 0,2 1 1 0 0,31-32-1 0 0,-15 24-1763 0 0,-19 17 122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14 16127 0 0,'0'0'1242'0'0,"4"-13"6355"0"0,-17 35-7557 0 0,9-16-41 0 0,0 0-1 0 0,0 1 0 0 0,-3 9 0 0 0,-97 259-558 0 0,43-128 83 0 0,18-48 361 0 0,20-44 88 0 0,-84 226-159 0 0,79-178-936 0 0,24-88 862 0 0,3-13-720 0 0</inkml:trace>
  <inkml:trace contextRef="#ctx0" brushRef="#br0" timeOffset="1">1 525 10135 0 0,'1'0'6488'0'0,"20"0"-2007"0"0,17 0-859 0 0,52-4-2749 0 0,36-8-379 0 0,-72 8-4001 0 0,-21 2-1901 0 0,-12 0-1995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 1375 0 0,'5'-11'15824'0'0,"-3"22"-15421"0"0,0 0-1 0 0,-1-1 0 0 0,-1 1 0 0 0,1 0 1 0 0,-2 0-1 0 0,-2 19 0 0 0,-18 68 819 0 0,10-54-611 0 0,-11 59 164 0 0,4 2-1 0 0,-7 136 1 0 0,14-84-671 0 0,-1 5-466 0 0,13-104-1801 0 0,3-35-4058 0 0,-2-9-476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185 129 16583 0 0,'8'-3'336'0'0,"-1"1"0"0"0,1 0 0 0 0,-1 0 0 0 0,1 0 0 0 0,0 1 0 0 0,0 0 0 0 0,-1 1 0 0 0,1 0 0 0 0,0 0 0 0 0,0 0 0 0 0,0 1 0 0 0,-1 1 0 0 0,1-1 0 0 0,0 1 0 0 0,-1 0 0 0 0,14 6 0 0 0,28 20 512 0 0,-48-28-846 0 0,-1 1 0 0 0,1-1 0 0 0,0 0 0 0 0,-1 0 0 0 0,1 0 0 0 0,-1 0 0 0 0,1 0 0 0 0,-1 0 0 0 0,1 0 0 0 0,0 0 0 0 0,-1 0 0 0 0,1 0 0 0 0,-1 0 0 0 0,1 0 1 0 0,0-1-1 0 0,-1 1 0 0 0,1 0 0 0 0,-1 0 0 0 0,1 0 0 0 0,-1-1 0 0 0,1 1 0 0 0,-1 0 0 0 0,2-1 0 0 0,9-9 28 0 0,-10 9-29 0 0,4-4 3 0 0,-1-1 0 0 0,0 1 0 0 0,0-1 0 0 0,-1 1 0 0 0,0-1 0 0 0,0 0 0 0 0,4-9 0 0 0,10-46 28 0 0,-15 39-32 0 0,-2 22 0 0 0,0-1 0 0 0,0 1 0 0 0,0 0-1 0 0,0-1 1 0 0,0 1 0 0 0,0 0 0 0 0,0-1 0 0 0,0 1 0 0 0,0 0-1 0 0,0-1 1 0 0,0 1 0 0 0,0 0 0 0 0,-1-1 0 0 0,1 1 0 0 0,0 0-1 0 0,0-1 1 0 0,0 1 0 0 0,-1 0 0 0 0,1-1 0 0 0,0 1 0 0 0,0 0-1 0 0,-1 0 1 0 0,1-1 0 0 0,0 1 0 0 0,-1 0 0 0 0,1 0 0 0 0,0 0-1 0 0,-1 0 1 0 0,1-1 0 0 0,0 1 0 0 0,-1 0 0 0 0,1 0 0 0 0,0 0 0 0 0,-1 0-1 0 0,1 0 1 0 0,0 0 0 0 0,-1 0 0 0 0,1 0 0 0 0,0 0 0 0 0,-1 0-1 0 0,1 0 1 0 0,-1 0 0 0 0,1 0 0 0 0,0 0 0 0 0,-1 0 0 0 0,1 0-1 0 0,0 0 1 0 0,-1 1 0 0 0,1-1 0 0 0,-1 0 0 0 0,1 0-4 0 0,-6 1-39 0 0,-1 1-1 0 0,1 0 0 0 0,-1 0 1 0 0,1 0-1 0 0,0 1 0 0 0,-1 0 1 0 0,1 0-1 0 0,-7 5 0 0 0,-44 37-273 0 0,37-28 215 0 0,-27 21-184 0 0,-67 74 1 0 0,92-87 255 0 0,2 0 0 0 0,1 2 1 0 0,0 0-1 0 0,-24 50 0 0 0,40-70 40 0 0,0-1-1 0 0,0 2 1 0 0,1-1 0 0 0,0 0-1 0 0,0 0 1 0 0,0 1 0 0 0,0 9-1 0 0,2-15 9 0 0,0 0-1 0 0,0 0 1 0 0,0 0-1 0 0,1 0 1 0 0,-1 0-1 0 0,0-1 1 0 0,1 1 0 0 0,-1 0-1 0 0,1 0 1 0 0,0 0-1 0 0,0 0 1 0 0,0 0-1 0 0,0-1 1 0 0,0 1-1 0 0,0 0 1 0 0,0-1 0 0 0,0 1-1 0 0,1-1 1 0 0,-1 1-1 0 0,0-1 1 0 0,1 0-1 0 0,-1 1 1 0 0,1-1-1 0 0,0 0 1 0 0,-1 0 0 0 0,1 0-1 0 0,0 0 1 0 0,0-1-1 0 0,0 1 1 0 0,0 0-1 0 0,3 0 1 0 0,8 2 255 0 0,1-1-1 0 0,-1-1 1 0 0,1 0 0 0 0,0 0 0 0 0,0-1-1 0 0,-1-1 1 0 0,19-3 0 0 0,95-26 850 0 0,-115 27-1042 0 0,16-5-36 0 0,-1-2 0 0 0,27-12 0 0 0,-34 12-1886 0 0,27-18 1 0 0,-31 17-6263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6479 0 0,'-1'1'298'0'0,"-76"40"3082"0"0,77-41-3170 0 0,-1 0 0 0 0,1 0 0 0 0,-1 0-1 0 0,1 0 1 0 0,-1 1 0 0 0,1-1 0 0 0,-1 0 0 0 0,1 1 0 0 0,-1-1 0 0 0,1 0 0 0 0,-1 1 0 0 0,1-1 0 0 0,0 1 0 0 0,-1-1 0 0 0,1 0 0 0 0,0 1 0 0 0,-1-1 0 0 0,1 1 0 0 0,-1 0 0 0 0,9 3 5635 0 0,9 4-5335 0 0,-12-3-442 0 0,-1-1 1 0 0,1 1-1 0 0,-1 0 0 0 0,-1 0 0 0 0,1 1 0 0 0,-1-1 0 0 0,4 7 0 0 0,17 46 83 0 0,-11-25-55 0 0,6 16-29 0 0,17 37-50 0 0,-30-75-110 0 0,0 0-1 0 0,0-1 1 0 0,1 0-1 0 0,0 0 0 0 0,12 12 1 0 0,-16-19-177 0 0,0 0 0 0 0,0-1 0 0 0,0 0 0 0 0,0 1 1 0 0,0-1-1 0 0,0 0 0 0 0,0 0 0 0 0,1-1 0 0 0,-1 1 0 0 0,1-1 1 0 0,-1 0-1 0 0,1 0 0 0 0,-1 0 0 0 0,1 0 0 0 0,0 0 0 0 0,0-1 0 0 0,7 0 1 0 0,18-5-5797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99 6447 0 0,'1'-1'2271'0'0,"37"-34"5116"0"0,-23 23-5420 0 0,34-21 0 0 0,-32 20-505 0 0,-12 8-617 0 0,-13 9-472 0 0,-15 11-373 0 0,1 1 0 0 0,1 1 0 0 0,-26 26 0 0 0,20-18 0 0 0,-31 23 0 0 0,-203 117-568 0 0,194-130 165 0 0,59-31 337 0 0,-1 0 1 0 0,0-1 0 0 0,1-1 0 0 0,-1 1 0 0 0,0-1-1 0 0,-11 1 1 0 0,19-3 54 0 0,-1 0-1 0 0,1 0 1 0 0,-1 0-1 0 0,0-1 1 0 0,1 1 0 0 0,-1 0-1 0 0,1-1 1 0 0,-1 1-1 0 0,1 0 1 0 0,-1-1 0 0 0,1 0-1 0 0,0 1 1 0 0,-1-1-1 0 0,1 0 1 0 0,0 0-1 0 0,-1 0 1 0 0,1 0 0 0 0,0 0-1 0 0,0 0 1 0 0,0 0-1 0 0,0 0 1 0 0,0 0-1 0 0,0-1 1 0 0,0 1 0 0 0,0 0-1 0 0,0-1 1 0 0,1 1-1 0 0,-1 0 1 0 0,0-1 0 0 0,0-2-1 0 0,0-1-51 0 0,0-1 0 0 0,0 1-1 0 0,0 0 1 0 0,0-1 0 0 0,1 1 0 0 0,0-1-1 0 0,1-7 1 0 0,-1 12 63 0 0,0 1 0 0 0,0 0 0 0 0,0 0 0 0 0,0 0 0 0 0,0 0 0 0 0,0 0 0 0 0,0 0 0 0 0,0 0 0 0 0,0 0 0 0 0,0 0 0 0 0,0 0 0 0 0,0 0 0 0 0,0 0 0 0 0,0 0 0 0 0,0 0 0 0 0,0 0 0 0 0,0-1 0 0 0,0 1 0 0 0,0 0 0 0 0,0 0 0 0 0,0 0 0 0 0,0 0 0 0 0,0 0 0 0 0,1 0 0 0 0,-1 0 0 0 0,0 0 0 0 0,0 0 0 0 0,0 0 0 0 0,0 0-1 0 0,0 0 1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0,-1 0 0 0 0,0 1 0 0 0,0-1 0 0 0,0 0 0 0 0,0 0 0 0 0,5 6 5 0 0,3 9 58 0 0,5 13 189 0 0,-2 1 0 0 0,10 35 0 0 0,-17-49-178 0 0,-1 0-1 0 0,-1 0 0 0 0,0 1 0 0 0,-1-1 0 0 0,-1 0 0 0 0,-2 21 0 0 0,-1-15-6 0 0,-1 0 1 0 0,0 0-1 0 0,-2-1 0 0 0,-1 1 1 0 0,-15 30-1 0 0,-57 91 360 0 0,37-71-286 0 0,37-63-120 0 0,31-41-6443 0 0,-6 6-604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79 12551 0 0,'-2'1'572'0'0,"-11"1"226"0"0,-5 2-666 0 0,6-3 5774 0 0,7 18-4635 0 0,5-16-1202 0 0,0 0 0 0 0,0-1 0 0 0,0 1 0 0 0,0-1 0 0 0,0 1 0 0 0,0 0 1 0 0,1-1-1 0 0,-1 1 0 0 0,1-1 0 0 0,0 1 0 0 0,0-1 0 0 0,0 1 0 0 0,0-1 0 0 0,0 0 0 0 0,0 1 1 0 0,1-1-1 0 0,-1 0 0 0 0,1 0 0 0 0,0 0 0 0 0,-1 0 0 0 0,1 0 0 0 0,0-1 0 0 0,0 1 0 0 0,0 0 0 0 0,0-1 1 0 0,1 1-1 0 0,-1-1 0 0 0,0 0 0 0 0,1 0 0 0 0,-1 0 0 0 0,0 0 0 0 0,1 0 0 0 0,-1 0 0 0 0,1-1 1 0 0,0 1-1 0 0,-1-1 0 0 0,1 0 0 0 0,-1 0 0 0 0,1 0 0 0 0,4 0 0 0 0,29-4 239 0 0,1-1 0 0 0,-2-2-1 0 0,44-14 1 0 0,-13 3-126 0 0,91-25 97 0 0,100-21-278 0 0,-167 53 131 0 0,-80 10-366 0 0,1 1 0 0 0,-1 0 0 0 0,1 1 0 0 0,-1 0 0 0 0,0 0 0 0 0,15 5 0 0 0,-23-5-657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11631 0 0,'0'0'1054'0'0,"-1"2"-865"0"0,-21 44 563 0 0,22-45-745 0 0,-1 0 1 0 0,1 0-1 0 0,0 0 0 0 0,-1 0 0 0 0,1 0 1 0 0,0 1-1 0 0,-1-1 0 0 0,1 0 0 0 0,0 0 1 0 0,0 0-1 0 0,0 0 0 0 0,0 0 1 0 0,0 0-1 0 0,0 1 0 0 0,0-1 0 0 0,0 0 1 0 0,1 0-1 0 0,-1 0 0 0 0,0 0 1 0 0,1 0-1 0 0,-1 0 0 0 0,1 1 0 0 0,1 1 29 0 0,-2-2 6 0 0,1 1 0 0 0,0-1 0 0 0,0 1 0 0 0,0-1 1 0 0,0 0-1 0 0,0 1 0 0 0,0-1 0 0 0,0 0 0 0 0,0 0 0 0 0,1 0 1 0 0,-1 0-1 0 0,1 0 0 0 0,-1 0 0 0 0,3 1 0 0 0,22 9 540 0 0,-25-11-496 0 0,53 13 1798 0 0,-40-11-1085 0 0,1 2-1 0 0,-1-1 1 0 0,25 11 0 0 0,-35-12-660 0 0,0 0 1 0 0,-1 0-1 0 0,1 0 1 0 0,-1 1 0 0 0,0-1-1 0 0,1 1 1 0 0,-1 0 0 0 0,0 0-1 0 0,-1 0 1 0 0,1 0-1 0 0,-1 0 1 0 0,1 1 0 0 0,-1-1-1 0 0,0 1 1 0 0,0-1 0 0 0,0 1-1 0 0,-1 0 1 0 0,2 5-1 0 0,-2-4-87 0 0,0 0-1 0 0,0 1 0 0 0,-1-1 1 0 0,0 0-1 0 0,0 1 0 0 0,0-1 0 0 0,-1 0 1 0 0,0 1-1 0 0,0-1 0 0 0,0 0 0 0 0,0 1 1 0 0,-1-1-1 0 0,0 0 0 0 0,-3 5 0 0 0,-3 5-52 0 0,0 0 1 0 0,-1-1-1 0 0,-13 17 0 0 0,3-8-183 0 0,-2 0 1 0 0,-28 25 0 0 0,37-37-170 0 0,0-1 0 0 0,-1-1 0 0 0,-1 0 0 0 0,1-1 0 0 0,-1 0 0 0 0,-16 6 0 0 0,26-13-57 0 0,0 1 1 0 0,0-1 0 0 0,0 0 0 0 0,0 0 0 0 0,0 0 0 0 0,0-1 0 0 0,-1 0 0 0 0,-3 0 0 0 0,-9-3-5907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40 5063 0 0,'0'0'2891'0'0,"1"-20"8743"0"0,-2 9-9619 0 0,-1 10-1984 0 0,1 0 1 0 0,-1 0-1 0 0,0 0 0 0 0,1 0 0 0 0,-1 0 1 0 0,0 1-1 0 0,1-1 0 0 0,-1 1 0 0 0,0-1 1 0 0,0 1-1 0 0,0-1 0 0 0,0 1 0 0 0,1 0 1 0 0,-1 0-1 0 0,0 0 0 0 0,0 0 1 0 0,0 1-1 0 0,0-1 0 0 0,1 0 0 0 0,-1 1 1 0 0,0-1-1 0 0,-2 2 0 0 0,-8 2-69 0 0,0 0 0 0 0,-14 9 0 0 0,10-6 93 0 0,-196 105-91 0 0,167-87 8 0 0,-184 109-211 0 0,232-135 134 0 0,1-1-1 0 0,0 1 0 0 0,0 0 0 0 0,7-2 1 0 0,5-1-56 0 0,14-3 52 0 0,0 1 0 0 0,0 1 0 0 0,1 1 0 0 0,0 2 0 0 0,-1 1 0 0 0,1 1 0 0 0,0 2 0 0 0,35 6 0 0 0,-51-5 91 0 0,0 0 0 0 0,-1 1 1 0 0,1 0-1 0 0,-1 2 0 0 0,1-1 0 0 0,-2 2 1 0 0,15 8-1 0 0,-20-10 18 0 0,-1 0-1 0 0,1 0 1 0 0,-1 1 0 0 0,-1 0-1 0 0,1 0 1 0 0,-1 0 0 0 0,0 1-1 0 0,0 0 1 0 0,-1 0 0 0 0,0 1-1 0 0,0-1 1 0 0,-1 1 0 0 0,4 11-1 0 0,-6-15 27 0 0,-1 1-1 0 0,0-1 0 0 0,0 0 1 0 0,0 1-1 0 0,0-1 1 0 0,-1 0-1 0 0,0 1 0 0 0,0-1 1 0 0,0 1-1 0 0,0-1 0 0 0,-1 0 1 0 0,0 1-1 0 0,-2 7 1 0 0,1-6 26 0 0,-1-1 0 0 0,0 1 0 0 0,0-1 0 0 0,0 1 0 0 0,0-1 0 0 0,-1 0 1 0 0,0 0-1 0 0,-9 8 0 0 0,3-4 35 0 0,-2 0 0 0 0,1 0 0 0 0,-2-2-1 0 0,1 1 1 0 0,-1-1 0 0 0,0-1 0 0 0,-24 8 0 0 0,-29 7 172 0 0,-1-3-1 0 0,-117 15 1 0 0,117-31-211 0 0,53-2-92 0 0,13 0-267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5063 0 0,'0'0'390'0'0,"-8"6"1862"0"0,7-5-1611 0 0,0 0 0 0 0,0 0 0 0 0,0 0 0 0 0,0 0 0 0 0,0 1 0 0 0,0-1 0 0 0,0 0 0 0 0,0 0 0 0 0,0 1 0 0 0,1-1 0 0 0,-1 1 0 0 0,0 1 0 0 0,-3 22 2093 0 0,5-12-2293 0 0,0 0 0 0 0,3 13 0 0 0,-4-23-11 0 0,2 6-240 0 0,0-1 1 0 0,1 1-1 0 0,0-1 1 0 0,0 0-1 0 0,1 0 1 0 0,0 0-1 0 0,0-1 1 0 0,10 13-1 0 0,3 1-71 0 0,29 28-1 0 0,-40-43-128 0 0,0-1 0 0 0,0 0-1 0 0,0-1 1 0 0,1 0-1 0 0,0 0 1 0 0,0 0 0 0 0,0-1-1 0 0,0 0 1 0 0,0 0-1 0 0,12 3 1 0 0,13-2-2381 0 0,0-5-3453 0 0,-15-2-252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76 3679 0 0,'-2'-24'377'0'0,"0"-6"-214"0"0,-3 8 15455 0 0,3 29-13424 0 0,-3 16-3269 0 0,3-13 1758 0 0,-7 24-441 0 0,-1-1 0 0 0,-19 43 0 0 0,-36 61-152 0 0,-36 50-90 0 0,-54 114-64 0 0,121-227-11 0 0,12-28-379 0 0,1 1 1 0 0,-20 72-1 0 0,40-115 170 0 0,-1 0-572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6447 0 0,'0'0'5891'0'0,"0"-9"-3380"0"0,1 6-2363 0 0,0 0 0 0 0,1 0 0 0 0,-1 0 0 0 0,1 0 0 0 0,-1 1 1 0 0,1-1-1 0 0,0 0 0 0 0,0 1 0 0 0,0-1 0 0 0,3-2 0 0 0,25-21 851 0 0,-18 19-535 0 0,1 0 0 0 0,-1 0 0 0 0,1 2 1 0 0,1 0-1 0 0,-1 0 0 0 0,1 1 0 0 0,0 1 1 0 0,-1 0-1 0 0,28-2 0 0 0,-40 5-445 0 0,1 0-1 0 0,0 0 0 0 0,-1 0 1 0 0,1 0-1 0 0,0 0 1 0 0,-1 0-1 0 0,1 1 1 0 0,0-1-1 0 0,-1 1 0 0 0,1-1 1 0 0,-1 1-1 0 0,1-1 1 0 0,0 1-1 0 0,-1 0 1 0 0,0 0-1 0 0,1 0 0 0 0,-1 0 1 0 0,0 0-1 0 0,1 0 1 0 0,-1 0-1 0 0,0 0 1 0 0,0 1-1 0 0,0-1 0 0 0,0 0 1 0 0,0 1-1 0 0,0-1 1 0 0,0 0-1 0 0,0 1 1 0 0,-1-1-1 0 0,1 1 0 0 0,0 0 1 0 0,-1-1-1 0 0,0 1 1 0 0,1-1-1 0 0,-1 1 1 0 0,0 0-1 0 0,0-1 0 0 0,0 1 1 0 0,0 2-1 0 0,0 2-46 0 0,0-1-1 0 0,-1 1 0 0 0,1 0 0 0 0,-1-1 1 0 0,-1 1-1 0 0,1-1 0 0 0,-1 1 1 0 0,0-1-1 0 0,0 0 0 0 0,-5 9 0 0 0,1-6-52 0 0,0-1 0 0 0,0 1 0 0 0,0-2 0 0 0,-1 1 0 0 0,0-1-1 0 0,0 0 1 0 0,-13 8 0 0 0,-60 29-117 0 0,56-31 224 0 0,7-2-15 0 0,16-9 353 0 0,2 0-259 0 0,4 1-41 0 0,0 0 0 0 0,0 0-1 0 0,-1-1 1 0 0,1 1 0 0 0,0-1 0 0 0,0 0-1 0 0,0 0 1 0 0,0-1 0 0 0,7 0 0 0 0,53-4 335 0 0,-22 0-280 0 0,-30 4-123 0 0,-1 0 0 0 0,0 1 0 0 0,0 0-1 0 0,1 1 1 0 0,-1 1 0 0 0,0 0 0 0 0,-1 0-1 0 0,23 10 1 0 0,-24-8-705 0 0,-1 0-1 0 0,0 1 1 0 0,12 9-1 0 0,-8-4-778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40 919 0 0,'1'-8'80'0'0,"-8"-23"13664"0"0,5 31-13569 0 0,0 1 0 0 0,1 0 0 0 0,-1 0 0 0 0,0 1 0 0 0,1-1 0 0 0,-1 0-1 0 0,1 0 1 0 0,0 1 0 0 0,-1-1 0 0 0,1 1 0 0 0,0-1 0 0 0,0 1 0 0 0,0-1 0 0 0,-2 3 0 0 0,2-1 64 0 0,-11 17 108 0 0,1 0 0 0 0,-11 28 0 0 0,0-1-68 0 0,-30 66 265 0 0,45-94-428 0 0,0 1 0 0 0,1 0 1 0 0,-6 40-1 0 0,11-56-110 0 0,3 12 59 0 0,-2-16-57 0 0,1 1-1 0 0,-1 0 1 0 0,0-1 0 0 0,1 1 0 0 0,-1 0-1 0 0,1-1 1 0 0,-1 1 0 0 0,1-1 0 0 0,-1 1-1 0 0,1 0 1 0 0,0-1 0 0 0,-1 0 0 0 0,1 1-1 0 0,0-1 1 0 0,-1 1 0 0 0,1-1 0 0 0,0 0-1 0 0,-1 1 1 0 0,1-1 0 0 0,1 0 0 0 0,14 3 213 0 0,-11-3-178 0 0,-1-1 0 0 0,1 0 0 0 0,-1 0 0 0 0,1 0 0 0 0,-1-1 0 0 0,1 1 0 0 0,-1-1 0 0 0,8-4 1 0 0,31-23 265 0 0,-31 20-307 0 0,11-8 14 0 0,-1-1-1 0 0,-1 0 1 0 0,21-25-1 0 0,-9-5-15 0 0,-29 40 11 0 0,0 0 46 0 0,-2 2 46 0 0,-1 4 787 0 0,8 22-799 0 0,-4-4-91 0 0,-1 0 0 0 0,0 0 0 0 0,-2 0 0 0 0,2 28 0 0 0,0-4 11 0 0,-2-23 47 0 0,1 1-1 0 0,9 31 1 0 0,-11-48-55 0 0,-1 0 0 0 0,1 1 1 0 0,-1-1-1 0 0,1 0 0 0 0,-1 1 0 0 0,1-1 0 0 0,0 0 0 0 0,0 0 0 0 0,0 1 0 0 0,0-1 1 0 0,0 0-1 0 0,0 0 0 0 0,0 0 0 0 0,0 0 0 0 0,0 0 0 0 0,0 0 0 0 0,0-1 0 0 0,1 1 0 0 0,-1 0 1 0 0,0-1-1 0 0,1 1 0 0 0,-1-1 0 0 0,1 1 0 0 0,-1-1 0 0 0,2 1 0 0 0,0-1 32 0 0,0 0 0 0 0,0 0 0 0 0,-1 0 0 0 0,1-1 0 0 0,0 1 0 0 0,0-1 0 0 0,0 0-1 0 0,2 0 1 0 0,-3 0-19 0 0,8-3 60 0 0,0 0 0 0 0,0-1 0 0 0,0 0 0 0 0,0-1 0 0 0,-1 0 0 0 0,15-13 0 0 0,47-49 365 0 0,-57 52-440 0 0,-1 0 0 0 0,0 0 1 0 0,-1-1-1 0 0,-1-1 0 0 0,-1 0 0 0 0,0-1 0 0 0,-2 0 1 0 0,8-20-1 0 0,-6 11-67 0 0,-4 13-196 0 0,8-30 0 0 0,-14 43 105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10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9007 0 0,'0'0'5255'0'0,"2"0"-6966"0"0,-1 1 1739 0 0,0-1-1 0 0,0 1 0 0 0,0-1 0 0 0,1 1 1 0 0,-1-1-1 0 0,0 1 0 0 0,-1 0 1 0 0,1-1-1 0 0,0 1 0 0 0,0 0 1 0 0,0 0-1 0 0,0 0 0 0 0,0 0 0 0 0,-1 0 1 0 0,1 0-1 0 0,2 3 4000 0 0,-2-3-3960 0 0,6 3-126 0 0,-1-1 0 0 0,0 0 0 0 0,1-1 0 0 0,0 1 1 0 0,-1-1-1 0 0,10 1 0 0 0,-14-3 380 0 0,0 0-153 0 0,66-16 1208 0 0,-57 15-1376 0 0,1 1 0 0 0,-2 1 19 0 0,14 4 493 0 0,-22-4-355 0 0,22 3 854 0 0,-7-1-581 0 0,-1-2-150 0 0,28-7-101 0 0,-18 3-103 0 0,11 2-12 0 0,-25 1-64 0 0,1 0 0 0 0,0 0 0 0 0,7 0-1 0 0,-10 0 1 0 0,11-3 12 0 0,55-7 203 0 0,-26 2 134 0 0,-1 3 0 0 0,52 1-1 0 0,-61 3-273 0 0,-36 1-61 0 0,17-1 36 0 0,10-4 70 0 0,-8-1-24 0 0,64-20 397 0 0,-74 24-490 0 0,1-1-1 0 0,-1 2 1 0 0,0-1-1 0 0,1 2 1 0 0,-1 0-1 0 0,1 0 1 0 0,20 5-1 0 0,-20-3-2 0 0,1-1-1 0 0,-1 0 0 0 0,1 0 1 0 0,0-2-1 0 0,-1 0 1 0 0,18-3-1 0 0,85-22 73 0 0,40 5 170 0 0,-93 15-188 0 0,-53 5-54 0 0,-1 1 0 0 0,21 1 0 0 0,-5 0 0 0 0,26 3 0 0 0,-39-3 0 0 0,-1-1 0 0 0,1 0 0 0 0,0-1 0 0 0,21-3 0 0 0,48-17 0 0 0,-6 2 0 0 0,-54 15 0 0 0,-1 2 0 0 0,2 0 0 0 0,38 3 0 0 0,-48 0 0 0 0,0 0 0 0 0,1 1 0 0 0,-1-2 0 0 0,-1 1 0 0 0,0-1 0 0 0,-5-1 0 0 0,10-5 0 0 0,-1 1 7 0 0,-8 2 1 0 0,0 1 0 0 0,0 0 0 0 0,1 0 0 0 0,-1 1 1 0 0,1 0-1 0 0,15 0 0 0 0,-19 1-8 0 0,16 3 0 0 0,4 3 0 0 0,-1 2-37 0 0,0 3 10 0 0,2-1 27 0 0,-13-4 0 0 0,0 0 0 0 0,-2-1 0 0 0,0 1 0 0 0,0-1 0 0 0,-1 0 0 0 0,-3-2 1 0 0,-3-1 11 0 0,1 0-1 0 0,-1-1 0 0 0,0 1 0 0 0,0-1 0 0 0,1 0 1 0 0,4 0-1 0 0,14 3 5 0 0,45 7-16 0 0,-55-9-12 0 0,-1 0-36 0 0,-2 0 25 0 0,-7-1-273 0 0,5 0-205 0 0,-5-1-1809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1375 0 0,'0'0'10703'0'0,"2"0"-9595"0"0,6-1-637 0 0,-5 1-130 0 0,-1 1-12 0 0,7 2 182 0 0,0 1-1 0 0,1-1 1 0 0,-1-1-1 0 0,1 0 1 0 0,0 0 0 0 0,0-1-1 0 0,0 0 1 0 0,18-1-1 0 0,-5-2 143 0 0,-1-1-1 0 0,43-11 0 0 0,31-19 251 0 0,-6 2-1390 0 0,-50 16-2267 0 0,-25 8-4028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180 305 14943 0 0,'0'0'1358'0'0,"0"1"-1118"0"0,-20 49 644 0 0,-2-2 0 0 0,-39 64 1 0 0,13-26-858 0 0,21-42-45 0 0,25-43-118 0 0,7-7-3100 0 0</inkml:trace>
  <inkml:trace contextRef="#ctx0" brushRef="#br0" timeOffset="1">341 1 12207 0 0,'0'0'1320'0'0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7367 0 0,'0'0'568'0'0,"-8"0"-34"0"0,4 1 210 0 0,0 1 1 0 0,0 0 0 0 0,0-1-1 0 0,0 1 1 0 0,0 1 0 0 0,0-1 0 0 0,0 0-1 0 0,1 1 1 0 0,-6 5 0 0 0,-28 30 1496 0 0,34-34-2217 0 0,-22 27 438 0 0,-42 66 1 0 0,-8 41-404 0 0,43-70 98 0 0,4 2 0 0 0,3 1 1 0 0,2 0-1 0 0,-17 108 0 0 0,32-136-1222 0 0,-2-1-1 0 0,-1 0 0 0 0,-25 57 1 0 0,26-77-593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96 247 10135 0 0,'-6'0'231'0'0,"-4"0"159"0"0,0 0-1 0 0,1 1 1 0 0,-12 2 0 0 0,19-3-56 0 0,-1 1 0 0 0,1-1 0 0 0,0 1 0 0 0,0 0 0 0 0,0 0 0 0 0,-1 0 0 0 0,1 0 0 0 0,0 0 0 0 0,0 0 0 0 0,1 0 0 0 0,-1 1 0 0 0,0-1 0 0 0,0 1 0 0 0,1 0 0 0 0,-1-1 0 0 0,0 1 0 0 0,1 0 0 0 0,-3 3 0 0 0,4-4-313 0 0,0-1 0 0 0,0 1 0 0 0,0-1 0 0 0,0 1 0 0 0,0-1 0 0 0,-1 1 0 0 0,1 0 0 0 0,0-1 0 0 0,0 1-1 0 0,0-1 1 0 0,0 1 0 0 0,0-1 0 0 0,1 1 0 0 0,-1-1 0 0 0,0 1 0 0 0,0-1 0 0 0,0 1 0 0 0,0-1 0 0 0,1 1 0 0 0,-1-1 0 0 0,0 1 0 0 0,0-1-1 0 0,1 0 1 0 0,-1 1 0 0 0,0-1 0 0 0,1 1 0 0 0,-1-1 0 0 0,0 0 0 0 0,1 1 0 0 0,-1-1 0 0 0,1 0 0 0 0,-1 1 0 0 0,0-1 0 0 0,1 0 0 0 0,-1 0 0 0 0,1 1-1 0 0,-1-1 1 0 0,1 0 0 0 0,-1 0 0 0 0,1 0 0 0 0,-1 0 0 0 0,1 0 0 0 0,-1 0 0 0 0,2 0 0 0 0,25 4 5 0 0,-9-5-115 0 0,0-1 0 0 0,0 0 0 0 0,0-1 0 0 0,28-9 0 0 0,71-31-80 0 0,-63 22 147 0 0,218-93 824 0 0,-70 27-1549 0 0,-170 74 40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17279 0 0,'0'0'1566'0'0,"-1"2"-1290"0"0,-138 263 630 0 0,-23 46-886 0 0,-19 26-20 0 0,138-263-16 0 0,26-43 0 0 0,-1-1 0 0 0,-41 51 0 0 0,54-76 27 0 0,9-17 42 0 0,2-4-106 0 0,2 1-1 0 0,0 0 0 0 0,0 0 1 0 0,2 1-1 0 0,13-16 1 0 0,59-61-146 0 0,-68 77 161 0 0,0 1 0 0 0,26-19 0 0 0,-34 28 72 0 0,0 0 0 0 0,0 0 0 0 0,1 1 0 0 0,-1 0 0 0 0,1 0 0 0 0,0 1-1 0 0,0 0 1 0 0,-1 0 0 0 0,1 0 0 0 0,10 0 0 0 0,-16 2 3 0 0,1 0 1 0 0,0 0-1 0 0,-1 0 0 0 0,1 0 1 0 0,0 0-1 0 0,-1 1 1 0 0,1-1-1 0 0,0 1 0 0 0,-1-1 1 0 0,1 1-1 0 0,-1-1 0 0 0,1 1 1 0 0,-1 0-1 0 0,1 0 1 0 0,-1 0-1 0 0,1 0 0 0 0,1 2 1 0 0,-1-1 32 0 0,0 0 1 0 0,0 1-1 0 0,-1-1 1 0 0,1 0-1 0 0,-1 1 1 0 0,1-1-1 0 0,-1 1 1 0 0,0 0 0 0 0,1 4-1 0 0,0 2 45 0 0,0-1-1 0 0,-1 1 1 0 0,-1 0-1 0 0,1-1 1 0 0,-1 1-1 0 0,-1 9 1 0 0,-14 73 221 0 0,8-50-608 0 0,7-40-25 0 0,1-1-543 0 0,3-2 290 0 0,-1 1 1 0 0,0-1 0 0 0,0 0 0 0 0,0 0 0 0 0,0 0 0 0 0,0-1 0 0 0,4-3 0 0 0,-3 2 6 0 0,13-10-1295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3223 0 0,'-1'2'240'0'0,"-5"5"1986"0"0,0 0-1 0 0,0 0 0 0 0,-1 0 0 0 0,-13 10 0 0 0,-16 11 1920 0 0,14-12-4472 0 0,-28 20 466 0 0,24-18-77 0 0,1 1-1 0 0,1 1 0 0 0,-36 38 0 0 0,56-55-32 0 0,1 1 0 0 0,0 0 0 0 0,0 0-1 0 0,1 0 1 0 0,-1 0 0 0 0,1 1 0 0 0,0-1 0 0 0,0 1-1 0 0,-2 5 1 0 0,4-9 3 0 0,0 0 0 0 0,0 0 0 0 0,1 0 0 0 0,-1 0 0 0 0,0 0 0 0 0,0 0-1 0 0,0-1 1 0 0,1 1 0 0 0,-1 0 0 0 0,0 0 0 0 0,1 0 0 0 0,-1-1 0 0 0,0 1 0 0 0,1 0 0 0 0,-1 0 0 0 0,1-1-1 0 0,0 1 1 0 0,-1 0 0 0 0,1-1 0 0 0,-1 1 0 0 0,2 0 0 0 0,15 9 530 0 0,-9-8-428 0 0,0 0 0 0 0,0-1 0 0 0,0 0 1 0 0,0-1-1 0 0,0 1 0 0 0,1-1 0 0 0,-1-1 0 0 0,0 0 0 0 0,0 0 0 0 0,0 0 0 0 0,10-4 0 0 0,7-3 181 0 0,-2 0 0 0 0,31-16-1 0 0,-44 20-236 0 0,-1-2-1 0 0,1 1 0 0 0,-1-1 1 0 0,0-1-1 0 0,0 1 0 0 0,-1-2 1 0 0,8-8-1 0 0,-13 14-73 0 0,-1 0-1 0 0,-1-1 1 0 0,1 1 0 0 0,0-1-1 0 0,0 1 1 0 0,-1-1 0 0 0,0 1-1 0 0,1-1 1 0 0,-1 0 0 0 0,0 0-1 0 0,0 1 1 0 0,-1-1 0 0 0,1 0-1 0 0,-1 0 1 0 0,1 0 0 0 0,-1 0-1 0 0,0 0 1 0 0,0 0 0 0 0,0 0-1 0 0,0 0 1 0 0,-1 0 0 0 0,1 0-1 0 0,-1 0 1 0 0,0 0 0 0 0,0 0-1 0 0,0 1 1 0 0,0-1-1 0 0,0 0 1 0 0,0 1 0 0 0,-4-5-1 0 0,2 3-116 0 0,0 0-1 0 0,0 1 1 0 0,0-1-1 0 0,-1 1 1 0 0,1 0-1 0 0,-1 0 1 0 0,-4-3-1 0 0,-16-8-5149 0 0,16 10 1757 0 0</inkml:trace>
  <inkml:trace contextRef="#ctx0" brushRef="#br0" timeOffset="1">580 20 17647 0 0,'-37'63'2040'0'0,"-28"55"-306"0"0,61-109-1637 0 0,1-1 1 0 0,0 1 0 0 0,0 0 0 0 0,1-1 0 0 0,0 1 0 0 0,0 1-1 0 0,1-1 1 0 0,0 17 0 0 0,1-21-20 0 0,1-1 0 0 0,0 1-1 0 0,0-1 1 0 0,0 1 0 0 0,0-1 0 0 0,0 1-1 0 0,1-1 1 0 0,0 0 0 0 0,0 1 0 0 0,0-1 0 0 0,1 0-1 0 0,-1 0 1 0 0,1-1 0 0 0,0 1 0 0 0,0-1-1 0 0,0 1 1 0 0,1-1 0 0 0,-1 0 0 0 0,5 3-1 0 0,-4-3-40 0 0,0 0-1 0 0,0-1 1 0 0,0 0-1 0 0,1 0 0 0 0,-1 0 1 0 0,1-1-1 0 0,-1 0 0 0 0,1 1 1 0 0,-1-1-1 0 0,1-1 1 0 0,-1 1-1 0 0,1-1 0 0 0,0 0 1 0 0,0 0-1 0 0,-1 0 0 0 0,1 0 1 0 0,-1-1-1 0 0,1 0 1 0 0,0 0-1 0 0,-1 0 0 0 0,8-4 1 0 0,6-3 153 0 0,-1-1 1 0 0,-1 0-1 0 0,1-1 1 0 0,14-13 0 0 0,-3 3-106 0 0,-3 3-83 0 0,-3 3-22 0 0,0-1 0 0 0,29-27-1 0 0,-50 41-234 0 0,0 0-1 0 0,-1 0 0 0 0,1 0 0 0 0,0 0 0 0 0,0 0 0 0 0,-1 0 1 0 0,1-1-1 0 0,0 1 0 0 0,-1 0 0 0 0,1 0 0 0 0,-1-2 0 0 0,0 3 233 0 0,2-8-1457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21 9671 0 0,'4'-20'11983'0'0,"-2"32"-11670"0"0,-1-1-297 0 0,-1 0 0 0 0,-1 0-1 0 0,1 0 1 0 0,-2 1 0 0 0,1-1-1 0 0,-5 12 1 0 0,-22 66 152 0 0,21-71-149 0 0,-122 285 152 0 0,-24-10 12 0 0,109-212-170 0 0,-194 323-1021 0 0,237-402 974 0 0,-8 12-693 0 0,0 0 1 0 0,-1 0-1 0 0,-14 14 0 0 0,18-21-516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18079 0 0,'0'0'1639'0'0,"1"1"-1263"0"0,2 1-236 0 0,0 1 0 0 0,1-1 0 0 0,-1 0 0 0 0,1 0 0 0 0,-1-1 1 0 0,1 1-1 0 0,0-1 0 0 0,-1 0 0 0 0,1 0 0 0 0,0 0 0 0 0,0 0 0 0 0,0-1 0 0 0,0 1 1 0 0,0-1-1 0 0,6-1 0 0 0,10 0 133 0 0,35-6 0 0 0,-46 6-228 0 0,220-55 445 0 0,-152 35-124 0 0,216-63 129 0 0,-292 84-524 0 0,27-7-2790 0 0,-26 7 2163 0 0,0 0 0 0 0,-1 0 0 0 0,1 1 0 0 0,-1-1 0 0 0,1 0 0 0 0,-1 0 0 0 0,1 1 0 0 0,-1-1 0 0 0,1 1 0 0 0,1 0 0 0 0,5 5-5511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5527 0 0,'2'0'12268'0'0,"-2"0"-12195"0"0,1 0-1 0 0,-1 0 0 0 0,0 0 0 0 0,0 0 0 0 0,1-1 1 0 0,-1 1-1 0 0,0 0 0 0 0,0 0 0 0 0,1 0 0 0 0,-1 0 0 0 0,0 0 1 0 0,0 0-1 0 0,1 0 0 0 0,-1 1 0 0 0,0-1 0 0 0,0 0 1 0 0,1 0-1 0 0,-1 0 0 0 0,0 0 0 0 0,0 0 0 0 0,1 0 0 0 0,-1 0 1 0 0,0 0-1 0 0,0 1 0 0 0,0-1 0 0 0,1 0 0 0 0,-1 0 1 0 0,-2 5-116 0 0,0-1 1 0 0,-1 0-1 0 0,0 0 1 0 0,1 0 0 0 0,-1 0-1 0 0,-1 0 1 0 0,1-1 0 0 0,0 1-1 0 0,-5 3 1 0 0,-41 27 7 0 0,9-6 58 0 0,10-3 186 0 0,1 1 1 0 0,-26 31 0 0 0,43-43-125 0 0,0 1 1 0 0,1 0-1 0 0,1 1 0 0 0,0 0 1 0 0,1 1-1 0 0,-8 23 0 0 0,12-24-85 0 0,5-4-14 0 0,0-12 10 0 0,1 1 0 0 0,-1 0 0 0 0,1-1 1 0 0,-1 1-1 0 0,1-1 0 0 0,0 1 0 0 0,-1-1 1 0 0,1 1-1 0 0,-1-1 0 0 0,1 1 0 0 0,0-1 0 0 0,0 0 1 0 0,-1 1-1 0 0,1-1 0 0 0,0 0 0 0 0,-1 0 1 0 0,1 0-1 0 0,0 1 0 0 0,0-1 0 0 0,0 0 1 0 0,-1 0-1 0 0,1 0 0 0 0,0 0 0 0 0,0 0 1 0 0,-1 0-1 0 0,2-1 0 0 0,23-5-250 0 0,-23 6 191 0 0,55-20-1885 0 0,-22 6-4631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144 104 7831 0 0,'8'-22'14489'0'0,"-22"27"-13822"0"0,-3 5-973 0 0,0 2-1 0 0,1-1 1 0 0,1 2 0 0 0,-28 28-1 0 0,41-39 296 0 0,-2 1 0 0 0,1 0 0 0 0,0 1-1 0 0,0-1 1 0 0,1 1 0 0 0,-1 0 0 0 0,1-1 0 0 0,0 1-1 0 0,-3 5 1 0 0,5-8 89 0 0,0 1 3 0 0,0-1-68 0 0,1 1 1 0 0,-1 0 0 0 0,1-1-1 0 0,-1 1 1 0 0,1-1-1 0 0,-1 1 1 0 0,1 0-1 0 0,0-1 1 0 0,0 0 0 0 0,0 1-1 0 0,0-1 1 0 0,0 1-1 0 0,0-1 1 0 0,0 0-1 0 0,0 0 1 0 0,1 0 0 0 0,-1 0-1 0 0,2 2 1 0 0,0-2 37 0 0,0 0 1 0 0,-1 0 0 0 0,1 1 0 0 0,0-2 0 0 0,0 1-1 0 0,0 0 1 0 0,0 0 0 0 0,0-1 0 0 0,5 0-1 0 0,0 0 42 0 0,-1 0-1 0 0,1-1 0 0 0,-1 0 0 0 0,1 0 1 0 0,-1-1-1 0 0,0 0 0 0 0,13-5 0 0 0,-12 2-92 0 0,-3 1-16 0 0,-4 3-13 0 0,0 1 0 0 0,0-1 0 0 0,-1 0 0 0 0,1 0 0 0 0,0 0 0 0 0,-1 0 0 0 0,1 0 0 0 0,-1 0 0 0 0,1 0 0 0 0,-1 0 0 0 0,0 0 0 0 0,1-1 0 0 0,-1 1 0 0 0,0 0 0 0 0,0 0-1 0 0,0 0 1 0 0,0 0 0 0 0,0 0 0 0 0,0-1 0 0 0,0-1 0 0 0,-5-22-317 0 0,5 24 334 0 0,-11-30-133 0 0,9 27 120 0 0,0 0 0 0 0,0-1 0 0 0,0 1 0 0 0,1 0 0 0 0,0-1 0 0 0,0 1 0 0 0,0 0 0 0 0,1-1 0 0 0,-1 1 0 0 0,1-1 0 0 0,0 0 0 0 0,0 1 0 0 0,1-1 0 0 0,-1 1 0 0 0,3-7 0 0 0,11-25-1360 0 0,-1 15-4293 0 0,-2 8-530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10591 0 0,'0'0'5684'0'0,"8"-7"25"0"0,13-12-5446 0 0,21-23 0 0 0,-26 24-140 0 0,2 1 0 0 0,26-20 0 0 0,-42 35-123 0 0,0 0 0 0 0,1 0 0 0 0,-1 1 0 0 0,0-1 0 0 0,1 1 0 0 0,-1-1 0 0 0,1 1 0 0 0,-1 0 0 0 0,1 0 0 0 0,0 0 0 0 0,-1 0 0 0 0,1 1 0 0 0,0-1 0 0 0,0 1 0 0 0,0-1 0 0 0,-1 1 0 0 0,1 0 0 0 0,0 0 0 0 0,0 1 0 0 0,5 0 0 0 0,-4 0 12 0 0,0 1 0 0 0,-1-1 0 0 0,1 1 0 0 0,0 0 0 0 0,-1 0 0 0 0,1 1 0 0 0,-1-1 0 0 0,0 1 0 0 0,0-1 0 0 0,0 1 0 0 0,0 0 0 0 0,0 0 0 0 0,-1 1 0 0 0,1-1 0 0 0,-1 0 0 0 0,0 1 0 0 0,0 0 0 0 0,0-1 0 0 0,-1 1 0 0 0,2 4 0 0 0,3 7 65 0 0,-2 0 0 0 0,0 0 0 0 0,4 30 0 0 0,-8-35 41 0 0,1-1-1 0 0,-2 0 1 0 0,1 0-1 0 0,-4 14 0 0 0,0 21-5781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12 179 10943 0 0,'0'0'1096'0'0,"1"2"-1002"0"0,1 16 276 0 0,0 0 1 0 0,-1 1 0 0 0,-1-1 0 0 0,-1 0 0 0 0,0 0-1 0 0,-6 22 1 0 0,4-22-157 0 0,0 1-1 0 0,2 0 1 0 0,0-1 0 0 0,0 1-1 0 0,2-1 1 0 0,4 27-1 0 0,5 0-17 0 0,-2 0-1 0 0,4 86 1 0 0,-12-129 249 0 0,0-4-365 0 0,-2-8-34 0 0,1 1-1 0 0,1-1 0 0 0,0 1 1 0 0,0-1-1 0 0,1 0 1 0 0,0 1-1 0 0,1-1 0 0 0,2-9 1 0 0,4-9 72 0 0,16-38 1 0 0,-20 56-108 0 0,-1 2-4 0 0,1 0 1 0 0,0 0 0 0 0,0 0-1 0 0,8-9 1 0 0,-5 28-124 0 0,-5-3 108 0 0,0-1-1 0 0,0 1 1 0 0,-1 0 0 0 0,0-1 0 0 0,0 1 0 0 0,-1 14-1 0 0,2 18-8 0 0,2-5 26 0 0,-1-13-15 0 0,0 0 0 0 0,8 26-1 0 0,-9-40 18 0 0,1-2-1 0 0,-1 1 1 0 0,2 0-1 0 0,-1 0 1 0 0,1-1-1 0 0,-1 0 1 0 0,2 0-1 0 0,-1 0 1 0 0,1 0-1 0 0,9 9 1 0 0,-6-9 149 0 0,-1 1 0 0 0,1-1 0 0 0,-1-1 0 0 0,2 0 0 0 0,-1 0 0 0 0,1 0 0 0 0,11 4 0 0 0,-9-5-30 0 0,-9-3-30 0 0,1-1-4 0 0,-1 0-81 0 0,1-1 0 0 0,-1 1 0 0 0,0 0 1 0 0,1-1-1 0 0,-1 0 0 0 0,0 1 0 0 0,0-1 0 0 0,1 0 0 0 0,-1 0 0 0 0,0 0 0 0 0,0-1 0 0 0,0 1 0 0 0,3-3 1 0 0,0 0 41 0 0,-1 0 0 0 0,0 0 0 0 0,0-1 1 0 0,0 0-1 0 0,3-5 0 0 0,4-8 209 0 0,-1-1 0 0 0,9-23-1 0 0,-19 40-241 0 0,92-273 537 0 0,-33 83-500 0 0,-41 144-64 0 0,44-87 0 0 0,-58 128-17 0 0,1-1 0 0 0,-1 1 0 0 0,1 0 0 0 0,1 0 0 0 0,-1 1 0 0 0,11-10 0 0 0,-14 15-136 0 0,-1 2 16 0 0,1 0 0 0 0,-1 0 0 0 0,1 1 0 0 0,-1-1 0 0 0,0 1 0 0 0,0-1-1 0 0,1 1 1 0 0,-1 0 0 0 0,1 2 0 0 0,-1-2-204 0 0,6 9-1247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 9215 0 0,'7'-1'11083'0'0,"-16"13"-10944"0"0,0-1 0 0 0,-1 0-1 0 0,0 0 1 0 0,0 0 0 0 0,-21 15 0 0 0,4-4-10 0 0,-78 61-91 0 0,40-33-263 0 0,63-49 143 0 0,36 4-512 0 0,-13-4 405 0 0,-5-1 58 0 0,0 1 1 0 0,26 5-1 0 0,-37-5 127 0 0,-1 1-1 0 0,0-1 1 0 0,1 0 0 0 0,-1 1 0 0 0,0 0-1 0 0,0 0 1 0 0,0 0 0 0 0,-1 1 0 0 0,1-1 0 0 0,0 1-1 0 0,-1 0 1 0 0,0 0 0 0 0,0 0 0 0 0,5 5 0 0 0,-6-4 93 0 0,0 0 0 0 0,0 0 1 0 0,0 0-1 0 0,0 0 1 0 0,0 0-1 0 0,-1 0 0 0 0,0 0 1 0 0,0 0-1 0 0,0 1 1 0 0,-1-1-1 0 0,1 0 0 0 0,-1 1 1 0 0,0-1-1 0 0,0 0 1 0 0,0 1-1 0 0,-1-1 1 0 0,0 0-1 0 0,1 1 0 0 0,-4 7 1 0 0,2-7-23 0 0,0 1 0 0 0,0-1 1 0 0,-1 0-1 0 0,0 0 0 0 0,0 0 1 0 0,0-1-1 0 0,0 1 0 0 0,-1-1 1 0 0,0 1-1 0 0,0-1 0 0 0,0 0 1 0 0,0-1-1 0 0,-1 1 0 0 0,1-1 1 0 0,-6 3-1 0 0,3-3-83 0 0,1-1 0 0 0,0 0 0 0 0,-1 0 0 0 0,1 0 0 0 0,-1-1 0 0 0,1 0 0 0 0,-1-1 0 0 0,1 1 1 0 0,-1-1-1 0 0,0 0 0 0 0,-9-2 0 0 0,-5-1-303 0 0,1-2 1 0 0,-28-8-1 0 0,10-2-205 0 0,36 14 419 0 0,0 0 1 0 0,-1-1-1 0 0,1 1 1 0 0,0-1-1 0 0,0 1 1 0 0,0-1 0 0 0,0 0-1 0 0,0 0 1 0 0,1 0-1 0 0,-1 0 1 0 0,0 0-1 0 0,1 0 1 0 0,-2-4 0 0 0,-1-5-566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9671 0 0,'0'1'8849'0'0,"-3"6"-7448"0"0,-8 17-968 0 0,-99 238 194 0 0,-5 12-339 0 0,81-209-239 0 0,-3-1 0 0 0,-47 62-1 0 0,45-75-50 0 0,7-10-42 0 0,-27 47 1 0 0,49-68-932 0 0,20-20-2115 0 0,5-4-3284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18287 0 0,'0'0'1654'0'0,"2"2"-1262"0"0,4 1-131 0 0,0 0 0 0 0,0 0 0 0 0,0-1 0 0 0,0 1 1 0 0,0-1-1 0 0,1-1 0 0 0,-1 1 0 0 0,1-1 0 0 0,11 1 1 0 0,4-2 61 0 0,39-2 0 0 0,-20-3-179 0 0,-1-2 0 0 0,1-1-1 0 0,40-15 1 0 0,115-50-469 0 0,-143 51-405 0 0,-45 19 569 0 0,42-15-1958 0 0,-17 11-2202 0 0,-21 6-1942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8287 0 0,'6'7'10828'0'0,"2"0"-7167"0"0,-7-6-3577 0 0,0-1 0 0 0,-1 1-1 0 0,1-1 1 0 0,0 0 0 0 0,0 1-1 0 0,0-1 1 0 0,0 0-1 0 0,0 0 1 0 0,0 0 0 0 0,0 1-1 0 0,0-1 1 0 0,0 0 0 0 0,0 0-1 0 0,0 0 1 0 0,0-1-1 0 0,0 1 1 0 0,0 0 0 0 0,-1 0-1 0 0,1 0 1 0 0,0-1 0 0 0,0 1-1 0 0,0 0 1 0 0,0-1-1 0 0,0 1 1 0 0,0-1 0 0 0,-1 1-1 0 0,1-1 1 0 0,0 1 0 0 0,0-1-1 0 0,0-1 1 0 0,29-24-192 0 0,-23 20 333 0 0,34-32-19 0 0,90-62 0 0 0,-27 32-1072 0 0,-69 47-1754 0 0,0-1-3367 0 0,-9 7-1103 0 0</inkml:trace>
  <inkml:trace contextRef="#ctx0" brushRef="#br0" timeOffset="1">634 37 13215 0 0,'0'0'1195'0'0,"0"2"-982"0"0,2 2 131 0 0,-1 1 0 0 0,0-1 0 0 0,-1 1-1 0 0,1-1 1 0 0,-1 1 0 0 0,0-1-1 0 0,0 1 1 0 0,0-1 0 0 0,-1 1 0 0 0,0 4-1 0 0,-3 5 1352 0 0,-9 26-1 0 0,9-33-1502 0 0,1 1-1 0 0,0 0 1 0 0,1 0 0 0 0,-1 0 0 0 0,2 0 0 0 0,-1 1 0 0 0,1-1 0 0 0,1 0-1 0 0,-1 1 1 0 0,2 8 0 0 0,0-11-124 0 0,0 1-1 0 0,1-1 0 0 0,0 1 1 0 0,0-1-1 0 0,1 1 0 0 0,-1-1 1 0 0,2 0-1 0 0,5 9 0 0 0,-7-13-18 0 0,0 1 0 0 0,0 0 0 0 0,1 0 0 0 0,-1-1 0 0 0,1 1 0 0 0,0-1 0 0 0,0 0 0 0 0,-1 0 0 0 0,2 0 0 0 0,-1 0-1 0 0,0 0 1 0 0,0-1 0 0 0,0 0 0 0 0,1 1 0 0 0,-1-1 0 0 0,1 0 0 0 0,5 0 0 0 0,0 0 22 0 0,1-1 1 0 0,-1-1 0 0 0,0 0-1 0 0,0 0 1 0 0,1-1 0 0 0,-1 0-1 0 0,0 0 1 0 0,0-1 0 0 0,8-4 0 0 0,14-7 97 0 0,31-19 1 0 0,-47 24-196 0 0,0-1 1 0 0,-1 0-1 0 0,0-1 1 0 0,-1-1-1 0 0,0 0 1 0 0,0-1-1 0 0,-2 0 1 0 0,12-16-1 0 0,-21 26-221 0 0,-1 1 0 0 0,1-1 0 0 0,-1 0 0 0 0,1 0 0 0 0,-1 0 0 0 0,0 0 0 0 0,1-4 0 0 0,1-6-1810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20527 0 0,'0'0'2251'0'0,"9"2"-883"0"0,-5 2-1231 0 0,-2-2-73 0 0,-2-1-63 0 0,0 0-1 0 0,0 0 0 0 0,0-1 1 0 0,1 1-1 0 0,-1 0 0 0 0,0 0 1 0 0,0 0-1 0 0,0 0 1 0 0,0 0-1 0 0,-1 0 0 0 0,1-1 1 0 0,0 1-1 0 0,0 0 0 0 0,-1 0 1 0 0,1 0-1 0 0,0 0 1 0 0,-1-1-1 0 0,1 1 0 0 0,0 0 1 0 0,-1 0-1 0 0,1-1 0 0 0,-1 1 1 0 0,0 0-1 0 0,1-1 1 0 0,-1 1-1 0 0,1 0 0 0 0,-1-1 1 0 0,-1 1-1 0 0,-1 2 1 0 0,-11 9-146 0 0,-1 0-1 0 0,0-1 1 0 0,-1-1-1 0 0,-17 9 1 0 0,-1 1-48 0 0,31-18 185 0 0,-43 28-76 0 0,41-26 80 0 0,1 0 0 0 0,-1 0 0 0 0,1 1 0 0 0,-1-1 0 0 0,1 1 0 0 0,-5 9 0 0 0,6-5 4 0 0,4-8 0 0 0,-1 1 0 0 0,1-1 0 0 0,0 0 0 0 0,-1 1 0 0 0,1-1-1 0 0,0 0 1 0 0,0 1 0 0 0,0-1 0 0 0,0 0 0 0 0,0 0 0 0 0,0 0 0 0 0,0 0-1 0 0,1 0 1 0 0,-1 0 0 0 0,0 0 0 0 0,0 0 0 0 0,1-1 0 0 0,-1 1 0 0 0,1 0 0 0 0,1 0-1 0 0,31 8 15 0 0,-14-6 43 0 0,-1-2 1 0 0,1 0-1 0 0,35-3 0 0 0,60-13-1063 0 0,-98 12 484 0 0,2-1-4844 0 0,-2-3-1796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11055 0 0,'0'0'1002'0'0,"-2"1"-824"0"0,-22 17 1874 0 0,-45 40 0 0 0,32-21-1634 0 0,-49 66 0 0 0,51-52 734 0 0,2 2-1 0 0,-35 79 1 0 0,35-66-246 0 0,-45 69 1 0 0,-64 58-559 0 0,100-136-1281 0 0,16-17-2523 0 0,19-29 1829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8287 0 0,'-4'-10'11684'0'0,"9"12"-13244"0"0,3-1 1731 0 0,0 0 0 0 0,0 0-1 0 0,0-1 1 0 0,1 0 0 0 0,-1 0-1 0 0,0-1 1 0 0,15-2 0 0 0,0-1 402 0 0,129-16 2408 0 0,-88 7-9450 0 0,-32 5-770 0 0</inkml:trace>
  <inkml:trace contextRef="#ctx0" brushRef="#br0" timeOffset="1">684 112 13703 0 0,'-12'17'679'0'0,"1"1"-1"0"0,-19 38 1 0 0,2-3 2463 0 0,-50 73 2495 0 0,77-125-5592 0 0,1 1 0 0 0,-1-1 0 0 0,0 0 0 0 0,1 1 0 0 0,-1-1 0 0 0,1 0 0 0 0,-1 1 1 0 0,1-1-1 0 0,0 3 0 0 0,-1-1-443 0 0,0 0 0 0 0,0 1 0 0 0,0-1 0 0 0,0 0 0 0 0,0 0 0 0 0,-2 4 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19007 0 0,'0'0'3193'0'0,"1"0"-2585"0"0,3 0-485 0 0,-1 0 0 0 0,1 0-1 0 0,-1 0 1 0 0,1 0 0 0 0,-1-1-1 0 0,1 1 1 0 0,-1-1 0 0 0,1 0-1 0 0,4-2 1 0 0,34-16 138 0 0,-18 7-145 0 0,161-67-66 0 0,-143 63-409 0 0,-40 15 255 0 0,-4 3-65 0 0,-41 40 28 0 0,32-33 106 0 0,1 1 0 0 0,-1 0 0 0 0,2 1 0 0 0,-14 19 0 0 0,22-29-141 0 0,21 5-523 0 0,-5-6 134 0 0,1-1 0 0 0,-1-1 0 0 0,0 0 0 0 0,21-6 0 0 0,-8 2-839 0 0,0 0 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55 6447 0 0,'10'-13'336'0'0,"16"-16"-1"0"0,-4 17 13987 0 0,-23 16-12683 0 0,1 1-1639 0 0,-1 0 0 0 0,0 0 0 0 0,0 0 0 0 0,0 0 0 0 0,-1-1 0 0 0,0 1 0 0 0,0-1 0 0 0,0 1 0 0 0,0-1 0 0 0,-6 8 0 0 0,4-4 0 0 0,-1 0 0 0 0,4-8 0 0 0,1 1 0 0 0,0-1 0 0 0,0 0 0 0 0,-1 1 0 0 0,1-1 0 0 0,0 0 0 0 0,0 1 0 0 0,-1-1 0 0 0,1 0 0 0 0,0 1 0 0 0,0-1 0 0 0,0 1 0 0 0,0-1 0 0 0,0 0 0 0 0,0 1 0 0 0,0-1 0 0 0,-1 1 0 0 0,1-1 0 0 0,0 0 0 0 0,0 1 0 0 0,1-1 0 0 0,-1 1 0 0 0,0-1 0 0 0,0 0 0 0 0,0 1 0 0 0,0-1 0 0 0,0 1 0 0 0,0-1 0 0 0,0 0 0 0 0,1 1 0 0 0,-1-1 0 0 0,0 1 0 0 0,0-1 0 0 0,1 0 0 0 0,-1 1 0 0 0,0-1 0 0 0,0 0 0 0 0,1 0 0 0 0,-1 1 0 0 0,0-1 0 0 0,1 0 0 0 0,-1 0 0 0 0,1 1 0 0 0,0-1 0 0 0,9 13 48 0 0,0 1-1 0 0,-1-1 1 0 0,-1 2 0 0 0,0-1-1 0 0,-1 1 1 0 0,9 25-1 0 0,-9-18 102 0 0,-2 0 0 0 0,0 0 0 0 0,-2 0-1 0 0,2 28 1 0 0,-5 1 147 0 0,-2 0 0 0 0,-3 0-1 0 0,-16 78 1 0 0,15-98-145 0 0,-1-1-1 0 0,-2 0 1 0 0,-1 0 0 0 0,-18 37-1 0 0,22-55-109 0 0,-1-1-1 0 0,0 0 0 0 0,0 0 1 0 0,-1-1-1 0 0,-14 14 0 0 0,16-18-48 0 0,-1-1 0 0 0,0 1 0 0 0,0-1 1 0 0,0-1-1 0 0,0 1 0 0 0,-1-1 0 0 0,1-1 0 0 0,-1 1 0 0 0,-11 2 0 0 0,15-5 5 0 0,1 0 0 0 0,-1 0 0 0 0,0 0-1 0 0,0-1 1 0 0,0 0 0 0 0,1 0 0 0 0,-1 0 0 0 0,0 0 0 0 0,0 0-1 0 0,0-1 1 0 0,1 0 0 0 0,-1 0 0 0 0,0 0 0 0 0,1 0 0 0 0,-1 0-1 0 0,0-1 1 0 0,1 0 0 0 0,0 1 0 0 0,-1-1 0 0 0,-2-3 0 0 0,2 2-213 0 0,0-1 1 0 0,0 1 0 0 0,1-1 0 0 0,-1 0 0 0 0,1 0 0 0 0,-3-4 0 0 0,3 2-1142 0 0,-1 0 0 0 0,1 0 1 0 0,0-1-1 0 0,-2-8 0 0 0,0-4-6335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315 128 2759 0 0,'-1'2'207'0'0,"0"26"1183"0"0,2-21 861 0 0,-1 0 0 0 0,1 1 0 0 0,4 12 1 0 0,-4-19-2116 0 0,0 1 1 0 0,-1-1-1 0 0,1 0 1 0 0,0 0-1 0 0,0 1 1 0 0,0-1-1 0 0,0 0 1 0 0,0 0-1 0 0,0 0 1 0 0,0 0-1 0 0,0 0 1 0 0,0 0 0 0 0,1-1-1 0 0,-1 1 1 0 0,0 0-1 0 0,0 0 1 0 0,1-1-1 0 0,-1 1 1 0 0,1-1-1 0 0,-1 0 1 0 0,0 1-1 0 0,1-1 1 0 0,-1 0-1 0 0,1 0 1 0 0,-1 0-1 0 0,1 0 1 0 0,-1 0-1 0 0,1 0 1 0 0,-1 0-1 0 0,1 0 1 0 0,1-1 0 0 0,3 0 262 0 0,-1 0 1 0 0,1 0-1 0 0,-1-1 0 0 0,0 0 1 0 0,0 0-1 0 0,8-4 1 0 0,-12 5-23 0 0,24-20 1922 0 0,-21 16-2296 0 0,-1 0-1 0 0,0 1 1 0 0,0-1 0 0 0,0 0-1 0 0,0-1 1 0 0,-1 1 0 0 0,0 0-1 0 0,3-9 1 0 0,0-6-11 0 0,3-22 0 0 0,-7 39-18 0 0,0-1-1 0 0,-1 0 1 0 0,0 0 0 0 0,0 0 0 0 0,0 0-1 0 0,0 0 1 0 0,-1 0 0 0 0,0 1 0 0 0,-1-8 0 0 0,1 10 11 0 0,1 0 0 0 0,-1 0 0 0 0,1 0 0 0 0,-1-1 0 0 0,0 1 0 0 0,1 0 0 0 0,-1 0 0 0 0,0 0 1 0 0,0 0-1 0 0,0 0 0 0 0,0 0 0 0 0,0 0 0 0 0,0 1 0 0 0,0-1 0 0 0,0 0 0 0 0,-1 1 0 0 0,1-1 1 0 0,0 0-1 0 0,0 1 0 0 0,0-1 0 0 0,-1 1 0 0 0,1 0 0 0 0,0-1 0 0 0,-1 1 0 0 0,1 0 0 0 0,0 0 1 0 0,-1 0-1 0 0,1 0 0 0 0,0 0 0 0 0,-1 0 0 0 0,-1 1 0 0 0,-4 0-78 0 0,1 1-1 0 0,-1-1 0 0 0,1 2 1 0 0,-1-1-1 0 0,1 1 0 0 0,-8 4 1 0 0,-34 25-265 0 0,22-12 325 0 0,1 2 0 0 0,2 0 0 0 0,0 2 0 0 0,-22 30 1 0 0,-71 111-71 0 0,114-163 103 0 0,-15 25 0 0 0,0 1 0 0 0,-18 43 0 0 0,34-70 6 0 0,0 1-1 0 0,1-1 1 0 0,-1 1-1 0 0,1 0 1 0 0,-1 0-1 0 0,1-1 1 0 0,0 1-1 0 0,-1 0 1 0 0,1 0-1 0 0,0-1 1 0 0,0 1-1 0 0,0 0 1 0 0,1 0-1 0 0,-1-1 1 0 0,0 1-1 0 0,1 0 1 0 0,-1 0-1 0 0,1-1 1 0 0,1 4-1 0 0,-1-4 2 0 0,0 0-1 0 0,0 1 0 0 0,0-1 1 0 0,0 0-1 0 0,0 0 1 0 0,1 0-1 0 0,-1-1 1 0 0,0 1-1 0 0,1 0 0 0 0,-1 0 1 0 0,1-1-1 0 0,-1 1 1 0 0,1-1-1 0 0,-1 1 0 0 0,1-1 1 0 0,-1 0-1 0 0,1 1 1 0 0,-1-1-1 0 0,1 0 0 0 0,-1 0 1 0 0,1 0-1 0 0,-1 0 1 0 0,3-1-1 0 0,11-2 125 0 0,-1 0 0 0 0,1-1 1 0 0,-1-1-1 0 0,0 0 0 0 0,0-1 0 0 0,14-8 0 0 0,-17 9-39 0 0,149-81 716 0 0,26-12-557 0 0,-173 92-251 0 0,25-7 0 0 0,-37 13-3 0 0,-1 0-1 0 0,0 0 0 0 0,0 0 0 0 0,1 1 0 0 0,-1-1 0 0 0,0 0 1 0 0,0 0-1 0 0,0 0 0 0 0,0 1 0 0 0,1-1 0 0 0,-1 0 0 0 0,0 0 0 0 0,0 0 1 0 0,0 1-1 0 0,0-1 0 0 0,0 0 0 0 0,1 0 0 0 0,-1 1 0 0 0,0-1 0 0 0,0 0 1 0 0,0 0-1 0 0,0 1 0 0 0,0-1 0 0 0,0 0 0 0 0,0 1 0 0 0,0-1 0 0 0,0 0 1 0 0,0 0-1 0 0,0 1 0 0 0,0-1 0 0 0,0 0 0 0 0,-1 1 0 0 0,1-1-2 0 0,0 5-19 0 0,-1-1 0 0 0,-1 1 0 0 0,1 0 0 0 0,0-1 0 0 0,-1 1 0 0 0,0-1 0 0 0,0 0 0 0 0,0 0 0 0 0,-1 0 0 0 0,-4 7 0 0 0,-6 4-143 0 0,-18 18 0 0 0,12-13 3 0 0,-38 37-539 0 0,56-56 608 0 0,2-3 93 0 0,0 0 0 0 0,0 0 0 0 0,0 0 0 0 0,0 1 0 0 0,0-1-1 0 0,0 0 1 0 0,0 1 0 0 0,1-1 0 0 0,-1 0 0 0 0,3-1 0 0 0,-2 1 8 0 0,5-6-211 0 0,1 0 1 0 0,15-10-1 0 0,-4 7-5192 0 0,0 2-1382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57 8287 0 0,'0'0'639'0'0,"-11"-12"2842"0"0,-3 0-2476 0 0,8 7-941 0 0,0 0-1 0 0,-1 0 1 0 0,1 1-1 0 0,-9-5 1 0 0,13 8-70 0 0,0 1 1 0 0,0-1 0 0 0,0 0-1 0 0,0 1 1 0 0,1-1 0 0 0,-1 1-1 0 0,0 0 1 0 0,0-1 0 0 0,0 1-1 0 0,0 0 1 0 0,0 0 0 0 0,0 0-1 0 0,0 1 1 0 0,0-1 0 0 0,0 0 0 0 0,0 1-1 0 0,0-1 1 0 0,0 1 0 0 0,0 0-1 0 0,1 0 1 0 0,-1 0 0 0 0,-2 1-1 0 0,-3 3 119 0 0,0 1-1 0 0,0 0 0 0 0,0 0 1 0 0,0 1-1 0 0,1 0 1 0 0,1 0-1 0 0,-8 11 0 0 0,-29 58 733 0 0,30-51-420 0 0,2 0-1 0 0,-14 47 1 0 0,24-72-408 0 0,0 1 1 0 0,0-1 0 0 0,0 1 0 0 0,0 0 0 0 0,0-1-1 0 0,0 1 1 0 0,0-1 0 0 0,0 1 0 0 0,0-1-1 0 0,0 1 1 0 0,0-1 0 0 0,0 1 0 0 0,0-1 0 0 0,0 1-1 0 0,1-1 1 0 0,-1 1 0 0 0,0-1 0 0 0,0 1 0 0 0,1-1-1 0 0,-1 1 1 0 0,0-1 0 0 0,1 1 0 0 0,-1-1 0 0 0,0 1-1 0 0,1-1 1 0 0,-1 0 0 0 0,1 1 0 0 0,-1-1-1 0 0,1 0 1 0 0,-1 0 0 0 0,1 1 0 0 0,-1-1 0 0 0,1 0-1 0 0,-1 0 1 0 0,1 1 0 0 0,-1-1 0 0 0,2 0 0 0 0,0 0 32 0 0,0 1 1 0 0,0-1 0 0 0,0 0 0 0 0,1 1 0 0 0,-1-1 0 0 0,0 0-1 0 0,3-1 1 0 0,2-1 72 0 0,-1 0-1 0 0,0-1 0 0 0,1 0 1 0 0,-1 0-1 0 0,0-1 0 0 0,0 0 1 0 0,-1 0-1 0 0,8-6 0 0 0,-3 2-57 0 0,109-93 299 0 0,-82 68-338 0 0,-27 24-43 0 0,-1-1 0 0 0,1 1 0 0 0,-1-2 0 0 0,13-19 0 0 0,-21 29-86 0 0,-2 3-148 0 0,0 0 205 0 0,0 0-1 0 0,0 0 0 0 0,0 0 0 0 0,-1 0 0 0 0,1-1 0 0 0,-1 1 1 0 0,-1 2-1 0 0,-1 0-36 0 0,-2 4-98 0 0,0 1 0 0 0,0 0 0 0 0,1 0 0 0 0,0 0 0 0 0,1 1 0 0 0,0 0 0 0 0,-5 17 0 0 0,9-25-75 0 0,9-8-2638 0 0,2-1-2148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45 257 3223 0 0,'-1'2'240'0'0,"-1"8"4"0"0,-6 12 8545 0 0,0-8-7830 0 0,8-13-933 0 0,0-1-1 0 0,0 1 0 0 0,0-1 1 0 0,-1 1-1 0 0,1 0 0 0 0,0-1 1 0 0,-1 1-1 0 0,1-1 1 0 0,0 1-1 0 0,-1-1 0 0 0,1 1 1 0 0,-1-1-1 0 0,1 1 0 0 0,-1-1 1 0 0,1 0-1 0 0,-1 1 0 0 0,1-1 1 0 0,-1 0-1 0 0,1 1 1 0 0,-1-1-1 0 0,0 0 0 0 0,1 0 1 0 0,-1 1-1 0 0,1-1 0 0 0,-1 0 1 0 0,0 0-1 0 0,1 0 0 0 0,-1 0 1 0 0,0 0-1 0 0,1 0 0 0 0,-1 0 1 0 0,1 0-1 0 0,-1 0 1 0 0,0 0-1 0 0,1 0 0 0 0,-1 0 1 0 0,0-1-1 0 0,1 1 0 0 0,-1 0 1 0 0,1 0-1 0 0,-1-1 0 0 0,0 1 1 0 0,1 0-1 0 0,-1-1 1 0 0,1 1-1 0 0,-1 0 0 0 0,1-1 1 0 0,-1 0-1 0 0,1-1 83 0 0,-1 1-1 0 0,1-1 1 0 0,0 1-1 0 0,0 0 1 0 0,0-1 0 0 0,1 1-1 0 0,-1-1 1 0 0,0 1 0 0 0,1-1-1 0 0,-1 1 1 0 0,1-2-1 0 0,0 2 7 0 0,4-12 198 0 0,0 0-1 0 0,1 0 0 0 0,1 1 1 0 0,0 0-1 0 0,0 1 1 0 0,2-1-1 0 0,-1 1 0 0 0,1 1 1 0 0,1 0-1 0 0,0 0 1 0 0,0 1-1 0 0,13-9 0 0 0,12-7-231 0 0,2 1 0 0 0,59-27 0 0 0,-79 42-81 0 0,33-11 0 0 0,-44 18 3 0 0,-1 0 1 0 0,1 1 0 0 0,0 0-1 0 0,0 0 1 0 0,0 1 0 0 0,0 0-1 0 0,0-1 1 0 0,0 2 0 0 0,-1-1-1 0 0,8 2 1 0 0,-10-1 20 0 0,-1-1 0 0 0,0 1 0 0 0,0 0 0 0 0,0-1 0 0 0,0 1 0 0 0,0 0 0 0 0,0 0 0 0 0,0 1 0 0 0,-1-1 0 0 0,1 0 0 0 0,0 1 1 0 0,-1-1-1 0 0,1 1 0 0 0,-1-1 0 0 0,1 1 0 0 0,-1 0 0 0 0,3 3 0 0 0,-3-2 15 0 0,1 1 1 0 0,-1-1-1 0 0,0 1 0 0 0,0-1 1 0 0,0 1-1 0 0,-1-1 0 0 0,1 1 1 0 0,-1 0-1 0 0,0 6 0 0 0,-1 3 35 0 0,0-1 0 0 0,-2 1-1 0 0,1-1 1 0 0,-1 0 0 0 0,-6 13 0 0 0,3-9-43 0 0,-1-1 0 0 0,-1 0 0 0 0,0 0 0 0 0,-17 23 0 0 0,5-13-121 0 0,-34 33 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69 13823 0 0,'0'0'1247'0'0,"-8"3"329"0"0,7-2-1307 0 0,0 0-1 0 0,0 0 1 0 0,-1 0 0 0 0,1 0 0 0 0,0 1-1 0 0,0-1 1 0 0,0 0 0 0 0,0 0 0 0 0,1 1 0 0 0,-1-1-1 0 0,0 0 1 0 0,1 1 0 0 0,-2 1 0 0 0,-3 8 959 0 0,2-4-1206 0 0,14-6 52 0 0,-2-2-13 0 0,0-1 1 0 0,0 0 0 0 0,0 0 0 0 0,0-1-1 0 0,0 0 1 0 0,-1-1 0 0 0,1 0 0 0 0,8-5-1 0 0,3-1 26 0 0,-14 7-111 0 0,-1 0 0 0 0,1 0 0 0 0,0-1 0 0 0,8-7 0 0 0,-13 10-36 0 0,0 0 0 0 0,1-1 1 0 0,-1 1-1 0 0,0 0 0 0 0,0-1 1 0 0,0 1-1 0 0,-1 0 0 0 0,1-1 0 0 0,0 1 1 0 0,0-1-1 0 0,0-1 0 0 0,-1 2-22 0 0,0 0-1 0 0,0 0 0 0 0,0 0 0 0 0,0 0 1 0 0,0 1-1 0 0,0-1 0 0 0,0 0 0 0 0,0 0 1 0 0,0 0-1 0 0,-1 0 0 0 0,1 0 0 0 0,0 1 1 0 0,0-1-1 0 0,-1 0 0 0 0,1 0 0 0 0,-1 0 1 0 0,1 1-1 0 0,-1-1 0 0 0,1 0 0 0 0,-1 1 1 0 0,1-1-1 0 0,-2-1 0 0 0,1 1-53 0 0,-1 1 0 0 0,1-1 0 0 0,0 0-1 0 0,-1 0 1 0 0,1 1 0 0 0,-1-1 0 0 0,1 0 0 0 0,-1 1-1 0 0,1 0 1 0 0,-1-1 0 0 0,1 1 0 0 0,-1 0 0 0 0,0 0-1 0 0,1 0 1 0 0,-1 0 0 0 0,1 0 0 0 0,-4 0 0 0 0,-29 8-1228 0 0,30-7 1262 0 0,-20 6-135 0 0,1 1 0 0 0,0 1 0 0 0,-32 16 0 0 0,41-16 413 0 0,0 0-1 0 0,1 0 1 0 0,0 1-1 0 0,0 1 1 0 0,1 0 0 0 0,-13 15-1 0 0,12-11 57 0 0,0 0 0 0 0,1 1 0 0 0,1 1 0 0 0,0 0 1 0 0,-8 19-1 0 0,17-31-191 0 0,0-1 0 0 0,0 1 0 0 0,0-1 0 0 0,1 1 0 0 0,0 0 1 0 0,0-1-1 0 0,0 1 0 0 0,1 0 0 0 0,0 0 0 0 0,0 0 0 0 0,0-1 1 0 0,0 1-1 0 0,1 0 0 0 0,-1 0 0 0 0,1 0 0 0 0,1-1 1 0 0,-1 1-1 0 0,1 0 0 0 0,-1-1 0 0 0,1 1 0 0 0,0-1 0 0 0,1 0 1 0 0,-1 0-1 0 0,1 0 0 0 0,0 0 0 0 0,5 5 0 0 0,-5-5-126 0 0,0-1 0 0 0,1 0 1 0 0,-1 0-1 0 0,1 0 0 0 0,0 0 0 0 0,0-1 0 0 0,0 1 0 0 0,0-1 0 0 0,0 0 1 0 0,1 0-1 0 0,-1-1 0 0 0,1 1 0 0 0,-1-1 0 0 0,1 0 0 0 0,0 0 0 0 0,4 0 1 0 0,7-2-6042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15 152 14943 0 0,'0'0'5188'0'0,"-1"1"-4836"0"0,-1 2-262 0 0,1 0 0 0 0,-1 0-1 0 0,0 0 1 0 0,1 0 0 0 0,0 1-1 0 0,0-1 1 0 0,0 0 0 0 0,0 1-1 0 0,0-1 1 0 0,1 0 0 0 0,-1 1-1 0 0,1-1 1 0 0,0 7 0 0 0,1 5 137 0 0,6 27 1 0 0,-6-33-143 0 0,1-4-21 0 0,-1 0-1 0 0,1 0 1 0 0,0-1-1 0 0,0 1 1 0 0,0 0-1 0 0,0-1 1 0 0,1 0 0 0 0,6 8-1 0 0,-5-7-40 0 0,-4-4-21 0 0,1-1-1 0 0,-1 1 1 0 0,1-1 0 0 0,-1 1 0 0 0,0-1-1 0 0,1 1 1 0 0,-1-1 0 0 0,1 0 0 0 0,-1 1-1 0 0,1-1 1 0 0,-1 0 0 0 0,1 1 0 0 0,-1-1-1 0 0,1 0 1 0 0,-1 1 0 0 0,1-1 0 0 0,0 0-1 0 0,-1 0 1 0 0,1 0 0 0 0,-1 0 0 0 0,1 0-1 0 0,0 0 1 0 0,-1 0 0 0 0,1 0 0 0 0,-1 0 0 0 0,1 0-1 0 0,0 0 1 0 0,1 0 2 0 0,2-1-8 0 0,0 1-1 0 0,0-1 0 0 0,0 1 1 0 0,-1-1-1 0 0,1 0 1 0 0,0-1-1 0 0,0 1 1 0 0,-1 0-1 0 0,1-1 1 0 0,-1 0-1 0 0,1 0 0 0 0,-1 0 1 0 0,5-4-1 0 0,5-3-15 0 0,-12 8-39 0 0,0 2 5 0 0,4 5 43 0 0,-3 1 11 0 0,-2-5 0 0 0,0-1 0 0 0,1 0 0 0 0,-1 1 0 0 0,0-1 0 0 0,0 0 0 0 0,1 1 0 0 0,-1-1 0 0 0,1 0 0 0 0,-1 0 0 0 0,1 1 0 0 0,0-1 0 0 0,-1 0 0 0 0,1 0 0 0 0,0 0 0 0 0,1 1 0 0 0,1 1 0 0 0,-3-3 0 0 0,0 1 0 0 0,1-1 0 0 0,-1 1 0 0 0,1 0 0 0 0,-1-1 0 0 0,1 0 0 0 0,-1 1 0 0 0,1-1 0 0 0,-1 1 0 0 0,1-1 0 0 0,-1 0 0 0 0,1 1 0 0 0,-1-1 0 0 0,1 0 0 0 0,0 1 0 0 0,-1-1 0 0 0,1 0 0 0 0,0 0 0 0 0,-1 0 0 0 0,1 0 0 0 0,0 0 0 0 0,-1 0 0 0 0,1 0 0 0 0,0 0 0 0 0,-1 0 0 0 0,1 0 0 0 0,0 0 0 0 0,-1 0 0 0 0,1 0 0 0 0,0 0 0 0 0,-1-1 0 0 0,2 1 0 0 0,0-1 0 0 0,12-2 193 0 0,26-9 0 0 0,-30 8-77 0 0,0 0 0 0 0,0 1-1 0 0,0 1 1 0 0,0 0 0 0 0,18-1-1 0 0,-25 3-89 0 0,-3 1-21 0 0,1-1 1 0 0,0 0 0 0 0,0 0-1 0 0,0 0 1 0 0,-1 0 0 0 0,1 0-1 0 0,0 0 1 0 0,0 0 0 0 0,0 0-1 0 0,0 0 1 0 0,-1 0 0 0 0,1-1-1 0 0,0 1 1 0 0,0 0 0 0 0,0-1-1 0 0,-1 1 1 0 0,1 0 0 0 0,1-1-1 0 0,0 0 1 0 0,-1 0 0 0 0,1 1 0 0 0,-1-1 0 0 0,1 0 0 0 0,-1 1 0 0 0,1-1 0 0 0,-1 0 0 0 0,1 0 0 0 0,-1 0 0 0 0,0-1 0 0 0,1 1 0 0 0,-1 0 0 0 0,0 0 0 0 0,0-1 0 0 0,0 1 0 0 0,0-1 0 0 0,0 1 0 0 0,0-1 0 0 0,0 1-1 0 0,-1-1 1 0 0,1-1 0 0 0,2-4 18 0 0,12-18 197 0 0,32-38 0 0 0,-15 20-90 0 0,-20 27-84 0 0,1 2-1 0 0,17-17 1 0 0,-15 17-53 0 0,19-25 0 0 0,-32 37-346 0 0,-1 0-1 0 0,0 0 1 0 0,1 0-1 0 0,-1 0 1 0 0,0-1-1 0 0,0 1 1 0 0,0 0-1 0 0,-1 0 1 0 0,1-4-1 0 0,0 3-928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283 367 2759 0 0,'-2'0'6858'0'0,"-24"5"658"0"0,-13 5-4457 0 0,-17 3-2877 0 0,50-12-144 0 0,0 0 1 0 0,0 0-1 0 0,0-1 1 0 0,1 0-1 0 0,-1-1 1 0 0,0 1-1 0 0,0-1 1 0 0,0 0-1 0 0,0-1 1 0 0,0 1-1 0 0,1-1 1 0 0,-1-1-1 0 0,1 1 1 0 0,-1-1-1 0 0,1 1 1 0 0,0-1-1 0 0,0-1 1 0 0,0 1-1 0 0,1-1 0 0 0,-8-7 1 0 0,8 7-21 0 0,1 0 0 0 0,-1 0 0 0 0,1 0 0 0 0,0-1 0 0 0,0 1 0 0 0,1-1 0 0 0,-1 0 0 0 0,1 0 0 0 0,0 0 0 0 0,1 0 0 0 0,-1 0 0 0 0,1-1 0 0 0,0 1 0 0 0,0 0 0 0 0,0-1 0 0 0,1 1 0 0 0,0 0 0 0 0,0-1 0 0 0,0 1 0 0 0,1 0 0 0 0,0-1 0 0 0,2-8 1 0 0,1 3-31 0 0,1 0 0 0 0,0 0 0 0 0,0 0 0 0 0,1 1 0 0 0,1 0 0 0 0,0 0 0 0 0,0 1 0 0 0,0 0 0 0 0,2 0 0 0 0,-1 1 0 0 0,1 0 0 0 0,0 0 1 0 0,0 1-1 0 0,1 0 0 0 0,16-8 0 0 0,-1 2-23 0 0,0 2 1 0 0,0 0 0 0 0,1 2-1 0 0,1 1 1 0 0,43-8-1 0 0,-47 12 135 0 0,36-2 0 0 0,-50 6-70 0 0,-1 0-1 0 0,0 1 0 0 0,0 0 1 0 0,0 0-1 0 0,0 0 0 0 0,0 1 1 0 0,0 0-1 0 0,8 4 0 0 0,-14-5-12 0 0,0-1-1 0 0,-1 1 1 0 0,1 0-1 0 0,-1 0 1 0 0,1 0-1 0 0,-1 0 1 0 0,0 0-1 0 0,1 0 1 0 0,-1 0-1 0 0,0 0 1 0 0,0 0-1 0 0,0 1 1 0 0,0-1-1 0 0,0 1 1 0 0,0-1-1 0 0,0 1 1 0 0,0-1-1 0 0,-1 1 1 0 0,1-1-1 0 0,0 1 1 0 0,-1-1-1 0 0,1 1 1 0 0,-1 0-1 0 0,0-1 1 0 0,1 1-1 0 0,-1 0 1 0 0,0 0-1 0 0,0-1 1 0 0,0 1-1 0 0,-1 0 1 0 0,1-1-1 0 0,0 1 1 0 0,0 0-1 0 0,-1-1 1 0 0,1 1-1 0 0,-1 0 1 0 0,-1 1-1 0 0,-2 6 46 0 0,0 1 0 0 0,-1-1 0 0 0,-1-1-1 0 0,-11 16 1 0 0,-1-3-27 0 0,-1 0 0 0 0,0-1 0 0 0,-2-2 0 0 0,-28 22 0 0 0,-98 57-65 0 0,146-97 13 0 0,-71 41-197 0 0,62-36-393 0 0,0 0 0 0 0,-1-1 1 0 0,1-1-1 0 0,-1 0 0 0 0,-15 3 1 0 0,14-6-988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 14743 0 0,'0'0'1136'0'0,"-1"-2"-746"0"0,0-4 4223 0 0,1 9-4603 0 0,-1 1 0 0 0,1 0 0 0 0,-1 0 1 0 0,0 0-1 0 0,0-1 0 0 0,-1 1 0 0 0,1 0 1 0 0,-1-1-1 0 0,-2 4 0 0 0,-21 32-27 0 0,15-24 25 0 0,-20 25-8 0 0,-2-1 0 0 0,-45 42 0 0 0,31-34 0 0 0,-44 54 96 0 0,-80 116 0 0 0,157-199-84 0 0,0 2 0 0 0,1 0-1 0 0,1 0 1 0 0,1 1 0 0 0,0 1-1 0 0,2 0 1 0 0,1 0 0 0 0,-5 24 0 0 0,9-31-1370 0 0,1-4-438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79 14655 0 0,'0'0'2992'0'0,"5"-8"-2356"0"0,0 2-570 0 0,1 0-1 0 0,0 1 0 0 0,0 0 1 0 0,1 0-1 0 0,-1 0 0 0 0,1 1 1 0 0,13-7-1 0 0,-7 4 0 0 0,4-4 31 0 0,-12 7-66 0 0,-5 3 39 0 0,-19 7 247 0 0,0 3-235 0 0,-1 0 1 0 0,2 2-1 0 0,0 0 0 0 0,0 1 1 0 0,-26 23-1 0 0,12-6 171 0 0,-48 59 0 0 0,74-81-228 0 0,1-2 0 0 0,1-1-1 0 0,0 1 0 0 0,0 1 1 0 0,0-1-1 0 0,1 1 0 0 0,0-1 0 0 0,0 1 1 0 0,0 0-1 0 0,-2 9 0 0 0,5-15-20 0 0,0 0 0 0 0,0 0 0 0 0,0 1 0 0 0,0-1-1 0 0,-1 0 1 0 0,1 1 0 0 0,0-1 0 0 0,1 0 0 0 0,-1 0 0 0 0,0 1 0 0 0,0-1-1 0 0,0 0 1 0 0,0 1 0 0 0,0-1 0 0 0,0 0 0 0 0,0 0 0 0 0,0 1 0 0 0,0-1-1 0 0,1 0 1 0 0,-1 0 0 0 0,0 1 0 0 0,0-1 0 0 0,0 0 0 0 0,0 0 0 0 0,1 0-1 0 0,-1 1 1 0 0,0-1 0 0 0,2 1 11 0 0,0 0-1 0 0,0-1 0 0 0,0 1 1 0 0,0-1-1 0 0,0 0 1 0 0,0 1-1 0 0,-1-1 1 0 0,1 0-1 0 0,0 0 0 0 0,0 0 1 0 0,4-1-1 0 0,23-4 89 0 0,-27 4-93 0 0,37-9 104 0 0,-1-2-1 0 0,0-1 1 0 0,-1-2-1 0 0,0-2 0 0 0,55-34 1 0 0,-84 45-33 0 0,-3 3 24 0 0,0 0 0 0 0,0 0 0 0 0,0 1 1 0 0,0-1-1 0 0,7-1 0 0 0,-18 17 52 0 0,-5 8-62 0 0,-1-1 0 0 0,-1 0 1 0 0,-24 29-1 0 0,21-29-236 0 0,1 1 0 0 0,-19 34 0 0 0,33-53-33 0 0,4-2-68 0 0,1-1 0 0 0,-1 1 0 0 0,1-1-1 0 0,-1 0 1 0 0,0 0 0 0 0,1 0 0 0 0,-1-1-1 0 0,0 1 1 0 0,0-1 0 0 0,0 0 0 0 0,0 0 0 0 0,3-2-1 0 0,-1 0-532 0 0,20-12-5966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376 108 919 0 0,'25'-31'2492'0'0,"38"-46"18301"0"0,-63 78-20667 0 0,0 10 1454 0 0,-3 15-1963 0 0,-12 37 703 0 0,-3-1 0 0 0,-31 73 0 0 0,14-57-837 0 0,-3-1 0 0 0,-69 103 0 0 0,76-134-2110 0 0,-1-2-1 0 0,-66 68 1 0 0,93-107 1895 0 0,0 0 0 0 0,1-1 0 0 0,-2 0 0 0 0,1 0 0 0 0,-8 4 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228 113 2303 0 0,'-9'-1'-16'0'0,"0"0"-1"0"0,-16 1 0 0 0,12 1 1740 0 0,1 0-1 0 0,-1 1 1 0 0,-15 5 0 0 0,12-2 2149 0 0,-31 13 0 0 0,10 3-2405 0 0,20-8 167 0 0,16-12-1052 0 0,3 0-418 0 0,1 0 0 0 0,0 0 0 0 0,0 0 0 0 0,0-1 0 0 0,0 1 0 0 0,0-1 0 0 0,0 0 0 0 0,0 0 0 0 0,0 0 0 0 0,4-1 0 0 0,32-6 477 0 0,-31 5-410 0 0,263-72 2584 0 0,67-14-1577 0 0,-309 83-1622 0 0,-1 2-1 0 0,52-2 0 0 0,-77 5 18 0 0,0 0 1 0 0,-1 1 0 0 0,1-1-1 0 0,0 0 1 0 0,-1 1-1 0 0,1-1 1 0 0,0 1 0 0 0,-1 0-1 0 0,5 2 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68 10367 0 0,'0'0'1235'0'0,"3"-8"384"0"0,28-51 4425 0 0,-42 67-4859 0 0,-103 76-815 0 0,68-52-212 0 0,1 2 1 0 0,-67 65-1 0 0,111-97-158 0 0,-1-1 0 0 0,0 1 0 0 0,1 0 0 0 0,0 0 0 0 0,-1 0 0 0 0,1 0 0 0 0,0 0 0 0 0,-2 4 0 0 0,3-6 2 0 0,0 1 0 0 0,0-1-1 0 0,0 0 1 0 0,0 0 0 0 0,0 1-1 0 0,0-1 1 0 0,0 0 0 0 0,0 0-1 0 0,0 1 1 0 0,0-1 0 0 0,0 0-1 0 0,0 0 1 0 0,0 1 0 0 0,0-1-1 0 0,0 0 1 0 0,0 0 0 0 0,0 0-1 0 0,0 1 1 0 0,0-1 0 0 0,1 0 0 0 0,-1 0-1 0 0,0 1 1 0 0,0-1 0 0 0,0 0-1 0 0,0 0 1 0 0,1 0 0 0 0,-1 0-1 0 0,0 1 1 0 0,0-1 0 0 0,0 0-1 0 0,1 0 1 0 0,-1 0 0 0 0,0 0-1 0 0,0 0 1 0 0,0 1 0 0 0,1-1-1 0 0,-1 0 1 0 0,0 0 0 0 0,0 0 0 0 0,1 0-1 0 0,-1 0 1 0 0,0 0 0 0 0,0 0-1 0 0,1 0 1 0 0,-1 0 0 0 0,0 0-1 0 0,0 0 1 0 0,1 0 0 0 0,-1 0-1 0 0,0 0 1 0 0,0 0 0 0 0,1-1-1 0 0,-1 1 1 0 0,0 0 0 0 0,0 0-1 0 0,1 0 1 0 0,-1 0 0 0 0,0 0 0 0 0,0 0-1 0 0,1-1 1 0 0,15-5 83 0 0,-1 0 0 0 0,1-1 0 0 0,-1-1 0 0 0,-1-1 1 0 0,15-10-1 0 0,0 0 69 0 0,-1 1 23 0 0,-11 7 23 0 0,0 0 0 0 0,0 1 0 0 0,1 1 0 0 0,0 1 0 0 0,23-7 0 0 0,-40 14-172 0 0,0 1-1 0 0,0 0 0 0 0,-1-1 0 0 0,1 1 0 0 0,0 0 1 0 0,0 0-1 0 0,0 0 0 0 0,0 0 0 0 0,0 0 0 0 0,0 0 1 0 0,0 0-1 0 0,0 1 0 0 0,0-1 0 0 0,0 0 0 0 0,0 0 0 0 0,0 1 1 0 0,0-1-1 0 0,0 0 0 0 0,0 1 0 0 0,-1-1 0 0 0,1 1 1 0 0,0-1-1 0 0,0 1 0 0 0,0 0 0 0 0,-1-1 0 0 0,1 1 1 0 0,0 0-1 0 0,-1 0 0 0 0,1-1 0 0 0,-1 1 0 0 0,1 0 0 0 0,-1 0 1 0 0,1 0-1 0 0,-1 0 0 0 0,1-1 0 0 0,-1 1 0 0 0,0 0 1 0 0,1 0-1 0 0,-1 0 0 0 0,0 0 0 0 0,0 0 0 0 0,0 0 1 0 0,0 0-1 0 0,0 0 0 0 0,0 1 0 0 0,0 4 3 0 0,0 0 1 0 0,0-1-1 0 0,-1 1 0 0 0,0 0 1 0 0,0-1-1 0 0,-2 9 0 0 0,-6 7 11 0 0,-19 36 0 0 0,7-15-71 0 0,19-39-15 0 0,1-2-2 0 0,1 1 0 0 0,-1-1-1 0 0,0 1 1 0 0,1-1 0 0 0,-1 1 0 0 0,1-1 0 0 0,0 1 0 0 0,-1-1-1 0 0,1 1 1 0 0,0 1 0 0 0,12-3-756 0 0,-6-2 472 0 0,1 0 0 0 0,-1 0-1 0 0,0-1 1 0 0,0 0 0 0 0,0 0-1 0 0,0 0 1 0 0,0-1 0 0 0,0 0-1 0 0,-1 0 1 0 0,7-7 0 0 0,-12 10 304 0 0,24-19-1827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2303 0 0,'0'0'14190'0'0,"-1"1"-13108"0"0,-8 8-388 0 0,-1 0 0 0 0,0 0 0 0 0,0-2 0 0 0,0 1 0 0 0,-22 11 0 0 0,1-1-67 0 0,21-11-556 0 0,-24 16 14 0 0,-2-2 0 0 0,0-1 1 0 0,-69 28-1 0 0,81-40-232 0 0,24-8 64 0 0,21 3-146 0 0,-15-2 221 0 0,0 0 1 0 0,0 0-1 0 0,0 0 0 0 0,0 1 0 0 0,0 0 0 0 0,0 0 1 0 0,0 1-1 0 0,6 3 0 0 0,6 6-26 0 0,18 14-1 0 0,-6-5-50 0 0,-22-14 36 0 0,1 0 1 0 0,9 11-1 0 0,6 5-245 0 0,-22-21 214 0 0,2 4 78 0 0,-4-5 87 0 0,0 0-40 0 0,-1 1 0 0 0,1-1 0 0 0,-1 1 0 0 0,0-1 1 0 0,0 1-1 0 0,0-1 0 0 0,0 0 0 0 0,0 1 0 0 0,0-1 0 0 0,0 0 1 0 0,0 0-1 0 0,-3 2 0 0 0,4-3-35 0 0,-22 16 221 0 0,-1-1 0 0 0,0-1 0 0 0,-1-1 0 0 0,-31 12 0 0 0,35-16-231 0 0,-118 48-155 0 0,137-56 148 0 0,-20 4-512 0 0,20-5 396 0 0,1 0 0 0 0,-1 0 0 0 0,0 0-1 0 0,0 0 1 0 0,0 0 0 0 0,0 0 0 0 0,0 0 0 0 0,0 0-1 0 0,1-1 1 0 0,-1 1 0 0 0,0 0 0 0 0,0 0 0 0 0,0-1-1 0 0,0 1 1 0 0,1-1 0 0 0,-1 1 0 0 0,0-1 0 0 0,1 1-1 0 0,-1-1 1 0 0,-1 0 0 0 0,-2-6-1556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1839 0 0,'1'1'7078'0'0,"1"1"-6315"0"0,-1 0 0 0 0,0 1 1 0 0,1-1-1 0 0,-1 0 0 0 0,0 0 1 0 0,-1 0-1 0 0,1 1 0 0 0,0-1 1 0 0,0 5-1 0 0,0-2-350 0 0,-1 1 0 0 0,0-1-1 0 0,0 11 1 0 0,-2-1-525 0 0,-1 0 0 0 0,-5 16 0 0 0,-74 197 420 0 0,2-10-266 0 0,26-16 77 0 0,20-76-870 0 0,17-61-3863 0 0,12-54-276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90 12895 0 0,'0'0'8502'0'0,"1"2"-7736"0"0,0-1-724 0 0,0 1 0 0 0,0-1 0 0 0,0 1 0 0 0,0-1 0 0 0,0 0 0 0 0,0 0 0 0 0,0 1 0 0 0,0-1 0 0 0,1 0 0 0 0,-1 0 0 0 0,1 0 0 0 0,-1 0 0 0 0,1 0 0 0 0,-1 0 0 0 0,1-1 0 0 0,-1 1 0 0 0,1 0 0 0 0,0-1 0 0 0,-1 0 0 0 0,1 1 0 0 0,0-1 0 0 0,-1 0 0 0 0,1 1 0 0 0,0-1 0 0 0,0 0 0 0 0,2-1 0 0 0,7 1 68 0 0,1-1-1 0 0,20-3 1 0 0,-29 3-80 0 0,266-62 121 0 0,-248 57-160 0 0,5-1-49 0 0,1-2-1 0 0,24-11 0 0 0,-49 19-44 0 0,-4 1-104 0 0,0 0 131 0 0,1 0 0 0 0,-1 0 0 0 0,0 0 0 0 0,1 0 0 0 0,-1 1 0 0 0,0-1 0 0 0,-2 2 0 0 0,-3 0-77 0 0,-49 10-289 0 0,1 3 0 0 0,1 2 0 0 0,-100 47 0 0 0,143-58 479 0 0,-27 13-84 0 0,-34 25 1 0 0,62-37 156 0 0,0 1-1 0 0,1-1 1 0 0,0 1 0 0 0,1 1-1 0 0,-1 0 1 0 0,1 0 0 0 0,1 0-1 0 0,-9 15 1 0 0,13-19 10 0 0,1 0 0 0 0,0 0 0 0 0,0 0-1 0 0,1 0 1 0 0,-1 0 0 0 0,1 0 0 0 0,0 0 0 0 0,0 1 0 0 0,1-1 0 0 0,0 0 0 0 0,0 1 0 0 0,0-1 0 0 0,0 0 0 0 0,1 1 0 0 0,0-1-1 0 0,2 9 1 0 0,-1-11-108 0 0,-1 0 0 0 0,0 0 0 0 0,1 0 0 0 0,-1 0-1 0 0,1 0 1 0 0,0 0 0 0 0,0 0 0 0 0,0 0 0 0 0,1-1-1 0 0,-1 1 1 0 0,1-1 0 0 0,-1 0 0 0 0,1 0 0 0 0,0 0-1 0 0,0 0 1 0 0,0 0 0 0 0,0 0 0 0 0,0-1 0 0 0,0 0-1 0 0,0 1 1 0 0,0-1 0 0 0,1 0 0 0 0,-1-1 0 0 0,0 1 0 0 0,1 0-1 0 0,6-1 1 0 0,2 0-60 0 0,1 0 0 0 0,-1-1 0 0 0,1-1 0 0 0,20-5 0 0 0,47-19-1943 0 0,-47 13 182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25 7831 0 0,'1'-2'356'0'0,"9"-13"122"0"0,-10 14-323 0 0,0 1 0 0 0,1-1 0 0 0,-1 1 1 0 0,0 0-1 0 0,0-1 0 0 0,0 1 0 0 0,1-1 1 0 0,-1 1-1 0 0,0 0 0 0 0,1-1 0 0 0,-1 1 1 0 0,0 0-1 0 0,1-1 0 0 0,-1 1 0 0 0,0 0 1 0 0,1 0-1 0 0,-1-1 0 0 0,1 1 0 0 0,-1 0 1 0 0,0 0-1 0 0,1 0 0 0 0,-1 0 0 0 0,1-1 1 0 0,-1 1-1 0 0,1 0 0 0 0,-1 0 0 0 0,1 0 1 0 0,-1 0-1 0 0,0 0 0 0 0,1 0 0 0 0,-1 0 1 0 0,1 0-1 0 0,-1 0 0 0 0,1 0 0 0 0,-1 1 1 0 0,1-1-1 0 0,-1 0 0 0 0,0 0 0 0 0,1 0 1 0 0,-1 0-1 0 0,1 1 0 0 0,-1-1 0 0 0,0 0 1 0 0,1 0-1 0 0,-1 1 0 0 0,1-1 0 0 0,-1 0 1 0 0,0 1-1 0 0,0-1 0 0 0,1 1 0 0 0,7 14 5358 0 0,-6-8-5376 0 0,-1-1-1 0 0,0 0 1 0 0,-1 1-1 0 0,1-1 0 0 0,-1 0 1 0 0,0 1-1 0 0,-1-1 1 0 0,0 1-1 0 0,0-1 1 0 0,-3 11-1 0 0,-3 6-80 0 0,-14 32 0 0 0,4-18 157 0 0,-2-1 0 0 0,-31 47 0 0 0,-57 62 558 0 0,22-30-538 0 0,-127 199-224 0 0,207-306-10 0 0,-9 12 4 0 0,5-7-167 0 0,1 1 1 0 0,-15 28-1 0 0,23-41-93 0 0,3-2-410 0 0,31-19-2407 0 0,-11 5-4560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113 286 20415 0 0,'-113'2'3097'0'0,"219"-33"-2512"0"0,20-5-139 0 0,135-18-457 0 0,-38 8 67 0 0,394-70 2974 0 0,-603 114-2912 0 0,1 0 0 0 0,-1 2 0 0 0,23 0 0 0 0,-34 0-222 0 0,-4 2 19 0 0,0 0-1 0 0,0 0 1 0 0,-1 0 0 0 0,1-1 0 0 0,0 1-1 0 0,0 0 1 0 0,-1-1 0 0 0,1 1 0 0 0,-1-1 0 0 0,1 0-1 0 0,-4 3 1 0 0,3-3-83 0 0,-19 14-921 0 0,-6 2-50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2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23759 0 0,'0'0'2576'0'0,"13"4"-2576"0"0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3223 0 0,'0'0'143'0'0,"13"15"3662"0"0,-12-15-3685 0 0,-1 1-1 0 0,1 0 0 0 0,0 0 1 0 0,0 0-1 0 0,0-1 0 0 0,0 1 0 0 0,0-1 1 0 0,0 1-1 0 0,0 0 0 0 0,1-1 1 0 0,-1 0-1 0 0,0 1 0 0 0,0-1 0 0 0,0 0 1 0 0,0 0-1 0 0,1 1 0 0 0,-1-1 0 0 0,0 0 1 0 0,0 0-1 0 0,0 0 0 0 0,1 0 1 0 0,-1-1-1 0 0,0 1 0 0 0,0 0 0 0 0,0 0 1 0 0,1-1-1 0 0,0 0 0 0 0,30-10 5505 0 0,-35 12-5024 0 0,-37 11-335 0 0,1 2 0 0 0,-38 19-1 0 0,-71 47 286 0 0,97-52-551 0 0,-72 46 13 0 0,116-69 41 0 0,6-4 15 0 0,19-10 118 0 0,-9 5-187 0 0,1 1 0 0 0,0 0 0 0 0,0 1 0 0 0,0 0 0 0 0,0 1 0 0 0,0 0 1 0 0,0 0-1 0 0,1 1 0 0 0,-1 1 0 0 0,0-1 0 0 0,0 2 0 0 0,0-1 1 0 0,0 1-1 0 0,14 5 0 0 0,-8-1-9 0 0,-1 0 0 0 0,0 1 0 0 0,0 1 0 0 0,0 0 1 0 0,-1 1-1 0 0,-1 0 0 0 0,1 1 0 0 0,13 14 0 0 0,-24-21 10 0 0,1 1 0 0 0,-1-1 0 0 0,1 1 0 0 0,-1 0 0 0 0,0 0 0 0 0,-1 1 0 0 0,1-1 0 0 0,-1 1 0 0 0,0-1 0 0 0,0 1 0 0 0,0 0 0 0 0,0-1 0 0 0,-1 1 0 0 0,0 0 0 0 0,0 0 0 0 0,0 0 0 0 0,-1 6 0 0 0,0-4 0 0 0,-1-1 0 0 0,0 0 0 0 0,0 1 0 0 0,0-1 0 0 0,-1 0 0 0 0,0 0 0 0 0,-1 0 0 0 0,1 0 0 0 0,-1 0 0 0 0,0-1 0 0 0,0 1 0 0 0,-1-1 0 0 0,-5 7 0 0 0,-5 4 23 0 0,-1 0-1 0 0,0-1 0 0 0,-1-1 0 0 0,-1-1 1 0 0,0 0-1 0 0,-29 17 0 0 0,12-12 45 0 0,-1-1-1 0 0,-66 21 0 0 0,80-31-47 0 0,-1-2-1 0 0,1-1 1 0 0,-1 0 0 0 0,0-2-1 0 0,-23 1 1 0 0,44-3-124 0 0,27-2-2103 0 0,-15 0 1694 0 0,-1 0 0 0 0,0-1-1 0 0,17-6 1 0 0,-21 7 344 0 0,35-15-973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4607 0 0,'0'0'8826'0'0,"1"2"-8436"0"0,17 52 1496 0 0,-16-43-1727 0 0,1 0-1 0 0,1 0 0 0 0,0-1 1 0 0,0 1-1 0 0,1-1 1 0 0,0 0-1 0 0,1 0 1 0 0,8 11-1 0 0,-13-20-148 0 0,1 1-1 0 0,-1 0 0 0 0,1-1 1 0 0,0 1-1 0 0,-1-1 0 0 0,1 0 1 0 0,0 0-1 0 0,0 0 1 0 0,0 0-1 0 0,0 0 0 0 0,0 0 1 0 0,0 0-1 0 0,0 0 0 0 0,0-1 1 0 0,0 1-1 0 0,1-1 1 0 0,-1 0-1 0 0,2 1 0 0 0,-1-2 3 0 0,1 1 0 0 0,-1-1 0 0 0,0 1 0 0 0,0-1 0 0 0,0 0 0 0 0,0 0 0 0 0,0 0 0 0 0,0-1 0 0 0,0 1 0 0 0,0-1 0 0 0,3-1 0 0 0,3-4-4 0 0,-1 0-1 0 0,0 0 1 0 0,0-1 0 0 0,0 0 0 0 0,-1 0-1 0 0,7-11 1 0 0,16-30 69 0 0,-20 32-308 0 0,1 0 0 0 0,17-21 0 0 0,-18 27-417 0 0,-1 0 0 0 0,0 0 0 0 0,-1-1 0 0 0,-1 0 0 0 0,0-1 0 0 0,0 0 0 0 0,-2 0 0 0 0,6-16 0 0 0,-6 11-504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6911 0 0,'0'0'623'0'0,"0"1"-514"0"0,0 8 405 0 0,-1 0-1 0 0,-1 0 1 0 0,1-1-1 0 0,-1 1 1 0 0,-1-1 0 0 0,-5 13-1 0 0,-27 51 1636 0 0,30-62-2061 0 0,-54 106 1040 0 0,-49 142-1 0 0,3 23-986 0 0,91-236-136 0 0,10-31 18 0 0,0-1 0 0 0,0 0 0 0 0,-1 0 0 0 0,-1 0 0 0 0,0-1 0 0 0,-10 15 0 0 0,15-25-12 0 0,-1-1 1 0 0,0 1 0 0 0,1-1 0 0 0,-1 0 0 0 0,0 1 0 0 0,0-1 0 0 0,0 0 0 0 0,0 0 0 0 0,0 0 0 0 0,0 0-1 0 0,0-1 1 0 0,-3 2 0 0 0,4-2 5 0 0,0 0 0 0 0,0 0 0 0 0,0 0 0 0 0,0-1 0 0 0,0 1 0 0 0,0 0 0 0 0,0 0 0 0 0,0-1 0 0 0,0 1 0 0 0,0-1 0 0 0,0 1 0 0 0,0-1 0 0 0,0 1 0 0 0,0-1 0 0 0,0 1 0 0 0,0-1 0 0 0,0 0 0 0 0,0 1 0 0 0,1-1 0 0 0,-1 0 0 0 0,0 0 0 0 0,0-1 0 0 0,0 0 17 0 0,0 0 0 0 0,0 0-1 0 0,0-1 1 0 0,0 1 0 0 0,0 0-1 0 0,1-1 1 0 0,-1 1 0 0 0,1 0-1 0 0,0-5 1 0 0,0-1-29 0 0,0-1 0 0 0,1 1-1 0 0,0-1 1 0 0,4-13 0 0 0,-2 10-90 0 0,1 0 0 0 0,0 1 0 0 0,1 0 0 0 0,0 0 0 0 0,1 0 1 0 0,0 1-1 0 0,14-19 0 0 0,-15 24 74 0 0,-1 0 1 0 0,1 1 0 0 0,0-1 0 0 0,1 1 0 0 0,-1 0-1 0 0,0 0 1 0 0,1 0 0 0 0,0 1 0 0 0,0 0 0 0 0,0 0 0 0 0,1 1-1 0 0,-1-1 1 0 0,0 1 0 0 0,1 1 0 0 0,11-2 0 0 0,-7 2 91 0 0,0 0 1 0 0,0 1-1 0 0,1 1 1 0 0,-1 0-1 0 0,0 1 1 0 0,0 0-1 0 0,0 0 1 0 0,0 1-1 0 0,-1 0 1 0 0,1 1-1 0 0,-1 1 0 0 0,0 0 1 0 0,0 0-1 0 0,9 7 1 0 0,-12-8-24 0 0,0 2 1 0 0,0-1-1 0 0,0 1 0 0 0,-1 0 1 0 0,0 0-1 0 0,0 1 0 0 0,-1 0 1 0 0,0 0-1 0 0,0 0 0 0 0,-1 1 1 0 0,0-1-1 0 0,0 1 0 0 0,0 0 1 0 0,-1 0-1 0 0,-1 0 0 0 0,1 1 1 0 0,-1-1-1 0 0,1 14 0 0 0,-2-17-51 0 0,-1 0 0 0 0,0 0 0 0 0,-1 0 0 0 0,1 0 0 0 0,-1 0 0 0 0,0 0 0 0 0,0 0 0 0 0,0 0 0 0 0,-1 0 0 0 0,0-1 0 0 0,-4 8-1 0 0,2-5 12 0 0,0-1-1 0 0,0 1 0 0 0,-1-1 0 0 0,0-1 1 0 0,-1 1-1 0 0,-10 9 0 0 0,-3-2 22 0 0,-1 0 0 0 0,0 0 0 0 0,-41 16 0 0 0,3-3-30 0 0,4-3 19 0 0,-76 46-1 0 0,124-64-1904 0 0,12-8 834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72 3223 0 0,'-80'107'2208'0'0,"59"-75"-594"0"0,-2 0 0 0 0,-34 34 1910 0 0,56-67-3413 0 0,0 1 0 0 0,1-1 0 0 0,0 0 0 0 0,-1 0 0 0 0,1 0 0 0 0,-1 0 0 0 0,1 0 0 0 0,0 0 0 0 0,0 0 0 0 0,0 0 0 0 0,-1 0 0 0 0,1 0 0 0 0,0 0 0 0 0,0 0 0 0 0,0 0 0 0 0,1-2 0 0 0,3-19 534 0 0,-3 17-433 0 0,4-11-46 0 0,0-1 0 0 0,1 1 0 0 0,1 0 0 0 0,0 0 0 0 0,1 0 0 0 0,1 1 0 0 0,19-25 0 0 0,-20 30-76 0 0,0 1 0 0 0,1-1 0 0 0,0 1 0 0 0,1 1 0 0 0,0-1 0 0 0,0 2 0 0 0,1-1 0 0 0,0 2 0 0 0,0-1 0 0 0,1 1 0 0 0,14-5 0 0 0,-24 11-92 0 0,0-1 0 0 0,0 0 0 0 0,0 1 0 0 0,1-1 0 0 0,-1 1 0 0 0,0 0 0 0 0,0-1 0 0 0,0 1 0 0 0,0 0 0 0 0,1 0 0 0 0,-1 1 0 0 0,0-1 0 0 0,0 0 0 0 0,0 1 0 0 0,0-1 0 0 0,1 1 0 0 0,-1 0 0 0 0,0 0 0 0 0,0 0 0 0 0,0 0 0 0 0,3 2 0 0 0,-3-1 1 0 0,0 1 0 0 0,0-1-1 0 0,0 0 1 0 0,0 1 0 0 0,0 0-1 0 0,0-1 1 0 0,-1 1 0 0 0,1 0-1 0 0,-1 0 1 0 0,0 0 0 0 0,0 0-1 0 0,0 0 1 0 0,0 0 0 0 0,0 4-1 0 0,2 9 64 0 0,-1-1-1 0 0,-1 1 1 0 0,-1 0 0 0 0,-1 19-1 0 0,0-27-29 0 0,0 1-1 0 0,0 0 1 0 0,-1 0-1 0 0,0-1 1 0 0,-1 1 0 0 0,0-1-1 0 0,0 0 1 0 0,-9 16-1 0 0,10-21-35 0 0,-9 9 32 0 0,10-12-17 0 0,1 1-1 0 0,-1-1 0 0 0,1 0 1 0 0,-1 1-1 0 0,1-1 0 0 0,-1 0 1 0 0,1 1-1 0 0,-1-1 0 0 0,0 0 1 0 0,1 1-1 0 0,-1-1 0 0 0,1 0 1 0 0,-1 0-1 0 0,0 0 1 0 0,1 0-1 0 0,-1 0 0 0 0,0 0 1 0 0,1 0-1 0 0,-1 0 0 0 0,1 0 1 0 0,-1 0-1 0 0,0 0 0 0 0,1 0 1 0 0,-1 0-1 0 0,0 0 0 0 0,1 0 1 0 0,-1-1-1 0 0,1 1 1 0 0,-1 0-1 0 0,0 0 0 0 0,1-1 1 0 0,-1 1-1 0 0,1-1 0 0 0,-1 1 1 0 0,1 0-1 0 0,-1-1 0 0 0,1 1 1 0 0,0-1-1 0 0,-1 1 0 0 0,1-1 1 0 0,-1 1-1 0 0,1-1 1 0 0,0 1-1 0 0,-1-1 0 0 0,1 0 1 0 0,-1-2 0 0 0,0 1 1 0 0,0-1-1 0 0,0 1 1 0 0,0-1 0 0 0,1 1-1 0 0,-1-1 1 0 0,1 1-1 0 0,0-1 1 0 0,0 0 0 0 0,0-3-1 0 0,1-4 4 0 0,1 1-1 0 0,0-1 0 0 0,0 1 1 0 0,1 0-1 0 0,1 0 1 0 0,-1 0-1 0 0,1 0 1 0 0,1 1-1 0 0,0-1 0 0 0,0 1 1 0 0,0 0-1 0 0,1 1 1 0 0,0-1-1 0 0,8-6 0 0 0,-4 5-23 0 0,1 0 0 0 0,0 0 0 0 0,0 1 0 0 0,1 1-1 0 0,0-1 1 0 0,0 2 0 0 0,1 0 0 0 0,0 1-1 0 0,14-5 1 0 0,-10 5-11 0 0,0 1-1 0 0,23-4 1 0 0,-34 8 26 0 0,-1-1 1 0 0,1 1-1 0 0,-1 0 0 0 0,1 1 1 0 0,-1-1-1 0 0,1 1 1 0 0,-1 0-1 0 0,1 1 1 0 0,-1-1-1 0 0,0 1 1 0 0,8 3-1 0 0,-8-2 38 0 0,0-1-1 0 0,-1 1 0 0 0,1 0 1 0 0,-1 1-1 0 0,1-1 0 0 0,-1 1 1 0 0,0 0-1 0 0,5 6 0 0 0,-7-7-10 0 0,0 1 1 0 0,0-1-1 0 0,0 1 0 0 0,0-1 0 0 0,-1 1 0 0 0,1 0 0 0 0,-1 0 1 0 0,0 0-1 0 0,0 0 0 0 0,-1 0 0 0 0,1 0 0 0 0,-1 5 1 0 0,0 8 32 0 0,-1 0 0 0 0,0-1 0 0 0,-1 1 0 0 0,-8 30 1 0 0,7-35-54 0 0,-1-1-1 0 0,0 0 1 0 0,-1 1 0 0 0,0-2 0 0 0,-1 1 0 0 0,0-1 0 0 0,-12 16 0 0 0,17-24-1 0 0,-1 0 0 0 0,1-1-1 0 0,0 1 1 0 0,-1-1 0 0 0,1 1-1 0 0,-1-1 1 0 0,0 0 0 0 0,1 0 0 0 0,-1 1-1 0 0,0-1 1 0 0,0 0 0 0 0,0-1-1 0 0,1 1 1 0 0,-1 0 0 0 0,0 0-1 0 0,0-1 1 0 0,-4 1 0 0 0,5-1-104 0 0,1 0 28 0 0,-1-1 0 0 0,1 0 0 0 0,0 1 0 0 0,-1-1 0 0 0,1 1 0 0 0,0-1 0 0 0,0 0 0 0 0,0 1 0 0 0,0-1 0 0 0,0 0 0 0 0,-1 0 0 0 0,1 1 0 0 0,0-1 0 0 0,0 0 1 0 0,1 1-1 0 0,-1-1 0 0 0,0 0 0 0 0,0 1 0 0 0,0-1 0 0 0,0 0 0 0 0,0 1 0 0 0,1-1 0 0 0,-1 0 0 0 0,0 1 0 0 0,1-1 0 0 0,-1 1 0 0 0,0-1 0 0 0,1 0 0 0 0,13-17-2510 0 0,-13 16 2363 0 0,12-11-1388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8287 0 0,'0'0'756'0'0,"-8"4"-608"0"0,-50 33 2979 0 0,44-26-1783 0 0,-1-1 0 0 0,-1-1 0 0 0,0 0 0 0 0,-19 7 0 0 0,30-14-1292 0 0,1 0 0 0 0,0 0 1 0 0,0 0-1 0 0,0 1 0 0 0,1-1 1 0 0,-1 1-1 0 0,0 0 0 0 0,1 0 0 0 0,0 1 1 0 0,0-1-1 0 0,0 1 0 0 0,0-1 1 0 0,0 1-1 0 0,1 0 0 0 0,0 0 1 0 0,-4 8-1 0 0,5-9-65 0 0,-1 1 1 0 0,1-1-1 0 0,0 1 1 0 0,0 0-1 0 0,0 0 1 0 0,1 0-1 0 0,0-1 1 0 0,-1 1-1 0 0,1 0 1 0 0,0 0-1 0 0,1 0 1 0 0,-1 0-1 0 0,1-1 1 0 0,-1 1-1 0 0,1 0 1 0 0,0 0 0 0 0,1-1-1 0 0,-1 1 1 0 0,1-1-1 0 0,2 6 1 0 0,-3-8-174 0 0,1 1 1 0 0,-1-1 0 0 0,0 1 0 0 0,1-1-1 0 0,-1 0 1 0 0,0 1 0 0 0,1-1 0 0 0,-1 0-1 0 0,1 0 1 0 0,0 0 0 0 0,-1 0 0 0 0,1 0-1 0 0,3 0 1 0 0,8 3-1167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31 6447 0 0,'29'-24'696'0'0,"-29"23"-584"0"0,1 1 0 0 0,0-1 0 0 0,-1 1 0 0 0,1-1 0 0 0,0 1 0 0 0,-1-1-1 0 0,1 1 1 0 0,0 0 0 0 0,-1-1 0 0 0,1 1 0 0 0,0 0 0 0 0,0-1-1 0 0,-1 1 1 0 0,1 0 0 0 0,0 0 0 0 0,0 0 0 0 0,0 0 0 0 0,-1 0 0 0 0,1 0-1 0 0,0 0 1 0 0,0 0 0 0 0,0 0 0 0 0,-1 0 0 0 0,1 0 0 0 0,0 0 0 0 0,0 1-1 0 0,-1-1 1 0 0,1 0 0 0 0,1 1 0 0 0,-1-1 674 0 0,2 1-343 0 0,-1 0 0 0 0,1-1 1 0 0,-1 1-1 0 0,1 0 1 0 0,0 0-1 0 0,-1 1 0 0 0,0-1 1 0 0,1 0-1 0 0,-1 1 0 0 0,0 0 1 0 0,0-1-1 0 0,0 1 1 0 0,0 0-1 0 0,3 3 0 0 0,-3-1-256 0 0,1-1-1 0 0,-1 1 0 0 0,0 0 1 0 0,0 0-1 0 0,0 0 0 0 0,-1 0 0 0 0,1 0 1 0 0,0 6-1 0 0,0 3-118 0 0,0 0-1 0 0,-1 0 1 0 0,-1 1-1 0 0,-1 23 1 0 0,-11 46 485 0 0,-39 146-1 0 0,39-182-474 0 0,-147 436-214 0 0,82-296-2532 0 0,58-148 1410 0 0</inkml:trace>
  <inkml:trace contextRef="#ctx0" brushRef="#br0" timeOffset="1">171 513 5063 0 0,'-9'2'95'0'0,"1"1"0"0"0,0-1 0 0 0,0 1-1 0 0,0 1 1 0 0,0 0 0 0 0,0 0 0 0 0,1 0 0 0 0,0 1-1 0 0,-1 0 1 0 0,2 1 0 0 0,-13 11 0 0 0,11-9 714 0 0,0 2 1 0 0,1-1-1 0 0,-7 12 1 0 0,8-11 902 0 0,0 0 0 0 0,1 1 0 0 0,-4 11 0 0 0,8-20-1639 0 0,1-1-1 0 0,-1 1 1 0 0,1-1-1 0 0,-1 1 0 0 0,1-1 1 0 0,0 1-1 0 0,-1-1 1 0 0,1 1-1 0 0,0 0 0 0 0,0-1 1 0 0,0 1-1 0 0,0-1 1 0 0,1 1-1 0 0,-1 0 1 0 0,0-1-1 0 0,1 1 0 0 0,-1-1 1 0 0,0 1-1 0 0,1-1 1 0 0,0 1-1 0 0,-1-1 1 0 0,3 3-1 0 0,-2-3-15 0 0,1 1 0 0 0,0-1 0 0 0,-1 0 0 0 0,1 0-1 0 0,0 0 1 0 0,0 0 0 0 0,0 0 0 0 0,0 0 0 0 0,0 0 0 0 0,0 0 0 0 0,0-1 0 0 0,0 1 0 0 0,0-1-1 0 0,4 1 1 0 0,6-1 153 0 0,1 0 0 0 0,-1-1 0 0 0,0 0-1 0 0,20-4 1 0 0,131-29-42 0 0,0-8-1 0 0,304-122 1 0 0,-427 145-987 0 0,-29 13-5 0 0,0 0-1 0 0,1 0 1 0 0,0 1-1 0 0,0 1 1 0 0,17-4 0 0 0,-33 24-6123 0 0,-4 3 3596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14743 0 0,'0'0'3770'0'0,"2"2"-3076"0"0,1 0-617 0 0,-1 0 0 0 0,1-1 0 0 0,0 1 0 0 0,0-1 1 0 0,1 1-1 0 0,-1-1 0 0 0,0 0 0 0 0,0 0 0 0 0,1-1 0 0 0,-1 1 0 0 0,0-1 0 0 0,1 1 0 0 0,-1-1 0 0 0,0 0 0 0 0,1 0 0 0 0,-1 0 0 0 0,5-2 0 0 0,7 0 370 0 0,0-2 0 0 0,22-8 0 0 0,-23 7-205 0 0,100-35 246 0 0,31-11-136 0 0,-108 40-1348 0 0,77-12 0 0 0,-87 21-619 0 0,-1 1-3438 0 0,-6 0-1153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4143 0 0,'0'0'319'0'0,"2"1"-210"0"0,11 3 585 0 0,-12-3 19 0 0,0 0 1 0 0,1 0-1 0 0,-1-1 1 0 0,0 1-1 0 0,0 0 1 0 0,0 0 0 0 0,0 0-1 0 0,0 0 1 0 0,2 2-1 0 0,-3-2-171 0 0,1 0 0 0 0,-1 0 0 0 0,1 0-1 0 0,-1 0 1 0 0,1 0 0 0 0,-1 1 0 0 0,1-1 0 0 0,-1 0 0 0 0,0 0-1 0 0,0 0 1 0 0,1 3 0 0 0,-3 10-975 0 0,-2 4 1890 0 0,2-11-1066 0 0,1 0 1 0 0,-1 0 0 0 0,0 0-1 0 0,-1 0 1 0 0,0 0 0 0 0,-5 8-1 0 0,-25 40 935 0 0,8-15-1145 0 0,-1 0 0 0 0,-32 37 0 0 0,34-46-865 0 0,24-30 351 0 0,13-24-4515 0 0,2 3 3248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65 12095 0 0,'1'9'225'0'0,"-1"-1"1"0"0,-1 0-1 0 0,1 1 0 0 0,-1-1 0 0 0,-1 1 0 0 0,0-1 0 0 0,0 0 1 0 0,0 0-1 0 0,-1 0 0 0 0,0 0 0 0 0,-1 0 0 0 0,0-1 0 0 0,0 1 1 0 0,0-1-1 0 0,-11 13 0 0 0,13-19-121 0 0,1 1-1 0 0,0-1 1 0 0,-1 0 0 0 0,1 0 0 0 0,-1 0 0 0 0,1 0-1 0 0,-1 0 1 0 0,1 0 0 0 0,-1 0 0 0 0,0 0-1 0 0,0-1 1 0 0,1 1 0 0 0,-1-1 0 0 0,0 1-1 0 0,0-1 1 0 0,0 0 0 0 0,1 0 0 0 0,-1 0-1 0 0,0 0 1 0 0,0 0 0 0 0,0 0 0 0 0,-3-1-1 0 0,4 1-38 0 0,0-1 0 0 0,0 1-1 0 0,0-1 1 0 0,-1 0-1 0 0,1 0 1 0 0,0 1-1 0 0,0-1 1 0 0,0 0-1 0 0,0 0 1 0 0,0 0-1 0 0,1 0 1 0 0,-1 0 0 0 0,0 0-1 0 0,0 0 1 0 0,1-1-1 0 0,-1 1 1 0 0,0 0-1 0 0,1 0 1 0 0,-1-1-1 0 0,1 1 1 0 0,0 0-1 0 0,-1 0 1 0 0,1-1 0 0 0,0 1-1 0 0,0 0 1 0 0,0-1-1 0 0,0 1 1 0 0,0 0-1 0 0,0-1 1 0 0,0 1-1 0 0,1-2 1 0 0,0-4 11 0 0,1 0 1 0 0,0 0 0 0 0,0 0-1 0 0,1 1 1 0 0,0-1-1 0 0,0 1 1 0 0,0 0 0 0 0,1 0-1 0 0,0 0 1 0 0,0 0-1 0 0,0 0 1 0 0,1 1 0 0 0,5-5-1 0 0,2-2 41 0 0,1 1 0 0 0,0 1 0 0 0,1 0 0 0 0,21-11 0 0 0,-27 17-31 0 0,1 0-1 0 0,-1 0 1 0 0,1 1-1 0 0,0 0 1 0 0,0 1-1 0 0,1 0 1 0 0,-1 0-1 0 0,0 1 1 0 0,1 0-1 0 0,-1 1 1 0 0,1 0-1 0 0,-1 0 1 0 0,0 1-1 0 0,1 0 1 0 0,13 4-1 0 0,-16-3-37 0 0,0 1-1 0 0,0-1 0 0 0,0 1 0 0 0,0 1 1 0 0,-1-1-1 0 0,1 1 0 0 0,-1 0 0 0 0,0 1 0 0 0,0-1 1 0 0,0 1-1 0 0,-1 0 0 0 0,0 1 0 0 0,0-1 1 0 0,0 1-1 0 0,-1 0 0 0 0,0 0 0 0 0,0 0 0 0 0,0 1 1 0 0,-1 0-1 0 0,4 8 0 0 0,14 53-32 0 0,-15-44-1119 0 0,2-1 0 0 0,0 0 0 0 0,21 39 0 0 0,-17-42-6151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 5063 0 0,'0'0'232'0'0,"-5"-1"32"0"0,1 1 76 0 0,0 1-1 0 0,0-1 0 0 0,0 1 1 0 0,0 0-1 0 0,0 0 0 0 0,0 1 1 0 0,0-1-1 0 0,1 1 1 0 0,-1 0-1 0 0,1 0 0 0 0,-7 5 1 0 0,-3 3 2498 0 0,-19 18 0 0 0,22-18-1931 0 0,-62 58 590 0 0,-219 193-1363 0 0,245-227-607 0 0,45-33 831 0 0,22 4 670 0 0,84 1 235 0 0,-53-4-1182 0 0,120-3-3745 0 0,-135-1-2400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6447 0 0,'-2'1'298'0'0,"-102"26"1320"0"0,70-15-147 0 0,0 2-1 0 0,2 1 0 0 0,-1 2 1 0 0,-36 25-1 0 0,56-33-1175 0 0,-1 1 1 0 0,2 1-1 0 0,-1 0 0 0 0,2 1 1 0 0,-1 0-1 0 0,2 1 0 0 0,0 0 1 0 0,0 0-1 0 0,1 1 1 0 0,1 0-1 0 0,-11 25 0 0 0,18-36-251 0 0,0 0 0 0 0,0 0 0 0 0,1 0-1 0 0,-1-1 1 0 0,1 1 0 0 0,0 0 0 0 0,0 0 0 0 0,0 0 0 0 0,0 0-1 0 0,0 0 1 0 0,0 0 0 0 0,1 0 0 0 0,-1-1 0 0 0,1 1 0 0 0,0 0-1 0 0,1 3 1 0 0,-1-5-22 0 0,0 1 0 0 0,0-1 1 0 0,0 1-1 0 0,0-1 0 0 0,0 1 0 0 0,0-1 0 0 0,1 0 0 0 0,-1 1 0 0 0,0-1 0 0 0,1 0 0 0 0,-1 0 0 0 0,0 0 1 0 0,1 0-1 0 0,-1 0 0 0 0,1 0 0 0 0,0-1 0 0 0,-1 1 0 0 0,1 0 0 0 0,0-1 0 0 0,-1 0 0 0 0,1 1 1 0 0,0-1-1 0 0,0 0 0 0 0,-1 0 0 0 0,1 0 0 0 0,0 0 0 0 0,3 0 0 0 0,12-3-400 0 0,1-1 0 0 0,-1-1 0 0 0,0-1-1 0 0,0 0 1 0 0,17-10 0 0 0,-2 1-865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22 149 1839 0 0,'0'2'83'0'0,"0"13"744"0"0,-3 22 1 0 0,-6-1 11889 0 0,6-40-11793 0 0,-3-4-416 0 0,6 4-457 0 0,0 1 0 0 0,1 0-1 0 0,-1-1 1 0 0,1 1 0 0 0,0-1 0 0 0,0 1 0 0 0,0 0-1 0 0,0 0 1 0 0,0-1 0 0 0,1 1 0 0 0,2-3 0 0 0,22-32 364 0 0,-14 23-384 0 0,1 1 0 0 0,0 1 1 0 0,1 0-1 0 0,0 1 0 0 0,1 0 0 0 0,0 1 0 0 0,1 1 0 0 0,28-14 0 0 0,-36 20-12 0 0,0 1 0 0 0,0 0-1 0 0,0 0 1 0 0,0 1 0 0 0,1 0-1 0 0,-1 0 1 0 0,1 1 0 0 0,0 0-1 0 0,-1 1 1 0 0,1 0 0 0 0,0 0-1 0 0,-1 1 1 0 0,1 0 0 0 0,0 0-1 0 0,-1 1 1 0 0,0 0 0 0 0,1 1-1 0 0,-1 0 1 0 0,0 0 0 0 0,15 9-1 0 0,-9-4 83 0 0,-1 1 0 0 0,-1 1 0 0 0,0 0 0 0 0,0 0 0 0 0,-1 1 0 0 0,0 1 0 0 0,0 0 0 0 0,8 13 1 0 0,22 32-119 0 0,-22-34-5801 0 0,-11-15-417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97 4143 0 0,'0'-2'20'0'0,"1"-1"0"0"0,-1 1-1 0 0,0-1 1 0 0,-1 1 0 0 0,1 0 0 0 0,0-1-1 0 0,-1 1 1 0 0,1-1 0 0 0,-1 1-1 0 0,-1-3 1 0 0,2 4 52 0 0,-1 0 0 0 0,0 0 0 0 0,1 0 0 0 0,-1 0 0 0 0,0 0 0 0 0,0 0 0 0 0,1 0 0 0 0,-1 1 0 0 0,0-1 0 0 0,0 0 0 0 0,0 0 0 0 0,0 1 0 0 0,0-1 0 0 0,0 1 0 0 0,0-1 0 0 0,0 1 0 0 0,-1 0 0 0 0,1-1 0 0 0,0 1 0 0 0,0 0 0 0 0,0 0-1 0 0,0-1 1 0 0,0 1 0 0 0,-1 0 0 0 0,0 0 0 0 0,-2 1 436 0 0,0 0 0 0 0,0-1 1 0 0,0 1-1 0 0,0 1 0 0 0,0-1 0 0 0,0 0 0 0 0,0 1 0 0 0,0 0 0 0 0,1 0 0 0 0,-1 0 0 0 0,1 0 0 0 0,-5 5 0 0 0,-2 1-139 0 0,0 1 0 0 0,-13 15 0 0 0,21-21-375 0 0,-1 0 0 0 0,1 0 0 0 0,-1 0 0 0 0,1 0 0 0 0,0 0-1 0 0,0 1 1 0 0,1-1 0 0 0,-1 1 0 0 0,1-1 0 0 0,0 1 0 0 0,-1-1 0 0 0,2 1 0 0 0,-1 0-1 0 0,0 6 1 0 0,0-8 10 0 0,1-1 0 0 0,1 0-1 0 0,-1 1 1 0 0,0-1 0 0 0,0 0-1 0 0,0 1 1 0 0,1-1 0 0 0,-1 0-1 0 0,1 0 1 0 0,-1 1 0 0 0,1-1 0 0 0,-1 0-1 0 0,1 0 1 0 0,0 0 0 0 0,0 0-1 0 0,0 0 1 0 0,1 2 0 0 0,1 1 67 0 0,5 6 670 0 0,0 1-1 0 0,1-1 1 0 0,1-1 0 0 0,-1 0 0 0 0,2 0 0 0 0,-1-1 0 0 0,1 0 0 0 0,0-1 0 0 0,20 10 0 0 0,-26-14-676 0 0,1-1-1 0 0,0 0 1 0 0,0-1 0 0 0,0 1 0 0 0,0-1 0 0 0,0 0-1 0 0,0 0 1 0 0,0-1 0 0 0,0 0 0 0 0,0 0 0 0 0,0-1-1 0 0,0 1 1 0 0,0-1 0 0 0,0-1 0 0 0,0 1 0 0 0,0-1-1 0 0,0 0 1 0 0,0 0 0 0 0,7-4 0 0 0,7-6-34 0 0,0 0 1 0 0,0 0-1 0 0,30-28 0 0 0,-9 5-209 0 0,91-69-667 0 0,-114 92 514 0 0,1 0 0 0 0,1 1 0 0 0,0 1 1 0 0,0 0-1 0 0,31-8 0 0 0,-43 16-510 0 0,1 0 0 0 0,15-1 1 0 0,-4 1-610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18 6911 0 0,'0'0'528'0'0,"-14"-1"1463"0"0,-14-5 3634 0 0,13 3-4887 0 0,0 0 0 0 0,1 1-1 0 0,-16 0 1 0 0,24 2-731 0 0,0 0 1 0 0,0 0-1 0 0,0 1 0 0 0,0 0 1 0 0,1 0-1 0 0,-1 0 1 0 0,0 1-1 0 0,0 0 0 0 0,1 0 1 0 0,-1 0-1 0 0,1 1 0 0 0,0 0 1 0 0,0 0-1 0 0,-7 5 1 0 0,-11 10-148 0 0,1 1 0 0 0,-27 30 0 0 0,38-36 121 0 0,0 0 0 0 0,1 1 0 0 0,0 0 0 0 0,1 1 0 0 0,-10 22 0 0 0,18-35 42 0 0,1 0 1 0 0,-1 0-1 0 0,0 0 0 0 0,0 1 0 0 0,1-1 1 0 0,-1 0-1 0 0,1 0 0 0 0,0 1 0 0 0,-1-1 1 0 0,1 0-1 0 0,0 0 0 0 0,1 1 0 0 0,-1-1 1 0 0,0 0-1 0 0,1 0 0 0 0,-1 1 0 0 0,1-1 1 0 0,-1 0-1 0 0,1 0 0 0 0,0 0 0 0 0,0 0 0 0 0,0 0 1 0 0,0 0-1 0 0,1 0 0 0 0,-1 0 0 0 0,1 0 1 0 0,-1 0-1 0 0,1-1 0 0 0,-1 1 0 0 0,1-1 1 0 0,0 1-1 0 0,0-1 0 0 0,-1 1 0 0 0,1-1 1 0 0,0 0-1 0 0,0 0 0 0 0,1 0 0 0 0,-1 0 1 0 0,0-1-1 0 0,0 1 0 0 0,4 0 0 0 0,4 1 70 0 0,0 0 0 0 0,0-1-1 0 0,0 0 1 0 0,1-1 0 0 0,-1 0-1 0 0,0-1 1 0 0,0 0 0 0 0,19-4 0 0 0,3-4-1332 0 0,43-18 0 0 0,-41 14-2267 0 0,1 0-2257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131 118 4143 0 0,'149'-81'810'0'0,"-84"51"6638"0"0,-51 26-4498 0 0,-8 2 446 0 0,-13 3-2050 0 0,-53 15-1068 0 0,0 3 0 0 0,-91 41 0 0 0,137-52-374 0 0,1-1 0 0 0,0 1 0 0 0,1 1 0 0 0,-17 15 0 0 0,23-17 43 0 0,8 2 114 0 0,-1-7-34 0 0,1 1 0 0 0,0-1 0 0 0,0 1 0 0 0,0-1 0 0 0,0 0 0 0 0,0 0 0 0 0,1 0 0 0 0,-1 0 0 0 0,1 0 0 0 0,-1 0 0 0 0,1-1 0 0 0,4 3 0 0 0,4 0 57 0 0,23 7-1 0 0,-11-5-49 0 0,-5 1-27 0 0,1 1 1 0 0,-2 0-1 0 0,1 1 0 0 0,-1 1 1 0 0,-1 1-1 0 0,0 0 0 0 0,0 1 0 0 0,-1 1 1 0 0,-1 1-1 0 0,26 29 0 0 0,-29-27-6 0 0,-1 0 1 0 0,-1 1-1 0 0,0 0 0 0 0,-1 0 0 0 0,-1 1 0 0 0,-1 0 0 0 0,0 0 1 0 0,3 20-1 0 0,-8-33 3 0 0,0 1 1 0 0,-1 0-1 0 0,1 0 1 0 0,-1 0-1 0 0,-1 0 1 0 0,1 0 0 0 0,-1 0-1 0 0,0 0 1 0 0,0 0-1 0 0,-1 0 1 0 0,0 0-1 0 0,-4 10 1 0 0,2-10-7 0 0,0 0 1 0 0,0-1-1 0 0,0 1 1 0 0,0-1-1 0 0,-1 1 1 0 0,0-1-1 0 0,0-1 1 0 0,-1 1-1 0 0,1-1 1 0 0,-11 6 0 0 0,4-3-36 0 0,0 0 1 0 0,0-2 0 0 0,-1 1 0 0 0,1-2 0 0 0,-1 1 0 0 0,0-2 0 0 0,-1 0 0 0 0,-18 2 0 0 0,22-4-1457 0 0,-1-1 0 0 0,1 0 0 0 0,-19-3 1 0 0,4-3-4890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406 115 5063 0 0,'0'0'232'0'0,"1"-1"-13"0"0,4-2 79 0 0,-1 0-1 0 0,0 0 1 0 0,0-1-1 0 0,0 1 1 0 0,-1-1 0 0 0,1 0-1 0 0,-1-1 1 0 0,0 1-1 0 0,5-9 1 0 0,-7 12-165 0 0,0-1 0 0 0,-1 0 1 0 0,1 0-1 0 0,0 0 0 0 0,-1 0 0 0 0,1 0 0 0 0,-1 0 1 0 0,0 0-1 0 0,1 0 0 0 0,-1 0 0 0 0,0 0 0 0 0,0 0 1 0 0,0 0-1 0 0,-1 0 0 0 0,1 0 0 0 0,0 0 0 0 0,-1 0 1 0 0,0 0-1 0 0,1 0 0 0 0,-1 0 0 0 0,0 0 0 0 0,0 0 0 0 0,0 1 1 0 0,0-1-1 0 0,0 0 0 0 0,0 0 0 0 0,-1 1 0 0 0,-1-3 1 0 0,2 3-31 0 0,-1 0 0 0 0,0 0 0 0 0,0 0-1 0 0,0 0 1 0 0,0 0 0 0 0,0 0 0 0 0,1 0 0 0 0,-2 1 0 0 0,1-1 0 0 0,0 0 0 0 0,0 1 0 0 0,0 0 0 0 0,0 0 0 0 0,-4-1 0 0 0,1 1 35 0 0,-1 1-1 0 0,1-1 1 0 0,0 1-1 0 0,-7 1 1 0 0,-2 3-59 0 0,1-1 0 0 0,1 2 0 0 0,-1 0 0 0 0,1 0 0 0 0,0 2 1 0 0,1-1-1 0 0,-16 14 0 0 0,-69 69 366 0 0,75-68-240 0 0,1 1 0 0 0,1 0 0 0 0,1 2 0 0 0,1 0 0 0 0,1 1 0 0 0,1 1 0 0 0,-19 50 0 0 0,33-76-186 0 0,0 1-1 0 0,1 0 0 0 0,0-1 0 0 0,-1 1 1 0 0,1 0-1 0 0,0-1 0 0 0,0 1 1 0 0,0 0-1 0 0,0 0 0 0 0,0-1 1 0 0,0 1-1 0 0,0 0 0 0 0,0-1 0 0 0,1 1 1 0 0,0 1-1 0 0,-1-2-8 0 0,1 0 1 0 0,-1-1-1 0 0,1 1 0 0 0,-1 0 1 0 0,1-1-1 0 0,-1 1 0 0 0,1-1 1 0 0,0 1-1 0 0,-1-1 0 0 0,1 1 1 0 0,0-1-1 0 0,-1 1 0 0 0,1-1 0 0 0,0 0 1 0 0,0 1-1 0 0,0-1 0 0 0,-1 0 1 0 0,1 0-1 0 0,0 1 0 0 0,0-1 1 0 0,0 0-1 0 0,-1 0 0 0 0,1 0 1 0 0,0 0-1 0 0,0 0 0 0 0,0 0 1 0 0,-1 0-1 0 0,1-1 0 0 0,0 1 1 0 0,0 0-1 0 0,0 0 0 0 0,1-1 1 0 0,18-7 52 0 0,1 0 0 0 0,-1-2 1 0 0,-1 0-1 0 0,0-1 1 0 0,23-18-1 0 0,-9 7-69 0 0,28-17-75 0 0,70-34 0 0 0,-102 63 17 0 0,-29 10 63 0 0,0-1 0 0 0,0 1 0 0 0,1 0 1 0 0,-1 0-1 0 0,0 0 0 0 0,1 0 1 0 0,-1 0-1 0 0,0 0 0 0 0,1 0 0 0 0,-1-1 1 0 0,0 1-1 0 0,1 0 0 0 0,-1 0 1 0 0,0 0-1 0 0,1 0 0 0 0,-1 0 0 0 0,0 0 1 0 0,1 1-1 0 0,-1-1 0 0 0,0 0 1 0 0,1 0-1 0 0,-1 0 0 0 0,0 0 0 0 0,0 0 1 0 0,1 0-1 0 0,-1 0 0 0 0,0 1 1 0 0,1-1-1 0 0,-1 0 0 0 0,0 0 1 0 0,0 0-1 0 0,1 1 0 0 0,-1-1 0 0 0,0 0 1 0 0,0 0-1 0 0,0 1 0 0 0,1-1 1 0 0,-1 0-1 0 0,0 1 0 0 0,0-1 0 0 0,0 0 1 0 0,0 0-1 0 0,0 1 0 0 0,0-1 1 0 0,1 0-1 0 0,-1 1 0 0 0,0-1 0 0 0,0 0 1 0 0,0 1-1 0 0,0-1 0 0 0,0 0 1 0 0,0 1-1 0 0,0-1 0 0 0,0 0 0 0 0,-1 1 1 0 0,1-1-1 0 0,0 0 0 0 0,0 1 1 0 0,0-1-1 0 0,-1 7 32 0 0,0-1 0 0 0,-1 1 0 0 0,0-1 0 0 0,0 0 0 0 0,0 0 0 0 0,-1 0 0 0 0,0 0 0 0 0,-4 7 0 0 0,-8 16 19 0 0,12-21 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4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28 13991 0 0,'3'-12'639'0'0,"-3"10"-10"0"0,0 0-402 0 0,0 2-189 0 0,0-1 0 0 0,0 0 1 0 0,-1 1-1 0 0,1-1 0 0 0,0 1 0 0 0,-1-1 0 0 0,1 0 1 0 0,0 1-1 0 0,-1-1 0 0 0,1 1 0 0 0,-1-1 0 0 0,1 1 1 0 0,-1-1-1 0 0,1 1 0 0 0,-1-1 0 0 0,1 1 0 0 0,-1 0 0 0 0,1-1 1 0 0,-1 1-1 0 0,1 0 0 0 0,-1-1 0 0 0,0 1 0 0 0,1 0 1 0 0,-1 0-1 0 0,0-1 0 0 0,1 1 0 0 0,-1 0 0 0 0,0 0 1 0 0,1 0-1 0 0,-2 0 0 0 0,-18 4 868 0 0,18-4-809 0 0,-19 7 63 0 0,0 1 0 0 0,0 0 1 0 0,1 2-1 0 0,-33 21 1 0 0,17-7-148 0 0,-48 44 0 0 0,72-57-18 0 0,0 1 1 0 0,0 1 0 0 0,2 0 0 0 0,0 1-1 0 0,-9 15 1 0 0,19-29 1 0 0,0 1 1 0 0,0-1-1 0 0,0 0 0 0 0,1 1 0 0 0,-1-1 0 0 0,0 0 0 0 0,1 1 1 0 0,-1-1-1 0 0,0 0 0 0 0,1 0 0 0 0,-1 1 0 0 0,0-1 1 0 0,1 0-1 0 0,-1 0 0 0 0,1 0 0 0 0,-1 0 0 0 0,0 1 0 0 0,1-1 1 0 0,-1 0-1 0 0,1 0 0 0 0,-1 0 0 0 0,0 0 0 0 0,2 0 0 0 0,-2 0-2 0 0,10 1-12 0 0,1 0 0 0 0,0-1 0 0 0,20-2 0 0 0,9 1 18 0 0,-23 2 21 0 0,-1 0 0 0 0,1 2 1 0 0,-1 0-1 0 0,1 1 0 0 0,-1 0 0 0 0,18 9 0 0 0,-24-9-21 0 0,1 0 0 0 0,-2 1 0 0 0,1 1 0 0 0,-1 0 0 0 0,1 0 0 0 0,-2 1 0 0 0,1 0 0 0 0,-1 0 0 0 0,0 1 0 0 0,10 12 0 0 0,-16-16-6 0 0,0-1 0 0 0,0 0 1 0 0,1 1-1 0 0,-2-1 1 0 0,1 1-1 0 0,0 0 1 0 0,-1 0-1 0 0,0-1 1 0 0,0 1-1 0 0,0 0 1 0 0,0 0-1 0 0,-1 0 1 0 0,1 0-1 0 0,-1 0 1 0 0,-1 7-1 0 0,1-8 0 0 0,-1 1 0 0 0,0-1 1 0 0,0 1-1 0 0,-1-1 0 0 0,1 1 0 0 0,-1-1 0 0 0,1 0 0 0 0,-1 1 0 0 0,0-1 0 0 0,0 0 1 0 0,-1 0-1 0 0,1-1 0 0 0,-1 1 0 0 0,1 0 0 0 0,-1-1 0 0 0,0 1 0 0 0,-3 1 1 0 0,-7 4-14 0 0,-1 0 0 0 0,1-1 1 0 0,-1 0-1 0 0,0-2 0 0 0,-1 1 1 0 0,1-2-1 0 0,-1 0 0 0 0,-27 4 1 0 0,3-4-453 0 0,0-1 1 0 0,-49-3 0 0 0,68-3-722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270 107 10591 0 0,'0'0'964'0'0,"1"1"-794"0"0,68 50 7280 0 0,-68-50-7435 0 0,0 0-1 0 0,1 0 0 0 0,-1 0 1 0 0,0 0-1 0 0,1 0 1 0 0,-1 0-1 0 0,1-1 0 0 0,-1 1 1 0 0,1 0-1 0 0,-1-1 0 0 0,1 0 1 0 0,2 1-1 0 0,0 0 7 0 0,-3-1-16 0 0,0 0-1 0 0,-1 1 1 0 0,1-1-1 0 0,-1 0 0 0 0,1 0 1 0 0,0 0-1 0 0,-1 0 1 0 0,1 0-1 0 0,0 0 1 0 0,-1 0-1 0 0,1 0 0 0 0,0 0 1 0 0,-1 0-1 0 0,1 0 1 0 0,0 0-1 0 0,-1 0 1 0 0,1-1-1 0 0,0 1 0 0 0,-1 0 1 0 0,1 0-1 0 0,-1-1 1 0 0,1 1-1 0 0,0 0 1 0 0,-1-1-1 0 0,1 1 0 0 0,0-1 1 0 0,0-1 9 0 0,6-2 2 0 0,0 0 1 0 0,0-1 0 0 0,0 0 0 0 0,-1 0 0 0 0,0-1 0 0 0,0 0 0 0 0,-1 0 0 0 0,1 0 0 0 0,-1 0-1 0 0,-1-1 1 0 0,1 0 0 0 0,-1 0 0 0 0,0-1 0 0 0,-1 1 0 0 0,0-1 0 0 0,0 1 0 0 0,0-1 0 0 0,-1 0-1 0 0,0 0 1 0 0,0-12 0 0 0,-1 20-17 0 0,-1-1 0 0 0,0 1 0 0 0,0-1 0 0 0,0 1-1 0 0,0-1 1 0 0,0 1 0 0 0,0-1 0 0 0,0 1 0 0 0,0-1 0 0 0,0 1-1 0 0,0-1 1 0 0,0 1 0 0 0,0-1 0 0 0,0 0 0 0 0,0 1 0 0 0,-1-1-1 0 0,1 1 1 0 0,0-1 0 0 0,0 1 0 0 0,-1 0 0 0 0,1-1 0 0 0,0 1 0 0 0,-1-1-1 0 0,1 1 1 0 0,0-1 0 0 0,-1 1 0 0 0,1 0 0 0 0,0-1 0 0 0,-1 1-1 0 0,1 0 1 0 0,-1-1 0 0 0,1 1 0 0 0,-1 0 0 0 0,1 0 0 0 0,-1-1-1 0 0,1 1 1 0 0,-1 0 0 0 0,1 0 0 0 0,-1 0 0 0 0,1 0 0 0 0,-1 0-1 0 0,1 0 1 0 0,-1 0 0 0 0,0 0 0 0 0,1 0 0 0 0,-1 0 0 0 0,1 0 0 0 0,-1 0-1 0 0,1 0 1 0 0,-1 0 0 0 0,1 0 0 0 0,-1 0 0 0 0,1 1 0 0 0,-1-1-1 0 0,1 0 1 0 0,-1 0 0 0 0,1 1 0 0 0,-1-1 0 0 0,0 1 0 0 0,0-1-7 0 0,-8 5-37 0 0,-1 0 0 0 0,1 1-1 0 0,0 0 1 0 0,-15 13-1 0 0,6-5 26 0 0,-277 239-185 0 0,243-198 315 0 0,48-50-69 0 0,0-1 0 0 0,0 1-1 0 0,1 0 1 0 0,0 0 0 0 0,0 1 0 0 0,0-1-1 0 0,1 1 1 0 0,0-1 0 0 0,0 1 0 0 0,-1 6 0 0 0,3-12-39 0 0,0 1 0 0 0,1-1 0 0 0,-1 1 0 0 0,0-1 1 0 0,1 1-1 0 0,-1-1 0 0 0,0 1 0 0 0,1-1 1 0 0,-1 0-1 0 0,1 1 0 0 0,-1-1 0 0 0,1 0 1 0 0,-1 1-1 0 0,1-1 0 0 0,-1 0 0 0 0,1 1 0 0 0,-1-1 1 0 0,1 0-1 0 0,-1 0 0 0 0,1 0 0 0 0,-1 0 1 0 0,1 1-1 0 0,0-1 0 0 0,0 0 6 0 0,5 1 1 0 0,1 1-1 0 0,0-1 0 0 0,-1-1 1 0 0,1 1-1 0 0,-1-1 1 0 0,1 0-1 0 0,0-1 0 0 0,-1 1 1 0 0,12-4-1 0 0,7-2-502 0 0,26-10 1 0 0,-46 14 291 0 0,36-14-4417 0 0,-1-2-1548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 13303 0 0,'0'0'1202'0'0,"7"-1"-964"0"0,2 0-142 0 0,-9 3 91 0 0,1 0-1 0 0,0 0 0 0 0,-1-1 1 0 0,0 1-1 0 0,1 0 0 0 0,-1 0 1 0 0,0 0-1 0 0,0 2 1 0 0,0-3-31 0 0,0 11 141 0 0,0-1 1 0 0,-1 0-1 0 0,0 0 1 0 0,-1 0 0 0 0,0 0-1 0 0,-4 11 1 0 0,-27 63 172 0 0,16-43-322 0 0,-1 1-1012 0 0,-1-2 0 0 0,-46 72 0 0 0,57-103-5215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13591 0 0,'1'-1'622'0'0,"3"-7"-400"0"0,1-1 0 0 0,0 1 1 0 0,1 1-1 0 0,0-1 0 0 0,0 1 1 0 0,1 0-1 0 0,0 0 0 0 0,0 1 1 0 0,0 0-1 0 0,1 0 0 0 0,8-4 1 0 0,13-5 386 0 0,1 2 1 0 0,0 1 0 0 0,1 1 0 0 0,50-11 0 0 0,-19 11 291 0 0,90-5 1 0 0,-119 14-658 0 0,44 3 0 0 0,-64 0-369 0 0,0 1 0 0 0,-1 0-1 0 0,0 1 1 0 0,1 0-1 0 0,-1 1 1 0 0,18 8-1 0 0,-28-12-230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11975 0 0,'0'0'1280'0'0,"12"0"-1280"0"0,6 0 0 0 0,3 0 1184 0 0,4-1 192 0 0,4-1 32 0 0,4-1 16 0 0,5-2-1040 0 0,5-1-200 0 0,7-1-48 0 0,2-1-8 0 0,7-3-128 0 0,-1-2 0 0 0,-3-1 64 0 0,1 0-5264 0 0,0-4-1056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156 242 7367 0 0,'0'0'568'0'0,"-1"2"-373"0"0,-1 0 51 0 0,-1 0-1 0 0,1 1 1 0 0,0-1 0 0 0,-1 0 0 0 0,1-1-1 0 0,-1 1 1 0 0,0 0 0 0 0,0-1-1 0 0,0 1 1 0 0,0-1 0 0 0,0 0 0 0 0,0 0-1 0 0,0 0 1 0 0,-3 0 0 0 0,1 0-29 0 0,-1-1 0 0 0,1 1 1 0 0,0-1-1 0 0,0 0 0 0 0,0 0 0 0 0,0-1 1 0 0,0 0-1 0 0,-10-2 0 0 0,12 2-122 0 0,0 0 0 0 0,-1-1-1 0 0,1 1 1 0 0,0-1 0 0 0,-1 0-1 0 0,1 0 1 0 0,0 0-1 0 0,0 0 1 0 0,0 0 0 0 0,1 0-1 0 0,-1-1 1 0 0,-3-4 0 0 0,5 5-20 0 0,-1 0 1 0 0,1 0-1 0 0,0 0 1 0 0,0-1-1 0 0,0 1 1 0 0,0 0-1 0 0,0-1 0 0 0,1 1 1 0 0,-1-1-1 0 0,1 1 1 0 0,-1-1-1 0 0,1 1 1 0 0,0-1-1 0 0,0 0 1 0 0,0 1-1 0 0,0-1 1 0 0,1 1-1 0 0,-1-1 1 0 0,1-2-1 0 0,3-4-16 0 0,-1 0 0 0 0,1 0 0 0 0,0 0 0 0 0,1 1 0 0 0,0 0 0 0 0,0 0-1 0 0,1 0 1 0 0,0 1 0 0 0,0-1 0 0 0,1 1 0 0 0,0 1 0 0 0,9-8 0 0 0,-2 4-94 0 0,-1 0 0 0 0,1 1-1 0 0,1 1 1 0 0,0 0 0 0 0,0 1 0 0 0,20-7 0 0 0,-25 12 143 0 0,0 0 0 0 0,1 0 0 0 0,-1 1 0 0 0,1 0 0 0 0,-1 1 0 0 0,1 0 0 0 0,-1 0 0 0 0,0 2 0 0 0,1-1 0 0 0,-1 1 0 0 0,0 0 0 0 0,0 1 0 0 0,0 1 0 0 0,0-1 0 0 0,0 2 0 0 0,16 9 0 0 0,-18-9-48 0 0,-1-1 1 0 0,0 2-1 0 0,0-1 1 0 0,-1 1-1 0 0,1 0 1 0 0,-1 0-1 0 0,-1 1 1 0 0,1 0-1 0 0,4 8 1 0 0,-6-9-48 0 0,-1 0-1 0 0,-1 0 1 0 0,1 0-1 0 0,-1 0 1 0 0,0 0-1 0 0,0 0 1 0 0,-1 0-1 0 0,0 1 1 0 0,0-1-1 0 0,0 1 1 0 0,-1-1-1 0 0,0 1 1 0 0,-1 6-1 0 0,-1 2-22 0 0,-5 24-1 0 0,6-35-292 0 0,0-1 0 0 0,0 1 0 0 0,0-1 0 0 0,-1 0 0 0 0,1 1 0 0 0,-1-1-1 0 0,0 0 1 0 0,0 0 0 0 0,0 0 0 0 0,0 0 0 0 0,-1 0 0 0 0,-3 3 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26 129 1839 0 0,'-25'16'6435'0'0,"36"-19"-3347"0"0,3-3-2445 0 0,0 0 1 0 0,-1-1-1 0 0,16-10 1 0 0,1-1 235 0 0,-28 17-830 0 0,27-15 899 0 0,0 1 0 0 0,37-14 1 0 0,-46 23-886 0 0,0 0 0 0 0,0 2 0 0 0,0 0 0 0 0,0 1 0 0 0,40-1 0 0 0,-45 4-6543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11831 0 0,'0'0'1075'0'0,"1"0"-986"0"0,-1 0 0 0 0,1 1 0 0 0,-1-1 0 0 0,0 0 0 0 0,1 0-1 0 0,-1 1 1 0 0,0-1 0 0 0,1 1 0 0 0,-1-1 0 0 0,0 0 0 0 0,1 1 0 0 0,-1-1 0 0 0,0 1 0 0 0,0-1 0 0 0,0 1 0 0 0,1-1-1 0 0,-1 1 1 0 0,0 0 0 0 0,-1 2 57 0 0,0 0-1 0 0,-1 0 1 0 0,1 1 0 0 0,-1-2-1 0 0,0 1 1 0 0,0 0-1 0 0,0 0 1 0 0,0 0-1 0 0,0-1 1 0 0,0 1-1 0 0,-5 3 1 0 0,-4 2 354 0 0,-21 12-1 0 0,21-13-294 0 0,-20 14-1 0 0,-142 139 565 0 0,161-148-581 0 0,1 0-1 0 0,1 1 1 0 0,-1 0-1 0 0,-12 23 1 0 0,23-34-176 0 0,-1-1 1 0 0,0 0 0 0 0,1 1 0 0 0,-1-1-1 0 0,1 0 1 0 0,0 1 0 0 0,-1-1 0 0 0,1 0 0 0 0,0 1-1 0 0,0-1 1 0 0,0 1 0 0 0,0-1 0 0 0,0 1 0 0 0,0-1-1 0 0,0 0 1 0 0,1 1 0 0 0,-1-1 0 0 0,0 0-1 0 0,2 3 1 0 0,-1-2 7 0 0,0 0 1 0 0,0-1-1 0 0,0 1 0 0 0,1 0 0 0 0,-1 0 1 0 0,1-1-1 0 0,0 1 0 0 0,-1-1 0 0 0,1 1 0 0 0,0-1 1 0 0,2 2-1 0 0,3 1 46 0 0,0-1 0 0 0,1 0 1 0 0,-1 0-1 0 0,1 0 0 0 0,14 2 1 0 0,-7-3-136 0 0,0 0 0 0 0,0-2 0 0 0,1 1 0 0 0,-1-2 0 0 0,0 0 0 0 0,29-6 0 0 0,12-8-5867 0 0,-31 5-63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10135 0 0,'0'0'919'0'0,"-1"2"-759"0"0,-55 91 4094 0 0,-127 226-1819 0 0,-51 119-2237 0 0,188-364-176 0 0,22-37-216 0 0,-22 46 0 0 0,43-74-750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242 115 1375 0 0,'7'-5'124'0'0,"7"-13"-905"0"0,-11 14 1809 0 0,-1 0 0 0 0,0-1 0 0 0,0 1 0 0 0,0-1 0 0 0,-1 0 0 0 0,2-6 0 0 0,-3 9-308 0 0,1-1 0 0 0,-1 0 0 0 0,0 0 0 0 0,0 0 0 0 0,0 1 0 0 0,0-1 0 0 0,0 0 0 0 0,-1 0 0 0 0,-1-3 0 0 0,2 4-619 0 0,0 1 1 0 0,-1 0-1 0 0,0-1 0 0 0,1 1 0 0 0,-1 0 0 0 0,0 0 0 0 0,0 0 0 0 0,0 0 0 0 0,0 0 0 0 0,0 0 1 0 0,0 0-1 0 0,0 0 0 0 0,0 0 0 0 0,0 0 0 0 0,0 0 0 0 0,0 1 0 0 0,-1-1 0 0 0,1 0 0 0 0,-2 0 1 0 0,1 1-48 0 0,0-1 1 0 0,0 1 0 0 0,0 0-1 0 0,0 0 1 0 0,0 0 0 0 0,0 0-1 0 0,0 0 1 0 0,0 1 0 0 0,0-1 0 0 0,1 0-1 0 0,-1 1 1 0 0,0 0 0 0 0,0-1-1 0 0,0 1 1 0 0,0 0 0 0 0,0 0 0 0 0,-2 2-1 0 0,-2 1 38 0 0,-1 0-1 0 0,1 1 1 0 0,-6 6-1 0 0,-15 15 233 0 0,0 2 0 0 0,3 1 0 0 0,0 1 0 0 0,2 1 0 0 0,-24 42 0 0 0,42-65-194 0 0,1-1 0 0 0,0 1 0 0 0,-5 13 0 0 0,8-20 142 0 0,11-1-37 0 0,0 0-81 0 0,1 0-1 0 0,16-3 1 0 0,-24 2-120 0 0,1 0-9 0 0,0 1 0 0 0,-1-1 0 0 0,1 1 0 0 0,0-1 0 0 0,-1 1 0 0 0,1 1 1 0 0,0-1-1 0 0,0 1 0 0 0,-1 0 0 0 0,1 0 0 0 0,-1 0 0 0 0,8 3 0 0 0,-5-2-58 0 0,-6-1-143 0 0,0 0-10 0 0,0-1 0 0 0,0 1 1 0 0,0 0-1 0 0,1-1 0 0 0,-1 1 1 0 0,0-1-1 0 0,0 0 0 0 0,0 1 1 0 0,1-1-1 0 0,-1 0 0 0 0,3 1 1 0 0,-4-1-344 0 0,10-1-1657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8287 0 0,'0'0'4088'0'0,"-8"2"-757"0"0,5-1-3195 0 0,-1 1-1 0 0,1-1 1 0 0,0 1 0 0 0,0 0-1 0 0,0 0 1 0 0,-5 5 0 0 0,-10 6 9 0 0,-23 12 104 0 0,-41 33 0 0 0,46-31-58 0 0,31-23-39 0 0,0 0 1 0 0,0 0-1 0 0,1 1 1 0 0,-1 0-1 0 0,1-1 1 0 0,0 2-1 0 0,1-1 1 0 0,-1 0-1 0 0,1 1 0 0 0,0 0 1 0 0,0-1-1 0 0,1 1 1 0 0,-1 0-1 0 0,1 0 1 0 0,-1 8-1 0 0,1-5-99 0 0,1 1 0 0 0,0-1 0 0 0,1 1 1 0 0,0-1-1 0 0,0 1 0 0 0,1-1 0 0 0,1 1 0 0 0,3 15 0 0 0,-2-18 22 0 0,-2-2-4 0 0,5 7-19 0 0,-3-6-167 0 0,-2-5-540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29 7831 0 0,'7'-6'810'0'0,"-2"1"-1380"0"0,14-13 13866 0 0,-18 20-13082 0 0,8 11-174 0 0,-9-10-38 0 0,2 7-2 0 0,-3-8 0 0 0,1-1 0 0 0,0 1 0 0 0,0 0 0 0 0,-1 0 0 0 0,1-1 0 0 0,-1 1 0 0 0,0 0 0 0 0,0-1 0 0 0,1 1 0 0 0,-1 0 0 0 0,0-1 0 0 0,0 1 0 0 0,0-1 0 0 0,-2 2 0 0 0,-16 27 0 0 0,16-20 0 0 0,1 7 0 0 0,5-12 0 0 0,-1-3 0 0 0,16 35-4 0 0,-11-25 72 0 0,-2-1 0 0 0,1 1 0 0 0,5 21 0 0 0,-9-24-42 0 0,-1 0-1 0 0,0 0 1 0 0,-1 0-1 0 0,0 0 1 0 0,0 0 0 0 0,-1 0-1 0 0,0 0 1 0 0,-1 0-1 0 0,0 0 1 0 0,-5 14-1 0 0,7-23-25 0 0,-3 10 9 0 0,3-7-9 0 0,-1 0 0 0 0,1 0 0 0 0,-1 0 0 0 0,0-1 1 0 0,0 1-1 0 0,0 0 0 0 0,-1-1 0 0 0,1 1 0 0 0,-1-1 0 0 0,1 1 1 0 0,-1-1-1 0 0,0 0 0 0 0,-3 4 0 0 0,-2 0-37 0 0,-1 0 0 0 0,0-1 0 0 0,0 0 0 0 0,0-1 0 0 0,0 1 0 0 0,-1-1 0 0 0,0-1 0 0 0,0 0 0 0 0,0 0 0 0 0,-11 1 0 0 0,-13 2-649 0 0,-50 1-1 0 0,56-5 291 0 0,-39 0-1125 0 0,38-4 426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5063 0 0,'0'2'390'0'0,"1"12"489"0"0,5 26 0 0 0,1-15 12276 0 0,-6-25-12894 0 0,5-8 2215 0 0,3-16-2084 0 0,-3-4 18 0 0,4-36 1 0 0,-7 37 227 0 0,14-50 0 0 0,-15 69-579 0 0,1 0 1 0 0,0 0-1 0 0,0 0 1 0 0,1 1 0 0 0,0 0-1 0 0,1 0 1 0 0,0 0-1 0 0,0 0 1 0 0,0 0 0 0 0,9-7-1 0 0,1 1-79 0 0,0 2 1 0 0,1 0-1 0 0,0 1 0 0 0,18-8 0 0 0,71-29-133 0 0,-103 46 150 0 0,87-30-864 0 0,-39 14-1298 0 0,-18 5 604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0,'0'0'392'0'0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395 145 1839 0 0,'0'0'83'0'0,"-1"1"-6"0"0,-6 2 435 0 0,0 1 0 0 0,0-1 0 0 0,-13 4-1 0 0,-1-1 3106 0 0,-23 2-1 0 0,13 0 6067 0 0,44-6-8243 0 0,19 0-1772 0 0,-15-2 355 0 0,0-1 0 0 0,0 0 0 0 0,0-1 0 0 0,0-2 0 0 0,0 1 1 0 0,20-9-1 0 0,-26 8-56 0 0,-1 0 0 0 0,0-2 1 0 0,0 1-1 0 0,0-1 0 0 0,-1 0 1 0 0,0-1-1 0 0,0 0 0 0 0,0-1 1 0 0,-1 0-1 0 0,10-12 1 0 0,-14 15-2 0 0,0 0 1 0 0,-1 0 0 0 0,0 0 0 0 0,0 0 0 0 0,0 0 0 0 0,1-7 0 0 0,-3 11 4 0 0,-1 0 0 0 0,1-1-1 0 0,-1 1 1 0 0,0 0 0 0 0,1 0 0 0 0,-1-1 0 0 0,0 1-1 0 0,0 0 1 0 0,0-1 0 0 0,0 1 0 0 0,0 0-1 0 0,0 0 1 0 0,-1-1 0 0 0,1 1 0 0 0,0 0-1 0 0,0-1 1 0 0,-1 1 0 0 0,1 0 0 0 0,-1 0-1 0 0,0 0 1 0 0,1 0 0 0 0,-1-1 0 0 0,0 1 0 0 0,1 0-1 0 0,-1 0 1 0 0,0 0 0 0 0,0 0 0 0 0,0 1-1 0 0,0-1 1 0 0,0 0 0 0 0,0 0 0 0 0,0 0-1 0 0,-2 0 1 0 0,1 0-39 0 0,0 0 0 0 0,0 1-1 0 0,0-1 1 0 0,0 1 0 0 0,0-1-1 0 0,-1 1 1 0 0,1 0 0 0 0,0 0-1 0 0,0 0 1 0 0,0 0 0 0 0,0 1-1 0 0,0-1 1 0 0,0 0 0 0 0,0 1-1 0 0,-4 1 1 0 0,-31 15-693 0 0,19-8 439 0 0,-46 20-258 0 0,-100 50-59 0 0,140-65 685 0 0,1 1 0 0 0,0 1 0 0 0,1 0 0 0 0,-32 33 0 0 0,36-30 254 0 0,-24 31 0 0 0,37-43-123 0 0,0 1 0 0 0,1-1 1 0 0,0 1-1 0 0,0-1 1 0 0,0 1-1 0 0,1 0 0 0 0,0 1 1 0 0,-2 11-1 0 0,5-18-131 0 0,0 0 1 0 0,-1 0 0 0 0,1 0-1 0 0,0 0 1 0 0,1 0-1 0 0,-1 0 1 0 0,0 0 0 0 0,1 0-1 0 0,-1 0 1 0 0,1 0-1 0 0,-1 0 1 0 0,1 0-1 0 0,0 0 1 0 0,0 0 0 0 0,0-1-1 0 0,0 1 1 0 0,0 0-1 0 0,0-1 1 0 0,0 1 0 0 0,1-1-1 0 0,-1 1 1 0 0,0-1-1 0 0,1 1 1 0 0,0-1 0 0 0,-1 0-1 0 0,1 0 1 0 0,0 0-1 0 0,-1 0 1 0 0,1 0-1 0 0,0 0 1 0 0,0-1 0 0 0,0 1-1 0 0,2 0 1 0 0,4 2 42 0 0,0-2 0 0 0,0 1 0 0 0,0-1 0 0 0,1 0 0 0 0,-1-1 0 0 0,16 0-1 0 0,31-4-420 0 0,-1-3 0 0 0,0-2 0 0 0,-1-2-1 0 0,80-28 1 0 0,-103 26-844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11975 0 0,'-2'0'923'0'0,"-2"0"-732"0"0,0 1-1 0 0,0 0 1 0 0,0 0 0 0 0,1 0-1 0 0,-1 0 1 0 0,0 1 0 0 0,0-1-1 0 0,1 1 1 0 0,-1 0 0 0 0,1 0-1 0 0,0 0 1 0 0,0 1 0 0 0,-1-1-1 0 0,1 1 1 0 0,1 0 0 0 0,-1 0-1 0 0,0 0 1 0 0,1 0-1 0 0,-1 0 1 0 0,-2 7 0 0 0,2-5-30 0 0,0 0 1 0 0,0 0 0 0 0,1 0-1 0 0,-1 0 1 0 0,1 1-1 0 0,1 0 1 0 0,-1-1 0 0 0,1 1-1 0 0,0 0 1 0 0,0-1-1 0 0,1 1 1 0 0,0 0 0 0 0,0 0-1 0 0,1 7 1 0 0,1-6-101 0 0,0 1 1 0 0,0 0-1 0 0,1-1 0 0 0,1 1 1 0 0,-1-1-1 0 0,1 0 0 0 0,0 0 0 0 0,1 0 1 0 0,-1-1-1 0 0,1 1 0 0 0,7 5 1 0 0,8 7 270 0 0,41 32 0 0 0,-49-43-211 0 0,72 48 727 0 0,-57-39-536 0 0,0 0 0 0 0,33 31 0 0 0,-57-46-302 0 0,68 68 97 0 0,-64-61-251 0 0,0-1 0 0 0,-1 1-1 0 0,0 0 1 0 0,0 0 0 0 0,-1 0-1 0 0,8 20 1 0 0,-12-27-765 0 0,-11-20-12289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21 12495 0 0,'0'0'1134'0'0,"-13"-9"-916"0"0,10 7-45 0 0,0 1 0 0 0,1-1 0 0 0,-1 1-1 0 0,0 0 1 0 0,0 0 0 0 0,0 0 0 0 0,0 0-1 0 0,0 0 1 0 0,-1 1 0 0 0,1 0 0 0 0,0-1-1 0 0,0 1 1 0 0,0 0 0 0 0,0 1 0 0 0,-5 0-1 0 0,3 0-59 0 0,0 1 0 0 0,1 0 0 0 0,-1 0 0 0 0,1 0 0 0 0,0 1 0 0 0,-1 0 0 0 0,1-1 0 0 0,0 1 0 0 0,-4 5 0 0 0,-45 43 338 0 0,2 3 1 0 0,-70 95-1 0 0,34-27-445 0 0,42-58-108 0 0,33-45-1181 0 0,5-7-2751 0 0,0 0-1849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5527 0 0,'0'0'498'0'0,"-1"2"-406"0"0,-11 17 459 0 0,-11 8 6466 0 0,-3 5-1444 0 0,14-17-5225 0 0,-13 23-995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62 13159 0 0,'0'0'598'0'0,"5"-6"204"0"0,-3 3-782 0 0,10-6 3979 0 0,-13 12-3582 0 0,-39 90-240 0 0,-5-1 0 0 0,-57 86 0 0 0,66-123-1035 0 0,10-22-2880 0 0</inkml:trace>
  <inkml:trace contextRef="#ctx0" brushRef="#br0" timeOffset="1">421 14 7831 0 0,'0'0'2414'0'0,"6"-14"9035"0"0,-4 15-11386 0 0,0 0 1 0 0,0 0-1 0 0,-1 0 1 0 0,1-1-1 0 0,0 1 0 0 0,-1 1 1 0 0,1-1-1 0 0,-1 0 1 0 0,1 0-1 0 0,-1 1 1 0 0,1-1-1 0 0,-1 1 1 0 0,0-1-1 0 0,0 1 0 0 0,0-1 1 0 0,1 3-1 0 0,0 0-28 0 0,-1-1 0 0 0,1 1-1 0 0,-1 0 1 0 0,0 0 0 0 0,0 0-1 0 0,-1-1 1 0 0,1 8 0 0 0,-1 1-149 0 0,-1 0-1 0 0,0 1 1 0 0,-1-1 0 0 0,-4 16 0 0 0,2-14-182 0 0,-1 0 0 0 0,0-1 0 0 0,-1 0 0 0 0,0 0-1 0 0,-2 0 1 0 0,-9 14 0 0 0,-59 66-3435 0 0,57-72 2455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5 148 13703 0 0,'-4'-5'1246'0'0,"9"8"2016"0"0,14 10-2629 0 0,1-2 0 0 0,27 13 0 0 0,-36-21-561 0 0,1 0 0 0 0,0 0 0 0 0,0-1 0 0 0,0 0 0 0 0,0-1 0 0 0,0 0 0 0 0,0-1 1 0 0,1-1-1 0 0,-1 0 0 0 0,0 0 0 0 0,0-1 0 0 0,0-1 0 0 0,-1 0 0 0 0,18-7 0 0 0,196-77 496 0 0,-138 53-551 0 0,-46 17-803 0 0,79-22 1 0 0,-95 32-758 0 0,-16 3-3493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10303 0 0,'0'0'935'0'0,"8"-4"-750"0"0,25-16 1115 0 0,-26 15-694 0 0,0 0 0 0 0,14-6 0 0 0,-6 4 269 0 0,0 1 0 0 0,1 1 0 0 0,0 0 0 0 0,20-2 0 0 0,-25 5-590 0 0,0 1 0 0 0,0 1 1 0 0,0 0-1 0 0,0 0 0 0 0,1 1 0 0 0,-1 1 1 0 0,13 3-1 0 0,92 34 711 0 0,-78-24-574 0 0,45 11 1 0 0,-67-23-561 0 0,-1-1 0 0 0,1-1 0 0 0,0 0 0 0 0,0-1 0 0 0,0-1 0 0 0,-1 0 0 0 0,1-1 0 0 0,24-6 0 0 0,10-6-808 0 0,59-25 1 0 0,53-34-3986 0 0,-81 35 1173 0 0,-65 32 3074 0 0,-1 2 38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0:5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 8751 0 0,'-5'-5'13983'0'0,"-4"68"-13072"0"0,-9 43-250 0 0,-2-11-362 0 0,-2 5-1502 0 0,9-33-5969 0 0,9-46 181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400 203 7167 0 0,'0'0'652'0'0,"1"-1"-540"0"0,6-10 225 0 0,1 1 0 0 0,0 0-1 0 0,1 1 1 0 0,0 0 0 0 0,0 0-1 0 0,1 1 1 0 0,20-14 0 0 0,-14 12 72 0 0,4-3 694 0 0,32-15 1 0 0,-50 27-1042 0 0,0 1 1 0 0,-1-1-1 0 0,1 0 1 0 0,-1 0-1 0 0,1 0 1 0 0,-1 0 0 0 0,1 0-1 0 0,-1 0 1 0 0,0 0-1 0 0,0-1 1 0 0,1 1-1 0 0,-1 0 1 0 0,1-3 0 0 0,1-4-66 0 0,-3 6-5 0 0,-1 1 0 0 0,1 0-1 0 0,-1-1 1 0 0,0 1 0 0 0,1 0 0 0 0,-1 0-1 0 0,0 0 1 0 0,0 0 0 0 0,1 0 0 0 0,-1 0-1 0 0,0 0 1 0 0,0 0 0 0 0,0 0 0 0 0,-1 0 0 0 0,1 0-1 0 0,0 0 1 0 0,0 1 0 0 0,0-1 0 0 0,-1 0-1 0 0,1 1 1 0 0,0-1 0 0 0,0 1 0 0 0,-3-1 0 0 0,-35-7-276 0 0,35 7 241 0 0,-17-2-13 0 0,1 2 0 0 0,-1 0 0 0 0,0 1-1 0 0,0 1 1 0 0,0 1 0 0 0,0 1 0 0 0,1 1 0 0 0,-1 0 0 0 0,-32 13 0 0 0,38-11 122 0 0,0 0 1 0 0,0 2 0 0 0,0-1-1 0 0,1 2 1 0 0,0 0 0 0 0,0 0-1 0 0,1 2 1 0 0,1-1 0 0 0,-1 2-1 0 0,2 0 1 0 0,0 0 0 0 0,-16 23-1 0 0,3 3 735 0 0,-22 48-1 0 0,40-72-594 0 0,0 1 0 0 0,0 0 0 0 0,2 0 0 0 0,0 1 0 0 0,0-1 0 0 0,-1 30 0 0 0,4-42-170 0 0,1 1 1 0 0,0-1 0 0 0,1 0-1 0 0,-1 1 1 0 0,1-1-1 0 0,-1 1 1 0 0,1-1 0 0 0,0 0-1 0 0,3 7 1 0 0,-4-9-17 0 0,1 0 0 0 0,0-1 1 0 0,-1 1-1 0 0,1 0 0 0 0,0 0 1 0 0,-1-1-1 0 0,1 1 0 0 0,0 0 1 0 0,0-1-1 0 0,-1 1 0 0 0,1 0 0 0 0,0-1 1 0 0,0 1-1 0 0,0-1 0 0 0,0 0 1 0 0,0 1-1 0 0,0-1 0 0 0,0 0 1 0 0,0 0-1 0 0,0 1 0 0 0,0-1 1 0 0,0 0-1 0 0,0 0 0 0 0,0 0 0 0 0,0 0 1 0 0,0 0-1 0 0,0 0 0 0 0,0-1 1 0 0,0 1-1 0 0,0 0 0 0 0,0 0 1 0 0,0-1-1 0 0,0 1 0 0 0,0-1 1 0 0,0 1-1 0 0,1-1 0 0 0,8-5 210 0 0,0-1 0 0 0,0 0 0 0 0,-1 0 0 0 0,0-1-1 0 0,0 0 1 0 0,14-17 0 0 0,3-2 43 0 0,-8 10-179 0 0,9-10-81 0 0,2 1 0 0 0,0 1 0 0 0,36-23 0 0 0,-64 47-250 0 0,-3 2-1466 0 0,1-1 1672 0 0,0 0 1 0 0,0 0 0 0 0,0 1-1 0 0,1-1 1 0 0,-1 0-1 0 0,0 1 1 0 0,0-1 0 0 0,1 0-1 0 0,-1 1 1 0 0,-1 1 0 0 0,-19 10 892 0 0,20-12-832 0 0,1 1 0 0 0,-1 0 0 0 0,1-1 0 0 0,-1 1 0 0 0,1-1 0 0 0,-1 1 0 0 0,1 0-1 0 0,-1-1 1 0 0,1 1 0 0 0,0 0 0 0 0,-1-1 0 0 0,1 1 0 0 0,0 0 0 0 0,0 0 0 0 0,0-1 0 0 0,-1 1 0 0 0,1 0 0 0 0,0 0-1 0 0,0-1 1 0 0,0 1 0 0 0,0 0 0 0 0,1 1 0 0 0,2 18 144 0 0,38 65-226 0 0,-24-53-2175 0 0,-16-30 1254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54 101 7367 0 0,'-39'20'759'0'0,"24"-10"8001"0"0,30-6-7803 0 0,-10-5-862 0 0,-1 1-1 0 0,1-1 0 0 0,-1 0 1 0 0,0 0-1 0 0,1 0 0 0 0,-1-1 1 0 0,0 1-1 0 0,0-1 0 0 0,5-3 1 0 0,12-4 248 0 0,70-31 511 0 0,-51 22 891 0 0,62-19 1 0 0,-86 32-2301 0 0,1 2 0 0 0,24-3 0 0 0,-28 5-1112 0 0,0 1 0 0 0,0 0 1 0 0,25 4-1 0 0,-25-2-4861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279 105 7367 0 0,'0'0'667'0'0,"6"-7"1085"0"0,8-6 1414 0 0,-8 7-2217 0 0,1 1 0 0 0,0-1 0 0 0,14-8 1 0 0,28-9 261 0 0,12-7 264 0 0,-60 29-1111 0 0,-10 7-56 0 0,-35 16 170 0 0,14-8-288 0 0,-96 52-164 0 0,-35 17 12 0 0,157-81-38 0 0,0 0 0 0 0,0 1 0 0 0,0-1 0 0 0,1 1 0 0 0,-1-1 0 0 0,1 1 0 0 0,-4 4 0 0 0,2 2 0 0 0,5-8 0 0 0,0 1 0 0 0,1-1 0 0 0,-1 0 0 0 0,0 1 0 0 0,0-1 0 0 0,1 1 0 0 0,-1-1 0 0 0,1 0 0 0 0,0 1 0 0 0,-1-1 0 0 0,1 0 0 0 0,0 1 0 0 0,0-1 0 0 0,-1 0 0 0 0,1 0 0 0 0,0 0 0 0 0,0 0 0 0 0,0 0 0 0 0,1 0 0 0 0,-1 0 0 0 0,2 1 0 0 0,28 17 0 0 0,-15-13 12 0 0,1-1 0 0 0,-1 0-1 0 0,1-1 1 0 0,0-1 0 0 0,25 1-1 0 0,6 2-17 0 0,-11-1-7 0 0,-20-3-12 0 0,0 0 1 0 0,29 8-1 0 0,-42-8 22 0 0,0-1-1 0 0,1 1 1 0 0,-1 0 0 0 0,0 0 0 0 0,0 1-1 0 0,0-1 1 0 0,0 1 0 0 0,0 0 0 0 0,0 0-1 0 0,-1 0 1 0 0,0 0 0 0 0,1 1 0 0 0,-1-1-1 0 0,4 7 1 0 0,-6-8 10 0 0,0 0 0 0 0,-1 0 0 0 0,1 1 0 0 0,0-1 0 0 0,-1 0-1 0 0,1 1 1 0 0,-1-1 0 0 0,1 0 0 0 0,-1 1 0 0 0,0-1 0 0 0,0 0 0 0 0,0 1 0 0 0,-1-1-1 0 0,1 0 1 0 0,0 1 0 0 0,-1-1 0 0 0,0 0 0 0 0,1 1 0 0 0,-1-1 0 0 0,0 0 0 0 0,0 0 0 0 0,0 0-1 0 0,0 0 1 0 0,-3 3 0 0 0,-1 3 37 0 0,-1-1 0 0 0,0 0 0 0 0,0 0 0 0 0,-14 11 0 0 0,2-4 84 0 0,-1-1 0 0 0,-1-1 0 0 0,0 0 0 0 0,-1-2 0 0 0,-33 13 0 0 0,2-5 146 0 0,-64 13 0 0 0,80-26-203 0 0,34-5-67 0 0,0 0 0 0 0,-1 0 0 0 0,1 0 0 0 0,0 0 1 0 0,0-1-1 0 0,-1 1 0 0 0,1 0 0 0 0,0-1 0 0 0,0 0 0 0 0,0 1 0 0 0,-1-1 0 0 0,-2-2 0 0 0,4 3-3 0 0,1-1-1 0 0,-1 1 1 0 0,1-1 0 0 0,0 0-1 0 0,-1 1 1 0 0,1-1 0 0 0,0 1-1 0 0,0-1 1 0 0,-1 0 0 0 0,1 1-1 0 0,0-1 1 0 0,0 1 0 0 0,0-1-1 0 0,0 0 1 0 0,0 1 0 0 0,0-1-1 0 0,0 0 1 0 0,0 1 0 0 0,0-1-1 0 0,0 0 1 0 0,0 1 0 0 0,0-1-1 0 0,0 1 1 0 0,0-1 0 0 0,1 0-1 0 0,-1 1 1 0 0,1-2 0 0 0,9-17-260 0 0,-9 18 195 0 0,7-10-834 0 0,0 0-1 0 0,16-15 0 0 0,5-3-709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2759 0 0,'-11'2'284'0'0,"0"0"0"0"0,0 1 0 0 0,0 0-1 0 0,0 1 1 0 0,1 1 0 0 0,-1 0-1 0 0,1 0 1 0 0,0 1 0 0 0,1 0-1 0 0,-16 12 1 0 0,13-7 68 0 0,1-1 0 0 0,0 2 0 0 0,0 0 0 0 0,1 0 0 0 0,1 1 0 0 0,0 0-1 0 0,-9 17 1 0 0,-8 29 1036 0 0,2 1-1 0 0,-18 72 0 0 0,21-63-146 0 0,5-15-479 0 0,-41 113 2000 0 0,47-146-2461 0 0,0 0 0 0 0,-1 0 0 0 0,-2-1-1 0 0,0 0 1 0 0,-23 26 0 0 0,22-29-230 0 0,-28 23 1 0 0,37-36-179 0 0,1 0 0 0 0,-1-1 0 0 0,0 1 0 0 0,-1-1 0 0 0,1 0 0 0 0,0-1 1 0 0,-1 1-1 0 0,0-1 0 0 0,1 0 0 0 0,-1-1 0 0 0,-7 2 0 0 0,11-3-136 0 0,1 0 0 0 0,-1 0 0 0 0,0 0 0 0 0,0 0 0 0 0,0 0 0 0 0,0 0-1 0 0,0 0 1 0 0,0-1 0 0 0,0 1 0 0 0,1-1 0 0 0,-1 0 0 0 0,0 1 0 0 0,0-1 0 0 0,1 0 0 0 0,-1 0 0 0 0,0 0-1 0 0,1 0 1 0 0,-1 0 0 0 0,1 0 0 0 0,-1-1 0 0 0,1 1 0 0 0,0 0 0 0 0,-3-4 0 0 0,-2-6-1659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253 430 8607 0 0,'0'0'396'0'0,"-13"10"144"0"0,1 1-497 0 0,11-10 458 0 0,-11 10 917 0 0,6-7-1146 0 0,1-1 1 0 0,-1 0 0 0 0,0 0-1 0 0,1-1 1 0 0,-1 0 0 0 0,0 0-1 0 0,-1 0 1 0 0,-8 1 0 0 0,-52 3 849 0 0,63-6-1002 0 0,-5 1 163 0 0,-26 0 691 0 0,32-1-866 0 0,1 0 0 0 0,0 0 0 0 0,0 0 0 0 0,0-1 0 0 0,-1 1 0 0 0,1-1-1 0 0,0 1 1 0 0,0-1 0 0 0,0 0 0 0 0,0 0 0 0 0,0 0 0 0 0,-2-1 0 0 0,3 1-61 0 0,0 0 0 0 0,0-1 0 0 0,1 1 0 0 0,-1 0 0 0 0,0 0 1 0 0,1 0-1 0 0,-1 0 0 0 0,1-1 0 0 0,-1 1 0 0 0,1 0 0 0 0,0-1 1 0 0,0 1-1 0 0,-1 0 0 0 0,1 0 0 0 0,0-1 0 0 0,0 1 0 0 0,0 0 1 0 0,0-1-1 0 0,1 1 0 0 0,-1 0 0 0 0,0-1 0 0 0,0 1 0 0 0,1 0 1 0 0,0-3-1 0 0,2-3 124 0 0,0-1 0 0 0,7-12 0 0 0,-8 17-117 0 0,11-20 32 0 0,2 1 0 0 0,0 1 0 0 0,2 0 0 0 0,0 1 0 0 0,1 1 0 0 0,24-20 0 0 0,132-92-304 0 0,-139 106 173 0 0,-11 9 5 0 0,1 0 1 0 0,40-19-1 0 0,-54 30 32 0 0,1 1-1 0 0,-1 0 1 0 0,1 0-1 0 0,0 1 1 0 0,0 1 0 0 0,0 0-1 0 0,0 0 1 0 0,22 1-1 0 0,-13 3 9 0 0,0 0 0 0 0,0 2 0 0 0,0 0 0 0 0,-1 1 0 0 0,1 1 0 0 0,-2 1 0 0 0,1 0 0 0 0,22 13 0 0 0,-27-12-5 0 0,-7-4-3 0 0,1 0 0 0 0,-1 0 1 0 0,-1 1-1 0 0,1 0 0 0 0,-1 0 0 0 0,13 13 0 0 0,-19-17 8 0 0,-1-1 0 0 0,1 1 0 0 0,0 0-1 0 0,-1 0 1 0 0,1 0 0 0 0,-1 0 0 0 0,1 0 0 0 0,-1 0-1 0 0,0 0 1 0 0,1 0 0 0 0,-1 0 0 0 0,0 0 0 0 0,0 0 0 0 0,1 0-1 0 0,-1 0 1 0 0,0 0 0 0 0,0 0 0 0 0,0 1 0 0 0,0-1-1 0 0,-1 0 1 0 0,1 0 0 0 0,0 0 0 0 0,0 0 0 0 0,-1 0-1 0 0,1 0 1 0 0,0 0 0 0 0,-1 0 0 0 0,1 0 0 0 0,-1 0-1 0 0,0 0 1 0 0,1 0 0 0 0,-1-1 0 0 0,1 1 0 0 0,-2 1 0 0 0,-3 3 39 0 0,0 0 1 0 0,0 0 0 0 0,-1-1 0 0 0,-6 5 0 0 0,2-2 91 0 0,-194 180 1111 0 0,59-50-935 0 0,36-54-244 0 0,107-81-78 0 0,0-1-1 0 0,-1 1 1 0 0,1-1 0 0 0,0 0-1 0 0,0 0 1 0 0,-1 0-1 0 0,1 0 1 0 0,-1 0 0 0 0,1 0-1 0 0,-1-1 1 0 0,1 1 0 0 0,-4-1-1 0 0,6 0-19 0 0,-1-1-1 0 0,1 1 1 0 0,0-1-1 0 0,0 1 1 0 0,0-1 0 0 0,0 1-1 0 0,-1-1 1 0 0,1 1-1 0 0,0-1 1 0 0,0 1-1 0 0,0-1 1 0 0,0 0 0 0 0,0 1-1 0 0,1-1 1 0 0,-1 1-1 0 0,0-1 1 0 0,0 0-1 0 0,0 1 21 0 0,2-6-273 0 0,0 0 0 0 0,0 0 0 0 0,1 1 0 0 0,0-1 0 0 0,0 1 0 0 0,7-9 0 0 0,-8 10-53 0 0,13-18-1421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277 427 11631 0 0,'0'0'1054'0'0,"-1"2"-865"0"0,-1 3-171 0 0,-1 1 0 0 0,0-1 1 0 0,-1 0-1 0 0,1 0 0 0 0,-1 0 0 0 0,0-1 0 0 0,0 1 0 0 0,-1-1 1 0 0,1 0-1 0 0,-1-1 0 0 0,0 1 0 0 0,0-1 0 0 0,0 1 1 0 0,-1-2-1 0 0,1 1 0 0 0,-8 2 0 0 0,-5 2 146 0 0,1-1 0 0 0,-1-1 0 0 0,-1-1 0 0 0,-20 3 0 0 0,34-6-1 0 0,-1-1 0 0 0,1 1 0 0 0,0-1 0 0 0,-1-1 0 0 0,1 1 1 0 0,0-1-1 0 0,-1 1 0 0 0,-6-3 0 0 0,11 2-93 0 0,-1 0 1 0 0,0 1 0 0 0,1-1-1 0 0,-1 0 1 0 0,0 0 0 0 0,1 0-1 0 0,-1 0 1 0 0,1 0 0 0 0,0 0 0 0 0,-1 0-1 0 0,1-1 1 0 0,0 1 0 0 0,0 0-1 0 0,-1-1 1 0 0,1 1 0 0 0,0-1-1 0 0,1 0 1 0 0,-1 1 0 0 0,0-1-1 0 0,0 0 1 0 0,1 1 0 0 0,-1-1-1 0 0,1 0 1 0 0,-1 0 0 0 0,1 1 0 0 0,0-1-1 0 0,-1-2 1 0 0,1-4 110 0 0,1-1 0 0 0,-1 1 0 0 0,2 0-1 0 0,-1 0 1 0 0,1 0 0 0 0,0 0 0 0 0,0 0 0 0 0,6-12 0 0 0,5-6 144 0 0,17-27-1 0 0,-7 13-109 0 0,58-95-112 0 0,-68 116-104 0 0,1 1 0 0 0,1 0-1 0 0,1 1 1 0 0,30-26 0 0 0,-42 39 17 0 0,0 1 1 0 0,0 0-1 0 0,1 0 0 0 0,-1 0 0 0 0,1 1 1 0 0,-1-1-1 0 0,1 1 0 0 0,0 0 0 0 0,0 1 1 0 0,0-1-1 0 0,0 1 0 0 0,0 0 0 0 0,0 0 1 0 0,0 1-1 0 0,0-1 0 0 0,0 1 0 0 0,0 0 1 0 0,1 0-1 0 0,-1 1 0 0 0,0 0 0 0 0,0 0 1 0 0,0 0-1 0 0,0 0 0 0 0,0 1 0 0 0,0 0 1 0 0,-1 0-1 0 0,1 0 0 0 0,0 0 0 0 0,-1 1 1 0 0,0 0-1 0 0,6 4 0 0 0,0 2 23 0 0,0 0-1 0 0,14 16 0 0 0,-18-17-31 0 0,1-1 0 0 0,0 1 0 0 0,0-2 0 0 0,1 1-1 0 0,0-1 1 0 0,12 7 0 0 0,26 7 110 0 0,-46-19-103 0 0,1 0 0 0 0,-1 0 0 0 0,0-1 0 0 0,1 1 0 0 0,-1 0 0 0 0,0 0 0 0 0,0 0 0 0 0,1 0 0 0 0,-1-1 0 0 0,0 1 1 0 0,0 0-1 0 0,0 0 0 0 0,0 0 0 0 0,0 0 0 0 0,0-1 0 0 0,0 1 0 0 0,-1 0 0 0 0,1 0 0 0 0,0 0 0 0 0,0 0 0 0 0,-1-1 0 0 0,1 2 0 0 0,-3 2 57 0 0,1 1 0 0 0,0-1 0 0 0,-1-1-1 0 0,0 1 1 0 0,0 0 0 0 0,0-1 0 0 0,0 1 0 0 0,-4 2 0 0 0,-33 25 162 0 0,27-22-171 0 0,-151 104 18 0 0,121-83-85 0 0,21-14-108 0 0,17-12 2 0 0,-1 1 1 0 0,0-1-1 0 0,1 0 1 0 0,-2-1-1 0 0,1 1 0 0 0,0-1 1 0 0,-1-1-1 0 0,-8 4 1 0 0,14-6-265 0 0,1-3-109 0 0,0-1 1 0 0,0 1-1 0 0,0 0 0 0 0,1-1 1 0 0,0 1-1 0 0,0 0 0 0 0,0 0 0 0 0,0-1 1 0 0,2-3-1 0 0,6-12-5423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 13559 0 0,'0'0'622'0'0,"1"-1"-13"0"0,4-2-330 0 0,-6 17 467 0 0,-10 27-479 0 0,-2 0 0 0 0,-2-1 1 0 0,-24 47-1 0 0,20-45-156 0 0,-138 253 400 0 0,71-144 1837 0 0,59-97-1551 0 0,-36 105-1 0 0,56-139-829 0 0,-17 34 0 0 0,20-46-289 0 0,-1-1 1 0 0,1-1-1 0 0,-1 1 0 0 0,0-1 0 0 0,0 0 1 0 0,-1 0-1 0 0,-11 9 0 0 0,16-14-487 0 0,3-11-2286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617 794 9671 0 0,'-1'2'748'0'0,"-1"13"-125"0"0,-2-1 0 0 0,0 0 0 0 0,-9 21 0 0 0,6-15 1338 0 0,-7 23 0 0 0,14-42-1893 0 0,-2 4 274 0 0,1 1 0 0 0,0 0 0 0 0,0-1 0 0 0,1 1 0 0 0,-1 0 1 0 0,1 0-1 0 0,1 9 0 0 0,0-15-251 0 0,1 0-1 0 0,-1 1 1 0 0,1-1 0 0 0,-1 0 0 0 0,0 0-1 0 0,1 0 1 0 0,-1 0 0 0 0,0-1 0 0 0,1 1-1 0 0,-1 0 1 0 0,0 0 0 0 0,1-1 0 0 0,-1 1-1 0 0,1-1 1 0 0,7-4 97 0 0,0 0 0 0 0,-1 0 0 0 0,0-1 0 0 0,0 0-1 0 0,-1 0 1 0 0,1 0 0 0 0,6-9 0 0 0,43-56 205 0 0,-22 22-335 0 0,-2-2-1 0 0,-3-1 1 0 0,-1-2 0 0 0,40-111-1 0 0,-43 83-275 0 0,-3-1 1 0 0,-5-1-1 0 0,11-114 0 0 0,-28 193 198 0 0,-1 3 9 0 0,1 0-1 0 0,-1-1 0 0 0,0 1 1 0 0,0 0-1 0 0,0-1 1 0 0,0 1-1 0 0,0 0 1 0 0,0-1-1 0 0,0 1 0 0 0,-1 0 1 0 0,1 0-1 0 0,-1-1 1 0 0,0 1-1 0 0,1 0 0 0 0,-1 0 1 0 0,-2-3-1 0 0,3 5 7 0 0,-1 0-1 0 0,0-1 1 0 0,1 1-1 0 0,-1 0 1 0 0,1 0-1 0 0,-1 0 1 0 0,0-1-1 0 0,1 1 0 0 0,-1 0 1 0 0,0 0-1 0 0,1 0 1 0 0,-1 0-1 0 0,1 0 1 0 0,-1 0-1 0 0,0 0 1 0 0,1 1-1 0 0,-1-1 1 0 0,0 0-1 0 0,1 0 1 0 0,-1 0-1 0 0,1 1 1 0 0,-1-1-1 0 0,0 0 1 0 0,0 1-1 0 0,-16 10-59 0 0,15-10 52 0 0,-17 12-32 0 0,2 2 0 0 0,0 0-1 0 0,-21 23 1 0 0,-41 59-25 0 0,66-82 81 0 0,-47 67-11 0 0,4 1 0 0 0,3 3 0 0 0,4 2 0 0 0,3 3 0 0 0,-36 106 0 0 0,69-158 28 0 0,-14 73 0 0 0,3 42 87 0 0,14-76-57 0 0,-22 84 1 0 0,12-95-89 0 0,-2-1-1 0 0,-50 103 0 0 0,52-130 16 0 0,-2-1-1 0 0,-2 0 1 0 0,-1-2 0 0 0,-2-1-1 0 0,-40 40 1 0 0,60-68 10 0 0,4-3-10 0 0,-1 0 0 0 0,0-1 0 0 0,0 1 0 0 0,-7 4 0 0 0,43-36-1638 0 0,-3 3 634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13 224 5983 0 0,'-4'-7'542'0'0,"-4"-10"-1566"0"0,8 16 1416 0 0,0-1 0 0 0,0 1 1 0 0,-1-1-1 0 0,1 1 0 0 0,0-1 0 0 0,0 1 1 0 0,0 0-1 0 0,1-1 0 0 0,-1 1 0 0 0,0-1 1 0 0,0 1-1 0 0,1 0 0 0 0,0-3 0 0 0,1 2 224 0 0,-1 0 0 0 0,1 0 0 0 0,-1 0 0 0 0,1 0 0 0 0,0 0-1 0 0,-1 1 1 0 0,1-1 0 0 0,0 0 0 0 0,0 1 0 0 0,0 0 0 0 0,1-1-1 0 0,-1 1 1 0 0,0 0 0 0 0,0 0 0 0 0,3-1 0 0 0,58-18 294 0 0,1 3 1 0 0,66-10 0 0 0,-35 9-546 0 0,205-38 359 0 0,-148 42-1565 0 0,1 15-3318 0 0,-129 1 2731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1:4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30 497 18399 0 0,'-28'-7'2024'0'0,"26"6"-1665"0"0,21-2 107 0 0,0 0 0 0 0,22-1 1 0 0,14-1-461 0 0,99-21 89 0 0,19-4 45 0 0,57-4 7 0 0,252-33 227 0 0,259 2 114 0 0,-602 58-392 0 0,879-42 859 0 0,-92-12 121 0 0,-326-12-661 0 0,-285 31-280 0 0,-93 24-87 0 0,-181 17-137 0 0,1 2 0 0 0,-1 2 0 0 0,55 11 0 0 0,-89-13-161 0 0,0 0-1 0 0,0 1 0 0 0,-1 0 0 0 0,1 0 0 0 0,-1 0 1 0 0,1 1-1 0 0,-1 0 0 0 0,0 1 0 0 0,10 6 0 0 0,2 13-8162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472 142 4143 0 0,'6'-23'737'0'0,"18"-43"0"0"0,-20 57 1468 0 0,0 0 0 0 0,2 0 1 0 0,11-17 3040 0 0,-17 29-5130 0 0,0 0 0 0 0,0 0 0 0 0,0 0-1 0 0,0 0 1 0 0,-1-1 0 0 0,1 1 0 0 0,-2 4 0 0 0,0 4 133 0 0,-35 189 819 0 0,19-116-1066 0 0,-3-2 0 0 0,-4-1 0 0 0,-3 0 0 0 0,-4-3 0 0 0,-63 114 0 0 0,28-82-132 0 0,24-42-625 0 0,-50 108 0 0 0,92-174 513 0 0,4-4-1210 0 0,2 1 1132 0 0,-1-1 0 0 0,1-1 1 0 0,0 1-1 0 0,-1-1 0 0 0,0 0 1 0 0,1 0-1 0 0,-1 0 0 0 0,0 0 1 0 0,-1-1-1 0 0,1 1 0 0 0,-1-1 1 0 0,1 0-1 0 0,-1 0 1 0 0,0-1-1 0 0,0 1 0 0 0,-1 0 1 0 0,0-1-1 0 0,4-8 0 0 0,-6 12 303 0 0,1 0 0 0 0,-1 0 0 0 0,0 0 0 0 0,0 0-1 0 0,0 0 1 0 0,0 0 0 0 0,1 0 0 0 0,-1-1 0 0 0,0 1-1 0 0,-1 0 1 0 0,1 0 0 0 0,0 0 0 0 0,0 0 0 0 0,0 0 0 0 0,-1 0-1 0 0,1 0 1 0 0,0 0 0 0 0,-1 0 0 0 0,1 0 0 0 0,-1 1-1 0 0,1-1 1 0 0,-1 0 0 0 0,0 0 0 0 0,1 0 0 0 0,-1 0-1 0 0,0 1 1 0 0,1-1 0 0 0,-1 0 0 0 0,0 1 0 0 0,0-1-1 0 0,0 0 1 0 0,0 1 0 0 0,0-1 0 0 0,0 1 0 0 0,1 0 0 0 0,-1-1-1 0 0,-2 0 1 0 0,-1 0 262 0 0,0 0 1 0 0,1 0-1 0 0,-1 1 0 0 0,0-1 0 0 0,0 1 0 0 0,0-1 0 0 0,0 1 0 0 0,-5 1 1 0 0,-1 1 187 0 0,-29 2 712 0 0,37-4-1037 0 0,-1 0-1 0 0,1-1 1 0 0,-1 1 0 0 0,1 0 0 0 0,-1-1-1 0 0,1 1 1 0 0,-1-1 0 0 0,1 0-1 0 0,0 0 1 0 0,-1 0 0 0 0,1 0 0 0 0,-3-2-1 0 0,4 2-35 0 0,1 0 0 0 0,-1 0 0 0 0,1 0 0 0 0,0 0-1 0 0,0 0 1 0 0,-1 0 0 0 0,1 0 0 0 0,0 0 0 0 0,0 0 0 0 0,0-1-1 0 0,0 1 1 0 0,0 0 0 0 0,0 0 0 0 0,0 0 0 0 0,1 0 0 0 0,-1 0-1 0 0,0 0 1 0 0,1-1 0 0 0,-1 1-37 0 0,4-10 254 0 0,0 0 0 0 0,1 0 0 0 0,0 1 0 0 0,0-1 0 0 0,1 1 0 0 0,13-16 0 0 0,51-54 175 0 0,-48 56-327 0 0,13-15-42 0 0,30-32-44 0 0,122-106-1 0 0,-183 174-50 0 0,0 0 0 0 0,0 0 0 0 0,0 0 0 0 0,1 1 0 0 0,-1-1 0 0 0,1 1 0 0 0,-1 0 0 0 0,1 1 0 0 0,0-1 0 0 0,5 0 0 0 0,-9 1 0 0 0,1 1 0 0 0,0 0 0 0 0,0 0 0 0 0,0 1 0 0 0,0-1 0 0 0,0 0 0 0 0,0 1 0 0 0,0-1 0 0 0,-1 1 0 0 0,1-1 0 0 0,0 1 0 0 0,0 0 0 0 0,-1 0 0 0 0,1 0 0 0 0,0 0 0 0 0,-1 0 0 0 0,1 0 0 0 0,-1 0 0 0 0,1 0 0 0 0,-1 1 0 0 0,0-1 0 0 0,1 0 0 0 0,-1 1 0 0 0,0-1 0 0 0,0 1 0 0 0,0 0 0 0 0,0-1 0 0 0,0 3 0 0 0,2 3 0 0 0,0-1 0 0 0,-1 1 0 0 0,1 0 0 0 0,-2 0 0 0 0,1 0 0 0 0,0 12 0 0 0,0 45 0 0 0,-2-56 0 0 0,1 31 1 0 0,-2 44 62 0 0,0-76 7 0 0,-6 14 755 0 0,-4 7-472 0 0,11-27-353 0 0,-1 3 0 0 0,0 0 0 0 0,0 0 0 0 0,0 0 0 0 0,-1 0 0 0 0,1 0 0 0 0,-1 0 0 0 0,0 0 0 0 0,-1-1 0 0 0,1 1 0 0 0,0-1 0 0 0,-1 1 0 0 0,0-1 0 0 0,0 0 0 0 0,-4 3 0 0 0,-14 10-28 0 0,-2 0-1 0 0,0-2 0 0 0,-1 0 1 0 0,-35 13-1 0 0,5-7 25 0 0,-56 15-1 0 0,100-33-243 0 0,8-4 78 0 0,12-6-17 0 0,25-11-136 0 0,11-1-3394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11599 0 0,'0'0'1054'0'0,"1"1"-865"0"0,14 15 561 0 0,-8-8-294 0 0,0 0 0 0 0,1-1-1 0 0,0 0 1 0 0,1-1 0 0 0,14 10 0 0 0,20 7 698 0 0,-3-3-368 0 0,-1 2 0 0 0,69 53 0 0 0,-106-74-829 0 0,-1 0-1 0 0,1 0 1 0 0,-1 1 0 0 0,1-1-1 0 0,-1 1 1 0 0,0-1 0 0 0,0 1-1 0 0,1-1 1 0 0,-1 1 0 0 0,0 0-1 0 0,-1-1 1 0 0,1 1-1 0 0,0 0 1 0 0,0 0 0 0 0,-1 0-1 0 0,1 0 1 0 0,-1 0 0 0 0,0 0-1 0 0,1 0 1 0 0,-1 0-1 0 0,0 3 1 0 0,-1-3-296 0 0,1 0 0 0 0,-1 1-1 0 0,0-1 1 0 0,1 0 0 0 0,-1 0-1 0 0,0 0 1 0 0,-1 0 0 0 0,1 0 0 0 0,0 0-1 0 0,0 0 1 0 0,-4 3 0 0 0,-1 2-1604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 12175 0 0,'0'0'562'0'0,"1"-1"-18"0"0,6-3 2185 0 0,-9 4-2428 0 0,0 1 0 0 0,1-1 0 0 0,-1 0 0 0 0,1 1 0 0 0,-1 0 0 0 0,1-1-1 0 0,-1 1 1 0 0,1 0 0 0 0,-2 1 0 0 0,-8 3-42 0 0,-191 60-254 0 0,175-57 25 0 0,-1 3 0 0 0,2 0 0 0 0,0 1 0 0 0,0 2 0 0 0,-35 24 0 0 0,24-11-27 0 0,1 2 0 0 0,-54 56-1 0 0,86-81-2 0 0,1 0 0 0 0,0 0 0 0 0,0 0 0 0 0,0 1 0 0 0,-4 6 0 0 0,2 5 0 0 0,5-15-4 0 0,0 0 0 0 0,0 0-1 0 0,0 0 1 0 0,0 0 0 0 0,0 0 0 0 0,0 0-1 0 0,0 0 1 0 0,0 0 0 0 0,1 0 0 0 0,-1 0-1 0 0,0 0 1 0 0,1 0 0 0 0,-1 0 0 0 0,0-1-1 0 0,1 1 1 0 0,-1 0 0 0 0,1 0 0 0 0,0 0-1 0 0,-1-1 1 0 0,2 2 0 0 0,0 0-8 0 0,-1-1 0 0 0,1 0 0 0 0,0 0 0 0 0,0 0-1 0 0,-1 0 1 0 0,1 0 0 0 0,0-1 0 0 0,0 1 0 0 0,3 0 0 0 0,3 0-20 0 0,1 0 0 0 0,-1 0 0 0 0,14-1 0 0 0,-22 0 33 0 0,83-7-157 0 0,28 0 161 0 0,-77 8-2 0 0,-1 1 0 0 0,1 2 0 0 0,44 10 0 0 0,-67-11 97 0 0,0 0-1 0 0,0 1 1 0 0,0 0 0 0 0,0 0-1 0 0,-1 1 1 0 0,1 1 0 0 0,-1 0 0 0 0,-1 0-1 0 0,1 1 1 0 0,-1 0 0 0 0,0 1 0 0 0,-1 0-1 0 0,11 13 1 0 0,-17-19-68 0 0,0 1 0 0 0,-1-1 0 0 0,1 1 0 0 0,-1-1 0 0 0,1 1 0 0 0,-1 0 0 0 0,0 0 0 0 0,0 0 0 0 0,0 0 0 0 0,0-1-1 0 0,-1 1 1 0 0,1 0 0 0 0,-1 0 0 0 0,0 0 0 0 0,0 0 0 0 0,0 0 0 0 0,-1 3 0 0 0,1-2-7 0 0,-2 0-1 0 0,1 0 1 0 0,0 0 0 0 0,-1 0 0 0 0,0 0-1 0 0,1-1 1 0 0,-2 1 0 0 0,1 0 0 0 0,0-1-1 0 0,-1 0 1 0 0,-2 4 0 0 0,-5 2 6 0 0,0 0 0 0 0,-1 0 1 0 0,0-1-1 0 0,0-1 0 0 0,-1 0 1 0 0,-17 9-1 0 0,-9 0-4 0 0,-1-2 1 0 0,0-1 0 0 0,0-2-1 0 0,-1-1 1 0 0,-75 6-1 0 0,104-14-92 0 0,-1-1 0 0 0,1-1 0 0 0,-1 0-1 0 0,1 0 1 0 0,0-1 0 0 0,-1-1 0 0 0,1 0 0 0 0,-13-4 0 0 0,22 5-125 0 0,3 0-289 0 0,-1 1 411 0 0,0-1 0 0 0,0 0 1 0 0,1 1-1 0 0,-1-1 1 0 0,1 0-1 0 0,-1 1 0 0 0,0-1 1 0 0,1 1-1 0 0,-1-1 1 0 0,1 0-1 0 0,-1 1 1 0 0,1-1-1 0 0,0 1 0 0 0,-1-1 1 0 0,1 1-1 0 0,-1 0 1 0 0,2-1-1 0 0,12-7-545 0 0,-13 8 610 0 0,18-8-1035 0 0,-6 3-3577 0 0,-3 2-940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 9671 0 0,'-17'-3'1032'0'0,"13"3"-728"0"0,-1 0 0 0 0,0 0 0 0 0,0 0 0 0 0,1 0 0 0 0,-1 1 0 0 0,0 0 0 0 0,1 0-1 0 0,-1 0 1 0 0,0 1 0 0 0,1-1 0 0 0,0 1 0 0 0,-8 5 0 0 0,9-6-106 0 0,0 1 1 0 0,1 0-1 0 0,-1 0 0 0 0,1 1 1 0 0,0-1-1 0 0,-1 0 0 0 0,1 1 1 0 0,0-1-1 0 0,1 1 0 0 0,-1 0 1 0 0,0-1-1 0 0,1 1 0 0 0,-1 0 1 0 0,1 0-1 0 0,0 0 0 0 0,0 0 1 0 0,0 0-1 0 0,1 0 0 0 0,-1 6 1 0 0,-1 32-188 0 0,2-28-11 0 0,0 1 0 0 0,-1-1 0 0 0,-1 0-1 0 0,-5 23 1 0 0,-3-8 96 0 0,-1-1 0 0 0,-2 0 0 0 0,-26 44 0 0 0,-58 70 618 0 0,9-17-332 0 0,64-86-255 0 0,-54 88 153 0 0,63-98-305 0 0,1 0-1 0 0,-17 49 1 0 0,30-73-246 0 0,0 1 1 0 0,0 0 0 0 0,0-1-1 0 0,0 8 1 0 0,3-9-1650 0 0,7 1-4379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303 144 4143 0 0,'0'0'319'0'0,"-8"4"-198"0"0,1-1-111 0 0,-9 6 8843 0 0,16-8-8686 0 0,0-1 0 0 0,0 0 1 0 0,-1 0-1 0 0,1 0 0 0 0,0 0 0 0 0,0 1 0 0 0,0-1 1 0 0,0 0-1 0 0,-1 0 0 0 0,1 0 0 0 0,0 1 0 0 0,0-1 1 0 0,0 0-1 0 0,0 0 0 0 0,0 1 0 0 0,0-1 0 0 0,0 0 1 0 0,0 0-1 0 0,0 1 0 0 0,0-1 0 0 0,0 0 1 0 0,-1 1-1 0 0,2-1 0 0 0,-1 0 0 0 0,0 0 0 0 0,0 1 1 0 0,9 0-34 0 0,0-1 0 0 0,0 0 0 0 0,1-1 0 0 0,-1 1 1 0 0,11-4-1 0 0,49-14 1100 0 0,-4 1-635 0 0,-59 16-635 0 0,1 0-1 0 0,-1-1 1 0 0,0 0-1 0 0,1 0 1 0 0,-1-1-1 0 0,0 0 1 0 0,0 0-1 0 0,0 0 1 0 0,-1 0-1 0 0,11-9 1 0 0,-15 10-18 0 0,1 1 0 0 0,-1-1 1 0 0,0 0-1 0 0,0 0 0 0 0,0 0 1 0 0,0 0-1 0 0,0 0 0 0 0,0 0 1 0 0,-1 0-1 0 0,1 0 0 0 0,-1 0 0 0 0,1-1 1 0 0,-1 1-1 0 0,0 0 0 0 0,0 0 1 0 0,0 0-1 0 0,0-1 0 0 0,0 1 1 0 0,0 0-1 0 0,-1-2 0 0 0,1 1 27 0 0,-1 1 1 0 0,1-1-1 0 0,-1 1 0 0 0,0 0 0 0 0,0-1 1 0 0,0 1-1 0 0,0 0 0 0 0,0 0 0 0 0,-1 0 1 0 0,1 0-1 0 0,0 0 0 0 0,-1 0 0 0 0,0 0 0 0 0,1 0 1 0 0,-1 0-1 0 0,-3-1 0 0 0,2 1 11 0 0,-1 1 0 0 0,1-1 0 0 0,-1 1 0 0 0,1 0 0 0 0,-1 0 0 0 0,0 1 0 0 0,1-1 0 0 0,-1 1 0 0 0,0 0 0 0 0,1 0 0 0 0,-1 0 0 0 0,0 0 0 0 0,0 1 0 0 0,1-1 0 0 0,-6 2 0 0 0,-3 2-14 0 0,0-1 0 0 0,0 2 0 0 0,-12 6 0 0 0,-35 17-71 0 0,1 2 0 0 0,-95 68-1 0 0,127-78 104 0 0,-27 29-1 0 0,45-42 35 0 0,1 1-1 0 0,0 1 1 0 0,1-1-1 0 0,0 1 1 0 0,0 0-1 0 0,1 0 0 0 0,-8 18 1 0 0,12-24-17 0 0,1-1 0 0 0,-1 0 0 0 0,0 0 0 0 0,1 1 1 0 0,-1-1-1 0 0,1 0 0 0 0,0 1 0 0 0,0-1 0 0 0,0 1 0 0 0,0-1 0 0 0,0 0 0 0 0,0 1 1 0 0,1-1-1 0 0,-1 0 0 0 0,1 1 0 0 0,0-1 0 0 0,0 0 0 0 0,-1 0 0 0 0,1 0 0 0 0,1 1 1 0 0,-1-1-1 0 0,0 0 0 0 0,2 2 0 0 0,0-2 12 0 0,0 1 1 0 0,0-1-1 0 0,0 1 0 0 0,0-1 0 0 0,0 0 1 0 0,0 0-1 0 0,1 0 0 0 0,-1-1 1 0 0,1 1-1 0 0,0-1 0 0 0,-1 0 1 0 0,1 0-1 0 0,6 1 0 0 0,2-1-102 0 0,-1 0 0 0 0,1-1 1 0 0,0 0-1 0 0,-1-1 0 0 0,1-1 0 0 0,-1 0 0 0 0,1 0 0 0 0,-1-1 0 0 0,0 0 0 0 0,0-1 0 0 0,15-8 1 0 0,1 0-1392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5063 0 0,'0'0'12044'0'0,"1"-1"-11584"0"0,9-7-262 0 0,-1 0 1 0 0,-1 0-1 0 0,1-1 0 0 0,-2 0 0 0 0,1-1 0 0 0,11-18 0 0 0,-8 10-191 0 0,17-18-1 0 0,-13 19-97 0 0,0 2-1 0 0,1-1 1 0 0,1 2 0 0 0,1 0-1 0 0,-1 1 1 0 0,31-16-1 0 0,-45 28 88 0 0,-1 0-1 0 0,1 0 0 0 0,0 0 1 0 0,-1 0-1 0 0,1 0 1 0 0,0 0-1 0 0,0 1 1 0 0,0-1-1 0 0,0 1 0 0 0,0 0 1 0 0,0 0-1 0 0,0 0 1 0 0,-1 0-1 0 0,1 1 0 0 0,0-1 1 0 0,3 2-1 0 0,-2-1 23 0 0,-1 1 0 0 0,0-1 0 0 0,0 1 0 0 0,0 0 0 0 0,0 0-1 0 0,-1 0 1 0 0,1 1 0 0 0,0-1 0 0 0,-1 0 0 0 0,1 1 0 0 0,-1 0 0 0 0,0 0-1 0 0,2 3 1 0 0,16 22 383 0 0,33 39 0 0 0,-35-46 305 0 0,-17-20 138 0 0,-1 1-721 0 0,-2 0-110 0 0,0 1-1 0 0,1-1 1 0 0,-1 0 0 0 0,0 0-1 0 0,0 0 1 0 0,0 0 0 0 0,0 0-1 0 0,0 0 1 0 0,-1-1 0 0 0,-2 3-1 0 0,-31 14 143 0 0,13-8-112 0 0,-74 52-1411 0 0,65-40 116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284 305 5639 0 0,'-3'1'9'0'0,"-11"4"190"0"0,-1 1 0 0 0,-16 9 0 0 0,20-9-40 0 0,-1-1 0 0 0,0 1 0 0 0,-14 2 0 0 0,16-5 503 0 0,0 0 0 0 0,-1-1 0 0 0,1 0-1 0 0,-1-1 1 0 0,0 0 0 0 0,0-1 0 0 0,-14-1-1 0 0,22 1-478 0 0,1 0 0 0 0,-1-1-1 0 0,1 0 1 0 0,-1 1 0 0 0,1-1 0 0 0,-1 0-1 0 0,1 0 1 0 0,0-1 0 0 0,-1 1-1 0 0,1 0 1 0 0,0-1 0 0 0,0 1-1 0 0,0-1 1 0 0,0 0 0 0 0,0 0 0 0 0,0 0-1 0 0,-1-2 1 0 0,1 0 26 0 0,-1 0-1 0 0,1 0 1 0 0,0 0 0 0 0,1 0 0 0 0,-1 0 0 0 0,1 0-1 0 0,-1-1 1 0 0,1 1 0 0 0,0-7 0 0 0,0 1 46 0 0,0-1 0 0 0,2 0 0 0 0,-1 1 0 0 0,1-1 0 0 0,0 1 0 0 0,1-1 0 0 0,6-18 1 0 0,-4 19-221 0 0,1-1 0 0 0,-1 1 0 0 0,2 1 0 0 0,0-1 0 0 0,0 1 0 0 0,0 0 0 0 0,1 0 0 0 0,1 1 0 0 0,-1 0 0 0 0,1 0 0 0 0,1 1 0 0 0,-1 0 0 0 0,17-10 0 0 0,-8 8-27 0 0,-1 0 0 0 0,2 1-1 0 0,-1 1 1 0 0,1 0 0 0 0,1 2 0 0 0,-1 0 0 0 0,24-3 0 0 0,-30 6 32 0 0,0 2-1 0 0,0-1 1 0 0,1 1 0 0 0,-1 1 0 0 0,0 0 0 0 0,0 1 0 0 0,0 1-1 0 0,0 0 1 0 0,0 0 0 0 0,-1 1 0 0 0,1 0 0 0 0,-1 1 0 0 0,0 0-1 0 0,15 11 1 0 0,-24-15-38 0 0,0 0-1 0 0,0 1 0 0 0,0-1 1 0 0,-1 1-1 0 0,1-1 0 0 0,-1 1 1 0 0,1 0-1 0 0,-1 0 0 0 0,1 0 1 0 0,-1 0-1 0 0,0 0 0 0 0,0 0 1 0 0,0 0-1 0 0,0 0 0 0 0,0 0 1 0 0,-1 0-1 0 0,1 1 0 0 0,0-1 1 0 0,-1 0-1 0 0,0 0 0 0 0,0 1 1 0 0,1-1-1 0 0,-2 5 0 0 0,0-3 2 0 0,0 0-1 0 0,0 0 1 0 0,-1 0-1 0 0,1-1 0 0 0,-1 1 1 0 0,0 0-1 0 0,0-1 1 0 0,0 1-1 0 0,-1-1 1 0 0,1 0-1 0 0,-1 1 1 0 0,-4 3-1 0 0,-9 8-48 0 0,-1-1-1 0 0,0-1 1 0 0,-31 18-1 0 0,-61 26-814 0 0,98-51 723 0 0,-2 1-333 0 0,-53 25-165 0 0,21-15-5472 0 0,35-13 756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11831 0 0,'0'0'1075'0'0,"-1"2"-883"0"0,-37 50 694 0 0,-7 9-104 0 0,-97 125-131 0 0,74-92-551 0 0,-255 294 1414 0 0,250-293-2104 0 0,59-76-156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52 12671 0 0,'0'0'1143'0'0,"2"0"-859"0"0,-2 0-257 0 0,11-2 848 0 0,-1 0-1 0 0,15-5 2451 0 0,-25 8-3287 0 0,-1 1 0 0 0,0-1 0 0 0,1 0 0 0 0,-1 1 0 0 0,0-1 0 0 0,0 0 0 0 0,1 0 0 0 0,-1 1 0 0 0,-2 1 0 0 0,-1 1-15 0 0,-12 17 79 0 0,-23 23 0 0 0,25-29 27 0 0,1 0 1 0 0,0 1-1 0 0,-16 26 0 0 0,27-38-73 0 0,-1 1 0 0 0,1 0 1 0 0,0 0-1 0 0,1 0 0 0 0,-1 1 0 0 0,1-1 0 0 0,0 0 0 0 0,-1 9 1 0 0,2-13-39 0 0,1 0 1 0 0,-1 1 0 0 0,0-1 0 0 0,1 0 0 0 0,-1 0 0 0 0,1 1 0 0 0,0-1 0 0 0,-1 0 0 0 0,1 0 0 0 0,0 0 0 0 0,-1 0 0 0 0,1 0 0 0 0,0 0 0 0 0,0 0 0 0 0,0 0 0 0 0,0 0 0 0 0,0 0 0 0 0,2 1 0 0 0,21 11 167 0 0,-17-11-132 0 0,0 0 1 0 0,0 0-1 0 0,0-1 0 0 0,1 0 1 0 0,-1-1-1 0 0,1 1 0 0 0,-1-1 1 0 0,0 0-1 0 0,12-3 0 0 0,4 0 227 0 0,38-13-1 0 0,-6-7 336 0 0,-55 23-607 0 0,1-1 0 0 0,-1 1 0 0 0,1-1-1 0 0,-1 1 1 0 0,1-1 0 0 0,-1 1 0 0 0,1-1 0 0 0,-1 1 0 0 0,0-1-1 0 0,1 1 1 0 0,-1-1 0 0 0,0 1 0 0 0,1-1 0 0 0,-1 1 0 0 0,0-1-1 0 0,0 0 1 0 0,1 1 0 0 0,-1-1 0 0 0,0 0 0 0 0,0 1 0 0 0,0-1-1 0 0,0 0 1 0 0,0 1 0 0 0,0-1 0 0 0,0 1 0 0 0,0-1-1 0 0,0 0 1 0 0,0 1 0 0 0,0-1 0 0 0,-1 0 0 0 0,-6-18 74 0 0,1 13-75 0 0,0 0 0 0 0,0 0 0 0 0,0 1 0 0 0,-1-1 0 0 0,0 2 0 0 0,0-1 0 0 0,0 1 0 0 0,-13-5 0 0 0,-10-7-5 0 0,19 9-23 0 0,3 3 28 0 0,0-1-1 0 0,0 0 0 0 0,0-1 1 0 0,0 0-1 0 0,-10-10 0 0 0,17 14-10 0 0,0 1 0 0 0,0 0-1 0 0,0-1 1 0 0,0 1 0 0 0,0-1-1 0 0,0 1 1 0 0,0-1 0 0 0,1 0-1 0 0,-1 1 1 0 0,1-1 0 0 0,-1 0-1 0 0,1 1 1 0 0,0-1 0 0 0,0 0-1 0 0,-1-2 1 0 0,2 2-11 0 0,-1 0 1 0 0,1 0-1 0 0,-1 0 1 0 0,1 0-1 0 0,0 0 0 0 0,0 0 1 0 0,0 0-1 0 0,0 1 1 0 0,0-1-1 0 0,0 0 1 0 0,0 0-1 0 0,1 1 0 0 0,-1-1 1 0 0,0 1-1 0 0,1-1 1 0 0,2 0-1 0 0,5-6-645 0 0,1 1 0 0 0,17-8 0 0 0,-22 12 483 0 0,31-17-1099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472 584 9215 0 0,'0'0'831'0'0,"1"0"-686"0"0,5-1 11 0 0,-5 0 19 0 0,0 1-1 0 0,0 0 0 0 0,0 0 0 0 0,0 0 0 0 0,0 0 0 0 0,0-1 0 0 0,0 1 1 0 0,0 0-1 0 0,0 1 0 0 0,0-1 0 0 0,0 0 0 0 0,0 0 0 0 0,-1 0 0 0 0,1 1 1 0 0,0-1-1 0 0,2 1 0 0 0,10 4 2307 0 0,-10-4-2360 0 0,-1 0 0 0 0,1 0 1 0 0,0 0-1 0 0,0-1 0 0 0,-1 1 1 0 0,1-1-1 0 0,0 0 0 0 0,0 1 1 0 0,0-1-1 0 0,0-1 0 0 0,0 1 1 0 0,0 0-1 0 0,-1-1 0 0 0,1 1 1 0 0,0-1-1 0 0,0 0 0 0 0,0 0 1 0 0,-1 0-1 0 0,1 0 0 0 0,-1 0 1 0 0,1-1-1 0 0,-1 1 0 0 0,1-1 1 0 0,-1 0-1 0 0,0 1 0 0 0,0-1 1 0 0,0 0-1 0 0,0 0 0 0 0,0-1 1 0 0,0 1-1 0 0,2-5 0 0 0,38-67 1119 0 0,55-141 0 0 0,-18-9-1240 0 0,-78 222 0 0 0,0-2-7 0 0,0 0-1 0 0,1 0 0 0 0,-1 0 0 0 0,-1 0 1 0 0,1 0-1 0 0,-1 0 0 0 0,1 1 0 0 0,-1-1 1 0 0,-1-6-1 0 0,1 10 3 0 0,-1-1 0 0 0,0 1-1 0 0,1 0 1 0 0,-1 0 0 0 0,1 0 0 0 0,-1 0 0 0 0,0 0 0 0 0,1 0 0 0 0,-1 0 0 0 0,1 1 0 0 0,-1-1-1 0 0,0 0 1 0 0,1 0 0 0 0,-1 0 0 0 0,0 1 0 0 0,1-1 0 0 0,-5 2-32 0 0,0 1 0 0 0,0-1 1 0 0,0 1-1 0 0,1 0 0 0 0,-1 0 0 0 0,-7 7 0 0 0,-23 27-75 0 0,20-21 100 0 0,-32 35-45 0 0,1 1 0 0 0,-66 102 0 0 0,40-26 32 0 0,4 2 0 0 0,-64 179 0 0 0,98-223-721 0 0,-3-2-1 0 0,-77 125 0 0 0,101-187 319 0 0,-15 22-129 0 0,14-15-3132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10135 0 0,'0'0'778'0'0,"4"-7"-476"0"0,-2 4-156 0 0,1 1-1 0 0,-1 0 1 0 0,1-1-1 0 0,-1 1 1 0 0,1 0-1 0 0,0 0 1 0 0,0 1-1 0 0,0-1 1 0 0,6-2-1 0 0,32-8 2192 0 0,-25 8-1835 0 0,287-63 1767 0 0,-179 42-1058 0 0,85-15 979 0 0,39-8-4822 0 0,-221 42-4116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5527 0 0,'0'0'8883'0'0,"-7"5"-7730"0"0,-16 8-1018 0 0,-47 19-1 0 0,45-22-62 0 0,-41 24-1 0 0,49-23-25 0 0,2-3 176 0 0,1 1 1 0 0,0 1 0 0 0,1 0 0 0 0,-17 16 0 0 0,26-22-178 0 0,1-1 0 0 0,0 1 0 0 0,1 0 0 0 0,-1 0 0 0 0,1 0 0 0 0,0 0-1 0 0,0 0 1 0 0,0 0 0 0 0,0 1 0 0 0,1-1 0 0 0,-1 1 0 0 0,1-1 0 0 0,0 1 0 0 0,1-1 0 0 0,-1 1-1 0 0,1 0 1 0 0,0-1 0 0 0,0 1 0 0 0,0-1 0 0 0,2 9 0 0 0,-1-8-39 0 0,1 0 1 0 0,-1 0-1 0 0,1 0 1 0 0,0 0-1 0 0,0 0 1 0 0,1-1-1 0 0,-1 1 0 0 0,1-1 1 0 0,0 0-1 0 0,0 1 1 0 0,0-1-1 0 0,1-1 1 0 0,0 1-1 0 0,-1 0 0 0 0,1-1 1 0 0,1 0-1 0 0,-1 0 1 0 0,0 0-1 0 0,1 0 1 0 0,-1-1-1 0 0,1 0 1 0 0,0 0-1 0 0,0 0 0 0 0,0 0 1 0 0,0-1-1 0 0,0 0 1 0 0,0 0-1 0 0,0 0 1 0 0,0-1-1 0 0,0 0 0 0 0,1 0 1 0 0,-1 0-1 0 0,0 0 1 0 0,8-3-1 0 0,15-5-262 0 0,0-1-1 0 0,-1-1 1 0 0,30-17 0 0 0,-46 22-181 0 0,23-11-973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10135 0 0,'0'0'1702'0'0,"0"1"-1025"0"0,5 28 673 0 0,3 26-649 0 0,-7-50-554 0 0,-1 1 0 0 0,0-1 0 0 0,0 1 0 0 0,-1-1 0 0 0,0 1 0 0 0,0-1 0 0 0,-3 10 0 0 0,-16 31 790 0 0,-3-2 0 0 0,-47 72 1 0 0,27-49-657 0 0,11-14-210 0 0,-202 299-37 0 0,198-307-2051 0 0,34-43 942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2303 0 0,'0'0'12770'0'0,"0"2"-12161"0"0,-3 9-142 0 0,0 0-1 0 0,-1 0 1 0 0,-1 0-1 0 0,1-1 1 0 0,-2 1-1 0 0,-9 14 1 0 0,8-14-198 0 0,0 1 0 0 0,0 0 0 0 0,2 0 0 0 0,-8 23 0 0 0,12-31-222 0 0,0 0 1 0 0,0 0-1 0 0,0 0 1 0 0,1 0-1 0 0,0 0 1 0 0,-1 0-1 0 0,2 0 1 0 0,-1 0 0 0 0,1 5-1 0 0,-1-8-20 0 0,1 0 0 0 0,-1 0 0 0 0,1 1 1 0 0,0-1-1 0 0,-1 0 0 0 0,1 0 0 0 0,0 0 0 0 0,0 0 0 0 0,0 0 0 0 0,0 0 0 0 0,-1 0 0 0 0,1 0 1 0 0,1 0-1 0 0,-1 0 0 0 0,0 0 0 0 0,0-1 0 0 0,0 1 0 0 0,0 0 0 0 0,0-1 0 0 0,1 1 0 0 0,-1-1 1 0 0,0 1-1 0 0,1-1 0 0 0,-1 0 0 0 0,0 0 0 0 0,1 1 0 0 0,-1-1 0 0 0,0 0 0 0 0,1 0 0 0 0,2-1 0 0 0,2 1 69 0 0,0-1 0 0 0,0 0-1 0 0,0 0 1 0 0,0 0 0 0 0,0-1-1 0 0,0 0 1 0 0,5-3 0 0 0,41-21 157 0 0,-29 14-149 0 0,-8 4-76 0 0,0-1-1 0 0,-1 0 1 0 0,0-1-1 0 0,0 0 1 0 0,12-13 0 0 0,-18 15-30 0 0,-1 0 1 0 0,0-1-1 0 0,0 1 1 0 0,-1-1-1 0 0,0-1 1 0 0,-1 1-1 0 0,0-1 1 0 0,7-19-1 0 0,-11 25-107 0 0,0-1 0 0 0,0 1-1 0 0,-1 0 1 0 0,0 0 0 0 0,0-7 0 0 0,0 7-80 0 0,0 3-268 0 0,0-5-2278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246 130 8287 0 0,'1'-1'3407'0'0,"25"-25"23"0"0,-21 21-3378 0 0,-1-1 0 0 0,0 0 0 0 0,0 0 1 0 0,0-1-1 0 0,-1 1 0 0 0,0-1 0 0 0,0 0 0 0 0,-1 0 1 0 0,0 0-1 0 0,2-10 0 0 0,-4 16-41 0 0,0 1 0 0 0,1-1 1 0 0,-1 0-1 0 0,0 0 0 0 0,0 1 0 0 0,0-1 1 0 0,0 0-1 0 0,0 1 0 0 0,0-1 0 0 0,0 0 1 0 0,0 1-1 0 0,0-1 0 0 0,-1 0 0 0 0,1 1 1 0 0,0-1-1 0 0,0 0 0 0 0,0 1 0 0 0,-1-1 1 0 0,1 0-1 0 0,0 1 0 0 0,-1-1 0 0 0,1 1 1 0 0,-1-1-1 0 0,1 1 0 0 0,-1-1 0 0 0,1 1 1 0 0,-1-1-1 0 0,1 1 0 0 0,-1-1 0 0 0,1 1 1 0 0,-1 0-1 0 0,1-1 0 0 0,-1 1 0 0 0,0 0 0 0 0,1-1 1 0 0,-1 1-1 0 0,0 0 0 0 0,1 0 0 0 0,-1 0 1 0 0,0 0-1 0 0,1-1 0 0 0,-1 1 0 0 0,0 0 1 0 0,1 0-1 0 0,-1 0 0 0 0,0 0 0 0 0,1 1 1 0 0,-1-1-1 0 0,0 0 0 0 0,1 0 0 0 0,-1 0 1 0 0,0 1-1 0 0,0-1 0 0 0,-5 2 96 0 0,1 0-1 0 0,0 0 0 0 0,0 0 1 0 0,0 1-1 0 0,-6 3 0 0 0,-23 18 256 0 0,1 2 0 0 0,1 1 0 0 0,2 1 0 0 0,-41 50 0 0 0,40-37-292 0 0,28-37-13 0 0,0 1 0 0 0,0-1 0 0 0,1 1 0 0 0,0 0 0 0 0,0 0 0 0 0,0 0 0 0 0,-1 7 0 0 0,3-12-35 0 0,0 1 0 0 0,0-1-1 0 0,0 1 1 0 0,0-1 0 0 0,0 1 0 0 0,1-1-1 0 0,-1 1 1 0 0,0 0 0 0 0,0-1-1 0 0,0 0 1 0 0,1 1 0 0 0,-1-1 0 0 0,0 1-1 0 0,0-1 1 0 0,1 1 0 0 0,-1-1 0 0 0,1 1-1 0 0,-1-1 1 0 0,0 0 0 0 0,1 1 0 0 0,-1-1-1 0 0,1 0 1 0 0,-1 1 0 0 0,1-1-1 0 0,-1 0 1 0 0,1 0 0 0 0,-1 0 0 0 0,1 1-1 0 0,-1-1 1 0 0,1 0 0 0 0,0 0 0 0 0,17 3 306 0 0,-11-2-260 0 0,0-2 0 0 0,1 1 0 0 0,-1-1 0 0 0,0 0 0 0 0,0 0 0 0 0,0-1 0 0 0,0 0 0 0 0,11-5 0 0 0,1-2-38 0 0,28-18 1 0 0,-28 15-93 0 0,-17 11-5 0 0,-3 3-210 0 0,0 0 256 0 0,0 0 1 0 0,0 0-1 0 0,0 0 0 0 0,0 0 0 0 0,0-1 0 0 0,0 1 0 0 0,0 0 0 0 0,-1-1 0 0 0,-2 3 0 0 0,-2 3-29 0 0,-10 16-22 0 0,-17 33 0 0 0,33-56 72 0 0,-1 0 0 0 0,1 1 0 0 0,0-1 0 0 0,0 0 0 0 0,0 0 0 0 0,-1 0 0 0 0,1 1 0 0 0,0-1 0 0 0,0 0 0 0 0,0 0 0 0 0,0 1 0 0 0,0-1 0 0 0,0 0 0 0 0,0 0 0 0 0,-1 1 0 0 0,1-1 0 0 0,0 0 0 0 0,0 1 0 0 0,0-1 0 0 0,0 0 0 0 0,0 0 0 0 0,0 1 0 0 0,0-1 0 0 0,0 0 0 0 0,1 1 0 0 0,-1-1 0 0 0,0 0 0 0 0,0 0 0 0 0,0 1 0 0 0,0-1 0 0 0,0 0 0 0 0,0 0 0 0 0,0 1 0 0 0,1-1 0 0 0,-1 0 0 0 0,0 0 0 0 0,0 0 0 0 0,0 1 0 0 0,1-1 0 0 0,-1 0 0 0 0,0 0 0 0 0,0 0 0 0 0,0 0 0 0 0,1 1 0 0 0,-1-1 0 0 0,0 0 0 0 0,0 0 0 0 0,1 0 0 0 0,-1 0 0 0 0,0 0 0 0 0,1 0 0 0 0,-1 0 0 0 0,0 0 0 0 0,0 0 0 0 0,1 0 0 0 0,-1 0 0 0 0,0 0 0 0 0,0 0 0 0 0,1 0 0 0 0,-1 0 0 0 0,0 0 0 0 0,1 0 0 0 0,-1 0 0 0 0,0 0 0 0 0,7 0-236 0 0,-1-1-1 0 0,1 1 1 0 0,-1-1-1 0 0,0 0 1 0 0,0-1-1 0 0,1 1 1 0 0,-1-1-1 0 0,0-1 1 0 0,0 1 0 0 0,9-6-1 0 0,1 0-3076 0 0,11-4-2813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15463 0 0,'0'0'3336'0'0,"1"10"-2480"0"0,-2-7-747 0 0,-1 0-1 0 0,0 1 1 0 0,0-1 0 0 0,0 0-1 0 0,-1 0 1 0 0,1 0-1 0 0,-1 0 1 0 0,1-1-1 0 0,-7 6 1 0 0,-33 18 202 0 0,15-9-217 0 0,-15 10-81 0 0,25-17-13 0 0,0 1 0 0 0,1 0 0 0 0,0 1 0 0 0,-25 25 0 0 0,38-32 0 0 0,-1-1 0 0 0,1 1 0 0 0,0 0 0 0 0,0 0 0 0 0,-2 6 0 0 0,5-10 0 0 0,0-1 0 0 0,0 1 0 0 0,-1-1 0 0 0,1 1 0 0 0,0 0 0 0 0,0-1 0 0 0,0 1 0 0 0,-1-1 0 0 0,1 1 0 0 0,0 0 0 0 0,0-1 0 0 0,0 1 0 0 0,0 0 0 0 0,0-1 0 0 0,0 1 0 0 0,1 0 0 0 0,-1-1 0 0 0,0 1 0 0 0,0 0 0 0 0,0-1 0 0 0,0 1 0 0 0,1-1 0 0 0,-1 1 0 0 0,0-1 0 0 0,1 1 0 0 0,-1 0 0 0 0,0-1 0 0 0,1 1 0 0 0,-1-1 0 0 0,1 1 0 0 0,-1-1 0 0 0,1 0 0 0 0,-1 1 0 0 0,1-1 0 0 0,-1 0 0 0 0,1 1 0 0 0,-1-1 0 0 0,1 0 0 0 0,0 1 0 0 0,-1-1 0 0 0,1 0 0 0 0,0 0 0 0 0,-1 0 0 0 0,1 1 0 0 0,-1-1 0 0 0,1 0 0 0 0,0 0 0 0 0,-1 0 0 0 0,1 0 0 0 0,1-1 0 0 0,-1 2 0 0 0,49 1-2 0 0,-37-2 20 0 0,1 0 1 0 0,20 4 0 0 0,-19-1-16 0 0,-1 0 0 0 0,1 1 0 0 0,-1 1 0 0 0,23 11 0 0 0,-33-14-6 0 0,0 0 0 0 0,0 0 0 0 0,0 1-1 0 0,-1-1 1 0 0,1 1 0 0 0,-1 0-1 0 0,0 0 1 0 0,0 0 0 0 0,0 0-1 0 0,0 1 1 0 0,0-1 0 0 0,-1 1 0 0 0,1 0-1 0 0,-1-1 1 0 0,0 1 0 0 0,0 0-1 0 0,-1 0 1 0 0,1 1 0 0 0,-1-1-1 0 0,2 6 1 0 0,-3-7 3 0 0,0 0 0 0 0,-1-1 0 0 0,1 1 0 0 0,0 0 0 0 0,-1-1 0 0 0,1 1 0 0 0,-1 0 0 0 0,0-1 0 0 0,0 1 0 0 0,0-1 0 0 0,0 1 0 0 0,0-1 0 0 0,-1 0 0 0 0,1 1 0 0 0,-1-1 0 0 0,1 0 0 0 0,-1 0 0 0 0,0 0 0 0 0,0 0-1 0 0,0 0 1 0 0,0 0 0 0 0,0-1 0 0 0,0 1 0 0 0,0-1 0 0 0,-1 1 0 0 0,-2 0 0 0 0,-3 2 2 0 0,0 0 0 0 0,0-1-1 0 0,0 0 1 0 0,-1 0 0 0 0,1-1-1 0 0,-15 3 1 0 0,-4-2-261 0 0,-1-1 1 0 0,1-2 0 0 0,-1 0-1 0 0,-37-6 1 0 0,63 5-737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2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8287 0 0,'0'0'10560'0'0,"-6"5"-10078"0"0,-3-1-395 0 0,1-1 0 0 0,-1 0 0 0 0,-15 2 0 0 0,14-3-31 0 0,-1 1 0 0 0,-16 6 0 0 0,20-6-20 0 0,1 0 1 0 0,-1 1 0 0 0,1-1 0 0 0,-1 2 0 0 0,1-1-1 0 0,0 1 1 0 0,1 0 0 0 0,-10 10 0 0 0,13-14-27 0 0,1 1-1 0 0,0 0 1 0 0,-1 0 0 0 0,1 0 0 0 0,0 0-1 0 0,0 0 1 0 0,0 1 0 0 0,0-1-1 0 0,1 0 1 0 0,-1 0 0 0 0,0 1 0 0 0,1-1-1 0 0,0 0 1 0 0,-1 1 0 0 0,1-1 0 0 0,0 0-1 0 0,0 1 1 0 0,1-1 0 0 0,-1 0-1 0 0,0 1 1 0 0,1-1 0 0 0,-1 0 0 0 0,1 0-1 0 0,0 1 1 0 0,0-1 0 0 0,0 0 0 0 0,0 0-1 0 0,0 0 1 0 0,0 0 0 0 0,0 0-1 0 0,3 3 1 0 0,0-1-7 0 0,0 1 0 0 0,0-1 0 0 0,1 0-1 0 0,-1 0 1 0 0,1-1 0 0 0,0 1 0 0 0,0-1 0 0 0,0 0 0 0 0,7 2-1 0 0,6 2 33 0 0,29 8-1 0 0,-35-13-17 0 0,-1 1 0 0 0,0 1 0 0 0,0-1 0 0 0,-1 2 0 0 0,1 0-1 0 0,-1 0 1 0 0,15 11 0 0 0,-22-15 31 0 0,-1 2 0 0 0,0-1 1 0 0,0 0-1 0 0,0 0 0 0 0,-1 1 0 0 0,1-1 0 0 0,0 0 0 0 0,-1 1 0 0 0,0 0 0 0 0,1-1 1 0 0,-1 1-1 0 0,0 0 0 0 0,0 4 0 0 0,0-2-4 0 0,0 1 0 0 0,0-1 0 0 0,-1 1 0 0 0,0-1 0 0 0,0 0 0 0 0,-2 11 0 0 0,0-5-32 0 0,-1-1-1 0 0,0 1 1 0 0,-1-1 0 0 0,0 1 0 0 0,-1-1-1 0 0,-8 15 1 0 0,9-19-13 0 0,0-1 0 0 0,-1 1 0 0 0,1-1 0 0 0,-1 0-1 0 0,0-1 1 0 0,0 1 0 0 0,-1-1 0 0 0,1 0 0 0 0,-1 0 0 0 0,0 0-1 0 0,0-1 1 0 0,0 0 0 0 0,-10 3 0 0 0,6-3-153 0 0,-1 0 0 0 0,1-1 0 0 0,-1 0 0 0 0,0-1 0 0 0,1 0 0 0 0,-1 0 0 0 0,-20-3 0 0 0,15 1-294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33:3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37 434 6911 0 0,'0'0'528'0'0,"-9"1"202"0"0,-3 4-2057 0 0,-4-14 9360 0 0,50 8-7797 0 0,-1-2 0 0 0,0-2 0 0 0,-1 0 0 0 0,56-19 0 0 0,-72 20-94 0 0,-1 1 0 0 0,29-2 0 0 0,-9 1-40 0 0,28-7 227 0 0,-32 5 52 0 0,47-4 0 0 0,-21 11-312 0 0,72 8 1 0 0,-25 0-20 0 0,-78-9-50 0 0,1-2 0 0 0,38-6 0 0 0,-21 2 0 0 0,5 2 0 0 0,52 2 0 0 0,13-5 29 0 0,1 0 17 0 0,159-8-153 0 0,-17-21 238 0 0,-161 15 57 0 0,-9 1 262 0 0,151-14 0 0 0,-26 34-315 0 0,-41 1-133 0 0,-125-3 24 0 0,78-13 0 0 0,108-46 18 0 0,-54 11 12 0 0,-135 40-47 0 0,1 3 1 0 0,53-4-1 0 0,-60 10-9 0 0,0 2 0 0 0,48 7 0 0 0,71 22 0 0 0,-138-26 67 0 0,1-2 1 0 0,-1 0-1 0 0,1-1 0 0 0,21-2 0 0 0,74-11 371 0 0,-108 11-428 0 0,89-11 476 0 0,175-25-212 0 0,-141 10-210 0 0,-121 25-53 0 0,0 0 32 0 0,3-2-32 0 0,-10 4-13 0 0,11 0 67 0 0,-3 1-65 0 0,0 0 0 0 0,0 1 0 0 0,-1-1 0 0 0,17 7-1185 0 0,-17-8 570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19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 2991 0 0,'0'0'134'0'0,"0"0"4"0"0,0 0-58 0 0,0 0-10 0 0,0-7 1 0 0,-2 3 5174 0 0,1-2-3343 0 0,-2 8-782 0 0,2 15-624 0 0,1-5-496 0 0,0 15 72 0 0,-1-23-24 0 0,1 1-1 0 0,0-1 0 0 0,0 1 0 0 0,0-1 1 0 0,1 1-1 0 0,-1-1 0 0 0,1 1 0 0 0,0-1 1 0 0,1 1-1 0 0,1 5 0 0 0,-2-8 17 0 0,-1-2 0 0 0,1 2-32 0 0,0-1-1 0 0,0 1 1 0 0,0 0-1 0 0,0 0 0 0 0,0 0 1 0 0,0 0-1 0 0,0-1 1 0 0,0 1-1 0 0,1-1 0 0 0,-1 1 1 0 0,3 1-1 0 0,1 3 40 0 0,-3-4 25 0 0,-2-1-76 0 0,1 1-1 0 0,-1-1 0 0 0,1 0 0 0 0,0 1 1 0 0,0-1-1 0 0,0 0 0 0 0,-1 0 1 0 0,1 0-1 0 0,3 2 0 0 0,0 2 60 0 0,2 3 4 0 0,1 0 10 0 0,-5-5-13 0 0,0 5-50 0 0,0 1 39 0 0,-2-7-54 0 0,0-1-1 0 0,-1 1 1 0 0,1 0 0 0 0,0-1 0 0 0,-1 1-1 0 0,1-1 1 0 0,0 1 0 0 0,-1-1-1 0 0,0 1 1 0 0,1-1 0 0 0,-1 0 0 0 0,-1 3-1 0 0,0-2 79 0 0,1 0 91 0 0,-5 11 169 0 0,5-10-294 0 0,0 0 0 0 0,0-1-1 0 0,-1 1 1 0 0,0 0 0 0 0,1-1-1 0 0,-1 1 1 0 0,0-1 0 0 0,-4 4-1 0 0,6-5-49 0 0,0-1 0 0 0,-1 0 0 0 0,1 0 0 0 0,0 0 0 0 0,0 1 0 0 0,-1-1 0 0 0,1 0 0 0 0,0 0 0 0 0,0 1 0 0 0,0-1-1 0 0,-1 0 1 0 0,1 1 0 0 0,0-1 0 0 0,0 0 0 0 0,0 1 0 0 0,0-1 0 0 0,0 0 0 0 0,0 0 0 0 0,0 1 0 0 0,-1-1 0 0 0,1 1 0 0 0,0-1 0 0 0,0 0-1 0 0,0 1 1 0 0,-1 7 78 0 0,0-7-79 0 0,1 1 0 0 0,-1-1 0 0 0,1 1 1 0 0,-1-1-1 0 0,1 1 0 0 0,0-1 0 0 0,0 1 1 0 0,-1-1-1 0 0,1 1 0 0 0,0 2 0 0 0,4 5 8 0 0,3 1-16 0 0,-5-8 2 0 0,-1 0 0 0 0,1 0-1 0 0,-1 0 1 0 0,1-1 0 0 0,0 1 0 0 0,0 0-1 0 0,0-1 1 0 0,-1 0 0 0 0,2 1 0 0 0,1 0-1 0 0,16 9 44 0 0,-13-7-28 0 0,-4-3-11 0 0,-1 0-1 0 0,1 1 0 0 0,-1-1 0 0 0,0 1 0 0 0,0-1 1 0 0,0 1-1 0 0,1 0 0 0 0,0 2 0 0 0,-1-3-5 0 0,-1-1 0 0 0,0 1 0 0 0,1 0 0 0 0,-1 0 0 0 0,0 0 0 0 0,0 1 0 0 0,0-1 0 0 0,0 0 0 0 0,0 0 0 0 0,0 0 0 0 0,0 1 0 0 0,-1-1 0 0 0,2 3 0 0 0,-1 0 0 0 0,8 14 0 0 0,-9-13 0 0 0,0-2 0 0 0,1 3 0 0 0,0-2 0 0 0,-1-1 0 0 0,1 0 0 0 0,-1 1 0 0 0,0-1 0 0 0,0 1 0 0 0,-1-1 0 0 0,1 1 0 0 0,-1-1 0 0 0,0 0 0 0 0,-1 4 0 0 0,2 2-2 0 0,0-6 4 0 0,0 0 0 0 0,-1 0-1 0 0,1 0 1 0 0,-1-1-1 0 0,0 1 1 0 0,0 0-1 0 0,-2 5 1 0 0,-2 4 41 0 0,0-2-33 0 0,1 1-10 0 0,3 0 0 0 0,1-9 0 0 0,0 0 0 0 0,0 0 0 0 0,0 0 0 0 0,0 0 0 0 0,1-1 0 0 0,-1 1 0 0 0,1 0 0 0 0,-1 0 0 0 0,1-1 0 0 0,1 3 0 0 0,0 1 0 0 0,2 12 0 0 0,-1-14 0 0 0,-2-2 0 0 0,0 0 0 0 0,0-1 0 0 0,0 1 0 0 0,0 0 0 0 0,-1 0 0 0 0,1 0 0 0 0,0 0 0 0 0,-1 0 0 0 0,1 0 0 0 0,0 0 0 0 0,-1 0 0 0 0,1 0 0 0 0,-1 0 0 0 0,0 0 0 0 0,1 0 0 0 0,-1 0 0 0 0,0 2 0 0 0,8 19 0 0 0,-7-16 0 0 0,3 14 0 0 0,-5-14 0 0 0,-1-2 0 0 0,3 2 0 0 0,-7 19 0 0 0,5-16 15 0 0,0-4-7 0 0,0 0 1 0 0,-1 0-1 0 0,1-1 0 0 0,-1 1 0 0 0,-2 5 0 0 0,0-2-2 0 0,-2 6 79 0 0,-7 28 0 0 0,11-37-10 0 0,-3 5 0 0 0,2 3-1 0 0,1 1-58 0 0,2 1-16 0 0,2-2 0 0 0,0-3 0 0 0,1 2 0 0 0,-4-8 0 0 0,1-3 0 0 0,0 1 0 0 0,0-1 0 0 0,0 1 0 0 0,0-1 0 0 0,0 0 0 0 0,0 1 0 0 0,0-1 0 0 0,0 0 0 0 0,0 1 0 0 0,-1-1 0 0 0,1 0 0 0 0,-1 1 0 0 0,0 1 0 0 0,0-2 0 0 0,0 0 0 0 0,1 0 0 0 0,-1 0 0 0 0,1 0 0 0 0,-1 0 0 0 0,1 1 0 0 0,-1-1 0 0 0,1 0 0 0 0,0 0 0 0 0,-1 1 0 0 0,1-1 0 0 0,0 3 0 0 0,-6 20 0 0 0,1-14 0 0 0,-10 11 0 0 0,13-17 7 0 0,0-1 0 0 0,0 1 0 0 0,0-1 0 0 0,-1 0 0 0 0,0 1 0 0 0,0-1 0 0 0,1 0-1 0 0,-5 2 1 0 0,3-1 11 0 0,2-3 58 0 0,2-1-1 0 0,0 0-10 0 0,0 0-60 0 0,0 0-1 0 0,0 1 1 0 0,0-1-1 0 0,0 0 1 0 0,0 0-1 0 0,0 1 1 0 0,0-1-1 0 0,0 0 1 0 0,0 1-1 0 0,0-1 1 0 0,0 0-1 0 0,0 0 1 0 0,0 0-1 0 0,0 1 1 0 0,-1-1-1 0 0,1 0 1 0 0,0 0-1 0 0,0 1 1 0 0,0-1-1 0 0,0 0 1 0 0,-1 0-1 0 0,1 0 1 0 0,0 0-1 0 0,0 1 1 0 0,0-1-1 0 0,-1 0 1 0 0,1 0-1 0 0,0 0 1 0 0,0 0-1 0 0,-1 0 1 0 0,1 0-1 0 0,-1 1 1 0 0,0-1 27 0 0,0 1 0 0 0,-1 0 0 0 0,1 0 0 0 0,-1 0 0 0 0,1 0 0 0 0,0 0 0 0 0,0 0 0 0 0,-1 0 0 0 0,1 0 0 0 0,0 1 0 0 0,0-1 0 0 0,0 0 0 0 0,1 1 1 0 0,-2 1-1 0 0,-3 7-22 0 0,1 2-10 0 0,4-10 0 0 0,-1 0 0 0 0,0 0 0 0 0,1-1 0 0 0,-1 1 0 0 0,1 0 0 0 0,0 0 0 0 0,-1 0 0 0 0,1-1 0 0 0,0 1 0 0 0,0 0 0 0 0,0 0 0 0 0,1 2 0 0 0,1 18 0 0 0,-1-18 0 0 0,-1 16 0 0 0,-3-7 0 0 0,0-2 0 0 0,-4 0 0 0 0,-2-1 8 0 0,8-10-23 0 0,-16 23 150 0 0,11-16-124 0 0,5-5 45 0 0,1-2-55 0 0,0 0 1 0 0,0 0-1 0 0,0 0 0 0 0,0 0 0 0 0,0 0 1 0 0,0 1-1 0 0,0-1 0 0 0,0 0 1 0 0,0 0-1 0 0,0 0 0 0 0,0 0 1 0 0,0 0-1 0 0,0 0 0 0 0,0 1 1 0 0,0-1-1 0 0,0 0 0 0 0,0 0 0 0 0,0 0 1 0 0,-1 0-1 0 0,1 0 0 0 0,0 0 1 0 0,0 0-1 0 0,0 0 0 0 0,0 1 1 0 0,0-1-1 0 0,0 0 0 0 0,0 0 1 0 0,0 0-1 0 0,0 0 0 0 0,0 0 0 0 0,-1 0 1 0 0,1 0-1 0 0,0 0 0 0 0,0 0 1 0 0,0 0-1 0 0,0 0 0 0 0,0 0 1 0 0,0 0-1 0 0,0 0 0 0 0,-1 0 1 0 0,1 0-1 0 0,0 0 0 0 0,0 0 0 0 0,0 0 1 0 0,0 0-1 0 0,-1 0 0 0 0,-2 3-34 0 0,6 13 1474 0 0,1-3-1441 0 0,0 1 0 0 0,-4-1 11 0 0,0-12-8 0 0,0-1 1 0 0,0 1-1 0 0,0-1 1 0 0,0 1-1 0 0,-1-1 1 0 0,1 0-1 0 0,0 1 0 0 0,0-1 1 0 0,-1 0-1 0 0,1 1 1 0 0,0-1-1 0 0,-1 0 1 0 0,1 1-1 0 0,0-1 0 0 0,-1 0 1 0 0,1 0-1 0 0,-1 1 1 0 0,1-1-1 0 0,0 0 1 0 0,-1 0-1 0 0,1 0 1 0 0,-1 1-1 0 0,1-1 0 0 0,-1 0 1 0 0,1 0-1 0 0,-1 0 1 0 0,1 0-1 0 0,0 0 1 0 0,-1 0-1 0 0,0 0 1 0 0,-6 0 17 0 0,4-1 22 0 0,-3-1-33 0 0,-2-1 2 0 0,7 2 48 0 0,1 1 16 0 0,0 0 11 0 0,0 0-18 0 0,-1 2-15 0 0,-1 8-44 0 0,2-8-10 0 0,-1-1 0 0 0,1 0 0 0 0,0 1 0 0 0,-1-1 0 0 0,1 1 0 0 0,0 0 0 0 0,0-1 0 0 0,0 1 0 0 0,0-1 0 0 0,0 1 0 0 0,0-1 0 0 0,1 3 0 0 0,0-2 0 0 0,0-1 0 0 0,-1 1 0 0 0,1 0 0 0 0,-1-1 0 0 0,1 1 0 0 0,-1 0 0 0 0,0 0 0 0 0,0 0 0 0 0,0-1 0 0 0,0 4 0 0 0,2 10 0 0 0,3-1 0 0 0,4-6 11 0 0,-6-5 32 0 0,3 5-33 0 0,2 2-10 0 0,0 0 0 0 0,0 2 0 0 0,-3 1 0 0 0,-2 1 0 0 0,-1-1 11 0 0,-2-8 32 0 0,1 2-22 0 0,-1-7-16 0 0,1 1 0 0 0,-1-1 0 0 0,1 0 0 0 0,-1 0 0 0 0,0 1 0 0 0,1-1 0 0 0,-1 0 0 0 0,1 0 0 0 0,-1 0 0 0 0,0 0 0 0 0,1 0-1 0 0,-1 0 1 0 0,1 1 0 0 0,-1-1 0 0 0,1 0 0 0 0,-1 0 0 0 0,1 0 0 0 0,-1 0 0 0 0,0-1 0 0 0,1 1 0 0 0,-1 0 0 0 0,1 0 0 0 0,0 0 0 0 0,3 0 120 0 0,-2-1-52 0 0,5-1-2 0 0,-3 1-16 0 0,4 0-45 0 0,-4 10 1 0 0,-2-5 32 0 0,7 3-33 0 0,0 2-10 0 0,-2 2 0 0 0,0 6 0 0 0,-7-13 0 0 0,0 0 0 0 0,2 9 0 0 0,0-1 0 0 0,5-2 0 0 0,0-1 0 0 0,1 0 0 0 0,-1 2 0 0 0,-2 0 0 0 0,4 2 4 0 0,-7-12-10 0 0,2 0 13 0 0,14 24 52 0 0,-14-17-47 0 0,-3-6 50 0 0,-1-2 19 0 0,0 0 7 0 0,0 0-13 0 0,0 0 11 0 0,0 0-11 0 0,0 0-10 0 0,-1 1-11 0 0,-6 4-44 0 0,-1 3-10 0 0,0 0 0 0 0,0-2 0 0 0,0 1 0 0 0,-1 0 0 0 0,3 2 0 0 0,-1 5 0 0 0,0-5 0 0 0,-3 4 0 0 0,8-10 0 0 0,-2 1 0 0 0,-13 12 0 0 0,8-8 0 0 0,0 0 0 0 0,-8 6 3 0 0,1 2-16 0 0,10-5-30 0 0,-2-2 32 0 0,2 1 11 0 0,1 2 0 0 0,1-2-12 0 0,4-7-36 0 0,8 4 36 0 0,5-3 12 0 0,0-3 0 0 0,-2-1 12 0 0,-9 0 47 0 0,-2 0 8 0 0,-5 0 4 0 0,-3-1 46 0 0,0 1-107 0 0,3 9-10 0 0,2 3 0 0 0,0-1-10 0 0,-2 1-33 0 0,2 0 32 0 0,1 0 11 0 0,2-11 0 0 0,0-1 0 0 0,0 1 0 0 0,1 0 0 0 0,-1-1 0 0 0,0 1 0 0 0,1-1 0 0 0,-1 1 0 0 0,0-1 0 0 0,1 1 0 0 0,-1-1 0 0 0,1 0 0 0 0,-1 1 0 0 0,1-1 0 0 0,-1 0 0 0 0,1 1 0 0 0,0-1 0 0 0,3 3-17 0 0,16 5-30 0 0,-19-7 47 0 0,12 2 0 0 0,1-1 0 0 0,0-2 0 0 0,-1 0 0 0 0,0 1 0 0 0,0 3 0 0 0,-1 6 0 0 0,-3 1 0 0 0,0-1 0 0 0,-1 3 0 0 0,0 0 0 0 0,0-4 11 0 0,-5-5 32 0 0,5 7-33 0 0,1 5-10 0 0,-8-12 0 0 0,-1-2 0 0 0,0 0 0 0 0,1 0 0 0 0,-1 0 0 0 0,0 0 0 0 0,0 0 0 0 0,1 0 0 0 0,-1-1 0 0 0,1 1 0 0 0,1 3 0 0 0,6 25 0 0 0,4-5 0 0 0,-10-20 0 0 0,7 10 0 0 0,6 1 0 0 0,-11-9 0 0 0,0-1 0 0 0,0 1 0 0 0,0 0 0 0 0,-1 1 0 0 0,0-1 0 0 0,0 1 0 0 0,2 8 0 0 0,-2-5 0 0 0,9 26 0 0 0,-10-33 0 0 0,1 17 0 0 0,-1 14 0 0 0,-3-22 0 0 0,6 28 0 0 0,-4-28 0 0 0,2 5 0 0 0,-3-17 0 0 0,10 32 0 0 0,-6-20 0 0 0,-1 0 0 0 0,-1 1 0 0 0,-2 1 0 0 0,-1-2 0 0 0,-3 6 0 0 0,-1 0 0 0 0,4-10 0 0 0,1-4 0 0 0,0 1 0 0 0,0 0 0 0 0,-1-1 0 0 0,0 1 0 0 0,-2 9 0 0 0,1 0 0 0 0,2 0 0 0 0,2 0 0 0 0,3 4 0 0 0,-5-17 0 0 0,-1 3 0 0 0,-1 26 0 0 0,3-26 0 0 0,0-3 0 0 0,-1 1 0 0 0,1-1 0 0 0,-1 0 0 0 0,0 0 0 0 0,0 0 0 0 0,0 0 0 0 0,0 0 0 0 0,0 1 0 0 0,-1-1 0 0 0,0 3 0 0 0,-5 22 0 0 0,5-20 0 0 0,0-3 0 0 0,1-1 0 0 0,-1 0 0 0 0,0 0 0 0 0,0 0 0 0 0,0 0 0 0 0,-1-1 0 0 0,-1 5 0 0 0,0-3 0 0 0,-4 15 0 0 0,-4 3 0 0 0,9-18 0 0 0,-1 9 0 0 0,2-5 0 0 0,-2 5 0 0 0,1-1 0 0 0,-2 0 0 0 0,1-1 0 0 0,1-3 0 0 0,-1 0 0 0 0,-6 6 0 0 0,2 0 0 0 0,-10 13 0 0 0,-5 17 0 0 0,20-42 2 0 0,-9 25-14 0 0,9-20-7 0 0,2-5 16 0 0,-1 1-1 0 0,0-1 1 0 0,0 1-1 0 0,0-1 1 0 0,-1 1-1 0 0,1-1 1 0 0,-1 0-1 0 0,1 0 1 0 0,-4 4-1 0 0,-3 4 4 0 0,-1-2 0 0 0,-2 8 0 0 0,4 0 0 0 0,0-7 0 0 0,1-2 11 0 0,3-5 32 0 0,-7 2-33 0 0,0 2-10 0 0,1 0 11 0 0,6-4 32 0 0,-5 3-22 0 0,7-3-70 0 0,1-2-417 0 0,0 0-170 0 0,3-1-32 0 0,11-5-4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283 107 2303 0 0,'6'-9'279'0'0,"0"0"-1"0"0,1 0 1 0 0,0 1-1 0 0,0 0 0 0 0,0 0 1 0 0,15-11-1 0 0,14-15 2085 0 0,-35 32-1807 0 0,-1 2-50 0 0,0 0-24 0 0,0 0-2 0 0,0 0-24 0 0,0 0-101 0 0,0 0-47 0 0,0 0-11 0 0,0 0 9 0 0,-15 14 577 0 0,11-11-712 0 0,-27 24 955 0 0,19-17-750 0 0,0 1 1 0 0,0 0 0 0 0,-15 19-1 0 0,-3 6 35 0 0,19-23-308 0 0,-18 26-1 0 0,-6 18-94 0 0,-89 156 48 0 0,113-191-56 0 0,6-13 0 0 0,0 1 0 0 0,0 0 0 0 0,-4 16 0 0 0,4-6-2 0 0,6-15 3 0 0,0-1 12 0 0,3 10 49 0 0,-3-11-51 0 0,1-1 0 0 0,-1 1 0 0 0,1-1 0 0 0,0 1 1 0 0,0-1-1 0 0,0 1 0 0 0,0-1 0 0 0,1 0 0 0 0,-1 0 1 0 0,0 0-1 0 0,1 0 0 0 0,-1-1 0 0 0,1 1 0 0 0,0-1 0 0 0,0 1 1 0 0,0-1-1 0 0,3 1 0 0 0,4 1 40 0 0,1 0 0 0 0,0-1-1 0 0,16 0 1 0 0,9 3 23 0 0,-11-5 4 0 0,-23 0-71 0 0,1-1-1 0 0,-1 1 1 0 0,0 0 0 0 0,1 0 0 0 0,-1 0 0 0 0,0 0 0 0 0,1 1 0 0 0,-1-1 0 0 0,0 0 0 0 0,0 1 0 0 0,1 0 0 0 0,-1-1 0 0 0,0 1 0 0 0,3 2 0 0 0,-4-2-23 0 0,1 1 0 0 0,0-1 0 0 0,-1 1 0 0 0,1-1 0 0 0,-1 1 1 0 0,1 0-1 0 0,-1 0 0 0 0,0 0 0 0 0,1 0 0 0 0,-1 0 0 0 0,0 0 1 0 0,-1 0-1 0 0,1 0 0 0 0,0 0 0 0 0,-1 0 0 0 0,1 1 0 0 0,-1-1 1 0 0,1 0-1 0 0,-1 1 0 0 0,0-1 0 0 0,0 4 0 0 0,-1 0-205 0 0,1 0 0 0 0,-1 0 0 0 0,0 0 0 0 0,0 0 0 0 0,-1 0 0 0 0,-4 10 0 0 0,-1-1-585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53 4143 0 0,'1'-2'319'0'0,"62"-48"1970"0"0,-62 49-2051 0 0,-1 1 156 0 0,0 0 72 0 0,0 0 12 0 0,0 0 14 0 0,0 0 52 0 0,0 2 28 0 0,1 10-121 0 0,-1 0-1 0 0,0 0 0 0 0,0 1 0 0 0,-1-1 1 0 0,-1 0-1 0 0,-3 11 0 0 0,-25 74 272 0 0,16-53-564 0 0,-29 100-20 0 0,-12 40-32 0 0,36-130-34 0 0,-36 71-1 0 0,44-105-60 0 0,3-2-89 0 0,-1 0 0 0 0,-1-1 0 0 0,0-1-1 0 0,-25 30 1 0 0,34-45-265 0 0,1-1-541 0 0,0 0-2269 0 0,0 0-978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27 139 6911 0 0,'-5'-1'202'0'0,"-12"-9"403"0"0,15 9-241 0 0,2 1 116 0 0,0 0-456 0 0,0 0-1 0 0,0 0 1 0 0,-1 0 0 0 0,1 0 0 0 0,0 0-1 0 0,0 0 1 0 0,0 0 0 0 0,0 0 0 0 0,0-1-1 0 0,0 1 1 0 0,0 0 0 0 0,-1 0-1 0 0,1 0 1 0 0,0 0 0 0 0,0 0 0 0 0,0 0-1 0 0,0 0 1 0 0,0 0 0 0 0,0 0 0 0 0,0 0-1 0 0,0 0 1 0 0,0-1 0 0 0,-1 1 0 0 0,1 0-1 0 0,0 0 1 0 0,0 0 0 0 0,0 0-1 0 0,0 0 1 0 0,0 0 0 0 0,0 0 0 0 0,0-1-1 0 0,0 1 1 0 0,0 0 0 0 0,0 0 0 0 0,0 0-1 0 0,0 0 1 0 0,0 0 0 0 0,0 0-1 0 0,0-1 1 0 0,0 1 0 0 0,0 0 0 0 0,0 0-1 0 0,3-9 593 0 0,6-7 540 0 0,-6 13-1036 0 0,-1 0 0 0 0,1 1 0 0 0,0-1 0 0 0,0 1 0 0 0,0 0 0 0 0,0-1 0 0 0,0 1 0 0 0,5-2 0 0 0,28-11 909 0 0,-35 14-976 0 0,1 1 0 0 0,-1-1 0 0 0,0 1 0 0 0,1-1 0 0 0,-1 1 0 0 0,1 0 0 0 0,-1 0 0 0 0,0-1 0 0 0,1 1-1 0 0,-1 0 1 0 0,1 0 0 0 0,1 1 0 0 0,23 0 47 0 0,61-5 140 0 0,134-22 0 0 0,-97 3-2669 0 0,-100 20 1518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55 8895 0 0,'-3'-16'1835'0'0,"-7"23"-944"0"0,2 1-861 0 0,0 0 0 0 0,1 1 0 0 0,0 0 0 0 0,-10 18 0 0 0,-1 0-34 0 0,1-2 4 0 0,1 1 0 0 0,2 1 0 0 0,0 0 0 0 0,-15 48 0 0 0,25-61 0 0 0,3 1 0 0 0,4-2 11 0 0,-2-12-2 0 0,0 0 0 0 0,0 1 1 0 0,0-1-1 0 0,0 0 0 0 0,0 0 0 0 0,0 0 1 0 0,1 0-1 0 0,-1 0 0 0 0,0 0 0 0 0,0 0 0 0 0,1 0 1 0 0,-1-1-1 0 0,1 1 0 0 0,-1 0 0 0 0,1-1 0 0 0,-1 1 1 0 0,1-1-1 0 0,-1 0 0 0 0,1 1 0 0 0,-1-1 1 0 0,1 0-1 0 0,-1 0 0 0 0,1 0 0 0 0,0 0 0 0 0,1 0 1 0 0,7-1 95 0 0,-1-1 0 0 0,19-4 1 0 0,-25 5-61 0 0,18-5 65 0 0,-1 0-1 0 0,0-2 0 0 0,0 0 1 0 0,-1-2-1 0 0,0 0 0 0 0,-1-1 1 0 0,0 0-1 0 0,-1-2 0 0 0,0 0 1 0 0,-1-1-1 0 0,20-23 0 0 0,-31 32-103 0 0,0-1-1 0 0,-1 0 1 0 0,0 0-1 0 0,0-1 1 0 0,-1 1-1 0 0,0-1 1 0 0,0 0-1 0 0,0 0 1 0 0,-1 0-1 0 0,0 0 0 0 0,1-9 1 0 0,-2 10-22 0 0,-1 0 1 0 0,0 1-1 0 0,0-1 0 0 0,-1 0 1 0 0,1 0-1 0 0,-1 1 0 0 0,0-1 1 0 0,-1 1-1 0 0,1-1 0 0 0,-1 1 1 0 0,0-1-1 0 0,-1 1 0 0 0,1 0 1 0 0,-7-9-1 0 0,7 11 11 0 0,0 0 0 0 0,-1 0-1 0 0,0 1 1 0 0,0-1 0 0 0,0 1 0 0 0,0-1 0 0 0,0 1-1 0 0,0 0 1 0 0,-1 0 0 0 0,1 1 0 0 0,-1-1 0 0 0,1 0 0 0 0,-1 1-1 0 0,1 0 1 0 0,-1 0 0 0 0,-7-1 0 0 0,3 1-24 0 0,0 1 0 0 0,-1-1 1 0 0,1 2-1 0 0,0-1 0 0 0,0 1 0 0 0,-15 3 1 0 0,9 0-67 0 0,0 1 1 0 0,1 1 0 0 0,-24 13-1 0 0,35-18-10 0 0,2-1-140 0 0,0 0-62 0 0,0 0-12 0 0,0 0-1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81 268 3679 0 0,'0'0'167'0'0,"2"-1"-7"0"0,0 0-134 0 0,12-13 156 0 0,-5 7 656 0 0,0-1-1 0 0,0 2 1 0 0,0 0 0 0 0,1 0-1 0 0,0 0 1 0 0,0 1-1 0 0,19-6 1 0 0,-6 1-403 0 0,18-5-75 0 0,-32 13-305 0 0,-1-1 0 0 0,1 0 0 0 0,-1 0 1 0 0,0-1-1 0 0,0 0 0 0 0,0 0 0 0 0,12-10 0 0 0,-8 4 107 0 0,1 1-1 0 0,0 0 0 0 0,0 1 1 0 0,25-11-1 0 0,-37 19-155 0 0,0-1 0 0 0,1 1 0 0 0,-1-1-1 0 0,0 0 1 0 0,0 0 0 0 0,1 0 0 0 0,-1 0 0 0 0,0 1 0 0 0,2-3 0 0 0,20-17 107 0 0,11 4-60 0 0,-26 8-53 0 0,-5-2 0 0 0,-5 2-12 0 0,1 7-2 0 0,0 0-1 0 0,0 0 0 0 0,0 1 0 0 0,0-1 1 0 0,0 0-1 0 0,0 1 0 0 0,0-1 1 0 0,-1 0-1 0 0,1 1 0 0 0,0 0 0 0 0,0-1 1 0 0,-1 1-1 0 0,1 0 0 0 0,0 0 1 0 0,0-1-1 0 0,-1 1 0 0 0,1 0 1 0 0,0 0-1 0 0,-1 0 0 0 0,1 1 0 0 0,0-1 1 0 0,-3 1-1 0 0,-32 8-595 0 0,33-8 556 0 0,-50 15-761 0 0,-53 19-90 0 0,76-22 855 0 0,0 1 1 0 0,2 2 0 0 0,-1 0-1 0 0,-31 26 1 0 0,47-31 149 0 0,0-1 0 0 0,0 1-1 0 0,1 1 1 0 0,-15 20 0 0 0,25-29-5 0 0,-1 1 1 0 0,1-1-1 0 0,0 1 0 0 0,0 0 1 0 0,0 0-1 0 0,0 0 1 0 0,1 0-1 0 0,-1 0 0 0 0,1 0 1 0 0,0 0-1 0 0,0 0 1 0 0,1 1-1 0 0,-1-1 1 0 0,1 0-1 0 0,0 0 0 0 0,0 1 1 0 0,1-1-1 0 0,-1 0 1 0 0,1 1-1 0 0,0-1 0 0 0,0 0 1 0 0,3 8-1 0 0,-2-9-49 0 0,0 0-1 0 0,0 0 0 0 0,0 0 1 0 0,0-1-1 0 0,1 1 0 0 0,-1-1 1 0 0,1 1-1 0 0,0-1 0 0 0,0 0 1 0 0,-1 0-1 0 0,1 0 1 0 0,1 0-1 0 0,-1-1 0 0 0,0 1 1 0 0,0-1-1 0 0,1 0 0 0 0,-1 0 1 0 0,0 0-1 0 0,1 0 0 0 0,-1 0 1 0 0,6-1-1 0 0,3 1-101 0 0,0 0 1 0 0,0-1-1 0 0,0 0 1 0 0,-1-1-1 0 0,15-3 0 0 0,-1-2-440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10:2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2039 0 0,'0'0'200'0'0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10135 0 0,'0'0'778'0'0,"8"16"1056"0"0,-4-10-201 0 0,0 1 0 0 0,-1-1 0 0 0,4 11 0 0 0,-5-11-473 0 0,5-18-1093 0 0,0 1 0 0 0,1 1 0 0 0,0-1-1 0 0,16-14 1 0 0,-3 2-33 0 0,5-5-118 0 0,0 0 0 0 0,2 2-1 0 0,1 1 1 0 0,1 1 0 0 0,1 1-1 0 0,1 2 1 0 0,46-22 0 0 0,-77 42 96 0 0,0 0 1 0 0,1 0 0 0 0,-1 1 0 0 0,0-1 0 0 0,0 1 0 0 0,1-1 0 0 0,-1 1-1 0 0,0-1 1 0 0,1 1 0 0 0,-1 0 0 0 0,1 0 0 0 0,-1-1 0 0 0,0 1 0 0 0,1 0-1 0 0,-1 0 1 0 0,1 1 0 0 0,-1-1 0 0 0,0 0 0 0 0,1 0 0 0 0,-1 1 0 0 0,0-1-1 0 0,1 1 1 0 0,-1-1 0 0 0,0 1 0 0 0,1-1 0 0 0,-1 1 0 0 0,0 0 0 0 0,0 0-1 0 0,0 0 1 0 0,0-1 0 0 0,0 1 0 0 0,0 0 0 0 0,0 0 0 0 0,0 1 0 0 0,0-1-1 0 0,0 0 1 0 0,0 0 0 0 0,-1 0 0 0 0,1 0 0 0 0,-1 1 0 0 0,1-1 0 0 0,-1 0-1 0 0,1 1 1 0 0,0 1 0 0 0,2 8 63 0 0,-1 0-1 0 0,0 1 1 0 0,0-1 0 0 0,-1 0-1 0 0,0 1 1 0 0,-2 22-1 0 0,0-20 50 0 0,1 1 0 0 0,0 0-1 0 0,5 22 1 0 0,-3-24-319 0 0,1 1-1 0 0,0-1 1 0 0,1 0-1 0 0,1 0 1 0 0,0 0-1 0 0,1-1 1 0 0,1 1-1 0 0,14 21 1 0 0,-11-22-1212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 8751 0 0,'-2'-4'238'0'0,"1"3"-198"0"0,1 0 0 0 0,-1 0 0 0 0,0 1 0 0 0,1-1 0 0 0,-1 0 0 0 0,0 0 1 0 0,1 1-1 0 0,-1-1 0 0 0,0 1 0 0 0,0-1 0 0 0,1 0 0 0 0,-1 1 0 0 0,0 0 0 0 0,0-1 0 0 0,0 1 0 0 0,0-1 0 0 0,0 1 0 0 0,-1 0 0 0 0,-3 4 511 0 0,3 0-370 0 0,1-2-103 0 0,1 1-1 0 0,-1-1 1 0 0,0 1 0 0 0,1-1-1 0 0,0 1 1 0 0,-1-1 0 0 0,1 1-1 0 0,0-1 1 0 0,0 1 0 0 0,1-1-1 0 0,0 5 1 0 0,-1-4-31 0 0,1 3-1 0 0,1 1 1 0 0,0-1-1 0 0,0 0 1 0 0,0 0 0 0 0,1 0-1 0 0,-1 0 1 0 0,1 0-1 0 0,1-1 1 0 0,-1 1-1 0 0,1-1 1 0 0,0 0-1 0 0,0 0 1 0 0,1 0 0 0 0,-1 0-1 0 0,1-1 1 0 0,0 0-1 0 0,1 0 1 0 0,-1 0-1 0 0,11 5 1 0 0,8 3 248 0 0,0-2 0 0 0,1 0 0 0 0,39 9 0 0 0,-32-9-230 0 0,61 21 125 0 0,-54-17-363 0 0,-37-14-836 0 0,-2 0-3533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 3679 0 0,'0'0'284'0'0,"-1"1"-186"0"0,-11 5 477 0 0,9-7-147 0 0,2 1-110 0 0,-1 0 1157 0 0,2 0 77 0 0,0 0-110 0 0,-2-1-519 0 0,-24-8 1502 0 0,24 8-2018 0 0,0 1-14 0 0,-2 0-304 0 0,1 0 0 0 0,-1 0 1 0 0,0 1-1 0 0,1 0 0 0 0,-1 0 0 0 0,1 0 0 0 0,-1 0 0 0 0,1 0 0 0 0,-4 2 0 0 0,-29 21 258 0 0,6 2-328 0 0,1 1 0 0 0,1 1 1 0 0,-31 40-1 0 0,26-28 13 0 0,-13 18 138 0 0,-48 81 0 0 0,74-107-77 0 0,16-27-72 0 0,1 1 0 0 0,0 0 0 0 0,-5 12 0 0 0,7-15 54 0 0,1-3-27 0 0,4-2-96 0 0,14-8-44 0 0,8-9-11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4607 0 0,'-1'0'354'0'0,"0"0"-345"0"0,0 0 0 0 0,0-1 0 0 0,0 1 1 0 0,1 0-1 0 0,-1 0 0 0 0,0 0 0 0 0,0 0 0 0 0,0 0 1 0 0,1 1-1 0 0,-1-1 0 0 0,0 0 0 0 0,0 0 1 0 0,0 1-1 0 0,1-1 0 0 0,-1 0 0 0 0,0 1 0 0 0,0-1 1 0 0,1 0-1 0 0,-1 1 0 0 0,0-1 0 0 0,1 1 0 0 0,-1-1 1 0 0,1 1-1 0 0,-1 0 0 0 0,1-1 0 0 0,-2 2 1 0 0,1 0 125 0 0,-8 7 968 0 0,1 1 0 0 0,-1-1 0 0 0,2 2 0 0 0,0-1 1 0 0,0 1-1 0 0,1 0 0 0 0,-7 17 0 0 0,-26 89 123 0 0,26-74-840 0 0,-16 78-150 0 0,5-13-123 0 0,6-56-101 0 0,-3 14 26 0 0,18-56-289 0 0,-1 1 0 0 0,1-1 0 0 0,-11 18 0 0 0,8-12-3448 0 0,5-2-1236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54 376 7831 0 0,'-8'-13'524'0'0,"0"0"0"0"0,0 0-1 0 0,2-1 1 0 0,0-1-1 0 0,0 1 1 0 0,-4-21 0 0 0,9 26-112 0 0,1 0 0 0 0,1 0 0 0 0,-1 0 0 0 0,1 0 0 0 0,1 0 0 0 0,4-16 0 0 0,-5 21-276 0 0,0 2-39 0 0,-1 2-8 0 0,0 0 9 0 0,0 0 39 0 0,0 0 20 0 0,0 0 3 0 0,-1 4-97 0 0,1 1 0 0 0,-1-1 0 0 0,0 0 0 0 0,-2 7-1 0 0,1-7-31 0 0,1 0 0 0 0,0 1-1 0 0,0-1 1 0 0,0 0-1 0 0,1 1 1 0 0,-1 4-1 0 0,1-7-13 0 0,0-1 0 0 0,0 0 0 0 0,0 0 0 0 0,0 0 0 0 0,1 0 0 0 0,-1 0 0 0 0,0 1 0 0 0,0-1 0 0 0,1 0 0 0 0,-1 0-1 0 0,1 0 1 0 0,-1 0 0 0 0,1 0 0 0 0,0 0 0 0 0,-1 0 0 0 0,1 0 0 0 0,0 0 0 0 0,-1 0 0 0 0,1-1 0 0 0,0 1 0 0 0,0 0 0 0 0,0 0 0 0 0,0-1 0 0 0,0 1-1 0 0,2 0 1 0 0,-1 0 4 0 0,0-1 0 0 0,0 1-1 0 0,1-1 1 0 0,-1 0 0 0 0,0 1 0 0 0,0-1-1 0 0,1 0 1 0 0,-1-1 0 0 0,0 1-1 0 0,1 0 1 0 0,-1-1 0 0 0,3 0 0 0 0,9-4 125 0 0,1-1 1 0 0,-2-1-1 0 0,1 0 1 0 0,21-15-1 0 0,2-1 76 0 0,37-20 166 0 0,72-39 48 0 0,-105 59-368 0 0,-26 14-499 0 0,0 1-1 0 0,32-12 1 0 0,-23 13-5679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101 456 8287 0 0,'0'0'382'0'0,"0"0"-8"0"0,0 0-62 0 0,0 0 630 0 0,-1 1 303 0 0,-7 8 405 0 0,1-2-1134 0 0,0 0-1 0 0,-12 9 1 0 0,17-15-454 0 0,0 0 14 0 0,-4 0-4 0 0,5-1-62 0 0,0-1 1 0 0,0 1-1 0 0,0 0 1 0 0,0 0 0 0 0,0 0-1 0 0,0-1 1 0 0,0 1-1 0 0,0-1 1 0 0,1 1-1 0 0,-1-1 1 0 0,0 1 0 0 0,0-1-1 0 0,0 1 1 0 0,1-1-1 0 0,-1 1 1 0 0,0-1 0 0 0,1 0-1 0 0,-2-1 1 0 0,-9-12 78 0 0,8 8 6 0 0,0 1 0 0 0,0-1 1 0 0,1 0-1 0 0,0 0 0 0 0,0 1 0 0 0,0-1 0 0 0,1 0 0 0 0,0-1 0 0 0,0 1 0 0 0,1 0 0 0 0,0 0 1 0 0,0 0-1 0 0,0 0 0 0 0,3-12 0 0 0,-1 3 87 0 0,2 2 1 0 0,0-1-1 0 0,1 0 1 0 0,0 1-1 0 0,10-17 1 0 0,-7 16-117 0 0,2 1 1 0 0,0 0 0 0 0,1 0 0 0 0,21-19 0 0 0,-18 18-51 0 0,16-13-79 0 0,2 2 0 0 0,0 1 0 0 0,1 1 0 0 0,53-26 1 0 0,-78 45-164 0 0,0 0 0 0 0,14-3 0 0 0,3-1-4416 0 0,-8 4-732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241 144 5527 0 0,'0'0'250'0'0,"0"0"-2"0"0,0 0 100 0 0,0 0 993 0 0,0 0 458 0 0,2-1 90 0 0,6-4 1259 0 0,-4 2-2791 0 0,0 1 1 0 0,0 0-1 0 0,0 0 0 0 0,0 0 0 0 0,0 0 0 0 0,0 1 0 0 0,8-3 0 0 0,0 4-170 0 0,2 1-150 0 0,16 10-197 0 0,-25-9 89 0 0,-2-2 36 0 0,0 1 1 0 0,0 0-1 0 0,-1-1 0 0 0,1 0 0 0 0,0 1 0 0 0,0-1 0 0 0,0 0 0 0 0,4-1 0 0 0,-4 0 30 0 0,1 0 1 0 0,0-1-1 0 0,0 1 0 0 0,-1-1 1 0 0,1 0-1 0 0,0 0 0 0 0,-1 0 1 0 0,0-1-1 0 0,5-3 0 0 0,-2 0 6 0 0,-1-1 0 0 0,1 1 0 0 0,-1-1 1 0 0,0 0-1 0 0,-1 0 0 0 0,0 0 0 0 0,0-1 0 0 0,-1 0 0 0 0,4-10 0 0 0,-6 14 42 0 0,-1-4-47 0 0,0 7-24 0 0,-1 0 1 0 0,1 0 0 0 0,0 1 0 0 0,0-1 0 0 0,0 0-1 0 0,0 0 1 0 0,-1 0 0 0 0,1 1 0 0 0,0-1 0 0 0,-1 0-1 0 0,1 0 1 0 0,-1 1 0 0 0,1-1 0 0 0,-1 0 0 0 0,1 1 0 0 0,-1-1-1 0 0,1 1 1 0 0,-1-1 0 0 0,0 0 0 0 0,1 1 0 0 0,-1 0-1 0 0,0-1 1 0 0,1 1 0 0 0,-1-1 0 0 0,0 1 0 0 0,0 0-1 0 0,1-1 1 0 0,-3 1 0 0 0,2-1-54 0 0,-1 1-1 0 0,0-1 1 0 0,0 1-1 0 0,0 0 1 0 0,0 0 0 0 0,0 0-1 0 0,0 0 1 0 0,0 0-1 0 0,-4 1 1 0 0,-6 2-263 0 0,0 2 1 0 0,1-1-1 0 0,-1 2 1 0 0,-17 10-1 0 0,-41 33-323 0 0,59-40 565 0 0,-40 31 164 0 0,3 2-1 0 0,-44 49 0 0 0,82-80 83 0 0,1 0 0 0 0,0 0 0 0 0,0 1 0 0 0,1 0-1 0 0,1 0 1 0 0,0 1 0 0 0,-7 18 0 0 0,11-22 159 0 0,1 0-1 0 0,0 0 1 0 0,0 0 0 0 0,-1 11-1 0 0,10-10 137 0 0,-4-8-364 0 0,-2 0-35 0 0,1 0 0 0 0,-1 0 0 0 0,1 0 0 0 0,0 0 1 0 0,0-1-1 0 0,0 1 0 0 0,0-1 0 0 0,0 0 1 0 0,1 1-1 0 0,-1-1 0 0 0,0 0 0 0 0,5 1 1 0 0,30 5 256 0 0,-28-6-287 0 0,57 2-546 0 0,-43-3-256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155 295 4607 0 0,'-1'1'208'0'0,"-40"39"251"0"0,37-35 289 0 0,-1 0 1 0 0,-1-1-1 0 0,1 0 0 0 0,-1 0 0 0 0,0 0 1 0 0,-11 5-1 0 0,-14 10 773 0 0,-2-2-525 0 0,33-19-973 0 0,0 0 0 0 0,0 0 0 0 0,0 0 0 0 0,0 0 0 0 0,0 0 0 0 0,1 0 0 0 0,-1 0 1 0 0,1-2-1 0 0,7-12 85 0 0,0-1 0 0 0,1 2 1 0 0,0-1-1 0 0,20-22 0 0 0,-9 10-7 0 0,-10 17-73 0 0,0-1 1 0 0,1 1-1 0 0,19-16 0 0 0,7-6 3 0 0,-5 8 78 0 0,-13 11-26 0 0,-17 13 16 0 0,-2 1 145 0 0,0 0 63 0 0,0 0 11 0 0,0 0-3 0 0,1 0-276 0 0,-1 0 0 0 0,1 0 1 0 0,0 0-1 0 0,0 1 0 0 0,-1-1 0 0 0,1 0 1 0 0,-1 1-1 0 0,1-1 0 0 0,0 1 1 0 0,-1-1-1 0 0,1 1 0 0 0,-1-1 0 0 0,1 1 1 0 0,-1-1-1 0 0,1 1 0 0 0,-1-1 0 0 0,1 1 1 0 0,-1-1-1 0 0,0 1 0 0 0,1 0 0 0 0,-1-1 1 0 0,0 1-1 0 0,0 0 0 0 0,1-1 0 0 0,-1 1 1 0 0,0 0-1 0 0,0 0 0 0 0,0-1 0 0 0,0 1 1 0 0,0 1-1 0 0,1 23 477 0 0,-1-19-388 0 0,0-1-1 0 0,-1 1 0 0 0,0-1 0 0 0,-2 7 1 0 0,-16 34 686 0 0,14-33-723 0 0,2-2-11 0 0,2-7-24 0 0,2 7-46 0 0,5-2-39 0 0,-6-9 26 0 0,0 0-1 0 0,0 0 1 0 0,0 0 0 0 0,0 0-1 0 0,0 1 1 0 0,0-1 0 0 0,0 0-1 0 0,0 0 1 0 0,0 0 0 0 0,0 0-1 0 0,0 0 1 0 0,1 0 0 0 0,-1 0-1 0 0,0 0 1 0 0,0 0 0 0 0,0 0-1 0 0,0 0 1 0 0,0 0 0 0 0,0 0-1 0 0,0 0 1 0 0,0 0 0 0 0,0 0-1 0 0,1 0 1 0 0,-1 0 0 0 0,0 0-1 0 0,0 0 1 0 0,0 0 0 0 0,0 0-1 0 0,0 0 1 0 0,0 0 0 0 0,0 0-1 0 0,1 0 1 0 0,-1 0 0 0 0,0 0-1 0 0,0 0 1 0 0,0 0 0 0 0,0 0-1 0 0,0 0 1 0 0,0 0 0 0 0,0 0-1 0 0,0 0 1 0 0,0 0 0 0 0,1 0-1 0 0,8-6-85 0 0,1 1 0 0 0,-1-1 0 0 0,0 0 1 0 0,-1-1-1 0 0,1 0 0 0 0,-1-1 0 0 0,13-16 0 0 0,9-7 3 0 0,34-38-26 0 0,-47 49 9 0 0,2-1-1 0 0,0 2 1 0 0,38-30 0 0 0,-45 41 76 0 0,-2 2-13 0 0,2 4 108 0 0,-10 2 84 0 0,-2 0 8 0 0,1 3-7 0 0,1 1-109 0 0,-1 0 0 0 0,0-1 0 0 0,0 2-1 0 0,0-1 1 0 0,0 0 0 0 0,-1 0 0 0 0,1 0-1 0 0,-1 0 1 0 0,0 0 0 0 0,-1 0 0 0 0,0 8-1 0 0,-3 7 131 0 0,-8 24 0 0 0,4-13-55 0 0,-1 4-44 0 0,-3 38 0 0 0,11-69-75 0 0,1 0 1 0 0,-1 0 0 0 0,1-1 0 0 0,0 1-1 0 0,0 0 1 0 0,0 0 0 0 0,1-1-1 0 0,-1 1 1 0 0,1 0 0 0 0,-1 0 0 0 0,1-1-1 0 0,2 6 1 0 0,-3-7-19 0 0,1 0 0 0 0,0 1-1 0 0,-1-1 1 0 0,0 0 0 0 0,1 1-1 0 0,-1-1 1 0 0,0 0 0 0 0,1 1 0 0 0,-1 2-1 0 0,0-3-75 0 0,1 0 1 0 0,-1-1-1 0 0,1 1 0 0 0,-1 0 0 0 0,1 0 0 0 0,0 0 0 0 0,-1 0 0 0 0,1-1 1 0 0,0 1-1 0 0,0 0 0 0 0,1 0 0 0 0,0 1-229 0 0,9 8-1204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260 208 1839 0 0,'0'-2'134'0'0,"-6"-14"-338"0"0,0-5 4037 0 0,4 6 4991 0 0,14 7-7473 0 0,-2 5-1230 0 0,3 1-108 0 0,1 1-13 0 0,-12 1 0 0 0,0 0 0 0 0,0 0 0 0 0,-1 0 0 0 0,1 0 0 0 0,0 0 0 0 0,0 0 0 0 0,-1 0 0 0 0,1 1 0 0 0,0-1 0 0 0,-1 1 0 0 0,4 1 0 0 0,0-1 0 0 0,8 2 11 0 0,-11-2-2 0 0,1 0 0 0 0,0 0 0 0 0,0 0 0 0 0,-1 0 0 0 0,1-1 0 0 0,0 1 0 0 0,0-1 0 0 0,0 0 0 0 0,0 0 0 0 0,0 0 0 0 0,0 0 0 0 0,-1-1 0 0 0,5 0 0 0 0,0 0-7 0 0,-5 0 3 0 0,0 1 0 0 0,0-1 1 0 0,0 0-1 0 0,0 1 0 0 0,-1-1 1 0 0,1 0-1 0 0,0 0 0 0 0,0 0 1 0 0,1-2-1 0 0,4-2 7 0 0,-2 3 3 0 0,12-11 30 0 0,-11 9-149 0 0,0-1-1 0 0,-1-1 1 0 0,1 1-1 0 0,-1-1 0 0 0,6-8 1 0 0,-9 10-137 0 0,0 1 0 0 0,0-1 0 0 0,0 1 0 0 0,0-1 0 0 0,-1 0 0 0 0,0 0 0 0 0,0 0 0 0 0,0 1-1 0 0,0-1 1 0 0,0 0 0 0 0,-1-6 0 0 0,0 8-477 0 0,-3-9-540 0 0,2 10 1182 0 0,0 0-1 0 0,1-1 1 0 0,-1 1-1 0 0,0 0 1 0 0,0 0-1 0 0,0 0 1 0 0,0 0-1 0 0,0 1 1 0 0,0-1-1 0 0,0 0 1 0 0,0 0-1 0 0,0 1 1 0 0,0-1-1 0 0,0 0 1 0 0,-1 1-1 0 0,1-1 1 0 0,0 1-1 0 0,-1-1 0 0 0,1 1 1 0 0,0 0-1 0 0,0 0 1 0 0,-1 0-1 0 0,1-1 1 0 0,0 1-1 0 0,-1 0 1 0 0,1 1-1 0 0,0-1 1 0 0,-1 0-1 0 0,-1 1 1 0 0,-6 0 118 0 0,1 1 0 0 0,0 0 1 0 0,-11 4-1 0 0,19-6-42 0 0,-42 18 478 0 0,1 1 0 0 0,0 1 0 0 0,2 3 0 0 0,0 1 0 0 0,1 2 0 0 0,-65 59 0 0 0,94-77-388 0 0,1 1-1 0 0,0-1 1 0 0,0 1-1 0 0,0 1 1 0 0,1 0-1 0 0,-8 15 1 0 0,14-22 201 0 0,1-3 11 0 0,12 6 330 0 0,-4 0-432 0 0,-2-4-21 0 0,0 0 0 0 0,1 1-1 0 0,0-2 1 0 0,-1 1-1 0 0,1-1 1 0 0,0 0 0 0 0,13 0-1 0 0,51-7 1023 0 0,-48 4-789 0 0,269-49 2377 0 0,-180 19-2660 0 0,-85 23-129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1375 0 0,'-7'-8'3176'0'0,"6"7"-2618"0"0,0-1 0 0 0,1 0-1 0 0,-1 0 1 0 0,1 0 0 0 0,0 0 0 0 0,-1 0-1 0 0,1 0 1 0 0,0 0 0 0 0,0 0-1 0 0,1-2 1 0 0,-1 2 257 0 0,0 2-114 0 0,0 0-49 0 0,1-2-11 0 0,0 2-576 0 0,-1 0-1 0 0,0-1 0 0 0,0 1 1 0 0,1 0-1 0 0,-1 0 1 0 0,0-1-1 0 0,1 1 0 0 0,-1 0 1 0 0,0 0-1 0 0,1 0 1 0 0,-1-1-1 0 0,0 1 0 0 0,1 0 1 0 0,-1 0-1 0 0,0 0 1 0 0,1 0-1 0 0,-1 0 0 0 0,1 0 1 0 0,-1 0-1 0 0,0 0 1 0 0,1 0-1 0 0,7 7 353 0 0,-6-3-406 0 0,0 0-1 0 0,0 0 1 0 0,-1 0 0 0 0,0 1 0 0 0,1-1 0 0 0,-2 0 0 0 0,1 0 0 0 0,0 8 0 0 0,-1 39 168 0 0,0-36-91 0 0,-14 123 819 0 0,11-110-605 0 0,2-25-166 0 0,1-3 6 0 0,0-1-110 0 0,0 1 0 0 0,0 0 0 0 0,1 0 0 0 0,-1 0 0 0 0,0 0 0 0 0,0 0 0 0 0,0 0 0 0 0,0-1 0 0 0,0 1 0 0 0,0 0 1 0 0,0 0-1 0 0,0 0 0 0 0,0 0 0 0 0,1 0 0 0 0,-1 0 0 0 0,0 0 0 0 0,0 0 0 0 0,0 0 0 0 0,0 0 0 0 0,0-1 0 0 0,1 1 1 0 0,-1 0-1 0 0,0 0 0 0 0,0 0 0 0 0,0 0 0 0 0,0 0 0 0 0,0 0 0 0 0,1 0 0 0 0,-1 0 0 0 0,0 0 0 0 0,0 0 0 0 0,0 0 1 0 0,0 0-1 0 0,0 0 0 0 0,1 1 0 0 0,-1-1 0 0 0,0 0 0 0 0,0 0 0 0 0,0 0 0 0 0,0 0 0 0 0,0 0 0 0 0,0 0 0 0 0,1 0 1 0 0,-1 0-1 0 0,0 0 0 0 0,0 0 0 0 0,0 1 0 0 0,0-1 0 0 0,0 0 0 0 0,0 0 0 0 0,0 0 0 0 0,0 0 0 0 0,0 0 0 0 0,0 0 1 0 0,1 1-1 0 0,-1-1 0 0 0,0 0 0 0 0,0 0 0 0 0,0 0 0 0 0,0 0 0 0 0,0 0 0 0 0,0 1 0 0 0,0-1 0 0 0,0 0 0 0 0,0 0 1 0 0,0 0-1 0 0,0 0 0 0 0,15-17 599 0 0,14-29-554 0 0,81-123 147 0 0,-93 149-224 0 0,25-24 0 0 0,-27 30 0 0 0,8-7 3 0 0,1 2-1 0 0,27-18 1 0 0,-24 18 43 0 0,-16 12-115 0 0,21-10 1 0 0,-24 13-63 0 0,-6 3-109 0 0,-2 1-499 0 0,0 0-224 0 0,0 0-41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155 124 5063 0 0,'2'-1'390'0'0,"9"-5"51"0"0,-2-1 1 0 0,1-1 0 0 0,-1 0 0 0 0,15-16-1 0 0,-1 2 1479 0 0,-16 15-1483 0 0,0-1 0 0 0,0 0 1 0 0,10-14-1 0 0,-17 22-437 0 0,0 0 1 0 0,0 0-1 0 0,0 0 0 0 0,0 0 0 0 0,0 0 1 0 0,0 0-1 0 0,0 0 0 0 0,0 0 1 0 0,0 0-1 0 0,0 0 0 0 0,0 0 1 0 0,0 0-1 0 0,0 0 0 0 0,0 0 0 0 0,0 0 1 0 0,1 0-1 0 0,-1 0 0 0 0,0 0 1 0 0,0-1-1 0 0,0 1 0 0 0,0 0 1 0 0,0 0-1 0 0,0 0 0 0 0,0 0 0 0 0,0 0 1 0 0,0 0-1 0 0,0 0 0 0 0,0 0 1 0 0,0 0-1 0 0,0 0 0 0 0,0 0 0 0 0,0 0 1 0 0,0 0-1 0 0,0 0 0 0 0,0-1 1 0 0,0 1-1 0 0,0 0 0 0 0,0 0 1 0 0,0 0-1 0 0,0 0 0 0 0,0 0 0 0 0,0 0 1 0 0,0 0-1 0 0,0 0 0 0 0,-1 0 1 0 0,1 0-1 0 0,0 0 0 0 0,0 0 1 0 0,0 0-1 0 0,0 0 0 0 0,0 0 0 0 0,0 0 1 0 0,0 0-1 0 0,0 0 0 0 0,0-1 1 0 0,0 1-1 0 0,0 0 0 0 0,0 0 1 0 0,0 0-1 0 0,0 0 0 0 0,0 0 0 0 0,0 0 1 0 0,0 0-1 0 0,-1 0 0 0 0,1 0 1 0 0,0 0-1 0 0,0 0 0 0 0,0 0 0 0 0,0 0 1 0 0,-7 3-32 0 0,-9 6-58 0 0,-38 40-115 0 0,19-15 158 0 0,16-16 260 0 0,1 1 1 0 0,0 0 0 0 0,2 1-1 0 0,0 2 1 0 0,-21 36 0 0 0,21-31 230 0 0,10-17-28 0 0,0 0 1 0 0,-8 21 0 0 0,13-29-2 0 0,1-2 0 0 0,0 0 11 0 0,0 0 42 0 0,13-2 499 0 0,-2-2-681 0 0,0 0 0 0 0,0-1 0 0 0,0 0-1 0 0,-1 0 1 0 0,1-2 0 0 0,13-10 0 0 0,9-5 89 0 0,-9 7-272 0 0,-1-1 0 0 0,20-19 0 0 0,-31 25-104 0 0,-3 6-12 0 0,-8 5 4 0 0,-1 0 0 0 0,0 0-1 0 0,1-1 1 0 0,-1 1-1 0 0,0 0 1 0 0,0 0 0 0 0,0 0-1 0 0,0-1 1 0 0,0 1 0 0 0,0 0-1 0 0,0 0 1 0 0,0 0 0 0 0,0 1-1 0 0,0-2 6 0 0,-7 36-89 0 0,6-34 15 0 0,1-2-4 0 0,0 0 7 0 0,0 0-23 0 0,0 0-106 0 0,0 0-42 0 0,0 0-778 0 0,3-1-3226 0 0,10-6-1382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1375 0 0,'3'-1'12334'0'0,"15"-12"-7853"0"0,16-9-3496 0 0,163-88-412 0 0,-52 27-294 0 0,-144 82-340 0 0,11-5-640 0 0,0 0-1 0 0,18-6 1 0 0,-27 11 405 0 0,0 0 1 0 0,0 0 0 0 0,0 0 0 0 0,0 1 0 0 0,0-1-1 0 0,0 1 1 0 0,0 0 0 0 0,1 0 0 0 0,-1 0 0 0 0,0 0-1 0 0,0 1 1 0 0,0-1 0 0 0,0 1 0 0 0,0 0 0 0 0,0 0 0 0 0,5 2-1 0 0,1 4-1332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6879 0 0,'0'0'315'0'0,"0"0"-7"0"0,-1 3-199 0 0,-22 48 2561 0 0,2 2-1 0 0,-26 100 0 0 0,1 12-1147 0 0,10-79-818 0 0,18-43-423 0 0,6-19-126 0 0,-16 26 0 0 0,15-28-37 0 0,-14 32-1 0 0,15-28 15 0 0,8-18-505 0 0,0 0 0 0 0,-4 15 1 0 0,8-21-3924 0 0,0-2-1462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104 130 4143 0 0,'0'0'319'0'0,"0"0"88"0"0,0-2 1147 0 0,-10-12 2705 0 0,9 12-2256 0 0,1 2-847 0 0,0-1-1006 0 0,-1 0 1 0 0,1 0 0 0 0,-1 1 0 0 0,0-1-1 0 0,0 0 1 0 0,1 0 0 0 0,-1 0 0 0 0,0 0-1 0 0,0 1 1 0 0,0-1 0 0 0,0 1-1 0 0,0-1 1 0 0,0 0 0 0 0,0 1 0 0 0,0-1-1 0 0,0 1 1 0 0,0 0 0 0 0,-1-1 0 0 0,-7-2-129 0 0,2-1-35 0 0,4 6-40 0 0,-3 6 36 0 0,1 0 0 0 0,1 1 0 0 0,0 0 0 0 0,0 0 0 0 0,-4 17 1 0 0,-10 52-86 0 0,15-67 101 0 0,2-5 7 0 0,-1 1 0 0 0,1-1 0 0 0,1 1-1 0 0,-1 0 1 0 0,1 0 0 0 0,0-1 0 0 0,1 1 0 0 0,-1 0-1 0 0,4 12 1 0 0,1-8 138 0 0,-4-9-116 0 0,0 0 94 0 0,10 2 405 0 0,-11-3-484 0 0,1-1-1 0 0,0 1 1 0 0,0-1 0 0 0,0 0-1 0 0,0 1 1 0 0,0-1 0 0 0,0 0 0 0 0,0 1-1 0 0,0-1 1 0 0,-1 0 0 0 0,1 0-1 0 0,0 0 1 0 0,0 0 0 0 0,0 0-1 0 0,0 0 1 0 0,2 0 0 0 0,15-4 200 0 0,0-1 0 0 0,0-1 0 0 0,0-1 1 0 0,-1 0-1 0 0,0-1 0 0 0,-1-1 0 0 0,25-16 0 0 0,-32 19-263 0 0,-1-1 0 0 0,0 1 0 0 0,0-1-1 0 0,0-1 1 0 0,-1 0 0 0 0,0 0 0 0 0,-1 0 0 0 0,1-1-1 0 0,-2 0 1 0 0,1 0 0 0 0,-1 0 0 0 0,-1-1 0 0 0,5-12 0 0 0,-6 12-96 0 0,0 1 0 0 0,0-1 0 0 0,-1 0 0 0 0,-1 1 0 0 0,2-19 0 0 0,-3 22-215 0 0,-1 0-1 0 0,1 0 1 0 0,-1 0 0 0 0,0 0 0 0 0,0 0 0 0 0,-1 0 0 0 0,0 1-1 0 0,0-1 1 0 0,0 0 0 0 0,-5-7 0 0 0,4 6-1793 0 0,2 6-2891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168 230 3679 0 0,'0'0'284'0'0,"0"0"23"0"0,2-2 790 0 0,9-12 4519 0 0,-9 12-4612 0 0,-2 2-32 0 0,0 0-96 0 0,0 0-388 0 0,0 0-174 0 0,0 0-33 0 0,2 1-53 0 0,37 17-183 0 0,-26-15-45 0 0,-5-3 10 0 0,0 0 0 0 0,0 0 0 0 0,0 0 0 0 0,0-1 0 0 0,0 0 0 0 0,0-1 0 0 0,0 0 0 0 0,-1 0-1 0 0,1-1 1 0 0,-1 1 0 0 0,1-2 0 0 0,-1 1 0 0 0,0-1 0 0 0,0 0 0 0 0,-1 0 0 0 0,1-1 0 0 0,-1 0 0 0 0,0 0-1 0 0,0-1 1 0 0,9-11 0 0 0,-4 4-4 0 0,-3 4 5 0 0,0-1 1 0 0,-1 1 0 0 0,0-1 0 0 0,7-16-1 0 0,19-33 53 0 0,-30 48-80 0 0,-3 11 0 0 0,0-1 0 0 0,0 0-1 0 0,-1 0 1 0 0,1 1 0 0 0,0-1-1 0 0,0 0 1 0 0,-1 1 0 0 0,1-1 0 0 0,0 0-1 0 0,-1 1 1 0 0,1-1 0 0 0,0 0-1 0 0,-1 1 1 0 0,1-1 0 0 0,-1 1-1 0 0,1-1 1 0 0,-1 0 0 0 0,1 1-1 0 0,-1-1 1 0 0,0 1 0 0 0,1 0 0 0 0,-1-1-1 0 0,0 1 1 0 0,1 0 0 0 0,-1-1-1 0 0,0 1 1 0 0,1 0 0 0 0,-1 0-1 0 0,0-1 1 0 0,0 1 0 0 0,1 0-1 0 0,-1 0 1 0 0,0 0 0 0 0,0 0 0 0 0,1 0-1 0 0,-1 0 1 0 0,0 0 0 0 0,0 0-1 0 0,-1 1 1 0 0,-5-1-139 0 0,0 1 1 0 0,0 1-1 0 0,-9 2 1 0 0,10-2 80 0 0,-3 1-8 0 0,0 1 0 0 0,0 0 0 0 0,0 0-1 0 0,1 1 1 0 0,0 0 0 0 0,-10 8-1 0 0,-1 1-5 0 0,-34 23 120 0 0,2 3 0 0 0,-61 62 0 0 0,79-69 352 0 0,-41 53-1 0 0,65-65-302 0 0,8-19-3 0 0,1-2 3 0 0,1 3 24 0 0,-1-3-100 0 0,-1 1 1 0 0,1-1-1 0 0,0 1 0 0 0,0-1 1 0 0,0 1-1 0 0,0-1 0 0 0,0 0 1 0 0,1 1-1 0 0,-1-1 0 0 0,0 1 1 0 0,0-1-1 0 0,0 0 0 0 0,0 1 1 0 0,0-1-1 0 0,0 1 0 0 0,1-1 1 0 0,-1 0-1 0 0,0 1 1 0 0,0-1-1 0 0,1 0 0 0 0,-1 1 1 0 0,1-1-1 0 0,10 6 88 0 0,1-1 0 0 0,0-1 1 0 0,0 0-1 0 0,0-1 0 0 0,0 0 0 0 0,1-1 1 0 0,15 1-1 0 0,28 6 14 0 0,6 10-43 0 0,-44-12-66 0 0,-16-5-13 0 0,0 0-17 0 0,0 0-219 0 0,0-1-66 0 0,21 4-4131 0 0,-21-5-159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40 6447 0 0,'-3'-6'195'0'0,"-12"-12"541"0"0,1 4 3984 0 0,13 12-3144 0 0,1 2-893 0 0,-2 0-394 0 0,-4 1-253 0 0,1 0 1 0 0,-1 0-1 0 0,1 0 0 0 0,0 1 1 0 0,-1 0-1 0 0,1 0 1 0 0,0 0-1 0 0,0 1 0 0 0,0-1 1 0 0,1 1-1 0 0,-6 4 0 0 0,0 1-43 0 0,0-1 0 0 0,1 2 0 0 0,0-1 0 0 0,-8 11 0 0 0,-33 38 7 0 0,13-15 11 0 0,37-41-8 0 0,-1-1-1 0 0,1 1 1 0 0,0-1 0 0 0,-1 1 0 0 0,1-1 0 0 0,0 1-1 0 0,0-1 1 0 0,-1 1 0 0 0,1 0 0 0 0,0-1-1 0 0,0 1 1 0 0,0-1 0 0 0,0 1 0 0 0,0 0-1 0 0,0-1 1 0 0,0 1 0 0 0,0-1 0 0 0,0 1 0 0 0,0 0-1 0 0,0-1 1 0 0,0 1 0 0 0,0 0 0 0 0,1-1-1 0 0,-1 1 1 0 0,0-1 0 0 0,0 1 0 0 0,1-1-1 0 0,-1 1 1 0 0,0-1 0 0 0,1 1 0 0 0,-1-1 0 0 0,1 1-1 0 0,-1-1 1 0 0,0 1 0 0 0,1-1 0 0 0,-1 1-1 0 0,1-1 1 0 0,-1 0 0 0 0,1 1 0 0 0,-1-1-1 0 0,1 0 1 0 0,0 0 0 0 0,-1 1 0 0 0,2-1-1 0 0,2 2 0 0 0,0 0-1 0 0,0 0 1 0 0,1-1-1 0 0,5 2 1 0 0,23 3 103 0 0,2 1 243 0 0,44 13 0 0 0,-69-16-125 0 0,0 0 1 0 0,0 0-1 0 0,0 1 0 0 0,-1 0 0 0 0,0 1 0 0 0,0 0 0 0 0,0 0 0 0 0,12 12 0 0 0,-19-16-140 0 0,-1-1-1 0 0,0 1 1 0 0,1 0-1 0 0,-1 0 1 0 0,0 0-1 0 0,0 0 1 0 0,0 0-1 0 0,0 0 1 0 0,0 0-1 0 0,0 0 1 0 0,-1 0-1 0 0,1 0 1 0 0,-1 0-1 0 0,1 0 1 0 0,-1 0-1 0 0,0 1 1 0 0,0-1-1 0 0,0 0 1 0 0,0 0-1 0 0,0 0 1 0 0,0 1-1 0 0,-1-1 1 0 0,1 0-1 0 0,-1 0 1 0 0,0 0-1 0 0,1 0 1 0 0,-1 0-1 0 0,0 0 1 0 0,-2 4-1 0 0,-2 1-10 0 0,1 0-1 0 0,-2 0 1 0 0,1-1 0 0 0,0 0-1 0 0,-1 0 1 0 0,-8 7-1 0 0,-6 4-16 0 0,-1-1-1 0 0,-1-1 0 0 0,-27 15 1 0 0,41-26-293 0 0,-1 0-1 0 0,0 0 1 0 0,0 0 0 0 0,0-1 0 0 0,0 0 0 0 0,0-1 0 0 0,-1 0 0 0 0,1-1 0 0 0,-1 0 0 0 0,0 0 0 0 0,1-1 0 0 0,-11-1 0 0 0,16 0-765 0 0,0 1-1 0 0,1-1 1 0 0,-1 0 0 0 0,0 0-1 0 0,-5-3 1 0 0,-1-2-4228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0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5983 0 0,'1'-2'464'0'0,"-1"1"-453"0"0,0 0-1 0 0,1 1 0 0 0,-1-1 1 0 0,0 0-1 0 0,0 0 0 0 0,1 1 0 0 0,-1-1 1 0 0,0 0-1 0 0,1 1 0 0 0,-1-1 0 0 0,0 0 1 0 0,1 1-1 0 0,-1-1 0 0 0,1 1 1 0 0,-1-1-1 0 0,1 1 0 0 0,0-1 0 0 0,-1 1 1 0 0,1-1-1 0 0,-1 1 0 0 0,1 0 1 0 0,0-1-1 0 0,-1 1 0 0 0,1 0 0 0 0,0-1 1 0 0,0 1-1 0 0,0 0 0 0 0,2-1 138 0 0,4-1 385 0 0,-1 0 0 0 0,1 0 0 0 0,-1 0 0 0 0,1 1 0 0 0,0 0 0 0 0,-1 1 0 0 0,1-1 0 0 0,0 1 0 0 0,0 1 0 0 0,0-1 0 0 0,-1 1 0 0 0,1 0 0 0 0,8 3 0 0 0,1 0-93 0 0,0 1-1 0 0,-1 1 1 0 0,1 1 0 0 0,18 10-1 0 0,4 5 504 0 0,-2 1-1 0 0,0 2 0 0 0,62 55 1 0 0,-84-66-821 0 0,-1 0 1 0 0,0 1-1 0 0,-1 1 1 0 0,0 0-1 0 0,-2 1 1 0 0,0 0-1 0 0,0 0 1 0 0,-2 1-1 0 0,0 0 1 0 0,10 38-1 0 0,-14-40-104 0 0,-1 1 0 0 0,0-1-1 0 0,-1 1 1 0 0,-1 0-1 0 0,-1 0 1 0 0,0 0-1 0 0,-1 0 1 0 0,-1 0 0 0 0,0 0-1 0 0,-1-1 1 0 0,-7 21-1 0 0,-21 50-3639 0 0,27-77-3076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2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446 528 7279 0 0,'0'0'332'0'0,"-2"-2"-4"0"0,-6-3-209 0 0,7 4-97 0 0,0 0-1 0 0,-1 0 0 0 0,1 0 1 0 0,0 0-1 0 0,-1 0 1 0 0,1 0-1 0 0,0 0 1 0 0,0 0-1 0 0,0-1 1 0 0,-1-1-1 0 0,2-5 206 0 0,0 7-213 0 0,0-1-11 0 0,1 1 0 0 0,-1 0 0 0 0,1 0 0 0 0,-1 0 0 0 0,1 0-1 0 0,-1 0 1 0 0,1 0 0 0 0,0 0 0 0 0,-1 0 0 0 0,1 0 0 0 0,0 1-1 0 0,0-1 1 0 0,0 0 0 0 0,2-1 0 0 0,1-2-63 0 0,-2 0 21 0 0,-2 3 27 0 0,1 0 1 0 0,-1 0-1 0 0,1 0 1 0 0,0 0 0 0 0,-1 0-1 0 0,1 0 1 0 0,0 0-1 0 0,0 0 1 0 0,0 0 0 0 0,-1 1-1 0 0,1-1 1 0 0,0 0-1 0 0,0 1 1 0 0,0-1 0 0 0,0 0-1 0 0,2 0 1 0 0,27-16 47 0 0,-28 17 90 0 0,-2 0 37 0 0,0 0 146 0 0,0 0 67 0 0,0 0 10 0 0,0 0 4 0 0,1 0-311 0 0,0 1-1 0 0,1-1 1 0 0,-1 1-1 0 0,0-1 0 0 0,0 0 1 0 0,0 1-1 0 0,0-1 1 0 0,0 0-1 0 0,3 1 0 0 0,-2-1 314 0 0,1 6 136 0 0,3 3-177 0 0,-5-4-284 0 0,0-1 1 0 0,0 0-1 0 0,0 1 1 0 0,-1-1-1 0 0,0 1 1 0 0,0-1-1 0 0,0 1 1 0 0,0-1-1 0 0,-1 0 1 0 0,-1 7-1 0 0,-1 2 59 0 0,-2 1-1 0 0,-7 17 1 0 0,8-21-116 0 0,-3 0 4 0 0,1 1 282 0 0,1 0-1 0 0,0 1 1 0 0,0 0 0 0 0,-5 21 0 0 0,10-32-297 0 0,-5 21 344 0 0,-4 42 0 0 0,-1 10-225 0 0,3-43-118 0 0,-1 0 0 0 0,-1 0 0 0 0,-23 49 0 0 0,24-63 0 0 0,-3 4 0 0 0,-1 0 0 0 0,-17 24 0 0 0,19-25 0 0 0,9-16 0 0 0,0-1 0 0 0,0 0 0 0 0,-1 0 0 0 0,1 0 0 0 0,-3 3 0 0 0,-16 17 33 0 0,11-13-1 0 0,0 1 0 0 0,-6 11-1 0 0,7-8 74 0 0,0 1 0 0 0,1 0 0 0 0,1 0 0 0 0,1 1 0 0 0,0 0 0 0 0,1 0 0 0 0,-2 16-1 0 0,-5 117 405 0 0,7-60-537 0 0,1-63-29 0 0,0 0 1 0 0,-2 0-1 0 0,-1 0 0 0 0,-1-1 0 0 0,-1 0 1 0 0,-14 30-1 0 0,6-23 49 0 0,8-15 6 0 0,0 0 0 0 0,-8 29 1 0 0,13-35 1 0 0,1 1 0 0 0,0 0 1 0 0,1 0-1 0 0,0 0 1 0 0,1 0-1 0 0,3 20 0 0 0,0-5 0 0 0,-1-1 0 0 0,0 0 0 0 0,-2 1 0 0 0,-6 42 0 0 0,0-40 0 0 0,-18 53 0 0 0,16-58 54 0 0,1 0-1 0 0,0 0 0 0 0,2 0 1 0 0,1 0-1 0 0,-1 38 0 0 0,9-21-53 0 0,-4-39-8 0 0,1 1 0 0 0,-1 0 0 0 0,1-1 0 0 0,0 1 0 0 0,-1-1 0 0 0,1 1 0 0 0,0-1 0 0 0,0 1 0 0 0,1-1-1 0 0,-1 1 1 0 0,2 1 0 0 0,1 2-23 0 0,5 4-35 0 0,-2-4 35 0 0,1-1 0 0 0,1 0 0 0 0,-1 0 0 0 0,17 7 0 0 0,-12-6 30 0 0,0 0 1 0 0,0 1-1 0 0,-1 0 1 0 0,12 11-1 0 0,-14-8 1 0 0,26 47 61 0 0,-13-20-47 0 0,-18-28 8 0 0,1-1 1 0 0,0 0-1 0 0,13 13 1 0 0,-16-18-14 0 0,1 0 1 0 0,-1-1 0 0 0,1 1-1 0 0,0-1 1 0 0,-1 0 0 0 0,1 1-1 0 0,0-2 1 0 0,1 1 0 0 0,-1 0-1 0 0,6 0 1 0 0,7 1 106 0 0,1 0 0 0 0,0-2 0 0 0,31-1 0 0 0,16 1 72 0 0,-55 0-127 0 0,0 1 0 0 0,18 6 1 0 0,4 1 135 0 0,-16-5-38 0 0,-1 1-1 0 0,-1 0 0 0 0,23 12 1 0 0,20 8 183 0 0,-34-17-342 0 0,0-1 0 0 0,1-1 0 0 0,1-1 0 0 0,-1-1 0 0 0,0-1 0 0 0,1-2 0 0 0,0 0 0 0 0,24-3 0 0 0,128-12 12 0 0,-158 14 68 0 0,1 0-1 0 0,0 1 1 0 0,-1 2-1 0 0,0 0 1 0 0,1 0 0 0 0,-1 2-1 0 0,0 1 1 0 0,19 8-1 0 0,-10-4-31 0 0,47 11 0 0 0,-63-19-49 0 0,0 0 0 0 0,1-1 0 0 0,0 0 0 0 0,-1-1-1 0 0,1 0 1 0 0,19-4 0 0 0,10-5 68 0 0,-1-3 0 0 0,76-32 0 0 0,23-7 540 0 0,-81 35-438 0 0,-4 2-81 0 0,80-34-1 0 0,-85 28-87 0 0,-26 11 0 0 0,39-21 0 0 0,-25 8 55 0 0,-1-1 0 0 0,-1-3-1 0 0,52-46 1 0 0,72-64 581 0 0,-110 95-323 0 0,6 1 5 0 0,7-6-68 0 0,0-1-126 0 0,3-3-43 0 0,44-51-70 0 0,-99 88-11 0 0,0 0 0 0 0,18-30 0 0 0,-9 11 0 0 0,4-4 30 0 0,-2-2 0 0 0,-2 0 0 0 0,-2-1-1 0 0,21-65 1 0 0,33-172 137 0 0,-49 143-77 0 0,11-45 24 0 0,-23 132-183 0 0,-2-1 1 0 0,-2 1-1 0 0,2-88 0 0 0,-11 86 54 0 0,-3 1 0 0 0,-1-1-1 0 0,-3 1 1 0 0,-21-68-1 0 0,21 86 68 0 0,-2 1-1 0 0,-1 0 0 0 0,-1 1 1 0 0,-2 0-1 0 0,0 1 1 0 0,-22-28-1 0 0,33 49-29 0 0,-1-2 2 0 0,-1-1 1 0 0,0 1 0 0 0,0-1-1 0 0,0 2 1 0 0,-1-1 0 0 0,0 1-1 0 0,-12-8 1 0 0,-35-23 33 0 0,41 27-73 0 0,-1 0-1 0 0,-1 1 1 0 0,0 0 0 0 0,-22-9-1 0 0,6 5-65 0 0,-46-27-1 0 0,37 19 45 0 0,9 0 16 0 0,28 18 16 0 0,-1 0 1 0 0,0 0-1 0 0,0 0 0 0 0,-1 1 1 0 0,1-1-1 0 0,-1 1 1 0 0,1 0-1 0 0,-1 0 0 0 0,0 1 1 0 0,-7-2-1 0 0,6 1 5 0 0,0 1 0 0 0,0-1 0 0 0,0 0 0 0 0,1 0 0 0 0,-1-1 0 0 0,0 0 0 0 0,-8-6 0 0 0,9 6 0 0 0,0 0 0 0 0,0 0 0 0 0,0 1 0 0 0,0-1 0 0 0,-1 1 0 0 0,1 0 0 0 0,-1 1 0 0 0,-10-3 0 0 0,-22-3 0 0 0,31 5 0 0 0,-1 0 0 0 0,1 0 0 0 0,-1 1 0 0 0,-8 0 0 0 0,-8 0 0 0 0,-1-2 0 0 0,-27-5 0 0 0,-30-4 0 0 0,-29-2-135 0 0,27 2 46 0 0,57 8 76 0 0,20 3 5 0 0,-1 0 1 0 0,1 0 0 0 0,-1 0 0 0 0,0 1 0 0 0,1 0-1 0 0,-10 2 1 0 0,-74 11-46 0 0,63-8 12 0 0,-43 3-1 0 0,51-8 22 0 0,0 2 0 0 0,1 1 0 0 0,-1 1 0 0 0,1 0 0 0 0,-26 10 0 0 0,-37 15 7 0 0,73-26-17 0 0,0 1 1 0 0,1 0 0 0 0,-15 10-1 0 0,-3 2-12 0 0,2-4-9 0 0,1 0 0 0 0,-2-2-1 0 0,1-1 1 0 0,-1-1 0 0 0,-33 6 0 0 0,2 0 51 0 0,13-2 0 0 0,10-1 0 0 0,28-9 1 0 0,0 0-1 0 0,0 1 0 0 0,0 0 1 0 0,1 0-1 0 0,-1 0 0 0 0,1 1 1 0 0,-5 4-1 0 0,-15 11-68 0 0,-12 5-428 0 0,-1-2 0 0 0,-1-1 0 0 0,-47 17 0 0 0,64-32 321 0 0,-1-1 0 0 0,1 0 0 0 0,-1-2 0 0 0,-1-1 0 0 0,1 0 0 0 0,0-2 0 0 0,0 0 0 0 0,-33-6 0 0 0,34 3 219 0 0,17 1-1 0 0,-1 1 1 0 0,1 0 0 0 0,-1 1-1 0 0,1-1 1 0 0,-1 1 0 0 0,0 0 0 0 0,1 0-1 0 0,-1 0 1 0 0,0 1 0 0 0,1-1-1 0 0,-6 2 1 0 0,-13 1 308 0 0,21-2-322 0 0,-6 4 116 0 0,4-1-162 0 0,2 0 1 0 0,-1-1-1 0 0,0 1 0 0 0,1 1 0 0 0,0-1 0 0 0,0 0 1 0 0,0 0-1 0 0,0 1 0 0 0,1-1 0 0 0,0 1 0 0 0,0 0 0 0 0,-1 5 1 0 0,-3 14-492 0 0,0-4-78 0 0,5-18 378 0 0,0-2-1 0 0,0 0 24 0 0,0 0 118 0 0,0 0 119 0 0,0 0 64 0 0,0 0 13 0 0,-2-2 2 0 0,2 2-125 0 0,-1 0 17 0 0,0-1 0 0 0,0 1 0 0 0,0-1 0 0 0,0 0 0 0 0,0 0 0 0 0,1 1 0 0 0,-1-1 0 0 0,0 0 0 0 0,1 0 0 0 0,-1 0 0 0 0,0 0 0 0 0,1 0 0 0 0,-1 0 0 0 0,1 1 0 0 0,-1-1 0 0 0,1-1 0 0 0,-1 0 1 0 0,1 2-48 0 0,0-1 1 0 0,0 1 0 0 0,0-1-1 0 0,0 1 1 0 0,0-1 0 0 0,0 1-1 0 0,0-1 1 0 0,0 1 0 0 0,0-1-1 0 0,0 0 1 0 0,0 1 0 0 0,0-1 0 0 0,0 1-1 0 0,0-1 1 0 0,0 1 0 0 0,1-1-1 0 0,-1 1 1 0 0,0-1 0 0 0,0 1-1 0 0,1-1 1 0 0,-1 1 0 0 0,0 0-1 0 0,1-1 1 0 0,-1 1 0 0 0,0-1 0 0 0,1 1-1 0 0,-1 0 1 0 0,1-1 0 0 0,-1 1-1 0 0,0 0 1 0 0,1-1 0 0 0,-1 1-1 0 0,1 0 1 0 0,-1 0 0 0 0,1 0-1 0 0,-1-1 1 0 0,1 1 0 0 0,-1 0 0 0 0,1 0-1 0 0,0 0 1 0 0,15-3-1061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125 190 11975 0 0,'0'0'267'0'0,"0"0"42"0"0,0 0 17 0 0,0 0-28 0 0,0 2-196 0 0,-2 6-101 0 0,-1-1 1 0 0,1 1 0 0 0,-1 0-1 0 0,-1-1 1 0 0,-5 9 0 0 0,0 3-2 0 0,-28 52 926 0 0,-17 37 2071 0 0,54-108-2993 0 0,0 0-1 0 0,0 0 1 0 0,0 1 0 0 0,0-1 0 0 0,-1 0 0 0 0,1 0-1 0 0,0 0 1 0 0,0 1 0 0 0,0-1 0 0 0,0 0 0 0 0,0 0-1 0 0,0 0 1 0 0,0 1 0 0 0,0-1 0 0 0,-1 0-1 0 0,1 0 1 0 0,0 1 0 0 0,0-1 0 0 0,0 0 0 0 0,0 0-1 0 0,0 0 1 0 0,0 1 0 0 0,0-1 0 0 0,0 0-1 0 0,0 0 1 0 0,1 1 0 0 0,-1-1 0 0 0,0 0 0 0 0,0 0-1 0 0,0 1 1 0 0,0-1 0 0 0,0 0 0 0 0,0 0 0 0 0,0 0-1 0 0,0 1 1 0 0,1-1 0 0 0,-1 0 0 0 0,0 0-1 0 0,0 0 1 0 0,1 1 0 0 0,4-3 7 0 0,-5 2-12 0 0,7-4 1 0 0,1 0 0 0 0,-1 0 0 0 0,0-1 0 0 0,-1 0 0 0 0,1 0 0 0 0,9-12 0 0 0,9-5 0 0 0,22-21-600 0 0,76-89-1 0 0,-29 28 44 0 0,-90 100 569 0 0,15-16 528 0 0,0 1 1 0 0,2 1 0 0 0,23-16-1 0 0,-42 32-412 0 0,0 1 0 0 0,1 0 0 0 0,-1 0 0 0 0,0 0 0 0 0,0 0 0 0 0,1 0 0 0 0,-1 0 0 0 0,1 1 0 0 0,-1-1 0 0 0,1 1 0 0 0,2-1 0 0 0,-5 1-77 0 0,1 1 0 0 0,0-1 0 0 0,-1 0 0 0 0,1 1 0 0 0,-1-1 0 0 0,1 1 0 0 0,-1-1 1 0 0,0 0-1 0 0,1 1 0 0 0,-1-1 0 0 0,1 1 0 0 0,-1-1 0 0 0,0 1 0 0 0,1-1 0 0 0,-1 1 0 0 0,0-1 0 0 0,0 1 0 0 0,1 0 0 0 0,-1-1 0 0 0,0 1 0 0 0,0 0 0 0 0,4 13 362 0 0,-3-8-333 0 0,-1 0 1 0 0,0 0-1 0 0,0 0 0 0 0,0 0 0 0 0,0 0 1 0 0,-1 0-1 0 0,-2 6 0 0 0,-13 43-151 0 0,8-30 108 0 0,-13 38-39 0 0,12-38-10 0 0,1 0-1 0 0,1 0 1 0 0,1 1 0 0 0,-3 30-1 0 0,10-37-799 0 0,-1-17 304 0 0,0-2 66 0 0,2-1 292 0 0,18-11-677 0 0,-8 0-3747 0 0,-1-1-1489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 15663 0 0,'2'0'356'0'0,"68"-24"1008"0"0,-69 24-1343 0 0,18-6 1969 0 0,-13 6-728 0 0,-9 6-612 0 0,-9 7-554 0 0,-18 12 0 0 0,-10 11-524 0 0,22-18 237 0 0,1 1 0 0 0,0 1 0 0 0,2 0 1 0 0,0 1-1 0 0,2 1 0 0 0,0 1 0 0 0,-14 34 0 0 0,26-55 277 0 0,1 0 1 0 0,-1-1-1 0 0,0 1 0 0 0,1 0 1 0 0,0 0-1 0 0,-1 0 0 0 0,1 0 0 0 0,0 0 1 0 0,0 0-1 0 0,0 0 0 0 0,0 0 0 0 0,1 0 1 0 0,-1-1-1 0 0,0 1 0 0 0,1 0 0 0 0,-1 0 1 0 0,1 0-1 0 0,0 0 0 0 0,-1-1 1 0 0,2 3-1 0 0,0-2-64 0 0,0 0 0 0 0,0 0-1 0 0,0 0 1 0 0,0 0 0 0 0,0 0 0 0 0,0-1 0 0 0,0 1 0 0 0,0-1 0 0 0,1 0 0 0 0,-1 1 0 0 0,1-1 0 0 0,4 1 0 0 0,1 0-41 0 0,0 0 0 0 0,0 0 0 0 0,0-1 1 0 0,0 0-1 0 0,0-1 0 0 0,0 0 1 0 0,0 0-1 0 0,14-3 0 0 0,-20 3 19 0 0,0-1 0 0 0,0 1 0 0 0,0-1 0 0 0,0 0 0 0 0,0 0 0 0 0,0 1 0 0 0,0-1 0 0 0,0-1 0 0 0,0 1 0 0 0,0 0 0 0 0,-1 0 0 0 0,1-1 0 0 0,0 1 0 0 0,-1-1 0 0 0,1 1 0 0 0,-1-1 0 0 0,0 0 0 0 0,0 0 0 0 0,1 1 0 0 0,-1-1 0 0 0,0 0 0 0 0,0 0 0 0 0,-1 0 0 0 0,1 0 0 0 0,0 0 0 0 0,-1 0 0 0 0,1 0 0 0 0,-1-1 0 0 0,0 1 0 0 0,1 0 0 0 0,-1 0 0 0 0,0 0 0 0 0,-1 0 0 0 0,1-3 0 0 0,-2-10 0 0 0,-1 1 0 0 0,0 0 0 0 0,0-1 0 0 0,-2 1 0 0 0,-10-24 0 0 0,4 13 0 0 0,10 22-60 0 0,-1 0 0 0 0,1 0 0 0 0,-1 0 1 0 0,0 0-1 0 0,0 0 0 0 0,0 1 0 0 0,-1-1 0 0 0,-4-4 0 0 0,-11-12-2653 0 0,17 17 2499 0 0,0 1 0 0 0,0-1 0 0 0,0 1 0 0 0,0-1 0 0 0,1 0 0 0 0,-1 0 0 0 0,0 1-1 0 0,1-1 1 0 0,0 0 0 0 0,-1 0 0 0 0,1 0 0 0 0,0 1 0 0 0,0-3 0 0 0,3-18-1321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33 15663 0 0,'5'-15'719'0'0,"-5"14"-680"0"0,0 1-1 0 0,0-1 1 0 0,0 1-1 0 0,1 0 1 0 0,-1-1 0 0 0,0 1-1 0 0,0 0 1 0 0,0-1-1 0 0,0 1 1 0 0,1 0 0 0 0,-1 0-1 0 0,0-1 1 0 0,0 1-1 0 0,1 0 1 0 0,-1 0 0 0 0,0-1-1 0 0,0 1 1 0 0,1 0 0 0 0,-1 0-1 0 0,0-1 1 0 0,1 1-1 0 0,-1 0 1 0 0,0 0 0 0 0,1 0-1 0 0,0 0 1 0 0,0-1-36 0 0,0 1 0 0 0,0 0 0 0 0,-1-1 1 0 0,1 1-1 0 0,0-1 0 0 0,0 1 0 0 0,0-1 0 0 0,-1 1 1 0 0,1-1-1 0 0,0 0 0 0 0,0 1 0 0 0,-1-1 0 0 0,1 0 1 0 0,0-1-1 0 0,0 1 378 0 0,-1 1 110 0 0,-2 10 393 0 0,-26 59-2304 0 0,10-27 1516 0 0,-122 245 1474 0 0,89-190-1583 0 0,-79 130 674 0 0,17-35 710 0 0,83-137-1365 0 0,3 1-1 0 0,-25 70 0 0 0,49-115-569 0 0,-12 41 1636 0 0,12-34-3132 0 0,2 1-3360 0 0,1-19-824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29 123 17503 0 0,'-8'2'858'0'0,"-9"0"43"0"0,16-2-897 0 0,1 0 0 0 0,0 1 0 0 0,0-1 0 0 0,0 0 0 0 0,-1 0 0 0 0,1 0 0 0 0,0 0 0 0 0,0 0-1 0 0,0 1 1 0 0,0-1 0 0 0,-1 0 0 0 0,1 0 0 0 0,0 0 0 0 0,0 1 0 0 0,0-1 0 0 0,0 0 0 0 0,0 0 0 0 0,0 1 0 0 0,0-1 0 0 0,0 0 0 0 0,-1 0 0 0 0,1 1 0 0 0,0-1 0 0 0,0 0 0 0 0,0 0 0 0 0,0 1 0 0 0,0-1 0 0 0,0 0 0 0 0,0 0 0 0 0,1 1-1 0 0,-1-1 1 0 0,0 0 0 0 0,0 0 0 0 0,0 1 0 0 0,0-1 0 0 0,0 0 0 0 0,0 0 0 0 0,0 0 0 0 0,0 1 0 0 0,1-1 0 0 0,-1 0 0 0 0,0 0 0 0 0,0 0 0 0 0,0 1 0 0 0,0-1 0 0 0,1 0 0 0 0,-1 0 0 0 0,0 0 0 0 0,0 0 0 0 0,0 0 0 0 0,1 0 0 0 0,-1 1-1 0 0,0-1 1 0 0,0 0 0 0 0,1 0 0 0 0,-1 0 0 0 0,0 0 0 0 0,1 0 0 0 0,4 3 151 0 0,0 0-1 0 0,1-1 1 0 0,0 1-1 0 0,-1-1 1 0 0,1 0-1 0 0,0-1 1 0 0,0 0-1 0 0,0 0 1 0 0,0 0-1 0 0,10 0 1 0 0,9-1 4 0 0,30-4-1 0 0,-46 3-199 0 0,129-24 41 0 0,-110 19 0 0 0,32-11-300 0 0,103-42-1 0 0,-74 24-4222 0 0,-63 25-1617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7831 0 0,'0'2'5388'0'0,"3"27"-1816"0"0,-1 35 1 0 0,-4-16-3256 0 0,-2 1 0 0 0,-18 76 0 0 0,17-103-477 0 0,-2 0 0 0 0,-1 0 0 0 0,-1 0 0 0 0,0-1 0 0 0,-2 0 0 0 0,-16 23 0 0 0,-22 22-4194 0 0,35-50-1552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11975 0 0,'0'0'267'0'0,"0"0"42"0"0,0 0 17 0 0,0 0-28 0 0,0 3-196 0 0,-17 89 1783 0 0,-9 49-1719 0 0,11-52-167 0 0,-32 154 1 0 0,33-181 0 0 0,5-29 0 0 0,-5 44 0 0 0,13-62 0 0 0,1-4-201 0 0,0-9-850 0 0,0-2-385 0 0,0 0-78 0 0,0 0-20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2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84 341 10135 0 0,'-2'1'231'0'0,"-5"6"-71"0"0,-1 0 0 0 0,0 0 0 0 0,0-1 0 0 0,-11 6-1 0 0,-11 9 338 0 0,29-20 2 0 0,1-1 11 0 0,0 0-67 0 0,1-2-294 0 0,5-3 85 0 0,0-1-1 0 0,0 0 1 0 0,-1-1 0 0 0,1 1-1 0 0,-2-1 1 0 0,1 0-1 0 0,-1 0 1 0 0,0-1 0 0 0,0 1-1 0 0,-1-1 1 0 0,0 0-1 0 0,-1 0 1 0 0,1 0 0 0 0,0-11-1 0 0,3-1 359 0 0,-6 15-590 0 0,1-1 0 0 0,0 1 0 0 0,0 0 0 0 0,1 0 0 0 0,0 0 0 0 0,0 0 0 0 0,2-5 0 0 0,6-9-2 0 0,-6 11 0 0 0,0 0 0 0 0,0 1 0 0 0,1 0 0 0 0,0 0 0 0 0,10-12 0 0 0,3 3 0 0 0,1 0 0 0 0,1 2 0 0 0,0 0 0 0 0,1 1 0 0 0,1 1 0 0 0,0 1 0 0 0,0 1 0 0 0,1 1 0 0 0,28-8 0 0 0,-41 15 185 0 0,0-1 0 0 0,1 1-1 0 0,-1 1 1 0 0,1 0 0 0 0,-1 0 0 0 0,1 1-1 0 0,-1 0 1 0 0,1 1 0 0 0,-1 0-1 0 0,16 4 1 0 0,-24-4-184 0 0,0-1-1 0 0,0 1 1 0 0,0 0-1 0 0,0 0 1 0 0,0 0-1 0 0,0 0 1 0 0,0 0-1 0 0,-1 0 1 0 0,1 1-1 0 0,0-1 1 0 0,-1 0-1 0 0,1 1 1 0 0,-1-1-1 0 0,0 1 1 0 0,1 0-1 0 0,-1-1 0 0 0,0 1 1 0 0,0 0-1 0 0,0 0 1 0 0,0 0-1 0 0,0 0 1 0 0,-1 0-1 0 0,1 0 1 0 0,0 0-1 0 0,-1 0 1 0 0,0 0-1 0 0,1 0 1 0 0,-1 0-1 0 0,0 0 1 0 0,0 0-1 0 0,0 0 1 0 0,0 0-1 0 0,-1 0 1 0 0,1 0-1 0 0,-1 4 1 0 0,-3 5-2 0 0,1 1 1 0 0,-2-1-1 0 0,1 0 1 0 0,-13 20-1 0 0,14-26 2 0 0,-12 21-1 0 0,-2-1 0 0 0,0-1 0 0 0,-36 37 0 0 0,-71 58 0 0 0,30-44 0 0 0,89-71 0 0 0,-7 5 0 0 0,-4 3 0 0 0,-27 25 0 0 0,39-32 0 0 0,0-1 0 0 0,1 0 0 0 0,-1 1 0 0 0,1 0 0 0 0,0 0 0 0 0,0 0 0 0 0,0 0 0 0 0,1 1 0 0 0,-1-1 0 0 0,-2 11 0 0 0,5-16-14 0 0,0 0-1 0 0,0 1 1 0 0,0-1-1 0 0,-1 1 1 0 0,1-1-1 0 0,0 1 1 0 0,0 0 0 0 0,0-1-1 0 0,0 1 1 0 0,0-1-1 0 0,0 1 1 0 0,0-1-1 0 0,0 1 1 0 0,0-1-1 0 0,0 1 1 0 0,0-1-1 0 0,0 1 1 0 0,1-1-1 0 0,-1 1 1 0 0,0-1 0 0 0,0 1-1 0 0,0-1 1 0 0,1 1-1 0 0,-1-1 1 0 0,0 1-1 0 0,1-1 1 0 0,-1 0-1 0 0,0 1 1 0 0,1-1-1 0 0,-1 1 1 0 0,0-1 0 0 0,1 0-1 0 0,-1 1 1 0 0,1-1-1 0 0,-1 0 1 0 0,1 0-1 0 0,-1 1 1 0 0,1-1-1 0 0,-1 0 1 0 0,1 0-1 0 0,-1 0 1 0 0,1 0-1 0 0,-1 1 1 0 0,1-1 0 0 0,-1 0-1 0 0,1 0 1 0 0,-1 0-1 0 0,1 0 1 0 0,-1 0-1 0 0,1 0 1 0 0,-1 0-1 0 0,1-1 1 0 0,-1 1-1 0 0,1 0 1 0 0,0 0-1 0 0,0 0-51 0 0,15-5-1567 0 0,2-2-4506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10135 0 0,'0'0'231'0'0,"0"0"29"0"0,0 0 19 0 0,-1 2-41 0 0,-59 64 1325 0 0,40-46-1309 0 0,1 1 0 0 0,1 1 0 0 0,-24 37 0 0 0,37-49 121 0 0,-7 9 113 0 0,-12 31 1 0 0,22-44-335 0 0,-1-1 0 0 0,2 1 0 0 0,-1 0 0 0 0,0 1 0 0 0,1-1-1 0 0,0 0 1 0 0,1 0 0 0 0,0 0 0 0 0,0 1 0 0 0,1 7 0 0 0,-1-12-138 0 0,0 1-1 0 0,1-1 1 0 0,0 0-1 0 0,-1 0 0 0 0,1 0 1 0 0,0 0-1 0 0,0-1 1 0 0,0 1-1 0 0,0 0 1 0 0,1 0-1 0 0,-1 0 0 0 0,0-1 1 0 0,1 1-1 0 0,-1-1 1 0 0,1 1-1 0 0,-1-1 1 0 0,1 0-1 0 0,0 1 0 0 0,0-1 1 0 0,-1 0-1 0 0,1 0 1 0 0,0 0-1 0 0,0-1 1 0 0,0 1-1 0 0,0 0 0 0 0,0-1 1 0 0,4 1-1 0 0,-2 0-2 0 0,0-1-1 0 0,0 1 1 0 0,0-1 0 0 0,0 0-1 0 0,0 0 1 0 0,0-1-1 0 0,0 0 1 0 0,1 1-1 0 0,-1-1 1 0 0,0 0 0 0 0,-1-1-1 0 0,1 1 1 0 0,5-3-1 0 0,3-4-134 0 0,1 0 0 0 0,-1 0 0 0 0,-1-1 0 0 0,0-1 0 0 0,0 0 0 0 0,0 0 0 0 0,12-18 0 0 0,-17 20 39 0 0,0-1 0 0 0,0 0-1 0 0,-1 0 1 0 0,0 0 0 0 0,-1-1-1 0 0,0 0 1 0 0,0 0 0 0 0,-1 0-1 0 0,0 0 1 0 0,-1-1 0 0 0,1-10-1 0 0,-3 19 84 0 0,0 0-1 0 0,0 0 0 0 0,0 0 1 0 0,0 1-1 0 0,0-1 0 0 0,0 0 1 0 0,-1 0-1 0 0,1 1 1 0 0,-1-1-1 0 0,0 0 0 0 0,1 1 1 0 0,-1-1-1 0 0,0 0 0 0 0,0 1 1 0 0,0-1-1 0 0,0 1 0 0 0,0-1 1 0 0,0 1-1 0 0,-1 0 0 0 0,1-1 1 0 0,0 1-1 0 0,-1 0 1 0 0,1 0-1 0 0,-3-1 0 0 0,2 1-27 0 0,0-1 0 0 0,-1 1-1 0 0,1 0 1 0 0,-1 0 0 0 0,1 1 0 0 0,-1-1-1 0 0,1 0 1 0 0,-1 1 0 0 0,0 0-1 0 0,1-1 1 0 0,-5 2 0 0 0,-30 2-563 0 0,3 4-599 0 0,34-17 332 0 0,3-10 348 0 0,4 0-2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 13823 0 0,'0'0'315'0'0,"0"0"45"0"0,0 0 21 0 0,-1-1-49 0 0,-1 1-387 0 0,-1 0 0 0 0,1 0 0 0 0,-1-1 0 0 0,1 1 0 0 0,-1 1 0 0 0,1-1 0 0 0,-1 0 0 0 0,1 1-1 0 0,0-1 1 0 0,-1 1 0 0 0,1 0 0 0 0,0-1 0 0 0,-1 1 0 0 0,1 0 0 0 0,0 1 0 0 0,0-1 0 0 0,0 0 0 0 0,0 1 0 0 0,0-1 0 0 0,0 1-1 0 0,0-1 1 0 0,0 1 0 0 0,-2 3 0 0 0,-6 4-403 0 0,-3 3-202 0 0,0 0 0 0 0,-16 20-1 0 0,20-21 638 0 0,0-1 0 0 0,0-1-1 0 0,-1 1 1 0 0,0-1 0 0 0,0-1 0 0 0,-13 8-1 0 0,-26 10 158 0 0,18-10 3479 0 0,30-15-3457 0 0,-1 1 1 0 0,1-1-1 0 0,0 0 0 0 0,0 0 1 0 0,0 0-1 0 0,0 1 1 0 0,0-1-1 0 0,0 0 0 0 0,0 1 1 0 0,0-1-1 0 0,1 1 1 0 0,-1-1-1 0 0,1 1 0 0 0,-2 2 1 0 0,2-2-179 0 0,-1 8 39 0 0,1-6-17 0 0,1 1 0 0 0,0-1 0 0 0,1 1 0 0 0,-1-1 0 0 0,1 1 0 0 0,0-1 0 0 0,0 0 0 0 0,0 0 0 0 0,1 0 0 0 0,-1 0 0 0 0,1 0 0 0 0,0-1 0 0 0,0 1 0 0 0,0-1 0 0 0,6 4 0 0 0,-3-1 0 0 0,0-1 0 0 0,1-1 0 0 0,0 1 0 0 0,0-1 0 0 0,0 0 0 0 0,0-1 0 0 0,16 6 0 0 0,-10-6-429 0 0,24 2 1 0 0,-26-3 144 0 0,1-1 0 0 0,0 2 1 0 0,13 3-1 0 0,-16-2 284 0 0,3 4 0 0 0,-10-4 0 0 0,-2-2 0 0 0,1 0 37 0 0,0 1-1 0 0,0-1 1 0 0,0 0-1 0 0,-1 1 1 0 0,1-1-1 0 0,-1 0 1 0 0,1 1-1 0 0,-1-1 1 0 0,0 1 0 0 0,0-1-1 0 0,0 0 1 0 0,0 1-1 0 0,-1-1 1 0 0,1 1-1 0 0,-1-1 1 0 0,1 0-1 0 0,-1 1 1 0 0,0-1-1 0 0,0 0 1 0 0,0 0-1 0 0,0 1 1 0 0,0-1-1 0 0,-2 2 1 0 0,-4 6 133 0 0,0 0 0 0 0,0-1 0 0 0,-11 12 1 0 0,-12 11-1408 0 0,-2 3 1380 0 0,-51 43 0 0 0,76-73 87 0 0,0 0 1 0 0,-1 0-1 0 0,0-1 1 0 0,-10 5-1 0 0,17-8-431 0 0,-10-14-1357 0 0,10 11 1519 0 0,1 1 0 0 0,-1 0 0 0 0,1 0 0 0 0,0-1 0 0 0,-1 1 0 0 0,1-1 0 0 0,0 1 0 0 0,0 0 0 0 0,0-1-1 0 0,0 1 1 0 0,0 0 0 0 0,0-1 0 0 0,0 1 0 0 0,1-1 0 0 0,-1 1 0 0 0,1-2 0 0 0,12-20-2102 0 0,-6 14 693 0 0,1-4-3339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15663 0 0,'0'0'719'0'0,"0"0"-20"0"0,-1 1-449 0 0,-4 9-243 0 0,-1-1 0 0 0,0 1 0 0 0,0-2 0 0 0,-9 11 0 0 0,6-9-9 0 0,1 0 1 0 0,1 0-1 0 0,-6 12 0 0 0,5-5 2 0 0,2-1 0 0 0,0 1 0 0 0,1 0 0 0 0,-4 26 0 0 0,10-9 0 0 0,-2-28-130 0 0,1-4-556 0 0,12-1-1275 0 0,0-1 938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17503 0 0,'0'0'384'0'0,"0"0"88"0"0,0 0 8 0 0,0 0 8 0 0,0 0-392 0 0,0 0-96 0 0,8-5 0 0 0,-8 5-5168 0 0,8-3-1056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8 15663 0 0,'0'0'356'0'0,"0"0"-259"0"0,-1-1-1 0 0,0 0 0 0 0,1 1 1 0 0,-1-1-1 0 0,0 0 1 0 0,0 1-1 0 0,0-1 0 0 0,0 1 1 0 0,0-1-1 0 0,0 1 0 0 0,0-1 1 0 0,0 1-1 0 0,-1 0 1 0 0,-17 31-817 0 0,13-22 385 0 0,1 0 1 0 0,0 0 0 0 0,-7 15-1 0 0,12-22-35 0 0,0-2-118 0 0,0 0-22 0 0,0 0 136 0 0,0 0 575 0 0,0 0 250 0 0,0 0 49 0 0,0 2-344 0 0,0 0 0 0 0,-1 0 1 0 0,1 0-1 0 0,0 0 1 0 0,-1 0-1 0 0,0 0 0 0 0,0 3 1 0 0,-1 2 126 0 0,-14 76 1624 0 0,-12 52-662 0 0,-79 232-1229 0 0,28-109-16 0 0,-38 70-4358 0 0,99-284 2467 0 0,5-13 356 0 0</inkml:trace>
  <inkml:trace contextRef="#ctx0" brushRef="#br0" timeOffset="1">36 838 15663 0 0,'-11'10'140'0'0,"8"-6"-16"0"0,-1 0 1 0 0,0-1-1 0 0,1 1 0 0 0,-6 8 1 0 0,9-12-110 0 0,0 0 0 0 0,0 1 0 0 0,0-1 0 0 0,-1 0-1 0 0,1 1 1 0 0,0-1 0 0 0,0 1 0 0 0,0-1 0 0 0,0 0 0 0 0,0 1 0 0 0,0-1 0 0 0,-1 1 0 0 0,1-1 0 0 0,0 1 0 0 0,0-1 0 0 0,0 0 0 0 0,0 1 0 0 0,1-1 0 0 0,-1 1 0 0 0,0-1 0 0 0,0 0 0 0 0,0 1 0 0 0,0-1 0 0 0,0 1 0 0 0,0-1 0 0 0,1 0 0 0 0,-1 1 0 0 0,0-1 0 0 0,0 0 0 0 0,1 1 0 0 0,-1-1 0 0 0,0 0 0 0 0,0 1 0 0 0,1-1 0 0 0,-1 0 0 0 0,0 0 0 0 0,1 1 0 0 0,0-1 0 0 0,14 6 359 0 0,-7-6-374 0 0,0 0 0 0 0,0 0 0 0 0,0 0 0 0 0,0-1 0 0 0,13-4 0 0 0,39-13 0 0 0,-54 16 0 0 0,332-131-65 0 0,-256 90-658 0 0,-36 18 119 0 0,-11 7 92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174 410 15663 0 0,'0'0'356'0'0,"0"0"50"0"0,0 0 20 0 0,-1 1-42 0 0,0 0-378 0 0,1-1 0 0 0,-1 1 0 0 0,1-1 0 0 0,-1 1-1 0 0,0-1 1 0 0,1 1 0 0 0,-1 0 0 0 0,1-1 0 0 0,-1 1 0 0 0,1 0 0 0 0,0-1-1 0 0,-1 1 1 0 0,1 0 0 0 0,0 0 0 0 0,-1-1 0 0 0,1 1 0 0 0,0 0-1 0 0,0 0 1 0 0,0 0 0 0 0,-1-1 0 0 0,1 1 0 0 0,0 0 0 0 0,0 0 0 0 0,0 0-1 0 0,0-1 1 0 0,1 3 0 0 0,-1-1 55 0 0,-1 4 250 0 0,0 1 0 0 0,-1-1 0 0 0,0 0-1 0 0,-3 9 1 0 0,-4 9 520 0 0,-2 9-675 0 0,-2 0-1 0 0,-21 41 1 0 0,13-33-955 0 0,-4 9-590 0 0,-5 11-4791 0 0,20-36 1017 0 0</inkml:trace>
  <inkml:trace contextRef="#ctx0" brushRef="#br0" timeOffset="1">366 1 4607 0 0,'0'0'96'0'0,"0"0"32"0"0,0 0 0 0 0,12 14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13823 0 0,'0'0'630'0'0,"0"0"-13"0"0,-2 2-393 0 0,-33 50-2033 0 0,28-40 1659 0 0,-17 35-727 0 0,19-35 487 0 0,-1 0 0 0 0,-13 20-1 0 0,-11 2 3419 0 0,26-31-2309 0 0,3-2-54 0 0,1-1-121 0 0,0 0-28 0 0,0 0-4 0 0,0 0 0 0 0,0 0 0 0 0,0 0 0 0 0,0 0-68 0 0,5-1-430 0 0,-1 0 0 0 0,0 0 0 0 0,0-1 0 0 0,0 0 0 0 0,0 0 0 0 0,-1 0 0 0 0,1 0 0 0 0,0 0 0 0 0,4-5 0 0 0,-1 2-46 0 0,3-2-404 0 0,0 0 0 0 0,-1-1 0 0 0,0 0 0 0 0,9-10 0 0 0,-14 13 61 0 0,-1 0 0 0 0,1 0 0 0 0,-1 0 1 0 0,0 0-1 0 0,0-1 0 0 0,0 1 0 0 0,-1-1 1 0 0,0 0-1 0 0,3-9 0 0 0,-5 13-137 0 0,0 2 0 0 0,0 0-454 0 0,0-1-1912 0 0,-2-6-822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51 338 15663 0 0,'0'0'719'0'0,"-8"-1"230"0"0,-27-3-846 0 0,34 4 278 0 0,-6-4 994 0 0,8-1-1573 0 0,0 0 0 0 0,0 1 0 0 0,0-1 1 0 0,0 0-1 0 0,1 1 0 0 0,0 0 0 0 0,3-8 0 0 0,20-29-906 0 0,70-87-16 0 0,-76 105 1142 0 0,1 2-1 0 0,38-34 0 0 0,-56 53 83 0 0,0 1-1 0 0,0-1 0 0 0,0 1 1 0 0,0-1-1 0 0,0 1 1 0 0,1 0-1 0 0,-1 0 0 0 0,1 0 1 0 0,-1 0-1 0 0,1 0 1 0 0,-1 0-1 0 0,1 1 0 0 0,-1-1 1 0 0,1 1-1 0 0,3 0 1 0 0,-4 0-19 0 0,0 0 1 0 0,0 1 0 0 0,-1-1-1 0 0,1 1 1 0 0,0 0 0 0 0,0 0-1 0 0,0 0 1 0 0,0 0 0 0 0,-1 0-1 0 0,1 0 1 0 0,0 0 0 0 0,-1 0-1 0 0,1 1 1 0 0,-1-1 0 0 0,1 0-1 0 0,-1 1 1 0 0,0-1 0 0 0,0 1 0 0 0,2 3-1 0 0,14 25 104 0 0,-1 0 1 0 0,18 53-1 0 0,-17-39-149 0 0,-15-38-40 0 0,0-1 0 0 0,0 1 0 0 0,1 9 0 0 0,-1-2 0 0 0,-2-11-41 0 0,1-1-1 0 0,0 1 1 0 0,0 0-1 0 0,0 0 1 0 0,0 0-1 0 0,0-1 1 0 0,0 1-1 0 0,1-1 1 0 0,-1 1-1 0 0,0-1 1 0 0,1 1-1 0 0,-1-1 1 0 0,1 0-1 0 0,2 2 1 0 0,-3-2-373 0 0,0-1 1 0 0,0 0-1 0 0,0 1 1 0 0,0-1-1 0 0,-1 0 1 0 0,1 1 0 0 0,0-1-1 0 0,0 0 1 0 0,0 0-1 0 0,0 0 1 0 0,0 0-1 0 0,0 0 1 0 0,1 0 0 0 0,8-1-5201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80 263 7367 0 0,'-11'3'589'0'0,"0"0"0"0"0,1 1 0 0 0,-15 8 0 0 0,2 4 10949 0 0,24-15-11393 0 0,1 1-148 0 0,-1 0 0 0 0,1 0 1 0 0,0-1-1 0 0,0 1 0 0 0,0-1 0 0 0,0 1 1 0 0,0-1-1 0 0,0 0 0 0 0,0 0 0 0 0,1 0 1 0 0,-1 0-1 0 0,0 0 0 0 0,0 0 1 0 0,1-1-1 0 0,-1 1 0 0 0,1-1 0 0 0,-1 1 1 0 0,1-1-1 0 0,2 0 0 0 0,8 0 42 0 0,0-1 0 0 0,18-3 0 0 0,-26 4-12 0 0,39-9 204 0 0,0-2 1 0 0,44-17-1 0 0,-15 5-21 0 0,180-64 173 0 0,67-19 34 0 0,-299 101-435 0 0,124-30-757 0 0,-116 30 556 0 0,0 1 1 0 0,1 1-1 0 0,29 1 0 0 0,-23 6-808 0 0,-34-4 218 0 0,1 1-1 0 0,0 0 1 0 0,-1 0-1 0 0,1 0 1 0 0,-1 1-1 0 0,3 1 1 0 0,7 6-5582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4607 0 0,'0'0'208'0'0,"-2"0"-9"0"0,-35 12-135 0 0,23-9 9 0 0,1 1 1 0 0,-1 1 0 0 0,1 0-1 0 0,-1 1 1 0 0,-18 12-1 0 0,8-1 892 0 0,1 0-1 0 0,0 2 1 0 0,2 1-1 0 0,0 1 1 0 0,1 1-1 0 0,2 0 0 0 0,0 1 1 0 0,-27 48-1 0 0,43-68-873 0 0,1-1 0 0 0,0 1 0 0 0,0 0 0 0 0,0 0 1 0 0,0 0-1 0 0,0 1 0 0 0,0-1 0 0 0,1 0 0 0 0,0 0 0 0 0,0 6 0 0 0,0-8-77 0 0,0 0 0 0 0,0 0 1 0 0,0 0-1 0 0,1 0 0 0 0,-1 0 0 0 0,1 0 0 0 0,-1 0 1 0 0,0 0-1 0 0,1 0 0 0 0,-1 0 0 0 0,1 0 1 0 0,0-1-1 0 0,-1 1 0 0 0,1 0 0 0 0,0 0 0 0 0,-1-1 1 0 0,1 1-1 0 0,0-1 0 0 0,0 1 0 0 0,0 0 1 0 0,0-1-1 0 0,0 0 0 0 0,-1 1 0 0 0,1-1 1 0 0,0 1-1 0 0,0-1 0 0 0,0 0 0 0 0,0 0 0 0 0,0 0 1 0 0,0 1-1 0 0,0-1 0 0 0,0 0 0 0 0,0 0 1 0 0,0 0-1 0 0,0 0 0 0 0,0-1 0 0 0,0 1 0 0 0,0 0 1 0 0,1-1-1 0 0,10-1 215 0 0,0 0 0 0 0,0-2 1 0 0,0 1-1 0 0,-1-2 0 0 0,1 1 0 0 0,10-8 1 0 0,65-40 74 0 0,-80 48-165 0 0,3-2 108 0 0,15-10 389 0 0,37-32 0 0 0,-56 43-629 0 0,0 0 0 0 0,0-1 0 0 0,-1 0 0 0 0,0 0 1 0 0,0 0-1 0 0,-1-1 0 0 0,1 0 0 0 0,-1 0 1 0 0,-1 0-1 0 0,1 0 0 0 0,2-10 0 0 0,-6 16-5 0 0,1-1-1 0 0,-1 1 1 0 0,1 0 0 0 0,-1-1-1 0 0,0 1 1 0 0,0-1 0 0 0,0 1-1 0 0,0 0 1 0 0,0-1 0 0 0,0 1-1 0 0,0-1 1 0 0,0 1-1 0 0,0 0 1 0 0,-1-1 0 0 0,1 1-1 0 0,0 0 1 0 0,-1-1 0 0 0,1 1-1 0 0,-1 0 1 0 0,0-1 0 0 0,1 1-1 0 0,-1 0 1 0 0,0 0-1 0 0,0 0 1 0 0,0 0 0 0 0,0 0-1 0 0,0 0 1 0 0,0 0 0 0 0,0 0-1 0 0,0 0 1 0 0,0 0 0 0 0,0 0-1 0 0,0 1 1 0 0,-1-1-1 0 0,1 0 1 0 0,0 1 0 0 0,-1-1-1 0 0,1 1 1 0 0,0 0 0 0 0,-1-1-1 0 0,1 1 1 0 0,0 0-1 0 0,-3 0 1 0 0,-2-1-107 0 0,0 1-1 0 0,-1 0 1 0 0,1 0 0 0 0,0 1 0 0 0,0 0-1 0 0,0 0 1 0 0,0 0 0 0 0,-10 4-1 0 0,-10 6-2270 0 0,24-14 903 0 0,2-12-51 0 0,5-8-11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450 579 4607 0 0,'3'2'102'0'0,"0"0"-77"0"0,0 0 0 0 0,1-1 0 0 0,-1 1 1 0 0,0-1-1 0 0,1 0 0 0 0,-1 0 0 0 0,1 0 1 0 0,0 0-1 0 0,-1-1 0 0 0,1 1 0 0 0,0-1 1 0 0,-1 0-1 0 0,1 0 0 0 0,6-1 0 0 0,2 0-482 0 0,-9 0 834 0 0,0 1 0 0 0,0 0 0 0 0,0-1 1 0 0,0 1-1 0 0,0-1 0 0 0,0 0 0 0 0,0 0 0 0 0,0 0 0 0 0,0 0 0 0 0,0-1 0 0 0,3-1 0 0 0,-5 2-247 0 0,-1 0 0 0 0,0 0 0 0 0,1 0 0 0 0,-1 1 0 0 0,0-1-1 0 0,0 0 1 0 0,1 0 0 0 0,-1 0 0 0 0,0 0 0 0 0,0 1 0 0 0,0-1 0 0 0,0 0-1 0 0,0 0 1 0 0,0 0 0 0 0,0 0 0 0 0,0 0 0 0 0,0 1 0 0 0,-1-3 0 0 0,0 0 278 0 0,-1-86 2614 0 0,3 51-2917 0 0,10-58 0 0 0,33-188-5767 0 0,-43 280 5557 0 0,0-1 92 0 0,0 0 0 0 0,0 0 0 0 0,-1 0 1 0 0,1 0-1 0 0,-1 0 0 0 0,0 0 0 0 0,-1-6 0 0 0,1 10 693 0 0,-2 1 269 0 0,-2 2-715 0 0,1 0-1 0 0,-1 0 1 0 0,1 0-1 0 0,0 0 1 0 0,0 0 0 0 0,0 1-1 0 0,0-1 1 0 0,0 1-1 0 0,-2 3 1 0 0,-25 33-444 0 0,25-33 317 0 0,-21 34-107 0 0,-31 61 0 0 0,2-1 0 0 0,21-43 293 0 0,3 1 0 0 0,3 1 0 0 0,2 1-1 0 0,-29 103 1 0 0,-61 344 315 0 0,83-346-2327 0 0,27-138 1222 0 0,-2-1 1 0 0,0 1-1 0 0,-1-1 0 0 0,-20 33 1 0 0,0-14-1038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15663 0 0,'-3'2'356'0'0,"-1"1"-251"0"0,0 1 0 0 0,0-1 0 0 0,0 1 0 0 0,0 0 0 0 0,1 0 0 0 0,-1 0 0 0 0,1 1 0 0 0,0-1 0 0 0,0 1-1 0 0,1 0 1 0 0,0 0 0 0 0,-3 5 0 0 0,5-9-105 0 0,0 0 0 0 0,0-1 0 0 0,-1 1 0 0 0,1 0 0 0 0,0-1 0 0 0,0 1 0 0 0,0 0 0 0 0,0-1 0 0 0,0 1 0 0 0,0 0 0 0 0,0 0 0 0 0,0-1 0 0 0,0 1 0 0 0,0 0 0 0 0,0-1 0 0 0,0 1 0 0 0,1 0 0 0 0,-1 0 0 0 0,5 2 0 0 0,-5-3 0 0 0,2 1-17 0 0,-1-1 1 0 0,0 1-1 0 0,0-1 0 0 0,1 1 0 0 0,-1-1 0 0 0,0 0 1 0 0,0 0-1 0 0,1 0 0 0 0,-1 1 0 0 0,0-1 1 0 0,1 0-1 0 0,-1-1 0 0 0,0 1 0 0 0,1 0 0 0 0,1-1 1 0 0,21-7-503 0 0,-19 6 422 0 0,41-20-2061 0 0,-2-3-1 0 0,62-43 0 0 0,-97 63 1854 0 0,46-32-1742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65 300 11975 0 0,'-6'5'576'0'0,"-1"-1"-223"0"0,5-2-215 0 0,-1 0 0 0 0,1-1 0 0 0,-1 1 0 0 0,0-1 0 0 0,0 1 0 0 0,0-1 0 0 0,0 0 0 0 0,-5 1 0 0 0,7-1 831 0 0,1-1 45 0 0,-8 0 175 0 0,2 0-1081 0 0,5 0 275 0 0,1 0-322 0 0,0 0 1 0 0,-1 0-1 0 0,1-1 1 0 0,0 1-1 0 0,0 0 0 0 0,-1 0 1 0 0,1 0-1 0 0,0 0 1 0 0,-1 0-1 0 0,1 0 1 0 0,0-1-1 0 0,0 1 1 0 0,-1 0-1 0 0,1 0 1 0 0,0 0-1 0 0,0-1 1 0 0,0 1-1 0 0,-1 0 1 0 0,1 0-1 0 0,0 0 1 0 0,0-1-1 0 0,0 1 1 0 0,0 0-1 0 0,-1-1 1 0 0,1 1-1 0 0,0-4-90 0 0,1 1-1 0 0,-1 0 0 0 0,1-1 1 0 0,0 1-1 0 0,0 0 0 0 0,0 0 1 0 0,1-1-1 0 0,-1 1 0 0 0,1 0 1 0 0,-1 0-1 0 0,1 1 1 0 0,4-6-1 0 0,25-28-577 0 0,22-26-377 0 0,-46 55 984 0 0,23-24 0 0 0,49-40 0 0 0,-57 54 19 0 0,-15 11 29 0 0,0 0 0 0 0,1 0 0 0 0,0 0-1 0 0,0 1 1 0 0,0 0 0 0 0,0 1 0 0 0,15-6 0 0 0,-20 10 41 0 0,-1 0 1 0 0,0 0 0 0 0,1 0-1 0 0,-1 0 1 0 0,1 0 0 0 0,-1 0-1 0 0,1 1 1 0 0,-1-1 0 0 0,0 1-1 0 0,1 0 1 0 0,-1-1 0 0 0,0 1-1 0 0,0 0 1 0 0,1 0 0 0 0,1 2-1 0 0,-1-1-73 0 0,0 0 0 0 0,0 0-1 0 0,0 0 1 0 0,0 0-1 0 0,-1 1 1 0 0,1-1-1 0 0,-1 1 1 0 0,1 0 0 0 0,2 5-1 0 0,-2-4-15 0 0,-1 0 0 0 0,-1 0 0 0 0,1 1 0 0 0,-1-1 0 0 0,1 1 0 0 0,-1-1 0 0 0,0 1 0 0 0,-1-1 0 0 0,1 1 0 0 0,-1 0 0 0 0,0-1 0 0 0,0 1 0 0 0,-1-1 0 0 0,1 1 0 0 0,-1 0 0 0 0,-2 7 0 0 0,-2 1 0 0 0,-1 1 0 0 0,0-1 0 0 0,-1-1 0 0 0,-15 22 0 0 0,20-27-1 0 0,1-4-7 0 0,0 0 0 0 0,0 0 0 0 0,-1 0 0 0 0,1 0 1 0 0,-1 0-1 0 0,0 0 0 0 0,-3 4 0 0 0,4-5-329 0 0,1-2-138 0 0,0 0-33 0 0,0 0 66 0 0,2-1 331 0 0,0 0 0 0 0,0 0 1 0 0,1 0-1 0 0,-1 0 1 0 0,0-1-1 0 0,0 1 1 0 0,0 0-1 0 0,0-1 1 0 0,-1 0-1 0 0,3-2 1 0 0,4-2-280 0 0,4-6-155 0 0,0 0 0 0 0,0 0-1 0 0,10-16 1 0 0,4-3 86 0 0,-8 9 442 0 0,-11 12 17 0 0,2 1 1 0 0,-1-1-1 0 0,13-9 0 0 0,19-13 876 0 0,-38 32-705 0 0,0 0-1 0 0,0 1 0 0 0,-1-1 0 0 0,1 1 0 0 0,0-1 1 0 0,-1 1-1 0 0,1-1 0 0 0,2 2 0 0 0,-3-1-128 0 0,1 0 1 0 0,-1 1-1 0 0,0-1 0 0 0,1 0 0 0 0,-1 1 0 0 0,0-1 1 0 0,0 0-1 0 0,0 1 0 0 0,0-1 0 0 0,0 1 0 0 0,0 0 1 0 0,-1-1-1 0 0,1 1 0 0 0,0 0 0 0 0,-1-1 0 0 0,1 1 0 0 0,-1 2 1 0 0,4 35 732 0 0,-3-26-678 0 0,3 20 274 0 0,-2-9 459 0 0,0 38 1 0 0,-1-54-938 0 0,-2-1-1 0 0,1 0 1 0 0,-1 0-1 0 0,-1 1 1 0 0,1-1-1 0 0,-1 0 1 0 0,-4 11-1 0 0,2-10-2448 0 0,4-8 2044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82 10135 0 0,'0'0'231'0'0,"0"0"29"0"0,0 0 19 0 0,-1 2-41 0 0,-6 48 281 0 0,7-48-20 0 0,5 16 675 0 0,-4-18-1135 0 0,-1 0 0 0 0,1 1-1 0 0,-1-1 1 0 0,1 1 0 0 0,-1-1-1 0 0,1 0 1 0 0,-1 0 0 0 0,1 1-1 0 0,0-1 1 0 0,-1 0 0 0 0,1 0 0 0 0,-1 1-1 0 0,1-1 1 0 0,0 0 0 0 0,-1 0-1 0 0,1 0 1 0 0,-1 0 0 0 0,1 0-1 0 0,1 0 1 0 0,-1 0 62 0 0,3 0 194 0 0,1 0-1 0 0,0 0 1 0 0,0 0-1 0 0,-1 0 1 0 0,1-1 0 0 0,0 0-1 0 0,-1 0 1 0 0,1 0-1 0 0,-1 0 1 0 0,1-1 0 0 0,-1 0-1 0 0,5-3 1 0 0,1 0 268 0 0,-1-1 0 0 0,0-1 0 0 0,0 1 0 0 0,8-10 0 0 0,8-6 47 0 0,21-22-1005 0 0,-35 34-120 0 0,-8 8 363 0 0,0-1 1 0 0,0 1 0 0 0,0-1-1 0 0,0 1 1 0 0,-1-1 0 0 0,4-5-1 0 0,-7 9 152 0 0,1-1 0 0 0,0 0-1 0 0,0 0 1 0 0,0 0 0 0 0,0 0 0 0 0,0 0-1 0 0,0 0 1 0 0,-1 0 0 0 0,1 0-1 0 0,0 0 1 0 0,0 0 0 0 0,0 0 0 0 0,0 0-1 0 0,0 0 1 0 0,-1 0 0 0 0,1 0-1 0 0,0 0 1 0 0,0 0 0 0 0,0 0 0 0 0,0-1-1 0 0,0 1 1 0 0,0 0 0 0 0,-1 0 0 0 0,1 0-1 0 0,0 0 1 0 0,0 0 0 0 0,0 0-1 0 0,0 0 1 0 0,0 0 0 0 0,0 0 0 0 0,0-1-1 0 0,0 1 1 0 0,0 0 0 0 0,-1 0-1 0 0,1 0 1 0 0,0 0 0 0 0,0 0 0 0 0,0 0-1 0 0,0-1 1 0 0,0 1 0 0 0,0 0 0 0 0,0 0-1 0 0,0 0 1 0 0,0 0 0 0 0,0 0-1 0 0,0-1 1 0 0,0 1 0 0 0,0 0 0 0 0,0 0-1 0 0,0 0 1 0 0,0 0 0 0 0,0 0 0 0 0,0 0-1 0 0,0-1 1 0 0,0 1 0 0 0,0 0-1 0 0,0 0 1 0 0,1 0 0 0 0,-13 4-72 0 0,-4 6-197 0 0,0 2 0 0 0,0 0 0 0 0,1 1 0 0 0,0 0 0 0 0,-24 31 0 0 0,-4 2-93 0 0,-30 25 362 0 0,-71 76 0 0 0,134-137 0 0 0,7-8 0 0 0,1 0 0 0 0,0 1 0 0 0,0-1 0 0 0,0 0 0 0 0,0 1 0 0 0,0-1 0 0 0,1 1 0 0 0,-3 5 0 0 0,4-8 0 0 0,0 0 0 0 0,0 1 0 0 0,0-1 0 0 0,-1 1 0 0 0,1-1 0 0 0,0 1 0 0 0,0-1 0 0 0,0 0 0 0 0,0 1 0 0 0,0-1 0 0 0,0 1 0 0 0,0-1 0 0 0,1 0 0 0 0,-1 1 0 0 0,0-1 0 0 0,0 1 0 0 0,0-1 0 0 0,0 0 0 0 0,0 1 0 0 0,1 0 0 0 0,0 0 9 0 0,0 0 1 0 0,1-1-1 0 0,-1 1 0 0 0,0 0 1 0 0,1 0-1 0 0,-1-1 0 0 0,1 1 0 0 0,-1-1 1 0 0,1 1-1 0 0,-1-1 0 0 0,1 0 0 0 0,-1 1 1 0 0,1-1-1 0 0,0 0 0 0 0,-1 0 0 0 0,1 0 1 0 0,-1 0-1 0 0,1-1 0 0 0,-1 1 0 0 0,3-1 1 0 0,33-8-982 0 0,-10-2-3065 0 0,1-3-1381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167 362 11975 0 0,'0'0'267'0'0,"0"0"42"0"0,0 0 17 0 0,0 0-28 0 0,0 0-126 0 0,0 0 204 0 0,0 0 111 0 0,0 0 22 0 0,1 2 3 0 0,-1-1-432 0 0,1 0-1 0 0,-1 0 1 0 0,1 0 0 0 0,-1 0-1 0 0,1 0 1 0 0,-1 0-1 0 0,0 0 1 0 0,0 0-1 0 0,1 0 1 0 0,-1 0 0 0 0,0 0-1 0 0,0 1 1 0 0,0-1-1 0 0,0 0 1 0 0,0 0-1 0 0,-1 0 1 0 0,1 0 0 0 0,0 0-1 0 0,0 0 1 0 0,-1 0-1 0 0,1 0 1 0 0,-1 0-1 0 0,0 1 1 0 0,0 0-26 0 0,-1 0-1 0 0,1-1 1 0 0,0 1-1 0 0,-1-1 1 0 0,0 0-1 0 0,1 0 1 0 0,-1 1 0 0 0,0-1-1 0 0,0 0 1 0 0,1 0-1 0 0,-5 1 1 0 0,-2 0 241 0 0,-1 1 0 0 0,1-1-1 0 0,-1-1 1 0 0,-16 2 0 0 0,20-3-279 0 0,0 0 1 0 0,0 0-1 0 0,0-1 0 0 0,0 0 1 0 0,0 0-1 0 0,0 0 0 0 0,0 0 1 0 0,0-1-1 0 0,1 1 0 0 0,-8-5 1 0 0,10 5-18 0 0,1 0 1 0 0,-1 0-1 0 0,0 0 1 0 0,1 0-1 0 0,-1 0 1 0 0,1-1-1 0 0,-1 1 1 0 0,1-1-1 0 0,0 1 1 0 0,0-1 0 0 0,0 1-1 0 0,0-1 1 0 0,0 0-1 0 0,0 1 1 0 0,0-1-1 0 0,0 0 1 0 0,1 0-1 0 0,-1 0 1 0 0,0 1-1 0 0,1-1 1 0 0,0 0-1 0 0,-1 0 1 0 0,1 0-1 0 0,0 0 1 0 0,0 0 0 0 0,0 0-1 0 0,1 0 1 0 0,-1 0-1 0 0,0 0 1 0 0,1-2-1 0 0,2-3 1 0 0,-1 0 0 0 0,1 0 0 0 0,1 0 0 0 0,-1 0 0 0 0,8-10 0 0 0,26-30 0 0 0,-33 43 0 0 0,113-125 0 0 0,-93 106 0 0 0,1 1 0 0 0,1 1 0 0 0,36-21 0 0 0,-60 41 76 0 0,0-1 0 0 0,0 1 0 0 0,1 0 0 0 0,-1 0 0 0 0,1 0 0 0 0,-1 0 0 0 0,1 0 0 0 0,0 1 0 0 0,-1-1 0 0 0,1 1 0 0 0,-1 0 0 0 0,1 0 0 0 0,0-1 0 0 0,-1 2 0 0 0,1-1 0 0 0,0 0-1 0 0,-1 1 1 0 0,1-1 0 0 0,0 1 0 0 0,-1 0 0 0 0,1 0 0 0 0,4 2 0 0 0,-4-1-57 0 0,0 0 0 0 0,0 0 0 0 0,0 1-1 0 0,0-1 1 0 0,-1 1 0 0 0,1 0 0 0 0,-1 0 0 0 0,1 0-1 0 0,-1 0 1 0 0,0 0 0 0 0,0 0 0 0 0,0 0 0 0 0,-1 1 0 0 0,1-1-1 0 0,1 7 1 0 0,-1 0-143 0 0,0-1-1 0 0,-1 1 1 0 0,0 0-1 0 0,0-1 1 0 0,-1 1-1 0 0,0 0 1 0 0,-3 14-1 0 0,0-7-124 0 0,0-1 0 0 0,-1 0 0 0 0,-11 26 0 0 0,10-31 178 0 0,-1 1-1 0 0,-1-1 0 0 0,1 0 1 0 0,-2-1-1 0 0,1 0 1 0 0,-1 0-1 0 0,-1-1 1 0 0,0 0-1 0 0,0 0 0 0 0,-1-1 1 0 0,0 0-1 0 0,-18 11 1 0 0,9-11-5465 0 0,11-7-78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10135 0 0,'8'-2'105'0'0,"-6"1"-58"0"0,0 0 1 0 0,0 0-1 0 0,0 0 1 0 0,0 0 0 0 0,0 0-1 0 0,0 0 1 0 0,0 0-1 0 0,0-1 1 0 0,0 1 0 0 0,0-1-1 0 0,-1 0 1 0 0,1 1-1 0 0,0-1 1 0 0,-1 0-1 0 0,0 0 1 0 0,1 0 0 0 0,-1 0-1 0 0,0 0 1 0 0,1-4-1 0 0,2 1 31 0 0,1 1 1801 0 0,-4 10-1577 0 0,-4 9-473 0 0,-1-5 348 0 0,-1 0-1 0 0,-1-1 0 0 0,-9 14 0 0 0,-6 9 559 0 0,-9 29 289 0 0,2 1 1 0 0,-28 99-1 0 0,32-86-3026 0 0,-47 98-1 0 0,63-157 488 0 0,-2 0 0 0 0,1 0-1 0 0,-2-1 1 0 0,0-1 0 0 0,-1 0-1 0 0,0 0 1 0 0,-27 21 0 0 0,38-34 1001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25 309 17503 0 0,'0'0'776'0'0,"0"0"160"0"0,-10 10-744 0 0,4 2-192 0 0,2 6 0 0 0,3 1 0 0 0,1 2 0 0 0,-2-1 0 0 0,1 1 0 0 0,1 0 0 0 0,1-2-376 0 0,1 0-104 0 0,-2-5-32 0 0,1-3-6752 0 0</inkml:trace>
  <inkml:trace contextRef="#ctx0" brushRef="#br0" timeOffset="1">318 0 17503 0 0,'0'0'384'0'0,"0"0"88"0"0,0 0 8 0 0,0 0 8 0 0,0 0-392 0 0,14 0-96 0 0,-14 0 0 0 0,0 0 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 10135 0 0,'0'0'231'0'0,"0"0"29"0"0,0 0 19 0 0,-2 0-41 0 0,-6-1-178 0 0,-11 1-72 0 0,4-3 457 0 0,13 3-275 0 0,0-1 0 0 0,0 1 0 0 0,-1-1 0 0 0,1 1 0 0 0,0 0-1 0 0,0 0 1 0 0,0 0 0 0 0,0 0 0 0 0,-1 0 0 0 0,1 1 0 0 0,0-1 0 0 0,0 1 0 0 0,0-1 0 0 0,0 1-1 0 0,0 0 1 0 0,0-1 0 0 0,0 1 0 0 0,0 0 0 0 0,-4 3 0 0 0,-1 3 238 0 0,-1-1 0 0 0,1 2-1 0 0,0-1 1 0 0,0 1 0 0 0,-10 16 0 0 0,-23 48 1170 0 0,36-64-1386 0 0,-5 10-99 0 0,-9 23 0 0 0,16-36-94 0 0,0 0-1 0 0,1 1 1 0 0,-1-1-1 0 0,1 1 1 0 0,1 0 0 0 0,-1-1-1 0 0,1 1 1 0 0,0 0 0 0 0,0 7-1 0 0,0-12 2 0 0,0 0 0 0 0,1 0 0 0 0,-1-1 0 0 0,0 1 0 0 0,0 0 0 0 0,1 0 0 0 0,-1 0 0 0 0,0 0 0 0 0,1-1 0 0 0,-1 1 0 0 0,1 0 0 0 0,-1 0 0 0 0,1-1 0 0 0,-1 1 0 0 0,1 0 0 0 0,0-1 0 0 0,-1 1 0 0 0,1-1 0 0 0,0 1 0 0 0,-1-1 0 0 0,1 1 0 0 0,0-1 0 0 0,0 1 0 0 0,1 0 0 0 0,0-1 0 0 0,0 0 0 0 0,1 1 0 0 0,-1-1 0 0 0,0 0 0 0 0,0 0 0 0 0,0 0 0 0 0,0 0 0 0 0,0-1 0 0 0,0 1 0 0 0,3-1 0 0 0,5-2 0 0 0,-1-1 0 0 0,1 0 0 0 0,11-7 0 0 0,-20 11 0 0 0,20-13 0 0 0,1-1 0 0 0,-2-1 0 0 0,0-1 0 0 0,27-27 0 0 0,-47 43 0 0 0,0 0 0 0 0,0-1 0 0 0,0 1 0 0 0,0 0 0 0 0,0 0 0 0 0,0 0 0 0 0,0 0 0 0 0,0 0 0 0 0,0 0 0 0 0,0 0-1 0 0,0 0 1 0 0,0 0 0 0 0,0 0 0 0 0,0 0 0 0 0,0 0 0 0 0,0 0 0 0 0,0 0 0 0 0,0 0 0 0 0,1-1 0 0 0,-1 1 0 0 0,0 0 0 0 0,0 0 0 0 0,0 0 0 0 0,0 0-1 0 0,0 0 1 0 0,0 0 0 0 0,0 0 0 0 0,0 0 0 0 0,0 0 0 0 0,0 0 0 0 0,1 0 0 0 0,-1 0 0 0 0,0 0 0 0 0,0 0 0 0 0,0 0 0 0 0,0 0 0 0 0,0 0 0 0 0,0 0 0 0 0,0 0-1 0 0,0 0 1 0 0,0 1 0 0 0,0-1 0 0 0,0 0 0 0 0,1 0 0 0 0,-1 0 0 0 0,0 0 0 0 0,0 0 0 0 0,0 0 0 0 0,0 0 0 0 0,0 0 0 0 0,0 0 0 0 0,0 0 0 0 0,0 0 0 0 0,0 0-1 0 0,0 0 1 0 0,0 1 0 0 0,1 6 10 0 0,-4 8-217 0 0,-1-4-589 0 0,0-1 0 0 0,-1 1 1 0 0,0-1-1 0 0,-12 16 0 0 0,17-26 774 0 0,-18 28-1512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17503 0 0,'0'0'399'0'0,"0"0"60"0"0,0 0 21 0 0,0 0-59 0 0,1 1-276 0 0,-1 0-144 0 0,1-1-1 0 0,-1 1 0 0 0,1-1 1 0 0,0 0-1 0 0,-1 1 1 0 0,1-1-1 0 0,-1 0 0 0 0,1 1 1 0 0,0-1-1 0 0,-1 0 1 0 0,1 0-1 0 0,0 0 0 0 0,-1 0 1 0 0,1 1-1 0 0,0-1 1 0 0,0 0-1 0 0,-1 0 0 0 0,1 0 1 0 0,0 0-1 0 0,-1-1 0 0 0,1 1 1 0 0,0 0-1 0 0,-1 0 1 0 0,1 0-1 0 0,0-1 0 0 0,-1 1 1 0 0,1 0-1 0 0,0 0 1 0 0,-1-1-1 0 0,1 1 0 0 0,-1-1 1 0 0,1 1-1 0 0,-1 0 1 0 0,1-1-1 0 0,-1 1 0 0 0,1-2 1 0 0,1 1 0 0 0,11-8 82 0 0,-1-1-1 0 0,0-1 1 0 0,-1 0 0 0 0,13-16-1 0 0,-10 11 595 0 0,31-27 0 0 0,-40 39-648 0 0,-1 1 1 0 0,1 0-1 0 0,0 0 1 0 0,1 0-1 0 0,-1 0 1 0 0,0 1-1 0 0,1-1 0 0 0,-1 1 1 0 0,1 1-1 0 0,0-1 1 0 0,8 0-1 0 0,-11 2 68 0 0,0-1-1 0 0,1 1 0 0 0,-1 0 1 0 0,0 0-1 0 0,0 1 1 0 0,1-1-1 0 0,-1 1 1 0 0,0-1-1 0 0,0 1 0 0 0,0 0 1 0 0,0 0-1 0 0,0 1 1 0 0,0-1-1 0 0,0 1 0 0 0,0-1 1 0 0,3 3-1 0 0,-3-1-62 0 0,0 0 0 0 0,0 0 0 0 0,-1 0 1 0 0,1 1-1 0 0,-1-1 0 0 0,1 1 0 0 0,-1-1 0 0 0,0 1 0 0 0,-1 0 0 0 0,1 0 0 0 0,1 4 0 0 0,1 8-48 0 0,-1 1-1 0 0,0 0 1 0 0,-2-1 0 0 0,0 34-1 0 0,-1 25-386 0 0,0-73-74 0 0,0-2-33 0 0,0 0-72 0 0,0 0-285 0 0,9 4-2238 0 0,0-2-3381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16 2303 0 0,'-5'7'200'0'0,"-1"0"1402"0"0,0 1 0 0 0,1 0 0 0 0,0 0 0 0 0,0 0 0 0 0,1 1 0 0 0,0 0 0 0 0,1-1 0 0 0,0 1 0 0 0,-4 17 0 0 0,7-25-1584 0 0,0 0 0 0 0,0 0 0 0 0,0 0 0 0 0,0 0 0 0 0,0 0 0 0 0,0 0 0 0 0,1 0 0 0 0,-1 1 0 0 0,0-1 0 0 0,0 0 0 0 0,1 0-1 0 0,-1 0 1 0 0,1 0 0 0 0,-1 0 0 0 0,1 0 0 0 0,-1 0 0 0 0,1-1 0 0 0,0 1 0 0 0,-1 0 0 0 0,1 0 0 0 0,0 0 0 0 0,0-1 0 0 0,0 1 0 0 0,-1 0 0 0 0,1-1 0 0 0,0 1-1 0 0,0 0 1 0 0,0-1 0 0 0,0 1 0 0 0,0-1 0 0 0,2 1 0 0 0,0 0 49 0 0,1 0-1 0 0,-1 0 0 0 0,0-1 1 0 0,0 1-1 0 0,1-1 1 0 0,-1 0-1 0 0,1 0 1 0 0,5 0-1 0 0,3-3 36 0 0,-1 0-1 0 0,1 0 1 0 0,-1-1 0 0 0,1 0-1 0 0,-1-1 1 0 0,11-7 0 0 0,61-41 321 0 0,-62 38-314 0 0,-17 13-107 0 0,0-1-1 0 0,-1 0 0 0 0,1 0 1 0 0,-1 0-1 0 0,1 0 0 0 0,-1-1 1 0 0,0 1-1 0 0,0-1 0 0 0,-1 0 1 0 0,1 0-1 0 0,2-5 0 0 0,-5 8-91 0 0,-17-5-393 0 0,13 6 409 0 0,0 1 0 0 0,0-1 0 0 0,0 1 0 0 0,0 0 1 0 0,0 0-1 0 0,0 1 0 0 0,0-1 0 0 0,0 1 0 0 0,1 0 0 0 0,-6 3 1 0 0,-34 27-566 0 0,27-18 441 0 0,-132 113 1 0 0,128-107 331 0 0,0 2 1 0 0,2 0-1 0 0,1 0 1 0 0,-26 46 0 0 0,38-59-20 0 0,0 0 0 0 0,1 1 0 0 0,-4 14 0 0 0,7-20-76 0 0,0 0 0 0 0,1 0-1 0 0,-1 0 1 0 0,1 1 0 0 0,0-1-1 0 0,0 0 1 0 0,0 0 0 0 0,0 0 0 0 0,1 0-1 0 0,2 8 1 0 0,-3-10-24 0 0,1 0-1 0 0,0-1 0 0 0,0 1 1 0 0,-1-1-1 0 0,1 1 0 0 0,0-1 1 0 0,1 1-1 0 0,-1-1 1 0 0,0 0-1 0 0,0 0 0 0 0,1 0 1 0 0,-1 1-1 0 0,0-1 0 0 0,1 0 1 0 0,-1-1-1 0 0,1 1 1 0 0,-1 0-1 0 0,1 0 0 0 0,0-1 1 0 0,-1 1-1 0 0,1-1 0 0 0,0 1 1 0 0,-1-1-1 0 0,4 1 0 0 0,1-1-221 0 0,1 1-1 0 0,0-1 1 0 0,0 0-1 0 0,12-3 1 0 0,4-1-1011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13823 0 0,'0'0'630'0'0,"0"0"-13"0"0,0 2-393 0 0,-30 134-197 0 0,16-65-28 0 0,-36 110 0 0 0,-59 70 1 0 0,64-152-64 0 0,35-77-592 0 0,-22 36 0 0 0,18-39 144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14 174 15663 0 0,'0'0'356'0'0,"-2"2"50"0"0,0-1-271 0 0,1 0-99 0 0,0-1 0 0 0,1 1 0 0 0,-1-1 0 0 0,0 1 1 0 0,1-1-1 0 0,-1 1 0 0 0,1 0 0 0 0,-1-1 0 0 0,1 1 0 0 0,-1-1 0 0 0,1 1 0 0 0,-1 0 0 0 0,1 0 0 0 0,0-1 0 0 0,-1 1 0 0 0,1 0 1 0 0,0 0-1 0 0,0-1 0 0 0,-1 1 0 0 0,1 1 0 0 0,0-1-106 0 0,1 0 0 0 0,-1 0 0 0 0,0 0 1 0 0,1 0-1 0 0,-1 0 0 0 0,1 0 0 0 0,-1 0 0 0 0,1 0 0 0 0,-1 0 1 0 0,1-1-1 0 0,0 1 0 0 0,-1 0 0 0 0,1 0 0 0 0,0-1 1 0 0,0 1-1 0 0,0 0 0 0 0,-1-1 0 0 0,3 2 0 0 0,-1-1 42 0 0,0-1 0 0 0,1 1-1 0 0,-1 0 1 0 0,1 0 0 0 0,-1-1-1 0 0,1 0 1 0 0,-1 1 0 0 0,1-1-1 0 0,-1 0 1 0 0,1 0 0 0 0,-1 0 0 0 0,1-1-1 0 0,2 0 1 0 0,34-9-175 0 0,-31 8 194 0 0,196-81 9 0 0,-25 8 0 0 0,-88 43 0 0 0,-67 23 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17503 0 0,'0'0'399'0'0,"0"0"60"0"0,0 0 21 0 0,0 0-59 0 0,0 0-204 0 0,0 0 170 0 0,1 1 101 0 0,2 2-428 0 0,0 0 1 0 0,-1 0-1 0 0,1 1 0 0 0,-1-1 0 0 0,0 1 1 0 0,0-1-1 0 0,0 1 0 0 0,0 0 1 0 0,-1 0-1 0 0,0 0 0 0 0,1 0 1 0 0,-2 0-1 0 0,1 0 0 0 0,0 0 1 0 0,-1 0-1 0 0,1 0 0 0 0,-2 6 1 0 0,1 9-512 0 0,-1-1 0 0 0,-6 29 0 0 0,-74 290-157 0 0,59-276 608 0 0,-37 75 0 0 0,42-105 0 0 0,-1 0 0 0 0,-1-1 0 0 0,-33 39 0 0 0,21-40 0 0 0,31-29 0 0 0,0 0 0 0 0,0 1 0 0 0,0-1 0 0 0,-1 0 0 0 0,1 0 0 0 0,0 1 0 0 0,0-1 0 0 0,-1 0 0 0 0,1 0 0 0 0,0 1 0 0 0,-1-1 0 0 0,1 0 0 0 0,0 0 0 0 0,0 0 0 0 0,-1 1 0 0 0,1-1 0 0 0,0 0 0 0 0,-1 0 0 0 0,1 0 0 0 0,0 0 0 0 0,-1 0 0 0 0,1 0 0 0 0,-1 0 0 0 0,1 0 0 0 0,0 0 0 0 0,-1 0 0 0 0,1 0 0 0 0,0 0 0 0 0,-1 0 0 0 0,1 0 0 0 0,0 0 0 0 0,-1 0 0 0 0,1 0 0 0 0,0-1 0 0 0,-1 1 0 0 0,-1-5 0 0 0,1 3 0 0 0,1 1 0 0 0,-1-1 0 0 0,1 0 0 0 0,0 0 0 0 0,0 0 0 0 0,0 0 0 0 0,0 0 0 0 0,0 1 0 0 0,0-1 0 0 0,0 0 0 0 0,0 0 0 0 0,1 0 0 0 0,-1 0 0 0 0,1 1 0 0 0,1-4 0 0 0,14-27 0 0 0,-12 26 0 0 0,1-3 0 0 0,1 0 0 0 0,0 0 0 0 0,1 0 0 0 0,0 1 0 0 0,1 0 0 0 0,0 1 0 0 0,13-11 0 0 0,-14 13 0 0 0,0 0 0 0 0,1 1 0 0 0,-1 0 0 0 0,1 0 0 0 0,0 1 0 0 0,-1 0 0 0 0,1 0 0 0 0,1 1 0 0 0,-1 0 0 0 0,11-1 0 0 0,-15 2-2 0 0,-1 1-1 0 0,1 0 0 0 0,-1 0 1 0 0,1 1-1 0 0,-1-1 1 0 0,1 1-1 0 0,-1 0 1 0 0,1 0-1 0 0,-1 0 0 0 0,0 0 1 0 0,0 0-1 0 0,1 1 1 0 0,-1-1-1 0 0,0 1 1 0 0,0 0-1 0 0,-1 0 0 0 0,1 0 1 0 0,0 0-1 0 0,-1 1 1 0 0,1-1-1 0 0,-1 1 1 0 0,0 0-1 0 0,1-1 0 0 0,-1 1 1 0 0,-1 0-1 0 0,1 0 1 0 0,2 7-1 0 0,-2-7-185 0 0,-1-2-272 0 0,-1 1 1 0 0,1-1-1 0 0,-1 0 1 0 0,1 0-1 0 0,0 0 1 0 0,-1 0-1 0 0,1 0 1 0 0,0 0-1 0 0,0 0 1 0 0,0 0-1 0 0,1 1 1 0 0,-1-1 177 0 0,1-1-1 0 0,-1 0 1 0 0,0 1 0 0 0,0-1-1 0 0,0 0 1 0 0,1 0 0 0 0,-1 0 0 0 0,0 0-1 0 0,0 0 1 0 0,0 0 0 0 0,0 0-1 0 0,1-1 1 0 0,-1 1 0 0 0,0 0 0 0 0,0-1-1 0 0,2 0 1 0 0,27-8-815 0 0,-12 3 583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83 172 11975 0 0,'0'0'267'0'0,"2"0"42"0"0,0-1-201 0 0,1 0-39 0 0,11 3 490 0 0,-11 0-806 0 0,4 1 1201 0 0,-1 0-1 0 0,1-1 1 0 0,0 0 0 0 0,9 2 0 0 0,-9-5-794 0 0,0 1 1 0 0,0-2 0 0 0,0 1 0 0 0,-1-1-1 0 0,1 0 1 0 0,-1 0 0 0 0,1-1 0 0 0,-1 0 0 0 0,0 0-1 0 0,0-1 1 0 0,0 1 0 0 0,0-1 0 0 0,5-5-1 0 0,11-10 482 0 0,35-39-1 0 0,-45 45-512 0 0,-5 6-129 0 0,0-1 0 0 0,-1 0 0 0 0,0 0 0 0 0,6-12 0 0 0,-11 13 0 0 0,-4 6 0 0 0,-3 3 0 0 0,-4 3 0 0 0,1 0 0 0 0,-1 1 0 0 0,1 0 0 0 0,1 0 0 0 0,-1 1 0 0 0,-10 11 0 0 0,-6 4 0 0 0,-169 161 0 0 0,161-150 0 0 0,31-31 0 0 0,-3 3 0 0 0,0 0 0 0 0,0 1 0 0 0,0-1 0 0 0,1 1 0 0 0,-5 8 0 0 0,8-13 0 0 0,1 0 0 0 0,-1 0 0 0 0,1 0 0 0 0,0 0 0 0 0,-1 0 0 0 0,1 0 0 0 0,0 0 0 0 0,-1 1 0 0 0,1-1 0 0 0,0 0 0 0 0,0 0 0 0 0,0 0 0 0 0,0 0 0 0 0,0 1 0 0 0,0-1 0 0 0,0 0 0 0 0,1 0 0 0 0,-1 0 0 0 0,0 0 0 0 0,1 1 0 0 0,-1-1 0 0 0,1 0 0 0 0,-1 0 0 0 0,1 0 0 0 0,-1 0 0 0 0,1 0 0 0 0,0 0 0 0 0,-1 0 0 0 0,1-1 0 0 0,0 1 0 0 0,0 0 0 0 0,0 0 0 0 0,0 0 0 0 0,0-1 0 0 0,0 1 0 0 0,0 0 0 0 0,0-1 0 0 0,0 1 0 0 0,2 0 0 0 0,12 5-3 0 0,-1-1-1 0 0,2-1 1 0 0,-1-1-1 0 0,0 0 1 0 0,1 0-1 0 0,25 0 1 0 0,-3 0-174 0 0,44 3-3824 0 0,-54-5 2467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83 156 6447 0 0,'0'0'298'0'0,"2"0"-10"0"0,11 2-188 0 0,-13-2-51 0 0,0 0 0 0 0,1 0 0 0 0,-1 0 0 0 0,0 0 0 0 0,0 0 0 0 0,1 0 0 0 0,-1 0 0 0 0,0 0 0 0 0,0 0 0 0 0,1 0 0 0 0,-1 0 0 0 0,0 1 0 0 0,0-1 0 0 0,0 0 1 0 0,1 0-1 0 0,-1 0 0 0 0,0 0 0 0 0,0 1 0 0 0,0-1 0 0 0,0 0 0 0 0,0 0 0 0 0,1 0 0 0 0,-1 1 0 0 0,0-1 0 0 0,0 0 0 0 0,0 0 0 0 0,0 1 0 0 0,0-1 0 0 0,0 0 0 0 0,0 0 0 0 0,0 1 0 0 0,0-1 0 0 0,0 0 1 0 0,0 0-1 0 0,0 0 0 0 0,0 1 0 0 0,0-1 0 0 0,0 0 0 0 0,0 0 0 0 0,0 1 0 0 0,0-1 0 0 0,0 0 0 0 0,0 0 0 0 0,0 1 0 0 0,0-1 0 0 0,0 0 0 0 0,-1 1 0 0 0,-7 14 2694 0 0,5-11-2814 0 0,-5 12 1327 0 0,3-8-624 0 0,0 1 0 0 0,-7 9 0 0 0,-6 7 25 0 0,11-15-305 0 0,0 0 0 0 0,0-1-1 0 0,-10 9 1 0 0,13-13-416 0 0,21-26-202 0 0,1 1 0 0 0,29-26 0 0 0,48-33-750 0 0,-61 52 902 0 0,-16 12 524 0 0,22-12 0 0 0,-34 23-275 0 0,1 0-1 0 0,0 1 1 0 0,0-1-1 0 0,1 1 1 0 0,-1 1-1 0 0,0 0 1 0 0,9-2-1 0 0,-14 4-119 0 0,-1-1-1 0 0,1 1 1 0 0,0 0 0 0 0,-1 0-1 0 0,1 0 1 0 0,0 0-1 0 0,-1 0 1 0 0,1 0-1 0 0,0 1 1 0 0,-1-1 0 0 0,1 1-1 0 0,-1-1 1 0 0,3 1-1 0 0,-3 0-16 0 0,0 0-1 0 0,0 0 1 0 0,0 1-1 0 0,0-1 1 0 0,0 0-1 0 0,0 0 1 0 0,0 0-1 0 0,0 1 1 0 0,0-1-1 0 0,-1 0 1 0 0,1 1 0 0 0,0-1-1 0 0,-1 1 1 0 0,1-1-1 0 0,-1 1 1 0 0,0-1-1 0 0,0 1 1 0 0,1-1-1 0 0,-1 1 1 0 0,0 2-1 0 0,0 4 3 0 0,1 1 0 0 0,-4-1 0 0 0,-1-2 64 0 0,2-3 262 0 0,0 1 0 0 0,0 0 0 0 0,0 0-1 0 0,-2 7 1 0 0,-3 6-912 0 0,3-9-505 0 0,40-39 1075 0 0,-30 25 16 0 0,0 1 0 0 0,1 0 0 0 0,13-8 0 0 0,-2 1 0 0 0,5-3 0 0 0,0 2 0 0 0,35-15 0 0 0,-2 1 0 0 0,-51 25 0 0 0,0 0 0 0 0,0 0 0 0 0,0 1 0 0 0,0-1 0 0 0,1 1 0 0 0,-1 0 0 0 0,0 0 0 0 0,10 0 0 0 0,-1 4 0 0 0,-11 1 0 0 0,-3-3 0 0 0,2 1 0 0 0,-1 0 0 0 0,1 1 0 0 0,-1-1 0 0 0,0 0 0 0 0,0 1 0 0 0,0-1 0 0 0,-1 0 0 0 0,1 1 0 0 0,0-1 0 0 0,-1 1 0 0 0,0-1 0 0 0,1 1 0 0 0,-1-1 0 0 0,0 1 0 0 0,0-1 0 0 0,-1 1 0 0 0,1 0 0 0 0,0-1 0 0 0,-2 4 0 0 0,0 4 0 0 0,-1 1 0 0 0,0 0 0 0 0,-5 10 0 0 0,2-9 8 0 0,-1 0 0 0 0,1-1-1 0 0,-11 14 1 0 0,-15 22-179 0 0,34-47-100 0 0,-1 1 0 0 0,1-1 0 0 0,0 0 1 0 0,0 0-1 0 0,-1 1 0 0 0,1-1 0 0 0,0 0 0 0 0,0-1 0 0 0,2 1 0 0 0,7-5-752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43 15663 0 0,'0'0'356'0'0,"0"0"50"0"0,0 0 20 0 0,0 0-42 0 0,0 0-180 0 0,0 0 176 0 0,0 0 107 0 0,1 2 22 0 0,6 15 99 0 0,-6-16-608 0 0,-1 0 0 0 0,1 0 0 0 0,0 0 0 0 0,-1 0 0 0 0,1 0 0 0 0,0 0 0 0 0,-1 0 0 0 0,1 0 0 0 0,0 0 0 0 0,0 0 0 0 0,0 0 0 0 0,0 0 0 0 0,0 0 0 0 0,0-1 0 0 0,0 1 0 0 0,0 0 0 0 0,0-1 0 0 0,0 1 0 0 0,0-1 0 0 0,0 0 0 0 0,1 1 0 0 0,-1-1 0 0 0,0 0 0 0 0,0 1 0 0 0,1-1 0 0 0,1 0 0 0 0,1 0 0 0 0,-3 1 0 0 0,1-1 0 0 0,0 0 0 0 0,-1 0 0 0 0,1 0 0 0 0,0 0 0 0 0,-1 0 0 0 0,1 0 0 0 0,0 0 0 0 0,-1 0 0 0 0,1-1 0 0 0,0 1 0 0 0,-1-1 0 0 0,1 1 0 0 0,-1-1 0 0 0,1 0 0 0 0,-1 1 0 0 0,1-1 0 0 0,-1 0 0 0 0,0 0 0 0 0,1 0 0 0 0,1-1 0 0 0,6-5 0 0 0,-3 4 0 0 0,1-1 0 0 0,-1 0 0 0 0,0 0 0 0 0,0-1 0 0 0,-1 0 0 0 0,0 0 0 0 0,6-6 0 0 0,-2 2 0 0 0,-3 2 0 0 0,-5 2-64 0 0,-1 4-273 0 0,-11 0-646 0 0,7 2 939 0 0,1 0-1 0 0,-1 0 1 0 0,0 1 0 0 0,1-1-1 0 0,0 1 1 0 0,-1 0 0 0 0,1 0-1 0 0,0 0 1 0 0,0 1-1 0 0,0-1 1 0 0,-5 6 0 0 0,-10 7-32 0 0,-14 7 76 0 0,1 1 0 0 0,1 2 0 0 0,2 1 0 0 0,0 1 0 0 0,-37 47 0 0 0,61-69 0 0 0,1 0 0 0 0,0-1 0 0 0,0 1 0 0 0,1 0 0 0 0,-1 1 0 0 0,1-1 0 0 0,-2 6 0 0 0,2 4 0 0 0,4-11 0 0 0,0-3 0 0 0,-2 0-12 0 0,1 0 0 0 0,0 0 0 0 0,0 0-1 0 0,-1 0 1 0 0,1 0 0 0 0,0 0 0 0 0,0-1 0 0 0,0 1 0 0 0,0 0-1 0 0,0 0 1 0 0,0-1 0 0 0,0 1 0 0 0,1 0 0 0 0,-1-1-1 0 0,0 1 1 0 0,0-1 0 0 0,0 0 0 0 0,1 1 0 0 0,-1-1-1 0 0,0 0 1 0 0,0 0 0 0 0,1 0 0 0 0,-1 0 0 0 0,2 0-1 0 0,4 0-445 0 0,0-1 0 0 0,-1 0 0 0 0,10-3-1 0 0,-13 3 168 0 0,20-5-5168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66 210 13823 0 0,'0'0'630'0'0,"0"0"-13"0"0,0 0-252 0 0,4 17 3566 0 0,-3-16-3909 0 0,-5 9-11 0 0,4-9-40 0 0,-1 0 0 0 0,1 0 0 0 0,-1 0 0 0 0,0 0 1 0 0,1 0-1 0 0,-1 0 0 0 0,1 0 0 0 0,-1 0 0 0 0,0-1 0 0 0,0 1 0 0 0,0 0 0 0 0,1-1 0 0 0,-1 1 0 0 0,0 0 0 0 0,0-1 0 0 0,0 1 0 0 0,0-1 0 0 0,0 0 0 0 0,0 1 0 0 0,0-1 0 0 0,0 0 1 0 0,0 1-1 0 0,0-1 0 0 0,0 0 0 0 0,0 0 0 0 0,-1 0 0 0 0,1 0 0 0 0,0 0 0 0 0,0 0 0 0 0,0 0 0 0 0,0 0 0 0 0,0-1 0 0 0,-2 0 0 0 0,1 1-36 0 0,0-1-1 0 0,1 0 0 0 0,-1 1 1 0 0,0-1-1 0 0,1 0 1 0 0,-1 0-1 0 0,0-1 0 0 0,1 1 1 0 0,-1 0-1 0 0,1 0 1 0 0,0-1-1 0 0,-1 1 0 0 0,1-1 1 0 0,-2-2-1 0 0,1-1 66 0 0,1 0 0 0 0,-1-1 0 0 0,1 1 0 0 0,0-1 0 0 0,0 0 0 0 0,0 1 0 0 0,1-1 0 0 0,0 0 0 0 0,0 1 0 0 0,0-1 0 0 0,1 0 0 0 0,0 1 0 0 0,0-1 0 0 0,0 0 0 0 0,1 1 0 0 0,3-9 0 0 0,1 2 0 0 0,0-1 0 0 0,1 1 0 0 0,0 0 0 0 0,0 1 0 0 0,18-20 0 0 0,-22 28 0 0 0,1-1 0 0 0,0 1 0 0 0,0-1 0 0 0,0 1 0 0 0,0 0 0 0 0,1 1 0 0 0,-1-1 0 0 0,1 1 0 0 0,-1 0 0 0 0,1 0 0 0 0,0 0 0 0 0,0 1 0 0 0,0 0 0 0 0,0 0 0 0 0,0 0 0 0 0,0 0 0 0 0,0 1 0 0 0,1 0 0 0 0,6 0 0 0 0,-6 1 0 0 0,0 0 0 0 0,0 1 0 0 0,-1-1 0 0 0,1 1 0 0 0,0 0 0 0 0,8 5 0 0 0,4 1 0 0 0,20 5 0 0 0,-37-13 0 0 0,0 0 0 0 0,0 0 0 0 0,0 1 0 0 0,-1-1 0 0 0,1 0 0 0 0,0 1 0 0 0,0-1 0 0 0,-1 0 0 0 0,1 1 0 0 0,0-1 0 0 0,-1 1 0 0 0,1-1 0 0 0,0 1 0 0 0,-1-1 0 0 0,1 1 0 0 0,0-1 0 0 0,-1 1 0 0 0,1 0 0 0 0,-1-1 0 0 0,1 1 0 0 0,-1 0 0 0 0,0-1 0 0 0,1 1 0 0 0,-1 0 0 0 0,0 0 0 0 0,1-1 0 0 0,-1 1 0 0 0,0 0 0 0 0,0 0 0 0 0,0 0 0 0 0,0 0 0 0 0,1 2 0 0 0,-1 0 54 0 0,0 1 0 0 0,1-1 0 0 0,-1 1 0 0 0,-1-1 0 0 0,1 1 1 0 0,0-1-1 0 0,-1 0 0 0 0,0 1 0 0 0,0-1 0 0 0,0 0 0 0 0,-2 5 0 0 0,-20 37 950 0 0,16-32-830 0 0,-91 154-2417 0 0,96-163 2002 0 0,-1 0 0 0 0,1 0 0 0 0,-1-1 0 0 0,1 1 1 0 0,-1-1-1 0 0,0 1 0 0 0,-1-1 0 0 0,1 0 0 0 0,0 0 0 0 0,-1-1 0 0 0,0 1 0 0 0,0-1 0 0 0,1 1 0 0 0,-1-1 0 0 0,-1-1 0 0 0,-6 4 0 0 0,10-5 174 0 0,1 0-1 0 0,-1 0 0 0 0,0 0 0 0 0,0-1 1 0 0,0 1-1 0 0,0 0 0 0 0,0 0 0 0 0,1 0 1 0 0,-1-1-1 0 0,0 1 0 0 0,0 0 0 0 0,0-1 0 0 0,1 1 1 0 0,-1-1-1 0 0,0 1 0 0 0,0-1 0 0 0,1 1 1 0 0,-1-1-1 0 0,0 1 0 0 0,1-1 0 0 0,-1 0 1 0 0,1 1-1 0 0,-1-1 0 0 0,1 0 0 0 0,-1 0 1 0 0,-10-19 302 0 0,11 17-341 0 0,-8-17 106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36 15663 0 0,'1'-2'356'0'0,"2"-3"-72"0"0,-1 0 0 0 0,1 0 0 0 0,0 0 0 0 0,7-7 0 0 0,-9 11 96 0 0,-1 1 107 0 0,0 0 22 0 0,0 0-66 0 0,0 11-277 0 0,1-8-166 0 0,-1-1 0 0 0,0 1 0 0 0,0 0 0 0 0,0-1 0 0 0,-1 1 0 0 0,1 0-1 0 0,-1-1 1 0 0,0 4 0 0 0,-30 83-8 0 0,-59 118 0 0 0,-11-45 25 0 0,38-65-18 0 0,34-51-50 0 0,3-5-979 0 0,-32 66-1 0 0,50-90-3267 0 0,2-3-1316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10135 0 0,'0'0'464'0'0,"0"0"-9"0"0,1 1-295 0 0,5 3-71 0 0,-4-2 89 0 0,-1 0-1 0 0,1 0 1 0 0,-1 0-1 0 0,1 0 1 0 0,-1 0-1 0 0,1 0 1 0 0,-1 1-1 0 0,1 3 1 0 0,7 11 616 0 0,-7-15-699 0 0,0 0 1 0 0,0 1-1 0 0,0-1 0 0 0,-1 1 0 0 0,1 0 0 0 0,-1 0 0 0 0,0 0 1 0 0,0-1-1 0 0,0 1 0 0 0,0 0 0 0 0,-1 0 0 0 0,1 0 0 0 0,-1 0 1 0 0,1 0-1 0 0,-1 1 0 0 0,0-1 0 0 0,0 0 0 0 0,-1 0 0 0 0,0 5 0 0 0,-2 3 189 0 0,0-1 0 0 0,-1-1-1 0 0,0 1 1 0 0,-9 13-1 0 0,-1 6 1004 0 0,6-14-889 0 0,-1 0 0 0 0,-12 17-1 0 0,-2 1-1299 0 0,21-29 525 0 0,0-1-1 0 0,-1 0 1 0 0,1 0-1 0 0,-6 4 1 0 0,7-6 300 0 0,-1 1-946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19351 0 0,'-11'-15'424'0'0,"11"15"88"0"0,-6-5 24 0 0,6 5 8 0 0,0 0-440 0 0,0 0-104 0 0,0 0 0 0 0,0 0 0 0 0,0 0-384 0 0,0 0-104 0 0,0 0-24 0 0,0 0-4912 0 0,8 5-984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34 206 5063 0 0,'0'0'11470'0'0,"-8"3"-10677"0"0,7-2-734 0 0,-2-1-29 0 0,-7-6 310 0 0,9 5-335 0 0,0 1-1 0 0,0-1 0 0 0,0 0 1 0 0,1 0-1 0 0,-1 0 0 0 0,0 0 1 0 0,0 0-1 0 0,1 0 0 0 0,-1 0 0 0 0,1 0 1 0 0,-1 0-1 0 0,1 0 0 0 0,-1 0 1 0 0,1-1-1 0 0,-1 1 0 0 0,1 0 1 0 0,0 0-1 0 0,0 0 0 0 0,0-2 1 0 0,0 0-4 0 0,0 0 1 0 0,0 1-1 0 0,1-1 1 0 0,-1 0-1 0 0,1 1 1 0 0,0-1-1 0 0,0 0 1 0 0,2-3-1 0 0,-1 1-2 0 0,1 0 0 0 0,0 1 1 0 0,0-1-1 0 0,0 1 0 0 0,1 0 0 0 0,-1-1 0 0 0,1 2 0 0 0,5-5 0 0 0,-4 5 15 0 0,-1 0-1 0 0,1 0 1 0 0,0 1 0 0 0,0-1-1 0 0,1 1 1 0 0,-1 1 0 0 0,0-1-1 0 0,1 1 1 0 0,-1 0 0 0 0,1 0-1 0 0,-1 0 1 0 0,1 1-1 0 0,0 0 1 0 0,10 1 0 0 0,3 2 192 0 0,0 1-1 0 0,-1 0 1 0 0,19 8 0 0 0,-7-2 142 0 0,8 4 476 0 0,-36-14 383 0 0,0-1-1672 0 0,27-18-132 0 0,105-75-1404 0 0,-131 92 2130 0 0,0-1 0 0 0,0 1 0 0 0,0 0 0 0 0,0 0 0 0 0,0 1 0 0 0,0-1-1 0 0,0 1 1 0 0,1-1 0 0 0,-1 1 0 0 0,0 0 0 0 0,1 0 0 0 0,-1 1 0 0 0,1-1 0 0 0,0 1 0 0 0,-1 0-1 0 0,1-1 1 0 0,-1 2 0 0 0,1-1 0 0 0,-1 0 0 0 0,1 1 0 0 0,-1-1 0 0 0,1 1 0 0 0,-1 0 0 0 0,1 0-1 0 0,-1 1 1 0 0,5 1 0 0 0,79 32 1199 0 0,-86-34-1335 0 0,-1-1 1 0 0,1 0-1 0 0,-1 0 0 0 0,1 0 0 0 0,-1 1 0 0 0,1-1 0 0 0,-1 0 1 0 0,0 1-1 0 0,1-1 0 0 0,-1 0 0 0 0,1 1 0 0 0,-1-1 1 0 0,0 1-1 0 0,1-1 0 0 0,-1 0 0 0 0,0 1 0 0 0,1-1 1 0 0,-1 1-1 0 0,0-1 0 0 0,0 1 0 0 0,0-1 0 0 0,1 1 1 0 0,-1-1-1 0 0,0 1 0 0 0,0 0 0 0 0,0-1 0 0 0,0 1 0 0 0,0-1 1 0 0,0 1-1 0 0,0-1 0 0 0,0 1 0 0 0,0-1 0 0 0,0 1 1 0 0,0-1-1 0 0,0 1 0 0 0,-1-1 0 0 0,1 1 0 0 0,0-1 1 0 0,0 1-1 0 0,0-1 0 0 0,-1 1 0 0 0,0 0 0 0 0,1 0-27 0 0,-2 3-102 0 0,-1 1-1 0 0,1-1 0 0 0,-1 0 0 0 0,0 0 0 0 0,-1 0 0 0 0,-4 4 0 0 0,-5 7-1010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44 10135 0 0,'0'0'231'0'0,"0"0"29"0"0,1 0 19 0 0,1-1-13 0 0,-1 1 1 0 0,0-1-1 0 0,1 1 1 0 0,-1-1-1 0 0,0 1 1 0 0,0-1-1 0 0,0 0 1 0 0,1 0-1 0 0,-1 0 1 0 0,0 1-1 0 0,0-1 1 0 0,0 0-1 0 0,0 0 1 0 0,-1 0-1 0 0,1-1 1 0 0,1 0-1 0 0,-2 2-144 0 0,0-1 0 0 0,0 0-1 0 0,0 1 1 0 0,0-1-1 0 0,0 1 1 0 0,0-1 0 0 0,0 1-1 0 0,0-1 1 0 0,0 0-1 0 0,0 1 1 0 0,0-1 0 0 0,0 1-1 0 0,0-1 1 0 0,0 1-1 0 0,-1-1 1 0 0,1 1 0 0 0,0-1-1 0 0,0 1 1 0 0,-1-1-1 0 0,1 1 1 0 0,0-1 0 0 0,-1 1-1 0 0,1-1 1 0 0,-1 0-1 0 0,-1-1-53 0 0,0 1 0 0 0,0-1-1 0 0,0 1 1 0 0,0 0 0 0 0,0 0 0 0 0,-1-1-1 0 0,1 1 1 0 0,0 1 0 0 0,0-1-1 0 0,-1 0 1 0 0,1 0 0 0 0,-1 1 0 0 0,-3-1-1 0 0,-1 2-67 0 0,0-1 0 0 0,1 1 0 0 0,-1 0 0 0 0,0 1 0 0 0,1 0 0 0 0,-1 0 0 0 0,1 0 0 0 0,-1 1 0 0 0,1 0 0 0 0,0 0 0 0 0,0 1 0 0 0,0-1 0 0 0,1 1 0 0 0,-8 7 0 0 0,4-2 0 0 0,0-1 0 0 0,1 1 0 0 0,0 1 0 0 0,1-1 0 0 0,0 1 0 0 0,1 1 0 0 0,-8 14 0 0 0,3-1 0 0 0,5-13 0 0 0,1 0 0 0 0,0 1 0 0 0,-6 20 0 0 0,7-15 0 0 0,1-9 0 0 0,1 0 0 0 0,0 0 0 0 0,0 1 0 0 0,1-1 0 0 0,0 12 0 0 0,1-18 0 0 0,0-1 0 0 0,0 1 0 0 0,1-1 0 0 0,-1 1 0 0 0,0-1 0 0 0,1 1 0 0 0,-1-1 0 0 0,1 1 0 0 0,-1-1 0 0 0,1 1 0 0 0,0-1 0 0 0,0 0 0 0 0,-1 1 0 0 0,1-1 0 0 0,0 0 0 0 0,0 0 0 0 0,0 0 0 0 0,1 0 0 0 0,-1 0 0 0 0,0 0 0 0 0,0 0 0 0 0,0 0 0 0 0,1 0 0 0 0,-1 0 0 0 0,1 0 0 0 0,-1-1 0 0 0,0 1 0 0 0,1-1 0 0 0,-1 1 0 0 0,1-1 0 0 0,-1 0 0 0 0,1 1 0 0 0,-1-1 0 0 0,1 0 0 0 0,1 0 0 0 0,-2 0 0 0 0,0 1 0 0 0,0-1 0 0 0,0 0 0 0 0,0 0 0 0 0,0 0 0 0 0,0 0 0 0 0,0 0 0 0 0,0 0 0 0 0,0 0 0 0 0,0 0 0 0 0,-1 0 0 0 0,1 0 0 0 0,0-1 0 0 0,0 1 0 0 0,0 0 0 0 0,0-1 0 0 0,0 1 0 0 0,0 0 0 0 0,1-2 0 0 0,1 0 0 0 0,7-1 0 0 0,0-2 0 0 0,0 1 0 0 0,0-1 0 0 0,-1 0 0 0 0,1-1 0 0 0,-2 0 0 0 0,12-10 0 0 0,-11 9 0 0 0,1 3 0 0 0,-8 4 24 0 0,-1 0 0 0 0,0 0 0 0 0,0 0 0 0 0,0 0 0 0 0,1 0 0 0 0,-1 0-1 0 0,0 0 1 0 0,0 0 0 0 0,0 0 0 0 0,1 1 0 0 0,-1-1 0 0 0,0 0 0 0 0,0 1 0 0 0,0-1-1 0 0,0 1 1 0 0,0-1 0 0 0,0 1 0 0 0,0 0 0 0 0,0-1 0 0 0,0 1 0 0 0,0 0 0 0 0,1 1 0 0 0,0 0 40 0 0,-1 0 1 0 0,0 0-1 0 0,0 0 1 0 0,0 0-1 0 0,0 0 1 0 0,0 0-1 0 0,-1 0 1 0 0,1 0-1 0 0,-1 0 1 0 0,1 1 0 0 0,-1 2-1 0 0,1 2-202 0 0,-1-1 0 0 0,0 0 1 0 0,-1 1-1 0 0,0-1 0 0 0,0 0 0 0 0,0 0 0 0 0,-5 12 1 0 0,5-13 24 0 0,-1-3 72 0 0,1 1-1 0 0,0 0 1 0 0,-1-1 0 0 0,1 0 0 0 0,-1 1-1 0 0,0-1 1 0 0,-1 2 0 0 0,1-2-1396 0 0,3-4 1041 0 0,-1 0 1 0 0,0 0 0 0 0,1 0 0 0 0,-1 0 0 0 0,1 0-1 0 0,-1 0 1 0 0,1 0 0 0 0,0 0 0 0 0,1-2 0 0 0,17-22-1651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54 13823 0 0,'0'0'315'0'0,"-1"1"45"0"0,-1 7-222 0 0,-1 0-1 0 0,0-1 1 0 0,0 1-1 0 0,-1-1 1 0 0,-4 8 0 0 0,-4 6 309 0 0,7-9 842 0 0,7-16 1392 0 0,15-24-23 0 0,-1 9-2285 0 0,1 1 1 0 0,22-19-1 0 0,-33 33-373 0 0,-2 0 0 0 0,0 1 0 0 0,0 0 0 0 0,0 0 0 0 0,1 1 0 0 0,-1-1 0 0 0,0 1 0 0 0,1 0 0 0 0,0 0 0 0 0,8-2 0 0 0,-9 3 0 0 0,-1 1 0 0 0,1-1 0 0 0,0 1 0 0 0,0 0 0 0 0,5 0 0 0 0,4 4 0 0 0,-10 1 0 0 0,-3-4 0 0 0,8 9 0 0 0,-7-9 0 0 0,6 20 0 0 0,-4-13 0 0 0,0 0 0 0 0,0 1 0 0 0,-1 0 0 0 0,0-1 0 0 0,-1 1 0 0 0,0 0 0 0 0,-1 17 0 0 0,1 3 0 0 0,1-8 0 0 0,5 56 0 0 0,-6-68 0 0 0,1-1 0 0 0,0 1 0 0 0,1-1 0 0 0,-1 0 0 0 0,2 0 0 0 0,6 13 0 0 0,3-6-1566 0 0,5-5-6268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85 919 0 0,'2'-1'67'0'0,"9"-4"905"0"0,-1 0-1 0 0,0-1 1 0 0,0 0-1 0 0,0-1 1 0 0,14-13-1 0 0,-22 18-709 0 0,0 1-1 0 0,1-1 0 0 0,-1 0 0 0 0,1 1 0 0 0,0 0 1 0 0,-1 0-1 0 0,5-2 0 0 0,1 0 320 0 0,-6 2 19 0 0,-2 1-7 0 0,7-9 625 0 0,2 1 558 0 0,-10 8-318 0 0,-6 1-998 0 0,-3 2-425 0 0,0 0 1 0 0,0 1-1 0 0,1 0 0 0 0,-1 1 0 0 0,1 0 0 0 0,-12 8 1 0 0,-12 6-35 0 0,-15 7-187 0 0,3-1-281 0 0,-1-2-1 0 0,-2-1 1 0 0,-49 14-1 0 0,60-27 368 0 0,0-2-1 0 0,0-1 0 0 0,-58 2 1 0 0,83-8 334 0 0,1 0 1 0 0,-1-1 0 0 0,1 0-1 0 0,-13-3 1 0 0,26 2-30 0 0,2-2-151 0 0,0 0 0 0 0,1 1 0 0 0,-1 0 1 0 0,0 0-1 0 0,1 0 0 0 0,0 1 0 0 0,0 0 0 0 0,0 0 0 0 0,0 0 0 0 0,0 0 0 0 0,9-1 0 0 0,12-2 22 0 0,28-2 0 0 0,-31 4-53 0 0,65-7-44 0 0,2 4 0 0 0,119 7-1 0 0,-203-1 22 0 0,18 6 0 0 0,-19-5 0 0 0,3 3 0 0 0,-8-1 0 0 0,-8-1 0 0 0,8-2 0 0 0,-52 13 19 0 0,0-2 0 0 0,-94 7 0 0 0,73-11 10 0 0,-153 16 469 0 0,208-21-405 0 0,-27-3 0 0 0,14 1 659 0 0,35-1-630 0 0,0 1 0 0 0,-1-1 1 0 0,1 0-1 0 0,0 0 1 0 0,5-2-1 0 0,6-2 102 0 0,240-49 376 0 0,-135 32-608 0 0,-43 6-15 0 0,96-6 1 0 0,-165 21 14 0 0,-4 1 4 0 0,-1 0 0 0 0,0 0 0 0 0,1 0 1 0 0,-1 0-1 0 0,0 0 0 0 0,1 1 0 0 0,5 1 0 0 0,-8-1-6 0 0,-1-1-1 0 0,0 1 0 0 0,1-1 0 0 0,-1 1 1 0 0,0-1-1 0 0,0 1 0 0 0,1-1 1 0 0,-1 1-1 0 0,0-1 0 0 0,0 1 0 0 0,0-1 1 0 0,0 1-1 0 0,1-1 0 0 0,-1 1 1 0 0,0-1-1 0 0,0 1 0 0 0,0 0 1 0 0,0-1-1 0 0,0 1 0 0 0,-1-1 0 0 0,1 1 1 0 0,0-1-1 0 0,0 1 0 0 0,0-1 1 0 0,0 1-1 0 0,-1 0 0 0 0,1-1-8 0 0,-1 2-2 0 0,1 0 1 0 0,-1 0-1 0 0,0 0 0 0 0,0 0 0 0 0,-1 0 1 0 0,1 0-1 0 0,0 0 0 0 0,0-1 0 0 0,-1 1 0 0 0,1 0 1 0 0,-1-1-1 0 0,0 1 0 0 0,1-1 0 0 0,-1 0 1 0 0,0 0-1 0 0,-2 2 0 0 0,-36 15-109 0 0,32-15 109 0 0,-29 11 61 0 0,-1-2 1 0 0,-1-2-1 0 0,0-1 0 0 0,-72 6 0 0 0,44-12 488 0 0,0-2 0 0 0,-70-9-1 0 0,131 7-452 0 0,-1 0-1 0 0,0-1 1 0 0,1 1-1 0 0,-1-1 0 0 0,-8-5 1 0 0,13 7 14 0 0,2 0-27 0 0,27-3-788 0 0,4 1-4286 0 0,0 3-1152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2:5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39 209 3679 0 0,'0'0'167'0'0,"-2"-1"-7"0"0,-10 1-1662 0 0,-2 0 3679 0 0,3 0 2998 0 0,28-3-2872 0 0,348-63-624 0 0,5-1-1046 0 0,-217 48-251 0 0,267-19 682 0 0,-416 37-1061 0 0,247 2 244 0 0,-134-2-183 0 0,-36 0 8 0 0,-67 1-63 0 0,-3 0 35 0 0,-1 0 0 0 0,17-2 1 0 0,-22 1-32 0 0,0 0 0 0 0,0 0 0 0 0,0-1 0 0 0,0 1 0 0 0,5-3 0 0 0,-36 4 107 0 0,17 1-115 0 0,-1 2 0 0 0,-17 5 0 0 0,-4 3-8 0 0,11-6 5 0 0,-36 10 33 0 0,-106 14 0 0 0,-196 9-483 0 0,10-23 421 0 0,-1-17 266 0 0,331 2-211 0 0,-47-2 88 0 0,7 1 276 0 0,-93 8-1 0 0,123-2-236 0 0,28-5-154 0 0,0 0 0 0 0,0 0 1 0 0,1 0-1 0 0,-1 0 0 0 0,0 0 1 0 0,0 0-1 0 0,0 0 0 0 0,0 0 1 0 0,0 0-1 0 0,0 0 0 0 0,0 1 1 0 0,0-1-1 0 0,0 0 1 0 0,0 0-1 0 0,0 0 0 0 0,0 0 1 0 0,0 0-1 0 0,0 0 0 0 0,0 0 1 0 0,0 0-1 0 0,0 0 0 0 0,0 0 1 0 0,0 0-1 0 0,0 0 1 0 0,0 0-1 0 0,0 0 0 0 0,0 0 1 0 0,0 0-1 0 0,0 0 0 0 0,0 1 1 0 0,0-1-1 0 0,0 0 0 0 0,0 0 1 0 0,0 0-1 0 0,0 0 0 0 0,0 0 1 0 0,0 0-1 0 0,0 0 1 0 0,0 0-1 0 0,0 0 0 0 0,0 0 1 0 0,0 0-1 0 0,0 0 0 0 0,0 0 1 0 0,0 0-1 0 0,0 0 0 0 0,0 0 1 0 0,0 0-1 0 0,0 0 0 0 0,0 0 1 0 0,0 0-1 0 0,-1 0 1 0 0,1 0-1 0 0,0 1 0 0 0,6 2 16 0 0,-1 1 0 0 0,1 0-1 0 0,-1-1 1 0 0,1 0 0 0 0,0 0-1 0 0,0-1 1 0 0,1 0 0 0 0,-1 0-1 0 0,13 2 1 0 0,9 0 90 0 0,30 1-1 0 0,-26-3-78 0 0,279 6-5 0 0,3-19 14 0 0,-94 3-25 0 0,458-7-12 0 0,-633 14-3 0 0,0 2 0 0 0,0 2 0 0 0,47 9 0 0 0,-79-8-58 0 0,-11-4-19 0 0,-89-2-116 0 0,-66 0 209 0 0,-519 32 429 0 0,664-30-441 0 0,-422 25 172 0 0,206-41-89 0 0,221 16-77 0 0,0 0-1 0 0,-1 0 1 0 0,1-1 0 0 0,0 1-1 0 0,0-1 1 0 0,0 0-1 0 0,0 0 1 0 0,0 0-1 0 0,0 0 1 0 0,0-1 0 0 0,0 1-1 0 0,1-1 1 0 0,-1 1-1 0 0,0-1 1 0 0,-3-3 0 0 0,6 5-3 0 0,0 0 0 0 0,0 0 0 0 0,0 0 0 0 0,0 0 1 0 0,0 0-1 0 0,0-1 0 0 0,0 1 0 0 0,0 0 0 0 0,0 0 1 0 0,0 0-1 0 0,0 0 0 0 0,0 0 0 0 0,0 0 0 0 0,0 0 1 0 0,0 0-1 0 0,0 0 0 0 0,0 0 0 0 0,0-1 0 0 0,0 1 0 0 0,0 0 1 0 0,0 0-1 0 0,0 0 0 0 0,0 0 0 0 0,0 0 0 0 0,0 0 1 0 0,0 0-1 0 0,0 0 0 0 0,0 0 0 0 0,0 0 0 0 0,0-1 1 0 0,0 1-1 0 0,0 0 0 0 0,0 0 0 0 0,0 0 0 0 0,0 0 1 0 0,1 0-1 0 0,-1 0 0 0 0,0 0 0 0 0,0 0 0 0 0,0 0 1 0 0,0 0-1 0 0,0 0 0 0 0,0 0 0 0 0,0 0 0 0 0,0 0 1 0 0,0 0-1 0 0,0 0 0 0 0,0 0 0 0 0,1 0 0 0 0,-1 0 1 0 0,0 0-1 0 0,0 0 0 0 0,0 0 0 0 0,6-5 97 0 0,0 1-1 0 0,1 1 1 0 0,-1-1 0 0 0,1 1-1 0 0,11-4 1 0 0,42-9 115 0 0,-40 11-220 0 0,152-29-2 0 0,-76 18-93 0 0,228-38-370 0 0,-216 41 394 0 0,112 2-1 0 0,-164 10 31 0 0,85 4-57 0 0,-123-2 66 0 0,1 2 1 0 0,-1 0-1 0 0,0 1 1 0 0,0 1-1 0 0,24 9 1 0 0,-37-12-16 0 0,-1 0 0 0 0,0 0 1 0 0,0 0-1 0 0,0 1 0 0 0,0 0 1 0 0,0 0-1 0 0,0 0 0 0 0,-1 0 0 0 0,4 4 1 0 0,-6-6 24 0 0,0 0 1 0 0,0 1 0 0 0,0-1 0 0 0,-1 1-1 0 0,1-1 1 0 0,0 1 0 0 0,-1-1 0 0 0,1 1-1 0 0,-1-1 1 0 0,1 1 0 0 0,-1-1-1 0 0,0 1 1 0 0,0-1 0 0 0,1 1 0 0 0,-1 0-1 0 0,0-1 1 0 0,0 1 0 0 0,-1 0 0 0 0,1-1-1 0 0,0 1 1 0 0,-1-1 0 0 0,1 1-1 0 0,0-1 1 0 0,-1 1 0 0 0,0-1 0 0 0,1 1-1 0 0,-1-1 1 0 0,0 1 0 0 0,0-1 0 0 0,-1 2-1 0 0,-4 4-65 0 0,0-1 0 0 0,0 1-1 0 0,0-1 1 0 0,-1 0-1 0 0,0-1 1 0 0,0 0 0 0 0,-12 7-1 0 0,-59 26-164 0 0,63-32 237 0 0,-43 19-536 0 0,-2-3 0 0 0,-96 22 1 0 0,101-31-4696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3:0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2759 0 0,'0'0'399'0'0,"0"0"634"0"0,0 0 285 0 0,0 0 52 0 0,0 0-115 0 0,0 0-510 0 0,0 0-222 0 0,0 0-47 0 0,0 0-35 0 0,0 0-102 0 0,0 0-47 0 0,0 0-11 0 0,0 0-7 0 0,0 0-29 0 0,0 0-12 0 0,0 0-1 0 0,0 0-5 0 0,0 0-23 0 0,0 0-11 0 0,-2 2-1 0 0,-2 0 59 0 0,0 1 1 0 0,0 0-1 0 0,0-1 0 0 0,-8 3 0 0 0,10-4 88 0 0,-27 21 320 0 0,28-20-530 0 0,-12 10 1063 0 0,11-10-267 0 0,4-2-119 0 0,14-12-296 0 0,-6 5-510 0 0,-2 2-10 0 0,-7 4-21 0 0,1 0 68 0 0,8-3-25 0 0,2-1-12 0 0,0 0 0 0 0,-3 0-12 0 0,-25 23-48 0 0,-13 10 60 0 0,18-20-8 0 0,6-3 25 0 0,-1 13-124 0 0,5-18 78 0 0,1 1 0 0 0,0 0 0 0 0,-1-1 0 0 0,1 1 0 0 0,0 0 0 0 0,0 0 1 0 0,-1-1-1 0 0,1 1 0 0 0,0 0 0 0 0,0 0 0 0 0,0-1 0 0 0,0 1 0 0 0,0 0 0 0 0,0 0 1 0 0,0-1-1 0 0,0 2 0 0 0,16 0-49 0 0,-11-5 86 0 0,-3 2-13 0 0,-1 0 5 0 0,10-6 0 0 0,6-10 0 0 0,-7 9 79 0 0,-10 8 24 0 0,0 0-5 0 0,0 0-2 0 0,0 0-2 0 0,0 0-13 0 0,0 0-8 0 0,0 0-1 0 0,-2 1-12 0 0,-26 26-128 0 0,21-20 68 0 0,7-7 2 0 0,0 0 0 0 0,0 0-1 0 0,0 0 1 0 0,0 0 0 0 0,0 0 0 0 0,0 0-1 0 0,0 0 1 0 0,0 0 0 0 0,0 0 0 0 0,0 0-1 0 0,0-1 1 0 0,0 1 0 0 0,0 0-1 0 0,0 0 1 0 0,0 0 0 0 0,0 0 0 0 0,0 0-1 0 0,-1 0 1 0 0,1 0 0 0 0,0 0 0 0 0,0 0-1 0 0,0 0 1 0 0,0 0 0 0 0,0 0-1 0 0,0 0 1 0 0,0 0 0 0 0,0 0 0 0 0,0 0-1 0 0,0 0 1 0 0,0 0 0 0 0,0 0 0 0 0,0 0-1 0 0,0 0 1 0 0,0 0 0 0 0,0 0 0 0 0,0 0-1 0 0,0-9 15 0 0,-2 0-28 0 0,2 7-24 0 0,0 2 58 0 0,0 0-80 0 0,0 0-10 0 0,0 0 3 0 0,-2 0-6 0 0,-5-1-1 0 0,5 0 0 0 0,2 1 0 0 0,0 0-28 0 0,0 0-114 0 0,0 0-40 0 0,0 0-1134 0 0,0 0-4528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2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7 4607 0 0,'0'0'208'0'0,"1"0"-9"0"0,0-1-157 0 0,24-4 3997 0 0,-22 5-2068 0 0,-7 11-1806 0 0,2-7-94 0 0,0-1-1 0 0,0 1 0 0 0,-1-1 1 0 0,1 0-1 0 0,-1 1 0 0 0,0-1 1 0 0,0-1-1 0 0,0 1 0 0 0,-4 3 1 0 0,-37 23 1036 0 0,23-16-870 0 0,-100 67-237 0 0,76-51-606 0 0,-1-3-1 0 0,-85 35 0 0 0,81-38 451 0 0,21-12 3 0 0,0 0-1 0 0,0-2 0 0 0,-1-1 1 0 0,0-2-1 0 0,-32 4 1 0 0,22-7 324 0 0,-1-1 0 0 0,1-1 0 0 0,-55-8 0 0 0,88 6-148 0 0,0 0-1 0 0,0 0 1 0 0,0-1 0 0 0,0 0-1 0 0,0 0 1 0 0,-10-5 0 0 0,15 6-23 0 0,0 0 0 0 0,1 0 0 0 0,-1 0 1 0 0,1 0-1 0 0,-1-1 0 0 0,1 1 0 0 0,-1 0 0 0 0,1-1 1 0 0,-1 1-1 0 0,1-1 0 0 0,0 0 0 0 0,0 1 1 0 0,0-1-1 0 0,0 0 0 0 0,0 0 0 0 0,0 0 1 0 0,1 0-1 0 0,-1 1 0 0 0,1-1 0 0 0,-1 0 0 0 0,1 0 1 0 0,0 0-1 0 0,-1 0 0 0 0,1 0 0 0 0,0 0 1 0 0,0 0-1 0 0,1 0 0 0 0,-1-3 0 0 0,2 1 0 0 0,-1 1 0 0 0,1-1 0 0 0,-1 0 0 0 0,1 0 0 0 0,0 1 0 0 0,1-1 0 0 0,-1 1 0 0 0,4-4 0 0 0,1-2 0 0 0,0 1 0 0 0,-2 6 240 0 0,-1 0 0 0 0,0 1 0 0 0,1-1 0 0 0,-1 1 0 0 0,9-1 0 0 0,-12 2-211 0 0,0 0 0 0 0,0 0-1 0 0,-1 0 1 0 0,1 0 0 0 0,0 0 0 0 0,0 1-1 0 0,-1-1 1 0 0,1 0 0 0 0,0 0-1 0 0,-1 1 1 0 0,1-1 0 0 0,0 0 0 0 0,-1 1-1 0 0,1-1 1 0 0,0 1 0 0 0,-1-1-1 0 0,1 1 1 0 0,0 0 0 0 0,1 1 17 0 0,14 10-29 0 0,-13-7-18 0 0,0 0 1 0 0,2 3 0 0 0,0 0 0 0 0,-1 0 0 0 0,0 0 0 0 0,0 0 0 0 0,-1 1 0 0 0,1 0 0 0 0,1 12 0 0 0,-3-15-24 0 0,0 0 0 0 0,-1 0-1 0 0,0 0 1 0 0,0 6 0 0 0,1 0-256 0 0,2 10 82 0 0,-1 0 0 0 0,0 1-1 0 0,-2-1 1 0 0,0 1 0 0 0,-4 30 0 0 0,-14 59 2306 0 0,7-46-1186 0 0,-13 49-341 0 0,17-89-554 0 0,-24 71-27 0 0,12-46 0 0 0,13-38 0 0 0,0-1 0 0 0,-13 20 0 0 0,13-24 0 0 0,1 1 0 0 0,8 1 0 0 0,-3-10 0 0 0,-1 1 0 0 0,1 0 0 0 0,-1 0 0 0 0,1 0 0 0 0,-1 0 0 0 0,1 0 0 0 0,-1 0 0 0 0,1 0 0 0 0,-1 0 0 0 0,0 0 0 0 0,0 0 0 0 0,1 0 0 0 0,-1 0 0 0 0,0 0 0 0 0,0 2 0 0 0,8 8 0 0 0,-1-3 0 0 0,1-3 0 0 0,-6-5 0 0 0,0 0 0 0 0,0 1 0 0 0,-1-1 0 0 0,1 0 0 0 0,0 0 0 0 0,0-1 0 0 0,0 1 0 0 0,0 0 0 0 0,-1-1 0 0 0,1 1 0 0 0,0-1 0 0 0,0 1 0 0 0,2-2 0 0 0,23-14 0 0 0,-12 7 0 0 0,27-10 0 0 0,0 2 0 0 0,67-17 0 0 0,-93 30 0 0 0,1 0 0 0 0,0 0 0 0 0,1 2 0 0 0,-1 0 0 0 0,0 1 0 0 0,1 1 0 0 0,31 4 0 0 0,-40-2 0 0 0,0-1 0 0 0,-1 2 0 0 0,0-1 0 0 0,1 1 0 0 0,-1 1 0 0 0,0-1 0 0 0,12 8 0 0 0,-15-7 0 0 0,0 0 0 0 0,0 0 0 0 0,0 0 0 0 0,-1 1 0 0 0,1-1 0 0 0,-1 1 0 0 0,0 0 0 0 0,-1 1 0 0 0,1-1 0 0 0,-1 1 0 0 0,4 7 0 0 0,-5-6 97 0 0,-1-5-152 0 0,-1 0-1 0 0,1 0 1 0 0,0-1-1 0 0,-1 1 1 0 0,1 0 0 0 0,0-1-1 0 0,0 1 1 0 0,0-1 0 0 0,1 1-1 0 0,-1-1 1 0 0,0 1-1 0 0,1-1 1 0 0,1 2 0 0 0,-2-2-3479 0 0,-1-1-1238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2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86 8287 0 0,'-1'1'191'0'0,"-4"2"-56"0"0,0-1-15 0 0,-26 6 374 0 0,29-7-106 0 0,2-1 110 0 0,0 0 12 0 0,0 0-67 0 0,15-13-278 0 0,-3 4-15 0 0,1 1-1 0 0,1 1 1 0 0,0 0-1 0 0,0 1 0 0 0,0 0 1 0 0,1 1-1 0 0,17-3 1 0 0,109-16 1510 0 0,-118 21-1537 0 0,16 0 474 0 0,68 1 0 0 0,-44 5-4886 0 0,-33-2-483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0,2 0-41 0 0,6 0-231 0 0,-1 1 0 0 0,0 0 0 0 0,-1 0 0 0 0,1 1 0 0 0,0 0 0 0 0,0 0 0 0 0,-1 1 0 0 0,1 0 0 0 0,-1 0 0 0 0,0 0 0 0 0,0 1 0 0 0,0 0 0 0 0,9 7 0 0 0,5 7 394 0 0,0 1 0 0 0,21 27-1 0 0,-19-21 271 0 0,65 88-490 0 0,-65-81-186 0 0,2 0 0 0 0,51 52-1 0 0,-2-21-1378 0 0,-63-56 872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11975 0 0,'0'0'267'0'0,"0"0"42"0"0,0 0 17 0 0,0 0-28 0 0,-2 1-196 0 0,-13 14-100 0 0,1 0 1 0 0,0 1 0 0 0,-17 25-1 0 0,-2 4-2 0 0,-118 128 0 0 0,36-45-260 0 0,61-69-872 0 0,39-46-946 0 0,31-34 700 0 0,15-13 354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0,'0'0'382'0'0,"0"0"-8"0"0,2 0-240 0 0,1 0-228 0 0,0 0 1 0 0,0 1-1 0 0,0-1 1 0 0,0 1 0 0 0,0 0-1 0 0,-1 0 1 0 0,1 0-1 0 0,0 0 1 0 0,0 0-1 0 0,-1 0 1 0 0,1 1-1 0 0,0-1 1 0 0,-1 1 0 0 0,0 0-1 0 0,1 0 1 0 0,-1 0-1 0 0,0 0 1 0 0,0 0-1 0 0,0 1 1 0 0,3 4 0 0 0,0 1-253 0 0,0 0 1 0 0,-1 0 0 0 0,0 1 0 0 0,-1 0 0 0 0,4 15-1 0 0,-4-11 580 0 0,-4-10 404 0 0,1-3-2686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14567 0 0,'0'0'1736'0'0,"0"8"-1432"0"0,-1 10 88 0 0,0-1 0 0 0,-2 1-1 0 0,-5 17 1 0 0,-4 33 1501 0 0,7-6-1200 0 0,-3-1 0 0 0,-22 87 0 0 0,22-122-733 0 0,-2-1 1 0 0,-1-1-1 0 0,-1 0 1 0 0,-19 29-1 0 0,-67 85-2533 0 0,71-103 719 0 0,11-14-588 0 0,1-3-3270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 10135 0 0,'0'0'464'0'0,"1"0"-9"0"0,15-4-206 0 0,-14 3 122 0 0,-2 1 117 0 0,0 0 21 0 0,-2 1-66 0 0,-66 38-269 0 0,-70 46-183 0 0,127-75 9 0 0,0 0 0 0 0,1 0 0 0 0,0 2 0 0 0,1-1 0 0 0,1 1 0 0 0,-1 0 0 0 0,2 1 0 0 0,-11 22 0 0 0,13-25 0 0 0,1 1 0 0 0,1-1 0 0 0,-6 21 0 0 0,9-28 0 0 0,-1 1 0 0 0,1-1 0 0 0,-1 0 0 0 0,1 1 0 0 0,0-1 0 0 0,0 0 0 0 0,0 0 0 0 0,1 1 0 0 0,-1-1 0 0 0,1 0 0 0 0,0 0 0 0 0,0 0 0 0 0,0 1 0 0 0,0-1 0 0 0,1 0 0 0 0,-1 0 0 0 0,4 4 0 0 0,-3-5 16 0 0,0 0 1 0 0,0-1-1 0 0,0 1 0 0 0,0 0 0 0 0,1-1 0 0 0,-1 0 1 0 0,1 1-1 0 0,-1-1 0 0 0,1 0 0 0 0,0-1 0 0 0,-1 1 0 0 0,1 0 1 0 0,0-1-1 0 0,-1 1 0 0 0,1-1 0 0 0,0 0 0 0 0,0 0 1 0 0,-1 0-1 0 0,1 0 0 0 0,0 0 0 0 0,0-1 0 0 0,-1 1 1 0 0,4-2-1 0 0,7-1 357 0 0,0-1 1 0 0,0-1-1 0 0,15-7 1 0 0,-11 4-351 0 0,0-1 1 0 0,-1-1-1 0 0,-1 0 1 0 0,1 0-1 0 0,-2-2 1 0 0,0 0-1 0 0,18-19 0 0 0,-26 24-206 0 0,0 0-1 0 0,0-1 0 0 0,-1 0 0 0 0,1 0 0 0 0,-2-1 0 0 0,1 1 0 0 0,-1-1 0 0 0,-1 0 0 0 0,1 0 1 0 0,-2 0-1 0 0,1 0 0 0 0,-1-1 0 0 0,-1 1 0 0 0,1-1 0 0 0,-1-19 0 0 0,-3 22-87 0 0,1-1-1 0 0,-1 0 1 0 0,0 0-1 0 0,-1 1 1 0 0,1-1-1 0 0,-2 1 1 0 0,-6-12-1 0 0,4 7-1797 0 0,1 1-1442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223 677 6447 0 0,'0'0'142'0'0,"0"2"22"0"0,0 13 112 0 0,-12 11-248 0 0,11-24-359 0 0,1-2-137 0 0,1-18 589 0 0,1-1 0 0 0,1 1 1 0 0,6-21-1 0 0,1-11 255 0 0,-6 19-318 0 0,-2 1-1 0 0,-1-1 0 0 0,-1 0 1 0 0,-2 0-1 0 0,-1 0 0 0 0,-1 0 1 0 0,-9-31-1 0 0,-18-34 885 0 0,1 5-279 0 0,27 78-394 0 0,0 1 0 0 0,-1 0 0 0 0,-1 0 0 0 0,0 0 0 0 0,-1 0 0 0 0,-12-18 0 0 0,18 29-265 0 0,-1 0 1 0 0,1 1-1 0 0,-1-1 0 0 0,1 0 0 0 0,-1 1 1 0 0,1-1-1 0 0,-1 1 0 0 0,1-1 1 0 0,-1 1-1 0 0,0 0 0 0 0,1-1 0 0 0,-1 1 1 0 0,0-1-1 0 0,1 1 0 0 0,-1 0 1 0 0,0 0-1 0 0,1-1 0 0 0,-1 1 0 0 0,0 0 1 0 0,0 0-1 0 0,1 0 0 0 0,-1 0 0 0 0,0 0 1 0 0,0 0-1 0 0,-1 0 0 0 0,1 0 0 0 0,0 1 0 0 0,-1-1-1 0 0,1 1 1 0 0,0 0 0 0 0,0 0-1 0 0,-1-1 1 0 0,1 1-1 0 0,0 0 1 0 0,0 0 0 0 0,0 0-1 0 0,0 0 1 0 0,-1 2 0 0 0,-2 3-3 0 0,0-1 0 0 0,0 1 1 0 0,1 1-1 0 0,-4 8 0 0 0,3-2-1 0 0,0 1 0 0 0,1 0 0 0 0,1 1 0 0 0,-1 27 0 0 0,0-8 0 0 0,2-17 0 0 0,2 1 0 0 0,0 0 0 0 0,1 0 0 0 0,6 29 0 0 0,1 7 0 0 0,6 50 379 0 0,15 172 1290 0 0,-29-234-1669 0 0,3 46 0 0 0,-4 1 0 0 0,-13 88 0 0 0,11-164 0 0 0,-5 43 0 0 0,-3 0 0 0 0,-25 80 0 0 0,29-107 0 0 0,5-20 0 0 0,-4-4-133 0 0,4-6-133 0 0,0 0 0 0 0,0 0 0 0 0,0 0 0 0 0,0 0 0 0 0,0 0 0 0 0,0 0 0 0 0,0 0 0 0 0,1 0 0 0 0,-2-2 0 0 0,-1-2 53 0 0,0 0 0 0 0,1 0-1 0 0,-1-1 1 0 0,1 1 0 0 0,0-1 0 0 0,1 1-1 0 0,0-1 1 0 0,-1 1 0 0 0,2-1 0 0 0,-1 0 0 0 0,0-6-1 0 0,4 1-2522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15663 0 0,'5'-8'63'0'0,"1"0"0"0"0,0 0 0 0 0,1 0 1 0 0,-1 1-1 0 0,1 0 0 0 0,1 0 0 0 0,-1 1 0 0 0,1 0 0 0 0,0 0 0 0 0,1 1 0 0 0,0 0 0 0 0,-1 1 0 0 0,1-1 0 0 0,12-2 0 0 0,11-4 195 0 0,2 2 0 0 0,58-9 0 0 0,-60 13-258 0 0,46-1 0 0 0,-63 6 0 0 0,1 1 0 0 0,0 0 0 0 0,-1 1 0 0 0,0 1 0 0 0,17 4 0 0 0,-26-5-139 0 0,-1 1 0 0 0,1-1 0 0 0,-1 1-1 0 0,0 0 1 0 0,1 0 0 0 0,-2 1 0 0 0,1 0 0 0 0,0 0-1 0 0,4 4 1 0 0,-1 0-373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8287 0 0,'0'0'382'0'0,"3"0"-8"0"0,21-3-155 0 0,-13 1 2334 0 0,-6 2 300 0 0,-5 7-1514 0 0,-1-1-1603 0 0,-3 18 672 0 0,-1 0 0 0 0,0-1 0 0 0,-12 30 0 0 0,13-45-408 0 0,0-4-90 0 0,4-8-133 0 0,1-6-340 0 0,7-13-233 0 0,1 1-1 0 0,17-32 0 0 0,4-10-393 0 0,-19 38 431 0 0,28-49-1 0 0,-30 62 741 0 0,0 0 1 0 0,0 1-1 0 0,1 0 0 0 0,1 0 0 0 0,13-11 0 0 0,-22 22 64 0 0,-1 0 0 0 0,0 0-1 0 0,1 0 1 0 0,-1 0-1 0 0,1 0 1 0 0,-1 1-1 0 0,1-1 1 0 0,2 0 0 0 0,-2 0 429 0 0,5 8 1058 0 0,40 136 100 0 0,-38-121-1632 0 0,-7-20 303 0 0,-2-2-235 0 0,1 1 1 0 0,-1-1 0 0 0,0 1-1 0 0,1-1 1 0 0,-1 1 0 0 0,0-1 0 0 0,1 1-1 0 0,-1 0 1 0 0,0-1 0 0 0,0 1-1 0 0,0-1 1 0 0,1 1 0 0 0,-1 0 0 0 0,0-1-1 0 0,0 1 1 0 0,0 0 0 0 0,0-1-1 0 0,0 1 1 0 0,0 0 0 0 0,0-1-1 0 0,0 1 1 0 0,-1 0 0 0 0,19-2 96 0 0,-15 0-225 0 0,-1 0-1 0 0,1 0 0 0 0,-1 0 0 0 0,1 0 1 0 0,-1 0-1 0 0,1 0 0 0 0,-1-1 1 0 0,1 1-1 0 0,-1-1 0 0 0,0 0 0 0 0,0 1 1 0 0,0-1-1 0 0,0 0 0 0 0,0 0 1 0 0,0-1-1 0 0,-1 1 0 0 0,4-5 0 0 0,1-2-230 0 0,23-26-594 0 0,2 1 0 0 0,65-58-1 0 0,-87 85 926 0 0,3-2 419 0 0,20-14 0 0 0,-28 21-380 0 0,0 0 0 0 0,0 0 0 0 0,0 0 0 0 0,0 1 0 0 0,0-1 0 0 0,1 1 0 0 0,-1 0 0 0 0,0 0 0 0 0,0 1 0 0 0,6-1 0 0 0,-9 2-69 0 0,1 0 1 0 0,0 0-1 0 0,-1 0 0 0 0,1 0 1 0 0,-1 0-1 0 0,0 0 0 0 0,1 1 1 0 0,-1-1-1 0 0,0 0 0 0 0,0 1 1 0 0,0-1-1 0 0,0 1 0 0 0,0-1 1 0 0,0 1-1 0 0,1 3 0 0 0,-1-5-10 0 0,1 5 0 0 0,0 0 0 0 0,-1-1 0 0 0,1 1 0 0 0,-1 0 0 0 0,0 0 0 0 0,-1 0 0 0 0,1 0 0 0 0,-1 0 0 0 0,0 0 0 0 0,0 6 0 0 0,-2 9 0 0 0,-5 23 0 0 0,4-32 0 0 0,-1 11-146 0 0,1 1 0 0 0,0-1 0 0 0,2 0 0 0 0,0 1 0 0 0,4 29 0 0 0,-3-51-362 0 0,0-1-4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95 11975 0 0,'0'0'267'0'0,"0"0"42"0"0,0 0 17 0 0,0 0-28 0 0,1 2-196 0 0,1 0-102 0 0,1 1 0 0 0,-1-1 1 0 0,1 1-1 0 0,0-1 1 0 0,0 0-1 0 0,0 0 0 0 0,0 0 1 0 0,0 0-1 0 0,0 0 0 0 0,1-1 1 0 0,-1 1-1 0 0,0-1 1 0 0,1 0-1 0 0,-1 0 0 0 0,1 0 1 0 0,-1-1-1 0 0,1 1 0 0 0,0-1 1 0 0,-1 0-1 0 0,1 0 1 0 0,0 0-1 0 0,-1-1 0 0 0,1 1 1 0 0,-1-1-1 0 0,1 0 1 0 0,-1 0-1 0 0,5-1 0 0 0,-3 0 0 0 0,1 0 0 0 0,-1 0 0 0 0,0 0 0 0 0,0 0 0 0 0,0-1 0 0 0,0 0 0 0 0,-1 0 0 0 0,1 0 0 0 0,-1 0 0 0 0,1-1 0 0 0,-1 0 0 0 0,-1 0 0 0 0,1 0 0 0 0,0 0 0 0 0,-1-1 0 0 0,0 1 0 0 0,0-1 0 0 0,0 0 0 0 0,-1 0 0 0 0,1 0 0 0 0,-1 0 0 0 0,2-10 0 0 0,-3 13 0 0 0,-1 0 0 0 0,0 0 0 0 0,0 0 0 0 0,0 1 0 0 0,0-1 0 0 0,0 0 0 0 0,-1-4 0 0 0,1 6-7 0 0,0 0-1 0 0,0-1 1 0 0,0 1 0 0 0,0 0-1 0 0,0-1 1 0 0,0 1-1 0 0,0 0 1 0 0,0-1-1 0 0,0 1 1 0 0,0 0 0 0 0,0-1-1 0 0,0 1 1 0 0,-1 0-1 0 0,1 0 1 0 0,0-1-1 0 0,0 1 1 0 0,0 0 0 0 0,-1 0-1 0 0,1-1 1 0 0,0 1-1 0 0,0 0 1 0 0,-1 0-1 0 0,1 0 1 0 0,0 0 0 0 0,0-1-1 0 0,-1 1 1 0 0,1 0-1 0 0,0 0 1 0 0,-1 0-1 0 0,1 0 1 0 0,0 0 0 0 0,0 0-1 0 0,-1 0 1 0 0,1 0-1 0 0,0 0 1 0 0,-1 0-1 0 0,1 0 1 0 0,0 0 0 0 0,-1 0-1 0 0,1 0 1 0 0,0 0-1 0 0,-1 0 1 0 0,1 0-1 0 0,0 0 1 0 0,0 0-1 0 0,-1 0 1 0 0,1 0 0 0 0,-1 1-1 0 0,1-1-36 0 0,-5 1-130 0 0,0 0 0 0 0,-1 1 0 0 0,1 0 0 0 0,0 0 0 0 0,1 0 0 0 0,-1 0 0 0 0,0 1 0 0 0,-6 5-1 0 0,-35 31 197 0 0,25-20-69 0 0,-12 10 47 0 0,0 2 0 0 0,2 2 0 0 0,-27 37 0 0 0,41-45 0 0 0,17-24 52 0 0,-1 0-1 0 0,0 0 0 0 0,1 0 0 0 0,-1-1 1 0 0,1 1-1 0 0,-1 0 0 0 0,1 0 0 0 0,0 0 1 0 0,-1 0-1 0 0,1 0 0 0 0,0 0 0 0 0,-1 0 0 0 0,1 0 1 0 0,0 0-1 0 0,0 2 0 0 0,0-2-10 0 0,0-1-1 0 0,1 1 1 0 0,-1-1-1 0 0,0 1 0 0 0,0-1 1 0 0,0 1-1 0 0,1-1 1 0 0,-1 1-1 0 0,0-1 1 0 0,1 0-1 0 0,-1 1 0 0 0,0-1 1 0 0,1 0-1 0 0,-1 1 1 0 0,0-1-1 0 0,1 0 1 0 0,-1 1-1 0 0,1-1 0 0 0,-1 0 1 0 0,2 1-1 0 0,0 0 117 0 0,0-1-1 0 0,0 1 0 0 0,0-1 1 0 0,0 1-1 0 0,1-1 1 0 0,-1 0-1 0 0,4 0 0 0 0,9 0-131 0 0,1-2 0 0 0,-1 1 0 0 0,20-7 0 0 0,-19 4-5125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145 255 11975 0 0,'0'0'267'0'0,"0"0"42"0"0,0 0 17 0 0,0 0-28 0 0,1 1-196 0 0,7 5-92 0 0,-2 2-10 0 0,-6-6 25 0 0,0 0-1 0 0,0-1 1 0 0,0 1-1 0 0,-1 0 1 0 0,1-1-1 0 0,0 1 1 0 0,-1 0-1 0 0,0-1 1 0 0,1 1-1 0 0,-1-1 1 0 0,0 1-1 0 0,1-1 1 0 0,-1 1-1 0 0,0-1 0 0 0,0 0 1 0 0,-2 3-1 0 0,-21 20 1239 0 0,20-20-1067 0 0,-2 0-178 0 0,1 1 1 0 0,-1-1-1 0 0,0 0 0 0 0,0 0 1 0 0,-1-1-1 0 0,1 0 1 0 0,-1 0-1 0 0,-11 4 0 0 0,16-7-18 0 0,0 0 0 0 0,0 0 0 0 0,0 0 0 0 0,0 0 0 0 0,0 0 0 0 0,0-1 0 0 0,0 1 0 0 0,0 0 0 0 0,0-1 0 0 0,0 0 0 0 0,0 1 0 0 0,0-1 0 0 0,0 0 0 0 0,0 0 0 0 0,1 0 0 0 0,-1 0 0 0 0,0 0 0 0 0,1-1 0 0 0,-1 1 0 0 0,1 0 0 0 0,-1-1 0 0 0,1 1 0 0 0,-1-1 0 0 0,1 0 0 0 0,0 1 0 0 0,0-1 0 0 0,0 0 0 0 0,0 0 0 0 0,0 0 0 0 0,1 0 0 0 0,-1 1 0 0 0,0-1 0 0 0,0-3 0 0 0,1-1-53 0 0,-1 0-1 0 0,1 0 0 0 0,0 0 1 0 0,1 0-1 0 0,-1 0 1 0 0,1 0-1 0 0,0 0 0 0 0,1 0 1 0 0,0 0-1 0 0,0 0 1 0 0,4-8-1 0 0,3-3-299 0 0,1 0 1 0 0,15-20-1 0 0,5-6 62 0 0,-22 29 341 0 0,1 1 1 0 0,1 0-1 0 0,0 0 0 0 0,1 1 0 0 0,1 0 0 0 0,-1 1 0 0 0,26-18 1 0 0,-34 27-18 0 0,0 0 1 0 0,0 1 0 0 0,0-1 0 0 0,1 1 0 0 0,-1 0-1 0 0,0 0 1 0 0,1 0 0 0 0,-1 0 0 0 0,1 0 0 0 0,0 1-1 0 0,-1 0 1 0 0,1-1 0 0 0,-1 1 0 0 0,1 1 0 0 0,-1-1-1 0 0,1 0 1 0 0,0 1 0 0 0,5 2 0 0 0,3 1 117 0 0,0 1 0 0 0,-1 1 0 0 0,0 0 1 0 0,11 7-1 0 0,19 11 41 0 0,70 31-192 0 0,-110-54 1 0 0,0-1 0 0 0,0 1 0 0 0,0-1-1 0 0,0 1 1 0 0,0-1 0 0 0,0 1 0 0 0,-1 0 0 0 0,1 0-1 0 0,0-1 1 0 0,0 1 0 0 0,-1 0 0 0 0,1 0-1 0 0,0 0 1 0 0,-1 0 0 0 0,1 0 0 0 0,-1-1 0 0 0,1 1-1 0 0,-1 0 1 0 0,0 0 0 0 0,1 0 0 0 0,-1 0-1 0 0,0 1 1 0 0,0-1 0 0 0,0 0 0 0 0,1 0 0 0 0,-1 0-1 0 0,0 0 1 0 0,0 0 0 0 0,-1 0 0 0 0,1 0 0 0 0,0 0-1 0 0,0 0 1 0 0,0 0 0 0 0,-1 0 0 0 0,1 0-1 0 0,-1 0 1 0 0,1 0 0 0 0,-1 0 0 0 0,1 0 0 0 0,-1 0-1 0 0,0 1 1 0 0,-1 1 38 0 0,-5 10 233 0 0,-1-1-1 0 0,0 0 0 0 0,-1-1 0 0 0,0 0 1 0 0,-13 12-1 0 0,-5 6 77 0 0,14-14-545 0 0,-1 0-1 0 0,-1-1 0 0 0,0-1 0 0 0,-1 0 1 0 0,0-1-1 0 0,-32 17 0 0 0,46-28 83 0 0,1-1-1 0 0,0 1 1 0 0,-1 0 0 0 0,1-1-1 0 0,-1 1 1 0 0,1-1-1 0 0,-1 0 1 0 0,1 1 0 0 0,-1-1-1 0 0,0 0 1 0 0,1 0-1 0 0,-1 0 1 0 0,1 0 0 0 0,-1 0-1 0 0,1 0 1 0 0,-1-1-1 0 0,1 1 1 0 0,-1-1-1 0 0,1 1 1 0 0,-1-1 0 0 0,1 1-1 0 0,-1-1 1 0 0,1 0-1 0 0,0 1 1 0 0,-1-1 0 0 0,1 0-1 0 0,0 0 1 0 0,0 0-1 0 0,-1 0 1 0 0,1 0 0 0 0,0 0-1 0 0,0-1 1 0 0,0 1-1 0 0,0 0 1 0 0,1-1-1 0 0,-1 1 1 0 0,-1-3 0 0 0,-1-2-168 0 0,0-1 0 0 0,1 1 0 0 0,0-1 1 0 0,0 1-1 0 0,0-1 0 0 0,1 0 0 0 0,-1-8 0 0 0,1-9-485 0 0,2-25 0 0 0,1 22 256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11975 0 0,'0'0'267'0'0,"0"0"42"0"0,0 0 17 0 0,-1 2-28 0 0,-21 86-189 0 0,11-48-106 0 0,-61 182-3 0 0,55-174 0 0 0,-1 8 0 0 0,3 0 0 0 0,2 1 0 0 0,-9 104 0 0 0,21-151 0 0 0,0 0 0 0 0,1 1 0 0 0,0-1 0 0 0,1 0 0 0 0,0 0 0 0 0,1 0 0 0 0,0 0 0 0 0,0 0 0 0 0,1 0 0 0 0,1-1 0 0 0,0 1 0 0 0,0-1 0 0 0,0 0 0 0 0,1 0 0 0 0,1-1 0 0 0,-1 1 0 0 0,14 14 0 0 0,-11-16 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86 268 17503 0 0,'0'0'399'0'0,"0"0"60"0"0,0 0 21 0 0,0 0-59 0 0,-1 1-276 0 0,-5 9-142 0 0,1 0-1 0 0,0 0 1 0 0,0 0-1 0 0,1 1 1 0 0,-6 19-1 0 0,0 1-1 0 0,-1 4-55 0 0,-10 63-1 0 0,16-71-237 0 0,3-17-84 0 0,1 0-1 0 0,1 0 1 0 0,0 0 0 0 0,1 0 0 0 0,0-1-1 0 0,2 11 1 0 0,-2-10-409 0 0,0-1-1876 0 0,-1-8 178 0 0,0-1-2041 0 0</inkml:trace>
  <inkml:trace contextRef="#ctx0" brushRef="#br0" timeOffset="1">184 0 15663 0 0,'0'0'344'0'0,"0"0"72"0"0,0 0 8 0 0,0 0 24 0 0,0 0-360 0 0,4 8-88 0 0,3 2 0 0 0,2 1-6944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13823 0 0,'0'0'315'0'0,"0"0"45"0"0,0 0 21 0 0,0 0-49 0 0,0 0-285 0 0,0 0-378 0 0,-14 5-1245 0 0,-31-3 2436 0 0,42-2-825 0 0,1 0 0 0 0,-1 1 0 0 0,1 0 0 0 0,-1-1-1 0 0,1 1 1 0 0,-1 0 0 0 0,1 0 0 0 0,-1 0 0 0 0,1 1-1 0 0,0-1 1 0 0,0 1 0 0 0,-1-1 0 0 0,1 1 0 0 0,0 0 0 0 0,1-1-1 0 0,-1 1 1 0 0,-3 4 0 0 0,-3 4 124 0 0,1 1-1 0 0,-8 14 1 0 0,11-18-146 0 0,-11 20 329 0 0,2 0-1 0 0,-12 35 0 0 0,18-44-136 0 0,2 0 0 0 0,0 0 0 0 0,2 1-1 0 0,-3 32 1 0 0,5-44-205 0 0,1 0 0 0 0,1 0 0 0 0,-1 0 0 0 0,1 0 0 0 0,3 11 0 0 0,-3-16 0 0 0,-1-1 0 0 0,0 0 0 0 0,1 1 0 0 0,-1-1 0 0 0,1 1 0 0 0,-1-1 0 0 0,1 0 0 0 0,0 0 0 0 0,0 0 0 0 0,-1 1 0 0 0,1-1 0 0 0,0 0 0 0 0,0 0 0 0 0,0 0 0 0 0,0 0 0 0 0,0 0 0 0 0,0 0 0 0 0,1-1 0 0 0,-1 1 0 0 0,0 0 0 0 0,0 0 0 0 0,1-1 0 0 0,-1 1 0 0 0,0-1 0 0 0,1 1 0 0 0,-1-1 0 0 0,0 0 0 0 0,1 1 0 0 0,-1-1 0 0 0,1 0 0 0 0,-1 0 0 0 0,1 0 0 0 0,2 0 0 0 0,2-2 0 0 0,1 0 0 0 0,-1 0 0 0 0,0 0 0 0 0,1-1 0 0 0,-1 0 0 0 0,0 0 0 0 0,0-1 0 0 0,-1 1 0 0 0,1-1 0 0 0,7-8 0 0 0,2-2 0 0 0,0-1 0 0 0,14-19 0 0 0,-4-2 136 0 0,25-44 0 0 0,-32 49 35 0 0,-17 30 317 0 0,-1 1 21 0 0,-1 7-699 0 0,0 0-1 0 0,-1 0 1 0 0,1 0-1 0 0,-1 0 1 0 0,-1 0 0 0 0,-5 11-1 0 0,2-5 156 0 0,-28 73-2830 0 0,33-84 1842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15663 0 0,'0'0'356'0'0,"0"0"50"0"0,0 1 20 0 0,0 7-42 0 0,2 6-253 0 0,2-11-112 0 0,-2-3-21 0 0,-1 1 2 0 0,1 0 0 0 0,0 0 0 0 0,0 0 0 0 0,0-1 0 0 0,0 1 0 0 0,0-1 0 0 0,0 1 0 0 0,0-1 0 0 0,0 0 0 0 0,0 1 0 0 0,0-1 0 0 0,0-1 0 0 0,1 1 0 0 0,-1 0 0 0 0,0 0 0 0 0,0-1 0 0 0,0 1 0 0 0,0-1 0 0 0,0 1 0 0 0,0-1 0 0 0,-1 0 0 0 0,1 0 0 0 0,2-1 0 0 0,7-4 0 0 0,-1-1 0 0 0,18-14 0 0 0,-16 11 0 0 0,94-80-15 0 0,-73 59 43 0 0,1 2 1 0 0,69-45 0 0 0,-100 72 107 0 0,-1 1 0 0 0,1-1 0 0 0,0 1 0 0 0,0 0 1 0 0,-1 0-1 0 0,1 0 0 0 0,0 1 0 0 0,0-1 0 0 0,5 0 0 0 0,-8 2-108 0 0,1-1 0 0 0,-1 0-1 0 0,1 0 1 0 0,-1 1 0 0 0,1-1-1 0 0,0 0 1 0 0,-1 1 0 0 0,0-1-1 0 0,1 0 1 0 0,-1 1 0 0 0,1-1-1 0 0,-1 1 1 0 0,1-1 0 0 0,-1 1 0 0 0,0-1-1 0 0,1 1 1 0 0,-1-1 0 0 0,0 1-1 0 0,0-1 1 0 0,1 1 0 0 0,-1 0-1 0 0,0 0 1 0 0,4 13-57 0 0,-3-4 130 0 0,0 0 0 0 0,-1 0 1 0 0,0 0-1 0 0,-1 0 0 0 0,0 0 0 0 0,-3 10 0 0 0,-2 21 631 0 0,5-18-694 0 0,1 1 0 0 0,1 0 0 0 0,1 0 0 0 0,1 0 0 0 0,1-1 0 0 0,1 1 0 0 0,1-1 0 0 0,1-1 0 0 0,2 1 0 0 0,0-1 0 0 0,1 0 0 0 0,1-1 0 0 0,1 0 0 0 0,0-1 0 0 0,26 29 0 0 0,-32-41-38 0 0,1-1 0 0 0,1 0 0 0 0,-1 0 0 0 0,1-1 0 0 0,0 0 0 0 0,1-1 0 0 0,-1 1 0 0 0,15 5 0 0 0,-12-9-1204 0 0,0-4-3498 0 0,3-3-1984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5 457 8287 0 0,'-3'-7'756'0'0,"2"4"-746"0"0,1 1 0 0 0,0 0 0 0 0,0-1 0 0 0,0 1 0 0 0,0 0 0 0 0,0-1 0 0 0,0 1 0 0 0,1 0-1 0 0,-1 0 1 0 0,1-1 0 0 0,0 1 0 0 0,0 0 0 0 0,-1 0 0 0 0,1 0 0 0 0,2-3 0 0 0,21-31 768 0 0,-20 30-321 0 0,33-41 1580 0 0,2 2 1 0 0,50-44 0 0 0,-61 64-1262 0 0,0 1 0 0 0,1 1 1 0 0,46-27-1 0 0,-58 40-341 0 0,1 1-1 0 0,1 0 1 0 0,-1 1 0 0 0,1 2-1 0 0,1 0 1 0 0,-1 0 0 0 0,39-4-1 0 0,-53 9-410 0 0,0 1 0 0 0,-1 0 0 0 0,1 0 0 0 0,0 0 0 0 0,0 0 0 0 0,-1 1-1 0 0,1 0 1 0 0,-1 0 0 0 0,1 0 0 0 0,0 1 0 0 0,-1-1 0 0 0,0 1 0 0 0,1 0-1 0 0,-1 0 1 0 0,0 1 0 0 0,0-1 0 0 0,0 1 0 0 0,0 0 0 0 0,-1 0-1 0 0,1 0 1 0 0,-1 0 0 0 0,0 1 0 0 0,0-1 0 0 0,0 1 0 0 0,0 0 0 0 0,-1 0-1 0 0,1 0 1 0 0,-1 0 0 0 0,0 1 0 0 0,0-1 0 0 0,-1 0 0 0 0,1 1 0 0 0,-1-1-1 0 0,0 1 1 0 0,1 7 0 0 0,-1 1-17 0 0,1 0 0 0 0,-2 0-1 0 0,0-1 1 0 0,0 1 0 0 0,-1 0 0 0 0,-1 0 0 0 0,-5 19-1 0 0,2-15 18 0 0,-1 0-1 0 0,0 0 1 0 0,-1 0-1 0 0,-17 26 0 0 0,2-11 8 0 0,-1-2-1 0 0,-1 0 0 0 0,-1-2 1 0 0,-43 38-1 0 0,29-33-242 0 0,-2-1 1 0 0,-52 31-1 0 0,85-58-194 0 0,0 0 0 0 0,0-1-1 0 0,-12 4 1 0 0,0-4-6059 0 0,11-5-253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6447 0 0,'0'0'142'0'0,"0"0"22"0"0,0 0 13 0 0,0-3-20 0 0,0 1-135 0 0,1-16-12 0 0,-1 14 5 0 0,1 1-1 0 0,0-1 0 0 0,0 0 0 0 0,0 1 1 0 0,1-1-1 0 0,-1 1 0 0 0,1-1 1 0 0,0 1-1 0 0,3-5 0 0 0,-5 8 143 0 0,1-1 0 0 0,-1 1 0 0 0,1-1 0 0 0,-1 1-1 0 0,1-1 1 0 0,-1 1 0 0 0,1 0 0 0 0,-1-1 0 0 0,1 1 0 0 0,-1 0 0 0 0,1-1-1 0 0,0 1 1 0 0,-1 0 0 0 0,1 0 0 0 0,0-1 0 0 0,-1 1 0 0 0,1 0 0 0 0,0 0 0 0 0,-1 0-1 0 0,1 0 1 0 0,0 0 0 0 0,0 0 0 0 0,10 2 147 0 0,-10 0-295 0 0,1-1 0 0 0,0 1 0 0 0,0 0 0 0 0,0-1 0 0 0,-1 1 0 0 0,1 0 0 0 0,-1 0 0 0 0,1 0 0 0 0,-1 0 0 0 0,0 0 0 0 0,0 0 0 0 0,0 1 0 0 0,1 3 0 0 0,9 35 526 0 0,-7-22-209 0 0,12 50 244 0 0,-3 0 0 0 0,3 71 0 0 0,-7 140 886 0 0,-9-191-2332 0 0,0-87 368 0 0,0-2 66 0 0,0-3 292 0 0,5-159 134 0 0,-3 111 16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89 168 6447 0 0,'0'0'142'0'0,"0"0"22"0"0,0 0 13 0 0,0 0 55 0 0,0 0 181 0 0,0 0 78 0 0,-1 2 18 0 0,0 0-430 0 0,0 1 0 0 0,0-1 0 0 0,0 0-1 0 0,-1 1 1 0 0,1-1 0 0 0,-1 0 0 0 0,1 0 0 0 0,-1 0-1 0 0,0 0 1 0 0,0 0 0 0 0,0-1 0 0 0,0 1-1 0 0,0 0 1 0 0,0-1 0 0 0,0 0 0 0 0,0 1-1 0 0,-1-1 1 0 0,1 0 0 0 0,0 0 0 0 0,-1 0-1 0 0,1-1 1 0 0,-1 1 0 0 0,1 0 0 0 0,-1-1 0 0 0,-2 1-1 0 0,1-1 365 0 0,-7 4-294 0 0,2 0-61 0 0,7-3 283 0 0,2-1 117 0 0,0 0 21 0 0,0 0-66 0 0,-1-2-294 0 0,-5-3-61 0 0,5 4 283 0 0,1 1 117 0 0,0 0 21 0 0,0-2-66 0 0,1-9-294 0 0,5 0-133 0 0,7-6-16 0 0,2 0 0 0 0,23-22 0 0 0,-18 20 0 0 0,-12 12 0 0 0,0 1 0 0 0,0 0 0 0 0,1 0 0 0 0,12-6 0 0 0,1 0 0 0 0,-5 3 0 0 0,0 1 0 0 0,0 0 0 0 0,34-8 0 0 0,-44 14 0 0 0,-1 1 0 0 0,1 0 0 0 0,0 1 0 0 0,-1 0 0 0 0,1 0 0 0 0,0 0 0 0 0,-1 1 0 0 0,14 2 0 0 0,-6 1 0 0 0,1 0 0 0 0,25 12 0 0 0,-24-8 0 0 0,1 1 0 0 0,-1 1 0 0 0,-1 1 0 0 0,1 0 0 0 0,-2 1 0 0 0,0 1 0 0 0,0 0 0 0 0,18 24 0 0 0,-8-4 0 0 0,-1 0 0 0 0,36 72 0 0 0,-55-97 0 0 0,0 0 0 0 0,-1 0 0 0 0,0 0 0 0 0,0 0 0 0 0,-1 1 0 0 0,0-1 0 0 0,-1 1 0 0 0,0-1 0 0 0,0 1 0 0 0,-1 0 0 0 0,0-1 0 0 0,0 1 0 0 0,-1 0 0 0 0,0-1 0 0 0,-1 1 0 0 0,0-1 0 0 0,0 1 0 0 0,-1-1 0 0 0,-5 12 0 0 0,1-7 0 0 0,-1 0 0 0 0,-1 0 0 0 0,0-1 0 0 0,-14 15 0 0 0,-48 38 0 0 0,24-26 0 0 0,-68 42 0 0 0,88-65 0 0 0,0-1 0 0 0,-1-2 0 0 0,-1 0 0 0 0,-43 12 0 0 0,60-22 0 0 0,0-1 0 0 0,0 0 0 0 0,-13 1 0 0 0,11-4 0 0 0,14 1 0 0 0,0 0 0 0 0,-1 0 0 0 0,1 0 0 0 0,0 0 0 0 0,-1 0 0 0 0,1 0 0 0 0,0 0 0 0 0,-1 0 0 0 0,1 0 0 0 0,0 0 0 0 0,0 0 0 0 0,-1 0 0 0 0,1-1 0 0 0,0 1 0 0 0,-1 0 0 0 0,1 0 0 0 0,0 0 0 0 0,0 0 0 0 0,-1-1 0 0 0,1 1 0 0 0,0 0 0 0 0,0 0 0 0 0,0-1 0 0 0,-1 1 0 0 0,1 0 0 0 0,0 0 0 0 0,0-1 0 0 0,0 1 0 0 0,0-2 1 0 0,0 0 1 0 0,0 0-1 0 0,0 1 0 0 0,1-1 0 0 0,-1 0 1 0 0,0 0-1 0 0,1 1 0 0 0,0-1 0 0 0,-1 1 0 0 0,1-1 1 0 0,2-2-1 0 0,13-21-27 0 0,-10 16-27 0 0,2-2-209 0 0,0 0-1 0 0,1 1 0 0 0,0 1 0 0 0,12-11 1 0 0,43-31-2784 0 0,-35 30 1220 0 0,-7 6 291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305 110 6447 0 0,'0'0'142'0'0,"0"0"22"0"0,-14-7 202 0 0,-32-15 1090 0 0,37 18-1060 0 0,1-1-1 0 0,0 0 1 0 0,0 0-1 0 0,0-1 1 0 0,1 0 0 0 0,-8-7-1 0 0,9 8-436 0 0,-5-7 807 0 0,9 9-612 0 0,0 1 1 0 0,-1 0 0 0 0,1 0 0 0 0,0 0 0 0 0,0 1 0 0 0,-6-4-1 0 0,7 5-146 0 0,-1-1-1 0 0,1 1 0 0 0,0-1 0 0 0,-1 1 0 0 0,1 0 0 0 0,-1 0 0 0 0,1 0 0 0 0,-1 0 0 0 0,0 0 0 0 0,1 0 0 0 0,-1 0 0 0 0,1 0 0 0 0,-1 1 0 0 0,1-1 0 0 0,0 1 0 0 0,-1-1 0 0 0,-1 2 0 0 0,-3 1-7 0 0,0 0 0 0 0,1 0 0 0 0,0 1 0 0 0,-1 0 0 0 0,1 0 0 0 0,1 0 0 0 0,-1 1 0 0 0,1-1 0 0 0,-1 1 0 0 0,-5 9 0 0 0,-3 7 0 0 0,-15 31 0 0 0,27-50 0 0 0,-1 3-3 0 0,0 0 0 0 0,0 0 1 0 0,0-1-1 0 0,1 1 0 0 0,0 0 0 0 0,0 0 0 0 0,0 0 0 0 0,1 0 0 0 0,-1 0 0 0 0,1 1 0 0 0,2 8 0 0 0,-2-12 47 0 0,0 0-1 0 0,1-1 0 0 0,-1 1 1 0 0,1 0-1 0 0,-1 0 1 0 0,1 0-1 0 0,0 0 0 0 0,0-1 1 0 0,0 1-1 0 0,0 0 1 0 0,0-1-1 0 0,0 1 0 0 0,0-1 1 0 0,1 1-1 0 0,-1-1 0 0 0,0 0 1 0 0,1 1-1 0 0,-1-1 1 0 0,1 0-1 0 0,0 0 0 0 0,-1 0 1 0 0,1 0-1 0 0,0 0 0 0 0,0-1 1 0 0,-1 1-1 0 0,1 0 1 0 0,0-1-1 0 0,0 1 0 0 0,0-1 1 0 0,0 0-1 0 0,0 0 1 0 0,0 0-1 0 0,2 0 0 0 0,19-1 139 0 0,-1-1 0 0 0,29-7 0 0 0,-12 2-120 0 0,-29 5-62 0 0,1 0 0 0 0,0-2 0 0 0,-1 1 0 0 0,0-1 0 0 0,0-1 0 0 0,0 1 0 0 0,0-2 0 0 0,-1 1 0 0 0,0-2 0 0 0,12-9 0 0 0,-18 14 0 0 0,8-8 0 0 0,-11 10 0 0 0,0 0 0 0 0,0 0 0 0 0,0 0 0 0 0,0-1 0 0 0,0 1 0 0 0,1 0 0 0 0,-1 0 0 0 0,0 0 0 0 0,0 0 0 0 0,0 0 0 0 0,0-1 0 0 0,0 1 0 0 0,0 0 0 0 0,0 0 0 0 0,0 0 0 0 0,0 0 0 0 0,1 0 0 0 0,-1 0 0 0 0,0 0 0 0 0,0 0 0 0 0,0 0 0 0 0,0-1 0 0 0,0 1 0 0 0,0 0 0 0 0,1 0 0 0 0,-1 0 0 0 0,0 0 0 0 0,0 0 0 0 0,0 0 0 0 0,0 0 0 0 0,0 0 0 0 0,1 0 0 0 0,-1 0 0 0 0,0 0 0 0 0,0 0 0 0 0,0 0 0 0 0,0 0 0 0 0,0 0 0 0 0,1 0 0 0 0,-1 0 0 0 0,0 0 0 0 0,0 1 0 0 0,0-1 0 0 0,0 0 0 0 0,0 0 0 0 0,0 0 0 0 0,1 0 0 0 0,-1 0 0 0 0,0 0 0 0 0,0 0 0 0 0,0 0 0 0 0,0 0 0 0 0,0 1 0 0 0,0-1 0 0 0,4 14 0 0 0,-2-1 0 0 0,-1-5 0 0 0,0-5 0 0 0,-1 0 0 0 0,1 0 0 0 0,-1 0 0 0 0,1 0 0 0 0,0 0 0 0 0,0 0 0 0 0,0 0 0 0 0,1-1 0 0 0,-1 1 0 0 0,1 0 0 0 0,-1-1 0 0 0,1 1 0 0 0,0-1 0 0 0,0 1 0 0 0,0-1 0 0 0,0 0 0 0 0,3 2 0 0 0,-4-3-162 0 0,-1-1 0 0 0,1 1 0 0 0,-1-1 0 0 0,1 1 0 0 0,0-1 0 0 0,-1 0 0 0 0,1 0 0 0 0,0 1 0 0 0,-1-1 0 0 0,1 0 0 0 0,-1 0 0 0 0,1 1 0 0 0,0-1 0 0 0,-1 0 0 0 0,1 0 0 0 0,0 0 0 0 0,0 0 0 0 0,-1 0 0 0 0,1 0 0 0 0,0 0 0 0 0,-1 0 0 0 0,1-1 0 0 0,0 1 0 0 0,-1 0 0 0 0,2-1 0 0 0,7-4-4610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 11975 0 0,'-1'-5'63'0'0,"-1"-7"796"0"0,0 20-469 0 0,-8 189-390 0 0,0 0 0 0 0,9-119 230 0 0,6 216 1580 0 0,-4-272-1788 0 0,0-7-100 0 0,4 27 1 0 0,-5-41-619 0 0,0-1-257 0 0,-7-6-3618 0 0,1 0 684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10135 0 0,'-4'0'-37'0'0,"2"0"120"0"0,0 1 1 0 0,1-1 0 0 0,-1 0-1 0 0,1-1 1 0 0,-1 1-1 0 0,0 0 1 0 0,1 0 0 0 0,-1-1-1 0 0,1 1 1 0 0,-1 0 0 0 0,1-1-1 0 0,-1 0 1 0 0,-2-1 0 0 0,27-1 1318 0 0,103-1-292 0 0,57-5 436 0 0,-85 1-1546 0 0,26-4 0 0 0,-100 9-206 0 0,68-8-2846 0 0,-82 11 2679 0 0,0 0-1 0 0,-1 0 0 0 0,1 1 0 0 0,-1 0 0 0 0,1 1 0 0 0,-1 0 0 0 0,14 5 0 0 0,-12-2-1161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260 124 13823 0 0,'0'0'315'0'0,"0"0"45"0"0,0 0 21 0 0,-1-1-49 0 0,-32-46-2208 0 0,31 43 1946 0 0,0 1 0 0 0,1-1-1 0 0,-1 0 1 0 0,1-1-1 0 0,0 1 1 0 0,0 0 0 0 0,-1-5-1 0 0,2 5 23 0 0,-1 0 0 0 0,0 1 0 0 0,0-1 0 0 0,0 1 0 0 0,0-1 0 0 0,-1 1 0 0 0,1-1-1 0 0,-3-3 1 0 0,2 6-54 0 0,0 1 0 0 0,1-1 0 0 0,-1 1 0 0 0,1 0 0 0 0,-1-1 0 0 0,0 1 0 0 0,0 0 0 0 0,1 0 0 0 0,-1 0 0 0 0,0 0 0 0 0,1 1 0 0 0,-1-1 0 0 0,0 0 0 0 0,1 1 0 0 0,-2 0 0 0 0,-2 1-38 0 0,0 0 0 0 0,1 1 0 0 0,-1-1 0 0 0,1 1 0 0 0,0 0 0 0 0,0 1 0 0 0,0-1 0 0 0,-6 8 0 0 0,-4 2 0 0 0,-7 5 0 0 0,5-5 0 0 0,-21 22 0 0 0,33-30 0 0 0,0 0 0 0 0,0 0 0 0 0,1 0 0 0 0,-1 0 0 0 0,1 0 0 0 0,0 1 0 0 0,1-1 0 0 0,-1 1 0 0 0,-1 9 0 0 0,2-9 0 0 0,1-4 0 0 0,1 1 0 0 0,-1-1 0 0 0,0 0 0 0 0,1 0 0 0 0,-1 1 0 0 0,1-1 0 0 0,0 0 0 0 0,0 0 0 0 0,0 1 0 0 0,0-1 0 0 0,0 0 0 0 0,0 1 0 0 0,0-1 0 0 0,1 0 0 0 0,0 0 0 0 0,-1 1 0 0 0,1-1 0 0 0,0 0 0 0 0,0 0 0 0 0,0 0 0 0 0,0 0 0 0 0,2 3 0 0 0,0-2 56 0 0,0 1 0 0 0,0-1 0 0 0,1 0-1 0 0,-1-1 1 0 0,1 1 0 0 0,-1-1 0 0 0,1 1-1 0 0,0-1 1 0 0,0 0 0 0 0,0 0 0 0 0,0-1 0 0 0,0 1-1 0 0,0-1 1 0 0,1 0 0 0 0,-1 0 0 0 0,0 0-1 0 0,6 0 1 0 0,-1-1 73 0 0,0 0-1 0 0,0 0 1 0 0,0-1-1 0 0,0 0 1 0 0,0-1-1 0 0,0 0 1 0 0,13-5-1 0 0,-14 4-112 0 0,-1-3-16 0 0,-7 5 0 0 0,1 0 0 0 0,0 1 0 0 0,-1-1 0 0 0,1 0 0 0 0,0 1 0 0 0,-1-1 0 0 0,1 0 0 0 0,-1 0 0 0 0,0 0 0 0 0,1 0 0 0 0,-1 1 0 0 0,0-1 0 0 0,1 0 0 0 0,-1 0 0 0 0,0 0 0 0 0,0 0 0 0 0,0 0 0 0 0,0 0 0 0 0,1 0 0 0 0,-2 0 0 0 0,1 0 0 0 0,0 0 0 0 0,0-1 0 0 0,-1-2 0 0 0,3-14 0 0 0,-2 18 0 0 0,0-1 0 0 0,0 1 0 0 0,0 0 0 0 0,0 0 0 0 0,0 0 0 0 0,0 0 0 0 0,0 0 0 0 0,0 0 0 0 0,0 0 0 0 0,0 0 0 0 0,0 0 0 0 0,0 0 0 0 0,0-1 0 0 0,0 1 0 0 0,0 0 0 0 0,0 0 0 0 0,0 0 0 0 0,0 0 0 0 0,0 0 0 0 0,0 0 0 0 0,0 0 0 0 0,0 0 0 0 0,0 0 0 0 0,0 0 0 0 0,0 0 0 0 0,0 0 0 0 0,1 0 0 0 0,-1 0 0 0 0,0-1 0 0 0,0 1 0 0 0,0 0 0 0 0,0 0 0 0 0,0 0 0 0 0,0 0 0 0 0,0 0 0 0 0,0 0 0 0 0,0 0 0 0 0,0 0 0 0 0,1 0 0 0 0,-1 0 0 0 0,0 0 0 0 0,0 0 0 0 0,0 0 0 0 0,0 0 0 0 0,0 0 0 0 0,0 0 0 0 0,0 0 0 0 0,0 0 0 0 0,0 1 0 0 0,6 2 0 0 0,3 8 0 0 0,-9-11 0 0 0,30 41 0 0 0,-19-26 0 0 0,-1 0 0 0 0,26 25 0 0 0,-28-31-79 0 0,-4-6-234 0 0,-1 1 0 0 0,0-1 0 0 0,1 1 0 0 0,-1-1 0 0 0,1 0 0 0 0,0-1 0 0 0,0 1 0 0 0,0-1 0 0 0,1 0 0 0 0,-1 0 0 0 0,0 0 0 0 0,1 0 0 0 0,-1-1 0 0 0,6 2 0 0 0,7-3-5097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370 117 4607 0 0,'0'0'208'0'0,"3"1"-9"0"0,1-2-169 0 0,20 5 57 0 0,-44 5 3745 0 0,20-9-3658 0 0,-1 1 0 0 0,0-1 0 0 0,1 0 0 0 0,-1 0-1 0 0,0 0 1 0 0,1 0 0 0 0,-1 0 0 0 0,0 0 0 0 0,1 0-1 0 0,-1 0 1 0 0,1 0 0 0 0,-1 0 0 0 0,0 0 0 0 0,1-1-1 0 0,-1 1 1 0 0,0 0 0 0 0,1 0 0 0 0,-1-1 0 0 0,1 1-1 0 0,-1 0 1 0 0,1-1 0 0 0,-1 1 0 0 0,1 0 0 0 0,-2-1-1 0 0,2 0-171 0 0,0 0 0 0 0,0 0 0 0 0,0 1 0 0 0,-1-1-1 0 0,1 0 1 0 0,0 0 0 0 0,0 0 0 0 0,0 1 0 0 0,0-1-1 0 0,0 0 1 0 0,0 0 0 0 0,0 1 0 0 0,1-1-1 0 0,-1 0 1 0 0,0 0 0 0 0,0 1 0 0 0,0-1 0 0 0,1 0-1 0 0,-1 0 1 0 0,1 1 0 0 0,-1-1 0 0 0,0 0 0 0 0,2 0-1 0 0,0-2 159 0 0,0 1 1 0 0,1-1-1 0 0,-1 1 0 0 0,1 0 0 0 0,0 0 0 0 0,0 0 0 0 0,0 0 0 0 0,0 1 0 0 0,0-1 1 0 0,4-1-1 0 0,9-5 38 0 0,7-6-191 0 0,-1 1 0 0 0,29-10-1 0 0,-38 17-6 0 0,0 2-1 0 0,1 0 0 0 0,-1 1 1 0 0,1 0-1 0 0,24-2 0 0 0,-38 5 1 0 0,3 0 0 0 0,1-1 0 0 0,-1 1 0 0 0,1 0 0 0 0,-1 0 0 0 0,1 1 0 0 0,-1-1 0 0 0,1 1 0 0 0,-1 0 0 0 0,0-1 0 0 0,1 1 0 0 0,-1 1 0 0 0,0-1 0 0 0,0 0 0 0 0,0 1 0 0 0,0 0 0 0 0,0 0 0 0 0,0 0 0 0 0,0 0 0 0 0,0 0 0 0 0,2 3 0 0 0,-4-5 0 0 0,-1 1 0 0 0,1 0 0 0 0,0-1 0 0 0,-1 1 0 0 0,1 0 0 0 0,0 0 0 0 0,-1-1 0 0 0,1 1 0 0 0,-1 0 0 0 0,1 0 0 0 0,-1 0 0 0 0,1 0 0 0 0,-1 0 0 0 0,0 0 0 0 0,1-1 0 0 0,-1 1 0 0 0,0 0 0 0 0,0 0 0 0 0,0 0 0 0 0,0 0 0 0 0,0 0 0 0 0,0 0 0 0 0,0 0 0 0 0,0 0 0 0 0,0 0 0 0 0,-1 2 0 0 0,1-2 0 0 0,-1 1 0 0 0,0-1 0 0 0,-1 1 0 0 0,1-1 0 0 0,0 1 0 0 0,0-1 0 0 0,0 0 0 0 0,-1 0 0 0 0,-2 2 0 0 0,-1 2 0 0 0,-15 15 0 0 0,-26 21 0 0 0,-11 11 0 0 0,-4 11 0 0 0,-195 186 0 0 0,97-110 0 0 0,136-116 0 0 0,-25 21 0 0 0,41-39 72 0 0,5-5 299 0 0,23-10 1069 0 0,36-10-1385 0 0,1 3 0 0 0,89-14 0 0 0,-132 29-53 0 0,194-26 191 0 0,-154 23-180 0 0,101 5 1 0 0,-142 2-42 0 0,0-2 0 0 0,0 0 1 0 0,0-1-1 0 0,0 0 1 0 0,16-4-1 0 0,-29 5 28 0 0,0 0 0 0 0,0 0 0 0 0,0 0 0 0 0,0 0 0 0 0,0-1 0 0 0,0 1 0 0 0,0 0 0 0 0,0-1 0 0 0,0 1 0 0 0,0-1 0 0 0,0 1 0 0 0,0-1 0 0 0,-1 1 0 0 0,1-1 0 0 0,0 0 0 0 0,0 1 0 0 0,0-1 0 0 0,-1 0 0 0 0,1 0 0 0 0,0-1 0 0 0,1-1 0 0 0,9-11 0 0 0,-11 13-150 0 0,0 0 0 0 0,1 1 0 0 0,-1-1 0 0 0,0 0 0 0 0,1 0 0 0 0,-1 1 0 0 0,1-1 1 0 0,-1 0-1 0 0,1 0 0 0 0,0 1 0 0 0,-1-1 0 0 0,1 1 0 0 0,0-1 0 0 0,-1 0 0 0 0,1 1 0 0 0,0 0 0 0 0,0-1 0 0 0,1 0 0 0 0,-2 1-873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81 6447 0 0,'38'-6'710'0'0,"0"-3"-1"0"0,53-19 0 0 0,-86 26-377 0 0,0 0 0 0 0,0 0 0 0 0,0 0-1 0 0,7-7 1 0 0,23-11 737 0 0,-33 19-698 0 0,-2 1 117 0 0,0 0 21 0 0,0 0 3 0 0,0 0 0 0 0,0 0 0 0 0,0 0 0 0 0,0 0-69 0 0,-1 2-429 0 0,0-1 0 0 0,1 1 0 0 0,-1-1 0 0 0,0 1-1 0 0,0-1 1 0 0,0 0 0 0 0,-1 1 0 0 0,1-1 0 0 0,0 0 0 0 0,0 0 0 0 0,-2 1 0 0 0,1 0-16 0 0,-10 8 262 0 0,-1-2-1 0 0,0 1 1 0 0,0-2-1 0 0,0 0 0 0 0,-1 0 1 0 0,-17 5-1 0 0,1 0-27 0 0,4-2-232 0 0,-1 0 0 0 0,-36 6 0 0 0,-57 6 0 0 0,116-21 0 0 0,-22 3-418 0 0,-47 1-1 0 0,64-5 309 0 0,0 0 0 0 0,0-1 0 0 0,-1 0 0 0 0,1-1 0 0 0,0 0 0 0 0,0 0 0 0 0,0-1 1 0 0,-12-6-1 0 0,24 30-56 0 0,-2-12 166 0 0,0 0 0 0 0,-1 1 0 0 0,0-1 0 0 0,-1 1 0 0 0,0-1 0 0 0,-1 0 0 0 0,0 1 0 0 0,0-1 0 0 0,-6 15 0 0 0,-5 23 0 0 0,8-39 0 0 0,-15 8 0 0 0,20-16 0 0 0,-1 0 0 0 0,1 1 0 0 0,0-1 0 0 0,0 0 0 0 0,-1 0 0 0 0,1 1 0 0 0,0-1 0 0 0,0 0 0 0 0,-1 0 0 0 0,1 1 0 0 0,0-1 0 0 0,0 0 0 0 0,0 1 0 0 0,0-1 0 0 0,0 0 0 0 0,-1 1 0 0 0,1-1 0 0 0,0 0 0 0 0,0 1 0 0 0,0-1 0 0 0,0 0 0 0 0,0 1 0 0 0,0-1 0 0 0,0 0 0 0 0,0 1 0 0 0,0-1 0 0 0,0 0 0 0 0,0 1 0 0 0,0-1 0 0 0,1 0 0 0 0,-1 1 0 0 0,0-1 0 0 0,0 0 0 0 0,0 1 0 0 0,0-1 0 0 0,0 0 0 0 0,1 1 0 0 0,-1-1 0 0 0,0 0 0 0 0,0 0 0 0 0,1 1 0 0 0,-1-1 0 0 0,0 0 0 0 0,0 0 0 0 0,1 0 0 0 0,-1 1 0 0 0,0-1 0 0 0,1 0 0 0 0,-1 0 0 0 0,2 3 0 0 0,0-1 0 0 0,0 0 0 0 0,0 0 0 0 0,0 1 0 0 0,0-1 0 0 0,0-1 0 0 0,0 1 0 0 0,1 0 0 0 0,-1-1 0 0 0,1 1 0 0 0,-1-1 0 0 0,1 0 0 0 0,0 0 0 0 0,4 2 0 0 0,6 2 0 0 0,-5-2 0 0 0,0 0 0 0 0,0 0 0 0 0,1-1 0 0 0,0 0 0 0 0,-1-1 0 0 0,1 0 0 0 0,0 0 0 0 0,-1-1 0 0 0,15 0 0 0 0,4-3 0 0 0,45-11 0 0 0,-63 12 0 0 0,12-2 409 0 0,1 2 1 0 0,0 0-1 0 0,38 4 0 0 0,-14-1-54 0 0,-28-1-355 0 0,-1 1 0 0 0,27 5 0 0 0,-38-5 0 0 0,1 1 0 0 0,-1-1 0 0 0,1 1 0 0 0,-1 1 0 0 0,0-1 0 0 0,0 1 0 0 0,0 0 0 0 0,0 1 0 0 0,9 6 0 0 0,-14-9 0 0 0,-1-1 0 0 0,1 1 0 0 0,0-1 0 0 0,0 1 0 0 0,0-1 0 0 0,-1 1 0 0 0,1 0 0 0 0,0 0 0 0 0,-1-1 0 0 0,1 1 0 0 0,0 0 0 0 0,-1 0 0 0 0,1 0 0 0 0,-1 0 0 0 0,1 0 0 0 0,-1 0 0 0 0,0 0 0 0 0,1 1 0 0 0,0 1 0 0 0,1 5 0 0 0,1-1 0 0 0,-1 0 0 0 0,0 1 0 0 0,-1-1 0 0 0,0 1 0 0 0,0-1 0 0 0,-1 1 0 0 0,0 0 0 0 0,0-1 0 0 0,-2 12 0 0 0,1-10 0 0 0,-1 0 0 0 0,0 0 0 0 0,-1 1 0 0 0,0-1 0 0 0,-1-1 0 0 0,1 1 0 0 0,-2 0 0 0 0,-5 8 0 0 0,6-12 0 0 0,0 0 0 0 0,0 0 0 0 0,-1 0 0 0 0,0-1 0 0 0,0 1 0 0 0,-8 4 0 0 0,-36 20 0 0 0,41-24 0 0 0,-18 7 385 0 0,-2 0 0 0 0,-44 12 0 0 0,39-13-100 0 0,-39 9 340 0 0,-34 12-642 0 0,98-29 17 0 0,7-4 0 0 0,5-3 0 0 0,9-6 0 0 0,-9 6 0 0 0,4-3-146 0 0,-1 1 0 0 0,1 0 0 0 0,0 1 0 0 0,1-1 0 0 0,17-7 0 0 0,-15 8-148 0 0,-7 3-279 0 0,1 0 1 0 0,0 0-1 0 0,0 0 0 0 0,-1 1 1 0 0,2-1-1 0 0,-1 1 0 0 0,0 0 0 0 0,0 1 1 0 0,10-1-1 0 0,-13 1-4202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4:5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6447 0 0,'0'0'142'0'0,"1"-2"22"0"0,0-1-17 0 0,11-11 2310 0 0,-12 14-2432 0 0,0-1-1 0 0,0 1 0 0 0,0 0 0 0 0,0 0 0 0 0,0 0 1 0 0,0 0-1 0 0,0 0 0 0 0,0 0 0 0 0,0 0 0 0 0,0 0 1 0 0,0 0-1 0 0,0 0 0 0 0,0 0 0 0 0,0 0 0 0 0,1 0 1 0 0,-1-1-1 0 0,0 1 0 0 0,0 0 0 0 0,0 0 0 0 0,0 0 1 0 0,0 0-1 0 0,0 0 0 0 0,0 0 0 0 0,0 0 0 0 0,0 0 1 0 0,0 0-1 0 0,0 0 0 0 0,0 0 0 0 0,1 0 0 0 0,-1 0 0 0 0,0 0 1 0 0,0 0-1 0 0,0 0 0 0 0,0 0 0 0 0,0 0 0 0 0,0 0 1 0 0,0 0-1 0 0,0 0 0 0 0,0 0 0 0 0,0 0 0 0 0,0 0 1 0 0,1 0-1 0 0,-1 0 0 0 0,0 0 0 0 0,0 0 0 0 0,0 1 1 0 0,0-1-1 0 0,0 0 0 0 0,0 0 0 0 0,0 0 0 0 0,0 0 1 0 0,0 0-1 0 0,0 0 0 0 0,-2 12 543 0 0,-6 13-567 0 0,6-17 72 0 0,1-6 299 0 0,1-2 117 0 0,0 0 21 0 0,0 0-66 0 0,2-1-294 0 0,4-1-61 0 0,-4 1 283 0 0,-2 1-278 0 0,0 0 1 0 0,1-1-1 0 0,-1 1 1 0 0,1 0-1 0 0,-1-1 1 0 0,0 1-1 0 0,1 0 1 0 0,-1 0-1 0 0,1-1 1 0 0,-1 1-1 0 0,1 0 1 0 0,-1 0-1 0 0,0 0 1 0 0,1-1-1 0 0,-1 1 1 0 0,2 0-1 0 0,5 3-77 0 0,-6-3-16 0 0,0 0 0 0 0,-1 1 0 0 0,1-1 0 0 0,-1 0 0 0 0,1 0 0 0 0,0 1 0 0 0,-1-1 0 0 0,1 0 0 0 0,-1 1 0 0 0,1-1 0 0 0,-1 0 0 0 0,1 1 0 0 0,-1-1 0 0 0,1 1 0 0 0,-1-1 0 0 0,1 1 0 0 0,-1-1 0 0 0,0 1 0 0 0,1 0 0 0 0,-1-1 0 0 0,0 1 0 0 0,1-1 0 0 0,-1 1 0 0 0,0 0 0 0 0,1 0 0 0 0,-1 1 0 0 0,3 5 0 0 0,0 0 0 0 0,-1 0 0 0 0,0 0 0 0 0,0 0 0 0 0,-1 0 0 0 0,1 8 0 0 0,1 47 0 0 0,-1-1 0 0 0,3-22 0 0 0,2-1 0 0 0,21 70 0 0 0,-22-93 141 0 0,1 0 0 0 0,1-1 0 0 0,12 19 0 0 0,-10-19 182 0 0,-2 0 1 0 0,13 30-1 0 0,-19-39-284 0 0,0 1 1 0 0,0-1-1 0 0,-1 1 1 0 0,0-1 0 0 0,0 1-1 0 0,-1 0 1 0 0,0 0-1 0 0,0-1 1 0 0,0 1-1 0 0,0 0 1 0 0,-1-1 0 0 0,-2 9-1 0 0,-3 7-39 0 0,3-14 0 0 0,1-1 0 0 0,1 1 0 0 0,-1 0 0 0 0,1-1 0 0 0,-1 9 0 0 0,3-7 72 0 0,0 6 1165 0 0,-2-7-5842 0 0,1-7-1443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0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66 119 6447 0 0,'0'0'142'0'0,"0"0"22"0"0,0 0 13 0 0,-1-9 12 0 0,-4-10 521 0 0,3 16-316 0 0,1-1 0 0 0,0 0-1 0 0,0 0 1 0 0,0 0 0 0 0,1-1 0 0 0,-1 1-1 0 0,1 0 1 0 0,0 0 0 0 0,0 0 0 0 0,2-8 0 0 0,-2 10 116 0 0,0 2 2 0 0,11-14 1024 0 0,-10 11-1370 0 0,9-10 260 0 0,-3 8-410 0 0,-7 4-16 0 0,1 1 0 0 0,-1 0 0 0 0,0 0 0 0 0,0 0 0 0 0,1 0 0 0 0,-1 0 0 0 0,0 0 0 0 0,0 0 0 0 0,1-1 0 0 0,-1 1 0 0 0,0 0 0 0 0,0 0 0 0 0,1 0 0 0 0,-1 0 0 0 0,0 0 0 0 0,1 0 0 0 0,-1 0 0 0 0,0 0 0 0 0,0 1 0 0 0,1-1 0 0 0,-1 0 0 0 0,0 0 0 0 0,0 0 0 0 0,1 0 0 0 0,-1 0 0 0 0,1 2 0 0 0,0-1 0 0 0,0 0 0 0 0,0 1 0 0 0,0-1 0 0 0,0 1 0 0 0,0 0 0 0 0,-1-1 0 0 0,1 1 0 0 0,0-1 0 0 0,-1 1 0 0 0,0 0 0 0 0,1 0 0 0 0,-1-1 0 0 0,0 1 0 0 0,0 3 0 0 0,-2 28 0 0 0,-23 77 1178 0 0,3-19-308 0 0,20-83-1091 0 0,-1 0 0 0 0,1 1 0 0 0,-1-1-1 0 0,-1-1 1 0 0,0 1 0 0 0,0 0 0 0 0,-8 11-1 0 0,-3 6 0 0 0,14-25 224 0 0,1 0 0 0 0,0 1 1 0 0,0-1-1 0 0,-1 1 0 0 0,1-1 0 0 0,0 0 0 0 0,0 1 0 0 0,0-1 0 0 0,0 0 0 0 0,-1 1 0 0 0,1-1 1 0 0,0 1-1 0 0,0-1 0 0 0,0 0 0 0 0,0 1 0 0 0,0-1 0 0 0,0 1 0 0 0,0-1 0 0 0,0 0 0 0 0,0 1 1 0 0,0-1-1 0 0,1 1 0 0 0,-1-1 0 0 0,0 0 0 0 0,0 1 0 0 0,0-1 0 0 0,0 1 0 0 0,0-1 0 0 0,1 0 1 0 0,-1 1-1 0 0,0-1 0 0 0,0 0 0 0 0,1 1 0 0 0,-1-1 0 0 0,0 0 0 0 0,1 0 0 0 0,-1 1 0 0 0,1-1 1 0 0,10 4 273 0 0,-11-4-233 0 0,5 0 101 0 0,0 0 1 0 0,1 0-1 0 0,-1 0 0 0 0,0-1 1 0 0,0 0-1 0 0,0 0 1 0 0,0 0-1 0 0,10-5 1 0 0,8-1 145 0 0,177-40-290 0 0,-162 37 0 0 0,-23 5 0 0 0,0 1 0 0 0,0 0 0 0 0,1 1 0 0 0,-1 1 0 0 0,1 1 0 0 0,18 0 0 0 0,-25 3 0 0 0,-2 5 0 0 0,-5-2-44 0 0,1-1-1 0 0,-1 1 0 0 0,0-1 1 0 0,0 1-1 0 0,-1 0 1 0 0,0 0-1 0 0,1-1 0 0 0,-1 7 1 0 0,-1-10-35 0 0,0-1-1 0 0,0 1 1 0 0,0-1 0 0 0,0 1-1 0 0,0-1 1 0 0,0 1 0 0 0,0-1 0 0 0,1 1-1 0 0,-1-1 1 0 0,0 1 0 0 0,0-1-1 0 0,0 1 1 0 0,0-1 0 0 0,1 1 0 0 0,-1-1-1 0 0,0 0 1 0 0,1 1 0 0 0,-1-1 0 0 0,0 1-1 0 0,1-1 1 0 0,-1 0 0 0 0,0 1-1 0 0,1-1 1 0 0,-1 0 0 0 0,1 1 0 0 0,-1-1-1 0 0,1 0 1 0 0,-1 0 0 0 0,1 1-1 0 0,-1-1 1 0 0,1 0 0 0 0,-1 0 0 0 0,1 0-1 0 0,-1 0 1 0 0,1 0 0 0 0,-1 1-1 0 0,1-1 1 0 0,-1 0 0 0 0,1 0 0 0 0,-1 0-1 0 0,1-1 1 0 0,-1 1 0 0 0,1 0-1 0 0,-1 0 1 0 0,1 0 0 0 0,-1 0 0 0 0,1 0-1 0 0,-1-1 1 0 0,1 1 0 0 0,-1 0-1 0 0,1 0 1 0 0,-1-1 0 0 0,1 1 0 0 0,-1 0-1 0 0,1-1 1 0 0,6-4-944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20759 0 0,'0'0'2256'0'0,"0"-8"-2256"0"0,-5-2 0 0 0,-2 2 0 0 0,-5 0-704 0 0,-4-1-192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0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47 11975 0 0,'-11'-34'1200'0'0,"11"34"-1197"0"0,0-1 0 0 0,-1 0 0 0 0,1 1 0 0 0,0-1 0 0 0,-1 0 0 0 0,1 1 0 0 0,0-1 0 0 0,-1 0 0 0 0,1 1 0 0 0,-1-1 1 0 0,1 1-1 0 0,-1-1 0 0 0,1 1 0 0 0,-1-1 0 0 0,0 1 0 0 0,1-1 0 0 0,-1 1 0 0 0,0 0 0 0 0,1-1 0 0 0,-1 1 0 0 0,0 0 0 0 0,1-1 0 0 0,-1 1 0 0 0,0 0 0 0 0,0 0 0 0 0,1 0 0 0 0,-1 0 0 0 0,0 0 0 0 0,0 0 0 0 0,1 0 0 0 0,-1 0 0 0 0,0 0 0 0 0,0 0 0 0 0,-1 0 6 0 0,-1 1-9 0 0,0-1 0 0 0,0 1 0 0 0,1 0 0 0 0,-1 0 0 0 0,0 0 0 0 0,1 0 0 0 0,-1 0 0 0 0,0 0 0 0 0,1 1 0 0 0,-1-1 0 0 0,1 1 0 0 0,0 0 0 0 0,-4 3 0 0 0,-27 30 0 0 0,28-30 0 0 0,3-3 44 0 0,1 1-1 0 0,-1-1 0 0 0,1 0 0 0 0,0 1 0 0 0,-1-1 1 0 0,1 1-1 0 0,0 0 0 0 0,1-1 0 0 0,-1 1 0 0 0,0 0 1 0 0,1-1-1 0 0,-1 1 0 0 0,1 0 0 0 0,0 0 0 0 0,0 3 1 0 0,1 5 322 0 0,0 0 1 0 0,5 18-1 0 0,0-3-117 0 0,8 63-58 0 0,15 104 928 0 0,-25-150-873 0 0,-2 0 0 0 0,-5 66 0 0 0,-3-65-246 0 0,-1-1 0 0 0,-23 72 0 0 0,7-28 0 0 0,20-72 0 0 0,1 0 0 0 0,0 0 0 0 0,1 29 0 0 0,0-42 23 0 0,1-1 0 0 0,1 1 0 0 0,-1 0-1 0 0,0-1 1 0 0,0 1 0 0 0,1-1 0 0 0,-1 0-1 0 0,0 1 1 0 0,1-1 0 0 0,0 1 0 0 0,-1-1-1 0 0,1 1 1 0 0,0-1 0 0 0,0 0 0 0 0,-1 0 0 0 0,1 1-1 0 0,0-1 1 0 0,0 0 0 0 0,0 0 0 0 0,1 0-1 0 0,-1 0 1 0 0,0 0 0 0 0,0 0 0 0 0,1 0-1 0 0,1 1 1 0 0,0-2 30 0 0,-1 1 0 0 0,1-1 0 0 0,-1 1 0 0 0,0-1 0 0 0,1 0 0 0 0,-1 0 0 0 0,1 0 0 0 0,-1 0 0 0 0,1-1 0 0 0,-1 1 0 0 0,0 0 0 0 0,1-1 0 0 0,-1 0 0 0 0,0 0 0 0 0,3-1 0 0 0,2-1-114 0 0,0 0 1 0 0,0 0-1 0 0,7-6 0 0 0,-12 7-157 0 0,1 0-1 0 0,-1 0 1 0 0,1 0 0 0 0,-1-1 0 0 0,0 1-1 0 0,0-1 1 0 0,0 1 0 0 0,0-1 0 0 0,-1 0-1 0 0,2-3 1 0 0,10-22-2779 0 0,-8 15 1462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10135 0 0,'0'0'231'0'0,"0"0"29"0"0,0 0 19 0 0,0 0 37 0 0,0 0 125 0 0,0 0 58 0 0,1 1 11 0 0,1-1-420 0 0,0 1 0 0 0,-1-1 0 0 0,1 1 0 0 0,-1-1 0 0 0,1 0 0 0 0,0 0 0 0 0,-1 0 0 0 0,1 0 0 0 0,-1 0 0 0 0,1 0 0 0 0,0 0 0 0 0,-1-1 1 0 0,1 1-1 0 0,1-1 0 0 0,30-10 969 0 0,-12 4-829 0 0,33-8-212 0 0,0 3-1 0 0,1 2 1 0 0,0 2 0 0 0,92 0-1 0 0,-127 9 423 0 0,-1 0-1 0 0,31 7 1 0 0,-44-7-496 0 0,-1 0 0 0 0,1 1 0 0 0,0 0 0 0 0,0 0 0 0 0,0 1 0 0 0,-1-1 0 0 0,0 1 0 0 0,1 0 0 0 0,-1 1 0 0 0,0-1 0 0 0,0 1 0 0 0,4 5 0 0 0,-7-8 38 0 0,-1 1-1 0 0,0-1 1 0 0,0 1 0 0 0,0-1-1 0 0,0 1 1 0 0,-1-1-1 0 0,1 1 1 0 0,0-1 0 0 0,-1 1-1 0 0,1 0 1 0 0,-1-1 0 0 0,1 1-1 0 0,-1 0 1 0 0,0 0 0 0 0,0-1-1 0 0,0 1 1 0 0,0 0 0 0 0,0 0-1 0 0,0-1 1 0 0,0 1 0 0 0,0 0-1 0 0,-1 0 1 0 0,1-1 0 0 0,-1 1-1 0 0,1 0 1 0 0,-1-1 0 0 0,0 1-1 0 0,0-1 1 0 0,1 1-1 0 0,-1-1 1 0 0,0 1 0 0 0,-1-1-1 0 0,1 1 1 0 0,0-1 0 0 0,-2 2-1 0 0,-5 4 31 0 0,0 1 0 0 0,-1-2-1 0 0,0 1 1 0 0,-14 7-1 0 0,14-8-87 0 0,-42 22-582 0 0,0-1-1 0 0,-76 26 0 0 0,62-26 950 0 0,29-11 256 0 0,-57 16-1 0 0,82-29-343 0 0,0 0 0 0 0,-14 7-1 0 0,35-18-202 0 0,12-5 0 0 0,-8 9 0 0 0,1 1 0 0 0,-1 0 0 0 0,1 0 0 0 0,-1 2 0 0 0,1 0 0 0 0,0 0 0 0 0,0 1 0 0 0,19 3 0 0 0,19 3 0 0 0,-35-5 0 0 0,1 1 0 0 0,27 7 0 0 0,45 13 0 0 0,39 11 0 0 0,-116-29 0 0 0,-11-3 0 0 0,0-1 0 0 0,-1 1 0 0 0,1 0 0 0 0,0-1 0 0 0,-1 1 0 0 0,1 0 0 0 0,-1 0 0 0 0,1 1 0 0 0,-1-1 0 0 0,0 1 0 0 0,0-1 0 0 0,1 1 0 0 0,-1 0 0 0 0,0-1 0 0 0,2 4 0 0 0,0 5 0 0 0,-4-7-1 0 0,-1 0-1 0 0,0 0 0 0 0,1 0 1 0 0,-1 0-1 0 0,0 0 0 0 0,0 0 1 0 0,-1 0-1 0 0,1 0 1 0 0,-1-1-1 0 0,-2 5 0 0 0,-21 24 92 0 0,10-17 234 0 0,-1-1 1 0 0,0-1-1 0 0,-1 0 0 0 0,-33 17 0 0 0,2-1 31 0 0,14-10-355 0 0,0-1 0 0 0,-1-2 0 0 0,-44 13 0 0 0,48-17 0 0 0,0-4 15 0 0,22-5-34 0 0,-1 0-1 0 0,1 0 0 0 0,-12 5 0 0 0,20-6-317 0 0,15-3-646 0 0,34-11-1516 0 0,-20 4 1542 0 0,1 2-67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78 10135 0 0,'9'-11'1079'0'0,"2"-6"-1062"0"0,-10 15 42 0 0,-1 1 0 0 0,1 0 0 0 0,-1 0 0 0 0,0-1 0 0 0,0 1 0 0 0,0 0 0 0 0,0 0 0 0 0,1-1 0 0 0,-2 1 0 0 0,1 0-1 0 0,0 0 1 0 0,0-1 0 0 0,0 1 0 0 0,-1 0 0 0 0,1 0 0 0 0,0 0 0 0 0,-1-1 0 0 0,1 1 0 0 0,-1 0 0 0 0,1 0 0 0 0,-1 0 0 0 0,-1-1-1 0 0,2 1 27 0 0,-1-1-50 0 0,-1 1 0 0 0,1 0 0 0 0,0 0 0 0 0,0 0 0 0 0,0 0 1 0 0,-1 0-1 0 0,1 1 0 0 0,0-1 0 0 0,-1 0 0 0 0,1 1 0 0 0,-1-1 0 0 0,1 1 0 0 0,-1-1 0 0 0,1 1 0 0 0,-1-1 0 0 0,1 1 0 0 0,-1 0 0 0 0,-3 0 0 0 0,-33 2-145 0 0,26-1 162 0 0,3-1-52 0 0,0-1 0 0 0,0 1 0 0 0,-13-4 0 0 0,-20-1 0 0 0,40 5-28 0 0,-26 0 665 0 0,1 1 0 0 0,-38 6 0 0 0,38 0-604 0 0,2 1 0 0 0,-1 1 0 0 0,1 2 0 0 0,-40 21 0 0 0,45-21-33 0 0,0 1 0 0 0,-25 20 0 0 0,36-25 0 0 0,0 1 0 0 0,1 0 0 0 0,0 0 0 0 0,0 1 0 0 0,0 0 0 0 0,-9 16 0 0 0,16-23 0 0 0,0-1 0 0 0,1 1 0 0 0,-1-1 0 0 0,0 1 0 0 0,0-1 0 0 0,1 1 0 0 0,-1-1 0 0 0,1 1 0 0 0,-1 0 0 0 0,1-1 0 0 0,0 1 0 0 0,0 0 0 0 0,0 0 0 0 0,0-1 0 0 0,0 1 0 0 0,0 0 0 0 0,0-1 0 0 0,0 1 0 0 0,1 0 0 0 0,-1-1 0 0 0,1 1 0 0 0,-1 0 0 0 0,1-1 0 0 0,-1 1 0 0 0,1-1 0 0 0,0 1 0 0 0,0-1 0 0 0,2 3 0 0 0,0-1 0 0 0,0-1 0 0 0,0 1 0 0 0,0-1 0 0 0,0 0 0 0 0,0 0 0 0 0,1 0 0 0 0,-1 0 0 0 0,1-1 0 0 0,0 1 0 0 0,-1-1 0 0 0,7 2 0 0 0,24 5 0 0 0,156 41 0 0 0,-147-36 0 0 0,0 3 0 0 0,52 27 0 0 0,-73-30 0 0 0,0 2 0 0 0,-1 0 0 0 0,-1 2 0 0 0,0 0 0 0 0,-1 1 0 0 0,18 23 0 0 0,-29-32 0 0 0,0 0 0 0 0,-1 1 0 0 0,0 0 0 0 0,-1 0 0 0 0,11 22 0 0 0,-16-29 0 0 0,1 0 0 0 0,-1 0 0 0 0,0 0 0 0 0,-1 0 0 0 0,1 1 0 0 0,0-1 0 0 0,-1 0 0 0 0,0 0 0 0 0,0 1 0 0 0,0-1 0 0 0,0 0 0 0 0,0 1 0 0 0,-1-1 0 0 0,0 0 0 0 0,1 0 0 0 0,-1 0 0 0 0,0 1 0 0 0,-1-1 0 0 0,1 0 0 0 0,0 0 0 0 0,-1 0 0 0 0,0-1 0 0 0,0 1 0 0 0,0 0 0 0 0,0-1 0 0 0,-3 4 0 0 0,-10 7 1 0 0,-1-2 0 0 0,0 1 0 0 0,0-2 0 0 0,-1 0 0 0 0,-30 12 0 0 0,10-5 65 0 0,-55 33 525 0 0,85-47-535 0 0,0 0 1 0 0,0 0 0 0 0,0-1-1 0 0,0 0 1 0 0,0 0-1 0 0,0 0 1 0 0,0-1-1 0 0,-1 0 1 0 0,-10-1 0 0 0,14 0-12 0 0,0 0 1 0 0,0-1-1 0 0,-1 0 1 0 0,1 0-1 0 0,0 0 1 0 0,0 0-1 0 0,0 0 1 0 0,0-1-1 0 0,0 0 1 0 0,1 0-1 0 0,-1 0 1 0 0,0 0 0 0 0,1 0-1 0 0,0-1 1 0 0,-1 0-1 0 0,1 0 1 0 0,-5-5-1 0 0,1-2-45 0 0,0 0 0 0 0,1-1 0 0 0,0 0 0 0 0,0 0 0 0 0,2 0 0 0 0,-1 0 0 0 0,1-1 0 0 0,1 0 0 0 0,0 1 0 0 0,0-1 0 0 0,1-1 0 0 0,1 1 0 0 0,0 0 0 0 0,1 0 0 0 0,0-1 0 0 0,1 1 0 0 0,3-19 0 0 0,0 14 0 0 0,-1 0 0 0 0,2 1 0 0 0,0-1 0 0 0,1 1 0 0 0,1 0 0 0 0,0 1 0 0 0,1-1 0 0 0,1 2 0 0 0,0-1 0 0 0,1 1 0 0 0,23-25 0 0 0,-11 18 0 0 0,1 2 0 0 0,1 0 0 0 0,41-24 0 0 0,84-36 0 0 0,-129 68 0 0 0,7-4 0 0 0,-26 15-60 0 0,0-1 1 0 0,-1 1-1 0 0,1 0 0 0 0,-1-1 0 0 0,1 1 1 0 0,-1 0-1 0 0,1-1 0 0 0,-1 1 0 0 0,1 0 1 0 0,-1-1-1 0 0,1 1 0 0 0,-1-1 0 0 0,0 1 1 0 0,1-1-1 0 0,-1 1 0 0 0,0-1 0 0 0,1 1 1 0 0,-1-1-1 0 0,0 0 0 0 0,0 1 0 0 0,0-1 1 0 0,1 1-1 0 0,-1-1 0 0 0,0 0 0 0 0,0 1 1 0 0,0-1-1 0 0,0 1 0 0 0,0-1 0 0 0,0 0 1 0 0,0 1-1 0 0,0-1 0 0 0,0 1 0 0 0,-1-1 1 0 0,1 0-1 0 0,0 1 0 0 0,0-1 0 0 0,0 1 1 0 0,-1-1-1 0 0,1 1 0 0 0,0-1 0 0 0,-1 0 0 0 0,1 1 1 0 0,0 0-1 0 0,-1-1 0 0 0,1 1 0 0 0,-1-1 1 0 0,1 1-1 0 0,0-1 0 0 0,-1 1 0 0 0,1 0 1 0 0,-1-1-1 0 0,0 1 0 0 0,1 0 0 0 0,-1-1 1 0 0,0 1-1 0 0,0 0-206 0 0,-5-4-4850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43 8287 0 0,'0'0'191'0'0,"0"0"26"0"0,0 0 9 0 0,-1 0-34 0 0,-2-3-22 0 0,1 0 0 0 0,-1 0 1 0 0,1-1-1 0 0,0 1 1 0 0,0 0-1 0 0,-2-5 0 0 0,3 5 148 0 0,0 2 125 0 0,-2-6 663 0 0,1 3 2407 0 0,-3 7-2431 0 0,-5 10-980 0 0,1 1-1 0 0,1 0 0 0 0,0 0 1 0 0,1 0-1 0 0,-8 24 0 0 0,11-26-101 0 0,0 1 0 0 0,1-1 0 0 0,1 1 0 0 0,0 0 0 0 0,0-1 0 0 0,1 1 0 0 0,1 0 0 0 0,1 17 0 0 0,1-10 0 0 0,1 0 0 0 0,1 0 0 0 0,1-1 0 0 0,11 32 0 0 0,31 81 0 0 0,-20-57-1157 0 0,-26-74-4630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1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85 11975 0 0,'0'0'267'0'0,"0"0"42"0"0,0 0 17 0 0,0 0-28 0 0,-1 1-196 0 0,-63 64-92 0 0,51-54 33 0 0,1 1 0 0 0,0 0 0 0 0,1 0 0 0 0,0 2-1 0 0,1-1 1 0 0,1 1 0 0 0,0 1 0 0 0,-10 21 0 0 0,16-28 43 0 0,0-1 0 0 0,1 1 1 0 0,0 0-1 0 0,0-1 0 0 0,1 1 1 0 0,-1 0-1 0 0,2 0 0 0 0,-1 0 1 0 0,1 0-1 0 0,1 0 0 0 0,-1 0 1 0 0,1 0-1 0 0,1 0 0 0 0,-1 0 1 0 0,1-1-1 0 0,1 1 0 0 0,0 0 1 0 0,0-1-1 0 0,8 14 0 0 0,-5-10 66 0 0,2-1 0 0 0,-1-1 0 0 0,1 1 0 0 0,1-1 0 0 0,0-1 0 0 0,0 1 0 0 0,1-1 0 0 0,0-1 0 0 0,0 0 0 0 0,0-1 0 0 0,1 1 0 0 0,15 5 0 0 0,16-2-3 0 0,-14-4 145 0 0,-17-4-227 0 0,-1 0 1 0 0,1 0-1 0 0,-1-1 0 0 0,1-1 1 0 0,0 0-1 0 0,0 0 0 0 0,-1-1 1 0 0,1 0-1 0 0,0-1 0 0 0,-1 0 1 0 0,14-5-1 0 0,-12 3 13 0 0,0-1 0 0 0,0 0-1 0 0,0-1 1 0 0,-1 0 0 0 0,0-1-1 0 0,-1-1 1 0 0,1 1 0 0 0,-1-1 0 0 0,9-11-1 0 0,4-4-79 0 0,-13 14 0 0 0,0-1 0 0 0,-1 0 0 0 0,0 0 0 0 0,0-1 0 0 0,-1-1 0 0 0,6-12 0 0 0,-2 0 0 0 0,12-37 0 0 0,-21 53 0 0 0,-1 0 0 0 0,0 0 0 0 0,-1 0 0 0 0,0-1 0 0 0,0 1 0 0 0,0 0 0 0 0,-1-1 0 0 0,-2-16 0 0 0,0 20-5 0 0,1 0-1 0 0,0 0 1 0 0,-1 0-1 0 0,0 0 1 0 0,0 1-1 0 0,-1-1 1 0 0,0 0-1 0 0,1 1 1 0 0,-1 0 0 0 0,-1-1-1 0 0,1 1 1 0 0,-8-7-1 0 0,5 6-158 0 0,0 0 0 0 0,-1 1 0 0 0,1-1 0 0 0,-1 1 0 0 0,0 1-1 0 0,0-1 1 0 0,-15-4 0 0 0,-35-7-140 0 0,-100-13 0 0 0,111 25 797 0 0,34 3-315 0 0,1-1-1 0 0,0 0 0 0 0,-1 0 1 0 0,1-1-1 0 0,-18-6 1 0 0,29 8-226 0 0,-1 0 1 0 0,0 0 0 0 0,1 0 0 0 0,-1-1-1 0 0,1 1 1 0 0,-1 0 0 0 0,0 0 0 0 0,1 0-1 0 0,-1-1 1 0 0,1 1 0 0 0,-1 0 0 0 0,1-1-1 0 0,-1 1 1 0 0,1 0 0 0 0,-1-1 0 0 0,1 1 0 0 0,0-1-1 0 0,-1 1 1 0 0,1-1 0 0 0,-1 1 0 0 0,1-1-1 0 0,0 1 1 0 0,0-1 0 0 0,-1 1 0 0 0,1-1-1 0 0,0 1 1 0 0,0-1 0 0 0,0 0 0 0 0,-1 1-1 0 0,1-1 1 0 0,0 1 0 0 0,0-1 0 0 0,0 0-1 0 0,0 0 1 0 0,1-1-126 0 0,0 1 0 0 0,0-1 0 0 0,0 0-1 0 0,0 1 1 0 0,1-1 0 0 0,-1 1 0 0 0,0-1 0 0 0,1 1-1 0 0,2-2 1 0 0,12-10-847 0 0,5 1-4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 3223 0 0,'0'0'336'0'0,"0"0"203"0"0,-1-1 93 0 0,-4-7 86 0 0,4 8-722 0 0,1-1 1 0 0,0 1 0 0 0,0-1 0 0 0,0 1 0 0 0,0-1 0 0 0,0 1 0 0 0,0-1-1 0 0,0 1 1 0 0,0-1 0 0 0,0 1 0 0 0,0-1 0 0 0,0 1 0 0 0,1-1 0 0 0,-1 1 0 0 0,0-1-1 0 0,0 1 1 0 0,0-1 0 0 0,1 1 0 0 0,-1-1 0 0 0,0 1 0 0 0,0-1 0 0 0,1 1-1 0 0,-1-1 1 0 0,1 1 0 0 0,-1 0 0 0 0,0-1 0 0 0,1 1 0 0 0,-1 0 0 0 0,1-1-1 0 0,-1 1 1 0 0,1 0 0 0 0,-1 0 0 0 0,1-1 0 0 0,-1 1 0 0 0,1 0 0 0 0,-1 0-1 0 0,1 0 1 0 0,-1 0 0 0 0,1 0 0 0 0,0-1-15 0 0,0 1 0 0 0,-1 0 0 0 0,1 0 0 0 0,0 0 0 0 0,-1 0-1 0 0,1 0 1 0 0,0 0 0 0 0,-1 0 0 0 0,1 0 0 0 0,0 0 0 0 0,-1 0 0 0 0,1 0 0 0 0,-1 1 0 0 0,1-1 0 0 0,0 0 0 0 0,-1 0-1 0 0,1 1 1 0 0,0-1 0 0 0,2 2-49 0 0,8-1-423 0 0,-9-1-1132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3511 0 0,'0'0'159'0'0,"0"0"80"0"0,0 0 230 0 0,0 0 98 0 0,0 0 17 0 0,0 0-12 0 0,0 0-76 0 0,1 2-31 0 0,1-1 72 0 0,-1 1 0 0 0,1-1 1 0 0,0 1-1 0 0,0-1 0 0 0,0 0 0 0 0,0 0 0 0 0,2 2 0 0 0,-1-3-46 0 0,-3 0-88 0 0,14 4 1505 0 0,-13-3-1832 0 0,7 13-66 0 0,-9-9-17 0 0,1-4 2 0 0,0 2-55 0 0,0-3 58 0 0,0 0 0 0 0,-1 0 0 0 0,1 0 0 0 0,0 0-1 0 0,0 0 1 0 0,0 0 0 0 0,0 0 0 0 0,0 0 0 0 0,0 0-1 0 0,0 0 1 0 0,0 0 0 0 0,-1 0 0 0 0,1 0 0 0 0,0 0 0 0 0,0 0-1 0 0,0 1 1 0 0,0-1 0 0 0,0 0 0 0 0,0 0 0 0 0,0 0-1 0 0,0 0 1 0 0,0 0 0 0 0,0 0 0 0 0,0 0 0 0 0,0 1 0 0 0,0-1-1 0 0,0 0 1 0 0,0 0 0 0 0,0 0 0 0 0,0 0 0 0 0,0 0-1 0 0,0 0 1 0 0,0 0 0 0 0,0 1 0 0 0,0-1 0 0 0,0 0 0 0 0,0 0-1 0 0,0 0 1 0 0,0 0 0 0 0,0 0 0 0 0,0 0 0 0 0,0 0-1 0 0,0 1 1 0 0,0-1 0 0 0,0 0 0 0 0,0 0 0 0 0,0 0 0 0 0,2 5-9 0 0,-8 10-28 0 0,-1-6 12 0 0,-1-4 94 0 0,7-4 14 0 0,1-1 3 0 0,-2 1 44 0 0,-4 4 21 0 0,4-4 3 0 0,0 0-12 0 0,1 0-126 0 0,0-1 0 0 0,0 1 0 0 0,0 0 0 0 0,-1-1 0 0 0,1 1 0 0 0,0-1 0 0 0,-1 1 0 0 0,1-1 0 0 0,-3 1 0 0 0,-22 5 130 0 0,17-3-148 0 0,0-2 10 0 0,-6-5-74 0 0,-36-1 105 0 0,49 5 90 0 0,2 0 7 0 0,0 0 18 0 0,0 0 68 0 0,0 0-138 0 0,-4-2 96 0 0,3 3-37 0 0,0-1 0 0 0,0 0 0 0 0,0 1 0 0 0,0-1 0 0 0,0 1 1 0 0,0-1-1 0 0,0 1 0 0 0,1 0 0 0 0,-1-1 0 0 0,0 1 1 0 0,0 0-1 0 0,0 0 0 0 0,-1 1-141 0 0,2-2 265 0 0,0 0 119 0 0,0 0 28 0 0,-1 1-53 0 0,-4 4-306 0 0,4-3-378 0 0,-3 3-411 0 0,-3 1 47 0 0,1 2 539 0 0,-1 1 134 0 0,3-4-50 0 0,0 0 0 0 0,0-1 1 0 0,0 1-1 0 0,-1-1 0 0 0,-5 4 0 0 0,-4 4-107 0 0,7-4 159 0 0,2-5 8 0 0,-12 4 10 0 0,-15 12-4 0 0,10-11 0 0 0,16-5-19 0 0,-28 11-26 0 0,32-13 68 0 0,-1 0-1 0 0,0 0 0 0 0,0 0 0 0 0,0 0 1 0 0,0 0-1 0 0,0-1 0 0 0,0 1 0 0 0,0-1 1 0 0,0 0-1 0 0,0 0 0 0 0,-4-1 0 0 0,-8 0 99 0 0,0 0 144 0 0,8 1-112 0 0,1 0 1 0 0,-1 0 0 0 0,0 0 0 0 0,-11 2 0 0 0,14-1-11 0 0,4-1-121 0 0,-1 0 1 0 0,1 0 0 0 0,-1 0 0 0 0,1 0 0 0 0,-1 0 0 0 0,1 0-1 0 0,0 0 1 0 0,-1 1 0 0 0,1-1 0 0 0,-1 0 0 0 0,1 0 0 0 0,0 0-1 0 0,-1 1 1 0 0,1-1 0 0 0,-1 0 0 0 0,1 0 0 0 0,0 1 0 0 0,0-1-1 0 0,-1 0 1 0 0,1 1 0 0 0,-1-1 0 0 0,-1 2-12 0 0,0 1 1 0 0,0-1-1 0 0,0 0 1 0 0,1 0-1 0 0,-1 1 0 0 0,0-1 1 0 0,1 1-1 0 0,0 0 1 0 0,0-1-1 0 0,-1 1 1 0 0,1 0-1 0 0,-1 5 0 0 0,-2 10-18 0 0,-7 27-7 0 0,9-38-19 0 0,0-1-124 0 0,-16 26 25 0 0,7-10 132 0 0,9-19-2 0 0,-1-2 3 0 0,-10 22 12 0 0,6-9 5 0 0,1 0 0 0 0,1 0 0 0 0,0 1-1 0 0,1 0 1 0 0,-3 23 0 0 0,-1 1-1 0 0,-8 43-186 0 0,8-39 80 0 0,7-36 67 0 0,-8 24-10 0 0,0-7 57 0 0,5-13 41 0 0,-1 0 0 0 0,2 0-1 0 0,-5 20 1 0 0,3 12 9 0 0,4-34-47 0 0,-5 34-3 0 0,0-3-78 0 0,3-21 40 0 0,-5 23 15 0 0,3-19-2 0 0,4-13 0 0 0,0-1 11 0 0,1-5 32 0 0,1 5-33 0 0,8 57 348 0 0,-3-42-278 0 0,-6-22-16 0 0,1 0 2 0 0,0 9-8 0 0,-1-4-36 0 0,1 1 0 0 0,0-1-1 0 0,1 0 1 0 0,0 0 0 0 0,0 0 0 0 0,0-1 0 0 0,1 1 0 0 0,0 0 0 0 0,0-1-1 0 0,1 0 1 0 0,7 10 0 0 0,1 0-22 0 0,1-2 0 0 0,-9-7-5 0 0,-2-5-10 0 0,0 0 0 0 0,-1 0 0 0 0,1 0 1 0 0,0 0-1 0 0,0 0 0 0 0,0 0 0 0 0,0 0 1 0 0,1-1-1 0 0,-1 1 0 0 0,4 1 0 0 0,7 7-1 0 0,-2 1 16 0 0,1 1-10 0 0,-9-9 0 0 0,0 1 0 0 0,0-1 0 0 0,0 0 1 0 0,1 0-1 0 0,6 4 0 0 0,2 2 69 0 0,10 9 5 0 0,-10-8-13 0 0,35 35 44 0 0,-22-25-95 0 0,-17-13 0 0 0,18 14 0 0 0,-23-18 1 0 0,0 1-1 0 0,16 4 53 0 0,14 3-45 0 0,-24-8 6 0 0,0 0 0 0 0,0 1 0 0 0,15 8 0 0 0,-3-4-3 0 0,-6 1-12 0 0,-11-7 1 0 0,18 13 0 0 0,-1 0 0 0 0,-17-11 26 0 0,-1 0 0 0 0,0 0-1 0 0,0 1 1 0 0,4 6 0 0 0,-1-1 0 0 0,-4-7-14 0 0,1-1 1 0 0,-1 0-1 0 0,1 0 1 0 0,-1 0 0 0 0,1-1-1 0 0,0 1 1 0 0,0-1-1 0 0,5 3 1 0 0,-4-2-9 0 0,7 1 7 0 0,-9-3-6 0 0,0 0-1 0 0,0 0 1 0 0,1 0 0 0 0,-1 1 0 0 0,-1-1-1 0 0,1 1 1 0 0,0-1 0 0 0,0 1 0 0 0,0 0-1 0 0,0 0 1 0 0,2 1 0 0 0,-3-1-5 0 0,1 0 1 0 0,0 0-1 0 0,0-1 1 0 0,-1 1-1 0 0,1-1 1 0 0,0 1-1 0 0,0-1 1 0 0,0 1-1 0 0,-1-1 1 0 0,1 0-1 0 0,0 0 1 0 0,0 0-1 0 0,2 0 1 0 0,3 0 21 0 0,24 0 9 0 0,-24 0-30 0 0,-2-1 10 0 0,-1 0-1 0 0,1 1 1 0 0,-1-1-1 0 0,1-1 1 0 0,5-1-1 0 0,61-19-170 0 0,-59 18 160 0 0,2 3 0 0 0,12 0 158 0 0,-15 2-69 0 0,3 3 18 0 0,15 7 114 0 0,-22-9-185 0 0,1-1 0 0 0,0 0 0 0 0,0 0 0 0 0,0 0 1 0 0,0-1-1 0 0,0 0 0 0 0,-1 0 0 0 0,1-1 0 0 0,12-3 0 0 0,12 1 48 0 0,-27 3-84 0 0,1 0-1 0 0,0-1 1 0 0,0 1-1 0 0,-1-1 0 0 0,1-1 1 0 0,8-2-1 0 0,-5 1 1 0 0,-6 3 0 0 0,0-1 0 0 0,0 0 0 0 0,-1 0 0 0 0,1 0 0 0 0,0-1 0 0 0,0 1 0 0 0,-1-1 0 0 0,4-1 0 0 0,4-4 0 0 0,0 0 0 0 0,0 0 0 0 0,0-1 0 0 0,-1 0 0 0 0,9-11 0 0 0,-9 10 0 0 0,-2 1 18 0 0,-6 7 68 0 0,6-20 605 0 0,-4 15-618 0 0,-2 4 7 0 0,1 0-22 0 0,14-14-48 0 0,3 2-10 0 0,-17 10 0 0 0,-1 3 0 0 0,0 0 0 0 0,0 0 0 0 0,0 0 0 0 0,0 0 0 0 0,0 0 0 0 0,0 0 0 0 0,1 0 0 0 0,-1 0 0 0 0,0 1 0 0 0,0-1 0 0 0,1 0 0 0 0,1 0 0 0 0,9-5 0 0 0,-3 1 0 0 0,-1 0 0 0 0,0-1 0 0 0,1 1 0 0 0,-2-1 0 0 0,1-1 0 0 0,12-13 0 0 0,-17 16 0 0 0,13-11 0 0 0,11-11 64 0 0,-21 22-53 0 0,-4 3-7 0 0,-1-1 0 0 0,1 1 0 0 0,-1 0 1 0 0,0-1-1 0 0,1 1 0 0 0,-1-1 1 0 0,0 1-1 0 0,0-1 0 0 0,0 0 0 0 0,0 1 1 0 0,0-1-1 0 0,-1 0 0 0 0,1 0 1 0 0,0-2-1 0 0,3-5 50 0 0,-2 4-26 0 0,0 1-1 0 0,0-1 1 0 0,1 1-1 0 0,0 0 0 0 0,6-8 1 0 0,0-1 14 0 0,6-8-42 0 0,5-7-32 0 0,26-50 0 0 0,-31 51 24 0 0,44-70-56 0 0,-49 84 64 0 0,-8 11 1 0 0,0-1 0 0 0,0 1 0 0 0,0-1 0 0 0,0 1 0 0 0,0-1 0 0 0,0 0 0 0 0,-1 0 0 0 0,0 0 0 0 0,1 0 0 0 0,0-3 0 0 0,3-14 52 0 0,-4 13-53 0 0,4-17-67 0 0,24-73-234 0 0,-26 85 278 0 0,2 1 0 0 0,-1 0 0 0 0,1 0 0 0 0,12-17 0 0 0,-11 19 8 0 0,-1 0 0 0 0,0 0 0 0 0,0-1 0 0 0,-1 0 1 0 0,0 0-1 0 0,0 0 0 0 0,-1 0 0 0 0,-1-1 0 0 0,3-18 0 0 0,-3 6 15 0 0,-4-14 0 0 0,2 33 0 0 0,-1 0 0 0 0,1 0 0 0 0,-1 0 0 0 0,1 0 0 0 0,-1 1 0 0 0,0-1 0 0 0,-1 0 0 0 0,-1-3 0 0 0,-1-5 0 0 0,3 10 0 0 0,1 0 0 0 0,-1 0 0 0 0,0 1 0 0 0,0-1 0 0 0,0 0 0 0 0,0 1 0 0 0,0-1 0 0 0,-1-2 0 0 0,-1 1 0 0 0,0-1 0 0 0,1 0 0 0 0,-1-1 0 0 0,-3-7 0 0 0,-4-19 54 0 0,-1 10 35 0 0,-6-5-40 0 0,12 16-49 0 0,-1-6 0 0 0,5 15 0 0 0,-11-17 0 0 0,7 10 0 0 0,-3 2-12 0 0,0 0-48 0 0,-2-1-10 0 0,6 7 68 0 0,-3-1-58 0 0,-9-9 54 0 0,-26-19 0 0 0,41 27 6 0 0,-1-2 0 0 0,-10-4 0 0 0,-10-1 40 0 0,17 7-25 0 0,0 0-1 0 0,0 0 1 0 0,0-1 0 0 0,0 0-1 0 0,-6-4 1 0 0,5 1-15 0 0,5 4 0 0 0,-1 1 0 0 0,1-1 0 0 0,-1 1 0 0 0,1 0 0 0 0,-1 0 0 0 0,0-1 0 0 0,0 1 0 0 0,0 0 0 0 0,0 1 0 0 0,0-1 0 0 0,0 0 0 0 0,-2 0 0 0 0,-21-10 2 0 0,-31-10-14 0 0,-9 0-42 0 0,53 15 54 0 0,10 4 0 0 0,2 2 0 0 0,-1-1 0 0 0,1 1 0 0 0,-1-1 0 0 0,1 0 0 0 0,-1 1 0 0 0,1-1 0 0 0,-1 1 0 0 0,1-1 0 0 0,-1 1 0 0 0,1 0 0 0 0,-1-1 0 0 0,0 1 0 0 0,1 0 0 0 0,-1-1 0 0 0,0 1 0 0 0,1 0 0 0 0,-1 0 0 0 0,0-1 0 0 0,0 1 0 0 0,-32-13 0 0 0,29 14 0 0 0,-19-15 0 0 0,-18-9 0 0 0,34 19 0 0 0,0 1 0 0 0,3 4 0 0 0,-20-6 0 0 0,-10-4 0 0 0,19 4 0 0 0,14 4 0 0 0,0 1 0 0 0,1-1 0 0 0,-1 1 0 0 0,0-1 0 0 0,1 1 0 0 0,-1-1 0 0 0,0 1 0 0 0,0-1 0 0 0,1 1 0 0 0,-1 0 0 0 0,0-1 0 0 0,0 1 0 0 0,0 0 0 0 0,0 0 0 0 0,1 0 0 0 0,-3-1 0 0 0,-37-12-64 0 0,21 8 64 0 0,10 2 0 0 0,0-1 0 0 0,-2 2 0 0 0,-1 2 0 0 0,1-2 0 0 0,-7-4 0 0 0,5-2 0 0 0,4 5-10 0 0,5 3 1 0 0,0 0 1 0 0,1-1 0 0 0,-1 0-1 0 0,1 0 1 0 0,-1 0 0 0 0,0 0-1 0 0,1 0 1 0 0,0-1 0 0 0,-4-1 0 0 0,5 2-16 0 0,-9-4 12 0 0,-10-11 13 0 0,17 13-2 0 0,2 1-5 0 0,0 1 1 0 0,0-1-1 0 0,0 1 0 0 0,0 0 0 0 0,0 0 1 0 0,0 0-1 0 0,-1 0 0 0 0,1 1 1 0 0,0-1-1 0 0,-4 0 0 0 0,-2-3 8 0 0,-17-5-68 0 0,14 6 66 0 0,0 2-10 0 0,-19 0 26 0 0,23 1-7579 0 0,7 0 1520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85 8287 0 0,'0'0'191'0'0,"1"-1"26"0"0,14-10 201 0 0,-14 10-398 0 0,2-1 10 0 0,-1 1 0 0 0,1-1 1 0 0,-1 0-1 0 0,1 0 0 0 0,-1 0 0 0 0,0 0 0 0 0,1 0 0 0 0,-1-1 0 0 0,0 1 1 0 0,-1-1-1 0 0,1 1 0 0 0,0-1 0 0 0,-1 0 0 0 0,1 1 0 0 0,1-6 0 0 0,-3 7 41 0 0,0 0-1 0 0,0 1 0 0 0,1-1 0 0 0,-1 0 1 0 0,0 0-1 0 0,0 0 0 0 0,0 0 0 0 0,0 1 1 0 0,0-1-1 0 0,0 0 0 0 0,0 0 0 0 0,0 0 1 0 0,0 0-1 0 0,0 1 0 0 0,-1-1 0 0 0,1 0 1 0 0,0 0-1 0 0,0 0 0 0 0,-1 1 0 0 0,1-1 1 0 0,-1 0-1 0 0,0-1 0 0 0,1 2-70 0 0,0 0 0 0 0,0-1 0 0 0,-1 1 0 0 0,1-1 0 0 0,0 1 0 0 0,0-1 0 0 0,-1 1 0 0 0,1-1 0 0 0,0 1 0 0 0,-1-1 0 0 0,1 1 0 0 0,-1 0 0 0 0,1-1 0 0 0,0 1 0 0 0,-1 0 0 0 0,1-1 0 0 0,-1 1 0 0 0,1 0 0 0 0,-1 0 0 0 0,1-1 0 0 0,-1 1 0 0 0,1 0 0 0 0,-1 0 0 0 0,1 0 0 0 0,-1 0 0 0 0,1 0 0 0 0,-1-1 0 0 0,1 1 0 0 0,-2 0 0 0 0,1 1 0 0 0,-4-2 0 0 0,0 0 0 0 0,0 1 0 0 0,0 0 0 0 0,0 0 0 0 0,0 0 0 0 0,1 1 0 0 0,-1 0 0 0 0,0 0 0 0 0,0 0 0 0 0,-6 2 0 0 0,-7 4 0 0 0,-21 11 0 0 0,7 0 0 0 0,-43 32 0 0 0,39-25 0 0 0,14-10 194 0 0,1 0 0 0 0,0 2 0 0 0,2 0-1 0 0,0 1 1 0 0,-25 31 0 0 0,38-42-398 0 0,3-3 104 0 0,1 0-1 0 0,-1 0 1 0 0,1 0 0 0 0,-1 0-1 0 0,1 0 1 0 0,1 1 0 0 0,-1-1 0 0 0,-1 7-1 0 0,1 1 101 0 0,2-11 0 0 0,0 0 0 0 0,0 0 0 0 0,0-1 0 0 0,0 1 0 0 0,0 0 0 0 0,1-1 0 0 0,-1 1 0 0 0,0 0 0 0 0,1-1 0 0 0,-1 1 0 0 0,0 0 0 0 0,1-1 0 0 0,-1 1 0 0 0,1 0 0 0 0,1 0 0 0 0,0 0 0 0 0,-1 1 0 0 0,1-1 0 0 0,0-1 0 0 0,0 1 0 0 0,0 0 0 0 0,0 0 0 0 0,-1-1 0 0 0,1 1 0 0 0,0-1 0 0 0,4 1 0 0 0,-4-1 0 0 0,0 1 0 0 0,-1-1 0 0 0,1 1 0 0 0,0-1 0 0 0,0 0 0 0 0,0 0 0 0 0,0 0 0 0 0,0 0 0 0 0,0 0 0 0 0,0-1 0 0 0,-1 1 0 0 0,4-1 0 0 0,2-1 0 0 0,5 1 0 0 0,0 1 0 0 0,0 0 0 0 0,0 1 0 0 0,0 0 0 0 0,14 4 0 0 0,60 19 0 0 0,-45-12 0 0 0,-26-8-116 0 0,-2-1 325 0 0,-1 1 0 0 0,1 0 1 0 0,0 1-1 0 0,-1 0 0 0 0,0 0 0 0 0,0 2 0 0 0,12 7 1 0 0,-23-12-228 0 0,1 0 0 0 0,0 0 1 0 0,0 0-1 0 0,-1 0 1 0 0,1 0-1 0 0,-1 0 0 0 0,1 0 1 0 0,-1 0-1 0 0,0 0 0 0 0,0 1 1 0 0,0-1-1 0 0,0 1 1 0 0,0-1-1 0 0,0 0 0 0 0,-1 1 1 0 0,0-1-1 0 0,1 4 0 0 0,-1 1 126 0 0,0 1-1 0 0,-1-1 1 0 0,1 0-1 0 0,-2 0 0 0 0,1 0 1 0 0,-4 9-1 0 0,4-12-107 0 0,-1 0 0 0 0,0 0 0 0 0,0 0 0 0 0,-1 0 0 0 0,1 0 0 0 0,-1 0 0 0 0,0-1 0 0 0,0 1 0 0 0,0-1 0 0 0,0 0 0 0 0,0 0 0 0 0,-8 5 0 0 0,-4 2 0 0 0,-31 15 0 0 0,23-13 0 0 0,10-6-219 0 0,1 1-1 0 0,-1-1 1 0 0,-1-1-1 0 0,1-1 1 0 0,-1 0-1 0 0,0 0 0 0 0,0-1 1 0 0,-15 1-1 0 0,27-4 216 0 0,0 0 3 0 0,1 0 0 0 0,-1 0 0 0 0,0 0 0 0 0,1 0 0 0 0,-1 0 0 0 0,1-1 0 0 0,-1 1 0 0 0,0-1 0 0 0,1 1 0 0 0,-3-2 0 0 0,-11-2 0 0 0,12 3 0 0 0,-12-5-70 0 0,13 5-299 0 0,1-1-118 0 0,-5-8-22 0 0,5 8-2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6447 0 0,'0'0'142'0'0,"-2"0"22"0"0,-4 3-112 0 0,0 0 0 0 0,0 0 1 0 0,0 1-1 0 0,1-1 1 0 0,-1 1-1 0 0,-8 9 0 0 0,7-8-52 0 0,1 1 0 0 0,-1-1 0 0 0,0 0 0 0 0,-12 6 0 0 0,12-8 75 0 0,2-1 65 0 0,1 0 1 0 0,0 0-1 0 0,-1 1 0 0 0,1 0 0 0 0,0 0 1 0 0,0 0-1 0 0,0 1 0 0 0,1-1 1 0 0,-1 1-1 0 0,-2 4 0 0 0,-4 6 940 0 0,-14 25 1 0 0,11-16-748 0 0,8-15-248 0 0,0 1 0 0 0,1-1-1 0 0,-1 1 1 0 0,2 0-1 0 0,-1 0 1 0 0,1 0 0 0 0,1 0-1 0 0,-1 1 1 0 0,2-1-1 0 0,-2 10 1 0 0,5-18 0 0 0,-1 0-1 0 0,0 0 1 0 0,1 0 0 0 0,-1 0 0 0 0,1 0-1 0 0,-1 0 1 0 0,1-1 0 0 0,-1 1-1 0 0,1-1 1 0 0,0 1 0 0 0,-1-1 0 0 0,4 0-1 0 0,1 1-49 0 0,1-1 0 0 0,-1-1 0 0 0,0 1 0 0 0,1-1 0 0 0,-1 0 0 0 0,0 0 0 0 0,0-1 0 0 0,7-2 0 0 0,6-4 535 0 0,21-11 1 0 0,-3 1-491 0 0,-6 3-589 0 0,34-23 0 0 0,-56 33 356 0 0,-1-1 0 0 0,0-1 0 0 0,0 1 0 0 0,0-2 1 0 0,-1 1-1 0 0,0-1 0 0 0,-1 0 0 0 0,8-12 0 0 0,-13 19 107 0 0,0 0 0 0 0,0-1 1 0 0,-1 1-1 0 0,1 0 0 0 0,-1 0 1 0 0,1-1-1 0 0,-1 1 0 0 0,1 0 1 0 0,-1-1-1 0 0,0 1 0 0 0,0 0 1 0 0,0-1-1 0 0,1 1 0 0 0,-1-1 1 0 0,-1 1-1 0 0,1 0 1 0 0,0-1-1 0 0,0 1 0 0 0,0 0 1 0 0,-1-1-1 0 0,1 1 0 0 0,-1-2 1 0 0,0 2 32 0 0,-1-1 0 0 0,1 0 1 0 0,0 0-1 0 0,-1 1 0 0 0,1-1 0 0 0,-1 1 1 0 0,0 0-1 0 0,1-1 0 0 0,-1 1 1 0 0,0 0-1 0 0,0 0 0 0 0,-3-2 1 0 0,-5 0 31 0 0,0-1 1 0 0,0 1-1 0 0,0 1 1 0 0,-17-2-1 0 0,11 4-19 0 0,12 0 0 0 0,1 1 0 0 0,-1-1 0 0 0,0 0 0 0 0,0-1 0 0 0,1 1 0 0 0,-8-2 0 0 0,5-1 0 0 0,5-1-72 0 0,1 3-298 0 0,10-3-1208 0 0,-2 1-1834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61 242 8287 0 0,'-13'12'330'0'0,"-31"25"668"0"0,43-36-500 0 0,1-1 12 0 0,0 0-67 0 0,-2-17 165 0 0,3 9-377 0 0,0-1 0 0 0,0 0 0 0 0,1 1 0 0 0,1-1 0 0 0,-1 1 0 0 0,5-9 0 0 0,7-22-243 0 0,-12 30-19 0 0,0 0 1 0 0,0 1-1 0 0,-1-1 0 0 0,0 0 0 0 0,-1 0 0 0 0,0 0 0 0 0,0 0 0 0 0,-1 0 0 0 0,0 0 1 0 0,-1 1-1 0 0,0-1 0 0 0,-3-11 0 0 0,4 18-147 0 0,0 1 92 0 0,1 0-1 0 0,-1 0 1 0 0,1 0-1 0 0,-1 0 1 0 0,1 0 0 0 0,-1 1-1 0 0,1-1 1 0 0,-1 0-1 0 0,0 0 1 0 0,1 1 0 0 0,-1-1-1 0 0,0 0 1 0 0,0 1-1 0 0,0-1 1 0 0,1 1 0 0 0,-3-2-1 0 0,2 2-299 0 0,1 0-102 0 0,0 0-22 0 0,1-2 381 0 0,1 1-1 0 0,-1-1 0 0 0,0 1 0 0 0,0-1 0 0 0,1 1 1 0 0,-1 0-1 0 0,0 0 0 0 0,1-1 0 0 0,-1 1 0 0 0,1 0 1 0 0,0 0-1 0 0,-1 1 0 0 0,1-1 0 0 0,2-1 0 0 0,-3 2 29 0 0,13-7-411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64 7367 0 0,'0'0'568'0'0,"-2"0"-373"0"0,-12 4-117 0 0,-3 0 1819 0 0,7-3 3951 0 0,29 11-3946 0 0,-7-8-1619 0 0,1-1 0 0 0,-1 0 0 0 0,0 0-1 0 0,1-1 1 0 0,0-1 0 0 0,-1 0 0 0 0,1-1 0 0 0,0 0-1 0 0,-1-1 1 0 0,1 0 0 0 0,17-4 0 0 0,13-6-670 0 0,80-32 1 0 0,-46 15-976 0 0,-37 15 367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0,2 0-41 0 0,8 3-190 0 0,4 4-48 0 0,-11-3 0 0 0,-2-2 0 0 0,2 3 82 0 0,1 0-1 0 0,-1 1 0 0 0,0-1 0 0 0,0 0 0 0 0,-1 1 0 0 0,0 0 1 0 0,0 0-1 0 0,0-1 0 0 0,-1 1 0 0 0,2 7 0 0 0,-1 10 489 0 0,1 30 0 0 0,-3-37-515 0 0,-2 84-81 0 0,0 9 495 0 0,8 17 121 0 0,2 108 425 0 0,-14-183-6293 0 0,6-51 940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10135 0 0,'0'0'231'0'0,"1"-2"29"0"0,2-3-198 0 0,0 1 1 0 0,1 0-1 0 0,-1 0 1 0 0,1 0-1 0 0,0 0 1 0 0,0 1-1 0 0,0-1 1 0 0,1 1-1 0 0,7-5 1 0 0,8-2 186 0 0,22-9-1 0 0,-27 13 165 0 0,197-78 1297 0 0,-164 68-1225 0 0,0 3 1 0 0,77-12-1 0 0,-115 23-764 0 0,0 1 0 0 0,0 0-1 0 0,0 1 1 0 0,1 0 0 0 0,-1 0-1 0 0,0 1 1 0 0,0 1 0 0 0,0 0-1 0 0,12 3 1 0 0,-12 0-744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148 170 10135 0 0,'0'0'464'0'0,"0"0"-9"0"0,1 8-278 0 0,0 1-177 0 0,1-2 72 0 0,-1-5 299 0 0,-1-2 117 0 0,0 0 21 0 0,0 0-66 0 0,1 0-294 0 0,11-3 48 0 0,0-1-1 0 0,-1 0 1 0 0,22-11-1 0 0,-8 4 474 0 0,3-4-534 0 0,0 0-1 0 0,-1-2 1 0 0,33-27-1 0 0,-2 2-69 0 0,-25 17-130 0 0,-32 24-273 0 0,-1 1-138 0 0,-2 1-33 0 0,-50 21 387 0 0,1 2-1 0 0,1 3 0 0 0,2 1 1 0 0,-56 44-1 0 0,84-56 122 0 0,-63 54 0 0 0,72-60 0 0 0,1 1 0 0 0,0 0 0 0 0,1 1 0 0 0,0-1 0 0 0,-9 18 0 0 0,18-28 0 0 0,-1 1 0 0 0,0-1 0 0 0,1 1 0 0 0,-1-1 0 0 0,1 1 0 0 0,-1-1 0 0 0,1 1 0 0 0,0 0 0 0 0,-1-1 0 0 0,1 1 0 0 0,0 0 0 0 0,0 2 0 0 0,4 4 0 0 0,-3-7 0 0 0,1 0 0 0 0,-1 0 0 0 0,1 0 0 0 0,-1-1 0 0 0,1 1 0 0 0,-1-1 0 0 0,1 1 0 0 0,-1-1 0 0 0,1 0 0 0 0,0 1 0 0 0,-1-1 0 0 0,1 0 0 0 0,-1 0 0 0 0,1 0 0 0 0,0 0 0 0 0,-1 0 0 0 0,1-1 0 0 0,-1 1 0 0 0,1 0 0 0 0,2-2 0 0 0,34-12 0 0 0,-36 13 0 0 0,102-42 0 0 0,-77 31 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8 377 10135 0 0,'0'0'464'0'0,"0"0"-9"0"0,0 0-223 0 0,0 0 156 0 0,0 0 100 0 0,0 0 21 0 0,1-2-66 0 0,1-2-363 0 0,-1 1-1 0 0,0-1 1 0 0,0 0 0 0 0,0 0-1 0 0,-1 0 1 0 0,1-1 0 0 0,-1 1-1 0 0,0 0 1 0 0,0 0 0 0 0,0 0-1 0 0,-1 0 1 0 0,0 0 0 0 0,1 0-1 0 0,-4-7 1 0 0,2 3 171 0 0,1 0-1 0 0,-1 0 1 0 0,1-11-1 0 0,-1-26-273 0 0,1 26 11 0 0,2-38 0 0 0,0 50-180 0 0,0 0 1 0 0,1 0 0 0 0,-1 1 0 0 0,2-1-1 0 0,-1 0 1 0 0,1 1 0 0 0,-1-1 0 0 0,2 1 0 0 0,3-6-1 0 0,-4 7 250 0 0,1 1 0 0 0,-1 0 0 0 0,1 0 1 0 0,0 0-1 0 0,0 1 0 0 0,1-1 0 0 0,-1 1 0 0 0,1 0 0 0 0,-1 0 0 0 0,1 1 0 0 0,0-1 0 0 0,8-2 0 0 0,6-1 309 0 0,-1 1-1 0 0,24-3 1 0 0,-15 4-246 0 0,-22 3-121 0 0,0 1 0 0 0,-1-1 0 0 0,1 1 0 0 0,0 1 0 0 0,0-1 0 0 0,0 1 0 0 0,0 0 0 0 0,0 0 0 0 0,-1 0 0 0 0,7 3 0 0 0,-9-4 0 0 0,0 1 0 0 0,0 0 0 0 0,0 0 0 0 0,0 0 0 0 0,0 0 0 0 0,0 0 0 0 0,0 0 0 0 0,0 1 0 0 0,0-1 0 0 0,-1 1 0 0 0,1-1 0 0 0,0 1 0 0 0,-1 0 0 0 0,1 0 0 0 0,-1-1 0 0 0,0 1 0 0 0,0 0 0 0 0,0 0 0 0 0,0 0 0 0 0,0 0 0 0 0,0 1 0 0 0,0-1 0 0 0,-1 0 0 0 0,1 3 0 0 0,-1 1 107 0 0,0 1 0 0 0,0-1 0 0 0,-1 0 0 0 0,0 1 0 0 0,0-1-1 0 0,-1 0 1 0 0,0 0 0 0 0,-4 10 0 0 0,-3 3 431 0 0,-14 22 0 0 0,20-36-528 0 0,-61 95-988 0 0,50-82 707 0 0,-1-1-1 0 0,0-1 1 0 0,-31 25-1 0 0,45-40-98 0 0,1-1-118 0 0,0 0-22 0 0,8-20-1926 0 0,-2 7 1416 0 0,2-3-4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11975 0 0,'0'0'267'0'0,"0"1"42"0"0,1 10-207 0 0,-2-1-1 0 0,1 1 0 0 0,-1-1 1 0 0,-1 0-1 0 0,0 1 1 0 0,-6 18-1 0 0,3-10-4 0 0,-9 30 880 0 0,-41 94-1 0 0,30-78-954 0 0,-8 15-92 0 0,0-17-230 0 0,-21 46-718 0 0,45-89 865 0 0,2 1 1 0 0,0-1 0 0 0,-7 37-1 0 0,13-50 153 0 0,0 0 0 0 0,0 0 0 0 0,0 1 0 0 0,1 0 0 0 0,0 14 0 0 0,0-20 0 0 0,0-1 0 0 0,1 1 0 0 0,-1 0 0 0 0,1 0 0 0 0,-1 0 0 0 0,1-1 0 0 0,0 1 0 0 0,0 0 0 0 0,0-1 0 0 0,0 1 0 0 0,0 0 0 0 0,0-1 0 0 0,0 0 0 0 0,0 1 0 0 0,1-1 0 0 0,-1 1 0 0 0,0-1 0 0 0,1 0 0 0 0,-1 0 0 0 0,1 0 0 0 0,-1 0 0 0 0,1 0 0 0 0,0 0 0 0 0,0-1 0 0 0,2 2 0 0 0,3 0-89 0 0,-1-1 0 0 0,1 0 0 0 0,0 0 0 0 0,1-1 0 0 0,-1 1 0 0 0,0-2 0 0 0,0 1 0 0 0,0-1 0 0 0,9-2 0 0 0,13-4-4365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71 167 4607 0 0,'0'0'208'0'0,"1"-1"-9"0"0,5-15 87 0 0,0 1 1 0 0,4-17-1 0 0,-6 17 135 0 0,1-1 0 0 0,12-24-1 0 0,-16 38-135 0 0,0-1 0 0 0,0 1 0 0 0,0-1 0 0 0,0 1 0 0 0,-1-1 0 0 0,1 0 0 0 0,-1 1 0 0 0,1-1 0 0 0,-1-5 0 0 0,0 7 600 0 0,0 1-506 0 0,0 0 37 0 0,-3 0-215 0 0,0 1 1 0 0,0-1 0 0 0,0 1 0 0 0,0 0 0 0 0,0 0 0 0 0,0 0-1 0 0,-3 2 1 0 0,3 1-72 0 0,0-1-1 0 0,0 0 0 0 0,0 1 1 0 0,1 0-1 0 0,-1 0 1 0 0,1 0-1 0 0,0 0 0 0 0,0 0 1 0 0,1 0-1 0 0,-1 0 1 0 0,1 0-1 0 0,0 1 0 0 0,-1 5 1 0 0,0 9 32 0 0,-1 34 0 0 0,3-37-178 0 0,0 14 299 0 0,0 0-1 0 0,3 0 0 0 0,0 0 0 0 0,2 0 1 0 0,1 0-1 0 0,12 31 0 0 0,47 152 1750 0 0,-61-200-2026 0 0,-1 1 0 0 0,0 0 0 0 0,-1 0-1 0 0,0 0 1 0 0,-2 0 0 0 0,1 0 0 0 0,-3 17 0 0 0,2-26-102 0 0,-1 1 0 0 0,-1-1 1 0 0,1 1-1 0 0,-1-1 1 0 0,0 0-1 0 0,0 0 1 0 0,-1 1-1 0 0,1-2 1 0 0,-1 1-1 0 0,0 0 1 0 0,0 0-1 0 0,-1-1 1 0 0,0 0-1 0 0,1 0 0 0 0,-1 0 1 0 0,-1 0-1 0 0,1 0 1 0 0,0-1-1 0 0,-1 0 1 0 0,-9 5-1 0 0,8-5-35 0 0,0 0 0 0 0,0-1-1 0 0,0 0 1 0 0,0 0 0 0 0,-1-1-1 0 0,-8 2 1 0 0,10-2-371 0 0,1-1 1 0 0,-1 0-1 0 0,0 0 0 0 0,0 0 1 0 0,0-1-1 0 0,1 0 0 0 0,-1 1 1 0 0,0-2-1 0 0,-5-1 0 0 0,9 3-522 0 0,1 0 70 0 0,0 0 288 0 0,0 0 122 0 0,2-1-416 0 0,5-5-1772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2 201 10135 0 0,'0'0'231'0'0,"0"0"29"0"0,0 0 19 0 0,-2-12 7 0 0,3 9-152 0 0,1 1-1 0 0,-1 0 1 0 0,0 0-1 0 0,1 0 1 0 0,-1 0 0 0 0,1 0-1 0 0,0 0 1 0 0,-1 0-1 0 0,1 0 1 0 0,3-2-1 0 0,3-3 390 0 0,81-103 3669 0 0,-87 109-4192 0 0,0-1 0 0 0,0 0 0 0 0,0 1 0 0 0,0-1 0 0 0,0 1 0 0 0,0 0 0 0 0,0 0 0 0 0,0 0 0 0 0,1 0 0 0 0,3-1 0 0 0,27-5 0 0 0,-21 5 0 0 0,11-2 0 0 0,74-12 0 0 0,-84 15 0 0 0,1 0 0 0 0,-1 1 0 0 0,0 0 0 0 0,0 1 0 0 0,19 4 0 0 0,-29-4 0 0 0,0 0 0 0 0,-1 0 0 0 0,1-1 0 0 0,0 2 0 0 0,0-1 0 0 0,0 0 0 0 0,-1 0 0 0 0,1 1 0 0 0,-1 0 0 0 0,1-1 0 0 0,-1 1 0 0 0,0 0 0 0 0,3 3 0 0 0,-4-3 0 0 0,0-1 0 0 0,0 1 0 0 0,0 0 0 0 0,0-1 0 0 0,-1 1 0 0 0,1 0 0 0 0,-1 0 0 0 0,1-1 0 0 0,-1 1 0 0 0,1 0 0 0 0,-1 0 0 0 0,0 0 0 0 0,0 0 0 0 0,0 0 0 0 0,0-1 0 0 0,-1 1 0 0 0,1 0 0 0 0,0 0 0 0 0,-1 0 0 0 0,1-1 0 0 0,-1 1 0 0 0,-1 3 0 0 0,-2 3 0 0 0,0 0 0 0 0,0 0 0 0 0,-1 0 0 0 0,0-1 0 0 0,-1 0 0 0 0,-12 13 0 0 0,-43 35 0 0 0,56-51 0 0 0,-111 83 0 0 0,73-57 0 0 0,1 3 0 0 0,-61 59 0 0 0,99-88 0 0 0,1 0 0 0 0,0 0 0 0 0,0 1 0 0 0,-5 7 0 0 0,8-12 0 0 0,0 1 0 0 0,-1-1 0 0 0,1 0 0 0 0,0 0 0 0 0,0 1 0 0 0,0-1 0 0 0,-1 0 0 0 0,1 1 0 0 0,0-1 0 0 0,0 0 0 0 0,0 1 0 0 0,0-1 0 0 0,0 1 0 0 0,-1-1 0 0 0,1 0 0 0 0,0 1 0 0 0,0-1 0 0 0,0 1 0 0 0,0-1 0 0 0,0 0 0 0 0,0 1 0 0 0,0-1 0 0 0,0 1 0 0 0,1-1 0 0 0,-1 0 0 0 0,0 1 0 0 0,0-1 0 0 0,0 0 0 0 0,0 1 0 0 0,0-1 0 0 0,1 0 0 0 0,-1 1 0 0 0,0-1 0 0 0,0 0 0 0 0,1 1 0 0 0,-1-1 0 0 0,0 0 0 0 0,0 1 0 0 0,1-1 0 0 0,-1 0 0 0 0,0 0 0 0 0,1 0 0 0 0,-1 1 0 0 0,0-1 0 0 0,1 0 0 0 0,-1 0 0 0 0,1 0 0 0 0,3 2 0 0 0,0 0 0 0 0,0 0 0 0 0,0-1 0 0 0,1 1 0 0 0,-1-1 0 0 0,0 0 0 0 0,1-1 0 0 0,-1 1 0 0 0,1-1 0 0 0,4 0 0 0 0,11 2 0 0 0,1 1 169 0 0,-7-1 144 0 0,0 1 1 0 0,0 0-1 0 0,0 1 0 0 0,0 0 0 0 0,18 9 0 0 0,-26-11-313 0 0,1 1 0 0 0,-1-1 0 0 0,1 0 0 0 0,-1-1 0 0 0,1 1 0 0 0,0-2 0 0 0,0 1 0 0 0,0-1 0 0 0,-1 1 0 0 0,1-2 0 0 0,0 1 0 0 0,0-1 0 0 0,8-2 0 0 0,23-1 0 0 0,26-3 0 0 0,-47 4 0 0 0,1 1 0 0 0,0 1 0 0 0,27 2 0 0 0,9 1 642 0 0,-35-2 53 0 0,33 4 0 0 0,-38-1-1037 0 0,1 0 0 0 0,-1 1 0 0 0,21 7 0 0 0,-29-8-286 0 0,0-2-1 0 0,0 1 1 0 0,0-1-1 0 0,0 1 1 0 0,0-2-1 0 0,0 1 1 0 0,0-1-1 0 0,0 0 1 0 0,1 0-1 0 0,10-2 1 0 0,4-3-907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4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68 8287 0 0,'7'-5'278'0'0,"-4"4"-194"0"0,-1 0 0 0 0,1-1 0 0 0,-1 1-1 0 0,0-1 1 0 0,0 0 0 0 0,4-4-1 0 0,-5 6-54 0 0,-1-1 0 0 0,1 1 0 0 0,0-1 0 0 0,-1 1 0 0 0,1-1 0 0 0,-1 0 0 0 0,1 1-1 0 0,-1-1 1 0 0,1 1 0 0 0,-1-1 0 0 0,0 0 0 0 0,1 0 0 0 0,-1 1 0 0 0,0-1 0 0 0,0 0 0 0 0,1 0-1 0 0,-1 1 1 0 0,0-1 0 0 0,0 0 0 0 0,0 0 0 0 0,0 1 0 0 0,0-1 0 0 0,0 0 0 0 0,0 0 0 0 0,0 0-1 0 0,0 1 1 0 0,0-1 0 0 0,-1 0 0 0 0,1 0 0 0 0,0 1 0 0 0,0-1 0 0 0,-1 0 0 0 0,1 0 0 0 0,-1 1-1 0 0,1-2 1 0 0,-2 1 75 0 0,1 0 0 0 0,0-1 0 0 0,0 1 0 0 0,-1 0 0 0 0,1 0 0 0 0,-1 0 0 0 0,1 0 0 0 0,-1 0 0 0 0,-3-1 0 0 0,-3 0 24 0 0,0 0 0 0 0,-1 0 0 0 0,1 0 0 0 0,-1 1 0 0 0,1 1 0 0 0,-1-1 0 0 0,-9 2 0 0 0,-5 1 384 0 0,-33 7 0 0 0,40-4-512 0 0,-1 0 0 0 0,1 0 0 0 0,0 2 0 0 0,-21 11 0 0 0,-58 41 0 0 0,77-46 0 0 0,-6 3 0 0 0,1 1 0 0 0,-21 21 0 0 0,36-26 0 0 0,9-7 0 0 0,-1-5 0 0 0,1 3 61 0 0,0-1-1 0 0,0 0 0 0 0,0 0 0 0 0,0 0 0 0 0,1 0 1 0 0,-1 0-1 0 0,0-1 0 0 0,1 1 0 0 0,-1 0 1 0 0,1-1-1 0 0,0 1 0 0 0,-1-1 0 0 0,1 1 1 0 0,0-1-1 0 0,0 0 0 0 0,3 2 0 0 0,34 16 964 0 0,-33-17-1024 0 0,42 17 0 0 0,66 35 0 0 0,-100-46 0 0 0,-1 0 0 0 0,1 1 0 0 0,-2 1 0 0 0,1 0 0 0 0,-2 1 0 0 0,1 0 0 0 0,-1 1 0 0 0,-1 0 0 0 0,10 15 0 0 0,-4-3 0 0 0,24 41 0 0 0,-37-57 0 0 0,1-1 0 0 0,-1 0 0 0 0,0 1 0 0 0,-1 0 0 0 0,0 0 0 0 0,0 0 0 0 0,0 10 0 0 0,-2-14 0 0 0,0 1 0 0 0,-1 0 0 0 0,0-1 0 0 0,1 1 0 0 0,-2-1 0 0 0,1 1 0 0 0,-1-1 0 0 0,1 1 0 0 0,-1-1 0 0 0,0 0 0 0 0,-1 0 0 0 0,1 0 0 0 0,-1 0 0 0 0,0 0 0 0 0,0-1 0 0 0,0 1 0 0 0,0-1 0 0 0,-6 5 0 0 0,-2 1 0 0 0,0 0 0 0 0,-1-1 0 0 0,0 0 0 0 0,0-1 0 0 0,-13 5 0 0 0,2-1 293 0 0,-1-2-1 0 0,1-1 1 0 0,-1-1 0 0 0,-1-1-1 0 0,1 0 1 0 0,-33 1-1 0 0,51-7-459 0 0,0 0-1 0 0,0 0 1 0 0,0 0-1 0 0,-8-2 1 0 0,13 1 132 0 0,0 1-1 0 0,-1 0 1 0 0,1 0 0 0 0,0-1-1 0 0,0 1 1 0 0,0-1 0 0 0,-1 1-1 0 0,1-1 1 0 0,0 0 0 0 0,0 1-1 0 0,0-1 1 0 0,0 0 0 0 0,0 0-1 0 0,0 1 1 0 0,0-1 0 0 0,0 0-1 0 0,1 0 1 0 0,-1 0 0 0 0,0 0-1 0 0,0 0 1 0 0,1-1 0 0 0,-1 1-1 0 0,1 0 1 0 0,-1 0 0 0 0,1 0-1 0 0,-1 0 1 0 0,1-3 0 0 0,-1-1 20 0 0,1 0 1 0 0,1 0-1 0 0,-1-1 1 0 0,1 1-1 0 0,0 0 1 0 0,0 0-1 0 0,0 0 1 0 0,1 0-1 0 0,3-8 1 0 0,4-6 2 0 0,12-19 1 0 0,-4 9 13 0 0,64-113-2 0 0,-17 32 0 0 0,-59 100 0 0 0,12-21 0 0 0,2 0 0 0 0,1 1 0 0 0,26-30 0 0 0,-46 60-5 0 0,0 0 1 0 0,0 0-1 0 0,0 0 0 0 0,0 0 0 0 0,0 0 0 0 0,0 0 0 0 0,0-1 0 0 0,1 1 0 0 0,-1 0 0 0 0,0 0 1 0 0,0 0-1 0 0,0 0 0 0 0,0 0 0 0 0,0-1 0 0 0,0 1 0 0 0,0 0 0 0 0,0 0 0 0 0,0 0 0 0 0,0 0 1 0 0,0 0-1 0 0,0-1 0 0 0,0 1 0 0 0,0 0 0 0 0,0 0 0 0 0,0 0 0 0 0,0 0 0 0 0,0 0 1 0 0,0-1-1 0 0,0 1 0 0 0,0 0 0 0 0,0 0 0 0 0,0 0 0 0 0,0 0 0 0 0,0 0 0 0 0,0-1 0 0 0,0 1 1 0 0,0 0-1 0 0,0 0 0 0 0,0 0 0 0 0,-1 0 0 0 0,1 0 0 0 0,0 0 0 0 0,0-1 0 0 0,0 1 1 0 0,0 0-1 0 0,0 0 0 0 0,-1 0 0 0 0,-6-2-474 0 0,5 2 262 0 0,-3-2-78 0 0,0-1 1 0 0,1 1 0 0 0,-1-1-1 0 0,1 0 1 0 0,0 0 0 0 0,0 0-1 0 0,-7-7 1 0 0,9 8 246 0 0,1 0 1 0 0,-1-1-1 0 0,1 1 0 0 0,-1 0 1 0 0,1-1-1 0 0,0 1 0 0 0,0-1 1 0 0,0 0-1 0 0,0 1 0 0 0,0-1 0 0 0,1 0 1 0 0,-1 1-1 0 0,1-1 0 0 0,0 0 1 0 0,0 0-1 0 0,0-3 0 0 0,1-8 48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 11975 0 0,'0'0'267'0'0,"0"0"42"0"0,7-4 315 0 0,16-7 1363 0 0,-21 12-1980 0 0,0 0 0 0 0,0 1 0 0 0,0-1 0 0 0,0 1 0 0 0,-1 0 1 0 0,1-1-1 0 0,0 1 0 0 0,-1 0 0 0 0,1 0 0 0 0,-1 0 0 0 0,0 0 0 0 0,0 0 0 0 0,0 1 0 0 0,0-1 1 0 0,0 0-1 0 0,0 0 0 0 0,0 1 0 0 0,-1-1 0 0 0,1 1 0 0 0,-1-1 0 0 0,0 0 0 0 0,1 1 0 0 0,-1-1 0 0 0,-1 1 1 0 0,1 2-1 0 0,-1 8 135 0 0,-1 1 1 0 0,0 0 0 0 0,-6 17-1 0 0,5-17 199 0 0,-26 91 202 0 0,-10 50 31 0 0,35-137-574 0 0,1-9 0 0 0,1 1 0 0 0,1 0 0 0 0,-1 0 0 0 0,1-1 0 0 0,1 1 0 0 0,0 0 0 0 0,2 12 0 0 0,-2-21-48 0 0,0 0-1 0 0,0 0 1 0 0,1 0-1 0 0,-1 0 1 0 0,0 0 0 0 0,1 0-1 0 0,-1-1 1 0 0,1 1-1 0 0,-1 0 1 0 0,1 0-1 0 0,-1-1 1 0 0,1 1-1 0 0,0 0 1 0 0,-1-1 0 0 0,1 1-1 0 0,0 0 1 0 0,0-1-1 0 0,-1 1 1 0 0,1-1-1 0 0,0 0 1 0 0,0 1-1 0 0,1 0 1 0 0,1-1-359 0 0,-1 1 1 0 0,0-1-1 0 0,0 1 0 0 0,1-1 0 0 0,-1 0 1 0 0,0 0-1 0 0,1 0 0 0 0,2-1 1 0 0,14-2-5004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11975 0 0,'0'0'547'0'0,"0"0"-11"0"0,-1 1-344 0 0,-4 2-189 0 0,0 1-1 0 0,0 0 1 0 0,1 0-1 0 0,-1 0 1 0 0,1 0-1 0 0,0 1 1 0 0,0 0 0 0 0,-3 5-1 0 0,-24 47-5 0 0,15-28 4 0 0,2-3 411 0 0,0 0 0 0 0,2 1 0 0 0,1 0 0 0 0,1 1 0 0 0,-9 42 0 0 0,18-63-326 0 0,1 0 0 0 0,-1 0 0 0 0,1 0 0 0 0,1 0 0 0 0,0 0 0 0 0,0 0 0 0 0,0 0-1 0 0,1 0 1 0 0,-1 0 0 0 0,2 0 0 0 0,-1-1 0 0 0,1 1 0 0 0,0-1 0 0 0,0 0 0 0 0,1 0 0 0 0,0 0-1 0 0,0 0 1 0 0,7 8 0 0 0,-3-8 1 0 0,-1 0-1 0 0,1 0 1 0 0,0-1-1 0 0,0 0 1 0 0,0 0-1 0 0,1-1 1 0 0,0 0-1 0 0,0 0 1 0 0,12 3 0 0 0,5-1 252 0 0,-1-1 0 0 0,33 3 0 0 0,-36-6-312 0 0,-1-1 1 0 0,1-1 0 0 0,0-1-1 0 0,0-1 1 0 0,27-6-1 0 0,-46 7 25 0 0,1 0 0 0 0,0 0 0 0 0,-1 0 0 0 0,1-1 0 0 0,-1 1 0 0 0,1-1 0 0 0,-1 0 0 0 0,0 0-1 0 0,0 0 1 0 0,0-1 0 0 0,0 1 0 0 0,0-1 0 0 0,0 1 0 0 0,-1-1 0 0 0,4-4 0 0 0,-3 2 46 0 0,0 0-1 0 0,-1 0 1 0 0,0 0 0 0 0,0 0-1 0 0,0 0 1 0 0,0 0 0 0 0,-1 0-1 0 0,0-1 1 0 0,1-9 0 0 0,-2 0-178 0 0,0 0 1 0 0,-1 1-1 0 0,0-1 1 0 0,-2 0-1 0 0,1 1 1 0 0,-2-1 0 0 0,-6-15-1 0 0,0 0-794 0 0,-24-44-1 0 0,26 59 596 0 0,0 1-1 0 0,-2 0 0 0 0,0 1 0 0 0,-20-22 0 0 0,24 29 112 0 0,0-1 0 0 0,0 2-1 0 0,0-1 1 0 0,-1 1-1 0 0,0 0 1 0 0,0 0 0 0 0,0 0-1 0 0,-1 1 1 0 0,1 1 0 0 0,-15-6-1 0 0,-7 1-844 0 0,8 5-10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10:3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43 455 0 0,'0'0'15932'0'0,"0"2"-15874"0"0,-1 0-53 0 0,5 19-248 0 0,-1-11 163 0 0,-2-6 14 0 0,2 4 63 0 0,-2-6 282 0 0,-1-1-255 0 0,0 0 0 0 0,1 0 0 0 0,-1 0 0 0 0,1 0 0 0 0,-1 0 0 0 0,1 0 0 0 0,0-1 0 0 0,-1 1 1 0 0,1 0-1 0 0,0 0 0 0 0,0-1 0 0 0,1 2 0 0 0,5 3 69 0 0,-3-3-13 0 0,10 6-63 0 0,-9-6-18 0 0,11-1 1 0 0,111 12 1044 0 0,-112-12-813 0 0,0 0 0 0 0,24-2-1 0 0,-32 1-160 0 0,0-1-1 0 0,0 0 0 0 0,-1 0 1 0 0,1-1-1 0 0,0 0 0 0 0,-1 0 1 0 0,0-1-1 0 0,7-2 0 0 0,-11 3-58 0 0,0 2 0 0 0,-1-1 1 0 0,1 0-1 0 0,0 0 0 0 0,0 0 0 0 0,0 1 0 0 0,0-1 0 0 0,1 1 1 0 0,-1 0-1 0 0,0-1 0 0 0,0 1 0 0 0,3 0 0 0 0,7 0 44 0 0,-2-1-55 0 0,-4 1 0 0 0,9 5 0 0 0,-4-1 0 0 0,0 1 0 0 0,-1-1 0 0 0,1-1 0 0 0,1-1 0 0 0,6-1 0 0 0,-16-1 0 0 0,15-1 0 0 0,7-3 64 0 0,-20 3-62 0 0,19 2 50 0 0,-20-2-44 0 0,1 1-6 0 0,14 7 62 0 0,-6-1-64 0 0,0 1 0 0 0,0 2 0 0 0,-1 0 0 0 0,1 3 0 0 0,0 0 0 0 0,-1 0 0 0 0,0-2 0 0 0,7 3 0 0 0,-13-11 0 0 0,1-1 0 0 0,-2 1 0 0 0,-2-1 0 0 0,0 0 0 0 0,0 0 0 0 0,0 0 0 0 0,-1-1 0 0 0,1 1 0 0 0,0-1 0 0 0,0 1 0 0 0,0-1 0 0 0,0 0 0 0 0,4 0 0 0 0,13 2 78 0 0,1-2 0 0 0,0 0-1 0 0,29-5 1 0 0,-4 1 11 0 0,-21 3-89 0 0,33-2 0 0 0,-42 1 7 0 0,2-1 27 0 0,29 2 0 0 0,14-6 323 0 0,-55 8-321 0 0,1-2 0 0 0,-1 1 0 0 0,0-1 0 0 0,0 1 0 0 0,0-1-1 0 0,0-1 1 0 0,0 1 0 0 0,5-3 0 0 0,7-2 81 0 0,66-18 86 0 0,82-19-192 0 0,-42 14 816 0 0,-96 22-760 0 0,7-4-7 0 0,-23 9-60 0 0,0 1 0 0 0,0 0 0 0 0,-1 1 14 0 0,1 0 0 0 0,-1 0-1 0 0,0 1 1 0 0,12 3 0 0 0,-18-3-11 0 0,4 1-2 0 0,-3 0 10 0 0,1 0-1 0 0,-1-1 1 0 0,1 0-1 0 0,-1 0 1 0 0,11 0-1 0 0,-7 0-22 0 0,1 0 63 0 0,-1 0 0 0 0,1-1 0 0 0,15-1 0 0 0,-11-1-51 0 0,-1 1 0 0 0,8-1 0 0 0,0 2 0 0 0,34-1 0 0 0,119 10 0 0 0,-149-7 4 0 0,30-1-1 0 0,-46-1 1 0 0,16 0 182 0 0,0-1-1 0 0,31-5 1 0 0,-37 2-76 0 0,-1 2 0 0 0,33-1-1 0 0,-19 3-30 0 0,5 1-79 0 0,8 5 0 0 0,-18-4 0 0 0,30 5 0 0 0,-52-8 0 0 0,18 4 0 0 0,22 1 0 0 0,0-2 0 0 0,81-6 0 0 0,-101 3 0 0 0,-8-1-12 0 0,0 1 0 0 0,0 2 0 0 0,0-1 0 0 0,0 2 0 0 0,0 0 0 0 0,32 9 0 0 0,-21-1-123 0 0,-6-2 29 0 0,0-1 1 0 0,27 4-1 0 0,-47-10 106 0 0,15 0 0 0 0,9-1 0 0 0,111-8 224 0 0,0-1 0 0 0,-126 9-224 0 0,28 2 0 0 0,-11 2 0 0 0,-6 1 0 0 0,-10-2 0 0 0,-5-1 0 0 0,0-1 0 0 0,0 0 0 0 0,0 0 0 0 0,13 0 0 0 0,7-1 0 0 0,-20-1-1 0 0,24-4 13 0 0,46-14 52 0 0,-56 16-69 0 0,1 0 1 0 0,0 2 0 0 0,40 3-1 0 0,-10-1-4 0 0,97 1 73 0 0,-109-1-64 0 0,10-1 0 0 0,-17 0 189 0 0,1-2 1 0 0,65-13-1 0 0,-89 12-144 0 0,41-4 134 0 0,-42 6-151 0 0,22-1 296 0 0,11 1-308 0 0,-13 1 53 0 0,-24-1-52 0 0,23 0 29 0 0,47-9 1 0 0,-63 8-3 0 0,-4 1-19 0 0,0-1 0 0 0,-1 0 1 0 0,1 0-1 0 0,10-5 0 0 0,16-6 155 0 0,22-9 59 0 0,-53 20-222 0 0,17-1 30 0 0,-8 2-47 0 0,1 1 0 0 0,-2 2 0 0 0,-1 0 0 0 0,1 1 0 0 0,0 0 0 0 0,0-3 0 0 0,0 1 0 0 0,-1 0 0 0 0,5-1 0 0 0,-14 0 0 0 0,29-5 0 0 0,-15 4 0 0 0,0-1 0 0 0,-1 1 0 0 0,38-4 0 0 0,-39 5 0 0 0,-4-1 0 0 0,5 1 0 0 0,7 2 0 0 0,63-1 0 0 0,-69-1 0 0 0,0-1 0 0 0,16-2 0 0 0,4-1 0 0 0,-9 1 0 0 0,-22 2 0 0 0,-3 0 0 0 0,1 1 0 0 0,-1 0 0 0 0,1-1 0 0 0,-1 1 0 0 0,0 0 0 0 0,1 0 0 0 0,-1 0 0 0 0,1 0 0 0 0,-1 0 0 0 0,1 1 0 0 0,-1-1 0 0 0,1 0 0 0 0,0 1 0 0 0,23 4 0 0 0,1-3 0 0 0,9-6 0 0 0,-9-1 0 0 0,7 4 0 0 0,-20 1 0 0 0,4 2-17 0 0,-13-1-4 0 0,23 3-1 0 0,-23-3 8 0 0,17 0 16 0 0,-11-1-2 0 0,7-2 0 0 0,-13 1 0 0 0,37 1 0 0 0,-20-1 0 0 0,14 2 0 0 0,-9 2 0 0 0,3-2 0 0 0,-26-1 0 0 0,15-2 0 0 0,0-3 0 0 0,-9 4 0 0 0,0 0 0 0 0,0 1 0 0 0,0 0 0 0 0,0 0 0 0 0,14 3 0 0 0,5 0 0 0 0,1-2 0 0 0,5 1 0 0 0,4 3 0 0 0,-34-4 0 0 0,29 2 0 0 0,-21-3 0 0 0,0 2 0 0 0,0-1 0 0 0,4 1 0 0 0,26 0 0 0 0,-31-1 0 0 0,2 0 0 0 0,0 1 0 0 0,-1-1 0 0 0,0 2 0 0 0,0 0 0 0 0,0 0 0 0 0,1 0 0 0 0,0-1 0 0 0,0 0 0 0 0,-1 0 0 0 0,-1-1 0 0 0,1 0 0 0 0,-1 0 12 0 0,17 1 112 0 0,-16 1-124 0 0,30 6 53 0 0,-37-7-45 0 0,20 2-5 0 0,-11-4-3 0 0,25 5 0 0 0,-26-4 0 0 0,0 1 0 0 0,26-2 0 0 0,3-1 0 0 0,109 8 0 0 0,-5 9 0 0 0,-111-17 14 0 0,0-1 1 0 0,65-12-1 0 0,6-1 7 0 0,-79 12 6 0 0,1 2 1 0 0,-1 0-1 0 0,1 2 0 0 0,46 6 0 0 0,-44-2-27 0 0,0-2 0 0 0,0-2 0 0 0,45-2 0 0 0,-14-1 0 0 0,-22 1 0 0 0,6-2 16 0 0,-29 2-6 0 0,0 0 0 0 0,0 1-1 0 0,0 0 1 0 0,24 5-1 0 0,-32-4-9 0 0,15 3 0 0 0,25 9 0 0 0,-39-11 0 0 0,29 6 0 0 0,-36-8 0 0 0,6 2 0 0 0,-5-1 0 0 0,1 0 0 0 0,-1-1 0 0 0,0 1 0 0 0,1-1 0 0 0,-1 0 0 0 0,7 0 0 0 0,18 1 0 0 0,-6 1 0 0 0,0-2 0 0 0,0 0 0 0 0,40-7 0 0 0,-40 4 0 0 0,-15 3 0 0 0,23-7 0 0 0,6 0 0 0 0,-15 3 0 0 0,1 2 0 0 0,0 0 0 0 0,27 1 0 0 0,19 8 0 0 0,-40-3 0 0 0,-19-3 0 0 0,23 3 0 0 0,-7-4 0 0 0,73-1 256 0 0,-73 1-256 0 0,-20-1 0 0 0,16 2 0 0 0,16 5 0 0 0,-24-5 0 0 0,-1-1 0 0 0,6 2 0 0 0,-10-3 0 0 0,2-1 0 0 0,27-4 75 0 0,-11 3-22 0 0,1 1-53 0 0,-14 2 0 0 0,1 0 0 0 0,-1 0 0 0 0,15 4 0 0 0,-21-3 0 0 0,5 1 0 0 0,13 3 0 0 0,-6-4 0 0 0,-9 0 0 0 0,27 0 11 0 0,-13 0 33 0 0,32 0 29 0 0,-16-3-73 0 0,-35 2 0 0 0,15 1 0 0 0,-15 0 0 0 0,15 2 0 0 0,-8-3 0 0 0,6 0 0 0 0,-18 0 0 0 0,34 4 0 0 0,4 1 11 0 0,-13-2 42 0 0,0 1-53 0 0,-17-1 0 0 0,-5-2 0 0 0,0 0 0 0 0,0 0 0 0 0,1-1 0 0 0,-1 1 0 0 0,0-1 0 0 0,0 1 0 0 0,5-1 0 0 0,18 0 0 0 0,-21 1 0 0 0,17-3 0 0 0,94-20 408 0 0,-91 21-408 0 0,71-1 0 0 0,-73 2 0 0 0,11 0 0 0 0,4-1 0 0 0,-19 0 0 0 0,31 2 0 0 0,-6 2 0 0 0,-30-1 0 0 0,-7 0 0 0 0,-1-1 0 0 0,0-1 0 0 0,1 1 0 0 0,7-1 0 0 0,11 1 0 0 0,-11 0 0 0 0,1-1 0 0 0,21-2 0 0 0,39-10 0 0 0,-49 7 0 0 0,1 1 0 0 0,33-1 0 0 0,17-1 0 0 0,1 0 0 0 0,-54 6 0 0 0,32 0 0 0 0,-22 0 0 0 0,61-7 0 0 0,-63 3 0 0 0,0 1 0 0 0,37 2 0 0 0,-19 6 0 0 0,1 1 0 0 0,75 19 0 0 0,-72-13 0 0 0,-49-10 0 0 0,18 0 0 0 0,-12-1 0 0 0,44 2 0 0 0,-16-3 0 0 0,-23-1 0 0 0,1 2 0 0 0,-1 0 0 0 0,0 1 0 0 0,31 7 0 0 0,-20-5-53 0 0,-1-2 42 0 0,-1-1 11 0 0,1-1 0 0 0,-22 0 0 0 0,0 0 0 0 0,1 0 0 0 0,-1-1 0 0 0,1 0 0 0 0,-1 1 0 0 0,0-2 0 0 0,0 1 0 0 0,6-3 0 0 0,-8 3 0 0 0,5 0 11 0 0,0-1-1 0 0,1 1 1 0 0,8 0-1 0 0,23-2 12 0 0,-9 1-22 0 0,7-2 0 0 0,36-8 0 0 0,-63 10 3 0 0,1 0 9 0 0,-1 1 0 0 0,18-1-1 0 0,-12 2 15 0 0,22-6-26 0 0,-1 1 0 0 0,-4 5 0 0 0,-29 0 0 0 0,18-3 0 0 0,-4-1 70 0 0,0-1-1 0 0,0 0 1 0 0,30-15 0 0 0,-12 4 35 0 0,-19 11-78 0 0,-1 1 0 0 0,1 1 1 0 0,0 0-1 0 0,0 1 0 0 0,27 0 0 0 0,-28 1-30 0 0,15 0 3 0 0,-3 0 0 0 0,47-8 0 0 0,-31 1-13 0 0,1 2 0 0 0,-1 2 1 0 0,1 2-1 0 0,47 4 0 0 0,-52-1 13 0 0,-3 2 0 0 0,43 6-80 0 0,-67-7 35 0 0,0-2 0 0 0,14 0 0 0 0,9 0-63 0 0,-6 0 92 0 0,-2-1 19 0 0,22 1-14 0 0,-25 3-42 0 0,13 4 5 0 0,-19-2-22 0 0,2-2 0 0 0,-1 0 0 0 0,38 0 0 0 0,-41-4 70 0 0,-1 2 0 0 0,0 0 0 0 0,1 0 0 0 0,19 5 0 0 0,-11-1-64 0 0,4 3-128 0 0,-5 0 0 0 0,-11-5 128 0 0,-1-1 11 0 0,1-1 42 0 0,4-1 11 0 0,-12 0 0 0 0,13-5 0 0 0,31-7 53 0 0,-39 9-43 0 0,-3 1-10 0 0,0 1 0 0 0,0 0 0 0 0,-1 0 1 0 0,1 1-1 0 0,11 0 0 0 0,-15 0-17 0 0,1 0 0 0 0,-1 0 0 0 0,1 0 1 0 0,-1 0-1 0 0,1 1 0 0 0,5 1 0 0 0,-2-1-48 0 0,-5 0-12 0 0,12 4-463 0 0,-12-3 474 0 0,18 4-28 0 0,-16-5 83 0 0,7 1-75 0 0,11-8 11 0 0,31-16-321 0 0,-52 22 320 0 0,9-2-88 0 0,-8 2 144 0 0,0-1 0 0 0,0 1 0 0 0,0 0 0 0 0,0 0 0 0 0,0-1 0 0 0,0 1 0 0 0,0 1 0 0 0,0-1 0 0 0,4 1 0 0 0,-4-1-75 0 0,31 9-6732 0 0,-31-9 5157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6447 0 0,'0'0'11495'0'0,"-2"1"-10856"0"0,-45 31 1556 0 0,31-22-1868 0 0,-26 20 0 0 0,-207 195-780 0 0,71-63-353 0 0,130-112 548 0 0,-63 82 0 0 0,107-127 257 0 0,0 1 1 0 0,1-1-1 0 0,-1 1 0 0 0,1 0 0 0 0,1 0 1 0 0,-1 0-1 0 0,1 1 0 0 0,0-1 0 0 0,0 1 1 0 0,1-1-1 0 0,0 1 0 0 0,0 0 1 0 0,0 8-1 0 0,2-10 37 0 0,-1 0 0 0 0,1-1 0 0 0,0 1 1 0 0,0-1-1 0 0,0 1 0 0 0,1-1 0 0 0,-1 1 0 0 0,1-1 0 0 0,0 0 1 0 0,0 0-1 0 0,1 0 0 0 0,0 0 0 0 0,-1 0 0 0 0,1 0 1 0 0,0-1-1 0 0,1 1 0 0 0,-1-1 0 0 0,0 0 0 0 0,8 5 1 0 0,5 2 118 0 0,-1-1 0 0 0,1-1 0 0 0,1 0 0 0 0,-1-1 0 0 0,1-1 0 0 0,1-1 1 0 0,22 5-1 0 0,-16-6-86 0 0,-1-1 0 0 0,1-1-1 0 0,0 0 1 0 0,0-2 0 0 0,25-4 0 0 0,-21 0 29 0 0,-1-1 0 0 0,-1-2 0 0 0,51-18 1 0 0,73-44 520 0 0,-46 19-423 0 0,-16 8-132 0 0,-80 37-64 0 0,-1-1 0 0 0,-6 6-2 0 0,0-1 0 0 0,-1 1 0 0 0,1-1 0 0 0,0 0 0 0 0,-1 1 0 0 0,1-1-1 0 0,-1 1 1 0 0,1-1 0 0 0,-1 0 0 0 0,0 0 0 0 0,1 1 0 0 0,-1-1 0 0 0,0 0 0 0 0,1 0 0 0 0,-1 0 0 0 0,0 1 0 0 0,0-1-1 0 0,0 0 1 0 0,0 0 0 0 0,1 0 0 0 0,-1 1 0 0 0,0-1 0 0 0,-1 0 0 0 0,1 0 0 0 0,0 0 0 0 0,0 0 0 0 0,0 0 0 0 0,-1-2-4 0 0,0-4 6 0 0,0 0 0 0 0,-1 0 0 0 0,0 0 0 0 0,0 1 0 0 0,0-1 0 0 0,-7-11 0 0 0,-24-37 0 0 0,22 37 0 0 0,7 13-8 0 0,1-1 0 0 0,-1 1-1 0 0,0 0 1 0 0,0 1 0 0 0,-1-1-1 0 0,1 1 1 0 0,-1 0 0 0 0,0 0-1 0 0,0 0 1 0 0,0 1 0 0 0,-8-5-1 0 0,8 7-1 0 0,1-1-1 0 0,-1 1 0 0 0,1-1 0 0 0,-1 1 0 0 0,0 1 0 0 0,1-1 1 0 0,-1 1-1 0 0,0-1 0 0 0,1 1 0 0 0,-1 1 0 0 0,0-1 0 0 0,0 1 0 0 0,1-1 1 0 0,-1 1-1 0 0,-8 4 0 0 0,-17 7-553 0 0,-53 30 1 0 0,2 0-83 0 0,79-41 628 0 0,-3 1 3 0 0,1 0 0 0 0,-1 0 1 0 0,1-1-1 0 0,-1 1 0 0 0,0-1 0 0 0,0 0 0 0 0,0-1 0 0 0,1 1 0 0 0,-8-1 0 0 0,11 0 36 0 0,4-6-1124 0 0,1-1-3744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54 10135 0 0,'0'0'231'0'0,"-2"1"29"0"0,-1 0-171 0 0,-1 0-15 0 0,-7 11 280 0 0,5-3-306 0 0,5-4 5 0 0,0 0-1 0 0,-1 0 1 0 0,2 0-1 0 0,-1 0 1 0 0,0 0-1 0 0,1 5 1 0 0,1 4 340 0 0,0 1-1 0 0,5 17 1 0 0,2 16 133 0 0,-6-5-373 0 0,-1-1 0 0 0,-8 64 0 0 0,3-82 594 0 0,-8 22 183 0 0,11-44-559 0 0,1-2 117 0 0,0 1-303 0 0,0 5 422 0 0,0-6-597 0 0,0 0 0 0 0,0 0 1 0 0,0 0-1 0 0,-1 0 0 0 0,1 1 0 0 0,0-1 0 0 0,0 0 0 0 0,-1 0 1 0 0,1 0-1 0 0,0 0 0 0 0,0 0 0 0 0,-1 0 0 0 0,1 0 0 0 0,0 0 0 0 0,-1 0 1 0 0,1 0-1 0 0,0 0 0 0 0,0 0 0 0 0,-1 0 0 0 0,1 0 0 0 0,0 0 1 0 0,0 0-1 0 0,-1 0 0 0 0,1 0 0 0 0,0 0 0 0 0,0 0 0 0 0,-1-1 1 0 0,1 1-1 0 0,0 0 0 0 0,0 0 0 0 0,-1 0 0 0 0,-1-2-10 0 0,0 1 0 0 0,-1-1 0 0 0,1 1 0 0 0,0-1 0 0 0,0 0 0 0 0,0 0 0 0 0,1 0 0 0 0,-1 0 0 0 0,0 0 0 0 0,1 0 0 0 0,-1 0 0 0 0,1-1 0 0 0,0 1 0 0 0,-1 0 0 0 0,1-1 0 0 0,1 1 0 0 0,-2-5 0 0 0,-1-3 0 0 0,1-1 0 0 0,0 1 0 0 0,-1-13 0 0 0,3 20 0 0 0,-1-10 0 0 0,0 0 0 0 0,1 0 0 0 0,0 0 0 0 0,4-19 0 0 0,0 9 0 0 0,-3 15 0 0 0,1 0 0 0 0,0-1 0 0 0,0 1 0 0 0,6-14 0 0 0,0 7 0 0 0,1 0 0 0 0,0 0 0 0 0,1 1 0 0 0,0 1 0 0 0,1 0 0 0 0,23-21 0 0 0,-16 18 0 0 0,1 2 0 0 0,0 0 0 0 0,1 0 0 0 0,28-12 0 0 0,-36 20 0 0 0,0 1 0 0 0,1 0 0 0 0,0 1 0 0 0,0 0 0 0 0,0 1 0 0 0,16-2 0 0 0,-20 4 0 0 0,0 1 0 0 0,0 0 0 0 0,0 0 0 0 0,0 1 0 0 0,0 0 0 0 0,0 0 0 0 0,0 1 0 0 0,0 0 0 0 0,16 7 0 0 0,-12-1 0 0 0,9 16 0 0 0,-16-12 0 0 0,-5-2 0 0 0,0 0 0 0 0,-1 0 0 0 0,0 0 0 0 0,-1 0 0 0 0,0 0 0 0 0,-1 0 0 0 0,-3 15 0 0 0,-4 29 0 0 0,7-31 0 0 0,-1 39 0 0 0,3-43 0 0 0,0-10 0 0 0,0-1 0 0 0,0 1 0 0 0,1-1 0 0 0,3 10 0 0 0,0-2 0 0 0,-1-3 0 0 0,9 23 0 0 0,-8-28 0 0 0,1 3 0 0 0,7 8 0 0 0,-1 0-1572 0 0,-7-17 456 0 0,-1-3-398 0 0,10-4-20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10135 0 0,'0'0'231'0'0,"0"0"29"0"0,0 0 19 0 0,0 0 105 0 0,2 1 410 0 0,2 1-572 0 0,0 0-1 0 0,0-1 0 0 0,0 0 0 0 0,0 0 1 0 0,0 0-1 0 0,1 0 0 0 0,-1 0 1 0 0,0-1-1 0 0,1 0 0 0 0,-1 0 0 0 0,0 0 1 0 0,0 0-1 0 0,1-1 0 0 0,-1 0 1 0 0,4-1-1 0 0,11-3-127 0 0,0-1 0 0 0,19-10 0 0 0,-13 6 767 0 0,-1 0-527 0 0,-1 0-322 0 0,1 1 0 0 0,-1 1 0 0 0,1 2 0 0 0,1 0 1 0 0,32-4-1 0 0,-53 10-477 0 0,-1 0 0 0 0,0 0 0 0 0,1 0 0 0 0,-1 0 0 0 0,0 1 0 0 0,1-1 0 0 0,-1 1 0 0 0,0 0 1 0 0,4 1-1 0 0,1 3-4309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10135 0 0,'0'0'464'0'0,"9"-12"168"0"0,-6 7-492 0 0,-3 4 586 0 0,0 1 244 0 0,0 0 44 0 0,0 0-61 0 0,0 0-288 0 0,0 0-121 0 0,29 8 2471 0 0,-8-15-2878 0 0,-3 1-103 0 0,1 0-1 0 0,34-18 0 0 0,-21 5 811 0 0,44-16 0 0 0,-59 28-786 0 0,1 1-1 0 0,-1 1 1 0 0,1 1 0 0 0,30-4-1 0 0,-45 8-63 0 0,0 0 1 0 0,1 0-1 0 0,-1 0 0 0 0,0 0 0 0 0,0 0 0 0 0,1 1 0 0 0,-1-1 1 0 0,0 1-1 0 0,0 0 0 0 0,4 1 0 0 0,-7-1-29 0 0,1-1 0 0 0,-1 1 0 0 0,1 0 0 0 0,-1-1 0 0 0,0 1 0 0 0,1-1 0 0 0,-1 1 0 0 0,0 0 0 0 0,1-1 0 0 0,-1 1 0 0 0,0 0 0 0 0,0-1 0 0 0,0 1 0 0 0,0 0 0 0 0,0-1 0 0 0,0 1 0 0 0,0 0 0 0 0,0 0 0 0 0,0 0 0 0 0,0 1-77 0 0,0 13-1658 0 0,-4 1-5056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10135 0 0,'0'0'231'0'0,"8"-3"308"0"0,9-3 220 0 0,1 0 1 0 0,28-5-1 0 0,-44 10-19 0 0,5 1-807 0 0,-5 8 3658 0 0,-3-3-3371 0 0,0 0-1 0 0,0 0 1 0 0,-1 0-1 0 0,1-1 1 0 0,-1 1 0 0 0,0-1-1 0 0,-1 1 1 0 0,-3 5-1 0 0,6-10-219 0 0,0 0 0 0 0,0 0 0 0 0,0 0 0 0 0,0 0 0 0 0,-1 0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0,1 0 0 0 0,-1 0 0 0 0,0 0 0 0 0,0 1 0 0 0,0-1 0 0 0,0 0 0 0 0,0 0 0 0 0,0 0 0 0 0,0 0 0 0 0,0 0 0 0 0,0 0 0 0 0,8 0 0 0 0,7-4 0 0 0,69-27 72 0 0,288-90 1840 0 0,-351 116-2187 0 0,0 1 0 0 0,0 1 0 0 0,1 1 0 0 0,24 0 0 0 0,-39 2 241 0 0,0 1-1 0 0,-1-1 0 0 0,1 1 0 0 0,0 0 1 0 0,-1 1-1 0 0,1-1 0 0 0,-1 1 1 0 0,1 1-1 0 0,-1-1 0 0 0,0 1 0 0 0,0 0 1 0 0,0 1-1 0 0,0-1 0 0 0,0 1 0 0 0,-1 0 1 0 0,0 0-1 0 0,6 7 0 0 0,-8-8-8 0 0,0 1-1 0 0,-1 0 1 0 0,1 0 0 0 0,-1 0-1 0 0,0 1 1 0 0,0-1-1 0 0,0 1 1 0 0,-1-1-1 0 0,0 1 1 0 0,0-1 0 0 0,0 1-1 0 0,0 0 1 0 0,0-1-1 0 0,-1 1 1 0 0,0 0 0 0 0,0 0-1 0 0,-1-1 1 0 0,1 1-1 0 0,-1 0 1 0 0,0-1-1 0 0,0 1 1 0 0,0 0 0 0 0,-3 5-1 0 0,-1 0-49 0 0,1 0-1 0 0,-2-1 1 0 0,1 1 0 0 0,-1-1-1 0 0,-1 0 1 0 0,0-1-1 0 0,0 1 1 0 0,0-2 0 0 0,-10 9-1 0 0,-8 3 127 0 0,18-14 13 0 0,1-1 0 0 0,0 1 0 0 0,1 0 0 0 0,-1 0 0 0 0,1 0 1 0 0,0 1-1 0 0,-7 9 0 0 0,-13 29 272 0 0,1 2 0 0 0,2 0 0 0 0,2 1 0 0 0,-17 60 0 0 0,27-64-242 0 0,10-40-170 0 0,-1 1 0 0 0,1-1 1 0 0,0 1-1 0 0,0-1 0 0 0,0 1 1 0 0,1-1-1 0 0,-1 1 0 0 0,1-1 1 0 0,2 7-1 0 0,3-2-4389 0 0,5-5-1565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63 8287 0 0,'0'0'191'0'0,"-1"0"26"0"0,-5 0-179 0 0,1 1 0 0 0,0 0 0 0 0,-1 1 0 0 0,1-1 0 0 0,0 1 0 0 0,0 0 0 0 0,0 0 0 0 0,-9 6 0 0 0,-23 9 76 0 0,25-13-124 0 0,4-1 30 0 0,1-1-1 0 0,-1 0 0 0 0,0-1 0 0 0,1 0 1 0 0,-1 0-1 0 0,0 0 0 0 0,-10-1 0 0 0,16 0 154 0 0,0 0-1 0 0,0 1 0 0 0,0 0 0 0 0,0-1 1 0 0,0 1-1 0 0,0 0 0 0 0,0 0 0 0 0,1 0 1 0 0,-1 0-1 0 0,0 0 0 0 0,1 0 1 0 0,-1 1-1 0 0,1-1 0 0 0,-1 0 0 0 0,1 1 1 0 0,0-1-1 0 0,-3 4 0 0 0,-18 31 2759 0 0,21-35-2931 0 0,-6 12 0 0 0,1 2 0 0 0,0-1 0 0 0,1 1 0 0 0,0 0 0 0 0,1 0 0 0 0,1 0 0 0 0,0 1 0 0 0,0 25 0 0 0,3-39 14 0 0,0 0 0 0 0,-1 0 1 0 0,1 0-1 0 0,1 0 0 0 0,-1 0 0 0 0,0-1 0 0 0,0 1 0 0 0,1 0 0 0 0,-1 0 0 0 0,1 0 0 0 0,0 0 0 0 0,-1 0 1 0 0,1-1-1 0 0,0 1 0 0 0,0 0 0 0 0,0-1 0 0 0,0 1 0 0 0,0-1 0 0 0,1 1 0 0 0,-1-1 0 0 0,0 1 0 0 0,1-1 0 0 0,-1 0 1 0 0,1 0-1 0 0,-1 0 0 0 0,1 0 0 0 0,0 0 0 0 0,-1 0 0 0 0,1 0 0 0 0,0 0 0 0 0,0-1 0 0 0,0 1 0 0 0,0-1 1 0 0,-1 1-1 0 0,1-1 0 0 0,0 0 0 0 0,0 1 0 0 0,0-1 0 0 0,0 0 0 0 0,0 0 0 0 0,3-1 0 0 0,5 0 92 0 0,-1-1 0 0 0,1 0 0 0 0,0-1 0 0 0,-1 1 0 0 0,0-2 0 0 0,0 0 0 0 0,9-4 0 0 0,8-6-30 0 0,0-2 0 0 0,-1 0 0 0 0,-1-2 0 0 0,0 0 0 0 0,-2-2 0 0 0,0-1 0 0 0,33-40 0 0 0,-52 58-75 0 0,-1 0 1 0 0,1-1-1 0 0,-1 1 0 0 0,0-1 0 0 0,-1 0 1 0 0,1 1-1 0 0,0-1 0 0 0,-1 0 0 0 0,0 0 1 0 0,0 0-1 0 0,0 0 0 0 0,0-7 0 0 0,-1 9-4 0 0,0 0 0 0 0,0 0 0 0 0,-1 0 0 0 0,1 0 0 0 0,-1 0 0 0 0,1-1 0 0 0,-1 1 0 0 0,0 0 0 0 0,0 0-1 0 0,0 0 1 0 0,0 0 0 0 0,0 1 0 0 0,0-1 0 0 0,-1 0 0 0 0,1 0 0 0 0,0 1 0 0 0,-1-1 0 0 0,1 1 0 0 0,-1-1 0 0 0,0 1 0 0 0,0 0 0 0 0,1-1-1 0 0,-1 1 1 0 0,0 0 0 0 0,-2-1 0 0 0,-23-9-746 0 0,-1 1 0 0 0,1 1 0 0 0,-2 1 0 0 0,-46-6 1 0 0,42 8 516 0 0,14 1 664 0 0,12 3-83 0 0,1 1-1 0 0,-1 0 1 0 0,-12-1 0 0 0,33 13-228 0 0,-8-5-755 0 0,8 3-2900 0 0,2 0-1238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233 255 6447 0 0,'0'0'142'0'0,"0"0"22"0"0,0 0 13 0 0,5 6-29 0 0,-3-3 4921 0 0,-2-1-5017 0 0,0 0 0 0 0,-1-1 0 0 0,1 1 0 0 0,0 0 0 0 0,-1-1 0 0 0,1 1 0 0 0,-1 0 0 0 0,1-1 0 0 0,-1 1 0 0 0,0-1 0 0 0,1 1 0 0 0,-1-1 0 0 0,0 1 0 0 0,0-1 0 0 0,0 0 0 0 0,0 0 0 0 0,-1 1 0 0 0,1-1 0 0 0,0 0 0 0 0,0 0 0 0 0,-1 0 0 0 0,-1 1 0 0 0,-2 2 11 0 0,0-1 0 0 0,0 0 0 0 0,0 0 1 0 0,-1 0-1 0 0,-6 2 0 0 0,-7 1 472 0 0,-1 0 0 0 0,-36 5 0 0 0,51-10-535 0 0,0-1 0 0 0,0 0 0 0 0,0 0 0 0 0,0-1 0 0 0,0 1 0 0 0,0-1 0 0 0,0 0 0 0 0,1-1 0 0 0,-10-2 0 0 0,12 3 0 0 0,1 0 0 0 0,-1 0 0 0 0,0 0 0 0 0,0 0 0 0 0,1 0 0 0 0,-1 0 0 0 0,1-1 0 0 0,-1 1 0 0 0,1 0 0 0 0,0-1 0 0 0,-1 1 0 0 0,1-1 0 0 0,0 0 0 0 0,0 1 0 0 0,0-1 0 0 0,0 0 0 0 0,0 0 0 0 0,1 1 0 0 0,-1-1 0 0 0,0 0 0 0 0,1 0 0 0 0,0 0 0 0 0,-1 0 0 0 0,1 0 0 0 0,0 0 0 0 0,0 0 0 0 0,0-2 0 0 0,1-5-76 0 0,1 0-1 0 0,0-1 0 0 0,0 1 1 0 0,1 0-1 0 0,0 1 1 0 0,1-1-1 0 0,0 1 0 0 0,0-1 1 0 0,1 1-1 0 0,0 0 1 0 0,0 1-1 0 0,9-11 0 0 0,1 2-122 0 0,0 1 0 0 0,0 0 0 0 0,2 1-1 0 0,23-16 1 0 0,-25 20 398 0 0,0 0 1 0 0,1 1-1 0 0,0 1 0 0 0,1 0 0 0 0,-1 1 0 0 0,2 1 1 0 0,-1 0-1 0 0,1 2 0 0 0,24-4 0 0 0,-37 8-199 0 0,0 0 0 0 0,0 0 0 0 0,0 1 0 0 0,0-1 0 0 0,0 1 0 0 0,0 0 0 0 0,0 1 0 0 0,-1-1 0 0 0,1 1 0 0 0,0 0 0 0 0,-1 0 0 0 0,9 5 0 0 0,-12-6 0 0 0,0 0 0 0 0,1 0 0 0 0,-1 0 0 0 0,0 0 0 0 0,1 1 0 0 0,-1-1 0 0 0,0 0 0 0 0,0 0 0 0 0,0 1 0 0 0,0-1 0 0 0,0 1 0 0 0,0-1 0 0 0,-1 1 0 0 0,1-1 0 0 0,0 1 0 0 0,-1 0 0 0 0,1-1 0 0 0,-1 1 0 0 0,0 0 0 0 0,1-1 0 0 0,-1 1 0 0 0,0 0 0 0 0,0-1 0 0 0,0 1 0 0 0,0 0 0 0 0,-1 0 0 0 0,1-1 0 0 0,0 1 0 0 0,-1 0 0 0 0,1-1 0 0 0,-1 1 0 0 0,1-1 0 0 0,-1 1 0 0 0,0 0 0 0 0,0-1 0 0 0,0 0 0 0 0,0 1 0 0 0,0-1 0 0 0,-1 3 0 0 0,-7 6-133 0 0,0 0 0 0 0,0-1-1 0 0,0 0 1 0 0,-1 0 0 0 0,-16 10 0 0 0,-60 32-1611 0 0,65-40 1285 0 0,0 0 0 0 0,1 2-1 0 0,0 1 1 0 0,-26 22-1 0 0,44-33-564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8287 0 0,'0'0'191'0'0,"0"0"26"0"0,0 0 9 0 0,0 2-34 0 0,2 15 443 0 0,0 1 0 0 0,-2-1 1 0 0,0 1-1 0 0,-1-1 0 0 0,-1 0 1 0 0,0 1-1 0 0,-7 22 0 0 0,-8 17-460 0 0,-2-1-1 0 0,-2-2 0 0 0,-30 56 0 0 0,-103 144 261 0 0,91-151-836 0 0,62-102-74 0 0,1-1-33 0 0,0 0 66 0 0,11-4-614 0 0,0-3-3398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259 221 8287 0 0,'16'1'191'0'0,"-13"-1"26"0"0,-1 1-160 0 0,0 1 0 0 0,0-1 0 0 0,-1 0 0 0 0,1 1 0 0 0,0-1 0 0 0,-1 1 0 0 0,2 1 0 0 0,2 6-57 0 0,-4-8 55 0 0,-1 1 0 0 0,1 0-1 0 0,-1 0 1 0 0,0 0-1 0 0,0 0 1 0 0,0 0-1 0 0,0 0 1 0 0,0-1 0 0 0,0 1-1 0 0,0 0 1 0 0,-1 0-1 0 0,1 0 1 0 0,-1 0 0 0 0,1-1-1 0 0,-1 1 1 0 0,0 0-1 0 0,0 0 1 0 0,1-1-1 0 0,-1 1 1 0 0,-1 0 0 0 0,1-1-1 0 0,0 1 1 0 0,0-1-1 0 0,0 0 1 0 0,-1 1 0 0 0,1-1-1 0 0,-1 0 1 0 0,-2 2-1 0 0,-5 3 384 0 0,-1 0-1 0 0,1-1 1 0 0,-1-1-1 0 0,-10 4 1 0 0,7-2-246 0 0,-12 4-102 0 0,-35 9 0 0 0,48-16-93 0 0,-1 0 0 0 0,0-1 0 0 0,1-1 0 0 0,-26 1 0 0 0,36-2 3 0 0,1-1 0 0 0,-1 1 0 0 0,1 0 0 0 0,0 0 0 0 0,-1-1 0 0 0,1 1 0 0 0,-1-1 0 0 0,1 1 0 0 0,0-1 0 0 0,-1 1 0 0 0,1-1 0 0 0,0 0 0 0 0,0 0 0 0 0,-1 0 0 0 0,1 1 0 0 0,0-1 0 0 0,0 0 0 0 0,0-1 0 0 0,0 1 0 0 0,0 0 0 0 0,0 0 0 0 0,0 0 0 0 0,1-1 0 0 0,-1 1 0 0 0,0 0 0 0 0,1-1 0 0 0,-1 1 0 0 0,1 0 0 0 0,-1-4 0 0 0,0 1 0 0 0,1 0 0 0 0,-1 0 0 0 0,1 0 0 0 0,0 0 0 0 0,0-1 0 0 0,1 1 0 0 0,-1 0 0 0 0,1 0 0 0 0,1-5 0 0 0,5-10 147 0 0,1 0-1 0 0,0 0 0 0 0,1 1 0 0 0,1 0 1 0 0,1 1-1 0 0,1 0 0 0 0,0 1 1 0 0,1 0-1 0 0,1 1 0 0 0,0 1 0 0 0,1 0 1 0 0,0 1-1 0 0,33-21 0 0 0,-37 27-146 0 0,0 1 0 0 0,0 0 0 0 0,1 1 0 0 0,-1 0 0 0 0,1 1 0 0 0,21-4 0 0 0,-27 6 0 0 0,1 2 0 0 0,-1-1 0 0 0,1 1 0 0 0,-1 0 0 0 0,1 0 0 0 0,0 0 0 0 0,-1 1 0 0 0,0 0 0 0 0,1 1 0 0 0,-1-1 0 0 0,0 1 0 0 0,1 0 0 0 0,-1 1 0 0 0,8 4 0 0 0,-9-4 0 0 0,0 0 0 0 0,0 1 0 0 0,-1-1 0 0 0,1 1 0 0 0,-1 0 0 0 0,0 0 0 0 0,0 0 0 0 0,0 1 0 0 0,-1-1 0 0 0,4 6 0 0 0,-6-7 0 0 0,1 1 0 0 0,-1-1 0 0 0,1 0 0 0 0,-1 0 0 0 0,0 0 0 0 0,-1 1 0 0 0,1-1 0 0 0,-1 0 0 0 0,1 1 0 0 0,-1-1 0 0 0,0 1 0 0 0,0-1 0 0 0,0 0 0 0 0,-1 1 0 0 0,1-1 0 0 0,-1 1 0 0 0,0-1 0 0 0,-2 6 0 0 0,0-3 73 0 0,0 1 0 0 0,0-1-1 0 0,-1 0 1 0 0,0 0 0 0 0,-1 0 0 0 0,1-1-1 0 0,-8 8 1 0 0,-42 34 820 0 0,19-19-754 0 0,19-12-794 0 0,-17 21 1 0 0,24-26 327 0 0,0 1 0 0 0,-1-2-1 0 0,-1 0 1 0 0,1 0 0 0 0,-17 10 0 0 0,24-18-137 0 0,0-1 1 0 0,0 1-1 0 0,0-1 1 0 0,0 0-1 0 0,0 0 1 0 0,0 0-1 0 0,-6 0 1 0 0,7-1 219 0 0,-2 1-1802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5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10135 0 0,'0'0'231'0'0,"0"0"29"0"0,0 0 19 0 0,0 0 105 0 0,0 0 410 0 0,0 0 184 0 0,0 0 40 0 0,0 2-131 0 0,3 33-583 0 0,-2-22-288 0 0,0 22 1 0 0,-4-4-210 0 0,0-1 0 0 0,-3 0 0 0 0,0-1 0 0 0,-2 1 0 0 0,-1-1 0 0 0,-1-1 0 0 0,-2 1 0 0 0,0-2 0 0 0,-2 0 0 0 0,-1 0 0 0 0,-1-2 0 0 0,-2 0 0 0 0,-29 33 0 0 0,11-18-5217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177 226 6447 0 0,'0'0'142'0'0,"0"0"22"0"0,0 0 13 0 0,0 2-20 0 0,-16 48-146 0 0,-2 0 0 0 0,-37 69-1 0 0,46-104 648 0 0,-1 0 0 0 0,0-1 0 0 0,-1-1-1 0 0,0 0 1 0 0,-14 13 0 0 0,18-20-509 0 0,2-3-61 0 0,6-20 1280 0 0,4 8-1213 0 0,-1 1 0 0 0,1 0 0 0 0,7-10 0 0 0,5-7-167 0 0,0-1 12 0 0,21-27 0 0 0,-16 25 0 0 0,76-90-4 0 0,-81 101 293 0 0,0 1 0 0 0,1 1 0 0 0,1 0-1 0 0,29-17 1 0 0,-40 28-235 0 0,0-1 0 0 0,0 2 0 0 0,0-1 0 0 0,0 1 0 0 0,1 1 0 0 0,0-1 0 0 0,16-1 0 0 0,-22 4-48 0 0,0-1-1 0 0,-1 1 1 0 0,1 0-1 0 0,-1 0 1 0 0,1 1-1 0 0,-1-1 1 0 0,1 0-1 0 0,0 1 1 0 0,-1 0-1 0 0,0 0 1 0 0,1-1-1 0 0,-1 1 1 0 0,1 1-1 0 0,-1-1 1 0 0,0 0-1 0 0,0 0 1 0 0,0 1-1 0 0,0 0 1 0 0,0-1-1 0 0,0 1 1 0 0,0 0-1 0 0,0 0 1 0 0,0 0-1 0 0,-1 0 1 0 0,1 0-1 0 0,-1 0 1 0 0,0 0-1 0 0,0 1 1 0 0,0-1-1 0 0,0 0 1 0 0,1 5-1 0 0,0 0-5 0 0,0 0 0 0 0,-1 0 0 0 0,0 0 0 0 0,-1 1 0 0 0,0-1 0 0 0,0 0 0 0 0,0 1 0 0 0,-1-1 0 0 0,0 0 0 0 0,0 0 0 0 0,-5 12 0 0 0,4-10 0 0 0,-2 0 0 0 0,1 0 0 0 0,-2-1 0 0 0,1 0 0 0 0,-1 0 0 0 0,0 0 0 0 0,0 0 0 0 0,-12 12 0 0 0,-64 66 2048 0 0,67-72-2112 0 0,13-13-273 0 0,13-5-646 0 0,-2-2 907 0 0,-1 0 0 0 0,1 0-1 0 0,-1-1 1 0 0,-1 0-1 0 0,1-1 1 0 0,13-16 0 0 0,11-9 2 0 0,97-103 74 0 0,-3 3 0 0 0,-114 121 0 0 0,1 0 0 0 0,0 1 0 0 0,1 0 0 0 0,0 2 0 0 0,17-10 0 0 0,-30 19 17 0 0,-1-1-1 0 0,0 0 0 0 0,1 1 1 0 0,-1-1-1 0 0,1 1 1 0 0,-1-1-1 0 0,1 1 0 0 0,-1 0 1 0 0,1 0-1 0 0,-1-1 0 0 0,1 1 1 0 0,-1 0-1 0 0,1 0 1 0 0,-1 1-1 0 0,1-1 0 0 0,0 0 1 0 0,-1 1-1 0 0,3 0 1 0 0,-3-1 21 0 0,0 1 0 0 0,0 0 0 0 0,0 0 0 0 0,0 0 0 0 0,0 0 0 0 0,0 0 0 0 0,0 0 0 0 0,0 0 0 0 0,-1 0 0 0 0,1 0 0 0 0,0 0 0 0 0,-1 0 0 0 0,1 1 0 0 0,0-1 0 0 0,-1 0 0 0 0,0 0 0 0 0,1 2 0 0 0,0 4 87 0 0,0-1-1 0 0,0 0 1 0 0,-1 1-1 0 0,0-1 1 0 0,0 1-1 0 0,-1-1 1 0 0,-1 9-1 0 0,-5 14-124 0 0,-1-1 0 0 0,-1 1 0 0 0,-1-2 0 0 0,-25 49 0 0 0,15-42 0 0 0,12-20 0 0 0,-14 29 0 0 0,19-35 0 0 0,2-7 0 0 0,1 0 0 0 0,-1 0 0 0 0,1 0 0 0 0,-1 0 0 0 0,1 1 0 0 0,0-1 0 0 0,-1 0 0 0 0,1 0 0 0 0,0 1 0 0 0,0-1 0 0 0,0 0 0 0 0,0 2 0 0 0,1 10 0 0 0,-1-5 0 0 0,-2 33 0 0 0,4-23-2793 0 0,-2-18 1770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211 144 2759 0 0,'0'0'7936'0'0,"-1"0"-7839"0"0,1 1-1 0 0,0-1 0 0 0,0 1 0 0 0,0-1 0 0 0,0 1 1 0 0,0-1-1 0 0,0 1 0 0 0,0-1 0 0 0,0 1 1 0 0,0-1-1 0 0,1 1 0 0 0,-1-1 0 0 0,0 1 0 0 0,0-1 1 0 0,0 1-1 0 0,0-1 0 0 0,1 2 0 0 0,3-1 117 0 0,1 0-1 0 0,-1-1 0 0 0,0 1 1 0 0,1-1-1 0 0,-1 0 1 0 0,1 0-1 0 0,-1 0 0 0 0,0 0 1 0 0,1-1-1 0 0,-1 0 0 0 0,0 0 1 0 0,1 0-1 0 0,-1 0 1 0 0,0-1-1 0 0,6-3 0 0 0,7-4 314 0 0,-1 0 1 0 0,21-17-1 0 0,-21 14-317 0 0,0 2-411 0 0,-1-2 1 0 0,0 0 0 0 0,-1 0-1 0 0,24-28 1 0 0,-37 39-594 0 0,-12 0-843 0 0,8 1 1439 0 0,-1 1 1 0 0,1-1-1 0 0,0 1 1 0 0,-1 0-1 0 0,1 0 1 0 0,0 0-1 0 0,-1 0 1 0 0,-5 4 0 0 0,-26 18-879 0 0,23-15 824 0 0,-71 46-665 0 0,21-15 2736 0 0,-113 93 0 0 0,167-125-1441 0 0,0 1 0 0 0,1 1 0 0 0,-8 10-1 0 0,13-16-244 0 0,-1 1 1 0 0,1-1-1 0 0,0 1 0 0 0,0 0 0 0 0,1 0 0 0 0,-1-1 0 0 0,1 1 0 0 0,0 0 0 0 0,0 1 0 0 0,0-1 0 0 0,0 6 0 0 0,1-9-118 0 0,0 1 0 0 0,0-1-1 0 0,1 0 1 0 0,-1 1 0 0 0,0-1-1 0 0,1 0 1 0 0,-1 0 0 0 0,1 1-1 0 0,-1-1 1 0 0,1 0 0 0 0,-1 0 0 0 0,1 0-1 0 0,0 1 1 0 0,0-1 0 0 0,0 0-1 0 0,0 0 1 0 0,-1 0 0 0 0,1 0-1 0 0,1-1 1 0 0,-1 1 0 0 0,0 0-1 0 0,0 0 1 0 0,0 0 0 0 0,0-1 0 0 0,0 1-1 0 0,1-1 1 0 0,-1 1 0 0 0,0-1-1 0 0,1 1 1 0 0,1-1 0 0 0,3 1-186 0 0,-1 0 1 0 0,1 0-1 0 0,0-1 1 0 0,-1 0-1 0 0,1 0 1 0 0,6-1-1 0 0,13-4-576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146 104 10135 0 0,'0'0'464'0'0,"-1"2"-9"0"0,0 0-428 0 0,-1 1-1 0 0,1-1 1 0 0,-1 1 0 0 0,0-1-1 0 0,0 0 1 0 0,-2 2 0 0 0,-1 0-15 0 0,1 1 1 0 0,1-1-1 0 0,-1 1 1 0 0,-4 7-1 0 0,7-11 359 0 0,1-1 117 0 0,0 0 21 0 0,0 0 3 0 0,0 0 0 0 0,0 0 0 0 0,21-2 1024 0 0,7-5-1175 0 0,-1-2 0 0 0,0-1 0 0 0,40-21-1 0 0,-22 10-171 0 0,-41 19-189 0 0,95-46 0 0 0,-91 43 0 0 0,-3-1 0 0 0,-5 5 0 0 0,0 1 0 0 0,0 0 0 0 0,0 0 0 0 0,0-1 0 0 0,0 1 0 0 0,0 0 0 0 0,0 0 0 0 0,0-1 0 0 0,0 1 0 0 0,0 0 0 0 0,0 0 0 0 0,0-1 0 0 0,0 1 0 0 0,0 0 0 0 0,0-1 0 0 0,0 1 0 0 0,0 0 0 0 0,0 0 0 0 0,0-1 0 0 0,0 1 0 0 0,0 0 0 0 0,0 0 0 0 0,0-1 0 0 0,0 1 0 0 0,-1 0 0 0 0,1 0 0 0 0,0 0 0 0 0,0-1 0 0 0,0 1 0 0 0,0 0 0 0 0,-1 0 0 0 0,1 0 0 0 0,0-1 0 0 0,0 1 0 0 0,-4-1 0 0 0,-2 0-93 0 0,0 0 0 0 0,1 0 0 0 0,-1 1 0 0 0,0-1 0 0 0,1 1 0 0 0,-1 0 0 0 0,0 1 0 0 0,-6 1 0 0 0,-46 11-896 0 0,36-7 962 0 0,2 0 1 0 0,-1 2-1 0 0,1 1 1 0 0,0 1-1 0 0,-29 18 1 0 0,36-19 25 0 0,0 0 0 0 0,1 1 1 0 0,1 1-1 0 0,0 0 0 0 0,0 0 0 0 0,1 1 1 0 0,0 0-1 0 0,-13 23 0 0 0,15-21 126 0 0,1 1-1 0 0,1 0 1 0 0,0 0-1 0 0,0 0 1 0 0,2 0-1 0 0,0 1 1 0 0,-2 18-1 0 0,5-28-61 0 0,1 0-1 0 0,0 0 0 0 0,0-1 0 0 0,1 1 1 0 0,-1 0-1 0 0,1-1 0 0 0,0 1 0 0 0,1-1 1 0 0,-1 1-1 0 0,4 6 0 0 0,-3-8-43 0 0,0 0 1 0 0,0-1-1 0 0,1 0 1 0 0,-1 1-1 0 0,1-1 1 0 0,0 0-1 0 0,0 0 1 0 0,0 0-1 0 0,0-1 1 0 0,0 1-1 0 0,1-1 0 0 0,-1 0 1 0 0,1 0-1 0 0,0 0 1 0 0,7 3-1 0 0,-4-3-81 0 0,0 0-1 0 0,0-1 0 0 0,1 1 1 0 0,-1-1-1 0 0,1-1 0 0 0,-1 1 1 0 0,1-1-1 0 0,12-2 0 0 0,-2 0-210 0 0,0-2 0 0 0,24-7-1 0 0,-2-3-238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176 405 11975 0 0,'0'0'267'0'0,"0"0"42"0"0,0 0 17 0 0,1 2-28 0 0,-1 1-293 0 0,0-1 0 0 0,-1 0 1 0 0,1 1-1 0 0,0-1 0 0 0,-1 0 0 0 0,1 1 0 0 0,-1-1 0 0 0,0 0 0 0 0,0 1 0 0 0,0-1 0 0 0,0 0 0 0 0,0 0 0 0 0,0 0 0 0 0,0 0 0 0 0,-1 0 1 0 0,1 0-1 0 0,-1 0 0 0 0,0-1 0 0 0,1 1 0 0 0,-1 0 0 0 0,0-1 0 0 0,0 1 0 0 0,-4 1 0 0 0,2 0-6 0 0,-1 0 0 0 0,1-1 0 0 0,-1 0 1 0 0,0 0-1 0 0,1 0 0 0 0,-1 0 0 0 0,0-1 0 0 0,0 0 0 0 0,0 0 0 0 0,-9 1 0 0 0,9-2 1 0 0,1 0 0 0 0,0-1 0 0 0,0 1 0 0 0,0-1 0 0 0,0 1 0 0 0,1-1 0 0 0,-1 0 0 0 0,0-1 0 0 0,0 1 0 0 0,0-1 0 0 0,1 1 0 0 0,-5-4 0 0 0,6 3 0 0 0,0 0 0 0 0,-1 0 0 0 0,1 0 0 0 0,0 0 0 0 0,0-1 0 0 0,0 1 0 0 0,0-1 0 0 0,1 0 0 0 0,-1 1 0 0 0,1-1 0 0 0,-1 0 0 0 0,1 0 0 0 0,0 0 0 0 0,0 0 0 0 0,0 0 0 0 0,0-4 0 0 0,0-2 0 0 0,0-1 0 0 0,1 1 0 0 0,0-1 0 0 0,0 1 0 0 0,1-1 0 0 0,0 1 0 0 0,1 0 0 0 0,3-10 0 0 0,1-3 0 0 0,2 0 0 0 0,11-23 0 0 0,-10 28 164 0 0,0 0 0 0 0,1 0-1 0 0,1 1 1 0 0,0 0 0 0 0,1 1 0 0 0,1 1-1 0 0,0 0 1 0 0,1 0 0 0 0,1 1 0 0 0,0 1-1 0 0,1 1 1 0 0,0 0 0 0 0,0 1 0 0 0,20-9-1 0 0,-27 16 23 0 0,-1 0 0 0 0,1 0 0 0 0,-1 1-1 0 0,1 0 1 0 0,0 1 0 0 0,0 0 0 0 0,0 0-1 0 0,0 1 1 0 0,-1 0 0 0 0,1 0 0 0 0,0 1-1 0 0,0 1 1 0 0,0-1 0 0 0,9 4 0 0 0,-11-3-137 0 0,0 1 1 0 0,0 0 0 0 0,0 0-1 0 0,-1 1 1 0 0,1 0-1 0 0,-1 0 1 0 0,0 0 0 0 0,0 1-1 0 0,0-1 1 0 0,-1 2 0 0 0,1-1-1 0 0,-1 1 1 0 0,-1-1 0 0 0,1 1-1 0 0,-1 0 1 0 0,0 1 0 0 0,3 7-1 0 0,-5-11-68 0 0,-1 0-1 0 0,0 0 1 0 0,0 0-1 0 0,0 0 1 0 0,-1 0-1 0 0,1 0 1 0 0,-1 0 0 0 0,1 0-1 0 0,-1 0 1 0 0,0 0-1 0 0,0 1 1 0 0,0-1-1 0 0,-1 0 1 0 0,1 0-1 0 0,-2 5 1 0 0,0-4-57 0 0,0 1 0 0 0,0 0 0 0 0,-1-1 0 0 0,1 1 0 0 0,-1-1-1 0 0,0 0 1 0 0,0 0 0 0 0,-7 7 0 0 0,-2 0-123 0 0,-1-1 0 0 0,0 0 0 0 0,-1 0-1 0 0,-26 13 1 0 0,-83 45-243 0 0,15-12-1580 0 0,-14 9-1050 0 0,109-60 2560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13823 0 0,'0'0'630'0'0,"0"0"-13"0"0,2 2-393 0 0,0 1-186 0 0,0 0 1 0 0,0 0-1 0 0,0 0 1 0 0,-1 0-1 0 0,1 1 1 0 0,-1-1-1 0 0,1 1 1 0 0,-1 0-1 0 0,0-1 1 0 0,-1 1-1 0 0,1 0 1 0 0,-1-1-1 0 0,1 1 1 0 0,-1 0-1 0 0,0-1 0 0 0,0 1 1 0 0,-1 0-1 0 0,1 0 1 0 0,-1-1-1 0 0,-1 5 1 0 0,-3 7 242 0 0,0-1 1 0 0,-1 1 0 0 0,-14 22-1 0 0,5-7-134 0 0,-136 234-147 0 0,18-36 0 0 0,80-117-1371 0 0,44-90 795 0 0,1 2 1 0 0,1-1-1 0 0,-4 27 1 0 0,11-47-1377 0 0,0-2-80 0 0,0 0-15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264 269 13823 0 0,'0'0'315'0'0,"0"0"45"0"0,2 0 21 0 0,21 2 63 0 0,-14 2-432 0 0,-8-3 13 0 0,0 0 0 0 0,0 0 0 0 0,-1 0 0 0 0,1 0 0 0 0,0 0 0 0 0,-1 1 0 0 0,1-1 0 0 0,0 0 0 0 0,-1 0 0 0 0,0 1 0 0 0,1-1 0 0 0,-1 0 0 0 0,0 0 0 0 0,1 1 0 0 0,-1-1 1 0 0,0 0-1 0 0,0 1 0 0 0,0-1 0 0 0,0 0 0 0 0,0 1 0 0 0,-1-1 0 0 0,1 0 0 0 0,0 1 0 0 0,0-1 0 0 0,-1 0 0 0 0,0 2 0 0 0,-2 5 233 0 0,-1-1 0 0 0,1-1 1 0 0,-7 11-1 0 0,4-8-92 0 0,-141 216-1 0 0,101-167-165 0 0,8-12 0 0 0,31-36 51 0 0,-5 5-461 0 0,-14 16 0 0 0,25-29-3595 0 0,1-2-1405 0 0</inkml:trace>
  <inkml:trace contextRef="#ctx0" brushRef="#br0" timeOffset="1">477 0 15663 0 0,'0'0'344'0'0,"0"0"72"0"0,0 0 8 0 0,0 0 24 0 0,0 0-360 0 0,0 0-88 0 0,-2 10 0 0 0,-1 1 0 0 0,-2 0-1216 0 0,2-2-256 0 0,3-9-48 0 0,0 0-2192 0 0,0 0-448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137 135 6447 0 0,'18'-9'291'0'0,"-1"0"-1"0"0,0 0 1 0 0,20-16-1 0 0,-29 19 99 0 0,-1 1 354 0 0,-1-1 1 0 0,0 0-1 0 0,0 0 1 0 0,-1 0-1 0 0,8-11 1 0 0,11-12 2496 0 0,-23 28-2696 0 0,-1 1-28 0 0,0 0-4 0 0,0 0 0 0 0,0 0 0 0 0,0 0 0 0 0,0 0-68 0 0,-2 1-289 0 0,-19 8-154 0 0,-1 2 1 0 0,2 1 0 0 0,0 0-1 0 0,0 2 1 0 0,1 0-1 0 0,1 1 1 0 0,0 1-1 0 0,1 0 1 0 0,1 2 0 0 0,-20 25-1 0 0,20-21-1 0 0,-19 34 0 0 0,32-49 0 0 0,0-1 0 0 0,0 1 0 0 0,0 0 0 0 0,1-1 0 0 0,0 1 0 0 0,0 1 0 0 0,1-1 0 0 0,-1 0 0 0 0,2 0 0 0 0,-1 11 0 0 0,4-9 0 0 0,-2-8 0 0 0,0 0 0 0 0,0-1 0 0 0,0 1 0 0 0,0-1 0 0 0,0 1 0 0 0,0-1 0 0 0,0 1 0 0 0,0-1 0 0 0,0 0 0 0 0,1 0 0 0 0,-1 0 0 0 0,0 1 0 0 0,0-1 0 0 0,0 0 0 0 0,0 0 0 0 0,1 0 0 0 0,-1-1 0 0 0,0 1 0 0 0,0 0 0 0 0,0 0 0 0 0,0-1 0 0 0,0 1 0 0 0,0-1 0 0 0,0 1 0 0 0,2-1 0 0 0,30-19 0 0 0,-24 14 0 0 0,-1 1 0 0 0,0-1 0 0 0,0-1 0 0 0,7-7 0 0 0,-9 7 0 0 0,1 1 0 0 0,1 0 0 0 0,11-8 0 0 0,-19 14 0 0 0,0-1 0 0 0,1 1 0 0 0,-1 0 0 0 0,1 0 0 0 0,-1 0 0 0 0,0-1 0 0 0,1 1 0 0 0,-1 0 0 0 0,1 0 0 0 0,-1 0 0 0 0,1 0 0 0 0,-1 0 0 0 0,1 0 0 0 0,-1-1 0 0 0,0 1 0 0 0,1 0 0 0 0,-1 0 0 0 0,1 1 0 0 0,-1-1 0 0 0,1 0 0 0 0,-1 0 0 0 0,1 0 0 0 0,-1 0 0 0 0,1 0 0 0 0,-1 0 0 0 0,0 1 0 0 0,1-1 0 0 0,-1 0 0 0 0,1 0 0 0 0,-1 1 0 0 0,0-1 0 0 0,1 0 0 0 0,-1 0 0 0 0,0 1 0 0 0,1-1 0 0 0,-1 0 0 0 0,0 1 0 0 0,0-1 0 0 0,1 1 0 0 0,-1-1 0 0 0,0 0 0 0 0,0 1 0 0 0,0-1 0 0 0,1 1 0 0 0,-1-1 0 0 0,0 1 0 0 0,0-1 0 0 0,0 0 0 0 0,0 1 0 0 0,0-1 0 0 0,0 1 0 0 0,0-1 0 0 0,0 1 0 0 0,0-1 0 0 0,0 1 0 0 0,0-1 0 0 0,0 1 0 0 0,0-1 0 0 0,-1 10 13 0 0,3 13-1278 0 0,-2-20 967 0 0,0-1-1 0 0,0 1 1 0 0,0-1-1 0 0,0 1 1 0 0,0-1-1 0 0,0 1 0 0 0,-1-1 1 0 0,0 5-1 0 0,0-5 36 0 0,1 1-1271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26 281 13823 0 0,'0'0'315'0'0,"0"0"45"0"0,0 0 21 0 0,-3 1-49 0 0,3-1-327 0 0,-1 0-1 0 0,0 0 0 0 0,0 0 0 0 0,0 1 1 0 0,1-1-1 0 0,-1 0 0 0 0,0 1 0 0 0,0-1 1 0 0,1 0-1 0 0,-1 1 0 0 0,0-1 1 0 0,1 1-1 0 0,-1-1 0 0 0,0 1 0 0 0,1-1 1 0 0,-1 1-1 0 0,1 0 0 0 0,-1-1 1 0 0,1 1-1 0 0,-1 0 0 0 0,1 0 0 0 0,0-1 1 0 0,-1 1-1 0 0,1 0 0 0 0,0 0 0 0 0,0-1 1 0 0,-1 1-1 0 0,1 2 0 0 0,-4 6 306 0 0,4-9-299 0 0,0 0-1 0 0,0 0 0 0 0,0 0 1 0 0,0 0-1 0 0,0 0 1 0 0,0 0-1 0 0,0 0 1 0 0,0 0-1 0 0,0 0 1 0 0,0 0-1 0 0,0 0 1 0 0,0 0-1 0 0,0 0 1 0 0,0 0-1 0 0,0-1 1 0 0,0 1-1 0 0,0 0 1 0 0,0 0-1 0 0,-1 0 1 0 0,1 0-1 0 0,0 0 1 0 0,0 0-1 0 0,0 0 1 0 0,0 0-1 0 0,0 0 1 0 0,0 0-1 0 0,0 0 1 0 0,0 0-1 0 0,0 0 1 0 0,0 0-1 0 0,0 0 1 0 0,0 0-1 0 0,0 0 1 0 0,0 0-1 0 0,0 0 1 0 0,0 0-1 0 0,0 0 1 0 0,0 0-1 0 0,0 0 1 0 0,0 0-1 0 0,0 0 1 0 0,0 0-1 0 0,0 0 0 0 0,-1 0 1 0 0,1 0-1 0 0,0 0 1 0 0,0 0-1 0 0,0 0 1 0 0,0 0-1 0 0,0 0 1 0 0,0 0-1 0 0,0 0 1 0 0,0 0-1 0 0,0 0 1 0 0,0 0-1 0 0,0 0 1 0 0,0 0-1 0 0,0 1 1 0 0,0-1-1 0 0,0 0 1 0 0,0 0-1 0 0,0 0 1 0 0,0 0-1 0 0,0 0 1 0 0,0 0-1 0 0,4-18 1100 0 0,3 1-832 0 0,0 1 0 0 0,2 0 0 0 0,0 0-1 0 0,1 1 1 0 0,1 0 0 0 0,15-17 0 0 0,8-3-262 0 0,41-33-1 0 0,-65 59-15 0 0,0 2 0 0 0,0-1 0 0 0,1 1 0 0 0,13-6 0 0 0,-18 10 0 0 0,0 1 0 0 0,0-1 0 0 0,0 2 0 0 0,0-1 0 0 0,1 0 0 0 0,-1 1 0 0 0,1 0 0 0 0,-1 1 0 0 0,13 0 0 0 0,-17 0 50 0 0,0 0-1 0 0,0 0 1 0 0,0 1-1 0 0,0-1 1 0 0,0 1 0 0 0,0 0-1 0 0,0-1 1 0 0,0 1-1 0 0,0 0 1 0 0,0 0-1 0 0,0 0 1 0 0,0 0-1 0 0,-1 1 1 0 0,1-1-1 0 0,0 0 1 0 0,-1 1 0 0 0,0-1-1 0 0,1 1 1 0 0,-1-1-1 0 0,0 1 1 0 0,1 0-1 0 0,-1 0 1 0 0,0-1-1 0 0,0 1 1 0 0,1 3 0 0 0,-1-2-113 0 0,-1 0 1 0 0,1 0-1 0 0,0 1 1 0 0,-1-1-1 0 0,1 0 1 0 0,-1 0-1 0 0,0 1 1 0 0,0-1 0 0 0,0 0-1 0 0,-1 0 1 0 0,1 0-1 0 0,-1 1 1 0 0,0-1-1 0 0,0 0 1 0 0,-1 4 0 0 0,-5 8 452 0 0,-2 3 351 0 0,-10 37-1 0 0,17-49-971 0 0,0 1-1 0 0,1 0 1 0 0,0-1-1 0 0,1 1 0 0 0,0 0 1 0 0,0 0-1 0 0,0 0 1 0 0,1-1-1 0 0,1 11 1 0 0,3-5-4539 0 0,3-1-1474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 13823 0 0,'0'0'315'0'0,"0"0"45"0"0,2-1 21 0 0,2 0-227 0 0,0-1-100 0 0,0 1-1 0 0,0 0 0 0 0,0 0 0 0 0,0 0 1 0 0,0 1-1 0 0,8-1 0 0 0,-9 1 312 0 0,-4 1 122 0 0,-9 45 1096 0 0,-27 75-1 0 0,33-111-1577 0 0,0-1 0 0 0,0 0-1 0 0,-1 1 1 0 0,-1-1 0 0 0,-9 12 0 0 0,-6 1-3622 0 0,19-21 1595 0 0,2-1-24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 13823 0 0,'-13'-8'608'0'0,"13"8"128"0"0,0 0-584 0 0,0 0-152 0 0,0 0 0 0 0,-4 8 0 0 0,4-8-792 0 0,0 11-184 0 0,3 11-40 0 0,8-1-8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15663 0 0,'0'0'719'0'0,"0"0"-20"0"0,0 0-511 0 0,0 0-491 0 0,0 0-165 0 0,0 0-39 0 0,0 0 65 0 0,-16 6 678 0 0,7-5-214 0 0,-1 2 1 0 0,1 0 0 0 0,-1 0 0 0 0,1 0 0 0 0,0 1-1 0 0,0 1 1 0 0,0 0 0 0 0,-11 8 0 0 0,-14 9-333 0 0,19-12 854 0 0,-21 16 1 0 0,3 3-340 0 0,15-15-138 0 0,0 1 0 0 0,2 0 0 0 0,0 1 0 0 0,1 1-1 0 0,-15 22 1 0 0,30-39-67 0 0,-1 1 0 0 0,1-1 0 0 0,-1 1 0 0 0,1 0 0 0 0,-1-1 0 0 0,1 1 0 0 0,0 0 0 0 0,-1-1 0 0 0,1 1 0 0 0,0 0 0 0 0,0 0 0 0 0,-1-1 0 0 0,1 1 0 0 0,0 0 0 0 0,0 0 0 0 0,0 0 0 0 0,0-1 0 0 0,0 1 0 0 0,0 0 0 0 0,0 0 0 0 0,0-1 0 0 0,0 1 0 0 0,1 0 0 0 0,-1 0 0 0 0,0-1 0 0 0,0 1 0 0 0,1 0 0 0 0,-1 0 0 0 0,0-1 0 0 0,1 1 0 0 0,-1 0 0 0 0,1-1 0 0 0,-1 1 0 0 0,1 0 0 0 0,1 1 0 0 0,0 0-56 0 0,0 0 1 0 0,0 1-1 0 0,0-1 0 0 0,1 0 0 0 0,-1 0 0 0 0,1 0 1 0 0,-1-1-1 0 0,1 1 0 0 0,0-1 0 0 0,-1 1 0 0 0,1-1 1 0 0,0 0-1 0 0,4 1 0 0 0,41 9-955 0 0,-45-11 977 0 0,30 6-8 0 0,-1 2 1 0 0,0 0 0 0 0,37 16-1 0 0,-58-19 167 0 0,-5-3 122 0 0,0 0-1 0 0,-1 0 1 0 0,0 0 0 0 0,1 1 0 0 0,8 7 0 0 0,-13-10-212 0 0,0 1-1 0 0,0 0 1 0 0,0 0-1 0 0,-1 0 1 0 0,1 0 0 0 0,0 0-1 0 0,-1 0 1 0 0,1 0-1 0 0,0 0 1 0 0,-1 0-1 0 0,1 0 1 0 0,-1 0 0 0 0,0 0-1 0 0,1 0 1 0 0,-1 0-1 0 0,0 0 1 0 0,0 0 0 0 0,0 1-1 0 0,0-1 1 0 0,0 0-1 0 0,0 0 1 0 0,0 0-1 0 0,0 0 1 0 0,0 1 0 0 0,0-1-1 0 0,-1 0 1 0 0,1 0-1 0 0,0 0 1 0 0,-1 0 0 0 0,1 0-1 0 0,-1 0 1 0 0,0 0-1 0 0,1 0 1 0 0,-1 0-1 0 0,0 0 1 0 0,1 0 0 0 0,-2 1-1 0 0,-1 1 88 0 0,0 0-1 0 0,0 0 1 0 0,-1 0-1 0 0,1 0 1 0 0,-1 0 0 0 0,1-1-1 0 0,-1 1 1 0 0,-4 1-1 0 0,-14 9-95 0 0,-123 78-26 0 0,101-66 0 0 0,27-15 0 0 0,-28 16-423 0 0,41-25 121 0 0,1 1 0 0 0,-1-1-1 0 0,0 0 1 0 0,0 0 0 0 0,1 0 0 0 0,-1 0-1 0 0,0-1 1 0 0,0 1 0 0 0,0-1 0 0 0,-6-1-1 0 0,-6-2-5493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 4607 0 0,'1'1'208'0'0,"24"-2"32"0"0,-15-3-26 0 0,-9 3 117 0 0,0-1-1 0 0,-1 1 1 0 0,1 0 0 0 0,-1-1 0 0 0,1 0 0 0 0,-1 1 0 0 0,0-1 0 0 0,1 1-1 0 0,-1-1 1 0 0,0 1 0 0 0,0-1 0 0 0,0 1 0 0 0,-1-4 0 0 0,2-13 2811 0 0,-7 39 3300 0 0,-26 63-4628 0 0,6-29-1539 0 0,-1 2-1144 0 0,8-19-5337 0 0,14-28-38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70 9215 0 0,'0'0'422'0'0,"1"1"-13"0"0,1 3-319 0 0,0 0-1 0 0,0 0 1 0 0,-1 0-1 0 0,1 1 1 0 0,-1-1-1 0 0,0 0 1 0 0,-1 1-1 0 0,1-1 1 0 0,-1 0-1 0 0,1 1 1 0 0,-1-1-1 0 0,-1 1 1 0 0,0 8-1 0 0,-3 6 2187 0 0,-9 34 0 0 0,12-51-2072 0 0,-4 16-153 0 0,-15 33-1 0 0,17-45-28 0 0,0 0 0 0 0,-1-1-1 0 0,1 1 1 0 0,-1-1 0 0 0,0 0 0 0 0,-1 0 0 0 0,1 0 0 0 0,-10 7 0 0 0,13-11 266 0 0,-4-8 308 0 0,5 4-527 0 0,-1 0 1 0 0,1 0-1 0 0,0 0 0 0 0,0 1 1 0 0,0-1-1 0 0,0 0 1 0 0,0 0-1 0 0,0 0 1 0 0,1 0-1 0 0,-1 1 1 0 0,1-1-1 0 0,0 0 1 0 0,0 0-1 0 0,1-2 1 0 0,21-37 373 0 0,-5 17-365 0 0,1 0 0 0 0,1 2 0 0 0,1 1 0 0 0,33-28 0 0 0,-31 30-87 0 0,-6 4 9 0 0,22-15 0 0 0,-32 26 0 0 0,0 1 0 0 0,1 0 0 0 0,-1 0 0 0 0,1 0 0 0 0,-1 1 0 0 0,15-4 0 0 0,-20 7-3 0 0,0-1-1 0 0,-1 1 0 0 0,1 0 0 0 0,0 0 1 0 0,0-1-1 0 0,0 2 0 0 0,0-1 1 0 0,-1 0-1 0 0,1 0 0 0 0,0 0 1 0 0,0 1-1 0 0,-1-1 0 0 0,1 1 1 0 0,0-1-1 0 0,0 1 0 0 0,-1 0 0 0 0,1 0 1 0 0,1 1-1 0 0,-1 0 9 0 0,0 0 0 0 0,1 0 0 0 0,-1 0 1 0 0,-1 0-1 0 0,1 0 0 0 0,0 1 0 0 0,0-1 0 0 0,-1 1 0 0 0,0-1 0 0 0,2 5 1 0 0,2 5 56 0 0,-2 1 1 0 0,1-1-1 0 0,-2 1 1 0 0,2 14 0 0 0,-3-17-7 0 0,8 88 444 0 0,3 32-242 0 0,-12-129-546 0 0,2-2-808 0 0,6-3-346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15663 0 0,'0'0'344'0'0,"0"0"72"0"0,0 0 8 0 0,-3 5 24 0 0,-4 0-360 0 0,7-5-88 0 0,-4 9 0 0 0,0 1 0 0 0,3 0 0 0 0,1-10 0 0 0,0 0 0 0 0,0 0 0 0 0,8 7-392 0 0,1-2-96 0 0,4-3-24 0 0,3-4-3816 0 0,3-3-768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98 315 10135 0 0,'-1'1'464'0'0,"0"11"-194"0"0,0-6-119 0 0,0 1 0 0 0,0-1 0 0 0,-1 0 0 0 0,-2 8 0 0 0,3-12-54 0 0,0 0 0 0 0,0-1 1 0 0,0 1-1 0 0,-1 0 1 0 0,1 0-1 0 0,0 0 0 0 0,-1-1 1 0 0,1 1-1 0 0,-1-1 0 0 0,0 1 1 0 0,1-1-1 0 0,-1 0 1 0 0,0 1-1 0 0,0-1 0 0 0,0 0 1 0 0,-3 1-1 0 0,4-1-97 0 0,0-1 0 0 0,0 1 0 0 0,0-1 0 0 0,0 0 0 0 0,0 1 0 0 0,0-1 0 0 0,0 0 0 0 0,0 0 0 0 0,0 1 0 0 0,0-1 0 0 0,0 0 0 0 0,0 0 0 0 0,0 0 0 0 0,0 0 0 0 0,0 0 0 0 0,0-1 0 0 0,0 1 0 0 0,0 0 0 0 0,-2-1 0 0 0,-2-1 0 0 0,-4 2 0 0 0,8 0 47 0 0,0 0-1 0 0,-1-1 1 0 0,1 1-1 0 0,1 0 1 0 0,-1-1-1 0 0,0 1 0 0 0,0-1 1 0 0,0 1-1 0 0,0-1 1 0 0,0 1-1 0 0,0-1 1 0 0,0 0-1 0 0,1 1 1 0 0,-1-1-1 0 0,0 0 1 0 0,1 0-1 0 0,-1 1 0 0 0,0-1 1 0 0,1 0-1 0 0,-1 0 1 0 0,1 0-1 0 0,-1 0 1 0 0,1 0-1 0 0,-1 0 1 0 0,1 0-1 0 0,0 0 0 0 0,0 0 1 0 0,-1-2-1 0 0,1 1 47 0 0,0 1-40 0 0,-1-1 0 0 0,1 0-1 0 0,0 0 1 0 0,0 0-1 0 0,0 1 1 0 0,1-1 0 0 0,-1 0-1 0 0,0 0 1 0 0,1 1 0 0 0,-1-1-1 0 0,1 0 1 0 0,-1 0-1 0 0,1 1 1 0 0,0-1 0 0 0,0 1-1 0 0,0-1 1 0 0,0 1 0 0 0,0-1-1 0 0,0 1 1 0 0,0-1-1 0 0,0 1 1 0 0,2-2 0 0 0,5-4 392 0 0,0 0 0 0 0,15-10 0 0 0,-13 10-335 0 0,23-17-110 0 0,105-82 0 0 0,-96 70 0 0 0,81-51 0 0 0,-111 80 269 0 0,0 1 0 0 0,0 1 0 0 0,1 0 0 0 0,0 0 0 0 0,0 1 0 0 0,19-3 0 0 0,-32 7-260 0 0,1 0-1 0 0,-1 0 1 0 0,1 0-1 0 0,-1 0 1 0 0,1 0 0 0 0,-1 0-1 0 0,1 0 1 0 0,-1 0 0 0 0,1 0-1 0 0,-1 0 1 0 0,1 1-1 0 0,-1-1 1 0 0,1 0 0 0 0,-1 0-1 0 0,1 0 1 0 0,-1 1 0 0 0,1-1-1 0 0,1 1 2 0 0,-2-1-10 0 0,1 0 0 0 0,-1 1 0 0 0,0-1 0 0 0,1 0 0 0 0,-1 0 0 0 0,1 0 0 0 0,-1 0 0 0 0,0 0 0 0 0,1 1 0 0 0,-1-1 0 0 0,0 0 0 0 0,1 0 0 0 0,-1 0 0 0 0,0 1 0 0 0,1-1 0 0 0,-1 0 0 0 0,0 1 0 0 0,0-1 0 0 0,1 0 0 0 0,-1 1 0 0 0,0-1 0 0 0,0 0 0 0 0,0 1 0 0 0,1-1 0 0 0,-1 0 0 0 0,0 1 0 0 0,0-1 0 0 0,0 1 0 0 0,0-1 0 0 0,0 0 0 0 0,0 1 0 0 0,0-1 0 0 0,0 1 0 0 0,0-1 0 0 0,0 0 0 0 0,0 1 0 0 0,0-1 0 0 0,0 1 0 0 0,0-1 0 0 0,0 0 0 0 0,0 1 0 0 0,0-1 0 0 0,-1 0 0 0 0,1 1 0 0 0,0 0 0 0 0,-1-1 0 0 0,-4 28 0 0 0,-1 0 0 0 0,-15 36 0 0 0,-1 6 0 0 0,16-44-454 0 0,-20 82 1400 0 0,20-53-2376 0 0,6-42-394 0 0,1-1 0 0 0,2 18 0 0 0,-1-16-3790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15663 0 0,'24'0'762'0'0,"-22"0"-336"0"0,-2 0-42 0 0,-1 2-250 0 0,-60 70-122 0 0,-25 32 61 0 0,44-44 878 0 0,-59 112 0 0 0,-14 75-884 0 0,90-192-386 0 0,-34 57 1 0 0,43-86-956 0 0,-21 24 0 0 0,23-33-1009 0 0,-1-1 0 0 0,-19 17 0 0 0,17-19-1803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146 526 11975 0 0,'7'-13'267'0'0,"-6"12"-229"0"0,-1 1-1 0 0,0-1 1 0 0,0 1 0 0 0,0-1 0 0 0,1 0-1 0 0,-1 1 1 0 0,0-1 0 0 0,0 0 0 0 0,0 1-1 0 0,0-1 1 0 0,0 0 0 0 0,0 1 0 0 0,0-1-1 0 0,-1 1 1 0 0,1-1 0 0 0,0 0 0 0 0,0 1-1 0 0,0-1 1 0 0,-1 1 0 0 0,1-1 0 0 0,-1-1-1 0 0,-8-9 144 0 0,8 9-157 0 0,-1 0 24 0 0,0 1 0 0 0,0-1 0 0 0,0 1 0 0 0,0 0 0 0 0,0-1 0 0 0,0 1 1 0 0,-1 0-1 0 0,1 0 0 0 0,0 0 0 0 0,-1 1 0 0 0,1-1 0 0 0,-1 0 0 0 0,1 1 1 0 0,0 0-1 0 0,-1-1 0 0 0,1 1 0 0 0,-1 0 0 0 0,1 1 0 0 0,-5-1 0 0 0,-6 2 311 0 0,-1 0-1 0 0,-16 6 1 0 0,26-7-347 0 0,-14 2-12 0 0,18-3 0 0 0,-1 0 0 0 0,1 1 0 0 0,-1-1 0 0 0,1 0 0 0 0,-1 0 0 0 0,1 0 0 0 0,-1 0 0 0 0,1 0 0 0 0,-1-1 0 0 0,1 1 0 0 0,-1 0 0 0 0,1 0 0 0 0,-1 0 0 0 0,1 0 0 0 0,-1 0 0 0 0,1-1 0 0 0,-1 1 0 0 0,1 0 0 0 0,-1 0 0 0 0,1-1 0 0 0,-1 0 0 0 0,0-4 0 0 0,1 5 0 0 0,0-4 23 0 0,0 0 0 0 0,0 0 0 0 0,0 0-1 0 0,1 0 1 0 0,-1 0 0 0 0,1 0 0 0 0,0 0-1 0 0,0 0 1 0 0,0 0 0 0 0,1 0 0 0 0,-1 1-1 0 0,3-5 1 0 0,5-6 253 0 0,14-21 0 0 0,-17 28-193 0 0,28-40 515 0 0,79-81-1 0 0,-86 103-324 0 0,1 0-1 0 0,2 2 1 0 0,0 1-1 0 0,37-21 0 0 0,-49 34-126 0 0,1 0-1 0 0,0 1 1 0 0,30-9-1 0 0,-39 14-93 0 0,0 1 0 0 0,1 0 0 0 0,-1 1 1 0 0,0 0-1 0 0,1 0 0 0 0,-1 1 0 0 0,1 0 0 0 0,18 4 0 0 0,-25-3-3 0 0,0 0-1 0 0,0 1 1 0 0,0-1-1 0 0,0 1 1 0 0,0 0 0 0 0,0 0-1 0 0,0 0 1 0 0,-1 1 0 0 0,1-1-1 0 0,-1 1 1 0 0,0 0 0 0 0,0 0-1 0 0,0 0 1 0 0,0 0 0 0 0,0 1-1 0 0,-1-1 1 0 0,1 1-1 0 0,-1 0 1 0 0,0-1 0 0 0,0 1-1 0 0,-1 0 1 0 0,1 0 0 0 0,-1 0-1 0 0,0 0 1 0 0,0 1 0 0 0,0-1-1 0 0,0 0 1 0 0,-1 0 0 0 0,1 1-1 0 0,-1-1 1 0 0,-1 0 0 0 0,0 7-1 0 0,-1 9-56 0 0,-1-1-1 0 0,-6 23 1 0 0,7-34-98 0 0,-1 1-1 0 0,-1-1 1 0 0,0 0 0 0 0,0 0-1 0 0,0 0 1 0 0,-1 0 0 0 0,-6 7-1 0 0,-12 12-39 0 0,-1-2 0 0 0,-1-1 0 0 0,-1 0-1 0 0,0-2 1 0 0,-2-2 0 0 0,-1 0 0 0 0,-1-2 0 0 0,0 0-1 0 0,-1-3 1 0 0,-1 0 0 0 0,0-2 0 0 0,-1-2 0 0 0,-38 9 0 0 0,54-17-1489 0 0,2-1-4504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15663 0 0,'-1'1'356'0'0,"-97"89"1008"0"0,73-68-1356 0 0,-29 22-1 0 0,-3 1-87 0 0,19-12-887 0 0,-53 62-1 0 0,90-94 979 0 0,-1 1 1 0 0,1 0-1 0 0,-1-1 0 0 0,1 1 0 0 0,0 0 0 0 0,0 0 0 0 0,0 0 0 0 0,0 0 1 0 0,0 0-1 0 0,0 0 0 0 0,0 0 0 0 0,1 0 0 0 0,-1 0 0 0 0,1 1 0 0 0,0-1 1 0 0,-1 0-1 0 0,1 0 0 0 0,0 0 0 0 0,0 1 0 0 0,0-1 0 0 0,1 0 1 0 0,-1 0-1 0 0,0 0 0 0 0,1 1 0 0 0,0-1 0 0 0,-1 0 0 0 0,1 0 0 0 0,0 0 1 0 0,0 0-1 0 0,0 0 0 0 0,0 0 0 0 0,1 0 0 0 0,-1-1 0 0 0,0 1 0 0 0,4 3 1 0 0,5 8 154 0 0,-1-3 274 0 0,17 18 1 0 0,-23-25-387 0 0,1 0 1 0 0,-1 0-1 0 0,1-1 0 0 0,0 1 1 0 0,0-1-1 0 0,0 0 0 0 0,0 0 1 0 0,0-1-1 0 0,8 3 0 0 0,-2-2 151 0 0,1 0 0 0 0,-1 0 0 0 0,1-1-1 0 0,17 0 1 0 0,-25-1-160 0 0,0 0-1 0 0,0-1 1 0 0,-1 1-1 0 0,1-1 1 0 0,0 1-1 0 0,0-1 1 0 0,-1 0-1 0 0,1 0 1 0 0,0 0-1 0 0,-1-1 1 0 0,1 1-1 0 0,-1 0 1 0 0,0-1 0 0 0,1 0-1 0 0,-1 1 1 0 0,0-1-1 0 0,0 0 1 0 0,0 0-1 0 0,0-1 1 0 0,0 1-1 0 0,-1 0 1 0 0,3-4-1 0 0,-1 0-44 0 0,-1 0 0 0 0,0 0 0 0 0,0 0 0 0 0,0 0 0 0 0,-1-1 0 0 0,0 1 0 0 0,1-14 0 0 0,-4-46 0 0 0,0 46 0 0 0,-7-48-38 0 0,6 52-231 0 0,0-1 0 0 0,2 0 0 0 0,-1 0-1 0 0,3-18 1 0 0,0 16 18 0 0,-2 14 215 0 0,1 1 1 0 0,1 0-1 0 0,-1-1 0 0 0,1 1 1 0 0,0 0-1 0 0,0-1 0 0 0,0 1 1 0 0,0 0-1 0 0,4-7 0 0 0,-4 8-369 0 0,0 0-1 0 0,1 0 0 0 0,-1 0 1 0 0,0 0-1 0 0,0-6 1 0 0,0 7 102 0 0,-1 1-1218 0 0,0 1-14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35 15663 0 0,'0'0'356'0'0,"-8"-14"1008"0"0,6 12-1364 0 0,0 0 0 0 0,0 0 0 0 0,0 1 0 0 0,0-1 0 0 0,0 1 0 0 0,0 0 0 0 0,-1-1 0 0 0,1 1 0 0 0,0 0 0 0 0,-1 0 0 0 0,1 1 0 0 0,-1-1 0 0 0,1 0 0 0 0,-5 0 0 0 0,-5 0 0 0 0,1 1 0 0 0,-13 0 0 0 0,6 1 0 0 0,1-1 0 0 0,1 0 0 0 0,-22 5 0 0 0,31-4 0 0 0,-1 1 0 0 0,1 0 0 0 0,0 0 0 0 0,1 1 0 0 0,-1 0 0 0 0,0 0 0 0 0,-10 8 0 0 0,10-5 0 0 0,5-4 14 0 0,0 1-1 0 0,1-1 0 0 0,-1 1 1 0 0,0-1-1 0 0,1 1 0 0 0,-1 0 1 0 0,1 0-1 0 0,0 0 1 0 0,0-1-1 0 0,0 1 0 0 0,1 0 1 0 0,-1 0-1 0 0,1 0 0 0 0,-1 1 1 0 0,1-1-1 0 0,0 3 1 0 0,-1 21 194 0 0,1-25-94 0 0,0 0 0 0 0,0 1-1 0 0,0-1 1 0 0,1 0 0 0 0,-1 0 0 0 0,1 1-1 0 0,-1-1 1 0 0,1 0 0 0 0,0 0 0 0 0,0 0-1 0 0,2 4 1 0 0,18 22 147 0 0,-1 1-283 0 0,-16-22 22 0 0,1-1 0 0 0,-1 0 0 0 0,1-1 0 0 0,0 1 0 0 0,0-1 0 0 0,1 0 0 0 0,-1 0 0 0 0,1-1 0 0 0,7 5 0 0 0,-3-3 0 0 0,-1 1 0 0 0,13 13 0 0 0,-19-16 0 0 0,0-1 0 0 0,1 1 0 0 0,-1 0 0 0 0,-1 1 0 0 0,1-1 0 0 0,-1 0 0 0 0,1 1 0 0 0,-1 0 0 0 0,-1-1 0 0 0,1 1 0 0 0,-1 0 0 0 0,0 0 0 0 0,0 0 0 0 0,0 0 0 0 0,0 0 0 0 0,-1 0 0 0 0,0 0 0 0 0,0 0 0 0 0,-1 0 0 0 0,1 0 0 0 0,-1 0 0 0 0,0 0 0 0 0,0 0 0 0 0,-1 0 0 0 0,1-1 0 0 0,-1 1 0 0 0,0 0 0 0 0,0-1 0 0 0,-1 1 0 0 0,-4 5 0 0 0,2-4 96 0 0,-1 0 1 0 0,0 0-1 0 0,0 0 0 0 0,-1 0 0 0 0,0-1 1 0 0,0-1-1 0 0,0 1 0 0 0,0-1 0 0 0,-1 0 1 0 0,0 0-1 0 0,0-1 0 0 0,0 0 0 0 0,0-1 1 0 0,-8 2-1 0 0,-15 1 103 0 0,1-1 0 0 0,-49 0 0 0 0,29-2-1068 0 0,34-1 480 0 0,-4 0-434 0 0,1 0 0 0 0,-1-2 0 0 0,-20-2 0 0 0,27 0-5316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 15663 0 0,'0'0'356'0'0,"-15"-5"994"0"0,12 5-1351 0 0,1 0 1 0 0,-1 1-1 0 0,1-1 1 0 0,0 1 0 0 0,0-1-1 0 0,-1 1 1 0 0,1 0-1 0 0,0 0 1 0 0,0 0-1 0 0,0 0 1 0 0,0 1 0 0 0,0-1-1 0 0,0 0 1 0 0,0 1-1 0 0,0-1 1 0 0,0 1 0 0 0,1 0-1 0 0,-1 0 1 0 0,1-1-1 0 0,-1 1 1 0 0,1 0-1 0 0,0 0 1 0 0,-2 4 0 0 0,-3 5 50 0 0,2 1 0 0 0,-1 0 0 0 0,-3 17 1 0 0,4-13 208 0 0,-16 61 1279 0 0,12-41-1537 0 0,-22 58 0 0 0,23-73-813 0 0,6-20-424 0 0,1-1-3062 0 0,0 0-1316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13 17503 0 0,'0'0'399'0'0,"0"0"60"0"0,-2-7 442 0 0,-3 1-684 0 0,33 20 1610 0 0,-25-11-1818 0 0,0 0 1 0 0,0 0-1 0 0,0 0 1 0 0,0 1-1 0 0,-1-1 1 0 0,1 1-1 0 0,-1-1 1 0 0,0 1-1 0 0,0 0 0 0 0,-1 0 1 0 0,1 0-1 0 0,-1 0 1 0 0,0 0-1 0 0,0 1 1 0 0,0-1-1 0 0,0 0 1 0 0,-1 1-1 0 0,0 6 1 0 0,0 1-13 0 0,-1 1 1 0 0,0 0-1 0 0,0-1 1 0 0,-2 1 0 0 0,-4 14-1 0 0,-25 67 3 0 0,-50 96 0 0 0,-63 82 0 0 0,61-124 0 0 0,44-74-7 0 0,-39 73-1768 0 0,67-124-328 0 0,0-4-4380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19351 0 0,'0'0'439'0'0,"0"0"62"0"0,0 0 33 0 0,0 0-65 0 0,1 2-309 0 0,3 1-159 0 0,0 0 1 0 0,1 0 0 0 0,-1-1-1 0 0,1 1 1 0 0,-1-1 0 0 0,1 0-1 0 0,0 0 1 0 0,0-1 0 0 0,9 2-1 0 0,-5-1 0 0 0,1-1-1 0 0,0-1 1 0 0,-1 1-1 0 0,17-3 1 0 0,1-2-2 0 0,0-2 1 0 0,47-16-1 0 0,-11-2-249 0 0,-1-3-1 0 0,-1-2 1 0 0,-1-3 0 0 0,60-44-1 0 0,-74 48-2699 0 0,-28 19 1416 0 0</inkml:trace>
  <inkml:trace contextRef="#ctx0" brushRef="#br0" timeOffset="1">792 269 19351 0 0,'0'0'886'0'0,"0"0"-21"0"0,1 2-554 0 0,1 1-307 0 0,1 2 0 0 0,-1-1 1 0 0,0 0-1 0 0,0 0 0 0 0,0 1 1 0 0,0-1-1 0 0,-1 1 0 0 0,0-1 1 0 0,0 1-1 0 0,0 0 1 0 0,0-1-1 0 0,-1 1 0 0 0,0 0 1 0 0,0-1-1 0 0,0 1 0 0 0,-1 0 1 0 0,1 0-1 0 0,-1-1 1 0 0,0 1-1 0 0,-1-1 0 0 0,1 1 1 0 0,-1-1-1 0 0,0 1 0 0 0,-3 5 1 0 0,-11 15 694 0 0,-2 0 0 0 0,-39 43 0 0 0,8-11-1842 0 0,43-49-4282 0 0,-2-2-1891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21191 0 0,'-3'-22'464'0'0,"1"14"96"0"0,1-2 16 0 0,-3 4 32 0 0,4 6-488 0 0,0 0-120 0 0,0 0 0 0 0,0 0-6256 0 0,0 0-1272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19 14943 0 0,'0'0'1358'0'0,"-1"1"-1118"0"0,1 1-156 0 0,0 0 1 0 0,-1-1 0 0 0,1 1 0 0 0,0 0-1 0 0,0 0 1 0 0,0-1 0 0 0,0 1 0 0 0,1 0 0 0 0,-1 0-1 0 0,0-1 1 0 0,1 1 0 0 0,-1 0 0 0 0,1 0-1 0 0,0-1 1 0 0,-1 1 0 0 0,1-1 0 0 0,0 1 0 0 0,0-1-1 0 0,0 1 1 0 0,0-1 0 0 0,0 1 0 0 0,1-1-1 0 0,1 2 1 0 0,0-1 51 0 0,-1-1-1 0 0,1 1 0 0 0,0-1 1 0 0,-1 0-1 0 0,1 0 1 0 0,0 0-1 0 0,-1 0 1 0 0,1-1-1 0 0,0 1 0 0 0,0-1 1 0 0,0 1-1 0 0,0-1 1 0 0,0 0-1 0 0,-1 0 0 0 0,5-1 1 0 0,8-1 217 0 0,-1-2 1 0 0,1 0-1 0 0,-1 0 1 0 0,1-1 0 0 0,25-14-1 0 0,-35 16-242 0 0,1 0-1 0 0,-1 0 1 0 0,0-1 0 0 0,0 1-1 0 0,0-1 1 0 0,7-8 0 0 0,-11 11-38 0 0,-6 1-163 0 0,0 0 0 0 0,0 0 0 0 0,0 0 1 0 0,0 1-1 0 0,0 0 0 0 0,0 0 0 0 0,1 0 0 0 0,-1 1 0 0 0,0-1 0 0 0,-4 4 0 0 0,-9 4-308 0 0,-19 12 0 0 0,27-14 306 0 0,-25 15-487 0 0,-59 52 1 0 0,-24 37-269 0 0,-10 32-380 0 0,123-137 1169 0 0,1 0-1 0 0,-1 0 1 0 0,1 1 0 0 0,1-1-1 0 0,-5 9 1 0 0,8-14 75 0 0,-1 0 1 0 0,0 0 0 0 0,1 0 0 0 0,0 1-1 0 0,-1-1 1 0 0,1 0 0 0 0,0 0-1 0 0,-1 0 1 0 0,1 1 0 0 0,0-1-1 0 0,0 0 1 0 0,0 0 0 0 0,0 0-1 0 0,0 1 1 0 0,0-1 0 0 0,1 0-1 0 0,-1 0 1 0 0,0 0 0 0 0,0 1 0 0 0,1-1-1 0 0,-1 0 1 0 0,1 0 0 0 0,-1 0-1 0 0,1 0 1 0 0,0 0 0 0 0,-1 0-1 0 0,1 0 1 0 0,0 0 0 0 0,0 0-1 0 0,0 0 1 0 0,-1 0 0 0 0,1 0-1 0 0,0-1 1 0 0,0 1 0 0 0,0 0-1 0 0,0-1 1 0 0,1 1 0 0 0,-1-1 0 0 0,0 1-1 0 0,1 0 1 0 0,3 0 56 0 0,-1 0 1 0 0,1 0-1 0 0,0-1 0 0 0,-1 1 1 0 0,1-1-1 0 0,-1 0 1 0 0,1 0-1 0 0,5-1 0 0 0,39-8 336 0 0,-33 5-364 0 0,19-5-574 0 0,66-27 0 0 0,-60 20-832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13823 0 0,'0'0'315'0'0,"0"0"45"0"0,0 0 21 0 0,0 0-49 0 0,2 0-220 0 0,1 1-210 0 0,1 0-1 0 0,-1 1 1 0 0,1-1-1 0 0,-1 1 0 0 0,1-1 1 0 0,-1 1-1 0 0,0 0 1 0 0,0 1-1 0 0,0-1 1 0 0,0 0-1 0 0,0 1 0 0 0,-1 0 1 0 0,3 2-1 0 0,-4-3-481 0 0,-6 7-1276 0 0,-4 1 1370 0 0,1-1 0 0 0,-2 0 0 0 0,0-1 0 0 0,0 1 0 0 0,0-2 1 0 0,-20 12-1 0 0,-21 15 3455 0 0,41-26-1998 0 0,0 0 0 0 0,1 1 0 0 0,0 0 0 0 0,0 1 0 0 0,1-1 0 0 0,-8 14-1 0 0,14-19-789 0 0,-1 1-1 0 0,1-1 1 0 0,0 1-1 0 0,0 0 0 0 0,0-1 1 0 0,1 1-1 0 0,0 0 1 0 0,0 0-1 0 0,0 0 1 0 0,1 0-1 0 0,-1 0 0 0 0,1 0 1 0 0,0 0-1 0 0,1 0 1 0 0,-1 0-1 0 0,1 0 0 0 0,0 0 1 0 0,2 7-1 0 0,1-2-167 0 0,0-1 1 0 0,0 0-1 0 0,1 0 0 0 0,0 0 0 0 0,1 0 1 0 0,0-1-1 0 0,0 0 0 0 0,0 0 0 0 0,1-1 0 0 0,1 1 1 0 0,-1-2-1 0 0,14 11 0 0 0,-19-17-13 0 0,-1 1 0 0 0,1 0 0 0 0,-1 0 0 0 0,1-1 0 0 0,-1 1 0 0 0,1-1 0 0 0,-1 1 0 0 0,1-1 0 0 0,0 0 0 0 0,-1 0 0 0 0,1 0 0 0 0,-1 1 0 0 0,1-2 0 0 0,0 1 0 0 0,-1 0 0 0 0,1 0 0 0 0,-1 0 0 0 0,1-1 0 0 0,0 1 0 0 0,-1-1 0 0 0,1 1 0 0 0,-1-1 0 0 0,1 0 0 0 0,-1 0 0 0 0,0 1 0 0 0,2-2 0 0 0,3-3 0 0 0,0 0 0 0 0,-1 0 0 0 0,1-1 0 0 0,6-8 0 0 0,0-1 0 0 0,1 0 216 0 0,0-1-1 0 0,-1-1 0 0 0,-1 0 1 0 0,15-32-1 0 0,26-78 936 0 0,-37 87-1395 0 0,-8 21-218 0 0,5-11-282 0 0,-7 11-5520 0 0,-3 10-618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3 387 15663 0 0,'0'0'719'0'0,"0"0"-20"0"0,-2 8-421 0 0,2-6-294 0 0,0 0-1 0 0,-1 0 1 0 0,1 0-1 0 0,0-1 0 0 0,0 1 1 0 0,0 0-1 0 0,0 0 1 0 0,0 0-1 0 0,1 0 0 0 0,-1 0 1 0 0,1 0-1 0 0,-1-1 1 0 0,1 1-1 0 0,0 0 1 0 0,-1 0-1 0 0,1-1 0 0 0,0 1 1 0 0,0 0-1 0 0,0-1 1 0 0,1 1-1 0 0,-1-1 1 0 0,0 1-1 0 0,0-1 0 0 0,1 0 1 0 0,-1 0-1 0 0,1 1 1 0 0,-1-1-1 0 0,1 0 1 0 0,-1 0-1 0 0,1-1 0 0 0,0 1 1 0 0,0 0-1 0 0,-1 0 1 0 0,1-1-1 0 0,0 1 1 0 0,0-1-1 0 0,0 0 0 0 0,0 1 1 0 0,0-1-1 0 0,-1 0 1 0 0,1 0-1 0 0,0 0 0 0 0,3-1 1 0 0,-1 1-320 0 0,0-1-1 0 0,0 0 1 0 0,-1-1 0 0 0,1 1-1 0 0,0-1 1 0 0,-1 1 0 0 0,1-1 0 0 0,-1 0-1 0 0,1-1 1 0 0,5-4 0 0 0,2-3-298 0 0,15-19 0 0 0,-13 16 1148 0 0,16-23 1684 0 0,34-51 0 0 0,-44 58-1128 0 0,2 0 0 0 0,1 1 1 0 0,39-39-1 0 0,-58 65-1043 0 0,18-17 728 0 0,34-24 0 0 0,-48 38-652 0 0,0 1-1 0 0,0 0 1 0 0,0 1-1 0 0,0-1 1 0 0,0 2-1 0 0,1-1 1 0 0,-1 1-1 0 0,1 0 1 0 0,0 0 0 0 0,10 0-1 0 0,-15 2-102 0 0,0-1 0 0 0,0 2 0 0 0,0-1 0 0 0,0 0 0 0 0,0 1 0 0 0,1-1 0 0 0,-1 1 0 0 0,0 0 0 0 0,0 0 0 0 0,-1 0 0 0 0,1 0 0 0 0,0 1 0 0 0,0-1 0 0 0,-1 1 0 0 0,1 0 0 0 0,0 0 0 0 0,2 2 0 0 0,-2 0 0 0 0,0 0 0 0 0,0-1 0 0 0,0 1 0 0 0,0 0 0 0 0,-1 1 0 0 0,0-1 0 0 0,0 0 0 0 0,0 1 0 0 0,0-1 0 0 0,1 7 0 0 0,-1 2 0 0 0,1 1 0 0 0,-2 0 0 0 0,0 0 0 0 0,0 0 0 0 0,-2 0 0 0 0,-2 25 0 0 0,-4-6 0 0 0,-20 58 0 0 0,15-53 0 0 0,-12 58 0 0 0,17-78 0 0 0,5-13 0 0 0,0 0 0 0 0,1-1 0 0 0,-1 1 0 0 0,0 6 0 0 0,-4 42-829 0 0,6-52-124 0 0,0-1-58 0 0,0 0-12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109 127 6447 0 0,'8'-1'-3'0'0,"2"-2"436"0"0,-23-2-116 0 0,-26-6 1656 0 0,16 9-1514 0 0,21 2 29 0 0,-7 0 1045 0 0,-30 13 542 0 0,38-13-1587 0 0,1 0 21 0 0,0 0-66 0 0,12 3-206 0 0,-4-3-36 0 0,0 0 0 0 0,0 0 0 0 0,0 0-1 0 0,-1-1 1 0 0,1-1 0 0 0,0 1 0 0 0,0-1-1 0 0,9-4 1 0 0,11-1-48 0 0,128-36-133 0 0,61-12-24 0 0,-209 53 4 0 0,1 1 0 0 0,-1 1 0 0 0,1-1 0 0 0,16 3 0 0 0,-23-2 0 0 0,0 0 0 0 0,0 1 0 0 0,0-1 0 0 0,1 1 0 0 0,-1 0 0 0 0,0-1 0 0 0,0 1 0 0 0,0 0 0 0 0,0 1 0 0 0,3 1 0 0 0,-4-2 0 0 0,-1 0 0 0 0,1 0 0 0 0,0 0 0 0 0,0 0 0 0 0,-1 0 0 0 0,1 0 0 0 0,0 0 0 0 0,-1 0 0 0 0,1 0 0 0 0,-1 0 0 0 0,0 0 0 0 0,1 0 0 0 0,-1 0 0 0 0,0 1 0 0 0,1-1 0 0 0,-1 0 0 0 0,0 0 0 0 0,0 0 0 0 0,0 1 0 0 0,-1 1 0 0 0,1 3 0 0 0,-2-1 0 0 0,1 0 0 0 0,0 1 0 0 0,-1-1 0 0 0,0 0 0 0 0,0 0 0 0 0,-1 0 0 0 0,0 0 0 0 0,-3 5 0 0 0,-6 7 0 0 0,-17 17 0 0 0,3-4 0 0 0,10-11 0 0 0,-1-1 0 0 0,0-1 0 0 0,-1-1 0 0 0,-1 0 0 0 0,-1-1 0 0 0,0-1 0 0 0,0-1 0 0 0,-2-1 0 0 0,1-1 0 0 0,-2-1 0 0 0,1-1 0 0 0,-39 11 0 0 0,31-12 0 0 0,1 1 0 0 0,-54 26 0 0 0,83-35 0 0 0,0 0 0 0 0,0 0 0 0 0,-1 0 0 0 0,1 0 0 0 0,0 0 0 0 0,0 0 0 0 0,0 0 0 0 0,0 0 0 0 0,-1 0 0 0 0,1 0 0 0 0,0 0 0 0 0,0 1 0 0 0,0-1 0 0 0,0 0 0 0 0,-1 0 0 0 0,1 0 0 0 0,0 0 0 0 0,0 0 0 0 0,0 0 0 0 0,0 0 0 0 0,0 0 0 0 0,-1 1 0 0 0,1-1 0 0 0,0 0 0 0 0,0 0 0 0 0,0 0 0 0 0,0 0 0 0 0,0 0 0 0 0,0 1 0 0 0,0-1 0 0 0,0 0 0 0 0,0 0 0 0 0,0 0 0 0 0,0 0 0 0 0,0 1 0 0 0,0-1 0 0 0,0 0 0 0 0,0 0 0 0 0,0 0 0 0 0,0 1 0 0 0,0-1 0 0 0,0 0 0 0 0,0 0 0 0 0,0 0 0 0 0,0 0 0 0 0,0 1 0 0 0,0-1 0 0 0,0 0 0 0 0,0 0 0 0 0,0 0 0 0 0,0 0 0 0 0,0 0 0 0 0,0 1 0 0 0,0-1 0 0 0,1 0 0 0 0,-1 0 0 0 0,0 0 0 0 0,6 3 0 0 0,-6-3 0 0 0,10 3 0 0 0,1-1 0 0 0,-1 0 0 0 0,1 0 0 0 0,-1-1 0 0 0,20 0 0 0 0,-2 0 0 0 0,88 2 0 0 0,-77-4 0 0 0,-1 2 0 0 0,1 1 0 0 0,51 11 0 0 0,-80-11 0 0 0,2 1 0 0 0,1 0 0 0 0,-1 0 0 0 0,0 1 0 0 0,23 11 0 0 0,-33-13 0 0 0,1-1 0 0 0,-1 0 0 0 0,0 1 0 0 0,0 0 0 0 0,0-1 0 0 0,0 1 0 0 0,0 0 0 0 0,0 0 0 0 0,0 0 0 0 0,0 0 0 0 0,-1 1 0 0 0,1-1 0 0 0,-1 0 0 0 0,0 1 0 0 0,0-1 0 0 0,0 1 0 0 0,0-1 0 0 0,0 1 0 0 0,0-1 0 0 0,-1 1 0 0 0,1 0 0 0 0,-1 0 0 0 0,1-1 0 0 0,-1 1 0 0 0,0 0 0 0 0,0-1 0 0 0,-1 1 0 0 0,1 0 0 0 0,-1 3 0 0 0,-2 5 3 0 0,0-1 0 0 0,-1-1 0 0 0,0 1-1 0 0,0-1 1 0 0,-1 1 0 0 0,0-1 0 0 0,-1 0 0 0 0,0-1-1 0 0,-11 13 1 0 0,2-5 4 0 0,-1-1 0 0 0,0 0 0 0 0,-29 19 0 0 0,23-20 253 0 0,0 0-1 0 0,-44 17 1 0 0,-53 14 838 0 0,79-31-983 0 0,38-14-529 0 0,-4 2 956 0 0,4-1-7080 0 0,2-1 924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10135 0 0,'1'-1'231'0'0,"13"-9"221"0"0,8-5-127 0 0,-4 8-276 0 0,-14 7-43 0 0,-1-2 0 0 0,1 1 0 0 0,0 0-1 0 0,-1-1 1 0 0,1 1 0 0 0,0-1 0 0 0,-1 0 0 0 0,0 0 0 0 0,0-1 0 0 0,1 1 0 0 0,-1-1 0 0 0,4-4 0 0 0,-6 5 387 0 0,-1 2 106 0 0,0 0 11 0 0,0 0 2 0 0,0 0 0 0 0,-4-2 461 0 0,4 2-948 0 0,-1 0-1 0 0,1 0 1 0 0,0 0-1 0 0,0-1 1 0 0,-1 1-1 0 0,1 0 1 0 0,0 0-1 0 0,-1 0 1 0 0,1 0-1 0 0,0-1 0 0 0,-1 1 1 0 0,1 0-1 0 0,0 0 1 0 0,0 0-1 0 0,-1 0 1 0 0,1 0-1 0 0,0 0 1 0 0,-1 0-1 0 0,1 0 1 0 0,-1 0-1 0 0,1 0 1 0 0,-1 0-1 0 0,-1 1 26 0 0,1-1-1 0 0,-1 1 1 0 0,0 0-1 0 0,0-1 0 0 0,0 1 1 0 0,1 0-1 0 0,-1 0 1 0 0,0 0-1 0 0,1 0 1 0 0,-1 1-1 0 0,1-1 0 0 0,-1 0 1 0 0,1 1-1 0 0,0-1 1 0 0,-1 1-1 0 0,1-1 1 0 0,-1 3-1 0 0,-2 3 213 0 0,1 0 1 0 0,0 0-1 0 0,-3 9 0 0 0,0 3-57 0 0,4-13-205 0 0,0 1 0 0 0,0 0 0 0 0,1 0 0 0 0,0-1 0 0 0,1 1 0 0 0,0 9 0 0 0,-2 13 0 0 0,2-27 0 0 0,0 0 0 0 0,0 0 0 0 0,0 0 0 0 0,0 1 0 0 0,0-1 0 0 0,0 0 0 0 0,1 0 0 0 0,-1 0 0 0 0,1 0 0 0 0,-1 0 0 0 0,1 0 0 0 0,1 2 0 0 0,-1-1 0 0 0,1-1 0 0 0,0 1 0 0 0,0-1 0 0 0,0 1 0 0 0,0-1 0 0 0,1 0 0 0 0,-1 0 0 0 0,0 0 0 0 0,1 0 0 0 0,4 2 0 0 0,1 1 0 0 0,-7-4 0 0 0,0 0 0 0 0,-1-1 0 0 0,1 1 0 0 0,0 0 0 0 0,0 0 0 0 0,-1-1 0 0 0,1 1 0 0 0,-1 0 0 0 0,1 0 0 0 0,0 0 0 0 0,-1 0 0 0 0,0 0 0 0 0,1 0 0 0 0,-1 0 0 0 0,1 0 0 0 0,-1 0 0 0 0,0 0 0 0 0,0 0 0 0 0,0 0 0 0 0,1 0 0 0 0,-1 0 0 0 0,0 0 0 0 0,0 0 0 0 0,-1 0 0 0 0,1 0 0 0 0,0 0 0 0 0,0 0 0 0 0,0 0 0 0 0,-1 0 0 0 0,1 0 0 0 0,0 0 0 0 0,-1 0 0 0 0,1 0 0 0 0,-1 0 0 0 0,1 0 0 0 0,-1-1 0 0 0,0 1 0 0 0,-1 2 0 0 0,1-1 0 0 0,-12 23 0 0 0,2-10 0 0 0,7-7 0 0 0,5-1 0 0 0,0-5 31 0 0,0 0-1 0 0,1 0 1 0 0,-1-1-1 0 0,0 1 1 0 0,1 0-1 0 0,-1-1 1 0 0,1 1-1 0 0,-1-1 1 0 0,1 0-1 0 0,0 0 1 0 0,0 0-1 0 0,0 1 1 0 0,-1-2-1 0 0,1 1 1 0 0,0 0-1 0 0,0 0 1 0 0,0-1-1 0 0,0 1 1 0 0,0-1-1 0 0,1 1 1 0 0,-1-1-1 0 0,0 0 1 0 0,3 0-1 0 0,6 0 319 0 0,1 0 1 0 0,23-4-1 0 0,-25 3-246 0 0,43-6-62 0 0,0-3 1 0 0,0-2-1 0 0,82-29 0 0 0,-130 39-239 0 0,0 0 1 0 0,-1-1-1 0 0,1 0 0 0 0,-1 1 1 0 0,1-1-1 0 0,4-5 0 0 0,-8 7-244 0 0,-2 0-143 0 0,-1 1-1 0 0,1-1 1 0 0,-1 0 0 0 0,1 0 0 0 0,0 0 0 0 0,-1 0 0 0 0,1 0 0 0 0,0 0 0 0 0,-2-2 0 0 0,3 3 604 0 0,-2-2-2065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 10135 0 0,'-2'-4'168'0'0,"-7"-21"798"0"0,8 24-573 0 0,1 1 106 0 0,0 0 11 0 0,0 0-67 0 0,0 0-222 0 0,2 2 166 0 0,4 8-162 0 0,0 0 0 0 0,-1 0 0 0 0,0 1 0 0 0,-1 0 0 0 0,0 0 0 0 0,0 0 0 0 0,3 23 0 0 0,5 86 653 0 0,-11-105-511 0 0,2 116 1303 0 0,-1-9-700 0 0,4 13-952 0 0,4 70-20 0 0,-9-200 2 0 0,5 48 0 0 0,-5-49 0 0 0,0 1 0 0 0,0-1 0 0 0,0 1 0 0 0,1-1 0 0 0,0 0 0 0 0,0 0 0 0 0,0 0 0 0 0,1 0 0 0 0,2 4 0 0 0,3-1-1293 0 0,3-5-5174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5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494 129 6447 0 0,'5'-5'306'0'0,"5"-6"-12"0"0,-5 4-188 0 0,1 1-1 0 0,0 0 1 0 0,0 0 0 0 0,8-6-1 0 0,87-53 5571 0 0,-99 64-4810 0 0,11-9 4424 0 0,-15 15-5289 0 0,0 0 0 0 0,0-1 0 0 0,-1 0 0 0 0,1 0 0 0 0,-1 0 0 0 0,0 0 0 0 0,-1 0 0 0 0,1 0 0 0 0,-1-1 0 0 0,0 0 0 0 0,1 1 0 0 0,-1-1 1 0 0,-1-1-1 0 0,1 1 0 0 0,0-1 0 0 0,-8 4 0 0 0,-8 3-2 0 0,0-1 1 0 0,-31 7-1 0 0,-277 55-1556 0 0,312-69 2189 0 0,-32-1 0 0 0,18-1-1724 0 0,27 1 651 0 0,-1-2 219 0 0,3 2-164 0 0,1 0-102 0 0,29-10-630 0 0,-20 7 1118 0 0,2 4 0 0 0,-3 0 64 0 0,-10 11 748 0 0,-38 72 86 0 0,19-41-680 0 0,14-30-218 0 0,-6 14 0 0 0,0 0 0 0 0,2 1 0 0 0,-9 36 0 0 0,18-58 0 0 0,-2 21 0 0 0,5-17 0 0 0,5-3 0 0 0,-3-5 65 0 0,1 1 0 0 0,0-1 0 0 0,0-1 1 0 0,0 1-1 0 0,0-1 0 0 0,0 1 0 0 0,1-1 0 0 0,-1 0 0 0 0,0-1 0 0 0,0 1 0 0 0,8-1 0 0 0,6 0 495 0 0,28-5-1 0 0,-27 3-427 0 0,37-5-186 0 0,10-1-486 0 0,109 1 0 0 0,-155 8 456 0 0,0 0 0 0 0,0 2-1 0 0,0 0 1 0 0,0 1 0 0 0,0 1 0 0 0,-1 1 0 0 0,0 1 0 0 0,0 0-1 0 0,32 19 1 0 0,-38-17 84 0 0,-1 0 0 0 0,0 1 0 0 0,0 0 0 0 0,-1 1 0 0 0,0 0 0 0 0,18 24 0 0 0,-17-19 165 0 0,-9-12-64 0 0,0-1 1 0 0,0 0 0 0 0,-1 1-1 0 0,1-1 1 0 0,-1 1-1 0 0,0 0 1 0 0,0 0 0 0 0,-1 0-1 0 0,1 0 1 0 0,-1 0 0 0 0,2 7-1 0 0,-2-6-69 0 0,0 0 0 0 0,-1 0-1 0 0,0 0 1 0 0,0 0 0 0 0,0 0-1 0 0,0 0 1 0 0,-1 0 0 0 0,0 0-1 0 0,0-1 1 0 0,0 1 0 0 0,-1 0-1 0 0,1 0 1 0 0,-1-1 0 0 0,-4 8-1 0 0,2-7 75 0 0,0 0 0 0 0,0 0-1 0 0,0 0 1 0 0,0 0 0 0 0,-1-1 0 0 0,0 1-1 0 0,0-1 1 0 0,0 0 0 0 0,-12 5 0 0 0,0 0 54 0 0,-1-2 1 0 0,0 0-1 0 0,-1-1 1 0 0,0-1-1 0 0,0-1 1 0 0,-27 3-1 0 0,-9 0-175 0 0,6-2-47 0 0,0 2 0 0 0,-57 17 0 0 0,118-16-2425 0 0,8-3 973 0 0,3-2-20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18 10135 0 0,'0'0'231'0'0,"0"0"29"0"0,0 0 19 0 0,0-1-41 0 0,18-15 2314 0 0,-17 15-2040 0 0,-1 1 0 0 0,0 0 0 0 0,0 0 0 0 0,0 0 0 0 0,-1 2 0 0 0,-62 94 96 0 0,-51 103-390 0 0,29-47-214 0 0,68-121-242 0 0,17-30-132 0 0,1-2-118 0 0,15-16-4478 0 0,-5 6-2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6447 0 0,'0'0'288'0'0,"-5"8"56"0"0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10135 0 0,'0'0'464'0'0,"0"0"-9"0"0,0 0-155 0 0,0 0 443 0 0,0 0 227 0 0,0 0 44 0 0,0 0-129 0 0,2-16-548 0 0,0 4-337 0 0,0 0 0 0 0,1 0 0 0 0,0 0 0 0 0,1 0 0 0 0,0 1 0 0 0,1-1 0 0 0,1 1 0 0 0,-1 1 0 0 0,2-1 0 0 0,11-15 0 0 0,0 6 148 0 0,0 1 0 0 0,1 1 0 0 0,1 1 0 0 0,1 1 0 0 0,0 1 0 0 0,1 1 0 0 0,1 0 0 0 0,0 2 0 0 0,1 1 0 0 0,0 0 0 0 0,0 2 0 0 0,1 1 0 0 0,37-7 0 0 0,-52 13-148 0 0,1 1 0 0 0,0 0 0 0 0,-1 1 0 0 0,1 0 0 0 0,18 3 0 0 0,-25-3 0 0 0,0 1 0 0 0,0 0 0 0 0,-1 0 0 0 0,1 0 0 0 0,0 0 0 0 0,0 1 0 0 0,-1-1 0 0 0,1 1 0 0 0,-1 0 0 0 0,0 0 0 0 0,0 0 0 0 0,1 1 0 0 0,-1-1 0 0 0,0 1 0 0 0,-1 0 0 0 0,1-1 0 0 0,-1 1 0 0 0,1 1 0 0 0,1 2 0 0 0,-3-4 0 0 0,0 0-1 0 0,0 0 1 0 0,0 0-1 0 0,0 0 1 0 0,-1 0-1 0 0,1 1 1 0 0,-1-1-1 0 0,0 0 0 0 0,0 0 1 0 0,1 0-1 0 0,-1 0 1 0 0,-1 1-1 0 0,1-1 1 0 0,0 0-1 0 0,0 0 1 0 0,-2 3-1 0 0,1-1 0 0 0,-1 0 0 0 0,0 0 0 0 0,0 0 0 0 0,0 0 0 0 0,0 0-1 0 0,0-1 1 0 0,-6 7 0 0 0,-3 1 24 0 0,-1-1-1 0 0,0 1 1 0 0,-20 12-1 0 0,-87 52 1855 0 0,-5-7-3754 0 0,23-19 1789 0 0,94-44-331 0 0,0 0-3986 0 0,7-5 3381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 8287 0 0,'0'0'382'0'0,"0"0"-8"0"0,-13-5-155 0 0,9 6 5 0 0,0-1 1 0 0,0 1-1 0 0,1 0 0 0 0,-1 0 1 0 0,0 0-1 0 0,1 0 0 0 0,-1 0 0 0 0,1 1 1 0 0,-1 0-1 0 0,-3 3 0 0 0,-35 25 1353 0 0,24-15-1604 0 0,8-7 342 0 0,0 0 0 0 0,1 1 1 0 0,0 0-1 0 0,0 1 0 0 0,1 0 0 0 0,0 0 0 0 0,1 1 0 0 0,0 0 0 0 0,0 0 0 0 0,2 1 0 0 0,-1 0 0 0 0,-5 19 0 0 0,11-30-286 0 0,-1 1-1 0 0,1-1 1 0 0,0 0-1 0 0,0 1 0 0 0,0-1 1 0 0,0 0-1 0 0,0 1 1 0 0,0-1-1 0 0,0 1 1 0 0,0-1-1 0 0,1 0 1 0 0,-1 1-1 0 0,0-1 0 0 0,1 0 1 0 0,-1 1-1 0 0,1-1 1 0 0,0 0-1 0 0,-1 0 1 0 0,1 1-1 0 0,0-1 1 0 0,0 0-1 0 0,0 0 0 0 0,0 0 1 0 0,0 0-1 0 0,0 0 1 0 0,0 0-1 0 0,0 0 1 0 0,0-1-1 0 0,0 1 1 0 0,0 0-1 0 0,1-1 0 0 0,-1 1 1 0 0,0 0-1 0 0,0-1 1 0 0,3 1-1 0 0,0 0 65 0 0,1 0 0 0 0,-1 0 0 0 0,0 0 1 0 0,0-1-1 0 0,1 0 0 0 0,-1 0 0 0 0,0 0 0 0 0,0 0 0 0 0,1-1 0 0 0,6-1 0 0 0,8-5-290 0 0,-1 0-1 0 0,0-2 0 0 0,0 0 1 0 0,-1-1-1 0 0,0-1 1 0 0,0 0-1 0 0,-1-1 0 0 0,-1-1 1 0 0,21-21-1 0 0,-33 31 185 0 0,-2 3 9 0 0,0-1 0 0 0,-1 1 0 0 0,1-1 0 0 0,0 0 0 0 0,0 1-1 0 0,-1-1 1 0 0,1 0 0 0 0,0 0 0 0 0,-1 1 0 0 0,1-1-1 0 0,-1 0 1 0 0,1 0 0 0 0,-1 0 0 0 0,0 0 0 0 0,1 0 0 0 0,-1 0-1 0 0,1-1 1 0 0,-1 1-67 0 0,0 1-1 0 0,0-1 1 0 0,0 1-1 0 0,0-1 1 0 0,0 1-1 0 0,0-1 1 0 0,0 0-1 0 0,0 1 1 0 0,0-1-1 0 0,0 1 1 0 0,0-1-1 0 0,0 0 1 0 0,0 1-1 0 0,0-1 1 0 0,-1 1-1 0 0,1-1 1 0 0,0 1-1 0 0,0-1 1 0 0,-1 1-1 0 0,1-1 0 0 0,0 1 1 0 0,-1-1-1 0 0,1 1 1 0 0,0-1-1 0 0,-1 1 1 0 0,1-1-1 0 0,-1 1 1 0 0,1 0-1 0 0,-1-1 1 0 0,1 1-1 0 0,-1 0 1 0 0,1-1-1 0 0,-1 1 1 0 0,1 0-1 0 0,-1 0 1 0 0,1-1-1 0 0,-2 1 1 0 0,-27-9-1128 0 0,20 7 254 0 0,-5-2-1091 0 0,0-1 1 0 0,-14-8-1 0 0,25 12 1683 0 0,-7-5 54 0 0,4 2 3135 0 0,6 4-2324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48 18599 0 0,'4'-11'418'0'0,"8"-26"2796"0"0,-11 68-2449 0 0,-6-1-704 0 0,0-1 0 0 0,-2 0 0 0 0,-14 35 0 0 0,12-36-30 0 0,-168 419 123 0 0,43-125-475 0 0,108-255-284 0 0,-13 37-1841 0 0,17-35-4008 0 0,13-37 566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11975 0 0,'0'0'547'0'0,"0"0"-11"0"0,-8 3 127 0 0,-54 8 943 0 0,48-8-1606 0 0,1-1 0 0 0,-20 0 0 0 0,21-1 0 0 0,0 0 0 0 0,0 0 0 0 0,-14 4 0 0 0,16-2 0 0 0,2 0 0 0 0,6-2 0 0 0,1 0 0 0 0,-1-1 0 0 0,1 1 0 0 0,0 0 0 0 0,-1 0 0 0 0,1 0 0 0 0,0 0 0 0 0,0 0 0 0 0,0 0 0 0 0,0 0 0 0 0,0 0 0 0 0,0 0 0 0 0,0 1 0 0 0,0-1 0 0 0,0 0 0 0 0,0 1 0 0 0,1-1 0 0 0,-1 1 0 0 0,1-1 0 0 0,-1 1 0 0 0,1-1 0 0 0,-1 1 0 0 0,1-1 0 0 0,0 1 0 0 0,0-1 0 0 0,0 1 0 0 0,0-1 0 0 0,0 1 0 0 0,0-1 0 0 0,0 1 0 0 0,0-1 0 0 0,1 1 0 0 0,0 2 0 0 0,-1-3 0 0 0,1 3 0 0 0,0 1 0 0 0,1-1 0 0 0,0 0 0 0 0,0 0 0 0 0,0 1 0 0 0,0-1 0 0 0,0-1 0 0 0,1 1 0 0 0,0 0 0 0 0,0-1 0 0 0,0 1 0 0 0,0-1 0 0 0,0 0 0 0 0,1 0 0 0 0,0 0 0 0 0,5 3 0 0 0,7 4 0 0 0,1 0 0 0 0,27 10 0 0 0,-31-15 471 0 0,1-1 0 0 0,0 0-1 0 0,19 2 1 0 0,-32-6-468 0 0,-1 0-1 0 0,0 0 1 0 0,0 0 0 0 0,1 0 0 0 0,-1 0-1 0 0,0 0 1 0 0,1 0 0 0 0,-1 0 0 0 0,0 0-1 0 0,1 0 1 0 0,-1 1 0 0 0,0-1 0 0 0,1 0-1 0 0,-1 0 1 0 0,0 0 0 0 0,0 0 0 0 0,1 0 0 0 0,-1 1-1 0 0,0-1 1 0 0,0 0 0 0 0,1 0 0 0 0,-1 0-1 0 0,0 1 1 0 0,0-1 0 0 0,1 0 0 0 0,-1 0-1 0 0,0 1 1 0 0,0-1 0 0 0,0 0 0 0 0,0 0-1 0 0,1 1 1 0 0,-1-1 0 0 0,0 0 0 0 0,0 1-1 0 0,0-1 1 0 0,0 0 0 0 0,0 0 0 0 0,0 1-1 0 0,0-1 1 0 0,0 0 0 0 0,0 1 0 0 0,0-1-1 0 0,0 0 1 0 0,0 1 0 0 0,0-1 0 0 0,0 0-1 0 0,0 1 1 0 0,0-1 0 0 0,0 0 0 0 0,-1 0-1 0 0,1 1 1 0 0,0-1 0 0 0,0 0 0 0 0,0 1-1 0 0,0-1 1 0 0,-1 0 0 0 0,1 0 0 0 0,0 1-1 0 0,-1-1 1 0 0,-1 5-3 0 0,-1-1 0 0 0,0 1 0 0 0,0-1 0 0 0,-1 0 0 0 0,1 0 0 0 0,-1 0 0 0 0,0 0 0 0 0,0-1 0 0 0,-6 5 0 0 0,-13 11 0 0 0,12-9 0 0 0,0-1 0 0 0,-1 0 0 0 0,-1-1 0 0 0,1 0 0 0 0,-1-1 0 0 0,0-1 0 0 0,-1 0 0 0 0,0 0 0 0 0,-27 6 0 0 0,26-10-64 0 0,17-12-748 0 0,3 2 215 0 0,0 1 0 0 0,0 0 0 0 0,0 0 0 0 0,1 1 0 0 0,0-1 0 0 0,0 1 0 0 0,0 0 0 0 0,9-5 0 0 0,1-2-938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15663 0 0,'0'0'356'0'0,"0"0"50"0"0,0 0 20 0 0,0 0-42 0 0,-1 2-250 0 0,-2 4-120 0 0,1 6-23 0 0,3-9 1 0 0,0-1 25 0 0,-3 10 54 0 0,0-6 154 0 0,0-1 0 0 0,0 1 0 0 0,-1 0 0 0 0,0-1 0 0 0,0 1 0 0 0,-6 6 0 0 0,4-5-780 0 0,1-1-1 0 0,0 1 0 0 0,0 0 0 0 0,0 0 0 0 0,1 1 0 0 0,0-1 0 0 0,-2 11 0 0 0,5-18-467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 15663 0 0,'0'0'356'0'0,"0"0"50"0"0,3-5 404 0 0,-86 160-662 0 0,4-2-148 0 0,40-72 0 0 0,-19 42 0 0 0,30-63-1015 0 0,-44 71 0 0 0,19-38 117 0 0,47-83-467 0 0,1-2-3414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28 120 13823 0 0,'-2'1'315'0'0,"-1"2"-239"0"0,1-1 0 0 0,-1 1 0 0 0,1-1-1 0 0,-1 1 1 0 0,1 0 0 0 0,0 0 0 0 0,0 0 0 0 0,-3 6 0 0 0,5-8-65 0 0,-1 0 1 0 0,1 0 0 0 0,0 0-1 0 0,0 0 1 0 0,-1 0 0 0 0,1 0-1 0 0,0-1 1 0 0,0 1 0 0 0,0 0 0 0 0,0 0-1 0 0,0 0 1 0 0,0 0 0 0 0,0 0-1 0 0,1 0 1 0 0,-1 0 0 0 0,0-1-1 0 0,0 1 1 0 0,1 0 0 0 0,-1 0 0 0 0,0 0-1 0 0,1 0 1 0 0,-1-1 0 0 0,1 1-1 0 0,-1 0 1 0 0,1 0 0 0 0,-1-1-1 0 0,1 1 1 0 0,0 0 0 0 0,-1-1 0 0 0,1 1-1 0 0,0-1 1 0 0,0 1 0 0 0,-1-1-1 0 0,1 1 1 0 0,0-1 0 0 0,0 0-1 0 0,0 1 1 0 0,0-1 0 0 0,-1 0-1 0 0,1 0 1 0 0,0 1 0 0 0,0-1 0 0 0,1 0-1 0 0,5 1 72 0 0,0 0 0 0 0,0 0 0 0 0,0-1-1 0 0,0 1 1 0 0,0-2 0 0 0,0 1 0 0 0,0-1-1 0 0,0 0 1 0 0,9-3 0 0 0,10-3 474 0 0,26-12-1 0 0,-33 12-473 0 0,191-84 1352 0 0,-124 44-6418 0 0,-74 40 2939 0 0</inkml:trace>
  <inkml:trace contextRef="#ctx0" brushRef="#br0" timeOffset="1">615 85 17503 0 0,'0'0'803'0'0,"0"0"-18"0"0,0 0-426 0 0,3 8 545 0 0,-2-5-810 0 0,-1 1 0 0 0,1-1 1 0 0,-1 0-1 0 0,0 0 0 0 0,0 0 0 0 0,0 0 0 0 0,-1 1 1 0 0,1-1-1 0 0,-1 0 0 0 0,0 0 0 0 0,0 0 1 0 0,-2 6-1 0 0,-3 4-511 0 0,-12 20-1 0 0,9-16-239 0 0,-2 0-497 0 0,1-1 0 0 0,-2 0 0 0 0,0-1 0 0 0,-29 26 0 0 0,36-35 396 0 0,4-5-266 0 0,1-1 0 0 0,0 0 0 0 0,0 0 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11975 0 0,'0'0'256'0'0,"-7"-3"64"0"0,1 1 0 0 0,1 4 32 0 0,0 3-288 0 0,-1 0-64 0 0,0-1 0 0 0,-1 3 0 0 0,4-1 0 0 0,1 2 0 0 0,2-8 0 0 0,-1 10 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11975 0 0,'0'0'267'0'0,"0"0"42"0"0,0 0 17 0 0,-1 2-28 0 0,0 0-289 0 0,0 0-1 0 0,0 0 1 0 0,0 0-1 0 0,-1-1 0 0 0,1 1 1 0 0,0 0-1 0 0,-1-1 1 0 0,0 1-1 0 0,1-1 1 0 0,-1 1-1 0 0,0-1 0 0 0,0 0 1 0 0,-3 2-1 0 0,-32 14-15 0 0,1-1 8 0 0,15-4 4 0 0,5-2 62 0 0,-18 13 0 0 0,32-22 653 0 0,2-1-553 0 0,-1 1 0 0 0,0 0 0 0 0,0-1 0 0 0,1 1 0 0 0,-1 0 0 0 0,1-1 0 0 0,-1 1 0 0 0,0 0-1 0 0,1 0 1 0 0,-1 0 0 0 0,1-1 0 0 0,0 1 0 0 0,-1 0 0 0 0,1 0 0 0 0,0 0 0 0 0,-1 0 0 0 0,1 0 0 0 0,0 1 0 0 0,0 0-88 0 0,0 0-1 0 0,0 0 1 0 0,0-1 0 0 0,0 1-1 0 0,1 0 1 0 0,-1 0 0 0 0,0 0-1 0 0,1 0 1 0 0,0 0 0 0 0,-1-1 0 0 0,1 1-1 0 0,0 0 1 0 0,0 0 0 0 0,0-1-1 0 0,0 1 1 0 0,0-1 0 0 0,2 3-1 0 0,-1-2 3 0 0,1 2 140 0 0,-2-2-195 0 0,0-1 0 0 0,1 0 0 0 0,-1 0 0 0 0,0 1-1 0 0,0-1 1 0 0,1 0 0 0 0,-1 0 0 0 0,1 0-1 0 0,-1 0 1 0 0,1-1 0 0 0,-1 1 0 0 0,1 0 0 0 0,-1-1-1 0 0,3 2 1 0 0,6 2-26 0 0,-5-1 0 0 0,1 0 0 0 0,0-1 0 0 0,0 0 0 0 0,10 2 0 0 0,-13-3 0 0 0,-1-1 0 0 0,1 1 0 0 0,0-1 0 0 0,-1 0 0 0 0,1 0 0 0 0,0 0 0 0 0,-1 0 0 0 0,1-1 0 0 0,0 1 0 0 0,-1-1 0 0 0,1 0 0 0 0,0 1 0 0 0,4-3 0 0 0,1-2 0 0 0,0 1 0 0 0,13-11 0 0 0,10-5 0 0 0,-17 13 0 0 0,-9 5 0 0 0,0 0 0 0 0,0 0 0 0 0,-1-1 0 0 0,1 1 0 0 0,-1-1 0 0 0,0 0 0 0 0,0 0 0 0 0,0-1 0 0 0,0 1 0 0 0,-1-1 0 0 0,1 0 0 0 0,-1 0 0 0 0,3-5 0 0 0,1-4-64 0 0,-7 12-273 0 0,0 1-138 0 0,0 0-33 0 0,-3-7-2948 0 0,3 7 2432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2 169 11975 0 0,'0'0'547'0'0,"0"0"-11"0"0,0 1-344 0 0,-1 6-97 0 0,1-6 281 0 0,0-1 113 0 0,0 0 20 0 0,2 0 3 0 0,5-2-234 0 0,0-1 0 0 0,0 0 0 0 0,-1 0 0 0 0,1 0 0 0 0,-1-1 0 0 0,0 0 0 0 0,0 0 0 0 0,11-10 0 0 0,3-1 292 0 0,23-18 465 0 0,-22 16-501 0 0,1 2-1 0 0,0 0 0 0 0,40-20 0 0 0,-59 34-472 0 0,1 0 0 0 0,-1-1 0 0 0,1 1 0 0 0,-1 0 0 0 0,1 1-1 0 0,0-1 1 0 0,0 0 0 0 0,-1 1 0 0 0,1 0 0 0 0,0 0 0 0 0,0 0 0 0 0,-1 1 0 0 0,1-1 0 0 0,4 2-1 0 0,-6-1-12 0 0,0-1-1 0 0,0 1 0 0 0,0 0 1 0 0,0 1-1 0 0,0-1 0 0 0,0 0 0 0 0,0 0 1 0 0,0 1-1 0 0,0-1 0 0 0,-1 1 1 0 0,1 0-1 0 0,-1-1 0 0 0,1 1 0 0 0,-1 0 1 0 0,0 0-1 0 0,1 0 0 0 0,-1 0 0 0 0,0 0 1 0 0,0 0-1 0 0,-1 0 0 0 0,1 1 1 0 0,0-1-1 0 0,0 4 0 0 0,1 5-47 0 0,-1-1 0 0 0,0 0 0 0 0,0 0 0 0 0,-1 1 0 0 0,0-1 0 0 0,-1 0 0 0 0,0 0 0 0 0,-1 0 0 0 0,-3 14 0 0 0,2-15 16 0 0,0 0 0 0 0,1 0 1 0 0,0 1-1 0 0,0 17 0 0 0,2-23-210 0 0,0-1 0 0 0,1 0 0 0 0,-1 1 1 0 0,1-1-1 0 0,0 1 0 0 0,2 5 0 0 0,-2-7-271 0 0,0 1-1 0 0,0-1 0 0 0,1 1 1 0 0,-1-1-1 0 0,1 0 1 0 0,0 0-1 0 0,0 0 0 0 0,0 0 1 0 0,3 3-1 0 0,-4-4-6018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3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 6447 0 0,'0'0'142'0'0,"1"-1"22"0"0,25-9 345 0 0,-25 10 227 0 0,5-4 869 0 0,-6 4 1455 0 0,-47 39-2413 0 0,37-32-490 0 0,1-1-1 0 0,1 1 1 0 0,-1 1-1 0 0,1 0 1 0 0,0 0 0 0 0,1 1-1 0 0,0-1 1 0 0,-8 15-1 0 0,3-3 436 0 0,10-15-589 0 0,0-1 0 0 0,1 1-1 0 0,0 0 1 0 0,0-1 0 0 0,-1 10-1 0 0,3-11-2 0 0,-1 0 0 0 0,0-1 0 0 0,1 1 0 0 0,-1-1 0 0 0,0 1 0 0 0,0-1 0 0 0,-1 1 0 0 0,1 0 0 0 0,0-1 0 0 0,-1 1 0 0 0,0-1 0 0 0,1 1 0 0 0,-1-1 0 0 0,-1 3 0 0 0,-2 4 0 0 0,3-6 0 0 0,0 1 0 0 0,-1-1 0 0 0,0 1 0 0 0,1-1 0 0 0,-1 0 0 0 0,-1 1 0 0 0,-3 3 0 0 0,-11 17 0 0 0,54-51 0 0 0,-28 21 236 0 0,0 0-1 0 0,15-7 1 0 0,9-7 497 0 0,-30 18-690 0 0,1 0 1 0 0,-1 1-1 0 0,1-1 0 0 0,-1 1 0 0 0,1 0 0 0 0,0 0 0 0 0,-1 0 1 0 0,1 0-1 0 0,0 1 0 0 0,0-1 0 0 0,0 1 0 0 0,6 0 1 0 0,9 0 2 0 0,-17-1-46 0 0,3 0 0 0 0,10 6 0 0 0,2 6 0 0 0,-12-7 0 0 0,0 0 0 0 0,0-1 0 0 0,9 5 0 0 0,-5-5 0 0 0,-8-2 0 0 0,1 0 0 0 0,0-1 0 0 0,0 1 0 0 0,-1-1 0 0 0,1 0 0 0 0,0 1 0 0 0,0-1 0 0 0,0 0 0 0 0,0 0 0 0 0,0 0 0 0 0,0 0 0 0 0,-1 0 0 0 0,1-1 0 0 0,0 1 0 0 0,0-1 0 0 0,0 1 0 0 0,0-1 0 0 0,-1 1 0 0 0,1-1 0 0 0,0 0 0 0 0,-1 0 0 0 0,1 0 0 0 0,0 0 0 0 0,-1 0 0 0 0,1 0 0 0 0,-1-1 0 0 0,0 1 0 0 0,1 0 0 0 0,-1-1 0 0 0,2-2 0 0 0,6-5 0 0 0,-4 4-507 0 0,0 0 0 0 0,0 0-1 0 0,-1-1 1 0 0,1 1 0 0 0,-1-1 0 0 0,0 0-1 0 0,-1 0 1 0 0,4-9 0 0 0,-6 13-2914 0 0,-1 2-665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66 8287 0 0,'0'0'382'0'0,"1"-1"-8"0"0,3-3-44 0 0,0-1-1 0 0,0 1 0 0 0,0-1 1 0 0,-1 1-1 0 0,5-8 0 0 0,-8 9 423 0 0,1 0-1 0 0,-1 1 1 0 0,1-1 0 0 0,-1 0-1 0 0,0 0 1 0 0,0 1-1 0 0,0-1 1 0 0,-1-4-1 0 0,0 6-239 0 0,1 1 0 0 0,0 0-68 0 0,-14 16-272 0 0,-7 18-172 0 0,-32 69 0 0 0,-11 32 0 0 0,-18 44 0 0 0,76-162 0 0 0,-4 6 0 0 0,2 0 0 0 0,1 0 0 0 0,0 0 0 0 0,-5 45 0 0 0,13-37-64 0 0,-1-30-273 0 0,0 0 209 0 0,0-1 0 0 0,0 1 1 0 0,0-1-1 0 0,0 1 0 0 0,1-1 0 0 0,-1 1 0 0 0,0-1 1 0 0,0 0-1 0 0,0 1 0 0 0,1-1 0 0 0,-1 1 0 0 0,0-1 1 0 0,0 0-1 0 0,1 1 0 0 0,-1-1 0 0 0,0 0 0 0 0,1 1 1 0 0,0 0-1 0 0,1-1-123 0 0,1 0-1 0 0,0 0 1 0 0,-1 0 0 0 0,1 0-1 0 0,-1-1 1 0 0,1 1 0 0 0,3-2-1 0 0,9-4-772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176 203 8287 0 0,'0'0'191'0'0,"0"0"26"0"0,0 0 9 0 0,-1 0-34 0 0,-5 0-78 0 0,5 0 274 0 0,1 0 110 0 0,-20 11 1063 0 0,19-11-1073 0 0,0 2-302 0 0,-1-1 0 0 0,0 1 0 0 0,1-1 0 0 0,-1 1 0 0 0,1-1 0 0 0,-1 1 0 0 0,1 0-1 0 0,0 0 1 0 0,0-1 0 0 0,-2 4 0 0 0,0 5 576 0 0,0 0 1 0 0,-2 17-1 0 0,0 1-46 0 0,-2-3-683 0 0,-1 0 0 0 0,-1 0 0 0 0,-1-1 0 0 0,-18 30 0 0 0,16-32-33 0 0,8-13 0 0 0,0-1 0 0 0,-1 0 0 0 0,-10 13 0 0 0,15-21 0 0 0,0 0 0 0 0,0 1 0 0 0,0-1 0 0 0,0 0 0 0 0,0 0 0 0 0,-1 0 0 0 0,1 1 0 0 0,0-1 0 0 0,0 0 0 0 0,0 0 0 0 0,0 0 0 0 0,0 0 0 0 0,-1 1 0 0 0,1-1 0 0 0,0 0 0 0 0,0 0 0 0 0,0 0 0 0 0,0 0 0 0 0,-1 0 0 0 0,1 0 0 0 0,0 0 0 0 0,0 1 0 0 0,0-1 0 0 0,-1 0 0 0 0,1 0 0 0 0,0 0 0 0 0,0 0 0 0 0,0 0 0 0 0,-1 0 0 0 0,1 0 0 0 0,0 0 0 0 0,0 0 0 0 0,0 0 0 0 0,-1 0 0 0 0,1 0 0 0 0,0 0 0 0 0,0 0 0 0 0,0-1 0 0 0,-1 1 0 0 0,1 0 0 0 0,0 0 0 0 0,0 0 0 0 0,0 0 0 0 0,-1 0 0 0 0,1 0 0 0 0,0 0 0 0 0,0-1 0 0 0,0 1 0 0 0,0 0 0 0 0,-1 0 0 0 0,1 0 0 0 0,0 0 0 0 0,0-1 0 0 0,0 1 0 0 0,0 0 0 0 0,0 0 0 0 0,0 0 0 0 0,0-1 0 0 0,0 1 0 0 0,0 0 0 0 0,-1 0 0 0 0,1 0 0 0 0,0-1 0 0 0,0 1 0 0 0,-1-10 0 0 0,1-1-139 0 0,0 0-1 0 0,1-1 1 0 0,0 1-1 0 0,1 0 0 0 0,6-20 1 0 0,22-52-850 0 0,-22 62 974 0 0,1 1 0 0 0,1 0 0 0 0,1 0 0 0 0,1 1 0 0 0,1 1 1 0 0,0 0-1 0 0,1 1 0 0 0,1 0 0 0 0,1 1 0 0 0,0 1 0 0 0,1 1 1 0 0,0 0-1 0 0,2 1 0 0 0,-1 1 0 0 0,39-19 0 0 0,-44 25-36 0 0,14-7 539 0 0,1 2-1 0 0,1 0 0 0 0,44-10 1 0 0,-66 20-447 0 0,0 0 1 0 0,0 1-1 0 0,14 0 0 0 0,-10 2-41 0 0,-2 4 0 0 0,-7-4 15 0 0,-1 0 0 0 0,0 0-1 0 0,1 0 1 0 0,-1 0 0 0 0,0 0 0 0 0,0 1 0 0 0,0-1-1 0 0,0 0 1 0 0,-1 0 0 0 0,1 1 0 0 0,-1-1-1 0 0,1 0 1 0 0,-1 1 0 0 0,0-1 0 0 0,0 1-1 0 0,0-1 1 0 0,0 0 0 0 0,0 1 0 0 0,-1-1-1 0 0,1 1 1 0 0,-1-1 0 0 0,0 3 0 0 0,-2 5 132 0 0,0 1 1 0 0,-1-1 0 0 0,-7 14 0 0 0,-149 254 969 0 0,150-259-1119 0 0,0 1 0 0 0,-9 26 0 0 0,9-21-56 0 0,3 1-1990 0 0,8-23-2250 0 0,6 2-1316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8751 0 0,'2'1'10750'0'0,"3"0"-10261"0"0,0 0 0 0 0,0-1 1 0 0,1 1-1 0 0,-1-1 1 0 0,0 0-1 0 0,1 0 1 0 0,-1-1-1 0 0,10-2 1 0 0,44-14-1532 0 0,-40 10 1357 0 0,99-33-500 0 0,99-31-1002 0 0,-205 68 214 0 0,-1 1 0 0 0,1 0 0 0 0,20-1 0 0 0,-4 5-5719 0 0</inkml:trace>
  <inkml:trace contextRef="#ctx0" brushRef="#br0" timeOffset="0.99">670 434 10591 0 0,'-39'180'11909'0'0,"16"-79"-9802"0"0,21-85-3770 0 0,7-26-74 0 0</inkml:trace>
  <inkml:trace contextRef="#ctx0" brushRef="#br0" timeOffset="1.99">859 1 22375 0 0,'0'0'2424'0'0,"-3"9"-2424"0"0,0 1 0 0 0,1 1-528 0 0,4 0-152 0 0,1 0-32 0 0,2 1-8512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13823 0 0,'0'0'315'0'0,"0"0"45"0"0,0 0 21 0 0,0 0-49 0 0,9-1-208 0 0,5-3-5 0 0,69-20 2218 0 0,-53 14-1786 0 0,1 1-1 0 0,44-5 1 0 0,-3 0-571 0 0,142-42 20 0 0,-182 48-336 0 0,-21 4-729 0 0,0 1 1 0 0,0 1-1 0 0,0 0 1 0 0,19-1 0 0 0,-28 3-4054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13823 0 0,'0'0'315'0'0,"0"2"45"0"0,-3 11-212 0 0,1-1 0 0 0,-6 14 0 0 0,4-16-70 0 0,1 1 1 0 0,1 0 0 0 0,-1-1 0 0 0,0 16-1 0 0,3-20-78 0 0,-7 143 0 0 0,4-111 0 0 0,-18 71 0 0 0,10-68 0 0 0,-27 66 0 0 0,34-98-23 0 0,2-6-78 0 0,0 2 0 0 0,1-1 0 0 0,-1 0 0 0 0,1 0 0 0 0,0 0 1 0 0,0 1-1 0 0,-1 6 0 0 0,2-10-858 0 0,3-4-53 0 0,10-12-11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17503 0 0,'0'0'399'0'0,"-6"6"540"0"0,-1 3-822 0 0,0 1 1 0 0,1-1-1 0 0,0 1 1 0 0,-6 15-1 0 0,-6 11-122 0 0,-153 303-332 0 0,125-243-6346 0 0,29-64 4127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19351 0 0,'0'0'439'0'0,"0"0"62"0"0,0 0 33 0 0,0 0-65 0 0,1 1-309 0 0,-1 0-159 0 0,1 1-1 0 0,-1-1 1 0 0,1 0 0 0 0,0-1 0 0 0,0 1-1 0 0,0 0 1 0 0,-1 0 0 0 0,1 0 0 0 0,0 0-1 0 0,0 0 1 0 0,0-1 0 0 0,0 1 0 0 0,0-1-1 0 0,0 1 1 0 0,0 0 0 0 0,1-1 0 0 0,-1 0-1 0 0,0 1 1 0 0,0-1 0 0 0,0 0 0 0 0,0 1-1 0 0,1-1 1 0 0,-1 0 0 0 0,2 0 0 0 0,4 1-2 0 0,0-1 1 0 0,1 1 0 0 0,9-2-1 0 0,18-5-235 0 0,64-18 0 0 0,-65 14-168 0 0,62-21 671 0 0,138-65-1 0 0,-35 12 77 0 0,-122 55-969 0 0,133-32 0 0 0,-204 60 36 0 0,1 0 0 0 0,-1 0 0 0 0,0 0 0 0 0,12 2 0 0 0,-6 1-944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35 163 13823 0 0,'-31'-5'1500'0'0,"31"5"-1499"0"0,0 0-1 0 0,-1 0 0 0 0,1 0 0 0 0,0 0 1 0 0,0 0-1 0 0,0 0 0 0 0,0 0 0 0 0,0 0 1 0 0,0 0-1 0 0,-1 0 0 0 0,1 0 0 0 0,0 0 1 0 0,0 0-1 0 0,0 0 0 0 0,0 0 0 0 0,0-1 1 0 0,0 1-1 0 0,0 0 0 0 0,-1 0 1 0 0,1 0-1 0 0,0 0 0 0 0,0 0 0 0 0,0 0 1 0 0,0 0-1 0 0,0-1 0 0 0,0 1 0 0 0,0 0 1 0 0,0 0-1 0 0,0 0 0 0 0,0 0 0 0 0,0 0 1 0 0,0-1-1 0 0,0 1 0 0 0,0 0 0 0 0,0 0 1 0 0,0 0-1 0 0,0 0 0 0 0,0 0 1 0 0,0 0-1 0 0,0-1 0 0 0,0 1 0 0 0,0 0 1 0 0,0 0-1 0 0,0 0 0 0 0,0 0 0 0 0,0 0 1 0 0,0 0-1 0 0,0-1 0 0 0,1 1 0 0 0,-1 0 1 0 0,0 0-1 0 0,0 0 0 0 0,0 0 1 0 0,0 0-1 0 0,0 0 0 0 0,0 0 0 0 0,5-4-3 0 0,4-1 3 0 0,1 0 0 0 0,-1 0 0 0 0,1 1 0 0 0,16-4 0 0 0,18-9 0 0 0,-15 3 115 0 0,100-43 1942 0 0,-108 50-1693 0 0,0 0 0 0 0,0 1 0 0 0,1 1 0 0 0,28-2 0 0 0,-47 6-279 0 0,-1 1-1 0 0,0 0 1 0 0,0 0-1 0 0,0 0 0 0 0,1 0 1 0 0,-1 0-1 0 0,0 0 1 0 0,0 1-1 0 0,1-1 1 0 0,-1 1-1 0 0,0 0 1 0 0,0-1-1 0 0,0 1 1 0 0,0 0-1 0 0,0 0 1 0 0,0 1-1 0 0,0-1 0 0 0,2 2 1 0 0,-2-1-53 0 0,-1 0-1 0 0,0 0 1 0 0,1 0 0 0 0,-1 0 0 0 0,0 0-1 0 0,0 1 1 0 0,0-1 0 0 0,-1 0-1 0 0,1 0 1 0 0,0 1 0 0 0,-1-1 0 0 0,0 1-1 0 0,1-1 1 0 0,-1 0 0 0 0,0 1-1 0 0,-1 3 1 0 0,0 3-29 0 0,0-1 0 0 0,-1 1 0 0 0,0-1 0 0 0,0 1 0 0 0,-1-1 0 0 0,0 0 0 0 0,0 0 0 0 0,-1-1 0 0 0,-8 13 0 0 0,-3 3-219 0 0,-31 34 1 0 0,31-41 70 0 0,-1 0 1 0 0,0-1-1 0 0,-1-1 1 0 0,-1-1-1 0 0,-20 13 1 0 0,-101 47-575 0 0,129-68 714 0 0,-15 8 5 0 0,-35 26 0 0 0,60-39 0 0 0,0 0 0 0 0,0 0 0 0 0,-1 0 0 0 0,1 0 0 0 0,0 1 0 0 0,0-1 0 0 0,0 0 0 0 0,0 0 0 0 0,0 0 0 0 0,-1 0 0 0 0,1 0 0 0 0,0 0 0 0 0,0 0 0 0 0,0 0 0 0 0,0 0 0 0 0,0 0 0 0 0,0 0 0 0 0,-1 1 0 0 0,1-1 0 0 0,0 0 0 0 0,0 0 0 0 0,0 0 0 0 0,0 0 0 0 0,0 0 0 0 0,0 0 0 0 0,0 1 0 0 0,0-1 0 0 0,0 0 0 0 0,0 0 0 0 0,0 0 0 0 0,0 0 0 0 0,0 0 0 0 0,0 1 0 0 0,0-1 0 0 0,0 0 0 0 0,0 0 0 0 0,0 0 0 0 0,0 0 0 0 0,0 1 0 0 0,0-1 0 0 0,0 0 0 0 0,0 0 0 0 0,0 0 0 0 0,0 0 0 0 0,0 0 0 0 0,0 1 0 0 0,0-1 0 0 0,0 0 0 0 0,0 0 0 0 0,0 0 0 0 0,0 0 0 0 0,0 0 0 0 0,1 0 0 0 0,-1 1 0 0 0,0-1 0 0 0,0 0 0 0 0,7 2 0 0 0,-7-2 0 0 0,28 5 556 0 0,1-1 0 0 0,50 1 0 0 0,-33-3-232 0 0,69-3-324 0 0,-7 0 0 0 0,-84 2-391 0 0,0-1 0 0 0,25-4 0 0 0,-9-3-5408 0 0,-14-1-445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13823 0 0,'0'0'315'0'0,"0"0"45"0"0,0 0 21 0 0,0 0-49 0 0,15-3 1224 0 0,23-6-1043 0 0,64-24 0 0 0,34-24 365 0 0,-118 49-987 0 0,-5 4-4374 0 0,0 2-1565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2 117 17503 0 0,'0'0'803'0'0,"0"-2"-18"0"0,0 2-752 0 0,-1-1-1 0 0,1 0 1 0 0,0 0 0 0 0,0 1-1 0 0,0-1 1 0 0,0 0-1 0 0,0 1 1 0 0,0-1 0 0 0,0 0-1 0 0,0 0 1 0 0,0 1 0 0 0,0-1-1 0 0,1 0 1 0 0,-1 0-1 0 0,0 1 1 0 0,0-1 0 0 0,1 0-1 0 0,-1 1 1 0 0,0-1-1 0 0,1 1 1 0 0,-1-1 0 0 0,1 0-1 0 0,-1 1 1 0 0,1-1-1 0 0,-1 1 1 0 0,1-1 0 0 0,-1 1-1 0 0,1-1 1 0 0,-1 1-1 0 0,1-1 1 0 0,0 1 0 0 0,-1 0-1 0 0,1-1 1 0 0,0 1 0 0 0,0 0-1 0 0,0-1 57 0 0,14-5-196 0 0,-1 1 1 0 0,1 1-1 0 0,0 0 0 0 0,28-3 1 0 0,-25 4-70 0 0,99-17-317 0 0,126-20-7532 0 0,-212 36 6489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73 8287 0 0,'-20'4'581'0'0,"-23"10"0"0"0,23-7 710 0 0,-23 5 0 0 0,31-10-732 0 0,-1 1-1 0 0,1 1 1 0 0,0 0-1 0 0,0 1 0 0 0,-16 9 1 0 0,26-13-171 0 0,2-1 100 0 0,0 0 21 0 0,0 0 3 0 0,0 0 0 0 0,0 0 0 0 0,23-2-1 0 0,-1-1 0 0 0,0-1 0 0 0,0-1 0 0 0,-1 0 0 0 0,25-11 0 0 0,21-5-409 0 0,11 0-102 0 0,197-44 0 0 0,-266 64 0 0 0,-2 6 0 0 0,-6-3 0 0 0,0-1 0 0 0,0 1 0 0 0,-1 0 0 0 0,1-1 0 0 0,0 1 0 0 0,-1 0 0 0 0,0 0 0 0 0,1 0 0 0 0,-1 0 0 0 0,0 0 0 0 0,0-1 0 0 0,0 1 0 0 0,0 0 0 0 0,0 0 0 0 0,0 0 0 0 0,0 0 0 0 0,-1 0 0 0 0,1 0 0 0 0,-1-1 0 0 0,1 1 0 0 0,-1 0 0 0 0,0 0 0 0 0,-1 1 0 0 0,-3 7 0 0 0,0-1 0 0 0,-12 16 0 0 0,13-19 0 0 0,-122 161 0 0 0,79-105 0 0 0,21-25 0 0 0,-47 48 0 0 0,62-72-275 0 0,0 0 1 0 0,-11 17-1 0 0,4-5-1309 0 0,17-24 1072 0 0,1-1-1125 0 0,0 0-4502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44 204 11975 0 0,'0'0'267'0'0,"-15"2"666"0"0,7 0-831 0 0,7-2-34 0 0,0 0 0 0 0,0 1 1 0 0,0-1-1 0 0,0 0 0 0 0,0 1 1 0 0,0-1-1 0 0,0 1 0 0 0,0-1 1 0 0,0 1-1 0 0,0 0 0 0 0,0-1 1 0 0,0 1-1 0 0,1 0 0 0 0,-1 0 1 0 0,0 0-1 0 0,0-1 1 0 0,1 1-1 0 0,-1 0 0 0 0,0 2 1 0 0,0-1 6 0 0,0-1 368 0 0,4 0-299 0 0,1-1-1 0 0,-1 1 1 0 0,1-1 0 0 0,-1 0-1 0 0,1 1 1 0 0,-1-2 0 0 0,1 1 0 0 0,-1 0-1 0 0,1-1 1 0 0,-1 1 0 0 0,6-3-1 0 0,5 0 250 0 0,194-43 1751 0 0,140-46-2144 0 0,-247 66-66 0 0,8-2-1435 0 0,-39 5-2590 0 0,-60 18-1027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13823 0 0,'0'0'315'0'0,"0"0"45"0"0,0 0 21 0 0,0 0-49 0 0,0 1-220 0 0,0 8-113 0 0,-1-1 1 0 0,0 0-1 0 0,-1 0 0 0 0,0 0 0 0 0,0 0 1 0 0,-1-1-1 0 0,-4 10 0 0 0,-30 54 129 0 0,22-44 198 0 0,-7 20 169 0 0,1 1-1 0 0,-20 75 0 0 0,25-72-373 0 0,-51 169-890 0 0,67-219-3236 0 0,0-1-1405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11519 0 0,'0'0'1040'0'0,"1"1"-853"0"0,0 1-70 0 0,0 1 1 0 0,0-1 0 0 0,0 0-1 0 0,0 1 1 0 0,0-1-1 0 0,-1 1 1 0 0,1-1-1 0 0,-1 1 1 0 0,1-1-1 0 0,-1 1 1 0 0,0-1-1 0 0,0 1 1 0 0,0-1-1 0 0,-1 5 1 0 0,-1 2 836 0 0,2 2 225 0 0,-2 1 0 0 0,-3 16-1 0 0,2-18-1078 0 0,0 0 0 0 0,-1 0 0 0 0,0 0 0 0 0,-1 0 0 0 0,-7 10 0 0 0,-16 21 657 0 0,19-30-168 0 0,1 1 1 0 0,0 0-1 0 0,-11 23 1 0 0,17-30-472 0 0,1-1 0 0 0,-1 1 1 0 0,1 0-1 0 0,0 0 0 0 0,0-1 0 0 0,1 1 1 0 0,-1 0-1 0 0,1 0 0 0 0,0 0 0 0 0,0 0 1 0 0,1 0-1 0 0,0 0 0 0 0,0-1 0 0 0,0 1 1 0 0,2 6-1 0 0,0-3-105 0 0,1 0 1 0 0,0 0-1 0 0,0 0 1 0 0,0 0 0 0 0,1-1-1 0 0,1 1 1 0 0,-1-2-1 0 0,1 1 1 0 0,0 0-1 0 0,1-1 1 0 0,9 8-1 0 0,-15-14-253 0 0,1 0-903 0 0,0 0 804 0 0,0 0-1 0 0,-1 0 1 0 0,1 0-1 0 0,0-1 1 0 0,0 1-1 0 0,-1-1 1 0 0,1 1-1 0 0,1-2 1 0 0,7-5-1466 0 0,1-2-241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 10135 0 0,'0'0'464'0'0,"-2"0"-9"0"0,-16-2-278 0 0,17 2-162 0 0,1 0 0 0 0,-1 0 0 0 0,1 0 0 0 0,0 0 0 0 0,-1 0-1 0 0,1 0 1 0 0,-1 0 0 0 0,1 0 0 0 0,-1 0 0 0 0,1 0 0 0 0,0 0-1 0 0,-1 0 1 0 0,1 0 0 0 0,-1 0 0 0 0,1 0 0 0 0,0 0 0 0 0,-1 0 0 0 0,1 1-1 0 0,-1-1 1 0 0,1 0 0 0 0,0 0 0 0 0,-1 1 0 0 0,1-1 0 0 0,0 0-1 0 0,-1 0 1 0 0,1 1 0 0 0,0-1 0 0 0,0 0 0 0 0,-1 1 0 0 0,1-1-1 0 0,0 0 1 0 0,0 1 0 0 0,-1-1 0 0 0,1 0 0 0 0,0 1 0 0 0,0-1 0 0 0,0 1-1 0 0,-1 0 288 0 0,-20 33 1356 0 0,2 1 0 0 0,-26 63 0 0 0,27-55-490 0 0,-36 61 0 0 0,50-98-1165 0 0,-15 23 0 0 0,1 1-1 0 0,2 0 1 0 0,1 2 0 0 0,-13 37-1 0 0,27-65-346 0 0,-2 7 868 0 0,2-4-4906 0 0,1-7 2848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15663 0 0,'0'0'356'0'0,"0"0"50"0"0,1-1 20 0 0,3-3-386 0 0,0 1 0 0 0,0 0 0 0 0,0 0 0 0 0,1 0 0 0 0,-1 1 0 0 0,1 0 0 0 0,-1-1 0 0 0,1 2 0 0 0,0-1 0 0 0,0 0-1 0 0,6 0 1 0 0,14-6 13 0 0,48-22-53 0 0,106-36 0 0 0,231-60 1111 0 0,170-44 482 0 0,-566 166-2267 0 0,-1 2-1 0 0,1-1 0 0 0,-1 1 1 0 0,1 1-1 0 0,17 1 0 0 0,-28 0-3426 0 0,-3 0-1062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78 151 13823 0 0,'1'-1'315'0'0,"15"-11"-104"0"0,1 0 1 0 0,1 1-1 0 0,-1 1 0 0 0,2 0 1 0 0,25-9-1 0 0,134-36 1742 0 0,-164 50-1795 0 0,1 1 0 0 0,0 1 0 0 0,-1 0-1 0 0,1 1 1 0 0,28-1 0 0 0,-42 3-132 0 0,0 0 0 0 0,0 0-1 0 0,0 0 1 0 0,0 0 0 0 0,0 0 0 0 0,0 1 0 0 0,0-1 0 0 0,0 0 0 0 0,0 1 0 0 0,0-1-1 0 0,0 1 1 0 0,0-1 0 0 0,0 1 0 0 0,0-1 0 0 0,0 1 0 0 0,-1 0 0 0 0,1-1-1 0 0,0 1 1 0 0,0 0 0 0 0,-1 0 0 0 0,1 0 0 0 0,-1-1 0 0 0,1 1 0 0 0,0 0-1 0 0,-1 0 1 0 0,1 0 0 0 0,-1 0 0 0 0,0 0 0 0 0,1 0 0 0 0,-1 0 0 0 0,0 0 0 0 0,0 0-1 0 0,0 0 1 0 0,1 0 0 0 0,-1 0 0 0 0,0 0 0 0 0,0 0 0 0 0,-1 0 0 0 0,1 1-1 0 0,0-1 1 0 0,0 0 0 0 0,0 0 0 0 0,-1 1 0 0 0,-1 4-29 0 0,0-1 0 0 0,0 1 0 0 0,0-1 0 0 0,-1 1 0 0 0,1-1 0 0 0,-7 8 0 0 0,-4 3-31 0 0,0 0 0 0 0,-1-1 0 0 0,-1 0 0 0 0,-33 24 1 0 0,-75 42-1322 0 0,101-67 983 0 0,-66 37-519 0 0,-43 29-362 0 0,128-78 1305 0 0,0 0-1 0 0,0 0 1 0 0,1 0-1 0 0,-1 1 1 0 0,0-1-1 0 0,1 1 1 0 0,0-1-1 0 0,-1 1 1 0 0,1 0 0 0 0,0 0-1 0 0,0 0 1 0 0,1 0-1 0 0,-1 0 1 0 0,1 0-1 0 0,-1 1 1 0 0,0 3-1 0 0,2-7-28 0 0,0 1 0 0 0,0-1 0 0 0,0 1-1 0 0,0 0 1 0 0,0-1 0 0 0,1 1 0 0 0,-1-1-1 0 0,0 1 1 0 0,0-1 0 0 0,0 1 0 0 0,0-1-1 0 0,1 1 1 0 0,-1-1 0 0 0,0 1 0 0 0,1-1 0 0 0,-1 1-1 0 0,0-1 1 0 0,1 1 0 0 0,-1-1 0 0 0,0 0-1 0 0,1 1 1 0 0,-1-1 0 0 0,1 0 0 0 0,-1 1-1 0 0,1-1 1 0 0,-1 0 0 0 0,1 0 0 0 0,-1 1-1 0 0,2-1 1 0 0,14 4 410 0 0,14-1-223 0 0,-1-2 1 0 0,1-2-1 0 0,45-5 0 0 0,87-24 916 0 0,-118 20-1045 0 0,5 1-708 0 0,-1-3 0 0 0,-1-1-1 0 0,51-23 1 0 0,-72 25-5512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10135 0 0,'0'0'231'0'0,"0"0"29"0"0,0 0 19 0 0,6-5 153 0 0,2-2 268 0 0,-1 1 1 0 0,1 0 0 0 0,0 1 0 0 0,1 0-1 0 0,-1 0 1 0 0,1 1 0 0 0,0 0 0 0 0,17-5-1 0 0,-2 2-112 0 0,1 1-1 0 0,33-2 1 0 0,-38 5-577 0 0,100-15-5 0 0,-69 5-664 0 0,-17 3-3670 0 0,-25 7-1126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17503 0 0,'0'0'399'0'0,"0"0"60"0"0,0 0 21 0 0,2-1-59 0 0,74-31 99 0 0,-21 10 561 0 0,-19 8-788 0 0,46-11-1 0 0,-49 16-269 0 0,34-7-736 0 0,110-12-1 0 0,-76 15-5516 0 0,-82 9 4183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16 13823 0 0,'0'0'630'0'0,"-10"-10"236"0"0,9 9-837 0 0,0 0-1 0 0,0 1 0 0 0,0-1 0 0 0,0 1 1 0 0,0-1-1 0 0,0 1 0 0 0,0 0 1 0 0,0-1-1 0 0,0 1 0 0 0,0 0 0 0 0,0 0 1 0 0,0-1-1 0 0,0 1 0 0 0,0 0 1 0 0,0 0-1 0 0,0 0 0 0 0,0 0 0 0 0,0 1 1 0 0,0-1-1 0 0,0 0 0 0 0,0 0 1 0 0,0 1-1 0 0,0-1 0 0 0,0 0 0 0 0,0 1 1 0 0,0-1-1 0 0,0 1 0 0 0,0-1 1 0 0,0 1-1 0 0,-1 1 0 0 0,-1 1 159 0 0,0 0 1 0 0,0 0-1 0 0,1 0 0 0 0,-1 1 0 0 0,-3 5 1 0 0,4-6-133 0 0,-1 2 107 0 0,1-1 0 0 0,0 0 0 0 0,-1 1 0 0 0,1-1-1 0 0,1 1 1 0 0,-1 0 0 0 0,1-1 0 0 0,-1 9 0 0 0,-4 10 429 0 0,-12 18-513 0 0,-2-2 0 0 0,-33 50 0 0 0,6-11 1503 0 0,19-39-2530 0 0,5-7 155 0 0,21-28 778 0 0,2-3 16 0 0,-1 0 0 0 0,1-1 0 0 0,-1 1 0 0 0,1 0 0 0 0,-1 0 0 0 0,1 0 0 0 0,-1-1 0 0 0,0 1 0 0 0,1 0 0 0 0,-1-1 0 0 0,0 1 0 0 0,0 0 0 0 0,0-1 0 0 0,1 1 0 0 0,-1-1 0 0 0,0 0 0 0 0,0 1 0 0 0,-1 0 0 0 0,0 0 26 0 0,2 0-9 0 0,-1-1 0 0 0,1 1 0 0 0,-1-1 0 0 0,1 1 0 0 0,0-1 0 0 0,-1 1 1 0 0,1-1-1 0 0,-1 0 0 0 0,0 1 0 0 0,1-1 0 0 0,-1 0 0 0 0,1 0 0 0 0,-1 1 0 0 0,0-1 0 0 0,1 0 0 0 0,-1 0 0 0 0,1 0 0 0 0,-1 0 0 0 0,0 0 0 0 0,1 0 0 0 0,-2 0 1 0 0,163-28 1572 0 0,-112 19-1590 0 0,57-18 0 0 0,-102 26 0 0 0,12-4 0 0 0,-2 1 0 0 0,26-4 0 0 0,-39 8-49 0 0,0 0 0 0 0,0 0 0 0 0,1-1 0 0 0,-1 1 0 0 0,0 0 0 0 0,0 0-1 0 0,0-1 1 0 0,1 1 0 0 0,-1-1 0 0 0,0 1 0 0 0,0-1 0 0 0,0 0 0 0 0,1 0 0 0 0,-1-5-2150 0 0,-1 5 1200 0 0,0-1-5484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6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13823 0 0,'0'0'315'0'0,"0"0"45"0"0,0 0 21 0 0,0 0-49 0 0,-2 3-208 0 0,-8 3 32 0 0,7-4 19 0 0,0 0 0 0 0,-1 0 0 0 0,1 1 0 0 0,0-1 0 0 0,0 1 0 0 0,0 0 0 0 0,1-1 0 0 0,-1 1 0 0 0,1 1 0 0 0,-1-1-1 0 0,1 0 1 0 0,0 0 0 0 0,0 1 0 0 0,1-1 0 0 0,-1 1 0 0 0,1 0 0 0 0,-1-1 0 0 0,0 6 0 0 0,-1 7 681 0 0,0-1-1 0 0,-2 1 1 0 0,0 0 0 0 0,-12 25-1 0 0,-37 58-434 0 0,12-24 17 0 0,1 9 26 0 0,-37 109-1 0 0,60-137-291 0 0,2 1 0 0 0,3 0 0 0 0,-7 67 0 0 0,16-69-172 0 0,2-25 0 0 0,-11 58 0 0 0,10-76 0 0 0,3-12-26 0 0,0 1 0 0 0,0-1 0 0 0,0 1 0 0 0,-1-1 1 0 0,1 1-1 0 0,0 0 0 0 0,0-1 0 0 0,0 1 0 0 0,-1-1 0 0 0,1 1 0 0 0,0-1 0 0 0,0 0 0 0 0,-1 1 0 0 0,1-1 1 0 0,0 1-1 0 0,-1-1 0 0 0,1 1 0 0 0,-1-1 0 0 0,1 0 0 0 0,0 1 0 0 0,-1-1 0 0 0,1 0 0 0 0,-1 0 0 0 0,1 1 0 0 0,-1-1 1 0 0,1 0-1 0 0,-1 0 0 0 0,1 1 0 0 0,-1-1 0 0 0,1 0 0 0 0,-1 0 0 0 0,1 0 0 0 0,-1 0 0 0 0,0 0 0 0 0,1 0 0 0 0,-1 0 1 0 0,1 0-1 0 0,-1 0 0 0 0,1 0 0 0 0,-1 0 0 0 0,1 0 0 0 0,-1-1 0 0 0,1 1 0 0 0,-1 0 0 0 0,1 0 0 0 0,-1-1 0 0 0,0 1 1 0 0,0-1-405 0 0,-37-9-3507 0 0,12 1 1891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130 233 8287 0 0,'-4'6'75'0'0,"-1"0"-1"0"0,1 0 0 0 0,-2-1 0 0 0,1 1 0 0 0,-8 5 0 0 0,8-7-21 0 0,0 0-1 0 0,0 1 0 0 0,0 0 1 0 0,0 0-1 0 0,1 0 1 0 0,0 1-1 0 0,-4 6 0 0 0,-31 61 2959 0 0,31-68-1910 0 0,8-5-1100 0 0,0 0-1 0 0,0 0 0 0 0,0 0 0 0 0,0 0 1 0 0,-1 0-1 0 0,1 0 0 0 0,0 0 0 0 0,0 0 1 0 0,0 0-1 0 0,0 0 0 0 0,0 0 1 0 0,-1 0-1 0 0,1 0 0 0 0,0 0 0 0 0,0 0 1 0 0,0 0-1 0 0,0 0 0 0 0,0 0 0 0 0,-1 0 1 0 0,1 0-1 0 0,0 0 0 0 0,0 0 0 0 0,0 0 1 0 0,0 0-1 0 0,0 0 0 0 0,0 0 1 0 0,0-1-1 0 0,-1 1 0 0 0,1 0 0 0 0,0 0 1 0 0,0 0-1 0 0,0 0 0 0 0,0 0 0 0 0,0 0 1 0 0,0-1-1 0 0,0 1 0 0 0,0 0 0 0 0,0 0 1 0 0,0 0-1 0 0,0 0 0 0 0,0 0 1 0 0,0 0-1 0 0,0-1 0 0 0,0 1 0 0 0,0 0 1 0 0,0 0-1 0 0,0 0 0 0 0,0 0 0 0 0,0 0 1 0 0,0-1-1 0 0,0 1 0 0 0,0 0 0 0 0,0 0 1 0 0,0 0-1 0 0,0 0 0 0 0,0 0 1 0 0,0 0-1 0 0,0-1 0 0 0,0 1 0 0 0,0 0 1 0 0,1 0-1 0 0,-1 0 0 0 0,0 0 0 0 0,0 0 1 0 0,3-10-3 0 0,4-2 2 0 0,0-1 0 0 0,1 1 0 0 0,1 0 0 0 0,0 1 0 0 0,0 0 0 0 0,1 0 0 0 0,13-10 0 0 0,-5 3 0 0 0,109-106 1440 0 0,-124 121-1384 0 0,0 0-1 0 0,0 0 0 0 0,1 1 0 0 0,-1-1 1 0 0,1 1-1 0 0,-1-1 0 0 0,1 1 0 0 0,0 0 1 0 0,0 1-1 0 0,8-3 0 0 0,-3 4-55 0 0,-8 1 48 0 0,1 0 0 0 0,-1 1 0 0 0,1-1 1 0 0,-1 1-1 0 0,0-1 0 0 0,0 1 0 0 0,1 0 0 0 0,-1-1 0 0 0,0 1 0 0 0,0 0 0 0 0,-1 0 0 0 0,1 0 0 0 0,0 0 0 0 0,-1 0 0 0 0,1 0 0 0 0,-1 0 1 0 0,1 2-1 0 0,0 3 155 0 0,0 0 1 0 0,-1 0-1 0 0,1 0 0 0 0,-2 7 1 0 0,-1 6-125 0 0,-7 28 1 0 0,7-40-79 0 0,0 0-1 0 0,0-1 1 0 0,-1 1 0 0 0,0-1 0 0 0,-1 1 0 0 0,-6 9 0 0 0,9-15 1 0 0,-2 1-8 0 0,1-1 1 0 0,0 1-1 0 0,-1 0 1 0 0,1-1-1 0 0,-1 0 1 0 0,0 1 0 0 0,0-1-1 0 0,0 0 1 0 0,0 0-1 0 0,0-1 1 0 0,-4 2-1 0 0,7-4-104 0 0,0 0 0 0 0,-1 0 0 0 0,1 0 0 0 0,0-1 0 0 0,-1 1 0 0 0,1 0 0 0 0,0 0 0 0 0,0 0 0 0 0,0-1 0 0 0,0 1 0 0 0,0-1 0 0 0,1-2 72 0 0,0-1 0 0 0,1 1 1 0 0,-1 0-1 0 0,1 0 0 0 0,0 0 0 0 0,0 0 0 0 0,0 1 0 0 0,4-7 0 0 0,26-26-181 0 0,-11 13 171 0 0,18-24 48 0 0,2 2 0 0 0,3 2 0 0 0,51-41 0 0 0,-92 82-9 0 0,12-5 82 0 0,-14 6 265 0 0,-1 1 136 0 0,1 0-454 0 0,-1 0 0 0 0,0 1 1 0 0,0-1-1 0 0,1 0 0 0 0,-1 0 0 0 0,0 0 0 0 0,0 0 0 0 0,0 0 0 0 0,1 1 0 0 0,-1-1 0 0 0,0 0 0 0 0,0 0 0 0 0,0 1 0 0 0,1-1 1 0 0,-1 0-1 0 0,0 0 0 0 0,0 1 0 0 0,0-1 0 0 0,0 0 0 0 0,0 0 0 0 0,0 1 0 0 0,0-1 0 0 0,1 0 0 0 0,-1 0 0 0 0,0 1 1 0 0,0-1-1 0 0,0 0 0 0 0,0 1 0 0 0,0-1 0 0 0,0 0 0 0 0,0 0 0 0 0,-1 1 0 0 0,1-1 0 0 0,-1 10 413 0 0,1-3-433 0 0,-1-4 0 0 0,1 0 0 0 0,0 0 0 0 0,-1-1 0 0 0,1 1 0 0 0,-1 0 0 0 0,0 0 0 0 0,-1 3 0 0 0,-8 19 0 0 0,3-7 0 0 0,-6 23 0 0 0,-23 114 0 0 0,15-96-1896 0 0,14-38-493 0 0,7-21-2390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177 130 8287 0 0,'-1'-1'83'0'0,"1"0"0"0"0,-1 0 0 0 0,0 0 0 0 0,0 0 0 0 0,1 0 0 0 0,-1 0 0 0 0,0 0 0 0 0,1 0 0 0 0,-1 0 0 0 0,1-1 0 0 0,0 1 0 0 0,-1 0 0 0 0,1 0 0 0 0,0-1 0 0 0,0 1 0 0 0,-1 0 0 0 0,1 0 0 0 0,0-1 0 0 0,1 1 0 0 0,-1 0 0 0 0,0-2 0 0 0,0 2 427 0 0,16-9 951 0 0,-8 4-874 0 0,-4 4-438 0 0,0 1 0 0 0,0 0 0 0 0,1 0 0 0 0,-1 1 0 0 0,0-1 1 0 0,0 1-1 0 0,0-1 0 0 0,1 2 0 0 0,-1-1 0 0 0,5 1 0 0 0,-3-1 20 0 0,-1 1 1 0 0,1-1-1 0 0,-1 0 0 0 0,0 0 1 0 0,11-3-1 0 0,2-1-3 0 0,-11 2 59 0 0,0 1 0 0 0,0-1 0 0 0,-1-1 0 0 0,9-3-1 0 0,-12 4-165 0 0,0 0-1 0 0,0 0 0 0 0,0 0 0 0 0,0 0 1 0 0,0-1-1 0 0,-1 1 0 0 0,1-1 1 0 0,-1 0-1 0 0,0 1 0 0 0,0-1 1 0 0,0 0-1 0 0,2-6 0 0 0,-3 9-88 0 0,-1 0 0 0 0,1-1 0 0 0,-1 1 0 0 0,0-1 0 0 0,0 1 0 0 0,1-1 0 0 0,-1 0 1 0 0,0 1-1 0 0,0-1 0 0 0,1 1 0 0 0,-1-1 0 0 0,0 1 0 0 0,0-1 0 0 0,0 0 0 0 0,0 1 0 0 0,0-1 0 0 0,0 1 0 0 0,0-1 0 0 0,0 1 0 0 0,0-1 0 0 0,0 0 0 0 0,-1 1 0 0 0,1-1 0 0 0,0 1 0 0 0,0-1 0 0 0,0 1 0 0 0,-1-1 0 0 0,1 1 0 0 0,0-1 0 0 0,-1 1 0 0 0,1-1 0 0 0,0 1 0 0 0,-1-1 1 0 0,1 1-1 0 0,-1-1 0 0 0,1 1 0 0 0,0 0 0 0 0,-1-1 0 0 0,1 1 0 0 0,-1 0 0 0 0,0-1 0 0 0,1 1 0 0 0,-1 0 0 0 0,1 0 0 0 0,-1-1 0 0 0,1 1 0 0 0,-1 0 0 0 0,1 0 0 0 0,-1 0 0 0 0,0 0 0 0 0,1 0 0 0 0,-1 0 0 0 0,-3 0-175 0 0,1-1 0 0 0,-1 1 1 0 0,1 1-1 0 0,0-1 0 0 0,-1 0 0 0 0,1 1 0 0 0,0 0 0 0 0,-4 1 0 0 0,-6 3 91 0 0,0 1-1 0 0,0 1 0 0 0,1 0 1 0 0,-20 15-1 0 0,-42 41 1232 0 0,40-32-442 0 0,9-7-592 0 0,-43 53 0 0 0,61-69-84 0 0,-9 10 1 0 0,10-12 0 0 0,1-1 0 0 0,0 1 0 0 0,-7 12 0 0 0,11-17 0 0 0,1-1 0 0 0,0 0 0 0 0,0 1 0 0 0,-1-1 0 0 0,1 0 0 0 0,0 1 0 0 0,0-1 0 0 0,0 1 0 0 0,0-1 0 0 0,-1 0 0 0 0,1 1 0 0 0,0-1 0 0 0,0 1 0 0 0,0-1 0 0 0,0 0 0 0 0,0 1 0 0 0,0-1 0 0 0,0 1 0 0 0,0-1 0 0 0,0 1 0 0 0,0-1 0 0 0,0 0 0 0 0,1 1 0 0 0,-1-1 0 0 0,0 1 0 0 0,0-1 0 0 0,0 0 0 0 0,1 1 0 0 0,3 1 0 0 0,-1 0 42 0 0,0-1-1 0 0,0 0 1 0 0,0-1 0 0 0,0 1-1 0 0,0 0 1 0 0,0-1-1 0 0,0 0 1 0 0,1 1-1 0 0,-1-1 1 0 0,0-1-1 0 0,0 1 1 0 0,0 0 0 0 0,0-1-1 0 0,0 1 1 0 0,6-3-1 0 0,5-2 291 0 0,0-1 0 0 0,14-7 0 0 0,-9 4-178 0 0,57-24-1306 0 0,-52 21 641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214 347 10135 0 0,'-16'-1'770'0'0,"6"1"-705"0"0,0 0 0 0 0,-15 2-1 0 0,17-1-48 0 0,1 0-1 0 0,-1-1 0 0 0,1 0 1 0 0,-1 0-1 0 0,-12-2 0 0 0,-3-2-15 0 0,-17-3 0 0 0,38 6 0 0 0,0 0 0 0 0,0 1 0 0 0,0-1 0 0 0,0 0 0 0 0,0 0 0 0 0,0 0 0 0 0,1 0 0 0 0,-1 0 0 0 0,0-1 0 0 0,0 1 0 0 0,1 0 0 0 0,-1-1 0 0 0,1 1 0 0 0,-3-4 0 0 0,1-4 0 0 0,3 6 0 0 0,0 0 0 0 0,1 0 0 0 0,-1 0 0 0 0,1-1 0 0 0,-1 1 0 0 0,1 0 0 0 0,0 0 0 0 0,0 0 0 0 0,1 0 0 0 0,-1 0 0 0 0,3-4 0 0 0,25-32 0 0 0,-18 24 0 0 0,9-9 378 0 0,1 0-1 0 0,1 1 0 0 0,1 1 1 0 0,1 1-1 0 0,0 1 0 0 0,2 1 1 0 0,46-26-1 0 0,-68 43-187 0 0,1 0 0 0 0,-1 0-1 0 0,1 0 1 0 0,-1 0 0 0 0,1 1 0 0 0,0 0 0 0 0,-1 0 0 0 0,9 0 0 0 0,-12 1-152 0 0,0 0 0 0 0,0 0 1 0 0,1 0-1 0 0,-1 0 0 0 0,0 0 1 0 0,0 1-1 0 0,0-1 0 0 0,1 1 1 0 0,-1-1-1 0 0,0 0 0 0 0,0 1 1 0 0,0 0-1 0 0,0-1 0 0 0,0 1 1 0 0,0 0-1 0 0,0 0 0 0 0,0-1 1 0 0,0 1-1 0 0,0 0 0 0 0,0 0 1 0 0,0 0-1 0 0,-1 0 0 0 0,1 0 1 0 0,0 0-1 0 0,-1 0 0 0 0,1 1 1 0 0,-1-1-1 0 0,1 0 0 0 0,-1 0 1 0 0,0 0-1 0 0,1 0 0 0 0,-1 1 1 0 0,0-1-1 0 0,0 0 0 0 0,0 0 1 0 0,0 1-1 0 0,0 1 0 0 0,0 7-121 0 0,0 0 0 0 0,-1 0 0 0 0,-1 0 0 0 0,1 0 0 0 0,-1 0 0 0 0,-1-1 0 0 0,0 1 0 0 0,-1 0 0 0 0,0-1 0 0 0,0 0 0 0 0,-6 9 0 0 0,1-2-83 0 0,-1-1 0 0 0,-1-1 0 0 0,0 0 0 0 0,-1 0 0 0 0,-19 16 0 0 0,31-29 166 0 0,-8 4 0 0 0,-7 2 0 0 0,-11 7-937 0 0,-18 8-3460 0 0,29-16 59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4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 10799 0 0,'6'-5'256'0'0,"12"-18"8559"0"0,-19 24-8075 0 0,-29 41 383 0 0,-18 31-306 0 0,41-64-756 0 0,1 0 1 0 0,-1 0 0 0 0,0 0-1 0 0,-1-1 1 0 0,-12 10-1 0 0,-10 11-157 0 0,29-28 90 0 0,1-1 0 0 0,0 1 1 0 0,-1-1-1 0 0,1 1 0 0 0,0-1 0 0 0,-1 1 0 0 0,1-1 0 0 0,0 1 0 0 0,0-1 1 0 0,0 1-1 0 0,0-1 0 0 0,0 1 0 0 0,0-1 0 0 0,-1 1 0 0 0,1 0 0 0 0,0-1 0 0 0,0 1 1 0 0,1-1-1 0 0,-1 1 0 0 0,0 0 0 0 0,0-1 0 0 0,0 1 0 0 0,0-1 0 0 0,0 1 1 0 0,1-1-1 0 0,-1 1 0 0 0,0-1 0 0 0,0 1 0 0 0,1-1 0 0 0,-1 1 0 0 0,0-1 1 0 0,1 1-1 0 0,-1-1 0 0 0,1 0 0 0 0,-1 1 0 0 0,1-1 0 0 0,-1 0 0 0 0,0 1 0 0 0,1-1 1 0 0,24 17-37 0 0,-20-14-29 0 0,36 24-175 0 0,73 65-1 0 0,-105-83 247 0 0,0 0 0 0 0,0 1 0 0 0,-1 0 0 0 0,0 1 0 0 0,12 21 0 0 0,-19-30 10 0 0,0-1 0 0 0,0 1 0 0 0,-1-1-1 0 0,1 1 1 0 0,-1 0 0 0 0,1-1 0 0 0,-1 1-1 0 0,0 0 1 0 0,1-1 0 0 0,-1 1 0 0 0,0 0 0 0 0,0 0-1 0 0,0-1 1 0 0,0 1 0 0 0,-1 0 0 0 0,1-1-1 0 0,0 1 1 0 0,-1 0 0 0 0,1-1 0 0 0,-2 4 0 0 0,0-3 28 0 0,1 1 1 0 0,-1-1 0 0 0,0 0 0 0 0,0 0 0 0 0,0 0 0 0 0,0 0 0 0 0,0 0 0 0 0,0 0 0 0 0,-1-1 0 0 0,1 1 0 0 0,-4 1-1 0 0,-5 2 100 0 0,1-1-1 0 0,0-1 0 0 0,-1 1 0 0 0,0-2 0 0 0,-15 3 0 0 0,12-4 26 0 0,1 1 0 0 0,-23-3 0 0 0,2-3 61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10135 0 0,'0'0'231'0'0,"0"0"29"0"0,0 0 19 0 0,-1 2-41 0 0,-17 17-190 0 0,10-9-48 0 0,4-6 0 0 0,1 0 0 0 0,0 1 0 0 0,-1 0 0 0 0,2-1 0 0 0,-5 9 0 0 0,2-2 177 0 0,1 1 0 0 0,-1 0-1 0 0,2 0 1 0 0,0 0 0 0 0,0 1-1 0 0,-1 22 1 0 0,2-17 201 0 0,-6 23-1 0 0,-52 133 1890 0 0,23-78-4172 0 0,27-68 894 0 0,0-3-12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10135 0 0,'-1'2'231'0'0,"-3"11"-6"0"0,-2 0 0 0 0,1 0 0 0 0,-15 21 0 0 0,-35 41-358 0 0,54-73-182 0 0,1-2-149 0 0,0 0-43 0 0,0 0-5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37 8287 0 0,'0'0'191'0'0,"0"0"26"0"0,0 0 9 0 0,0-4 4 0 0,-2 2-209 0 0,0-1 0 0 0,0 1 0 0 0,0-1 0 0 0,0 1 0 0 0,-1 0 0 0 0,1 0 0 0 0,-1 0 0 0 0,1 0 0 0 0,-1 0 0 0 0,0 0 0 0 0,0 1 0 0 0,0-1 0 0 0,0 1 0 0 0,0 0 0 0 0,0 0 0 0 0,0 0 0 0 0,0 1 0 0 0,0-1 0 0 0,-1 1 0 0 0,1-1 0 0 0,0 1 0 0 0,0 0 0 0 0,-1 0 0 0 0,1 0-1 0 0,0 1 1 0 0,0-1 0 0 0,-1 1 0 0 0,-4 2 0 0 0,1-1 51 0 0,0 1 0 0 0,0 0 0 0 0,0 0 0 0 0,0 1 0 0 0,0 0 0 0 0,0 0 0 0 0,1 0 0 0 0,0 1 0 0 0,0 0 0 0 0,0 0 0 0 0,-5 7 0 0 0,-2 2 180 0 0,10-11-220 0 0,0 0 1 0 0,-1 1-1 0 0,1-1 0 0 0,1 0 1 0 0,-1 1-1 0 0,0 0 1 0 0,1 0-1 0 0,0 0 0 0 0,0 0 1 0 0,-2 5-1 0 0,4-8-31 0 0,0-1 0 0 0,-1 1 0 0 0,1-1-1 0 0,0 1 1 0 0,0-1 0 0 0,0 1 0 0 0,0-1-1 0 0,0 1 1 0 0,-1-1 0 0 0,1 1 0 0 0,0-1-1 0 0,0 1 1 0 0,0-1 0 0 0,0 1 0 0 0,0-1-1 0 0,1 1 1 0 0,-1-1 0 0 0,0 1 0 0 0,0-1-1 0 0,0 1 1 0 0,0-1 0 0 0,0 1 0 0 0,1-1-1 0 0,-1 0 1 0 0,0 1 0 0 0,1-1 0 0 0,-1 1-1 0 0,0-1 1 0 0,0 0 0 0 0,1 1 0 0 0,-1-1-1 0 0,1 1 1 0 0,0-1 46 0 0,-1 1 42 0 0,1 0 0 0 0,0 1 0 0 0,0-1 0 0 0,0-1 0 0 0,0 1 0 0 0,0 0 0 0 0,0 0 0 0 0,0 0 0 0 0,0 0-1 0 0,0-1 1 0 0,0 1 0 0 0,1 0 0 0 0,-1-1 0 0 0,0 1 0 0 0,0-1 0 0 0,2 1 0 0 0,23 4 387 0 0,-20-5-488 0 0,-4 1 85 0 0,0-1 1 0 0,-1 0-1 0 0,1 0 0 0 0,0 0 0 0 0,0 0 0 0 0,-1 0 0 0 0,1 0 0 0 0,0-1 1 0 0,0 1-1 0 0,-1 0 0 0 0,1-1 0 0 0,0 1 0 0 0,1-2 0 0 0,0 1 20 0 0,-1-1 0 0 0,0 0 1 0 0,1 0-1 0 0,-1 0 0 0 0,0 0 0 0 0,0 0 0 0 0,0 0 0 0 0,0-1 0 0 0,-1 1 0 0 0,3-5 0 0 0,-3 6-93 0 0,0-1 0 0 0,0 0 0 0 0,1 0 0 0 0,-1 0 0 0 0,0 0 0 0 0,1 1 0 0 0,0-1 0 0 0,-1 0 0 0 0,1 1 0 0 0,0-1 0 0 0,0 1 0 0 0,0 0 0 0 0,2-2 0 0 0,-4 3 0 0 0,1 0 0 0 0,-1-1 0 0 0,0 1 0 0 0,1 0 0 0 0,-1-1 0 0 0,0 1 0 0 0,0 0 0 0 0,1 0 0 0 0,-1 0 0 0 0,0-1 0 0 0,1 1 0 0 0,-1 0 0 0 0,1 0 0 0 0,-1 0 0 0 0,0 0 0 0 0,1 0 0 0 0,-1-1 0 0 0,1 1 0 0 0,-1 0 0 0 0,0 0 0 0 0,1 0 0 0 0,-1 0 0 0 0,1 0 0 0 0,-1 0 0 0 0,0 0 0 0 0,1 1 0 0 0,-1-1 0 0 0,0 0 0 0 0,1 0 0 0 0,-1 0 0 0 0,1 0 0 0 0,-1 0 0 0 0,0 1 0 0 0,1-1 0 0 0,-1 0 0 0 0,0 0 0 0 0,1 0 0 0 0,-1 1 0 0 0,0-1 0 0 0,0 0 0 0 0,1 1 0 0 0,-1-1 0 0 0,0 0 0 0 0,1 1 0 0 0,-1 0 0 0 0,1-1 0 0 0,0 1 0 0 0,1 0 0 0 0,-1 0 0 0 0,0-1 0 0 0,0 1 0 0 0,0 0 0 0 0,-1 0 0 0 0,1 0 0 0 0,0 0 0 0 0,0 0 0 0 0,0 0 0 0 0,-1 0 0 0 0,2 2 0 0 0,-1-1 0 0 0,-1-1 0 0 0,1 0 0 0 0,0 1 0 0 0,0-1 0 0 0,-1 0 0 0 0,1 1 0 0 0,0-1 0 0 0,0 0 0 0 0,1 0 0 0 0,1 2 0 0 0,14 11 0 0 0,-16-13-37 0 0,-1-1 0 0 0,0 0 0 0 0,1 1 0 0 0,-1-1 0 0 0,1 1 0 0 0,-1-1 0 0 0,1 0-1 0 0,0 0 1 0 0,-1 1 0 0 0,1-1 0 0 0,-1 0 0 0 0,1 0 0 0 0,0 1 0 0 0,-1-1 0 0 0,1 0 0 0 0,-1 0-1 0 0,1 0 1 0 0,0 0 0 0 0,-1 0 0 0 0,1 0 0 0 0,0 0 0 0 0,-1 0 0 0 0,1 0 0 0 0,-1-1 0 0 0,1 1 0 0 0,0 0-1 0 0,0 0 1 0 0,0 0-308 0 0,-1 0-167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3 199 11975 0 0,'0'0'267'0'0,"0"0"42"0"0,0 0 17 0 0,0 0-28 0 0,-2 6-186 0 0,4 3-112 0 0,-2-9 0 0 0,-1 0 0 0 0,1 0 0 0 0,0 0 0 0 0,0 0 0 0 0,0 1 0 0 0,1-1 0 0 0,-1 0 0 0 0,0 0 0 0 0,0 0 0 0 0,0 0 0 0 0,0 0 0 0 0,0 1 0 0 0,0-1 0 0 0,0 0 0 0 0,0 0 0 0 0,0 0 0 0 0,0 0 0 0 0,0 0 0 0 0,0 0 0 0 0,0 1 0 0 0,1-1 0 0 0,-1 0 0 0 0,0 0 0 0 0,0 0 0 0 0,0 0 0 0 0,0 0 0 0 0,0 0 0 0 0,0 0 0 0 0,1 0 0 0 0,-1 0 0 0 0,0 1 0 0 0,0-1 0 0 0,0 0 0 0 0,0 0 0 0 0,0 0 0 0 0,1 0 0 0 0,-1 0 0 0 0,0 0 0 0 0,0 0 0 0 0,0 0 0 0 0,0 0 0 0 0,0 0 0 0 0,1 0 0 0 0,-1 0 0 0 0,0 0 0 0 0,0 0 0 0 0,0 0 0 0 0,0-1 0 0 0,1 1 0 0 0,-1 0 0 0 0,0 0 0 0 0,0 0 0 0 0,0 0 0 0 0,0 0 0 0 0,0 0 0 0 0,0 0 0 0 0,1 0 0 0 0,-1 0 0 0 0,0-1 0 0 0,0 1 0 0 0,0 0 0 0 0,0 0 0 0 0,0 0 0 0 0,0 0 0 0 0,0 0 0 0 0,0 0 0 0 0,0-1 0 0 0,8-10 0 0 0,-7 9 0 0 0,10-17 292 0 0,1 0-1 0 0,1 1 1 0 0,1 1-1 0 0,0 0 0 0 0,1 1 1 0 0,25-21-1 0 0,-26 26-291 0 0,-2 1 0 0 0,23-14 0 0 0,-32 22 0 0 0,1 0 0 0 0,-1 0 0 0 0,0 1 0 0 0,1 0 0 0 0,-1-1 0 0 0,1 1 0 0 0,-1 0 0 0 0,1 1 0 0 0,-1-1 0 0 0,1 1 0 0 0,0 0 0 0 0,7 0 0 0 0,-10 0 28 0 0,0 0-1 0 0,1 1 0 0 0,-1-1 0 0 0,0 0 1 0 0,0 1-1 0 0,1-1 0 0 0,-1 1 0 0 0,0 0 1 0 0,0-1-1 0 0,0 1 0 0 0,0 0 0 0 0,1 0 1 0 0,-1 0-1 0 0,0 0 0 0 0,-1 0 0 0 0,1 0 1 0 0,0 0-1 0 0,0 0 0 0 0,0 0 0 0 0,-1 0 1 0 0,1 0-1 0 0,0 0 0 0 0,-1 1 0 0 0,1-1 1 0 0,-1 0-1 0 0,1 1 0 0 0,-1-1 0 0 0,0 0 1 0 0,0 1-1 0 0,0-1 0 0 0,1 0 0 0 0,-1 1 1 0 0,-1-1-1 0 0,1 0 0 0 0,0 3 0 0 0,-1 5 186 0 0,-1 0-1 0 0,1-1 1 0 0,-1 1-1 0 0,-4 9 1 0 0,5-16-209 0 0,-18 47-4 0 0,11-30 0 0 0,-11 37 0 0 0,18-53 22 0 0,0 11-177 0 0,2-13 65 0 0,-1-1 1 0 0,1 0-1 0 0,0 0 1 0 0,-1 0-1 0 0,1 1 1 0 0,0-1-1 0 0,0 0 0 0 0,-1 0 1 0 0,1 0-1 0 0,0 0 1 0 0,-1 0-1 0 0,1 0 1 0 0,0 0-1 0 0,0 0 1 0 0,-1-1-1 0 0,1 1 0 0 0,1 0 1 0 0,-2 0 52 0 0,25-8-974 0 0,3-4-12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15663 0 0,'0'0'356'0'0,"0"0"50"0"0,0 0 20 0 0,0 0-42 0 0,0 1-250 0 0,-3 19 282 0 0,0-1 0 0 0,-2 0 0 0 0,0 0 0 0 0,-1-1 1 0 0,-12 24-1 0 0,11-28-61 0 0,0-1-1 0 0,-11 14 1 0 0,0-8-6786 0 0,11-14 187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13823 0 0,'0'0'304'0'0,"0"0"64"0"0,0 0 16 0 0,0 0 0 0 0,0 0-312 0 0,0 0-72 0 0,-7 19 0 0 0,7-19 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13823 0 0,'0'0'315'0'0,"0"0"45"0"0,0 0 21 0 0,0 0-49 0 0,0 0-285 0 0,0 0-378 0 0,-1 1-145 0 0,-1 3 351 0 0,0-1 0 0 0,0-1 0 0 0,0 1 1 0 0,0 0-1 0 0,0 0 0 0 0,-1-1 0 0 0,0 1 0 0 0,1-1 0 0 0,-4 2 0 0 0,2-1 342 0 0,1 0-1 0 0,0 0 1 0 0,-1 0 0 0 0,1 0 0 0 0,0 0 0 0 0,-2 5-1 0 0,4-7 227 0 0,1-1-222 0 0,-4 5 100 0 0,0 0-1 0 0,1 0 0 0 0,-7 11 1 0 0,-4 7 389 0 0,-33 28-725 0 0,16-19 102 0 0,30-30 36 0 0,-1-1-1 0 0,0 1 1 0 0,1 0-1 0 0,0 0 1 0 0,-1 0-1 0 0,1 0 1 0 0,0 0-1 0 0,0 0 1 0 0,0 1-1 0 0,0-1 1 0 0,0 0-1 0 0,1 0 1 0 0,-1 1-1 0 0,1-1 1 0 0,-1 5-1 0 0,1-5-121 0 0,1-1 0 0 0,-1 1 0 0 0,1 0-1 0 0,0 0 1 0 0,0-1 0 0 0,-1 1 0 0 0,1 0 0 0 0,0-1 0 0 0,0 1-1 0 0,1-1 1 0 0,-1 1 0 0 0,0-1 0 0 0,0 1 0 0 0,1-1-1 0 0,-1 0 1 0 0,1 0 0 0 0,1 1 0 0 0,-1 0 0 0 0,0-1-48 0 0,0 0 0 0 0,0 0 0 0 0,0 0 0 0 0,0 0 0 0 0,0-1 0 0 0,0 1-1 0 0,0-1 1 0 0,0 1 0 0 0,0-1 0 0 0,0 0 0 0 0,4 1 0 0 0,26-4-872 0 0,-16 2 577 0 0,0-1 309 0 0,1 1-1 0 0,-1 2 1 0 0,1-1 0 0 0,31 7 0 0 0,-45-7 83 0 0,-1 1 0 0 0,1 0 0 0 0,0 0-1 0 0,-1 0 1 0 0,1 0 0 0 0,-1 1 0 0 0,0-1 0 0 0,1 0-1 0 0,-1 1 1 0 0,0 0 0 0 0,0-1 0 0 0,0 1 0 0 0,0 0-1 0 0,0 0 1 0 0,0 0 0 0 0,-1 1 0 0 0,1-1 0 0 0,-1 0-1 0 0,3 5 1 0 0,-3-4 3 0 0,-1-1-1 0 0,1 1 0 0 0,0 0 1 0 0,-1 0-1 0 0,0 0 1 0 0,0 0-1 0 0,1 0 1 0 0,-2 0-1 0 0,1 0 0 0 0,0 0 1 0 0,-1 0-1 0 0,1-1 1 0 0,-1 1-1 0 0,0 0 1 0 0,0 0-1 0 0,0 0 0 0 0,0-1 1 0 0,-3 5-1 0 0,-2 2 34 0 0,0 1-1 0 0,-1-1 1 0 0,0 0-1 0 0,-1-1 1 0 0,0 0 0 0 0,0 0-1 0 0,-1-1 1 0 0,0 0-1 0 0,0 0 1 0 0,-16 8-1 0 0,3-3 192 0 0,-1-1 0 0 0,-1-2-1 0 0,-41 12 1 0 0,59-19-492 0 0,1-1 0 0 0,-1 1 1 0 0,0-1-1 0 0,0-1 0 0 0,0 1 0 0 0,0-1 0 0 0,0 0 0 0 0,0 0 0 0 0,0-1 0 0 0,0 0 1 0 0,0 0-1 0 0,-7-2 0 0 0,-2-2-808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 10135 0 0,'0'0'231'0'0,"0"0"29"0"0,-5-6 257 0 0,0 3-472 0 0,-9-8 104 0 0,13 11 597 0 0,1 0 232 0 0,0 0 40 0 0,0 0-63 0 0,0 1-290 0 0,0 0-628 0 0,0 2 98 0 0,0 0 0 0 0,0 1 1 0 0,0-1-1 0 0,0 0 0 0 0,-1 0 0 0 0,1 1 0 0 0,-1-1 0 0 0,0 0 0 0 0,0 0 1 0 0,0 0-1 0 0,-4 6 0 0 0,-15 29-115 0 0,12-22-21 0 0,-1 0 0 0 0,-20 27 0 0 0,18-29-168 0 0,5-6-316 0 0,0 0-1 0 0,-9 9 1 0 0,13-16 310 0 0,1 1 0 0 0,0-1 0 0 0,-1 0 0 0 0,1 0 0 0 0,-1 0 0 0 0,0 0 0 0 0,1 0 0 0 0,-1 0 0 0 0,0 0 0 0 0,1 0 0 0 0,-1-1 0 0 0,0 1 0 0 0,0-1 1 0 0,0 1-1 0 0,1-1 0 0 0,-1 0 0 0 0,-4 1 0 0 0,0-3-5235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11975 0 0,'6'-12'256'0'0,"-1"-1"64"0"0,-7 0 0 0 0,2 2 32 0 0,-2 1-288 0 0,2 2-64 0 0,0 8 0 0 0,0 0 0 0 0,0 0 424 0 0,0 0 72 0 0,0 0 16 0 0,0 0 0 0 0,0 0-416 0 0,0 0-96 0 0,-6 8 0 0 0,1 3-4072 0 0,5 4-840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133 102 10135 0 0,'-2'3'231'0'0,"-10"15"32"0"0,-2 0-1 0 0,-28 29 1 0 0,29-34-226 0 0,-8 16 244 0 0,19-24-182 0 0,-1 0-1 0 0,0-1 0 0 0,0 0 1 0 0,-1 1-1 0 0,1-1 0 0 0,-6 5 1 0 0,8-9 411 0 0,1 0 2 0 0,0 0 0 0 0,1-1 0 0 0,80-89 802 0 0,-46 50-387 0 0,51-46 0 0 0,-73 74-832 0 0,-7 6 97 0 0,-1 1 1 0 0,1 0 0 0 0,0 1-1 0 0,12-7 1 0 0,-16 10-154 0 0,0 0 0 0 0,0 0 1 0 0,0 0-1 0 0,0 1 0 0 0,1-1 1 0 0,-1 1-1 0 0,0 0 0 0 0,0-1 0 0 0,1 1 1 0 0,-1 0-1 0 0,0 0 0 0 0,1 0 1 0 0,-1 1-1 0 0,0-1 0 0 0,0 1 0 0 0,1-1 1 0 0,-1 1-1 0 0,0 0 0 0 0,0-1 1 0 0,2 3-1 0 0,-1-3 33 0 0,0 1-21 0 0,7 8-9 0 0,3 7 355 0 0,-9-11-122 0 0,0 0 0 0 0,1 0 1 0 0,-1-1-1 0 0,1 1 0 0 0,8 5 0 0 0,-11-8-275 0 0,0-1 0 0 0,0 1 0 0 0,0-1 0 0 0,0 0 0 0 0,0 0 0 0 0,0 0 0 0 0,0 0 0 0 0,5 1 0 0 0,-2-1 0 0 0,-4-1 0 0 0,-1 0 0 0 0,1 1-1 0 0,0-1 1 0 0,-1 0 0 0 0,1 0-1 0 0,-1 1 1 0 0,1-1 0 0 0,0 0-1 0 0,-1 1 1 0 0,1-1 0 0 0,-1 0-1 0 0,1 1 1 0 0,-1-1 0 0 0,0 1 0 0 0,1-1-1 0 0,-1 1 1 0 0,1 0 0 0 0,-1 4-39 0 0,0-4 19 0 0,-1 22-1664 0 0,-6 38 0 0 0,4-46 1172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 10799 0 0,'0'0'6824'0'0,"0"0"-6743"0"0,1-1-1 0 0,-1 1 0 0 0,0 0 1 0 0,0-1-1 0 0,1 1 1 0 0,-1 0-1 0 0,0-1 0 0 0,1 1 1 0 0,-1 0-1 0 0,0 0 1 0 0,1-1-1 0 0,-1 1 0 0 0,0 0 1 0 0,1 0-1 0 0,-1-1 1 0 0,1 1-1 0 0,-1 0 0 0 0,0 0 1 0 0,2 0-1 0 0,-1 1-38 0 0,0 1 1 0 0,0 0-1 0 0,0-1 0 0 0,0 1 0 0 0,0 0 0 0 0,-1 0 0 0 0,1 0 1 0 0,-1 0-1 0 0,1-1 0 0 0,-1 1 0 0 0,1 0 0 0 0,-1 0 0 0 0,0 0 1 0 0,0 0-1 0 0,0 0 0 0 0,0 0 0 0 0,0 0 0 0 0,-1 0 0 0 0,1 0 1 0 0,-1 3-1 0 0,-2 6 58 0 0,0 0 1 0 0,-7 13-1 0 0,8-20-59 0 0,-20 46 414 0 0,-3 0-1 0 0,-57 83 1 0 0,-79 82-2658 0 0,95-131-3078 0 0,46-58-899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13823 0 0,'0'0'630'0'0,"2"0"-13"0"0,20 1-294 0 0,-21-1 53 0 0,-1 2 113 0 0,-1 24 10 0 0,-1-1-1 0 0,-10 48 1 0 0,-20 51 588 0 0,23-94-670 0 0,-76 224-13 0 0,73-225-903 0 0,-1-2 1 0 0,-1 0-1 0 0,-2 0 0 0 0,-1-1 1 0 0,-1-2-1 0 0,-36 41 0 0 0,51-62 198 0 0,0-1-1 0 0,-1 1 1 0 0,0 0 0 0 0,1-1-1 0 0,-1 0 1 0 0,0 0 0 0 0,0 0-1 0 0,-7 2 1 0 0,6-2 16 0 0,-15 4-1250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11975 0 0,'0'0'267'0'0,"0"0"42"0"0,0 0 17 0 0,1-1-28 0 0,1-2-292 0 0,1 0 0 0 0,-1 0-1 0 0,0 0 1 0 0,0 0 0 0 0,-1-1-1 0 0,1 1 1 0 0,-1 0 0 0 0,1-1-1 0 0,-1 1 1 0 0,0-1 0 0 0,0 0-1 0 0,-1 1 1 0 0,1-1 0 0 0,0-3-1 0 0,6-26 458 0 0,2 8 40 0 0,2 1-1 0 0,0 0 1 0 0,2 0-1 0 0,0 1 1 0 0,1 1-1 0 0,25-28 1 0 0,-31 40-467 0 0,1 1 0 0 0,0 0 0 0 0,0 1 0 0 0,1 0 0 0 0,0 0 0 0 0,0 1 0 0 0,1 1 0 0 0,0 0 0 0 0,0 0 0 0 0,1 1 1 0 0,0 0-1 0 0,0 1 0 0 0,0 0 0 0 0,0 1 0 0 0,19-2 0 0 0,-24 4 10 0 0,-1 1 0 0 0,1 0-1 0 0,0 1 1 0 0,-1 0 0 0 0,1 0 0 0 0,0 0 0 0 0,-1 1 0 0 0,1 0 0 0 0,-1 0 0 0 0,0 1-1 0 0,0-1 1 0 0,0 1 0 0 0,0 1 0 0 0,0-1 0 0 0,0 1 0 0 0,-1 0 0 0 0,0 0-1 0 0,0 1 1 0 0,0-1 0 0 0,0 1 0 0 0,-1 0 0 0 0,0 1 0 0 0,0-1 0 0 0,0 1 0 0 0,-1 0-1 0 0,0 0 1 0 0,0 0 0 0 0,0 0 0 0 0,-1 0 0 0 0,0 1 0 0 0,0-1 0 0 0,0 1-1 0 0,-1-1 1 0 0,1 8 0 0 0,-1 3-46 0 0,0-6 0 0 0,0 1 0 0 0,-1 15 0 0 0,-1-22 0 0 0,0-1 0 0 0,0 1 0 0 0,0-1 0 0 0,0 1 0 0 0,-1-1 0 0 0,1 0 0 0 0,-1 0 0 0 0,0 0 0 0 0,-4 6 0 0 0,0-2 0 0 0,-1 1 0 0 0,0-2 0 0 0,0 1 0 0 0,0-1 0 0 0,-1 0 0 0 0,-16 10 0 0 0,-57 29 0 0 0,61-35 0 0 0,-57 24-138 0 0,-6 4-752 0 0,71-33-482 0 0,0 1 0 0 0,1 1 0 0 0,0 0 0 0 0,-16 15 0 0 0,26-22-3596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11975 0 0,'-33'18'199'0'0,"-59"35"685"0"0,40-21-777 0 0,-88 73-1 0 0,136-102-97 0 0,0 1 1 0 0,0 0-1 0 0,0 0 0 0 0,1 0 0 0 0,-1 0 0 0 0,1 0 0 0 0,-4 8 1 0 0,7-12 51 0 0,0 1 0 0 0,0 0 0 0 0,0 0 0 0 0,0-1 0 0 0,0 1 0 0 0,0 0 0 0 0,0 0 0 0 0,0-1 1 0 0,0 1-1 0 0,0 0 0 0 0,0 0 0 0 0,0-1 0 0 0,1 1 0 0 0,-1 0 0 0 0,0-1 0 0 0,1 1 0 0 0,-1 0 1 0 0,0-1-1 0 0,1 1 0 0 0,-1 0 0 0 0,1-1 0 0 0,-1 1 0 0 0,1-1 0 0 0,-1 1 0 0 0,1-1 0 0 0,0 1 1 0 0,0 0-1 0 0,17 10 1138 0 0,-9-8-1053 0 0,1 0 0 0 0,-1 0 1 0 0,1-1-1 0 0,0 0 0 0 0,0 0 0 0 0,0-1 0 0 0,15-1 0 0 0,-3 0-15 0 0,0-2 1 0 0,29-6-1 0 0,-49 8-62 0 0,-1-1-1 0 0,1 1 1 0 0,-1 0-1 0 0,1-1 1 0 0,-1 1 0 0 0,1-1-1 0 0,-1 1 1 0 0,1-1 0 0 0,-1 1-1 0 0,0-1 1 0 0,1 0 0 0 0,-1 0-1 0 0,0 0 1 0 0,0 0 0 0 0,0 0-1 0 0,1 0 1 0 0,-1 0 0 0 0,0 0-1 0 0,0-1 1 0 0,1-1 0 0 0,-1-1-47 0 0,0 0 0 0 0,0 1 0 0 0,-1-1 0 0 0,1 0 0 0 0,-1 1 1 0 0,0-1-1 0 0,0-5 0 0 0,0 8-36 0 0,0-15 14 0 0,1 8 0 0 0,-1-1 0 0 0,-1 0 0 0 0,0 0 0 0 0,-1-9 0 0 0,-2 5-542 0 0,2 0 0 0 0,0-1 0 0 0,0 1 0 0 0,1-1 0 0 0,2-15 0 0 0,-3 18-2455 0 0,2 10 1462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 15663 0 0,'0'0'356'0'0,"1"-2"50"0"0,2-15 538 0 0,-4 12-930 0 0,1 4-14 0 0,0 1 0 0 0,0 0 0 0 0,0-1 0 0 0,-1 1 0 0 0,1 0 0 0 0,0-1 0 0 0,0 1 0 0 0,0 0 0 0 0,0-1 0 0 0,0 1 0 0 0,-1 0 0 0 0,1 0 0 0 0,0-1 0 0 0,0 1 0 0 0,-1 0 0 0 0,1 0 0 0 0,0-1 0 0 0,0 1 0 0 0,-1 0 0 0 0,1 0 0 0 0,0 0 0 0 0,-1-1 0 0 0,1 1 0 0 0,0 0 0 0 0,-1 0 0 0 0,1 0 0 0 0,0 0 0 0 0,-1 0 0 0 0,1 0 0 0 0,0 0 0 0 0,-1 0 0 0 0,1 0 0 0 0,0 0 0 0 0,-1 0 0 0 0,1 0 0 0 0,0 0 0 0 0,-1 0 0 0 0,1 0 0 0 0,0 0 0 0 0,-1 0 0 0 0,1 0 0 0 0,0 0 0 0 0,-1 1 0 0 0,-5-1-16 0 0,-3 1-259 0 0,0 0 0 0 0,0-1 0 0 0,-1 0-1 0 0,-16-2 1 0 0,-22-1-333 0 0,44 2 608 0 0,1 1 0 0 0,0 0 0 0 0,0 0 0 0 0,0 0 0 0 0,-1 1 0 0 0,1-1 0 0 0,0 1 0 0 0,0 0 0 0 0,0 0 0 0 0,0 0 0 0 0,0 0 0 0 0,0 1 0 0 0,0-1 0 0 0,0 1 0 0 0,1-1 0 0 0,-1 1 0 0 0,0 0 0 0 0,1 0 0 0 0,0 0 0 0 0,-1 1 0 0 0,1-1 0 0 0,0 0 0 0 0,0 1 0 0 0,0 0 0 0 0,1-1 0 0 0,-1 1 0 0 0,0 0 0 0 0,1 0 0 0 0,0 0 0 0 0,0 0 0 0 0,0 0 0 0 0,0 0 0 0 0,0 0 0 0 0,1 0 0 0 0,-1 0 0 0 0,1 1 0 0 0,0-1 0 0 0,0 0 0 0 0,0 4 0 0 0,0 0 0 0 0,1 1 0 0 0,0 0 0 0 0,0 0 0 0 0,0-1 0 0 0,1 1 0 0 0,0-1 0 0 0,1 0 0 0 0,0 1 0 0 0,0-1 0 0 0,0 0 0 0 0,1-1 0 0 0,0 1 0 0 0,8 9 0 0 0,-3-5 48 0 0,13 14 620 0 0,26 25 0 0 0,-31-30 12 0 0,-16-19-309 0 0,-1-1 117 0 0,-4 7 464 0 0,3-5-936 0 0,-1-1-1 0 0,1 1 1 0 0,-1-1 0 0 0,1 1-1 0 0,-1-1 1 0 0,0 0 0 0 0,0 0-1 0 0,0 0 1 0 0,1 0 0 0 0,-1 0-1 0 0,-3 1 1 0 0,-26 7-229 0 0,21-7 2 0 0,-17 6-578 0 0,-1-2-1 0 0,-47 4 1 0 0,60-10-3248 0 0,3-3-1381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67 422 15663 0 0,'0'0'356'0'0,"0"0"50"0"0,0 0 20 0 0,1 2-42 0 0,1 4-252 0 0,0 1 0 0 0,-1-1-1 0 0,1 1 1 0 0,-1 0 0 0 0,-1 0-1 0 0,1-1 1 0 0,-1 1 0 0 0,0 0-1 0 0,-1 0 1 0 0,1-1 0 0 0,-3 9-1 0 0,-6 11 265 0 0,-17 38 0 0 0,14-37 528 0 0,-10 34 0 0 0,18-44-972 0 0,4-15-289 0 0,0-2-138 0 0,0 0-851 0 0,0 0-3444 0 0,0 0-1474 0 0</inkml:trace>
  <inkml:trace contextRef="#ctx0" brushRef="#br0" timeOffset="1">658 5 13823 0 0,'0'0'315'0'0,"2"-5"2314"0"0,-7 19-1888 0 0,0 0 0 0 0,-15 24-1 0 0,0 2-322 0 0,-3 9-345 0 0,-86 205 801 0 0,9-30-54 0 0,95-213-924 0 0,-22 32-2038 0 0,17-28-2287 0 0,1 1-1815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10 209 17503 0 0,'0'0'399'0'0,"-1"2"60"0"0,0 0-384 0 0,0 1 1 0 0,-1 0 0 0 0,1-1 0 0 0,0 1 0 0 0,1 0-1 0 0,-1 0 1 0 0,0 0 0 0 0,1 0 0 0 0,0-1 0 0 0,-1 1 0 0 0,1 0-1 0 0,0 0 1 0 0,1 0 0 0 0,0 5 0 0 0,-1-6-78 0 0,1-1-1 0 0,-1 1 1 0 0,0-1 0 0 0,1 0 0 0 0,0 1-1 0 0,-1-1 1 0 0,1 0 0 0 0,0 1 0 0 0,0-1-1 0 0,0 0 1 0 0,0 0 0 0 0,0 0-1 0 0,0 0 1 0 0,0 0 0 0 0,0 0 0 0 0,0 0-1 0 0,0 0 1 0 0,1 0 0 0 0,-1-1 0 0 0,0 1-1 0 0,1 0 1 0 0,-1-1 0 0 0,0 1 0 0 0,1-1-1 0 0,-1 1 1 0 0,1-1 0 0 0,-1 0 0 0 0,0 0-1 0 0,1 0 1 0 0,-1 0 0 0 0,1 0-1 0 0,2 0 1 0 0,8-1-175 0 0,0-1-1 0 0,-1 0 1 0 0,1-1 0 0 0,-1 0-1 0 0,18-8 1 0 0,55-29-743 0 0,-73 34 928 0 0,49-27-1440 0 0,93-67-1 0 0,-64 29-1246 0 0,-71 59 2167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34 147 15663 0 0,'0'1'719'0'0,"1"54"-153"0"0,-2 71 2587 0 0,-1-97-2696 0 0,-1 1-1 0 0,-8 34 1 0 0,11-58-468 0 0,-1-5-3 0 0,1 1 1 0 0,0-1-1 0 0,-1 1 0 0 0,1-1 1 0 0,0 1-1 0 0,-1-1 1 0 0,0 0-1 0 0,1 1 1 0 0,-1-1-1 0 0,0 0 1 0 0,0 0-1 0 0,0 1 0 0 0,-1 0 1 0 0,1 0-1038 0 0,-3-9-1899 0 0,2-1 1416 0 0</inkml:trace>
  <inkml:trace contextRef="#ctx0" brushRef="#br0" timeOffset="1">365 0 13823 0 0,'0'0'608'0'0,"0"0"128"0"0,0 0-584 0 0,0 0-152 0 0,0 0 0 0 0,0 0 0 0 0,0 0 0 0 0,-4 7 0 0 0,4-7 0 0 0,-10 4 0 0 0,1 1 0 0 0,1 0 0 0 0,0 0 0 0 0,-2 0 0 0 0,-1-1-384 0 0,3 3-96 0 0,8-7-32 0 0,0 0 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15663 0 0,'0'0'356'0'0,"0"0"50"0"0,0 0 20 0 0,0 0-42 0 0,1 2-250 0 0,2 4-49 0 0,-2-4 280 0 0,-2 0-208 0 0,1 1 1 0 0,0-1-1 0 0,-1 1 0 0 0,1 0 0 0 0,-1-1 0 0 0,0 1 0 0 0,0-1 0 0 0,0 0 1 0 0,-2 4-1 0 0,3-5-141 0 0,-11 21-7 0 0,-17 24-1 0 0,-1 0-9 0 0,16-23 25 0 0,4-9 116 0 0,2 0-1 0 0,-11 26 1 0 0,17-39 348 0 0,1-1 21 0 0,0 0 3 0 0,0 0 0 0 0,0 0 0 0 0,0 0 0 0 0,0 0-69 0 0,12-2-278 0 0,2-2 120 0 0,0 0 1 0 0,-1-1-1 0 0,0-1 0 0 0,0-1 0 0 0,0 1 1 0 0,17-14-1 0 0,64-58-3034 0 0,-90 75 2297 0 0,10-14-2545 0 0,-7 8 1462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83 188 11975 0 0,'-5'8'186'0'0,"-1"-1"1"0"0,1 0-1 0 0,-1 0 0 0 0,-1-1 0 0 0,-7 7 0 0 0,7-7 38 0 0,1 0-1 0 0,0 0 1 0 0,0 1-1 0 0,-8 11 1 0 0,13-17 285 0 0,1-1 3 0 0,0 0 0 0 0,0 0 0 0 0,0 0 0 0 0,10-2 80 0 0,-3 0-510 0 0,0-1-1 0 0,0-1 1 0 0,0 1-1 0 0,0-1 1 0 0,-1-1 0 0 0,10-7-1 0 0,34-34 1242 0 0,-50 46-1318 0 0,31-32 126 0 0,1-1 360 0 0,1 2 1 0 0,39-29-1 0 0,-60 51-261 0 0,-5 4 103 0 0,0 0 0 0 0,0 0 0 0 0,1 0 1 0 0,11-4-1 0 0,-17 8-299 0 0,1 0 1 0 0,-1 0 0 0 0,0 1-1 0 0,1-1 1 0 0,-1 1-1 0 0,0 0 1 0 0,1-1-1 0 0,-1 1 1 0 0,1 0-1 0 0,-1 1 1 0 0,0-1 0 0 0,1 0-1 0 0,-1 1 1 0 0,0-1-1 0 0,1 1 1 0 0,-1 0-1 0 0,0 0 1 0 0,0 0-1 0 0,1 0 1 0 0,-1 0 0 0 0,2 1-1 0 0,-3-1 5 0 0,0 1-1 0 0,0-1 1 0 0,0 0-1 0 0,0 0 1 0 0,0 1 0 0 0,0-1-1 0 0,0 0 1 0 0,0 1-1 0 0,0-1 1 0 0,-1 1-1 0 0,1-1 1 0 0,-1 1 0 0 0,1-1-1 0 0,-1 1 1 0 0,1 0-1 0 0,-1-1 1 0 0,0 1-1 0 0,0 0 1 0 0,0-1 0 0 0,0 3-1 0 0,-4 34 980 0 0,3-34-963 0 0,-5 22 44 0 0,-2 0 0 0 0,-14 32 0 0 0,13-34-604 0 0,1 0-1 0 0,-10 42 1 0 0,18-66 429 0 0,0 1 0 0 0,0-1 0 0 0,0 0 0 0 0,0 1 0 0 0,0-1 0 0 0,0 0 0 0 0,0 0 0 0 0,1 1-1 0 0,-1-1 1 0 0,0 0 0 0 0,0 0 0 0 0,0 1 0 0 0,0-1 0 0 0,1 0 0 0 0,-1 0 0 0 0,0 1 0 0 0,0-1 0 0 0,0 0 0 0 0,1 0 0 0 0,-1 0-1 0 0,0 0 1 0 0,0 1 0 0 0,1-1 0 0 0,-1 0 0 0 0,0 0 0 0 0,1 0 0 0 0,-1 0 0 0 0,0 0 0 0 0,0 0 0 0 0,1 0 0 0 0,-1 0 0 0 0,0 0 0 0 0,1 0-1 0 0,12 1-1577 0 0,15-5-378 0 0,0-4-15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4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17503 0 0,'0'0'399'0'0,"0"0"60"0"0,0 0 21 0 0,0 0-59 0 0,0 1-204 0 0,0 3 14 0 0,0 0 0 0 0,-1 0-1 0 0,1 0 1 0 0,-1-1 0 0 0,-1 5-1 0 0,1-6 213 0 0,1-1-294 0 0,-3 5-245 0 0,-7 16 1648 0 0,9-21-1109 0 0,0 0-294 0 0,0 1-147 0 0,0 0 0 0 0,0 1 1 0 0,0-1-1 0 0,0 0 0 0 0,0 0 0 0 0,0 1 0 0 0,-1 4 0 0 0,2-6-2 0 0,0 0 0 0 0,0 0 0 0 0,0 0 0 0 0,-1-1 0 0 0,1 1 0 0 0,0 0 0 0 0,-1 0 0 0 0,1 0 0 0 0,-1 0-1 0 0,1 0 1 0 0,-1 0 0 0 0,0 1 0 0 0,-50 54 892 0 0,-10 12 264 0 0,51-56-1194 0 0,-6 8-503 0 0,-16 26 1 0 0,28-38 431 0 0,0 0 0 0 0,0-1 0 0 0,0 2 0 0 0,1-1-1 0 0,1 0 1 0 0,-1 1 0 0 0,-1 11 0 0 0,5-10 109 0 0,-1-8 0 0 0,1-1 0 0 0,-1 0 0 0 0,1 1 0 0 0,0-1 0 0 0,-1 0 0 0 0,1 0 0 0 0,0 0 0 0 0,0 0 0 0 0,0 0 0 0 0,0 0 0 0 0,0 0 0 0 0,0 0 0 0 0,0 0 0 0 0,0 0 0 0 0,0 0 0 0 0,0-1 0 0 0,0 1 0 0 0,1 0 0 0 0,-1-1 0 0 0,0 1 0 0 0,1-1 0 0 0,-1 0 0 0 0,0 1 0 0 0,1-1 0 0 0,-1 0 0 0 0,0 0 0 0 0,1 0 0 0 0,-1 1 0 0 0,3-2 0 0 0,4 1 0 0 0,-1-1 0 0 0,1-1 0 0 0,-1 1 0 0 0,10-5 0 0 0,-8 4 0 0 0,286-79 0 0 0,-295 81 0 0 0,1 0 1 0 0,-1 0-1 0 0,0 0 0 0 0,1 0 0 0 0,-1 0 0 0 0,0-1 1 0 0,1 1-1 0 0,-1 0 0 0 0,0 0 0 0 0,0 0 0 0 0,1 0 0 0 0,-1 0 1 0 0,0 0-1 0 0,1 0 0 0 0,-1-1 0 0 0,0 1 0 0 0,0 0 1 0 0,1 0-1 0 0,-1 0 0 0 0,0 0 0 0 0,0-1 0 0 0,0 1 1 0 0,1 0-1 0 0,-1 0 0 0 0,0-1 0 0 0,0 1 0 0 0,0 0 1 0 0,0 0-1 0 0,1-1 0 0 0,-1 1 0 0 0,0 0 0 0 0,0-1 1 0 0,0 1-1 0 0,0 0 0 0 0,0-1 0 0 0,0 1 0 0 0,0 0 1 0 0,0 0-1 0 0,0-1 0 0 0,0 1 0 0 0,0 0 0 0 0,0-1 1 0 0,0 1-1 0 0,0 0 0 0 0,0-1 0 0 0,0 1 0 0 0,-1-1 0 0 0,-4-5-217 0 0,-22-11-3832 0 0,18 11 2514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170 565 4607 0 0,'-2'1'354'0'0,"-16"9"-604"0"0,-80 44 9697 0 0,98-54-9375 0 0,-1 0 0 0 0,1-1 1 0 0,0 1-1 0 0,-1 0 0 0 0,1 0 0 0 0,0-1 0 0 0,-1 1 1 0 0,1 0-1 0 0,0-1 0 0 0,-1 1 0 0 0,1 0 1 0 0,0-1-1 0 0,0 1 0 0 0,0-1 0 0 0,-1 1 0 0 0,1 0 1 0 0,0-1-1 0 0,0 1 0 0 0,0-1 0 0 0,0 1 0 0 0,0-1 1 0 0,0 1-1 0 0,0 0 0 0 0,0-1 0 0 0,0 1 1 0 0,0-1-1 0 0,0 1 0 0 0,0-1 0 0 0,0 1 0 0 0,0-1 1 0 0,2-15 656 0 0,0 6-508 0 0,1 0 0 0 0,1 0 0 0 0,-1 0-1 0 0,1 0 1 0 0,9-14 0 0 0,33-45 10 0 0,-11 18-191 0 0,-6 4-1 0 0,99-143-99 0 0,-113 171 43 0 0,1 0 0 0 0,1 1 0 0 0,1 1 0 0 0,0 1 0 0 0,1 1 0 0 0,1 0 0 0 0,26-14 0 0 0,-40 25 13 0 0,0 1 1 0 0,1 0 0 0 0,0 1 0 0 0,-1-1 0 0 0,1 1 0 0 0,0 1-1 0 0,0-1 1 0 0,0 1 0 0 0,0 0 0 0 0,12 1 0 0 0,-15 0 19 0 0,-1 0-1 0 0,1 1 1 0 0,0 0 0 0 0,-1 0 0 0 0,1 0 0 0 0,-1 0 0 0 0,1 0-1 0 0,-1 1 1 0 0,0 0 0 0 0,1-1 0 0 0,-1 1 0 0 0,0 1-1 0 0,0-1 1 0 0,0 0 0 0 0,-1 1 0 0 0,1-1 0 0 0,0 1 0 0 0,-1 0-1 0 0,0 0 1 0 0,1 0 0 0 0,2 6 0 0 0,0 2 18 0 0,0 0 1 0 0,0 1 0 0 0,-2-1-1 0 0,1 1 1 0 0,-1 0 0 0 0,-1 0-1 0 0,0 0 1 0 0,-1 0-1 0 0,0 1 1 0 0,-1-1 0 0 0,-1 13-1 0 0,-2 3 5 0 0,-1-1 1 0 0,-1 0-1 0 0,-16 49 0 0 0,11-48-33 0 0,-1 0 1 0 0,-1-1 0 0 0,-1-1-1 0 0,-18 25 1 0 0,20-34 10 0 0,-1-1 1 0 0,-1 0 0 0 0,0-1 0 0 0,-1-1 0 0 0,-1 0-1 0 0,-29 21 1 0 0,32-27 9 0 0,-1-1 1 0 0,0-1-1 0 0,-1 0 0 0 0,1-1 0 0 0,-1 0 0 0 0,0-1 1 0 0,-1 0-1 0 0,1-1 0 0 0,-1-1 0 0 0,1-1 0 0 0,-20 1 1 0 0,-17-4-360 0 0,-93-13 1 0 0,141 15 306 0 0,-1-1-165 0 0,-1 1 1 0 0,1-1 0 0 0,0 0-1 0 0,-1 0 1 0 0,1 0-1 0 0,0 0 1 0 0,0-1-1 0 0,0 0 1 0 0,-1 1-1 0 0,2-2 1 0 0,-8-3 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 17503 0 0,'0'0'803'0'0,"0"0"-18"0"0,-6-5-469 0 0,5 4-245 0 0,0 0-1 0 0,0 1 1 0 0,0-1-1 0 0,1 0 1 0 0,-1 1-1 0 0,0-1 1 0 0,-1 1-1 0 0,1-1 1 0 0,0 1-1 0 0,0 0 1 0 0,0-1-1 0 0,0 1 0 0 0,0 0 1 0 0,0 0-1 0 0,0 0 1 0 0,-1 0-1 0 0,1 0 1 0 0,0 0-1 0 0,0 0 1 0 0,0 0-1 0 0,0 0 1 0 0,0 1-1 0 0,0-1 1 0 0,0 0-1 0 0,-1 1 1 0 0,1-1-1 0 0,0 1 1 0 0,-1 0-1 0 0,-1 1 222 0 0,0 0 0 0 0,1 0 0 0 0,-1 0 0 0 0,1 0 0 0 0,0 1 0 0 0,-4 3 0 0 0,1 2-292 0 0,0 1 0 0 0,1-1 0 0 0,-1 1 0 0 0,2 0 0 0 0,-1 0 0 0 0,1 1-1 0 0,1-1 1 0 0,0 1 0 0 0,-1 10 0 0 0,-7 25 76 0 0,-70 179 1579 0 0,47-140-1313 0 0,-21 92-4015 0 0,51-164-311 0 0,-2 0 1937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 6447 0 0,'0'0'142'0'0,"0"0"22"0"0,0 0 13 0 0,-1-1-20 0 0,-1-2 18 0 0,1 2 561 0 0,1 1 237 0 0,0 0 41 0 0,0 0 8 0 0,0 0 2 0 0,0 0 0 0 0,0 0 0 0 0,0 0-69 0 0,-4 10 770 0 0,-17 27 181 0 0,12-20-811 0 0,-13 17 0 0 0,-53 60 1569 0 0,68-87-2682 0 0,0-1 1 0 0,-1 0-1 0 0,0 0 0 0 0,0-1 1 0 0,-1 0-1 0 0,-12 5 0 0 0,-1 1-1110 0 0,-10 5-2880 0 0,18-9-2812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11975 0 0,'0'0'256'0'0,"0"0"64"0"0,0 0 0 0 0,0 0 32 0 0,0 0-288 0 0,0 0-64 0 0,0 0 0 0 0,0 0 0 0 0,0 0 0 0 0,0 0 0 0 0,0 0 0 0 0,0 0 0 0 0,0 0-392 0 0,6-9-96 0 0,8 10-24 0 0,-1-1-2728 0 0,0 4-552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17 239 10135 0 0,'0'0'231'0'0,"-7"14"546"0"0,0 1-1039 0 0,4-9 1578 0 0,3-5 3758 0 0,8-17-4527 0 0,2 0 1 0 0,-1 1-1 0 0,17-20 0 0 0,-4 6-584 0 0,-4 5-361 0 0,0 1-1 0 0,2 1 1 0 0,1 1 0 0 0,44-35-1 0 0,-62 54 454 0 0,-1 0-1 0 0,1 0 0 0 0,0 1 1 0 0,0-1-1 0 0,0 1 0 0 0,0-1 1 0 0,0 1-1 0 0,0 0 0 0 0,0 0 1 0 0,1 0-1 0 0,-1 1 0 0 0,0-1 1 0 0,0 1-1 0 0,1 0 0 0 0,-1 0 1 0 0,0 0-1 0 0,5 1 0 0 0,-5-1 1 0 0,0 1-1 0 0,0 0 0 0 0,-1 1 0 0 0,1-1 1 0 0,0 0-1 0 0,-1 1 0 0 0,1-1 1 0 0,-1 1-1 0 0,1 0 0 0 0,-1 0 1 0 0,0 0-1 0 0,0 0 0 0 0,0 0 0 0 0,0 1 1 0 0,0-1-1 0 0,0 0 0 0 0,-1 1 1 0 0,1 0-1 0 0,1 2 0 0 0,-1 1-50 0 0,1-1 0 0 0,-1 1-1 0 0,-1-1 1 0 0,1 1 0 0 0,-1 0 0 0 0,0-1 0 0 0,0 1-1 0 0,0 0 1 0 0,-1 0 0 0 0,0 0 0 0 0,0-1-1 0 0,-1 1 1 0 0,0 0 0 0 0,-1 7 0 0 0,-3 5-19 0 0,-1-1 1 0 0,-1 0-1 0 0,-10 20 1 0 0,-2 4-1 0 0,16-33-854 0 0,3-5-3647 0 0,2 4-1547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13823 0 0,'0'0'315'0'0,"0"0"45"0"0,0 0 21 0 0,0 0-49 0 0,0 0-149 0 0,0 0 194 0 0,-2 2 110 0 0,-1 0-449 0 0,0 0 0 0 0,0-1 0 0 0,0 1 0 0 0,0 0 0 0 0,0-1 0 0 0,-1 0 0 0 0,1 0 0 0 0,-1 0 1 0 0,-6 1-1 0 0,-38 2 386 0 0,37-4-361 0 0,1 1-1 0 0,-1 0 0 0 0,1 0 1 0 0,-14 4-1 0 0,8 1-62 0 0,0 2 0 0 0,0-1 0 0 0,1 2 0 0 0,0 0 0 0 0,-20 16 0 0 0,27-19 0 0 0,1 2 0 0 0,0-1 0 0 0,0 1 0 0 0,0 1 0 0 0,1-1 0 0 0,0 1 0 0 0,1 0 0 0 0,-1 0 0 0 0,-5 16 0 0 0,11-24 0 0 0,-1 1 0 0 0,1-1 0 0 0,-1 0 0 0 0,1 0 0 0 0,-1 1 0 0 0,1-1 0 0 0,0 0 0 0 0,0 0 0 0 0,0 1 0 0 0,0-1 0 0 0,0 0 0 0 0,0 1 0 0 0,0-1 0 0 0,0 0 0 0 0,0 0 0 0 0,1 1 0 0 0,-1-1 0 0 0,0 0 0 0 0,1 0 0 0 0,-1 1 0 0 0,1-1 0 0 0,0 0 0 0 0,-1 0 0 0 0,1 0 0 0 0,0 0 0 0 0,-1 0 0 0 0,1 0 0 0 0,0 0 0 0 0,0 0 0 0 0,0 0 0 0 0,0 0 0 0 0,0-1 0 0 0,0 1 0 0 0,0 0 0 0 0,0-1 0 0 0,1 1 0 0 0,-1 0 0 0 0,0-1 0 0 0,0 0 0 0 0,3 1 0 0 0,5 2 0 0 0,0-1 0 0 0,0 0 0 0 0,0 0 0 0 0,14 0 0 0 0,-15-2 0 0 0,16 2 0 0 0,-14-2 0 0 0,1 1 0 0 0,-1 0 0 0 0,0 0 0 0 0,0 1 0 0 0,0 1 0 0 0,15 5 0 0 0,-24-8 0 0 0,0 0 0 0 0,-1 0 0 0 0,1 1 0 0 0,0-1 0 0 0,0 0 0 0 0,-1 1 0 0 0,1-1 0 0 0,0 0 0 0 0,-1 1 0 0 0,1-1 0 0 0,0 1 0 0 0,-1-1 0 0 0,1 1 0 0 0,-1-1 0 0 0,1 1 0 0 0,-1 0 0 0 0,1-1 0 0 0,-1 1 0 0 0,1-1 0 0 0,-1 1 0 0 0,0 0 0 0 0,1 0 0 0 0,-1-1 0 0 0,0 1 0 0 0,1 0 0 0 0,-1-1 0 0 0,0 1 0 0 0,0 0 0 0 0,0 0 0 0 0,0 0 0 0 0,0-1 0 0 0,0 1 0 0 0,0 1 0 0 0,0 0 0 0 0,-1 2 47 0 0,1 0-1 0 0,-1-1 1 0 0,1 1-1 0 0,-1 0 1 0 0,-1-1 0 0 0,1 0-1 0 0,0 1 1 0 0,-1-1-1 0 0,1 0 1 0 0,-1 1-1 0 0,0-1 1 0 0,0 0-1 0 0,-1 0 1 0 0,1-1-1 0 0,0 1 1 0 0,-1 0 0 0 0,0-1-1 0 0,0 1 1 0 0,0-1-1 0 0,0 0 1 0 0,-4 2-1 0 0,-6 4 210 0 0,-1-1 0 0 0,0 0 0 0 0,-26 7 0 0 0,-6-1-256 0 0,30-9 0 0 0,0 0 0 0 0,0 2 0 0 0,-20 8 0 0 0,18-4-200 0 0,-29 9-1 0 0,45-19-274 0 0,2 0-33 0 0,0 0-4 0 0,0 0 0 0 0,0 0 0 0 0,1 0-989 0 0,6-4-3958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124 161 10135 0 0,'0'0'231'0'0,"0"0"29"0"0,3-8 257 0 0,1 0-298 0 0,-1 0-1 0 0,0 0 0 0 0,-1 0 0 0 0,0-1 1 0 0,0 1-1 0 0,0-12 0 0 0,-2 20-71 0 0,0-1 0 0 0,0 0-1 0 0,0 0 1 0 0,0 1 0 0 0,-1-1-1 0 0,1 0 1 0 0,0 1 0 0 0,0-1-1 0 0,-1 0 1 0 0,1 0 0 0 0,0 1-1 0 0,-1-1 1 0 0,1 1 0 0 0,-1-1-1 0 0,1 0 1 0 0,-1 1 0 0 0,0-2-1 0 0,-1 2-97 0 0,1 0 1 0 0,0 0-1 0 0,-1 0 0 0 0,1 0 0 0 0,-1 0 0 0 0,1 0 0 0 0,-1 1 1 0 0,1-1-1 0 0,0 0 0 0 0,-1 1 0 0 0,1-1 0 0 0,-1 1 0 0 0,1-1 0 0 0,0 1 1 0 0,0 0-1 0 0,-1 0 0 0 0,1-1 0 0 0,0 1 0 0 0,0 0 0 0 0,0 0 1 0 0,0 0-1 0 0,0 0 0 0 0,0 0 0 0 0,0 0 0 0 0,-1 2 0 0 0,-1 1 129 0 0,-8 8-91 0 0,-7 6 99 0 0,-21 31 0 0 0,34-43-171 0 0,1 1 0 0 0,0 0 0 0 0,0 0 0 0 0,1 0 0 0 0,0 0 0 0 0,0 0 0 0 0,1 1-1 0 0,0-1 1 0 0,-1 10 0 0 0,2-15-15 0 0,1 0 0 0 0,0-1 0 0 0,0 1 0 0 0,0 0 0 0 0,0 0 0 0 0,1-1 0 0 0,-1 1 0 0 0,0 0 0 0 0,1 0 0 0 0,-1-1 0 0 0,1 1 0 0 0,0 0 0 0 0,-1-1 0 0 0,1 1 0 0 0,0 0 0 0 0,0-1 0 0 0,0 1 0 0 0,2 1 0 0 0,-1-1 0 0 0,0 0 0 0 0,0 0 0 0 0,1 0 0 0 0,0 0 0 0 0,-1-1 0 0 0,1 1 0 0 0,0-1 0 0 0,-1 1 0 0 0,7 1 0 0 0,-2-1 0 0 0,0-1 0 0 0,-1 1 0 0 0,1-1 0 0 0,0-1 0 0 0,0 1 0 0 0,0-1 0 0 0,0 0 0 0 0,0-1 0 0 0,7-1 0 0 0,-8 1 10 0 0,3-1 166 0 0,1 0 0 0 0,0-1 0 0 0,-1 0 0 0 0,1 0 0 0 0,9-6 0 0 0,-17 8-143 0 0,0 0 0 0 0,0-1 1 0 0,0 1-1 0 0,-1 0 0 0 0,1-1 1 0 0,0 1-1 0 0,-1-1 0 0 0,1 0 1 0 0,-1 1-1 0 0,1-1 0 0 0,-1 0 1 0 0,0 0-1 0 0,0 0 0 0 0,0 0 1 0 0,0 0-1 0 0,0 0 0 0 0,0 0 1 0 0,-1 0-1 0 0,1-1 0 0 0,-1 1 1 0 0,1 0-1 0 0,-1 0 0 0 0,0-1 1 0 0,0 1-1 0 0,0 0 0 0 0,0 0 1 0 0,0-1-1 0 0,-1-2 0 0 0,0-1-32 0 0,-1 0 0 0 0,1-1-1 0 0,-1 2 1 0 0,0-1 0 0 0,-1 0 0 0 0,0 0-1 0 0,1 1 1 0 0,-2-1 0 0 0,1 1-1 0 0,-1 0 1 0 0,0 0 0 0 0,0 0 0 0 0,0 0-1 0 0,0 1 1 0 0,-1 0 0 0 0,0 0 0 0 0,0 0-1 0 0,0 0 1 0 0,-1 1 0 0 0,1 0-1 0 0,-7-3 1 0 0,-11-4-11 0 0,9 4-185 0 0,-25-14-1 0 0,38 19 152 0 0,1 1 0 0 0,-1-1 0 0 0,1 1-1 0 0,-1-1 1 0 0,1 1 0 0 0,-1-1 0 0 0,1 0 0 0 0,-1 1 0 0 0,1-1 0 0 0,0 0 0 0 0,-1 1 0 0 0,1-1 0 0 0,0 0 0 0 0,-1 1-1 0 0,1-1 1 0 0,0 0 0 0 0,0 0 0 0 0,0 1 0 0 0,0-1 0 0 0,0 0 0 0 0,0 0 0 0 0,0 1 0 0 0,0-1 0 0 0,0 0-1 0 0,0 0 1 0 0,0 1 0 0 0,0-1 0 0 0,0 0 0 0 0,1 0 0 0 0,-1 1 0 0 0,0-1 0 0 0,0 0 0 0 0,1 1 0 0 0,-1-1-1 0 0,1 0 1 0 0,-1 1 0 0 0,1-1 0 0 0,-1 1 0 0 0,1-1 0 0 0,-1 1 0 0 0,2-2 0 0 0,2-3-229 0 0,2 0 0 0 0,-1 0 0 0 0,8-6 0 0 0,-8 7-450 0 0,8-6-3097 0 0,1-1-1148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11975 0 0,'12'5'290'0'0,"-10"-5"-154"0"0,1 1 1 0 0,-1 1 0 0 0,0-1-1 0 0,1 0 1 0 0,-1 0 0 0 0,0 1-1 0 0,4 3 1 0 0,-4-4 228 0 0,-2-1 122 0 0,0 0 22 0 0,0 0-66 0 0,0 0-222 0 0,0 0 166 0 0,0 0 101 0 0,0 0 21 0 0,-2-1-368 0 0,1 0 0 0 0,0-1 0 0 0,-1 1 0 0 0,1 0 0 0 0,0-1-1 0 0,0 1 1 0 0,0-1 0 0 0,1 1 0 0 0,-1-1 0 0 0,0 1 0 0 0,0-1 0 0 0,0-1 0 0 0,0 0 75 0 0,-1-2 100 0 0,0 0-1 0 0,1-1 0 0 0,0 1 1 0 0,-1-1-1 0 0,2 0 0 0 0,-1 1 1 0 0,1-1-1 0 0,0 0 0 0 0,0 0 1 0 0,0 1-1 0 0,1-1 0 0 0,1-6 1 0 0,1 2-233 0 0,-1 0 0 0 0,1 0 0 0 0,1 1-1 0 0,0-1 1 0 0,0 1 0 0 0,7-9 0 0 0,-2 6-83 0 0,0 0 0 0 0,1 1 0 0 0,1 0 0 0 0,18-14 0 0 0,-12 9 0 0 0,34-26-51 0 0,4-6-1851 0 0,-38 33-944 0 0,19-25 0 0 0,-16 15 810 0 0,-1 6-11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61 11975 0 0,'12'-12'680'0'0,"14"-22"0"0"0,-17 21-602 0 0,-8 12 652 0 0,-1 1 242 0 0,0 0 42 0 0,0 0-61 0 0,0 0-288 0 0,0 0-121 0 0,0 0-28 0 0,0 2-72 0 0,-14 33-358 0 0,-34 62 0 0 0,3-9-14 0 0,-12 25 1675 0 0,-8 17-1518 0 0,31-57-328 0 0,-23 61 320 0 0,52-119-436 0 0,1 1 0 0 0,0 0 0 0 0,1 0 0 0 0,0 0-1 0 0,1 0 1 0 0,1 28 0 0 0,3-32-88 0 0,1-1-4259 0 0,-3-11 3027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15663 0 0,'0'0'356'0'0,"0"0"50"0"0,0 0 20 0 0,0 0-42 0 0,1 1-250 0 0,18 24-120 0 0,-19-25-14 0 0,1 1 0 0 0,0 0 0 0 0,-1 0 0 0 0,1 0 0 0 0,0 0 0 0 0,0 0 0 0 0,0-1 0 0 0,0 1 0 0 0,0 0 0 0 0,0-1 0 0 0,0 1 0 0 0,0 0 0 0 0,0-1 0 0 0,0 0 0 0 0,0 1 0 0 0,0-1 0 0 0,0 1 0 0 0,0-1 0 0 0,0 0 0 0 0,1 0 0 0 0,-1 0 0 0 0,1 0 0 0 0,3 0 0 0 0,1 1 69 0 0,0-1 0 0 0,0 0 0 0 0,-1 0 0 0 0,1-1 0 0 0,0 1 0 0 0,-1-1 1 0 0,1-1-1 0 0,-1 1 0 0 0,9-4 0 0 0,7-4 495 0 0,21-13 1 0 0,-12 7-273 0 0,14-4-5 0 0,0 3 0 0 0,2 2-1 0 0,87-17 1 0 0,-102 27-2010 0 0,-9 3-3773 0 0,-9 1-304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139 131 15663 0 0,'0'0'356'0'0,"0"0"50"0"0,0 2 20 0 0,8 35 41 0 0,-7-19 3521 0 0,7-30-3823 0 0,5-9-165 0 0,0 0 0 0 0,2 1 0 0 0,0 0 0 0 0,1 2 0 0 0,1-1 0 0 0,37-29 0 0 0,-43 40 0 0 0,-130 101-1384 0 0,58-53 1032 0 0,46-31 301 0 0,1 0 0 0 0,-1 1 0 0 0,2 0-1 0 0,-22 21 1 0 0,31-26 180 0 0,-1 0 0 0 0,0 1-1 0 0,1 0 1 0 0,0 0 0 0 0,0 0-1 0 0,1 0 1 0 0,-3 7 0 0 0,5-12-93 0 0,1 1 0 0 0,-1-1 0 0 0,1 0 0 0 0,0 1 0 0 0,0-1 1 0 0,0 1-1 0 0,-1-1 0 0 0,1 0 0 0 0,1 1 0 0 0,-1-1 1 0 0,0 1-1 0 0,0-1 0 0 0,0 1 0 0 0,1-1 0 0 0,-1 0 1 0 0,1 1-1 0 0,0 0 0 0 0,0 0-26 0 0,0-1 0 0 0,0 0 0 0 0,0 1-1 0 0,0-1 1 0 0,1 0 0 0 0,-1 0 0 0 0,1 0 0 0 0,-1 0 0 0 0,1 0 0 0 0,-1 0 0 0 0,1 0 0 0 0,-1 0-1 0 0,1-1 1 0 0,0 1 0 0 0,-1-1 0 0 0,1 1 0 0 0,2 0 0 0 0,0 0-343 0 0,1-1 1 0 0,-1 1-1 0 0,0-1 1 0 0,1 0-1 0 0,-1 0 1 0 0,0 0-1 0 0,6-1 1 0 0,4-2-691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37:0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14 5063 0 0,'2'-3'150'0'0,"-1"2"-109"0"0,0 0-1 0 0,0 1 1 0 0,0-1 0 0 0,0 0-1 0 0,0 0 1 0 0,-1 1-1 0 0,1-1 1 0 0,0 1-1 0 0,1-1 1 0 0,-1 1-1 0 0,0-1 1 0 0,0 1-1 0 0,2-1 1 0 0,-3 1 86 0 0,1 0 1 0 0,-1-1 0 0 0,1 1-1 0 0,-1 0 1 0 0,1 0-1 0 0,-1 0 1 0 0,1 0 0 0 0,-1 0-1 0 0,1 0 1 0 0,-1 0-1 0 0,1 0 1 0 0,-1 0 0 0 0,1 0-1 0 0,-1 0 1 0 0,1 0-1 0 0,0 0 1 0 0,-1 1 0 0 0,1-1-1 0 0,-1 0 1 0 0,1 0 0 0 0,-1 1-1 0 0,0-1 1 0 0,1 0-1 0 0,-1 0 1 0 0,1 1 0 0 0,-1-1-1 0 0,1 0 1 0 0,-1 1-1 0 0,0-1 1 0 0,1 1 0 0 0,-1-1-1 0 0,0 1 1 0 0,1-1-1 0 0,-1 0 1 0 0,0 1 0 0 0,0-1-1 0 0,0 1 1 0 0,1-1-1 0 0,-1 1 1 0 0,0 0 0 0 0,0-1-1 0 0,0 1 1 0 0,0 0 0 0 0,1 2 34 0 0,0 0 0 0 0,-1 0 1 0 0,0 1-1 0 0,1-1 1 0 0,-1 0-1 0 0,-1 5 1 0 0,-2 8 259 0 0,-2-1 1 0 0,0 0-1 0 0,0 0 1 0 0,-1 0 0 0 0,-1 0-1 0 0,-12 18 1 0 0,4-7 13 0 0,-146 313 1284 0 0,9-17-1664 0 0,113-254-14 0 0,-4-3 0 0 0,-92 112 0 0 0,114-152-1220 0 0,6-4-4762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11975 0 0,'0'0'267'0'0,"0"0"42"0"0,0 0 17 0 0,0 0-28 0 0,2-1-196 0 0,19-13-157 0 0,-20 13-288 0 0,-1 1-133 0 0,0 0-32 0 0,0 0 66 0 0,0 0 356 0 0,0 0 408 0 0,0 0 152 0 0,0 0 34 0 0,-1-1-232 0 0,-1 0 0 0 0,1 0-1 0 0,-1 0 1 0 0,1 0 0 0 0,0 0-1 0 0,0 0 1 0 0,-1 0 0 0 0,1-1 0 0 0,0 1-1 0 0,0 0 1 0 0,0-1 0 0 0,-1-2-1 0 0,1 2-241 0 0,1 0-1 0 0,0 0 1 0 0,-1 0 0 0 0,1 0-1 0 0,0 0 1 0 0,0 0 0 0 0,0 0-1 0 0,0 1 1 0 0,1-1-1 0 0,-1 0 1 0 0,0 0 0 0 0,1 0-1 0 0,-1 0 1 0 0,1 0-1 0 0,0 0 1 0 0,0 0 0 0 0,-1 1-1 0 0,3-3 1 0 0,21-32 437 0 0,-21 32-461 0 0,17-21-10 0 0,0 1 0 0 0,30-28 0 0 0,-43 46 0 0 0,1-1 0 0 0,-1 1 0 0 0,1 1 0 0 0,0-1 0 0 0,1 1 0 0 0,-1 1 0 0 0,1 0 0 0 0,0 0 0 0 0,0 1 0 0 0,1 0 0 0 0,17-4 0 0 0,6 0 678 0 0,-27 5-483 0 0,1 1 1 0 0,-1-1 0 0 0,1 1 0 0 0,-1 0 0 0 0,1 1-1 0 0,7 0 1 0 0,-5 0-196 0 0,1-2 0 0 0,-10 2 10 0 0,0 0 1 0 0,1 0-1 0 0,-1 0 0 0 0,0-1 1 0 0,1 1-1 0 0,-1 0 0 0 0,1 0 0 0 0,-1 0 1 0 0,0 0-1 0 0,1 0 0 0 0,-1 0 0 0 0,0 0 1 0 0,1 0-1 0 0,-1 0 0 0 0,0 0 1 0 0,1 0-1 0 0,-1 0 0 0 0,1 0 0 0 0,-1 1 1 0 0,0-1-1 0 0,1 0 0 0 0,-1 0 0 0 0,0 0 1 0 0,1 0-1 0 0,-1 1 0 0 0,0-1 1 0 0,0 0-1 0 0,1 0 0 0 0,-1 1 0 0 0,0-1 1 0 0,0 0-1 0 0,1 0 0 0 0,-1 1 0 0 0,0-1 1 0 0,0 0-1 0 0,0 1 0 0 0,1-1 1 0 0,-1 0-1 0 0,0 1 0 0 0,0-1 0 0 0,0 0 1 0 0,0 1-1 0 0,-1 12 386 0 0,1-12-303 0 0,-2 9 50 0 0,-1 1-1 0 0,0-1 1 0 0,-1 0 0 0 0,0 0 0 0 0,0-1-1 0 0,-1 1 1 0 0,-10 14 0 0 0,6-8-156 0 0,-12 25 1 0 0,12-18-298 0 0,7-15 69 0 0,-1 1 1 0 0,-1-1 0 0 0,1 1 0 0 0,-1-1 0 0 0,-1 0-1 0 0,-7 9 1 0 0,7-10 240 0 0,5 0-208 0 0,1-6-870 0 0,-1-1-372 0 0,0 0-71 0 0,0 0-14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10 6447 0 0,'0'0'142'0'0,"0"0"22"0"0,0 0 13 0 0,5-5 12 0 0,-1 1 22 0 0,-3 3 878 0 0,-1 1 363 0 0,0 0 70 0 0,0 0-57 0 0,-5 14 768 0 0,-11 18-1724 0 0,0-1-1 0 0,-2-1 1 0 0,-35 46-1 0 0,18-27-282 0 0,4-5-238 0 0,2 1 0 0 0,2 1-1 0 0,3 2 1 0 0,-21 53 0 0 0,41-88-285 0 0,-1 0 0 0 0,2 1 0 0 0,-3 21 0 0 0,5-30-845 0 0,1 0 1 0 0,0 1-1 0 0,2 9 0 0 0,2 2-3826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69 447 11975 0 0,'0'0'267'0'0,"0"0"42"0"0,0 0 17 0 0,-2 1-28 0 0,-10 2-196 0 0,0-2-92 0 0,5-5-10 0 0,4 1 0 0 0,0-1-1 0 0,0 1 0 0 0,0-1 1 0 0,1 0-1 0 0,0 0 1 0 0,0 0-1 0 0,0 0 0 0 0,0-1 1 0 0,1 1-1 0 0,-3-9 0 0 0,1 0 311 0 0,1 0 0 0 0,-1-20 0 0 0,3 23-279 0 0,1-1 1 0 0,0 1-1 0 0,0 0 1 0 0,1-1-1 0 0,1 1 0 0 0,0 0 1 0 0,0 0-1 0 0,1 0 1 0 0,0 1-1 0 0,0-1 0 0 0,1 1 1 0 0,1 0-1 0 0,10-14 1 0 0,-2 6-491 0 0,0 1-1 0 0,0 1 1 0 0,2 0 0 0 0,0 1 0 0 0,30-21 0 0 0,-30 26 377 0 0,0-1 0 0 0,1 2-1 0 0,-1 0 1 0 0,2 1 0 0 0,24-6-1 0 0,-21 7 688 0 0,1 2 1 0 0,0 1-1 0 0,-1 1 0 0 0,1 0 0 0 0,0 2 1 0 0,0 0-1 0 0,30 5 0 0 0,-45-4-416 0 0,0 1 0 0 0,0-1-1 0 0,0 1 1 0 0,-1 1 0 0 0,1-1-1 0 0,-1 1 1 0 0,1 0 0 0 0,-1 1-1 0 0,0 0 1 0 0,8 5 0 0 0,-13-7-157 0 0,1 0 1 0 0,0-1-1 0 0,0 1 1 0 0,-1 0-1 0 0,1 0 1 0 0,-1 0-1 0 0,1 0 1 0 0,-1 0-1 0 0,0 0 1 0 0,0 0-1 0 0,0 1 1 0 0,0-1-1 0 0,0 0 1 0 0,-1 1-1 0 0,1-1 0 0 0,-1 0 1 0 0,1 1-1 0 0,-1-1 1 0 0,0 1-1 0 0,0-1 1 0 0,0 1-1 0 0,0-1 1 0 0,0 0-1 0 0,-1 1 1 0 0,1-1-1 0 0,-1 1 1 0 0,0-1-1 0 0,1 0 1 0 0,-1 1-1 0 0,0-1 1 0 0,0 0-1 0 0,-1 0 1 0 0,0 2-1 0 0,-4 5-133 0 0,0 0-1 0 0,-1-1 1 0 0,0 1 0 0 0,0-2-1 0 0,-1 1 1 0 0,-8 6 0 0 0,-57 37-986 0 0,39-28 891 0 0,-9 6-36 0 0,-2-1-1 0 0,0-2 0 0 0,-65 25 1 0 0,96-45-314 0 0,-1 0 0 0 0,0-1 1 0 0,-1-1-1 0 0,1-1 1 0 0,-27 3-1 0 0,41-6 91 0 0,-5 0 263 0 0,4-3-4718 0 0,2-11 2863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11975 0 0,'0'0'267'0'0,"0"0"42"0"0,0 0 17 0 0,0 0-28 0 0,0 2-196 0 0,-2 6-100 0 0,1-1 0 0 0,-2 0 1 0 0,1 0-1 0 0,-1 0 0 0 0,0 0 1 0 0,-6 10-1 0 0,-29 41-45 0 0,32-48 15 0 0,-309 455 157 0 0,271-403 965 0 0,25-37-732 0 0,1 1 1 0 0,1 0 0 0 0,2 1-1 0 0,-14 33 1 0 0,2 13-631 0 0,23-64-243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25 15663 0 0,'0'0'356'0'0,"0"0"50"0"0,0 0 20 0 0,-7-14 106 0 0,6 13-545 0 0,-1 0-1 0 0,0 0 1 0 0,0-1 0 0 0,1 2-1 0 0,-1-1 1 0 0,0 0 0 0 0,0 0-1 0 0,0 1 1 0 0,0-1-1 0 0,0 1 1 0 0,0-1 0 0 0,0 1-1 0 0,0 0 1 0 0,0 0-1 0 0,0 0 1 0 0,0 0 0 0 0,0 0-1 0 0,-3 1 1 0 0,-5 0-154 0 0,0 2-1 0 0,-14 4 1 0 0,15-4 39 0 0,7-3 54 0 0,-71 25-1077 0 0,65-21 1224 0 0,0 0 0 0 0,0 1 0 0 0,0-1 0 0 0,1 1 0 0 0,0 1 0 0 0,-11 9 0 0 0,-8 11 190 0 0,-31 31 580 0 0,52-50-782 0 0,0 0-1 0 0,0 0 1 0 0,0 0-1 0 0,1 1 1 0 0,0-1-1 0 0,0 1 1 0 0,-3 9-1 0 0,7-7-60 0 0,1-9 0 0 0,-1 0 0 0 0,1 0 0 0 0,0 0 0 0 0,0 0 0 0 0,0 0 0 0 0,-1 0 0 0 0,1 0 0 0 0,0 0 0 0 0,1-1 0 0 0,-1 1 0 0 0,0 0 0 0 0,0 0 0 0 0,0-1 0 0 0,0 1 0 0 0,0-1 0 0 0,1 1 0 0 0,-1-1 0 0 0,0 0 0 0 0,1 1 0 0 0,-1-1 0 0 0,0 0 0 0 0,0 0 0 0 0,3 0 0 0 0,1 0 0 0 0,0 0 0 0 0,0 0 0 0 0,0 0 0 0 0,0-1 0 0 0,6-1 0 0 0,3-3 0 0 0,-1-1 0 0 0,1 0 0 0 0,-1-1 0 0 0,0 0 0 0 0,-1-1 0 0 0,19-16 0 0 0,9-4 0 0 0,26-14 0 0 0,-62 38 72 0 0,-3 3 299 0 0,-1 1 117 0 0,0 0 21 0 0,0 0-66 0 0,-1 2-294 0 0,-3 7-589 0 0,-1 0 0 0 0,0 0 0 0 0,0 0 0 0 0,-11 12 0 0 0,14-19 248 0 0,2-1-320 0 0,0-1-989 0 0,0 0-3958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19 19351 0 0,'-6'-6'940'0'0,"-9"-5"63"0"0,15 11-1000 0 0,0 0 1 0 0,-1 0 0 0 0,1-1-1 0 0,0 1 1 0 0,-1 0 0 0 0,1 0-1 0 0,-1 0 1 0 0,1 0 0 0 0,0 0-1 0 0,-1 0 1 0 0,1 0 0 0 0,0 0-1 0 0,-1 0 1 0 0,1 0 0 0 0,0 0-1 0 0,-1 0 1 0 0,1 0 0 0 0,0 0-1 0 0,-1 0 1 0 0,1 0-1 0 0,0 0 1 0 0,-1 0 0 0 0,1 1-1 0 0,0-1 1 0 0,-1 0 0 0 0,1 0-1 0 0,0 0 1 0 0,-1 0 0 0 0,1 1-1 0 0,0-1 1 0 0,-1 0 0 0 0,1 0-1 0 0,0 1 1 0 0,0-1 0 0 0,0 0-1 0 0,-1 1 1 0 0,1-1-1 0 0,0 0 1 0 0,0 1 0 0 0,0-1-1 0 0,0 0 1 0 0,-1 1 0 0 0,1-1-1 0 0,0 0 1 0 0,0 1 0 0 0,0-1 5 0 0,-3 7-128 0 0,0-1-1 0 0,0 1 0 0 0,0-1 1 0 0,1 1-1 0 0,0 0 1 0 0,-2 9-1 0 0,-2 9-427 0 0,-54 151-61 0 0,48-148 608 0 0,-86 178 0 0 0,25-84-56 0 0,-119 219-753 0 0,176-304-1175 0 0,11-23 961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15663 0 0,'0'0'356'0'0,"2"0"50"0"0,18 6-270 0 0,-1-2 1 0 0,2 0-1 0 0,-1-1 1 0 0,0-1-1 0 0,1-1 1 0 0,-1-1-1 0 0,38-4 1 0 0,-25-1 211 0 0,-1-1 0 0 0,0-1 0 0 0,-1-2 1 0 0,38-15-1 0 0,-34 9-300 0 0,-1-1-1 0 0,34-22 1 0 0,-48 24-936 0 0,1-1-1 0 0,22-21 0 0 0,-4-2-625 0 0,-12 12-20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7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238 131 13823 0 0,'0'0'630'0'0,"0"0"-13"0"0,7-5-368 0 0,19-9-1450 0 0,1-1 1 0 0,36-30-1 0 0,-61 44 1305 0 0,0 0 0 0 0,-1 0 0 0 0,1-1 0 0 0,-1 1 0 0 0,0-1 0 0 0,1 0 1 0 0,-1 1-1 0 0,0-1 0 0 0,0 0 0 0 0,0 0 0 0 0,0 0 0 0 0,0 1 0 0 0,-1-1 1 0 0,1 0-1 0 0,0 0 0 0 0,-1 0 0 0 0,0 0 0 0 0,1-4 0 0 0,-1 5-44 0 0,0 1-1 0 0,-1-1 0 0 0,1 1 1 0 0,0-1-1 0 0,-1 0 0 0 0,1 1 0 0 0,0-1 1 0 0,-1 1-1 0 0,1-1 0 0 0,-1 1 1 0 0,1-1-1 0 0,-1 1 0 0 0,1-1 1 0 0,-1 1-1 0 0,1-1 0 0 0,-1 1 1 0 0,0 0-1 0 0,1-1 0 0 0,-1 1 1 0 0,0 0-1 0 0,1 0 0 0 0,-1-1 0 0 0,-1 1 1 0 0,-16-4 564 0 0,9 3-460 0 0,0 2 0 0 0,0-1-1 0 0,0 1 1 0 0,0 0 0 0 0,0 1-1 0 0,0 0 1 0 0,0 1 0 0 0,1 0 0 0 0,-15 6-1 0 0,4 0-53 0 0,1 1-1 0 0,1 1 0 0 0,-21 15 1 0 0,20-10 119 0 0,0 1 1 0 0,1 1-1 0 0,1 0 0 0 0,0 1 1 0 0,1 0-1 0 0,-15 28 0 0 0,27-41-229 0 0,-1 0 0 0 0,1 0 0 0 0,1 0 0 0 0,-1 0 0 0 0,1 1 0 0 0,0-1 0 0 0,0 0 0 0 0,1 1 0 0 0,-1 9 0 0 0,3-4 0 0 0,-1-11 0 0 0,1 1 0 0 0,0-1 0 0 0,0 0 0 0 0,0 0 0 0 0,-1 0 0 0 0,1 0 0 0 0,0 0 0 0 0,0 0 0 0 0,0 0 0 0 0,0-1 0 0 0,1 1 0 0 0,-1 0 0 0 0,0 0 0 0 0,0-1 0 0 0,0 1 0 0 0,1-1 0 0 0,-1 1 0 0 0,0-1 0 0 0,1 0 0 0 0,-1 1 0 0 0,0-1 0 0 0,1 0 0 0 0,-1 0 0 0 0,0 0 0 0 0,1 0 0 0 0,-1 0 0 0 0,0 0 0 0 0,1 0 0 0 0,2-1 0 0 0,2 0 0 0 0,0-1 0 0 0,0 1 0 0 0,0-1 0 0 0,11-5 0 0 0,85-41 1883 0 0,-91 42-1862 0 0,1 1-1 0 0,0 0 1 0 0,0 0 0 0 0,0 2-1 0 0,1-1 1 0 0,-1 2 0 0 0,21-3-1 0 0,-32 5-20 0 0,0 0 0 0 0,1-1 0 0 0,-1 1 0 0 0,0 0 0 0 0,0 0 0 0 0,0 0 0 0 0,1 1 0 0 0,-1-1 0 0 0,0 0 0 0 0,0 0 0 0 0,0 0 0 0 0,1 1 0 0 0,-1-1 0 0 0,0 1 0 0 0,0-1 0 0 0,0 1 0 0 0,0-1 0 0 0,0 1 0 0 0,0 0 0 0 0,0-1 0 0 0,0 1 0 0 0,0 0 0 0 0,0 0 0 0 0,-1 0 0 0 0,1 0 0 0 0,0 0 0 0 0,0 0 0 0 0,-1 0 0 0 0,1 0 0 0 0,0 0 0 0 0,-1 0 0 0 0,0 0 0 0 0,1 0 0 0 0,-1 0 0 0 0,1 1 0 0 0,-1-1 0 0 0,0 0 0 0 0,0 0 0 0 0,0 0 0 0 0,0 3 0 0 0,1 0-286 0 0,-1 1 0 0 0,0 0 1 0 0,0-1-1 0 0,0 8 0 0 0,-1-11-6861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178 375 4143 0 0,'-63'5'641'0'0,"5"-1"1976"0"0,53-4-2483 0 0,0 0 0 0 0,0 0 0 0 0,0-1 0 0 0,0 1 1 0 0,0-1-1 0 0,1 0 0 0 0,-8-3 0 0 0,11 4-101 0 0,1 0 0 0 0,-1 0 0 0 0,1 0 0 0 0,-1-1 0 0 0,1 1 0 0 0,-1 0 0 0 0,1 0-1 0 0,-1-1 1 0 0,1 1 0 0 0,-1 0 0 0 0,1-1 0 0 0,-1 1 0 0 0,1 0 0 0 0,0-1 0 0 0,-1 1 0 0 0,1-1 0 0 0,-1 1 0 0 0,1 0 0 0 0,0-1 0 0 0,0 1 0 0 0,-1-1-1 0 0,1 1 1 0 0,0-1 0 0 0,0 1 0 0 0,0-1 0 0 0,-1 1 0 0 0,1-1 0 0 0,0 0 0 0 0,0 1 0 0 0,0-1 0 0 0,0 1 0 0 0,0-1 0 0 0,0 1 0 0 0,0-1-1 0 0,0 1 1 0 0,0-1 0 0 0,0 0 0 0 0,1 1 0 0 0,-1-1 0 0 0,0 1 0 0 0,0-1 0 0 0,0 1 0 0 0,1-1 0 0 0,-1 1 0 0 0,0-1 0 0 0,1 1 0 0 0,-1 0 0 0 0,0-1-1 0 0,1 1 1 0 0,-1-1 0 0 0,1 0 0 0 0,1-1 184 0 0,0 0 1 0 0,0-1-1 0 0,1 1 0 0 0,-1 0 0 0 0,1 0 0 0 0,-1 0 0 0 0,4-2 0 0 0,10-1 60 0 0,0 0 0 0 0,0 0-1 0 0,1 2 1 0 0,-1 0 0 0 0,1 0-1 0 0,23 1 1 0 0,-7 0-162 0 0,263-8 980 0 0,-24 3-102 0 0,316-67 664 0 0,-3-38 60 0 0,-388 72-1009 0 0,-70 16 44 0 0,212-11 0 0 0,-203 31-279 0 0,265 26 1 0 0,-271-5-522 0 0,285 46-1898 0 0,-320-43-201 0 0,-2 1-4645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 6447 0 0,'0'0'298'0'0,"0"0"-10"0"0,1 1-188 0 0,0 3 507 0 0,-1 0 1 0 0,1 0-1 0 0,-1 0 0 0 0,1 0 1 0 0,-1 0-1 0 0,0 0 1 0 0,-1 7-1 0 0,0-8-452 0 0,1-2-64 0 0,-1 0 0 0 0,0 0 0 0 0,0 0 0 0 0,0 0 0 0 0,0 0 0 0 0,1 0-1 0 0,-1 0 1 0 0,0-1 0 0 0,0 1 0 0 0,-1 0 0 0 0,1-1 0 0 0,0 1 0 0 0,0 0-1 0 0,-2 0 1 0 0,1 0 86 0 0,-8 3 185 0 0,-1 0 0 0 0,0 0 0 0 0,0-1-1 0 0,-1 0 1 0 0,1-1 0 0 0,0 0 0 0 0,-1-1-1 0 0,-12 0 1 0 0,-24 3 53 0 0,-41 11-1098 0 0,-168 52-1 0 0,230-57 435 0 0,18-7 204 0 0,1 0 0 0 0,-1 0 1 0 0,1 0-1 0 0,-1-1 0 0 0,0-1 0 0 0,0 1 0 0 0,-12-1 0 0 0,20-1 6 0 0,0 0 0 0 0,0 0-1 0 0,-1 0 1 0 0,1 0 0 0 0,0-1-1 0 0,0 1 1 0 0,-1 0 0 0 0,1-1-1 0 0,0 1 1 0 0,0-1 0 0 0,0 0-1 0 0,-1 1 1 0 0,1-1 0 0 0,0 0 0 0 0,0 0-1 0 0,0 1 1 0 0,0-1 0 0 0,0 0-1 0 0,1 0 1 0 0,-1 0 0 0 0,0 0-1 0 0,-1-2 1 0 0,1 1-128 0 0,1 0 0 0 0,-1-1 0 0 0,0 1 0 0 0,1 0 0 0 0,-1-1 0 0 0,1 1 0 0 0,0-1 0 0 0,0 1-1 0 0,0 0 1 0 0,0-1 0 0 0,0-3 0 0 0,2-2-270 0 0,0 0-1 0 0,0 0 1 0 0,0 0-1 0 0,1 1 0 0 0,0-1 1 0 0,5-8-1 0 0,4-1 330 0 0,-12 17 162 0 0,1 1 1 0 0,-1-1-1 0 0,1 1 0 0 0,-1-1 0 0 0,1 1 0 0 0,-1-1 0 0 0,0 1 0 0 0,1 0 1 0 0,-1-1-1 0 0,0 1 0 0 0,1 0 0 0 0,-1-1 0 0 0,0 1 0 0 0,0 0 0 0 0,1 5 22 0 0,0-1-1 0 0,-1 1 0 0 0,1-1 0 0 0,-1 1 1 0 0,-1 0-1 0 0,1-1 0 0 0,-2 8 0 0 0,-12 40 412 0 0,11-41-460 0 0,-11 32-788 0 0,-2-1 0 0 0,-2 0 0 0 0,-27 47 0 0 0,-81 113-2283 0 0,109-175 3482 0 0,-20 43 0 0 0,36-69-289 0 0,0 1-1 0 0,0-1 1 0 0,0 0-1 0 0,0 1 0 0 0,0-1 1 0 0,1 1-1 0 0,-1-1 1 0 0,1 1-1 0 0,0 0 1 0 0,0-1-1 0 0,0 1 0 0 0,0-1 1 0 0,0 1-1 0 0,0-1 1 0 0,1 1-1 0 0,-1-1 0 0 0,1 1 1 0 0,0-1-1 0 0,0 1 1 0 0,0-1-1 0 0,0 1 0 0 0,0-1 1 0 0,3 4-1 0 0,-1-2 110 0 0,1 0-1 0 0,-1-1 1 0 0,1 1-1 0 0,0-1 1 0 0,0 0-1 0 0,0 0 1 0 0,0-1-1 0 0,1 1 1 0 0,-1-1-1 0 0,1 0 1 0 0,6 2-1 0 0,-2-1-49 0 0,0-1 0 0 0,0 0 0 0 0,1 0 0 0 0,-1-1 0 0 0,1 0 0 0 0,17-1 0 0 0,-3-2 392 0 0,36-7 0 0 0,175-51 1100 0 0,-153 36-1352 0 0,-35 11-537 0 0,-8 2-408 0 0,49-9-1 0 0,-86 20 86 0 0,-2 0 0 0 0,3 8-1365 0 0,-1 0-2902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10 7799 0 0,'0'0'706'0'0,"-2"-1"-578"0"0,-27-3 370 0 0,-1 2 0 0 0,1 0 0 0 0,-1 2 0 0 0,0 1 0 0 0,1 2 0 0 0,-54 10 0 0 0,68-9-42 0 0,0 1-1 0 0,0 1 1 0 0,1 0-1 0 0,-1 1 1 0 0,1 0-1 0 0,1 1 1 0 0,0 1-1 0 0,0 0 1 0 0,-14 12-1 0 0,18-12-204 0 0,0-1 0 0 0,1 1 0 0 0,0 1 0 0 0,0 0-1 0 0,1 0 1 0 0,0 0 0 0 0,1 1 0 0 0,0 0 0 0 0,1 0 0 0 0,0 0 0 0 0,1 1-1 0 0,-4 14 1 0 0,7-23-237 0 0,1 0 0 0 0,-1-1-1 0 0,1 1 1 0 0,0 0 0 0 0,0 0 0 0 0,0 0-1 0 0,0-1 1 0 0,1 1 0 0 0,-1 0-1 0 0,1-1 1 0 0,-1 1 0 0 0,1 0 0 0 0,0-1-1 0 0,0 1 1 0 0,0-1 0 0 0,0 1 0 0 0,1-1-1 0 0,1 3 1 0 0,-2-3-7 0 0,0-1 0 0 0,1 0-1 0 0,-1 0 1 0 0,0 0 0 0 0,1 0 0 0 0,-1 0-1 0 0,1 0 1 0 0,-1 0 0 0 0,1 0 0 0 0,0-1 0 0 0,-1 1-1 0 0,1 0 1 0 0,0-1 0 0 0,-1 0 0 0 0,1 1-1 0 0,0-1 1 0 0,-1 0 0 0 0,1 0 0 0 0,0 0-1 0 0,0 0 1 0 0,-1 0 0 0 0,1 0 0 0 0,0-1 0 0 0,0 1-1 0 0,-1 0 1 0 0,1-1 0 0 0,0 0 0 0 0,-1 1-1 0 0,3-2 1 0 0,7-3 30 0 0,0-1-1 0 0,0 0 1 0 0,-1-1-1 0 0,0 0 1 0 0,0-1-1 0 0,9-9 1 0 0,48-56 100 0 0,3-4-230 0 0,-69 76 52 0 0,0 0 0 0 0,0 0 1 0 0,0 1-1 0 0,0-1 0 0 0,0 0 0 0 0,-1 0 0 0 0,1 1 0 0 0,0-1 0 0 0,0 1 1 0 0,1-1-1 0 0,-1 1 0 0 0,0-1 0 0 0,0 1 0 0 0,2-1 0 0 0,-3 1-107 0 0,1 1-1 0 0,0-1 0 0 0,0 1 0 0 0,0-1 1 0 0,-1 1-1 0 0,1-1 0 0 0,0 1 1 0 0,-1-1-1 0 0,1 1 0 0 0,0 0 0 0 0,-1-1 1 0 0,1 1-1 0 0,-1 0 0 0 0,1-1 1 0 0,-1 1-1 0 0,0 0 0 0 0,1 0 0 0 0,-1-1 1 0 0,0 1-1 0 0,1 2 0 0 0,4 8-1615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10135 0 0,'0'0'464'0'0,"0"0"-9"0"0,2 1-295 0 0,12 9 245 0 0,0-2-1 0 0,0 0 1 0 0,1-1-1 0 0,24 8 1 0 0,-30-12-402 0 0,0-1 1 0 0,0 0 0 0 0,0 0 0 0 0,0-1 0 0 0,0 0 0 0 0,0-1 0 0 0,0 0 0 0 0,0-1 0 0 0,0 0-1 0 0,9-2 1 0 0,18-7-225 0 0,-1-2 0 0 0,0-1 0 0 0,63-34 0 0 0,-52 23-4199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0,0 2-41 0 0,2 21-183 0 0,-2-17-56 0 0,1 0 0 0 0,0 0 0 0 0,0 0 0 0 0,0 0 0 0 0,0 0 0 0 0,5 10 0 0 0,0-5 149 0 0,1 0 0 0 0,0 0-1 0 0,0-1 1 0 0,1 0 0 0 0,1 0 0 0 0,0-1-1 0 0,0 0 1 0 0,0-1 0 0 0,1 0-1 0 0,1 0 1 0 0,-1-1 0 0 0,1 0 0 0 0,15 6-1 0 0,5 1 370 0 0,0-2 0 0 0,1-1 0 0 0,62 13 0 0 0,-67-19-513 0 0,-1-1-1 0 0,1-1 0 0 0,-1-2 1 0 0,1-1-1 0 0,0-1 0 0 0,-1-1 1 0 0,46-9-1 0 0,-53 6-3822 0 0,-4-3-1149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15663 0 0,'-1'0'356'0'0,"-6"2"-268"0"0,1 0 0 0 0,-1 0 0 0 0,1 1 0 0 0,0 0 0 0 0,0 0 0 0 0,-8 5 0 0 0,-35 28 572 0 0,30-21-572 0 0,-316 264-3528 0 0,315-260 676 0 0,20-19-1328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0,'0'0'424'0'0,"0"0"88"0"0,0 0 24 0 0,0 0 8 0 0,0 0-440 0 0,0 0-104 0 0,0 0 0 0 0,0 0 0 0 0,0 0-384 0 0,0 0-104 0 0,0 0-24 0 0,0 0-4912 0 0,0 0-984 0 0</inkml:trace>
  <inkml:trace contextRef="#ctx0" brushRef="#br0" timeOffset="1">42 389 19351 0 0,'0'0'424'0'0,"0"0"88"0"0,0 0 24 0 0,0 0 8 0 0,0 0-440 0 0,-8 8-104 0 0,-2 1 0 0 0,2 1 0 0 0,2-2-384 0 0,1-2-104 0 0,5-6-24 0 0,0 0 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13823 0 0,'0'0'315'0'0,"0"0"45"0"0,0 0 21 0 0,0 0-49 0 0,1 2-220 0 0,0 5-29 0 0,0 0 0 0 0,-1 0 0 0 0,1 1 0 0 0,-1-1-1 0 0,-1 0 1 0 0,1 0 0 0 0,-3 9 0 0 0,-16 52 994 0 0,6-24-765 0 0,0 2-312 0 0,6-27 0 0 0,2 0 0 0 0,-5 28 0 0 0,7-29 0 0 0,-2 1 0 0 0,0-1 0 0 0,-10 25 0 0 0,0-4 0 0 0,12-31-326 0 0,0-1-1 0 0,0 0 1 0 0,-1 1-1 0 0,-1-2 1 0 0,1 1-1 0 0,-1 0 1 0 0,-10 10-1 0 0,1-4-1107 0 0,-30 25 0 0 0,42-37 854 0 0,2-1-285 0 0,0-3-126 0 0,-1-12-29 0 0,4-4-4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100 414 6447 0 0,'-99'104'1619'0'0,"98"-103"-18"0"0,1-2-429 0 0,5-6 151 0 0,12-15-891 0 0,-4 5 157 0 0,63-90 333 0 0,37-48 300 0 0,-82 116-1244 0 0,-17 20-53 0 0,1 0-1 0 0,1 2 0 0 0,0 0 0 0 0,24-19 0 0 0,-26 25-150 0 0,0 1 0 0 0,1 1 0 0 0,21-10 0 0 0,-30 16 173 0 0,0 1 0 0 0,0 0 0 0 0,1 0 0 0 0,-1 1 1 0 0,1 0-1 0 0,-1 0 0 0 0,1 0 0 0 0,-1 1 0 0 0,1 0 1 0 0,-1 0-1 0 0,1 1 0 0 0,7 1 0 0 0,14 5 53 0 0,1 2 0 0 0,-1 1 0 0 0,-1 2 0 0 0,35 19 0 0 0,11 4 0 0 0,-66-32 70 0 0,0 1 0 0 0,0-1 0 0 0,-1 1-1 0 0,0 0 1 0 0,0 1 0 0 0,0-1 0 0 0,0 1 0 0 0,-1 0-1 0 0,0 1 1 0 0,0-1 0 0 0,8 13 0 0 0,-11-14-23 0 0,0 0 0 0 0,0 0 0 0 0,0 0 0 0 0,0 0 0 0 0,-1 1 0 0 0,0-1 0 0 0,0 0 1 0 0,0 1-1 0 0,0-1 0 0 0,-1 1 0 0 0,0-1 0 0 0,0 1 0 0 0,0 0 0 0 0,0-1 0 0 0,-1 1 0 0 0,0-1 1 0 0,0 1-1 0 0,0-1 0 0 0,0 0 0 0 0,-4 7 0 0 0,0 0-22 0 0,0-1 1 0 0,-1 0-1 0 0,-1-1 1 0 0,1 0-1 0 0,-14 14 1 0 0,-44 38-13 0 0,50-49-14 0 0,-59 50 1 0 0,-2-4 0 0 0,-3-3 0 0 0,-86 45 0 0 0,85-53-891 0 0,39-21-765 0 0,-76 33 1 0 0,90-49 121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232 122 6447 0 0,'26'-57'656'0'0,"-23"50"-5"0"0,-1-1-1 0 0,0 1 1 0 0,0-1 0 0 0,-1 1 0 0 0,2-15-1 0 0,-3 20 374 0 0,0 2 0 0 0,-9-3 887 0 0,7 3-1893 0 0,0 0 0 0 0,0 0 0 0 0,0 0 0 0 0,0 0 0 0 0,0 0 0 0 0,0 0 0 0 0,0 1 0 0 0,0-1 0 0 0,0 0 0 0 0,0 1 0 0 0,0 0 0 0 0,0 0 0 0 0,1-1 0 0 0,-1 1 0 0 0,-3 2 0 0 0,-27 21 36 0 0,14-10-59 0 0,-4 2 5 0 0,0 1 0 0 0,1 1 0 0 0,-18 20 0 0 0,29-28 0 0 0,2 1 0 0 0,-1 0 0 0 0,1 0 0 0 0,1 0 0 0 0,0 1 0 0 0,1 0 0 0 0,0 0 0 0 0,-4 14 0 0 0,10-24 15 0 0,-1-1 0 0 0,1 1-1 0 0,0-1 1 0 0,-1 1 0 0 0,1-1 0 0 0,0 1-1 0 0,0-1 1 0 0,0 1 0 0 0,0-1-1 0 0,0 1 1 0 0,0-1 0 0 0,0 1 0 0 0,1 0-1 0 0,-1-1 1 0 0,0 1 0 0 0,1-1-1 0 0,0 0 1 0 0,-1 1 0 0 0,1-1 0 0 0,0 1-1 0 0,1 1 1 0 0,0-1 44 0 0,0 0 1 0 0,0 0-1 0 0,1 0 0 0 0,-1-1 1 0 0,0 1-1 0 0,1-1 0 0 0,-1 1 1 0 0,1-1-1 0 0,-1 0 1 0 0,1 0-1 0 0,3 1 0 0 0,5 0 148 0 0,0 0 1 0 0,1 0-1 0 0,-1-1 0 0 0,22-1 0 0 0,-21-1-207 0 0,0 0 0 0 0,0-1 0 0 0,0-1 0 0 0,0 0 0 0 0,0 0 0 0 0,16-7 0 0 0,-18 4 0 0 0,-8 2 0 0 0,-1 2 0 0 0,3-6 0 0 0,-4 0 0 0 0,0 7-34 0 0,0 1-1 0 0,0-1 1 0 0,0 0-1 0 0,0 1 0 0 0,0-1 1 0 0,0 0-1 0 0,0 0 1 0 0,0 1-1 0 0,0-1 1 0 0,0 0-1 0 0,0 1 0 0 0,1-1 1 0 0,-1 0-1 0 0,0 1 1 0 0,1-1-1 0 0,-1 0 1 0 0,0 1-1 0 0,1-1 0 0 0,-1 0 1 0 0,0 1-1 0 0,1-1 1 0 0,-1 1-1 0 0,1-1 1 0 0,-1 1-1 0 0,1-1 0 0 0,0 1 1 0 0,-1-1-1 0 0,2 0 1 0 0,1-1-637 0 0,22-21-3266 0 0,-7 11 1891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32 13823 0 0,'0'0'315'0'0,"1"-2"45"0"0,8-24 465 0 0,-9 26-824 0 0,0-1-1 0 0,0 1 0 0 0,0 0 1 0 0,0 0-1 0 0,0 0 0 0 0,0 0 1 0 0,0 0-1 0 0,0-1 1 0 0,0 1-1 0 0,0 0 0 0 0,0 0 1 0 0,1 0-1 0 0,-1 0 0 0 0,0 0 1 0 0,0-1-1 0 0,0 1 0 0 0,0 0 1 0 0,0 0-1 0 0,0 0 1 0 0,0 0-1 0 0,1 0 0 0 0,-1 0 1 0 0,0 0-1 0 0,0 0 0 0 0,0 0 1 0 0,0-1-1 0 0,0 1 0 0 0,1 0 1 0 0,-1 0-1 0 0,0 0 1 0 0,0 0-1 0 0,0 0 0 0 0,0 0 1 0 0,0 0-1 0 0,1 0 0 0 0,-1 0 1 0 0,0 0-1 0 0,0 0 1 0 0,0 0-1 0 0,0 0 0 0 0,1 0 1 0 0,-1 0-1 0 0,0 0 0 0 0,0 1 1 0 0,0-1-1 0 0,0 0 0 0 0,0 0 1 0 0,1 0-1 0 0,-1 0 1 0 0,0 0-1 0 0,0 0 0 0 0,0 0 1 0 0,0 0-1 0 0,0 0 0 0 0,0 1 1 0 0,0-1-1 0 0,1 0 0 0 0,-1 0 1 0 0,0 0-1 0 0,4 6 61 0 0,-3-1 75 0 0,1-1 1 0 0,0 0-1 0 0,-1 1 1 0 0,0-1-1 0 0,0 1 1 0 0,0 0-1 0 0,-1-1 1 0 0,1 7-1 0 0,-4 39 555 0 0,2-35-657 0 0,-6 50 204 0 0,-4 0-1 0 0,-2-1 1 0 0,-3 0-1 0 0,-3-1 1 0 0,-3-1-1 0 0,-34 70 1 0 0,32-84-1297 0 0,-49 76 1 0 0,57-102 95 0 0,0-1-1 0 0,-1-1 1 0 0,-1 0 0 0 0,-1-1 0 0 0,-26 20 0 0 0,19-22-572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11975 0 0,'0'2'547'0'0,"0"5"-435"0"0,0 0-1 0 0,1 1 1 0 0,0-1-1 0 0,0 0 1 0 0,1 0-1 0 0,0 0 1 0 0,0 0 0 0 0,0-1-1 0 0,1 1 1 0 0,0 0-1 0 0,1-1 1 0 0,-1 0-1 0 0,1 0 1 0 0,0 0 0 0 0,1 0-1 0 0,-1-1 1 0 0,1 1-1 0 0,0-1 1 0 0,1 0-1 0 0,-1-1 1 0 0,1 1 0 0 0,0-1-1 0 0,0 0 1 0 0,11 5-1 0 0,-9-6-45 0 0,0-1-1 0 0,0 0 0 0 0,0 0 0 0 0,0 0 1 0 0,0-1-1 0 0,0 0 0 0 0,0-1 0 0 0,0 0 1 0 0,0 0-1 0 0,0-1 0 0 0,0 0 0 0 0,0 0 1 0 0,0-1-1 0 0,0 0 0 0 0,11-5 0 0 0,3-1 139 0 0,-1-2 0 0 0,0-1 0 0 0,0 0 0 0 0,20-16 0 0 0,54-50-3155 0 0,-71 57 1128 0 0,-3 2-3587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2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 11975 0 0,'0'0'267'0'0,"0"0"42"0"0,0 0 17 0 0,0 0-28 0 0,-15 2-186 0 0,11-2-112 0 0,0 1 0 0 0,0 0 0 0 0,0-1 0 0 0,1 0 0 0 0,-1 0 0 0 0,0 0 0 0 0,0-1 0 0 0,0 1 0 0 0,0-1 0 0 0,0 0 0 0 0,-4-2 0 0 0,-22-2 0 0 0,24 5 137 0 0,-1 0-1 0 0,1 1 0 0 0,-1-1 0 0 0,1 2 1 0 0,-1-1-1 0 0,1 1 0 0 0,0 0 0 0 0,0 0 1 0 0,0 0-1 0 0,0 1 0 0 0,0 0 0 0 0,0 0 1 0 0,1 1-1 0 0,-10 7 0 0 0,5-3 156 0 0,1 1 0 0 0,0 0 0 0 0,1 0 0 0 0,0 1 0 0 0,0 0 0 0 0,-10 19 0 0 0,16-26-292 0 0,1-1 0 0 0,0 0 0 0 0,0 1 0 0 0,0-1 0 0 0,0 1 0 0 0,0 0 0 0 0,0-1 0 0 0,1 1 0 0 0,-1-1 0 0 0,1 1 0 0 0,0 0 0 0 0,0 4 0 0 0,4 7 0 0 0,0-11 0 0 0,-3-2 0 0 0,1 1 0 0 0,0-1-1 0 0,0 1 0 0 0,0-1 1 0 0,0 0-1 0 0,1 1 0 0 0,-1-1 1 0 0,0 0-1 0 0,1 0 0 0 0,-1 0 1 0 0,0-1-1 0 0,1 1 0 0 0,-1 0 1 0 0,1-1-1 0 0,-1 0 0 0 0,1 0 1 0 0,-1 1-1 0 0,1-2 0 0 0,-1 1 1 0 0,1 0-1 0 0,-1 0 0 0 0,1-1 1 0 0,-1 1-1 0 0,1-1 0 0 0,-1 0 1 0 0,5-2-1 0 0,5-2 12 0 0,0-1 0 0 0,-1-1 0 0 0,20-13 0 0 0,-16 9 34 0 0,11-9 804 0 0,-19 14-479 0 0,0 0 1 0 0,13-7-1 0 0,-20 12-369 0 0,0 1-1 0 0,1 0 0 0 0,-1 0 0 0 0,0-1 1 0 0,0 1-1 0 0,1 0 0 0 0,-1 0 1 0 0,0 0-1 0 0,1-1 0 0 0,-1 1 1 0 0,0 0-1 0 0,1 0 0 0 0,-1 0 1 0 0,0 0-1 0 0,1 0 0 0 0,-1 0 1 0 0,1 0-1 0 0,-1 0 0 0 0,0 0 0 0 0,1 0 1 0 0,-1 0-1 0 0,0 0 0 0 0,1 0 1 0 0,-1 0-1 0 0,1 0 0 0 0,-1 0 1 0 0,0 0-1 0 0,1 0 0 0 0,-1 0 1 0 0,0 0-1 0 0,1 1 0 0 0,-1-1 1 0 0,0 0-1 0 0,1 0 0 0 0,-1 0 0 0 0,0 1 1 0 0,0-1-1 0 0,1 0 0 0 0,-1 0 1 0 0,0 1-1 0 0,0-1 0 0 0,1 0 1 0 0,-1 1-1 0 0,0-1 0 0 0,0 0 1 0 0,1 1-1 0 0,-1 0 1 0 0,2 1-2 0 0,0 0 0 0 0,-1 0-1 0 0,1 1 1 0 0,-1-1 0 0 0,1 0-1 0 0,-1 1 1 0 0,0 0 0 0 0,1-1-1 0 0,-1 1 1 0 0,-1 0 0 0 0,1-1-1 0 0,1 5 1 0 0,-1 4 35 0 0,0 0 0 0 0,-1 12 0 0 0,0-9-723 0 0,3 26 0 0 0,-3-39-5778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95 148 13247 0 0,'0'0'1195'0'0,"1"2"-982"0"0,-1-1-126 0 0,1 0 0 0 0,-1 1 0 0 0,0-1 0 0 0,1 1 0 0 0,-1-1 0 0 0,0 1 0 0 0,0-1 0 0 0,0 1 0 0 0,0-1 0 0 0,0 1 0 0 0,0-1 0 0 0,0 1 0 0 0,-1-1 0 0 0,1 1 0 0 0,0-1 0 0 0,-1 0 0 0 0,1 1 0 0 0,-2 1 0 0 0,1 0 150 0 0,-1 0 1 0 0,0-1-1 0 0,0 1 1 0 0,0-1-1 0 0,0 1 1 0 0,0-1-1 0 0,-1 0 1 0 0,-3 4-1 0 0,3-4-84 0 0,-1 0 0 0 0,1 0 1 0 0,0 0-1 0 0,-1 0 0 0 0,1 0 0 0 0,-1-1 0 0 0,0 1 0 0 0,1-1 0 0 0,-1 0 0 0 0,0 0 1 0 0,0 0-1 0 0,0-1 0 0 0,0 0 0 0 0,0 1 0 0 0,-4-2 0 0 0,7 1-134 0 0,0-1 1 0 0,0 1-1 0 0,1-1 0 0 0,-1 0 1 0 0,1 1-1 0 0,-1-1 0 0 0,1 0 1 0 0,-1 0-1 0 0,1 1 0 0 0,-1-1 0 0 0,1 0 1 0 0,-1 0-1 0 0,1 0 0 0 0,0 0 1 0 0,0 1-1 0 0,-1-1 0 0 0,1 0 1 0 0,0 0-1 0 0,0 0 0 0 0,0-2 1 0 0,0-1 2 0 0,0-1 0 0 0,1 1 1 0 0,0 0-1 0 0,0-1 0 0 0,0 1 1 0 0,0 0-1 0 0,0 0 0 0 0,1 0 1 0 0,3-6-1 0 0,21-33 64 0 0,-16 29-74 0 0,-1 2-1 0 0,2-1 1 0 0,-1 2 0 0 0,2-1-1 0 0,0 2 1 0 0,0-1 0 0 0,17-10-1 0 0,-27 20-2 0 0,0 0-1 0 0,0-1 0 0 0,1 1 1 0 0,-1 0-1 0 0,0 0 0 0 0,1 0 1 0 0,-1 1-1 0 0,0-1 1 0 0,1 1-1 0 0,-1-1 0 0 0,1 1 1 0 0,-1 0-1 0 0,1 0 1 0 0,-1 0-1 0 0,1 0 0 0 0,-1 0 1 0 0,1 1-1 0 0,-1-1 0 0 0,1 1 1 0 0,2 0-1 0 0,-2 1 2 0 0,-1-1 0 0 0,1 1 0 0 0,-1 0-1 0 0,0-1 1 0 0,1 1 0 0 0,-1 0 0 0 0,0 0-1 0 0,0 1 1 0 0,0-1 0 0 0,0 0 0 0 0,-1 1-1 0 0,1-1 1 0 0,-1 1 0 0 0,1-1 0 0 0,-1 1 0 0 0,0 0-1 0 0,1 3 1 0 0,7 24-1076 0 0,7 41 0 0 0,6 23-1122 0 0,-22-93 1491 0 0,4 9-3935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3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45 6447 0 0,'0'0'142'0'0,"0"0"22"0"0,2 1 13 0 0,37 7-50 0 0,-37-7-458 0 0,-2-1-137 0 0,0 0-39 0 0,0 1 65 0 0,0 4 356 0 0,0-3 408 0 0,0-2 152 0 0,0 0 34 0 0,0 0 4 0 0,0 0 0 0 0,0 0 0 0 0,0 0-503 0 0,0 0 0 0 0,0 0 0 0 0,0 0 0 0 0,0 0 0 0 0,0 0-1 0 0,0 0 1 0 0,0 0 0 0 0,0 0 0 0 0,0 0 0 0 0,0 0 0 0 0,0 0-1 0 0,0 0 1 0 0,0 1 0 0 0,0-1 0 0 0,0 0 0 0 0,0 0-1 0 0,0 0 1 0 0,0 0 0 0 0,0 0 0 0 0,0 0 0 0 0,0 0 0 0 0,0 0-1 0 0,0 0 1 0 0,0 0 0 0 0,0 0 0 0 0,0 0 0 0 0,-1 0 0 0 0,1 0-1 0 0,0 0 1 0 0,0 0 0 0 0,0 0 0 0 0,0 0 0 0 0,0 0 0 0 0,0 0-1 0 0,0 0 1 0 0,0 0 0 0 0,0 0 0 0 0,0 0 0 0 0,0 0 0 0 0,0 0-1 0 0,0 0 1 0 0,0 0 0 0 0,-1 0 0 0 0,1 0 0 0 0,0 0 0 0 0,0 0-1 0 0,0 0 1 0 0,0 0 0 0 0,0 0 0 0 0,0 0 0 0 0,0 0-1 0 0,0 0 1 0 0,0 0 0 0 0,0 0 0 0 0,0 0 0 0 0,0 0 0 0 0,0 0-1 0 0,0 0 1 0 0,0 0 0 0 0,-1 0 0 0 0,1 0 0 0 0,0 0 0 0 0,0 0-1 0 0,0 0-7 0 0,0 0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1 1 0 0,0-1 0 0 0,0 0 0 0 0,0 0 0 0 0,0 0 0 0 0,0 0-1 0 0,0 0 1 0 0,0 0 0 0 0,0 0 0 0 0,0 0 0 0 0,9 15 8784 0 0,-8-13-8414 0 0,-1-2 117 0 0,0 0 21 0 0,0 0-66 0 0,0 1-294 0 0,2 7-133 0 0,-4 1-16 0 0,0 0 0 0 0,2-1 0 0 0,-3-1 0 0 0,-3 4 0 0 0,5-11 0 0 0,-16 15 0 0 0,11-9 0 0 0,-1-1 0 0 0,11-11 0 0 0,1 1 0 0 0,-1-1 0 0 0,7-6 0 0 0,3 0 0 0 0,1 1 0 0 0,0 0 0 0 0,0 1 0 0 0,1 0 0 0 0,32-13 0 0 0,-18 13 0 0 0,1 2 0 0 0,51-8 0 0 0,-60 13 0 0 0,10-3 0 0 0,-11 1 0 0 0,25-1 0 0 0,-38 6 0 0 0,-7 0 0 0 0,-1 0 0 0 0,1 0 0 0 0,-1 0 0 0 0,1 0 0 0 0,-1 0 0 0 0,1 0 0 0 0,-1 0 0 0 0,1 1 0 0 0,-1-1 0 0 0,1 0 0 0 0,-1 0 0 0 0,1 1 0 0 0,-1-1 0 0 0,1 0 0 0 0,-1 1 0 0 0,1-1 0 0 0,-1 1 0 0 0,0-1 0 0 0,1 0 0 0 0,-1 1 0 0 0,0-1 0 0 0,1 1 0 0 0,-1-1 0 0 0,0 1 0 0 0,0-1 0 0 0,1 1 0 0 0,-1-1 0 0 0,0 1 0 0 0,0-1 0 0 0,0 1 0 0 0,0 0 0 0 0,0-1 0 0 0,0 1 0 0 0,0-1 0 0 0,0 1 0 0 0,0-1 0 0 0,0 1 0 0 0,0-1 0 0 0,0 1 0 0 0,0-1 0 0 0,0 1 0 0 0,0 0 0 0 0,-1 0 0 0 0,1 0 0 0 0,-1 9-72 0 0,-1-1-1 0 0,0 1 0 0 0,-1-1 1 0 0,1 1-1 0 0,-2-1 0 0 0,1 0 1 0 0,-2 0-1 0 0,1 0 1 0 0,-10 13-1 0 0,-6 6-472 0 0,-35 36-1 0 0,22-26 371 0 0,-130 128-519 0 0,-12-14-409 0 0,76-68 852 0 0,77-64 251 0 0,14-12 0 0 0,0-1 0 0 0,-1 0 0 0 0,-16 11 0 0 0,18-15 0 0 0,-5-1-15 0 0,0-3 94 0 0,11 1 259 0 0,1 0 136 0 0,0 0 34 0 0,0 0-65 0 0,0 0-435 0 0,1 1 1 0 0,-1 0-1 0 0,1-1 0 0 0,-1 1 1 0 0,1-1-1 0 0,0 1 0 0 0,-1-1 1 0 0,1 1-1 0 0,0-1 0 0 0,0 0 1 0 0,-1 1-1 0 0,1-1 0 0 0,0 0 1 0 0,0 1-1 0 0,-1-1 1 0 0,1 0-1 0 0,0 0 0 0 0,1 0 1 0 0,16 2-3 0 0,-5-2 117 0 0,1 0 0 0 0,-1-1 0 0 0,0-1 0 0 0,23-6 0 0 0,53-21 888 0 0,-49 15-754 0 0,-3 1-141 0 0,70-20-58 0 0,-92 29-60 0 0,1 1 0 0 0,1 1 1 0 0,-1 0-1 0 0,29 1 0 0 0,-38 0 2 0 0,1 2 0 0 0,20 8 0 0 0,-26-7 0 0 0,12 5 0 0 0,-13-6 0 0 0,1-1 0 0 0,-1 1 0 0 0,0-1 0 0 0,0 1 0 0 0,1-1 0 0 0,-1 0 0 0 0,1 1 0 0 0,-1-1 0 0 0,0 0 0 0 0,1 0 0 0 0,-1 0 0 0 0,1 0 0 0 0,-1 0 0 0 0,0 0 0 0 0,1-1 0 0 0,-1 1 0 0 0,3-1 0 0 0,1-1 0 0 0,1 1-165 0 0,-1-1 0 0 0,1 0-1 0 0,-1 0 1 0 0,0-1 0 0 0,0 1-1 0 0,0-1 1 0 0,0 0 0 0 0,0-1-1 0 0,-1 1 1 0 0,1-1 0 0 0,5-7-1 0 0,11-7-619 0 0,-13 13-3252 0 0,0 2-1381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3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59 8287 0 0,'16'-10'770'0'0,"35"-18"0"0"0,-5 10 3054 0 0,-46 17-3732 0 0,0 1 0 0 0,0 0 0 0 0,1 0-1 0 0,-1 0 1 0 0,0 0 0 0 0,0 0 0 0 0,0-1-1 0 0,0 1 1 0 0,1 0 0 0 0,-1 0 0 0 0,0 0-1 0 0,0 0 1 0 0,1 0 0 0 0,-1 0 0 0 0,0 0 0 0 0,0 0-1 0 0,0 0 1 0 0,1 0 0 0 0,-1 0 0 0 0,0 0-1 0 0,0 0 1 0 0,0 0 0 0 0,1 0 0 0 0,-1 0-1 0 0,0 0 1 0 0,0 0 0 0 0,1 0 0 0 0,-1 0-1 0 0,0 0 1 0 0,0 0 0 0 0,0 1 0 0 0,1-1 0 0 0,-1 0-1 0 0,0 0 1 0 0,0 0 0 0 0,0 0 0 0 0,1 1-1 0 0,-7 6 665 0 0,-14 9-344 0 0,-106 49 786 0 0,10-6-1279 0 0,44-19 81 0 0,-147 58 0 0 0,213-96-25 0 0,-6 3 29 0 0,0-1 0 0 0,-1 0-1 0 0,0-1 1 0 0,-18 2 0 0 0,28-5-67 0 0,1 0-1 0 0,-1 1 1 0 0,1-1-1 0 0,0 0 1 0 0,-1-1-1 0 0,1 1 0 0 0,-1 0 1 0 0,1-1-1 0 0,0 1 1 0 0,-1-1-1 0 0,1 0 1 0 0,0 0-1 0 0,-1 0 1 0 0,1 0-1 0 0,0 0 1 0 0,0 0-1 0 0,0-1 0 0 0,0 1 1 0 0,0-1-1 0 0,0 1 1 0 0,1-1-1 0 0,-1 0 1 0 0,0 0-1 0 0,1 1 1 0 0,0-1-1 0 0,-1 0 0 0 0,1-1 1 0 0,0 1-1 0 0,0 0 1 0 0,-2-4-1 0 0,-6-31-394 0 0,9 36-30 0 0,0 1-22 0 0,0 0 68 0 0,-1 0 433 0 0,0 0 1 0 0,0 0 0 0 0,0 1 0 0 0,0-1-1 0 0,0 0 1 0 0,1 1 0 0 0,-1-1 0 0 0,0 1-1 0 0,0-1 1 0 0,0 1 0 0 0,1 0-1 0 0,-1-1 1 0 0,0 1 0 0 0,1 0 0 0 0,-1-1-1 0 0,1 1 1 0 0,-2 1 0 0 0,-9 16-11 0 0,8-13 21 0 0,-15 26 251 0 0,-10 16 651 0 0,24-42-809 0 0,0 0 1 0 0,1 0 0 0 0,-1-1 0 0 0,-1 0-1 0 0,1 0 1 0 0,-10 7 0 0 0,7-8 53 0 0,-7 6 427 0 0,8-6 747 0 0,9 9-1158 0 0,-2-7-163 0 0,2 0 0 0 0,-1-1 0 0 0,1 1 0 0 0,0-1 0 0 0,0 1 0 0 0,0-1 0 0 0,0 0 0 0 0,1 0 0 0 0,-1 0 0 0 0,1 0 0 0 0,0-1-1 0 0,0 0 1 0 0,1 0 0 0 0,-1 0 0 0 0,1 0 0 0 0,5 2 0 0 0,-4-3-103 0 0,0 0 0 0 0,0 0 0 0 0,0 0-1 0 0,0-1 1 0 0,0 0 0 0 0,1 0 0 0 0,-1 0-1 0 0,1-1 1 0 0,-1 0 0 0 0,0-1 0 0 0,1 1 0 0 0,-1-1-1 0 0,9-2 1 0 0,41-12-99 0 0,-7 2 64 0 0,0 1 0 0 0,74-6 0 0 0,-116 17 165 0 0,1 2 0 0 0,-1-1-1 0 0,1 1 1 0 0,-1 0 0 0 0,1 0-1 0 0,-1 1 1 0 0,0 0 0 0 0,0 0-1 0 0,1 0 1 0 0,-2 1 0 0 0,1 1-1 0 0,0-1 1 0 0,-1 1 0 0 0,11 7 0 0 0,-13-7-21 0 0,0-1 0 0 0,0 1 0 0 0,-1 0 0 0 0,1 0 0 0 0,-1 0 0 0 0,0 0 0 0 0,0 0 0 0 0,0 1 0 0 0,-1-1 0 0 0,1 1 0 0 0,-1 0 0 0 0,0 0 0 0 0,-1 0 0 0 0,1 0 0 0 0,-1 0 0 0 0,0 0 0 0 0,0 0 0 0 0,-1 1 0 0 0,1-1 0 0 0,-1 0 0 0 0,-1 9 0 0 0,0-2 198 0 0,-1 0 0 0 0,0 0 1 0 0,-5 15-1 0 0,5-22-150 0 0,0 0 0 0 0,-1 0 0 0 0,1 0 0 0 0,-1 0 0 0 0,0-1 0 0 0,0 1 0 0 0,-1-1 0 0 0,1 1 0 0 0,-7 5 0 0 0,-1-2-56 0 0,1 1 0 0 0,-1-2 0 0 0,0 0 0 0 0,-1 0 0 0 0,1-1 0 0 0,-17 6 0 0 0,-353 126 123 0 0,308-114 197 0 0,38-13 1052 0 0,33-11-1573 0 0,2 0-250 0 0,0 0-49 0 0,1-1 362 0 0,0 0 0 0 0,0 0 0 0 0,1 0-1 0 0,-1 0 1 0 0,0 1 0 0 0,1-1 0 0 0,-1 0 0 0 0,1 0 0 0 0,1 0 0 0 0,-2 1-16 0 0,3-2-99 0 0,0 0-1 0 0,0 0 1 0 0,0 1-1 0 0,0-1 1 0 0,0 1-1 0 0,0 0 1 0 0,1 1-1 0 0,-1-1 1 0 0,0 1-1 0 0,0 0 1 0 0,1 0-1 0 0,-1 0 0 0 0,6 1 1 0 0,1 2-5206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95 4607 0 0,'0'0'102'0'0,"0"0"20"0"0,0 0 6 0 0,7-12 0 0 0,4 3-150 0 0,-9 8 108 0 0,-1 0 0 0 0,1 0 0 0 0,0 0 0 0 0,-1-1 0 0 0,1 1 0 0 0,-1 0 0 0 0,0-1 0 0 0,1 0 0 0 0,-1 1 0 0 0,0-1 0 0 0,0 0 0 0 0,0 1 0 0 0,0-1 0 0 0,0 0 0 0 0,-1 0 0 0 0,2-4 0 0 0,-2 2 94 0 0,1-1 2020 0 0,1-5 2244 0 0,-2 8-4304 0 0,1 0 0 0 0,0 0 0 0 0,0 0 0 0 0,0 0 0 0 0,0 1 0 0 0,0-1 0 0 0,1 0 0 0 0,-1 1 0 0 0,0-1 0 0 0,1 1 0 0 0,-1-1 0 0 0,1 1 0 0 0,2-2 0 0 0,-2 3-124 0 0,-2 5-12 0 0,-4 7-8 0 0,4-12 4 0 0,-50 132 443 0 0,34-84-52 0 0,-1-1 216 0 0,-11 54 0 0 0,15-42-607 0 0,3-15 0 0 0,2 0 0 0 0,-4 49 0 0 0,15-35 0 0 0,-1-41 0 0 0,-2-1 0 0 0,0 17 0 0 0,0-27 0 0 0,-1-1 0 0 0,0 1 0 0 0,0-1 0 0 0,-1 0 0 0 0,1 0 0 0 0,-1 1 0 0 0,0-1 0 0 0,0-1 0 0 0,-1 1 0 0 0,-3 5 0 0 0,-6 6 0 0 0,-18 18 0 0 0,20-24 0 0 0,0 1 0 0 0,1 1 0 0 0,-13 20 0 0 0,19-23 0 0 0,3-1 0 0 0,7-3 0 0 0,-3-4 0 0 0,0 0 0 0 0,-1 0 0 0 0,1 0 0 0 0,0 0 0 0 0,0-1 0 0 0,-1 0 0 0 0,1 0 0 0 0,0 0 0 0 0,0 0 0 0 0,0-1 0 0 0,-1 1 0 0 0,1-1 0 0 0,0 0 0 0 0,-1 0 0 0 0,1 0 0 0 0,-1 0 0 0 0,1-1 0 0 0,-1 0 0 0 0,5-2 0 0 0,0-1 0 0 0,0 1 0 0 0,-1 0-201 0 0,-6 3-850 0 0,-1 1-385 0 0,0 0-78 0 0,0 0-20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69 6447 0 0,'0'-1'142'0'0,"1"-2"-114"0"0,0 1 0 0 0,0 0 0 0 0,0-1-1 0 0,0 1 1 0 0,0 0 0 0 0,0 0 0 0 0,1-1 0 0 0,-1 1 0 0 0,1 0 0 0 0,-1 1 0 0 0,1-1 0 0 0,0 0 0 0 0,0 0 0 0 0,0 1 0 0 0,0-1 0 0 0,0 1 0 0 0,0-1-1 0 0,3 0 1 0 0,-1 0-24 0 0,-3 2 0 0 0,0 0 0 0 0,0-1 0 0 0,0 1-1 0 0,0-1 1 0 0,0 1 0 0 0,0-1-1 0 0,0 0 1 0 0,-1 1 0 0 0,1-1 0 0 0,0 0-1 0 0,0 0 1 0 0,-1 1 0 0 0,1-1-1 0 0,0 0 1 0 0,-1 0 0 0 0,1 0 0 0 0,-1 0-1 0 0,1-1 1 0 0,0 0 377 0 0,-5-5 1131 0 0,2 6-1456 0 0,1 1 12 0 0,0-1-1 0 0,0 1 0 0 0,0-1 1 0 0,0 1-1 0 0,0 0 0 0 0,0 0 1 0 0,0-1-1 0 0,0 1 0 0 0,0 0 1 0 0,0 0-1 0 0,0 0 0 0 0,0 0 1 0 0,0 0-1 0 0,0 0 0 0 0,0 0 0 0 0,0 0 1 0 0,-2 1-1 0 0,0 1 21 0 0,0 0-1 0 0,0 0 1 0 0,1 0 0 0 0,-1 1-1 0 0,1-1 1 0 0,-1 1-1 0 0,1 0 1 0 0,0-1 0 0 0,-3 6-1 0 0,3-6-87 0 0,-7 12 0 0 0,6-6 225 0 0,1 1 0 0 0,0-1 0 0 0,0 0 1 0 0,-1 11-1 0 0,1-8 82 0 0,0-1 1 0 0,-4 16-1 0 0,-6 0-307 0 0,-1 0 0 0 0,-1-1 0 0 0,-27 36 0 0 0,12-17 0 0 0,11-17 288 0 0,-2 0 0 0 0,-2-2 0 0 0,0 0 0 0 0,-46 39 0 0 0,54-51 376 0 0,13-12-277 0 0,8-2-198 0 0,0 0 0 0 0,-1-1 1 0 0,1 1-1 0 0,0-2 0 0 0,-1 1 1 0 0,1-1-1 0 0,10-7 0 0 0,-6 5-98 0 0,5-3-91 0 0,122-56 0 0 0,-118 57 0 0 0,-1 1 0 0 0,1 0 0 0 0,-1 1 0 0 0,2 2 0 0 0,27-3 0 0 0,-42 6 0 0 0,-1 0 0 0 0,1 0 0 0 0,-1 1 0 0 0,1 0 0 0 0,-1 0 0 0 0,0 0 0 0 0,1 1 0 0 0,7 3 0 0 0,-13-5 0 0 0,1 0 0 0 0,0 1 0 0 0,0-1 0 0 0,-1 0 0 0 0,1 0 0 0 0,0 1 0 0 0,-1-1 0 0 0,1 0 0 0 0,0 1 0 0 0,-1-1 0 0 0,1 1 0 0 0,-1-1 0 0 0,1 1 0 0 0,-1-1 0 0 0,1 1 0 0 0,-1-1 0 0 0,1 1 0 0 0,-1 0 0 0 0,1-1 0 0 0,-1 1 0 0 0,0 0 0 0 0,1-1 0 0 0,-1 1 0 0 0,0 0 0 0 0,0-1 0 0 0,1 1 0 0 0,-1 0 0 0 0,0 0 0 0 0,0-1 0 0 0,0 1 0 0 0,0 0 0 0 0,0 0 0 0 0,0 0 0 0 0,0 1 0 0 0,0-1-13 0 0,0 1 0 0 0,0 0 0 0 0,0-1 0 0 0,0 1 0 0 0,0-1 0 0 0,0 1 0 0 0,-1-1 0 0 0,1 1 0 0 0,-1 0-1 0 0,1-1 1 0 0,-1 1 0 0 0,1-1 0 0 0,-1 0 0 0 0,0 1 0 0 0,0-1 0 0 0,0 0 0 0 0,1 1 0 0 0,-1-1 0 0 0,-1 0 0 0 0,1 0 0 0 0,0 0-1 0 0,-2 2 1 0 0,1-1-87 0 0,-3 2-422 0 0,1-1 1 0 0,-1 0-1 0 0,-9 5 1 0 0,11-6-157 0 0,0-1 0 0 0,0 0 0 0 0,0 0 0 0 0,0 0 0 0 0,0 0 0 0 0,0 0-1 0 0,-5 0 1 0 0,6-3-346 0 0,-8-12 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3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13823 0 0,'0'0'315'0'0,"0"0"45"0"0,0 0 21 0 0,0 0-49 0 0,1 1-220 0 0,1 3-111 0 0,-1 0 0 0 0,1-1 0 0 0,-1 1 0 0 0,0 0 0 0 0,0 0 0 0 0,-1 0 0 0 0,1 0 0 0 0,-1 0 0 0 0,0 0 0 0 0,1 0 0 0 0,-2 0 0 0 0,1-1 0 0 0,0 1 0 0 0,-2 6 0 0 0,-2 6-2 0 0,0-1 0 0 0,-7 19 0 0 0,-1-1 1 0 0,-69 193 0 0 0,48-130 711 0 0,-8 26 453 0 0,16-43-1035 0 0,9-34-111 0 0,-15 82 0 0 0,28-107-42 0 0,1-6-137 0 0,0 0 0 0 0,-1 1 0 0 0,0-1 0 0 0,-9 21 0 0 0,11-34-792 0 0,1-1-877 0 0,0 0-3286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282 130 6447 0 0,'0'0'298'0'0,"2"1"-10"0"0,-2-1-218 0 0,0 1 1 0 0,0-1 0 0 0,0 1 0 0 0,-1-1-1 0 0,1 1 1 0 0,0-1 0 0 0,0 0-1 0 0,-1 1 1 0 0,1-1 0 0 0,0 0 0 0 0,-1 1-1 0 0,1-1 1 0 0,0 0 0 0 0,-1 1-1 0 0,1-1 1 0 0,-1 0 0 0 0,1 0-1 0 0,0 1 1 0 0,-1-1 0 0 0,1 0 0 0 0,-1 0-1 0 0,1 0 1 0 0,-1 0 0 0 0,0 1-1 0 0,-24 12 2862 0 0,12-6-1557 0 0,5-3-1220 0 0,1-2-66 0 0,-4-1 1486 0 0,11-1-1501 0 0,0-1 0 0 0,0 1 0 0 0,0 0 0 0 0,0 0-1 0 0,0 0 1 0 0,-1 0 0 0 0,1 0 0 0 0,0 0 0 0 0,0 0 0 0 0,0 0-1 0 0,0 0 1 0 0,0 0 0 0 0,0-1 0 0 0,0 1 0 0 0,-1 0 0 0 0,1 0-1 0 0,0 0 1 0 0,0 0 0 0 0,0 0 0 0 0,0 0 0 0 0,0-1 0 0 0,0 1-1 0 0,0 0 1 0 0,0 0 0 0 0,0 0 0 0 0,0 0 0 0 0,0-1 0 0 0,0 1-1 0 0,0 0 1 0 0,0 0 0 0 0,0 0 0 0 0,0 0 0 0 0,0 0 0 0 0,0-1-1 0 0,10-15 2187 0 0,-9 14-2623 0 0,5-5 366 0 0,0 0-1 0 0,0 1 1 0 0,1 0-1 0 0,-1 0 1 0 0,2 1-1 0 0,10-8 1 0 0,-2 4-4 0 0,1 0 1 0 0,19-7-1 0 0,94-28 1 0 0,-114 40 0 0 0,0 0 0 0 0,0 2 0 0 0,0 0 0 0 0,1 0 0 0 0,-1 2 0 0 0,23 1 0 0 0,-37-1 0 0 0,1 1 0 0 0,-1-1 0 0 0,1 0 0 0 0,-1 1 0 0 0,0 0 0 0 0,1 0 0 0 0,-1-1 0 0 0,0 1 0 0 0,0 0 0 0 0,0 1 0 0 0,0-1 0 0 0,0 0 0 0 0,0 1 0 0 0,0-1 0 0 0,0 1 0 0 0,0-1 0 0 0,0 1 0 0 0,-1 0 0 0 0,2 2 0 0 0,-1-1 0 0 0,-1-1 0 0 0,0 1 0 0 0,0 0 0 0 0,0 0 0 0 0,0 0 0 0 0,-1-1 0 0 0,1 1 0 0 0,-1 0 0 0 0,1 0 0 0 0,-1 0 0 0 0,0 0 0 0 0,0 0 0 0 0,-1 5 0 0 0,0 0 0 0 0,-1 0 0 0 0,0-1 0 0 0,-1 1 0 0 0,1 0 0 0 0,-1-1 0 0 0,-1 1 0 0 0,1-1 0 0 0,-1 0 0 0 0,-1 0 0 0 0,-7 9 0 0 0,4-8 0 0 0,-1 1 0 0 0,1-2 0 0 0,-2 1 0 0 0,1-1 0 0 0,-1-1 0 0 0,0 0 0 0 0,0 0 0 0 0,-13 4 0 0 0,-14 4 0 0 0,-43 11 0 0 0,-20 6 0 0 0,39-9 0 0 0,40-16 0 0 0,1 1 0 0 0,1 1 0 0 0,-1 0 0 0 0,-31 20 0 0 0,44-24-90 0 0,-9 6 286 0 0,15-10-244 0 0,1 0 0 0 0,0 1 0 0 0,-1-1 0 0 0,1 0 0 0 0,0 0-1 0 0,-1 1 1 0 0,1-1 0 0 0,0 0 0 0 0,-1 1 0 0 0,1-1 0 0 0,0 0 0 0 0,-1 1 0 0 0,1-1 0 0 0,0 1 0 0 0,0-1 0 0 0,0 0 0 0 0,0 1 0 0 0,-1-1 0 0 0,1 1 0 0 0,0-1 0 0 0,0 1 0 0 0,0-1 0 0 0,0 1 0 0 0,0-1 0 0 0,0 0-1 0 0,0 1 1 0 0,0-1 0 0 0,0 1 0 0 0,0-1 0 0 0,0 1 0 0 0,2 0-2 0 0,-1 0 0 0 0,1 0-1 0 0,-1 0 1 0 0,1 0 0 0 0,-1-1-1 0 0,1 1 1 0 0,0-1 0 0 0,-1 1 0 0 0,1-1-1 0 0,0 0 1 0 0,2 1 0 0 0,-3-1 45 0 0,19 2 5 0 0,0-1 0 0 0,0-1 0 0 0,0-1 0 0 0,35-6 0 0 0,35 0 0 0 0,-70 6 0 0 0,-4 1 0 0 0,0 0 0 0 0,0 0 0 0 0,0 2 0 0 0,29 6 0 0 0,-42-7 0 0 0,1 0 0 0 0,-1 0 0 0 0,0 0 0 0 0,0 0 0 0 0,0 1 0 0 0,0 0 0 0 0,0-1 0 0 0,0 1 0 0 0,0 0 0 0 0,-1 0 0 0 0,1 1 0 0 0,-1-1 0 0 0,1 1 0 0 0,-1-1 0 0 0,0 1 0 0 0,0 0 0 0 0,0 0 0 0 0,0-1 0 0 0,-1 1 0 0 0,1 1 0 0 0,-1-1 0 0 0,0 0 0 0 0,1 0 0 0 0,-2 0 0 0 0,1 1 0 0 0,0-1 0 0 0,-1 1 0 0 0,1 4 0 0 0,-1-2 0 0 0,0 0 0 0 0,0-1 0 0 0,0 1 0 0 0,-1 0 0 0 0,0-1 0 0 0,0 1 0 0 0,0 0 0 0 0,-1-1 0 0 0,-4 9 0 0 0,5-10 0 0 0,-1 0 0 0 0,-1-1 0 0 0,1 1 0 0 0,-1-1 0 0 0,1 0 0 0 0,-1 0 0 0 0,0 0 0 0 0,0 0 0 0 0,0 0 0 0 0,0-1 0 0 0,-1 1 0 0 0,1-1 0 0 0,-1 0 0 0 0,-4 2 0 0 0,-29 11 269 0 0,-56 13 0 0 0,37-12 69 0 0,-7 2 575 0 0,-37 12-690 0 0,81-23-228 0 0,0 1 0 0 0,1 0 0 0 0,-19 12 0 0 0,18-6 5 0 0,19-14 0 0 0,-1 1 0 0 0,1-1 0 0 0,0 0 0 0 0,0 0 0 0 0,-1 0 0 0 0,1 0 0 0 0,0 0 0 0 0,0 1 0 0 0,-1-1 0 0 0,1 0 0 0 0,0 0 0 0 0,0 0 0 0 0,0 1 0 0 0,0-1 0 0 0,-1 0 0 0 0,1 0 0 0 0,0 1 0 0 0,0-1 0 0 0,0 0 0 0 0,0 0 0 0 0,0 1 0 0 0,0-1 0 0 0,0 0 0 0 0,0 1 0 0 0,0-1 0 0 0,-1 0 0 0 0,1 0 0 0 0,0 1 0 0 0,1-1 0 0 0,-1 0 0 0 0,0 0 0 0 0,0 1 0 0 0,0-1 0 0 0,0 0 0 0 0,0 1 0 0 0,0-1 0 0 0,0 0 0 0 0,0 0 0 0 0,0 1 0 0 0,0-1 0 0 0,1 0 0 0 0,-1 0 0 0 0,0 0 0 0 0,0 1 0 0 0,0-1 0 0 0,0 0 0 0 0,1 0 0 0 0,-1 0 0 0 0,0 1 0 0 0,0-1 0 0 0,1 0 0 0 0,-1 0 0 0 0,0 0 0 0 0,0 0 0 0 0,1 0 0 0 0,-1 1 0 0 0,0-1 0 0 0,0 0 0 0 0,1 0 0 0 0,-1 0 0 0 0,1 0 0 0 0,9 5-884 0 0,2-2-3576 0 0,0-1-1588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8287 0 0,'0'0'191'0'0,"0"0"26"0"0,0 0 9 0 0,0 0 42 0 0,0 0 158 0 0,0 0 72 0 0,-2 0 12 0 0,-3 3-421 0 0,-1-2 0 0 0,1 1-1 0 0,-1-1 1 0 0,0 0 0 0 0,0 0-1 0 0,-9 0 1 0 0,-18 3-30 0 0,-445 142 3965 0 0,464-141-4024 0 0,7-1 0 0 0,11-1 0 0 0,8 0 0 0 0,57 3 0 0 0,31 4 0 0 0,-85-7 0 0 0,-1 0 0 0 0,0 1 0 0 0,0 1 0 0 0,26 12 0 0 0,-16-4 0 0 0,-1 1 0 0 0,-1 2 0 0 0,0 0 0 0 0,30 29 0 0 0,-17-10 0 0 0,48 64 0 0 0,-10 5 0 0 0,-72-100 42 0 0,1 0 1 0 0,-1 0-1 0 0,0 0 0 0 0,0 0 0 0 0,0 0 0 0 0,0 8 1 0 0,0-5 104 0 0,-1-5-84 0 0,0-1 0 0 0,0 1 1 0 0,-1 0-1 0 0,1-1 0 0 0,0 1 0 0 0,-1-1 0 0 0,1 1 1 0 0,-1-1-1 0 0,1 1 0 0 0,-1-1 0 0 0,0 1 0 0 0,0-1 0 0 0,1 0 1 0 0,-2 2-1 0 0,-17 20 530 0 0,13-17-545 0 0,-3 4-44 0 0,-1-1-1 0 0,0 0 0 0 0,-1-1 0 0 0,0 0 1 0 0,-16 9-1 0 0,-65 28-6 0 0,70-34 2 0 0,7-5 33 0 0,0 0-1 0 0,-1-1 1 0 0,1-1 0 0 0,-1 0-1 0 0,0-2 1 0 0,0 1 0 0 0,0-2-1 0 0,0 0 1 0 0,0-1-1 0 0,0-1 1 0 0,-1 0 0 0 0,1-1-1 0 0,-22-6 1 0 0,32 7 68 0 0,1-1 0 0 0,-1 1 0 0 0,1-1-1 0 0,0-1 1 0 0,0 1 0 0 0,0-1 0 0 0,0 0 0 0 0,0 0 0 0 0,1 0 0 0 0,-1-1 0 0 0,1 1 0 0 0,-4-5-1 0 0,5 4-78 0 0,0 0-1 0 0,1 0 1 0 0,-1 0-1 0 0,1-1 1 0 0,0 1-1 0 0,0-1 1 0 0,0 1-1 0 0,1-1 1 0 0,-1 0-1 0 0,1 1 0 0 0,0-1 1 0 0,1 0-1 0 0,-1 0 1 0 0,1-5-1 0 0,0-1-20 0 0,1-1 0 0 0,1 1 0 0 0,0-1 0 0 0,0 1 0 0 0,1 0 0 0 0,0 0 0 0 0,1 0 0 0 0,1 0 0 0 0,-1 1 0 0 0,8-12 0 0 0,2-1 0 0 0,2 0 0 0 0,0 1 0 0 0,22-23 0 0 0,0 7 0 0 0,2 1 0 0 0,84-59 0 0 0,-117 91-314 0 0,0 0 0 0 0,0 0-1 0 0,0-1 1 0 0,8-10 0 0 0,-14 14 170 0 0,1 0-1 0 0,-1 0 1 0 0,1 0 0 0 0,-1 0 0 0 0,0-1-1 0 0,0 1 1 0 0,0 0 0 0 0,0-1 0 0 0,-1 1 0 0 0,1 0-1 0 0,0-1 1 0 0,-1 1 0 0 0,0-1 0 0 0,0 1-1 0 0,0-1 1 0 0,0 0 0 0 0,0 1 0 0 0,0-1 0 0 0,-1-4-1 0 0,-1-17-2982 0 0,2 20 1336 0 0,0-4-2547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10135 0 0,'0'0'231'0'0,"0"3"29"0"0,-2 5-178 0 0,0-1 1 0 0,0 1-1 0 0,-1-1 1 0 0,-1 1-1 0 0,1-1 0 0 0,-7 10 1 0 0,-8 18-153 0 0,-2 15-941 0 0,-18 72 0 0 0,-3 57 2160 0 0,-15 52 1854 0 0,46-196-3287 0 0,-18 54 741 0 0,23-78-1408 0 0,0 0-1 0 0,-1 0 1 0 0,-7 10-1 0 0,-1-3-3183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11975 0 0,'0'0'267'0'0,"3"-1"42"0"0,152-53 429 0 0,-87 29-304 0 0,-3 2 76 0 0,255-86 2170 0 0,-242 87-2138 0 0,1 3-1 0 0,93-9 1 0 0,-152 26-1923 0 0,-9 2-2763 0 0,-9 0-1470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15663 0 0,'0'0'356'0'0,"0"2"50"0"0,-6 10-292 0 0,1 0 1 0 0,1 0-1 0 0,0 1 1 0 0,1 0-1 0 0,1 0 1 0 0,-3 26-1 0 0,-2 11 43 0 0,-3 0-157 0 0,-34 153 0 0 0,29-145 0 0 0,-34 82 0 0 0,8-49 0 0 0,-4-3 0 0 0,-4-2 0 0 0,-96 131 0 0 0,112-176 0 0 0,-2 0 0 0 0,-48 42 0 0 0,73-75 0 0 0,4-6 0 0 0,5-5 0 0 0,2-2 0 0 0,3-5-113 0 0,1 1-1 0 0,0 0 1 0 0,0 0 0 0 0,0 1-1 0 0,1 0 1 0 0,1 0-1 0 0,7-8 1 0 0,55-49-945 0 0,-62 59 1039 0 0,24-21 15 0 0,1 1 0 0 0,1 2 0 0 0,63-36 0 0 0,-89 57 79 0 0,-1 0 1 0 0,0 1-1 0 0,1-1 0 0 0,-1 1 0 0 0,1 1 1 0 0,0 0-1 0 0,0 0 0 0 0,0 0 0 0 0,-1 0 1 0 0,1 1-1 0 0,0 1 0 0 0,9 0 0 0 0,-12 0-23 0 0,1 0 0 0 0,-1 0-1 0 0,0 1 1 0 0,0-1 0 0 0,0 1 0 0 0,0 0-1 0 0,0 0 1 0 0,0 0 0 0 0,-1 1-1 0 0,1-1 1 0 0,-1 1 0 0 0,0 0 0 0 0,1 0-1 0 0,-1 0 1 0 0,0 0 0 0 0,-1 1-1 0 0,1-1 1 0 0,-1 1 0 0 0,1-1 0 0 0,1 7-1 0 0,-1-5 12 0 0,-1 0 0 0 0,0 1 0 0 0,0-1 0 0 0,-1 1 0 0 0,0-1 0 0 0,0 1 0 0 0,0-1 0 0 0,0 1 0 0 0,-1 0 0 0 0,0-1 0 0 0,0 1 0 0 0,-1 0 0 0 0,0-1 0 0 0,1 1 0 0 0,-2 0 0 0 0,1-1 0 0 0,-1 0 0 0 0,0 1 0 0 0,0-1 0 0 0,0 0 0 0 0,-1 0 0 0 0,0 0 0 0 0,0 0 0 0 0,-5 6 0 0 0,-5 4-1018 0 0,3-6-4099 0 0,4-4-560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 8287 0 0,'1'-2'639'0'0,"1"2"-524"0"0,7-13 9249 0 0,-9 34-9258 0 0,-7 20 518 0 0,-14 43-1 0 0,1-8 97 0 0,-53 194 665 0 0,37-156-1297 0 0,13-40-40 0 0,-7 40 52 0 0,26-96-867 0 0,2 1 1 0 0,0 0-1 0 0,1-1 0 0 0,2 24 1 0 0,-1-34-1550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76 15663 0 0,'0'0'356'0'0,"0"0"50"0"0,0 2 20 0 0,-4 10-277 0 0,0 0-1 0 0,-2 19 1 0 0,-1 1-63 0 0,5-23-86 0 0,4-1 71 0 0,-2-8-41 0 0,0 0-1 0 0,1 0 1 0 0,-1 1 0 0 0,0-1-1 0 0,1 0 1 0 0,-1 0 0 0 0,0 1 0 0 0,0-1-1 0 0,1 0 1 0 0,-1 0 0 0 0,0 0-1 0 0,1 0 1 0 0,-1 1 0 0 0,1-1-1 0 0,-1 0 1 0 0,0 0 0 0 0,1 0 0 0 0,-1 0-1 0 0,0 0 1 0 0,1 0 0 0 0,-1 0-1 0 0,1 0 1 0 0,-1 0 0 0 0,0 0 0 0 0,1 0-1 0 0,-1 0 1 0 0,0 0 0 0 0,1-1-1 0 0,10-2 471 0 0,1-4-406 0 0,-1-1 0 0 0,0 0 1 0 0,0 0-1 0 0,-1-1 0 0 0,18-20 0 0 0,-22 22-51 0 0,53-65-41 0 0,-34 40-68 0 0,-24 31-271 0 0,-1 1-138 0 0,-11 5-545 0 0,-6 6 617 0 0,0 1 1 0 0,1 0-1 0 0,1 1 0 0 0,-20 22 0 0 0,8-9 289 0 0,-151 146-832 0 0,158-153 791 0 0,-43 43-467 0 0,53-51 537 0 0,0 1 0 0 0,2-1-1 0 0,-15 25 1 0 0,23-36 88 0 0,-1 1 0 0 0,1 0 0 0 0,-1-1 0 0 0,1 1 0 0 0,0 0 0 0 0,-1-1 0 0 0,1 1 0 0 0,0 0 0 0 0,0 0-1 0 0,-1 0 1 0 0,1-1 0 0 0,0 1 0 0 0,0 0 0 0 0,0 0 0 0 0,0 0 0 0 0,0-1 0 0 0,0 1 0 0 0,0 0 0 0 0,0 0 0 0 0,1 0 0 0 0,-1-1-1 0 0,0 1 1 0 0,0 0 0 0 0,1 0 0 0 0,-1 0 0 0 0,1 0 8 0 0,0 0 1 0 0,0-1-1 0 0,0 1 0 0 0,0 0 1 0 0,0-1-1 0 0,0 1 0 0 0,0-1 0 0 0,0 0 1 0 0,0 1-1 0 0,0-1 0 0 0,0 0 1 0 0,0 1-1 0 0,0-1 0 0 0,0 0 0 0 0,0 0 1 0 0,1 0-1 0 0,8 0 118 0 0,-1 0 0 0 0,0-1 1 0 0,14-3-1 0 0,-17 3-38 0 0,29-7-641 0 0,3-4-4232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43 10135 0 0,'0'0'231'0'0,"0"0"29"0"0,0 0 19 0 0,1-1-41 0 0,2-4-190 0 0,-2 4 17 0 0,-1 0-1 0 0,1 1 1 0 0,-1-1 0 0 0,0 0-1 0 0,1 0 1 0 0,-1 0-1 0 0,0 0 1 0 0,0 0-1 0 0,0 1 1 0 0,0-1 0 0 0,0 0-1 0 0,0 0 1 0 0,0 0-1 0 0,0 0 1 0 0,0 0-1 0 0,0 0 1 0 0,0 0-1 0 0,0 1 1 0 0,-1-1 0 0 0,1 0-1 0 0,0 0 1 0 0,-1 0-1 0 0,1 0 1 0 0,0 1-1 0 0,-1-1 1 0 0,1 0 0 0 0,-1 1-1 0 0,0-1 1 0 0,1 0-1 0 0,-1 1 1 0 0,1-1-1 0 0,-1 0 1 0 0,0 1-1 0 0,1-1 1 0 0,-1 1 0 0 0,0-1-1 0 0,0 1 1 0 0,0 0-1 0 0,1-1 1 0 0,-1 1-1 0 0,-2-1 1 0 0,0-1 239 0 0,2 2-267 0 0,0-1 0 0 0,0 1 0 0 0,0-1 0 0 0,0 1 0 0 0,0 0 0 0 0,0-1-1 0 0,0 1 1 0 0,-1 0 0 0 0,1 0 0 0 0,0 0 0 0 0,0 0 0 0 0,0 0 0 0 0,0 0 0 0 0,-1 0 0 0 0,1 0-1 0 0,0 0 1 0 0,-2 1 0 0 0,-18 7 417 0 0,20-8-452 0 0,-12 7 141 0 0,0 0-1 0 0,1 1 1 0 0,0 0-1 0 0,0 1 1 0 0,-19 18-1 0 0,-47 59 982 0 0,60-65-1055 0 0,7-8-69 0 0,0-1 0 0 0,0 0 0 0 0,0 1 0 0 0,2 1 0 0 0,-1 0 0 0 0,2 0 0 0 0,-8 18 0 0 0,15-31 0 0 0,1-1 0 0 0,0 1 0 0 0,0 0 0 0 0,-1-1 0 0 0,1 1 0 0 0,0-1 0 0 0,0 1 0 0 0,0-1 0 0 0,0 1 0 0 0,0 0 0 0 0,0-1 0 0 0,0 1 0 0 0,0-1 0 0 0,0 1 0 0 0,0 0 0 0 0,0-1 0 0 0,0 1 0 0 0,1-1 0 0 0,-1 1 0 0 0,0-1 0 0 0,0 1 0 0 0,0-1 0 0 0,1 1 0 0 0,-1-1 0 0 0,0 1 0 0 0,1-1 0 0 0,-1 1 0 0 0,1-1 0 0 0,-1 1 0 0 0,0-1 0 0 0,1 1 0 0 0,-1-1 0 0 0,1 0 0 0 0,-1 1 0 0 0,1-1 0 0 0,-1 0 0 0 0,1 0 0 0 0,-1 1 0 0 0,1-1 0 0 0,0 0 0 0 0,-1 0 0 0 0,1 0 0 0 0,0 1 0 0 0,0-1 0 0 0,1 0 0 0 0,1 1 0 0 0,-1-1 0 0 0,0 0 0 0 0,1 1 0 0 0,-1-1 0 0 0,1 0 0 0 0,-1-1 0 0 0,1 1 0 0 0,-1 0 0 0 0,0-1 0 0 0,1 1 0 0 0,4-3 0 0 0,28-13 0 0 0,-21 8 0 0 0,24-11-602 0 0,-2-1 0 0 0,-1-2 0 0 0,47-37 0 0 0,-72 51 45 0 0,-10 8 561 0 0,0 0 0 0 0,0 0 1 0 0,0 0-1 0 0,0 0 1 0 0,0 0-1 0 0,1 0 0 0 0,-1 0 1 0 0,0 0-1 0 0,0 0 0 0 0,0 0 1 0 0,0 0-1 0 0,0 0 1 0 0,0 0-1 0 0,0 0 0 0 0,0 0 1 0 0,0 0-1 0 0,0 0 0 0 0,0 0 1 0 0,0 0-1 0 0,0 0 0 0 0,1 0 1 0 0,-1 0-1 0 0,0 0 1 0 0,0 0-1 0 0,0 0 0 0 0,0 0 1 0 0,0 0-1 0 0,0 0 0 0 0,0 0 1 0 0,0 0-1 0 0,0 0 1 0 0,0 0-1 0 0,0 0 0 0 0,0 0 1 0 0,1 0-1 0 0,-1 0 0 0 0,0 0 1 0 0,0 0-1 0 0,0 0 1 0 0,0 0-1 0 0,0 0 0 0 0,0 0 1 0 0,0 0-1 0 0,0 0 0 0 0,0 0 1 0 0,0 0-1 0 0,0 1 0 0 0,0-1 1 0 0,0 0-1 0 0,0 0 1 0 0,0 0-1 0 0,0 0 0 0 0,0 0 1 0 0,-6 17 1052 0 0,2-10-1017 0 0,-40 78 1492 0 0,9-30-7272 0 0,24-39 772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19351 0 0,'0'0'439'0'0,"0"0"62"0"0,0 0 33 0 0,0 0-65 0 0,3 0-309 0 0,-2 1-178 0 0,0-1-1 0 0,1 0 1 0 0,-1 0 0 0 0,1 1-1 0 0,-1-1 1 0 0,0 1 0 0 0,1-1-1 0 0,-1 1 1 0 0,0 0 0 0 0,0-1-1 0 0,1 1 1 0 0,-1 0 0 0 0,0 0-1 0 0,0 0 1 0 0,0 0 0 0 0,0 0-1 0 0,0 0 1 0 0,0 0 0 0 0,0 0-1 0 0,-1 0 1 0 0,1 0 0 0 0,0 1-1 0 0,0-1 1 0 0,-1 0 0 0 0,1 2 0 0 0,0 0-109 0 0,-1 0 0 0 0,0 0 0 0 0,0 0 0 0 0,0 0 1 0 0,0 0-1 0 0,-1 0 0 0 0,1 0 0 0 0,-2 4 1 0 0,0 2-66 0 0,-5 19 108 0 0,-9 29 0 0 0,4-19 86 0 0,-8 15-2 0 0,15-40 0 0 0,0-1 0 0 0,1 1 0 0 0,0 0 0 0 0,-4 25 0 0 0,5 16 0 0 0,2-44 0 0 0,4-2 64 0 0,-2-7 274 0 0,-1-1 136 0 0,11-2 477 0 0,-5 0-938 0 0,0-1 0 0 0,0 1-1 0 0,0-2 1 0 0,-1 1 0 0 0,1 0 0 0 0,-1-1 0 0 0,0 0 0 0 0,0 0-1 0 0,0-1 1 0 0,-1 1 0 0 0,5-7 0 0 0,7-9 93 0 0,19-32 1 0 0,-25 37 134 0 0,24-39 811 0 0,63-88-2475 0 0,-91 135 1347 0 0,0 1 1 0 0,1-1-1 0 0,0 1 0 0 0,12-8 1 0 0,15-7-3820 0 0,-24 15 2360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70 15663 0 0,'0'0'719'0'0,"0"0"-20"0"0,1 1-449 0 0,4 3-60 0 0,-1 0-1 0 0,1 0 0 0 0,0 0 1 0 0,0-1-1 0 0,0 1 1 0 0,0-1-1 0 0,1-1 1 0 0,-1 1-1 0 0,7 2 0 0 0,-8-4-180 0 0,0 0-1 0 0,0-1 0 0 0,0 1 1 0 0,0 0-1 0 0,0-1 1 0 0,0 0-1 0 0,0 0 0 0 0,0 0 1 0 0,0-1-1 0 0,0 1 0 0 0,-1-1 1 0 0,1 0-1 0 0,0 0 0 0 0,0 0 1 0 0,6-4-1 0 0,-1 0-268 0 0,0-1 0 0 0,-1-1 1 0 0,1 1-1 0 0,-1-1 0 0 0,-1-1 0 0 0,0 0 0 0 0,0 0 0 0 0,0 0 0 0 0,-1 0 0 0 0,10-20 1 0 0,-15 27-251 0 0,-1 1 68 0 0,-8-1 276 0 0,3 1 231 0 0,1 1 1 0 0,-1 0-1 0 0,1 0 0 0 0,-1 0 0 0 0,1 0 1 0 0,0 1-1 0 0,-1 0 0 0 0,1 0 0 0 0,0 0 0 0 0,0 0 1 0 0,-4 3-1 0 0,-8 7 479 0 0,-17 17 1 0 0,20-18-441 0 0,7-6-76 0 0,-81 70-1494 0 0,-87 99 0 0 0,174-174 1465 0 0,-6 6-159 0 0,1 0 1 0 0,0 0-1 0 0,0 1 0 0 0,1-1 0 0 0,0 1 0 0 0,-6 13 0 0 0,9-19 167 0 0,1-1 0 0 0,0 0 0 0 0,0 1 0 0 0,-1-1 0 0 0,1 0 0 0 0,0 1 0 0 0,0-1 0 0 0,0 1 0 0 0,0-1 0 0 0,0 0 0 0 0,-1 1 0 0 0,1-1 0 0 0,0 1-1 0 0,0-1 1 0 0,0 1 0 0 0,0-1 0 0 0,0 0 0 0 0,0 1 0 0 0,0-1 0 0 0,1 1 0 0 0,-1-1 0 0 0,0 1 0 0 0,0-1 0 0 0,0 0 0 0 0,0 1 0 0 0,0-1 0 0 0,1 0 0 0 0,-1 1 0 0 0,0-1 0 0 0,0 1-1 0 0,1-1 1 0 0,-1 0 0 0 0,0 0 0 0 0,0 1 0 0 0,1-1 0 0 0,-1 0 0 0 0,0 1 0 0 0,1-1 0 0 0,-1 0 0 0 0,1 0 0 0 0,-1 0 0 0 0,0 1 0 0 0,1-1 0 0 0,0 0 89 0 0,2 1-12 0 0,-1 0 0 0 0,1 0 0 0 0,0 0 0 0 0,-1 0 0 0 0,1 0 0 0 0,0-1 0 0 0,0 0 0 0 0,-1 1 0 0 0,1-1 0 0 0,0 0 0 0 0,0 0 0 0 0,3-1 0 0 0,36-8 104 0 0,-36 8-312 0 0,9-3-83 0 0,0 0 0 0 0,0-1-1 0 0,14-7 1 0 0,-16 7 85 0 0,36-19-389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2 392 11975 0 0,'0'0'267'0'0,"0"0"42"0"0,0 0 17 0 0,-1 2-28 0 0,1-2-294 0 0,0 1 0 0 0,0 0 0 0 0,-1 0 0 0 0,1 0 0 0 0,0 0 0 0 0,0 0 0 0 0,0 0 0 0 0,0-1 0 0 0,0 1 0 0 0,0 0 0 0 0,1 0 0 0 0,-1 0 0 0 0,0 0-1 0 0,0 0 1 0 0,0-1 0 0 0,1 1 0 0 0,-1 0 0 0 0,1 0 0 0 0,-1-1 0 0 0,1 3 0 0 0,0-3 75 0 0,-1 0 1 0 0,0 0-1 0 0,0 1 0 0 0,1-1 1 0 0,-1 0-1 0 0,0 1 0 0 0,0-1 1 0 0,0 0-1 0 0,0 0 0 0 0,0 1 1 0 0,1-1-1 0 0,-1 0 0 0 0,0 1 1 0 0,0-1-1 0 0,0 0 0 0 0,0 1 1 0 0,0-1-1 0 0,0 0 0 0 0,0 1 1 0 0,0-1-1 0 0,0 0 0 0 0,0 1 1 0 0,-1 0-1 0 0,13-5 86 0 0,-8 2-79 0 0,0-1 1 0 0,0 1-1 0 0,0-1 0 0 0,-1 0 0 0 0,1 0 0 0 0,0 0 1 0 0,-1 0-1 0 0,4-6 0 0 0,24-34 1033 0 0,-21 29-982 0 0,27-45-117 0 0,17-23-24 0 0,-30 51-504 0 0,44-42 0 0 0,-56 61 182 0 0,0 1 1 0 0,1 1 0 0 0,1 0 0 0 0,-1 1-1 0 0,2 1 1 0 0,20-10 0 0 0,-24 14-3298 0 0,1 2-901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10135 0 0,'0'0'231'0'0,"0"0"29"0"0,0 0 19 0 0,0 0-99 0 0,-2 0-447 0 0,-79 37-1 0 0,58-25 1155 0 0,1 1 0 0 0,1 1 0 0 0,0 0 0 0 0,1 2 0 0 0,1 0 0 0 0,-24 25 0 0 0,41-38-847 0 0,-6 6 97 0 0,0 1-1 0 0,-12 17 0 0 0,19-25-127 0 0,0 0-1 0 0,-1 1 0 0 0,1-1 1 0 0,0 0-1 0 0,0 1 0 0 0,0-1 1 0 0,1 0-1 0 0,-1 1 0 0 0,1-1 1 0 0,-1 1-1 0 0,1-1 0 0 0,0 1 1 0 0,0 0-1 0 0,0-1 0 0 0,0 1 1 0 0,0-1-1 0 0,0 1 1 0 0,1-1-1 0 0,1 5 0 0 0,-1-6-8 0 0,-1 1 0 0 0,1-1 0 0 0,0 0 0 0 0,0 0 0 0 0,0 0 0 0 0,0-1 0 0 0,0 1 0 0 0,0 0 0 0 0,0 0 0 0 0,0 0 0 0 0,0-1 0 0 0,1 1 0 0 0,-1-1 0 0 0,0 1 0 0 0,0-1 0 0 0,1 1 0 0 0,-1-1 0 0 0,0 0 0 0 0,1 0 0 0 0,-1 1 0 0 0,0-1 0 0 0,1 0 0 0 0,-1 0 0 0 0,0 0 0 0 0,1 0 0 0 0,1-1 0 0 0,6 0 0 0 0,1-1 0 0 0,15-4 0 0 0,-14 3 0 0 0,9-2 0 0 0,0-1 0 0 0,-1-1 0 0 0,0-1 0 0 0,22-11 0 0 0,-34 15 72 0 0,-5 4 299 0 0,-2 0 117 0 0,0 0 21 0 0,-1 3-446 0 0,1 0 0 0 0,-1-1 0 0 0,0 1-1 0 0,0 0 1 0 0,0 0 0 0 0,0-1 0 0 0,0 1-1 0 0,-1 0 1 0 0,-1 2 0 0 0,-6 14-83 0 0,2-3-1273 0 0,6-14-5174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83 15663 0 0,'1'-2'719'0'0,"5"-5"-239"0"0,0-1 1 0 0,1 1-1 0 0,0 0 0 0 0,1 1 1 0 0,-1 0-1 0 0,1 0 0 0 0,12-6 1 0 0,-16 10-59 0 0,34-18 378 0 0,-36 21-800 0 0,-6 3 0 0 0,-8 4 0 0 0,-19 10 0 0 0,1 2 0 0 0,1 1 0 0 0,1 1 0 0 0,-41 43 0 0 0,59-55 0 0 0,2-2 0 0 0,1 0 0 0 0,0 1 0 0 0,0 0 0 0 0,-9 15 0 0 0,16-24 0 0 0,0 1 0 0 0,0-1 0 0 0,0 0 0 0 0,0 1 0 0 0,0-1 0 0 0,0 0 0 0 0,0 1 0 0 0,0-1 0 0 0,0 0 0 0 0,0 1 0 0 0,0-1 0 0 0,0 0 0 0 0,0 1 0 0 0,0-1 0 0 0,0 0 0 0 0,0 1 0 0 0,0-1 0 0 0,1 0 0 0 0,-1 1 0 0 0,0-1 0 0 0,0 0 0 0 0,0 1 0 0 0,0-1 0 0 0,1 0 0 0 0,-1 0 0 0 0,0 1 0 0 0,0-1 0 0 0,1 0 0 0 0,-1 0 0 0 0,0 1 0 0 0,0-1 0 0 0,1 0 0 0 0,-1 0 0 0 0,0 0 0 0 0,1 0 0 0 0,-1 1 0 0 0,0-1 0 0 0,1 0 0 0 0,-1 0 0 0 0,0 0 0 0 0,1 0 0 0 0,-1 0 0 0 0,0 0 0 0 0,1 0 0 0 0,-1 0 0 0 0,1 0 0 0 0,-1 0 0 0 0,0 0 0 0 0,1 0 0 0 0,-1 0 0 0 0,4 0-9 0 0,-1 0-1 0 0,1 0 1 0 0,-1 0 0 0 0,1 0-1 0 0,-1-1 1 0 0,1 1-1 0 0,-1-1 1 0 0,1 0 0 0 0,-1 0-1 0 0,5-3 1 0 0,36-18-774 0 0,-29 13 309 0 0,8-2 371 0 0,48-16 0 0 0,-71 27 127 0 0,0 0 1 0 0,0 0 0 0 0,0 0-1 0 0,1 0 1 0 0,-1 0 0 0 0,0-1-1 0 0,0 1 1 0 0,1 0 0 0 0,-1 0 0 0 0,0 0-1 0 0,0 0 1 0 0,1 0 0 0 0,-1 0-1 0 0,0 0 1 0 0,0 0 0 0 0,1 0-1 0 0,-1 0 1 0 0,0 1 0 0 0,0-1 0 0 0,0 0-1 0 0,1 0 1 0 0,-1 0 0 0 0,0 0-1 0 0,0 0 1 0 0,0 0 0 0 0,1 0-1 0 0,-1 1 1 0 0,0-1 0 0 0,0 0 0 0 0,0 0-1 0 0,1 0 1 0 0,-1 0 0 0 0,0 1-1 0 0,0-1 1 0 0,0 0 0 0 0,0 0-1 0 0,0 0 1 0 0,0 1 0 0 0,0-1 0 0 0,1 0-1 0 0,-1 0 1 0 0,0 1 0 0 0,0-1-1 0 0,0 0 1 0 0,0 0 0 0 0,0 0-1 0 0,0 1 1 0 0,0-1 0 0 0,0 0 0 0 0,0 0-1 0 0,0 1 1 0 0,0-1 0 0 0,0 0-1 0 0,0 0 1 0 0,0 1 0 0 0,-1-1-1 0 0,1 0 1 0 0,0 1 0 0 0,-4 12 108 0 0,-4 0-133 0 0,0-1 0 0 0,-12 15 0 0 0,-2 3 0 0 0,-80 114 0 0 0,-112 166 0 0 0,102-144-1992 0 0,109-158 2307 0 0,8-11-1213 0 0,-4 3 180 0 0,12-9-5789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62 13823 0 0,'0'0'630'0'0,"0"0"-13"0"0,2 0-393 0 0,7-2-199 0 0,1 0-25 0 0,-2 0 74 0 0,-7 2 302 0 0,0 0-238 0 0,0 0 1 0 0,-1 0 0 0 0,1 0 0 0 0,0 0 0 0 0,-1 0 0 0 0,1 0 0 0 0,0 0-1 0 0,-1 1 1 0 0,1-1 0 0 0,-1 0 0 0 0,1 0 0 0 0,0 1 0 0 0,-1-1 0 0 0,1 1-1 0 0,-1-1 1 0 0,1 0 0 0 0,-1 1 0 0 0,1-1 0 0 0,-1 1 0 0 0,1-1-1 0 0,-1 1 1 0 0,0-1 0 0 0,1 2 0 0 0,0-1-36 0 0,0 0 0 0 0,0 0 0 0 0,0 0 0 0 0,-1 0 0 0 0,1 0 0 0 0,0 0 0 0 0,0 0 0 0 0,0-1 0 0 0,0 1 1 0 0,1 0-1 0 0,-1-1 0 0 0,0 1 0 0 0,0-1 0 0 0,0 1 0 0 0,0-1 0 0 0,1 1 0 0 0,-1-1 0 0 0,0 0 0 0 0,0 0 0 0 0,1 1 0 0 0,-1-1 0 0 0,2 0 0 0 0,3 0-103 0 0,1-1 0 0 0,0 1 0 0 0,0-1 0 0 0,-1 0 0 0 0,1-1 0 0 0,-1 1 0 0 0,1-1 0 0 0,-1-1 0 0 0,1 1 0 0 0,10-7 0 0 0,1-2 0 0 0,0 0 0 0 0,18-17 0 0 0,-31 23 72 0 0,-26 9 1296 0 0,8 2-1515 0 0,1 0 0 0 0,-1 0 0 0 0,1 1 0 0 0,0 1 0 0 0,1 0 0 0 0,0 0 0 0 0,-19 20 0 0 0,3 1 43 0 0,-35 48 0 0 0,28-31 104 0 0,3 2 0 0 0,1 1 0 0 0,-27 63 0 0 0,54-106 10 0 0,1 0 0 0 0,0 0 0 0 0,0 0 0 0 0,1 0 0 0 0,0 0-1 0 0,0 1 1 0 0,0-1 0 0 0,1 11 0 0 0,0-15-51 0 0,0 0-1 0 0,0-1 1 0 0,1 1 0 0 0,-1 0-1 0 0,0-1 1 0 0,1 1 0 0 0,-1-1-1 0 0,1 1 1 0 0,0 0 0 0 0,-1-1 0 0 0,1 1-1 0 0,0-1 1 0 0,0 0 0 0 0,0 1-1 0 0,0-1 1 0 0,0 0 0 0 0,0 1-1 0 0,0-1 1 0 0,1 0 0 0 0,-1 0-1 0 0,0 0 1 0 0,1 0 0 0 0,-1 0-1 0 0,1-1 1 0 0,-1 1 0 0 0,1 0-1 0 0,-1 0 1 0 0,1-1 0 0 0,0 1-1 0 0,-1-1 1 0 0,1 0 0 0 0,-1 1-1 0 0,1-1 1 0 0,0 0 0 0 0,0 0-1 0 0,1 0 1 0 0,3-1-106 0 0,-1 1 0 0 0,0-1 1 0 0,0 0-1 0 0,0 0 0 0 0,0 0 0 0 0,0 0 0 0 0,-1-1 0 0 0,1 0 0 0 0,0 0 0 0 0,-1-1 1 0 0,1 1-1 0 0,6-6 0 0 0,6-6-6360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0 11975 0 0,'0'0'267'0'0,"0"0"42"0"0,0 0 17 0 0,0 0-28 0 0,-16 1-186 0 0,-120 15 3960 0 0,130-15-4069 0 0,-1 0-1 0 0,1 1 1 0 0,0 0-1 0 0,0 0 0 0 0,-1 0 1 0 0,1 1-1 0 0,-7 4 1 0 0,-41 28-5 0 0,31-19 0 0 0,-198 141 2 0 0,160-108 0 0 0,-81 82 0 0 0,140-129 0 0 0,-23 27 0 0 0,23-27 0 0 0,1 0 0 0 0,-1 0 0 0 0,1 1 0 0 0,0-1 0 0 0,-1 1 0 0 0,1-1 0 0 0,0 0 0 0 0,0 1 0 0 0,1 0 0 0 0,-1-1 0 0 0,0 5 0 0 0,1-7 0 0 0,-1 1 0 0 0,1-1 0 0 0,0 1 0 0 0,0-1 0 0 0,0 1 0 0 0,0-1 0 0 0,0 1 0 0 0,0-1 0 0 0,0 1 0 0 0,0-1 0 0 0,0 1 0 0 0,1-1 0 0 0,-1 1 0 0 0,0-1 0 0 0,0 0 0 0 0,0 1 0 0 0,0-1 0 0 0,1 1 0 0 0,-1-1 0 0 0,0 0 0 0 0,1 1 0 0 0,-1-1 0 0 0,0 1 0 0 0,0-1 0 0 0,1 0 0 0 0,-1 1 0 0 0,1-1 0 0 0,-1 0 0 0 0,0 0 0 0 0,1 1 0 0 0,-1-1 0 0 0,1 0 0 0 0,-1 0 0 0 0,1 0 0 0 0,-1 1 0 0 0,0-1 0 0 0,1 0 0 0 0,0 0 0 0 0,-1 0 0 0 0,5 2 0 0 0,-1-1 0 0 0,1 0 0 0 0,0 1 0 0 0,-1-2 0 0 0,1 1 0 0 0,0 0 0 0 0,0-1 0 0 0,-1 0 0 0 0,9-1 0 0 0,6-1 0 0 0,19-6 0 0 0,-16 4 0 0 0,15-4 0 0 0,-2 1 0 0 0,60-6 0 0 0,-85 13 0 0 0,1 0 0 0 0,-1 0 0 0 0,0 1 0 0 0,1 0 0 0 0,-1 1 0 0 0,0 0 0 0 0,0 0 0 0 0,0 1 0 0 0,0 1 0 0 0,13 6 0 0 0,-18-7 0 0 0,-1 0 0 0 0,1 0 0 0 0,-1 0 0 0 0,1 1 0 0 0,-1-1 0 0 0,0 1 0 0 0,-1 0 0 0 0,1 1 0 0 0,-1-1 0 0 0,1 1 0 0 0,-1-1 0 0 0,-1 1 0 0 0,1 0 0 0 0,-1 0 0 0 0,1 0 0 0 0,0 6 0 0 0,-2-7 0 0 0,0 0 0 0 0,0 0 0 0 0,0 0 0 0 0,-1 0 0 0 0,0 1 0 0 0,1-1 0 0 0,-2 0 0 0 0,1 0 0 0 0,0 0 0 0 0,-1 0 0 0 0,0 0 0 0 0,0 1 0 0 0,0-1 0 0 0,0 0 0 0 0,-1-1 0 0 0,0 1 0 0 0,1 0 0 0 0,-1 0 0 0 0,-1-1 0 0 0,1 1 0 0 0,-5 4 0 0 0,-3 3 0 0 0,-2-1 0 0 0,1 0 0 0 0,-1-1 0 0 0,-1 0 0 0 0,1-1 0 0 0,-1-1 0 0 0,-1 0 0 0 0,1 0 0 0 0,-18 4 0 0 0,-9 2 0 0 0,0-2 0 0 0,-44 7 0 0 0,-4-4 0 0 0,-172 5 0 0 0,216-20 0 0 0,34 0 0 0 0,5-1-201 0 0,4 1-850 0 0,15-2-1899 0 0,1-2 1416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40 13823 0 0,'1'-3'126'0'0,"0"1"0"0"0,0 0 1 0 0,1-1-1 0 0,-1 1 0 0 0,0 0 0 0 0,1 0 0 0 0,0 0 0 0 0,-1 0 0 0 0,1 0 0 0 0,0 0 0 0 0,2-2 0 0 0,8-8-143 0 0,-75 58-1532 0 0,36-23 1860 0 0,2 1 1 0 0,0 1-1 0 0,2 2 1 0 0,-23 32-1 0 0,37-46-311 0 0,1 1 0 0 0,1 0 0 0 0,-8 22 0 0 0,12-23 0 0 0,3-11 10 0 0,0-1 0 0 0,0 0 0 0 0,1 0 0 0 0,-1 0 0 0 0,0 0 0 0 0,1 0 0 0 0,-1 0 0 0 0,1 0 0 0 0,-1 0 0 0 0,1 0 0 0 0,-1 0 0 0 0,1 0 0 0 0,0 0 0 0 0,-1 0 0 0 0,1-1 0 0 0,0 1 0 0 0,0 0 0 0 0,0 0 0 0 0,0-1 0 0 0,0 1 0 0 0,0-1 0 0 0,0 1 0 0 0,0 0 0 0 0,0-1 0 0 0,0 0 0 0 0,0 1 0 0 0,0-1 0 0 0,0 0 0 0 0,0 1 0 0 0,0-1 0 0 0,0 0 0 0 0,0 0 0 0 0,2 0 0 0 0,4 0 108 0 0,0 1 0 0 0,-1-1 0 0 0,1-1 1 0 0,7 0-1 0 0,18-5 105 0 0,-1 0 1 0 0,0-2-1 0 0,-1-1 1 0 0,42-19-1 0 0,-65 21-313 0 0,-10 3-133 0 0,-6-1-340 0 0,-20-4-673 0 0,-43-21 0 0 0,25 10 544 0 0,45 19 692 0 0,-11-4 0 0 0,0-1 0 0 0,-18-11 0 0 0,28 16 0 0 0,0-1 0 0 0,0 0 0 0 0,1-1 0 0 0,-1 1 0 0 0,1 0 0 0 0,-1-1 0 0 0,1 1 0 0 0,0-1 0 0 0,0 0 0 0 0,0 0 0 0 0,0 0 0 0 0,0 0 0 0 0,1 0 0 0 0,-1 0 0 0 0,-1-7 0 0 0,3 9-24 0 0,0-1-1 0 0,0 1 0 0 0,0-1 1 0 0,0 0-1 0 0,0 1 0 0 0,1-1 1 0 0,-1 1-1 0 0,0-1 0 0 0,1 1 1 0 0,-1-1-1 0 0,1 1 0 0 0,0-1 1 0 0,-1 1-1 0 0,1 0 0 0 0,0-1 1 0 0,0 1-1 0 0,0 0 0 0 0,0-1 1 0 0,0 1-1 0 0,0 0 0 0 0,1 0 1 0 0,-1 0-1 0 0,2-1 0 0 0,1-1-96 0 0,-1 0 0 0 0,1 1 0 0 0,1 0 0 0 0,-1-1 0 0 0,0 1-1 0 0,9-2 1 0 0,5 0-391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 13247 0 0,'-7'-1'175'0'0,"-1"0"0"0"0,0 1-1 0 0,1 0 1 0 0,-1 0 0 0 0,0 0-1 0 0,1 1 1 0 0,-1 0 0 0 0,0 1-1 0 0,1 0 1 0 0,0 0 0 0 0,-1 0-1 0 0,-10 6 1 0 0,7-3 607 0 0,6-3-329 0 0,0 0 0 0 0,1 0-1 0 0,0 1 1 0 0,-1-1 0 0 0,1 1 0 0 0,-6 5 933 0 0,20 0-694 0 0,-6-6-615 0 0,0 1-1 0 0,1-1 1 0 0,-1-1 0 0 0,1 1-1 0 0,-1-1 1 0 0,1 0 0 0 0,-1 0-1 0 0,1 0 1 0 0,0 0 0 0 0,-1-1-1 0 0,10 0 1 0 0,5-1 111 0 0,30-6 1 0 0,-29 3-65 0 0,214-45 245 0 0,-47 8-2359 0 0,-145 33 942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101 324 13823 0 0,'0'0'315'0'0,"-1"0"45"0"0,-4 2-250 0 0,0-1 1 0 0,0 0-1 0 0,1 0 0 0 0,-1 0 1 0 0,0-1-1 0 0,0 1 0 0 0,-7-2 1 0 0,10 1-177 0 0,0 0 1 0 0,0 0 0 0 0,0-1-1 0 0,0 1 1 0 0,0-1 0 0 0,0 1-1 0 0,0-1 1 0 0,0 0 0 0 0,0 0-1 0 0,0 0 1 0 0,1 0 0 0 0,-1 0-1 0 0,0 0 1 0 0,1-1 0 0 0,-1 1-1 0 0,1-1 1 0 0,-1 1 0 0 0,1-1-1 0 0,0 1 1 0 0,0-1 0 0 0,-2-2-1 0 0,1-1 72 0 0,0 1-1 0 0,-1-1 1 0 0,2 0 0 0 0,-1 0-1 0 0,1 0 1 0 0,0-1-1 0 0,0 1 1 0 0,0 0-1 0 0,1 0 1 0 0,-1 0-1 0 0,1-1 1 0 0,1-8 0 0 0,1 6 48 0 0,0 1 1 0 0,0-1-1 0 0,0 1 1 0 0,1 0 0 0 0,0 0-1 0 0,0 0 1 0 0,1 0 0 0 0,4-6-1 0 0,4-3 83 0 0,0 1 0 0 0,1 0-1 0 0,1 1 1 0 0,0 0 0 0 0,32-22-1 0 0,-36 30-351 0 0,0-1 1 0 0,0 2-1 0 0,1-1 0 0 0,0 2 0 0 0,0-1 0 0 0,0 1 0 0 0,0 1 0 0 0,1 0 0 0 0,-1 1 1 0 0,1 0-1 0 0,0 1 0 0 0,16 0 0 0 0,-18 1-808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13823 0 0,'0'0'630'0'0,"0"0"-13"0"0,0 0-320 0 0,0 0 105 0 0,0 0 87 0 0,0 0 20 0 0,0 0-66 0 0,0 9-278 0 0,-3 3 99 0 0,1 0-1 0 0,-2 1 1 0 0,0-1-1 0 0,0-1 1 0 0,-8 17-1 0 0,-4 10 188 0 0,-33 128-434 0 0,22-62-18 0 0,-40 154 1 0 0,25-88 0 0 0,21-97-96 0 0,5-27-3193 0 0,15-44-811 0 0,1-2-1063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45 223 13823 0 0,'-2'1'315'0'0,"-13"3"329"0"0,12-3-554 0 0,-1-1 1 0 0,1 1-1 0 0,0 0 0 0 0,0 1 0 0 0,-5 1 0 0 0,8-3-89 0 0,0 0-1 0 0,-1 0 0 0 0,1 0 0 0 0,0 0 1 0 0,0 0-1 0 0,0 0 0 0 0,0 0 0 0 0,0 0 1 0 0,-1 0-1 0 0,1 1 0 0 0,0-1 0 0 0,0 0 1 0 0,0 0-1 0 0,0 0 0 0 0,0 0 0 0 0,-1 0 1 0 0,1 0-1 0 0,0 0 0 0 0,0 0 0 0 0,0 1 1 0 0,0-1-1 0 0,0 0 0 0 0,0 0 0 0 0,0 0 1 0 0,0 0-1 0 0,0 0 0 0 0,-1 0 0 0 0,1 1 1 0 0,0-1-1 0 0,0 0 0 0 0,0 0 0 0 0,0 0 1 0 0,0 0-1 0 0,0 1 0 0 0,0-1 0 0 0,0 0 1 0 0,0 0-1 0 0,0 0 0 0 0,0 0 0 0 0,0 1 1 0 0,0-1-1 0 0,0 0 0 0 0,0 0 0 0 0,0 0 1 0 0,1 0-1 0 0,-1 0 0 0 0,0 1 0 0 0,0-1 1 0 0,0 0-1 0 0,0 0 0 0 0,0 0 0 0 0,0 0 1 0 0,0 0-1 0 0,0 0 0 0 0,0 1 0 0 0,1-1 1 0 0,-1 0-1 0 0,0 0 0 0 0,0 0 0 0 0,7 2-3 0 0,-7-2 3 0 0,8 2 34 0 0,-1-1-1 0 0,1 0 1 0 0,0 0-1 0 0,-1-1 1 0 0,1 0-1 0 0,0 0 1 0 0,-1-1 0 0 0,1 0-1 0 0,13-4 1 0 0,5-2 259 0 0,34-15 1 0 0,-1-2 102 0 0,-1-2 1 0 0,59-36-1 0 0,51-34 1580 0 0,-158 91-2177 0 0,-8 5-850 0 0,-2 0-385 0 0,-1 1-78 0 0,-1 9-20 0 0</inkml:trace>
  <inkml:trace contextRef="#ctx0" brushRef="#br0" timeOffset="1">599 230 17503 0 0,'0'0'399'0'0,"0"0"60"0"0,2 0 21 0 0,31 0-146 0 0,-1 1 814 0 0,47-5 0 0 0,-75 4-1148 0 0,-3 0 0 0 0,0 0 0 0 0,0 0 0 0 0,0 0 0 0 0,0 0 0 0 0,-1 0 0 0 0,1 0 0 0 0,0-1 0 0 0,0 1 0 0 0,0 0 0 0 0,0 0 0 0 0,0-1 0 0 0,0 1 0 0 0,0-1 0 0 0,-1 1 0 0 0,1-1 0 0 0,0 1 0 0 0,1-1 0 0 0,0-1-96 0 0,0 0 0 0 0,0 1 0 0 0,0-1-1 0 0,0 0 1 0 0,0 0 0 0 0,0 0 0 0 0,0 0 0 0 0,-1-1-1 0 0,1 1 1 0 0,-1 0 0 0 0,0-1 0 0 0,1 1 0 0 0,-1-1 0 0 0,0 1-1 0 0,-1-1 1 0 0,1 1 0 0 0,0-1 0 0 0,-1 0 0 0 0,1 1-1 0 0,-1-6 1 0 0,0 7 52 0 0,0 0 0 0 0,1-1 0 0 0,-1 1 1 0 0,-1 0-1 0 0,1 0 0 0 0,0-1 0 0 0,0 1 0 0 0,0 0 0 0 0,-1 0 0 0 0,1-1 0 0 0,0 1 0 0 0,-1 0 0 0 0,1 0 0 0 0,-1 0 1 0 0,0 0-1 0 0,1 0 0 0 0,-1-1 0 0 0,0 1 0 0 0,1 0 0 0 0,-1 1 0 0 0,0-1 0 0 0,0 0 0 0 0,0 0 0 0 0,0 0 0 0 0,0 0 0 0 0,0 1 1 0 0,0-1-1 0 0,0 0 0 0 0,-1 1 0 0 0,1-1 0 0 0,0 1 0 0 0,0-1 0 0 0,0 1 0 0 0,-1 0 0 0 0,1 0 0 0 0,0-1 0 0 0,0 1 1 0 0,-1 0-1 0 0,1 0 0 0 0,0 0 0 0 0,0 0 0 0 0,-1 1 0 0 0,1-1 0 0 0,0 0 0 0 0,-2 1 0 0 0,-4 0 44 0 0,-1 2 0 0 0,1-1 0 0 0,0 1 0 0 0,0 0 0 0 0,0 0 0 0 0,0 1 0 0 0,1 0 0 0 0,-11 8 0 0 0,4-1 0 0 0,0 0 0 0 0,2 0 0 0 0,-12 14 0 0 0,3 2 0 0 0,1 1 0 0 0,1 1 0 0 0,1 0 0 0 0,2 1 0 0 0,-20 54 0 0 0,25-46-442 0 0,11-37 398 0 0,-1-1 1 0 0,1 0 0 0 0,-1 1 0 0 0,1-1 0 0 0,-1 0-1 0 0,0 0 1 0 0,1 1 0 0 0,-1-1 0 0 0,1 0 0 0 0,-1 0 0 0 0,1 0-1 0 0,0 0 1 0 0,-1 0 0 0 0,1 1 0 0 0,-1-1 0 0 0,1 0-1 0 0,-1 0 1 0 0,1 0 0 0 0,-1-1 0 0 0,1 1 0 0 0,0 0 0 0 0,-1 0-5 0 0,15-2-464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145 206 11975 0 0,'0'0'267'0'0,"0"0"42"0"0,0 0 17 0 0,0 0-28 0 0,0 2-196 0 0,0 3-21 0 0,0-4 284 0 0,0-1 122 0 0,0 0 22 0 0,0 0-66 0 0,-16 10-206 0 0,14-9-170 0 0,-1 0 0 0 0,0 0 0 0 0,0 0-1 0 0,0 0 1 0 0,0-1 0 0 0,1 1 0 0 0,-1-1 0 0 0,0 1-1 0 0,0-1 1 0 0,0 0 0 0 0,0 0 0 0 0,0-1 0 0 0,0 1-1 0 0,-3-1 1 0 0,-43-12 903 0 0,47 13-966 0 0,0-1-4 0 0,0 1 0 0 0,1 0 0 0 0,-1-1 0 0 0,1 0 0 0 0,-1 1 0 0 0,1-1 0 0 0,-1 0 0 0 0,1 0 0 0 0,-1 0 0 0 0,1 0 0 0 0,0 0 0 0 0,-1 0 0 0 0,1 0 0 0 0,0-1 0 0 0,0 1 0 0 0,0 0 0 0 0,0-1 0 0 0,0 1 0 0 0,0 0 0 0 0,0-1 0 0 0,1 1 0 0 0,-1-1 0 0 0,0 0 0 0 0,1 1 0 0 0,-1-1 0 0 0,1 0 0 0 0,0 1 0 0 0,-1-1 0 0 0,1 0 0 0 0,0 1 0 0 0,0-1 0 0 0,0 0 0 0 0,0 1 0 0 0,1-1 0 0 0,0-3 0 0 0,0 0 0 0 0,0 1 0 0 0,1-1 0 0 0,0 0 0 0 0,0 1 0 0 0,0-1 0 0 0,1 1 0 0 0,0 0 0 0 0,0-1 0 0 0,0 1 0 0 0,0 1 0 0 0,4-5 0 0 0,8-6 0 0 0,0 2 0 0 0,1 0 0 0 0,0 0 0 0 0,1 2 0 0 0,27-14 0 0 0,-34 20 0 0 0,0-1 0 0 0,0 1 0 0 0,1 1 0 0 0,-1 0 0 0 0,1 1 0 0 0,0 0 0 0 0,0 0 0 0 0,0 1 0 0 0,0 1 0 0 0,0 0 0 0 0,16 2 0 0 0,-22-1 0 0 0,-1 0 0 0 0,1 1 0 0 0,-1-1 0 0 0,1 1 0 0 0,-1 0 0 0 0,0 0 0 0 0,7 5 0 0 0,-3-1 0 0 0,-3 3 0 0 0,-4-7 5 0 0,-1 1-1 0 0,1-1 0 0 0,-1 0 0 0 0,0 1 1 0 0,1 0-1 0 0,-1-1 0 0 0,-1 1 1 0 0,1-1-1 0 0,0 1 0 0 0,-1-1 0 0 0,1 0 1 0 0,-1 1-1 0 0,0-1 0 0 0,1 1 1 0 0,-1-1-1 0 0,0 0 0 0 0,-2 3 0 0 0,-3 4 78 0 0,0 1 0 0 0,-11 12 0 0 0,8-10 38 0 0,-27 39 1306 0 0,21-27-2100 0 0,-2-1 1 0 0,-36 38-1 0 0,52-60-404 0 0,1-1-372 0 0,-5-6-3856 0 0,3-2 1220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11975 0 0,'0'0'547'0'0,"0"0"-11"0"0,2 8-323 0 0,-1-3-36 0 0,0-1-1 0 0,-1 1 0 0 0,0 0 0 0 0,1 0 0 0 0,-2 0 1 0 0,1-1-1 0 0,0 1 0 0 0,-1 0 0 0 0,-2 9 1 0 0,-3 3 538 0 0,-9 22 1 0 0,6-17-414 0 0,-33 77 3 0 0,18-45-154 0 0,-28 97 1 0 0,-26 133 1495 0 0,75-275-1998 0 0,0 1-1 0 0,-1 0 1 0 0,0-1 0 0 0,-6 11 0 0 0,8-16-234 0 0,-1 0 1 0 0,0 0-1 0 0,0 0 1 0 0,0 0-1 0 0,0-1 1 0 0,-8 6-1 0 0,1-2-950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 8287 0 0,'0'0'191'0'0,"0"0"26"0"0,0 0 9 0 0,0 0 42 0 0,0 0 158 0 0,0 0 72 0 0,-2-1 12 0 0,2 1-301 0 0,0 0-1 0 0,0 0 1 0 0,0 0-1 0 0,0 0 1 0 0,0 0-1 0 0,-1 0 1 0 0,1 0-1 0 0,0 0 1 0 0,0 0-1 0 0,0 0 1 0 0,0 0-1 0 0,0 0 1 0 0,-1 0-1 0 0,1 0 1 0 0,0 0-1 0 0,0 0 1 0 0,0 0-1 0 0,0 0 1 0 0,0 0-1 0 0,-1 0 1 0 0,1 0-1 0 0,0 0 1 0 0,0 0-1 0 0,0 0 1 0 0,0 1-1 0 0,0-1 1 0 0,0 0-1 0 0,0 0 1 0 0,0 0-1 0 0,-1 0 1 0 0,1 0-1 0 0,0 0 1 0 0,0 0-1 0 0,0 1 1 0 0,0-1-1 0 0,0 0 1 0 0,0 0-1 0 0,-2 10 3104 0 0,0 21-3929 0 0,1-4 847 0 0,-10 39-197 0 0,-2 1 0 0 0,-26 76 1 0 0,-62 123-2110 0 0,95-248 2082 0 0,-9 20-897 0 0,14-37-978 0 0,2-2-778 0 0,7-6-3416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91 10135 0 0,'0'0'231'0'0,"0"0"29"0"0,0 0 19 0 0,0 0 105 0 0,0 0 410 0 0,-2 4 452 0 0,2-4-1178 0 0,0 0 1 0 0,0 0-1 0 0,0 0 1 0 0,0 0-1 0 0,0 0 1 0 0,1 0 0 0 0,-1 0-1 0 0,0 0 1 0 0,0 0-1 0 0,0 0 1 0 0,0 0-1 0 0,0 0 1 0 0,0 0-1 0 0,0 0 1 0 0,0 0-1 0 0,0 0 1 0 0,0 0-1 0 0,0 0 1 0 0,0 0-1 0 0,0 1 1 0 0,0-1-1 0 0,0 0 1 0 0,0 0 0 0 0,0 0-1 0 0,0 0 1 0 0,0 0-1 0 0,0 0 1 0 0,0 0-1 0 0,0 0 1 0 0,1 0-1 0 0,-1 0 1 0 0,0 0-1 0 0,0 0 1 0 0,0 0-1 0 0,0 0 1 0 0,0 0-1 0 0,0 0 1 0 0,0 1-1 0 0,0-1 1 0 0,0 0 0 0 0,0 0-1 0 0,0 0 1 0 0,-1 0-1 0 0,1 0 1 0 0,0 0-1 0 0,0 0 1 0 0,0 0-1 0 0,0 0 1 0 0,0 0-1 0 0,0 0 1 0 0,0 0-1 0 0,0 0 1 0 0,0 0-1 0 0,0 0 1 0 0,0 0-1 0 0,0 0 1 0 0,0 0 0 0 0,0 0-1 0 0,0 1 1 0 0,0-1-1 0 0,0 0 1 0 0,0 0-1 0 0,0 0 1 0 0,0 0-1 0 0,14-9 342 0 0,0 1 0 0 0,1 0 0 0 0,29-10 0 0 0,-2 3-410 0 0,-26 8 0 0 0,0 1 0 0 0,1 0 0 0 0,24-4 0 0 0,-19 6 0 0 0,-16 2 0 0 0,1 1 0 0 0,-1 0 0 0 0,0 0 0 0 0,0 0 0 0 0,0 1 0 0 0,1 0 0 0 0,-1 0 0 0 0,0 0 0 0 0,1 1 0 0 0,8 2 0 0 0,-1 4 0 0 0,-12-2 0 0 0,-2-3 0 0 0,2 2 0 0 0,0 0 0 0 0,-1 0 0 0 0,1 1 0 0 0,-1-1 0 0 0,0 0 0 0 0,-1 0 0 0 0,1 1 0 0 0,-1-1 0 0 0,1 0 0 0 0,-1 1 0 0 0,-1-1 0 0 0,1 1 0 0 0,-1-1 0 0 0,1 0 0 0 0,-1 0 0 0 0,0 1 0 0 0,-1-1 0 0 0,1 0 0 0 0,-3 5 0 0 0,1-3 0 0 0,0 0 0 0 0,-1 1 0 0 0,0-1 0 0 0,0-1 0 0 0,0 1 0 0 0,-1-1 0 0 0,0 0 0 0 0,0 0 0 0 0,0 0 0 0 0,-1 0 0 0 0,-6 3 0 0 0,-164 114 0 0 0,154-104 0 0 0,-33 34 0 0 0,22-18 0 0 0,19-20-8 0 0,1 0 0 0 0,0 1 0 0 0,1 0 0 0 0,1 1 0 0 0,1 0 0 0 0,0 1 0 0 0,-9 22 0 0 0,18-38-329 0 0,1-1-138 0 0,0 0-33 0 0,0 0 66 0 0,12-3 678 0 0,305-97 1354 0 0,-224 74-1590 0 0,-76 21 428 0 0,0 1 0 0 0,26-4 0 0 0,-10 3 203 0 0,-31 5-1327 0 0,-2 0-257 0 0,0 0-741 0 0,0 0-2878 0 0,0 0-1228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 13823 0 0,'0'0'315'0'0,"0"0"45"0"0,0 0 21 0 0,0 0-49 0 0,0 0-149 0 0,1 8 681 0 0,-1-7-806 0 0,0 0 0 0 0,1-1 0 0 0,-1 1 0 0 0,0 0 0 0 0,0-1 0 0 0,0 1 0 0 0,1-1 0 0 0,-1 1 0 0 0,0 0 0 0 0,1-1 0 0 0,-1 1 0 0 0,1-1 0 0 0,-1 1 0 0 0,1-1 0 0 0,-1 1 0 0 0,1-1 0 0 0,-1 1 0 0 0,1-1 0 0 0,-1 1 1 0 0,1-1-1 0 0,-1 0 0 0 0,1 1 0 0 0,0-1 0 0 0,-1 0 0 0 0,1 0 0 0 0,0 1 0 0 0,-1-1 0 0 0,1 0 0 0 0,0 0 0 0 0,-1 0 0 0 0,1 0 0 0 0,0 0 0 0 0,-1 0 0 0 0,1 0 0 0 0,0 0 0 0 0,0 0 0 0 0,-1 0 0 0 0,2-1 0 0 0,4 0 169 0 0,0-1 1 0 0,0 0-1 0 0,10-4 0 0 0,-2 0-234 0 0,25-7 7 0 0,0 2 0 0 0,1 2 0 0 0,53-7 0 0 0,-84 16 0 0 0,80-5 0 0 0,-74 5 0 0 0,0 1 0 0 0,0 0 0 0 0,28 7 0 0 0,-40-7 0 0 0,1 0 0 0 0,-1 0 0 0 0,0 1 0 0 0,0-1 0 0 0,0 1 0 0 0,0-1 0 0 0,0 1 0 0 0,0 0 0 0 0,-1 0 0 0 0,1 0 0 0 0,-1 0 0 0 0,1 1 0 0 0,-1-1 0 0 0,3 4 0 0 0,-5-5 0 0 0,1-1 0 0 0,-1 1 0 0 0,0-1 0 0 0,1 1 0 0 0,-1-1 0 0 0,0 1 0 0 0,1-1 0 0 0,-1 1 0 0 0,0-1 0 0 0,1 1 0 0 0,-1-1 0 0 0,0 1 0 0 0,0 0 0 0 0,0-1 0 0 0,0 1 0 0 0,0-1 0 0 0,0 1 0 0 0,0 0 0 0 0,0-1 0 0 0,0 1 0 0 0,0 0 0 0 0,0-1 0 0 0,0 1 0 0 0,0-1 0 0 0,0 1 0 0 0,0 0 0 0 0,-1-1 0 0 0,0 2 0 0 0,1 0 0 0 0,-2 2 0 0 0,1 0 0 0 0,-1 0 0 0 0,0-1 0 0 0,0 1 0 0 0,0 0 0 0 0,0 0 0 0 0,-1-1 0 0 0,1 0 0 0 0,-1 1 0 0 0,0-1 0 0 0,0 0 0 0 0,0 0 0 0 0,0 0 0 0 0,-1-1 0 0 0,1 1 0 0 0,-6 2 0 0 0,-8 4 0 0 0,-1 0 0 0 0,-21 8 0 0 0,33-15 0 0 0,-112 43 0 0 0,-50 20 0 0 0,160-61 0 0 0,0 1 0 0 0,0 0 0 0 0,0 0 0 0 0,1 0 0 0 0,0 1 0 0 0,0 0 0 0 0,0 1 0 0 0,-11 14 0 0 0,18-21-7 0 0,0 0-1 0 0,-1 0 1 0 0,1 0-1 0 0,0 1 1 0 0,0-1 0 0 0,-1 0-1 0 0,1 0 1 0 0,0 0-1 0 0,0 1 1 0 0,0-1-1 0 0,-1 0 1 0 0,1 0 0 0 0,0 1-1 0 0,0-1 1 0 0,0 0-1 0 0,0 1 1 0 0,0-1-1 0 0,0 0 1 0 0,0 0 0 0 0,0 1-1 0 0,0-1 1 0 0,0 0-1 0 0,0 1 1 0 0,0-1-1 0 0,0 0 1 0 0,0 1 0 0 0,0-1-1 0 0,0 0 1 0 0,0 0-1 0 0,0 1 1 0 0,0-1-1 0 0,0 0 1 0 0,0 1 0 0 0,0-1-1 0 0,0 0 1 0 0,1 0-1 0 0,-1 1 1 0 0,0-1-1 0 0,0 0 1 0 0,0 0 0 0 0,0 1-1 0 0,1-1 1 0 0,-1 0-1 0 0,0 0 1 0 0,0 0-1 0 0,1 0 1 0 0,-1 1-1 0 0,0-1 1 0 0,0 0 0 0 0,1 0-1 0 0,-1 0 1 0 0,0 0-1 0 0,1 0 1 0 0,3 3-78 0 0,0-1 0 0 0,0 0-1 0 0,0 0 1 0 0,1 0 0 0 0,-1-1 0 0 0,0 0 0 0 0,1 0 0 0 0,0 0 0 0 0,6 1 0 0 0,44-2-646 0 0,-49 0 722 0 0,136 4 9 0 0,-86 0 0 0 0,-32-2 0 0 0,35 7 0 0 0,-56-8 50 0 0,0-1 0 0 0,0 1 0 0 0,0 0-1 0 0,-1 0 1 0 0,1 0 0 0 0,0 0 0 0 0,0 1 0 0 0,-1-1-1 0 0,1 1 1 0 0,-1-1 0 0 0,0 1 0 0 0,1 0 0 0 0,-1 0-1 0 0,0 0 1 0 0,0 0 0 0 0,0 1 0 0 0,0-1 0 0 0,-1 0-1 0 0,3 4 1 0 0,-3-3 6 0 0,0 1-1 0 0,0-1 0 0 0,0 0 1 0 0,0 0-1 0 0,-1 1 0 0 0,1-1 1 0 0,-1 0-1 0 0,0 0 0 0 0,0 1 1 0 0,0-1-1 0 0,-1 0 0 0 0,1 1 1 0 0,-1-1-1 0 0,1 0 0 0 0,-1 0 1 0 0,0 1-1 0 0,-2 2 0 0 0,-1 2-55 0 0,0 0 0 0 0,-1-1 0 0 0,1 0 0 0 0,-2 0 0 0 0,1 0 0 0 0,-1 0 0 0 0,0-1 0 0 0,0 0 0 0 0,-1 0 0 0 0,1-1 0 0 0,-15 9 0 0 0,-5 1 0 0 0,-1 0 0 0 0,-29 10 0 0 0,33-15 0 0 0,0-1 0 0 0,-1-2 0 0 0,0 0 0 0 0,-27 3 0 0 0,-1 1 0 0 0,33-6 0 0 0,-32 3 0 0 0,43-8-64 0 0,6 0-273 0 0,2 0-138 0 0,0 0-33 0 0,4 0 175 0 0,0-1 0 0 0,1 1 0 0 0,-1-1 1 0 0,0 0-1 0 0,0 0 0 0 0,0-1 0 0 0,0 1 0 0 0,7-5 0 0 0,3-1-127 0 0,24-5-564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 8287 0 0,'1'0'382'0'0,"32"-4"279"0"0,-31 3 59 0 0,-2 1 249 0 0,0 0 45 0 0,0 0 8 0 0,0 0 2 0 0,0 0 0 0 0,-16 24 1224 0 0,12-13-2248 0 0,-34 64 0 0 0,32-66 0 0 0,0 0 0 0 0,0-1 0 0 0,-1 1 0 0 0,0-1 0 0 0,-16 13 0 0 0,-38 31 0 0 0,53-44 0 0 0,0-1 0 0 0,0 1 0 0 0,1 1 0 0 0,-12 16 0 0 0,18-24 0 0 0,-1 2 0 0 0,0 1 0 0 0,0-1 0 0 0,1 1 0 0 0,0 0 0 0 0,-1-1 0 0 0,0 6 0 0 0,-4 10 0 0 0,6-17 0 0 0,-1-1 0 0 0,0 1 0 0 0,1-1 0 0 0,0 1 0 0 0,-1-1 0 0 0,1 1 0 0 0,0-1 0 0 0,0 1 0 0 0,0 0 0 0 0,0-1 0 0 0,0 3 0 0 0,3 5 0 0 0,-3-8 0 0 0,1 0 0 0 0,-1 0 0 0 0,0-1 0 0 0,1 1 0 0 0,-1 0 0 0 0,0 0 0 0 0,1-1 0 0 0,-1 1 0 0 0,1 0 0 0 0,-1-1 0 0 0,1 1 0 0 0,-1 0 0 0 0,1-1 0 0 0,0 1 0 0 0,-1-1 0 0 0,1 1 0 0 0,0-1 0 0 0,1 2 0 0 0,1-1 0 0 0,-2 1 0 0 0,0-1 0 0 0,0 1 0 0 0,1-1 0 0 0,-1 0 0 0 0,0 0 0 0 0,1 0 0 0 0,-1 0 0 0 0,1 0 0 0 0,2 1 0 0 0,5-3 0 0 0,-5 0 0 0 0,61-14 675 0 0,-9 2 114 0 0,3 0-824 0 0,-1-3 0 0 0,79-32 0 0 0,-73 24-637 0 0,-43 13 106 0 0,-8 4 317 0 0,-13 6 130 0 0,0 1 0 0 0,0 0 0 0 0,0 0 0 0 0,0-1 0 0 0,0 1 0 0 0,0 0 0 0 0,0 0-1 0 0,0-1 1 0 0,0 1 0 0 0,0 0 0 0 0,0-1 0 0 0,0 1 0 0 0,0 0 0 0 0,0 0 0 0 0,0-1 0 0 0,0 1 0 0 0,0 0 0 0 0,0 0-1 0 0,0-1 1 0 0,-1 1 0 0 0,1 0 0 0 0,0 0 0 0 0,0 0 0 0 0,0-1 0 0 0,0 1 0 0 0,-1 0 0 0 0,1 0 0 0 0,0 0-1 0 0,0 0 1 0 0,0-1 0 0 0,-1 1 0 0 0,1 0 0 0 0,0 0 0 0 0,-7-3-1416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13823 0 0,'0'0'315'0'0,"0"0"45"0"0,-1 1 21 0 0,-2 3-317 0 0,1-1 0 0 0,-1 1 0 0 0,0 0 0 0 0,1 0 0 0 0,0 0 0 0 0,0 0 0 0 0,-3 8 0 0 0,-8 35 375 0 0,10-31-11 0 0,-10 43-141 0 0,-7 77-1 0 0,6 61 208 0 0,10-125-444 0 0,-7 5-50 0 0,7-49 0 0 0,4-27 13 0 0,0 0-1 0 0,0 0 1 0 0,-1 0 0 0 0,1 0-1 0 0,0 0 1 0 0,0 0 0 0 0,-1 0-1 0 0,1 0 1 0 0,-1 0-1 0 0,1 0 1 0 0,-1 0 0 0 0,1-1-1 0 0,-1 1 1 0 0,0 1 0 0 0,-2 2-150 0 0,0 0 0 0 0,1-1 0 0 0,-1 1 0 0 0,1 0 0 0 0,0 0 0 0 0,-2 8 0 0 0,1-6-3868 0 0,3-4-1405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5:5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7367 0 0,'0'0'7386'0'0,"-7"4"-3968"0"0,-64 26-455 0 0,2-2-2520 0 0,-229 131-334 0 0,281-145-441 0 0,16-13 49 0 0,5 0 197 0 0,0 0 0 0 0,0 0 0 0 0,0 0-1 0 0,0 0 1 0 0,1-1 0 0 0,-1 1 0 0 0,0-1 0 0 0,1 0 0 0 0,4-1-1 0 0,3 0-17 0 0,31 2-86 0 0,54 6 1 0 0,-79-4 264 0 0,0 1 0 0 0,-1 0 0 0 0,0 1-1 0 0,0 1 1 0 0,30 14 0 0 0,-31-11 39 0 0,0 0-1 0 0,-1 1 1 0 0,-1 0-1 0 0,0 1 1 0 0,0 1-1 0 0,-1 0 1 0 0,-1 1-1 0 0,0 1 1 0 0,-1 0-1 0 0,0 0 1 0 0,-1 1-1 0 0,0 0 1 0 0,12 29 0 0 0,-21-41-100 0 0,1 1 0 0 0,-1-1 0 0 0,0 1 0 0 0,0 0 0 0 0,0 0 0 0 0,-1-1 0 0 0,1 1 0 0 0,-1 0 0 0 0,0 0 0 0 0,0 0 0 0 0,0-1 0 0 0,-1 1 0 0 0,1 0 0 0 0,-1 0 0 0 0,0 0 0 0 0,0-1 0 0 0,0 1 0 0 0,-1-1 0 0 0,1 1 0 0 0,-1-1 0 0 0,0 1 0 0 0,-2 3 0 0 0,-1-1-34 0 0,0-1 1 0 0,0 0-1 0 0,0 0 0 0 0,-1 0 1 0 0,1-1-1 0 0,-1 0 1 0 0,0 0-1 0 0,0 0 0 0 0,-1-1 1 0 0,-12 6-1 0 0,-19 5-217 0 0,-1-2 0 0 0,-1-1-1 0 0,-61 8 1 0 0,4-8-5695 0 0,42-7-515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10135 0 0,'0'0'224'0'0,"0"0"40"0"0,0 0 16 0 0,0 0 8 0 0,0 0-288 0 0,0 0 0 0 0,0 0 0 0 0,8-5 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 13823 0 0,'3'-2'171'0'0,"-2"1"3"0"0,-1 0 1 0 0,1 1-1 0 0,0-1 0 0 0,-1 0 0 0 0,1 1 0 0 0,0-1 0 0 0,0 1 0 0 0,0-1 0 0 0,-1 1 1 0 0,1 0-1 0 0,0-1 0 0 0,1 1 0 0 0,-1 1-95 0 0,-1 0-1 0 0,1 0 1 0 0,-1 0 0 0 0,1 0-1 0 0,-1 1 1 0 0,1-1 0 0 0,-1 0-1 0 0,0 0 1 0 0,1 0 0 0 0,-1 1-1 0 0,0-1 1 0 0,0 0 0 0 0,0 3-1 0 0,-1-1-14 0 0,1 0-1 0 0,-1 0 1 0 0,0 0 0 0 0,0 0-1 0 0,0-1 1 0 0,0 1-1 0 0,0 0 1 0 0,-1-1-1 0 0,1 1 1 0 0,-1 0-1 0 0,0-1 1 0 0,0 0 0 0 0,0 1-1 0 0,0-1 1 0 0,0 0-1 0 0,0 0 1 0 0,0 0-1 0 0,-1 0 1 0 0,1-1 0 0 0,-1 1-1 0 0,0-1 1 0 0,1 1-1 0 0,-4 0 1 0 0,-8 4 119 0 0,-1-1 1 0 0,1-1-1 0 0,-23 4 1 0 0,17-4-380 0 0,-42 9 196 0 0,-6 1 0 0 0,-115 40 0 0 0,140-33 95 0 0,22-10-2016 0 0,30-27 1755 0 0,5-11 166 0 0,-12 21 0 0 0,-6 1 0 0 0,2 5 0 0 0,0-1 0 0 0,0 1 0 0 0,-1-1 0 0 0,1 1 0 0 0,0 0 0 0 0,0 0 0 0 0,-1 0 0 0 0,1 1 0 0 0,0-1 0 0 0,0 0 0 0 0,-1 1 0 0 0,1-1 0 0 0,0 1 0 0 0,0 0 0 0 0,0 0 0 0 0,0 0 0 0 0,-4 2 0 0 0,-4 2 0 0 0,-19 14 0 0 0,12-4 0 0 0,1-1 0 0 0,0 2 0 0 0,-14 17 0 0 0,9-8 0 0 0,18-22 7 0 0,0 0 0 0 0,0 1 1 0 0,1-1-1 0 0,0 1 0 0 0,-1 0 0 0 0,1 0 0 0 0,1 0 0 0 0,-4 8 0 0 0,7-10 170 0 0,-1-1 0 0 0,1 0 0 0 0,-1 1 0 0 0,1-1 0 0 0,0 0 0 0 0,-1 0 0 0 0,1 0 0 0 0,0 0 0 0 0,4 2 0 0 0,-6-3-184 0 0,11 3 32 0 0,0 0 0 0 0,1 0 0 0 0,0-1 1 0 0,0 0-1 0 0,22-1 0 0 0,-3 1-75 0 0,4 1-232 0 0,96 12-1364 0 0,-116-12 1646 0 0,1 0 0 0 0,-1 2 0 0 0,0 0 0 0 0,-1 0 0 0 0,0 2 0 0 0,0 0 0 0 0,0 0 0 0 0,0 1 0 0 0,-1 1 0 0 0,20 18 0 0 0,-15-13-8 0 0,23 14 0 0 0,-23-16 48 0 0,24 20 0 0 0,-40-31 52 0 0,0 1-1 0 0,-1-1 1 0 0,1 1-1 0 0,-1 0 1 0 0,1 0-1 0 0,-1 0 1 0 0,0 0-1 0 0,0 0 0 0 0,0 0 1 0 0,0 0-1 0 0,0 0 1 0 0,0 0-1 0 0,0 1 1 0 0,-1-1-1 0 0,1 0 1 0 0,-1 3-1 0 0,0-1-46 0 0,0 0 1 0 0,0-1-1 0 0,0 1 0 0 0,-1 0 0 0 0,0-1 1 0 0,0 1-1 0 0,0-1 0 0 0,0 1 0 0 0,-2 4 0 0 0,-3 2 182 0 0,0 0 0 0 0,0-1 0 0 0,-1 1 0 0 0,0-1-1 0 0,-13 12 1 0 0,9-11-144 0 0,0-1-1 0 0,0-1 1 0 0,-1 0 0 0 0,0 0-1 0 0,0-2 1 0 0,-1 1 0 0 0,-16 5-1 0 0,-97 26-135 0 0,-74 3 53 0 0,186-39-4 0 0,10-1-2 0 0,-1 0 0 0 0,1 0 0 0 0,-1-1 0 0 0,1 1 0 0 0,0-1 0 0 0,-1 0 0 0 0,1-1 0 0 0,-1 1 0 0 0,-6-2 0 0 0,28-8-2576 0 0,-6 5-4244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61 6447 0 0,'0'0'298'0'0,"0"0"-10"0"0,-9 2-178 0 0,2-1 122 0 0,-1 0 0 0 0,1 0 0 0 0,-1-1-1 0 0,1 0 1 0 0,-1 0 0 0 0,-11-2 0 0 0,-45-12 2649 0 0,50 9-2087 0 0,-24-10 0 0 0,28 10-376 0 0,0 0 1 0 0,0 1-1 0 0,-1 1 1 0 0,-19-5-1 0 0,4 6-247 0 0,0 0 0 0 0,0 2-1 0 0,1 1 1 0 0,-1 0 0 0 0,-41 10-1 0 0,24-1 172 0 0,1 1-1 0 0,-60 26 0 0 0,84-29-341 0 0,0 1 0 0 0,1 0 0 0 0,-27 20 0 0 0,35-23 0 0 0,1 1 0 0 0,-1 1 0 0 0,2-1 0 0 0,-1 1 0 0 0,1 0 0 0 0,0 1 0 0 0,1 0 0 0 0,-6 11 0 0 0,10-17 0 0 0,0 0 0 0 0,1 1 0 0 0,0-1 0 0 0,0 0 0 0 0,-1 1 0 0 0,2-1 0 0 0,-1 1 0 0 0,0 0 0 0 0,1-1 0 0 0,0 1 0 0 0,0-1 0 0 0,0 1 0 0 0,0 0 0 0 0,0-1 0 0 0,1 1 0 0 0,0-1 0 0 0,1 4 0 0 0,-1-4 0 0 0,0 0 0 0 0,1 0 0 0 0,-1 0 0 0 0,1 0 0 0 0,0 0 0 0 0,0-1 0 0 0,0 1 0 0 0,0-1 0 0 0,1 0 0 0 0,-1 1 0 0 0,1-1 0 0 0,-1 0 0 0 0,1 0 0 0 0,0-1 0 0 0,-1 1 0 0 0,1 0 0 0 0,0-1 0 0 0,6 2 0 0 0,15 4 0 0 0,0-1 0 0 0,34 5 0 0 0,52 0 0 0 0,-100-11 0 0 0,73 6 81 0 0,57 4 312 0 0,-108-5-241 0 0,0 0 1 0 0,43 14-1 0 0,-69-16-83 0 0,0-1-1 0 0,1 1 1 0 0,-1 0 0 0 0,0 1 0 0 0,-1-1-1 0 0,1 1 1 0 0,-1 0 0 0 0,1 0-1 0 0,-1 1 1 0 0,0 0 0 0 0,-1 0 0 0 0,1 0-1 0 0,-1 0 1 0 0,6 11 0 0 0,-3-3-55 0 0,0 1 1 0 0,-1-1-1 0 0,-1 2 0 0 0,0-1 1 0 0,5 24-1 0 0,-9-33-14 0 0,0 0 0 0 0,0 1 0 0 0,-1-1 0 0 0,0 1 0 0 0,0-1 0 0 0,0 1 0 0 0,0-1 0 0 0,-1 1 0 0 0,0-1 0 0 0,0 1 0 0 0,0-1 0 0 0,-1 0 0 0 0,0 0 0 0 0,-3 8 0 0 0,2-8 0 0 0,-1 0 0 0 0,1 1 0 0 0,-1-1 0 0 0,-1 0 0 0 0,1-1 0 0 0,-1 1 0 0 0,0-1 0 0 0,0 0 0 0 0,0 0 0 0 0,0 0 0 0 0,0-1 0 0 0,-7 3 0 0 0,-6 3 0 0 0,-1-2 0 0 0,0 0 0 0 0,0-1 0 0 0,0-1 0 0 0,0 0 0 0 0,-28 1 0 0 0,3-2 0 0 0,-80-5 0 0 0,110 0 0 0 0,0 0 0 0 0,1-1 0 0 0,-21-6 0 0 0,30 7 0 0 0,0 0 0 0 0,-1-1 0 0 0,1 0 0 0 0,0 0 0 0 0,0 0 0 0 0,0 0 0 0 0,0 0 0 0 0,1-1 0 0 0,-1 0 0 0 0,1 1 0 0 0,-1-2 0 0 0,1 1 0 0 0,0 0 0 0 0,-5-7 0 0 0,7 8-12 0 0,0-1 0 0 0,0 1-1 0 0,1 0 1 0 0,-1-1 0 0 0,0 1 0 0 0,1 0-1 0 0,0-1 1 0 0,-1 1 0 0 0,1-1-1 0 0,0 1 1 0 0,0-1 0 0 0,0 1 0 0 0,1-1-1 0 0,-1 1 1 0 0,1-1 0 0 0,-1 1 0 0 0,1 0-1 0 0,0-1 1 0 0,1-3 0 0 0,3-4-313 0 0,1 0 1 0 0,12-18-1 0 0,-14 21 160 0 0,12-18-136 0 0,-10 15 224 0 0,0 1 0 0 0,0-1 1 0 0,13-13-1 0 0,75-68 77 0 0,101-109 0 0 0,-191 194 11 0 0,19-20-598 0 0,31-32-1 0 0,-47 53-5232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13823 0 0,'0'0'315'0'0,"0"0"45"0"0,0 0 21 0 0,0 0-49 0 0,-7 0-208 0 0,-3 2-477 0 0,0 0-1 0 0,0 1 0 0 0,-15 6 1 0 0,-4 1-217 0 0,-18 6 551 0 0,29-9 21 0 0,-33 8-1 0 0,-22 6 1383 0 0,66-20-1346 0 0,0 0 0 0 0,1 1 0 0 0,-1 0 0 0 0,0 1 0 0 0,1 0 0 0 0,0-1 0 0 0,0 2 0 0 0,0-1 0 0 0,0 1 0 0 0,0 0 0 0 0,1 0 0 0 0,-1 1 0 0 0,1-1 0 0 0,0 1 0 0 0,-4 7 0 0 0,6-5-38 0 0,4 1 0 0 0,4-3 0 0 0,1-1 0 0 0,-1 1 0 0 0,1-2 0 0 0,0 1 0 0 0,0 0 0 0 0,0-1 0 0 0,1 0 0 0 0,8 2 0 0 0,-2 1 0 0 0,159 81 0 0 0,-166-84 0 0 0,0 1 0 0 0,-1 0 0 0 0,0 0 0 0 0,1 0 0 0 0,-2 0 0 0 0,1 1 0 0 0,0 0 0 0 0,-1 0 0 0 0,0 0 0 0 0,0 0 0 0 0,-1 1 0 0 0,4 7 0 0 0,-6-12 0 0 0,-1 0 0 0 0,1 0 0 0 0,-1 0 0 0 0,0 0 0 0 0,1 0 0 0 0,-1 0 0 0 0,0 0 0 0 0,0 0 0 0 0,0 0 0 0 0,0 0 0 0 0,0 0 0 0 0,0 1 0 0 0,-3 2 0 0 0,2-3 0 0 0,0 0 0 0 0,-1 0 0 0 0,1 1 0 0 0,0-1 0 0 0,-1 0 0 0 0,1 0 0 0 0,-1 0 0 0 0,1 0 0 0 0,-1 0 0 0 0,0 0 0 0 0,1 0 0 0 0,-1-1 0 0 0,0 1 0 0 0,0-1 0 0 0,1 1 0 0 0,-1-1 0 0 0,-2 1 0 0 0,-31 0 0 0 0,27-1 0 0 0,-13 0 6 0 0,-80 0 33 0 0,-112 14 0 0 0,179-9-2915 0 0,32-5 1852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15663 0 0,'0'0'356'0'0,"-1"1"50"0"0,-4 1-293 0 0,1 0 1 0 0,-1-1 0 0 0,0 1 0 0 0,1-1-1 0 0,-7 0 1 0 0,-14 5 162 0 0,24-5-276 0 0,-12 3 0 0 0,0 0 0 0 0,0 1 0 0 0,1 1 0 0 0,-1 0 0 0 0,2 1 0 0 0,-14 9 0 0 0,-14 14-234 0 0,-16 14-444 0 0,48-38 644 0 0,1 0 0 0 0,0 1 1 0 0,0-1-1 0 0,1 1 0 0 0,-9 15 1 0 0,13-20 83 0 0,0 1 0 0 0,0-1 0 0 0,0 0 0 0 0,0 1 0 0 0,0-1 0 0 0,0 0 1 0 0,1 1-1 0 0,-1-1 0 0 0,1 1 0 0 0,0-1 0 0 0,0 1 0 0 0,0-1 0 0 0,0 1 1 0 0,0-1-1 0 0,0 1 0 0 0,1-1 0 0 0,1 5 0 0 0,-1-3 12 0 0,1-1 0 0 0,-1-1 0 0 0,1 1-1 0 0,0 0 1 0 0,0 0 0 0 0,0-1 0 0 0,0 1-1 0 0,1-1 1 0 0,-1 1 0 0 0,1-1 0 0 0,5 3 0 0 0,2 1 151 0 0,0 0 1 0 0,0-2-1 0 0,0 1 1 0 0,1-1-1 0 0,0-1 1 0 0,20 5-1 0 0,-7-5-209 0 0,0 0 0 0 0,0-2 0 0 0,40-2 0 0 0,-55 0-4 0 0,-1 0 0 0 0,1 0 0 0 0,-1-1 0 0 0,1 0 0 0 0,-1 0 0 0 0,0-1 0 0 0,0 0 0 0 0,14-8 0 0 0,-18 8 0 0 0,0 0 0 0 0,0 0 0 0 0,0 0 0 0 0,0 0 0 0 0,-1 0 0 0 0,1-1 0 0 0,-1 0 0 0 0,0 0 0 0 0,0 1 0 0 0,0-2 0 0 0,-1 1 0 0 0,0 0 0 0 0,1-1 0 0 0,-1 1 0 0 0,-1-1 0 0 0,3-7 0 0 0,-2 2-58 0 0,0 1-1 0 0,-1-1 0 0 0,-1 0 1 0 0,1 1-1 0 0,-1-1 0 0 0,-1 0 1 0 0,0 0-1 0 0,0 1 1 0 0,-1-1-1 0 0,0 1 0 0 0,-1-1 1 0 0,-5-12-1 0 0,6 17-186 0 0,0 1 0 0 0,0-1 0 0 0,-1 0 0 0 0,0 1 0 0 0,0 0 0 0 0,0 0 0 0 0,-1 0 0 0 0,1 0 0 0 0,-1 0 0 0 0,0 1 0 0 0,0 0 0 0 0,0-1 0 0 0,0 1 0 0 0,-1 1 0 0 0,1-1 0 0 0,-1 1 0 0 0,0 0 0 0 0,1 0 0 0 0,-1 0-1 0 0,0 0 1 0 0,0 1 0 0 0,0 0 0 0 0,-1 0 0 0 0,-7 0 0 0 0,-6 1-779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61 131 8287 0 0,'0'0'191'0'0,"0"0"26"0"0,2 0 9 0 0,53 6 4 0 0,-47-3-86 0 0,-6-3 598 0 0,0 18 2139 0 0,-3-12-2745 0 0,-1 0 0 0 0,0 0-1 0 0,0 0 1 0 0,0-1 0 0 0,0 1 0 0 0,-1-1-1 0 0,0 1 1 0 0,0-1 0 0 0,-7 9 0 0 0,4-7 14 0 0,0 0 0 0 0,0-1 0 0 0,-1 0 1 0 0,0 0-1 0 0,0-1 0 0 0,-8 6 0 0 0,-2 2 800 0 0,15-11-734 0 0,0 0 1 0 0,0-1-1 0 0,0 1 0 0 0,0 0 1 0 0,0-1-1 0 0,-4 2 0 0 0,5-2 296 0 0,1-1 0 0 0,-3-1-107 0 0,3 1-449 0 0,-1 0 0 0 0,1 0 0 0 0,0 0 0 0 0,0 0 0 0 0,0 0 0 0 0,-1 0 0 0 0,1 1 1 0 0,0-1-1 0 0,0 0 0 0 0,0-1 0 0 0,-1 1 0 0 0,1 0 0 0 0,0 0 0 0 0,0 0 1 0 0,0 0-1 0 0,-1 0 0 0 0,1 0 0 0 0,0 0 0 0 0,0 0 0 0 0,0 0 0 0 0,-1 0 1 0 0,1 0-1 0 0,0-1 0 0 0,0 1 0 0 0,0 0 0 0 0,0 0 0 0 0,0 0 0 0 0,-1 0 0 0 0,1 0 1 0 0,0-1-1 0 0,0 1 0 0 0,0 0 0 0 0,0 0 0 0 0,0 0 0 0 0,0-1 0 0 0,-1 1 1 0 0,3-7-35 0 0,0 0 1 0 0,0 1 0 0 0,0-1 0 0 0,1 0 0 0 0,-1 1 0 0 0,2 0-1 0 0,-1 0 1 0 0,1 0 0 0 0,0 0 0 0 0,0 0 0 0 0,0 1-1 0 0,8-8 1 0 0,9-7-492 0 0,40-29 0 0 0,-41 34 497 0 0,-8 5 72 0 0,21-12 0 0 0,-29 20 0 0 0,1-1 0 0 0,-1 1 0 0 0,0 0 0 0 0,1 1 0 0 0,-1-1 0 0 0,1 1 0 0 0,0 0 0 0 0,-1 0 0 0 0,8 0 0 0 0,-10 1 39 0 0,-1 0-1 0 0,1 0 0 0 0,0 0 0 0 0,0 0 1 0 0,-1 0-1 0 0,1 1 0 0 0,-1-1 1 0 0,1 0-1 0 0,0 1 0 0 0,-1 0 1 0 0,1-1-1 0 0,-1 1 0 0 0,1 0 1 0 0,-1 0-1 0 0,1 0 0 0 0,-1 0 0 0 0,0 0 1 0 0,1 0-1 0 0,-1 0 0 0 0,0 0 1 0 0,0 1-1 0 0,0-1 0 0 0,0 0 1 0 0,0 1-1 0 0,1 1 0 0 0,1 5 128 0 0,0 0 0 0 0,0 0 0 0 0,-1 0 0 0 0,-1 0 0 0 0,2 10 0 0 0,-1 0-179 0 0,2-2 61 0 0,-1-9-11 0 0,-3-5 334 0 0,0-2 117 0 0,0 0 21 0 0,0 0-134 0 0,0 0-576 0 0,0 0-250 0 0,4-17-640 0 0,-2 9 1090 0 0,2 0-1 0 0,-1 0 0 0 0,1 0 1 0 0,0 1-1 0 0,1 0 0 0 0,0-1 1 0 0,0 2-1 0 0,0-1 0 0 0,1 1 1 0 0,0 0-1 0 0,11-9 0 0 0,0 2 3 0 0,0 0 0 0 0,1 2 0 0 0,27-14 0 0 0,-37 21 28 0 0,0 0 0 0 0,0 1-1 0 0,0 0 1 0 0,0 1 0 0 0,1 0-1 0 0,-1 0 1 0 0,0 1 0 0 0,1 0-1 0 0,-1 0 1 0 0,1 1 0 0 0,0 0-1 0 0,-1 1 1 0 0,12 1 0 0 0,-16 0 167 0 0,1 0 0 0 0,-1 0 0 0 0,1 0 1 0 0,-1 1-1 0 0,0-1 0 0 0,0 1 1 0 0,7 6-1 0 0,8 5-176 0 0,-17-14-20 0 0,-2 0 0 0 0,1 1 0 0 0,0-1 0 0 0,-1 0 0 0 0,1 0 0 0 0,-1 1 0 0 0,1-1 0 0 0,-1 0 0 0 0,1 1 0 0 0,-1-1 0 0 0,1 1 0 0 0,-1-1 0 0 0,1 0 0 0 0,-1 1 0 0 0,1-1 0 0 0,-1 1 0 0 0,0 0 0 0 0,1-1 0 0 0,-1 1 0 0 0,0-1 0 0 0,0 1 0 0 0,1-1 0 0 0,-1 1 0 0 0,0 0 0 0 0,0-1 0 0 0,0 1 0 0 0,0 0 0 0 0,0 0 0 0 0,7 24 0 0 0,-8-17 0 0 0,1-1 0 0 0,-1 0 0 0 0,0 0 0 0 0,-1 0 0 0 0,0-1 0 0 0,0 1 0 0 0,-1 0 0 0 0,1-1 0 0 0,-1 1 0 0 0,-1-1 0 0 0,-5 8 0 0 0,7-9 0 0 0,0 0 0 0 0,0 0 0 0 0,0 0 0 0 0,-1 8 0 0 0,-5 12 0 0 0,5-17-201 0 0,3-7-850 0 0,0-1-385 0 0,0 0-78 0 0,0 0-20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133 104 11975 0 0,'0'0'267'0'0,"0"0"42"0"0,-1 0-214 0 0,1 0-1 0 0,0 0 1 0 0,0 0-1 0 0,-1 0 0 0 0,1 0 1 0 0,0 0-1 0 0,0 1 0 0 0,-1-1 1 0 0,1 0-1 0 0,0 0 1 0 0,0 0-1 0 0,0 0 0 0 0,-1 1 1 0 0,1-1-1 0 0,0 0 1 0 0,0 0-1 0 0,0 0 0 0 0,0 1 1 0 0,-1-1-1 0 0,1 0 1 0 0,0 0-1 0 0,0 1 0 0 0,0-1 1 0 0,0 0-1 0 0,0 0 1 0 0,0 1-1 0 0,0-1 0 0 0,0 0 1 0 0,0 1-1 0 0,1 0 59 0 0,1 1-1 0 0,0-1 1 0 0,0 1-1 0 0,0-1 1 0 0,0 0-1 0 0,0 0 1 0 0,0 0-1 0 0,0 0 0 0 0,0-1 1 0 0,0 1-1 0 0,0 0 1 0 0,1-1-1 0 0,-1 1 1 0 0,0-1-1 0 0,4 0 1 0 0,3 0 300 0 0,0-1-1 0 0,15-2 1 0 0,-12 1-227 0 0,7-1-236 0 0,-1 0 0 0 0,0-1-1 0 0,20-8 1 0 0,-37 12 3 0 0,5-2-213 0 0,0 0 0 0 0,-1-1-1 0 0,1 1 1 0 0,-1-1 0 0 0,0 0-1 0 0,0 0 1 0 0,7-6 0 0 0,-12 8 207 0 0,1 1 0 0 0,0-1 0 0 0,0 0 0 0 0,-1 1 0 0 0,1-1 0 0 0,-1 0 0 0 0,1 1 1 0 0,0-1-1 0 0,-1 0 0 0 0,1 0 0 0 0,-1 0 0 0 0,0 1 0 0 0,1-1 0 0 0,-1 0 1 0 0,0 0-1 0 0,1 0 0 0 0,-1 0 0 0 0,0 0 0 0 0,0 0 0 0 0,0 0 0 0 0,0 1 0 0 0,0-1 1 0 0,0 0-1 0 0,0 0 0 0 0,0 0 0 0 0,0 0 0 0 0,0 0 0 0 0,-1 0 0 0 0,1 0 1 0 0,0 0-1 0 0,-1 0 0 0 0,1 1 0 0 0,0-1 0 0 0,-2-1 0 0 0,1 0-144 0 0,1 0 138 0 0,-1 0 0 0 0,-1-1 0 0 0,1 1 0 0 0,0 0 0 0 0,-1 0 0 0 0,1 0 0 0 0,-1 0 0 0 0,1 0 1 0 0,-1 0-1 0 0,0 1 0 0 0,0-1 0 0 0,0 1 0 0 0,0-1 0 0 0,0 1 0 0 0,0-1 0 0 0,0 1 0 0 0,-1 0 1 0 0,1 0-1 0 0,-4-1 0 0 0,2 1-26 0 0,0 1 1 0 0,0 0-1 0 0,0 0 1 0 0,0 0 0 0 0,0 0-1 0 0,0 0 1 0 0,0 1-1 0 0,1-1 1 0 0,-1 1-1 0 0,0 0 1 0 0,-4 2 0 0 0,-9 4-95 0 0,1 1 0 0 0,0 1 0 0 0,1 0 0 0 0,-18 15 0 0 0,32-24 139 0 0,-27 21 0 0 0,-27 26 0 0 0,44-36 0 0 0,0 1 0 0 0,0 0 0 0 0,1 0 0 0 0,-14 24 0 0 0,18-26 0 0 0,3-4 0 0 0,-1 0 0 0 0,0 1 0 0 0,1-1 0 0 0,0 1 0 0 0,-1 7 0 0 0,3-13 0 0 0,1 0 0 0 0,0 0 0 0 0,0 1 0 0 0,-1-1 0 0 0,1 0 0 0 0,0 0 0 0 0,0 1 0 0 0,0-1 0 0 0,0 0 0 0 0,1 0 0 0 0,-1 0 0 0 0,0 1 0 0 0,0-1 0 0 0,1 0 0 0 0,-1 0 0 0 0,1 0 0 0 0,-1 0 0 0 0,1 1 0 0 0,-1-1 0 0 0,1 0 0 0 0,0 0 0 0 0,-1 0 0 0 0,1 0 0 0 0,0-1 0 0 0,0 1 0 0 0,0 0 0 0 0,0 0 0 0 0,0 0 0 0 0,0-1 0 0 0,0 1 0 0 0,0 0 0 0 0,0-1 0 0 0,0 1 0 0 0,0-1 0 0 0,0 1 0 0 0,2-1 0 0 0,2 2-304 0 0,0-1 1 0 0,1 0-1 0 0,-1 0 0 0 0,0 0 0 0 0,1-1 0 0 0,-1 0 1 0 0,0 0-1 0 0,1 0 0 0 0,-1-1 0 0 0,1 0 0 0 0,-1 0 1 0 0,0 0-1 0 0,10-4 0 0 0,7-4-4483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11975 0 0,'0'0'267'0'0,"9"4"368"0"0,-5-2-495 0 0,5 2-55 0 0,0 0 0 0 0,0-1 1 0 0,11 3-1 0 0,-2-1 767 0 0,-16-4-343 0 0,-2-1 3 0 0,0 0 0 0 0,0 0-435 0 0,1 1 0 0 0,-1-1 0 0 0,0 0 0 0 0,0 0 0 0 0,1 1 0 0 0,-1-1 0 0 0,0 0 0 0 0,1 0 0 0 0,-1 0 0 0 0,0 0 0 0 0,1 1 0 0 0,-1-1 0 0 0,0 0 0 0 0,1 0 0 0 0,-1 0-1 0 0,1 0 1 0 0,-1 0 0 0 0,0 0 0 0 0,1 0 0 0 0,0 0 0 0 0,-3-4-74 0 0,0 1-1 0 0,0-1 0 0 0,0 1 0 0 0,0-1 1 0 0,0 1-1 0 0,-4-3 0 0 0,4 3-1 0 0,0 0 1 0 0,0 1-1 0 0,0-1 0 0 0,1 0 0 0 0,-1 0 1 0 0,1 0-1 0 0,-1-1 0 0 0,1 1 0 0 0,0 0 1 0 0,0 0-1 0 0,0-1 0 0 0,1 1 0 0 0,-1-1 1 0 0,1 1-1 0 0,0 0 0 0 0,0-1 0 0 0,0 1 1 0 0,0-1-1 0 0,1-3 0 0 0,2-5 7 0 0,0-1-1 0 0,1 1 1 0 0,10-21-1 0 0,-9 22-6 0 0,-1 3-1 0 0,1 0 0 0 0,1 0 0 0 0,-1 0 0 0 0,1 1 0 0 0,1 0 0 0 0,-1 1 0 0 0,1-1 0 0 0,10-6 0 0 0,-15 11 0 0 0,2-1 0 0 0,0 1 0 0 0,0-1 0 0 0,1 1 0 0 0,-1-1 0 0 0,1 1 0 0 0,0 1 0 0 0,0-1 0 0 0,0 1 0 0 0,0 0 0 0 0,0 0 0 0 0,0 0 0 0 0,0 0 0 0 0,0 1 0 0 0,0 0 0 0 0,0 0 0 0 0,0 1 0 0 0,0-1 0 0 0,0 1 0 0 0,8 2 0 0 0,-4 0 0 0 0,1 0 0 0 0,0 0 0 0 0,-1 1 0 0 0,0 0 0 0 0,0 1 0 0 0,0 0 0 0 0,0 0 0 0 0,14 13 0 0 0,-20-16 0 0 0,0 0 0 0 0,-1 1 0 0 0,1-1 0 0 0,-1 0 0 0 0,0 1 0 0 0,0 0 0 0 0,0 0 0 0 0,0-1 0 0 0,0 1 0 0 0,0 0 0 0 0,1 5 0 0 0,-2-4 0 0 0,-1-1 0 0 0,0 1 0 0 0,0 0 0 0 0,0-1 0 0 0,-1 1 0 0 0,1-1 0 0 0,-1 1 0 0 0,0-1 0 0 0,1 1 0 0 0,-2-1 0 0 0,-1 5 0 0 0,-1 3 0 0 0,0-1 0 0 0,-1 0 0 0 0,0 0 0 0 0,-1 0 0 0 0,-9 12 0 0 0,11-17 0 0 0,0 0 0 0 0,0-1 0 0 0,0 0 0 0 0,-1 0 0 0 0,1 0 0 0 0,-1-1 0 0 0,0 1 0 0 0,0-1 0 0 0,0 0 0 0 0,-1-1 0 0 0,1 1 0 0 0,-7 1 0 0 0,-3 1-197 0 0,8-3-107 0 0,0 1 0 0 0,0-2 1 0 0,0 1-1 0 0,0-1 0 0 0,-12 1 0 0 0,14-2-115 0 0,2 0 112 0 0,1 0-1 0 0,0 0 1 0 0,0 0 0 0 0,-1 0 0 0 0,1-1 0 0 0,0 1 0 0 0,-3-1 0 0 0,-3-4-717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10135 0 0,'0'0'231'0'0,"0"0"29"0"0,0 0 19 0 0,0 2-41 0 0,2 1-194 0 0,-1-1-38 0 0,-1-1 0 0 0,1 1-1 0 0,-1-1 1 0 0,1 1 0 0 0,-1-1 0 0 0,0 1 0 0 0,0 0 0 0 0,1-1-1 0 0,-1 1 1 0 0,0-1 0 0 0,-1 1 0 0 0,1 0 0 0 0,-1 2 0 0 0,0 4 391 0 0,-1 1 0 0 0,-1-1 0 0 0,0 0 0 0 0,0-1 1 0 0,0 1-1 0 0,-1 0 0 0 0,-9 13 0 0 0,-4 8 388 0 0,-23 57-11 0 0,-38 67 596 0 0,49-107-3471 0 0,-41 46 0 0 0,45-57-691 0 0,24-34 2268 0 0,1-1 10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11975 0 0,'12'1'902'0'0,"40"0"1452"0"0,-54-1-2239 0 0,1 0 0 0 0,-1 0 0 0 0,0 1 0 0 0,1-1 0 0 0,-1 0 0 0 0,1 1 0 0 0,-1 0-1 0 0,1-1 1 0 0,-1 1 0 0 0,1 0 0 0 0,0 0 0 0 0,-1-1 0 0 0,1 1 0 0 0,0 0 0 0 0,0 0 0 0 0,0 1 0 0 0,0-1-1 0 0,-1 0 1 0 0,1 0 0 0 0,1 0 0 0 0,-1 1 0 0 0,0-1 0 0 0,0 1 0 0 0,0 1 0 0 0,-3 5 232 0 0,2 0 1 0 0,-1 0-1 0 0,-2 14 1 0 0,-1 3-419 0 0,1-6 71 0 0,3-13 0 0 0,0 0 0 0 0,1 0 0 0 0,-2-1 0 0 0,-4 10 0 0 0,-3 2-64 0 0,-12 18-1516 0 0,20-32 1245 0 0,0-1 1 0 0,0 0-1 0 0,-1 1 1 0 0,1-1-1 0 0,0 0 1 0 0,-1 0-1 0 0,0-1 1 0 0,1 1-1 0 0,-1-1 1 0 0,0 1-1 0 0,-3 0 1 0 0,-4 1-4784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64 7975 0 0,'0'0'720'0'0,"2"-1"-552"0"0,7-9 563 0 0,2 0 0 0 0,0 1-1 0 0,0 0 1 0 0,14-8 0 0 0,-9 10 1472 0 0,-16 7-2147 0 0,0 0 0 0 0,1 0 1 0 0,-1 0-1 0 0,0 0 1 0 0,1 0-1 0 0,-1 0 1 0 0,0 0-1 0 0,1 0 0 0 0,-1 0 1 0 0,0 0-1 0 0,1 0 1 0 0,-1 0-1 0 0,0 0 1 0 0,1 1-1 0 0,-1-1 0 0 0,0 0 1 0 0,1 0-1 0 0,-1 0 1 0 0,0 0-1 0 0,0 1 1 0 0,1-1-1 0 0,-1 0 0 0 0,0 0 1 0 0,0 1-1 0 0,1-1 1 0 0,-1 1-1 0 0,1 1-7 0 0,-1 0 0 0 0,1 0 0 0 0,-1 0 0 0 0,0 0 0 0 0,0 0 0 0 0,0 0 0 0 0,0 0 0 0 0,0 0 0 0 0,0 0 0 0 0,0 0 0 0 0,-1 3 0 0 0,-5 16 18 0 0,0 0-1 0 0,0-1 1 0 0,-19 38 0 0 0,12-31-24 0 0,-16 40-45 0 0,-102 247 78 0 0,45-80-76 0 0,83-225 0 0 0,0 0 0 0 0,-2 16 0 0 0,4-24-1 0 0,1 0 1 0 0,0 0-1 0 0,0 0 0 0 0,0 0 0 0 0,0 0 0 0 0,0 0 0 0 0,0 0 1 0 0,0 0-1 0 0,0 0 0 0 0,0 0 0 0 0,1-1 0 0 0,-1 3 1 0 0,1-3 0 0 0,0 1 0 0 0,-1 0 0 0 0,1-1 0 0 0,0 1 0 0 0,0-1 0 0 0,0 1 0 0 0,0-1 0 0 0,-1 1 0 0 0,1-1 0 0 0,0 0 0 0 0,0 1 0 0 0,0-1 1 0 0,0 0-1 0 0,0 0 0 0 0,0 0 0 0 0,0 0 0 0 0,0 1 0 0 0,0-1 0 0 0,0-1 0 0 0,0 1 0 0 0,1 0 0 0 0,0 0-384 0 0,-1 0 0 0 0,1 0 0 0 0,0-1 0 0 0,-1 1 0 0 0,1-1 0 0 0,0 1-1 0 0,-1-1 1 0 0,1 0 0 0 0,-1 1 0 0 0,1-1 0 0 0,-1 0 0 0 0,3-1 0 0 0,4-9-4870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0,'0'0'608'0'0,"0"0"128"0"0,0 0-584 0 0,0 0-152 0 0,0 0 0 0 0,0 0 0 0 0,6 3-384 0 0,1 3-96 0 0,-3 2-32 0 0,0 0 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13 11975 0 0,'0'0'267'0'0,"0"0"42"0"0,0 0 17 0 0,0 0-28 0 0,6-2-163 0 0,-5 0-2995 0 0,-2 1 2648 0 0,-1 0 1 0 0,0 0-1 0 0,0 0 0 0 0,1 1 1 0 0,-1-1-1 0 0,0 0 0 0 0,0 1 1 0 0,0-1-1 0 0,0 1 1 0 0,0-1-1 0 0,0 1 0 0 0,0 0 1 0 0,0 0-1 0 0,0 0 0 0 0,0 0 1 0 0,-2 1-1 0 0,-37 5-844 0 0,29-4 711 0 0,-1 1 885 0 0,1-1 0 0 0,-1 2 0 0 0,1 0 0 0 0,0 1-1 0 0,0 0 1 0 0,1 0 0 0 0,-1 1 0 0 0,1 1 0 0 0,0 0-1 0 0,1 0 1 0 0,0 1 0 0 0,0 1 0 0 0,1 0 0 0 0,0 0-1 0 0,0 0 1 0 0,1 1 0 0 0,0 1 0 0 0,1-1-1 0 0,-11 23 1 0 0,7-1 152 0 0,10-30-666 0 0,1 0 0 0 0,-1 0-1 0 0,1 0 1 0 0,0-1-1 0 0,0 1 1 0 0,0 0 0 0 0,0 0-1 0 0,0 0 1 0 0,1 0 0 0 0,-1-1-1 0 0,1 1 1 0 0,-1 0 0 0 0,1 0-1 0 0,-1-1 1 0 0,1 1 0 0 0,1 2-1 0 0,8 6-25 0 0,-4-11 0 0 0,-5 1 0 0 0,2 0 0 0 0,1 0 0 0 0,-1 0 0 0 0,0 0 0 0 0,0-1 0 0 0,0 0 0 0 0,0 1 0 0 0,0-1 0 0 0,0 0 0 0 0,0 0 0 0 0,5-3 0 0 0,27-20 0 0 0,0 1 0 0 0,-24 17-25 0 0,-9 5-9 0 0,0-1 0 0 0,1 1-1 0 0,-1 0 1 0 0,0 0 0 0 0,1 0 0 0 0,-1 0 0 0 0,1 0-1 0 0,-1 1 1 0 0,1-1 0 0 0,3 0 0 0 0,-4 1-441 0 0,-2 0-33 0 0,0 0-72 0 0,0 0-285 0 0,4 10-3194 0 0,-2 4 2011 0 0,-2-12 1094 0 0,0-2 288 0 0,-3 8-136 0 0,3-8-1248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15663 0 0,'0'0'356'0'0,"0"0"50"0"0,0 0 20 0 0,0 0-42 0 0,4-8-165 0 0,3-4-96 0 0,1 1 0 0 0,1 1 0 0 0,-1-1 0 0 0,2 1 0 0 0,0 1 0 0 0,0-1 0 0 0,0 2 1 0 0,1-1-1 0 0,1 2 0 0 0,-1-1 0 0 0,1 2 0 0 0,0-1 0 0 0,1 2 0 0 0,-1 0 0 0 0,18-5 0 0 0,-28 10-123 0 0,0-1 0 0 0,0 1 0 0 0,1-1 0 0 0,-1 1 0 0 0,0 0 0 0 0,0 0 0 0 0,5 0 0 0 0,1 5 0 0 0,-4-2 0 0 0,-2-2 0 0 0,0 0 0 0 0,0 1 0 0 0,0-1 0 0 0,0 0 0 0 0,-1 1 0 0 0,1 0 0 0 0,0-1 0 0 0,-1 1 0 0 0,1 0 0 0 0,-1 0 0 0 0,1 0 0 0 0,-1 0 0 0 0,0 0 0 0 0,0 0 0 0 0,0 0 0 0 0,0 0 0 0 0,1 4 0 0 0,2 4 0 0 0,-4-7 0 0 0,0-3 0 0 0,1 1 0 0 0,-1 0 0 0 0,0 0 0 0 0,0 0 0 0 0,1-1 0 0 0,-1 1 0 0 0,1 0 0 0 0,-1 0 0 0 0,1-1 0 0 0,-1 1 0 0 0,1 0 0 0 0,-1-1 0 0 0,1 1 0 0 0,-1 0 0 0 0,1-1 0 0 0,0 1 0 0 0,-1-1 0 0 0,1 1 0 0 0,0-1 0 0 0,0 1 0 0 0,3 2-186 0 0,0-1 0 0 0,1 1 0 0 0,-1-1-1 0 0,0 0 1 0 0,1 0 0 0 0,-1 0 0 0 0,1 0-1 0 0,0-1 1 0 0,-1 0 0 0 0,1 0 0 0 0,0 0 0 0 0,0-1-1 0 0,0 0 1 0 0,6 0 0 0 0,-2-1-837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11975 0 0,'0'0'267'0'0,"0"0"42"0"0,0 0 17 0 0,0 0-28 0 0,1 2-126 0 0,0 1-41 0 0,1 3 178 0 0,0 0 0 0 0,0 1-1 0 0,0-1 1 0 0,-1 1-1 0 0,0-1 1 0 0,0 1-1 0 0,-1-1 1 0 0,0 10-1 0 0,-4 14 612 0 0,-2-1 0 0 0,-12 36 0 0 0,16-56-745 0 0,-1 0-515 0 0,-1 0 0 0 0,-6 12 0 0 0,-6 16-1264 0 0,15-36 633 0 0,1-1-42 0 0,0 0-10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0,'0'0'696'0'0,"0"0"136"0"0,0 0-664 0 0,0 0-168 0 0,0 0 0 0 0,0 0-4608 0 0,0 0-952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15663 0 0,'0'0'719'0'0,"0"0"-20"0"0,0 2-449 0 0,-1 1-247 0 0,-1 1-1 0 0,1-1 0 0 0,-1 1 1 0 0,1-1-1 0 0,-1 0 0 0 0,0 1 1 0 0,0-1-1 0 0,0 0 0 0 0,-1 0 1 0 0,1 0-1 0 0,-1-1 0 0 0,1 1 1 0 0,-1 0-1 0 0,-5 2 0 0 0,-3 3-4 0 0,-1 0 0 0 0,-20 10-1 0 0,-139 60 877 0 0,159-73-801 0 0,10-4 436 0 0,2-1-66 0 0,1 1-294 0 0,-1 1-148 0 0,1 1 0 0 0,0-1 0 0 0,0 1-1 0 0,0-1 1 0 0,0 1 0 0 0,0-1 0 0 0,1 0 0 0 0,-1 0 0 0 0,1 0-1 0 0,0 0 1 0 0,-1 0 0 0 0,1 0 0 0 0,0 0 0 0 0,0 0-1 0 0,0-1 1 0 0,0 1 0 0 0,5 2 0 0 0,0 1 0 0 0,23 15 10 0 0,-19-13-232 0 0,0 1-1 0 0,-1 0 0 0 0,13 12 0 0 0,9 13 222 0 0,-2 1 0 0 0,43 65 0 0 0,-70-95 73 0 0,-1 0 0 0 0,0 0 0 0 0,0 1 0 0 0,0-1 0 0 0,-1 1 0 0 0,1-1 0 0 0,-1 1 0 0 0,0 0 0 0 0,0-1-1 0 0,-1 1 1 0 0,0 0 0 0 0,0 8 0 0 0,0-12 8 0 0,-1 0 0 0 0,1 1-1 0 0,-1-1 1 0 0,1 0 0 0 0,-1 0-1 0 0,1 0 1 0 0,-1 0 0 0 0,0 0-1 0 0,1 0 1 0 0,-1 0 0 0 0,0 0-1 0 0,0 0 1 0 0,0 0 0 0 0,0 0 0 0 0,0 0-1 0 0,0 0 1 0 0,0-1 0 0 0,0 1-1 0 0,-2 0 1 0 0,-22 8 281 0 0,19-8-609 0 0,0 1 0 0 0,0-1 0 0 0,0-1-1 0 0,0 1 1 0 0,0-1 0 0 0,0 0 0 0 0,0-1-1 0 0,0 1 1 0 0,0-1 0 0 0,0 0 0 0 0,0-1 0 0 0,0 1-1 0 0,0-1 1 0 0,0 0 0 0 0,1-1 0 0 0,-11-5 0 0 0,0-5-1287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8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119 234 11975 0 0,'0'0'267'0'0,"0"0"42"0"0,0 0 17 0 0,0 0-28 0 0,3 0-196 0 0,1-1 118 0 0,0 1 0 0 0,0-1 0 0 0,0 0 0 0 0,-1 0 0 0 0,1-1 0 0 0,7-3 0 0 0,-9 5-175 0 0,-1-1 0 0 0,1 0 0 0 0,0 0-1 0 0,0 1 1 0 0,-1-1 0 0 0,1 1 0 0 0,0-1-1 0 0,0 1 1 0 0,0 0 0 0 0,0 0 0 0 0,0 0 0 0 0,2 0-1 0 0,-3 0-31 0 0,-1 0 0 0 0,1 0-1 0 0,-1 0 1 0 0,1 0 0 0 0,-1 0 0 0 0,1 0-1 0 0,-1 1 1 0 0,1-1 0 0 0,-1 0 0 0 0,1 0-1 0 0,-1 0 1 0 0,1 0 0 0 0,-1 1 0 0 0,1-1-1 0 0,-1 0 1 0 0,0 0 0 0 0,1 1 0 0 0,-1-1-1 0 0,1 0 1 0 0,-1 1 0 0 0,0-1 0 0 0,1 0-1 0 0,-1 1 1 0 0,0-1 0 0 0,1 1 0 0 0,-1-1-1 0 0,0 1 1 0 0,1 0 0 0 0,-1 0 48 0 0,0 1 0 0 0,0-1 0 0 0,1 0 0 0 0,-1 1 0 0 0,0-1 1 0 0,0 1-1 0 0,0-1 0 0 0,-1 1 0 0 0,1-1 0 0 0,0 2 0 0 0,-2 3 126 0 0,0-1 0 0 0,1 1 0 0 0,-2-1-1 0 0,-2 6 1 0 0,-18 30 223 0 0,-2-1-1 0 0,-1-1 1 0 0,-3-2 0 0 0,-43 46-1 0 0,72-83-415 0 0,0 0-1 0 0,0 0 1 0 0,0-1-1 0 0,0 1 1 0 0,0 0-1 0 0,0 0 1 0 0,0 0-1 0 0,0 0 0 0 0,0-1 1 0 0,0 1-1 0 0,0 0 1 0 0,0 0-1 0 0,0 0 1 0 0,0 0-1 0 0,0-1 1 0 0,0 1-1 0 0,0 0 1 0 0,0 0-1 0 0,0 0 1 0 0,0 0-1 0 0,0 0 1 0 0,0-1-1 0 0,-1 1 1 0 0,1 0-1 0 0,0 0 0 0 0,0 0 1 0 0,0 0-1 0 0,0 0 1 0 0,0 0-1 0 0,0 0 1 0 0,-1-1-1 0 0,1 1 1 0 0,0 0-1 0 0,0 0 1 0 0,0 0-1 0 0,0 0 1 0 0,-1 0-1 0 0,1 0 1 0 0,0 0-1 0 0,0 0 1 0 0,0 0-1 0 0,0 0 0 0 0,-1 0 1 0 0,1 0-1 0 0,0 0 1 0 0,0 0-1 0 0,0 0 1 0 0,0 0-1 0 0,-1 0 1 0 0,1 0-1 0 0,0 0 1 0 0,0 0-1 0 0,0 0 1 0 0,0 1-1 0 0,0-1 1 0 0,-1 0-1 0 0,1 0 1 0 0,0 0-1 0 0,0 0 0 0 0,0 0 1 0 0,0 0-1 0 0,0 0 1 0 0,0 1-1 0 0,-1-1 1 0 0,1 0-1 0 0,1-12-438 0 0,6-15 182 0 0,1-1-1 0 0,2 1 0 0 0,0 0 1 0 0,2 1-1 0 0,1 1 0 0 0,1-1 1 0 0,1 2-1 0 0,1 0 0 0 0,1 1 1 0 0,1 1-1 0 0,35-33 0 0 0,-37 40 271 0 0,0 2-1 0 0,2 0 0 0 0,0 1 1 0 0,0 0-1 0 0,1 2 1 0 0,0 0-1 0 0,1 1 0 0 0,0 1 1 0 0,24-6-1 0 0,-27 9 531 0 0,-1-1 0 0 0,0-1 0 0 0,17-10 0 0 0,-2 1 683 0 0,-23 26-628 0 0,-7-6-590 0 0,0-1-1 0 0,0 0 0 0 0,0 1 1 0 0,0-1-1 0 0,-1 1 0 0 0,1-1 1 0 0,-1 1-1 0 0,0-1 0 0 0,0 1 1 0 0,0-1-1 0 0,0 1 0 0 0,-1 3 1 0 0,-10 42-4 0 0,1-22 2 0 0,0-1 0 0 0,-1-1 0 0 0,-17 27 0 0 0,-5 12 0 0 0,18-32 0 0 0,-1 1 0 0 0,1 0 0 0 0,-16 58 0 0 0,30-77-260 0 0,6-11-2273 0 0,4-4 1510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6447 0 0,'0'0'142'0'0,"0"0"22"0"0,0 0 13 0 0,0 0 55 0 0,0 0 181 0 0,0 0 78 0 0,0 0 18 0 0,0 0 3 0 0,0 0 0 0 0,0 0 0 0 0,0 0 0 0 0,2 0 0 0 0,3 2-314 0 0,0-2 0 0 0,0 1 0 0 0,0 0 0 0 0,0-1 0 0 0,0 0 0 0 0,0 0-1 0 0,0-1 1 0 0,0 1 0 0 0,0-1 0 0 0,6-2 0 0 0,4 0 185 0 0,97-22 1479 0 0,-18 3-4885 0 0,-91 22 2000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15663 0 0,'0'0'356'0'0,"0"0"50"0"0,0 0 20 0 0,1-1-42 0 0,16-7-337 0 0,11-7-22 0 0,1 1 0 0 0,1 2 1 0 0,45-13-1 0 0,-58 21-25 0 0,1 0 0 0 0,37-1 0 0 0,-48 5 0 0 0,0 0 0 0 0,0 0 0 0 0,0 1 0 0 0,0 0 0 0 0,0 1 0 0 0,0-1 0 0 0,0 1 0 0 0,-1 1 0 0 0,1-1 0 0 0,10 7 0 0 0,4 3-133 0 0,-11-4-119 0 0,1-2 1 0 0,1 0-1 0 0,-1 0 0 0 0,20 7 0 0 0,-17-10-260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11975 0 0,'0'0'267'0'0,"0"0"42"0"0,0 0 17 0 0,0 0-28 0 0,-1 2-126 0 0,-29 45 3779 0 0,16-29-3699 0 0,0-1 0 0 0,-1 0 0 0 0,-34 29 0 0 0,-99 95 865 0 0,116-111-1117 0 0,17-15 0 0 0,-19 20 0 0 0,3 5-988 0 0,-47 79 0 0 0,70-106 976 0 0,-13 25 5 0 0,20-35 7 0 0,-1 0 0 0 0,1 1 1 0 0,0-1-1 0 0,0 1 0 0 0,0-1 1 0 0,1 1-1 0 0,-1-1 0 0 0,1 1 1 0 0,0 4-1 0 0,0-7 0 0 0,0 0 0 0 0,0-1 0 0 0,0 1 0 0 0,0 0 0 0 0,0-1 0 0 0,0 1 0 0 0,0 0 0 0 0,0-1 0 0 0,0 1 0 0 0,1 0 0 0 0,-1-1 0 0 0,0 1 0 0 0,0 0 0 0 0,1-1 0 0 0,-1 1 0 0 0,0-1 0 0 0,1 1 0 0 0,-1 0 0 0 0,0-1 0 0 0,1 1 0 0 0,-1-1 0 0 0,1 1 0 0 0,-1-1 0 0 0,1 0 0 0 0,-1 1 0 0 0,2 0 0 0 0,0 0 0 0 0,2 2 0 0 0,0 0 0 0 0,0 0 0 0 0,0 0 0 0 0,1 0 0 0 0,-1-1 0 0 0,1 0 0 0 0,-1 0 0 0 0,1 0 0 0 0,0-1 0 0 0,7 2 0 0 0,9 1 0 0 0,24 1 0 0 0,-39-4 0 0 0,14 1 181 0 0,0-1 0 0 0,1 0 0 0 0,-1-2 1 0 0,0 0-1 0 0,0-2 0 0 0,-1 0 0 0 0,1-1 0 0 0,0 0 0 0 0,-1-2 0 0 0,23-10 0 0 0,237-130-181 0 0,-247 128 0 0 0,35-22 0 0 0,-60 35 0 0 0,0 0 0 0 0,0-1 0 0 0,-1 0 0 0 0,0 0 0 0 0,0 0 0 0 0,9-14 0 0 0,-14 19 0 0 0,0 0 1 0 0,0 0-1 0 0,0-1 0 0 0,-1 1 0 0 0,1 0 1 0 0,0-1-1 0 0,-1 1 0 0 0,1-1 0 0 0,-1 1 0 0 0,0 0 1 0 0,1-1-1 0 0,-1 1 0 0 0,0-1 0 0 0,0 1 1 0 0,0-1-1 0 0,0 0 0 0 0,0 1 0 0 0,0-1 0 0 0,-1 1 1 0 0,1 0-1 0 0,0-1 0 0 0,-1 1 0 0 0,1-1 1 0 0,-2-1-1 0 0,1 1-5 0 0,0 0 1 0 0,-1 0 0 0 0,1 1-1 0 0,-1-1 1 0 0,0 1 0 0 0,1-1-1 0 0,-1 1 1 0 0,0 0 0 0 0,0 0-1 0 0,0 0 1 0 0,0 0 0 0 0,0 0-1 0 0,0 0 1 0 0,0 0 0 0 0,-4 0-1 0 0,-2-1-168 0 0,1 1 1 0 0,-1 0-1 0 0,1 1 0 0 0,-1 0 1 0 0,0 0-1 0 0,0 1 0 0 0,-10 2 1 0 0,-53 14 1384 0 0,53-12-1497 0 0,0 2 0 0 0,-27 12 1 0 0,38-15 183 0 0,-1 0 1 0 0,1 1-1 0 0,0 0 1 0 0,0 0-1 0 0,0 1 1 0 0,1-1-1 0 0,0 1 1 0 0,-6 7-1 0 0,10-10 104 0 0,1 0 0 0 0,-1 0 0 0 0,1 0 0 0 0,-1 0 1 0 0,1 1-1 0 0,0-1 0 0 0,0 0 0 0 0,0 1 0 0 0,1-1 0 0 0,-1 0 0 0 0,1 1 0 0 0,0-1 0 0 0,0 0 0 0 0,0 1 0 0 0,0-1 0 0 0,2 7 0 0 0,0-3-35 0 0,-1-1-1 0 0,1 0 1 0 0,0 0-1 0 0,1 0 1 0 0,-1 0-1 0 0,1 0 1 0 0,8 10-1 0 0,-6-10-777 0 0,0 0 1 0 0,1 0-1 0 0,0-1 0 0 0,11 8 0 0 0,-14-10-725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10447 0 0,'0'0'950'0'0,"2"1"-782"0"0,4 3-94 0 0,-2-1 0 0 0,1 1-1 0 0,0 0 1 0 0,-1 0 0 0 0,0 1 0 0 0,0-1 0 0 0,0 1 0 0 0,-1 0 0 0 0,1 0 0 0 0,-1 0 0 0 0,0 0 0 0 0,-1 1 0 0 0,1-1 0 0 0,-1 1 0 0 0,0 0-1 0 0,-1-1 1 0 0,3 11 0 0 0,-3-3 161 0 0,1 0 0 0 0,-2 1 0 0 0,0 0 0 0 0,0-1 0 0 0,-2 0 0 0 0,1 1 0 0 0,-5 13 0 0 0,-14 58 655 0 0,-3-2 0 0 0,-50 117 0 0 0,6-48-266 0 0,-59 137-151 0 0,-20 43-294 0 0,136-313-1774 0 0,9-27 124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4607 0 0,'19'1'96'0'0,"-6"-1"32"0"0,-13 0 0 0 0,0 0 0 0 0,0 0-128 0 0,-7-3 0 0 0,3 2 0 0 0,-4-3 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201 173 10135 0 0,'0'0'231'0'0,"0"0"29"0"0,0 0 19 0 0,-8-2 7 0 0,6 2-165 0 0,-1 0 1 0 0,0 0-1 0 0,1 0 0 0 0,-1 0 0 0 0,0 0 0 0 0,1 1 0 0 0,-4 0 1 0 0,6-1 388 0 0,-1 1-67 0 0,0 0-435 0 0,1-1 0 0 0,-1 1 0 0 0,0 0 0 0 0,1 0 0 0 0,-1 0-1 0 0,1 0 1 0 0,-1-1 0 0 0,1 1 0 0 0,-1 0 0 0 0,1 0 0 0 0,0 0 0 0 0,-1 0 0 0 0,1 0 0 0 0,0 0 0 0 0,0 0 0 0 0,0 0 0 0 0,0 0-1 0 0,0 0 1 0 0,0 0 0 0 0,0 1 0 0 0,0 4 63 0 0,-1-5-15 0 0,1 1 0 0 0,0 0-1 0 0,0-1 1 0 0,-1 1-1 0 0,1 0 1 0 0,0 0 0 0 0,0-1-1 0 0,0 1 1 0 0,1 0 0 0 0,-1-1-1 0 0,0 1 1 0 0,1 0-1 0 0,-1-1 1 0 0,1 1 0 0 0,0-1-1 0 0,-1 1 1 0 0,1-1 0 0 0,0 1-1 0 0,0-1 1 0 0,0 1-1 0 0,0-1 1 0 0,0 0 0 0 0,0 1-1 0 0,0-1 1 0 0,0 0 0 0 0,1 0-1 0 0,-1 0 1 0 0,1 0-1 0 0,-1 0 1 0 0,0 0 0 0 0,1 0-1 0 0,-1-1 1 0 0,1 1 0 0 0,0 0-1 0 0,-1-1 1 0 0,1 1-1 0 0,1-1 1 0 0,4 2 89 0 0,-1-1-1 0 0,1 0 1 0 0,-1 0 0 0 0,1 0-1 0 0,0-1 1 0 0,-1 0 0 0 0,1-1 0 0 0,10-1-1 0 0,24-9 387 0 0,1-2 1 0 0,-2-1-1 0 0,0-3 0 0 0,71-39 0 0 0,-94 47-493 0 0,-9 5-348 0 0,0 0-1 0 0,-1 0 0 0 0,1-1 0 0 0,-1 0 0 0 0,12-11 1 0 0,-19 16 297 0 0,0 0 1 0 0,0 0 0 0 0,1 0 0 0 0,-1-1 0 0 0,0 1 0 0 0,0 0-1 0 0,0 0 1 0 0,1 0 0 0 0,-1-1 0 0 0,0 1 0 0 0,0 0 0 0 0,0 0-1 0 0,0-1 1 0 0,0 1 0 0 0,0 0 0 0 0,0-1 0 0 0,1 1 0 0 0,-1 0 0 0 0,0 0-1 0 0,0-1 1 0 0,0 1 0 0 0,0 0 0 0 0,0-1 0 0 0,0 1 0 0 0,0 0-1 0 0,0-1 1 0 0,0 1 0 0 0,-1 0 0 0 0,1 0 0 0 0,0-1 0 0 0,0 1-1 0 0,0 0 1 0 0,0-1 0 0 0,0 1 0 0 0,0 0 0 0 0,-1 0 0 0 0,1-1-1 0 0,0 1 1 0 0,0 0 0 0 0,0 0 0 0 0,-1 0 0 0 0,1-1 0 0 0,0 1 0 0 0,0 0-1 0 0,-1 0 1 0 0,1 0 0 0 0,0 0 0 0 0,0-1 0 0 0,-1 1 0 0 0,-4-2-237 0 0,1-1 0 0 0,-1 1 0 0 0,0 0 0 0 0,0 0 1 0 0,0 0-1 0 0,0 1 0 0 0,-1 0 0 0 0,1 0 0 0 0,0 0 1 0 0,-8 1-1 0 0,-11-4-502 0 0,5-1 759 0 0,0 0 1 0 0,0-2-1 0 0,-34-17 1 0 0,29 13 667 0 0,21 9-630 0 0,0 1-1 0 0,-1 0 1 0 0,1 0-1 0 0,0 0 1 0 0,-1 0-1 0 0,1 0 1 0 0,-1 1 0 0 0,1 0-1 0 0,-1-1 1 0 0,1 1-1 0 0,-1 1 1 0 0,1-1-1 0 0,-1 0 1 0 0,-5 2-1 0 0,5 0-1 0 0,-1 0-1 0 0,0 0 0 0 0,1 0 0 0 0,-1 0 1 0 0,1 1-1 0 0,0 0 0 0 0,-1 0 1 0 0,2 0-1 0 0,-8 7 0 0 0,-51 58-686 0 0,-93 136-1 0 0,137-179 547 0 0,12-15-180 0 0,-1-1-1 0 0,1 2 0 0 0,1-1 1 0 0,0 1-1 0 0,0 0 0 0 0,1 0 1 0 0,-2 11-1 0 0,6-21 323 0 0,0 0 0 0 0,0-1 1 0 0,0 1-1 0 0,0-1 0 0 0,0 1 0 0 0,1 0 0 0 0,-1-1 1 0 0,0 1-1 0 0,0-1 0 0 0,1 1 0 0 0,-1-1 1 0 0,0 1-1 0 0,1-1 0 0 0,-1 1 0 0 0,1-1 0 0 0,-1 1 1 0 0,1-1-1 0 0,-1 0 0 0 0,0 1 0 0 0,1-1 0 0 0,0 0 1 0 0,-1 1-1 0 0,1-1 0 0 0,-1 0 0 0 0,1 0 0 0 0,-1 1 1 0 0,1-1-1 0 0,0 0 0 0 0,16 4 617 0 0,-11-3-451 0 0,0-1-1 0 0,0 0 1 0 0,0-1-1 0 0,0 1 1 0 0,0-1-1 0 0,10-3 1 0 0,36-15 792 0 0,-18 6-408 0 0,-12 5-320 0 0,207-60 2106 0 0,-217 65-2381 0 0,-1 1 0 0 0,24-1 0 0 0,-25 5 0 0 0,-10-1-1 0 0,1 0 1 0 0,-1 0-1 0 0,1-1 0 0 0,-1 1 0 0 0,0 0 0 0 0,0 0 1 0 0,1 0-1 0 0,-1 0 0 0 0,0 0 0 0 0,0-1 1 0 0,0 1-1 0 0,0 0 0 0 0,0 0 0 0 0,0 0 0 0 0,0 0 1 0 0,0 0-1 0 0,0 0 0 0 0,-1-1 0 0 0,1 1 0 0 0,0 0 1 0 0,0 0-1 0 0,-1 0 0 0 0,1-1 0 0 0,-1 1 1 0 0,0 1-1 0 0,-13 20-1652 0 0,-10 4-2284 0 0,9-12 1891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10135 0 0,'0'0'464'0'0,"0"0"-9"0"0,0 0-223 0 0,0 0 156 0 0,0 0 100 0 0,0 0 21 0 0,0 0 3 0 0,0 0 0 0 0,0 0 0 0 0,0 0 0 0 0,0 0-69 0 0,1 2-294 0 0,0 15 351 0 0,-1 0 0 0 0,0 0-1 0 0,-4 23 1 0 0,0 21 8 0 0,4-49-149 0 0,-1-2-234 0 0,1 0-1 0 0,0 1 1 0 0,1-1 0 0 0,0 0-1 0 0,1 0 1 0 0,0 0-1 0 0,0 0 1 0 0,1 0 0 0 0,6 15-1 0 0,8 4-52 0 0,-16-28 299 0 0,0-1-293 0 0,0-1-1 0 0,0 1 1 0 0,0 0 0 0 0,1-1 0 0 0,-1 1 0 0 0,0-1 0 0 0,0 1-1 0 0,0-1 1 0 0,0 0 0 0 0,0 1 0 0 0,0-1 0 0 0,0 0-1 0 0,0 0 1 0 0,0 1 0 0 0,0-1 0 0 0,-1 0 0 0 0,1 0 0 0 0,0 0-1 0 0,0-2 1 0 0,13-23-64 0 0,-11 20 21 0 0,78-157-35 0 0,-76 154 0 0 0,1-1 0 0 0,0 1 0 0 0,1 1 0 0 0,0-1 0 0 0,11-10 0 0 0,44-33 0 0 0,-46 39 0 0 0,15-8-83 0 0,18-5-4650 0 0,-8 4-156 0 0,-24 13 2842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190 147 11975 0 0,'0'0'547'0'0,"0"0"-11"0"0,0 0-203 0 0,0 0 419 0 0,0 0 220 0 0,1-1 42 0 0,38-14-403 0 0,50-27 0 0 0,30-28-611 0 0,-96 53 0 0 0,-22 15-66 0 0,-6 3-104 0 0,-10 4-306 0 0,11-4 335 0 0,-37 15-640 0 0,0 3-1 0 0,1 1 1 0 0,-50 34 0 0 0,84-51 759 0 0,-23 15 7 0 0,-2 0 15 0 0,-36 29-1 0 0,54-37 67 0 0,-2 2 399 0 0,-21 22-1 0 0,33-31-405 0 0,0 0 1 0 0,0 0-1 0 0,1 0 1 0 0,-1 0-1 0 0,1 1 0 0 0,0 0 1 0 0,0-1-1 0 0,1 1 1 0 0,-1 0-1 0 0,1 0 1 0 0,-1 0-1 0 0,1 0 0 0 0,-1 5 1 0 0,2-7-54 0 0,0-1-1 0 0,0 0 1 0 0,0 0 0 0 0,0 1 0 0 0,1-1 0 0 0,-1 0-1 0 0,0 0 1 0 0,0 1 0 0 0,1-1 0 0 0,-1 0-1 0 0,1 0 1 0 0,-1 0 0 0 0,1 1 0 0 0,-1-1 0 0 0,1 0-1 0 0,0 0 1 0 0,0 0 0 0 0,-1 0 0 0 0,3 1-1 0 0,-1 0 7 0 0,0-1-1 0 0,-1 0 0 0 0,1 0 0 0 0,1 0 1 0 0,-1 0-1 0 0,0 0 0 0 0,0 0 1 0 0,0 0-1 0 0,0-1 0 0 0,3 1 0 0 0,4 0-161 0 0,-1 0-1 0 0,1-1 1 0 0,0 0-1 0 0,14-2 1 0 0,2-2-3384 0 0,1 0-1238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150 156 15663 0 0,'0'0'356'0'0,"-1"1"50"0"0,0 2-369 0 0,0 0 1 0 0,-1 0 0 0 0,1 0-1 0 0,-1 0 1 0 0,0 0-1 0 0,0 0 1 0 0,0-1 0 0 0,0 1-1 0 0,-5 3 1 0 0,-27 19 363 0 0,2-1-220 0 0,29-21-181 0 0,1-1 0 0 0,-1 0 0 0 0,1 0 0 0 0,-1 0 0 0 0,0 0 0 0 0,0 0 0 0 0,0 0 0 0 0,0-1 0 0 0,0 1 0 0 0,-1-1 0 0 0,1 0 0 0 0,0 0 0 0 0,-4 0 0 0 0,-2-1 0 0 0,9 0 0 0 0,0 0 0 0 0,-1 0 0 0 0,1 0 0 0 0,0 0 0 0 0,-1 0 0 0 0,1-1 0 0 0,0 1 0 0 0,0 0 0 0 0,-1 0 0 0 0,1 0 0 0 0,0 0 0 0 0,-1 0 0 0 0,1-1 0 0 0,0 1 0 0 0,0 0 0 0 0,0 0 0 0 0,-1-1 0 0 0,1 1 0 0 0,0 0 0 0 0,0 0 0 0 0,0-1 0 0 0,-1 1 0 0 0,1 0 0 0 0,0 0 0 0 0,0-1 0 0 0,0 1 0 0 0,0 0 0 0 0,0-1 0 0 0,0 1 0 0 0,0 0 0 0 0,0-1 0 0 0,0 1 0 0 0,0 0 0 0 0,0 0 0 0 0,0-1 0 0 0,0 1 0 0 0,0 0 0 0 0,0-1 0 0 0,0 1 0 0 0,0 0 0 0 0,0-1 0 0 0,0 1 0 0 0,0 0 0 0 0,0 0 0 0 0,1-1 0 0 0,-1 1 0 0 0,0 0 0 0 0,0-1 0 0 0,0 1 0 0 0,1 0 0 0 0,2-6 0 0 0,0 0 0 0 0,0 0 0 0 0,1 1 0 0 0,0 0 0 0 0,0 0 0 0 0,0 0 0 0 0,6-5 0 0 0,37-30 0 0 0,-31 28 0 0 0,23-18 18 0 0,1 1 0 0 0,2 3-1 0 0,75-36 1 0 0,-116 62 148 0 0,-1-1-98 0 0,1 1 0 0 0,-1 0 1 0 0,0 0-1 0 0,1 0 0 0 0,-1-1 0 0 0,0 1 1 0 0,1 0-1 0 0,-1 0 0 0 0,0 0 0 0 0,1 0 1 0 0,-1 0-1 0 0,0-1 0 0 0,1 1 0 0 0,-1 0 1 0 0,0 0-1 0 0,1 0 0 0 0,-1 0 0 0 0,0 0 1 0 0,1 0-1 0 0,-1 0 0 0 0,1 0 0 0 0,-1 1 1 0 0,1-1-1 0 0,-1 0-64 0 0,1 0 1 0 0,-1 0-1 0 0,1 1 1 0 0,-1-1-1 0 0,1 0 1 0 0,-1 1-1 0 0,0-1 1 0 0,1 0-1 0 0,-1 1 1 0 0,0-1-1 0 0,1 0 1 0 0,-1 1-1 0 0,0-1 1 0 0,1 1-1 0 0,-1-1 1 0 0,0 1-1 0 0,0-1 1 0 0,1 1-1 0 0,-1-1 1 0 0,0 1-1 0 0,0-1 1 0 0,0 1-1 0 0,0-1 1 0 0,0 1-1 0 0,0-1 1 0 0,0 1-1 0 0,0-1 1 0 0,0 1-1 0 0,0-1 1 0 0,0 1-1 0 0,0-1 1 0 0,0 1-1 0 0,0 0 1 0 0,-1 0 7 0 0,1 1-14 0 0,1 18 1019 0 0,-6 38 0 0 0,4-53-1012 0 0,0 0-4 0 0,0 1 0 0 0,0 0-1 0 0,0 0 1 0 0,1 0 0 0 0,0 0 0 0 0,0-1-1 0 0,0 1 1 0 0,1 0 0 0 0,0 0 0 0 0,0 0-1 0 0,0-1 1 0 0,1 1 0 0 0,0-1-1 0 0,3 7 1 0 0,-4-10-3 0 0,-1-1 0 0 0,1 1 0 0 0,0-1 0 0 0,0 1 0 0 0,0-1 0 0 0,0 1-1 0 0,0-1 1 0 0,0 0 0 0 0,1 1 0 0 0,-1-1 0 0 0,0 0 0 0 0,1 0 0 0 0,-1 0 0 0 0,1 0 0 0 0,-1 0-1 0 0,4 1 1 0 0,-1 0-163 0 0,2 0-1479 0 0,0-1-1635 0 0,2 1-2861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94 10135 0 0,'1'0'231'0'0,"2"-1"-182"0"0,-1 0 17 0 0,0 0 0 0 0,0 1 1 0 0,-1-1-1 0 0,1 0 0 0 0,0 0 0 0 0,0 0 0 0 0,-1 0 1 0 0,1-1-1 0 0,-1 1 0 0 0,3-2 0 0 0,14-12 60 0 0,-17 14 267 0 0,-1 1 106 0 0,0 0 11 0 0,0 0-67 0 0,-1-1-367 0 0,-1 0 1 0 0,1 0 0 0 0,-1 1-1 0 0,1-1 1 0 0,-1 1-1 0 0,0-1 1 0 0,1 1-1 0 0,-1 0 1 0 0,-2-1-1 0 0,0 0 255 0 0,0 0-282 0 0,0 0 0 0 0,-1 1 0 0 0,1-1 0 0 0,0 1 0 0 0,0 0 0 0 0,0 0 0 0 0,0 0 0 0 0,-1 1-1 0 0,1-1 1 0 0,0 1 0 0 0,0 0 0 0 0,-7 3 0 0 0,5-1 104 0 0,-1 0 1 0 0,0 0-1 0 0,1 1 0 0 0,0 0 0 0 0,0 1 0 0 0,-9 7 1 0 0,-1 5 210 0 0,1 0 0 0 0,0 0 0 0 0,-19 33 0 0 0,27-40-367 0 0,1 1 0 0 0,0 0-1 0 0,1 0 1 0 0,0 1 0 0 0,-4 15-1 0 0,8-22 3 0 0,0 0 0 0 0,0 0 1 0 0,1 0-1 0 0,-1 0 0 0 0,1 0 0 0 0,0 0 0 0 0,1 5 0 0 0,0-7 2 0 0,-1 0 0 0 0,1 0 0 0 0,0-1-1 0 0,0 1 1 0 0,0-1 0 0 0,0 1 0 0 0,0-1 0 0 0,1 1-1 0 0,-1-1 1 0 0,1 0 0 0 0,-1 1 0 0 0,1-1-1 0 0,3 3 1 0 0,-1-2 77 0 0,0 0 0 0 0,0-1 0 0 0,0 1 0 0 0,1-1 0 0 0,-1 0 0 0 0,1 0 0 0 0,-1 0 0 0 0,1-1 0 0 0,-1 0 0 0 0,1 1 0 0 0,0-2 0 0 0,0 1 0 0 0,0-1 0 0 0,-1 1-1 0 0,1-1 1 0 0,0-1 0 0 0,0 1 0 0 0,8-2 0 0 0,-3 0-13 0 0,0 0 0 0 0,-1-1 0 0 0,0 0-1 0 0,0-1 1 0 0,0 0 0 0 0,0 0 0 0 0,0-1-1 0 0,10-7 1 0 0,-15 8-65 0 0,1 0 0 0 0,0 0 0 0 0,-1-1 0 0 0,0 0 0 0 0,0 1 0 0 0,0-1 0 0 0,-1-1 0 0 0,0 1 0 0 0,4-10 0 0 0,-5 12 0 0 0,0-1 0 0 0,-1 0 0 0 0,0 0 0 0 0,0 0 0 0 0,0 0 0 0 0,0 0 0 0 0,-1 0 0 0 0,1 0 0 0 0,-1 0 0 0 0,0 0 0 0 0,0-1 0 0 0,-1 1 0 0 0,1 0 0 0 0,-1 0 0 0 0,-2-6 0 0 0,2 7-73 0 0,0 1-1 0 0,-1-1 1 0 0,1 0 0 0 0,-1 1-1 0 0,0 0 1 0 0,0-1 0 0 0,0 1-1 0 0,0 0 1 0 0,0 0-1 0 0,-1 0 1 0 0,1 0 0 0 0,-4-1-1 0 0,-36-19-1342 0 0,24 14 866 0 0,7 2 389 0 0,-48-25-1602 0 0,53 27 1585 0 0,0 0 0 0 0,0 0 1 0 0,1-1-1 0 0,-1 0 1 0 0,1 0-1 0 0,-8-10 0 0 0,12 14 168 0 0,0 0 0 0 0,0 0 0 0 0,1 0 0 0 0,-1-1 0 0 0,1 1 1 0 0,-1 0-1 0 0,1 0 0 0 0,0 0 0 0 0,-1 0 0 0 0,1-1 0 0 0,0 1 0 0 0,0 0 0 0 0,0 0 0 0 0,0 0 0 0 0,0-1 0 0 0,0 1 0 0 0,0 0 0 0 0,0 0 0 0 0,0-1 0 0 0,1 0 0 0 0,0 0-50 0 0,0 0 1 0 0,0 0-1 0 0,0 0 1 0 0,0 0-1 0 0,0 0 0 0 0,1 1 1 0 0,-1-1-1 0 0,0 0 0 0 0,1 1 1 0 0,2-3-1 0 0,1 0-293 0 0,0 1 0 0 0,0 0-1 0 0,0 0 1 0 0,0 0 0 0 0,0 1 0 0 0,1 0 0 0 0,11-3 0 0 0,3 1-3797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421 614 13823 0 0,'0'0'630'0'0,"0"0"-13"0"0,2-1-393 0 0,9-9 189 0 0,1 0 0 0 0,-2-1 0 0 0,0 0 0 0 0,12-16 0 0 0,-5 0-411 0 0,-2-1-1 0 0,-1 0 1 0 0,-1 0-1 0 0,-2-2 1 0 0,0 1-1 0 0,-2-1 0 0 0,-2-1 1 0 0,0 0-1 0 0,-3 0 1 0 0,3-42-1 0 0,-7 61-6 0 0,0 1 0 0 0,0 0-1 0 0,-1-1 1 0 0,0 1 0 0 0,-1 0-1 0 0,0 0 1 0 0,-1 0 0 0 0,-1 0-1 0 0,1 0 1 0 0,-2 1 0 0 0,-6-14-1 0 0,9 22-29 0 0,1-1 0 0 0,-1 1 1 0 0,0 0-1 0 0,0 0 0 0 0,1 0 0 0 0,-2 0 0 0 0,1 0 0 0 0,0 0 0 0 0,0 1 0 0 0,-1-1 0 0 0,1 1 0 0 0,0-1 1 0 0,-1 1-1 0 0,0 0 0 0 0,1 0 0 0 0,-1 0 0 0 0,0 0 0 0 0,1 1 0 0 0,-1-1 0 0 0,0 1 0 0 0,0-1 1 0 0,0 1-1 0 0,1 0 0 0 0,-1 0 0 0 0,0 0 0 0 0,0 1 0 0 0,0-1 0 0 0,-5 2 0 0 0,2 0-41 0 0,0 0 0 0 0,0 1-1 0 0,1 0 1 0 0,-1 0 0 0 0,0 0-1 0 0,1 0 1 0 0,0 1 0 0 0,0 0-1 0 0,0 0 1 0 0,0 0 0 0 0,-7 10-1 0 0,1 1 77 0 0,0 1 0 0 0,1 1 0 0 0,0-1 0 0 0,2 2 0 0 0,0-1 0 0 0,1 1 0 0 0,-5 20 0 0 0,-3 18 0 0 0,-6 60 0 0 0,0 111 15 0 0,10-84-102 0 0,4-101-308 0 0,-1 1 0 0 0,-3-1 0 0 0,-1-1-1 0 0,-28 63 1 0 0,29-79 119 0 0,0-2 0 0 0,-2 1 0 0 0,-18 24 0 0 0,21-34 82 0 0,0-1 0 0 0,-1 0-1 0 0,-1-1 1 0 0,0-1 0 0 0,0 1 0 0 0,-17 10-1 0 0,27-21 9 0 0,0 1 0 0 0,0-1 0 0 0,0 0 0 0 0,-1 0-1 0 0,1 0 1 0 0,0 0 0 0 0,0 0 0 0 0,-1 0 0 0 0,1-1 0 0 0,-5 1-1 0 0,7-1 146 0 0,-1 0 0 0 0,1 0 0 0 0,-1 0 0 0 0,1 0 0 0 0,0 0 0 0 0,-1 0 0 0 0,1-1 0 0 0,-1 1 0 0 0,1 0 0 0 0,0 0 0 0 0,-1-1-1 0 0,1 1 1 0 0,0 0 0 0 0,-1-1 0 0 0,1 1 0 0 0,0 0 0 0 0,0-1 0 0 0,-1 1 0 0 0,1 0 0 0 0,0-1 0 0 0,0 1 0 0 0,0 0 0 0 0,-1-1 0 0 0,1 1-1 0 0,0-1 1 0 0,0 1 0 0 0,0 0 0 0 0,0-1 0 0 0,0 1 0 0 0,0-1 0 0 0,0 1 0 0 0,0-1 0 0 0,0 1 0 0 0,0 0 0 0 0,0-1 0 0 0,0 1 0 0 0,0-1-1 0 0,0 1 1 0 0,0-1 0 0 0,0 1 0 0 0,1-1 0 0 0,6-20-794 0 0,3-1 323 0 0,4-2 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15663 0 0,'0'0'356'0'0,"0"0"50"0"0,0 0 20 0 0,2-2-42 0 0,9-3-359 0 0,-1-1 0 0 0,2 2 0 0 0,-1-1 0 0 0,0 2 0 0 0,16-4-1 0 0,17-6-25 0 0,163-68 1 0 0,-160 62 0 0 0,-29 12-934 0 0,0 0 1 0 0,32-6-1 0 0,-38 13-89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 15663 0 0,'0'0'356'0'0,"0"0"50"0"0,0 0 20 0 0,0 0-42 0 0,0 0-180 0 0,0 0 176 0 0,2 0 107 0 0,7-1-129 0 0,-5 1-21 0 0,1 0 0 0 0,-1 0 0 0 0,1 0 1 0 0,-1 0-1 0 0,6 2 0 0 0,-9-2-311 0 0,0 0 1 0 0,0 1-1 0 0,0-1 0 0 0,0 0 0 0 0,0 1 0 0 0,-1-1 0 0 0,1 1 0 0 0,0-1 1 0 0,0 1-1 0 0,0-1 0 0 0,0 1 0 0 0,-1 0 0 0 0,1-1 0 0 0,0 1 0 0 0,-1 0 0 0 0,1 0 1 0 0,0-1-1 0 0,-1 1 0 0 0,1 0 0 0 0,-1 0 0 0 0,1 0 0 0 0,-1 0 0 0 0,0 0 0 0 0,1 0 1 0 0,-1 0-1 0 0,0 0 0 0 0,0 0 0 0 0,0 0 0 0 0,1 1 0 0 0,-1 18-26 0 0,-1 0 0 0 0,-1 0 0 0 0,0 0 0 0 0,-2 0 0 0 0,0-1 0 0 0,-1 0 0 0 0,-14 35 0 0 0,-70 126 0 0 0,82-168 0 0 0,-92 155-17 0 0,-36 73-1942 0 0,134-238 1943 0 0,-3 5-100 0 0,0 1-1 0 0,0 0 1 0 0,1 0 0 0 0,1 0 0 0 0,-1 0-1 0 0,1 1 1 0 0,-1 15 0 0 0,8-9-1245 0 0,-1-12-2062 0 0,4-3-1695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1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15663 0 0,'9'2'762'0'0,"-3"-3"-661"0"0,-1 1 1 0 0,1-1 0 0 0,0 0 0 0 0,-1 0-1 0 0,1-1 1 0 0,0 0 0 0 0,5-2 0 0 0,9-3 42 0 0,59-21 701 0 0,120-59 0 0 0,-102 41-495 0 0,227-113-2132 0 0,-308 151 771 0 0,-4 3-12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58 213 1839 0 0,'-57'18'2760'0'0,"70"-20"2051"0"0,7-7-2333 0 0,-5 3-1043 0 0,66-20 499 0 0,37-14-878 0 0,-54 14-380 0 0,21-10-38 0 0,123-35 0 0 0,-196 68-723 0 0,32-7-306 0 0,-40 10-181 0 0,0-1-1 0 0,0 1 1 0 0,0 0-1 0 0,0 0 1 0 0,1 0-1 0 0,-1 1 1 0 0,0-1-1 0 0,5 2 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15663 0 0,'0'0'719'0'0,"0"0"-20"0"0,0 1-449 0 0,-1 8-244 0 0,0-1 0 0 0,0 0-1 0 0,-1 1 1 0 0,1-1 0 0 0,-5 8 0 0 0,-17 44-11 0 0,14-39 3 0 0,-54 158 2 0 0,13-31 0 0 0,5-13 0 0 0,16-59-430 0 0,-57 111-1 0 0,86-187 424 0 0,-2 4-149 0 0,0 0 0 0 0,0-1 0 0 0,0 0 0 0 0,-1 1 0 0 0,1-1 0 0 0,-6 5 0 0 0,8-8 156 0 0,-1 0 0 0 0,1 1-1 0 0,-1-1 1 0 0,1 0-1 0 0,0 0 1 0 0,-1 1 0 0 0,0-1-1 0 0,1 0 1 0 0,-1 0 0 0 0,1 0-1 0 0,-1 0 1 0 0,1 1-1 0 0,-1-1 1 0 0,1 0 0 0 0,-1 0-1 0 0,1 0 1 0 0,-1 0 0 0 0,0 0-1 0 0,1-1 1 0 0,-1 1 0 0 0,1 0-1 0 0,-1 0 1 0 0,1 0-1 0 0,-1 0 1 0 0,1 0 0 0 0,-1-1-1 0 0,1 1 1 0 0,-1 0 0 0 0,1-1-1 0 0,-1 1 1 0 0,1 0-1 0 0,-1-1 1 0 0,1 1 0 0 0,0 0-1 0 0,-1-1 1 0 0,1 1 0 0 0,0-1-1 0 0,-1 1 1 0 0,1-1-1 0 0,0 1 1 0 0,0-1 0 0 0,-1 1-1 0 0,1-1 1 0 0,0 0 0 0 0,-2-2 0 0 0,0-1 0 0 0,1 0 0 0 0,-1 0 0 0 0,1 0 0 0 0,0 0 0 0 0,0 0 0 0 0,0 0 0 0 0,1-1 0 0 0,0 1 0 0 0,0 0 0 0 0,0 0 0 0 0,0 0 0 0 0,0 0 0 0 0,2-6 0 0 0,1-4 0 0 0,1 0 0 0 0,9-25 0 0 0,-5 19 0 0 0,2 1 0 0 0,0-1 0 0 0,0 2 0 0 0,2 0 0 0 0,1 0 0 0 0,0 1 0 0 0,1 0 0 0 0,0 1 0 0 0,2 1 0 0 0,18-14 0 0 0,-29 25 38 0 0,0 0-1 0 0,1 1 1 0 0,-1 0 0 0 0,1 0-1 0 0,-1 0 1 0 0,1 1-1 0 0,0-1 1 0 0,0 2 0 0 0,0-1-1 0 0,0 1 1 0 0,1 0-1 0 0,-1 0 1 0 0,0 0 0 0 0,11 1-1 0 0,-12 1 6 0 0,0-1 1 0 0,0 1-1 0 0,0 1 0 0 0,0-1 0 0 0,0 1 0 0 0,-1 0 0 0 0,1 0 1 0 0,-1 0-1 0 0,1 0 0 0 0,-1 1 0 0 0,1 0 0 0 0,-1 0 0 0 0,0 0 0 0 0,-1 1 1 0 0,1-1-1 0 0,0 1 0 0 0,-1 0 0 0 0,4 6 0 0 0,-2-4-19 0 0,-1 1 0 0 0,0 0 0 0 0,-1 1 0 0 0,0-1 0 0 0,0 1-1 0 0,0-1 1 0 0,-1 1 0 0 0,0 0 0 0 0,-1 0 0 0 0,1 0 0 0 0,-2 0 0 0 0,1 0-1 0 0,-1 0 1 0 0,-1 10 0 0 0,0-9-523 0 0,0 0-1 0 0,-1 0 0 0 0,0 0 1 0 0,-1 0-1 0 0,0 0 1 0 0,0 0-1 0 0,-1 0 0 0 0,0-1 1 0 0,-1 0-1 0 0,1 0 1 0 0,-13 15-1 0 0,9-13-4287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93 192 15663 0 0,'0'0'719'0'0,"0"0"-20"0"0,0 0-374 0 0,1-2 84 0 0,2 0-266 0 0,0 0 0 0 0,-1 0 0 0 0,1 0 1 0 0,0 0-1 0 0,0 0 0 0 0,0 1 0 0 0,0-1 0 0 0,0 1 0 0 0,0 0 0 0 0,6-2 0 0 0,15-6-109 0 0,-14 5-34 0 0,0 0 0 0 0,15-3 0 0 0,11-5 0 0 0,-25 8 13 0 0,0-1 0 0 0,-1 0 0 0 0,1-1-1 0 0,-1 0 1 0 0,10-8 0 0 0,-17 12-56 0 0,0 0-1 0 0,-1-1 1 0 0,1 1 0 0 0,-1-1-1 0 0,0 0 1 0 0,1 0 0 0 0,-1 0 0 0 0,0 0-1 0 0,-1 0 1 0 0,1 0 0 0 0,-1 0-1 0 0,1 0 1 0 0,-1-1 0 0 0,0 1-1 0 0,0-1 1 0 0,0 1 0 0 0,-1-1-1 0 0,1 1 1 0 0,-1-1 0 0 0,0 1 0 0 0,0-6-1 0 0,0 8 32 0 0,0 0 0 0 0,0 1 0 0 0,0-1-1 0 0,0 0 1 0 0,-1 0 0 0 0,1 0 0 0 0,0 0-1 0 0,-1 0 1 0 0,1 1 0 0 0,0-1 0 0 0,-1 0 0 0 0,1 0-1 0 0,-1 1 1 0 0,1-1 0 0 0,-1 0 0 0 0,1 0 0 0 0,-1 1-1 0 0,0-1 1 0 0,1 1 0 0 0,-1-1 0 0 0,0 1-1 0 0,1-1 1 0 0,-2 0 0 0 0,0 0-17 0 0,1 1 0 0 0,-1 0 1 0 0,0-1-1 0 0,1 1 0 0 0,-1 0 0 0 0,0 0 0 0 0,1 0 0 0 0,-1 0 0 0 0,0 0 1 0 0,0 0-1 0 0,-2 1 0 0 0,-5 1-88 0 0,0 1 0 0 0,1 0 0 0 0,-14 7 0 0 0,18-9 108 0 0,-3 3 9 0 0,0 0 0 0 0,0 1 0 0 0,0-1 0 0 0,1 1 0 0 0,0 0 0 0 0,0 1 0 0 0,-6 6 0 0 0,-34 48 0 0 0,23-29 0 0 0,-55 80-1004 0 0,69-95 833 0 0,1-1 0 0 0,0 1-1 0 0,2 0 1 0 0,-1 1 0 0 0,-6 28-1 0 0,13-43 171 0 0,0 0 1 0 0,-1-1-1 0 0,1 1 0 0 0,0 0 0 0 0,0-1 0 0 0,0 1 0 0 0,0 0 0 0 0,0 0 0 0 0,1-1 1 0 0,-1 1-1 0 0,0 0 0 0 0,1-1 0 0 0,-1 1 0 0 0,1 0 0 0 0,0-1 0 0 0,-1 1 0 0 0,1-1 1 0 0,0 1-1 0 0,0-1 0 0 0,0 1 0 0 0,0-1 0 0 0,2 3 0 0 0,-1-3 1 0 0,0 0 1 0 0,0 0-1 0 0,0 0 0 0 0,0 0 0 0 0,0 0 1 0 0,0 0-1 0 0,0 0 0 0 0,0-1 0 0 0,0 1 0 0 0,1-1 1 0 0,-1 1-1 0 0,0-1 0 0 0,0 0 0 0 0,0 0 1 0 0,1 0-1 0 0,-1 0 0 0 0,4-1 0 0 0,7-1-850 0 0,-1-1-1 0 0,1-1 0 0 0,0 0 1 0 0,12-6-1 0 0,-3-1-3936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117 183 2759 0 0,'0'0'107'0'0,"0"1"-19"0"0,1 6-43 0 0,3 31 3 0 0,-3-20 943 0 0,-1-14-532 0 0,1-1 1 0 0,-1 0-1 0 0,0 1 1 0 0,0-1 0 0 0,0 0-1 0 0,0 0 1 0 0,-1 1-1 0 0,0-1 1 0 0,1 0 0 0 0,-1 0-1 0 0,0 1 1 0 0,0-1 0 0 0,-1 0-1 0 0,1 0 1 0 0,-4 5-1 0 0,-16 23 719 0 0,13-19-718 0 0,1-1-1 0 0,-1 0 1 0 0,-1 0 0 0 0,0-1 0 0 0,-13 12-1 0 0,12-14-12 0 0,8-7 553 0 0,-2 0-564 0 0,4-1-433 0 0,-1 0 0 0 0,1 0 0 0 0,-1 0 0 0 0,1 0 1 0 0,0 0-1 0 0,-1 0 0 0 0,1 0 0 0 0,0 0 0 0 0,-1 0 0 0 0,1 0 0 0 0,-1 0 0 0 0,1-1 1 0 0,0 1-1 0 0,-1 0 0 0 0,1 0 0 0 0,0 0 0 0 0,-1 0 0 0 0,1-1 0 0 0,0 1 0 0 0,0 0 1 0 0,-1 0-1 0 0,1 0 0 0 0,0-1 0 0 0,-1 1 0 0 0,1 0 0 0 0,0-1 0 0 0,0 1 0 0 0,0 0 1 0 0,-1 0-1 0 0,1-1 0 0 0,0 1 0 0 0,0-1 0 0 0,0 1 0 0 0,0 0 0 0 0,0-1 0 0 0,-1 1 1 0 0,1 0-1 0 0,0-1 0 0 0,0 1 0 0 0,0 0 0 0 0,0-1 0 0 0,0 1 0 0 0,0-1 0 0 0,0 1 1 0 0,0 0-1 0 0,1-1 0 0 0,-1 1 0 0 0,0 0 0 0 0,0-1 0 0 0,0 1 0 0 0,0 0 0 0 0,1-1 0 0 0,-1 1-3 0 0,3-9-8 0 0,0 0 0 0 0,1 0 0 0 0,1 0 0 0 0,-1 1 0 0 0,1 0 0 0 0,1 0 0 0 0,8-11 0 0 0,16-19-764 0 0,11-15 87 0 0,52-52 1 0 0,-78 89 884 0 0,2 2-1 0 0,-1 0 1 0 0,2 1 0 0 0,0 0-1 0 0,0 2 1 0 0,1 0 0 0 0,31-12-1 0 0,-39 18 72 0 0,-4 2 111 0 0,1 0 0 0 0,15-3 0 0 0,-21 5-314 0 0,0 1 0 0 0,0-1 0 0 0,0 1 0 0 0,0 0 0 0 0,0 0 0 0 0,0 0 0 0 0,0 0 0 0 0,0 1 0 0 0,0-1 0 0 0,0 0 0 0 0,0 1 0 0 0,0-1 0 0 0,0 1-1 0 0,0 0 1 0 0,-1 0 0 0 0,1 0 0 0 0,2 1 0 0 0,1 5-52 0 0,-4-2-81 0 0,0 0-1 0 0,0 0 0 0 0,-1 0 1 0 0,1 0-1 0 0,-1 0 0 0 0,-1 0 1 0 0,1 0-1 0 0,-1 1 0 0 0,1-1 0 0 0,-1 0 1 0 0,-2 4-1 0 0,-4 13-483 0 0,-11 24 1 0 0,10-28 441 0 0,-5 21-98 0 0,-12 58 0 0 0,24-92 173 0 0,-1 6-1955 0 0,0-3-3472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15663 0 0,'0'0'356'0'0,"0"0"50"0"0,0 0 20 0 0,0 0-42 0 0,-5 6-236 0 0,1 2-148 0 0,0 0 0 0 0,0 0 0 0 0,1 1 0 0 0,0-1 0 0 0,1 1 0 0 0,0 0 0 0 0,0 0 0 0 0,1 0 0 0 0,0 0 0 0 0,0 0 0 0 0,1 0 0 0 0,0 0 0 0 0,1 0 0 0 0,0 1 0 0 0,1-2 0 0 0,4 18 0 0 0,-4-20 8 0 0,1 0 0 0 0,-1-1 0 0 0,1 1 0 0 0,0 0-1 0 0,1-1 1 0 0,0 0 0 0 0,-1 0 0 0 0,8 7 0 0 0,-10-11 68 0 0,0-1 0 0 0,0 1 1 0 0,0-1-1 0 0,0 1 0 0 0,0-1 0 0 0,0 0 0 0 0,0 1 1 0 0,0-1-1 0 0,0 0 0 0 0,0 0 0 0 0,0 0 1 0 0,1 0-1 0 0,-1 0 0 0 0,0 0 0 0 0,0 0 0 0 0,0 0 1 0 0,0 0-1 0 0,1-1 0 0 0,18-4 861 0 0,-14 2-763 0 0,0 0-1 0 0,0 0 0 0 0,0 0 1 0 0,-1-1-1 0 0,1 1 1 0 0,-1-1-1 0 0,0-1 0 0 0,0 1 1 0 0,7-9-1 0 0,3-5-265 0 0,17-29 0 0 0,-2 3 110 0 0,-22 32-1309 0 0,14-26 0 0 0,-14 24-5535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28 334 11975 0 0,'0'3'267'0'0,"0"-2"-215"0"0,-1 1 1 0 0,1-1-1 0 0,-1 1 1 0 0,0-1-1 0 0,1 1 1 0 0,-1-1-1 0 0,0 0 1 0 0,0 1-1 0 0,0-1 1 0 0,0 0-1 0 0,0 0 0 0 0,-1 2 1 0 0,-3 3 198 0 0,3-4-308 0 0,1 1 0 0 0,-1-1 0 0 0,1 1 0 0 0,0 0 0 0 0,0-1 1 0 0,-1 4-1 0 0,1-3-913 0 0,1-12 684 0 0,0 4 454 0 0,1 1-37 0 0,0 0 0 0 0,0 0 1 0 0,0 0-1 0 0,0 0 1 0 0,0 0-1 0 0,1 0 1 0 0,0 1-1 0 0,0-1 0 0 0,0 0 1 0 0,0 1-1 0 0,0-1 1 0 0,1 1-1 0 0,3-3 1 0 0,5-6 432 0 0,27-21 1 0 0,-13 12-61 0 0,7-9-355 0 0,-16 14-131 0 0,2-1-1 0 0,0 2 1 0 0,1 1 0 0 0,33-20-1 0 0,-51 33 8 0 0,-1 1 0 0 0,1 0 0 0 0,-1-1 0 0 0,1 1-1 0 0,-1 0 1 0 0,1 0 0 0 0,-1-1 0 0 0,1 1 0 0 0,0 0-1 0 0,-1 0 1 0 0,1 0 0 0 0,-1 0 0 0 0,1-1 0 0 0,0 1-1 0 0,-1 0 1 0 0,1 0 0 0 0,0 0 0 0 0,-1 1 0 0 0,1-1-1 0 0,-1 0 1 0 0,1 0 0 0 0,0 0 0 0 0,-1 0 0 0 0,1 0-1 0 0,-1 1 1 0 0,1-1 0 0 0,-1 0 0 0 0,1 1 0 0 0,0-1 0 0 0,-1 0-1 0 0,1 1 1 0 0,-1-1 0 0 0,0 1 0 0 0,1-1 0 0 0,-1 0-1 0 0,1 1 1 0 0,-1-1 0 0 0,0 1 0 0 0,1 0 0 0 0,-1-1-1 0 0,1 2 1 0 0,-1-1 47 0 0,1 1 0 0 0,-1 0 0 0 0,1 0 0 0 0,-1 0-1 0 0,0 0 1 0 0,0 0 0 0 0,0 0 0 0 0,0 0 0 0 0,0 0 0 0 0,0 0 0 0 0,-1 0-1 0 0,0 3 1 0 0,-13 26-72 0 0,8-20 0 0 0,6-11 0 0 0,0 0 1 0 0,0 0-1 0 0,0 0 0 0 0,0 0 0 0 0,0 1 1 0 0,0-1-1 0 0,0 0 0 0 0,0 0 0 0 0,-1 0 1 0 0,1 0-1 0 0,0 1 0 0 0,0-1 0 0 0,0 0 1 0 0,0 0-1 0 0,0 0 0 0 0,0 1 0 0 0,0-1 1 0 0,0 0-1 0 0,0 0 0 0 0,0 0 0 0 0,0 0 1 0 0,0 1-1 0 0,0-1 0 0 0,0 0 0 0 0,0 0 1 0 0,1 0-1 0 0,-1 0 0 0 0,0 1 0 0 0,0-1 1 0 0,0 0-1 0 0,0 0 0 0 0,0 0 0 0 0,0 0 1 0 0,0 1-1 0 0,0-1 0 0 0,1 0 0 0 0,-1 0 1 0 0,0 0-1 0 0,0 0 0 0 0,0 0 0 0 0,0 0 1 0 0,0 1-1 0 0,1-1 0 0 0,-1 0 0 0 0,0 0 1 0 0,0 0-1 0 0,0 0 0 0 0,0 0 0 0 0,1 0 1 0 0,-1 0-1 0 0,0 0 0 0 0,0 0 0 0 0,0 0 1 0 0,1 0-1 0 0,-1 0 0 0 0,0 0 0 0 0,0 0 1 0 0,0 0-1 0 0,1 0 0 0 0,-1 0 0 0 0,0 0 0 0 0,0 0 1 0 0,0 0-1 0 0,1-1 0 0 0,10-2-80 0 0,-2-2-68 0 0,0 0 1 0 0,0-1-1 0 0,-1 0 0 0 0,1-1 0 0 0,-1 0 1 0 0,-1 0-1 0 0,13-15 0 0 0,-11 11-38 0 0,1 1-1 0 0,0 0 1 0 0,20-15-1 0 0,39-14 173 0 0,-49 29 34 0 0,0 1-1 0 0,0 1 1 0 0,31-7-1 0 0,-50 15 23 0 0,0 0 1 0 0,0-1-1 0 0,0 1 0 0 0,0 0 0 0 0,0 0 0 0 0,0 0 0 0 0,0 0 1 0 0,0 0-1 0 0,0 0 0 0 0,0 0 0 0 0,0 0 0 0 0,0 0 0 0 0,0 0 1 0 0,0 0-1 0 0,0 1 0 0 0,-1-1 0 0 0,1 0 0 0 0,0 1 0 0 0,0-1 1 0 0,0 1-1 0 0,0-1 0 0 0,0 1 0 0 0,1 1 0 0 0,-2-1 6 0 0,1 0 1 0 0,0 0-1 0 0,-1 0 0 0 0,1 0 0 0 0,-1 1 1 0 0,0-1-1 0 0,1 0 0 0 0,-1 0 0 0 0,0 1 0 0 0,0-1 1 0 0,0 0-1 0 0,0 1 0 0 0,0-1 0 0 0,0 0 0 0 0,0 0 1 0 0,0 1-1 0 0,0-1 0 0 0,-1 2 0 0 0,-5 17-40 0 0,-1 0 0 0 0,0-1 1 0 0,-13 24-1 0 0,8-19-91 0 0,-12 37 0 0 0,-6 30-2577 0 0,20-67 1637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11975 0 0,'0'0'547'0'0,"0"0"-11"0"0,-8 15 549 0 0,5-7-481 0 0,1-1 0 0 0,0 1 0 0 0,-2 12 0 0 0,-1 5 188 0 0,-12 67-495 0 0,12-56 31 0 0,-12 41 1 0 0,-12 13 516 0 0,3-27-996 0 0,-2-1 1 0 0,-2-2-1 0 0,-63 92 0 0 0,-22 23-965 0 0,272-394 1116 0 0,-146 207 0 0 0,0-1 0 0 0,0 1 0 0 0,1 1 0 0 0,1 0 0 0 0,19-13 0 0 0,-29 22 0 0 0,0 0 0 0 0,0 1 0 0 0,0-1 0 0 0,0 1 0 0 0,0-1 0 0 0,0 1 0 0 0,0 0 0 0 0,0 0 0 0 0,5 0 0 0 0,3-2 0 0 0,-7 2 0 0 0,0 0 0 0 0,0 0 0 0 0,0 0 0 0 0,0 1 0 0 0,0-1 0 0 0,0 1 0 0 0,0 0 0 0 0,0 1 0 0 0,0-1 0 0 0,0 1 0 0 0,0-1 0 0 0,0 1 0 0 0,0 0 0 0 0,0 0 0 0 0,6 4 0 0 0,-7-4 0 0 0,1 0 145 0 0,-1 1-1 0 0,1-1 0 0 0,-1 1 0 0 0,1 0 1 0 0,-1 0-1 0 0,0 0 0 0 0,0 0 0 0 0,0 1 1 0 0,0-1-1 0 0,-1 1 0 0 0,1 0 1 0 0,0 0-1 0 0,3 5 0 0 0,-5-6-43 0 0,0 1 0 0 0,0-1 0 0 0,0 1 0 0 0,0 0 0 0 0,-1-1 0 0 0,1 1 0 0 0,-1 0 0 0 0,1-1 0 0 0,-1 1 0 0 0,0 0 0 0 0,0 0 0 0 0,0-1 0 0 0,-1 1 0 0 0,1 0 0 0 0,-1 0 0 0 0,1-1 0 0 0,-1 1 0 0 0,0 0 0 0 0,-1 2 0 0 0,-4 7-101 0 0,0-2 0 0 0,-1 1 0 0 0,0-1 0 0 0,-1 0 0 0 0,0-1 0 0 0,-19 18 0 0 0,9-12 30 0 0,-1-1 0 0 0,-30 19 0 0 0,-2 0-1504 0 0,40-27 144 0 0,10-6 1256 0 0,1 0 0 0 0,0 0 0 0 0,0 0 0 0 0,0 0 1 0 0,0 0-1 0 0,0-1 0 0 0,0 1 0 0 0,-1 0 0 0 0,1 0 0 0 0,0 0 0 0 0,0 0 0 0 0,0 0 0 0 0,0 0 0 0 0,0 0 0 0 0,0 0 0 0 0,-1 0 0 0 0,1 0 0 0 0,0-1 0 0 0,0 1 0 0 0,0 0 0 0 0,0 0 1 0 0,0 0-1 0 0,0 0 0 0 0,0 0 0 0 0,0-1 0 0 0,0 1 0 0 0,0 0 0 0 0,0 0 0 0 0,0 0 0 0 0,0 0 0 0 0,0 0 0 0 0,0-1 0 0 0,0 1 0 0 0,0 0 0 0 0,0 0 0 0 0,0 0 0 0 0,0 0 0 0 0,0-1 1 0 0,6-19-2996 0 0,-6 18 3438 0 0,14-27-1904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10135 0 0,'0'0'231'0'0,"0"0"29"0"0,0 0 19 0 0,1 1-41 0 0,0 1-78 0 0,0 0 0 0 0,0 1-1 0 0,0-1 1 0 0,0 0 0 0 0,1 0-1 0 0,-1 0 1 0 0,1 0 0 0 0,-1 0-1 0 0,1-1 1 0 0,0 1 0 0 0,0 0 0 0 0,0-1-1 0 0,0 1 1 0 0,0-1 0 0 0,0 0-1 0 0,0 1 1 0 0,0-1 0 0 0,0 0-1 0 0,1 0 1 0 0,-1-1 0 0 0,0 1-1 0 0,1 0 1 0 0,4 0 0 0 0,-6-1-102 0 0,12 3 597 0 0,1-1 0 0 0,0 0 1 0 0,-1-1-1 0 0,23-2 0 0 0,55-8 1621 0 0,-56 5-983 0 0,-1-3-1038 0 0,-33 6-696 0 0,0 0 407 0 0,0 0 0 0 0,0 0 0 0 0,0 0 0 0 0,-1 0 1 0 0,1 0-1 0 0,0 0 0 0 0,0 0 0 0 0,-1 0 0 0 0,1-1 1 0 0,-1 1-1 0 0,1 0 0 0 0,-1 0 0 0 0,0-1 0 0 0,1 1 1 0 0,-1 0-1 0 0,0-1 0 0 0,0 1 0 0 0,0 0 0 0 0,0-1 1 0 0,0 1-1 0 0,0 0 0 0 0,0-1 0 0 0,0 1 1 0 0,-1 0-1 0 0,1-1 0 0 0,0 1 0 0 0,-1 0 0 0 0,1-1 1 0 0,-1 1-1 0 0,0 0 0 0 0,1 0 0 0 0,-1 0 0 0 0,0 0 1 0 0,-1-2-1 0 0,0 0-45 0 0,0 1-1 0 0,0 0 1 0 0,0 0 0 0 0,-1 0-1 0 0,1 0 1 0 0,-1 0 0 0 0,1 0 0 0 0,-1 1-1 0 0,0-1 1 0 0,1 1 0 0 0,-1 0-1 0 0,-4-2 1 0 0,4 3 79 0 0,0 0 0 0 0,-1-1 0 0 0,1 1 0 0 0,0 0 0 0 0,-1 1 0 0 0,1-1 0 0 0,-1 1 0 0 0,1-1 0 0 0,0 1 0 0 0,0 0 0 0 0,-1 0 0 0 0,1 0 0 0 0,0 1 0 0 0,0-1 0 0 0,0 1 0 0 0,0 0 0 0 0,0 0 0 0 0,1 0 0 0 0,-1 0 0 0 0,0 0 0 0 0,1 1 0 0 0,-4 3 0 0 0,-4 6 0 0 0,1 1 0 0 0,0 0 0 0 0,-12 22 0 0 0,19-31 0 0 0,-7 15-256 0 0,1 0 0 0 0,1 1 0 0 0,0 0 1 0 0,2 0-1 0 0,-5 29 0 0 0,8-41 77 0 0,-5 20-3773 0 0,6-19 1906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15663 0 0,'0'0'356'0'0,"0"0"50"0"0,0 0 20 0 0,0 0-42 0 0,3-9-97 0 0,1-8 1133 0 0,-4 12-1058 0 0,1 1 1 0 0,0-1 0 0 0,1 1-1 0 0,-1-1 1 0 0,1 1 0 0 0,0 0-1 0 0,3-5 1 0 0,6-6-4 0 0,0 0 0 0 0,1 0-1 0 0,1 1 1 0 0,22-18 0 0 0,64-43-505 0 0,-96 73 174 0 0,56-37-1879 0 0,3 6-3991 0 0,-40 18 1783 0 0,-20 14 2011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39 17503 0 0,'0'0'399'0'0,"1"-1"60"0"0,83-36 603 0 0,-86 37-1062 0 0,-4 2 0 0 0,-1 0 0 0 0,1 1 0 0 0,0-1 0 0 0,0 1 0 0 0,-10 7 0 0 0,-18 16 0 0 0,25-20 0 0 0,0 1 0 0 0,0 0 0 0 0,1 0 0 0 0,0 1 0 0 0,-12 14 0 0 0,19-21 0 0 0,-2 2 0 0 0,1 10 0 0 0,2-10 0 0 0,0-1 0 0 0,0 0 0 0 0,0 0 0 0 0,0 0 0 0 0,0 0 0 0 0,1 0 0 0 0,-1 0 0 0 0,0 0 0 0 0,1 0 0 0 0,0 0 0 0 0,-1-1 0 0 0,1 1 0 0 0,0 0 0 0 0,0 0 0 0 0,0-1 0 0 0,0 1 0 0 0,0 0 0 0 0,3 2 0 0 0,8 10 0 0 0,-4-7 0 0 0,-1 1 0 0 0,0 0 0 0 0,-1 1 0 0 0,0 0 0 0 0,0 0 0 0 0,5 11 0 0 0,-6-6 106 0 0,0 0 0 0 0,-1 0 0 0 0,-1 0 0 0 0,0 0 0 0 0,1 18 0 0 0,-3 1 600 0 0,-2 39 0 0 0,0-65-527 0 0,1 0 0 0 0,-1 0 0 0 0,-1 0-1 0 0,1 0 1 0 0,-1 0 0 0 0,0 0 0 0 0,-1-1 0 0 0,1 1-1 0 0,-6 7 1 0 0,6-10-165 0 0,-1 1 0 0 0,-1-1 0 0 0,1 0 0 0 0,-1 0 0 0 0,1-1 0 0 0,-1 1 0 0 0,0-1 0 0 0,0 0 0 0 0,-1 0 0 0 0,1 0 0 0 0,-1 0 0 0 0,1-1 0 0 0,-7 3 0 0 0,4-2-202 0 0,0-1-1 0 0,0 1 0 0 0,-1-2 1 0 0,1 1-1 0 0,-1-1 1 0 0,-8 1-1 0 0,-6-2-323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10135 0 0,'0'0'464'0'0,"2"-1"-9"0"0,17-16-206 0 0,-18 16-134 0 0,-1 1-1 0 0,0-1 1 0 0,1 1-1 0 0,-1 0 1 0 0,0-1-1 0 0,1 1 1 0 0,-1 0-1 0 0,0-1 1 0 0,1 1-1 0 0,-1 0 1 0 0,0-1-1 0 0,1 1 1 0 0,-1 0-1 0 0,1 0 1 0 0,-1 0-1 0 0,1-1 1 0 0,-1 1-1 0 0,1 0 1 0 0,-1 0-1 0 0,1 0 1 0 0,-1 0-1 0 0,1 0 1 0 0,-1 0-1 0 0,1 0 1 0 0,-1 0-1 0 0,0 0 0 0 0,2 0 1 0 0,-2 1-67 0 0,1-1 0 0 0,-1 1 0 0 0,1-1 0 0 0,-1 1 0 0 0,0-1 0 0 0,1 1 0 0 0,-1-1 0 0 0,0 1 0 0 0,0 0 0 0 0,1-1-1 0 0,-1 1 1 0 0,0 0 0 0 0,0-1 0 0 0,0 1 0 0 0,0 0 0 0 0,0-1 0 0 0,0 2 0 0 0,0 3 32 0 0,0 0-1 0 0,0 0 1 0 0,0 0-1 0 0,-2 7 1 0 0,-2 1 220 0 0,-1-1-1 0 0,-10 21 1 0 0,7-16-64 0 0,0 1-1 0 0,-5 17 0 0 0,12-28-504 0 0,0-6-1135 0 0,1-1-511 0 0,0 0-107 0 0,0 0-24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81 6447 0 0,'0'0'499'0'0,"3"1"-150"0"0,16 10 3310 0 0,37 14 0 0 0,-2-2-1967 0 0,-51-21-1638 0 0,1 0 1 0 0,-1-1-1 0 0,1 1 1 0 0,0-1-1 0 0,0 0 1 0 0,-1 0 0 0 0,1 0-1 0 0,0-1 1 0 0,0 1-1 0 0,0-1 1 0 0,0 0-1 0 0,-1 0 1 0 0,1-1-1 0 0,0 1 1 0 0,0-1 0 0 0,0 1-1 0 0,-1-1 1 0 0,1 0-1 0 0,0-1 1 0 0,-1 1-1 0 0,1-1 1 0 0,-1 1-1 0 0,1-1 1 0 0,5-4 0 0 0,-2-1-80 0 0,0 0 0 0 0,-1 0 0 0 0,1 0 1 0 0,-1-1-1 0 0,-1 0 0 0 0,0 0 0 0 0,0-1 1 0 0,0 1-1 0 0,-1-1 0 0 0,4-12 1 0 0,-7 17-75 0 0,0 0 1 0 0,-1 0 0 0 0,1 0 0 0 0,-1 0 0 0 0,0-6 0 0 0,0 10 95 0 0,0-2-101 0 0,-8 0 10 0 0,5 1 86 0 0,1 1 0 0 0,-1-1 0 0 0,1 1 0 0 0,-1 0 0 0 0,0 0 0 0 0,1 1 0 0 0,-1-1 0 0 0,1 0 0 0 0,-1 1 0 0 0,0-1 0 0 0,1 1 0 0 0,-1 0-1 0 0,1 0 1 0 0,0 0 0 0 0,-1 0 0 0 0,-1 2 0 0 0,-6 3-62 0 0,0 1-1 0 0,-11 11 1 0 0,7-7 32 0 0,-2 3 21 0 0,2-1 0 0 0,0 1 0 0 0,0 1 0 0 0,-20 30 1 0 0,-37 73 706 0 0,67-110-638 0 0,-1 0 40 0 0,-4 7 83 0 0,1 1 0 0 0,0 0 1 0 0,1 0-1 0 0,-9 29 0 0 0,16-44-159 0 0,0 0-1 0 0,-1 0 1 0 0,1 0-1 0 0,0 0 1 0 0,0 0-1 0 0,0 0 1 0 0,0 0 0 0 0,0 0-1 0 0,0 0 1 0 0,0 0-1 0 0,0 0 1 0 0,0 0-1 0 0,1 0 1 0 0,-1 0-1 0 0,0 0 1 0 0,1 0-1 0 0,-1 0 1 0 0,0 0 0 0 0,1 0-1 0 0,-1 0 1 0 0,1 0-1 0 0,0-1 1 0 0,-1 1-1 0 0,2 1 1 0 0,-1-1-5 0 0,1 0 1 0 0,-1-1-1 0 0,1 1 1 0 0,-1 0-1 0 0,1-1 0 0 0,-1 1 1 0 0,1-1-1 0 0,-1 0 1 0 0,1 1-1 0 0,-1-1 1 0 0,1 0-1 0 0,0 0 0 0 0,-1 0 1 0 0,3 0-1 0 0,5-1 68 0 0,-1-1-1 0 0,1 0 0 0 0,0 0 1 0 0,11-5-1 0 0,25-12 280 0 0,49-26-1 0 0,-38 12-2598 0 0,-36 20 903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0,'0'0'224'0'0,"0"0"40"0"0,0 0 16 0 0,0 0 8 0 0,5 9-288 0 0,0 2 0 0 0,1 1 0 0 0,2 0 0 0 0,0 3-768 0 0,3-3-200 0 0,12 11-48 0 0,-3-6-8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13823 0 0,'0'0'315'0'0,"0"0"45"0"0,0 0 21 0 0,0 0-49 0 0,1-9-208 0 0,2-2-124 0 0,0 1 0 0 0,1-1 0 0 0,0 1 0 0 0,1-1 0 0 0,6-11 0 0 0,-3 8 0 0 0,9-25 0 0 0,1-4-409 0 0,-12 32 163 0 0,-2 0 1 0 0,1 0-1 0 0,4-20 0 0 0,-8 27 276 0 0,0-1 1 0 0,1 1-1 0 0,-1 0 0 0 0,1 0 0 0 0,0 0 0 0 0,0 0 0 0 0,0 0 1 0 0,0 0-1 0 0,1 1 0 0 0,-1-1 0 0 0,1 1 0 0 0,6-6 1 0 0,-4 5 118 0 0,1-1 0 0 0,-1 1 1 0 0,1 1-1 0 0,0-1 1 0 0,1 1-1 0 0,-1 0 1 0 0,9-3-1 0 0,3 1 159 0 0,-1 1-1 0 0,1 0 0 0 0,0 2 1 0 0,0 0-1 0 0,25 0 0 0 0,-37 2-307 0 0,0 1 0 0 0,0-1 0 0 0,0 1 0 0 0,0 0 0 0 0,0 0 0 0 0,0 1 0 0 0,-1-1 0 0 0,1 1 0 0 0,-1 1 0 0 0,9 3 0 0 0,-7 1 0 0 0,-6-4 0 0 0,0 1 0 0 0,0-1 0 0 0,0 0 0 0 0,-1 0 0 0 0,1 1 0 0 0,-1-1 0 0 0,0 1 0 0 0,0-1 0 0 0,0 0 0 0 0,0 1 0 0 0,0-1 0 0 0,-1 1 0 0 0,0-1 0 0 0,1 0 0 0 0,-1 0 0 0 0,-1 1 0 0 0,1-1 0 0 0,0 0 0 0 0,-2 3 0 0 0,-5 8 0 0 0,0 1 0 0 0,-15 19 0 0 0,3-9 0 0 0,8-9 0 0 0,0 0 0 0 0,1 0 0 0 0,1 2 0 0 0,-12 24 0 0 0,21-40-109 0 0,1 0 0 0 0,-1-1 1 0 0,1 1-1 0 0,-1 0 0 0 0,1-1 0 0 0,0 1 0 0 0,0 0 0 0 0,0 0 0 0 0,0-1 0 0 0,0 1 1 0 0,0 0-1 0 0,0-1 0 0 0,0 1 0 0 0,1 0 0 0 0,0 3 0 0 0,0-4-69 0 0,-1 0 0 0 0,1 0 0 0 0,0 0 0 0 0,0 0-1 0 0,-1 0 1 0 0,1 0 0 0 0,0 0 0 0 0,0 0 0 0 0,0-1 0 0 0,0 1-1 0 0,0 0 1 0 0,0 0 0 0 0,0-1 0 0 0,1 1 0 0 0,-1-1 0 0 0,0 1-1 0 0,0-1 1 0 0,0 0 0 0 0,1 1 0 0 0,-1-1 0 0 0,0 0-1 0 0,2 0 1 0 0,11 2-4790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11975 0 0,'0'0'267'0'0,"0"0"42"0"0,0 0 17 0 0,0 0-28 0 0,0 0-126 0 0,0 0 204 0 0,0 0 111 0 0,0 2 22 0 0,0 4-240 0 0,0-1 0 0 0,0 0 0 0 0,0 1-1 0 0,-1-1 1 0 0,0 0 0 0 0,0 1 0 0 0,-1-1 0 0 0,-2 6-1 0 0,-20 44 1208 0 0,20-46-1275 0 0,-155 277-1569 0 0,145-259 1280 0 0,14-25-282 0 0,-1-1-118 0 0,-1 5 444 0 0,0 0-1306 0 0,0-2-4783 0 0,2-4 2246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80 355 8287 0 0,'0'0'191'0'0,"0"0"26"0"0,-14 2 239 0 0,3 4 285 0 0,-1 0-1 0 0,2 0 0 0 0,-19 15 0 0 0,27-19-693 0 0,1-2 465 0 0,1 0 68 0 0,0 0 286 0 0,0 0 124 0 0,0 0 30 0 0,0 0-65 0 0,0-1-290 0 0,0-3-529 0 0,1 0-1 0 0,-1 0 1 0 0,1 0 0 0 0,0 0-1 0 0,1 1 1 0 0,-1-1 0 0 0,0 0-1 0 0,1 1 1 0 0,0-1-1 0 0,0 1 1 0 0,2-4 0 0 0,31-36-119 0 0,-28 35 14 0 0,32-36-31 0 0,2 2 0 0 0,48-37 0 0 0,-63 58 0 0 0,1 1 0 0 0,1 2 0 0 0,0 1 0 0 0,2 1 0 0 0,32-13 0 0 0,-56 27 0 0 0,0 0 0 0 0,0 0 0 0 0,0 0 0 0 0,0 1 0 0 0,1 0 0 0 0,-1 0 0 0 0,11 0 0 0 0,-15 1 0 0 0,0 1 0 0 0,0-1 0 0 0,-1 0 0 0 0,1 0 0 0 0,0 1 0 0 0,0-1 0 0 0,0 1 0 0 0,-1 0 0 0 0,1 0 0 0 0,0-1 0 0 0,-1 1 0 0 0,1 0 0 0 0,0 0 0 0 0,-1 1 0 0 0,1-1 0 0 0,-1 0 0 0 0,0 0 0 0 0,1 1 0 0 0,-1-1 0 0 0,0 1 0 0 0,0-1 0 0 0,0 1 0 0 0,0-1 0 0 0,0 1 0 0 0,0 0 0 0 0,0 0 0 0 0,-1-1 0 0 0,1 1 0 0 0,0 3 0 0 0,0 4 0 0 0,0-1 0 0 0,0 0 0 0 0,-1 1 0 0 0,0-1 0 0 0,-1 1 0 0 0,0-1 0 0 0,0 0 0 0 0,0 0 0 0 0,-1 1 0 0 0,-4 8 0 0 0,-3 8 0 0 0,-24 45 0 0 0,22-50-99 0 0,-2-1 0 0 0,0-1 1 0 0,-1 0-1 0 0,-1 0 0 0 0,-1-2 0 0 0,0 0 0 0 0,-1-1 0 0 0,-1 0 1 0 0,0-2-1 0 0,-1 0 0 0 0,0-1 0 0 0,-1-1 0 0 0,-36 15 0 0 0,47-23-569 0 0,-11 5 820 0 0,10-1-5058 0 0,10-7-512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17503 0 0,'0'0'803'0'0,"0"0"-18"0"0,-2 1-501 0 0,-182 171-3982 0 0,152-140 2893 0 0,17-18 293 0 0,1 1 0 0 0,-20 27-1 0 0,27-31 513 0 0,5-1 0 0 0,3-8 52 0 0,-1-1 0 0 0,1 1 0 0 0,0-1 0 0 0,0 1 0 0 0,-1-1 0 0 0,1 0 0 0 0,0 0-1 0 0,1 1 1 0 0,-1-1 0 0 0,0 0 0 0 0,0 0 0 0 0,0 0 0 0 0,1 0 0 0 0,-1 0 0 0 0,0 0 0 0 0,1-1-1 0 0,-1 1 1 0 0,1 0 0 0 0,-1-1 0 0 0,1 1 0 0 0,2 0 0 0 0,4 1 498 0 0,1 0 1 0 0,13 2 0 0 0,19-2-246 0 0,0-1 1 0 0,-1-2 0 0 0,67-10-1 0 0,-94 8-248 0 0,-11 1 120 0 0,-1 1 47 0 0,1 0 272 0 0,-2 0 14 0 0,-1-7-580 0 0,-1 1 0 0 0,1-1 0 0 0,-1 1 0 0 0,0 0-1 0 0,-1 0 1 0 0,0 0 0 0 0,0 0 0 0 0,-1 0 0 0 0,-6-10-1 0 0,4 8-65 0 0,1 0 0 0 0,1 0-1 0 0,-1-1 1 0 0,-5-18-1 0 0,9 23-190 0 0,1-1-1 0 0,-1 0 1 0 0,1 0-1 0 0,0 0 0 0 0,0 0 1 0 0,1 0-1 0 0,-1 0 1 0 0,2 0-1 0 0,-1 0 1 0 0,0 0-1 0 0,1 1 1 0 0,0-1-1 0 0,1 0 1 0 0,-1 1-1 0 0,1 0 0 0 0,0-1 1 0 0,6-7-1 0 0,-1 3-4640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11975 0 0,'0'0'267'0'0,"0"0"42"0"0,0 0 17 0 0,0 0-28 0 0,-9 1-186 0 0,3 1-112 0 0,-1 0-1 0 0,0 1 1 0 0,0-1-1 0 0,1 2 1 0 0,0-1-1 0 0,-11 8 1 0 0,-9 6 74 0 0,0-3 911 0 0,-42 32-1 0 0,68-46-963 0 0,-1 1 0 0 0,1-1 0 0 0,-1 1 0 0 0,1-1-1 0 0,0 1 1 0 0,-1-1 0 0 0,1 1 0 0 0,0-1 0 0 0,-1 1-1 0 0,1 0 1 0 0,0-1 0 0 0,0 1 0 0 0,0 0 0 0 0,-1-1-1 0 0,1 1 1 0 0,0-1 0 0 0,0 1 0 0 0,0 0 0 0 0,0-1-1 0 0,0 1 1 0 0,0 0 0 0 0,0-1 0 0 0,1 1 0 0 0,-1 0 0 0 0,0-1-1 0 0,0 1 1 0 0,0-1 0 0 0,1 1 0 0 0,-1 0 0 0 0,0-1-1 0 0,0 1 1 0 0,1-1 0 0 0,-1 1 0 0 0,1-1 0 0 0,-1 1-1 0 0,0-1 1 0 0,1 1 0 0 0,0 0 0 0 0,0 0 98 0 0,7 10 179 0 0,1 0 0 0 0,16 16 1 0 0,-2-3-77 0 0,-9-7-222 0 0,0 1 0 0 0,-1 0 0 0 0,21 39 0 0 0,-33-55-1 0 0,6 9 4 0 0,1-1 67 0 0,-7-9 301 0 0,-1 2-288 0 0,0 0 0 0 0,-1-1 0 0 0,1 1 0 0 0,-1 0 1 0 0,0 0-1 0 0,1-1 0 0 0,-1 1 0 0 0,0 0 0 0 0,-1-1 0 0 0,1 1 0 0 0,0-1 0 0 0,-1 0 1 0 0,0 1-1 0 0,1-1 0 0 0,-1 0 0 0 0,0 0 0 0 0,0 0 0 0 0,0 0 0 0 0,0 0 0 0 0,-4 2 1 0 0,-4 2-120 0 0,1 1 1 0 0,-1-2 0 0 0,-18 9 0 0 0,-51 15-1337 0 0,68-25 115 0 0,-1-1 0 0 0,1-1 0 0 0,-1 0 0 0 0,-19 0 0 0 0,26-2-790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19351 0 0,'0'0'886'0'0,"0"0"-21"0"0,-8 5 433 0 0,5 0-1185 0 0,-1 1 0 0 0,1 0 0 0 0,0 0-1 0 0,-2 7 1 0 0,-6 12-943 0 0,6-14 602 0 0,0 0 1 0 0,1 1 0 0 0,0 0-1 0 0,1 0 1 0 0,0 0-1 0 0,1 0 1 0 0,0 0 0 0 0,0 16-1 0 0,5-10-1460 0 0,-2-17 1382 0 0,-1-1 0 0 0,0 1 1 0 0,0 0-1 0 0,1 0 0 0 0,-1-1 1 0 0,1 1-1 0 0,-1-1 0 0 0,0 1 1 0 0,1 0-1 0 0,-1-1 1 0 0,1 1-1 0 0,0-1 0 0 0,-1 1 1 0 0,2 0-1 0 0,6 3-1741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17503 0 0,'0'0'399'0'0,"0"0"60"0"0,0 0 21 0 0,0 0-59 0 0,0 2-276 0 0,-1 16-174 0 0,-2-1-1 0 0,0 0 1 0 0,-1 0 0 0 0,-1 0-1 0 0,-11 25 1 0 0,1 4-655 0 0,-24 60 860 0 0,-70 134-1 0 0,-32 85 2398 0 0,120-275-3398 0 0,15-40-465 0 0,1 1 1 0 0,1 0 0 0 0,0 1 0 0 0,-5 18-1 0 0,9-28-246 0 0,0-2 0 0 0,0 0 0 0 0</inkml:trace>
  <inkml:trace contextRef="#ctx0" brushRef="#br0" timeOffset="1">1 733 17503 0 0,'0'0'399'0'0,"0"0"60"0"0,0 0 21 0 0,0 0-59 0 0,8-4-260 0 0,23-12-179 0 0,13-6 479 0 0,-7 7 512 0 0,-22 8-455 0 0,0 1 0 0 0,1 0 0 0 0,20-4 0 0 0,10 0-1246 0 0,-1-2-1 0 0,49-20 1 0 0,-3-1-6184 0 0,-76 26 4865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15663 0 0,'0'0'356'0'0,"4"1"50"0"0,1 0-116 0 0,-1-1-194 0 0,0 0-1 0 0,0 1 1 0 0,0 0-1 0 0,0 0 0 0 0,0 0 1 0 0,6 3-1 0 0,-8-2-95 0 0,0-1 0 0 0,0 1 0 0 0,0-1 0 0 0,0 1 0 0 0,0 0 0 0 0,0 0 0 0 0,0 0 0 0 0,0 0 0 0 0,-1 0 0 0 0,1 0 0 0 0,-1 1 0 0 0,0-1 0 0 0,0 0 0 0 0,0 1 0 0 0,0-1 0 0 0,0 1 0 0 0,0-1 0 0 0,0 1 0 0 0,-1 0 0 0 0,1-1 0 0 0,-1 1 0 0 0,0 3 0 0 0,1 4 0 0 0,-1 0 0 0 0,0 0 0 0 0,-1 0 0 0 0,-2 16 0 0 0,0-16-38 0 0,1-1-1 0 0,-7 13 1 0 0,-3 10-255 0 0,12-29 47 0 0,-1-1-1 0 0,0 0 0 0 0,0 0 1 0 0,0 0-1 0 0,0 1 0 0 0,0-1 1 0 0,-2 3-1 0 0,-4 2-5212 0 0</inkml:trace>
  <inkml:trace contextRef="#ctx0" brushRef="#br0" timeOffset="1">251 4 15663 0 0,'0'0'344'0'0,"0"0"72"0"0,0 0 8 0 0,0 0 24 0 0,0 0-360 0 0,0 0-88 0 0,-7-2 0 0 0,1 1 0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 15663 0 0,'0'0'356'0'0,"-2"1"50"0"0,0 1-397 0 0,-1 0 0 0 0,0 0 0 0 0,1 0 0 0 0,0 0 1 0 0,-1 0-1 0 0,1 1 0 0 0,0-1 0 0 0,0 1 0 0 0,0-1 1 0 0,1 1-1 0 0,-1 0 0 0 0,1-1 0 0 0,-1 1 0 0 0,1 0 0 0 0,0 0 1 0 0,0 0-1 0 0,0 0 0 0 0,1 0 0 0 0,-1 1 0 0 0,0 3 1 0 0,0 11-1658 0 0,0 0 1 0 0,2 28 0 0 0,1-13 1306 0 0,-3-16 10 0 0,0 0-1 0 0,-1 0 0 0 0,-6 22 1 0 0,-2-3 3308 0 0,10-34-2312 0 0,0-2-121 0 0,0 0-28 0 0,0 0 66 0 0,0 0 288 0 0,0 0 122 0 0,0 0 28 0 0,1 1-133 0 0,1 0-871 0 0,0 0 1 0 0,-1 0-1 0 0,1 0 1 0 0,0 0 0 0 0,0-1-1 0 0,1 1 1 0 0,-1-1-1 0 0,0 1 1 0 0,0-1-1 0 0,0 0 1 0 0,0 0-1 0 0,0 0 1 0 0,0 0-1 0 0,1 0 1 0 0,-1 0-1 0 0,0 0 1 0 0,0-1 0 0 0,0 1-1 0 0,0-1 1 0 0,0 0-1 0 0,3 0 1 0 0,6-4-16 0 0,0 0 1 0 0,16-10 0 0 0,-22 12 41 0 0,15-11 481 0 0,-1 0 0 0 0,-1 0-1 0 0,22-24 1 0 0,-26 25-622 0 0,-10 10 9 0 0,-1-1 0 0 0,1 0 1 0 0,-1 0-1 0 0,0-1 0 0 0,0 1 0 0 0,0-1 0 0 0,0 1 0 0 0,-1-1 0 0 0,0 0 0 0 0,0 0 0 0 0,0 0 1 0 0,-1 0-1 0 0,1 0 0 0 0,-1 0 0 0 0,0-1 0 0 0,-1-5 0 0 0,0 4-227 0 0,0 0 1 0 0,0 0-1 0 0,-1 0 0 0 0,-1 1 0 0 0,1-1 1 0 0,-1 0-1 0 0,0 1 0 0 0,0-1 0 0 0,-1 1 1 0 0,0-1-1 0 0,-7-10 0 0 0,-2 4-3329 0 0,7 8-1130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37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14 203 1375 0 0,'0'0'9542'0'0,"-1"2"-9293"0"0,-4 7-210 0 0,0 2-93 0 0,2 1 2438 0 0,5-12-2324 0 0,8 0-48 0 0,0 2-1 0 0,-8-1 582 0 0,0 0-535 0 0,8 4-48 0 0,2 0-10 0 0,0 0 0 0 0,0-1 0 0 0,5-2 1 0 0,-14-3 2 0 0,-1 1 4 0 0,0 0 53 0 0,35-13 1053 0 0,-35 12-837 0 0,12-4 624 0 0,50-24 1300 0 0,-38 17-2200 0 0,22-6 0 0 0,-36 14 0 0 0,-1 2 0 0 0,2 3 0 0 0,0 2 0 0 0,4 4-12 0 0,-15-4-15 0 0,1-1-1 0 0,14 5 15 0 0,-4-4 13 0 0,-9-2 0 0 0,1 0 0 0 0,13-5 0 0 0,-6 0 0 0 0,0 0 0 0 0,0-1 0 0 0,-1 1 0 0 0,1 1-12 0 0,1 4-36 0 0,-9-1 39 0 0,1 1 9 0 0,14 7-56 0 0,-9-5 45 0 0,2 2 11 0 0,0-1 0 0 0,0 1 0 0 0,0-2 0 0 0,0 0 0 0 0,0-2 0 0 0,0-1 0 0 0,-12 0 0 0 0,20-4 22 0 0,-4-3 10 0 0,5 0 42 0 0,-15 5-65 0 0,-4 1 8 0 0,0 0 1 0 0,1 0 0 0 0,-1 0-1 0 0,1 0 1 0 0,-1 1-1 0 0,1-1 1 0 0,3 1-1 0 0,-1 0-3 0 0,-1 1-1 0 0,0-1 0 0 0,0 1 1 0 0,0 0-1 0 0,1 1 0 0 0,-1-1 1 0 0,4 3-1 0 0,5 2-13 0 0,-2 1 0 0 0,0-1 0 0 0,-2-5 20 0 0,-7-1 80 0 0,0-1 20 0 0,6-2 176 0 0,1 0 0 0 0,15-8 0 0 0,-22 10-138 0 0,2 0-92 0 0,-1 0-66 0 0,14 0 160 0 0,-4 2-160 0 0,1 3 0 0 0,-1 0 0 0 0,8 1 0 0 0,-16-5 0 0 0,-3 0 0 0 0,1 0 0 0 0,0 1 0 0 0,0-1 0 0 0,0 0 0 0 0,0-1 0 0 0,0 1 0 0 0,0 0 0 0 0,0-1 0 0 0,0 0 0 0 0,0 0 0 0 0,-1 0 0 0 0,1 0 0 0 0,3-2 0 0 0,3-1 0 0 0,13-6 0 0 0,9-10 0 0 0,-28 17 19 0 0,14-7 26 0 0,-5 7-45 0 0,1 3 0 0 0,0 3 0 0 0,5 3 0 0 0,-15-3 0 0 0,23 5 0 0 0,-22-6 0 0 0,17 1 0 0 0,-10-3 0 0 0,6-2 23 0 0,-12 3 12 0 0,5 4-18 0 0,-9-5 164 0 0,20 7 804 0 0,-15-5-1078 0 0,6 3 105 0 0,3 1-1 0 0,-3 1 32 0 0,11 5-33 0 0,-17-10-10 0 0,8 3 0 0 0,-10-5 2 0 0,1 0 1 0 0,-1 0-1 0 0,0-1 0 0 0,0 1 0 0 0,1-1 0 0 0,-1 0 0 0 0,0 0 0 0 0,0 0 1 0 0,5-2-1 0 0,35-21 32 0 0,-21 11-26 0 0,12-3-58 0 0,-26 13 47 0 0,2-1 77 0 0,0 0 1 0 0,1 1-1 0 0,-1 1 0 0 0,22-2 1 0 0,-33 4-74 0 0,31-5 132 0 0,-2 3-69 0 0,-19 2-58 0 0,0-1 0 0 0,-1 0 0 0 0,1-1-1 0 0,0 0 1 0 0,-1-1 0 0 0,0 0 0 0 0,1 0-1 0 0,-1-1 1 0 0,0 0 0 0 0,-1-1 0 0 0,1 0-1 0 0,11-9 1 0 0,49-50-6 0 0,-61 57 11 0 0,1-1 31 0 0,0 2-31 0 0,2 1-11 0 0,2 3 0 0 0,0 2 0 0 0,0 3 0 0 0,-1 1 0 0 0,-1 1 0 0 0,1-1 0 0 0,-1 0 0 0 0,1 0 0 0 0,0-2 0 0 0,0-1 0 0 0,-1-1 0 0 0,1 0 0 0 0,1 1 0 0 0,-1 1 0 0 0,1 1 0 0 0,-2 0-39 0 0,0 0 1 0 0,0 1-1 0 0,15 7 0 0 0,-18-6 20 0 0,1-1 0 0 0,0 1 0 0 0,1-2 0 0 0,-1 1 0 0 0,17 2-1 0 0,-25-5 18 0 0,3 0 2 0 0,14 0 0 0 0,-15-1 0 0 0,15 0 0 0 0,-8 1 0 0 0,-1-1 0 0 0,0 0 0 0 0,1-1 0 0 0,13-2 0 0 0,-11 0 0 0 0,-1 1 0 0 0,-3 1 0 0 0,11 2 0 0 0,6-1 0 0 0,-13 1 0 0 0,0 1 0 0 0,0 0 0 0 0,6 0 0 0 0,-18-2 0 0 0,30 8 0 0 0,-18-5 0 0 0,-3-3 12 0 0,-7 0 432 0 0,0 1-377 0 0,7 2-54 0 0,1 2-13 0 0,5 6 0 0 0,-11-4 0 0 0,5 11 0 0 0,-5-10 10 0 0,-3-6-5 0 0,1 1 0 0 0,-1-1 0 0 0,1 0 0 0 0,-1 1 0 0 0,1-1 0 0 0,0 0 0 0 0,0 0 0 0 0,0 0-1 0 0,0 0 1 0 0,3 2 0 0 0,4 1-5 0 0,-4-3 0 0 0,-4-1 0 0 0,1 0 0 0 0,-1 0 0 0 0,1-1 0 0 0,-1 1 0 0 0,1-1 0 0 0,-1 0 0 0 0,1 1 0 0 0,-1-1 0 0 0,1 0 0 0 0,0 0 0 0 0,-1 0 0 0 0,1 0 0 0 0,0 0 0 0 0,-1 0 0 0 0,3-1 0 0 0,-1 2 0 0 0,-2-1 0 0 0,0 0 0 0 0,0 0 0 0 0,1 0 0 0 0,-1 0 0 0 0,0-1 0 0 0,0 1 0 0 0,0 0 0 0 0,0 0 0 0 0,0-1 0 0 0,0 1 0 0 0,0-1 0 0 0,0 1 0 0 0,0-1 0 0 0,0 1 0 0 0,1-2 0 0 0,19-7 0 0 0,-11 5 0 0 0,1 1 0 0 0,0 1 0 0 0,1 1 0 0 0,0 2 0 0 0,-10-1 0 0 0,0 0 0 0 0,-1 0 0 0 0,1 0 0 0 0,-1 0 0 0 0,1 0 0 0 0,-1 0 0 0 0,1 1 0 0 0,-1-1 0 0 0,1 1 0 0 0,-1-1 0 0 0,1 1 0 0 0,1 1 0 0 0,1 0 0 0 0,-2-2 0 0 0,1 1 0 0 0,-1 0 0 0 0,0 0 0 0 0,0 0 0 0 0,1 0 0 0 0,-1 0 0 0 0,0 0 0 0 0,0 0 0 0 0,2 3 0 0 0,-2-3 0 0 0,-1 0 0 0 0,1 0 0 0 0,0 0 0 0 0,0 1 0 0 0,0-2 0 0 0,0 1 0 0 0,0 0 0 0 0,0 0 0 0 0,0-1 0 0 0,2 1 0 0 0,4 1-4 0 0,-1 0 0 0 0,0-1 0 0 0,1 0 0 0 0,-1-1 0 0 0,0 0 0 0 0,1 0 0 0 0,9-1 0 0 0,-2-1-7 0 0,1-1 1 0 0,21-7-1 0 0,-32 8 11 0 0,9-1 0 0 0,6 2 0 0 0,-6-1 0 0 0,-8 2 0 0 0,13 0 0 0 0,16 1 0 0 0,-31-1-20 0 0,30 4-32 0 0,-8-3 52 0 0,75 9-128 0 0,-77-8 128 0 0,21 5 0 0 0,-34-5 0 0 0,1-2-1 0 0,-1 1 0 0 0,1-2 1 0 0,14-1-1 0 0,57-16 16 0 0,-82 17-15 0 0,23-6 110 0 0,-21 6-109 0 0,0 0 1 0 0,0 0 0 0 0,0 0-1 0 0,0 1 1 0 0,0 0-1 0 0,0-1 1 0 0,0 1 0 0 0,3 1-1 0 0,23-3-1 0 0,-16 2 0 0 0,0 2 0 0 0,1 2-11 0 0,-1-1-31 0 0,0 2 31 0 0,-1 1 11 0 0,-2 1 0 0 0,1-1 0 0 0,1 0 0 0 0,0-2 0 0 0,0-2 0 0 0,0-2 0 0 0,0 0 0 0 0,0-2 0 0 0,0-1 0 0 0,0 0 0 0 0,1-1 0 0 0,0 2 0 0 0,-1 1 0 0 0,0 1 0 0 0,0 3 0 0 0,-9-2-13 0 0,1 0-1 0 0,-1 0 1 0 0,1 0-1 0 0,-1 0 1 0 0,6 4-1 0 0,-7-4 1 0 0,1 0 0 0 0,-1 0 0 0 0,0 0 0 0 0,0-1 0 0 0,1 1-1 0 0,-1-1 1 0 0,0 1 0 0 0,1-1 0 0 0,-1 0 0 0 0,0 0 0 0 0,4 0-1 0 0,-2 1-13 0 0,16-3-43 0 0,-16 2 69 0 0,16-6-70 0 0,-13 4 71 0 0,19-9 0 0 0,-20 8 0 0 0,20-8 0 0 0,-21 10-1 0 0,1-1-1 0 0,1 0 0 0 0,-1 1 0 0 0,1-1 0 0 0,9 1 0 0 0,10-2-229 0 0,0 1 0 0 0,37 2 0 0 0,-51 1 174 0 0,0-2-1 0 0,0 1 1 0 0,0-1-1 0 0,-1-1 1 0 0,1 0-1 0 0,0-1 1 0 0,17-6 0 0 0,-10 1 129 0 0,-1-1 0 0 0,1 0 0 0 0,23-17 1 0 0,-40 25-5 0 0,-1 0 18 0 0,0 0-48 0 0,0 1-23 0 0,-1 0-1 0 0,1-1 1 0 0,-1 1-1 0 0,0 0 1 0 0,1 0 0 0 0,-1-1-1 0 0,1 1 1 0 0,-1 0-1 0 0,1 0 1 0 0,-1 0-1 0 0,1 0 1 0 0,-1-1 0 0 0,1 1-1 0 0,-1 0 1 0 0,1 0-1 0 0,-1 0 1 0 0,1 0-1 0 0,-1 0 1 0 0,0 0 0 0 0,1 1-1 0 0,10 1 53 0 0,0 3-54 0 0,9 11-73 0 0,-14-11-31 0 0,0 0 0 0 0,1-1 0 0 0,-1 0 0 0 0,1 0-1 0 0,0-1 1 0 0,0 0 0 0 0,0 0 0 0 0,1-1 0 0 0,-1 0 0 0 0,13 2 0 0 0,-18-4 9 0 0,0 1 2 0 0,17 2-377 0 0,-17-2 237 0 0,-1 1-327 0 0,2 4-5 0 0,0-1 1 0 0,0 1-1 0 0,0 0 0 0 0,-1 0 0 0 0,0 1 0 0 0,0-1 0 0 0,1 12 1 0 0,2 1-5067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11687 0 0,'0'0'1060'0'0,"0"2"-869"0"0,-1 12 33 0 0,-1 0 0 0 0,-1 1 0 0 0,0-1-1 0 0,-8 20 1 0 0,1-1 502 0 0,-39 124 714 0 0,32-108-1136 0 0,-20 58-53 0 0,-5-1 0 0 0,-104 186-1 0 0,126-252-526 0 0,19-38-824 0 0,4-7-1894 0 0,10-19 1444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17503 0 0,'0'0'399'0'0,"0"2"60"0"0,0 4-293 0 0,0 1 0 0 0,1-1 1 0 0,0 1-1 0 0,0 0 1 0 0,4 9-1 0 0,-5-15-238 0 0,0 0 0 0 0,1-1 0 0 0,-1 1 0 0 0,1 0 0 0 0,-1-1 0 0 0,1 1 0 0 0,-1-1 0 0 0,1 1 0 0 0,0 0 0 0 0,-1-1 0 0 0,1 1 0 0 0,0-1 0 0 0,-1 0 0 0 0,1 1 0 0 0,0-1 0 0 0,0 0 0 0 0,-1 1 0 0 0,1-1 1 0 0,0 0-1 0 0,0 0 0 0 0,-1 1 0 0 0,1-1 0 0 0,0 0 0 0 0,0 0 0 0 0,0 0 0 0 0,0 0 0 0 0,-1 0 0 0 0,1 0 0 0 0,0-1 0 0 0,0 1 0 0 0,1 0 0 0 0,1-1-106 0 0,1 0 1 0 0,-1 0-1 0 0,0 0 1 0 0,0-1 0 0 0,6-2-1 0 0,-3-1-80 0 0,0 0 0 0 0,0 0 0 0 0,0 0 0 0 0,0-1-1 0 0,-1 0 1 0 0,0 0 0 0 0,6-9 0 0 0,26-50 730 0 0,-2 2 873 0 0,-20 40-453 0 0,33-35 0 0 0,-42 51-704 0 0,0 0 0 0 0,1 1 0 0 0,0 0 0 0 0,1 1 0 0 0,-1 0 0 0 0,1 0 0 0 0,0 0 0 0 0,0 1 0 0 0,10-4 0 0 0,-15 7-182 0 0,0 0-1 0 0,-1 1 1 0 0,1-1-1 0 0,0 1 1 0 0,0-1-1 0 0,0 1 1 0 0,0 0 0 0 0,0 0-1 0 0,0 0 1 0 0,0 0-1 0 0,0 1 1 0 0,-1-1-1 0 0,1 1 1 0 0,0 0-1 0 0,0 0 1 0 0,0 0 0 0 0,4 2-1 0 0,-4-1-22 0 0,1 0-1 0 0,-1 1 1 0 0,0 0 0 0 0,0-1-1 0 0,0 1 1 0 0,0 0-1 0 0,-1 0 1 0 0,1 1 0 0 0,-1-1-1 0 0,0 0 1 0 0,3 7-1 0 0,-2-3 130 0 0,0 0 0 0 0,0 0 0 0 0,-1 0-1 0 0,0 0 1 0 0,-1 1 0 0 0,1-1 0 0 0,-2 1 0 0 0,1-1-1 0 0,-1 1 1 0 0,0-1 0 0 0,0 1 0 0 0,-1-1-1 0 0,-2 12 1 0 0,-10 20 645 0 0,0-4-1449 0 0,7-12-2650 0 0,6-21-3141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79 19351 0 0,'5'-6'166'0'0,"0"1"172"0"0,-1-1-1 0 0,1 1 1 0 0,-1-1 0 0 0,-1 0-1 0 0,6-10 1 0 0,-9 16-378 0 0,0-1-1 0 0,1 0 1 0 0,-1 0-1 0 0,0 1 1 0 0,0-1-1 0 0,1 0 1 0 0,-1 0-1 0 0,0 0 1 0 0,0 0-1 0 0,0 0 1 0 0,0 1 0 0 0,0-1-1 0 0,0 0 1 0 0,0 0-1 0 0,0 0 1 0 0,-1 0-1 0 0,1 1 1 0 0,0-1-1 0 0,0 0 1 0 0,-1 0-1 0 0,1 0 1 0 0,-1 1-1 0 0,1-1 1 0 0,0 0-1 0 0,-1 0 1 0 0,1 1-1 0 0,-1-1 1 0 0,0 0 0 0 0,1 1-1 0 0,-1-1 1 0 0,0 1-1 0 0,1-1 1 0 0,-1 1-1 0 0,0-1 1 0 0,1 1-1 0 0,-1-1 1 0 0,0 1-1 0 0,0 0 1 0 0,0 0-1 0 0,1-1 1 0 0,-1 1-1 0 0,0 0 1 0 0,0 0 0 0 0,0 0-1 0 0,0 0 1 0 0,1 0-1 0 0,-1 0 1 0 0,0 0-1 0 0,0 0 1 0 0,-1 0-1 0 0,-4 1 118 0 0,0 1 1 0 0,0-1-1 0 0,1 1 0 0 0,-1 0 0 0 0,1 0 0 0 0,-1 1 1 0 0,1 0-1 0 0,0 0 0 0 0,0 0 0 0 0,0 0 0 0 0,-7 7 1 0 0,-5 6 448 0 0,-23 28 1 0 0,35-39-515 0 0,-10 12-12 0 0,2 0 0 0 0,0 1 0 0 0,-17 32 0 0 0,29-48 0 0 0,0-1 0 0 0,0 1 0 0 0,0 0 0 0 0,1 0 0 0 0,-1-1 0 0 0,0 1 0 0 0,1 0 0 0 0,0 0 0 0 0,-1 0 0 0 0,1 0 0 0 0,0 0 0 0 0,0 0 0 0 0,0-1 0 0 0,0 1 0 0 0,0 0 0 0 0,1 0 0 0 0,-1 0 0 0 0,0 0 0 0 0,1 0 0 0 0,1 2 0 0 0,-1-2 0 0 0,0 0 0 0 0,1 0 0 0 0,-1-1 0 0 0,1 1 0 0 0,-1-1 0 0 0,1 1 0 0 0,0-1 0 0 0,0 0 0 0 0,-1 1 0 0 0,1-1 0 0 0,0 0 0 0 0,0 0 0 0 0,0 0 0 0 0,0 0 0 0 0,0-1 0 0 0,1 1 0 0 0,1 0 0 0 0,15 3 580 0 0,0 1-114 0 0,-1 0 1 0 0,27 11-1 0 0,-40-14-461 0 0,0 0 0 0 0,-1 0 0 0 0,1 1 0 0 0,-1 0 0 0 0,1 0 0 0 0,-1 0 0 0 0,0 1 0 0 0,-1-1 0 0 0,1 1-1 0 0,0 0 1 0 0,-1 0 0 0 0,0 0 0 0 0,5 9 0 0 0,-7-12-5 0 0,-1-1 0 0 0,0 1 0 0 0,1-1 0 0 0,-1 1 0 0 0,0-1 0 0 0,1 1 0 0 0,-1-1 0 0 0,0 1 0 0 0,1 0 0 0 0,-1-1 0 0 0,0 1 0 0 0,0-1 0 0 0,0 1 0 0 0,0 0 0 0 0,0-1 0 0 0,0 1 0 0 0,0 0 0 0 0,0-1 0 0 0,0 1 0 0 0,0 0 0 0 0,0-1 0 0 0,0 1 0 0 0,0-1 0 0 0,0 1 0 0 0,-1 0 0 0 0,1 0 0 0 0,-1 1 0 0 0,0 2 1 0 0,-1-1-1 0 0,1 1 0 0 0,-1-1 1 0 0,0 1-1 0 0,0-1 0 0 0,0 0 1 0 0,0 0-1 0 0,0 0 1 0 0,-1 0-1 0 0,0 0 0 0 0,1-1 1 0 0,-1 1-1 0 0,0-1 0 0 0,-5 4 1 0 0,-4 2-24 0 0,-1-1-1 0 0,-18 9 1 0 0,16-10-515 0 0,-24 7-1 0 0,3-4-3805 0 0,27-7 2295 0 0,-19 6-4833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33 10135 0 0,'11'-3'105'0'0,"-11"3"-58"0"0,1 0 1 0 0,0 0 0 0 0,0-1-1 0 0,0 1 1 0 0,-1 0 0 0 0,1 0-1 0 0,0-1 1 0 0,0 1 0 0 0,-1 0-1 0 0,1-1 1 0 0,0 1 0 0 0,0 0 0 0 0,-1-1-1 0 0,2 0 1 0 0,-3 0-28 0 0,0 0-1 0 0,0 0 1 0 0,0 0-1 0 0,0 1 1 0 0,-1-1 0 0 0,1 0-1 0 0,0 1 1 0 0,0-1-1 0 0,0 1 1 0 0,-1-1 0 0 0,1 1-1 0 0,0-1 1 0 0,-1 1-1 0 0,1 0 1 0 0,-2 0 0 0 0,39-9 3430 0 0,-26 6-1590 0 0,-9 3-1671 0 0,0-1-1 0 0,0 1 1 0 0,-1-1-1 0 0,1 1 1 0 0,0 0-1 0 0,0 0 1 0 0,0-1 0 0 0,0 1-1 0 0,0 0 1 0 0,0 0-1 0 0,-1 0 1 0 0,1 0-1 0 0,0 0 1 0 0,1 0-1 0 0,-1 0-187 0 0,-1 0-1 0 0,0 0 0 0 0,0 0 1 0 0,0 0-1 0 0,1 0 0 0 0,-1 0 1 0 0,0 0-1 0 0,0 0 1 0 0,1 0-1 0 0,-1 1 0 0 0,0-1 1 0 0,0 0-1 0 0,0 0 1 0 0,1 0-1 0 0,-1 0 0 0 0,0 0 1 0 0,0 0-1 0 0,0 1 0 0 0,0-1 1 0 0,1 0-1 0 0,-1 0 1 0 0,0 0-1 0 0,0 0 0 0 0,0 1 1 0 0,0-1-1 0 0,0 0 0 0 0,0 0 1 0 0,1 0-1 0 0,-1 1 1 0 0,0-1-1 0 0,0 0 0 0 0,0 0 1 0 0,0 1-1 0 0,0-1 0 0 0,0 0 1 0 0,0 0-1 0 0,0 1 1 0 0,0-1-1 0 0,0 0 0 0 0,0 0 1 0 0,0 0-1 0 0,0 1 0 0 0,0-1 1 0 0,0 0-1 0 0,-1 1 1 0 0,-2 5-3 0 0,-2 2-114 0 0,-1 1 0 0 0,0-1 0 0 0,0 0 0 0 0,-1-1 0 0 0,0 0 0 0 0,0 0 0 0 0,-10 8 0 0 0,-60 37-936 0 0,69-47 1040 0 0,-52 29 12 0 0,33-20 0 0 0,-40 29 0 0 0,59-37 0 0 0,1 0 0 0 0,-1 0 0 0 0,2 1 0 0 0,-1 0 0 0 0,1 1 0 0 0,0-1 0 0 0,0 1 0 0 0,1 0 0 0 0,-6 12 0 0 0,-4 14 0 0 0,12-26 0 0 0,3-7 0 0 0,-1-1 0 0 0,1 1 0 0 0,0-1 0 0 0,0 1 0 0 0,0-1 0 0 0,0 1 0 0 0,-1-1 0 0 0,1 1 0 0 0,0-1 0 0 0,0 1 0 0 0,0-1 0 0 0,0 1 0 0 0,0-1 0 0 0,0 1 0 0 0,0-1 0 0 0,0 1 0 0 0,1-1 0 0 0,-1 1 0 0 0,0-1 0 0 0,0 1 0 0 0,0-1 0 0 0,0 1 0 0 0,1-1 0 0 0,-1 1 0 0 0,0-1 0 0 0,0 1 0 0 0,1-1 0 0 0,-1 0 0 0 0,1 1 0 0 0,0 0 0 0 0,-1 0 0 0 0,0-1 1 0 0,0 1-1 0 0,1-1 0 0 0,-1 1 0 0 0,0 0 0 0 0,0-1 1 0 0,1 1-1 0 0,-1-1 0 0 0,0 1 0 0 0,1-1 0 0 0,-1 1 1 0 0,1-1-1 0 0,-1 0 0 0 0,0 1 0 0 0,1-1 1 0 0,-1 1-1 0 0,1-1 0 0 0,-1 0 0 0 0,1 1 0 0 0,0-1 1 0 0,-1 0-1 0 0,1 0 0 0 0,-1 0 0 0 0,1 1 0 0 0,-1-1 1 0 0,1 0-1 0 0,0 0 0 0 0,1 0 58 0 0,97 29 1870 0 0,-74-20-1928 0 0,1-1 0 0 0,1-2 0 0 0,28 4 0 0 0,-32-7 163 0 0,0-2 0 0 0,0-1 0 0 0,0-1 1 0 0,0-1-1 0 0,-1 0 0 0 0,1-2 0 0 0,-1-1 0 0 0,1-1 0 0 0,-2 0 0 0 0,1-2 0 0 0,-1-1 0 0 0,35-19 0 0 0,-56 28-151 0 0,75-48 1751 0 0,-67 42-1735 0 0,0 0 1 0 0,-1-1 0 0 0,1 0 0 0 0,-1 0 0 0 0,-1-1-1 0 0,11-14 1 0 0,-15 18-10 0 0,0 1-220 0 0,0 0 0 0 0,-1 0 0 0 0,1 0 0 0 0,-1 0 0 0 0,0 0-1 0 0,0 0 1 0 0,0 0 0 0 0,0 0 0 0 0,0-7 0 0 0,-1 8 149 0 0,0-1-1 0 0,0 1 1 0 0,0 0 0 0 0,0-1-1 0 0,-1 1 1 0 0,1 0 0 0 0,-1 0-1 0 0,1-1 1 0 0,-1 1 0 0 0,0 0-1 0 0,0 0 1 0 0,0 0-1 0 0,0 0 1 0 0,0 0 0 0 0,-1 0-1 0 0,1 0 1 0 0,0 0 0 0 0,-1 0-1 0 0,-2-1 1 0 0,0-2-341 0 0,2 3 366 0 0,0-1-1 0 0,-1 1 0 0 0,1 0 1 0 0,-1 0-1 0 0,0 0 0 0 0,1 0 1 0 0,-1 0-1 0 0,0 1 0 0 0,0-1 1 0 0,0 1-1 0 0,0 0 1 0 0,0 0-1 0 0,-1 0 0 0 0,1 0 1 0 0,0 0-1 0 0,0 1 0 0 0,-1 0 1 0 0,1-1-1 0 0,0 1 0 0 0,-1 0 1 0 0,-4 1-1 0 0,2 1 28 0 0,0 0 0 0 0,0 1 0 0 0,0-1 0 0 0,0 1 0 0 0,0 0 0 0 0,-7 5 0 0 0,-32 27 0 0 0,23-16 0 0 0,6-6 0 0 0,0 1 0 0 0,1 1 0 0 0,-18 22 0 0 0,26-28 0 0 0,0 0 0 0 0,1 0 0 0 0,0 1 0 0 0,0 0 0 0 0,1 0 0 0 0,1 0 0 0 0,-7 22 0 0 0,10-23 0 0 0,4-2-140 0 0,-2-7 57 0 0,0 0 0 0 0,-1 0 0 0 0,1 0 0 0 0,0 0 0 0 0,-1 0 0 0 0,1 0 0 0 0,0 0 0 0 0,0-1 0 0 0,-1 1 0 0 0,1 0 0 0 0,0 0 0 0 0,-1-1-1 0 0,1 1 1 0 0,0-1 0 0 0,-1 1 0 0 0,1 0 0 0 0,0-1 0 0 0,0 0-118 0 0,23-14-812 0 0,3-5-10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8287 0 0,'0'0'382'0'0,"0"0"-8"0"0,8-3-226 0 0,51-24 1567 0 0,-3 0 2944 0 0,60-19-1 0 0,-103 43-4352 0 0,0 0 0 0 0,1 0 0 0 0,20 0 0 0 0,-20 3-306 0 0,-10 2 0 0 0,-2 0 0 0 0,18 7-197 0 0,-18-8-838 0 0,3 4-1522 0 0,-4-4-2748 0 0,-1-1-57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75 11975 0 0,'0'0'267'0'0,"0"0"42"0"0,0 0 17 0 0,0 0-28 0 0,0 0-126 0 0,0 0 204 0 0,0 0 111 0 0,0 0 22 0 0,0 0-66 0 0,1 0-294 0 0,9-3 178 0 0,0 0 0 0 0,-1 0-1 0 0,1-1 1 0 0,-1 0 0 0 0,15-10-1 0 0,-12 7 189 0 0,1 0 0 0 0,14-5-1 0 0,-16 8-185 0 0,-1 1-1 0 0,0 0 0 0 0,1 1 1 0 0,-1 0-1 0 0,17-1 0 0 0,-25 3-308 0 0,0 0 0 0 0,1 0-1 0 0,-1 0 1 0 0,0 0-1 0 0,0 0 1 0 0,0 1 0 0 0,0-1-1 0 0,0 1 1 0 0,1 0-1 0 0,-1-1 1 0 0,0 1 0 0 0,0 0-1 0 0,0 0 1 0 0,-1 0-1 0 0,1 1 1 0 0,0-1 0 0 0,0 0-1 0 0,-1 1 1 0 0,1-1-1 0 0,-1 1 1 0 0,1-1-1 0 0,-1 1 1 0 0,1 0 0 0 0,-1 0-1 0 0,0 0 1 0 0,0 0-1 0 0,0 0 1 0 0,0 0 0 0 0,0 0-1 0 0,-1 0 1 0 0,1 0-1 0 0,0 0 1 0 0,-1 0 0 0 0,1 3-1 0 0,-1-1-56 0 0,0 0 0 0 0,0 0 0 0 0,0 0 0 0 0,0 0 0 0 0,-1 1 0 0 0,1-1 0 0 0,-1 0 0 0 0,0 0 0 0 0,0 0 1 0 0,-1 0-1 0 0,1 0 0 0 0,-1 0 0 0 0,0-1 0 0 0,-4 7 0 0 0,-3 3-417 0 0,-1 0 0 0 0,-17 16 0 0 0,22-23 394 0 0,-12 10-368 0 0,0-1 1 0 0,-36 24-1 0 0,-13 10-353 0 0,18-10 781 0 0,-19 17 0 0 0,58-47 0 0 0,1-1 0 0 0,0 2 0 0 0,0-1 0 0 0,1 1 0 0 0,-7 11 0 0 0,14-20 2 0 0,0-1-1 0 0,0 0 1 0 0,0 0-1 0 0,-1 1 1 0 0,1-1-1 0 0,0 0 1 0 0,0 0-1 0 0,0 0 1 0 0,0 1-1 0 0,0-1 1 0 0,0 0-1 0 0,-1 1 1 0 0,1-1-1 0 0,0 0 1 0 0,0 0-1 0 0,0 1 1 0 0,0-1-1 0 0,0 0 1 0 0,0 0-1 0 0,0 1 1 0 0,0-1-1 0 0,0 0 1 0 0,0 1-1 0 0,0-1 1 0 0,1 0-1 0 0,-1 0 1 0 0,0 1-1 0 0,0-1 1 0 0,0 0-1 0 0,0 0 1 0 0,0 1-1 0 0,0-1 1 0 0,1 0-1 0 0,-1 0 1 0 0,0 1-1 0 0,0-1 1 0 0,0 0-1 0 0,1 0 1 0 0,-1 0-1 0 0,0 0 1 0 0,0 1-1 0 0,0-1 1 0 0,1 0-1 0 0,-1 0 1 0 0,0 0-1 0 0,1 0 1 0 0,-1 0-1 0 0,0 0 1 0 0,1 1-1 0 0,11-1 251 0 0,-11 0-177 0 0,14-1 120 0 0,0-1 1 0 0,-1 0 0 0 0,1-2 0 0 0,0 1-1 0 0,-1-2 1 0 0,0 0 0 0 0,19-9 0 0 0,-16 7-172 0 0,108-36-24 0 0,-49 19 0 0 0,-45 15-156 0 0,-20 6 205 0 0,0 0-1 0 0,0-1 0 0 0,9-5 1 0 0,-14 6-503 0 0,-1 0-1 0 0,0 0 1 0 0,-1-1 0 0 0,1 0-1 0 0,4-4 1 0 0,7-9-1060 0 0,-2-2-20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10135 0 0,'0'0'464'0'0,"0"0"-9"0"0,-3 7-278 0 0,0-1-105 0 0,3-4 299 0 0,0-2-319 0 0,0 0 0 0 0,-1 1 0 0 0,1-1 0 0 0,0 1 0 0 0,0-1 0 0 0,0 0 0 0 0,0 1 0 0 0,0-1 0 0 0,0 1 0 0 0,0-1 0 0 0,0 0 0 0 0,0 1 0 0 0,0-1 0 0 0,0 0-1 0 0,0 1 1 0 0,0-1 0 0 0,1 1 0 0 0,-1-1 0 0 0,0 0 0 0 0,0 1 0 0 0,0-1 0 0 0,0 0 0 0 0,1 1 0 0 0,-1-1 0 0 0,0 0 0 0 0,0 1 0 0 0,1-1 0 0 0,-1 0 0 0 0,0 0 0 0 0,1 1 0 0 0,-1-1 0 0 0,0 0 0 0 0,1 0 0 0 0,-1 1 0 0 0,0-1 0 0 0,1 0 0 0 0,-1 0 0 0 0,1 0 0 0 0,-1 0 0 0 0,0 0 0 0 0,1 1 0 0 0,16 1 810 0 0,-9-3-534 0 0,0-1-1 0 0,-1 0 0 0 0,1 0 1 0 0,-1-1-1 0 0,8-4 0 0 0,9-3 269 0 0,41-14 816 0 0,76-24-1932 0 0,-120 43-2430 0 0,-20 4 1416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40 124 11975 0 0,'-11'8'1275'0'0,"-17"15"590"0"0,27-23-851 0 0,1 0-129 0 0,0 0-506 0 0,0 0 37 0 0,0 0 80 0 0,0 0 14 0 0,0 0-67 0 0,3 0-370 0 0,-1-1 0 0 0,0 1 0 0 0,1 0 0 0 0,-1-1 0 0 0,0 1 1 0 0,1 0-1 0 0,2 1 0 0 0,11-1 438 0 0,8-3-232 0 0,0-1 1 0 0,-1-1-1 0 0,37-12 0 0 0,-29 5-477 0 0,42-24 0 0 0,-60 29-308 0 0,-1-1 0 0 0,1-1 0 0 0,-1 0 0 0 0,-1-1 0 0 0,17-17 0 0 0,-27 26 162 0 0,1-3 308 0 0,0 3-4449 0 0,-2 1 2950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13823 0 0,'0'0'630'0'0,"0"0"-13"0"0,0 0-252 0 0,1 8 1363 0 0,-1-4-1294 0 0,-2 16 1335 0 0,2-20-1766 0 0,-1 1 1 0 0,1-1-1 0 0,0 0 0 0 0,0 1 0 0 0,0-1 1 0 0,0 0-1 0 0,0 1 0 0 0,0-1 1 0 0,0 1-1 0 0,0-1 0 0 0,0 0 1 0 0,0 1-1 0 0,0-1 0 0 0,1 0 1 0 0,-1 1-1 0 0,0-1 0 0 0,0 0 1 0 0,0 1-1 0 0,0-1 0 0 0,1 0 1 0 0,-1 1-1 0 0,0-1 0 0 0,0 0 1 0 0,0 1-1 0 0,1-1 0 0 0,-1 0 1 0 0,0 0-1 0 0,1 1 0 0 0,-1-1 1 0 0,0 0-1 0 0,0 0 0 0 0,1 0 1 0 0,-1 1-1 0 0,1-1 0 0 0,-1 0 0 0 0,1 0 1 0 0,10 1 294 0 0,-11-1-228 0 0,12 0 452 0 0,1 0 0 0 0,11-2 0 0 0,-12 0-506 0 0,-1 2 0 0 0,15 0 0 0 0,-21 0-16 0 0,0 0 0 0 0,-1 1 0 0 0,1 0 0 0 0,-1 0 0 0 0,1 1 0 0 0,-1-1 0 0 0,1 1 0 0 0,-1 0 0 0 0,0 0 0 0 0,0 0 0 0 0,5 4 0 0 0,-7-5 0 0 0,0 1 0 0 0,-1 0 0 0 0,1 0 0 0 0,0 0 0 0 0,-1 0 0 0 0,1 0 0 0 0,-1 0 0 0 0,1 0 0 0 0,-1 0 0 0 0,0 1 0 0 0,0-1 0 0 0,0 0 0 0 0,0 1 0 0 0,0-1 0 0 0,-1 1 0 0 0,1-1 0 0 0,-1 1 0 0 0,0-1 0 0 0,1 1 0 0 0,-1 0 0 0 0,-1 3 0 0 0,1 0 0 0 0,-1-1 0 0 0,-1 1 0 0 0,1 0 0 0 0,-1 0 0 0 0,0-1 0 0 0,0 1 0 0 0,0-1 0 0 0,-1 0 0 0 0,0 0 0 0 0,0 0 0 0 0,0 0 0 0 0,-1 0 0 0 0,0-1 0 0 0,0 1 0 0 0,0-1 0 0 0,0 0 0 0 0,0 0 0 0 0,-8 4 0 0 0,-8 5 0 0 0,-1 0 0 0 0,0-2 0 0 0,-28 11 0 0 0,-4 3 0 0 0,26-12-8 0 0,16-8-355 0 0,0 0-1 0 0,1 0 0 0 0,0 1 0 0 0,-16 12 1 0 0,20-11 141 0 0,5-6-164 0 0,17 2-932 0 0,5-1 614 0 0,1-5-110 0 0,23-7 0 0 0,-7 1 874 0 0,-36 9-12 0 0,0-1 1 0 0,1 1-1 0 0,-1-1 0 0 0,0 1 0 0 0,1 0 0 0 0,-1 0 1 0 0,1 0-1 0 0,-1 1 0 0 0,0-1 0 0 0,1 1 0 0 0,-1-1 1 0 0,0 1-1 0 0,1 0 0 0 0,-1-1 0 0 0,0 1 0 0 0,0 1 0 0 0,0-1 1 0 0,1 0-1 0 0,-1 0 0 0 0,2 3 0 0 0,-1-2 13 0 0,-1 1 0 0 0,0 0 0 0 0,0-1 1 0 0,-1 1-1 0 0,1 0 0 0 0,0 0 0 0 0,-1 0 0 0 0,0 0 0 0 0,0 0 0 0 0,0 0 0 0 0,0 0 0 0 0,0 0 0 0 0,0 1 0 0 0,-1 3 0 0 0,2 6 99 0 0,-1-1 0 0 0,-1 1 0 0 0,0 0 0 0 0,0-1 0 0 0,-2 1 0 0 0,1-1 0 0 0,-2 1 0 0 0,-5 17 0 0 0,2-11 373 0 0,5-14-522 0 0,0 0 0 0 0,-1 0-1 0 0,0 1 1 0 0,-1-1 0 0 0,1 0 0 0 0,-5 5-1 0 0,-1 0 167 0 0,0 0-1 0 0,-1-1 1 0 0,0 0-1 0 0,0 0 1 0 0,-1-1-1 0 0,-1-1 1 0 0,-13 9-1 0 0,-83 37 700 0 0,90-45-1116 0 0,-1 0-844 0 0,0-1 0 0 0,-21 5 0 0 0,38-12-389 0 0,1 0-51 0 0,0 0-11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61 11975 0 0,'0'0'267'0'0,"0"0"42"0"0,0 0 17 0 0,-2 0-28 0 0,-18-5 969 0 0,18 7-1378 0 0,0 0 1 0 0,0 0-1 0 0,0 0 0 0 0,0 0 1 0 0,0 0-1 0 0,0-1 0 0 0,-1 1 1 0 0,1-1-1 0 0,-4 2 0 0 0,-2 1 111 0 0,-1 1 0 0 0,1-2 0 0 0,-1 1 0 0 0,0-2 0 0 0,-1 1 0 0 0,-13 1 0 0 0,17-3 64 0 0,4-1 274 0 0,2 0 136 0 0,2-8 546 0 0,-1 2-767 0 0,-1 3-136 0 0,0 0 0 0 0,1 1 0 0 0,-1-1 1 0 0,1 0-1 0 0,0 0 0 0 0,0 1 0 0 0,0-1 0 0 0,0 1 1 0 0,0-1-1 0 0,1 1 0 0 0,-1-1 0 0 0,1 1 1 0 0,-1 0-1 0 0,1-1 0 0 0,3-1 0 0 0,42-38-101 0 0,-47 42-16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0,-8 0 0 0 0,-9 3 0 0 0,-4 2 0 0 0,0 2 0 0 0,1 0 0 0 0,0 2 0 0 0,0 0 0 0 0,1 1 0 0 0,-20 13 0 0 0,31-18 128 0 0,0 1 0 0 0,1 0 0 0 0,-1 1 0 0 0,1 0 0 0 0,0 0 0 0 0,1 0 0 0 0,-12 16 0 0 0,16-19-83 0 0,0-1-1 0 0,0 1 1 0 0,1-1-1 0 0,-1 1 1 0 0,1 0-1 0 0,-1-1 1 0 0,1 1-1 0 0,0 0 1 0 0,0 0-1 0 0,1 0 1 0 0,0 0-1 0 0,-1 0 1 0 0,1 0 0 0 0,0 0-1 0 0,1 0 1 0 0,-1 0-1 0 0,1 0 1 0 0,0 0-1 0 0,0 0 1 0 0,0 0-1 0 0,0-1 1 0 0,2 5-1 0 0,-1-5-44 0 0,0 0 0 0 0,0 0 0 0 0,1-1 0 0 0,-1 1 0 0 0,0 0 0 0 0,1-1 0 0 0,0 0 0 0 0,0 0 0 0 0,0 1 0 0 0,0-2 0 0 0,0 1 0 0 0,4 2 0 0 0,2 0 0 0 0,1 0 0 0 0,-1-1 0 0 0,13 3 0 0 0,-15-4-86 0 0,0-1-1 0 0,0 1 1 0 0,1-1-1 0 0,-1-1 1 0 0,0 1-1 0 0,1-1 1 0 0,-1-1-1 0 0,1 1 1 0 0,-1-1-1 0 0,0 0 1 0 0,0-1-1 0 0,1 0 1 0 0,-1 0-1 0 0,0-1 1 0 0,9-4-1 0 0,-14 5 20 0 0,-1-1-1 0 0,0 1 1 0 0,0-1-1 0 0,0 1 0 0 0,-1-1 1 0 0,1 1-1 0 0,-1-1 1 0 0,1-3-1 0 0,-1 3 68 0 0,4-10 0 0 0,-2 10 41 0 0,0 2-53 0 0,7-15-225 0 0,-8 15-841 0 0,-1 1-372 0 0,0 0-71 0 0,0 0-14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3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109 106 11975 0 0,'-6'6'1083'0'0,"-82"68"1186"0"0,83-70-2098 0 0,-4 1 952 0 0,9-7-593 0 0,3-5-306 0 0,7-11-224 0 0,1 2 0 0 0,0-1 0 0 0,1 2 0 0 0,1 0 0 0 0,0 0 0 0 0,1 1 0 0 0,19-15 0 0 0,-24 23 9 0 0,0 0 0 0 0,1 0 0 0 0,0 0 0 0 0,1 1 0 0 0,-1 1 0 0 0,1 0 0 0 0,12-3 0 0 0,-15 6 321 0 0,0 0-1 0 0,0 0 0 0 0,0 1 1 0 0,0 0-1 0 0,14 3 0 0 0,-9 0-329 0 0,-10 1 0 0 0,-3-2 0 0 0,3 7 0 0 0,0 1 0 0 0,0-1 0 0 0,-1 0 0 0 0,0 1 0 0 0,-1-1 0 0 0,0 13 0 0 0,0-14 0 0 0,-1-2-55 0 0,0 0 0 0 0,-1 0 0 0 0,0 0 0 0 0,0 0 0 0 0,0-1 0 0 0,-1 1 0 0 0,-2 6 0 0 0,2-3-798 0 0,-2 1-5614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193 302 2303 0 0,'0'0'102'0'0,"-1"2"-1"0"0,-8 16-435 0 0,6-14 1392 0 0,1-1-1 0 0,0 1 1 0 0,-1-1 0 0 0,-5 6 0 0 0,6-7-582 0 0,1-1 0 0 0,-1 0 0 0 0,0 0 0 0 0,0 0 0 0 0,1 0 0 0 0,-1 0 0 0 0,0 0 0 0 0,0 0 0 0 0,0 0-1 0 0,0-1 1 0 0,-4 2 0 0 0,4-2-416 0 0,-1 0 0 0 0,1 0-1 0 0,-1 0 1 0 0,0 0 0 0 0,1 0-1 0 0,-5-2 1 0 0,2 0 65 0 0,0 1 0 0 0,0-1-1 0 0,1 0 1 0 0,-1-1 0 0 0,1 1 0 0 0,0-1-1 0 0,0 0 1 0 0,0 0 0 0 0,0 0 0 0 0,-5-7-1 0 0,-1-1 135 0 0,0-1-1 0 0,-9-15 1 0 0,15 21-170 0 0,1 1 1 0 0,0-1-1 0 0,0 0 1 0 0,1 0-1 0 0,0 0 1 0 0,0 0-1 0 0,0 0 1 0 0,1 0-1 0 0,0-1 1 0 0,0 1-1 0 0,1 0 1 0 0,-1-1-1 0 0,1 1 1 0 0,1-1-1 0 0,-1 1 1 0 0,1 0-1 0 0,3-12 1 0 0,-1 10-81 0 0,-1-1 1 0 0,2 1 0 0 0,-1 0-1 0 0,1 0 1 0 0,1 0 0 0 0,-1 1-1 0 0,1-1 1 0 0,1 1-1 0 0,-1 1 1 0 0,1-1 0 0 0,0 1-1 0 0,10-8 1 0 0,-9 9-21 0 0,-1 0-1 0 0,1 1 1 0 0,0 0 0 0 0,1 0-1 0 0,-1 0 1 0 0,1 1 0 0 0,-1 0 0 0 0,1 1-1 0 0,0 0 1 0 0,0 0 0 0 0,0 0 0 0 0,13 0-1 0 0,10 0 80 0 0,39 1 0 0 0,-61 1-50 0 0,1 1 0 0 0,0 0 0 0 0,-1 1-1 0 0,1 0 1 0 0,-1 0 0 0 0,1 1 0 0 0,-1 0-1 0 0,11 6 1 0 0,-18-8-3 0 0,1 1 1 0 0,-1-1-1 0 0,0 0 0 0 0,0 1 0 0 0,0 0 1 0 0,0 0-1 0 0,0-1 0 0 0,0 1 1 0 0,-1 0-1 0 0,1 0 0 0 0,-1 1 0 0 0,1-1 1 0 0,-1 0-1 0 0,0 0 0 0 0,0 1 0 0 0,0-1 1 0 0,2 5-1 0 0,-3-3 19 0 0,1 0 1 0 0,-1-1 0 0 0,0 1-1 0 0,0 0 1 0 0,0 0-1 0 0,0 0 1 0 0,-1 0-1 0 0,1 0 1 0 0,-1-1 0 0 0,-3 8-1 0 0,0 0 71 0 0,-2 1 0 0 0,1-1 0 0 0,-1-1 0 0 0,-1 1 0 0 0,0-1 0 0 0,-12 13 0 0 0,3-4-214 0 0,-2-1 0 0 0,0 0 0 0 0,0-1 0 0 0,-2-2 0 0 0,0 0 1 0 0,-1-1-1 0 0,-32 16 0 0 0,50-28-225 0 0,1-1 1 0 0,-1 0-1 0 0,0 0 1 0 0,0 0-1 0 0,0 0 1 0 0,0 0-1 0 0,0-1 0 0 0,0 1 1 0 0,0-1-1 0 0,-1 0 1 0 0,1 0-1 0 0,0 0 1 0 0,0-1-1 0 0,0 1 0 0 0,0-1 1 0 0,-5-1-1 0 0,5 1-1554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121 311 15663 0 0,'0'0'356'0'0,"0"0"50"0"0,0 0 20 0 0,0 0-42 0 0,0 2-250 0 0,0-1-133 0 0,1 0 0 0 0,-1 0 0 0 0,0 0 0 0 0,0 0 0 0 0,0 0 0 0 0,0 0 0 0 0,0 0 0 0 0,0 0 0 0 0,0 0 0 0 0,-1 0 0 0 0,1-1 0 0 0,0 1 0 0 0,0 0 0 0 0,-1 0 0 0 0,0 1 0 0 0,0 1-3 0 0,-6 8 2 0 0,3-10 0 0 0,2 0 0 0 0,-1 0-73 0 0,-1 0 0 0 0,1 0 0 0 0,0 0 1 0 0,0 0-1 0 0,-1 0 0 0 0,1 0 0 0 0,-1-1 0 0 0,1 0 0 0 0,0 0 0 0 0,-1 0 0 0 0,1 0 0 0 0,-1 0 0 0 0,1-1 0 0 0,0 1 0 0 0,-1-1 1 0 0,1 0-1 0 0,0 0 0 0 0,-1 0 0 0 0,-4-3 0 0 0,6 2 28 0 0,0 1 1 0 0,-1 0-1 0 0,1-1 1 0 0,0 0-1 0 0,0 1 0 0 0,0-1 1 0 0,0 0-1 0 0,1 0 0 0 0,-1 0 1 0 0,0 0-1 0 0,1 0 1 0 0,0-1-1 0 0,-1 1 0 0 0,1 0 1 0 0,0-1-1 0 0,0 1 1 0 0,0-1-1 0 0,0 1 0 0 0,1-1 1 0 0,-1 1-1 0 0,1-1 1 0 0,-1 1-1 0 0,1-1 0 0 0,0 0 1 0 0,0 1-1 0 0,1-4 1 0 0,2-12 91 0 0,1 0 0 0 0,0 1 1 0 0,2 0-1 0 0,0 0 0 0 0,1 0 1 0 0,0 1-1 0 0,2 0 0 0 0,0 1 1 0 0,0-1-1 0 0,2 2 0 0 0,0-1 1 0 0,0 2-1 0 0,23-22 0 0 0,-30 32 42 0 0,0-1 0 0 0,0 1 0 0 0,1 0 0 0 0,-1 0 0 0 0,1 1 0 0 0,-1-1 0 0 0,1 1 0 0 0,0 0-1 0 0,0 0 1 0 0,10-2 0 0 0,1 2 273 0 0,0 0 0 0 0,29 1 0 0 0,-43 1-302 0 0,0 0 0 0 0,-1 0-1 0 0,1 0 1 0 0,0 0 0 0 0,0 1-1 0 0,-1-1 1 0 0,1 0 0 0 0,0 1 0 0 0,-1 0-1 0 0,1-1 1 0 0,0 1 0 0 0,-1 0-1 0 0,1 0 1 0 0,-1 0 0 0 0,1 0-1 0 0,-1 0 1 0 0,0 0 0 0 0,1 0 0 0 0,-1 1-1 0 0,0-1 1 0 0,0 0 0 0 0,0 1-1 0 0,0-1 1 0 0,0 1 0 0 0,0-1-1 0 0,0 1 1 0 0,-1-1 0 0 0,1 1 0 0 0,0 0-1 0 0,-1-1 1 0 0,1 1 0 0 0,-1 0-1 0 0,0-1 1 0 0,0 1 0 0 0,1 2 0 0 0,-1 3-82 0 0,0-1 0 0 0,0 1 1 0 0,0 0-1 0 0,-1 0 0 0 0,0-1 1 0 0,0 1-1 0 0,-4 9 0 0 0,0-1 16 0 0,-1 0-1 0 0,-1 0 1 0 0,0-1 0 0 0,0 0-1 0 0,-2-1 1 0 0,0 0-1 0 0,0 0 1 0 0,-1-1 0 0 0,-15 14-1 0 0,-34 32-3361 0 0,58-57 2856 0 0,1-1 0 0 0,0 0 0 0 0,0 0-853 0 0,0 0-3414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11975 0 0,'0'0'267'0'0,"0"0"42"0"0,0 0 17 0 0,0 0-28 0 0,-1 2-196 0 0,-2 14 70 0 0,-1 1 0 0 0,0 0 0 0 0,-13 28 1 0 0,-28 47 1604 0 0,-111 252 1738 0 0,121-274-3282 0 0,12-28-1685 0 0,23-41 872 0 0,0-1-285 0 0,1-1-126 0 0,6-5-29 0 0,5-6-4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11975 0 0,'0'0'267'0'0,"0"0"42"0"0,0 0 17 0 0,0 0-28 0 0,17 5 737 0 0,-15-4-929 0 0,-1 0 1 0 0,0 0-1 0 0,0 0 1 0 0,-1 0-1 0 0,1 0 0 0 0,0 0 1 0 0,0 1-1 0 0,0-1 1 0 0,-1 0-1 0 0,1 0 1 0 0,0 1-1 0 0,-1-1 0 0 0,0 0 1 0 0,1 1-1 0 0,-1-1 1 0 0,0 1-1 0 0,1-1 0 0 0,-1 0 1 0 0,0 3-1 0 0,-1-1 26 0 0,1 0 0 0 0,-1 0-1 0 0,1 0 1 0 0,-1 0 0 0 0,0 0-1 0 0,0 0 1 0 0,0 0 0 0 0,-1-1-1 0 0,-1 4 1 0 0,0 0 64 0 0,-1-1 1 0 0,0 0-1 0 0,0 0 1 0 0,-1 0-1 0 0,1 0 1 0 0,-1-1-1 0 0,0 0 1 0 0,-8 6-1 0 0,-59 35-196 0 0,-106 90 0 0 0,100-61-384 0 0,35-30-616 0 0,28-29 848 0 0,1 2 0 0 0,0 0 0 0 0,-12 21 0 0 0,21-30 152 0 0,5-8 0 0 0,0 0 0 0 0,-1 1 0 0 0,1-1 0 0 0,0 0 0 0 0,0 1 0 0 0,-1-1 0 0 0,1 0 0 0 0,0 1 0 0 0,0-1 0 0 0,-1 0 0 0 0,1 1 0 0 0,0-1 0 0 0,0 0 0 0 0,0 1 0 0 0,0-1 0 0 0,0 0 0 0 0,0 1 0 0 0,0-1 0 0 0,0 0 0 0 0,0 1 0 0 0,-1-1 0 0 0,2 1 0 0 0,-1-1 0 0 0,0 0 0 0 0,0 1 0 0 0,0-1 0 0 0,0 0 0 0 0,0 1 0 0 0,0-1 0 0 0,0 1 0 0 0,0-1 0 0 0,0 0 0 0 0,1 1 0 0 0,-1-1 0 0 0,0 0 0 0 0,0 1 0 0 0,1-1 0 0 0,-1 0 0 0 0,0 0 0 0 0,0 1 0 0 0,1-1 0 0 0,-1 0 0 0 0,1 1 0 0 0,3 3 0 0 0,-3-2 13 0 0,0-1 0 0 0,1 1 0 0 0,-1-1 1 0 0,0 0-1 0 0,1 0 0 0 0,-1 1 0 0 0,1-1 0 0 0,-1 0 0 0 0,1 0 0 0 0,-1 0 0 0 0,1-1 0 0 0,0 1 0 0 0,0 0 0 0 0,-1-1 0 0 0,1 1 0 0 0,2 0 0 0 0,3 0 167 0 0,1 2 190 0 0,1-1 1 0 0,0 0 0 0 0,10 0 0 0 0,17 4-264 0 0,-14 0-107 0 0,0-1 0 0 0,1-1 0 0 0,31 1 0 0 0,-46-5 0 0 0,0 0 0 0 0,0 0 0 0 0,0-1 0 0 0,0 0 0 0 0,0-1 0 0 0,0 1 0 0 0,0-2 0 0 0,0 1 0 0 0,0-1 0 0 0,-1 0 0 0 0,1-1 0 0 0,12-7 0 0 0,1-7 0 0 0,0 0 0 0 0,-1-2 0 0 0,21-24 0 0 0,-11 10 0 0 0,-13 15-692 0 0,23-35 0 0 0,-39 53 250 0 0,0-3 292 0 0,-1 3 150 0 0,0 1-1 0 0,1 0 1 0 0,-1-1 0 0 0,0 1-1 0 0,0-1 1 0 0,0 1-1 0 0,0-1 1 0 0,0 1-1 0 0,0-1 1 0 0,0 1 0 0 0,0-1-1 0 0,0 1 1 0 0,0-1-1 0 0,0 1 1 0 0,0-1 0 0 0,-1 1-1 0 0,1 0 1 0 0,0-1-1 0 0,0 1 1 0 0,0-1-1 0 0,-1 1 1 0 0,1-1 0 0 0,0 1-1 0 0,0 0 1 0 0,-1-1-1 0 0,1 1 1 0 0,0 0 0 0 0,-1-1-1 0 0,1 1 1 0 0,0 0-1 0 0,-1-1 1 0 0,1 1 0 0 0,-1 0-1 0 0,1 0 1 0 0,-1 0-1 0 0,1-1 1 0 0,0 1-1 0 0,-1 0 1 0 0,1 0 0 0 0,-1 0-1 0 0,1 0 1 0 0,-1 0-1 0 0,1 0 1 0 0,-1 0 0 0 0,1 0-1 0 0,-1 0 1 0 0,0 0-1 0 0,-16 4 5 0 0,-14 11-4 0 0,-52 35 0 0 0,31-22 100 0 0,37-21-88 0 0,0 1 1 0 0,1 0 0 0 0,-22 16 0 0 0,33-21-62 0 0,0 0 0 0 0,0-1 0 0 0,0 2 0 0 0,0-1 0 0 0,0 0 1 0 0,1 0-1 0 0,-1 1 0 0 0,1 0 0 0 0,0-1 0 0 0,0 1 0 0 0,1 0 1 0 0,-1 0-1 0 0,1 0 0 0 0,0 0 0 0 0,0 0 0 0 0,0 0 1 0 0,0 0-1 0 0,0 8 0 0 0,2-1-3988 0 0,2-1-1381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13823 0 0,'0'0'315'0'0,"0"0"45"0"0,0 0 21 0 0,0 0-49 0 0,8 1 228 0 0,2-2-204 0 0,0 0-1 0 0,-1 0 1 0 0,1-1-1 0 0,0 0 1 0 0,-1-1-1 0 0,1 0 0 0 0,14-7 1 0 0,-17 7-156 0 0,92-43 465 0 0,-64 28-694 0 0,53-19 1 0 0,-74 33 28 0 0,-3 3-201 0 0,-11 2 133 0 0,1-1 1 0 0,-1 0-1 0 0,1 1 1 0 0,-1-1-1 0 0,0 0 1 0 0,1 1-1 0 0,-1-1 1 0 0,0 0-1 0 0,1 1 1 0 0,-1-1-1 0 0,0 1 1 0 0,0-1-1 0 0,1 1 1 0 0,-1-1-1 0 0,0 1 1 0 0,0-1-1 0 0,0 1 1 0 0,1-1-1 0 0,-1 1 1 0 0,0-1-1 0 0,0 1 1 0 0,0-1-1 0 0,0 1 1 0 0,0-1-1 0 0,0 1 1 0 0,0-1-1 0 0,0 1 1 0 0,-1-1-1 0 0,1 1 1 0 0,0 0-1 0 0,-8 15-1840 0 0,-2-4 374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86 11975 0 0,'0'0'267'0'0,"0"0"42"0"0,0 0 17 0 0,0 0-28 0 0,7 0-186 0 0,3-1-112 0 0,-1-1-1 0 0,0-1 0 0 0,16-6 0 0 0,0-1 75 0 0,119-38 2823 0 0,-104 37-1780 0 0,-37 10-929 0 0,1 1 1 0 0,-1-1 0 0 0,0 1-1 0 0,0 0 1 0 0,1 0-1 0 0,-1 1 1 0 0,0-1 0 0 0,1 0-1 0 0,5 3 1 0 0,-9-2-180 0 0,1-1-1 0 0,-1 1 1 0 0,1 0 0 0 0,-1 0-1 0 0,0 0 1 0 0,0 0 0 0 0,1 0-1 0 0,-1 0 1 0 0,0 0 0 0 0,0 0 0 0 0,0-1-1 0 0,0 1 1 0 0,0 0 0 0 0,0 0-1 0 0,0 0 1 0 0,0 0 0 0 0,0 0-1 0 0,-1 1 1 0 0,0 3-7 0 0,-1-1 0 0 0,0 1 0 0 0,0-1 0 0 0,0 0 0 0 0,-1 1-1 0 0,1-1 1 0 0,-1 0 0 0 0,0 0 0 0 0,-5 5 0 0 0,-6 5-150 0 0,-16 12 0 0 0,24-21 24 0 0,-49 36-1503 0 0,-113 63 1 0 0,107-69 1240 0 0,50-28 386 0 0,7-5 0 0 0,-1 0 0 0 0,1 1 0 0 0,-1 0 0 0 0,1 0 0 0 0,0 0 0 0 0,0 0 0 0 0,1 1 0 0 0,-1 0 0 0 0,1 0 0 0 0,-1 0 0 0 0,1 0 0 0 0,-2 5 0 0 0,4-9 0 0 0,1 1-1 0 0,0-1 0 0 0,-1 1 0 0 0,1-1 0 0 0,0 1 1 0 0,0-1-1 0 0,-1 1 0 0 0,1-1 0 0 0,0 1 1 0 0,0-1-1 0 0,0 1 0 0 0,0 0 0 0 0,0-1 1 0 0,0 1-1 0 0,0-1 0 0 0,0 1 0 0 0,0-1 1 0 0,0 1-1 0 0,0 0 0 0 0,0 0 0 0 0,3 1 81 0 0,-2 1 17 0 0,1-1 0 0 0,0 0 1 0 0,0 1-1 0 0,0-1 0 0 0,0 0 0 0 0,0 0 0 0 0,1-1 0 0 0,-1 1 0 0 0,1 0 0 0 0,-1-1 0 0 0,1 1 0 0 0,-1-1 1 0 0,1 0-1 0 0,0 0 0 0 0,0 0 0 0 0,-1 0 0 0 0,1-1 0 0 0,0 1 0 0 0,0-1 0 0 0,0 1 0 0 0,3-1 0 0 0,7 0 132 0 0,-1-1 0 0 0,0 0 0 0 0,19-5-1 0 0,-25 5 89 0 0,89-23 287 0 0,-53 12-157 0 0,-14 3 356 0 0,50-24-1 0 0,-69 28-1642 0 0,1 0-1 0 0,-1 0 1 0 0,-1-1-1 0 0,12-11 1 0 0,-13 11-694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114 165 13823 0 0,'-2'0'630'0'0,"-9"2"-324"0"0,0 1 0 0 0,0 0 1 0 0,0 1-1 0 0,1 0 0 0 0,-1 1 1 0 0,1 0-1 0 0,0 0 1 0 0,-13 10-1 0 0,20-10-195 0 0,5-3-63 0 0,5-1-42 0 0,3-3-6 0 0,-1 1 0 0 0,1-1 0 0 0,-1 0 0 0 0,0-1 0 0 0,0 0 0 0 0,0-1 0 0 0,0 0 0 0 0,10-6 0 0 0,13-5 0 0 0,266-131 1815 0 0,-280 137-2054 0 0,11-7-1457 0 0,-28 15-232 0 0,-1 1-506 0 0,0 0-102 0 0,0 0-22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13823 0 0,'0'0'315'0'0,"0"0"45"0"0,0 0 21 0 0,-1 2-49 0 0,-16 57 505 0 0,-11 30 1866 0 0,23-77-2579 0 0,0-1 0 0 0,-1 1 0 0 0,-1-1 0 0 0,1 0 0 0 0,-12 13 0 0 0,9-13 41 0 0,1 0 0 0 0,0 1-1 0 0,1 0 1 0 0,0 1 0 0 0,1 0-1 0 0,0 0 1 0 0,1 0 0 0 0,0 0-1 0 0,2 1 1 0 0,-1 0 0 0 0,-1 15-1 0 0,4-22-166 0 0,-1 15-129 0 0,4-10-3621 0 0,-2-12-2731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19351 0 0,'0'0'439'0'0,"0"0"62"0"0,0 0 33 0 0,0 0-65 0 0,0 0-237 0 0,0 0 156 0 0,0 0 100 0 0,0 0 21 0 0,2 2-66 0 0,6 7-294 0 0,-4 0-133 0 0,-4-3-12 0 0,0 1 1 0 0,-1 0-1 0 0,1 0 0 0 0,-1 0 1 0 0,-1 0-1 0 0,1-1 0 0 0,-5 11 0 0 0,-1 1 445 0 0,-14 25-1 0 0,-55 77 400 0 0,29-48-579 0 0,-7 13-534 0 0,-30 49-777 0 0,62-96 596 0 0,-26 67-1 0 0,47-101 218 0 0,-1 1-3591 0 0,2-5 2285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15663 0 0,'0'0'356'0'0,"0"0"50"0"0,0 0 20 0 0,0 0-42 0 0,-6 4-236 0 0,0 0-77 0 0,5-3 294 0 0,1-1 122 0 0,0 0 22 0 0,0 0-66 0 0,20-8-278 0 0,74-41 201 0 0,-20 10-4480 0 0,-69 36-1682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17503 0 0,'0'0'399'0'0,"0"0"60"0"0,0 0 21 0 0,0 0-59 0 0,0 0-204 0 0,0 0 170 0 0,0 0 101 0 0,0 0 21 0 0,0 0 3 0 0,0 0 0 0 0,0 0 0 0 0,0 0 0 0 0,2 0-69 0 0,29-1-1 0 0,0-3 1 0 0,0 0 0 0 0,-1-2-1 0 0,41-14 1 0 0,-67 19-990 0 0,0-2 0 0 0,0 1 0 0 0,1-1 0 0 0,-2 1 0 0 0,1-1 0 0 0,0 0 1 0 0,-1 0-1 0 0,1-1 0 0 0,-1 1 0 0 0,0-1 0 0 0,0 1 0 0 0,0-1 0 0 0,4-8 0 0 0,0 2-1500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8751 0 0,'-3'8'794'0'0,"-7"9"-27"0"0,2 1 1 0 0,0 0-1 0 0,-9 31 1 0 0,-11 60 2897 0 0,12-38-4098 0 0,-101 297 1149 0 0,116-367-708 0 0,-36 134 1438 0 0,12-35-2361 0 0,2-36-4206 0 0,15-46-45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17503 0 0,'0'0'399'0'0,"-10"3"1106"0"0,9-3-1495 0 0,0 0-10 0 0,1 0 0 0 0,-1 0 1 0 0,1 0-1 0 0,-1 0 0 0 0,1 0 1 0 0,-1 0-1 0 0,1 0 0 0 0,-1 0 0 0 0,1 1 1 0 0,-1-1-1 0 0,1 0 0 0 0,-1 0 0 0 0,1 1 1 0 0,-1-1-1 0 0,1 0 0 0 0,-1 1 1 0 0,1-1-1 0 0,0 0 0 0 0,-1 1 0 0 0,1-1 1 0 0,-1 1-1 0 0,1 0 0 0 0,-5 5 0 0 0,2 2 0 0 0,2 2 284 0 0,3-8-657 0 0,-2-2 483 0 0,0 0-1 0 0,0 0 1 0 0,1 0 0 0 0,-1 1 0 0 0,0-1-1 0 0,0 0 1 0 0,0 0 0 0 0,0 0-1 0 0,0 0 1 0 0,0 0 0 0 0,0 0 0 0 0,0 0-1 0 0,1 1 1 0 0,-1-1 0 0 0,0 0-1 0 0,0 0 1 0 0,0 0 0 0 0,0 0 0 0 0,0 0-1 0 0,0 1 1 0 0,0-1 0 0 0,0 0-1 0 0,0 0 1 0 0,0 0 0 0 0,0 0 0 0 0,0 0-1 0 0,0 1 1 0 0,0-1 0 0 0,0 0-1 0 0,0 0 1 0 0,0 0 0 0 0,0 0 0 0 0,0 1-1 0 0,0-1 1 0 0,0 0 0 0 0,0 0-1 0 0,-1 0 1 0 0,1 2-109 0 0,-1 1 1 0 0,1-1-1 0 0,-1 0 0 0 0,0 0 1 0 0,0 0-1 0 0,0 0 0 0 0,0 0 1 0 0,0 0-1 0 0,-1-1 0 0 0,1 1 1 0 0,0 0-1 0 0,-3 2 0 0 0,-23 17-2 0 0,4-3 1 0 0,-35 28 0 0 0,42-35 0 0 0,1 1 0 0 0,-1 0 0 0 0,-12 16 0 0 0,26-26 0 0 0,-4 4 0 0 0,0 0 0 0 0,1 0 0 0 0,0 0 0 0 0,0 1 0 0 0,1 0 0 0 0,0 0 0 0 0,0 0 0 0 0,0 0 0 0 0,-2 11 0 0 0,6-18 0 0 0,-1 0 0 0 0,1 0 0 0 0,0 1 0 0 0,0-1 0 0 0,0 0 0 0 0,0 1 0 0 0,0-1 0 0 0,0 0 0 0 0,0 1 0 0 0,0-1 0 0 0,0 0 0 0 0,0 1 0 0 0,0-1 0 0 0,0 1 0 0 0,0-1 0 0 0,0 0 0 0 0,0 0 0 0 0,1 1 0 0 0,-1-1 0 0 0,0 0 0 0 0,0 1 0 0 0,0-1 0 0 0,0 0 0 0 0,1 1 0 0 0,-1-1 0 0 0,0 0 0 0 0,0 0 0 0 0,0 1 0 0 0,1-1 0 0 0,-1 0 0 0 0,0 0 0 0 0,1 0 0 0 0,-1 1 0 0 0,0-1 0 0 0,0 0 0 0 0,1 0 0 0 0,-1 0 0 0 0,0 0 0 0 0,1 0 0 0 0,-1 0 0 0 0,0 1 0 0 0,1-1 0 0 0,-1 0 0 0 0,0 0 0 0 0,1 0 0 0 0,0 0 0 0 0,-1 0 0 0 0,6 1 0 0 0,1 0 0 0 0,-1 0 0 0 0,0-1 0 0 0,1 1 0 0 0,-1-1 0 0 0,1-1 0 0 0,-1 1 0 0 0,0-1 0 0 0,0 0 0 0 0,10-4 0 0 0,5-2 0 0 0,33-15 0 0 0,63-25-64 0 0,-116 46-273 0 0,-1 1-138 0 0,0 0-33 0 0,0 0-4 0 0,0 0 0 0 0,0 0 0 0 0,0 0 0 0 0,21 3-1536 0 0,-9-3 1100 0 0,-8 0-2969 0 0,-4 0 2382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15663 0 0,'0'0'356'0'0,"0"0"50"0"0,0 0 20 0 0,0 0-42 0 0,1 1-250 0 0,0 0-70 0 0,-1 0 0 0 0,1 0 0 0 0,0 0 0 0 0,-1 0 0 0 0,1 0 1 0 0,-1 0-1 0 0,1 0 0 0 0,-1 0 0 0 0,1 0 0 0 0,-1 0 0 0 0,0 0 1 0 0,1 0-1 0 0,-1 0 0 0 0,0 0 0 0 0,0 1 0 0 0,0-1 0 0 0,0 0 0 0 0,0 0 1 0 0,0 0-1 0 0,0 0 0 0 0,0 0 0 0 0,-1 1 0 0 0,1-1 0 0 0,0 0 1 0 0,-1 0-1 0 0,1 0 0 0 0,-1 0 0 0 0,0 1 0 0 0,0 2 102 0 0,-32 82 3885 0 0,-63 108-1946 0 0,-17-22-2085 0 0,2-5-24 0 0,103-152-171 0 0,0 1 0 0 0,1 0 0 0 0,0 1-1 0 0,-8 34 1 0 0,15-50-1869 0 0,0-1-6148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1375 0 0,'0'0'198'0'0,"0"0"292"0"0,0 0 136 0 0,0 0 22 0 0,0 0-82 0 0,0 0-390 0 0,0 0-245 0 0,0 0-28 0 0,0 0-13 0 0,0-1-82 0 0,43-114 43 0 0,-41 112 342 0 0,4-5-1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108 229 2303 0 0,'0'0'374'0'0,"0"0"726"0"0,0 0 314 0 0,0 0 68 0 0,0 0-93 0 0,0 0-440 0 0,0 0-189 0 0,0 0-37 0 0,0 0-43 0 0,0 0-143 0 0,-1 2-66 0 0,-22 89 1564 0 0,16-58-1633 0 0,-1 0-1 0 0,-2 0 1 0 0,-19 43-1 0 0,27-71-388 0 0,-9 12 77 0 0,3-8-10 0 0,1-2-7 0 0,6-6 2 0 0,1-1 9 0 0,1-2-75 0 0,-1 0-1 0 0,1 0 1 0 0,0 0 0 0 0,0 0 0 0 0,0 0-1 0 0,1 0 1 0 0,-1 1 0 0 0,3-4 0 0 0,1-2-7 0 0,90-163-440 0 0,-81 144 399 0 0,2 2 1 0 0,0 0 0 0 0,28-31-1 0 0,-26 36 85 0 0,1 1 0 0 0,0 0 0 0 0,28-18 0 0 0,-38 31 137 0 0,1-1 0 0 0,0 1-1 0 0,0 1 1 0 0,1 0 0 0 0,-1 0-1 0 0,16-3 1 0 0,-25 7-143 0 0,0 0-1 0 0,0 0 1 0 0,0 0-1 0 0,0 0 1 0 0,0 0 0 0 0,0 0-1 0 0,0 0 1 0 0,0 1 0 0 0,0-1-1 0 0,0 0 1 0 0,0 0-1 0 0,0 1 1 0 0,0-1 0 0 0,-1 1-1 0 0,1-1 1 0 0,0 1 0 0 0,0-1-1 0 0,0 1 1 0 0,0-1-1 0 0,-1 1 1 0 0,2 1 0 0 0,11 16 256 0 0,-10-12-255 0 0,-1 0-1 0 0,1 0 1 0 0,-1 0 0 0 0,0 0 0 0 0,1 9 0 0 0,-1 5 128 0 0,-1 26 0 0 0,-2-39-161 0 0,0 1 1 0 0,0-1-1 0 0,0 1 1 0 0,-1-1-1 0 0,0 0 1 0 0,0 0 0 0 0,-1 0-1 0 0,0 0 1 0 0,0 0-1 0 0,-5 8 1 0 0,0-3-43 0 0,0-1-1 0 0,0 0 1 0 0,-1 0 0 0 0,-17 15-1 0 0,19-19-30 0 0,6-5-6 0 0,1-2-1 0 0,0 0 0 0 0,-9 3-277 0 0,9-4-75 0 0,6-5 205 0 0,46-55-39 0 0,2 2 0 0 0,4 2 0 0 0,93-71 0 0 0,-82 81 257 0 0,-59 41 4 0 0,1 1 0 0 0,-1-1 1 0 0,1 2-1 0 0,22-7 0 0 0,-32 11 8 0 0,-1 0 0 0 0,1 0 0 0 0,0 0 0 0 0,-1 0-1 0 0,1 0 1 0 0,0 0 0 0 0,0 1 0 0 0,-1-1 0 0 0,1 0 0 0 0,0 0 0 0 0,-1 1 0 0 0,1-1 0 0 0,0 0-1 0 0,-1 1 1 0 0,1-1 0 0 0,-1 1 0 0 0,1-1 0 0 0,-1 0 0 0 0,1 1 0 0 0,0-1 0 0 0,-1 1 0 0 0,0 0 0 0 0,1-1-1 0 0,-1 1 1 0 0,1-1 0 0 0,-1 1 0 0 0,0 0 0 0 0,1-1 0 0 0,-1 1 0 0 0,0 0 0 0 0,0-1 0 0 0,0 1 0 0 0,1 0-1 0 0,-1 1 1 0 0,1 1 36 0 0,0 1-1 0 0,-1-1 0 0 0,1 1 0 0 0,-1 0 0 0 0,0 3 1 0 0,-1 1 36 0 0,0-1 0 0 0,-1 0 0 0 0,0 0 0 0 0,0 0-1 0 0,-1 0 1 0 0,-3 7 0 0 0,-9 25 311 0 0,-29 167 86 0 0,33-170-654 0 0,-20 44 0 0 0,30-78-142 0 0,1-2-78 0 0,0 0-20 0 0,0 0-146 0 0,0 0-606 0 0,0 0-268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 11951 0 0,'0'0'547'0'0,"0"0"-11"0"0,1 1-344 0 0,3 5 175 0 0,1 0-1 0 0,-1 0 1 0 0,1-1-1 0 0,0 0 1 0 0,0 0-1 0 0,0 0 1 0 0,12 8-1 0 0,-6-6 570 0 0,0 0-1 0 0,1-1 1 0 0,17 7 0 0 0,-22-11-885 0 0,-1-1 1 0 0,0 1-1 0 0,0-1 1 0 0,1 0-1 0 0,-1-1 1 0 0,1 0-1 0 0,-1 0 1 0 0,0 0-1 0 0,1-1 1 0 0,-1 1-1 0 0,0-2 1 0 0,1 1-1 0 0,-1-1 1 0 0,0 0-1 0 0,0 0 1 0 0,7-4 0 0 0,-9 5-83 0 0,0-1 1 0 0,0 0 0 0 0,-1-1 0 0 0,1 1 0 0 0,0-1 0 0 0,4-4-1 0 0,-6 5-64 0 0,-1 0 0 0 0,1 0 0 0 0,-1 0 0 0 0,0 0-1 0 0,1 0 1 0 0,0-5 0 0 0,0 3-38 0 0,-2 3 58 0 0,1 0 0 0 0,-1-1 0 0 0,0 1-1 0 0,1 0 1 0 0,-1-1 0 0 0,0 1 0 0 0,0 0 0 0 0,0-1 0 0 0,0 1 0 0 0,0-1 0 0 0,0 1 0 0 0,-1 0-1 0 0,1-1 1 0 0,-1-1 0 0 0,1 1-39 0 0,-1 1-373 0 0,-14-8-648 0 0,8 4 733 0 0,4 3 255 0 0,0 1 0 0 0,-1 0 0 0 0,1 0 0 0 0,0 0 0 0 0,0 1 1 0 0,-1-1-1 0 0,1 1 0 0 0,-1 0 0 0 0,1 0 0 0 0,0 0 1 0 0,-1 0-1 0 0,1 1 0 0 0,0-1 0 0 0,0 1 0 0 0,-1 0 0 0 0,-4 2 1 0 0,-6 3-138 0 0,0 0 1 0 0,-20 13 0 0 0,2 0 279 0 0,-2-2 40 0 0,1 1 0 0 0,1 2-1 0 0,1 2 1 0 0,1 0 0 0 0,1 2-1 0 0,1 2 1 0 0,-47 54 0 0 0,68-71 3 0 0,1 0 1 0 0,-1 0-1 0 0,-8 20 1 0 0,14-27-19 0 0,-1 1 0 0 0,1 0 0 0 0,0 1 0 0 0,0-1 0 0 0,0 0 0 0 0,1 0-1 0 0,-1 0 1 0 0,1 0 0 0 0,0 1 0 0 0,0-1 0 0 0,0 0 0 0 0,0 0 0 0 0,0 1 0 0 0,1-1 0 0 0,-1 0 0 0 0,1 0 0 0 0,0 0 0 0 0,1 4 0 0 0,0-5 0 0 0,-1 0 1 0 0,0-1-1 0 0,1 1 0 0 0,0 0 1 0 0,0 0-1 0 0,-1-1 1 0 0,1 1-1 0 0,0-1 1 0 0,0 0-1 0 0,0 0 1 0 0,0 1-1 0 0,0-1 1 0 0,1-1-1 0 0,3 3 1 0 0,3-1 17 0 0,-1 0 1 0 0,16 3 0 0 0,-4-5-168 0 0,0 0 1 0 0,0-1-1 0 0,0 0 1 0 0,0-2-1 0 0,19-5 1 0 0,1-1-831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121 298 10623 0 0,'0'0'488'0'0,"0"0"-12"0"0,2 1-306 0 0,-1-1-101 0 0,1 0 0 0 0,-1 0 0 0 0,1 0 1 0 0,-1 1-1 0 0,1-1 0 0 0,-1 1 0 0 0,0-1 1 0 0,1 1-1 0 0,-1-1 0 0 0,0 1 0 0 0,0 0 1 0 0,1 0-1 0 0,-1-1 0 0 0,0 1 0 0 0,0 0 0 0 0,0 0 1 0 0,0 0-1 0 0,2 3 0 0 0,-1-1 382 0 0,0-1-149 0 0,-1 1-1 0 0,0-1 1 0 0,0 1-1 0 0,0 0 1 0 0,0-1-1 0 0,-1 1 1 0 0,1 0-1 0 0,-1-1 1 0 0,1 1-1 0 0,-1 0 1 0 0,0 0-1 0 0,0 0 1 0 0,-1 5-1 0 0,1 1 1397 0 0,-1-6-1622 0 0,0 0 1 0 0,0-1-1 0 0,0 1 1 0 0,-1 0-1 0 0,1-1 1 0 0,-1 0-1 0 0,1 1 1 0 0,-1-1-1 0 0,0 0 1 0 0,0 0 0 0 0,0 0-1 0 0,-3 2 1 0 0,3-2-81 0 0,-1-1 0 0 0,1 1 0 0 0,-1-1 1 0 0,1 0-1 0 0,-1 1 0 0 0,0-2 1 0 0,0 1-1 0 0,0 0 0 0 0,1 0 1 0 0,-1-1-1 0 0,0 1 0 0 0,0-1 1 0 0,0 0-1 0 0,0 0 0 0 0,0 0 0 0 0,0-1 1 0 0,0 1-1 0 0,0-1 0 0 0,0 1 1 0 0,1-1-1 0 0,-1 0 0 0 0,0 0 1 0 0,0 0-1 0 0,1 0 0 0 0,-1-1 1 0 0,0 1-1 0 0,1-1 0 0 0,0 0 0 0 0,-4-2 1 0 0,2 0-39 0 0,-1 1 1 0 0,1-1-1 0 0,0 0 1 0 0,1 0-1 0 0,-1-1 1 0 0,1 1-1 0 0,-1-1 1 0 0,1 1-1 0 0,0-1 1 0 0,1 0-1 0 0,0 0 1 0 0,-1-1-1 0 0,1 1 1 0 0,-1-9-1 0 0,2 8 34 0 0,1 0 0 0 0,-1 0 1 0 0,2 0-1 0 0,-1 0 0 0 0,1 1 0 0 0,0-1 0 0 0,0 0 0 0 0,0 0 0 0 0,1 1 0 0 0,0-1 0 0 0,0 0 1 0 0,0 1-1 0 0,1 0 0 0 0,0 0 0 0 0,0 0 0 0 0,0 0 0 0 0,6-6 0 0 0,6-6-35 0 0,0 1 1 0 0,1 1-1 0 0,24-18 0 0 0,-15 13 7 0 0,-7 6 23 0 0,0 1 1 0 0,0 1-1 0 0,1 0 1 0 0,1 2-1 0 0,0 0 1 0 0,0 1-1 0 0,1 1 1 0 0,0 1-1 0 0,36-7 1 0 0,-52 13 46 0 0,0 0 0 0 0,0 1 1 0 0,1 0-1 0 0,-1 0 1 0 0,0 0-1 0 0,1 1 1 0 0,-1-1-1 0 0,0 1 1 0 0,1 1-1 0 0,-1-1 1 0 0,0 1-1 0 0,0 0 1 0 0,6 3-1 0 0,1 4 36 0 0,-9-6-57 0 0,0 1 0 0 0,0 0 0 0 0,0 0 0 0 0,-1 0 0 0 0,0 1 0 0 0,1-1 0 0 0,-1 0 0 0 0,-1 1 0 0 0,1 0 0 0 0,-1-1 0 0 0,0 1 1 0 0,0 0-1 0 0,0 0 0 0 0,0 0 0 0 0,-1 0 0 0 0,0 8 0 0 0,-1-5 12 0 0,1 0 1 0 0,-2-1-1 0 0,1 1 1 0 0,-1-1-1 0 0,0 1 1 0 0,0-1-1 0 0,-1 0 1 0 0,0 0-1 0 0,0 0 1 0 0,-6 8-1 0 0,1-5-8 0 0,0 1-1 0 0,-1-1 0 0 0,0-1 0 0 0,-14 13 1 0 0,-47 30-26 0 0,18-14 12 0 0,34-24-135 0 0,0-1 0 0 0,-1-1 0 0 0,-31 14 0 0 0,32-16-334 0 0,16-8 263 0 0,0-1-1 0 0,0 1 1 0 0,0-1-1 0 0,0 0 1 0 0,0 0-1 0 0,0 0 1 0 0,0 0 0 0 0,-1 0-1 0 0,1 0 1 0 0,0-1-1 0 0,-1 1 1 0 0,1-1 0 0 0,-1 0-1 0 0,1 0 1 0 0,0 1-1 0 0,-1-2 1 0 0,1 1 0 0 0,-1 0-1 0 0,1 0 1 0 0,0-1-1 0 0,-3 0 1 0 0,-5-4-1232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24 3679 0 0,'29'-22'646'0'0,"-27"20"1036"0"0,-12 14 2833 0 0,-46 53-543 0 0,-44 58-2443 0 0,59-64-815 0 0,-56 107 0 0 0,-12 75-384 0 0,83-169-110 0 0,-29 128 0 0 0,53-193-249 0 0,0 1 0 0 0,0-1 0 0 0,-1 0 1 0 0,0 0-1 0 0,0 0 0 0 0,-7 12 0 0 0,8-17-233 0 0,2-2 213 0 0,0 1 1 0 0,0-1 0 0 0,0 0 0 0 0,0 1 0 0 0,0-1 0 0 0,0 1 0 0 0,0-1 0 0 0,0 0 0 0 0,-1 1 0 0 0,1-1 0 0 0,0 0 0 0 0,0 1 0 0 0,0-1 0 0 0,0 0 0 0 0,-1 1 0 0 0,1-1-1 0 0,0 0 1 0 0,0 1 0 0 0,-1-1 0 0 0,1 0 0 0 0,0 0 0 0 0,-1 1 0 0 0,1-1 0 0 0,0 0 0 0 0,-1 0 0 0 0,0 1 0 0 0,-7 4-2821 0 0,6-5 1590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85 297 15463 0 0,'0'0'706'0'0,"0"0"-12"0"0,0 0-366 0 0,0 0 123 0 0,0 0 101 0 0,0 0 21 0 0,-1 3-39 0 0,-3 23 57 0 0,-2 0 1 0 0,-17 48 0 0 0,17-55-434 0 0,0-3-142 0 0,-4 13-83 0 0,1-1-1 0 0,1 2 1 0 0,-4 33 0 0 0,12-60-403 0 0,0-3-11 0 0,0 0-239 0 0,0 0-980 0 0,0 0-415 0 0</inkml:trace>
  <inkml:trace contextRef="#ctx0" brushRef="#br0" timeOffset="1">343 1 8951 0 0,'0'0'392'0'0,"0"0"88"0"0,0 0-384 0 0,0 0-96 0 0,0 0 0 0 0,0 0 0 0 0,0 0 128 0 0,4 17 0 0 0,0 4 0 0 0,-1-2 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74 3223 0 0,'0'0'516'0'0,"0"0"958"0"0,0 0 418 0 0,0 0 85 0 0,0 0-106 0 0,0 0-530 0 0,2-2-233 0 0,2-3-470 0 0,-1 0 1 0 0,0-1-1 0 0,0 1 0 0 0,0-1 1 0 0,0 0-1 0 0,-1 0 0 0 0,2-8 1 0 0,-3 12-333 0 0,-2-1 79 0 0,-1-6 210 0 0,0 8-591 0 0,1 0 0 0 0,0 1 0 0 0,-1-1 0 0 0,1 1 0 0 0,-1-1-1 0 0,1 1 1 0 0,-1 0 0 0 0,1-1 0 0 0,-1 1 0 0 0,1 0 0 0 0,-1 0 0 0 0,1 0-1 0 0,-1 0 1 0 0,1 1 0 0 0,-1-1 0 0 0,1 0 0 0 0,-1 0 0 0 0,1 1 0 0 0,-1-1-1 0 0,1 1 1 0 0,0 0 0 0 0,-1-1 0 0 0,1 1 0 0 0,-2 1 0 0 0,-7 4-38 0 0,1 0 0 0 0,-12 9 0 0 0,14-9 3 0 0,-21 18-12 0 0,1 1-1 0 0,-34 41 0 0 0,23-24 39 0 0,-57 68 136 0 0,81-91-61 0 0,0 0 0 0 0,2 1 0 0 0,0 0-1 0 0,-9 25 1 0 0,20-42 60 0 0,1-3 4 0 0,0 0 34 0 0,5 0-52 0 0,1 0 0 0 0,-1 0 1 0 0,1-1-1 0 0,-1 0 0 0 0,1 1 0 0 0,-1-2 0 0 0,0 1 0 0 0,1-1 0 0 0,-1 0 0 0 0,0 0 0 0 0,5-3 0 0 0,14-8 84 0 0,0-1-1 0 0,-2-2 0 0 0,28-24 0 0 0,58-61-59 0 0,-50 45-356 0 0,-56 53 28 0 0,1 1 1 0 0,-1-1 0 0 0,1 1 0 0 0,0 0 0 0 0,0 0 0 0 0,0 0-1 0 0,0 0 1 0 0,0 0 0 0 0,0 1 0 0 0,7-3 0 0 0,-10 4-1125 0 0,0 0-301 0 0,0 0-62 0 0,0 0 94 0 0,0 0 441 0 0,0 0 196 0 0,0 0 42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12463 0 0,'0'0'572'0'0,"0"0"-10"0"0,0 2-365 0 0,3 59 1002 0 0,-3-59-559 0 0,0 1-51 0 0,-1-1-907 0 0,2 14 2320 0 0,-1-15-1911 0 0,0-1 1 0 0,0 1-1 0 0,1-1 0 0 0,-1 1 0 0 0,0-1 0 0 0,1 0 0 0 0,-1 1 0 0 0,0-1 0 0 0,1 1 0 0 0,-1-1 0 0 0,1 0 1 0 0,-1 1-1 0 0,1-1 0 0 0,-1 0 0 0 0,1 1 0 0 0,-1-1 0 0 0,1 0 0 0 0,-1 0 0 0 0,1 1 0 0 0,-1-1 0 0 0,1 0 0 0 0,-1 0 1 0 0,1 0-1 0 0,-1 0 0 0 0,1 0 0 0 0,0 0 0 0 0,-1 0 0 0 0,1 0 0 0 0,-1 0 0 0 0,1 0 0 0 0,-1 0 0 0 0,1 0 1 0 0,5-1 18 0 0,0 0 0 0 0,0-1 1 0 0,-1 1-1 0 0,1-1 0 0 0,-1 0 1 0 0,0-1-1 0 0,0 1 1 0 0,1-1-1 0 0,-2 0 0 0 0,1 0 1 0 0,0-1-1 0 0,-1 1 1 0 0,1-1-1 0 0,-1 0 0 0 0,0 0 1 0 0,0 0-1 0 0,-1-1 0 0 0,4-5 1 0 0,9-10-47 0 0,0 1 0 0 0,36-33 0 0 0,-42 43-59 0 0,-7 6-5 0 0,102-91-15 0 0,-103 92-33 0 0,-3 9 86 0 0,0 0-1 0 0,0 0 0 0 0,-1-1 1 0 0,-4 12-1 0 0,2-6-17 0 0,-9 32 52 0 0,-8 52 0 0 0,20-89-339 0 0,1 0 0 0 0,0 1-1 0 0,0-1 1 0 0,2 12 0 0 0,-1-10-1263 0 0,0-6-5948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 3679 0 0,'0'0'284'0'0,"10"-1"-176"0"0,-10 1 124 0 0,1 0 0 0 0,0 0 0 0 0,0 0-1 0 0,0 0 1 0 0,0 0 0 0 0,-1 0-1 0 0,1 0 1 0 0,0 0 0 0 0,0 1-1 0 0,-1-1 1 0 0,1 0 0 0 0,0 1-1 0 0,0-1 1 0 0,-1 1 0 0 0,1-1-1 0 0,0 0 1 0 0,-1 1 0 0 0,1-1 0 0 0,0 1-1 0 0,-1 0 1 0 0,1-1 0 0 0,0 2-1 0 0,0-1-64 0 0,-1 0-1 0 0,1 1 0 0 0,-1-1 0 0 0,1 0 1 0 0,-1 1-1 0 0,0-1 0 0 0,0 0 1 0 0,1 1-1 0 0,-1-1 0 0 0,0 1 0 0 0,-1 2 1 0 0,1 2-99 0 0,-2 1 0 0 0,1 0 0 0 0,-1-1 0 0 0,-2 7-1 0 0,4-12-51 0 0,-9 20 177 0 0,-1 0 0 0 0,-1 0 0 0 0,0-1-1 0 0,-1-1 1 0 0,-2 0 0 0 0,-30 35 0 0 0,-110 91 1042 0 0,117-112-1128 0 0,8-8-56 0 0,-66 62-123 0 0,81-73 167 0 0,1 1 0 0 0,1 0 0 0 0,1 1 0 0 0,-16 27 0 0 0,22-30 95 0 0,0-1 1 0 0,0 2-1 0 0,2-1 1 0 0,0 0-1 0 0,0 1 1 0 0,1 0-1 0 0,1-1 1 0 0,0 1 0 0 0,1 0-1 0 0,0 0 1 0 0,3 14-1 0 0,-3-22-131 0 0,2 1 0 0 0,-1 0 0 0 0,1-1 0 0 0,-1 1 0 0 0,2-1-1 0 0,-1 1 1 0 0,1-1 0 0 0,0 0 0 0 0,0 0 0 0 0,1 0 0 0 0,5 6 0 0 0,-6-8-196 0 0,1 0 0 0 0,0 0 0 0 0,-1-1 0 0 0,2 0 0 0 0,-1 0 0 0 0,6 3 0 0 0,-5-3-668 0 0,1 0 0 0 0,-1-1 0 0 0,1 0 0 0 0,0 0 0 0 0,9 1 0 0 0,3 1-4401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52 9671 0 0,'31'-51'1262'0'0,"-48"86"3686"0"0,1-1-3674 0 0,-12 22-500 0 0,-20 60 0 0 0,19-43-558 0 0,20-53-237 0 0,0 0 0 0 0,-16 22-1 0 0,12-19-940 0 0,12-21-298 0 0,1-2-2887 0 0,0 0-1236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4607 0 0,'0'-2'354'0'0,"1"-1"19"0"0,0 0 0 0 0,0 1 1 0 0,-1-1-1 0 0,2 0 0 0 0,-1 1 1 0 0,0-1-1 0 0,0 0 0 0 0,1 1 1 0 0,0 0-1 0 0,-1-1 0 0 0,1 1 1 0 0,0 0-1 0 0,0 0 0 0 0,0 0 1 0 0,1 0-1 0 0,-1 0 0 0 0,0 0 1 0 0,1 1-1 0 0,4-3 0 0 0,-6 3-239 0 0,6-2 668 0 0,0-1 0 0 0,0 1 1 0 0,1 0-1 0 0,9-1 0 0 0,5-1-218 0 0,28-3 1 0 0,-48 8-582 0 0,-1 0 1 0 0,1 0 0 0 0,-1 0-1 0 0,1 1 1 0 0,0-1-1 0 0,-1 1 1 0 0,1-1 0 0 0,-1 1-1 0 0,1-1 1 0 0,-1 1 0 0 0,1 0-1 0 0,-1 0 1 0 0,2 1 0 0 0,2 1-122 0 0,23 13-1646 0 0,-16-7-3995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32 10591 0 0,'2'-1'819'0'0,"36"-16"-341"0"0,-13 4 1720 0 0,-23 12-899 0 0,-2 1-79 0 0,0 0-378 0 0,0 0-159 0 0,0 0-38 0 0,0 0-39 0 0,0 0-148 0 0,0 0-66 0 0,0 0-9 0 0,0 0-22 0 0,-1 1-317 0 0,0 0-1 0 0,0 0 1 0 0,1 0-1 0 0,-1 0 1 0 0,0 0 0 0 0,0-1-1 0 0,0 1 1 0 0,0 0-1 0 0,0-1 1 0 0,-2 2 0 0 0,1-1 28 0 0,-165 112-3 0 0,160-108-155 0 0,-28 15-402 0 0,26-16 190 0 0,0 1-1 0 0,1 0 1 0 0,0 0-1 0 0,-14 12 1 0 0,20-15 41 0 0,2-2 7 0 0,0 1 29 0 0,-1 5 105 0 0,1-2 102 0 0,0 0-1 0 0,1 0 1 0 0,0 0 0 0 0,-1-1 0 0 0,1 1 0 0 0,0 0-1 0 0,1-1 1 0 0,-1 1 0 0 0,1-1 0 0 0,-1 1-1 0 0,1-1 1 0 0,0 0 0 0 0,0 0 0 0 0,3 4-1 0 0,4 7-10 0 0,17 37 25 0 0,-18-33 0 0 0,1 0 0 0 0,1-1 0 0 0,23 31 0 0 0,-26-39-6 0 0,-4-5-2 0 0,1 1 0 0 0,0-1 0 0 0,0 0 1 0 0,1 0-1 0 0,6 4 0 0 0,0 1 8 0 0,-7-7 53 0 0,5 2 59 0 0,-7-2 198 0 0,-3-3-254 0 0,0 0 0 0 0,0 0 1 0 0,1 0-1 0 0,-1 1 0 0 0,0-1 1 0 0,0 0-1 0 0,0 1 1 0 0,0-1-1 0 0,0 1 0 0 0,0-1 1 0 0,0 1-1 0 0,0-1 1 0 0,0 1-1 0 0,0 0 0 0 0,0 0 1 0 0,-1-1-1 0 0,1 1 0 0 0,-2 0 1 0 0,2 0 18 0 0,-27-4-13 0 0,1 2 1 0 0,-1 1-1 0 0,0 1 0 0 0,1 1 1 0 0,-1 1-1 0 0,1 2 0 0 0,-1 1 0 0 0,1 1 1 0 0,-32 12-1 0 0,38-11-1133 0 0,2 3-3827 0 0,6-2-1412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450 242 5527 0 0,'0'0'423'0'0,"-2"2"-70"0"0,-6 6 2191 0 0,8-8-1022 0 0,0 0-108 0 0,0 0-502 0 0,0 0-220 0 0,0 0-41 0 0,0 0-10 0 0,0 0-2 0 0,0 0-6 0 0,0 0-1 0 0,0 0-41 0 0,0-2-175 0 0,1-9-120 0 0,0-1-1 0 0,1 0 1 0 0,1 1 0 0 0,6-20-1 0 0,-4 18-270 0 0,-2 0 0 0 0,1 0-1 0 0,1-24 1 0 0,-5 37-26 0 0,0-43 10 0 0,0 39-35 0 0,0 0 0 0 0,-1 0 1 0 0,1 0-1 0 0,-1 1 0 0 0,0-1 0 0 0,-1 0 1 0 0,1 1-1 0 0,-4-7 0 0 0,4 9 13 0 0,0-1 0 0 0,0 1 0 0 0,0 0 0 0 0,0 0 0 0 0,0 0 0 0 0,0 1 0 0 0,0-1 0 0 0,0 0-1 0 0,-1 0 1 0 0,1 1 0 0 0,0-1 0 0 0,-1 0 0 0 0,1 1 0 0 0,0-1 0 0 0,-1 1 0 0 0,1 0 0 0 0,-1 0 0 0 0,1-1 0 0 0,-1 1-1 0 0,1 0 1 0 0,0 0 0 0 0,-1 0 0 0 0,1 0 0 0 0,-1 1 0 0 0,1-1 0 0 0,-1 0 0 0 0,-2 1 0 0 0,-2 1-36 0 0,0 0 0 0 0,-1 1 0 0 0,1 0 0 0 0,-8 4 1 0 0,-55 31-387 0 0,-54 33-45 0 0,94-53 457 0 0,9-6 8 0 0,0 2 0 0 0,1 0 0 0 0,0 1-1 0 0,-19 20 1 0 0,31-27 56 0 0,1 0 1 0 0,1 0-1 0 0,0 1 0 0 0,0 0 0 0 0,0 0 0 0 0,1 0 0 0 0,-5 18 1 0 0,9-25-21 0 0,0-1 1 0 0,-1 1-1 0 0,1 0 1 0 0,0-1 0 0 0,0 1-1 0 0,1 0 1 0 0,-1-1-1 0 0,0 1 1 0 0,0-1 0 0 0,1 1-1 0 0,-1-1 1 0 0,1 1 0 0 0,0 0-1 0 0,-1-1 1 0 0,1 0-1 0 0,0 1 1 0 0,0-1 0 0 0,0 1-1 0 0,0-1 1 0 0,0 0 0 0 0,0 0-1 0 0,0 1 1 0 0,0-1-1 0 0,0 0 1 0 0,1 0 0 0 0,-1 0-1 0 0,0 0 1 0 0,1-1-1 0 0,-1 1 1 0 0,1 0 0 0 0,1 0-1 0 0,6 3 81 0 0,0-1 0 0 0,-1 0 0 0 0,1-1 0 0 0,10 2 0 0 0,-7-2-41 0 0,0 0 1 0 0,-1-2-1 0 0,1 1 1 0 0,0-1-1 0 0,-1-1 1 0 0,1 0-1 0 0,0-1 1 0 0,-1 0-1 0 0,1-1 1 0 0,-1 0-1 0 0,0-1 1 0 0,0 0-1 0 0,0 0 1 0 0,-1-1-1 0 0,1-1 1 0 0,12-9-1 0 0,-19 12-50 0 0,0-1-1 0 0,0 0 0 0 0,-1 1 1 0 0,0-1-1 0 0,0-1 0 0 0,0 1 1 0 0,0 0-1 0 0,0-1 0 0 0,-1 0 1 0 0,0 1-1 0 0,0-1 0 0 0,0 0 1 0 0,-1 0-1 0 0,1 0 0 0 0,-1 0 1 0 0,0-8-1 0 0,0 3-11 0 0,-1 2 3 0 0,-3-5-15 0 0,2 11-52 0 0,1 2-28 0 0,-1 1 75 0 0,-1 0 0 0 0,1 0 0 0 0,-1 0 0 0 0,1 0 0 0 0,0 1 0 0 0,-1-1 0 0 0,1 0 0 0 0,0 1 0 0 0,0-1 0 0 0,0 0 0 0 0,0 1 0 0 0,0 0 1 0 0,0-1-1 0 0,0 1 0 0 0,0-1 0 0 0,1 1 0 0 0,-2 3 0 0 0,1-2 9 0 0,-2 19-46 0 0,1 8 44 0 0,3-17 11 0 0,0 1-13 0 0,0-3-58 0 0,4 3-1654 0 0,-5-12-98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12095 0 0,'0'0'554'0'0,"0"0"-17"0"0,2 0-345 0 0,-1 0-131 0 0,0 0 0 0 0,0 0 0 0 0,0 0 0 0 0,0 0 1 0 0,0 0-1 0 0,-1 0 0 0 0,1 0 0 0 0,0 0 0 0 0,0 0 0 0 0,0 1 0 0 0,0-1 0 0 0,-1 0 1 0 0,1 1-1 0 0,0-1 0 0 0,0 1 0 0 0,-1-1 0 0 0,1 1 0 0 0,0-1 0 0 0,-1 1 0 0 0,1-1 1 0 0,0 2-1 0 0,1 0 71 0 0,-1 0 1 0 0,1 0 0 0 0,-1 0 0 0 0,0 1 0 0 0,0-1-1 0 0,0 0 1 0 0,1 4 0 0 0,1 6 316 0 0,-1 0 0 0 0,1 18-1 0 0,-2-23-301 0 0,-1 50 844 0 0,0-42-736 0 0,0 0-1 0 0,0 0 1 0 0,3 15-1 0 0,4 21 237 0 0,-6-33-328 0 0,1 0 0 0 0,7 26 0 0 0,24 46 135 0 0,-21-72-218 0 0,-10-16-16 0 0,-2 0 2 0 0,1 6 0 0 0,-1-5 7 0 0,-8-1 126 0 0,8-1-192 0 0,-1-1 0 0 0,1 0 1 0 0,-1 1-1 0 0,1-1 1 0 0,-1 0-1 0 0,1 0 0 0 0,0 0 1 0 0,-1 1-1 0 0,1-1 0 0 0,-1 0 1 0 0,1 0-1 0 0,-1 0 1 0 0,1 0-1 0 0,-1 0 0 0 0,0 0 1 0 0,1 0-1 0 0,-1 0 0 0 0,1 0 1 0 0,-1 0-1 0 0,1 0 1 0 0,-1 0-1 0 0,1 0 0 0 0,-1 0 1 0 0,1-1-1 0 0,-1 1 0 0 0,1 0 1 0 0,-1-1-1 0 0,-1 0 0 0 0,1 0-1 0 0,-1 0 1 0 0,0-1-1 0 0,1 1 1 0 0,-1 0-1 0 0,1-1 1 0 0,0 1 0 0 0,0-1-1 0 0,-1 0 1 0 0,1 1-1 0 0,0-1 1 0 0,0 0-1 0 0,0 0 1 0 0,1 0-1 0 0,-1 0 1 0 0,0 0 0 0 0,1 0-1 0 0,-1 0 1 0 0,1 0-1 0 0,0-3 1 0 0,0 0-8 0 0,0 1 0 0 0,1 0 0 0 0,-1 0 0 0 0,1-1 0 0 0,0 1 0 0 0,1 0 0 0 0,-1 0 0 0 0,1 0 0 0 0,3-7 0 0 0,14-19 76 0 0,2 0 0 0 0,46-51-1 0 0,43-37 227 0 0,-81 89-183 0 0,65-46-1 0 0,-85 69-234 0 0,1 0 1 0 0,0 1-1 0 0,0 0 0 0 0,0 1 0 0 0,1 0 1 0 0,11-3-1 0 0,-19 7-275 0 0,0-1 0 0 0,-1 1 1 0 0,1 0-1 0 0,0 0 0 0 0,0 1 0 0 0,-1-1 0 0 0,1 0 1 0 0,4 2-1 0 0,4 0-2501 0 0,-9-2-2831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298 132 5527 0 0,'0'0'423'0'0,"0"0"48"0"0,2 1 1234 0 0,26 23 5159 0 0,-26-22-5544 0 0,7 5 479 0 0,-5-4-1660 0 0,0 0 1 0 0,0-1 0 0 0,0 0-1 0 0,0 0 1 0 0,0 0 0 0 0,0 0-1 0 0,1 0 1 0 0,-1-1 0 0 0,1 0-1 0 0,-1 0 1 0 0,1 0 0 0 0,0-1-1 0 0,-1 0 1 0 0,1 1 0 0 0,-1-2-1 0 0,1 1 1 0 0,0 0 0 0 0,-1-1-1 0 0,1 0 1 0 0,-1 0 0 0 0,1 0-1 0 0,4-2 1 0 0,-4 0-129 0 0,1 0-1 0 0,-1 0 1 0 0,1 0 0 0 0,-1 0 0 0 0,0-1-1 0 0,0 0 1 0 0,-1 0 0 0 0,1 0-1 0 0,-1 0 1 0 0,0-1 0 0 0,0 0 0 0 0,0 0-1 0 0,-1 0 1 0 0,0 0 0 0 0,0-1-1 0 0,3-5 1 0 0,-5 7-56 0 0,1-1 0 0 0,-1 0 0 0 0,0 0-1 0 0,-1 0 1 0 0,1 0 0 0 0,-1 0 0 0 0,0 1 0 0 0,0-1 0 0 0,0 0-1 0 0,-1 0 1 0 0,0 0 0 0 0,0 0 0 0 0,0 0 0 0 0,0 1 0 0 0,-1-1-1 0 0,-2-5 1 0 0,3 9 0 0 0,0-1 0 0 0,-1 1 1 0 0,1 0-1 0 0,-1-1 0 0 0,1 1 0 0 0,-1 0 0 0 0,0 0 0 0 0,1 0 0 0 0,-1 0 0 0 0,0 0 1 0 0,0 0-1 0 0,0 1 0 0 0,0-1 0 0 0,0 0 0 0 0,0 1 0 0 0,0 0 0 0 0,0-1 0 0 0,0 1 1 0 0,0 0-1 0 0,0 0 0 0 0,0 0 0 0 0,0 0 0 0 0,0 0 0 0 0,-2 1 0 0 0,-8 1-147 0 0,0 1-1 0 0,-19 5 1 0 0,27-6 150 0 0,-28 10-10 0 0,0 1 0 0 0,1 1 0 0 0,1 2 0 0 0,0 1 0 0 0,1 1 1 0 0,1 2-1 0 0,1 1 0 0 0,0 1 0 0 0,2 1 0 0 0,-32 37 0 0 0,49-50 117 0 0,0 0-1 0 0,0 0 0 0 0,1 0 1 0 0,1 1-1 0 0,-1 0 0 0 0,-5 17 1 0 0,10-25-45 0 0,1 0 0 0 0,0 1 0 0 0,0-1 1 0 0,0 1-1 0 0,1-1 0 0 0,-1 0 0 0 0,1 1 0 0 0,0-1 0 0 0,0 1 1 0 0,0-1-1 0 0,1 1 0 0 0,-1-1 0 0 0,1 1 0 0 0,-1-1 1 0 0,1 0-1 0 0,0 1 0 0 0,1-1 0 0 0,-1 0 0 0 0,0 0 1 0 0,1 0-1 0 0,0 0 0 0 0,0 0 0 0 0,0 0 0 0 0,0 0 1 0 0,0 0-1 0 0,0-1 0 0 0,5 4 0 0 0,0-1-52 0 0,-1 0-1 0 0,1-1 0 0 0,0-1 1 0 0,0 1-1 0 0,1-1 0 0 0,-1 0 1 0 0,1-1-1 0 0,0 1 1 0 0,-1-2-1 0 0,1 1 0 0 0,0-1 1 0 0,9 0-1 0 0,14 0-1438 0 0,52-5 0 0 0,-79 4 1315 0 0,42-5-1138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4143 0 0,'0'0'319'0'0,"2"1"-210"0"0,0 1-171 0 0,21 14 1930 0 0,-4-5 7410 0 0,-18-11-9131 0 0,-1 0 0 0 0,1 1 1 0 0,0-1-1 0 0,0 0 0 0 0,0 0 0 0 0,0 0 0 0 0,0 0 0 0 0,-1 0 0 0 0,1 0 0 0 0,0 0 0 0 0,0-1 0 0 0,0 1 1 0 0,0 0-1 0 0,-1 0 0 0 0,1-1 0 0 0,0 1 0 0 0,0 0 0 0 0,0-1 0 0 0,-1 1 0 0 0,1-1 0 0 0,0 1 0 0 0,0-1 1 0 0,15-14 1340 0 0,-13 9-1110 0 0,0 0 0 0 0,1 1 0 0 0,-2-1 0 0 0,1 0 0 0 0,-1-1-1 0 0,3-11 1 0 0,5-40 1079 0 0,-9 49-1256 0 0,5-41 510 0 0,-1 10-413 0 0,15-67-1 0 0,-17 99-482 0 0,-1-1 0 0 0,2 1 0 0 0,-1 0 0 0 0,1 1 0 0 0,1-1 1 0 0,8-11-1 0 0,-9 13-430 0 0,1 1 1 0 0,0 0-1 0 0,0 0 1 0 0,0 0-1 0 0,1 1 1 0 0,0-1-1 0 0,-1 1 1 0 0,12-5-1 0 0,-1 2-1417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19 5063 0 0,'0'0'390'0'0,"-1"2"-252"0"0,0 4 2 0 0,0-1 0 0 0,-1 0 0 0 0,0 0-1 0 0,-3 8 1 0 0,3-10 455 0 0,1-1 1 0 0,-1 0-1 0 0,1 0 0 0 0,-1 1 1 0 0,0-1-1 0 0,1 0 0 0 0,-4 2 1 0 0,4-3 364 0 0,1-1-179 0 0,-3 0-572 0 0,1 0 1 0 0,0-1-1 0 0,-1 1 0 0 0,1-1 1 0 0,0 1-1 0 0,-1-1 0 0 0,1 0 1 0 0,0 0-1 0 0,0 0 0 0 0,0 0 1 0 0,0 0-1 0 0,0 0 0 0 0,0 0 1 0 0,0-1-1 0 0,0 1 0 0 0,0-1 1 0 0,0 0-1 0 0,1 1 0 0 0,-1-1 1 0 0,1 0-1 0 0,-1 0 0 0 0,1 0 1 0 0,0 0-1 0 0,0 0 0 0 0,0 0 1 0 0,0-1-1 0 0,0 1 0 0 0,0 0 1 0 0,1 0-1 0 0,-1-1 0 0 0,1 1 1 0 0,-1-4-1 0 0,1 4-1 0 0,0 0-15 0 0,0-6-22 0 0,-1 5-96 0 0,-6-3-79 0 0,5 5-12 0 0,0 1 1 0 0,0-1 0 0 0,0 1 0 0 0,0 0 0 0 0,-1 0 0 0 0,1 0 0 0 0,0 0 0 0 0,0 0 0 0 0,0 1 0 0 0,0-1 0 0 0,0 0 0 0 0,0 1 0 0 0,0 0 0 0 0,-2 0 0 0 0,-32 17-224 0 0,25-13 172 0 0,-23 12-32 0 0,2 1 0 0 0,0 1 1 0 0,1 2-1 0 0,-32 28 0 0 0,57-43 142 0 0,0 0-1 0 0,0 1 0 0 0,1-1 1 0 0,0 1-1 0 0,0 0 1 0 0,1 0-1 0 0,0 1 0 0 0,0-1 1 0 0,-3 11-1 0 0,6-16-22 0 0,1 0 0 0 0,-1 1 0 0 0,1-1 0 0 0,-1 1 0 0 0,1-1 0 0 0,0 1 0 0 0,0-1 0 0 0,0 1 1 0 0,0-1-1 0 0,0 1 0 0 0,1-1 0 0 0,-1 0 0 0 0,1 1 0 0 0,1 3 0 0 0,-1-3-12 0 0,0-1 0 0 0,1-1 0 0 0,-1 1 0 0 0,1 0 1 0 0,-1 0-1 0 0,1 0 0 0 0,0-1 0 0 0,0 1 0 0 0,0-1 1 0 0,0 1-1 0 0,0-1 0 0 0,0 0 0 0 0,0 0 0 0 0,0 0 0 0 0,0 0 1 0 0,1 0-1 0 0,-1 0 0 0 0,3 0 0 0 0,7 1 13 0 0,-1 0 0 0 0,1-1 0 0 0,-1 0-1 0 0,1 0 1 0 0,-1-1 0 0 0,1-1 0 0 0,16-3 0 0 0,-12 1-66 0 0,0 0 0 0 0,0-2 0 0 0,0 0 1 0 0,25-12-1 0 0,-29 11-100 0 0,0 0 0 0 0,15-13 0 0 0,-23 16 98 0 0,0 0-1 0 0,0-1 1 0 0,-1 1-1 0 0,1-1 0 0 0,-1 0 1 0 0,0 0-1 0 0,0 0 0 0 0,0 0 1 0 0,2-6-1 0 0,-4 8 171 0 0,-1 2 18 0 0,0 0 35 0 0,0 0-119 0 0,0-1-1 0 0,0 1 1 0 0,0 0-1 0 0,0-1 1 0 0,0 1-1 0 0,0-1 1 0 0,0 1-1 0 0,0 0 1 0 0,0-1 0 0 0,-1 1-1 0 0,1-1 1 0 0,0 1-1 0 0,0 0 1 0 0,0-1-1 0 0,-1 1 1 0 0,1 0-1 0 0,0-1 1 0 0,0 1-1 0 0,-1 0 1 0 0,1 0-1 0 0,0-1 1 0 0,-1 1-1 0 0,1 0 1 0 0,-1-1 0 0 0,-3 3-7 0 0,0-1 0 0 0,0 1 0 0 0,0 0 0 0 0,1 0 1 0 0,-1 1-1 0 0,0-1 0 0 0,1 1 0 0 0,0 0 0 0 0,-1 0 1 0 0,1 0-1 0 0,-4 5 0 0 0,3-4-50 0 0,3-3 0 0 0,0 0 0 0 0,0 0 0 0 0,0 0 0 0 0,0 0 0 0 0,0 0 0 0 0,0 0 0 0 0,0 1 0 0 0,1-1 0 0 0,-1 0 0 0 0,0 1 0 0 0,1-1 0 0 0,-1 3 0 0 0,-3 6-12 0 0,4-8-88 0 0,0-2-178 0 0,0 0-70 0 0,0 2 21 0 0,1 0 1 0 0,0 0 0 0 0,0 0 0 0 0,0 0 0 0 0,0 0-1 0 0,0-1 1 0 0,0 1 0 0 0,1 0 0 0 0,-1-1 0 0 0,3 3 0 0 0,4 3-1228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92 13559 0 0,'17'-15'370'0'0,"42"-40"856"0"0,-57 53-586 0 0,-2 2 210 0 0,-8-8 822 0 0,5 7-1641 0 0,1-1 1 0 0,-1 1 0 0 0,-1-1-1 0 0,1 1 1 0 0,0 0 0 0 0,0 0-1 0 0,0 0 1 0 0,-1 1 0 0 0,1-1 0 0 0,0 1-1 0 0,0 0 1 0 0,-1 0 0 0 0,-5 1-1 0 0,-6 0-28 0 0,-24 7 0 0 0,35-7 10 0 0,-16 4-67 0 0,1 2 0 0 0,-1 0 0 0 0,-25 13 0 0 0,-51 35 3 0 0,70-39 161 0 0,24-15-80 0 0,-1 1-1 0 0,1 0 1 0 0,0 0 0 0 0,0 0 0 0 0,-1 0-1 0 0,2 0 1 0 0,-1 0 0 0 0,0 1 0 0 0,0-1-1 0 0,1 0 1 0 0,-1 1 0 0 0,-1 4 0 0 0,2-6 136 0 0,1 1-151 0 0,1-1 0 0 0,-1 0-1 0 0,0 1 1 0 0,0-1 0 0 0,1 0 0 0 0,-1 1 0 0 0,1-1-1 0 0,-1 0 1 0 0,1 0 0 0 0,0 0 0 0 0,-1 1-1 0 0,1-1 1 0 0,0 0 0 0 0,0 0 0 0 0,0 0-1 0 0,0 0 1 0 0,0 0 0 0 0,0 0 0 0 0,0-1-1 0 0,0 1 1 0 0,0 0 0 0 0,0 0 0 0 0,0-1-1 0 0,1 1 1 0 0,-1-1 0 0 0,0 1 0 0 0,2 0-1 0 0,1 0-4 0 0,0 0 0 0 0,0 0-1 0 0,0 0 1 0 0,1-1 0 0 0,-1 1 0 0 0,0-1-1 0 0,8 0 1 0 0,22-7-233 0 0,0 0 1 0 0,0-3-1 0 0,-1 0 0 0 0,34-17 1 0 0,-27 6-1234 0 0,-38 20 1369 0 0,-2 1 20 0 0,-6 13 87 0 0,-5 4 121 0 0,-16 20-1 0 0,-3 4 87 0 0,-206 322 219 0 0,205-313-447 0 0,9-15-597 0 0,-31 40-1 0 0,52-74-341 0 0,1-1-40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89 9671 0 0,'0'0'440'0'0,"0"0"-5"0"0,0 0 73 0 0,0 0 1335 0 0,0 0 610 0 0,0 0 126 0 0,3 0-278 0 0,95-18 599 0 0,42-10-2655 0 0,-129 25-254 0 0,-7 3-22 0 0,-1-1 0 0 0,1 0-1 0 0,-1 0 1 0 0,1 0 0 0 0,-1 0-1 0 0,0-1 1 0 0,0 1 0 0 0,0-1-1 0 0,0 0 1 0 0,5-4 0 0 0,-6 5-104 0 0,-2 1-12 0 0,0 0-45 0 0,-1-2-21 0 0,0 0 175 0 0,0 1 0 0 0,0 0 0 0 0,0-1 1 0 0,0 1-1 0 0,0 0 0 0 0,0 0 0 0 0,0 0 0 0 0,-1 0 0 0 0,1 0 0 0 0,0 0 0 0 0,0 0 0 0 0,-1 1 0 0 0,1-1 0 0 0,-1 0 0 0 0,1 1 1 0 0,-1-1-1 0 0,1 1 0 0 0,-1-1 0 0 0,1 1 0 0 0,-1 0 0 0 0,1-1 0 0 0,-1 1 0 0 0,1 0 0 0 0,-1 0 0 0 0,0 0 0 0 0,1 1 1 0 0,-1-1-1 0 0,1 0 0 0 0,-1 0 0 0 0,-1 2 0 0 0,-7 0-233 0 0,0 1-1 0 0,1 1 1 0 0,-16 7-1 0 0,23-9 236 0 0,-25 12-389 0 0,1 1 0 0 0,0 1 0 0 0,1 1 0 0 0,-40 38 0 0 0,40-31 541 0 0,2 1 0 0 0,1 1-1 0 0,1 0 1 0 0,1 2 0 0 0,1 1 0 0 0,1 0-1 0 0,-14 35 1 0 0,30-59-65 0 0,0 0-1 0 0,0 0 1 0 0,1 0-1 0 0,0 0 1 0 0,0 0-1 0 0,0 1 1 0 0,1-1-1 0 0,-1 0 0 0 0,1 0 1 0 0,0 1-1 0 0,2 6 1 0 0,-2-9-27 0 0,0-1 0 0 0,1 0-1 0 0,0 0 1 0 0,-1 0 0 0 0,1 1 0 0 0,0-1-1 0 0,0 0 1 0 0,0 0 0 0 0,1 0 0 0 0,-1 0 0 0 0,0-1-1 0 0,1 1 1 0 0,-1 0 0 0 0,1 0 0 0 0,0-1 0 0 0,-1 1-1 0 0,1-1 1 0 0,0 1 0 0 0,0-1 0 0 0,0 0 0 0 0,0 0-1 0 0,0 0 1 0 0,0 0 0 0 0,0 0 0 0 0,0 0 0 0 0,1-1-1 0 0,3 2 1 0 0,4-2-80 0 0,-1 0-1 0 0,1 0 1 0 0,-1-1 0 0 0,0 0-1 0 0,1-1 1 0 0,-1 0 0 0 0,0 0-1 0 0,11-5 1 0 0,-14 6-73 0 0,26-10-459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 2759 0 0,'-4'-8'7708'0'0,"-8"9"-4004"0"0,4 3-3372 0 0,0 0-1 0 0,1 1 0 0 0,-1 0 0 0 0,-10 10 0 0 0,0-1-263 0 0,-13 10-99 0 0,-29 29 0 0 0,49-43 30 0 0,1 1-1 0 0,1 1 0 0 0,-1-1 1 0 0,2 1-1 0 0,-15 26 0 0 0,22-36 20 0 0,0 0 0 0 0,0 1-1 0 0,0-1 1 0 0,0 0-1 0 0,1 0 1 0 0,-1 0 0 0 0,1 1-1 0 0,-1-1 1 0 0,1 0-1 0 0,0 0 1 0 0,-1 1 0 0 0,1-1-1 0 0,0 0 1 0 0,1 1 0 0 0,-1-1-1 0 0,0 0 1 0 0,1 0-1 0 0,-1 1 1 0 0,1-1 0 0 0,0 0-1 0 0,0 0 1 0 0,1 3 0 0 0,0-4 59 0 0,0 0 1 0 0,0 1 0 0 0,1-1-1 0 0,-1 0 1 0 0,0 0 0 0 0,0 0-1 0 0,1-1 1 0 0,-1 1 0 0 0,1-1-1 0 0,-1 1 1 0 0,1-1 0 0 0,-1 0-1 0 0,5 0 1 0 0,-5 0 4 0 0,6 0 99 0 0,0 0 0 0 0,1-1 0 0 0,-1 0 0 0 0,0-1 0 0 0,0 1 0 0 0,0-2 0 0 0,0 1 0 0 0,13-7 0 0 0,-8 3-61 0 0,-1-1 0 0 0,0 0 0 0 0,0-1 0 0 0,13-11 0 0 0,-22 16-138 0 0,-1 0 0 0 0,1 1 1 0 0,-1-1-1 0 0,0 0 0 0 0,0 0 0 0 0,0 0 0 0 0,0 0 0 0 0,0-1 0 0 0,-1 1 0 0 0,0 0 0 0 0,1-1 0 0 0,-1 1 1 0 0,-1-1-1 0 0,1 1 0 0 0,0-1 0 0 0,-1 1 0 0 0,0-1 0 0 0,0 0 0 0 0,0 1 0 0 0,0-1 0 0 0,-1-4 0 0 0,1 5-209 0 0,-1 0-1 0 0,0-1 1 0 0,0 1-1 0 0,0 0 0 0 0,0 0 1 0 0,-1 1-1 0 0,1-1 0 0 0,-1 0 1 0 0,1 0-1 0 0,-1 1 0 0 0,0-1 1 0 0,0 1-1 0 0,0-1 1 0 0,-1 1-1 0 0,-2-3 0 0 0,4 4-630 0 0,-10-7-2157 0 0,9 7 1984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229 195 3679 0 0,'0'0'167'0'0,"1"0"-7"0"0,16-4-34 0 0,-15 2 43 0 0,0 2 1184 0 0,2-4 1240 0 0,-1 2-1853 0 0,-5 2 3232 0 0,-88 47-3718 0 0,61-32-219 0 0,21-11 30 0 0,0 0-1 0 0,0 1 1 0 0,1-1-1 0 0,-1 2 1 0 0,-6 5-1 0 0,4-1 274 0 0,0 0 1 0 0,1 0-1 0 0,1 1 0 0 0,-12 18 0 0 0,16-22-37 0 0,0 1 1 0 0,1-1-1 0 0,0 1 0 0 0,0 0 1 0 0,1 0-1 0 0,0 0 0 0 0,0 0 1 0 0,-1 16-1 0 0,3-21-235 0 0,0 0 1 0 0,0-1-1 0 0,0 1 1 0 0,1 0-1 0 0,-1-1 1 0 0,1 1-1 0 0,-1 0 0 0 0,1-1 1 0 0,0 1-1 0 0,0 0 1 0 0,0-1-1 0 0,1 1 1 0 0,-1-1-1 0 0,0 0 1 0 0,1 1-1 0 0,0-1 1 0 0,-1 0-1 0 0,1 0 0 0 0,0 0 1 0 0,0 0-1 0 0,0 0 1 0 0,0-1-1 0 0,1 1 1 0 0,-1-1-1 0 0,0 1 1 0 0,1-1-1 0 0,-1 0 1 0 0,1 0-1 0 0,-1 0 0 0 0,1 0 1 0 0,4 1-1 0 0,2 0 57 0 0,0 0 0 0 0,0-1-1 0 0,1 0 1 0 0,-1-1 0 0 0,1 0-1 0 0,-1 0 1 0 0,19-3 0 0 0,-4-2 17 0 0,0-1-1 0 0,0-2 1 0 0,-1 0-1 0 0,0-1 1 0 0,-1-1 0 0 0,0-2-1 0 0,26-16 1 0 0,-41 23-129 0 0,0 0 0 0 0,-1 0 1 0 0,1 0-1 0 0,-1-1 0 0 0,0 0 0 0 0,0-1 0 0 0,-1 1 0 0 0,8-14 0 0 0,-11 18-19 0 0,-1-1 0 0 0,1 0 0 0 0,-1 0 0 0 0,0-1 0 0 0,0 1 0 0 0,0 0 0 0 0,-1 0 0 0 0,1 0-1 0 0,-1-1 1 0 0,0 1 0 0 0,0 0 0 0 0,0 0 0 0 0,0-1 0 0 0,0 1 0 0 0,-1 0 0 0 0,1 0 0 0 0,-1-1-1 0 0,0 1 1 0 0,0 0 0 0 0,0 0 0 0 0,-1 0 0 0 0,1 0 0 0 0,-1 0 0 0 0,1 1 0 0 0,-4-5 0 0 0,0 1-80 0 0,0 0 1 0 0,0 1-1 0 0,0-1 1 0 0,-1 1-1 0 0,0 0 1 0 0,0 1-1 0 0,0 0 1 0 0,-1 0-1 0 0,-6-4 1 0 0,-8-1-507 0 0,-36-11 1 0 0,33 12-28 0 0,-23-11 1 0 0,40 16 417 0 0,0-1 1 0 0,1 0-1 0 0,-12-10 0 0 0,16 12-102 0 0,2 0 212 0 0,0 0 0 0 0,1 0 0 0 0,-1 1 0 0 0,1-1 0 0 0,-1 0 0 0 0,1 0 0 0 0,-1 0 0 0 0,1 0 0 0 0,0 0 0 0 0,0 1 0 0 0,0-1 0 0 0,0 0 0 0 0,0 1 0 0 0,3-3 0 0 0,23-21-1533 0 0,-14 15 962 0 0,28-24-827 0 0,12-1-12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588 780 9671 0 0,'0'0'440'0'0,"0"0"-5"0"0,0 0-74 0 0,0 0 721 0 0,0 0 344 0 0,0 0 70 0 0,1-2-101 0 0,10-14-688 0 0,-2 0 0 0 0,1-2-1 0 0,-2 1 1 0 0,-1-1 0 0 0,0 0 0 0 0,4-19 0 0 0,29-93-306 0 0,0-90-681 0 0,-37 194 167 0 0,0 0-446 0 0,0 0-1 0 0,-2 0 1 0 0,-1 0 0 0 0,-4-43 0 0 0,2 57 339 0 0,1 3-44 0 0,-1 0 0 0 0,0 1 0 0 0,-5-14 0 0 0,7 20 226 0 0,-1 0-1 0 0,0 1 1 0 0,1-1 0 0 0,-1 0 0 0 0,0 1 0 0 0,0-1-1 0 0,0 1 1 0 0,-1-1 0 0 0,1 1 0 0 0,0 0 0 0 0,0-1-1 0 0,-1 1 1 0 0,1 0 0 0 0,-1 0 0 0 0,1 0 0 0 0,-1 0-1 0 0,1 0 1 0 0,-1 0 0 0 0,0 1 0 0 0,1-1 0 0 0,-1 0-1 0 0,-3 0 1 0 0,4 1 30 0 0,0 0 0 0 0,1 0 0 0 0,-1 0 0 0 0,1 1 0 0 0,-1-1 0 0 0,0 0 0 0 0,1 0 0 0 0,-1 1 0 0 0,1-1 0 0 0,-1 0 0 0 0,0 0 0 0 0,1 1 0 0 0,-1-1 0 0 0,1 1 0 0 0,-1-1 0 0 0,1 0 0 0 0,0 1 0 0 0,-1-1 0 0 0,0 2 0 0 0,-1 0 3 0 0,-11 9 66 0 0,1 1 0 0 0,0 0 0 0 0,1 1-1 0 0,1 0 1 0 0,-16 26 0 0 0,-36 79 397 0 0,35-64-225 0 0,-8 22 310 0 0,-43 130 1 0 0,-1 88-218 0 0,27-13-262 0 0,47-239-639 0 0,-2-1 1 0 0,-2 1-1 0 0,-2-2 0 0 0,-20 51 1 0 0,25-76 234 0 0,-1-1 1 0 0,-1 0 0 0 0,0 0 0 0 0,0 0 0 0 0,-2-1 0 0 0,0 0-1 0 0,0-1 1 0 0,-1 0 0 0 0,0-1 0 0 0,-1 0 0 0 0,0-1 0 0 0,-1 0-1 0 0,0-1 1 0 0,-20 10 0 0 0,7-7-4300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29:5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11975 0 0,'0'0'547'0'0,"0"0"-11"0"0,3-1-112 0 0,20-3 2365 0 0,33-2 0 0 0,26 2-964 0 0,48-3-931 0 0,-82 0-630 0 0,141-23 346 0 0,-148 22-2072 0 0,-1-2-6098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1:2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75 605 2303 0 0,'0'0'8952'0'0,"-2"2"-8865"0"0,-17 16-144 0 0,-17 22-125 0 0,29-33 220 0 0,5-5 372 0 0,1 0-186 0 0,0 0-845 0 0,-6 13 3985 0 0,7-12-1355 0 0,7-8-1710 0 0,-1-1-262 0 0,11-11-117 0 0,-1 0 1 0 0,18-25 0 0 0,-32 39 59 0 0,0-1 1 0 0,-1 0 0 0 0,0 0 0 0 0,1 1 0 0 0,-1-1 0 0 0,-1 0 0 0 0,2-6-1 0 0,-1 3 12 0 0,0 4 9 0 0,-2-14 12 0 0,-15-55 430 0 0,0 4-118 0 0,12 41-316 0 0,1 17-9 0 0,1 0 0 0 0,1 0 1 0 0,0 0-1 0 0,0 0 0 0 0,1 1 0 0 0,0-1 0 0 0,1 0 0 0 0,3-14 0 0 0,-1 12 0 0 0,1 0 0 0 0,0 0 0 0 0,1 0 0 0 0,0 1 0 0 0,13-19 0 0 0,51-74 75 0 0,-66 99-67 0 0,-1 0-1 0 0,1 0 1 0 0,-1 0 0 0 0,1 0-1 0 0,2-12 1 0 0,4-13-1 0 0,-5 21 4 0 0,-4 8 902 0 0,4 12-818 0 0,-2-7-52 0 0,2 6-33 0 0,4 0-10 0 0,3-2 0 0 0,2-3 0 0 0,-8-3 13 0 0,-1-1 0 0 0,1 1 0 0 0,-1 0 0 0 0,0 1-1 0 0,0-1 1 0 0,0 1 0 0 0,0 0 0 0 0,0 0 0 0 0,0 0-1 0 0,-1 0 1 0 0,1 1 0 0 0,-1-1 0 0 0,0 1 0 0 0,0 0 0 0 0,3 6-1 0 0,-3-6-6 0 0,5 14 182 0 0,-8-15-167 0 0,1-1-1 0 0,0 0 1 0 0,0 0-1 0 0,0 0 0 0 0,0 0 1 0 0,0 0-1 0 0,1 0 1 0 0,-1 0-1 0 0,0 0 1 0 0,3 2-1 0 0,6 3 72 0 0,3-2-6 0 0,-9-4-43 0 0,-1 0 1 0 0,1-1 0 0 0,0 0-1 0 0,0 0 1 0 0,0 0 0 0 0,0-1-1 0 0,0 1 1 0 0,5-2 0 0 0,33-12 355 0 0,-7 2-245 0 0,-13 8-116 0 0,1 1 0 0 0,0 1-1 0 0,0 1 1 0 0,36 4 0 0 0,-26-2-38 0 0,39-3-1 0 0,50-4 1 0 0,-97 3 0 0 0,18 0 0 0 0,-38 2 0 0 0,20 1 0 0 0,-3 1 0 0 0,-19-1 0 0 0,18 4 0 0 0,7 1 0 0 0,0 0 0 0 0,-1 0 0 0 0,40 5 0 0 0,-50-8-22 0 0,-1 0 1 0 0,1 1-1 0 0,-1 1 0 0 0,0 0 1 0 0,0 1-1 0 0,28 14 0 0 0,-38-16 22 0 0,1 0 0 0 0,-1-1 0 0 0,1 1 0 0 0,-1-1 0 0 0,1-1 0 0 0,8 2 0 0 0,-1-2 0 0 0,1-1 0 0 0,24-2 0 0 0,-30 1 0 0 0,2 0 0 0 0,-10 1 0 0 0,1 0 0 0 0,0 0 0 0 0,-1 0 0 0 0,1 0 0 0 0,0 0 0 0 0,-1 0 0 0 0,1 1 0 0 0,0-1 0 0 0,-1 1 0 0 0,1-1 0 0 0,2 2 0 0 0,0 0 0 0 0,22 6 0 0 0,-6 0 0 0 0,4 1 0 0 0,-11-6-10 0 0,2-4-33 0 0,-2-3 32 0 0,0-3 1 0 0,-9 4-1 0 0,4-7-17 0 0,-2 3 24 0 0,4-6 82 0 0,-8 10-61 0 0,7-14 91 0 0,-4 9-23 0 0,-4 6-12 0 0,0 0-3 0 0,0 1-52 0 0,0 0-3 0 0,-1 0 0 0 0,1 0 1 0 0,0 0-1 0 0,-1 1 0 0 0,1-1 0 0 0,0 0 0 0 0,0 0 0 0 0,0 1 0 0 0,0-1 0 0 0,0 0 0 0 0,0 1 0 0 0,0-1 0 0 0,0 1 0 0 0,0-1 1 0 0,0 1-1 0 0,0 0 0 0 0,0-1 0 0 0,1 1 0 0 0,10 0-2 0 0,13 1-27 0 0,-22-1-56 0 0,10 0-195 0 0,-11 0 174 0 0,6-2 1 0 0,-6 1 170 0 0,5 11 25 0 0,-5-8-90 0 0,3 6-17 0 0,-1 0 1 0 0,0 1 0 0 0,0-1 0 0 0,-1 1 0 0 0,0-1 0 0 0,2 10 0 0 0,8 55-101 0 0,-12-67 90 0 0,2 15-38 0 0,0 20-1 0 0,-3-39-29 0 0,0 0 20 0 0,-2 6 52 0 0,2-7 8 0 0,0-1 0 0 0,0 1 0 0 0,0-1 0 0 0,0 1 0 0 0,0-1-1 0 0,0 1 1 0 0,-1-1 0 0 0,1 0 0 0 0,0 1 0 0 0,0-1 0 0 0,0 1 0 0 0,-1-1 0 0 0,1 1 0 0 0,0-1 0 0 0,0 0 0 0 0,-1 1 0 0 0,1-1-1 0 0,0 0 1 0 0,-1 1 0 0 0,1-1 0 0 0,0 0 0 0 0,-1 1 0 0 0,1-1 0 0 0,-1 0 0 0 0,0 1 0 0 0,-8 5-1 0 0,7-4 3 0 0,-13 6 67 0 0,1-2-18 0 0,9-4 10 0 0,1 0 0 0 0,-1 0-1 0 0,0 0 1 0 0,1 1 0 0 0,-1-1 0 0 0,1 1 0 0 0,0 0 0 0 0,0 1 0 0 0,-5 4 0 0 0,7-5-2 0 0,1-1-71 0 0,-1 0 0 0 0,1 1 0 0 0,-1-1 1 0 0,1 1-1 0 0,0-1 0 0 0,0 1 0 0 0,1 0 1 0 0,-1-1-1 0 0,0 1 0 0 0,1 0 1 0 0,-1 0-1 0 0,1 3 0 0 0,0-2-33 0 0,0-2-62 0 0,-1 1 0 0 0,1-1 0 0 0,1 1-1 0 0,-1-1 1 0 0,0 0 0 0 0,0 1 0 0 0,2 3 0 0 0,-2-5 131 0 0,1 1-188 0 0,2 12-247 0 0,1 26 345 0 0,-2-1-1 0 0,-4 68 0 0 0,1-89 46 0 0,1 0 0 0 0,0-1 0 0 0,5 32 0 0 0,-5-48-25 0 0,1 1 0 0 0,-1-1 0 0 0,1 0 0 0 0,-1 1 1 0 0,1-1-1 0 0,0 0 0 0 0,-1 0 0 0 0,1 1 0 0 0,0-1 0 0 0,0 0 0 0 0,0 0 0 0 0,0 0 0 0 0,0 0 0 0 0,0 0 0 0 0,0 0 0 0 0,0 0 0 0 0,1 0 0 0 0,-1-1 0 0 0,0 1 0 0 0,0 0 1 0 0,1-1-1 0 0,-1 1 0 0 0,2 0 0 0 0,0 0-659 0 0,-1-1 1 0 0,1 0-1 0 0,0 1 0 0 0,-1-1 1 0 0,1 0-1 0 0,3 0 1 0 0,13-3-4906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34 125 4687 0 0,'0'0'1172'0'0,"-2"0"-1280"0"0,-5 0 70 0 0,-10-1 2511 0 0,10 0 3166 0 0,7-1-5451 0 0,0-5-18 0 0,0 5 582 0 0,0 4-664 0 0,1 7 87 0 0,0 0 0 0 0,-1 0 0 0 0,-1 17 0 0 0,0-2 245 0 0,1-22-316 0 0,0 1-9 0 0,2 43 416 0 0,-1-44-445 0 0,0 0 13 0 0,3 5-6 0 0,-3-5 63 0 0,0 0-82 0 0,2 6-33 0 0,-2-7 274 0 0,2-1-154 0 0,1 0 0 0 0,-1-1 0 0 0,0 1 0 0 0,1-1 0 0 0,-1 0 0 0 0,0 0 0 0 0,0-1 0 0 0,6-2 0 0 0,-8 3-46 0 0,1 0-39 0 0,3-4-30 0 0,-4 3 94 0 0,1 3-300 0 0,8 2 168 0 0,0 2 12 0 0,6 2 0 0 0,-12-7 0 0 0,0 0 0 0 0,-1 1 0 0 0,-1-1 0 0 0,1 0 0 0 0,0 1 0 0 0,-1-1 0 0 0,1 0 0 0 0,-1-1 0 0 0,1 1 0 0 0,-1 0 0 0 0,1-1 0 0 0,0 1 0 0 0,-1-1 0 0 0,4-1 0 0 0,20-7 0 0 0,75-18-204 0 0,-16 4 177 0 0,216-50-86 0 0,-234 63 113 0 0,-57 9-1 0 0,-7 1-5 0 0,1-1 0 0 0,-1 0 0 0 0,1 1-1 0 0,0 0 1 0 0,-1 0 0 0 0,1 0 0 0 0,4 1 0 0 0,18 3-8 0 0,-16-3 17 0 0,1-1 0 0 0,0 0 0 0 0,0 0 0 0 0,0-1 1 0 0,0-1-1 0 0,20-4 0 0 0,-11-1 99 0 0,0 0 1 0 0,30-15 0 0 0,-4-1 67 0 0,-45 23-150 0 0,0-1-1 0 0,0 0 1 0 0,0 1-1 0 0,0-1 1 0 0,0 1-1 0 0,0-1 1 0 0,0 1-1 0 0,0 0 1 0 0,0-1-1 0 0,1 1 1 0 0,-1 0-1 0 0,0 0 1 0 0,0 0-1 0 0,0 0 1 0 0,0 0-1 0 0,0 0 1 0 0,1 0-1 0 0,-1 0 1 0 0,0 0 0 0 0,0 1-1 0 0,0-1 1 0 0,0 0-1 0 0,0 1 1 0 0,0-1-1 0 0,0 1 1 0 0,0-1-1 0 0,0 1 1 0 0,0-1-1 0 0,0 1 1 0 0,0 0-1 0 0,0 0 1 0 0,1 1-1 0 0,2 2 44 0 0,10 21 389 0 0,-12-22-386 0 0,-2-2-59 0 0,1 0-1 0 0,-1-1 0 0 0,0 1 0 0 0,1-1 0 0 0,-1 1 1 0 0,0-1-1 0 0,1 1 0 0 0,-1 0 0 0 0,1-1 0 0 0,-1 1 0 0 0,1-1 1 0 0,-1 0-1 0 0,1 1 0 0 0,-1-1 0 0 0,1 1 0 0 0,-1-1 1 0 0,1 0-1 0 0,0 1 0 0 0,2 1 12 0 0,0-1 1 0 0,0 1-1 0 0,0 0 1 0 0,0-1-1 0 0,1 0 1 0 0,-1 0 0 0 0,0 0-1 0 0,1 0 1 0 0,-1 0-1 0 0,0-1 1 0 0,1 0-1 0 0,-1 1 1 0 0,1-1-1 0 0,5-1 1 0 0,-5 1 12 0 0,7-1-3 0 0,-1-1-1 0 0,0 1 1 0 0,0-2-1 0 0,1 1 1 0 0,12-7 0 0 0,-13 6-7 0 0,-6 1 22 0 0,3-3-47 0 0,-6 4-66 0 0,-2 3-200 0 0,-2 6 270 0 0,3-7 26 0 0,0-2 1 0 0,3-5-3 0 0,-1 2 19 0 0,0-5-33 0 0,2-7-3 0 0,-4 10 39 0 0,-4-26-44 0 0,3 21-27 0 0,1 4-82 0 0,0 6-229 0 0,-15 2-11955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87 455 0 0,'-37'27'-11'0'0,"8"-9"17096"0"0,89-38-16932 0 0,15-7 12 0 0,-48 16-118 0 0,26-12 40 0 0,91-26 1 0 0,-130 48-22 0 0,-2 7 1 0 0,-10-5-67 0 0,-1 0 0 0 0,0 1 1 0 0,0-1-1 0 0,0 0 0 0 0,0 1 1 0 0,0-1-1 0 0,0 1 0 0 0,0 0 0 0 0,-1-1 1 0 0,1 1-1 0 0,0-1 0 0 0,-1 1 0 0 0,0 0 1 0 0,1-1-1 0 0,-1 1 0 0 0,0 2 1 0 0,0 0 1 0 0,0-1 1 0 0,0 1 0 0 0,-1 0 0 0 0,1-1 0 0 0,-1 1-1 0 0,0 0 1 0 0,-2 3 0 0 0,-2 5 27 0 0,0 0-1 0 0,-1 0 1 0 0,-9 12-1 0 0,5-12 13 0 0,0-1 0 0 0,0 1-1 0 0,-1-2 1 0 0,0 0 0 0 0,-1 0-1 0 0,-24 15 1 0 0,-3 3 36 0 0,-43 30-27 0 0,18-14-28 0 0,-67 43-132 0 0,121-81 44 0 0,7-5-7 0 0,6-2-290 0 0,91-42 44 0 0,15-6 229 0 0,-90 42 87 0 0,0 1 1 0 0,0 1-1 0 0,0 0 0 0 0,21-1 0 0 0,-31 5 14 0 0,0 1 0 0 0,1 1 0 0 0,-1-1 0 0 0,0 2 0 0 0,16 3 0 0 0,-23-4 0 0 0,1 0-1 0 0,-1 0 0 0 0,0 1 1 0 0,0-1-1 0 0,-1 1 0 0 0,1-1 1 0 0,0 1-1 0 0,0 0 1 0 0,-1 0-1 0 0,1 0 0 0 0,-1 0 1 0 0,1 0-1 0 0,-1 0 0 0 0,0 0 1 0 0,0 0-1 0 0,0 0 0 0 0,0 1 1 0 0,0 2-1 0 0,3 9 0 0 0,-4-5 18 0 0,0 0 0 0 0,-1-1 0 0 0,0 1 0 0 0,0 0 0 0 0,0 0 0 0 0,-1-1 0 0 0,-1 1 0 0 0,0-1 0 0 0,-3 9 1 0 0,-1-2 24 0 0,0-1 1 0 0,-1 0 0 0 0,-1 0 0 0 0,-11 14 0 0 0,13-20-20 0 0,-1 0 0 0 0,0 0-1 0 0,0-1 1 0 0,-1 0 0 0 0,0-1 0 0 0,-1 1-1 0 0,-10 4 1 0 0,-74 31 303 0 0,55-29-141 0 0,-1-2-1 0 0,0-1 0 0 0,0-2 1 0 0,-1-2-1 0 0,0-1 0 0 0,-75-3 1 0 0,112-2-184 0 0,-5 0 24 0 0,1 0-1 0 0,-1-1 1 0 0,0 0 0 0 0,1-1 0 0 0,-10-2-1 0 0,15 3-29 0 0,-1-1-1 0 0,1 1 1 0 0,0-1-1 0 0,-1 0 1 0 0,1 0-1 0 0,0 0 1 0 0,0 0-1 0 0,0-1 1 0 0,1 1-1 0 0,-1-1 1 0 0,0 0-1 0 0,1 0 1 0 0,0 0-1 0 0,0 0 1 0 0,-1 0-1 0 0,-1-6 1 0 0,3 4-923 0 0,7 12 711 0 0,9 12-53 0 0,-2 1-696 0 0,-1 2-280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405 275 3679 0 0,'0'0'284'0'0,"-11"1"1326"0"0,6-1-496 0 0,0 0 760 0 0,0 0 0 0 0,0 0 0 0 0,-1 0 1 0 0,-8-3-1 0 0,13 3-1317 0 0,0-2-283 0 0,-1-1-165 0 0,1 0 1 0 0,0-1-1 0 0,0 1 1 0 0,0 0 0 0 0,0-1-1 0 0,0 1 1 0 0,1 0-1 0 0,0-1 1 0 0,0 1-1 0 0,0-1 1 0 0,0-5 0 0 0,11-45 361 0 0,-4 17-323 0 0,-4 16-146 0 0,-1 0 0 0 0,-1 0 0 0 0,-3-41 0 0 0,1 60-75 0 0,0 1-166 0 0,0 0 222 0 0,0 0 0 0 0,0 1-1 0 0,0-1 1 0 0,0 1 0 0 0,-1-1 0 0 0,1 1-1 0 0,0 0 1 0 0,0 0 0 0 0,0-1 0 0 0,0 1-1 0 0,-1 0 1 0 0,1 0 0 0 0,0 0 0 0 0,0 0-1 0 0,-1 0 1 0 0,1 0 0 0 0,0 1-1 0 0,0-1 1 0 0,0 0 0 0 0,0 0 0 0 0,-1 1-1 0 0,1-1 1 0 0,0 1 0 0 0,0-1 0 0 0,0 1-1 0 0,0 0 1 0 0,-1 0 0 0 0,-7 4-46 0 0,1 1 1 0 0,-10 8-1 0 0,15-12 37 0 0,-216 193-317 0 0,210-185 343 0 0,0-2 0 0 0,0 1 0 0 0,1 0 0 0 0,0 0 0 0 0,1 1 0 0 0,-11 17 0 0 0,13-13 14 0 0,5-2 71 0 0,0-9 87 0 0,10 2 128 0 0,-6-1-239 0 0,0-3-1 0 0,0 0-1 0 0,0 1 0 0 0,1-1 1 0 0,-1-1-1 0 0,0 1 1 0 0,0-1-1 0 0,0 1 0 0 0,1-1 1 0 0,-1 0-1 0 0,0-1 1 0 0,0 1-1 0 0,1-1 0 0 0,5-1 1 0 0,7-3 241 0 0,31-14 1 0 0,-34 13-193 0 0,2 0 12 0 0,-1-2-1 0 0,1 0 1 0 0,-1 0-1 0 0,0-1 0 0 0,25-22 1 0 0,-31 22-108 0 0,-2 1-2 0 0,-5 6 42 0 0,-3 5 1 0 0,-44 115 74 0 0,34-74-52 0 0,10-42-7 0 0,16 8 28 0 0,-13-9-92 0 0,0 1 0 0 0,1-1 0 0 0,-1 1 0 0 0,0-1 0 0 0,1 0 0 0 0,3 1 0 0 0,-1-2-82 0 0,30-19-989 0 0,-11 4-3843 0 0,-3 1-1482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57 184 10799 0 0,'-2'2'496'0'0,"-44"50"312"0"0,45-50-104 0 0,-4 3 303 0 0,3-5-52 0 0,1-7 4751 0 0,6-17-5694 0 0,-2 13-15 0 0,0 1-1 0 0,0 0 0 0 0,1-1 1 0 0,0 1-1 0 0,1 1 1 0 0,0-1-1 0 0,1 1 0 0 0,0 0 1 0 0,0 0-1 0 0,1 1 1 0 0,0-1-1 0 0,1 1 0 0 0,-1 1 1 0 0,2 0-1 0 0,-1 0 1 0 0,1 0-1 0 0,0 1 0 0 0,0 1 1 0 0,19-9-1 0 0,-20 11 14 0 0,18-7-22 0 0,36-9-1 0 0,-54 18 47 0 0,0-1-1 0 0,0 1 1 0 0,0 0 0 0 0,0 1-1 0 0,0 0 1 0 0,0 0 0 0 0,0 0-1 0 0,1 1 1 0 0,8 3 0 0 0,-15-4-11 0 0,0 1 1 0 0,0 0-1 0 0,0-1 1 0 0,0 1 0 0 0,-1 0-1 0 0,1 0 1 0 0,0 0-1 0 0,-1 0 1 0 0,1 0 0 0 0,0 1-1 0 0,-1-1 1 0 0,1 0-1 0 0,-1 1 1 0 0,0-1 0 0 0,1 1-1 0 0,-1 0 1 0 0,2 3-1 0 0,-2-2 2 0 0,0 0-1 0 0,0 0 0 0 0,0 0 1 0 0,0 0-1 0 0,-1 0 1 0 0,1 0-1 0 0,-1 1 0 0 0,0-1 1 0 0,0 0-1 0 0,0 4 0 0 0,-2 6 71 0 0,-1-1 0 0 0,1 0 0 0 0,-2 0-1 0 0,-7 18 1 0 0,1-8 13 0 0,-10 21 128 0 0,20-41-207 0 0,2 3-405 0 0,-2-5 355 0 0,0 0 1 0 0,0 1-1 0 0,0-1 1 0 0,0 1 0 0 0,0-1-1 0 0,0 0 1 0 0,0 1-1 0 0,0-1 1 0 0,0 0 0 0 0,0 1-1 0 0,0-1 1 0 0,0 0-1 0 0,1 1 1 0 0,-1-1 0 0 0,0 0-1 0 0,0 1 1 0 0,0-1-1 0 0,1 0 1 0 0,-1 1 0 0 0,0-1-1 0 0,0 0 1 0 0,1 0-1 0 0,-1 1 1 0 0,0-1 0 0 0,0 0-1 0 0,1 0 1 0 0,-1 1 0 0 0,11 2-1506 0 0,3-2-462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197 245 2759 0 0,'2'2'207'0'0,"25"17"7393"0"0,-24-10-5531 0 0,-3-9-1890 0 0,1 1 0 0 0,-1 0 0 0 0,1 0 0 0 0,-1 0 0 0 0,0 0 0 0 0,1 0 0 0 0,-1 0 0 0 0,0 0 0 0 0,0 0 1 0 0,0 0-1 0 0,0 1 0 0 0,0-1 0 0 0,0 1 0 0 0,0 1-78 0 0,-1 0 1 0 0,0-1-1 0 0,0 1 1 0 0,0 0-1 0 0,0-1 0 0 0,0 1 1 0 0,-1-1-1 0 0,1 1 1 0 0,-1-1-1 0 0,1 0 1 0 0,-1 0-1 0 0,0 0 0 0 0,0 0 1 0 0,0 0-1 0 0,0 0 1 0 0,0 0-1 0 0,-1 0 0 0 0,1-1 1 0 0,0 1-1 0 0,-1-1 1 0 0,1 0-1 0 0,-1 0 1 0 0,0 0-1 0 0,1 0 0 0 0,-5 1 1 0 0,0-1-54 0 0,0 1 0 0 0,-1-1 0 0 0,1 0 1 0 0,0-1-1 0 0,-1 1 0 0 0,1-2 0 0 0,0 1 0 0 0,-14-3 1 0 0,11 1 3 0 0,0-1 0 0 0,1 0 1 0 0,-1 0-1 0 0,1-1 0 0 0,0 0 1 0 0,0-1-1 0 0,-13-8 0 0 0,21 12-39 0 0,0-1 0 0 0,-1 1 0 0 0,1 0 0 0 0,0-1 0 0 0,0 1 0 0 0,0-1 0 0 0,0 1 0 0 0,1-1 0 0 0,-1 0 0 0 0,0 1-1 0 0,1-1 1 0 0,-1 0 0 0 0,1 0 0 0 0,-1 1 0 0 0,1-1 0 0 0,0 0 0 0 0,0 0 0 0 0,0 0 0 0 0,0 1 0 0 0,0-1 0 0 0,0 0 0 0 0,0 0 0 0 0,1 0 0 0 0,0-2-1 0 0,1-3 17 0 0,0 0-1 0 0,0 1 0 0 0,1-1 0 0 0,6-10 0 0 0,1 0-24 0 0,1 1-1 0 0,1 0 0 0 0,0 0 1 0 0,2 1-1 0 0,-1 1 0 0 0,2 0 1 0 0,0 1-1 0 0,0 0 1 0 0,32-18-1 0 0,-34 23 75 0 0,1 1-1 0 0,0 0 1 0 0,1 1 0 0 0,0 0-1 0 0,-1 2 1 0 0,2-1 0 0 0,-1 2-1 0 0,0 0 1 0 0,1 1 0 0 0,0 0-1 0 0,-1 2 1 0 0,1 0 0 0 0,15 1 0 0 0,-24 0 8 0 0,0 0 0 0 0,-1 1 1 0 0,1-1-1 0 0,-1 1 0 0 0,0 0 1 0 0,13 6-1 0 0,-18-7-65 0 0,1 1 0 0 0,0-1 0 0 0,0 0 0 0 0,0 0-1 0 0,-1 1 1 0 0,1-1 0 0 0,-1 1 0 0 0,1 0 0 0 0,-1-1 0 0 0,1 1 0 0 0,-1 0 0 0 0,0 0 0 0 0,0 0-1 0 0,0-1 1 0 0,0 1 0 0 0,0 1 0 0 0,0-1 0 0 0,-1 0 0 0 0,1 0 0 0 0,-1 0 0 0 0,1 0-1 0 0,-1 0 1 0 0,0 0 0 0 0,0 4 0 0 0,-1 3 33 0 0,0 0 0 0 0,-1-1 0 0 0,0 1 0 0 0,-1-1 0 0 0,1 1 1 0 0,-2-1-1 0 0,1 0 0 0 0,-1 0 0 0 0,0-1 0 0 0,-1 1 0 0 0,0-1 0 0 0,0 0 0 0 0,0 0 0 0 0,-13 12 0 0 0,3-6 16 0 0,0 0 0 0 0,0-1 1 0 0,-1-1-1 0 0,-1-1 0 0 0,-28 15 0 0 0,32-19-5 0 0,0 0 0 0 0,-28 7 0 0 0,38-12-81 0 0,-1 0 1 0 0,0-1 0 0 0,0 1-1 0 0,0-1 1 0 0,0 1 0 0 0,0-1-1 0 0,0-1 1 0 0,0 1 0 0 0,0 0-1 0 0,0-1 1 0 0,0 0 0 0 0,0 0-1 0 0,0 0 1 0 0,1 0 0 0 0,-6-3-1 0 0,8 3-174 0 0,0 0-1 0 0,-1 0 0 0 0,1 0 1 0 0,0 0-1 0 0,0 0 1 0 0,0 0-1 0 0,0 0 0 0 0,0-1 1 0 0,1 1-1 0 0,-1 0 0 0 0,0-1 1 0 0,1 1-1 0 0,-1 0 0 0 0,0-1 1 0 0,1 1-1 0 0,0-1 0 0 0,-1 1 1 0 0,1-1-1 0 0,0 1 0 0 0,0-1 1 0 0,0 1-1 0 0,0-1 0 0 0,0 1 1 0 0,0-1-1 0 0,0 1 0 0 0,1-3 1 0 0,1-10-6276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69 1375 0 0,'2'-2'37'0'0,"4"-10"123"0"0,0 0 0 0 0,15-21 4722 0 0,-13 24 561 0 0,-6 10-4013 0 0,0 0-1298 0 0,0 0 1 0 0,-1 1-1 0 0,1-1 0 0 0,-1 0 0 0 0,1 1 0 0 0,-1-1 0 0 0,1 1 0 0 0,-1 0 1 0 0,0-1-1 0 0,0 1 0 0 0,0 0 0 0 0,0 0 0 0 0,0-1 0 0 0,0 1 0 0 0,-1 0 0 0 0,1 0 1 0 0,-1 0-1 0 0,1 0 0 0 0,-1 0 0 0 0,0 0 0 0 0,1 0 0 0 0,-1 0 0 0 0,0 1 1 0 0,0-1-1 0 0,-1 3 0 0 0,-1 6 147 0 0,0 1 0 0 0,-1-1 0 0 0,-6 17 0 0 0,4-15-60 0 0,-9 27 22 0 0,-2 0 1 0 0,-1-1 0 0 0,-3 0-1 0 0,-35 52 1 0 0,-4-9-94 0 0,23-34 15 0 0,-38 67 1 0 0,67-99-129 0 0,0 1 0 0 0,-8 28 1 0 0,3-8 63 0 0,9-31-299 0 0,1-1-1 0 0,-1 0 1 0 0,0 1 0 0 0,0-1-1 0 0,0 0 1 0 0,-1 0 0 0 0,-4 4-1 0 0,-1 1-407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53 239 3679 0 0,'0'0'284'0'0,"0"2"-186"0"0,0 1 264 0 0,0 0 0 0 0,0 0 0 0 0,0 0 1 0 0,0 0-1 0 0,-1 0 0 0 0,0 0 0 0 0,1 0 0 0 0,-1 0 1 0 0,0-1-1 0 0,0 1 0 0 0,0 0 0 0 0,-1-1 0 0 0,1 1 1 0 0,-1 0-1 0 0,1-1 0 0 0,-1 0 0 0 0,0 1 0 0 0,0-1 1 0 0,0 0-1 0 0,0 0 0 0 0,0 0 0 0 0,-5 3 0 0 0,7-5-290 0 0,-1 0 0 0 0,1 0 0 0 0,0 0 0 0 0,-1 0 0 0 0,1 0-1 0 0,-1 0 1 0 0,1 0 0 0 0,-1 0 0 0 0,1 0 0 0 0,-1 0 0 0 0,1 0-1 0 0,-1 0 1 0 0,1 0 0 0 0,-1 0 0 0 0,1 0 0 0 0,0-1 0 0 0,-1 1 0 0 0,1 0-1 0 0,-1 0 1 0 0,1-1 0 0 0,0 1 0 0 0,-1 0 0 0 0,1 0 0 0 0,0-1-1 0 0,-1 1 1 0 0,1 0 0 0 0,0-1 0 0 0,-1 0 0 0 0,-7-10 956 0 0,8 7-890 0 0,-1 0 0 0 0,1-1 0 0 0,-1 1-1 0 0,1 0 1 0 0,0 0 0 0 0,1 0 0 0 0,-1 0 0 0 0,1-1-1 0 0,0 1 1 0 0,2-7 0 0 0,2-2 109 0 0,10-23 0 0 0,-5 19-240 0 0,0 1 0 0 0,1 1 0 0 0,0 0 0 0 0,1 0 0 0 0,1 1 0 0 0,0 0 1 0 0,1 2-1 0 0,1-1 0 0 0,0 2 0 0 0,27-17 0 0 0,-38 25 102 0 0,0 1 0 0 0,0 0 0 0 0,0 1 0 0 0,1-1-1 0 0,-1 1 1 0 0,0 0 0 0 0,0 0 0 0 0,1 0 0 0 0,-1 0 0 0 0,1 1-1 0 0,4-1 1 0 0,-7 2-117 0 0,0-1 1 0 0,0 0-1 0 0,0 0 0 0 0,0 1 0 0 0,0-1 0 0 0,0 1 0 0 0,-1 0 1 0 0,1 0-1 0 0,0 0 0 0 0,0 0 0 0 0,0 0 0 0 0,-1 0 1 0 0,1 0-1 0 0,-1 0 0 0 0,1 0 0 0 0,-1 1 0 0 0,1-1 0 0 0,-1 1 1 0 0,0-1-1 0 0,0 1 0 0 0,1 0 0 0 0,-1-1 0 0 0,0 1 0 0 0,0 0 1 0 0,-1 0-1 0 0,2 2 0 0 0,0 4-52 0 0,0-1 0 0 0,0 1 0 0 0,-1-1-1 0 0,0 1 1 0 0,0 16 0 0 0,-5 41 164 0 0,1-29-118 0 0,0-6-8 0 0,-10 53-1 0 0,12-79-311 0 0,-1 4 218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72 8263 0 0,'0'0'375'0'0,"2"-1"-2"0"0,6-9 560 0 0,-1 0 0 0 0,9-14 0 0 0,-6 7 3848 0 0,-10 8-1853 0 0,-7 16-2896 0 0,0 0 0 0 0,1 1 0 0 0,0 0 0 0 0,0 0-1 0 0,0 0 1 0 0,1 1 0 0 0,-8 18 0 0 0,-4 9-39 0 0,8-23-19 0 0,-18 23-1 0 0,3-4-166 0 0,7-12-298 0 0,0 1 0 0 0,-38 33 0 0 0,18-19-252 0 0,35-33 815 0 0,-7 10-564 0 0,10-10 137 0 0,7-3 363 0 0,45-17 737 0 0,-36 12-346 0 0,25-7 0 0 0,-38 12-360 0 0,26-6 390 0 0,1 1 0 0 0,-1 2 0 0 0,59-2 1 0 0,-74 8-358 0 0,-3-1 13 0 0,-8 0-26 0 0,5 1-38 0 0,-5-1 22 0 0,0 0-61 0 0,0 0 0 0 0,0 0 0 0 0,0-1 0 0 0,0 1 0 0 0,0-1 0 0 0,0 0 0 0 0,1 0 0 0 0,-1-1 0 0 0,0 1 0 0 0,0-1 0 0 0,0 0 0 0 0,0 0 0 0 0,0 0 0 0 0,0-1 1 0 0,0 1-1 0 0,5-4 0 0 0,4-1-140 0 0,0 1-421 0 0,0-1 0 0 0,12-8 0 0 0,-5-1-4244 0 0,-7 3-824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 2759 0 0,'-1'-9'12055'0'0,"-7"13"-11665"0"0,6-3-15 0 0,-4 3-124 0 0,1 0-1 0 0,0 0 0 0 0,0 0 0 0 0,0 1 1 0 0,1 0-1 0 0,-6 8 0 0 0,-22 37 493 0 0,16-23-426 0 0,-6 6-19 0 0,-134 227 700 0 0,65-94-874 0 0,-2 4-58 0 0,72-133-70 0 0,7-16 41 0 0,2 2-1 0 0,-13 29 1 0 0,22-44-21 0 0,1 0 0 0 0,-1 0 1 0 0,1 0-1 0 0,1 0 0 0 0,0 0 0 0 0,0 1 1 0 0,0-1-1 0 0,1 0 0 0 0,1 1 0 0 0,-1-1 1 0 0,3 9-1 0 0,-2-9 1 0 0,1-1-1 0 0,0 1 1 0 0,1-1 0 0 0,-1 0 0 0 0,1 1-1 0 0,5 6 1 0 0,0-3-17 0 0,5 4-577 0 0,-9-14 143 0 0,-1-1 49 0 0,-3 1 345 0 0,0-1-1 0 0,0 0 1 0 0,0 0-1 0 0,0 0 1 0 0,0 0-1 0 0,0 0 1 0 0,0 0-1 0 0,1 0 1 0 0,-1 0-1 0 0,0 0 1 0 0,0 0-1 0 0,0 0 1 0 0,0 0-1 0 0,0 0 1 0 0,1 0-1 0 0,-1 0 0 0 0,0 0 1 0 0,0 0-1 0 0,0 0 1 0 0,0 0-1 0 0,0 0 1 0 0,1 0-1 0 0,-1 0 1 0 0,0 0-1 0 0,0 0 1 0 0,0 0-1 0 0,0 0 1 0 0,0 0-1 0 0,0 0 1 0 0,0-1-1 0 0,1 1 1 0 0,-1 0-1 0 0,0 0 1 0 0,0 0-1 0 0,0 0 1 0 0,0 0-1 0 0,0 0 1 0 0,0-1-1 0 0,13-10-1617 0 0,2-4-20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50 1839 0 0,'0'0'7535'0'0,"-2"-1"-6947"0"0,1 1-450 0 0,-1 0 1 0 0,1 0-1 0 0,0-1 0 0 0,-1 1 0 0 0,1 0 1 0 0,0 0-1 0 0,-1 1 0 0 0,1-1 0 0 0,0 0 1 0 0,0 0-1 0 0,-1 1 0 0 0,-1 0 0 0 0,2-1 453 0 0,-11 8 490 0 0,-31 23 4831 0 0,46-33-5680 0 0,15-10-174 0 0,0 1-1 0 0,1 1 0 0 0,0 0 1 0 0,1 2-1 0 0,-1 0 0 0 0,2 1 1 0 0,-1 1-1 0 0,1 1 0 0 0,0 1 1 0 0,0 1-1 0 0,27-1 0 0 0,-20 4-95 0 0,0 1 0 0 0,0 1 0 0 0,45 10 0 0 0,-68-11 38 0 0,14 8 0 0 0,-9-2 0 0 0,-9-6-1 0 0,0 1 0 0 0,0-1 0 0 0,-1 1 0 0 0,1 0-1 0 0,0-1 1 0 0,-1 1 0 0 0,1 0 0 0 0,-1 0 0 0 0,0-1 0 0 0,0 1 0 0 0,0 0-1 0 0,0 0 1 0 0,0 0 0 0 0,0-1 0 0 0,0 1 0 0 0,0 0 0 0 0,-1 0-1 0 0,1-1 1 0 0,-1 1 0 0 0,1 0 0 0 0,-1 0 0 0 0,0-1 0 0 0,-1 4 0 0 0,-1 0-6 0 0,0 0 1 0 0,-1 1 0 0 0,0-2 0 0 0,1 1 0 0 0,-9 7 0 0 0,-4 4-4 0 0,-1-1-1 0 0,-1-1 0 0 0,0-1 1 0 0,-1-1-1 0 0,-1 0 0 0 0,-34 14 1 0 0,40-20-32 0 0,-104 48-136 0 0,116-53 99 0 0,12-12-89 0 0,-4 6 144 0 0,0 0 0 0 0,0 0 0 0 0,0 1 0 0 0,1-1 0 0 0,0 2 0 0 0,-1-1 0 0 0,2 1 0 0 0,-1 0 0 0 0,0 0 0 0 0,1 0 0 0 0,-1 1 0 0 0,1 1 0 0 0,-1-1 0 0 0,1 1 0 0 0,0 0 1 0 0,0 1-1 0 0,0 0 0 0 0,-1 0 0 0 0,1 1 0 0 0,15 3 0 0 0,-6 0 34 0 0,-1 0 1 0 0,0 2 0 0 0,0 0 0 0 0,-1 0-1 0 0,1 2 1 0 0,-2 0 0 0 0,1 0-1 0 0,23 19 1 0 0,-27-18 89 0 0,-1 1 0 0 0,0 0-1 0 0,-1 0 1 0 0,9 13 0 0 0,-17-21-65 0 0,-1-1 1 0 0,0 1-1 0 0,1 0 1 0 0,-1-1-1 0 0,0 1 0 0 0,0 0 1 0 0,0 0-1 0 0,0-1 1 0 0,0 1-1 0 0,-1 0 1 0 0,1-1-1 0 0,0 1 0 0 0,-1 0 1 0 0,0-1-1 0 0,1 1 1 0 0,-1 0-1 0 0,0-1 1 0 0,-1 3-1 0 0,0 0 5 0 0,0-1 14 0 0,1 1 0 0 0,-1-1 0 0 0,-1 0 0 0 0,1 0 0 0 0,0 0 1 0 0,-1-1-1 0 0,1 1 0 0 0,-1-1 0 0 0,0 1 0 0 0,0-1 0 0 0,0 0 0 0 0,0 0 0 0 0,-6 3 0 0 0,-5 1 144 0 0,0 0 0 0 0,-18 4 0 0 0,-7 3 128 0 0,13-4-169 0 0,-37 9 0 0 0,6-2-156 0 0,47-13 4 0 0,1 0-1 0 0,0 0 1 0 0,-1-1-1 0 0,0 0 0 0 0,1-1 1 0 0,-1 0-1 0 0,0-1 1 0 0,-11 0-1 0 0,16-1 1 0 0,-1-1-1 0 0,0 1 0 0 0,1-1 0 0 0,0 0 1 0 0,-1-1-1 0 0,1 1 0 0 0,0-1 1 0 0,0 0-1 0 0,0 0 0 0 0,1-1 0 0 0,-1 1 1 0 0,1-1-1 0 0,0 0 0 0 0,0-1 1 0 0,0 1-1 0 0,0 0 0 0 0,-4-9 0 0 0,-12-15-161 0 0,19 26 73 0 0,-2 6-647 0 0,3-4 719 0 0,-1 0-1 0 0,1 0 1 0 0,0 0 0 0 0,0 0-1 0 0,-1 0 1 0 0,1 0-1 0 0,0 0 1 0 0,0 0 0 0 0,-1 1-1 0 0,1-1 1 0 0,0 0-1 0 0,0 0 1 0 0,0 0-1 0 0,0 0 1 0 0,-1 1 0 0 0,1-1-1 0 0,0 0 1 0 0,0 0-1 0 0,0 0 1 0 0,0 1 0 0 0,0-1-1 0 0,-1 0 1 0 0,1 0-1 0 0,0 1 1 0 0,0-1 0 0 0,0 0-1 0 0,0 0 1 0 0,0 1-1 0 0,0-1 1 0 0,0 0-1 0 0,0 0 1 0 0,0 1 0 0 0,0-1-1 0 0,0 1 1 0 0,0 1-124 0 0,0 0 1 0 0,0 1-1 0 0,0-1 1 0 0,1 1-1 0 0,-1-1 1 0 0,1 0-1 0 0,0 0 1 0 0,-1 1-1 0 0,1-1 1 0 0,0 0-1 0 0,0 0 0 0 0,0 0 1 0 0,1 0-1 0 0,-1 0 1 0 0,0 0-1 0 0,1 0 1 0 0,-1 0-1 0 0,1 0 1 0 0,0-1-1 0 0,-1 1 1 0 0,1 0-1 0 0,3 1 1 0 0,12 4-1243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84 919 0 0,'-118'75'14691'0'0,"125"-74"-8603"0"0,-3-1-7787 0 0,26-1 2137 0 0,0 0 0 0 0,-1-2 0 0 0,45-11 0 0 0,-2 1-246 0 0,175-23 176 0 0,-180 30-364 0 0,-19 2-523 0 0,-45 4 441 0 0,0-1-1 0 0,-1 0 0 0 0,1 1 1 0 0,-1-1-1 0 0,1 0 0 0 0,-1-1 0 0 0,0 1 1 0 0,1 0-1 0 0,-1-1 0 0 0,0 1 0 0 0,0-1 1 0 0,0 0-1 0 0,0 0 0 0 0,0 0 0 0 0,-1 0 1 0 0,3-3-1 0 0,10-16-1561 0 0,-5 1-3579 0 0,-3 6-645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5063 0 0,'0'0'13055'0'0,"-1"2"-12174"0"0,-58 147 1723 0 0,51-121-2442 0 0,0-1 1 0 0,2 1-1 0 0,-4 50 0 0 0,9-65-158 0 0,0 11-8 0 0,0 1 0 0 0,5 46-1 0 0,-3-69-104 0 0,-1 0 1 0 0,1 0-1 0 0,-1 0 0 0 0,1 0 0 0 0,0 0 0 0 0,0 0 0 0 0,0 0 1 0 0,0 0-1 0 0,0 0 0 0 0,3 3 0 0 0,-4-4-27 0 0,8 7-1151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10135 0 0,'-2'2'4682'0'0,"-2"3"-3965"0"0,0 0 0 0 0,0 0 0 0 0,0 1 0 0 0,0-1 0 0 0,1 1 0 0 0,0 0 0 0 0,-3 10 0 0 0,1-1-368 0 0,1 0-1 0 0,-4 20 1 0 0,6-21-202 0 0,1 1-107 0 0,-1-1 3 0 0,-1-2-33 0 0,-3-2-10 0 0,-3-1 0 0 0,2-3-10 0 0,34-6-108 0 0,79-18 262 0 0,-55 8-96 0 0,-45 9-47 0 0,4-1 10 0 0,1 1-1 0 0,0-1 1 0 0,0 2-1 0 0,-1-1 1 0 0,14 2-1 0 0,13 3-10 0 0,-13 3-2788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14655 0 0,'0'0'671'0'0,"-3"0"-14"0"0,1 1-604 0 0,-1 0 0 0 0,0 0 0 0 0,0 0-1 0 0,0 0 1 0 0,1 0 0 0 0,-1 0 0 0 0,1 1 0 0 0,-1 0-1 0 0,1-1 1 0 0,-1 1 0 0 0,1 0 0 0 0,0 0-1 0 0,0 0 1 0 0,0 0 0 0 0,0 1 0 0 0,0-1 0 0 0,0 0-1 0 0,1 1 1 0 0,-1-1 0 0 0,1 1 0 0 0,-1 3-1 0 0,-3 4 395 0 0,1 1 0 0 0,0 1 0 0 0,1-1 0 0 0,-2 14 0 0 0,-25 236 2738 0 0,15-94-2993 0 0,11-138-182 0 0,1-15-10 0 0,1 0 0 0 0,1 0 0 0 0,0 0 1 0 0,1 1-1 0 0,3 25 0 0 0,5-10-15 0 0,0-19-39 0 0,-3-6 26 0 0,-4-3-98 0 0,-1-2-27 0 0,1 1 146 0 0,-1 0-1 0 0,0-1 0 0 0,1 1 0 0 0,-1-1 1 0 0,1 1-1 0 0,-1 0 0 0 0,1-1 0 0 0,-1 1 1 0 0,1-1-1 0 0,-1 0 0 0 0,1 1 1 0 0,0-1-1 0 0,-1 1 0 0 0,2-1 0 0 0,-2 0-216 0 0,1 1 0 0 0,0-1 0 0 0,-1 0 0 0 0,1 1 0 0 0,-1-1 0 0 0,1 1 0 0 0,-1-1 0 0 0,1 0 0 0 0,-1 1 0 0 0,1-1 0 0 0,-1 1 0 0 0,0-1 0 0 0,1 1 0 0 0,-1-1 0 0 0,1 1 0 0 0,-1 0 0 0 0,1 0 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208 322 5983 0 0,'-128'-5'3744'0'0,"121"4"-2946"0"0,-1 0-1 0 0,1-1 0 0 0,-9-2 0 0 0,-9-2 2301 0 0,9 4 3126 0 0,90-3-5023 0 0,137-7-341 0 0,-62 2-568 0 0,442-48-129 0 0,-130-36-550 0 0,-270 38 390 0 0,-5 2-17 0 0,-176 51-278 0 0,1 0-1 0 0,0 1 0 0 0,0 1 0 0 0,0 0 0 0 0,0 0 0 0 0,0 1 1 0 0,18 2-1 0 0,-26-2-595 0 0,-4 3-1568 0 0,-6 11 1144 0 0,-4 3-7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88 181 13703 0 0,'5'-11'293'0'0,"0"1"-1"0"0,0 0 0 0 0,1 1 0 0 0,0-1 1 0 0,1 1-1 0 0,0 0 0 0 0,0 1 0 0 0,1 0 0 0 0,0 0 1 0 0,0 0-1 0 0,1 1 0 0 0,0 1 0 0 0,1-1 1 0 0,-1 1-1 0 0,13-5 0 0 0,-5 3 10 0 0,0 1-1 0 0,0 1 1 0 0,1 0-1 0 0,-1 1 1 0 0,1 1-1 0 0,1 1 0 0 0,-1 1 1 0 0,0 0-1 0 0,27 1 1 0 0,-32 2-250 0 0,-3-1-23 0 0,1 0 1 0 0,-1 1 0 0 0,1 1-1 0 0,11 2 1 0 0,11 5 37 0 0,-20-4-57 0 0,-12-5-10 0 0,0 1 0 0 0,-1-1 0 0 0,1 1 0 0 0,0-1 0 0 0,-1 1 0 0 0,1-1 0 0 0,-1 1 0 0 0,1-1 0 0 0,-1 1 0 0 0,1 0 0 0 0,-1-1 0 0 0,1 1 0 0 0,0 1 0 0 0,-1-1 0 0 0,0 1 0 0 0,1-1 0 0 0,-1 1 0 0 0,0-1 0 0 0,0 1 0 0 0,0-1 0 0 0,0 1 0 0 0,0-1 0 0 0,-1 1 0 0 0,1-1 0 0 0,0 1 0 0 0,-1-1 0 0 0,1 1 0 0 0,-1-1 0 0 0,1 1 0 0 0,-1-1 0 0 0,0 0 0 0 0,0 1 0 0 0,1-1 0 0 0,-1 0 0 0 0,0 0 0 0 0,0 0 0 0 0,-2 2 0 0 0,-4 4 0 0 0,0 0 0 0 0,-13 9 0 0 0,7-6 0 0 0,-17 15 0 0 0,-2-2 0 0 0,-59 34 0 0 0,-77 22 0 0 0,142-68 19 0 0,0 1 1 0 0,1 1-1 0 0,1 2 0 0 0,-31 22 0 0 0,38-22 129 0 0,16-12-117 0 0,0-2 179 0 0,14 8-103 0 0,-10-8-85 0 0,0 0 0 0 0,1 0-1 0 0,-1 0 1 0 0,0 0 0 0 0,1 0-1 0 0,-1-1 1 0 0,1 0 0 0 0,-1 0 0 0 0,6 0-1 0 0,33-6 170 0 0,-27 3-131 0 0,126-19 440 0 0,-96 16-493 0 0,40-5 54 0 0,75-4 487 0 0,-11 14-259 0 0,66-6 94 0 0,-205 6-429 0 0,72-10-2284 0 0,-72 9 1883 0 0,-1-1 0 0 0,1 0 0 0 0,0 0 0 0 0,-1-1 1 0 0,18-10-1 0 0,-14 6-1024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98 5063 0 0,'0'-1'38'0'0,"-1"-1"0"0"0,0 1 0 0 0,0 0 0 0 0,0-1 0 0 0,0 1 0 0 0,0 0 0 0 0,-1 0 0 0 0,1 0 0 0 0,0 0 0 0 0,0 0 0 0 0,-1 0 0 0 0,1 1 0 0 0,-2-2 0 0 0,-10-2 3378 0 0,-1 0 8396 0 0,33-1-10710 0 0,-14 3-935 0 0,195-36 1641 0 0,2 17-3180 0 0,-159 17 205 0 0,-19 1-131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10591 0 0,'0'0'2322'0'0,"-2"-1"-997"0"0,0 1-1116 0 0,-1 0 0 0 0,0 0 0 0 0,1 0 0 0 0,-1 1 0 0 0,1-1 0 0 0,-1 1 0 0 0,0-1 0 0 0,1 1 0 0 0,-1 0 0 0 0,1 0-1 0 0,0 0 1 0 0,-1 0 0 0 0,1 0 0 0 0,0 0 0 0 0,-4 3 0 0 0,-7 3-113 0 0,-11 7 345 0 0,0 0 0 0 0,-28 23 1 0 0,12-8-1772 0 0,-96 82-1258 0 0,136-111 2587 0 0,-1 0 1 0 0,1 0-1 0 0,0 1 0 0 0,0-1 0 0 0,0 0 0 0 0,-1 0 0 0 0,1 0 0 0 0,0 0 0 0 0,0 0 0 0 0,0 1 1 0 0,-1-1-1 0 0,1 0 0 0 0,0 0 0 0 0,0 0 0 0 0,0 1 0 0 0,0-1 0 0 0,0 0 0 0 0,0 0 0 0 0,-1 1 1 0 0,1-1-1 0 0,0 0 0 0 0,0 0 0 0 0,0 1 0 0 0,0-1 0 0 0,0 0 0 0 0,0 0 0 0 0,0 1 1 0 0,0-1-1 0 0,0 0 0 0 0,0 0 0 0 0,0 1 0 0 0,0-1 0 0 0,0 0 0 0 0,0 0 0 0 0,0 1 0 0 0,1-1 1 0 0,-1 0-1 0 0,0 0 0 0 0,0 0 0 0 0,0 1 0 0 0,0-1 0 0 0,0 0 0 0 0,0 0 0 0 0,1 0 1 0 0,-1 1-1 0 0,0-1 0 0 0,0 0 0 0 0,0 0 0 0 0,1 0 0 0 0,-1 0 0 0 0,0 1 0 0 0,0-1 0 0 0,0 0 1 0 0,1 0-1 0 0,-1 0 0 0 0,0 0 0 0 0,0 0 0 0 0,1 0 0 0 0,-1 0 0 0 0,0 0 0 0 0,0 0 1 0 0,1 0-1 0 0,-1 0 0 0 0,0 0 0 0 0,0 0 0 0 0,1 0 0 0 0,-1 0 0 0 0,9 3 57 0 0,0-1-1 0 0,16 2 0 0 0,-19-3-15 0 0,0 0 0 0 0,0 0-1 0 0,0 0 1 0 0,0 0 0 0 0,-1 1-1 0 0,1 0 1 0 0,0 0 0 0 0,-1 1-1 0 0,8 4 1 0 0,-6-1 15 0 0,0 0 0 0 0,0 0 0 0 0,0 1 0 0 0,-1 0 0 0 0,0 1 0 0 0,0-1 0 0 0,-1 1 0 0 0,0 0 1 0 0,0 1-1 0 0,-1-1 0 0 0,0 1 0 0 0,3 9 0 0 0,-5-12-51 0 0,0-1 0 0 0,-1 1 0 0 0,1 0 0 0 0,-1 0 0 0 0,-1 0 0 0 0,1 0 0 0 0,-1 0 0 0 0,0 0 0 0 0,0 0 0 0 0,0 0 1 0 0,-1-1-1 0 0,0 1 0 0 0,0 0 0 0 0,-1 0 0 0 0,0 0 0 0 0,0-1 0 0 0,0 1 0 0 0,-1-1 0 0 0,1 0 0 0 0,-6 8 0 0 0,3-8-3 0 0,0 0-1 0 0,0 0 0 0 0,-1 0 1 0 0,1 0-1 0 0,-1-1 1 0 0,0 0-1 0 0,-1 0 1 0 0,1-1-1 0 0,-1 0 0 0 0,-6 3 1 0 0,-14 3-109 0 0,-33 8 0 0 0,44-13 27 0 0,4-1-249 0 0,-23 2-1 0 0,15-5-280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13903 0 0,'0'0'1262'0'0,"3"-1"-1037"0"0,34-8 527 0 0,1-1 0 0 0,38-18 0 0 0,38-12 1865 0 0,-78 30-1983 0 0,-2 0-377 0 0,0 1 0 0 0,0 2 1 0 0,1 1-1 0 0,46-2 0 0 0,-44 12-2631 0 0,-21-1 932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71 5063 0 0,'-2'0'390'0'0,"-11"3"-341"0"0,-15 3 13447 0 0,37-13-13281 0 0,0 0-1 0 0,1 0 1 0 0,-1 1 0 0 0,1 0-1 0 0,0 0 1 0 0,1 1 0 0 0,0 1-1 0 0,-1 0 1 0 0,1 0 0 0 0,19-3-1 0 0,3 1-70 0 0,-1 1 0 0 0,52 0 0 0 0,-53 5 71 0 0,44 5-1 0 0,-61-4-76 0 0,0 2 0 0 0,0 0 0 0 0,-1 1-1 0 0,1 0 1 0 0,19 9 0 0 0,-30-11-107 0 0,-1-1 0 0 0,1 1-1 0 0,0-1 1 0 0,-1 1 0 0 0,0 0-1 0 0,1 0 1 0 0,-1 0 0 0 0,0 0-1 0 0,0 0 1 0 0,0 1 0 0 0,0-1 0 0 0,-1 1-1 0 0,1-1 1 0 0,-1 1 0 0 0,1 0-1 0 0,-1-1 1 0 0,0 1 0 0 0,0 0-1 0 0,0 0 1 0 0,0 0 0 0 0,-1 0-1 0 0,1 0 1 0 0,-1 0 0 0 0,0 0 0 0 0,0 0-1 0 0,0 0 1 0 0,0 0 0 0 0,0 0-1 0 0,-1 0 1 0 0,1 0 0 0 0,-1 0-1 0 0,0-1 1 0 0,0 1 0 0 0,0 0 0 0 0,0 0-1 0 0,0 0 1 0 0,-1-1 0 0 0,1 1-1 0 0,-1-1 1 0 0,0 1 0 0 0,0-1-1 0 0,-3 4 1 0 0,-6 5 27 0 0,-1-1 0 0 0,0 0-1 0 0,0-1 1 0 0,-1-1 0 0 0,-1 0-1 0 0,1 0 1 0 0,-1-1 0 0 0,-18 6 0 0 0,-17 3-23 0 0,-55 12 1 0 0,87-24-32 0 0,-75 15-223 0 0,-35 10-649 0 0,72-14-385 0 0,53-14 918 0 0,17 5-1239 0 0,2-2 1451 0 0,1 0 1 0 0,0-2 0 0 0,33 2-1 0 0,16 1-85 0 0,86 18 211 0 0,-132-20 351 0 0,37 13 0 0 0,-52-14-200 0 0,0 1 1 0 0,0-1-1 0 0,0 1 0 0 0,-1 1 0 0 0,1-1 0 0 0,-1 1 0 0 0,0 0 0 0 0,0 0 1 0 0,0 0-1 0 0,5 6 0 0 0,-9-8-101 0 0,1 0 1 0 0,-1 0-1 0 0,0 0 1 0 0,0 0-1 0 0,0 0 1 0 0,0 1-1 0 0,0-1 1 0 0,-1 0-1 0 0,1 1 0 0 0,-1-1 1 0 0,1 0-1 0 0,-1 3 1 0 0,1 2 128 0 0,-1-5 5 0 0,-1 0-10 0 0,0 2-112 0 0,0 0-1 0 0,0-1 1 0 0,-1 1-1 0 0,1 0 1 0 0,-1-1 0 0 0,0 1-1 0 0,0-1 1 0 0,0 1-1 0 0,-1-1 1 0 0,1 0-1 0 0,-1 0 1 0 0,0 0 0 0 0,-6 4-1 0 0,-4 1 64 0 0,-1 0 0 0 0,1-1 0 0 0,-1-1 0 0 0,-1 0 0 0 0,1-1 0 0 0,-19 4 0 0 0,-110 19 621 0 0,89-19-570 0 0,43-7-147 0 0,9-1 21 0 0,3-2-1251 0 0,23-16-2173 0 0,-6 6-4657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0,'0'0'1638'0'0,"1"2"-813"0"0,2 2-441 0 0,0 0-1 0 0,0 0 1 0 0,-1 1-1 0 0,1-1 1 0 0,-1 1 0 0 0,-1-1-1 0 0,1 1 1 0 0,0 0-1 0 0,-1 0 1 0 0,0 0 0 0 0,0 0-1 0 0,-1 0 1 0 0,1 0-1 0 0,-1 0 1 0 0,0 0 0 0 0,-2 8-1 0 0,2-11-68 0 0,-1 1-159 0 0,-4 22-11 0 0,5-23-200 0 0,3-4-2099 0 0,16-10 1323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 4607 0 0,'0'0'354'0'0,"2"0"-233"0"0,1-1 463 0 0,0 1 1 0 0,0 0-1 0 0,0 0 0 0 0,0 1 0 0 0,0-1 1 0 0,-1 0-1 0 0,1 1 0 0 0,0 0 1 0 0,0 0-1 0 0,0 0 0 0 0,0 0 0 0 0,-1 0 1 0 0,1 0-1 0 0,0 1 0 0 0,-1-1 0 0 0,1 1 1 0 0,-1 0-1 0 0,3 2 0 0 0,-2-1 1074 0 0,-1-2-1414 0 0,-1 0 1 0 0,0 1-1 0 0,0-1 1 0 0,0 0-1 0 0,0 1 1 0 0,0-1 0 0 0,0 1-1 0 0,-1-1 1 0 0,1 1-1 0 0,0 0 1 0 0,-1-1-1 0 0,1 3 1 0 0,-1-4-171 0 0,1 2 671 0 0,-2 0-1 0 0,1 1-617 0 0,-1-1-1 0 0,0 0 0 0 0,0 0 1 0 0,0-1-1 0 0,-1 1 1 0 0,1 0-1 0 0,0 0 0 0 0,-1 0 1 0 0,1-1-1 0 0,-1 1 1 0 0,0-1-1 0 0,1 1 1 0 0,-1-1-1 0 0,0 0 0 0 0,0 0 1 0 0,0 0-1 0 0,0 0 1 0 0,0 0-1 0 0,-4 2 0 0 0,-6 1 267 0 0,-1-1 0 0 0,-18 4-1 0 0,8-3-58 0 0,-208 57 498 0 0,72-11-874 0 0,60-17-297 0 0,94-31 245 0 0,0 0 0 0 0,-1 0-1 0 0,1-1 1 0 0,-1 0 0 0 0,1 0 0 0 0,-1-1 0 0 0,1 1 0 0 0,-1-1 0 0 0,0-1 0 0 0,1 1 0 0 0,-1-1 0 0 0,1 1 0 0 0,-7-3-1 0 0,11 2 47 0 0,0 1 0 0 0,1-1-1 0 0,-1 1 1 0 0,0-1 0 0 0,1 1-1 0 0,-1-1 1 0 0,0 1 0 0 0,1-1-1 0 0,-1 0 1 0 0,1 1 0 0 0,-1-1-1 0 0,1 0 1 0 0,-1 0-1 0 0,1 1 1 0 0,-1-1 0 0 0,1 0-1 0 0,0 0 1 0 0,-1 0 0 0 0,1 1-1 0 0,0-1 1 0 0,0 0 0 0 0,0 0-1 0 0,0 0 1 0 0,0 0 0 0 0,0 0-1 0 0,0 0 1 0 0,0 1 0 0 0,0-1-1 0 0,0 0 1 0 0,0-1-1 0 0,1-2-96 0 0,0 1 0 0 0,0 0-1 0 0,0 0 1 0 0,0 1-1 0 0,0-1 1 0 0,3-4-1 0 0,1 0-225 0 0,0 1 0 0 0,1-1 0 0 0,0 1 0 0 0,0 0 0 0 0,1 1 0 0 0,0-1 0 0 0,10-5 0 0 0,11-10-1181 0 0,-27 20 1087 0 0,-3 3-283 0 0,-71 59 1005 0 0,22-20 83 0 0,-72 52 592 0 0,-11 10 664 0 0,114-83-1096 0 0,19-19 16 0 0,1-1-509 0 0,0 1-1 0 0,0-1 0 0 0,0 0 1 0 0,1 0-1 0 0,-1 0 0 0 0,0 0 1 0 0,0 0-1 0 0,0 0 0 0 0,0 1 1 0 0,0-1-1 0 0,1 0 0 0 0,-1 0 1 0 0,0 0-1 0 0,0 0 0 0 0,0 0 1 0 0,0 1-1 0 0,0-1 0 0 0,0 0 1 0 0,0 0-1 0 0,0 0 0 0 0,0 0 1 0 0,0 1-1 0 0,0-1 0 0 0,0 0 1 0 0,0 0-1 0 0,0 0 0 0 0,0 1 1 0 0,0-1-1 0 0,0 0 0 0 0,0 0 1 0 0,0 0-1 0 0,0 1 0 0 0,0-1-2 0 0,0 0 0 0 0,0 1 0 0 0,0-1-1 0 0,0 0 1 0 0,0 1 0 0 0,0-1 0 0 0,0 0 0 0 0,0 1 0 0 0,0-1-1 0 0,0 0 1 0 0,0 0 0 0 0,0 1 0 0 0,0-1 0 0 0,0 0-1 0 0,1 1 1 0 0,-1-1 0 0 0,0 0 0 0 0,0 0 0 0 0,0 1 0 0 0,0-1-1 0 0,1 0 1 0 0,-1 0 0 0 0,0 1 0 0 0,0-1 0 0 0,0 0-1 0 0,1 0 1 0 0,-1 0 0 0 0,0 1 0 0 0,0-1 0 0 0,1 0 0 0 0,-1 0-1 0 0,0 0 1 0 0,1 0 0 0 0,0 0 0 0 0,6 3 14 0 0,0-1 0 0 0,0 0 0 0 0,1 0 0 0 0,-1-1 0 0 0,1 0-1 0 0,-1 0 1 0 0,1-1 0 0 0,-1 0 0 0 0,13-1 0 0 0,76-16-135 0 0,-47 7-76 0 0,140-19-568 0 0,-134 23 651 0 0,81 3 1 0 0,-33 11 123 0 0,-89-6 101 0 0,-1 0 0 0 0,0 1 1 0 0,0 1-1 0 0,-1 0 0 0 0,22 11 1 0 0,-28-12 25 0 0,0 1 0 0 0,0 1 0 0 0,0-1 0 0 0,0 1 1 0 0,-1 0-1 0 0,0 0 0 0 0,0 1 0 0 0,0-1 0 0 0,-1 1 1 0 0,5 7-1 0 0,-8-11-52 0 0,0 0 0 0 0,0 0 0 0 0,0 1-1 0 0,-1-1 1 0 0,1 0 0 0 0,-1 0 0 0 0,1 3 0 0 0,0 0 77 0 0,0-3 106 0 0,-1 1-69 0 0,-1 2-122 0 0,1 1-1 0 0,-1-1 1 0 0,0 1 0 0 0,-1-1 0 0 0,1 0 0 0 0,-1 1-1 0 0,0-1 1 0 0,0 0 0 0 0,-1 0 0 0 0,0 0 0 0 0,1-1-1 0 0,-2 1 1 0 0,-5 6 0 0 0,-6 6 99 0 0,0 0 1 0 0,-20 14 0 0 0,18-16-129 0 0,8-7-37 0 0,-1-1 0 0 0,0 0 0 0 0,0 0 0 0 0,0-1 0 0 0,0 0 0 0 0,-1-1 0 0 0,0 0 0 0 0,-14 3 0 0 0,9-4 34 0 0,0 0 0 0 0,0-1 1 0 0,0-1-1 0 0,0-1 0 0 0,-24-1 1 0 0,-165-20 180 0 0,181 18-281 0 0,-8-2-375 0 0,30 3 43 0 0,-4-10-4066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 1839 0 0,'9'-10'16390'0'0,"-5"24"-13889"0"0,-3-10-2378 0 0,-1 0 0 0 0,0 0 0 0 0,0 1 1 0 0,-1-1-1 0 0,1 0 0 0 0,-1 0 0 0 0,0 0 0 0 0,0 0 0 0 0,0 0 1 0 0,-3 5-1 0 0,-20 39 474 0 0,19-38-441 0 0,-56 88 451 0 0,-8 16-544 0 0,68-112-153 0 0,4-3-2303 0 0,12-4 1175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17103 0 0,'-6'-16'1856'0'0,"20"12"-1792"0"0,1 2-64 0 0,-2 2 64 0 0,1 2-64 0 0,2 1-192 0 0,0 2-80 0 0,1-1-16 0 0,1 4-7072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21 9671 0 0,'3'-1'748'0'0,"48"-18"10288"0"0,-53 19-10487 0 0,-15 7-22 0 0,0 1 0 0 0,-23 14 0 0 0,-13 6-130 0 0,10-6-322 0 0,-57 39-1 0 0,85-51-70 0 0,9-7-4 0 0,5-3 0 0 0,-1 1 0 0 0,1 0 0 0 0,-1 0 0 0 0,1 0 0 0 0,0 0 0 0 0,-1 0 0 0 0,1 0 0 0 0,0 0 0 0 0,0 0 0 0 0,0 0 0 0 0,0 0 0 0 0,0 1 0 0 0,-1 1 0 0 0,-4 4-16 0 0,6-6 11 0 0,0-1 1 0 0,0 0-1 0 0,0 1 0 0 0,0-1 1 0 0,0 1-1 0 0,0-1 0 0 0,0 0 0 0 0,0 1 1 0 0,0-1-1 0 0,0 1 0 0 0,1-1 1 0 0,-1 0-1 0 0,0 1 0 0 0,0-1 1 0 0,0 0-1 0 0,1 1 0 0 0,-1-1 0 0 0,0 0 1 0 0,0 1-1 0 0,1-1 0 0 0,-1 0 1 0 0,0 0-1 0 0,1 1 0 0 0,-1-1 0 0 0,0 0 1 0 0,1 0-1 0 0,-1 0 0 0 0,0 1 1 0 0,1-1-1 0 0,10 6-26 0 0,6 0-141 0 0,0-1 1 0 0,0 0-1 0 0,26 3 0 0 0,8 2-105 0 0,-22-3 154 0 0,0 1 0 0 0,-1 2 0 0 0,0 1 0 0 0,0 1 0 0 0,44 27-1 0 0,-61-32 149 0 0,1 0-1 0 0,-1 0 1 0 0,-1 1-1 0 0,0 1 1 0 0,0 0-1 0 0,-1 0 1 0 0,13 16-1 0 0,-22-22 22 0 0,1 0-1 0 0,0-1 0 0 0,-1 1 0 0 0,0-1 1 0 0,1 1-1 0 0,-1 0 0 0 0,0-1 0 0 0,-1 1 1 0 0,1 0-1 0 0,0-1 0 0 0,-1 1 0 0 0,1 0 1 0 0,-1-1-1 0 0,-2 5 0 0 0,1-3 4 0 0,1 0-1 0 0,-1 0 0 0 0,0 0 1 0 0,-1 0-1 0 0,1-1 0 0 0,-1 1 1 0 0,1-1-1 0 0,-1 0 0 0 0,0 1 1 0 0,0-1-1 0 0,-1-1 0 0 0,1 1 1 0 0,-1 0-1 0 0,1-1 0 0 0,-1 0 1 0 0,0 0-1 0 0,0 0 1 0 0,-8 3-1 0 0,-3 0 68 0 0,-1-1 1 0 0,0-1-1 0 0,-26 3 0 0 0,32-5-103 0 0,-218 18 502 0 0,207-23-620 0 0,20 4-39 0 0,0-2-414 0 0,1-8-808 0 0,4-4-413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34 8287 0 0,'0'-2'639'0'0,"-3"-29"8012"0"0,1 33-7330 0 0,-10 13-526 0 0,2 1 0 0 0,0 0 0 0 0,-14 30 0 0 0,-2 4-267 0 0,-14 21 65 0 0,3 2 0 0 0,-39 107 1 0 0,-24 88-484 0 0,62-182-168 0 0,-50 84 0 0 0,23-53-1434 0 0,52-95-826 0 0,12-21 987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13703 0 0,'0'0'1246'0'0,"1"2"-948"0"0,4 3 26 0 0,0 0-1 0 0,0-1 1 0 0,1 1-1 0 0,-1-1 1 0 0,1 0-1 0 0,0-1 0 0 0,0 1 1 0 0,0-1-1 0 0,1 0 1 0 0,-1-1-1 0 0,1 0 1 0 0,-1 0-1 0 0,1 0 1 0 0,7 0-1 0 0,13 2 1002 0 0,1-2 0 0 0,33-1-1 0 0,-49-1-1133 0 0,40-1 295 0 0,0-2-1 0 0,0-3 0 0 0,61-14 0 0 0,-68 8-1615 0 0,82-32 1 0 0,-94 30-1303 0 0,1 0-5467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37 13591 0 0,'0'-6'206'0'0,"-3"-9"819"0"0,0 7-808 0 0,-5 1-61 0 0,7 6-47 0 0,-1 1 0 0 0,1 0-1 0 0,-1 0 1 0 0,0 0 0 0 0,1 0-1 0 0,-1 1 1 0 0,0-1 0 0 0,1 0 0 0 0,-1 1-1 0 0,1-1 1 0 0,-1 1 0 0 0,1-1-1 0 0,-1 1 1 0 0,1 0 0 0 0,-1-1-1 0 0,0 2 1 0 0,-23 16 1457 0 0,12-4-1088 0 0,0 0 1 0 0,1 1-1 0 0,1 0 1 0 0,-16 28-1 0 0,9-9 203 0 0,-18 48-1 0 0,18-32-485 0 0,-14 65 0 0 0,-3 55 251 0 0,11-46-309 0 0,15-88-175 0 0,-1-1 1 0 0,-2 0-1 0 0,-2-1 0 0 0,-1 0 1 0 0,-1-1-1 0 0,-22 32 0 0 0,30-55-76 0 0,1 0 1 0 0,-1 0-1 0 0,-1-1 0 0 0,0 0 0 0 0,0 0 0 0 0,-1-1 1 0 0,0 0-1 0 0,-17 9 0 0 0,25-16-30 0 0,3-3-729 0 0,1-6 747 0 0,1 0 0 0 0,1 0 0 0 0,-1 1 0 0 0,1-1 0 0 0,1 1 0 0 0,9-13 0 0 0,38-39-285 0 0,-39 46 405 0 0,1 0 0 0 0,0 1 0 0 0,19-13 0 0 0,-28 22 76 0 0,0 0-1 0 0,0 0 0 0 0,0 0 0 0 0,1 0 1 0 0,-1 1-1 0 0,1 0 0 0 0,0 0 1 0 0,-1 1-1 0 0,1-1 0 0 0,0 1 0 0 0,0 0 1 0 0,0 1-1 0 0,10 0 0 0 0,-13 1 18 0 0,0 0 1 0 0,-1 0-1 0 0,1 0 0 0 0,0 1 0 0 0,0-1 0 0 0,0 1 1 0 0,-1 0-1 0 0,1 0 0 0 0,-1 0 0 0 0,0 0 0 0 0,1 1 1 0 0,-1-1-1 0 0,0 0 0 0 0,3 6 0 0 0,-1 0 69 0 0,0 0 0 0 0,0 0-1 0 0,-1 1 1 0 0,0-1 0 0 0,-1 1 0 0 0,3 17-1 0 0,2 8 195 0 0,-3-21-207 0 0,-1-5-97 0 0,-1-1 1 0 0,-1 1 0 0 0,0 0-1 0 0,0 0 1 0 0,0 0 0 0 0,-1 11-1 0 0,0-8-112 0 0,0-9-340 0 0,8-11-1528 0 0,2-4 370 0 0,1-3-335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6911 0 0,'0'0'623'0'0,"-5"7"-502"0"0,-6 7 1241 0 0,2 0 0 0 0,-1 1 0 0 0,-9 24 0 0 0,-18 51 408 0 0,28-66-1901 0 0,-73 223 1105 0 0,30-84-516 0 0,-136 313 257 0 0,178-451-613 0 0,-70 185-409 0 0,77-200-15 0 0,-1 0-473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40 111 8287 0 0,'0'0'639'0'0,"0"2"-202"0"0,2 3 254 0 0,-1 0-1 0 0,1 0 1 0 0,0 0-1 0 0,0-1 1 0 0,3 7-1 0 0,-3-9 787 0 0,11 1 663 0 0,-6-2-1653 0 0,1 0 0 0 0,0-1 0 0 0,0 0 0 0 0,-1-1 0 0 0,1 0 0 0 0,15-3 1 0 0,46-17 1480 0 0,-50 14-1481 0 0,87-37 1268 0 0,-51 20-1384 0 0,-28 11-318 0 0,-15 7-53 0 0,-3-1-13 0 0,-9 7-2 0 0,1-1 1 0 0,-1 1 0 0 0,0-1 0 0 0,1 0-1 0 0,-1 0 1 0 0,0 1 0 0 0,0-1-1 0 0,1 0 1 0 0,-1 1 0 0 0,0-1 0 0 0,0 0-1 0 0,0 0 1 0 0,0 1 0 0 0,0-1-1 0 0,0 0 1 0 0,0 0 0 0 0,0 1 0 0 0,0-1-1 0 0,-1 0 1 0 0,1 0 0 0 0,0 1-1 0 0,0-1 1 0 0,-1 0 0 0 0,1 1 0 0 0,0-1-1 0 0,-1 0 1 0 0,1 1 0 0 0,-1-1-1 0 0,1 0 1 0 0,0 1 0 0 0,-2-1-1 0 0,-3-1-49 0 0,0 1 0 0 0,0 0 0 0 0,0 1 0 0 0,0-1 0 0 0,0 1-1 0 0,0 0 1 0 0,-1 1 0 0 0,1-1 0 0 0,0 1 0 0 0,0 0-1 0 0,0 0 1 0 0,0 0 0 0 0,0 1 0 0 0,-6 2 0 0 0,-9 6-96 0 0,1 0 1 0 0,-21 14-1 0 0,16-8 81 0 0,-10 5 16 0 0,1 1 0 0 0,-36 33 0 0 0,56-44 90 0 0,1 1 1 0 0,0 1-1 0 0,1 0 1 0 0,0 0-1 0 0,1 1 1 0 0,0 1 0 0 0,-12 25-1 0 0,21-36-9 0 0,-1 0-1 0 0,1 0 1 0 0,-1 0-1 0 0,1 0 1 0 0,0 0-1 0 0,1 1 1 0 0,-1-1-1 0 0,1 0 1 0 0,0 8-1 0 0,0-10-7 0 0,0-1-1 0 0,1 1 1 0 0,-1 0 0 0 0,1 0-1 0 0,-1 0 1 0 0,1-1 0 0 0,0 1-1 0 0,0 0 1 0 0,-1 0 0 0 0,1-1-1 0 0,1 1 1 0 0,-1-1-1 0 0,0 1 1 0 0,0-1 0 0 0,0 0-1 0 0,1 1 1 0 0,-1-1 0 0 0,1 0-1 0 0,-1 0 1 0 0,1 0 0 0 0,-1 0-1 0 0,1 0 1 0 0,0 0-1 0 0,2 1 1 0 0,4 1 25 0 0,1-1 0 0 0,0 0-1 0 0,-1 0 1 0 0,1-1 0 0 0,0 0 0 0 0,0-1 0 0 0,-1 0-1 0 0,16-1 1 0 0,6-3 74 0 0,35-9 0 0 0,-42 7-48 0 0,40-9-122 0 0,64-25 0 0 0,-6-11-3739 0 0,-92 36-3622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93 263 4143 0 0,'-2'1'319'0'0,"-32"23"377"0"0,30-21 84 0 0,0 1 0 0 0,1-1 0 0 0,-1 1-1 0 0,1-1 1 0 0,0 1 0 0 0,-5 8 0 0 0,5-6 507 0 0,0 0 1 0 0,-1 0 0 0 0,0-1 0 0 0,0 0-1 0 0,-5 6 1 0 0,18-20-886 0 0,19-23-99 0 0,-17 18-279 0 0,1 1 0 0 0,0 1 0 0 0,1 0-1 0 0,20-16 1 0 0,-5 9-29 0 0,63-45-203 0 0,-61 41 23 0 0,51-29-1 0 0,-75 48 241 0 0,0 2 1 0 0,0-1-1 0 0,0 1 0 0 0,0 0 0 0 0,0 0 0 0 0,0 1 0 0 0,8-1 1 0 0,-11 1-18 0 0,1 1 1 0 0,-1-1-1 0 0,0 1 1 0 0,1 0-1 0 0,-1 1 0 0 0,1-1 1 0 0,-1 0-1 0 0,1 1 1 0 0,-1 0-1 0 0,0 0 1 0 0,1 0-1 0 0,-1 0 1 0 0,0 0-1 0 0,6 4 1 0 0,-8-3 13 0 0,1 0 1 0 0,0 0-1 0 0,0 0 0 0 0,-1 0 0 0 0,0 0 1 0 0,1 0-1 0 0,-1 0 0 0 0,0 1 1 0 0,0-1-1 0 0,0 0 0 0 0,0 1 1 0 0,0-1-1 0 0,-1 1 0 0 0,1-1 1 0 0,-1 1-1 0 0,0 0 0 0 0,0-1 1 0 0,0 1-1 0 0,0-1 0 0 0,0 4 1 0 0,-1 2 77 0 0,0 0 0 0 0,0 0 0 0 0,-1-1 0 0 0,0 1 1 0 0,-5 10-1 0 0,1-3-25 0 0,-1-1 0 0 0,-1 0 0 0 0,0-1 1 0 0,-1 1-1 0 0,0-2 0 0 0,-1 1 0 0 0,-1-1 0 0 0,-15 13 0 0 0,11-10-83 0 0,13-14 31 0 0,3-2 0 0 0,5-13-143 0 0,1 1-1 0 0,0 0 0 0 0,1 0 0 0 0,1 1 0 0 0,13-16 0 0 0,-2 3-185 0 0,-3 2 204 0 0,1 2-1 0 0,1 0 1 0 0,37-31-1 0 0,-43 42 50 0 0,0 1 1 0 0,0 0-1 0 0,1 1 0 0 0,0 0 0 0 0,0 1 1 0 0,1 1-1 0 0,31-9 0 0 0,-29 10 64 0 0,5-1 373 0 0,41-5 0 0 0,-57 10-349 0 0,1 1-1 0 0,0 0 1 0 0,-1 0 0 0 0,1 1 0 0 0,0 0 0 0 0,-1 0-1 0 0,1 0 1 0 0,-1 1 0 0 0,0 0 0 0 0,11 4-1 0 0,-2 2 211 0 0,-6 0-148 0 0,0 6-41 0 0,-6-7-65 0 0,-1 1-1 0 0,0 0 0 0 0,-1-1 0 0 0,0 1 0 0 0,0 0 0 0 0,-1 0 0 0 0,1 0 0 0 0,-2 0 1 0 0,1 0-1 0 0,-1 0 0 0 0,-1 0 0 0 0,-1 8 0 0 0,-6 14 99 0 0,-19 48-1 0 0,27-74-113 0 0,-8 17 23 0 0,3-8-26 0 0,0 0-1 0 0,-3 16 0 0 0,9-27-215 0 0,2-2-2070 0 0,11 0 657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75 13791 0 0,'0'0'4620'0'0,"3"1"-3816"0"0,3 0-483 0 0,1 0 0 0 0,-1 0 0 0 0,1-1 0 0 0,0 0 0 0 0,-1 0 0 0 0,1 0 1 0 0,-1-1-1 0 0,11-2 0 0 0,57-17 1018 0 0,-54 14-1083 0 0,3-1-142 0 0,36-16-1 0 0,-58 22-148 0 0,-1 1 0 0 0,1 0 0 0 0,-1 0-1 0 0,0 0 1 0 0,1 0 0 0 0,-1 0 0 0 0,1-1 0 0 0,-1 1 0 0 0,1 0-1 0 0,-1 0 1 0 0,0-1 0 0 0,1 1 0 0 0,-1 0 0 0 0,0-1 0 0 0,1 1-1 0 0,-1 0 1 0 0,0-1 0 0 0,1 1 0 0 0,-1-1 0 0 0,0 1 0 0 0,0 0-1 0 0,0-1 1 0 0,1 1 0 0 0,-1-1 0 0 0,0 1 0 0 0,0-1 0 0 0,0 0-1 0 0,0 1 13 0 0,0-1-1 0 0,-1 1 0 0 0,1 0 0 0 0,-1-1 1 0 0,1 1-1 0 0,-1-1 0 0 0,1 1 0 0 0,-1 0 1 0 0,1-1-1 0 0,-1 1 0 0 0,1 0 0 0 0,-1 0 1 0 0,1-1-1 0 0,-1 1 0 0 0,1 0 0 0 0,-1 0 1 0 0,0 0-1 0 0,-29-4-494 0 0,14 6 311 0 0,1 0 0 0 0,0 1 0 0 0,0 0 0 0 0,0 1 0 0 0,0 1 0 0 0,-27 13 0 0 0,18-6 145 0 0,1 1 0 0 0,0 1-1 0 0,-25 21 1 0 0,34-23 154 0 0,1 1-1 0 0,0 0 0 0 0,1 1 1 0 0,1 1-1 0 0,0 0 0 0 0,1 0 1 0 0,-16 32-1 0 0,25-45-81 0 0,0 0 1 0 0,0 0-1 0 0,1 0 1 0 0,-1 0-1 0 0,1 1 0 0 0,-1-1 1 0 0,1 0-1 0 0,0 1 1 0 0,-1-1-1 0 0,1 0 0 0 0,0 1 1 0 0,1-1-1 0 0,-1 0 1 0 0,0 1-1 0 0,1-1 0 0 0,-1 0 1 0 0,1 1-1 0 0,0-1 1 0 0,0 0-1 0 0,0 0 1 0 0,0 0-1 0 0,0 0 0 0 0,0 0 1 0 0,0 0-1 0 0,1 0 1 0 0,-1 0-1 0 0,1 0 0 0 0,-1-1 1 0 0,1 1-1 0 0,0-1 1 0 0,0 1-1 0 0,0-1 1 0 0,0 1-1 0 0,0-1 0 0 0,0 0 1 0 0,3 1-1 0 0,1 0-110 0 0,-1-1-1 0 0,1 0 0 0 0,-1 0 1 0 0,1-1-1 0 0,-1 0 1 0 0,1 0-1 0 0,-1 0 1 0 0,1-1-1 0 0,6-1 0 0 0,-10 2 1 0 0,24-3-1178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8751 0 0,'0'0'794'0'0,"1"2"-652"0"0,19 36 1125 0 0,-16-32 78 0 0,0 0 0 0 0,0-1 0 0 0,0 0 0 0 0,7 6 0 0 0,-10-9-251 0 0,23 7 3804 0 0,-24-20-4542 0 0,1 8-320 0 0,-1 0 0 0 0,0 0-1 0 0,0 0 1 0 0,0 0 0 0 0,0 0-1 0 0,-1 0 1 0 0,-1-5-1 0 0,-23-51-10 0 0,18 47-75 0 0,1-1 0 0 0,1 0 0 0 0,0 0 0 0 0,-5-26 0 0 0,10 36-10 0 0,1 0 0 0 0,-1 0-1 0 0,1 1 1 0 0,0-1 0 0 0,0 0-1 0 0,0 0 1 0 0,0 1 0 0 0,0-1-1 0 0,1 0 1 0 0,-1 1 0 0 0,1-1-1 0 0,2-2 1 0 0,-3 3-29 0 0,2-1-3 0 0,0 0 0 0 0,0-1 0 0 0,0 1 0 0 0,0 0 0 0 0,0 1 0 0 0,1-1 0 0 0,-1 0 0 0 0,1 1-1 0 0,0 0 1 0 0,-1 0 0 0 0,1 0 0 0 0,5-1 0 0 0,5-2 5 0 0,0 1 1 0 0,18-2-1 0 0,-3 0 97 0 0,-21 4-9 0 0,20-5 145 0 0,1 1 1 0 0,37-2-1 0 0,-58 8 0 0 0,0 0 0 0 0,1 1 0 0 0,-1 0 1 0 0,0 1-1 0 0,0 0 0 0 0,11 3 0 0 0,-17-4-118 0 0,0 0 0 0 0,0 0 1 0 0,0 0-1 0 0,0 0 0 0 0,0 0 1 0 0,-1 1-1 0 0,1-1 0 0 0,0 1 1 0 0,-1-1-1 0 0,1 1 0 0 0,-1-1 1 0 0,1 1-1 0 0,-1 0 0 0 0,0-1 0 0 0,0 1 1 0 0,0 0-1 0 0,0 0 0 0 0,0 0 1 0 0,0 0-1 0 0,0 0 0 0 0,-1 0 1 0 0,1 1-1 0 0,-1-1 0 0 0,0 0 1 0 0,1 0-1 0 0,-1 0 0 0 0,0 0 0 0 0,0 0 1 0 0,0 1-1 0 0,-1 1 0 0 0,-1 7-3 0 0,1-1 1 0 0,-2 0-1 0 0,0 0 0 0 0,-6 16 0 0 0,7-21-11 0 0,-1 3-40 0 0,0-1 1 0 0,0 0-1 0 0,0 0 0 0 0,-1 0 1 0 0,0-1-1 0 0,0 1 0 0 0,-1-1 0 0 0,0 0 1 0 0,0 0-1 0 0,0 0 0 0 0,-1-1 1 0 0,1 0-1 0 0,-9 5 0 0 0,-28 18-285 0 0,32-20 136 0 0,-2 0 0 0 0,1-1 0 0 0,-24 11 0 0 0,30-16 4 0 0,-2 1-239 0 0,1-1 1 0 0,-1 1-1 0 0,0-1 0 0 0,0-1 1 0 0,0 1-1 0 0,-10 0 1 0 0,16-2 251 0 0,0 0 0 0 0,-1-1 0 0 0,1 1 0 0 0,0 0 0 0 0,0-1 0 0 0,0 1 0 0 0,0 0 0 0 0,0-1 0 0 0,0 0 1 0 0,0 1-1 0 0,0-1 0 0 0,0 1 0 0 0,0-1 0 0 0,0 0 0 0 0,0 0 0 0 0,0 0 0 0 0,1 1 0 0 0,-1-1 0 0 0,-1-1 0 0 0,-3-10-1330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46 12407 0 0,'1'-1'566'0'0,"3"-3"-263"0"0,-2 1-243 0 0,0 1-1 0 0,0 0 1 0 0,1 0-1 0 0,-1 0 0 0 0,1 0 1 0 0,0 0-1 0 0,5-2 0 0 0,25-17 2399 0 0,-31 20-1030 0 0,10 10-442 0 0,-11-7-919 0 0,1 0 0 0 0,-1 1-1 0 0,0-1 1 0 0,0 0 0 0 0,0 1-1 0 0,0 0 1 0 0,0-1 0 0 0,0 1 0 0 0,-1-1-1 0 0,1 1 1 0 0,-1 0 0 0 0,0-1-1 0 0,1 1 1 0 0,-2 0 0 0 0,1-1 0 0 0,0 1-1 0 0,0 0 1 0 0,-1 2 0 0 0,-2 8 141 0 0,0 0 1 0 0,-6 16 0 0 0,8-27-173 0 0,-13 34 134 0 0,-2 0 1 0 0,-2-1 0 0 0,0-1 0 0 0,-3 0 0 0 0,-26 33 0 0 0,-8 1-66 0 0,-75 71 1 0 0,116-125-68 0 0,-22 29 1 0 0,32-37-32 0 0,0 0-1 0 0,0 1 1 0 0,1-1 0 0 0,-1 1 0 0 0,1 0 0 0 0,1 0 0 0 0,0 0-1 0 0,-2 8 1 0 0,3-2-33 0 0,2-12-57 0 0,0 1 1 0 0,-1-1 0 0 0,1 1 0 0 0,0-1 0 0 0,-1 0 0 0 0,1 0 0 0 0,0 1 0 0 0,0-1 0 0 0,0 0-1 0 0,0 0 1 0 0,0 0 0 0 0,1 0 0 0 0,-1 0 0 0 0,0 0 0 0 0,0 0 0 0 0,1 0 0 0 0,-1-1 0 0 0,3 2 0 0 0,12 1-5932 0 0,-4-3-162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140 271 1839 0 0,'-1'2'3360'0'0,"-19"31"5164"0"0,1 1-3786 0 0,-37 73-2155 0 0,30-58-1199 0 0,22-44-1343 0 0,-6 23 198 0 0,7-19-305 0 0,2-7-340 0 0</inkml:trace>
  <inkml:trace contextRef="#ctx0" brushRef="#br0" timeOffset="1">393 25 11519 0 0,'-7'-24'9768'0'0,"14"35"-10400"0"0,0-2-576 0 0,4 3-7504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18 6447 0 0,'-2'0'499'0'0,"-8"-1"63"0"0,0 0-1 0 0,0-1 1 0 0,-12-3 0 0 0,12 3 793 0 0,-1-1 0 0 0,1 1 0 0 0,-15 0 0 0 0,18 2-1039 0 0,1 1 1 0 0,-1-1-1 0 0,0 1 1 0 0,1 1-1 0 0,-1-1 1 0 0,1 1 0 0 0,-1 0-1 0 0,1 0 1 0 0,0 1-1 0 0,0 0 1 0 0,0 0-1 0 0,0 1 1 0 0,1-1-1 0 0,-1 1 1 0 0,1 0 0 0 0,0 1-1 0 0,0-1 1 0 0,-7 10-1 0 0,-8 9 632 0 0,-29 43 0 0 0,41-54-774 0 0,1 0-1 0 0,1 0 0 0 0,0 1 0 0 0,1 0 0 0 0,0 0 0 0 0,-3 15 0 0 0,7-26-142 0 0,1 0 0 0 0,-1-1 0 0 0,1 1 0 0 0,0 0 0 0 0,0 0 1 0 0,0 0-1 0 0,0 0 0 0 0,0 0 0 0 0,1 0 0 0 0,-1 0 0 0 0,0-1 0 0 0,1 1 0 0 0,-1 0 0 0 0,1 0 0 0 0,0 0 0 0 0,0-1 0 0 0,-1 1 0 0 0,1 0 0 0 0,0-1 0 0 0,1 1 0 0 0,-1-1 0 0 0,0 1 1 0 0,0-1-1 0 0,1 0 0 0 0,-1 1 0 0 0,0-1 0 0 0,1 0 0 0 0,-1 0 0 0 0,1 0 0 0 0,0 0 0 0 0,-1 0 0 0 0,1 0 0 0 0,0 0 0 0 0,3 0 0 0 0,1 1 0 0 0,-1-1-1 0 0,1 0 0 0 0,0 0 0 0 0,0 0 1 0 0,0-1-1 0 0,0 0 0 0 0,0 0 0 0 0,0 0 1 0 0,0-1-1 0 0,6-1 0 0 0,2-1-100 0 0,-1-1 0 0 0,1 0-1 0 0,0-1 1 0 0,-1 0 0 0 0,0-1-1 0 0,0 0 1 0 0,-1-2 0 0 0,0 1-1 0 0,0-1 1 0 0,0-1 0 0 0,-1 0-1 0 0,-1-1 1 0 0,0 0 0 0 0,13-16-1 0 0,-16 19 23 0 0,-6 5 112 0 0,-3 4 19 0 0,-3 1-37 0 0,1 0-12 0 0,-1-1 0 0 0,1 1 0 0 0,0 0 0 0 0,1 0 0 0 0,-1 1 0 0 0,1-1 0 0 0,-1 1 0 0 0,-3 5 0 0 0,4 1-153 0 0,3-9 0 0 0,0 0-1 0 0,0 0 1 0 0,0 0-1 0 0,1-1 1 0 0,-1 1-1 0 0,0 0 1 0 0,1 0-1 0 0,-1 0 1 0 0,1 0-1 0 0,-1 0 1 0 0,1 0-1 0 0,-1-1 0 0 0,1 1 1 0 0,-1 0-1 0 0,1-1 1 0 0,0 1-1 0 0,-1 0 1 0 0,1-1-1 0 0,0 1 1 0 0,0-1-1 0 0,0 1 1 0 0,-1-1-1 0 0,1 1 1 0 0,0-1-1 0 0,0 1 0 0 0,0-1 1 0 0,0 0-1 0 0,2 1 1 0 0,14 4-1224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26 301 19407 0 0,'0'0'1759'0'0,"-2"0"-1448"0"0,-20 2-223 0 0,22-2-56 0 0,0 0 1 0 0,1-1-1 0 0,-1 1 1 0 0,0 0-1 0 0,0 0 1 0 0,0 0-1 0 0,0 0 1 0 0,0 0-1 0 0,0 0 1 0 0,0 0-1 0 0,0 0 1 0 0,0 0-1 0 0,0 0 1 0 0,0-1-1 0 0,0 1 1 0 0,0 0 0 0 0,0 0-1 0 0,0 0 1 0 0,0 0-1 0 0,0 0 1 0 0,0 0-1 0 0,0 0 1 0 0,0 0-1 0 0,0 0 1 0 0,0-1-1 0 0,0 1 1 0 0,0 0-1 0 0,0 0 1 0 0,0 0-1 0 0,0 0 1 0 0,0 0 0 0 0,0 0-1 0 0,0 0 1 0 0,0 0-1 0 0,0 0 1 0 0,0 0-1 0 0,0-1 1 0 0,0 1-1 0 0,-1 0 1 0 0,1 0-1 0 0,0 0 1 0 0,0 0-1 0 0,0 0 1 0 0,0 0-1 0 0,0 0 1 0 0,0 0 0 0 0,0 0-1 0 0,0 0 1 0 0,0 0-1 0 0,0 0 1 0 0,-1 0-1 0 0,1 0 1 0 0,0 0-1 0 0,0 0 1 0 0,0 0-1 0 0,0 0 1 0 0,0 0-1 0 0,0 0 1 0 0,0 0-1 0 0,0 0 1 0 0,0 0 0 0 0,-1 0-1 0 0,1 0 1 0 0,0 0-1 0 0,12-10 634 0 0,22-14-537 0 0,-29 21 84 0 0,183-128 790 0 0,-155 106-1018 0 0,1 2 0 0 0,1 1 1 0 0,70-32-1 0 0,-102 53 9 0 0,0 0 0 0 0,0 0 0 0 0,0 0 0 0 0,0 0 0 0 0,1 1 1 0 0,-1-1-1 0 0,0 1 0 0 0,4 0 0 0 0,-6 0 5 0 0,0 0 0 0 0,0 0 0 0 0,0 0 1 0 0,-1 0-1 0 0,1 0 0 0 0,0 1 0 0 0,0-1 1 0 0,0 0-1 0 0,0 1 0 0 0,-1-1 0 0 0,1 0 1 0 0,0 1-1 0 0,0 0 0 0 0,1 1 2 0 0,0 0 1 0 0,-1-1-1 0 0,1 1 0 0 0,-1 1 0 0 0,0-1 1 0 0,0 0-1 0 0,0 0 0 0 0,0 0 0 0 0,0 1 1 0 0,0-1-1 0 0,-1 0 0 0 0,1 1 1 0 0,-1-1-1 0 0,1 1 0 0 0,-1 3 0 0 0,0 6 24 0 0,-1 23-1 0 0,0-22-6 0 0,0 4 61 0 0,0 0 0 0 0,1 0 0 0 0,1 0 0 0 0,1 0 0 0 0,5 24 0 0 0,-6-35-61 0 0,1 0 0 0 0,1 0 0 0 0,-1 0-1 0 0,1 0 1 0 0,0 0 0 0 0,0-1-1 0 0,0 1 1 0 0,1-1 0 0 0,0 0-1 0 0,0 0 1 0 0,0 0 0 0 0,1-1 0 0 0,0 1-1 0 0,0-1 1 0 0,0 0 0 0 0,0 0-1 0 0,9 4 1 0 0,7 2 66 0 0,1 0 1 0 0,0-2-1 0 0,1 0 0 0 0,40 7 0 0 0,-23-8-512 0 0,79 2-1 0 0,-81-9-111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11431 0 0,'0'0'1240'0'0,"-11"0"-1240"0"0,0-1-7424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2:5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1 128 919 0 0,'0'0'14744'0'0,"11"-10"-14172"0"0,-5-1-519 0 0,-1-1-1 0 0,0 0 1 0 0,0 0-1 0 0,5-24 1 0 0,-10 32-10 0 0,-4-6 2755 0 0,6 12-2732 0 0,5 6-56 0 0,-1 2-10 0 0,-4-6-3 0 0,-1 0 8 0 0,-2 15-93 0 0,-5 24 74 0 0,5-26 342 0 0,1-1-1 0 0,1 1 1 0 0,0-1 0 0 0,1 1-1 0 0,0-1 1 0 0,2 0-1 0 0,0 0 1 0 0,1 0 0 0 0,11 24-1 0 0,-11-28-170 0 0,2 0-85 0 0,0-4-72 0 0,-6-6-54 0 0,-1-4-251 0 0,0 0 288 0 0,-1 0 0 0 0,1 0 0 0 0,0 0 0 0 0,-1 0 0 0 0,0 1 0 0 0,1-1 0 0 0,-3-3 0 0 0,1 1 11 0 0,-6-18 68 0 0,1-1 0 0 0,1 1 0 0 0,1-1 0 0 0,1 0 0 0 0,1-1 0 0 0,0-25-1 0 0,3 47 266 0 0,-1-4-131 0 0,-1 5-60 0 0,-3 8 671 0 0,2 2-875 0 0,3-4 9 0 0,3 6 47 0 0,5-1 12 0 0,1-2 11 0 0,5 2-3 0 0,-12-10-11 0 0,2 0-4 0 0,11 6 3 0 0,-10-19 107 0 0,-5 4-95 0 0,1 1-1 0 0,0-1 1 0 0,1 0 0 0 0,-1 1-1 0 0,1-1 1 0 0,1 1-1 0 0,0 0 1 0 0,0 0 0 0 0,5-8-1 0 0,17-36-7 0 0,-18 40 0 0 0,-2 4 16 0 0,-4 7 721 0 0,-4 15-434 0 0,-4 9-224 0 0,2-7-7 0 0,1 1 0 0 0,1-1 1 0 0,0 1-1 0 0,-1 20 0 0 0,6-24-72 0 0,-1-12-8 0 0,0 0-1 0 0,-1 1 0 0 0,1-1 1 0 0,0 0-1 0 0,0 1 1 0 0,0-1-1 0 0,0 0 1 0 0,0 0-1 0 0,0 0 0 0 0,0 0 1 0 0,1 0-1 0 0,-1 0 1 0 0,0 0-1 0 0,1 0 0 0 0,-1 0 1 0 0,0 0-1 0 0,1-1 1 0 0,2 2-1 0 0,-1-2-36 0 0,0 1 1 0 0,1-1-1 0 0,-1 1 0 0 0,0-1 0 0 0,0 0 0 0 0,1 0 0 0 0,-1-1 1 0 0,6 0-1 0 0,0-1-100 0 0,-1-1-1 0 0,0 0 1 0 0,0 0 0 0 0,0 0 0 0 0,0-1 0 0 0,11-8-1 0 0,9-12-803 0 0,3-9-39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77 244 14799 0 0,'-18'12'829'0'0,"12"-8"-682"0"0,-1 1 0 0 0,1-1-1 0 0,0 1 1 0 0,0 0 0 0 0,1 0-1 0 0,-1 1 1 0 0,1 0 0 0 0,-6 9 0 0 0,10-14 1065 0 0,1 0-1190 0 0,0 0 0 0 0,1-1 0 0 0,-1 1 0 0 0,0 0 0 0 0,0-1 0 0 0,0 1 0 0 0,1-1 0 0 0,-1 1 0 0 0,0-1 0 0 0,1 1 0 0 0,-1-1 1 0 0,0 1-1 0 0,1-1 0 0 0,-1 1 0 0 0,1-1 0 0 0,-1 1 0 0 0,1-1 0 0 0,-1 0 0 0 0,1 1 0 0 0,-1-1 0 0 0,1 0 0 0 0,-1 1 1 0 0,1-1-1 0 0,0 0 0 0 0,-1 0 0 0 0,1 1 0 0 0,-1-1 0 0 0,1 0 0 0 0,0 0 0 0 0,-1 0 0 0 0,1 0 0 0 0,0 0 0 0 0,22 0-76 0 0,5-8 446 0 0,0-1-1 0 0,-1-1 1 0 0,0-1-1 0 0,29-17 0 0 0,14-5 128 0 0,76-28 182 0 0,102-48-242 0 0,-236 103-456 0 0,63-27-203 0 0,-66 30-165 0 0,1 0 1 0 0,-1 0 0 0 0,1 1 0 0 0,0 0 0 0 0,19-1 0 0 0,-21 4-954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4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55 2759 0 0,'0'0'9212'0'0,"-9"-1"-8272"0"0,5 1-665 0 0,1 0 0 0 0,-1 0 1 0 0,1 1-1 0 0,-1-1 0 0 0,0 1 0 0 0,1 0 0 0 0,-1 0 0 0 0,1 0 0 0 0,0 1 0 0 0,-1-1 0 0 0,1 1 0 0 0,-5 3 1855 0 0,8-4-2075 0 0,-1 3 58 0 0,0-1 1 0 0,0 0-1 0 0,0 0 1 0 0,-1 0 0 0 0,1 0-1 0 0,-1 0 1 0 0,0 0 0 0 0,0 0-1 0 0,-3 4 1 0 0,1-3 1000 0 0,4-4-1071 0 0,0 0 0 0 0,0 1 0 0 0,0-1 0 0 0,-1 0 0 0 0,1 0 0 0 0,0 1 0 0 0,0-1 0 0 0,0 0 0 0 0,0 0 0 0 0,0 1-1 0 0,0-1 1 0 0,0 0 0 0 0,0 0 0 0 0,0 1 0 0 0,0-1 0 0 0,0 0 0 0 0,0 0 0 0 0,0 1 0 0 0,0-1 0 0 0,0 0 0 0 0,0 1 0 0 0,0-1 0 0 0,0 0 0 0 0,0 0-1 0 0,0 1 1 0 0,0-1 0 0 0,1 0 0 0 0,-1 0 0 0 0,0 0 0 0 0,0 1 0 0 0,0-1 0 0 0,0 0 0 0 0,0 0 0 0 0,1 0 0 0 0,-1 1 0 0 0,0-1 0 0 0,0 0 0 0 0,1 0 0 0 0,-1 0-1 0 0,16 8 345 0 0,20 0-324 0 0,104 5 504 0 0,-73-8-328 0 0,83 17-1 0 0,-113-14-250 0 0,72 6 1 0 0,-94-13-45 0 0,-1-1 1 0 0,0-1-1 0 0,0 0 1 0 0,0-1-1 0 0,0-1 1 0 0,0 0-1 0 0,0-1 1 0 0,18-7-1 0 0,-7-2 16 0 0,0 0 0 0 0,-1-2 0 0 0,-1-1 0 0 0,35-31-1 0 0,-22 18 5 0 0,-28 23-1 0 0,0 0 1 0 0,1 1-1 0 0,-1 0 1 0 0,1 1 0 0 0,17-7-1 0 0,-24 10 25 0 0,-1 1 1 0 0,0 0-1 0 0,0-1 1 0 0,0 1-1 0 0,0 0 0 0 0,0 0 1 0 0,0 0-1 0 0,0 0 0 0 0,0 0 1 0 0,0 0-1 0 0,1 1 0 0 0,-1-1 1 0 0,0 0-1 0 0,0 0 0 0 0,0 1 1 0 0,0-1-1 0 0,0 1 0 0 0,0-1 1 0 0,0 1-1 0 0,0-1 0 0 0,0 1 1 0 0,-1-1-1 0 0,1 1 0 0 0,0 0 1 0 0,0 0-1 0 0,0-1 0 0 0,-1 1 1 0 0,1 0-1 0 0,0 0 0 0 0,-1 0 1 0 0,2 1-1 0 0,0 3-46 0 0,0-1-1 0 0,0 1 1 0 0,0-1-1 0 0,-1 1 1 0 0,2 6-1 0 0,-1 1-95 0 0,0 0 0 0 0,-1 1 0 0 0,-1-1 0 0 0,0 0 0 0 0,-3 22 0 0 0,3-32 12 0 0,0-15-1492 0 0,3-27-203 0 0,0 12-2554 0 0,0 0-1309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4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69 402 5527 0 0,'0'2'250'0'0,"-1"10"-2"0"0,-2 0-156 0 0,-1-5-1420 0 0,-1 2 4267 0 0,-4 6 5670 0 0,4-6-6191 0 0,5-7-2002 0 0,-3-1-824 0 0,1 3 410 0 0,-13 7-1669 0 0,8-7 1667 0 0,6-3 170 0 0,-1 0 0 0 0,1 0 0 0 0,0 1 0 0 0,0-1 1 0 0,-1 1-1 0 0,1-1 0 0 0,0 0 0 0 0,-3 6 3109 0 0,6-16-2354 0 0,9-31-875 0 0,1 0 0 0 0,22-43-1 0 0,-10 24-169 0 0,-11 31 91 0 0,2 0-1 0 0,1 1 0 0 0,1 0 0 0 0,37-43 0 0 0,-47 61 30 0 0,1 1 0 0 0,0 1 0 0 0,0-1 0 0 0,0 1 0 0 0,1 1 0 0 0,-1-1 0 0 0,2 1 0 0 0,11-5 0 0 0,11-9 11 0 0,-29 18 0 0 0,12-2 16 0 0,-13 4-139 0 0,0 0-1 0 0,0 0 0 0 0,0 0 0 0 0,0 0 1 0 0,0 0-1 0 0,0 0 0 0 0,0 1 0 0 0,3 0 0 0 0,-4-1 168 0 0,1 1-346 0 0,1 2-132 0 0,-2-3 359 0 0,-1 1 0 0 0,1-1-1 0 0,-1 0 1 0 0,0 0 0 0 0,1 0-1 0 0,-1 1 1 0 0,1-1 0 0 0,-1 0-1 0 0,0 0 1 0 0,1 1 0 0 0,-1-1-1 0 0,0 0 1 0 0,1 1 0 0 0,-1-1-1 0 0,0 0 1 0 0,0 1 0 0 0,1-1-1 0 0,-1 1 1 0 0,0-1 0 0 0,0 1-1 0 0,2 4-103 0 0,-1 1 0 0 0,1 0 0 0 0,-1-1 1 0 0,-1 1-1 0 0,1 0 0 0 0,-1-1 0 0 0,0 1 0 0 0,0 0 0 0 0,-1 0 0 0 0,0-1 0 0 0,0 1 0 0 0,-3 8 0 0 0,-3 11 55 0 0,-19 36 0 0 0,10-23 198 0 0,-65 156 1554 0 0,74-179-1611 0 0,-1 0 0 0 0,-1 0 0 0 0,0-1 1 0 0,-1 0-1 0 0,-1 0 0 0 0,-12 12 0 0 0,19-21-23 0 0,3-4-5 0 0,0 0 0 0 0,0 0-1 0 0,0-1 1 0 0,0 1 0 0 0,0 0 0 0 0,0 0 0 0 0,-1-1 0 0 0,1 1 0 0 0,0-1 0 0 0,0 1 0 0 0,-2 0 0 0 0,-20 9 50 0 0,22-9-14 0 0,-1-1 0 0 0,1 1 0 0 0,-1-1 1 0 0,1 1-1 0 0,-1-1 0 0 0,1 1 1 0 0,-1-1-1 0 0,1 0 0 0 0,-1 0 1 0 0,1 0-1 0 0,-1 0 0 0 0,1 0 0 0 0,-1 0 1 0 0,0 0-1 0 0,1 0 0 0 0,-1 0 1 0 0,1-1-1 0 0,-1 1 0 0 0,1-1 1 0 0,-1 1-1 0 0,1-1 0 0 0,0 0 0 0 0,-1 1 1 0 0,1-1-1 0 0,0 0 0 0 0,-1 0 1 0 0,1 0-1 0 0,0 0 0 0 0,0 0 1 0 0,-2-2-1 0 0,3 3-35 0 0,0-1 0 0 0,-1 1-1 0 0,1-1 1 0 0,-1 1 0 0 0,1-1 0 0 0,0 1 0 0 0,-1-1 0 0 0,1 1 0 0 0,0-1 0 0 0,0 0-1 0 0,-1 1 1 0 0,1-1 0 0 0,0 0 0 0 0,0 1 0 0 0,0-1 0 0 0,0 1 0 0 0,0-1 0 0 0,0 0-1 0 0,0 1 1 0 0,0-1 0 0 0,0 0 0 0 0,0 0 0 0 0,1-2 0 0 0,0-7-1 0 0,4 0 16 0 0,-1 7 39 0 0,0 0-1 0 0,0 0 1 0 0,0 1 0 0 0,0-1-1 0 0,0 1 1 0 0,1 0-1 0 0,7-3 1 0 0,-2 2 89 0 0,0 0-1 0 0,17-3 1 0 0,-24 5-128 0 0,-2 1-11 0 0,0 0-1 0 0,0 0 0 0 0,0-1 0 0 0,0 1 1 0 0,-1 0-1 0 0,1 0 0 0 0,0 0 1 0 0,0 0-1 0 0,0 0 0 0 0,0 0 1 0 0,0 1-1 0 0,0-1 0 0 0,0 0 1 0 0,-1 0-1 0 0,1 1 0 0 0,0-1 1 0 0,0 0-1 0 0,0 1 0 0 0,-1-1 1 0 0,2 1-1 0 0,3 1 33 0 0,0 0 0 0 0,0 1 1 0 0,0 0-1 0 0,-1-1 0 0 0,1 1 0 0 0,-1 1 1 0 0,0-1-1 0 0,0 1 0 0 0,5 4 0 0 0,2 5 66 0 0,15 24 0 0 0,-21-28-90 0 0,1 0 0 0 0,1 0 0 0 0,0-1 0 0 0,0 0-1 0 0,0 0 1 0 0,17 13 0 0 0,-14-15 38 0 0,1-1 1 0 0,0 0-1 0 0,0 0 0 0 0,0-1 1 0 0,1 0-1 0 0,-1-1 1 0 0,1 0-1 0 0,23 2 1 0 0,8-3-413 0 0,48-2 0 0 0,-79-1 172 0 0,3 1-259 0 0,0-2 1 0 0,22-4-1 0 0,6-7-5277 0 0,-13 3-490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1 455 0 0,'-2'1'6450'0'0,"-1"1"-4807"0"0,-15 8 5564 0 0,-3-7-6616 0 0,19-3-899 0 0,3 7-3396 0 0,6 11 3260 0 0,-5-13 537 0 0,0 1-1 0 0,0-1 1 0 0,1 0-1 0 0,-1 0 1 0 0,1 0-1 0 0,0 0 1 0 0,1 0-1 0 0,-1-1 1 0 0,1 1 0 0 0,0-1-1 0 0,8 7 1 0 0,-11-11-22 0 0,1 1 0 0 0,-1-1 0 0 0,1 1 0 0 0,-1-1 0 0 0,1 1 0 0 0,-1-1 0 0 0,1 0 0 0 0,0 0 1 0 0,-1 1-1 0 0,1-1 0 0 0,2-1 0 0 0,5 2 202 0 0,-2 0-60 0 0,1-1 0 0 0,0 1-1 0 0,0-1 1 0 0,-1-1-1 0 0,1 0 1 0 0,0 0 0 0 0,-1 0-1 0 0,13-4 1 0 0,-2-2-284 0 0,0 0 0 0 0,21-12-1 0 0,-18 9-772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4607 0 0,'0'0'4563'0'0,"2"1"-2298"0"0,33 14 1222 0 0,20 0-3556 0 0,-50-15-85 0 0,0 0 0 0 0,0 0 0 0 0,-1 0 1 0 0,1-1-1 0 0,0 0 0 0 0,0 0 0 0 0,-1 0 1 0 0,1 0-1 0 0,0-1 0 0 0,-1 0 0 0 0,1 0 1 0 0,5-3-1 0 0,33-22-1782 0 0,-29 18 1249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5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0,'2'1'3903'0'0,"43"28"866"0"0,-30-18-5041 0 0,1-1 0 0 0,0-1 0 0 0,18 8 0 0 0,-32-16 136 0 0,1 0 1 0 0,-1-1-1 0 0,1 1 0 0 0,-1-1 0 0 0,1 1 1 0 0,-1-1-1 0 0,1 0 0 0 0,-1 0 0 0 0,1 0 0 0 0,-1-1 1 0 0,1 1-1 0 0,-1 0 0 0 0,4-2 0 0 0,2 0-554 0 0,-1-1 0 0 0,14-7 1 0 0,-6 2-109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0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4143 0 0,'0'0'6440'0'0,"-6"-8"-6144"0"0,5 5-793 0 0,-4-14 2405 0 0,2 13-643 0 0,-1 10-1095 0 0,4-5-328 0 0,1 1-699 0 0,0-1 850 0 0,0 0 0 0 0,0 0-1 0 0,0 0 1 0 0,0-1 0 0 0,0 1 0 0 0,1 0-1 0 0,-1-1 1 0 0,0 1 0 0 0,0-1 0 0 0,1 1 0 0 0,-1-1-1 0 0,0 0 1 0 0,1 1 0 0 0,-1-1 0 0 0,0 0 0 0 0,1 0-1 0 0,-1 0 1 0 0,2 0 0 0 0,31-4 236 0 0,-3 1 124 0 0,19 1 346 0 0,-39 0-568 0 0,0 2 1 0 0,0-1-1 0 0,0 2 1 0 0,14 1-1 0 0,-4 3-259 0 0,22 8-1 0 0,-24-7-647 0 0,29 6 0 0 0,-40-11 667 0 0,0 0 1 0 0,1-1-1 0 0,-1 0 0 0 0,1 0 0 0 0,-1-1 1 0 0,1 0-1 0 0,-1 0 0 0 0,0-1 1 0 0,0 0-1 0 0,0-1 0 0 0,0 1 0 0 0,0-2 1 0 0,0 1-1 0 0,9-7 0 0 0,-11 7 305 0 0,0-1-26 0 0,1 0 0 0 0,-1 1 1 0 0,0 0-1 0 0,1 0 0 0 0,12-2 1 0 0,-9 2-178 0 0,-9 3-61 0 0,0-1 0 0 0,-1 1 0 0 0,1 0 0 0 0,0 0 0 0 0,0 0 0 0 0,-1 0 0 0 0,1 0 0 0 0,0 0 0 0 0,0 0 0 0 0,0 0 0 0 0,-1 0 0 0 0,1 0 0 0 0,0 0 0 0 0,0 0-1 0 0,-1 1 1 0 0,1-1 0 0 0,0 0 0 0 0,-1 1 0 0 0,1-1 0 0 0,0 0 0 0 0,0 1 0 0 0,-1-1 0 0 0,1 1 0 0 0,-1-1 0 0 0,1 1 0 0 0,-1-1 0 0 0,1 1 0 0 0,0-1 0 0 0,-1 1 0 0 0,1 1 0 0 0,0-1 53 0 0,0 1 0 0 0,-1 0 0 0 0,1 0 0 0 0,-1-1 0 0 0,1 1 0 0 0,-1 0 0 0 0,0 0 0 0 0,0-1 0 0 0,0 1 0 0 0,0 0 0 0 0,0 3 0 0 0,-3 12 31 0 0,1-14 25 0 0,0-2 15 0 0,2 1 728 0 0,-2-2-544 0 0,0 0 0 0 0,0 0-1 0 0,0 0 1 0 0,0 0 0 0 0,0 0 0 0 0,1-1 0 0 0,-1 1 0 0 0,0-1-1 0 0,0 1 1 0 0,0-1 0 0 0,1 0 0 0 0,-3-1 0 0 0,1 0 95 0 0,1 0 1 0 0,-1-1 0 0 0,1 1 0 0 0,-1-1-1 0 0,1 1 1 0 0,-2-5 0 0 0,-2-1 209 0 0,-8-12 303 0 0,-25-27 0 0 0,37 45-843 0 0,0 1 0 0 0,0-1-1 0 0,0 1 1 0 0,-1 0 0 0 0,1 0-1 0 0,0 0 1 0 0,0 0 0 0 0,-1 0-1 0 0,1 0 1 0 0,0 1 0 0 0,-1-1 0 0 0,1 1-1 0 0,-1 0 1 0 0,1 0 0 0 0,-1-1-1 0 0,1 2 1 0 0,-4-1 0 0 0,-2 1-87 0 0,0 0 1 0 0,1 1-1 0 0,-15 4 1 0 0,5 1-197 0 0,0 1 1 0 0,1 0-1 0 0,0 1 1 0 0,0 1-1 0 0,1 0 1 0 0,-17 16-1 0 0,21-17 176 0 0,0-1-1 0 0,0-1 0 0 0,-22 12 1 0 0,31-19 104 0 0,-1 1 0 0 0,1-1 0 0 0,0 0-1 0 0,0 1 1 0 0,0-1 0 0 0,0 0 0 0 0,-1-1 0 0 0,1 1 0 0 0,0 0 0 0 0,-3-1 0 0 0,3 0 2 0 0,0 1 84 0 0,-15-14 204 0 0,13 7-1481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1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3223 0 0,'0'0'7800'0'0,"13"-7"-5104"0"0,-1-5-2280 0 0,2-2-416 0 0,-1-2-160 0 0,1-3-3584 0 0,1-3-728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1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3223 0 0,'0'0'288'0'0,"-12"4"1376"0"0,2 1 288 0 0,-1-2 48 0 0,1 0-5456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1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21 282 7367 0 0,'-1'1'7210'0'0,"1"1"-6459"0"0,-13 11 1464 0 0,11-11-2323 0 0,-2 2 3567 0 0,17-5-2544 0 0,21-6-909 0 0,39-23 517 0 0,22-10-177 0 0,-78 34-335 0 0,1 1 0 0 0,0 0-1 0 0,27-2 1 0 0,-39 6-69 0 0,-1 2 0 0 0,0-1 0 0 0,1 1 0 0 0,-1-1 0 0 0,0 1-1 0 0,1 1 1 0 0,-1-1 0 0 0,10 5 0 0 0,-13-5 29 0 0,0 0-59 0 0,0 0 44 0 0,0 0 0 0 0,0 1 1 0 0,1-1-1 0 0,-1 0 0 0 0,0 0 0 0 0,0-1 0 0 0,1 1 0 0 0,3 1 1 0 0,-4-2 40 0 0,0 1 0 0 0,0 0 1 0 0,0-1-1 0 0,0 0 0 0 0,0 1 1 0 0,1-1-1 0 0,-1 0 0 0 0,0 0 1 0 0,0 0-1 0 0,0 0 0 0 0,0 0 1 0 0,4-1-1 0 0,-1-1 38 0 0,5 0 46 0 0,0-1 0 0 0,0 0 1 0 0,0-1-1 0 0,-1 0 1 0 0,1 0-1 0 0,-1-1 1 0 0,10-7-1 0 0,5-2-7 0 0,-15 9-32 0 0,6-2 120 0 0,-16 8 313 0 0,-18 7-21 0 0,11-6-403 0 0,0-1 0 0 0,1-1 0 0 0,-1 0 0 0 0,0 0 1 0 0,0-1-1 0 0,0 1 0 0 0,0-2 0 0 0,1 1 0 0 0,-1-1 0 0 0,0 0 0 0 0,1-1 0 0 0,-11-4 0 0 0,-13-7 4 0 0,6 2-274 0 0,-37-10 1 0 0,53 19 88 0 0,0 1 0 0 0,0 0 0 0 0,-1 1-1 0 0,1 0 1 0 0,-1 0 0 0 0,1 1 0 0 0,0 1 0 0 0,-10 0 0 0 0,3 3-38 0 0,0 0 0 0 0,1 1 1 0 0,0 1-1 0 0,0 0 0 0 0,-14 8 0 0 0,-11 5 737 0 0,39-18-394 0 0,0-1-122 0 0,1 0 0 0 0,0 0-1 0 0,0 0 1 0 0,-1 0 0 0 0,1 0-1 0 0,0 0 1 0 0,-1 0 0 0 0,1 0-1 0 0,0 0 1 0 0,0 0 0 0 0,-1 0 0 0 0,1 0-1 0 0,0 0 1 0 0,0 0 0 0 0,-1 0-1 0 0,1 0 1 0 0,0 0 0 0 0,0 0 0 0 0,-1 0-1 0 0,1 0 1 0 0,0 0 0 0 0,0 1-1 0 0,0-1 1 0 0,-1 0 0 0 0,1 0-1 0 0,0 0 1 0 0,0 0 0 0 0,0 1 0 0 0,0-1-1 0 0,-1 0 1 0 0,1 0 0 0 0,0 1-1 0 0,0-1 1 0 0,0 0 0 0 0,0 0-1 0 0,0 0 1 0 0,0 1 0 0 0,0-1 0 0 0,-1 0-1 0 0,1 0 1 0 0,0 1 0 0 0,7 10 329 0 0,-4-7-420 0 0,1-1 1 0 0,-1 0-1 0 0,1 0 1 0 0,6 4-1 0 0,-1-3 38 0 0,1-1 0 0 0,-1 0 0 0 0,1-1 0 0 0,-1 0 0 0 0,1 0 0 0 0,0-1 0 0 0,15 0 0 0 0,73-7 0 0 0,-66 3 0 0 0,-9 1 2 0 0,-11 0 25 0 0,0 1-1 0 0,0 0 1 0 0,0 1-1 0 0,19 3 1 0 0,-20 1 111 0 0,-11-4-142 0 0,0 0-1 0 0,0 0 0 0 0,0 1 0 0 0,0-1 0 0 0,1 0 0 0 0,-1 0 0 0 0,0 0 0 0 0,0 1 0 0 0,0-1 1 0 0,0 0-1 0 0,0 0 0 0 0,0 0 0 0 0,0 1 0 0 0,0-1 0 0 0,0 0 0 0 0,0 0 0 0 0,0 1 0 0 0,0-1 1 0 0,0 0-1 0 0,0 0 0 0 0,0 1 0 0 0,0-1 0 0 0,0 0 0 0 0,0 0 0 0 0,0 0 0 0 0,-1 1 0 0 0,1 0-10 0 0,-1 0-1 0 0,0 0 1 0 0,0 1-1 0 0,0-1 1 0 0,0 0-1 0 0,0-1 1 0 0,0 1-1 0 0,0 0 0 0 0,-1 0 1 0 0,1 0-1 0 0,-1 0 1 0 0,0 0 12 0 0,0 0-1 0 0,0 0 1 0 0,0 0 0 0 0,0 0 0 0 0,0-1-1 0 0,0 1 1 0 0,0-1 0 0 0,-4 1 0 0 0,-21-7-49 0 0,-4-3 74 0 0,1 0 2050 0 0,28 9-1888 0 0,1-1-107 0 0,-7-3-84 0 0,1 1 0 0 0,-1 0 0 0 0,0 1 0 0 0,0 0 0 0 0,0 0-1 0 0,-9-1 1 0 0,-14-3-20 0 0,28 6 15 0 0,-15-7-43 0 0,13 5 47 0 0,1-1-1 0 0,-1 0 1 0 0,0-1-1 0 0,1 1 0 0 0,0-1 1 0 0,0 0-1 0 0,0 0 1 0 0,-4-6-1 0 0,-1-9 9 0 0,4 4-55 0 0,5 13 33 0 0,0 1-45 0 0,0 0 31 0 0,0 1 1 0 0,0-1-1 0 0,0 1 0 0 0,0-1 0 0 0,0 1 1 0 0,0-1-1 0 0,1 1 0 0 0,-1 0 0 0 0,0-1 0 0 0,0 1 1 0 0,0-1-1 0 0,1 1 0 0 0,-1-1 0 0 0,0 1 1 0 0,0 0-1 0 0,1-1 0 0 0,0 0 34 0 0,-1 1-1 0 0,1-1 1 0 0,-1 1 0 0 0,1 0-1 0 0,-1-1 1 0 0,1 1 0 0 0,-1 0-1 0 0,1 0 1 0 0,0-1 0 0 0,-1 1-1 0 0,1 0 1 0 0,-1 0 0 0 0,1 0-1 0 0,0 0 1 0 0,-1 0 0 0 0,1 0-1 0 0,0 0 1 0 0,-1 0 0 0 0,1 0-1 0 0,-1 0 1 0 0,1 0-1 0 0,0 0 1 0 0,-1 0 0 0 0,1 1-1 0 0,-1-1 1 0 0,1 0 0 0 0,1 1-1 0 0,-1 0-7 0 0,6 1-3 0 0,0 1 1 0 0,0 1-1 0 0,0-1 1 0 0,-1 1-1 0 0,1 0 0 0 0,10 9 1 0 0,-9-7-3 0 0,1 1 1 0 0,15 7-1 0 0,-14-9 19 0 0,1-1 0 0 0,0 0 0 0 0,1-1 0 0 0,-1 0 0 0 0,0-1 0 0 0,1 0 0 0 0,14 1 0 0 0,-5-3 4 0 0,0-1 0 0 0,0-1 0 0 0,25-5 0 0 0,71-21 56 0 0,-105 25-64 0 0,-1 4 0 0 0,-11-1 0 0 0,0 1 0 0 0,0-1 0 0 0,0 0 0 0 0,0 1 0 0 0,0-1 0 0 0,1 1 0 0 0,-1-1 0 0 0,0 1 0 0 0,0-1 0 0 0,0 0 0 0 0,-1 1 0 0 0,1-1 0 0 0,0 1 0 0 0,0-1 0 0 0,0 1 0 0 0,0-1 0 0 0,0 0 0 0 0,0 1 0 0 0,-1-1 0 0 0,1 1 0 0 0,0 0 0 0 0,-2 2 3 0 0,0 0 0 0 0,1-1 0 0 0,-1 1 0 0 0,0 0 0 0 0,0-1 0 0 0,-1 1 0 0 0,1-1 0 0 0,0 1 0 0 0,-1-1 0 0 0,0 0 0 0 0,1 0-1 0 0,-1 0 1 0 0,-5 2 0 0 0,3-2 9 0 0,-1 0-1 0 0,1 0 0 0 0,-1 0 1 0 0,1-1-1 0 0,-1 0 0 0 0,1 0 1 0 0,-11 0-1 0 0,8-1 0 0 0,0 0 0 0 0,0-1 0 0 0,0 1 0 0 0,0-2 0 0 0,0 1 0 0 0,0-1 0 0 0,0-1 0 0 0,1 1 0 0 0,-1-1 0 0 0,1-1 0 0 0,-12-6 0 0 0,-72-64 27 0 0,23 17-12 0 0,59 51-6 0 0,1 1 0 0 0,-1 1-1 0 0,-15-7 1 0 0,18 8 2 0 0,3 3 44 0 0,1-1-1 0 0,-1 1 1 0 0,0-1-1 0 0,1 1 1 0 0,-1 0-1 0 0,0 0 0 0 0,1 0 1 0 0,-1 1-1 0 0,0-1 1 0 0,1 1-1 0 0,-1-1 1 0 0,-2 2-1 0 0,3-1 190 0 0,2-1-694 0 0,0 1 412 0 0,1-1 0 0 0,-1 0 1 0 0,0 1-1 0 0,1-1 0 0 0,-1 0 0 0 0,0 1 1 0 0,1-1-1 0 0,-1 0 0 0 0,1 0 1 0 0,-1 1-1 0 0,0-1 0 0 0,1 0 0 0 0,-1 0 1 0 0,1 0-1 0 0,-1 0 0 0 0,1 0 0 0 0,-1 1 1 0 0,0-1-1 0 0,1 0 0 0 0,0 0 0 0 0,10 1-502 0 0,-9-2 306 0 0,0 1 0 0 0,0 0-1 0 0,-1-1 1 0 0,1 1-1 0 0,0-1 1 0 0,0 0-1 0 0,-1 0 1 0 0,1 0-1 0 0,0 1 1 0 0,-1-2-1 0 0,1 1 1 0 0,-1 0-1 0 0,1 0 1 0 0,-1 0 0 0 0,2-2-1 0 0,-3 2 130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77 1375 0 0,'2'0'66'0'0,"12"-3"136"0"0,0-1 0 0 0,-1 0 0 0 0,0 0 0 0 0,18-9 0 0 0,19-7 4141 0 0,41-9 5918 0 0,-91 31-10174 0 0,0 0 0 0 0,-1 0 0 0 0,1 0 0 0 0,0 0 0 0 0,-1 0 0 0 0,1-1 0 0 0,-2 4 0 0 0,-1-1-46 0 0,0 0 0 0 0,-1 0 0 0 0,1 0 0 0 0,-1 0 0 0 0,0-1 1 0 0,1 1-1 0 0,-2-1 0 0 0,-7 5 0 0 0,-42 20 379 0 0,31-17-354 0 0,-177 81-960 0 0,154-73 536 0 0,-1-3 0 0 0,-70 15 0 0 0,100-28 203 0 0,-1 0-1 0 0,-1-1 1 0 0,1-1-1 0 0,0-1 0 0 0,0 0 1 0 0,-21-4-1 0 0,33 3 78 0 0,-1-1 1 0 0,0 1-1 0 0,0-2 0 0 0,1 1 0 0 0,-1-1 0 0 0,1 0 0 0 0,0 0 0 0 0,-7-5 1 0 0,9 5-47 0 0,0 0 0 0 0,1 0 1 0 0,-1 0-1 0 0,1-1 0 0 0,0 1 0 0 0,0-1 1 0 0,1 0-1 0 0,-1 0 0 0 0,1 0 1 0 0,-1 0-1 0 0,1 0 0 0 0,1-1 1 0 0,-3-5-1 0 0,4 9 106 0 0,-2-3-61 0 0,1 1 1 0 0,0-1 0 0 0,0 1-1 0 0,0-1 1 0 0,0 1 0 0 0,1-1-1 0 0,-1 1 1 0 0,1-1-1 0 0,0 0 1 0 0,0 1 0 0 0,0-1-1 0 0,1 0 1 0 0,-1 1-1 0 0,1-1 1 0 0,0 1 0 0 0,2-6 1497 0 0,-1 10-1211 0 0,-1 0 1 0 0,1 0-1 0 0,0 0 1 0 0,-1 0 0 0 0,1 0-1 0 0,-1 0 1 0 0,1 0-1 0 0,1 2 1 0 0,-1 1-164 0 0,-1-1 1 0 0,1 0-1 0 0,-1 1 0 0 0,0-1 1 0 0,0 1-1 0 0,0-1 0 0 0,0 1 1 0 0,-1-1-1 0 0,1 1 0 0 0,-1 0 1 0 0,0-1-1 0 0,0 1 0 0 0,-1 4 1 0 0,-1 8-11 0 0,-6 26 0 0 0,6-34 5 0 0,-30 99-22 0 0,15-55 34 0 0,4-16-39 0 0,-1 0 1 0 0,-21 38 0 0 0,-44 63 18 0 0,65-114-31 0 0,-36 53 194 0 0,-96 113 0 0 0,49-70 583 0 0,96-118 128 0 0,17-8-476 0 0,29-8 1 0 0,-15 5-295 0 0,6-2 118 0 0,0 2-1 0 0,0 1 1 0 0,1 3 0 0 0,41-4 0 0 0,-28 8 96 0 0,0 2 1 0 0,79 9 0 0 0,-81-1-424 0 0,-28-4-1333 0 0,0-1-1 0 0,24 1 0 0 0,-34-5-252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48 5983 0 0,'0'0'7978'0'0,"11"-3"-7022"0"0,-8 1-859 0 0,0 0 1 0 0,-1 0 0 0 0,1 0 0 0 0,-1 0 0 0 0,1 0 0 0 0,-1-1-1 0 0,0 1 1 0 0,0-1 0 0 0,0 1 0 0 0,0-1 0 0 0,0 0 0 0 0,-1 0-1 0 0,1 0 1 0 0,-1 0 0 0 0,2-5 0 0 0,-22 19-27 0 0,12-6-10 0 0,0 1 0 0 0,0 1 0 0 0,1-1 0 0 0,0 1 0 0 0,0 0 0 0 0,1 1 0 0 0,-1-1 0 0 0,-5 13 0 0 0,2-2 190 0 0,2-1 0 0 0,-13 38 0 0 0,19-49-173 0 0,0-1-1 0 0,0 1 1 0 0,0 0 0 0 0,0 0-1 0 0,1-1 1 0 0,0 1 0 0 0,0 0-1 0 0,1 0 1 0 0,-1 0-1 0 0,1-1 1 0 0,0 1 0 0 0,1 0-1 0 0,0-1 1 0 0,0 1 0 0 0,0-1-1 0 0,0 1 1 0 0,1-1-1 0 0,0 0 1 0 0,0 0 0 0 0,0 0-1 0 0,1-1 1 0 0,5 6 0 0 0,-9-9-64 0 0,1 0 0 0 0,0 0 1 0 0,0 0-1 0 0,0-1 1 0 0,0 1-1 0 0,1-1 0 0 0,-1 1 1 0 0,0-1-1 0 0,0 1 1 0 0,0-1-1 0 0,0 1 0 0 0,1-1 1 0 0,-1 0-1 0 0,0 0 1 0 0,0 0-1 0 0,0 1 1 0 0,1-1-1 0 0,-1 0 0 0 0,0-1 1 0 0,0 1-1 0 0,1 0 1 0 0,-1 0-1 0 0,0 0 0 0 0,0-1 1 0 0,0 1-1 0 0,0-1 1 0 0,1 1-1 0 0,-1-1 0 0 0,0 1 1 0 0,1-2-1 0 0,4-2 96 0 0,0 0 0 0 0,0-1 0 0 0,-1 1-1 0 0,6-7 1 0 0,-3 2-51 0 0,1 1-2107 0 0,0-2-1 0 0,-1 1 0 0 0,13-21 1 0 0,-16 22-3366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3679 0 0,'0'0'167'0'0,"9"-4"26"0"0,-5 2-544 0 0,22-12 924 0 0,-5 3 5416 0 0,34-13-1 0 0,-19 14-4377 0 0,87-19 194 0 0,140-28-204 0 0,-172 45-2190 0 0,-31 6-5944 0 0,-36 5 447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10135 0 0,'1'-8'675'0'0,"-1"7"-456"0"0,0 1 0 0 0,0 0 0 0 0,0-1 0 0 0,1 1 0 0 0,-1-1 0 0 0,0 1 0 0 0,0 0 0 0 0,0-1 0 0 0,0 1 0 0 0,1 0 0 0 0,-1-1 0 0 0,0 1 0 0 0,0 0 0 0 0,1-1 0 0 0,-1 1 0 0 0,0 0 0 0 0,1-1 0 0 0,-1 1 0 0 0,0 0 0 0 0,1 0 0 0 0,-1 0 0 0 0,0-1 0 0 0,1 1 0 0 0,-1 0 0 0 0,0 0 0 0 0,1 0 0 0 0,-1 0 0 0 0,1 0 0 0 0,-1 0 0 0 0,0 0 0 0 0,1-1 0 0 0,0 1 0 0 0,6 1-370 0 0,7 4 379 0 0,0 0-1 0 0,0 0 1 0 0,0 1 0 0 0,-1 1-1 0 0,14 9 1 0 0,5 2-97 0 0,267 177 662 0 0,-231-147-815 0 0,-60-42-162 0 0,42 27 224 0 0,-45-30-527 0 0,0 0-1 0 0,1-1 1 0 0,-1 0-1 0 0,1 0 1 0 0,-1 0-1 0 0,1 0 0 0 0,9 1 1 0 0,-5-3-5456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12463 0 0,'-6'6'1134'0'0,"-9"9"-888"0"0,1 0 1 0 0,1 1 0 0 0,-20 31 0 0 0,-16 20 660 0 0,-170 172-87 0 0,184-205-691 0 0,-2-2 1 0 0,-1-1 0 0 0,-1-2 0 0 0,-71 38-1 0 0,101-62-86 0 0,4-2-25 0 0,0 0 0 0 0,-1 0 0 0 0,1 0 1 0 0,-1-1-1 0 0,1 0 0 0 0,-1 0 0 0 0,0-1 0 0 0,0 0 0 0 0,-8 1 0 0 0,6-4-18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11975 0 0,'0'0'7960'0'0,"-2"13"-7832"0"0,1 3-880 0 0,-4-2-176 0 0,-1-1-32 0 0</inkml:trace>
  <inkml:trace contextRef="#ctx0" brushRef="#br0" timeOffset="1">1 451 8751 0 0,'0'0'794'0'0,"4"-7"-338"0"0,14-21 5679 0 0,-1 0-3339 0 0,3 3-3442 0 0,-19 24 286 0 0,17 9-6247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4143 0 0,'0'0'5347'0'0,"0"2"-3694"0"0,-93 204 4912 0 0,-86 88-6696 0 0,154-259-2037 0 0,15-22 870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90 482 919 0 0,'-16'1'460'0'0,"-17"-4"11100"0"0,32 3-11542 0 0,0 0-1 0 0,0 0 0 0 0,1-1 1 0 0,-1 1-1 0 0,0 0 1 0 0,0 0-1 0 0,1-1 0 0 0,-1 1 1 0 0,0-1-1 0 0,1 1 1 0 0,-1 0-1 0 0,0-1 0 0 0,1 1 1 0 0,-1-1-1 0 0,1 1 1 0 0,-1-1-1 0 0,1 0 0 0 0,-1 1 1 0 0,1-1-1 0 0,-1 0 1 0 0,1 1-1 0 0,0-1 0 0 0,-1 0 1 0 0,1 1-1 0 0,0-1 0 0 0,0 0 1 0 0,-1 1-1 0 0,1-1 1 0 0,0 0-1 0 0,0 0 0 0 0,0 0 1 0 0,0 1-1 0 0,0-1 1 0 0,0 0-1 0 0,0 0 0 0 0,0-1 1 0 0,0-2-182 0 0,1 0 1 0 0,-1-1 0 0 0,1 1-1 0 0,2-8 1 0 0,1-3-147 0 0,10-31 122 0 0,36-81 1 0 0,-44 113 380 0 0,2 1 1 0 0,0 0 0 0 0,0 0 0 0 0,2 1 0 0 0,-1 0 0 0 0,2 0 0 0 0,-1 1 0 0 0,1 0-1 0 0,24-17 1 0 0,-10 13-174 0 0,-1 2 0 0 0,2 0-1 0 0,0 1 1 0 0,0 2 0 0 0,1 0 0 0 0,0 2-1 0 0,1 1 1 0 0,38-4 0 0 0,-54 10 1 0 0,-1 0 0 0 0,1 1-1 0 0,0 0 1 0 0,-1 1 0 0 0,1 0 0 0 0,0 1 0 0 0,-1 0 0 0 0,0 1 0 0 0,0 1 0 0 0,0-1 0 0 0,0 2 0 0 0,13 6 0 0 0,-19-8-27 0 0,0 0-1 0 0,0 1 1 0 0,0-1-1 0 0,0 1 1 0 0,-1 0-1 0 0,1 0 1 0 0,-1 1 0 0 0,0-1-1 0 0,0 1 1 0 0,-1 0-1 0 0,1 0 1 0 0,-1 0-1 0 0,0 1 1 0 0,-1-1 0 0 0,1 1-1 0 0,-1 0 1 0 0,0-1-1 0 0,-1 1 1 0 0,1 0-1 0 0,-1 0 1 0 0,0 0 0 0 0,-1 0-1 0 0,1 0 1 0 0,-1 0-1 0 0,-1 7 1 0 0,-1 2 4 0 0,0 0 1 0 0,-2-1-1 0 0,0 0 0 0 0,0 0 1 0 0,-1 0-1 0 0,-1 0 1 0 0,0-1-1 0 0,-1 1 0 0 0,-14 18 1 0 0,-1 0 215 0 0,-2-2-1 0 0,-42 41 1 0 0,26-35-21 0 0,-2-1-1 0 0,-66 40 0 0 0,20-14 87 0 0,23-12-22 0 0,-80 53 994 0 0,128-89-1069 0 0,15-11-87 0 0,-1 1 0 0 0,0-1 0 0 0,0 0 0 0 0,0 0 0 0 0,-1 0 0 0 0,1 0 0 0 0,0-1 0 0 0,-1 1 0 0 0,1-1 0 0 0,-1 0 0 0 0,-5 2 0 0 0,13-13 477 0 0,0 1-602 0 0,1 0 1 0 0,0 0 0 0 0,7-7-1 0 0,-10 12-183 0 0,12-16-890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228 240 2759 0 0,'2'0'207'0'0,"7"2"588"0"0,1 0-1 0 0,17 6 0 0 0,-8-2 818 0 0,-17-5-1040 0 0,8 2 7334 0 0,-1-39-6236 0 0,14-38 0 0 0,-11 41-1588 0 0,11-56 0 0 0,-22 88-91 0 0,-1 0 1 0 0,0 0-1 0 0,1-1 0 0 0,-1 1 0 0 0,0 0 1 0 0,0-1-1 0 0,0 1 0 0 0,0 0 1 0 0,0-1-1 0 0,0 1 0 0 0,-1 0 0 0 0,1-1 1 0 0,0 1-1 0 0,-1 0 0 0 0,1 0 0 0 0,-1 0 1 0 0,1-1-1 0 0,-1 1 0 0 0,0-1 0 0 0,0 1-1 0 0,0 1-1 0 0,0-1 0 0 0,0 1 1 0 0,0 0-1 0 0,0-1 0 0 0,0 1 0 0 0,1 0 1 0 0,-1 0-1 0 0,0-1 0 0 0,0 1 1 0 0,0 0-1 0 0,0 0 0 0 0,0 0 0 0 0,0 0 1 0 0,0 0-1 0 0,0 1 0 0 0,0-1 1 0 0,0 0-1 0 0,0 0 0 0 0,0 0 0 0 0,0 1 1 0 0,0-1-1 0 0,1 1 0 0 0,-1-1 1 0 0,0 1-1 0 0,-1 0 0 0 0,-14 7-121 0 0,0 2 0 0 0,0 0 0 0 0,-28 23 0 0 0,-36 46-220 0 0,45-41 262 0 0,3 2-1 0 0,-39 61 0 0 0,66-93 91 0 0,0-1 0 0 0,1 1 0 0 0,0 1 0 0 0,1-1 0 0 0,0 0 0 0 0,0 1 0 0 0,0 0 0 0 0,-1 16 0 0 0,4-24 2 0 0,-1 0 1 0 0,1-1-1 0 0,0 1 0 0 0,0 0 1 0 0,0-1-1 0 0,0 1 0 0 0,0-1 0 0 0,0 1 1 0 0,0 0-1 0 0,0-1 0 0 0,1 1 0 0 0,-1 0 1 0 0,0-1-1 0 0,0 1 0 0 0,0-1 0 0 0,1 1 1 0 0,-1 0-1 0 0,0-1 0 0 0,1 1 0 0 0,-1-1 1 0 0,0 1-1 0 0,1-1 0 0 0,-1 1 0 0 0,1-1 1 0 0,-1 1-1 0 0,1-1 0 0 0,-1 0 0 0 0,1 1 1 0 0,-1-1-1 0 0,1 0 0 0 0,-1 1 0 0 0,1-1 1 0 0,-1 0-1 0 0,1 0 0 0 0,0 1 0 0 0,1-1 13 0 0,0 0 0 0 0,0 0 0 0 0,-1 0 0 0 0,1 0-1 0 0,0 0 1 0 0,-1 0 0 0 0,1-1 0 0 0,2 0-1 0 0,-4 1-4 0 0,8-3 69 0 0,0 1 0 0 0,-1-1-1 0 0,0-1 1 0 0,0 1 0 0 0,0-2-1 0 0,8-4 1 0 0,38-35 515 0 0,-6 4-223 0 0,-45 38-363 0 0,-1 1-7 0 0,0 0-1 0 0,-1 1 0 0 0,1-1 0 0 0,0 0 1 0 0,-1 1-1 0 0,1-1 0 0 0,0 1 0 0 0,0-1 1 0 0,-1 1-1 0 0,1 0 0 0 0,0-1 0 0 0,0 1 1 0 0,0 0-1 0 0,0-1 0 0 0,1 1 0 0 0,6-2 0 0 0,-1 3-12 0 0,-6 0 4 0 0,0 0 0 0 0,0 0 0 0 0,0 0 0 0 0,0 0 0 0 0,0 0 0 0 0,0 0-1 0 0,-1 0 1 0 0,1 0 0 0 0,0 0 0 0 0,-1 1 0 0 0,1-1 0 0 0,-1 0 0 0 0,1 0 0 0 0,0 2 0 0 0,-1-1-11 0 0,9 31-150 0 0,-7-26 116 0 0,0 1-1 0 0,0 0 0 0 0,6 12 0 0 0,-6-16 56 0 0,0 0-1 0 0,0 0 0 0 0,1 0 0 0 0,5 6 1 0 0,-7-9-96 0 0,0 0 0 0 0,0 0 0 0 0,0 0 0 0 0,0 0 1 0 0,0 0-1 0 0,0 0 0 0 0,1-1 0 0 0,-1 1 0 0 0,0 0 0 0 0,1-1 1 0 0,-1 1-1 0 0,0-1 0 0 0,1 1 0 0 0,-1-1 0 0 0,1 0 0 0 0,-1 1 1 0 0,1-1-1 0 0,-1 0 0 0 0,0 0 0 0 0,3 0 0 0 0,5-2-5878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24 14279 0 0,'-2'-24'3067'0'0,"6"33"-744"0"0,-1-1-2373 0 0,0 1 0 0 0,0 0 0 0 0,1 13 0 0 0,-4-7 41 0 0,0-1 0 0 0,-2 0 1 0 0,0 1-1 0 0,0-1 1 0 0,-1 0-1 0 0,-1 0 0 0 0,-7 16 1 0 0,-45 91-49 0 0,53-117 57 0 0,-41 75-1381 0 0,-76 103 0 0 0,-69 63-3722 0 0,180-234 4887 0 0,-12 15-4663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0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30 13359 0 0,'-14'7'866'0'0,"4"-2"-516"0"0,0 0 0 0 0,1 0 0 0 0,0 0 0 0 0,0 2 0 0 0,0-1 0 0 0,-9 9 0 0 0,4 0 413 0 0,0-1-1 0 0,-13 20 1 0 0,24-31-725 0 0,1 1 1 0 0,-1 0-1 0 0,1 0 0 0 0,-1 1 0 0 0,1-1 1 0 0,1 0-1 0 0,-1 1 0 0 0,0-1 0 0 0,1 1 1 0 0,0-1-1 0 0,0 1 0 0 0,1 0 0 0 0,-1 0 1 0 0,1-1-1 0 0,0 7 0 0 0,0-10-37 0 0,1 1 1 0 0,-1-1-1 0 0,0 0 0 0 0,1 0 1 0 0,-1 0-1 0 0,1 1 0 0 0,-1-1 0 0 0,1 0 1 0 0,-1 0-1 0 0,1 0 0 0 0,0 0 1 0 0,-1 0-1 0 0,1 0 0 0 0,0 0 0 0 0,0 0 1 0 0,0-1-1 0 0,0 1 0 0 0,0 0 1 0 0,0 0-1 0 0,0-1 0 0 0,0 1 0 0 0,0 0 1 0 0,0-1-1 0 0,0 1 0 0 0,1-1 0 0 0,-1 0 1 0 0,0 1-1 0 0,0-1 0 0 0,0 0 1 0 0,1 0-1 0 0,-1 0 0 0 0,2 0 0 0 0,4 0 37 0 0,-1 0-1 0 0,1-1 1 0 0,0 0-1 0 0,11-3 1 0 0,-14 3-20 0 0,152-50 711 0 0,-64 19-178 0 0,-26 11-252 0 0,173-53 528 0 0,5 19-553 0 0,-241 54-346 0 0,15-2-796 0 0,-1 1-1 0 0,1 0 0 0 0,22 2 1 0 0,-19 2-6082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477 275 10135 0 0,'0'0'778'0'0,"-11"-11"1642"0"0,9 9-2300 0 0,0 1 0 0 0,0-1 1 0 0,1 0-1 0 0,-1 0 0 0 0,0-1 1 0 0,1 1-1 0 0,-1 0 0 0 0,1-1 1 0 0,0 1-1 0 0,0-1 1 0 0,0 1-1 0 0,0-1 0 0 0,0 1 1 0 0,0-1-1 0 0,1 0 0 0 0,-1 1 1 0 0,1-1-1 0 0,0 0 0 0 0,0 1 1 0 0,0-1-1 0 0,0 0 0 0 0,1-3 1 0 0,0-5-211 0 0,1 0 0 0 0,1 0 1 0 0,7-21-1 0 0,-4 17 137 0 0,-2 5 55 0 0,0 0 0 0 0,0 0 0 0 0,-1 0 0 0 0,-1-1 0 0 0,0 1 0 0 0,0-1 0 0 0,-1 1 0 0 0,0-17 0 0 0,-1 26-97 0 0,0 1-1 0 0,0-1 1 0 0,-1 0-1 0 0,1 0 1 0 0,0 1-1 0 0,0-1 1 0 0,-1 0-1 0 0,1 1 1 0 0,0-1-1 0 0,-1 0 1 0 0,1 1-1 0 0,-1-1 1 0 0,1 0-1 0 0,-1 1 1 0 0,1-1-1 0 0,-1 1 1 0 0,1-1-1 0 0,-1 1 1 0 0,1-1-1 0 0,-1 1 1 0 0,0 0-1 0 0,1-1 1 0 0,-1 1-1 0 0,0-1 1 0 0,1 1-1 0 0,-1 0 1 0 0,0 0-1 0 0,0 0 1 0 0,1-1-1 0 0,-1 1 1 0 0,0 0-1 0 0,0 0 1 0 0,1 0-1 0 0,-1 0 1 0 0,0 0-1 0 0,0 0 1 0 0,1 0-1 0 0,-1 0 1 0 0,0 1-1 0 0,0-1 1 0 0,-1 1-1 0 0,-5 0-3 0 0,0 1 1 0 0,1 1-1 0 0,-11 4 0 0 0,10-4 1 0 0,-29 13-2 0 0,1 2 0 0 0,-52 34 0 0 0,-57 59 0 0 0,106-81 0 0 0,24-20 0 0 0,0 1 0 0 0,1 0 0 0 0,-20 22 0 0 0,27-23 32 0 0,6-10-10 0 0,1 1 1 0 0,-1 0-1 0 0,1-1 0 0 0,-1 1 0 0 0,1-1 1 0 0,-1 1-1 0 0,1-1 0 0 0,-1 1 0 0 0,1-1 1 0 0,0 0-1 0 0,-1 1 0 0 0,1-1 0 0 0,0 0 1 0 0,-1 1-1 0 0,1-1 0 0 0,0 0 0 0 0,1 0 1 0 0,-2 0-4 0 0,6 2 106 0 0,0-1 0 0 0,0 0 0 0 0,0 0 0 0 0,0-1 0 0 0,0 0-1 0 0,0 0 1 0 0,0 0 0 0 0,0-1 0 0 0,0 0 0 0 0,9-2 0 0 0,7-3 620 0 0,29-13 0 0 0,-45 16-623 0 0,49-17 428 0 0,-32 13-253 0 0,0-2 0 0 0,0 0 0 0 0,21-14 0 0 0,-44 23-296 0 0,0 0 0 0 0,0 0 0 0 0,0 0 0 0 0,0 0 0 0 0,0 1 0 0 0,0-1 0 0 0,0 0-1 0 0,0 0 1 0 0,0 0 0 0 0,0 0 0 0 0,0 0 0 0 0,0 1 0 0 0,0-1 0 0 0,0 0 0 0 0,0 0 0 0 0,0 0 0 0 0,0 0 0 0 0,0 0 0 0 0,0 1-1 0 0,0-1 1 0 0,0 0 0 0 0,0 0 0 0 0,0 0 0 0 0,0 0 0 0 0,1 0 0 0 0,-1 0 0 0 0,0 1 0 0 0,0-1 0 0 0,0 0 0 0 0,0 0-1 0 0,0 0 1 0 0,0 0 0 0 0,0 0 0 0 0,0 0 0 0 0,1 0 0 0 0,-1 0 0 0 0,0 0 0 0 0,0 1 0 0 0,0-1 0 0 0,0 0 0 0 0,0 0 0 0 0,1 0-1 0 0,-1 0 1 0 0,0 0 0 0 0,0 0 0 0 0,0 0 0 0 0,0 0 0 0 0,0 0 0 0 0,1 0 0 0 0,-1 0 0 0 0,0 0 0 0 0,0 0 0 0 0,0 0 0 0 0,0 0-1 0 0,0 0 1 0 0,0 0 0 0 0,1 0 0 0 0,-1-1 0 0 0,0 1 0 0 0,0 0 0 0 0,-6 16 91 0 0,5-14-72 0 0,0 0-12 0 0,-3 6 26 0 0,1 1-1 0 0,0-1 1 0 0,1 1 0 0 0,-3 14-1 0 0,5-22-33 0 0,0 0 0 0 0,0 0-1 0 0,0 0 1 0 0,-1 0 0 0 0,1 0 0 0 0,1 1-1 0 0,-1-1 1 0 0,0 0 0 0 0,0 0 0 0 0,0 0-1 0 0,0 0 1 0 0,1 0 0 0 0,-1 0 0 0 0,1 0-1 0 0,-1 0 1 0 0,1 0 0 0 0,-1 0 0 0 0,1 0-1 0 0,-1 0 1 0 0,1 0 0 0 0,0 0 0 0 0,0 0-1 0 0,1 1 1 0 0,1 1-15 0 0,2 2-34 0 0,0 0 1 0 0,0 0-1 0 0,1 0 0 0 0,-1-1 1 0 0,1 0-1 0 0,1 0 1 0 0,-1 0-1 0 0,0-1 0 0 0,14 5 1 0 0,-9-4-213 0 0,0-1-1 0 0,1 0 1 0 0,-1-1 0 0 0,1 0 0 0 0,16 0 0 0 0,0-2-489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37:1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6071 0 0,'0'0'1280'0'0,"-15"-7"3191"0"0,14 6-4392 0 0,1 1 0 0 0,-1 0 0 0 0,1-1 0 0 0,-1 1 0 0 0,1 0 0 0 0,-1-1 0 0 0,1 1 0 0 0,-1 0-1 0 0,0-1 1 0 0,1 1 0 0 0,-1 0 0 0 0,1 0 0 0 0,-1 0 0 0 0,0 0 0 0 0,1 0 0 0 0,-1 0 0 0 0,0 0 0 0 0,1 0 0 0 0,-1 0 0 0 0,1 0 0 0 0,-1 0 0 0 0,0 0 0 0 0,1 0 0 0 0,-1 0 0 0 0,0 1 0 0 0,0-1-1 0 0,0 1-30 0 0,-1 0 0 0 0,1 0 0 0 0,0 0 0 0 0,0 0-1 0 0,-1 0 1 0 0,1 1 0 0 0,0-1 0 0 0,-2 4 3910 0 0,10 6-3326 0 0,-6-9-585 0 0,1-1 0 0 0,0 1-1 0 0,-1 0 1 0 0,1 0 0 0 0,0-1 0 0 0,0 1 0 0 0,0-1-1 0 0,0 0 1 0 0,0 1 0 0 0,0-1 0 0 0,0 0 0 0 0,0 0 0 0 0,0 0-1 0 0,1-1 1 0 0,-1 1 0 0 0,5 1 0 0 0,1-2-12 0 0,0 0 1 0 0,0 0 0 0 0,0-1 0 0 0,9-1-1 0 0,25-3 184 0 0,-29 5-219 0 0,-6 1-7 0 0,-5-1 7 0 0,1 0 0 0 0,-1 0 0 0 0,1 1 0 0 0,-1-1 0 0 0,0 1 0 0 0,1-1 0 0 0,-1 1 0 0 0,0 0 0 0 0,4 1 0 0 0,33 15-329 0 0,-27-13 249 0 0,0 1 64 0 0,0-1 16 0 0,0 1 0 0 0,-9-4 7 0 0,-1 0-1 0 0,1 0 1 0 0,-1-1-1 0 0,1 1 1 0 0,0 0-1 0 0,-1-1 0 0 0,1 0 1 0 0,0 1-1 0 0,-1-1 1 0 0,1 0-1 0 0,5-1 1 0 0,-3 0 7 0 0,1 0-1 0 0,-1 1 1 0 0,1 0 0 0 0,5 0 0 0 0,-3 0 7 0 0,27 5 11 0 0,-5 0-55 0 0,29 11-1 0 0,7 2-297 0 0,-49-13 302 0 0,-13-5 20 0 0,12 0 1 0 0,11-2 73 0 0,-15 0-20 0 0,-8 1-26 0 0,0 0 1 0 0,0 1-1 0 0,-1-2 1 0 0,1 1 0 0 0,5-3-1 0 0,-6 3-24 0 0,-1 0 1 0 0,1 0-1 0 0,-1 0 0 0 0,1 1 1 0 0,0-1-1 0 0,-1 1 0 0 0,1 0 1 0 0,-1-1-1 0 0,5 1 0 0 0,-3-1-5 0 0,17 3 0 0 0,37 6 0 0 0,-24-3 0 0 0,54 2 0 0 0,-60-8 17 0 0,-1-1 0 0 0,1-1 0 0 0,-1-2 0 0 0,0-1 0 0 0,27-9 0 0 0,-39 10 18 0 0,-1-1 1 0 0,15-8 0 0 0,-7 3-25 0 0,31-11 1 0 0,-40 17-12 0 0,3-1 0 0 0,1 1 0 0 0,-1 1 0 0 0,20-3 0 0 0,15 3-60 0 0,-48 3 51 0 0,0 1 1 0 0,0 0-1 0 0,0 0 0 0 0,-1 0 0 0 0,1 0 0 0 0,0 0 0 0 0,0 1 1 0 0,4 1-1 0 0,3 0-9 0 0,3 0-49 0 0,1 1-13 0 0,-1 1 0 0 0,6 3-2 0 0,-18-7 84 0 0,15 2-60 0 0,-13-3 147 0 0,0 1 1 0 0,0 0 0 0 0,0-1-1 0 0,0 1 1 0 0,0-1 0 0 0,0 0-1 0 0,0 0 1 0 0,5-3 0 0 0,-5 3-69 0 0,-2 0 104 0 0,10-4 194 0 0,-9 3-304 0 0,0 1-15 0 0,14-2 113 0 0,18 5-463 0 0,-32-2 221 0 0,0 1-6 0 0,11 3 22 0 0,15 8 88 0 0,-22-9 25 0 0,1 0 1 0 0,0 0-1 0 0,-1-1 1 0 0,10 2-1 0 0,-6-1 0 0 0,24 8-10 0 0,19 10-44 0 0,-19-5 54 0 0,-12-5 0 0 0,-14-7 0 0 0,43 17 0 0 0,-47-19 0 0 0,15 3 0 0 0,-7-3 0 0 0,0-2 0 0 0,8 1 0 0 0,-14 0 0 0 0,25 8 0 0 0,-27-8 0 0 0,0-1 0 0 0,0 1 0 0 0,0-1 0 0 0,0 1 0 0 0,8-2 0 0 0,28 1 0 0 0,-36 0 0 0 0,15 2 0 0 0,-7 1 0 0 0,-1 0 0 0 0,-1 2 0 0 0,2 3-1 0 0,-5-7 20 0 0,4-1 42 0 0,0-1 109 0 0,0 0 1 0 0,-1 0-1 0 0,19-6 1 0 0,-13 3-41 0 0,120-26-45 0 0,-112 27-85 0 0,-14 3-77 0 0,-1 0 1 0 0,16 3-1 0 0,-10-1-28 0 0,0-1 1 0 0,25-1-1 0 0,-14 0 105 0 0,-21-1 0 0 0,29-2 0 0 0,13 4-449 0 0,-45-1 377 0 0,1 0 13 0 0,6 1 37 0 0,0 1-32 0 0,-2-1-240 0 0,-1 0 0 0 0,0 0 0 0 0,10-1 0 0 0,27-2-746 0 0,-23 1 444 0 0,25 1 0 0 0,-38 0 452 0 0,-1 1-1 0 0,0 0 0 0 0,0 0 1 0 0,1 1-1 0 0,-1-1 1 0 0,0 2-1 0 0,0-1 1 0 0,6 4-1 0 0,35 23-3723 0 0,-26-18 2429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10103 0 0,'0'0'919'0'0,"0"2"-759"0"0,-2 5 156 0 0,0 1-1 0 0,0 0 1 0 0,-1-1-1 0 0,0 1 1 0 0,0-1-1 0 0,-1 0 1 0 0,0 0-1 0 0,0 0 1 0 0,-1-1-1 0 0,0 1 1 0 0,0-1-1 0 0,-6 6 1 0 0,2-3 62 0 0,0-1 1 0 0,0 0-1 0 0,-1 0 1 0 0,0-1-1 0 0,0 0 0 0 0,0-1 1 0 0,-17 7-1 0 0,26-13 437 0 0,1-8-379 0 0,0 6-404 0 0,-1 1-1 0 0,1-1 0 0 0,0 1 1 0 0,1-1-1 0 0,-1 0 1 0 0,0 1-1 0 0,0-1 1 0 0,1 1-1 0 0,-1-1 1 0 0,0 1-1 0 0,1-1 1 0 0,1-1-1 0 0,1-3-10 0 0,1 1 0 0 0,0-1 0 0 0,0 1 0 0 0,0 0 0 0 0,1 1 0 0 0,-1-1 0 0 0,1 1-1 0 0,1 0 1 0 0,-1 0 0 0 0,0 0 0 0 0,9-4 0 0 0,-6 4-32 0 0,0 0 0 0 0,1 0 0 0 0,-1 1 1 0 0,1 0-1 0 0,0 1 0 0 0,0 0 0 0 0,15-2 0 0 0,-23 4 12 0 0,1 0-6 0 0,0 0 0 0 0,1 0-1 0 0,-1 0 1 0 0,0 0 0 0 0,0 0 0 0 0,0 0-1 0 0,0 1 1 0 0,1-1 0 0 0,-1 1 0 0 0,0-1-1 0 0,0 1 1 0 0,0 0 0 0 0,0 0 0 0 0,0 0-1 0 0,0 0 1 0 0,0 0 0 0 0,-1 0-1 0 0,1 1 1 0 0,0-1 0 0 0,-1 1 0 0 0,1-1-1 0 0,-1 1 1 0 0,2 2 0 0 0,1 0-9 0 0,-2-3 14 0 0,-1 0-1 0 0,-1 0 1 0 0,1 1-1 0 0,0-1 1 0 0,0 0-1 0 0,0 1 1 0 0,-1-1-1 0 0,1 1 1 0 0,-1-1-1 0 0,2 3 1 0 0,5 15-64 0 0,-7-18-34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7167 0 0,'0'0'652'0'0,"-5"9"82"0"0,1 1 921 0 0,7-5 1945 0 0,17-4 2262 0 0,-10-1-6411 0 0,-9 0 589 0 0,0 0 1 0 0,0 0-1 0 0,0 0 1 0 0,0 0-1 0 0,0 0 1 0 0,0 0-1 0 0,-1 1 1 0 0,1-1-1 0 0,0 0 1 0 0,0 1-1 0 0,0-1 1 0 0,0 0-1 0 0,0 1 1 0 0,-1-1-1 0 0,1 1 1 0 0,0-1-1 0 0,0 1 1 0 0,-1-1-1 0 0,1 1 1 0 0,0 0-1 0 0,-1-1 1 0 0,1 1-1 0 0,0 0 1 0 0,0 0 0 0 0,-1 1-18 0 0,1 0 1 0 0,-1-1-1 0 0,1 1 1 0 0,-1 0 0 0 0,1 0-1 0 0,-1 0 1 0 0,0-1 0 0 0,0 1-1 0 0,0 0 1 0 0,0 0 0 0 0,0 3-1 0 0,-2 5-20 0 0,-1 0-1 0 0,0 0 0 0 0,-6 15 1 0 0,8-22 47 0 0,-118 246 147 0 0,68-150-152 0 0,-63 124-65 0 0,113-221-85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2303 0 0,'0'0'7055'0'0,"2"19"-2312"0"0,3-12-4141 0 0,1 0 0 0 0,-1 0 0 0 0,2 0 0 0 0,10 9 0 0 0,-11-11-506 0 0,1 1 1 0 0,-1 0-1 0 0,-1 0 1 0 0,1 1-1 0 0,-1 0 0 0 0,6 11 1 0 0,-7-10-97 0 0,0 0 1 0 0,-1 0 0 0 0,-1 1-1 0 0,1-1 1 0 0,-1 1-1 0 0,-1 0 1 0 0,0 0-1 0 0,0 0 1 0 0,0-1-1 0 0,-1 1 1 0 0,-1 0 0 0 0,0 0-1 0 0,0 0 1 0 0,0 0-1 0 0,-1-1 1 0 0,0 1-1 0 0,-1 0 1 0 0,0-1-1 0 0,-1 0 1 0 0,1 0 0 0 0,-1 0-1 0 0,-1 0 1 0 0,-9 12-1 0 0,-12 15-246 0 0,-1-2 0 0 0,-51 48 0 0 0,69-74-1330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106 180 3679 0 0,'-22'10'260'0'0,"-2"0"337"0"0,9-3 4593 0 0,32-21-3743 0 0,-6 3-1045 0 0,23-14 359 0 0,2 1 0 0 0,1 2 0 0 0,1 2 1 0 0,65-26-1 0 0,-72 35-176 0 0,63-14 1 0 0,-74 22-407 0 0,-1 0-1 0 0,0 1 1 0 0,1 1 0 0 0,32 3 0 0 0,-47-1-155 0 0,0-1 1 0 0,0 1-1 0 0,-1 0 1 0 0,1 0-1 0 0,0 1 1 0 0,-1 0-1 0 0,1-1 1 0 0,-1 1-1 0 0,0 1 1 0 0,1-1-1 0 0,-1 1 1 0 0,7 6-1 0 0,-9-7-25 0 0,0 0 1 0 0,0 0-1 0 0,0 1 1 0 0,0-1-1 0 0,-1 1 1 0 0,1 0-1 0 0,-1-1 0 0 0,0 1 1 0 0,1 0-1 0 0,-1 0 1 0 0,-1 0-1 0 0,1 0 0 0 0,0 0 1 0 0,-1 0-1 0 0,1 0 1 0 0,-1 0-1 0 0,0 0 1 0 0,0 0-1 0 0,0 0 0 0 0,-1 0 1 0 0,0 5-1 0 0,-2 2 1 0 0,0 0 0 0 0,0-1 0 0 0,0 0 0 0 0,-2 1 0 0 0,1-1 0 0 0,-1-1 0 0 0,0 1 0 0 0,-1-1 0 0 0,0 0 0 0 0,-11 12 0 0 0,-9 6 0 0 0,-46 36 0 0 0,30-28 0 0 0,-213 167-72 0 0,117-99 72 0 0,71-52 14 0 0,66-49 435 0 0,24-11 63 0 0,-2 1-263 0 0,0 1 0 0 0,0 1-1 0 0,1 1 1 0 0,0 1 0 0 0,0 1 0 0 0,35-2 0 0 0,-28 5-109 0 0,0 1 0 0 0,0 2-1 0 0,-1 0 1 0 0,49 12 0 0 0,-24 1-229 0 0,-51-14-56 0 0,3 0-33 0 0,-3-1-1433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9439 0 0,'0'0'4344'0'0,"1"0"-4200"0"0,11 3 122 0 0,0 0 0 0 0,0 0-1 0 0,-1 1 1 0 0,1 1 0 0 0,-1 0-1 0 0,0 1 1 0 0,0 0 0 0 0,-1 0-1 0 0,0 1 1 0 0,0 1-1 0 0,-1-1 1 0 0,0 2 0 0 0,0-1-1 0 0,8 11 1 0 0,-11-12-209 0 0,0 1-1 0 0,0 0 1 0 0,-1 1 0 0 0,0-1-1 0 0,0 1 1 0 0,-1 0-1 0 0,0 0 1 0 0,-1 1 0 0 0,0-1-1 0 0,0 1 1 0 0,-1 0-1 0 0,0-1 1 0 0,-1 1 0 0 0,0 0-1 0 0,-1 0 1 0 0,0 0 0 0 0,-2 19-1 0 0,0-24-47 0 0,1 1 0 0 0,-1-1 0 0 0,0 0 0 0 0,0 0-1 0 0,-1 0 1 0 0,1 0 0 0 0,-1 0 0 0 0,0 0 0 0 0,-1-1 0 0 0,1 0-1 0 0,-1 1 1 0 0,0-1 0 0 0,0-1 0 0 0,0 1 0 0 0,-7 4 0 0 0,-8 5 50 0 0,-1-1 1 0 0,-30 14-1 0 0,20-12-39 0 0,-36 15-396 0 0,65-29 107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 2303 0 0,'1'0'167'0'0,"11"-2"-116"0"0,24 2 10547 0 0,-21 2-8838 0 0,-14-2-744 0 0,10 2 818 0 0,-20-2-1492 0 0,0 1 1 0 0,0 1 0 0 0,0-1 0 0 0,0 1 0 0 0,0 1 0 0 0,-11 4-1 0 0,-70 27-763 0 0,-60 19-897 0 0,120-46 892 0 0,0 0 1 0 0,0-2 0 0 0,-37 1-1 0 0,58-5 296 0 0,0-1-1 0 0,-14-2 1 0 0,20 1 110 0 0,0 1 0 0 0,0-1 0 0 0,0 0 0 0 0,1 0 0 0 0,-1 0 0 0 0,1 0 0 0 0,-1 0 0 0 0,1 0 0 0 0,-1-1 0 0 0,1 1 0 0 0,-1-1 1 0 0,-1-2-1 0 0,4 3 16 0 0,-1 0 0 0 0,1 0 1 0 0,0 0-1 0 0,0-1 1 0 0,0 1-1 0 0,1 0 1 0 0,-1 0-1 0 0,0 0 0 0 0,0 0 1 0 0,1 0-1 0 0,-1-1 1 0 0,0 1-1 0 0,1 0 1 0 0,0-1-1 0 0,0 0-8 0 0,0-1 6 0 0,0-1-1 0 0,1 1 0 0 0,0-1 0 0 0,0 1 0 0 0,0 0 1 0 0,0 0-1 0 0,0 0 0 0 0,4-4 0 0 0,10-13 72 0 0,-16 19 385 0 0,-1 2-426 0 0,-1-1 1 0 0,0 1-1 0 0,1 0 0 0 0,-1 0 1 0 0,1 0-1 0 0,-1-1 1 0 0,1 2-1 0 0,0-1 1 0 0,-1 0-1 0 0,1 0 1 0 0,-2 2-1 0 0,-2 2 29 0 0,-28 26 154 0 0,-45 53 1 0 0,38-39 37 0 0,33-38-155 0 0,6-6-54 0 0,0-1-1 0 0,0 1 1 0 0,0 0-1 0 0,1 0 1 0 0,-1 0 0 0 0,0 0-1 0 0,0-1 1 0 0,1 1-1 0 0,-1 0 1 0 0,0 0 0 0 0,1 0-1 0 0,-1 0 1 0 0,1 0-1 0 0,0 1 1 0 0,-1-1 0 0 0,1 0-1 0 0,0 0 1 0 0,-1 0-1 0 0,1 0 1 0 0,0 2 0 0 0,2-1-21 0 0,0-1 1 0 0,-1 0 0 0 0,1 0-1 0 0,0 0 1 0 0,0 0 0 0 0,0 0 0 0 0,0 0-1 0 0,0 0 1 0 0,4 0 0 0 0,9 2-2 0 0,1-1-1 0 0,-1 0 1 0 0,1-1 0 0 0,17-1-1 0 0,1 0-4 0 0,15 0-50 0 0,-17 0-17 0 0,0 1 0 0 0,33 6-1 0 0,-47-3 51 0 0,1 1 0 0 0,-1 0 0 0 0,0 1 0 0 0,-1 1 0 0 0,1 1 0 0 0,-1 1 0 0 0,-1 0 0 0 0,18 13 0 0 0,25 14 341 0 0,-40-26-169 0 0,-1 1-1 0 0,0 1 1 0 0,-1 0 0 0 0,16 16 0 0 0,-32-27-164 0 0,0 0 0 0 0,0 1 0 0 0,1-1 0 0 0,-1 1 0 0 0,0 0 0 0 0,0-1 0 0 0,0 1 0 0 0,-1 0 0 0 0,1-1 0 0 0,0 1 0 0 0,-1 0 0 0 0,1 0 0 0 0,-1 0 0 0 0,0 0 0 0 0,1-1 0 0 0,-1 5 0 0 0,0-3 0 0 0,-1 0 0 0 0,1 1 0 0 0,-1-1 0 0 0,0 0 0 0 0,1 1 0 0 0,-2-1 0 0 0,1 0 0 0 0,-3 6 0 0 0,0-2 0 0 0,-1 0 0 0 0,0 0 0 0 0,0-1 0 0 0,0 1 0 0 0,-1-1 0 0 0,-12 10 0 0 0,1-4 36 0 0,-1 0 0 0 0,0-2 0 0 0,0 0 0 0 0,-1-1 0 0 0,0-1 1 0 0,-1 0-1 0 0,-34 7 0 0 0,-146 18 299 0 0,184-32-329 0 0,-14 3-27 0 0,-38 4-2098 0 0,80-8 957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2759 0 0,'-16'3'536'0'0,"-1"1"3336"0"0,1 0-1 0 0,-18 7 3049 0 0,34-9-6544 0 0,0 1-240 0 0,0-1 0 0 0,1 1 0 0 0,-1 0-1 0 0,1 0 1 0 0,0-1 0 0 0,0 1 0 0 0,0 0 0 0 0,0-1 0 0 0,0 1 0 0 0,1-1 0 0 0,-1 1-1 0 0,1-1 1 0 0,-1 0 0 0 0,5 4 0 0 0,3 4 111 0 0,1-1 0 0 0,12 8-1 0 0,-13-10-139 0 0,0 0 0 0 0,8 9 0 0 0,-9-6-88 0 0,0-1 1 0 0,-1 1 0 0 0,-1 0-1 0 0,1 1 1 0 0,-2 0 0 0 0,1 0-1 0 0,-1 0 1 0 0,-1 0 0 0 0,0 1-1 0 0,-1-1 1 0 0,0 1 0 0 0,-1 0-1 0 0,0 0 1 0 0,-1 1 0 0 0,0-1-1 0 0,-1 13 1 0 0,-1-21-19 0 0,0-1 1 0 0,0 1-1 0 0,0 0 0 0 0,0 0 0 0 0,0-1 0 0 0,-1 1 0 0 0,0 0 1 0 0,1-1-1 0 0,-1 1 0 0 0,-1-1 0 0 0,1 0 0 0 0,0 0 0 0 0,-1 0 1 0 0,0 0-1 0 0,1 0 0 0 0,-1-1 0 0 0,0 1 0 0 0,0-1 0 0 0,-1 0 1 0 0,1 1-1 0 0,-6 1 0 0 0,-6 3-9 0 0,0-1 1 0 0,-1 0-1 0 0,-30 5 1 0 0,21-4-115 0 0,2-3-440 0 0,1 0 1 0 0,-1-1-1 0 0,0-2 1 0 0,-28-1-1 0 0,51 0 534 0 0,2-1-1400 0 0,5-9-62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10735 0 0,'0'0'979'0'0,"-13"10"-398"0"0,5 3 328 0 0,-13 24-1 0 0,-2 5-559 0 0,-96 114 521 0 0,74-101-709 0 0,-42 67 1 0 0,84-118-398 0 0,1 0 0 0 0,0-1 0 0 0,0 1 0 0 0,1 0 0 0 0,-1 0 0 0 0,-1 4 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1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10135 0 0,'0'0'3922'0'0,"1"2"-3036"0"0,-1 1-856 0 0,1 0 1 0 0,0 0-1 0 0,-1 0 0 0 0,0 0 0 0 0,1 0 0 0 0,-1 0 0 0 0,0 0 1 0 0,-1 0-1 0 0,1 0 0 0 0,-1 0 0 0 0,1 0 0 0 0,-1 0 0 0 0,0 0 1 0 0,0 0-1 0 0,0-1 0 0 0,0 1 0 0 0,-1 0 0 0 0,1 0 1 0 0,-1-1-1 0 0,1 1 0 0 0,-3 2 0 0 0,-6 6-36 0 0,0 0 0 0 0,0-1 1 0 0,-17 12-1 0 0,-8 10 83 0 0,-56 75 767 0 0,79-91-674 0 0,1 0 1 0 0,0 2-1 0 0,2-1 0 0 0,0 1 1 0 0,-7 20-1 0 0,15-33-157 0 0,-1-1-1 0 0,1 1 1 0 0,0 0-1 0 0,0 0 0 0 0,1 0 1 0 0,-1 0-1 0 0,1 0 1 0 0,0 0-1 0 0,1 5 1 0 0,-1-8-8 0 0,1 0 1 0 0,-1-1-1 0 0,1 1 0 0 0,-1 0 1 0 0,1-1-1 0 0,0 1 1 0 0,-1 0-1 0 0,1-1 1 0 0,0 1-1 0 0,0-1 1 0 0,0 1-1 0 0,0-1 1 0 0,1 0-1 0 0,-1 0 1 0 0,0 1-1 0 0,0-1 0 0 0,1 0 1 0 0,-1 0-1 0 0,1 0 1 0 0,-1 0-1 0 0,1 0 1 0 0,-1-1-1 0 0,1 1 1 0 0,0 0-1 0 0,-1-1 1 0 0,1 1-1 0 0,0-1 0 0 0,3 1 1 0 0,7 0 145 0 0,0 0-1 0 0,0-1 1 0 0,0 0 0 0 0,20-3 0 0 0,49-13 526 0 0,-52 9-511 0 0,9-2 64 0 0,0-1-1 0 0,48-21 1 0 0,-67 23-202 0 0,0-1 1 0 0,-1-1-1 0 0,0-1 1 0 0,-1-1-1 0 0,0 0 1 0 0,17-16-1 0 0,-29 23-29 0 0,0 0 0 0 0,0-1-1 0 0,-1 1 1 0 0,1-1-1 0 0,-2 0 1 0 0,1 0 0 0 0,0-1-1 0 0,-1 1 1 0 0,0-1 0 0 0,-1 1-1 0 0,1-1 1 0 0,-2 0 0 0 0,1 0-1 0 0,1-13 1 0 0,-2 14-29 0 0,-1 0-1 0 0,-1 0 0 0 0,1 0 1 0 0,-1 1-1 0 0,0-1 1 0 0,0 0-1 0 0,0 0 1 0 0,-1 0-1 0 0,0 1 1 0 0,0-1-1 0 0,-1 1 1 0 0,1-1-1 0 0,-1 1 1 0 0,0 0-1 0 0,-1 0 1 0 0,1 0-1 0 0,-1 1 1 0 0,-5-6-1 0 0,2 3-28 0 0,-1 0-1 0 0,1 1 1 0 0,-1-1-1 0 0,-1 1 1 0 0,1 1-1 0 0,-1 0 1 0 0,0 0-1 0 0,0 0 1 0 0,-1 1-1 0 0,1 1 1 0 0,-1 0-1 0 0,0 0 1 0 0,0 1-1 0 0,0 0 1 0 0,-19-1-1 0 0,29 3 41 0 0,-16-1 75 0 0,-26 3 0 0 0,15 4-1098 0 0,1 6-3905 0 0,16-6-581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2303 0 0,'0'0'102'0'0,"-9"1"20"0"0,2 1 1268 0 0,-2 0 4316 0 0,9-2-5613 0 0,0 1 1 0 0,0-1 0 0 0,0 0 0 0 0,0 0 0 0 0,0 1 0 0 0,0-1-1 0 0,0 0 1 0 0,0 0 0 0 0,0 0 0 0 0,0 1 0 0 0,0-1-1 0 0,0 0 1 0 0,1 0 0 0 0,-1 0 0 0 0,0 1 0 0 0,0-1 0 0 0,0 0-1 0 0,0 0 1 0 0,0 0 0 0 0,0 0 0 0 0,1 1 0 0 0,-1-1-1 0 0,0 0 1 0 0,0 0 0 0 0,0 0 0 0 0,0 0 0 0 0,1 0 0 0 0,-1 0-1 0 0,0 0 1 0 0,0 1 0 0 0,0-1 0 0 0,1 0 0 0 0,-1 0-1 0 0,0 0 1 0 0,0 0 0 0 0,0 0 0 0 0,1 0 0 0 0,-1 0-1 0 0,0 0 1 0 0,37 17 1776 0 0,-18-8-375 0 0,29 17-1 0 0,-41-22-1295 0 0,-1 1 0 0 0,1 1-1 0 0,-1-1 1 0 0,0 1-1 0 0,0 0 1 0 0,0 1 0 0 0,6 9-1 0 0,-4-2-177 0 0,0 0-1 0 0,-1 1 0 0 0,-1 1 1 0 0,0-1-1 0 0,-1 1 0 0 0,0 0 1 0 0,-1 0-1 0 0,-1 0 0 0 0,-1 0 1 0 0,0 1-1 0 0,-2 23 0 0 0,0-34-22 0 0,-1 1-1 0 0,0-1 1 0 0,0 1-1 0 0,0-1 1 0 0,-1 0 0 0 0,0 1-1 0 0,-1-1 1 0 0,1 0-1 0 0,-1 0 1 0 0,0-1-1 0 0,-1 1 1 0 0,1-1 0 0 0,-1 1-1 0 0,0-1 1 0 0,-8 7-1 0 0,-4 4-2 0 0,0-2 0 0 0,-2 0-1 0 0,-22 14 1 0 0,-26 8-1122 0 0,16-9-907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 1375 0 0,'0'0'10791'0'0,"2"-6"-6038"0"0,-4 14-4650 0 0,0-1-1 0 0,0 1 1 0 0,0-1-1 0 0,-1 0 1 0 0,0 0-1 0 0,-6 10 1 0 0,-30 44 521 0 0,23-37-406 0 0,-16 19-79 0 0,-2-2 0 0 0,-73 71 0 0 0,70-76-124 0 0,22-20-23 0 0,0 0 0 0 0,1 1 0 0 0,-15 21 0 0 0,29-37-148 0 0,23 5-2441 0 0,-7-7-3234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 11519 0 0,'-15'-13'1248'0'0,"10"10"-994"0"0,4 3-90 0 0,1 1 1 0 0,-1-1-1 0 0,1 0 1 0 0,-1 1-1 0 0,1-1 1 0 0,-1 0 0 0 0,1 1-1 0 0,-1-1 1 0 0,1 0-1 0 0,-1 1 1 0 0,1-1-1 0 0,-1 1 1 0 0,1-1-1 0 0,0 1 1 0 0,-1-1 0 0 0,0 2-1 0 0,1-2 115 0 0,-3 5 342 0 0,0 0 0 0 0,0 1 1 0 0,0-1-1 0 0,1 1 0 0 0,0-1 1 0 0,-3 12-1 0 0,-5 38-1086 0 0,7-34 723 0 0,-39 157-183 0 0,32-141-86 0 0,-25 85 11 0 0,-10 38 0 0 0,22-69-137 0 0,-65 303-1632 0 0,83-355-1491 0 0,3-25-2390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174 208 919 0 0,'1'-1'4000'0'0,"76"-56"2009"0"0,48-20-2398 0 0,-98 62-2959 0 0,48-19 0 0 0,-60 29-410 0 0,1 0 0 0 0,-1 1 0 0 0,1 1 0 0 0,0 0 0 0 0,16 0 0 0 0,-29 3-198 0 0,-1 0 0 0 0,1 0 0 0 0,-1 0 0 0 0,1 0 0 0 0,-1 0 0 0 0,1 1 0 0 0,-1-1 0 0 0,1 1 0 0 0,-1 0 0 0 0,1 0 0 0 0,-1 0 0 0 0,0 0 0 0 0,1 0 0 0 0,-1 0 0 0 0,0 0 0 0 0,0 1 0 0 0,0-1 0 0 0,0 1 0 0 0,0 0 0 0 0,0-1 0 0 0,0 1 0 0 0,-1 0 0 0 0,1 0 0 0 0,-1 0 0 0 0,1 1 0 0 0,-1-1 0 0 0,0 0 0 0 0,1 0 0 0 0,-1 1 0 0 0,-1-1 0 0 0,1 1 0 0 0,1 4 0 0 0,-1 0-26 0 0,0-1 1 0 0,0 1-1 0 0,-1 0 0 0 0,0-1 0 0 0,-1 1 0 0 0,1 0 0 0 0,-1-1 0 0 0,0 1 0 0 0,-1-1 0 0 0,1 1 0 0 0,-5 9 1 0 0,-1-2-26 0 0,1 0 1 0 0,-2-1 0 0 0,0 0-1 0 0,0-1 1 0 0,-1 0-1 0 0,-1 0 1 0 0,0-1 0 0 0,-1 0-1 0 0,-15 12 1 0 0,3-6-8 0 0,0-1 0 0 0,-1-1 0 0 0,0-2 0 0 0,-31 13 0 0 0,12-7 1 0 0,-42 18-165 0 0,-124 72 0 0 0,206-107 156 0 0,-6 4-39 0 0,0 0 0 0 0,1 1 1 0 0,-1 0-1 0 0,-8 9 1 0 0,16-15 40 0 0,35 4 336 0 0,317-21 1464 0 0,-252 11-1666 0 0,57-6-98 0 0,-146 13-273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5063 0 0,'0'0'799'0'0,"11"-1"4493"0"0,-8 1-4349 0 0,1 0-1 0 0,0 1 1 0 0,0-1 0 0 0,-1 1-1 0 0,8 2 1 0 0,-7-2-581 0 0,-1 1-1 0 0,1-1 1 0 0,-1 1 0 0 0,0 0 0 0 0,5 3 0 0 0,-3 0-226 0 0,0 0 1 0 0,0 0 0 0 0,0 1 0 0 0,-1-1 0 0 0,0 1 0 0 0,6 9 0 0 0,-5-4-114 0 0,0 0-1 0 0,0-1 0 0 0,-1 2 0 0 0,-1-1 1 0 0,0 0-1 0 0,0 1 0 0 0,-1-1 1 0 0,-1 1-1 0 0,0 0 0 0 0,-1-1 1 0 0,0 1-1 0 0,0 0 0 0 0,-5 21 0 0 0,1-9-14 0 0,-2-1-1 0 0,-1 0 0 0 0,-1 0 1 0 0,0 0-1 0 0,-21 37 0 0 0,20-45-5 0 0,-1 0-1 0 0,0 0 1 0 0,-1-1 0 0 0,-23 22-1 0 0,26-28-12 0 0,0 0 0 0 0,-1-1 0 0 0,0 0-1 0 0,-1-1 1 0 0,1 0 0 0 0,-1-1-1 0 0,0 1 1 0 0,-18 5 0 0 0,19-10-193 0 0,1 1 0 0 0,-1-1 0 0 0,0-1-1 0 0,1 0 1 0 0,-1 0 0 0 0,0 0 0 0 0,-12-3 0 0 0,-22-1-614 0 0,42 4 678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 1839 0 0,'0'0'83'0'0,"7"-6"4440"0"0,-6 6-4054 0 0,-1-1 0 0 0,1 1 1 0 0,0-1-1 0 0,-1 1 0 0 0,1-1 0 0 0,0 1 1 0 0,-1 0-1 0 0,1-1 0 0 0,0 1 0 0 0,0 0 1 0 0,-1 0-1 0 0,1-1 0 0 0,0 1 0 0 0,0 0 1 0 0,0 0-1 0 0,-1 0 0 0 0,1 0 1 0 0,1 0-1 0 0,-1 1-406 0 0,-1 0 1 0 0,1-1-1 0 0,-1 1 0 0 0,0 0 1 0 0,1 0-1 0 0,-1 0 1 0 0,0-1-1 0 0,0 1 0 0 0,0 0 1 0 0,0 0-1 0 0,1 0 0 0 0,-1 0 1 0 0,0-1-1 0 0,0 1 1 0 0,0 0-1 0 0,-1 0 0 0 0,1 0 1 0 0,0 0-1 0 0,-1 1 1 0 0,0 9 208 0 0,-2 1 0 0 0,1-1 0 0 0,-2 1 0 0 0,-8 19 0 0 0,-25 42 374 0 0,14-30-414 0 0,-43 77-62 0 0,12-24-204 0 0,51-91-39 0 0,2-3 11 0 0,0-1 0 0 0,0 1 0 0 0,0-1 0 0 0,1 1 0 0 0,-1 0 0 0 0,0-1 0 0 0,1 1 0 0 0,-1 0 0 0 0,1 1 0 0 0,2-3-349 0 0,12-4-623 0 0,6-5-272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66 1375 0 0,'0'0'1678'0'0,"-6"4"1887"0"0,-48 28 2324 0 0,61-39-4315 0 0,7-1-1078 0 0,0 0 1 0 0,0 1-1 0 0,0 1 1 0 0,21-6-1 0 0,-32 11-445 0 0,134-38 302 0 0,-130 37-333 0 0,6-1 46 0 0,0 0-1 0 0,0 1 0 0 0,0 0 1 0 0,1 1-1 0 0,-1 1 0 0 0,19 1 1 0 0,-29 0 16 0 0,0-1 1 0 0,0 1 0 0 0,0 0-1 0 0,0 0 1 0 0,0 0 0 0 0,0 0-1 0 0,0 1 1 0 0,0-1 0 0 0,3 3-1 0 0,-6-3-67 0 0,0-1-1 0 0,1 1 1 0 0,-1-1 0 0 0,0 1-1 0 0,1 0 1 0 0,-1-1 0 0 0,0 1-1 0 0,0-1 1 0 0,1 1 0 0 0,-1 0-1 0 0,0-1 1 0 0,0 1-1 0 0,0 0 1 0 0,0-1 0 0 0,0 1-1 0 0,0 0 1 0 0,0-1 0 0 0,0 1-1 0 0,0 0 1 0 0,-1 1 0 0 0,-3 12 77 0 0,1-8-73 0 0,0 0-1 0 0,-1 0 1 0 0,1 0-1 0 0,-2 0 0 0 0,1-1 1 0 0,0 1-1 0 0,-1-1 1 0 0,-8 7-1 0 0,-48 33-8 0 0,48-36-10 0 0,-15 9-10 0 0,-1-2-1 0 0,0-1 0 0 0,-2-1 1 0 0,1-1-1 0 0,-60 15 0 0 0,69-24 23 0 0,19-3 288 0 0,12-6-138 0 0,6-4-135 0 0,0 2 0 0 0,0 0 0 0 0,1 1 0 0 0,29-7 0 0 0,-35 11-47 0 0,-1 0-1 0 0,1 1 1 0 0,-1 0-1 0 0,1 1 1 0 0,-1 1-1 0 0,1-1 1 0 0,-1 1-1 0 0,1 1 1 0 0,12 4-1 0 0,-9-2-32 0 0,-1 0 0 0 0,1 1 0 0 0,-1 1 0 0 0,-1 0-1 0 0,1 1 1 0 0,11 8 0 0 0,-20-12 62 0 0,0 1 1 0 0,0-1-1 0 0,0 1 1 0 0,0-1-1 0 0,-1 1 1 0 0,0 0-1 0 0,0 0 1 0 0,0 1-1 0 0,0-1 1 0 0,-1 1-1 0 0,1-1 1 0 0,-1 1-1 0 0,0 0 1 0 0,-1 0-1 0 0,1-1 1 0 0,-1 1-1 0 0,0 1 0 0 0,0-1 1 0 0,0 0-1 0 0,-1 5 1 0 0,0-4 14 0 0,0 0 0 0 0,-1-1 1 0 0,0 1-1 0 0,0-1 0 0 0,0 0 0 0 0,-1 1 1 0 0,1-1-1 0 0,-1 0 0 0 0,-1 0 0 0 0,1 0 1 0 0,-4 6-1 0 0,1-4 38 0 0,-1 0-1 0 0,1-1 1 0 0,-1 1-1 0 0,0-1 1 0 0,-1 0-1 0 0,-9 7 1 0 0,-4 0 99 0 0,-1-1 0 0 0,1-1 1 0 0,-2-1-1 0 0,-29 10 0 0 0,-68 18 23 0 0,68-22-143 0 0,18-8-853 0 0,23-5-489 0 0,-1-1 0 0 0,1 1-1 0 0,-15 7 1 0 0,17-5-5042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9095 0 0,'6'1'69'0'0,"-4"-1"-15"0"0,0 0-1 0 0,0 1 1 0 0,0-1 0 0 0,0 1 0 0 0,0-1 0 0 0,0 1 0 0 0,0 0 0 0 0,-1 0-1 0 0,1 0 1 0 0,0 0 0 0 0,-1 0 0 0 0,1 0 0 0 0,0 0 0 0 0,-1 1 0 0 0,1-1-1 0 0,1 3 1 0 0,0 0 80 0 0,1 0 0 0 0,-1 1-1 0 0,0-1 1 0 0,0 1-1 0 0,0 0 1 0 0,-1 0 0 0 0,1 0-1 0 0,-1 0 1 0 0,-1 1-1 0 0,1-1 1 0 0,-1 0 0 0 0,2 10-1 0 0,-1 7 1054 0 0,-1 42 0 0 0,-2-36-114 0 0,1-7-478 0 0,-1 0-1 0 0,-1-1 1 0 0,0 1-1 0 0,-2-1 1 0 0,0 1-1 0 0,-9 23 1 0 0,8-33-428 0 0,0 0 0 0 0,0 0 0 0 0,-1 0 0 0 0,0-1 0 0 0,-1 1 0 0 0,0-2 0 0 0,-1 1 0 0 0,0-1 1 0 0,0 0-1 0 0,-1 0 0 0 0,-19 13 0 0 0,-18 6 32 0 0,0-1 0 0 0,-65 24 0 0 0,108-49-203 0 0,-3 1-459 0 0,0-1 0 0 0,0 0 0 0 0,-10 2 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23 3223 0 0,'0'0'12632'0'0,"4"-7"-10777"0"0,-2 5-1694 0 0,0 0 1 0 0,0 1-1 0 0,0 0 1 0 0,0-1-1 0 0,0 1 1 0 0,0 0-1 0 0,0 0 0 0 0,0 0 1 0 0,0 0-1 0 0,1 0 1 0 0,2 0-1 0 0,-3 1 247 0 0,1 8-144 0 0,-3-4-230 0 0,0-1 0 0 0,1 1 0 0 0,-1-1 0 0 0,-1 1 0 0 0,1-1-1 0 0,0 1 1 0 0,-1-1 0 0 0,0 1 0 0 0,0-1 0 0 0,0 1 0 0 0,0-1 0 0 0,0 0-1 0 0,-4 6 1 0 0,-2 5 80 0 0,-17 21 0 0 0,21-30-88 0 0,-160 203 176 0 0,93-121-164 0 0,60-74-108 0 0,1 1-1 0 0,-12 22 0 0 0,20-34-218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 2303 0 0,'0'0'102'0'0,"2"-1"-1"0"0,18-16-892 0 0,-14 13 1825 0 0,-1 1 0 0 0,1-1 0 0 0,0 2 0 0 0,0-1-1 0 0,1 0 1 0 0,-1 1 0 0 0,0 1 0 0 0,1-1 0 0 0,10-1 0 0 0,-12 3-829 0 0,0 0 0 0 0,0 0 1 0 0,0 0-1 0 0,9 2 2293 0 0,-14-1-2441 0 0,0-1 1 0 0,1 1 0 0 0,-1-1-1 0 0,0 1 1 0 0,0-1 0 0 0,1 1-1 0 0,-1-1 1 0 0,0 1 0 0 0,0-1 0 0 0,0 1-1 0 0,0 0 1 0 0,0-1 0 0 0,0 1-1 0 0,0-1 1 0 0,0 1 0 0 0,0 0-1 0 0,0-1 1 0 0,0 1 0 0 0,0-1 0 0 0,-1 1-1 0 0,1 0 1 0 0,-5 13 631 0 0,-1-1-86 0 0,3-5-391 0 0,-1-1 0 0 0,0 1-1 0 0,-1-1 1 0 0,0 0 0 0 0,0 0 0 0 0,-1 0 0 0 0,-7 7 0 0 0,-60 66-63 0 0,63-69-84 0 0,9-9 67 0 0,2-1-72 0 0,-1 1-50 0 0,7 12 68 0 0,-4-12-37 0 0,-1 1 0 0 0,0-1 0 0 0,1 1 0 0 0,-1-1 0 0 0,1 0 0 0 0,0 0 0 0 0,0 0-1 0 0,0 0 1 0 0,0-1 0 0 0,0 1 0 0 0,0-1 0 0 0,0 0 0 0 0,1 0 0 0 0,-1 0 0 0 0,0 0 0 0 0,5 0 0 0 0,7 1 121 0 0,0 0 0 0 0,20-2 1 0 0,-32 0-144 0 0,318-18 258 0 0,-300 16-256 0 0,15-1-37 0 0,-34 3-62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61 6911 0 0,'0'-2'528'0'0,"8"-12"-734"0"0,-5 9 1851 0 0,0-1 0 0 0,0 0 0 0 0,1 1 0 0 0,6-8 791 0 0,6 3 1288 0 0,-15 14-3696 0 0,0 0 0 0 0,0-1 1 0 0,-1 1-1 0 0,1 0 1 0 0,-1 0-1 0 0,0-1 0 0 0,0 1 1 0 0,0 0-1 0 0,0 0 1 0 0,0 0-1 0 0,-1-1 1 0 0,0 1-1 0 0,0 0 0 0 0,0-1 1 0 0,0 1-1 0 0,-1-1 1 0 0,-3 7-1 0 0,-3 6 71 0 0,-2-1 0 0 0,-17 23 0 0 0,13-20-17 0 0,-466 661 1054 0 0,436-607-1094 0 0,18-29-9 0 0,-2 13 180 0 0,28-56-213 0 0,0 1 0 0 0,1-1 1 0 0,-1 1-1 0 0,1-1 0 0 0,-1 1 0 0 0,1-1 0 0 0,-1 0 0 0 0,1 1 1 0 0,-1-1-1 0 0,1 0 0 0 0,-1 0 0 0 0,1 1 0 0 0,-1-1 0 0 0,1 0 1 0 0,-1 0-1 0 0,2 1 0 0 0,1-1-149 0 0,0 1 1 0 0,0-1 0 0 0,0 0-1 0 0,0 0 1 0 0,0 0-1 0 0,0 0 1 0 0,4-1 0 0 0,12-3-4912 0 0,0-1-1840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1839 0 0,'0'0'12126'0'0,"-10"15"-10160"0"0,10-14-1937 0 0,0 0 0 0 0,-1 0 0 0 0,1 0 1 0 0,0 0-1 0 0,0 0 0 0 0,0 0 0 0 0,0 0 0 0 0,0 0 0 0 0,0 0 0 0 0,0 0 0 0 0,0 0 0 0 0,0 0 0 0 0,0 0 0 0 0,1 0 0 0 0,-1 0 0 0 0,0 0 1 0 0,1 0-1 0 0,-1 0 0 0 0,1-1 0 0 0,-1 1 0 0 0,1 0 0 0 0,-1 0 0 0 0,1 0 0 0 0,-1 0 0 0 0,1-1 0 0 0,0 1 0 0 0,0 0 0 0 0,-1-1 0 0 0,1 1 0 0 0,1 0 1 0 0,4 3 63 0 0,0 0 0 0 0,1-1 0 0 0,10 4 0 0 0,1 2-27 0 0,10 6 48 0 0,36 23 110 0 0,-56-32-177 0 0,-1 0 1 0 0,1 0-1 0 0,-1 1 1 0 0,0 0-1 0 0,9 13 1 0 0,-11-14-19 0 0,-1 0 0 0 0,0 1 0 0 0,-1-1 0 0 0,1 1 0 0 0,-1 0 0 0 0,4 12 0 0 0,-7-15-22 0 0,1-1-1 0 0,0 1 0 0 0,-1-1 0 0 0,0 1 0 0 0,0-1 1 0 0,0 1-1 0 0,0-1 0 0 0,0 1 0 0 0,-1-1 1 0 0,0 1-1 0 0,0-1 0 0 0,0 1 0 0 0,0-1 1 0 0,0 0-1 0 0,0 1 0 0 0,-3 3 0 0 0,-1 1 11 0 0,-1-1 0 0 0,1 0 0 0 0,-1 0-1 0 0,0 0 1 0 0,-13 11 0 0 0,-40 23 84 0 0,20-14-88 0 0,-134 92 40 0 0,166-114-89 0 0,6-4-149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3679 0 0,'0'0'11939'0'0,"3"8"-11350"0"0,-2-1-474 0 0,0 0 0 0 0,0 0-1 0 0,0 0 1 0 0,-1 0 0 0 0,-1 0-1 0 0,1 0 1 0 0,-1 0 0 0 0,0 0-1 0 0,0 0 1 0 0,-1 0 0 0 0,0 0-1 0 0,-4 9 1 0 0,-5 9 31 0 0,-26 42 0 0 0,36-66-141 0 0,-131 199 214 0 0,112-170-182 0 0,9-14-20 0 0,-25 37 46 0 0,-2-2 0 0 0,-67 71 0 0 0,103-121-282 0 0,4-2-624 0 0,8-3-257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9215 0 0,'0'0'8246'0'0,"1"1"-7398"0"0,2 2-715 0 0,1-1 0 0 0,0 0 1 0 0,0 0-1 0 0,0-1 1 0 0,0 1-1 0 0,0-1 1 0 0,0 0-1 0 0,0 0 0 0 0,0 0 1 0 0,1-1-1 0 0,-1 1 1 0 0,0-1-1 0 0,0 0 1 0 0,7-1-1 0 0,9-1 402 0 0,35-9 1 0 0,-45 9-418 0 0,158-51 848 0 0,-43 10-1048 0 0,-26 17-2030 0 0,-52 14 808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3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1 919 0 0,'-17'5'7852'0'0,"8"0"-4335"0"0,10-2-1128 0 0,16 1-69 0 0,-3-1-1815 0 0,-12-3 143 0 0,-2 2-627 0 0,0-1 0 0 0,1 1 0 0 0,-1-1 0 0 0,0 0 1 0 0,0 1-1 0 0,-1-1 0 0 0,1 0 0 0 0,0 1 0 0 0,0-1 0 0 0,-1 0 0 0 0,1 1 0 0 0,-1 1 1 0 0,-4 3 65 0 0,0 1 0 0 0,0 0 0 0 0,-1-1 1 0 0,0 0-1 0 0,0-1 0 0 0,0 1 1 0 0,-14 8-1 0 0,5-3 61 0 0,-33 24 138 0 0,29-23-253 0 0,2 2-1 0 0,-1 0 1 0 0,2 0 0 0 0,-1 2 0 0 0,-19 24 0 0 0,36-40-30 0 0,-1 1 0 0 0,1 0-1 0 0,0 0 1 0 0,-1-1 0 0 0,1 1 0 0 0,0 0 0 0 0,-1 0 0 0 0,1-1-1 0 0,0 1 1 0 0,0 0 0 0 0,0 0 0 0 0,0 0 0 0 0,0 0 0 0 0,0-1 0 0 0,0 1-1 0 0,0 0 1 0 0,0 0 0 0 0,0 0 0 0 0,0-1 0 0 0,0 1 0 0 0,0 0 0 0 0,1 0-1 0 0,-1 0 1 0 0,0-1 0 0 0,1 1 0 0 0,-1 0 0 0 0,1 0 0 0 0,-1-1-1 0 0,1 1 1 0 0,-1 0 0 0 0,1-1 0 0 0,-1 1 0 0 0,1-1 0 0 0,-1 1 0 0 0,1-1-1 0 0,0 1 1 0 0,-1-1 0 0 0,1 1 0 0 0,1 0 0 0 0,0 0 0 0 0,0 1 1 0 0,9 4 51 0 0,-2-3-50 0 0,-2 2-5 0 0,-3-3 0 0 0,-1 1 0 0 0,1-1 0 0 0,-1 0 0 0 0,1-1 0 0 0,0 1 0 0 0,0-1 0 0 0,0 0 0 0 0,0 1 0 0 0,8 0 0 0 0,-2-2 0 0 0,1 1 0 0 0,-1-1 0 0 0,1-1 0 0 0,0 0 0 0 0,-1-1 0 0 0,1 0 0 0 0,15-5 0 0 0,6 0 0 0 0,50-10 0 0 0,94-16 0 0 0,-175 33 0 0 0,-1 0 0 0 0,1 0 0 0 0,-1 0 0 0 0,0 0 0 0 0,1 0-1 0 0,-1 0 1 0 0,0 0 0 0 0,1 0 0 0 0,-1 0 0 0 0,0 0 0 0 0,1 0 0 0 0,-1 0-1 0 0,0 0 1 0 0,1 0 0 0 0,-1 0 0 0 0,0 0 0 0 0,1 0 0 0 0,-1 0 0 0 0,0 1-1 0 0,1-1 1 0 0,-1 0 0 0 0,0 0 0 0 0,1 0 0 0 0,-1 1 0 0 0,0-1 0 0 0,0 0 0 0 0,1 0-1 0 0,-1 1 1 0 0,0-1 0 0 0,0 0 0 0 0,1 0 0 0 0,-1 1 0 0 0,0-1 0 0 0,0 0-1 0 0,0 1 1 0 0,0-1 0 0 0,1 0 0 0 0,-1 1 0 0 0,0-1 0 0 0,0 0 0 0 0,0 1-1 0 0,0-1 1 0 0,0 1 0 0 0,0-1 0 0 0,0 0 0 0 0,0 1 0 0 0,0-1 0 0 0,0 0-1 0 0,0 1 1 0 0,0-1 0 0 0,-1 0 0 0 0,1 1 0 0 0,0-1 0 0 0,0 0 0 0 0,0 1 0 0 0,0-1-1 0 0,0 0 1 0 0,-1 1 0 0 0,1-1 0 0 0,0 0 0 0 0,0 0 0 0 0,-1 1 0 0 0,1-1-1 0 0,0 1-3 0 0,-2 2-67 0 0,0 0 0 0 0,0 1 0 0 0,0-1 0 0 0,-1 0 0 0 0,1 0 1 0 0,-1 0-1 0 0,-5 4 0 0 0,1-1-293 0 0,6-5-90 0 0,-3 4-2074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77 5063 0 0,'4'-8'79'0'0,"0"1"0"0"0,1 0 0 0 0,1 0 0 0 0,-1 0 0 0 0,1 1 0 0 0,7-7 0 0 0,11-7 9275 0 0,-23 20-8387 0 0,-1 0-866 0 0,0 0 0 0 0,0 0-1 0 0,1-1 1 0 0,-1 1 0 0 0,0 0 0 0 0,0 0 0 0 0,1 0-1 0 0,-1 0 1 0 0,0 0 0 0 0,1 0 0 0 0,-1 0 0 0 0,0 0-1 0 0,0 0 1 0 0,1 0 0 0 0,-1 0 0 0 0,0 0 0 0 0,1 0-1 0 0,-1 0 1 0 0,0 0 0 0 0,0 0 0 0 0,1 0 0 0 0,-1 1-1 0 0,0-1 1 0 0,0 0 0 0 0,1 0 0 0 0,0 5-14 0 0,0 1 1 0 0,0-1-1 0 0,0 0 0 0 0,-1 0 0 0 0,0 0 1 0 0,0 1-1 0 0,0-1 0 0 0,-1 0 1 0 0,0 0-1 0 0,-3 10 0 0 0,-2 7 258 0 0,-13 25 0 0 0,11-28-170 0 0,-9 20 271 0 0,-39 65-1 0 0,-33 31 31 0 0,-6-11-242 0 0,-3 3-184 0 0,62-77-7 0 0,-15 22 15 0 0,44-60-51 0 0,0 0 0 0 0,2 0 0 0 0,-1 0 0 0 0,-5 19 0 0 0,9-27 5 0 0,1 13 18 0 0,1-16-73 0 0,0-1-1 0 0,0 1 1 0 0,0-1-1 0 0,1 1 1 0 0,-1-1-1 0 0,0 1 1 0 0,0-1-1 0 0,1 1 0 0 0,-1-1 1 0 0,0 1-1 0 0,1-1 1 0 0,-1 0-1 0 0,1 1 1 0 0,-1-1-1 0 0,0 0 0 0 0,1 1 1 0 0,-1-1-1 0 0,1 0 1 0 0,-1 0-1 0 0,1 1 1 0 0,-1-1-1 0 0,1 0 1 0 0,-1 0-1 0 0,1 0 0 0 0,-1 0 1 0 0,1 1-1 0 0,0-1 1 0 0,15 1-1288 0 0,-8-1 1206 0 0,-3-1-2818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3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133 308 5063 0 0,'0'0'390'0'0,"12"-2"1439"0"0,-9 1-1008 0 0,5 0 814 0 0,0-1 1 0 0,0 0-1 0 0,10-5 1733 0 0,-17 9-3237 0 0,-1 0 0 0 0,0 0 0 0 0,0 0 0 0 0,0 0 0 0 0,0-1 1 0 0,0 1-1 0 0,-1 3 0 0 0,-1 3 78 0 0,-1-1-1 0 0,1 1 1 0 0,-2-1 0 0 0,1 0-1 0 0,-1 0 1 0 0,0 0 0 0 0,-9 10-1 0 0,-3 8 104 0 0,-7 10-176 0 0,-2 0-1 0 0,-33 34 1 0 0,42-50-119 0 0,13-16-14 0 0,-11 9 66 0 0,23-37 63 0 0,7-1-187 0 0,1 0-1 0 0,1 0 0 0 0,27-27 1 0 0,-15 16-15 0 0,9-8-82 0 0,1 2 0 0 0,1 2 0 0 0,79-60 0 0 0,-85 75 77 0 0,2 2 0 0 0,46-22 0 0 0,-61 35 86 0 0,1 1 1 0 0,0 2 0 0 0,1 0 0 0 0,0 1 0 0 0,32-4 0 0 0,-50 10 21 0 0,-1 0 0 0 0,1 0 1 0 0,-1 1-1 0 0,1 0 0 0 0,-1 1 1 0 0,1-1-1 0 0,-1 1 0 0 0,0 0 1 0 0,7 2-1 0 0,-10-2-18 0 0,0 0 0 0 0,0 0 0 0 0,1 0 0 0 0,-1 1-1 0 0,0-1 1 0 0,0 1 0 0 0,0-1 0 0 0,0 1 0 0 0,-1 0 0 0 0,1 0-1 0 0,0 0 1 0 0,-1 0 0 0 0,1 0 0 0 0,-1 0 0 0 0,0 0 0 0 0,0 0-1 0 0,0 1 1 0 0,0-1 0 0 0,0 0 0 0 0,0 1 0 0 0,0 3 0 0 0,0 1 7 0 0,0 0 0 0 0,0 0 1 0 0,-1 0-1 0 0,0 0 0 0 0,0 0 0 0 0,-1 0 1 0 0,0 0-1 0 0,0 0 0 0 0,-1 0 1 0 0,-2 7-1 0 0,-1 3 72 0 0,-2-1 0 0 0,-15 29-1 0 0,5-18 10 0 0,-1 0 0 0 0,-22 23 0 0 0,24-31-94 0 0,1 0 0 0 0,1 1 0 0 0,1 0 1 0 0,-21 42-1 0 0,28-42-358 0 0,6-18-735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1375 0 0,'2'0'3939'0'0,"31"-13"-1220"0"0,44-24 0 0 0,-47 21-2123 0 0,61-21-1 0 0,-68 29-143 0 0,1 1 0 0 0,0 2-1 0 0,41-5 1 0 0,-64 10-457 0 0,1-1-1 0 0,0 1 1 0 0,-1 0-1 0 0,1 1 1 0 0,0-1-1 0 0,-1 0 1 0 0,1 0 0 0 0,0 1-1 0 0,-1-1 1 0 0,1 1-1 0 0,-1-1 1 0 0,1 1-1 0 0,1 1 1 0 0,5 4-102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2303 0 0,'0'0'102'0'0,"2"2"598"0"0,2 0 831 0 0,0 0-1 0 0,0 0 1 0 0,0 0 0 0 0,1 0-1 0 0,-1-1 1 0 0,1 1 0 0 0,5 0 0 0 0,0-1-286 0 0,-1 0 1 0 0,1 0-1 0 0,9-1 1 0 0,9-3-552 0 0,39-8 0 0 0,-61 10-499 0 0,187-45 1086 0 0,-22 5-1727 0 0,-162 39-29 0 0,0 1-1 0 0,14-1 1 0 0,-22 2-115 0 0,5 9-2911 0 0,-2 1 1946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598 176 5983 0 0,'7'-4'188'0'0,"-1"0"0"0"0,0 0-1 0 0,0-1 1 0 0,0 1 0 0 0,0-1-1 0 0,6-8 1 0 0,15-20 4482 0 0,-17 22-1530 0 0,-9 9-2867 0 0,1 0 0 0 0,-1 0-1 0 0,1 1 1 0 0,-1-1-1 0 0,0 0 1 0 0,0-1 0 0 0,0 1-1 0 0,0 0 1 0 0,-1 0 0 0 0,1 0-1 0 0,0 0 1 0 0,-1-1-1 0 0,1 1 1 0 0,-1 0 0 0 0,0-1-1 0 0,0 1 1 0 0,0 0 0 0 0,0 0-1 0 0,0-1 1 0 0,-1-2-1 0 0,0 3-212 0 0,0 0-1 0 0,0 0 0 0 0,0 0 0 0 0,0 0 0 0 0,0 0 0 0 0,-1 0 0 0 0,1 0 1 0 0,0 1-1 0 0,-1-1 0 0 0,0 1 0 0 0,1-1 0 0 0,-1 1 0 0 0,0-1 1 0 0,0 1-1 0 0,1 0 0 0 0,-1 0 0 0 0,0 0 0 0 0,0 0 0 0 0,0 0 1 0 0,-1 0-1 0 0,-2 0 0 0 0,-8-3-13 0 0,-1 2 0 0 0,0-1-1 0 0,1 2 1 0 0,-26-1 0 0 0,-57 8-78 0 0,85-5 44 0 0,-41 5-22 0 0,0 1 0 0 0,1 3-1 0 0,0 3 1 0 0,1 1 0 0 0,0 3-1 0 0,-63 30 1 0 0,108-45 0 0 0,1 1-1 0 0,-1-1 0 0 0,1 1 1 0 0,0 0-1 0 0,0 0 1 0 0,-4 4-1 0 0,7-7 7 0 0,1 1-1 0 0,-1-1 1 0 0,1 1-1 0 0,-1 0 1 0 0,1-1 0 0 0,0 1-1 0 0,-1-1 1 0 0,1 1-1 0 0,0 0 1 0 0,0-1 0 0 0,-1 1-1 0 0,1 0 1 0 0,0 0-1 0 0,0-1 1 0 0,0 1 0 0 0,0 0-1 0 0,0-1 1 0 0,0 1-1 0 0,0 0 1 0 0,0 0 0 0 0,1 1-3 0 0,-1-1 1 0 0,1 0 0 0 0,-1 0 0 0 0,1 0 0 0 0,0 0-1 0 0,-1 0 1 0 0,1 0 0 0 0,0 0 0 0 0,0-1 0 0 0,0 1-1 0 0,0 0 1 0 0,0 0 0 0 0,0 0 0 0 0,0-1 0 0 0,0 1-1 0 0,1 0 1 0 0,23 11-20 0 0,0-2 1 0 0,0-1-1 0 0,35 9 0 0 0,12 3 1 0 0,-11 1 175 0 0,93 47 0 0 0,-132-57-112 0 0,0 1-1 0 0,0 1 1 0 0,-1 1-1 0 0,-1 0 1 0 0,-1 2-1 0 0,0 0 1 0 0,18 23-1 0 0,-34-35-35 0 0,1-1-1 0 0,-1 1 1 0 0,0 0 0 0 0,0 0-1 0 0,0 1 1 0 0,-1-1-1 0 0,1 0 1 0 0,-2 1 0 0 0,1 0-1 0 0,0-1 1 0 0,-1 1-1 0 0,0 0 1 0 0,0 0 0 0 0,-1 0-1 0 0,0-1 1 0 0,0 1-1 0 0,0 0 1 0 0,-1 0 0 0 0,-1 9-1 0 0,-1-6 2 0 0,0 0-1 0 0,-1 0 1 0 0,0 0 0 0 0,0 0-1 0 0,0-1 1 0 0,-1 1 0 0 0,-1-1-1 0 0,0-1 1 0 0,0 1 0 0 0,0-1-1 0 0,-8 8 1 0 0,1-4 3 0 0,0 0 1 0 0,0-1-1 0 0,0-1 0 0 0,-1 0 1 0 0,-1-1-1 0 0,0 0 0 0 0,-20 7 1 0 0,24-11-1 0 0,-1 0 0 0 0,0-1 0 0 0,0 0 0 0 0,-1-1 0 0 0,1 0 0 0 0,-1-1 0 0 0,1 0 0 0 0,-1-1 0 0 0,1-1 0 0 0,-17-2 0 0 0,27 3 4 0 0,-1-1-1 0 0,1 1 0 0 0,-1-1 0 0 0,1 0 0 0 0,0 0 0 0 0,-1 0 1 0 0,1 0-1 0 0,0 0 0 0 0,-1-1 0 0 0,1 1 0 0 0,0-1 0 0 0,0 1 0 0 0,0-1 1 0 0,0 0-1 0 0,1 0 0 0 0,-1 0 0 0 0,-1-2 0 0 0,1 1 17 0 0,0 0 1 0 0,1-1-1 0 0,-1 1 0 0 0,1 0 0 0 0,0-1 0 0 0,0 1 0 0 0,0-1 0 0 0,1 0 1 0 0,-1 1-1 0 0,1-7 0 0 0,1-5 39 0 0,0 1 0 0 0,1 0 0 0 0,1 0 0 0 0,0 1 0 0 0,5-15 0 0 0,-3 16-52 0 0,0 0-1 0 0,1 1 0 0 0,0-1 1 0 0,0 1-1 0 0,1 0 1 0 0,1 1-1 0 0,0 0 0 0 0,0 0 1 0 0,1 1-1 0 0,18-16 1 0 0,9-3 74 0 0,68-40 0 0 0,-74 50-78 0 0,216-141-265 0 0,-195 123-1293 0 0,-31 18-94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438 194 3679 0 0,'0'0'284'0'0,"8"-3"80"0"0,-3 0 673 0 0,-1 1-1 0 0,1 0 0 0 0,0 1 0 0 0,0-1 1 0 0,0 1-1 0 0,9-1 0 0 0,-9 1-456 0 0,-3 1 220 0 0,35 11 2069 0 0,-28-7-2503 0 0,0-1 0 0 0,0 0 0 0 0,0 0 0 0 0,0 0 0 0 0,0-1 0 0 0,15 1 0 0 0,-18-3-325 0 0,1 0-1 0 0,-1 0 0 0 0,0-1 1 0 0,1 0-1 0 0,-1 0 1 0 0,0-1-1 0 0,0 1 0 0 0,0-1 1 0 0,0-1-1 0 0,9-4 1 0 0,34-17 74 0 0,52-31-105 0 0,-93 50-182 0 0,1-1-1 0 0,-1 0 1 0 0,0 0 0 0 0,0-1-1 0 0,-1 0 1 0 0,0 0 0 0 0,9-11-1 0 0,-15 17 122 0 0,-1 0 0 0 0,1 0 1 0 0,-1 0-1 0 0,0 0 0 0 0,1 0 0 0 0,-1 0 0 0 0,0 0 0 0 0,0 0 0 0 0,1 0 1 0 0,-1 0-1 0 0,0 0 0 0 0,0 0 0 0 0,0 0 0 0 0,0 0 0 0 0,0 0 0 0 0,-1 0 0 0 0,1 0 1 0 0,0 0-1 0 0,0 0 0 0 0,-1 0 0 0 0,1 0 0 0 0,0 0 0 0 0,-1 0 0 0 0,1 0 0 0 0,-1 0 1 0 0,1 0-1 0 0,-1 0 0 0 0,0 1 0 0 0,1-1 0 0 0,-1 0 0 0 0,0 0 0 0 0,0 1 1 0 0,1-1-1 0 0,-1 0 0 0 0,0 1 0 0 0,0-1 0 0 0,0 1 0 0 0,-1-1 0 0 0,-2-2-84 0 0,1 2 0 0 0,-1-1 0 0 0,0 0-1 0 0,0 1 1 0 0,0-1 0 0 0,0 1-1 0 0,0 0 1 0 0,-7-1 0 0 0,-6 2-200 0 0,0 0 0 0 0,0 2 0 0 0,0 0 0 0 0,-24 5 1 0 0,-65 24 127 0 0,93-26 197 0 0,-14 5 116 0 0,1 2-1 0 0,1 1 1 0 0,-42 28 0 0 0,36-22 206 0 0,-241 151 2023 0 0,260-162-2288 0 0,-74 48 176 0 0,72-46-184 0 0,1 0-1 0 0,1 1 0 0 0,0 1 1 0 0,-12 14-1 0 0,24-25-20 0 0,-1-1 1 0 0,1 1-1 0 0,-1-1 0 0 0,1 1 0 0 0,-1 0 0 0 0,1-1 0 0 0,-1 1 0 0 0,1-1 1 0 0,0 1-1 0 0,-1 0 0 0 0,1-1 0 0 0,0 1 0 0 0,-1 0 0 0 0,1 0 0 0 0,0-1 1 0 0,0 1-1 0 0,0 0 0 0 0,0 0 0 0 0,0-1 0 0 0,0 1 0 0 0,0 0 1 0 0,0 0-1 0 0,0-1 0 0 0,0 1 0 0 0,0 0 0 0 0,0 0 0 0 0,0-1 0 0 0,1 1 1 0 0,-1 0-1 0 0,0-1 0 0 0,1 2 0 0 0,1-1 35 0 0,-1 1 0 0 0,1-1 0 0 0,-1 0 0 0 0,1 0 0 0 0,0 0 0 0 0,0-1 0 0 0,-1 1 0 0 0,1 0 0 0 0,0-1 0 0 0,0 1 1 0 0,3 0-1 0 0,21 4 651 0 0,0-1 0 0 0,50 1 1 0 0,54-7 739 0 0,-125 2-1399 0 0,70-2 593 0 0,63-5 132 0 0,-111 4-913 0 0,40-10 1 0 0,-6-7-2973 0 0,-52 17 1183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5983 0 0,'1'-2'464'0'0,"12"-25"2112"0"0,-11 32-2226 0 0,-1 0-1 0 0,0 0 0 0 0,0 0 0 0 0,-1 0 0 0 0,1 11 0 0 0,-1-6 223 0 0,10 111 6253 0 0,-9-104-6488 0 0,0 0 0 0 0,-2 0 0 0 0,0 0 0 0 0,-1-1 0 0 0,-5 24-1 0 0,0-3-129 0 0,7-36-9 0 0,10-15 15 0 0,-5 9-144 0 0,28-41 123 0 0,2 2 0 0 0,55-54 0 0 0,-63 73-195 0 0,2 0 0 0 0,0 2 0 0 0,2 1-1 0 0,51-27 1 0 0,-48 30 5 0 0,-3 3-43 0 0,44-19 0 0 0,-68 32-224 0 0,1 1-1 0 0,0 0 1 0 0,-1 0-1 0 0,1 1 1 0 0,0-1-1 0 0,0 2 1 0 0,0-1-1 0 0,0 1 1 0 0,13 2 0 0 0,-10 1-1001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166 129 14279 0 0,'0'0'1298'0'0,"11"4"-676"0"0,6-5-578 0 0,0-1 0 0 0,0 0 0 0 0,-1-1 0 0 0,1 0 0 0 0,-1-2 0 0 0,0 0 0 0 0,0-1-1 0 0,-1 0 1 0 0,0-1 0 0 0,0-1 0 0 0,0 0 0 0 0,-1-2 0 0 0,22-17 0 0 0,-29 21-207 0 0,0-1-1 0 0,-1-1 1 0 0,8-9 0 0 0,-13 16 67 0 0,-3 1-78 0 0,-10 2 114 0 0,0 1 0 0 0,0 1-1 0 0,0 0 1 0 0,-16 7-1 0 0,-45 29-185 0 0,26-12 394 0 0,2 2 0 0 0,1 2 0 0 0,-47 45 0 0 0,85-72-97 0 0,-7 7 377 0 0,-22 28 0 0 0,33-37-368 0 0,-1 0 0 0 0,1 0-1 0 0,0 0 1 0 0,0 1-1 0 0,1-1 1 0 0,-1 1 0 0 0,0-1-1 0 0,1 1 1 0 0,0 0 0 0 0,0-1-1 0 0,0 1 1 0 0,1 0 0 0 0,-1 0-1 0 0,1 0 1 0 0,0 5 0 0 0,0-8-55 0 0,0 1 0 0 0,1-1 1 0 0,-1 0-1 0 0,1 1 1 0 0,-1-1-1 0 0,1 1 1 0 0,-1-1-1 0 0,1 0 1 0 0,0 1-1 0 0,0-1 0 0 0,-1 0 1 0 0,1 0-1 0 0,0 0 1 0 0,0 1-1 0 0,0-1 1 0 0,0 0-1 0 0,3 1 1 0 0,-2 0 11 0 0,1-1 1 0 0,-1 0-1 0 0,1 0 1 0 0,0 0-1 0 0,-1 0 1 0 0,1 0-1 0 0,0 0 1 0 0,5 0-1 0 0,1 0-301 0 0,1-1-1 0 0,-1 0 1 0 0,1 0-1 0 0,15-4 1 0 0,3-2-1179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34 333 9215 0 0,'0'1'707'0'0,"-2"5"-374"0"0,0 0 0 0 0,0 0-1 0 0,-1 0 1 0 0,1 0 0 0 0,-1-1 0 0 0,0 1-1 0 0,-5 4 1 0 0,0 5 3109 0 0,9-18-2875 0 0,7-11-235 0 0,0 0 0 0 0,2 0 0 0 0,0 1 0 0 0,0 0 1 0 0,16-14-1 0 0,67-55-272 0 0,-74 66 11 0 0,8-5-69 0 0,0 1 1 0 0,2 2-1 0 0,40-20 1 0 0,96-33-115 0 0,-143 62 159 0 0,1 2 0 0 0,0 1 0 0 0,38-6 0 0 0,-59 11-17 0 0,-1 1 0 0 0,1 0 1 0 0,0 0-1 0 0,0 0 0 0 0,0 0 0 0 0,0 0 0 0 0,0 0 0 0 0,0 1 0 0 0,0-1 0 0 0,-1 1 1 0 0,1-1-1 0 0,0 1 0 0 0,0-1 0 0 0,-1 1 0 0 0,1 0 0 0 0,0 0 0 0 0,-1 0 0 0 0,1 0 1 0 0,0 0-1 0 0,-1 0 0 0 0,0 1 0 0 0,1-1 0 0 0,1 3 0 0 0,-1-1 53 0 0,0 1 0 0 0,0 0 1 0 0,0-1-1 0 0,-1 1 0 0 0,0 0 0 0 0,1 0 0 0 0,-1 0 1 0 0,-1 0-1 0 0,2 8 0 0 0,-2 5 89 0 0,0 1 0 0 0,-1-1 0 0 0,-1 0 0 0 0,0 0 0 0 0,-2 0 0 0 0,-9 30 0 0 0,5-19-58 0 0,-5 35 1 0 0,13-60-113 0 0,-1 0 0 0 0,1 0-1 0 0,0 0 1 0 0,0 0 0 0 0,0 0-1 0 0,1 0 1 0 0,-1 0 0 0 0,1 0-1 0 0,-1-1 1 0 0,1 1 0 0 0,0 0-1 0 0,0 0 1 0 0,0-1 0 0 0,0 1-1 0 0,1 0 1 0 0,-1-1 0 0 0,1 1-1 0 0,2 2 1 0 0,-1-2 1 0 0,0 0-1 0 0,0-1 1 0 0,0 1-1 0 0,1-1 0 0 0,-1 0 1 0 0,1 0-1 0 0,0 0 1 0 0,-1 0-1 0 0,1-1 1 0 0,0 1-1 0 0,0-1 1 0 0,6 1-1 0 0,31 5-580 0 0,1-2 1 0 0,80-1-1 0 0,-87-4-441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7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9 296 4143 0 0,'-8'-8'9922'0'0,"12"5"-9657"0"0,0-1 0 0 0,0 1 0 0 0,1 0 1 0 0,-1 0-1 0 0,1 1 0 0 0,0-1 0 0 0,0 1 0 0 0,0 0 1 0 0,0 0-1 0 0,11-1 0 0 0,5-1 161 0 0,33-1-1 0 0,-5 0 195 0 0,88-11 764 0 0,154 2 1 0 0,216-8-611 0 0,1-21-79 0 0,-306 24-285 0 0,215-18 424 0 0,499 18 273 0 0,-512 10-1024 0 0,-294-1-1904 0 0,183-41 0 0 0,-290 50 1359 0 0,0 1-1 0 0,0-1 1 0 0,0 0 0 0 0,0 1-1 0 0,0 0 1 0 0,0 0-1 0 0,0-1 1 0 0,0 2-1 0 0,0-1 1 0 0,6 1 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145 256 6447 0 0,'0'0'586'0'0,"-6"6"-476"0"0,5-5-53 0 0,-95 102 7582 0 0,58-55-3876 0 0,37-46-3334 0 0,1-1-242 0 0,-2 4-83 0 0,1-3 85 0 0,9-12-33 0 0,61-67-404 0 0,71-74-650 0 0,-115 127 651 0 0,1 1-1 0 0,2 2 1 0 0,55-35-1 0 0,-78 53 230 0 0,77-38-103 0 0,-73 37 187 0 0,0 1 1 0 0,0 0-1 0 0,-1 1 1 0 0,1 0-1 0 0,1 1 0 0 0,-1-1 1 0 0,17 1-1 0 0,-24 1-53 0 0,0 0 1 0 0,0 1-1 0 0,0-1 0 0 0,0 0 0 0 0,0 1 0 0 0,0-1 0 0 0,0 1 1 0 0,0-1-1 0 0,0 1 0 0 0,0 0 0 0 0,-1 0 0 0 0,1 0 1 0 0,0 0-1 0 0,0 0 0 0 0,-1 0 0 0 0,1 1 0 0 0,-1-1 0 0 0,1 1 1 0 0,-1-1-1 0 0,2 3 0 0 0,-1-1-2 0 0,0 0 0 0 0,-1 0 0 0 0,0 0-1 0 0,0 1 1 0 0,0-1 0 0 0,0 0 0 0 0,0 0 0 0 0,-1 1-1 0 0,0-1 1 0 0,1 0 0 0 0,-2 6 0 0 0,1 2 39 0 0,-2 1 0 0 0,0-1 0 0 0,0 1 0 0 0,-1-1-1 0 0,-1 0 1 0 0,-5 13 0 0 0,3-11 42 0 0,-1-1-1 0 0,0 1 1 0 0,-1-1 0 0 0,0-1-1 0 0,-20 22 1 0 0,-57 44 553 0 0,55-52-302 0 0,26-22-330 0 0,0 1 1 0 0,0 0-1 0 0,1-1 0 0 0,-1 1 1 0 0,1 0-1 0 0,0 1 1 0 0,0-1-1 0 0,0 1 1 0 0,1-1-1 0 0,-1 1 1 0 0,1 0-1 0 0,0 0 1 0 0,1 0-1 0 0,-1 0 1 0 0,1 0-1 0 0,-1 6 1 0 0,2-9-1103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10135 0 0,'0'0'778'0'0,"1"-1"-310"0"0,85-9 5742 0 0,31-7-5090 0 0,67-25 319 0 0,153-30 305 0 0,-142 47-1267 0 0,-159 23-762 0 0,1 2-1 0 0,-1 1 1 0 0,50 8 0 0 0,-68-6-594 0 0,30 11 1 0 0,-21-4-5097 0 0,-27-10 5932 0 0,11 4-5765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334 129 1839 0 0,'-5'-4'17344'0'0,"14"-6"-17138"0"0,0 1 1 0 0,0 0-1 0 0,1 1 0 0 0,0 0 1 0 0,1 0-1 0 0,0 1 0 0 0,19-9 0 0 0,-8 5 33 0 0,0 2 1 0 0,0 1-1 0 0,31-7 0 0 0,-43 13-156 0 0,0 0 0 0 0,1 1 0 0 0,-1 0 0 0 0,0 1 0 0 0,20 1 0 0 0,-26-1-66 0 0,0 1-1 0 0,0 0 1 0 0,0 0 0 0 0,0 0 0 0 0,-1 1-1 0 0,1-1 1 0 0,6 5 0 0 0,-8-5-17 0 0,0 0 0 0 0,0 1 0 0 0,-1-1 0 0 0,1 0 0 0 0,0 1 0 0 0,-1 0 0 0 0,0-1 0 0 0,1 1 1 0 0,-1 0-1 0 0,0 0 0 0 0,0 0 0 0 0,0 0 0 0 0,0 0 0 0 0,0 0 0 0 0,0 3 0 0 0,0-2 0 0 0,-1 0 0 0 0,1 0 0 0 0,-1 1 0 0 0,0-1 0 0 0,-1 0 0 0 0,1 0 0 0 0,-1 1 0 0 0,1-1 0 0 0,-1 0 0 0 0,0 0 0 0 0,0 0 0 0 0,0 0 0 0 0,0 0 0 0 0,-3 3 0 0 0,0 3 0 0 0,-1 0 0 0 0,-1-1 0 0 0,-8 10 0 0 0,2-4-22 0 0,-1-1-1 0 0,-1 0 1 0 0,0-1-1 0 0,-19 12 1 0 0,-69 38-317 0 0,52-33 110 0 0,23-12 131 0 0,-214 125-316 0 0,221-131 414 0 0,-86 51 0 0 0,102-60 3 0 0,0 2-1 0 0,-5 5 68 0 0,21-5 199 0 0,4-1-86 0 0,0 0 1 0 0,1-2-1 0 0,-1 0 0 0 0,1-1 0 0 0,31-3 0 0 0,-32 1-58 0 0,151-20 944 0 0,-22 1-413 0 0,264-18-1020 0 0,-362 36-929 0 0,-5-1-5468 0 0,-19 2-194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10159 0 0,'0'0'1254'0'0,"2"1"-366"0"0,1 1-548 0 0,0 0 0 0 0,0 0 0 0 0,1-1 0 0 0,-1 0 0 0 0,1 0 0 0 0,-1 0 0 0 0,1 0-1 0 0,-1 0 1 0 0,1 0 0 0 0,-1-1 0 0 0,1 0 0 0 0,0 0 0 0 0,7 0 0 0 0,8-2 617 0 0,24-5 0 0 0,-40 6-852 0 0,118-27 1573 0 0,24-5-898 0 0,-143 32-882 0 0,1 1 0 0 0,0-1 0 0 0,0 1 0 0 0,0 0 0 0 0,0 0 0 0 0,0 0 0 0 0,0 0 0 0 0,0 0 0 0 0,-1 1 0 0 0,1-1 0 0 0,0 1 0 0 0,0 0 0 0 0,0 0 0 0 0,-1 0 0 0 0,1 0 0 0 0,0 0 0 0 0,-1 0 0 0 0,3 2 0 0 0,2 5-1698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 3679 0 0,'-7'6'382'0'0,"-5"-1"-375"0"0,-5 7 14872 0 0,39-1-13159 0 0,-9-10-1564 0 0,-1 1-1 0 0,1-2 1 0 0,-1 0-1 0 0,1 0 1 0 0,-1-1-1 0 0,16-3 1 0 0,9 0 62 0 0,91-10 393 0 0,31-1-236 0 0,-32 11-3753 0 0,-103 3 1691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13415 0 0,'0'0'4188'0'0,"0"2"-3645"0"0,0 1-356 0 0,0 1 0 0 0,-1 0 1 0 0,0-1-1 0 0,0 1 0 0 0,0-1 0 0 0,0 1 1 0 0,-1-1-1 0 0,-2 6 0 0 0,-20 28 988 0 0,15-22-794 0 0,2-7-172 0 0,0 1 0 0 0,0-1 0 0 0,-13 11 0 0 0,-8 8 79 0 0,-8 11-200 0 0,26-29-68 0 0,1 0 0 0 0,0 0 0 0 0,1 1 0 0 0,0 0 0 0 0,0 0 0 0 0,1 1 0 0 0,-7 16 0 0 0,11-18-20 0 0,3 5 0 0 0,4-10 0 0 0,-3-3 0 0 0,0 0 2 0 0,1 1 0 0 0,0-1-1 0 0,0 0 1 0 0,0 1 0 0 0,0-1 0 0 0,0 0-1 0 0,0 0 1 0 0,0 0 0 0 0,0 0 0 0 0,0-1-1 0 0,0 1 1 0 0,1-1 0 0 0,-1 1 0 0 0,0-1-1 0 0,0 0 1 0 0,1 0 0 0 0,-1 1 0 0 0,4-2-1 0 0,5 0 16 0 0,0 0-1 0 0,14-3 1 0 0,98-31 133 0 0,2 0-43 0 0,-85 27-144 0 0,0 2 0 0 0,0 2 0 0 0,74 0 0 0 0,-103 5-2499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10 16415 0 0,'0'0'1484'0'0,"-1"-2"-1221"0"0,1 2-167 0 0,0-1-1 0 0,0 1 1 0 0,0 0 0 0 0,-1-1-1 0 0,1 1 1 0 0,0-1 0 0 0,0 1-1 0 0,-1-1 1 0 0,1 1 0 0 0,-1 0 0 0 0,1-1-1 0 0,0 1 1 0 0,-1 0 0 0 0,1-1-1 0 0,-1 1 1 0 0,1 0 0 0 0,-1-1-1 0 0,1 1 1 0 0,0 0 0 0 0,-1 0 0 0 0,1 0-1 0 0,-1 0 1 0 0,0-1 0 0 0,1 1-1 0 0,-1 0 1 0 0,1 0 0 0 0,-1 0-1 0 0,1 0 1 0 0,-1 0 0 0 0,1 0-1 0 0,-1 0 1 0 0,1 0 0 0 0,-1 0 0 0 0,1 1-1 0 0,-1-1 1 0 0,1 0 0 0 0,-1 0-1 0 0,1 0 1 0 0,-1 1 0 0 0,1-1-1 0 0,-1 0 1 0 0,1 0 0 0 0,0 1 0 0 0,-1-1-1 0 0,1 0 1 0 0,-1 1 0 0 0,-15 16-66 0 0,16-17-17 0 0,-12 20 323 0 0,0 1 0 0 0,1 1 0 0 0,1 0 0 0 0,-9 28 0 0 0,-8 19 40 0 0,-103 176 240 0 0,-19-13-555 0 0,119-186-58 0 0,23-36-26 0 0,-34 56 9 0 0,36-56-174 0 0,0 0 0 0 0,1 0 1 0 0,0 0-1 0 0,-5 20 0 0 0,9-29-66 0 0,0-1 159 0 0,0 0 0 0 0,-1 1 0 0 0,1-1 0 0 0,0 1-1 0 0,0-1 1 0 0,0 0 0 0 0,0 1 0 0 0,0-1 0 0 0,0 0 0 0 0,0 1-1 0 0,0-1 1 0 0,0 1 0 0 0,0-1 0 0 0,0 0 0 0 0,0 1-1 0 0,0-1 1 0 0,0 1 0 0 0,0-1 0 0 0,0 0 0 0 0,1 1-1 0 0,-1-1 1 0 0,0 0 0 0 0,0 1 0 0 0,0-1 0 0 0,1 0-1 0 0,-1 1 1 0 0,9 2-7777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 13503 0 0,'16'-2'1440'0'0,"-13"2"-1326"0"0,0 0 0 0 0,0 1 0 0 0,0-1 1 0 0,0 1-1 0 0,-1-1 0 0 0,1 1 0 0 0,0 0 0 0 0,0 0 0 0 0,-1 0 0 0 0,1 1 0 0 0,0-1 0 0 0,-1 0 0 0 0,1 1 0 0 0,-1 0 0 0 0,0 0 0 0 0,4 2 1 0 0,0 2 297 0 0,3 1-152 0 0,-2 0 0 0 0,1 1 0 0 0,-1-1 0 0 0,0 2 0 0 0,-1-1 0 0 0,0 1 0 0 0,0 0-1 0 0,-1 0 1 0 0,0 0 0 0 0,0 1 0 0 0,-1 0 0 0 0,-1 0 0 0 0,0 0 0 0 0,0 0 0 0 0,2 17 0 0 0,-3-10-31 0 0,-1-1 0 0 0,0 1-1 0 0,-1-1 1 0 0,-1 1 0 0 0,0-1 0 0 0,-2 1 0 0 0,0-1 0 0 0,0 0 0 0 0,-8 21 0 0 0,4-20-158 0 0,-1 0 0 0 0,-1-1 1 0 0,0 0-1 0 0,-1 0 0 0 0,-1-1 0 0 0,0 0 0 0 0,-1-1 0 0 0,-20 18 0 0 0,10-12-265 0 0,-2 0 0 0 0,0-2 0 0 0,-2 0 0 0 0,-35 18-1 0 0,59-35 1 0 0,1 0-76 0 0,-1 0 0 0 0,0 0-1 0 0,0 0 1 0 0,0 0 0 0 0,0-1-1 0 0,0 1 1 0 0,0-1 0 0 0,-1 1-1 0 0,-1-1 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4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87 179 3223 0 0,'-1'0'240'0'0,"0"-1"-69"0"0,0 1-1 0 0,0 0 0 0 0,0-1 1 0 0,0 1-1 0 0,0 0 1 0 0,0 0-1 0 0,0 0 0 0 0,0 0 1 0 0,-11 3 10241 0 0,23-2-8024 0 0,-10 0-2305 0 0,0 0 1 0 0,0 1 0 0 0,0-1-1 0 0,0 0 1 0 0,0 0 0 0 0,0 0 0 0 0,0 1-1 0 0,0-1 1 0 0,0 0 0 0 0,-1 1-1 0 0,1-1 1 0 0,0 1 0 0 0,-1-1-1 0 0,1 0 1 0 0,-1 1 0 0 0,0-1 0 0 0,0 1-1 0 0,1 0 1 0 0,-1 2 0 0 0,-1 0-3 0 0,1-1-1 0 0,-1 1 1 0 0,1-1 0 0 0,-1 1 0 0 0,0-1 0 0 0,0 0 0 0 0,-1 1-1 0 0,-2 3 1 0 0,-3 5 28 0 0,0-1-1 0 0,-1 0 1 0 0,-16 16 0 0 0,21-23-96 0 0,-1 0 1 0 0,1-1 0 0 0,-1 0 0 0 0,0 0 0 0 0,0 0 0 0 0,-5 3 0 0 0,8-6 39 0 0,1-1-43 0 0,0 0-1 0 0,-1 0 0 0 0,1-1 1 0 0,0 1-1 0 0,0 0 1 0 0,0-1-1 0 0,0 1 0 0 0,0 0 1 0 0,0 0-1 0 0,1-1 1 0 0,-1 1-1 0 0,0 0 1 0 0,1 0-1 0 0,-1-1 0 0 0,2-1 1 0 0,9-18 55 0 0,3-1-125 0 0,2 1 0 0 0,0 1 0 0 0,1 0 0 0 0,2 1 0 0 0,0 1 0 0 0,0 1 0 0 0,31-21 0 0 0,-20 19-41 0 0,1 1 1 0 0,0 1-1 0 0,1 2 0 0 0,66-22 0 0 0,-90 35 162 0 0,0 0 0 0 0,0 0 0 0 0,1 1 0 0 0,-1 0 0 0 0,1 0 0 0 0,-1 1 0 0 0,1 0 0 0 0,-1 1 0 0 0,0 0 0 0 0,1 0 0 0 0,-1 1 0 0 0,15 4 1 0 0,-1 8 733 0 0,-11-5-407 0 0,-8-7-334 0 0,0 0-1 0 0,-1 0 0 0 0,1 1 0 0 0,-1-1 0 0 0,1 1 1 0 0,-1-1-1 0 0,0 1 0 0 0,0 0 0 0 0,0 0 0 0 0,0 0 0 0 0,-1 0 1 0 0,1 0-1 0 0,-1 0 0 0 0,0 1 0 0 0,0-1 0 0 0,0 0 0 0 0,0 1 1 0 0,-1-1-1 0 0,1 0 0 0 0,-1 1 0 0 0,0-1 0 0 0,0 1 0 0 0,0-1 1 0 0,-1 1-1 0 0,1-1 0 0 0,-1 0 0 0 0,1 1 0 0 0,-1-1 0 0 0,0 0 1 0 0,-1 1-1 0 0,1-1 0 0 0,-3 4 0 0 0,-13 28-380 0 0,-23 62 1 0 0,39-93-108 0 0,0 0 0 0 0,1 1 0 0 0,-1-1 0 0 0,1 0 0 0 0,0 6 0 0 0,0-8 82 0 0,0 0-987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15119 0 0,'0'0'1366'0'0,"2"0"-997"0"0,22-2 578 0 0,0-1 1 0 0,0-1 0 0 0,0-2-1 0 0,41-14 1 0 0,-11 4-379 0 0,384-97 1744 0 0,-404 105-2188 0 0,1 1 0 0 0,-1 1 0 0 0,46-1 0 0 0,-78 7-159 0 0,1 0 0 0 0,0 0-1 0 0,-1 0 1 0 0,1 1 0 0 0,-1-1 0 0 0,1 1 0 0 0,-1-1 0 0 0,1 1 0 0 0,-1 0-1 0 0,1 0 1 0 0,3 2 0 0 0,-5-2-61 0 0,0 0-1 0 0,-1-1 1 0 0,1 1 0 0 0,0 0-1 0 0,-1 0 1 0 0,1 0 0 0 0,0 0-1 0 0,-1-1 1 0 0,1 1 0 0 0,-1 0-1 0 0,1 0 1 0 0,-1 0 0 0 0,0 0-1 0 0,0 0 1 0 0,1 0 0 0 0,-1 0-1 0 0,0 0 1 0 0,0 0 0 0 0,0 0-1 0 0,0 0 1 0 0,0 0 0 0 0,0 0-1 0 0,0 1 1 0 0,0-1 0 0 0,0 0-1 0 0,-1 0 1 0 0,1 0 0 0 0,0 0-1 0 0,-1 0 1 0 0,0 1 0 0 0,-6 13-1507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1112 58 1839 0 0,'9'-4'44'0'0,"0"0"0"0"0,0-1 0 0 0,16-11 0 0 0,-11 8 2138 0 0,18-7 9211 0 0,-21 10-9705 0 0,-9 4-1072 0 0,3 4-442 0 0,-5-3-170 0 0,0 0 0 0 0,1 0 0 0 0,-1 0 0 0 0,0 0 0 0 0,0 0 0 0 0,1 0 0 0 0,-1 0 1 0 0,0 0-1 0 0,1 0 0 0 0,-1 0 0 0 0,0 0 0 0 0,0 0 0 0 0,1 1 0 0 0,-1-1 0 0 0,0 0 1 0 0,0 0-1 0 0,1 0 0 0 0,-1 0 0 0 0,0 0 0 0 0,0 1 0 0 0,0-1 0 0 0,1 0 0 0 0,-1 0 1 0 0,0 0-1 0 0,0 1 0 0 0,0-1 0 0 0,0 0 0 0 0,1 0 0 0 0,-1 1 0 0 0,0-1 0 0 0,0 0 1 0 0,0 0-1 0 0,0 1 0 0 0,0-1 0 0 0,0 0 0 0 0,0 0 0 0 0,0 1 0 0 0,0-1 0 0 0,0 1 1 0 0,-1 5 10 0 0,-1 0 0 0 0,0 0 0 0 0,-1-1 0 0 0,1 1 1 0 0,-1 0-1 0 0,0-1 0 0 0,-1 1 0 0 0,1-1 0 0 0,-1 0 1 0 0,0 0-1 0 0,0-1 0 0 0,-1 1 0 0 0,1-1 1 0 0,-1 0-1 0 0,0 0 0 0 0,0 0 0 0 0,-8 3 0 0 0,-10 6-23 0 0,-2 0-1 0 0,-43 14 0 0 0,55-22 7 0 0,-234 68-974 0 0,200-63 853 0 0,1-2 0 0 0,-1-3 0 0 0,0-1 0 0 0,0-3 1 0 0,0-1-1 0 0,-60-9 0 0 0,80 5 216 0 0,-33-8 1 0 0,48 8 31 0 0,0 0 0 0 0,0 0 1 0 0,0-1-1 0 0,-20-12 0 0 0,32 17-107 0 0,-1 0 7 0 0,1-1 1 0 0,-1 1 0 0 0,1 0-1 0 0,-1-1 1 0 0,1 1 0 0 0,0 0-1 0 0,-1 0 1 0 0,1-1 0 0 0,-1 1-1 0 0,1-1 1 0 0,0 1 0 0 0,-1 0 0 0 0,1-1-1 0 0,0 1 1 0 0,-1-1 0 0 0,1 1-1 0 0,0-1 1 0 0,0 0 0 0 0,0 0-21 0 0,1 1 0 0 0,0-1 0 0 0,-1 1 0 0 0,1-1 0 0 0,0 1 0 0 0,0-1 1 0 0,0 1-1 0 0,-1-1 0 0 0,1 1 0 0 0,0 0 0 0 0,0-1 0 0 0,0 1 1 0 0,0 0-1 0 0,0 0 0 0 0,0-1 0 0 0,0 1 0 0 0,-1 0 0 0 0,1 0 1 0 0,0 0-1 0 0,0 0 0 0 0,0 1 0 0 0,0-1 0 0 0,0 0 0 0 0,1 0 0 0 0,1 1 12 0 0,8 1-18 0 0,0 0 1 0 0,0 0-1 0 0,0 1 1 0 0,-1 1-1 0 0,1-1 0 0 0,-1 2 1 0 0,0 0-1 0 0,0 0 1 0 0,17 12-1 0 0,-4 0-17 0 0,-2 1 1 0 0,34 35-1 0 0,-44-41-3 0 0,-1 1 0 0 0,0-1-1 0 0,8 15 1 0 0,-16-23-6 0 0,0 1 0 0 0,-1-1 1 0 0,1 0-1 0 0,-1 0 0 0 0,0 1 0 0 0,-1-1 1 0 0,1 0-1 0 0,-1 1 0 0 0,1-1 0 0 0,-1 1 0 0 0,-1-1 1 0 0,1 0-1 0 0,-1 1 0 0 0,1-1 0 0 0,-1 0 1 0 0,-1 1-1 0 0,1-1 0 0 0,0 0 0 0 0,-1 0 1 0 0,0 0-1 0 0,-3 5 0 0 0,-5 8 13 0 0,0-1 0 0 0,-1 0 0 0 0,-19 20 0 0 0,-18 14 316 0 0,-1-2 0 0 0,-82 60 0 0 0,53-39-1 0 0,50-42-201 0 0,-2-1 0 0 0,-58 38 1 0 0,86-63 177 0 0,4-3-182 0 0,16-12 22 0 0,-1 1-1 0 0,2 1 1 0 0,0 0 0 0 0,0 2-1 0 0,1 0 1 0 0,25-8 0 0 0,8 0 119 0 0,71-14 0 0 0,40 3 273 0 0,-137 27-425 0 0,0 0 0 0 0,0 2-1 0 0,0 1 1 0 0,32 4 0 0 0,-43-2-679 0 0,0-2 0 0 0,0 0 0 0 0,0-1 0 0 0,19-3 1 0 0,-26 2 202 0 0,0 0 1 0 0,0-1 0 0 0,0 0 0 0 0,0 0 0 0 0,0-1-1 0 0,-1-1 1 0 0,1 1 0 0 0,11-8 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95 135 8287 0 0,'-1'0'639'0'0,"-41"3"4468"0"0,43-5-4997 0 0,-1 0 0 0 0,0 0 0 0 0,1 0 1 0 0,-1 0-1 0 0,1 0 0 0 0,0 0 0 0 0,0 0 1 0 0,0 0-1 0 0,0 0 0 0 0,0 1 0 0 0,0-1 1 0 0,0 0-1 0 0,1 1 0 0 0,-1-1 0 0 0,0 1 0 0 0,1-1 1 0 0,0 1-1 0 0,-1-1 0 0 0,1 1 0 0 0,0 0 1 0 0,2-1-1 0 0,6-4 219 0 0,0 1-1 0 0,19-7 1 0 0,-17 7 38 0 0,43-14 1795 0 0,109-24 0 0 0,-152 40-1960 0 0,1 0 0 0 0,-1 2 0 0 0,0 0 0 0 0,0 0 0 0 0,14 1 0 0 0,-23 1-153 0 0,0-1 0 0 0,-1 0 1 0 0,1 1-1 0 0,0 0 0 0 0,-1 0 0 0 0,1-1 0 0 0,-1 2 0 0 0,1-1 1 0 0,-1 0-1 0 0,1 0 0 0 0,-1 1 0 0 0,3 2 0 0 0,-3-3-34 0 0,-1 1-1 0 0,1 0 1 0 0,-1-1-1 0 0,0 1 1 0 0,0 0 0 0 0,0 0-1 0 0,0-1 1 0 0,0 1-1 0 0,-1 0 1 0 0,1 0-1 0 0,0 0 1 0 0,-1 0 0 0 0,1 0-1 0 0,-1 0 1 0 0,0 0-1 0 0,0 0 1 0 0,0 0 0 0 0,0 4-1 0 0,-1 0-11 0 0,0 1-1 0 0,0-1 1 0 0,-1 0-1 0 0,0 0 1 0 0,0 0-1 0 0,-1 0 1 0 0,1 0-1 0 0,-1 0 1 0 0,0-1-1 0 0,-1 1 1 0 0,1-1-1 0 0,-1 0 1 0 0,-8 8-1 0 0,0-1 2 0 0,0 0 0 0 0,-1-1 0 0 0,-28 18 0 0 0,-89 42-123 0 0,73-42 99 0 0,13-7 25 0 0,-28 15-149 0 0,62-31 150 0 0,0 1-1 0 0,1 0 0 0 0,-1 0 1 0 0,-13 16-1 0 0,17-15-5 0 0,3 0 0 0 0,3-6 4 0 0,0-1 0 0 0,1 1 0 0 0,-1-1 0 0 0,0 1-1 0 0,1-1 1 0 0,-1 1 0 0 0,1-1 0 0 0,0 1 0 0 0,-1-1 0 0 0,1 1 0 0 0,0-1 0 0 0,0 0-1 0 0,0 0 1 0 0,0 1 0 0 0,0-1 0 0 0,0 0 0 0 0,0 0 0 0 0,1 0 0 0 0,-1 0-1 0 0,0 0 1 0 0,0 0 0 0 0,1-1 0 0 0,-1 1 0 0 0,1 0 0 0 0,-1-1 0 0 0,1 1 0 0 0,-1-1-1 0 0,1 1 1 0 0,2 0 0 0 0,3 0 15 0 0,-1 0 1 0 0,1 0-1 0 0,0 0 0 0 0,0-1 1 0 0,11 0-1 0 0,37-6 42 0 0,83-20 0 0 0,53-26 122 0 0,-104 27-152 0 0,-72 21-104 0 0,12-2-1526 0 0,-1-2 1 0 0,-1-1 0 0 0,1 0-1 0 0,42-25 1 0 0,-55 25-5537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55 105 2759 0 0,'-1'1'207'0'0,"-4"2"-204"0"0,-19 11 4530 0 0,21-13-2648 0 0,1 0 0 0 0,-1 0-1 0 0,1 0 1 0 0,-1 0-1 0 0,1 0 1 0 0,-1-1 0 0 0,-4 1-1 0 0,21-2-1726 0 0,0-1 0 0 0,-1-1 0 0 0,1 0 0 0 0,-1-1 0 0 0,0-1-1 0 0,16-7 1 0 0,27-8 21 0 0,39-6 277 0 0,191-25 0 0 0,-265 50-567 0 0,0 0-1 0 0,25 2 1 0 0,-9 3-7669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 16095 0 0,'0'0'738'0'0,"-1"0"-16"0"0,-4-3 1672 0 0,5 5-2310 0 0,0-1 0 0 0,1 1 0 0 0,-1-1 0 0 0,1 1 0 0 0,-1-1 0 0 0,1 1 0 0 0,-1-1 0 0 0,1 0 0 0 0,0 1 0 0 0,0-1 0 0 0,0 0 0 0 0,1 2 0 0 0,6 10 439 0 0,-4 0-209 0 0,-1 1 0 0 0,0 0 0 0 0,-1 0 0 0 0,0 1 0 0 0,-2-1 0 0 0,1 0 0 0 0,-2 0 0 0 0,-2 22 0 0 0,-4 8-163 0 0,-18 59 0 0 0,21-89-348 0 0,0-1-1 0 0,-1 1 0 0 0,-1-1 0 0 0,0 0 0 0 0,-1-1 0 0 0,0 0 1 0 0,-10 13-1 0 0,5-5-1966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6447 0 0,'5'-9'292'0'0,"1"-1"1"0"0,0 1-1 0 0,1 1 0 0 0,12-14 0 0 0,-15 18 411 0 0,0 1 0 0 0,0 0 1 0 0,0 0-1 0 0,0 0 0 0 0,6-2 1 0 0,-7 4 246 0 0,0-1 0 0 0,0 1 0 0 0,1 0 0 0 0,-1 0 0 0 0,1 1 1 0 0,-1-1-1 0 0,1 1 0 0 0,4-1 0 0 0,-7 1-922 0 0,0 0 0 0 0,0 0-1 0 0,0 0 1 0 0,0 0 0 0 0,0 1-1 0 0,1-1 1 0 0,-1 0 0 0 0,0 1-1 0 0,0-1 1 0 0,0 0 0 0 0,0 1-1 0 0,0-1 1 0 0,0 1 0 0 0,0 0-1 0 0,0-1 1 0 0,0 1 0 0 0,0 0-1 0 0,-1-1 1 0 0,1 1 0 0 0,0 0-1 0 0,1 1 1 0 0,-1 0-14 0 0,0 0-1 0 0,0 0 0 0 0,-1 0 1 0 0,1 0-1 0 0,0 0 1 0 0,-1 0-1 0 0,1 0 1 0 0,-1 0-1 0 0,0 0 0 0 0,1 4 1 0 0,-2 3 67 0 0,1 1 0 0 0,-1 0 0 0 0,-5 17 1 0 0,6-26-48 0 0,-40 133 836 0 0,25-90-425 0 0,2 1-1 0 0,-11 69 1 0 0,23-103-1667 0 0,0 24 0 0 0,1-32 784 0 0,0 1 0 0 0,0-1 1 0 0,1 0-1 0 0,-1 0 0 0 0,1 0 1 0 0,0 0-1 0 0,0 0 0 0 0,0 0 0 0 0,0 0 1 0 0,1 0-1 0 0,-1 0 0 0 0,3 3 1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56 4607 0 0,'0'0'208'0'0,"-1"0"-9"0"0,-6-1 0 0 0,1 0 0 0 0,0 1-1 0 0,0 0 1 0 0,-12 1 0 0 0,-1 3 14774 0 0,43-1-13587 0 0,43-9-1019 0 0,70-17 0 0 0,-28 4-157 0 0,-81 15-432 0 0,52-6-1513 0 0,-60 10 652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9671 0 0,'0'2'8090'0'0,"1"0"-7934"0"0,0 0 0 0 0,0 0 0 0 0,0 0 1 0 0,0 0-1 0 0,0 0 0 0 0,0 0 1 0 0,1 0-1 0 0,-1-1 0 0 0,1 1 1 0 0,-1 0-1 0 0,1-1 0 0 0,0 1 1 0 0,-1-1-1 0 0,1 0 0 0 0,0 0 0 0 0,3 2 1 0 0,-1-1-28 0 0,1 0 1 0 0,-1-1-1 0 0,1 0 0 0 0,0 1 1 0 0,-1-2-1 0 0,1 1 1 0 0,7 0-1 0 0,4-1-17 0 0,1-1 0 0 0,-1-1 1 0 0,25-5-1 0 0,167-53-74 0 0,-177 50-94 0 0,48-14-598 0 0,-33 9-1053 0 0,0 1-3845 0 0,-18 5-476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73 15951 0 0,'2'0'730'0'0,"28"-13"335"0"0,1 1 0 0 0,54-12 0 0 0,-50 15-223 0 0,-23 5-331 0 0,-3 1 289 0 0,0 1 0 0 0,0 0 0 0 0,0 0 0 0 0,10 0-1 0 0,-20 10-671 0 0,0-6-127 0 0,0-1 0 0 0,0 1 0 0 0,0-1 0 0 0,0 1 0 0 0,0-1-1 0 0,0 0 1 0 0,0 1 0 0 0,0-1 0 0 0,0 0 0 0 0,-1 0 0 0 0,1 0-1 0 0,-1 0 1 0 0,1 0 0 0 0,-1 0 0 0 0,-1 0 0 0 0,-28 10-3 0 0,23-8 1 0 0,-291 79-583 0 0,230-66 453 0 0,17-4-465 0 0,0-1-1 0 0,-62 3 0 0 0,108-14 267 0 0,0 0 1 0 0,0-1 0 0 0,-9-1 0 0 0,14 2 277 0 0,1 0 1 0 0,-1 0 0 0 0,1-1 0 0 0,0 1-1 0 0,-1 0 1 0 0,1 0 0 0 0,-1-1 0 0 0,1 1-1 0 0,0 0 1 0 0,-1 0 0 0 0,1-1 0 0 0,0 1 0 0 0,-1 0-1 0 0,1-1 1 0 0,0 1 0 0 0,0 0 0 0 0,-1-1-1 0 0,1 1 1 0 0,0-1 0 0 0,0 1 0 0 0,0-1 0 0 0,-1 0-1 0 0,-1-2-87 0 0,-4 8 427 0 0,-61 94 840 0 0,45-73-1053 0 0,14-17 22 0 0,0 0-1 0 0,-10 15 1384 0 0,20-26-1256 0 0,6-1-177 0 0,-1 0 0 0 0,1 0 0 0 0,-1 0 0 0 0,1 1 1 0 0,0 0-1 0 0,0 1 0 0 0,0-1 0 0 0,0 2 0 0 0,0-1 0 0 0,0 1 0 0 0,1 0 0 0 0,8 2 0 0 0,5 1-148 0 0,0 1 0 0 0,0 1 0 0 0,26 11 0 0 0,-6-5-28 0 0,-1-1 1 0 0,1-2-1 0 0,67 4 1 0 0,23 4-50 0 0,-122-14 188 0 0,0 0 0 0 0,-1 1-1 0 0,1 1 1 0 0,-1-1 0 0 0,0 1 0 0 0,0 1-1 0 0,0 0 1 0 0,0 0 0 0 0,-1 0 0 0 0,9 9-1 0 0,-13-11 19 0 0,-1 0-1 0 0,0 1 0 0 0,0-1 0 0 0,0 1 0 0 0,0 0 0 0 0,-1 0 0 0 0,1 0 0 0 0,-1 0 0 0 0,0 0 0 0 0,2 7 1 0 0,-3-8 8 0 0,0 0 0 0 0,-1 1 1 0 0,1 0-1 0 0,-1-1 0 0 0,0 1 1 0 0,0-1-1 0 0,0 1 0 0 0,0-1 0 0 0,-1 1 1 0 0,1-1-1 0 0,-1 1 0 0 0,0-1 1 0 0,0 1-1 0 0,0-1 0 0 0,-3 4 1 0 0,1-1 25 0 0,-1 1 0 0 0,0-1-1 0 0,0 0 1 0 0,-1 0 0 0 0,0 0 0 0 0,0-1 0 0 0,-1 0 0 0 0,-5 5-1 0 0,-51 33 187 0 0,45-34-242 0 0,1 0 0 0 0,-1-2 0 0 0,0 0 0 0 0,-1-1 0 0 0,0 0 1 0 0,1-2-1 0 0,-32 5 0 0 0,-8-4 171 0 0,-66-1-1 0 0,-89-12-48 0 0,174 8-1450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149 256 1375 0 0,'0'0'6532'0'0,"1"1"-5797"0"0,0 0-640 0 0,0-1 1 0 0,0 1-1 0 0,0 0 0 0 0,0-1 1 0 0,0 1-1 0 0,0 0 0 0 0,0 0 0 0 0,-1 0 1 0 0,1 0-1 0 0,0 0 0 0 0,-1 0 1 0 0,1 0-1 0 0,0 0 0 0 0,-1 0 0 0 0,1 0 1 0 0,-1 0-1 0 0,0 0 0 0 0,1 0 1 0 0,-1 0-1 0 0,0 2 0 0 0,0 1 230 0 0,-1-1-1 0 0,1 0 0 0 0,-1 0 1 0 0,0 0-1 0 0,0 1 0 0 0,0-1 1 0 0,-2 3-1 0 0,-3 6 128 0 0,0-1 0 0 0,-1 1 0 0 0,0-1 0 0 0,-1-1 0 0 0,0 1 0 0 0,-1-1 1 0 0,0-1-1 0 0,-1 0 0 0 0,0 0 0 0 0,0-1 0 0 0,-1 0 0 0 0,0-1 0 0 0,-20 10 0 0 0,22-13 438 0 0,5-6-370 0 0,4 1-498 0 0,1 0 0 0 0,-1 0 0 0 0,0 0 0 0 0,0 0 0 0 0,1 0 0 0 0,-1 0 0 0 0,1 0 0 0 0,-1 0 0 0 0,1 0 0 0 0,-1 0 0 0 0,2-2 0 0 0,23-29-255 0 0,-25 32 246 0 0,29-33-429 0 0,1 1 1 0 0,68-54 0 0 0,-83 75 415 0 0,1 1 0 0 0,0 0 0 0 0,0 1 0 0 0,1 1 0 0 0,34-12 0 0 0,5 0 0 0 0,14-4 0 0 0,-61 22 11 0 0,9-3-21 0 0,30-3-1 0 0,-43 7 37 0 0,0 1 1 0 0,0 0-1 0 0,0 0 0 0 0,0 0 0 0 0,-1 0 0 0 0,1 1 0 0 0,0 0 1 0 0,0 0-1 0 0,0 0 0 0 0,-1 1 0 0 0,7 2 0 0 0,-10-3-2 0 0,0-1 0 0 0,0 1 1 0 0,0 0-1 0 0,0-1 0 0 0,0 1 0 0 0,0 0 0 0 0,0 0 0 0 0,0 0 1 0 0,-1-1-1 0 0,1 1 0 0 0,0 0 0 0 0,-1 0 0 0 0,1 0 0 0 0,-1 0 1 0 0,1 1-1 0 0,-1-1 0 0 0,1 0 0 0 0,-1 0 0 0 0,1 2 0 0 0,-1 0 8 0 0,0-1-1 0 0,0 0 0 0 0,0 1 0 0 0,0-1 0 0 0,0 1 1 0 0,-1-1-1 0 0,1 0 0 0 0,-1 1 0 0 0,-1 2 0 0 0,-1 3 38 0 0,-1 1-1 0 0,0-2 0 0 0,-1 1 0 0 0,-7 9 0 0 0,-2 3-3 0 0,5-6-49 0 0,-1-1 1 0 0,0 0-1 0 0,-1-1 1 0 0,0 0-1 0 0,-1 0 1 0 0,0-2-1 0 0,-1 1 1 0 0,-15 9-1 0 0,26-19-75 0 0,11-21-297 0 0,4 1-34 0 0,1 0 0 0 0,1 1 1 0 0,1 1-1 0 0,26-24 0 0 0,-5 11-82 0 0,48-32-1 0 0,-49 38 431 0 0,2 1-1 0 0,0 2 1 0 0,1 2-1 0 0,0 1 1 0 0,53-15 0 0 0,-82 31 136 0 0,0 0 0 0 0,0 0 1 0 0,0 1-1 0 0,0 1 0 0 0,0 0 1 0 0,14 1-1 0 0,-18 0-73 0 0,-1-1-1 0 0,1 1 1 0 0,-1 0 0 0 0,1 1-1 0 0,-1 0 1 0 0,0-1 0 0 0,0 2-1 0 0,0-1 1 0 0,0 0 0 0 0,0 1 0 0 0,0 0-1 0 0,8 7 1 0 0,-11-8 6 0 0,0 1 1 0 0,1-1-1 0 0,-1 1 0 0 0,-1 0 1 0 0,1-1-1 0 0,0 1 0 0 0,-1 0 1 0 0,1 0-1 0 0,-1 0 0 0 0,0 0 1 0 0,0 0-1 0 0,0 1 1 0 0,0 5-1 0 0,-1-4 38 0 0,1 0 1 0 0,-2 0-1 0 0,1 1 1 0 0,0-1-1 0 0,-1 0 1 0 0,0 0-1 0 0,-3 9 0 0 0,-2 1 98 0 0,-1-1-1 0 0,0 0 0 0 0,0 0 0 0 0,-17 20 0 0 0,-10 12 51 0 0,-26 40-970 0 0,59-85 193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196 196 14567 0 0,'0'0'1320'0'0,"1"1"-1038"0"0,2 2-210 0 0,1-1 1 0 0,0 0-1 0 0,0 0 1 0 0,-1-1-1 0 0,1 1 1 0 0,0-1-1 0 0,1 0 1 0 0,-1 0-1 0 0,0 0 1 0 0,0-1-1 0 0,0 1 1 0 0,0-1-1 0 0,1 0 1 0 0,-1 0-1 0 0,0 0 1 0 0,0-1-1 0 0,0 0 1 0 0,1 0-1 0 0,7-2 1 0 0,7-4 48 0 0,1 0 0 0 0,32-19 0 0 0,-41 20 8 0 0,110-51 393 0 0,69-39-545 0 0,-178 88-356 0 0,-12 8 362 0 0,-1 0 0 0 0,1 0 0 0 0,0 0 1 0 0,0 0-1 0 0,0 0 0 0 0,0 0 0 0 0,0 0 0 0 0,0 0 0 0 0,0 0 1 0 0,0 0-1 0 0,0 0 0 0 0,0 0 0 0 0,0 0 0 0 0,0 0 0 0 0,0 0 0 0 0,0 0 1 0 0,0 0-1 0 0,0 0 0 0 0,0 0 0 0 0,0 0 0 0 0,0 0 0 0 0,0 0 1 0 0,0 0-1 0 0,0 0 0 0 0,0 0 0 0 0,0 0 0 0 0,0 0 0 0 0,0 0 1 0 0,0 0-1 0 0,-1 0 0 0 0,1 0 0 0 0,0 0 0 0 0,0 0 0 0 0,0 0 1 0 0,0 0-1 0 0,0-1 0 0 0,0 1 0 0 0,0 0 0 0 0,0 0 0 0 0,0 0 1 0 0,0 0-1 0 0,0 0 0 0 0,0 0 0 0 0,0 0 0 0 0,0 0 0 0 0,0 0 0 0 0,-21 9-887 0 0,-19 12 278 0 0,-147 80-940 0 0,90-48 616 0 0,-131 50-1 0 0,203-93 1868 0 0,2 0 0 0 0,-44 27 0 0 0,66-36-812 0 0,-1 0 0 0 0,1 0 1 0 0,-1 0-1 0 0,1 0 1 0 0,0 1-1 0 0,-1-1 1 0 0,1 0-1 0 0,0 0 1 0 0,0 1-1 0 0,0-1 1 0 0,0 1-1 0 0,0-1 0 0 0,0 1 1 0 0,1-1-1 0 0,-1 1 1 0 0,0 0-1 0 0,1-1 1 0 0,-1 1-1 0 0,1 0 1 0 0,0-1-1 0 0,-1 1 0 0 0,1 0 1 0 0,0 0-1 0 0,0 1 1 0 0,1-1-45 0 0,-1 0 0 0 0,1 0-1 0 0,0-1 1 0 0,0 1 0 0 0,-1 0 0 0 0,1-1 0 0 0,0 1 0 0 0,1 0 0 0 0,-1-1-1 0 0,0 0 1 0 0,0 1 0 0 0,1-1 0 0 0,-1 0 0 0 0,0 1 0 0 0,1-1 0 0 0,0 0-1 0 0,-1 0 1 0 0,1 0 0 0 0,-1-1 0 0 0,1 1 0 0 0,0 0 0 0 0,2 0 0 0 0,11 4-8 0 0,1 0 0 0 0,0-2 0 0 0,0 0 0 0 0,0-1 0 0 0,0 0 0 0 0,21-1 0 0 0,21-3-5320 0 0,-20-1-891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57 281 13039 0 0,'1'2'598'0'0,"20"69"1422"0"0,-21-69-1588 0 0,2 6 3033 0 0,-5-9-3400 0 0,0 0 1 0 0,0 0-1 0 0,0 0 0 0 0,0 0 1 0 0,0 0-1 0 0,0 0 0 0 0,0-1 1 0 0,1 1-1 0 0,-1-1 0 0 0,0 0 1 0 0,1 0-1 0 0,0 0 1 0 0,-4-4-1 0 0,2 2-31 0 0,1-1 1 0 0,0 1-1 0 0,0-1 1 0 0,0 0-1 0 0,0 0 1 0 0,1 0-1 0 0,-3-6 1 0 0,2 1-94 0 0,1 0 0 0 0,-1-1 0 0 0,1 1 0 0 0,1 0 0 0 0,0-1 0 0 0,1 1 0 0 0,1-20 0 0 0,-1 24-48 0 0,2 0 0 0 0,-1-1 1 0 0,0 1-1 0 0,1 0 1 0 0,0 0-1 0 0,1 0 0 0 0,-1 1 1 0 0,1-1-1 0 0,0 0 1 0 0,1 1-1 0 0,4-7 1 0 0,-2 6 39 0 0,0 0 1 0 0,0 0 0 0 0,1 0 0 0 0,-1 1-1 0 0,1 0 1 0 0,0 1 0 0 0,12-7 0 0 0,7 0 168 0 0,1 1 1 0 0,0 1 0 0 0,55-10 0 0 0,-64 16 20 0 0,9-3 49 0 0,1 2 0 0 0,0 1-1 0 0,-1 1 1 0 0,1 1 0 0 0,0 2 0 0 0,0 1 0 0 0,-1 1 0 0 0,30 7 0 0 0,-50-9-67 0 0,-1 1 0 0 0,1 0 0 0 0,-1 1 0 0 0,1-1 0 0 0,-1 1 0 0 0,0 1 0 0 0,0-1 0 0 0,10 8 0 0 0,-15-9-86 0 0,1-1 1 0 0,-1 1-1 0 0,0-1 0 0 0,0 1 0 0 0,1-1 0 0 0,-1 1 1 0 0,0 0-1 0 0,0-1 0 0 0,0 1 0 0 0,-1 0 0 0 0,1 0 0 0 0,0 0 1 0 0,-1 0-1 0 0,1 0 0 0 0,-1 0 0 0 0,0 0 0 0 0,1 0 1 0 0,-1 0-1 0 0,0 0 0 0 0,0 0 0 0 0,-1 0 0 0 0,1 0 1 0 0,0 0-1 0 0,-1 0 0 0 0,1 0 0 0 0,-1 0 0 0 0,1-1 0 0 0,-1 1 1 0 0,0 0-1 0 0,0 0 0 0 0,0 0 0 0 0,0-1 0 0 0,0 1 1 0 0,-2 1-1 0 0,-8 14-24 0 0,-2-1 1 0 0,0-1-1 0 0,-1 0 1 0 0,0-1-1 0 0,-20 15 1 0 0,-86 55-632 0 0,106-75 520 0 0,-9 6-472 0 0,-1 0 0 0 0,0-2 0 0 0,-1-1-1 0 0,0-1 1 0 0,-54 16 0 0 0,55-21-819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17535 0 0,'0'-2'803'0'0,"1"0"-504"0"0,1-15 1471 0 0,11 13-1434 0 0,-11 3-336 0 0,1 0 0 0 0,-1 1 0 0 0,1-1 0 0 0,0 1 0 0 0,-1-1 0 0 0,1 1 0 0 0,0 0 0 0 0,0 0 0 0 0,-1 0 0 0 0,6 1 0 0 0,1 0 0 0 0,31 1-23 0 0,5 1-103 0 0,1-2 1 0 0,55-5-1 0 0,89-30-5586 0 0,-158 25 4016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12439 0 0,'0'0'958'0'0,"-1"1"-625"0"0,-31 48 2190 0 0,7-9-1381 0 0,-2-1 0 0 0,-49 55 0 0 0,63-81-1125 0 0,-44 45 3 0 0,2 3 0 0 0,-51 73-1 0 0,75-87 104 0 0,2 1 0 0 0,2 1-1 0 0,3 2 1 0 0,-20 57 0 0 0,34-79-255 0 0,0-2-18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112 244 6911 0 0,'5'-18'11444'0'0,"-11"39"-4682"0"0,1-8-8691 0 0,-11 17 1943 0 0,0 0 1 0 0,-23 28-1 0 0,4-12-3776 0 0</inkml:trace>
  <inkml:trace contextRef="#ctx0" brushRef="#br0" timeOffset="1">503 0 6911 0 0,'0'0'744'0'0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205 180 455 0 0,'1'-1'10583'0'0,"6"-10"-10224"0"0,-1 0 0 0 0,-1 0-1 0 0,0 0 1 0 0,-1-1 0 0 0,0 0 0 0 0,0 0 0 0 0,1-16 0 0 0,-3 21 26 0 0,-1 0 1 0 0,0-1-1 0 0,0 1 1 0 0,-1-12-1 0 0,0 18-320 0 0,0 0-1 0 0,0 0 1 0 0,0 0 0 0 0,0 0 0 0 0,-1 0-1 0 0,1 1 1 0 0,0-1 0 0 0,0 0 0 0 0,0 0-1 0 0,-1 0 1 0 0,1 0 0 0 0,-1 0 0 0 0,1 1-1 0 0,0-1 1 0 0,-1 0 0 0 0,0 0-1 0 0,1 1 1 0 0,-1-1 0 0 0,1 0 0 0 0,-1 1-1 0 0,0-1 1 0 0,1 0 0 0 0,-1 1 0 0 0,0-1-1 0 0,0 1 1 0 0,1-1 0 0 0,-1 1 0 0 0,0 0-1 0 0,0-1 1 0 0,0 1 0 0 0,0 0 0 0 0,0 0-1 0 0,0-1 1 0 0,1 1 0 0 0,-1 0-1 0 0,0 0 1 0 0,0 0 0 0 0,0 0 0 0 0,0 0-1 0 0,0 0 1 0 0,0 0 0 0 0,0 1 0 0 0,0-1-1 0 0,1 0 1 0 0,-1 0 0 0 0,0 1 0 0 0,-2 0-1 0 0,-3 2 49 0 0,0 0 1 0 0,-1 0-1 0 0,1 0 0 0 0,0 1 1 0 0,0 0-1 0 0,1 0 0 0 0,-7 7 0 0 0,-35 38-110 0 0,40-41 24 0 0,-2 2-36 0 0,-8 8 44 0 0,2 0 0 0 0,-1 1 0 0 0,2 1 0 0 0,-17 31 0 0 0,29-48-14 0 0,1-1 0 0 0,0 1 0 0 0,0 0 0 0 0,0 0 0 0 0,0 0 1 0 0,1 0-1 0 0,-1 0 0 0 0,1 0 0 0 0,0 0 0 0 0,0 0 1 0 0,0 0-1 0 0,0 0 0 0 0,0 0 0 0 0,1 0 0 0 0,-1 0 0 0 0,1 0 1 0 0,0 0-1 0 0,0 0 0 0 0,1 3 0 0 0,0-4 12 0 0,-1 1 0 0 0,1-1-1 0 0,0 0 1 0 0,-1 0 0 0 0,1 0-1 0 0,0 0 1 0 0,0-1 0 0 0,0 1 0 0 0,0-1-1 0 0,0 1 1 0 0,1-1 0 0 0,-1 1-1 0 0,0-1 1 0 0,1 0 0 0 0,-1 0 0 0 0,1 0-1 0 0,-1-1 1 0 0,1 1 0 0 0,0 0-1 0 0,-1-1 1 0 0,1 0 0 0 0,2 0 0 0 0,8 1 159 0 0,-1-2 0 0 0,1 0 0 0 0,-1 0 0 0 0,0-2 0 0 0,1 1 0 0 0,18-8 1 0 0,68-31-1178 0 0,-89 36 714 0 0,15-7-1136 0 0,-24 11 1217 0 0,-1 3 247 0 0,-4 42 534 0 0,2-36-557 0 0,1 1-1 0 0,0 0 0 0 0,1-1 1 0 0,-1 1-1 0 0,2 0 1 0 0,2 16-1 0 0,-3-24-95 0 0,1 0-1 0 0,-1 0 1 0 0,1 0-1 0 0,-1 1 1 0 0,1-1-1 0 0,0 0 1 0 0,0 0-1 0 0,-1 0 1 0 0,1 0-1 0 0,0 0 1 0 0,0 0-1 0 0,0-1 1 0 0,2 2-1 0 0,-2-1-280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102 250 7367 0 0,'-5'3'105'0'0,"-1"0"-1"0"0,1 0 1 0 0,0 1-1 0 0,-6 5 1 0 0,0 1 2595 0 0,-16 22 0 0 0,-5 5 1187 0 0,203-215-577 0 0,-88 92-2508 0 0,-66 70-533 0 0,1 1 1 0 0,0 1 0 0 0,23-14-1 0 0,-37 26-213 0 0,0 0-1 0 0,-1 0 1 0 0,1 1-1 0 0,0-1 1 0 0,0 1-1 0 0,0 0 1 0 0,6-2-1 0 0,-9 3-49 0 0,0 0 1 0 0,1 0-1 0 0,-1 0 0 0 0,0 0 0 0 0,0 0 0 0 0,0 1 0 0 0,0-1 0 0 0,0 0 0 0 0,0 0 0 0 0,0 1 0 0 0,0-1 0 0 0,0 0 0 0 0,0 1 0 0 0,0-1 0 0 0,0 1 1 0 0,0 0-1 0 0,0-1 0 0 0,0 1 0 0 0,0 0 0 0 0,0-1 0 0 0,-1 1 0 0 0,1 0 0 0 0,0 0 0 0 0,-1 0 0 0 0,1 0 0 0 0,0-1 0 0 0,-1 1 0 0 0,1 0 0 0 0,-1 0 1 0 0,1 0-1 0 0,-1 0 0 0 0,0 0 0 0 0,1 2 0 0 0,0 3 27 0 0,0 1-1 0 0,0-1 1 0 0,0 0 0 0 0,-1 1 0 0 0,0-1 0 0 0,0 0-1 0 0,-2 12 1 0 0,-13 47 84 0 0,9-45-99 0 0,-6 24 27 0 0,5-22-11 0 0,1 1 0 0 0,1-1 1 0 0,1 1-1 0 0,-1 29 0 0 0,5-50-45 0 0,0-1 0 0 0,0 1 1 0 0,0 0-1 0 0,0-1 0 0 0,0 1 0 0 0,1 0 0 0 0,-1-1 0 0 0,1 1 0 0 0,-1 0 0 0 0,1-1 1 0 0,0 1-1 0 0,-1-1 0 0 0,1 1 0 0 0,0-1 0 0 0,2 3 0 0 0,-2-3 1 0 0,-1-1-1 0 0,1 1 0 0 0,0 0 1 0 0,0-1-1 0 0,0 1 0 0 0,0-1 1 0 0,0 1-1 0 0,0-1 0 0 0,1 0 1 0 0,-1 1-1 0 0,0-1 0 0 0,0 0 1 0 0,0 0-1 0 0,0 0 1 0 0,0 0-1 0 0,0 0 0 0 0,0 0 1 0 0,1 0-1 0 0,-1 0 0 0 0,0 0 1 0 0,0-1-1 0 0,0 1 0 0 0,0 0 1 0 0,2-1-1 0 0,13-6-374 0 0,0 0 0 0 0,-1-1-1 0 0,19-13 1 0 0,-13 8-262 0 0,14-9-349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94 3679 0 0,'18'-15'213'0'0,"-8"6"1537"0"0,1 1 1 0 0,23-15-1 0 0,36-16 8274 0 0,-69 40-9609 0 0,0 2-277 0 0,0-1 0 0 0,0 1 0 0 0,-1-1 0 0 0,1 1 0 0 0,-1 0 0 0 0,1-1 0 0 0,-1 1 0 0 0,0 0 0 0 0,0-1 0 0 0,0 1 0 0 0,0-1 0 0 0,-1 1 0 0 0,1 0 0 0 0,-1-1 0 0 0,-1 5 0 0 0,-2 7 597 0 0,-10 20 0 0 0,11-27-541 0 0,-91 177 1006 0 0,90-177-1810 0 0,-1 0 1 0 0,0-1-1 0 0,0 0 0 0 0,-8 7 1 0 0,4-3-1038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0,'0'0'1696'0'0,"6"9"-1376"0"0,0 4 24 0 0,-1 2 8 0 0,0 0-7672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32 6447 0 0,'50'-20'1410'0'0,"-22"8"10538"0"0,-29 14-11911 0 0,1-1 1 0 0,0 1 0 0 0,-1-1-1 0 0,1 1 1 0 0,-1-1 0 0 0,1 0-1 0 0,-1 1 1 0 0,0-1 0 0 0,0 0-1 0 0,0 0 1 0 0,1 1 0 0 0,-1-1-1 0 0,0 0 1 0 0,0 0 0 0 0,-1 0-1 0 0,0 1 1 0 0,-22 15 224 0 0,21-15-218 0 0,-30 16 138 0 0,0-1 1 0 0,-71 24-1 0 0,-9 5-153 0 0,109-44-32 0 0,-2 1 5 0 0,0 0-1 0 0,0 0 1 0 0,0 0-1 0 0,-7 7 0 0 0,12-10-2 0 0,1 1 0 0 0,-1-1 1 0 0,0 0-1 0 0,1 1 0 0 0,-1-1 0 0 0,1 1 0 0 0,-1 0 0 0 0,1-1 0 0 0,0 1 0 0 0,-1-1 0 0 0,1 1 0 0 0,0 0 1 0 0,-1-1-1 0 0,1 1 0 0 0,0 0 0 0 0,0-1 0 0 0,-1 1 0 0 0,1 0 0 0 0,0-1 0 0 0,0 1 0 0 0,0 0 1 0 0,0 0-1 0 0,0-1 0 0 0,0 1 0 0 0,0 0 0 0 0,0-1 0 0 0,0 1 0 0 0,0 0 0 0 0,1 0 0 0 0,-1-1 0 0 0,0 1 1 0 0,0 0-1 0 0,1-1 0 0 0,-1 1 0 0 0,0 0 0 0 0,1-1 0 0 0,-1 1 0 0 0,1-1 0 0 0,-1 1 0 0 0,1-1 0 0 0,-1 1 1 0 0,1-1-1 0 0,-1 1 0 0 0,1-1 0 0 0,-1 1 0 0 0,1-1 0 0 0,0 1 0 0 0,-1-1 0 0 0,1 0 0 0 0,0 0 0 0 0,0 1 1 0 0,6 2-126 0 0,-1 0 0 0 0,1-1 0 0 0,0 1 1 0 0,0-2-1 0 0,1 1 0 0 0,13 1 0 0 0,-1 0-72 0 0,29 5-183 0 0,88 20-287 0 0,-123-24 735 0 0,0 1-1 0 0,0 0 0 0 0,-1 1 1 0 0,1 0-1 0 0,-2 1 1 0 0,1 1-1 0 0,16 12 1 0 0,-24-15 21 0 0,0-1 0 0 0,0 1 0 0 0,0 0 1 0 0,-1 1-1 0 0,0-1 0 0 0,0 1 1 0 0,-1 0-1 0 0,1 0 0 0 0,-1 0 1 0 0,0 0-1 0 0,-1 1 0 0 0,1-1 0 0 0,1 9 1 0 0,-4-12-56 0 0,1 0-1 0 0,-1 0 1 0 0,0 0 0 0 0,0 0 0 0 0,0 0 0 0 0,0 0 0 0 0,0 0-1 0 0,-1 0 1 0 0,1 0 0 0 0,-1 0 0 0 0,0 0 0 0 0,0 0-1 0 0,0 0 1 0 0,0 0 0 0 0,-1 0 0 0 0,1-1 0 0 0,-1 1 0 0 0,1-1-1 0 0,-1 1 1 0 0,0-1 0 0 0,0 1 0 0 0,0-1 0 0 0,-1 0 0 0 0,1 0-1 0 0,0 0 1 0 0,-1 0 0 0 0,1 0 0 0 0,-1-1 0 0 0,0 1-1 0 0,1-1 1 0 0,-5 2 0 0 0,-5 1 24 0 0,0 0 1 0 0,-1-1-1 0 0,1 0 0 0 0,-1-1 1 0 0,1 0-1 0 0,-1-1 0 0 0,1 0 0 0 0,-26-3 1 0 0,-5-3-727 0 0,-53-13 0 0 0,27 3-2791 0 0,39 8-3106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 5527 0 0,'0'0'423'0'0,"1"-1"-278"0"0,14-1 9974 0 0,-39 29-7477 0 0,-53 46-1 0 0,-37 17-1693 0 0,89-71-677 0 0,19-15-240 0 0,-21 21 97 0 0,26-24-53 0 0,3-2-39 0 0,0 1 0 0 0,0-1 0 0 0,0 1 0 0 0,0 0 0 0 0,0 0 0 0 0,1 0 0 0 0,3 0 0 0 0,7 0 85 0 0,47-11 225 0 0,-1-1 0 0 0,0-4 0 0 0,59-24 0 0 0,-106 36-341 0 0,-7 2 5 0 0,0 0 0 0 0,0 0-1 0 0,0 0 1 0 0,-1-1 0 0 0,9-5 0 0 0,-7 3 54 0 0,-6 5-61 0 0,1 0 0 0 0,-1 0-1 0 0,0-1 1 0 0,1 1 0 0 0,-1-1-1 0 0,0 1 1 0 0,1 0 0 0 0,-1-1 0 0 0,0 1-1 0 0,0 0 1 0 0,1-1 0 0 0,-1 1 0 0 0,0-1-1 0 0,0 1 1 0 0,0-1 0 0 0,0 1-1 0 0,0-1 1 0 0,0 1 0 0 0,1 0 0 0 0,-1-1-1 0 0,0 1 1 0 0,0-1 0 0 0,0 1 0 0 0,0-1-1 0 0,-1 1 1 0 0,1-1 0 0 0,0 1-1 0 0,0-1 1 0 0,0 1 0 0 0,0-1 0 0 0,0 1-1 0 0,-1 0 1 0 0,1-1 0 0 0,0 1-1 0 0,0-1 1 0 0,-1 1 0 0 0,1 0 0 0 0,0-1-1 0 0,0 1 1 0 0,-1 0 0 0 0,1-1 0 0 0,-1 1-1 0 0,1 0 1 0 0,0-1 0 0 0,-1 1-1 0 0,0 0 1 0 0,-3-4-31 0 0,0 0-1 0 0,-1 1 0 0 0,0 0 1 0 0,0 0-1 0 0,0 0 0 0 0,0 1 1 0 0,0 0-1 0 0,0 0 1 0 0,-1 0-1 0 0,1 0 0 0 0,-7 0 1 0 0,-17-7-141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741 726 18919 0 0,'1'-5'206'0'0,"0"0"0"0"0,1 0 0 0 0,-1 0 0 0 0,1 0 0 0 0,0 0 0 0 0,0 0 0 0 0,1 0 0 0 0,-1 1 0 0 0,5-6 0 0 0,-5 8-193 0 0,-1 1 1 0 0,1 0-1 0 0,0 1 0 0 0,-1-1 0 0 0,1 0 0 0 0,0 0 0 0 0,-1 1 1 0 0,1-1-1 0 0,2 0 0 0 0,9-3-87 0 0,-3-2 18 0 0,0-1 0 0 0,0 0 0 0 0,-1 0 0 0 0,0-1 0 0 0,0 0 0 0 0,-1-1 0 0 0,8-10 0 0 0,3-6 220 0 0,23-42 0 0 0,-21 26 149 0 0,-2 0 0 0 0,-3-2-1 0 0,12-44 1 0 0,1-26 400 0 0,-26 96-637 0 0,-1 1-1 0 0,-1-1 0 0 0,0 0 0 0 0,-3-31 1 0 0,2 44-64 0 0,-1 1-1 0 0,0-1 1 0 0,0 1 0 0 0,0-1 0 0 0,0 1-1 0 0,0 0 1 0 0,0 0 0 0 0,-1-1 0 0 0,0 1-1 0 0,0 0 1 0 0,-2-3 0 0 0,2 4-10 0 0,1 1 1 0 0,0 0 0 0 0,0 0 0 0 0,0 0-1 0 0,-1 0 1 0 0,1 0 0 0 0,-1 1-1 0 0,1-1 1 0 0,0 0 0 0 0,-1 1-1 0 0,1-1 1 0 0,-1 1 0 0 0,0-1-1 0 0,1 1 1 0 0,-1 0 0 0 0,1 0-1 0 0,-1-1 1 0 0,1 1 0 0 0,-1 0-1 0 0,0 0 1 0 0,1 1 0 0 0,-1-1-1 0 0,1 0 1 0 0,-1 1 0 0 0,0-1-1 0 0,-1 1 1 0 0,-7 3-28 0 0,1 1 0 0 0,-1-1 0 0 0,1 1 0 0 0,1 1-1 0 0,-1 0 1 0 0,1 0 0 0 0,-10 10 0 0 0,-49 55-65 0 0,-233 336-57 0 0,242-323 137 0 0,-13 25 25 0 0,5 3-1 0 0,4 3 0 0 0,6 3 1 0 0,-64 192-1 0 0,94-227-729 0 0,6-18-2773 0 0,-40 90 1 0 0,51-136-3159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21223 0 0,'6'-5'1920'0'0,"5"-2"-1556"0"0,-1 0 0 0 0,1 1 1 0 0,0 0-1 0 0,0 1 0 0 0,0 0 0 0 0,1 0 0 0 0,23-5 0 0 0,4 0-36 0 0,12-4-107 0 0,1 1 0 0 0,83-8 0 0 0,-56 16-628 0 0,0 3-1 0 0,0 3 1 0 0,89 14 0 0 0,-134-10-944 0 0,-4 0-325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0,'1'2'11191'0'0,"76"91"-6884"0"0,-62-79-4095 0 0,0 0 0 0 0,0 0 1 0 0,2-2-1 0 0,17 11 0 0 0,22 8-339 0 0,2-2 1 0 0,1-3-1 0 0,71 22 0 0 0,-87-37-1597 0 0,-41-11 954 0 0,6-2-4600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17135 0 0,'0'0'1551'0'0,"-5"5"-1246"0"0,-7 8 173 0 0,1 1 0 0 0,0-1-1 0 0,1 2 1 0 0,1-1 0 0 0,0 2-1 0 0,1-1 1 0 0,-9 25-1 0 0,-65 206 832 0 0,39-109-1029 0 0,-64 135-1 0 0,-39 14-278 0 0,110-226-706 0 0,-2-1 1 0 0,-73 84-1 0 0,84-113-1571 0 0,19-24 296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249 214 13823 0 0,'-27'-1'873'0'0,"0"2"0"0"0,0 1-1 0 0,0 1 1 0 0,0 1 0 0 0,0 1-1 0 0,1 1 1 0 0,-33 13 0 0 0,57-18-360 0 0,282-63 896 0 0,109-30 551 0 0,-129 12-4678 0 0,-195 61 1212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10 12895 0 0,'0'0'595'0'0,"-1"-1"-18"0"0,0 0-469 0 0,1 1-1 0 0,-1-1 0 0 0,1 0 0 0 0,-1 1 1 0 0,0-1-1 0 0,0 1 0 0 0,1-1 0 0 0,-1 1 1 0 0,0-1-1 0 0,0 1 0 0 0,1-1 0 0 0,-1 1 1 0 0,0 0-1 0 0,0 0 0 0 0,0-1 1 0 0,0 1-1 0 0,0 0 0 0 0,0 0 0 0 0,1 0 1 0 0,-1 0-1 0 0,0 0 0 0 0,0 0 0 0 0,0 0 1 0 0,0 0-1 0 0,0 0 0 0 0,0 0 0 0 0,0 1 1 0 0,1-1-1 0 0,-1 0 0 0 0,-1 1 1 0 0,0 0 378 0 0,-2 0-302 0 0,1 0 1 0 0,0 1-1 0 0,0-1 0 0 0,-1 1 0 0 0,1 0 1 0 0,0 0-1 0 0,0 0 0 0 0,1 0 0 0 0,-1 1 1 0 0,0-1-1 0 0,1 1 0 0 0,-4 4 0 0 0,-2 5 27 0 0,-13 23-1 0 0,10-16 118 0 0,-78 151 784 0 0,-26 42-432 0 0,-179 209 34 0 0,48-72-599 0 0,241-340-122 0 0,-16 19 94 0 0,20-27 59 0 0,13-5 151 0 0,30-15-117 0 0,59-36-1 0 0,-20 10-286 0 0,2 2-58 0 0,165-79-530 0 0,-244 121 702 0 0,1-2 30 0 0,0 1-1 0 0,0 0 0 0 0,0 1 0 0 0,0-1 0 0 0,0 1 1 0 0,0 0-1 0 0,0 0 0 0 0,0 1 0 0 0,6-1 0 0 0,-10 2-6 0 0,0 0 0 0 0,0 0-1 0 0,0 0 1 0 0,0 0-1 0 0,0 1 1 0 0,0-1 0 0 0,-1 0-1 0 0,1 0 1 0 0,0 0-1 0 0,-1 1 1 0 0,1-1 0 0 0,0 0-1 0 0,-1 1 1 0 0,0-1-1 0 0,1 1 1 0 0,-1 1 0 0 0,0-3-26 0 0,1 8 1 0 0,0 0 0 0 0,0 0-1 0 0,-1 0 1 0 0,0-1-1 0 0,0 1 1 0 0,-1 0-1 0 0,-2 9 1 0 0,-16 56 28 0 0,9-43-28 0 0,5-14-165 0 0,4-14-35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169 137 16127 0 0,'3'-2'351'0'0,"-1"0"1"0"0,1 0-1 0 0,1 1 0 0 0,-1-1 0 0 0,0 0 0 0 0,0 1 0 0 0,1 0 0 0 0,-1 0 0 0 0,0 0 1 0 0,8-1-1 0 0,2 1 730 0 0,22 0 0 0 0,6-1-722 0 0,-24 0-299 0 0,0-2 0 0 0,0 0 0 0 0,27-11 0 0 0,46-24 206 0 0,-47 19-131 0 0,-32 15-70 0 0,-7 3-37 0 0,0 1 0 0 0,-1-1 0 0 0,1 0 0 0 0,-1 0 1 0 0,0 0-1 0 0,1 0 0 0 0,-1-1 0 0 0,0 1 0 0 0,4-5 0 0 0,-19 6 25 0 0,1 2-53 0 0,0 0 0 0 0,0 2 0 0 0,1-1 0 0 0,-1 1 0 0 0,-15 7 0 0 0,-52 27 0 0 0,65-30 0 0 0,-13 6-5 0 0,-123 68 33 0 0,119-63 6 0 0,1 2 0 0 0,-48 41 0 0 0,64-49-34 0 0,2-1 0 0 0,0 2 0 0 0,-16 21 0 0 0,24-29 3 0 0,0 0-1 0 0,0 0 1 0 0,1 0 0 0 0,0 1 0 0 0,0-1 0 0 0,-2 7-1 0 0,4-9 8 0 0,-1 0-1 0 0,1 0 1 0 0,0 0-1 0 0,0 0 1 0 0,0 0-1 0 0,0 0 1 0 0,0-1-1 0 0,1 1 1 0 0,-1 0-1 0 0,1 0 1 0 0,0 0-1 0 0,0 0 1 0 0,1 2-1 0 0,0-2 16 0 0,0 0-1 0 0,0 0 0 0 0,1 0 0 0 0,-1 0 0 0 0,1-1 0 0 0,0 1 0 0 0,-1-1 0 0 0,1 0 0 0 0,0 1 0 0 0,1-1 1 0 0,-1-1-1 0 0,0 1 0 0 0,0 0 0 0 0,1-1 0 0 0,-1 0 0 0 0,1 0 0 0 0,-1 0 0 0 0,5 1 0 0 0,9 1 130 0 0,-1-1-1 0 0,27 1 1 0 0,4-3-738 0 0,-16-3-5570 0 0,-7-2-1584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118 252 9095 0 0,'0'0'12038'0'0,"-1"2"-11429"0"0,-25 49 167 0 0,-39 58 1 0 0,43-74-777 0 0,19-26 0 0 0,6-8 0 0 0,5-5 0 0 0,1-3-7 0 0,1 1-1 0 0,-2-1 1 0 0,1-1-1 0 0,-1 1 1 0 0,0-1-1 0 0,8-11 1 0 0,39-59-68 0 0,-50 70 70 0 0,25-40-8 0 0,30-41-113 0 0,-24 40-162 0 0,11-14-83 0 0,-42 56 356 0 0,1 1 1 0 0,0 0-1 0 0,1 0 1 0 0,-1 1-1 0 0,1 0 1 0 0,14-8-1 0 0,-16 11 18 0 0,-1 0-1 0 0,0 1 0 0 0,1 0 1 0 0,-1 0-1 0 0,0 0 1 0 0,1 0-1 0 0,-1 1 0 0 0,1-1 1 0 0,-1 1-1 0 0,1 0 0 0 0,0 1 1 0 0,-1-1-1 0 0,1 1 1 0 0,-1 0-1 0 0,0 0 0 0 0,1 0 1 0 0,-1 1-1 0 0,0-1 1 0 0,6 4-1 0 0,3 2 33 0 0,-1 0 0 0 0,0 1 1 0 0,-1 0-1 0 0,21 19 0 0 0,-30-24-28 0 0,1-1-1 0 0,-1 1 1 0 0,1-1 0 0 0,-1 1-1 0 0,0 0 1 0 0,0 0 0 0 0,-1 0-1 0 0,1 0 1 0 0,-1 1-1 0 0,1-1 1 0 0,-1 0 0 0 0,0 1-1 0 0,0-1 1 0 0,0 0 0 0 0,0 7-1 0 0,-1-5 17 0 0,0 1-1 0 0,0 0 0 0 0,-1-1 1 0 0,0 1-1 0 0,0 0 1 0 0,0-1-1 0 0,-1 1 1 0 0,-4 9-1 0 0,-1 0 25 0 0,-1-1 1 0 0,0 0-1 0 0,-1-1 0 0 0,0 0 1 0 0,-22 23-1 0 0,-104 100-4300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9671 0 0,'0'0'748'0'0,"0"1"-492"0"0,-1 5 219 0 0,-1 0 0 0 0,1 0 0 0 0,-1-1 0 0 0,0 1-1 0 0,-1-1 1 0 0,1 1 0 0 0,-1-1 0 0 0,0 0 0 0 0,-7 9 0 0 0,-4 2 314 0 0,-23 22 0 0 0,23-25-41 0 0,-24 30 1 0 0,31-34-237 0 0,0 1-1 0 0,-7 15 1 0 0,13-22-394 0 0,-1 0 0 0 0,1 0 0 0 0,0 1 1 0 0,0-1-1 0 0,0 0 0 0 0,1 1 0 0 0,-1-1 0 0 0,1 1 0 0 0,0-1 0 0 0,0 1 1 0 0,0-1-1 0 0,1 5 0 0 0,-1-6-78 0 0,1 0 0 0 0,-1 0 0 0 0,1 0 0 0 0,0 0 0 0 0,0 0 0 0 0,0-1 0 0 0,0 1 0 0 0,0 0 0 0 0,1-1 0 0 0,-1 1 0 0 0,0 0-1 0 0,1-1 1 0 0,-1 0 0 0 0,1 1 0 0 0,0-1 0 0 0,-1 0 0 0 0,1 0 0 0 0,2 2 0 0 0,1-1 55 0 0,-1 0 0 0 0,1 0 0 0 0,0 0 0 0 0,-1-1 0 0 0,1 1 0 0 0,6 0 0 0 0,-7-2-6 0 0,9 2 123 0 0,-1 0-1 0 0,1-1 1 0 0,-1 0-1 0 0,1-1 1 0 0,0-1-1 0 0,-1 0 1 0 0,25-5-1 0 0,-33 4-212 0 0,0 1 1 0 0,0-1-1 0 0,0 1 0 0 0,0-1 1 0 0,0 0-1 0 0,0-1 1 0 0,0 1-1 0 0,-1-1 0 0 0,4-3 1 0 0,29-31-136 0 0,-19 18 14 0 0,154-142-3437 0 0,-140 133 1420 0 0,-26 24 1105 0 0,0 0 0 0 0,1 0 1 0 0,-1 0-1 0 0,8-3 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36 117 3679 0 0,'0'0'284'0'0,"0"2"-186"0"0,1 10 2296 0 0,0 1 0 0 0,-1-1 1 0 0,-1 0-1 0 0,-3 23 0 0 0,1-20-1567 0 0,-1 0 0 0 0,0 0 0 0 0,-10 23 1 0 0,7-23 458 0 0,7-14-702 0 0,6-6-418 0 0,18-13-155 0 0,22-23 1 0 0,-32 28-11 0 0,0 0 0 0 0,0 1 0 0 0,1 0 1 0 0,1 2-1 0 0,27-16 0 0 0,-32 21-1 0 0,-1 1 0 0 0,1-1 0 0 0,0 2 0 0 0,0 0 0 0 0,0 0 0 0 0,0 1 0 0 0,0 0 0 0 0,23-1 0 0 0,-26 4 12 0 0,-7 0-5 0 0,0-1 0 0 0,0 1-1 0 0,0-1 1 0 0,-1 0 0 0 0,1 1-1 0 0,0 0 1 0 0,0-1 0 0 0,0 1-1 0 0,-1-1 1 0 0,1 1 0 0 0,-1 0-1 0 0,1-1 1 0 0,0 1 0 0 0,-1 0-1 0 0,1 0 1 0 0,-1 0 0 0 0,1-1 0 0 0,-1 1-1 0 0,0 0 1 0 0,1 1 0 0 0,4 19 167 0 0,-5-17-148 0 0,0 1 0 0 0,-1-1 0 0 0,0 0 0 0 0,1 1 0 0 0,-1-1 0 0 0,-1 0 0 0 0,1 0 0 0 0,-1 0 0 0 0,0 1-1 0 0,1-2 1 0 0,-2 1 0 0 0,1 0 0 0 0,0 0 0 0 0,-1-1 0 0 0,-4 6 0 0 0,-3 2 33 0 0,0-1 1 0 0,-1 0-1 0 0,-15 11 0 0 0,129-97-71 0 0,-28 21-1352 0 0,125-69 0 0 0,-192 119 1356 0 0,1 1 1 0 0,-1 1-1 0 0,1 0 1 0 0,0 0-1 0 0,17-3 0 0 0,-23 6 67 0 0,-1-1 0 0 0,1 1 0 0 0,-1 0-1 0 0,1 0 1 0 0,-1 0 0 0 0,1 0-1 0 0,0 0 1 0 0,-1 1 0 0 0,1-1 0 0 0,-1 1-1 0 0,1 0 1 0 0,-1-1 0 0 0,1 1 0 0 0,-1 0-1 0 0,0 1 1 0 0,0-1 0 0 0,1 0-1 0 0,-1 1 1 0 0,0-1 0 0 0,0 1 0 0 0,0 0-1 0 0,0-1 1 0 0,-1 1 0 0 0,1 0-1 0 0,2 3 1 0 0,2 7 95 0 0,-1 0 0 0 0,0 0-1 0 0,0 0 1 0 0,-1 1 0 0 0,3 20 0 0 0,-1-10-81 0 0,-5-20-59 0 0,1 14 32 0 0,-3-10-120 0 0,0 1 0 0 0,0-1 0 0 0,-1 1 0 0 0,0-1 0 0 0,-1 1 0 0 0,-3 8-1 0 0,5-15 37 0 0,1 0-486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2303 0 0,'1'1'534'0'0,"3"1"365"0"0,-1 1 0 0 0,1-1 0 0 0,-1 1 0 0 0,1 0 0 0 0,-1 0 0 0 0,0 0 0 0 0,-1 1 0 0 0,1-1 0 0 0,0 1 0 0 0,-1-1 0 0 0,3 6 0 0 0,-2-3-483 0 0,-1 1 0 0 0,0-1-1 0 0,0 1 1 0 0,0 0-1 0 0,-1 0 1 0 0,1 9-1 0 0,-1 5-138 0 0,-1 0-1 0 0,-1 0 1 0 0,-7 36 0 0 0,0-21-20 0 0,0 0 0 0 0,-3-1 1 0 0,-1 0-1 0 0,-31 64 0 0 0,19-55-171 0 0,-2 0 0 0 0,-2-2 0 0 0,-35 41 0 0 0,35-53-373 0 0,0-2 0 0 0,-2-1 0 0 0,-49 33 1 0 0,60-46-71 0 0,18-13 269 0 0,2-4 84 0 0,0 0 0 0 0,1 0 0 0 0,-1 0 0 0 0,0 0-1 0 0,1 1 1 0 0,-1-1 0 0 0,1 0 0 0 0,0 1 0 0 0,0-1 0 0 0,0 1-1 0 0,0 0 1 0 0,5-4 0 0 0,-2 1 9 0 0,146-152-500 0 0,-135 140 287 0 0,36-28 0 0 0,-46 40 252 0 0,-1 1-1 0 0,1 0 1 0 0,0 1-1 0 0,0 0 0 0 0,1 0 1 0 0,-1 0-1 0 0,1 1 1 0 0,-1 0-1 0 0,1 0 1 0 0,0 0-1 0 0,7 0 1 0 0,-10 2 18 0 0,0 1 0 0 0,0-1 0 0 0,-1 1 1 0 0,1 0-1 0 0,0 0 0 0 0,0 0 1 0 0,-1 0-1 0 0,1 1 0 0 0,-1 0 0 0 0,1-1 1 0 0,-1 1-1 0 0,0 0 0 0 0,0 1 0 0 0,4 3 1 0 0,5 4 99 0 0,-1 0 0 0 0,11 15 1 0 0,36 48 53 0 0,-50-60-153 0 0,1 0-1 0 0,-2 0 1 0 0,0 0 0 0 0,6 16-1 0 0,-12-27-9 0 0,-1-1-1 0 0,1 1 1 0 0,-1 0-1 0 0,1 0 0 0 0,-1-1 1 0 0,1 1-1 0 0,-1 0 1 0 0,0 0-1 0 0,0 0 1 0 0,0-1-1 0 0,0 1 0 0 0,0 0 1 0 0,-1 0-1 0 0,1 0 1 0 0,0-1-1 0 0,-1 1 1 0 0,1 0-1 0 0,-1 0 1 0 0,0-1-1 0 0,1 1 0 0 0,-3 2 1 0 0,1-2 36 0 0,0 1 1 0 0,-1-1-1 0 0,0 1 1 0 0,0-1-1 0 0,0 0 0 0 0,0 0 1 0 0,0 0-1 0 0,0-1 1 0 0,-6 3-1 0 0,-141 52 1312 0 0,124-47-1290 0 0,22-7-97 0 0,-20 6 90 0 0,-1 0 0 0 0,-1-1 0 0 0,-26 3-1 0 0,50-10-122 0 0,0 1 0 0 0,0-1 0 0 0,0 0-1 0 0,0 0 1 0 0,0 0 0 0 0,0-1-1 0 0,0 1 1 0 0,0 0 0 0 0,0-1 0 0 0,-3 0-1 0 0,5 0-19 0 0,-1 1 0 0 0,0-1 0 0 0,1 1-1 0 0,-1 0 1 0 0,1-1 0 0 0,-1 1 0 0 0,1-1 0 0 0,0 0 0 0 0,-1 1-1 0 0,1-1 1 0 0,-1 1 0 0 0,1-1 0 0 0,0 0 0 0 0,-1 1-1 0 0,1-1 1 0 0,0 0 0 0 0,0 1 0 0 0,0-1 0 0 0,-1 0 0 0 0,1 1-1 0 0,0-1 1 0 0,0 0 0 0 0,0 0 0 0 0,0 1 0 0 0,0-1-1 0 0,0 0 1 0 0,1 1 0 0 0,-1-1 0 0 0,0 0 0 0 0,0 1 0 0 0,0-1-1 0 0,1-1 1 0 0,1-3-657 0 0,0-1-1 0 0,1 1 1 0 0,-1-1-1 0 0,7-7 1 0 0,6-10-6042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179 102 13935 0 0,'8'-4'1487'0'0,"13"2"-669"0"0,-1 1 0 0 0,1 1 0 0 0,30 3 0 0 0,-24-1 334 0 0,38-2 1 0 0,-61-1-1117 0 0,0 1-1 0 0,0-1 1 0 0,-1 0-1 0 0,1-1 1 0 0,0 1 0 0 0,-1-1-1 0 0,1 1 1 0 0,-1-1-1 0 0,0 0 1 0 0,0 0-1 0 0,1 0 1 0 0,-1-1 0 0 0,5-5-1 0 0,-7 7-34 0 0,1 0 1 0 0,-1-1-1 0 0,0 1 0 0 0,0-1 1 0 0,0 0-1 0 0,1 1 0 0 0,-1-1 1 0 0,-1 0-1 0 0,1 0 0 0 0,0 1 1 0 0,0-1-1 0 0,-1 0 0 0 0,1 0 1 0 0,-1 0-1 0 0,1 0 0 0 0,-1 0 0 0 0,0 0 1 0 0,0 0-1 0 0,0 0 0 0 0,0 0 1 0 0,0 0-1 0 0,-1 0 0 0 0,1 0 1 0 0,0 0-1 0 0,-1 0 0 0 0,1 1 1 0 0,-1-1-1 0 0,-1-2 0 0 0,1 2-39 0 0,0 1 1 0 0,0 0-1 0 0,0-1 0 0 0,0 1 0 0 0,0 0 0 0 0,0 0 0 0 0,0 0 1 0 0,0 0-1 0 0,-1 0 0 0 0,1 0 0 0 0,0 1 0 0 0,-1-1 0 0 0,1 0 1 0 0,0 1-1 0 0,-1-1 0 0 0,1 1 0 0 0,-1-1 0 0 0,1 1 0 0 0,-1 0 1 0 0,1-1-1 0 0,-1 1 0 0 0,0 0 0 0 0,1 0 0 0 0,-1 0 0 0 0,1 0 1 0 0,-1 0-1 0 0,1 1 0 0 0,-1-1 0 0 0,1 0 0 0 0,-2 1 1 0 0,-3 1-65 0 0,0 0 1 0 0,0 1-1 0 0,0-1 1 0 0,0 1-1 0 0,1 0 1 0 0,-6 4 0 0 0,-27 22-52 0 0,-53 54 0 0 0,27-24 180 0 0,31-29 84 0 0,0 2 0 0 0,2 1 0 0 0,-32 42 0 0 0,62-72-106 0 0,-1-1 0 0 0,1 0 0 0 0,-1 0 0 0 0,1 1 1 0 0,0-1-1 0 0,0 0 0 0 0,0 1 0 0 0,0 0 0 0 0,1-1 0 0 0,-1 1 0 0 0,0-1 0 0 0,1 4 1 0 0,0-5-5 0 0,0-1 1 0 0,0 1 0 0 0,0 0 0 0 0,0 0 0 0 0,1-1 0 0 0,-1 1 0 0 0,0 0 0 0 0,0-1 0 0 0,1 1 0 0 0,-1 0 0 0 0,0-1 0 0 0,1 1 0 0 0,-1 0 0 0 0,1-1 0 0 0,-1 1 0 0 0,1 0 0 0 0,0 0 0 0 0,1 0-1 0 0,-1 0 0 0 0,0-1 1 0 0,1 1-1 0 0,-1 0 0 0 0,1-1 1 0 0,-1 1-1 0 0,1-1 0 0 0,-1 1 0 0 0,1-1 1 0 0,-1 0-1 0 0,3 1 0 0 0,5-1-164 0 0,0 0 0 0 0,-1-1 0 0 0,1 1 0 0 0,-1-2 0 0 0,14-2 0 0 0,42-17-2814 0 0,-41 13 1232 0 0,15-5-4371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148 397 15695 0 0,'0'3'356'0'0,"-3"4"-186"0"0,-1 0 0 0 0,1 0 0 0 0,-1-1 0 0 0,0 1 0 0 0,-1-1 0 0 0,1 0 0 0 0,-1 0 0 0 0,-8 7 0 0 0,11-10-34 0 0,0-1 0 0 0,-1 0 0 0 0,1-1 0 0 0,0 1 0 0 0,-1 0 0 0 0,1-1 0 0 0,-1 1 0 0 0,0-1 0 0 0,1 0 0 0 0,-1 0 0 0 0,0 0 0 0 0,0 0 0 0 0,1-1 0 0 0,-1 1 0 0 0,0-1 0 0 0,0 1 0 0 0,0-1 0 0 0,0 0 0 0 0,0 0 0 0 0,0 0 0 0 0,0-1 0 0 0,0 1 0 0 0,1-1 0 0 0,-1 1 0 0 0,-5-3 0 0 0,6 2-27 0 0,0-1 1 0 0,0 1-1 0 0,0 0 1 0 0,0-1-1 0 0,1 1 1 0 0,-1-1-1 0 0,1 0 1 0 0,-1 0-1 0 0,1 1 1 0 0,-1-1-1 0 0,1 0 1 0 0,0 0-1 0 0,0 0 1 0 0,0 0-1 0 0,0-1 1 0 0,1 1-1 0 0,-1 0 1 0 0,0 0-1 0 0,1 0 1 0 0,-1-1-1 0 0,1 1 1 0 0,0 0-1 0 0,0-1 1 0 0,0 1 0 0 0,0-3-1 0 0,1-2 16 0 0,0 0 0 0 0,0-1 1 0 0,0 1-1 0 0,1 0 0 0 0,-1 0 0 0 0,6-12 0 0 0,0 7-52 0 0,-1 0-1 0 0,1 1 0 0 0,1-1 0 0 0,15-16 0 0 0,41-38-128 0 0,-51 54 14 0 0,25-23-1338 0 0,84-60 1 0 0,-5 24-3907 0 0,-92 59-1053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24 10135 0 0,'0'0'778'0'0,"-1"-2"-506"0"0,-3-20 7429 0 0,3 24-7433 0 0,-2 1-268 0 0,0 1 1 0 0,1-1-1 0 0,0 1 1 0 0,0 0-1 0 0,0 0 1 0 0,0-1-1 0 0,1 1 1 0 0,-1 1-1 0 0,0 4 1 0 0,-4 9-17 0 0,-50 110-22 0 0,-16 39 1548 0 0,58-128-3412 0 0,2 0 0 0 0,-11 57 0 0 0,18-66-4504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 18311 0 0,'0'0'1660'0'0,"2"-1"-1368"0"0,16-6 1721 0 0,-26 11-431 0 0,-12 5-1557 0 0,1 3-181 0 0,1 0 0 0 0,0 2-1 0 0,1 0 1 0 0,-19 20 0 0 0,6-6-428 0 0,15-15 316 0 0,2-2-421 0 0,-15 17 1 0 0,25-25 561 0 0,1 0 0 0 0,-1 0 1 0 0,1 0-1 0 0,0 0 0 0 0,0 0 1 0 0,1 1-1 0 0,-1-1 0 0 0,0 0 1 0 0,1 1-1 0 0,0-1 0 0 0,0 1 1 0 0,-1 4-1 0 0,3-5 102 0 0,-1 0 1 0 0,0 0 0 0 0,1 0-1 0 0,-1 0 1 0 0,1 0-1 0 0,0 0 1 0 0,0 0 0 0 0,0 0-1 0 0,0 0 1 0 0,1 0-1 0 0,-1-1 1 0 0,1 1-1 0 0,-1 0 1 0 0,5 3 0 0 0,3 5 191 0 0,20 18 1 0 0,-22-22-76 0 0,-1-2-12 0 0,44 45 920 0 0,-44-43-762 0 0,0 0-1 0 0,-1 0 0 0 0,0 1 1 0 0,0 0-1 0 0,5 13 0 0 0,-9-20-190 0 0,-1 0 0 0 0,0-1 0 0 0,0 1 0 0 0,0 0-1 0 0,0 0 1 0 0,0-1 0 0 0,0 1 0 0 0,0 0 0 0 0,0 0 0 0 0,0-1 0 0 0,0 1-1 0 0,0 0 1 0 0,0 0 0 0 0,0-1 0 0 0,-1 1 0 0 0,1 0 0 0 0,0-1 0 0 0,0 1-1 0 0,-1 0 1 0 0,1-1 0 0 0,-1 1 0 0 0,1 0 0 0 0,-1-1 0 0 0,1 1-1 0 0,-1-1 1 0 0,1 1 0 0 0,-1 0 0 0 0,1-1 0 0 0,-1 0 0 0 0,0 1 0 0 0,1-1-1 0 0,-1 1 1 0 0,0-1 0 0 0,1 0 0 0 0,-1 1 0 0 0,0-1 0 0 0,1 0 0 0 0,-2 0-1 0 0,-4 2 202 0 0,0 0 0 0 0,-1 0-1 0 0,-9 0 1 0 0,10-1-119 0 0,-35 8 483 0 0,-53 19 0 0 0,65-18-1385 0 0,-1-1-1 0 0,0-2 0 0 0,0 0 1 0 0,-38 2-1 0 0,48-9-977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8751 0 0,'0'0'674'0'0,"-5"6"-94"0"0,-1 0 874 0 0,0-1 1 0 0,1 0-1 0 0,-2 0 1 0 0,-6 4-1 0 0,-31 16 2252 0 0,23-13-3012 0 0,8-6-484 0 0,9-4-147 0 0,1 0 1 0 0,-1 0-1 0 0,0 0 0 0 0,0 1 1 0 0,1-1-1 0 0,-1 1 0 0 0,1 0 0 0 0,0 0 1 0 0,0 0-1 0 0,-4 6 0 0 0,-3 7-1909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13 919 0 0,'8'-12'19896'0'0,"2"18"-20848"0"0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88 264 8751 0 0,'0'0'674'0'0,"-1"2"-438"0"0,-8 12 1898 0 0,2 0 1 0 0,-9 21-1 0 0,-11 22 2624 0 0,0-18-4858 0 0,26-37 1088 0 0,12-14-667 0 0,132-131 72 0 0,-58 61-386 0 0,28-19-15 0 0,-92 85 34 0 0,1 0 0 0 0,1 2 0 0 0,40-19 0 0 0,-59 31 7 0 0,0 1 1 0 0,0-1-1 0 0,0 1 0 0 0,0 0 0 0 0,0 0 1 0 0,0 1-1 0 0,0-1 0 0 0,1 1 0 0 0,-1 0 1 0 0,0 0-1 0 0,0 0 0 0 0,8 2 0 0 0,-9-2 11 0 0,0 1 1 0 0,0 0-1 0 0,-1 1 0 0 0,1-1 0 0 0,0 0 0 0 0,0 1 0 0 0,-1-1 0 0 0,1 1 0 0 0,-1 0 1 0 0,0 0-1 0 0,1 0 0 0 0,-1 0 0 0 0,0 0 0 0 0,0 1 0 0 0,0-1 0 0 0,0 1 1 0 0,-1-1-1 0 0,3 5 0 0 0,-1 0-27 0 0,0 1 0 0 0,0 0 1 0 0,0 0-1 0 0,-1 0 0 0 0,0 0 0 0 0,-1 0 1 0 0,0 0-1 0 0,0 0 0 0 0,-1 0 0 0 0,0 1 1 0 0,0-1-1 0 0,-3 15 0 0 0,-3 5-59 0 0,-1-1-1 0 0,-15 37 0 0 0,9-25-140 0 0,10-31-34 0 0,1 0-1 0 0,0 0 0 0 0,1 0 1 0 0,-2 16-1 0 0,3-22-207 0 0,6 3-1344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18 9215 0 0,'5'-7'950'0'0,"-4"0"3429"0"0,-1 7-4255 0 0,-1 0 0 0 0,1-1 1 0 0,0 1-1 0 0,-1 0 0 0 0,1-1 1 0 0,-1 1-1 0 0,1 0 0 0 0,-1 0 0 0 0,1 0 1 0 0,0-1-1 0 0,-1 1 0 0 0,1 0 1 0 0,-1 0-1 0 0,1 0 0 0 0,-1 0 0 0 0,1 0 1 0 0,-1 0-1 0 0,1 0 0 0 0,-1 0 1 0 0,1 0-1 0 0,-1 0 0 0 0,1 0 0 0 0,-1 0 1 0 0,1 0-1 0 0,-1 0 0 0 0,1 1 1 0 0,-1-1-1 0 0,1 0 0 0 0,-1 0 0 0 0,1 0 1 0 0,0 1-1 0 0,-1-1 0 0 0,1 0 1 0 0,-1 1-1 0 0,-72 188 813 0 0,35-106-943 0 0,-110 226 1242 0 0,132-280-1050 0 0,-77 139 505 0 0,71-134-627 0 0,-1-1 0 0 0,-48 52 0 0 0,-30 15-735 0 0,28-42-3933 0 0,48-43-1708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125 222 11519 0 0,'-6'-1'317'0'0,"-1"1"0"0"0,1 0 0 0 0,-1 0 1 0 0,1 0-1 0 0,0 1 0 0 0,-1 0 0 0 0,1 0 0 0 0,-7 3 0 0 0,7-2 516 0 0,1 0 0 0 0,-1 0 1 0 0,1 1-1 0 0,0-1 0 0 0,0 1 1 0 0,0 1-1 0 0,0-1 0 0 0,-8 8 1 0 0,13-11-807 0 0,-1 1 1 0 0,1-1-1 0 0,-1 1 1 0 0,1-1-1 0 0,-1 1 1 0 0,1-1 0 0 0,0 1-1 0 0,-1-1 1 0 0,1 1-1 0 0,0-1 1 0 0,0 1 0 0 0,-1-1-1 0 0,1 1 1 0 0,0-1-1 0 0,0 1 1 0 0,0-1 0 0 0,0 1-1 0 0,-1 0 1 0 0,2 0-14 0 0,-1-1-1 0 0,0 0 1 0 0,0 1 0 0 0,0-1-1 0 0,0 0 1 0 0,0 1-1 0 0,1-1 1 0 0,-1 0 0 0 0,0 0-1 0 0,0 1 1 0 0,1-1 0 0 0,-1 0-1 0 0,0 0 1 0 0,0 1 0 0 0,1-1-1 0 0,-1 0 1 0 0,0 0 0 0 0,1 0-1 0 0,-1 1 1 0 0,0-1 0 0 0,1 0-1 0 0,0 0 1 0 0,24 3 153 0 0,-21-3-179 0 0,26 0 106 0 0,0-2 0 0 0,55-9-1 0 0,60-23 92 0 0,-90 20-166 0 0,444-124-983 0 0,-337 79-2298 0 0,-111 39 1304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31 6911 0 0,'26'-30'10842'0'0,"-17"36"-9342"0"0,-7-2-1402 0 0,0 0 1 0 0,0 0 0 0 0,-1 0 0 0 0,1 1-1 0 0,-1-1 1 0 0,0 0 0 0 0,0 1 0 0 0,0-1-1 0 0,0 1 1 0 0,-1-1 0 0 0,0 1 0 0 0,0-1-1 0 0,0 1 1 0 0,-1-1 0 0 0,0 7 0 0 0,-4 8 159 0 0,0 0 0 0 0,-10 24 0 0 0,7-21-42 0 0,-18 47 128 0 0,-3-2 0 0 0,-74 125-1 0 0,38-93-302 0 0,-84 98-1 0 0,97-138 47 0 0,-2-2 0 0 0,-93 75 0 0 0,92-88-91 0 0,57-54-149 0 0,1 4 89 0 0,0-1 0 0 0,1 1-1 0 0,0 0 1 0 0,0 0 0 0 0,10-10 0 0 0,29-27-290 0 0,-31 32 268 0 0,87-76-595 0 0,-79 71 622 0 0,1 1 1 0 0,0 1 0 0 0,27-13-1 0 0,-45 26 123 0 0,0-1 0 0 0,1 1 0 0 0,-1 0 0 0 0,0-1 0 0 0,1 2 0 0 0,-1-1 0 0 0,1 0 0 0 0,-1 1 0 0 0,1-1 0 0 0,5 1-1 0 0,-7 0-27 0 0,-1 1-1 0 0,1-1 0 0 0,-1 1 0 0 0,1-1 0 0 0,-1 1 0 0 0,1 0 0 0 0,-1-1 0 0 0,1 1 0 0 0,-1 0 0 0 0,0 0 0 0 0,1 0 0 0 0,-1 0 0 0 0,0 0 0 0 0,0 0 0 0 0,0 0 1 0 0,0 1-1 0 0,0-1 0 0 0,0 0 0 0 0,0 1 0 0 0,0-1 0 0 0,0 0 0 0 0,-1 1 0 0 0,1-1 0 0 0,0 4 0 0 0,3 9 90 0 0,0 0 1 0 0,-2 1-1 0 0,0-1 1 0 0,1 27-1 0 0,0 7-48 0 0,-2-42-116 0 0,0 1 43 0 0,-1 0 1 0 0,2 0-1 0 0,-1 0 1 0 0,1 0-1 0 0,4 11 0 0 0,-5-16-67 0 0,0-1 0 0 0,0 1 0 0 0,0-1 0 0 0,0 0 0 0 0,0 1 0 0 0,0-1 0 0 0,0 0 0 0 0,0 0 0 0 0,0 1 0 0 0,1-1 0 0 0,-1 0-1 0 0,0 0 1 0 0,1-1 0 0 0,-1 1 0 0 0,1 0 0 0 0,-1 0 0 0 0,1-1 0 0 0,0 1 0 0 0,-1-1 0 0 0,1 1 0 0 0,0-1 0 0 0,-1 0-1 0 0,1 1 1 0 0,0-1 0 0 0,-1 0 0 0 0,1 0 0 0 0,0 0 0 0 0,-1-1 0 0 0,4 0 0 0 0,12-4-1320 0 0,2-5-65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5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15175 0 0,'-1'7'148'0'0,"0"0"0"0"0,-1-1 0 0 0,0 1 0 0 0,0-1 0 0 0,0 1 0 0 0,-1-1-1 0 0,0 0 1 0 0,0 0 0 0 0,-1 0 0 0 0,-7 9 0 0 0,-6 13 520 0 0,-35 82 2953 0 0,52-109-3557 0 0,1 0 0 0 0,0 0-1 0 0,0-1 1 0 0,-1 1 0 0 0,1 0 0 0 0,0 0-1 0 0,0 0 1 0 0,0-1 0 0 0,0 1 0 0 0,0 0-1 0 0,0-1 1 0 0,0 1 0 0 0,0-1 0 0 0,0 1 0 0 0,1-1-1 0 0,-1 1 1 0 0,0-1 0 0 0,0 0 0 0 0,0 0-1 0 0,0 0 1 0 0,1 1 0 0 0,-1-1 0 0 0,0 0-1 0 0,0-1 1 0 0,1 1 0 0 0,1 0 0 0 0,4-1 124 0 0,1-1 0 0 0,0 0 0 0 0,7-3 0 0 0,-6 2 27 0 0,24-8 244 0 0,0-3-1 0 0,-2-1 0 0 0,53-32 1 0 0,6-3-373 0 0,-88 49-219 0 0,-11 9-358 0 0,-124 81-487 0 0,20-14 852 0 0,61-38 45 0 0,19-14-160 0 0,1 1 1 0 0,1 1 0 0 0,-39 42 0 0 0,69-66 200 0 0,0 0 1 0 0,0 0-1 0 0,0 0 0 0 0,0 1 1 0 0,0-1-1 0 0,0 0 1 0 0,0 1-1 0 0,1-1 0 0 0,-1 0 1 0 0,0 1-1 0 0,1-1 0 0 0,-1 1 1 0 0,1-1-1 0 0,-1 1 1 0 0,1-1-1 0 0,0 1 0 0 0,0 1 1 0 0,0-2 25 0 0,1 0-1 0 0,-1 0 1 0 0,1-1-1 0 0,-1 1 1 0 0,1 0 0 0 0,0 0-1 0 0,-1-1 1 0 0,1 1 0 0 0,0 0-1 0 0,0-1 1 0 0,-1 1 0 0 0,1-1-1 0 0,0 1 1 0 0,0-1 0 0 0,0 1-1 0 0,0-1 1 0 0,0 1 0 0 0,-1-1-1 0 0,1 0 1 0 0,0 0 0 0 0,0 1-1 0 0,0-1 1 0 0,0 0 0 0 0,0 0-1 0 0,0 0 1 0 0,0 0 0 0 0,1 0-1 0 0,23 0 92 0 0,0 0 0 0 0,-1-1 0 0 0,1-2 0 0 0,33-7 0 0 0,-4 0 179 0 0,207-44 458 0 0,-108 19-2053 0 0,-104 25-85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406 169 9215 0 0,'0'0'2442'0'0,"-2"11"3223"0"0,2-10-5601 0 0,1-1 0 0 0,-1 1 0 0 0,0 0-1 0 0,1-1 1 0 0,-1 1 0 0 0,1-1 0 0 0,-1 1 0 0 0,1-1 0 0 0,-1 1 0 0 0,1-1 0 0 0,-1 1 0 0 0,1-1-1 0 0,0 1 1 0 0,-1-1 0 0 0,1 0 0 0 0,0 1 0 0 0,-1-1 0 0 0,1 0 0 0 0,0 0 0 0 0,-1 1-1 0 0,1-1 1 0 0,0 0 0 0 0,-1 0 0 0 0,1 0 0 0 0,0 0 0 0 0,0 0 0 0 0,-1 0 0 0 0,2 0 0 0 0,-1-1-10 0 0,0 1 0 0 0,0-1 0 0 0,1 1 0 0 0,-1-1 0 0 0,0 0 0 0 0,0 1 1 0 0,0-1-1 0 0,0 0 0 0 0,0 0 0 0 0,-1 0 0 0 0,1 0 0 0 0,0 0 0 0 0,0 0 1 0 0,0 0-1 0 0,-1 0 0 0 0,1 0 0 0 0,-1 0 0 0 0,2-2 0 0 0,3-14 86 0 0,0 0-1 0 0,0 0 1 0 0,-2 0-1 0 0,0-1 1 0 0,1-32 0 0 0,-7 22-360 0 0,3 28 207 0 0,0-1 1 0 0,-1 0 0 0 0,1 1-1 0 0,0 0 1 0 0,-1-1 0 0 0,1 1-1 0 0,-1-1 1 0 0,1 1 0 0 0,-1-1 0 0 0,1 1-1 0 0,-1 0 1 0 0,1-1 0 0 0,-1 1-1 0 0,1 0 1 0 0,-1 0 0 0 0,1-1 0 0 0,-1 1-1 0 0,0 0 1 0 0,1 0 0 0 0,-1 0-1 0 0,1 0 1 0 0,-1 0 0 0 0,0 0 0 0 0,1 0-1 0 0,-2 0 1 0 0,-15 0-88 0 0,12 1 82 0 0,1 1 0 0 0,-1-1 0 0 0,0 1 0 0 0,0 0 0 0 0,1 0 0 0 0,-1 0 0 0 0,1 1 0 0 0,-4 2 1 0 0,-33 28-21 0 0,20-14 31 0 0,-26 19-62 0 0,-160 141 486 0 0,166-136-344 0 0,37-38-61 0 0,1 0 1 0 0,-1 0-1 0 0,1 0 0 0 0,0 0 0 0 0,0 1 0 0 0,1-1 1 0 0,-3 10-1 0 0,4-15-9 0 0,1 1 0 0 0,0 0 0 0 0,0 0 1 0 0,-1-1-1 0 0,1 1 0 0 0,0 0 0 0 0,0 0 0 0 0,0-1 1 0 0,0 1-1 0 0,0 0 0 0 0,0 0 0 0 0,0-1 0 0 0,0 1 1 0 0,0 0-1 0 0,1 0 0 0 0,-1-1 0 0 0,0 1 0 0 0,0 0 1 0 0,1 0-1 0 0,-1-1 0 0 0,0 1 0 0 0,1 0 0 0 0,-1-1 1 0 0,1 1-1 0 0,-1 0 0 0 0,1-1 0 0 0,-1 1 0 0 0,1-1 1 0 0,-1 1-1 0 0,1-1 0 0 0,0 1 0 0 0,-1-1 0 0 0,1 1 0 0 0,0-1 1 0 0,-1 0-1 0 0,1 1 0 0 0,0-1 0 0 0,0 0 0 0 0,-1 0 1 0 0,1 1-1 0 0,0-1 0 0 0,0 0 0 0 0,-1 0 0 0 0,1 0 1 0 0,0 0-1 0 0,0 0 0 0 0,0 0 0 0 0,-1 0 0 0 0,3-1 1 0 0,3 1 96 0 0,1-1 0 0 0,-1 0 1 0 0,0-1-1 0 0,11-3 0 0 0,32-14 642 0 0,55-31-1 0 0,-67 31-408 0 0,5-2 14 0 0,0-2 0 0 0,61-45 0 0 0,-102 67-140 0 0,-1 3-120 0 0,1 4-87 0 0,-2 0-1 0 0,1-1 1 0 0,0 1 0 0 0,-1 0 0 0 0,0-1 0 0 0,0 1 0 0 0,-1-1-1 0 0,-3 9 1 0 0,-23 45-213 0 0,15-33 45 0 0,2-5-365 0 0,3-5-9 0 0,-8 19 0 0 0,14-31 215 0 0,1 0 0 0 0,0 0 0 0 0,0-1 0 0 0,0 1 0 0 0,1 0 0 0 0,-1 0 0 0 0,1 0 0 0 0,0 0 0 0 0,0 0 0 0 0,0 0 0 0 0,1 4 0 0 0,3 3-1396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 7367 0 0,'0'0'11066'0'0,"-8"4"-8966"0"0,4 1-1887 0 0,-1-1 1 0 0,1 1 0 0 0,0-1 0 0 0,1 1 0 0 0,-1 1 0 0 0,1-1 0 0 0,0 0 0 0 0,0 1 0 0 0,1-1-1 0 0,-4 12 1 0 0,2-4 69 0 0,1 0 0 0 0,0 0 0 0 0,-1 27-1 0 0,3-36-221 0 0,1 0 0 0 0,0 0-1 0 0,0 1 1 0 0,1-1-1 0 0,-1 0 1 0 0,1 0-1 0 0,0 0 1 0 0,0 0-1 0 0,0 0 1 0 0,0 0-1 0 0,1 0 1 0 0,0 0-1 0 0,0 0 1 0 0,0-1-1 0 0,3 5 1 0 0,3 1 60 0 0,0-1 0 0 0,0-1-1 0 0,1 0 1 0 0,0 0 0 0 0,1 0 0 0 0,12 6 0 0 0,-22-13-121 0 0,1 0 0 0 0,0 1 0 0 0,-1-1 0 0 0,1 1 0 0 0,0-1 0 0 0,-1 0 0 0 0,1 0 0 0 0,0 1 0 0 0,0-1 0 0 0,-1 0 0 0 0,1 0 0 0 0,0 0 0 0 0,0 0 0 0 0,-1 0 0 0 0,2 0 0 0 0,2-3 0 0 0,-3 2 0 0 0,18-14 24 0 0,20-21-1 0 0,-23 21 12 0 0,32-25 0 0 0,5 5-356 0 0,3 2 0 0 0,99-43-1 0 0,-33 30-4697 0 0,-90 35-2387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17935 0 0,'0'0'2474'0'0,"0"3"-2204"0"0,1 2-241 0 0,-2 1-1 0 0,1-1 0 0 0,-1 1 1 0 0,0-1-1 0 0,0 1 0 0 0,0-1 1 0 0,-1 1-1 0 0,-4 8 0 0 0,1 1-11 0 0,-44 129-435 0 0,-34 174-1 0 0,55-179-1008 0 0,27-137 1377 0 0,0-16-637 0 0,1-1-3633 0 0,3-2-1527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58 7367 0 0,'0'0'1160'0'0,"3"12"6604"0"0,-3-10-7310 0 0,1 1-1 0 0,0-1 0 0 0,0 1 0 0 0,0-1 1 0 0,1 1-1 0 0,-1-1 0 0 0,1 0 1 0 0,-1 0-1 0 0,1 1 0 0 0,0-1 1 0 0,2 2-1 0 0,-1-2-348 0 0,-1 0 1 0 0,1 0 0 0 0,0-1-1 0 0,-1 0 1 0 0,1 1 0 0 0,0-1-1 0 0,0 0 1 0 0,0 0 0 0 0,0 0-1 0 0,0-1 1 0 0,0 1 0 0 0,0-1-1 0 0,0 1 1 0 0,0-1 0 0 0,0 0-1 0 0,4-1 1 0 0,-3 1-65 0 0,1-1-1 0 0,-1 0 1 0 0,0 0 0 0 0,1-1-1 0 0,-1 1 1 0 0,0-1-1 0 0,0 0 1 0 0,0 0 0 0 0,0 0-1 0 0,0-1 1 0 0,0 0-1 0 0,-1 1 1 0 0,1-1 0 0 0,3-4-1 0 0,-5 5-94 0 0,0-1 0 0 0,0 1 0 0 0,0 0-1 0 0,0-1 1 0 0,0 1 0 0 0,-1-1 0 0 0,1 1 0 0 0,-1-1-1 0 0,0 0 1 0 0,0 0 0 0 0,0 1 0 0 0,0-1 0 0 0,0 0 0 0 0,0 0-1 0 0,-1 0 1 0 0,0 0 0 0 0,1 0 0 0 0,-1 0 0 0 0,0 0-1 0 0,-1 0 1 0 0,1 0 0 0 0,-1-4 0 0 0,1 6 9 0 0,-1 0-1 0 0,1 0 1 0 0,-1 0 0 0 0,1 0 0 0 0,-1 1 0 0 0,0-1-1 0 0,1 0 1 0 0,-1 0 0 0 0,0 1 0 0 0,1-1-1 0 0,-1 0 1 0 0,0 1 0 0 0,0-1 0 0 0,1 0 0 0 0,-1 1-1 0 0,0-1 1 0 0,0 1 0 0 0,0 0 0 0 0,0-1 0 0 0,0 1-1 0 0,0 0 1 0 0,0-1 0 0 0,0 1 0 0 0,0 0-1 0 0,0 0 1 0 0,0 0 0 0 0,-1 0 0 0 0,-29 3-437 0 0,28-3 437 0 0,-28 7-106 0 0,0 1 1 0 0,1 1-1 0 0,-37 16 1 0 0,16-1 86 0 0,-47 29 0 0 0,80-42-50 0 0,1 0-1 0 0,-29 26 0 0 0,44-36 105 0 0,1 1 1 0 0,-1 0-1 0 0,1-1 0 0 0,0 1 0 0 0,0 0 0 0 0,-1 0 0 0 0,1 0 1 0 0,0 0-1 0 0,0 0 0 0 0,-1 3 0 0 0,2 5-48 0 0,1-9 42 0 0,0 1 0 0 0,1-1 0 0 0,-1 0 1 0 0,0 1-1 0 0,0-1 0 0 0,1 0 1 0 0,-1 0-1 0 0,1 0 0 0 0,-1 0 1 0 0,1 0-1 0 0,-1 0 0 0 0,1-1 1 0 0,0 1-1 0 0,-1-1 0 0 0,1 1 1 0 0,3 0-1 0 0,31 4-1743 0 0,-11-4-4657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73 404 4607 0 0,'0'0'208'0'0,"-1"1"-9"0"0,0-1 379 0 0,-1 1-1 0 0,1 0 1 0 0,0 0 0 0 0,0-1-1 0 0,-1 1 1 0 0,1-1-1 0 0,-1 1 1 0 0,1-1 0 0 0,0 0-1 0 0,-1 0 1 0 0,1 1 0 0 0,-1-1-1 0 0,1 0 1 0 0,0 0 0 0 0,-1 0-1 0 0,1 0 1 0 0,-1-1-1 0 0,1 1 1 0 0,-1 0 0 0 0,1 0-1 0 0,0-1 1 0 0,-1 1 0 0 0,1-1-1 0 0,-2 0 1 0 0,-6-6 3146 0 0,6 5-3600 0 0,1-1 0 0 0,-1 1 0 0 0,1-1 0 0 0,0 0 0 0 0,0 0-1 0 0,0 0 1 0 0,1 0 0 0 0,-1 0 0 0 0,1 0 0 0 0,-1-1 0 0 0,1 1 0 0 0,0 0-1 0 0,0-1 1 0 0,1 1 0 0 0,-1-1 0 0 0,1 1 0 0 0,-1-1 0 0 0,1 1 0 0 0,0-1 0 0 0,1 0-1 0 0,-1 1 1 0 0,1-1 0 0 0,-1 1 0 0 0,3-5 0 0 0,-1-1-62 0 0,1 1 1 0 0,0 0-1 0 0,1 0 0 0 0,0 0 0 0 0,0 0 1 0 0,1 0-1 0 0,0 1 0 0 0,9-11 0 0 0,14-11-361 0 0,1 1 0 0 0,1 1-1 0 0,43-28 1 0 0,-14 17-2563 0 0,2 4-3320 0 0,-18 13-990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 15695 0 0,'0'0'1418'0'0,"-8"-5"-1140"0"0,4 3-286 0 0,0 1 0 0 0,-1 0-1 0 0,1 0 1 0 0,0 0-1 0 0,-1 0 1 0 0,1 0 0 0 0,-1 1-1 0 0,1 0 1 0 0,-1 0 0 0 0,-8 1-1 0 0,-3 2-69 0 0,-25 6 0 0 0,9 1 105 0 0,1 1 0 0 0,-58 30 0 0 0,-54 42 1682 0 0,129-74-1415 0 0,4-3-50 0 0,-6 3 427 0 0,-22 18 0 0 0,34-24-535 0 0,0 1 1 0 0,1-1 0 0 0,-1 1 0 0 0,0 0 0 0 0,1 0 0 0 0,0 1-1 0 0,0-1 1 0 0,0 1 0 0 0,1-1 0 0 0,-2 6 0 0 0,3-9-107 0 0,0 0-1 0 0,1 0 1 0 0,0 1 0 0 0,-1-1 0 0 0,1 0 0 0 0,0 0-1 0 0,0 0 1 0 0,-1 0 0 0 0,1 1 0 0 0,0-1 0 0 0,0 0-1 0 0,0 0 1 0 0,0 0 0 0 0,1 1 0 0 0,-1-1 0 0 0,0 0-1 0 0,0 0 1 0 0,1 0 0 0 0,-1 0 0 0 0,1 1 0 0 0,-1-1-1 0 0,1 0 1 0 0,-1 0 0 0 0,2 1 0 0 0,-1-1-4 0 0,1 0 1 0 0,-1 0-1 0 0,1 0 1 0 0,0 0-1 0 0,-1 0 0 0 0,1 0 1 0 0,0 0-1 0 0,-1 0 1 0 0,1-1-1 0 0,0 1 1 0 0,0-1-1 0 0,0 1 1 0 0,3-1-1 0 0,6 1 89 0 0,0-1 0 0 0,0 0-1 0 0,21-4 1 0 0,-31 4-112 0 0,26-4 73 0 0,-1-2 0 0 0,1-1 0 0 0,-1-2 0 0 0,0 0 0 0 0,0-2 0 0 0,-2 0 0 0 0,1-2 0 0 0,-1-1 0 0 0,-1-1 0 0 0,-1 0 0 0 0,39-35 0 0 0,-52 41-76 0 0,-33 41 88 0 0,-22 9-82 0 0,29-27-162 0 0,1 1-1 0 0,-22 25 0 0 0,38-39 107 0 0,-1-1 0 0 0,0 1-1 0 0,1 0 1 0 0,-1 0 0 0 0,1 0-1 0 0,-1 0 1 0 0,1 0 0 0 0,-1 0-1 0 0,1-1 1 0 0,0 1 0 0 0,-1 0-1 0 0,1 0 1 0 0,0 0 0 0 0,0 1 0 0 0,0 0-1 0 0,0-1-40 0 0,0-1 0 0 0,0 1 0 0 0,0-1 0 0 0,0 1 0 0 0,1-1 0 0 0,-1 1 0 0 0,0-1 0 0 0,0 1-1 0 0,1-1 1 0 0,-1 1 0 0 0,0-1 0 0 0,1 0 0 0 0,-1 1 0 0 0,1-1 0 0 0,-1 1 0 0 0,0-1 0 0 0,1 0 0 0 0,-1 1 0 0 0,1-1-1 0 0,0 1 1 0 0,2 0-336 0 0,1 0 0 0 0,-1 0 1 0 0,0 0-1 0 0,0-1 0 0 0,1 1 0 0 0,-1-1 0 0 0,7 0 0 0 0,13-1-1656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70 14599 0 0,'16'-8'538'0'0,"1"-2"0"0"0,24-18 0 0 0,-9 4 2359 0 0,-44 28-2264 0 0,-137 63 752 0 0,58-23-546 0 0,7-3 294 0 0,83-41-234 0 0,3 0-715 0 0,21-11 95 0 0,-2 1-89 0 0,27-8 1 0 0,-42 16-184 0 0,-1 1 0 0 0,1-1 0 0 0,0 1 0 0 0,0 0 0 0 0,0 1 0 0 0,0 0-1 0 0,0 0 1 0 0,-1 0 0 0 0,1 0 0 0 0,7 2 0 0 0,-13-2-7 0 0,1 0 0 0 0,-1 0 0 0 0,1 0 0 0 0,-1 0 0 0 0,0 0 0 0 0,1 0 0 0 0,-1 0 0 0 0,1 0 0 0 0,-1 0 0 0 0,1 1 0 0 0,-1-1 0 0 0,0 0 0 0 0,1 0 0 0 0,-1 0 0 0 0,0 1 0 0 0,1-1 0 0 0,-1 0 0 0 0,1 0 0 0 0,-1 1 0 0 0,0-1 0 0 0,0 0 0 0 0,1 1 0 0 0,-1-1 0 0 0,0 0 0 0 0,1 1 0 0 0,-1-1 0 0 0,0 0 0 0 0,0 1 0 0 0,0-1 0 0 0,1 1 0 0 0,-1-1 0 0 0,0 0 0 0 0,0 1 0 0 0,0-1 0 0 0,0 1 0 0 0,0-1 0 0 0,0 1 0 0 0,0-1 0 0 0,0 0 0 0 0,0 1 0 0 0,0-1 0 0 0,0 1 0 0 0,0 0 0 0 0,0 2-3 0 0,-1 0 0 0 0,1 0 0 0 0,0 0 0 0 0,-1 0-1 0 0,0 0 1 0 0,1 0 0 0 0,-1 0 0 0 0,0 0 0 0 0,-1-1 0 0 0,-1 5 0 0 0,-18 26-70 0 0,17-27 72 0 0,-201 253 12 0 0,35-48-1613 0 0,168-208 1435 0 0,-1 1-126 0 0,0-1 0 0 0,1 0 0 0 0,-1 1 0 0 0,1 0 0 0 0,0-1 0 0 0,0 1 0 0 0,1 0 1 0 0,-3 8-1 0 0,12-12-2357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137 249 5063 0 0,'-5'-7'11444'0'0,"9"2"-10692"0"0,1 1 0 0 0,0-1-1 0 0,0 1 1 0 0,1-1 0 0 0,-1 2-1 0 0,1-1 1 0 0,12-6 0 0 0,50-16-1282 0 0,-43 17 796 0 0,45-18-435 0 0,-2-3 1 0 0,89-52-1 0 0,-108 55-207 0 0,-72 44 36 0 0,-259 168 755 0 0,16 22 102 0 0,259-201-472 0 0,0 1-1 0 0,1 0 1 0 0,0 0-1 0 0,0 0 1 0 0,-7 10 0 0 0,13-16-13 0 0,-1 1 1 0 0,0-1 0 0 0,0 0 0 0 0,0 0 0 0 0,1 1 0 0 0,-1-1 0 0 0,1 1-1 0 0,-1-1 1 0 0,1 0 0 0 0,0 1 0 0 0,-1-1 0 0 0,1 1 0 0 0,0-1 0 0 0,0 1-1 0 0,0-1 1 0 0,0 1 0 0 0,0-1 0 0 0,0 0 0 0 0,1 1 0 0 0,-1-1-1 0 0,0 1 1 0 0,1-1 0 0 0,-1 1 0 0 0,1-1 0 0 0,-1 0 0 0 0,1 0 0 0 0,0 1-1 0 0,0-1 1 0 0,0 0 0 0 0,-1 0 0 0 0,1 0 0 0 0,0 1 0 0 0,0-1-1 0 0,0 0 1 0 0,1 0 0 0 0,-1-1 0 0 0,0 1 0 0 0,0 0 0 0 0,0 0 0 0 0,1-1-1 0 0,-1 1 1 0 0,2 0 0 0 0,7 3 115 0 0,0 0 0 0 0,0-1 0 0 0,0 0 1 0 0,0-1-1 0 0,0 0 0 0 0,12 0 0 0 0,65-1 56 0 0,-58-1-213 0 0,54-3-1982 0 0,-56 0 870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0 919 0 0,'0'0'14732'0'0,"0"2"-13926"0"0,-3 14-73 0 0,-1 0 1 0 0,0 0-1 0 0,-1 0 1 0 0,-7 16-1 0 0,-34 63 974 0 0,29-61-1103 0 0,-149 259 323 0 0,-21-11-282 0 0,182-275-645 0 0,-2 3-2 0 0,0 0-1 0 0,0 0 0 0 0,-1 0 1 0 0,0-1-1 0 0,-1 0 0 0 0,-13 10 0 0 0,15-15-83 0 0,5-4-181 0 0,2-2-782 0 0,-1-8-346 0 0,1-5-69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159 458 8287 0 0,'-13'4'796'0'0,"0"0"-1"0"0,1 1 0 0 0,-1 1 1 0 0,1 0-1 0 0,0 1 0 0 0,1 0 0 0 0,-16 13 1 0 0,-17 9 193 0 0,43-28-250 0 0,1-2-685 0 0,0 0 1 0 0,-1 0-1 0 0,1 0 0 0 0,0 0 0 0 0,0 0 1 0 0,0 0-1 0 0,0 0 0 0 0,0 0 1 0 0,0 0-1 0 0,1 0 0 0 0,-1 0 0 0 0,0 0 1 0 0,0 1-1 0 0,1-1 0 0 0,-1 0 1 0 0,0 0-1 0 0,1-1 0 0 0,3-5 101 0 0,0-1 1 0 0,1 1-1 0 0,-1 1 0 0 0,1-1 0 0 0,1 1 1 0 0,7-8-1 0 0,40-33 360 0 0,-51 46-501 0 0,119-95 509 0 0,32-26-242 0 0,-102 80-250 0 0,65-43 0 0 0,-96 73 131 0 0,0 0 1 0 0,0 2-1 0 0,1 0 1 0 0,0 1-1 0 0,1 1 1 0 0,0 1-1 0 0,24-4 1 0 0,-41 10-106 0 0,0 1 1 0 0,0-1-1 0 0,0 1 1 0 0,0 0 0 0 0,0 0-1 0 0,0 1 1 0 0,0 0 0 0 0,0 0-1 0 0,0 0 1 0 0,0 0 0 0 0,0 1-1 0 0,-1 0 1 0 0,1 0 0 0 0,0 0-1 0 0,-1 0 1 0 0,0 1 0 0 0,1 0-1 0 0,-1 0 1 0 0,0 0-1 0 0,-1 0 1 0 0,1 1 0 0 0,0-1-1 0 0,-1 1 1 0 0,0 0 0 0 0,0 0-1 0 0,0 0 1 0 0,0 0 0 0 0,-1 1-1 0 0,0-1 1 0 0,1 1 0 0 0,-2 0-1 0 0,1-1 1 0 0,2 11-1 0 0,-3-7-48 0 0,1 1-1 0 0,-1-1 1 0 0,-1 1-1 0 0,0-1 1 0 0,0 1-1 0 0,0 0 1 0 0,-1-1-1 0 0,0 1 0 0 0,-1-1 1 0 0,0 0-1 0 0,-1 1 1 0 0,1-1-1 0 0,-1 0 1 0 0,-1 0-1 0 0,0-1 1 0 0,0 1-1 0 0,0-1 0 0 0,-1 0 1 0 0,0 0-1 0 0,0 0 1 0 0,-1 0-1 0 0,0-1 1 0 0,-8 6-1 0 0,-33 29 131 0 0,-195 160-259 0 0,186-158-390 0 0,21-14-3188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8751 0 0,'-1'1'674'0'0,"-15"12"435"0"0,1-1 1 0 0,-2-1-1 0 0,1 0 1 0 0,-1-2-1 0 0,-34 15 0 0 0,-15 8 63 0 0,16-9-394 0 0,18-9 292 0 0,29-13-906 0 0,0 1 1 0 0,0-1-1 0 0,1 1 1 0 0,-1 0 0 0 0,1 0-1 0 0,-1 1 1 0 0,1-1-1 0 0,0 0 1 0 0,0 1 0 0 0,0-1-1 0 0,0 1 1 0 0,1 0 0 0 0,-1-1-1 0 0,1 1 1 0 0,-3 5-1 0 0,0 5 162 0 0,0 0 0 0 0,-3 21 1 0 0,-1 4-34 0 0,-4-1-249 0 0,-10 41 1 0 0,21-78-45 0 0,1 1 0 0 0,0-1 1 0 0,0 0-1 0 0,0 0 0 0 0,0 0 0 0 0,0 1 0 0 0,0-1 0 0 0,0 0 0 0 0,0 0 0 0 0,0 1 1 0 0,0-1-1 0 0,0 0 0 0 0,0 0 0 0 0,0 1 0 0 0,0-1 0 0 0,0 0 0 0 0,0 1 1 0 0,0-1-1 0 0,0 0 0 0 0,0 0 0 0 0,0 0 0 0 0,0 1 0 0 0,1-1 0 0 0,-1 0 0 0 0,0 0 1 0 0,0 1-1 0 0,0-1 0 0 0,0 0 0 0 0,0 0 0 0 0,1 0 0 0 0,-1 0 0 0 0,0 1 0 0 0,0-1 1 0 0,0 0-1 0 0,1 0 0 0 0,-1 0 0 0 0,0 0 0 0 0,0 0 0 0 0,1 1 0 0 0,-1-1 1 0 0,0 0-1 0 0,0 0 0 0 0,1 0 0 0 0,-1 0 0 0 0,0 0 0 0 0,0 0 0 0 0,1 0 0 0 0,-1 0 1 0 0,0 0-1 0 0,0 0 0 0 0,1 0 0 0 0,-1 0 0 0 0,0 0 0 0 0,0 0 0 0 0,1 0 0 0 0,-1-1 1 0 0,0 1-1 0 0,0 0 0 0 0,0 0 0 0 0,1 0 0 0 0,-1 0 0 0 0,0 0 0 0 0,0 0 1 0 0,1-1-1 0 0,-1 1 0 0 0,0 0 0 0 0,0 0 0 0 0,0-1 0 0 0,0 1 2 0 0,10-3 47 0 0,0-1 0 0 0,0-1 0 0 0,-1 0 0 0 0,18-11 0 0 0,33-32 321 0 0,-30 23-271 0 0,127-98-137 0 0,-155 122-20 0 0,1-1 0 0 0,-1-1 1 0 0,0 1-1 0 0,-1 0 0 0 0,1 0 1 0 0,0-1-1 0 0,2-3 0 0 0,-4 5-130 0 0,-11-10-1090 0 0,-26-6-486 0 0,24 11 858 0 0,-22-13 1 0 0,34 18 745 0 0,4-9-2728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 3679 0 0,'16'-5'12971'0'0,"-21"14"-11022"0"0,2-4-1768 0 0,-1-1 0 0 0,0 0 0 0 0,0 0 0 0 0,0 0 0 0 0,-1-1 0 0 0,1 1 0 0 0,-1-1 0 0 0,0 0 0 0 0,0-1 0 0 0,-6 3 1 0 0,-10 4 404 0 0,-24 7 1 0 0,37-13-523 0 0,-27 6 207 0 0,0-1-1 0 0,-42 4 0 0 0,48-7-230 0 0,-34 10 0 0 0,54-11-40 0 0,4 2 0 0 0,5-5 0 0 0,0 0 0 0 0,0 0 0 0 0,1 0 0 0 0,-1 0 0 0 0,1 0 0 0 0,-1 0 0 0 0,1 0 0 0 0,-1 0 0 0 0,1 0 0 0 0,-1 0 0 0 0,1 0 0 0 0,0 0 0 0 0,0-1 0 0 0,-1 1 0 0 0,1 0 0 0 0,0-1 0 0 0,0 1 0 0 0,0 0 0 0 0,0-1 0 0 0,0 1 0 0 0,1 0 0 0 0,23 11 0 0 0,-25-11 0 0 0,105 36 3 0 0,-65-24 14 0 0,57 26-1 0 0,-86-33-7 0 0,0 0 1 0 0,0 0-1 0 0,0 1 1 0 0,-1 1-1 0 0,0 0 1 0 0,-1 0-1 0 0,0 1 1 0 0,0 0-1 0 0,10 14 1 0 0,-17-21 20 0 0,-1 0 1 0 0,0 0 0 0 0,1 0-1 0 0,-1 0 1 0 0,0 0 0 0 0,0 0-1 0 0,-1 0 1 0 0,1 0 0 0 0,0 0-1 0 0,-1 0 1 0 0,1 1 0 0 0,-1-1-1 0 0,1 0 1 0 0,-1 0 0 0 0,0 1-1 0 0,0-1 1 0 0,0 0 0 0 0,-1 1-1 0 0,1-1 1 0 0,0 0 0 0 0,-1 0-1 0 0,1 0 1 0 0,-1 1 0 0 0,0-1-1 0 0,0 0 1 0 0,0 0 0 0 0,0 0-1 0 0,0 0 1 0 0,0 0 0 0 0,-1 0-1 0 0,1-1 1 0 0,-1 1 0 0 0,1 0-1 0 0,-1-1 1 0 0,0 1 0 0 0,1-1-1 0 0,-1 1 1 0 0,0-1 0 0 0,-3 2-1 0 0,-10 5 43 0 0,0 0 1 0 0,0-1-1 0 0,-28 9 0 0 0,22-8-51 0 0,3-2-557 0 0,0 0 1 0 0,-22 4-1 0 0,35-9 359 0 0,0 0 0 0 0,0-1-1 0 0,0 1 1 0 0,0-1 0 0 0,0 0-1 0 0,0-1 1 0 0,0 1 0 0 0,0-1 0 0 0,0 0-1 0 0,0 0 1 0 0,0 0 0 0 0,0-1-1 0 0,-6-2 1 0 0,1-4-1616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12439 0 0,'0'0'12481'0'0,"0"1"-11967"0"0,3 16-347 0 0,-2 1 1 0 0,0-1 0 0 0,0 0-1 0 0,-2 1 1 0 0,0-1 0 0 0,-1 0-1 0 0,-5 20 1 0 0,3-19-1774 0 0,-2 26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4 370 12439 0 0,'0'-2'958'0'0,"-1"-2"-672"0"0,0 1 1 0 0,0-1-1 0 0,1 0 1 0 0,0 0-1 0 0,-1 0 1 0 0,1 0 0 0 0,1 0-1 0 0,-1 0 1 0 0,1 0-1 0 0,-1 0 1 0 0,1 1-1 0 0,0-1 1 0 0,0 0 0 0 0,1 0-1 0 0,-1 1 1 0 0,3-5-1 0 0,1 1 370 0 0,0 0 0 0 0,1 0 0 0 0,-1 0-1 0 0,14-11 1 0 0,-7 7-1028 0 0,73-66 437 0 0,20-22-1042 0 0,-99 93 916 0 0,1-1-1 0 0,0 1 1 0 0,0 0-1 0 0,0 1 1 0 0,0-1 0 0 0,1 2-1 0 0,0-1 1 0 0,0 1-1 0 0,12-5 1 0 0,-14 7 80 0 0,0 0 1 0 0,1 1-1 0 0,-1 0 1 0 0,1 0-1 0 0,-1 0 1 0 0,1 1-1 0 0,0 0 1 0 0,-1 0-1 0 0,1 1 1 0 0,-1 0-1 0 0,1 0 1 0 0,-1 0-1 0 0,12 4 1 0 0,-4 1 81 0 0,0 0-1 0 0,0 1 1 0 0,-1 1 0 0 0,1 0 0 0 0,-2 0 0 0 0,1 1-1 0 0,15 16 1 0 0,-20-18-65 0 0,-1 1-1 0 0,0 0 1 0 0,0 0 0 0 0,-1 0-1 0 0,0 1 1 0 0,0 0-1 0 0,-1 0 1 0 0,0 1-1 0 0,-1 0 1 0 0,0-1 0 0 0,4 18-1 0 0,-7-24-19 0 0,-1 1 0 0 0,0 0-1 0 0,0-1 1 0 0,0 1 0 0 0,0-1-1 0 0,0 1 1 0 0,-1 0 0 0 0,1-1-1 0 0,-1 1 1 0 0,0-1 0 0 0,0 1-1 0 0,-1-1 1 0 0,1 1 0 0 0,-1-1-1 0 0,1 0 1 0 0,-1 0 0 0 0,0 0-1 0 0,0 0 1 0 0,-1 0 0 0 0,1 0-1 0 0,0-1 1 0 0,-1 1 0 0 0,0-1-1 0 0,0 1 1 0 0,-4 2 0 0 0,-6 3 49 0 0,1 0 0 0 0,-1-1 0 0 0,0-1 0 0 0,0 0 1 0 0,-15 4-1 0 0,-12 3-36 0 0,8-3 25 0 0,-47 22 0 0 0,69-27-46 0 0,0 0 0 0 0,1 1 0 0 0,0 0 0 0 0,0 0-1 0 0,0 1 1 0 0,1 1 0 0 0,0-1 0 0 0,-12 17 0 0 0,11-12-496 0 0,0 1 0 0 0,2 1 0 0 0,-1 0 0 0 0,-5 16 0 0 0,12-27-856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78 15775 0 0,'6'-9'455'0'0,"1"1"1"0"0,1-1-1 0 0,0 2 0 0 0,0-1 0 0 0,14-10 0 0 0,-18 16-263 0 0,0-1 0 0 0,0 1 0 0 0,1 0 0 0 0,-1 0-1 0 0,0 1 1 0 0,1-1 0 0 0,-1 1 0 0 0,1 0 0 0 0,-1 0-1 0 0,1 0 1 0 0,0 1 0 0 0,-1 0 0 0 0,1 0 0 0 0,0 0 0 0 0,-1 0-1 0 0,6 1 1 0 0,-8 0-124 0 0,0 0 0 0 0,0-1 1 0 0,1 1-1 0 0,-1 0 0 0 0,0 0 0 0 0,0 1 0 0 0,0-1 0 0 0,0 0 0 0 0,0 1 1 0 0,0-1-1 0 0,-1 1 0 0 0,1-1 0 0 0,0 1 0 0 0,-1 0 0 0 0,1 0 0 0 0,-1 0 0 0 0,0 0 1 0 0,1 0-1 0 0,-1 0 0 0 0,0 0 0 0 0,0 0 0 0 0,-1 0 0 0 0,1 1 0 0 0,0-1 1 0 0,-1 0-1 0 0,1 1 0 0 0,-1 4 0 0 0,1 1 50 0 0,0 1 1 0 0,-1 0-1 0 0,0 0 0 0 0,-1 0 1 0 0,0 0-1 0 0,-3 10 0 0 0,-5 17 46 0 0,-3 0 1 0 0,0-1-1 0 0,-25 46 0 0 0,-63 96-98 0 0,23-55-1 0 0,-62 108-3277 0 0,131-215 1668 0 0,2-4-280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16 375 12439 0 0,'-8'-3'1291'0'0,"0"-1"2565"0"0,10 4-3297 0 0,0-1 0 0 0,0 1 0 0 0,0 0 0 0 0,0-1 0 0 0,0 1 0 0 0,1 0 0 0 0,2 1 0 0 0,5-1-227 0 0,414-63 2225 0 0,-11 2-4710 0 0,-367 58-364 0 0,-5 2-4977 0 0</inkml:trace>
  <inkml:trace contextRef="#ctx0" brushRef="#br0" timeOffset="1">1180 378 11975 0 0,'9'-1'1642'0'0,"-7"1"-1177"0"0,-1 1 0 0 0,0-1 0 0 0,0 1 0 0 0,0 0 0 0 0,1-1 0 0 0,-1 1 1 0 0,0 0-1 0 0,0 0 0 0 0,0 0 0 0 0,0 0 0 0 0,-1 0 0 0 0,1 0 0 0 0,0 0 0 0 0,0 0 1 0 0,0 0-1 0 0,-1 0 0 0 0,1 0 0 0 0,-1 0 0 0 0,1 1 0 0 0,-1-1 0 0 0,1 2 0 0 0,0 0-236 0 0,-1 0-1 0 0,0 0 0 0 0,0-1 0 0 0,0 1 1 0 0,0 0-1 0 0,-1 0 0 0 0,1 0 0 0 0,-1 0 1 0 0,-1 4-1 0 0,-1 3-212 0 0,-1 0 0 0 0,-1-1 0 0 0,0 1 0 0 0,-9 12 0 0 0,6-10-47 0 0,-2-1-1 0 0,1 0 1 0 0,-14 12-1 0 0,15-16-1454 0 0,1-1 0 0 0,-18 11 1 0 0,15-12-6473 0 0</inkml:trace>
  <inkml:trace contextRef="#ctx0" brushRef="#br0" timeOffset="2">1521 13 3943 0 0,'11'-12'384'0'0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5983 0 0,'0'0'274'0'0,"1"2"-6"0"0,-1 0-295 0 0,1 0 0 0 0,-1 0 0 0 0,1 1 0 0 0,-1-1 0 0 0,0 0 0 0 0,0 0-1 0 0,0 0 1 0 0,0 1 0 0 0,0-1 0 0 0,-1 3 0 0 0,-1 0 622 0 0,1 0 0 0 0,-1-1 0 0 0,0 1 0 0 0,0-1 0 0 0,0 0 0 0 0,-1 1 0 0 0,-4 4-1 0 0,-1 1 2027 0 0,-17 17 0 0 0,4-8-2060 0 0,-11 10 362 0 0,1 2 0 0 0,1 0 0 0 0,2 2 0 0 0,-38 59 1 0 0,63-87-790 0 0,0-1 0 0 0,0 1 0 0 0,1 0 1 0 0,0 0-1 0 0,0 1 0 0 0,0-1 0 0 0,0 0 1 0 0,-1 12-1 0 0,3-16-105 0 0,0 1 1 0 0,0 0 0 0 0,0 0-1 0 0,0 0 1 0 0,0-1 0 0 0,1 1-1 0 0,-1 0 1 0 0,1 0 0 0 0,-1-1-1 0 0,1 1 1 0 0,-1 0 0 0 0,1-1-1 0 0,0 1 1 0 0,0-1 0 0 0,0 1-1 0 0,0-1 1 0 0,0 1 0 0 0,0-1-1 0 0,0 0 1 0 0,0 1 0 0 0,1-1-1 0 0,-1 0 1 0 0,0 0 0 0 0,1 0-1 0 0,-1 0 1 0 0,1 0 0 0 0,-1 0-1 0 0,1 0 1 0 0,0-1-1 0 0,-1 1 1 0 0,3 0 0 0 0,2 1 69 0 0,1-1 0 0 0,-1 0 1 0 0,0-1-1 0 0,0 1 0 0 0,1-1 1 0 0,-1 0-1 0 0,0-1 0 0 0,0 0 1 0 0,1 0-1 0 0,7-2 0 0 0,10-4 206 0 0,27-11-1 0 0,-47 17-280 0 0,17-7 64 0 0,-1-1 1 0 0,1-1-1 0 0,20-13 0 0 0,-34 19-85 0 0,-1 0 0 0 0,0-1 0 0 0,-1 0 0 0 0,1 0 0 0 0,-1-1 0 0 0,0 1 0 0 0,0-1 0 0 0,0 0 0 0 0,-1-1 0 0 0,0 1 0 0 0,0-1 0 0 0,-1 0 0 0 0,3-7 0 0 0,-5 12-24 0 0,0 0 0 0 0,0-1 1 0 0,-1 1-1 0 0,1 0 0 0 0,-1-1 0 0 0,0 1 1 0 0,1-1-1 0 0,-1 1 0 0 0,0-1 0 0 0,-1 1 1 0 0,1 0-1 0 0,0-1 0 0 0,-1 1 0 0 0,1-1 1 0 0,-1 1-1 0 0,0 0 0 0 0,0-1 1 0 0,0 1-1 0 0,0 0 0 0 0,0 0 0 0 0,0 0 1 0 0,-1 0-1 0 0,-1-3 0 0 0,-2 0-385 0 0,0 1 1 0 0,0-1-1 0 0,-1 1 0 0 0,1 0 0 0 0,-1 0 0 0 0,0 1 1 0 0,-7-4-1 0 0,-1 1-965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11 243 13823 0 0,'0'0'1062'0'0,"-4"9"2694"0"0,-2 3 1222 0 0,12-16-3435 0 0,7-6-1645 0 0,2 0 153 0 0,45-32 11 0 0,114-58 0 0 0,-168 97-65 0 0,43-20-104 0 0,1 1 0 0 0,84-23 0 0 0,-128 44 109 0 0,-1 0-1 0 0,0 0 1 0 0,1 0 0 0 0,-1 1-1 0 0,0-1 1 0 0,1 1 0 0 0,-1 1-1 0 0,0-1 1 0 0,1 1 0 0 0,-1 0-1 0 0,7 2 1 0 0,-11-2 5 0 0,-1-1 0 0 0,1 1 0 0 0,-1-1 0 0 0,1 1 1 0 0,-1-1-1 0 0,1 1 0 0 0,-1-1 0 0 0,1 1 0 0 0,-1-1 0 0 0,0 1 0 0 0,1 0 0 0 0,-1-1 0 0 0,0 1 0 0 0,0 0 0 0 0,1-1 1 0 0,-1 1-1 0 0,0 0 0 0 0,0-1 0 0 0,0 1 0 0 0,0 1 0 0 0,1 12 59 0 0,-1-14-61 0 0,-1 6 28 0 0,0 0 1 0 0,0 0-1 0 0,-1 0 0 0 0,1 0 1 0 0,-1 0-1 0 0,-1-1 0 0 0,1 1 1 0 0,-4 5-1 0 0,-29 43 244 0 0,20-31-169 0 0,5-9-105 0 0,5-7-14 0 0,0 1 1 0 0,0-1 0 0 0,1 1 0 0 0,0-1 0 0 0,0 1 0 0 0,1 1 0 0 0,-3 9 0 0 0,6-17-95 0 0,0 0 1 0 0,1 0-1 0 0,-1 0 1 0 0,1 0 0 0 0,0-1-1 0 0,-1 1 1 0 0,1 0-1 0 0,0-1 1 0 0,-1 1-1 0 0,1 0 1 0 0,0-1-1 0 0,0 1 1 0 0,-1-1-1 0 0,1 1 1 0 0,0-1 0 0 0,0 1-1 0 0,0-1 1 0 0,0 0-1 0 0,2 1 1 0 0,-3-1 61 0 0,12 3-1984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76 9671 0 0,'28'-53'1980'0'0,"-16"31"8448"0"0,-22 26-10119 0 0,-6 4-173 0 0,0 2-1 0 0,-20 15 0 0 0,-8 4 135 0 0,-10 5-145 0 0,-14 8 232 0 0,-87 40 0 0 0,116-64-269 0 0,37-17-8 0 0,58-2-40 0 0,-20 0 19 0 0,0 1-1 0 0,62 8 1 0 0,-89-7-53 0 0,1 1 1 0 0,-1 0-1 0 0,0 1 1 0 0,0 0-1 0 0,0 0 1 0 0,-1 1-1 0 0,1 0 1 0 0,-1 0 0 0 0,0 1-1 0 0,0 1 1 0 0,0-1-1 0 0,-1 1 1 0 0,0 0-1 0 0,0 1 1 0 0,8 9-1 0 0,-12-11 36 0 0,0 0-1 0 0,0-1 1 0 0,-1 1-1 0 0,0 1 0 0 0,0-1 1 0 0,0 0-1 0 0,0 0 1 0 0,-1 1-1 0 0,0-1 1 0 0,0 1-1 0 0,0-1 1 0 0,-1 1-1 0 0,0-1 1 0 0,-1 9-1 0 0,0-3 54 0 0,0 0 0 0 0,-1 0 1 0 0,-1 0-1 0 0,0-1 0 0 0,0 1 0 0 0,-8 13 0 0 0,8-18-90 0 0,0 0 1 0 0,-1 0-1 0 0,0-1 0 0 0,0 1 1 0 0,-1-1-1 0 0,1 0 0 0 0,-1 0 1 0 0,0-1-1 0 0,-1 0 0 0 0,1 1 1 0 0,-1-2-1 0 0,0 1 0 0 0,0-1 1 0 0,0 0-1 0 0,0 0 0 0 0,0 0 1 0 0,-10 1-1 0 0,-10 3-7 0 0,0-2-1 0 0,0 0 1 0 0,-30 0-1 0 0,28-3 16 0 0,6 0-260 0 0,1 0 1 0 0,-1-2-1 0 0,0 0 1 0 0,0-2 0 0 0,-26-5-1 0 0,34 2-1124 0 0,2-1-62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37 4143 0 0,'0'0'680'0'0,"7"-13"8542"0"0,16-10-3030 0 0,-23 24-6124 0 0,1 1 0 0 0,-1-1 0 0 0,0 1 0 0 0,0-1 1 0 0,0 1-1 0 0,0 0 0 0 0,0-1 0 0 0,0 1 0 0 0,0-1 1 0 0,0 1-1 0 0,-1-1 0 0 0,1 1 0 0 0,-2 2 1 0 0,-8 20 145 0 0,0-6-150 0 0,-2 0 1 0 0,0-1-1 0 0,0 0 0 0 0,-18 17 1 0 0,10-11-26 0 0,-6 5 20 0 0,-31 28 0 0 0,52-52-38 0 0,24 5 96 0 0,-5-7-110 0 0,0-1-1 0 0,0 0 0 0 0,0 0 1 0 0,-1-2-1 0 0,1 0 1 0 0,0 0-1 0 0,0-1 0 0 0,0-1 1 0 0,21-7-1 0 0,-15 4-8 0 0,0 1 0 0 0,1 1 0 0 0,0 1 0 0 0,0 1 0 0 0,-1 1 0 0 0,1 1 1 0 0,0 0-1 0 0,0 2 0 0 0,0 0 0 0 0,0 2 0 0 0,-1 0 0 0 0,34 11 0 0 0,-36-10-2395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2303 0 0,'-1'2'7140'0'0,"-14"45"15"0"0,1 1-3512 0 0,-4 14-2591 0 0,-35 77-1 0 0,-201 507 108 0 0,237-599-1077 0 0,9-27-1451 0 0,-10 40 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70 9703 0 0,'0'0'875'0'0,"5"-7"-584"0"0,28-33 3774 0 0,-33 39-3617 0 0,1-5 469 0 0,-1 6-889 0 0,0-1-1 0 0,0 1 0 0 0,0 0 1 0 0,0 0-1 0 0,0-1 1 0 0,0 1-1 0 0,0 0 1 0 0,0 0-1 0 0,0-1 0 0 0,0 1 1 0 0,0 0-1 0 0,0-1 1 0 0,0 1-1 0 0,0 0 1 0 0,0 0-1 0 0,0-1 0 0 0,0 1 1 0 0,0 0-1 0 0,0 0 1 0 0,-1-1-1 0 0,1 1 0 0 0,0 0 1 0 0,0 0-1 0 0,0 0 1 0 0,-1-1-1 0 0,1 1 1 0 0,0 0-1 0 0,0 0 0 0 0,0 0 1 0 0,-1 0-1 0 0,1-1 1 0 0,0 1-1 0 0,0 0 1 0 0,-1 0-1 0 0,1 0 0 0 0,0 0 1 0 0,-2-1 33 0 0,0 0 0 0 0,0 0 1 0 0,0 0-1 0 0,0 0 0 0 0,0 1 0 0 0,0-1 1 0 0,0 1-1 0 0,0-1 0 0 0,0 1 0 0 0,0 0 1 0 0,0 0-1 0 0,0 0 0 0 0,0 0 0 0 0,0 0 1 0 0,0 0-1 0 0,-3 1 0 0 0,-4 1 89 0 0,1 0 0 0 0,-14 7-1 0 0,6-3-2 0 0,-14 6 227 0 0,1 2 0 0 0,-53 34 0 0 0,66-38-238 0 0,-44 31 438 0 0,54-37-510 0 0,0 2 0 0 0,0-1 0 0 0,1 0 0 0 0,0 1 0 0 0,0 0 0 0 0,0 1 0 0 0,-4 6 0 0 0,8-11-50 0 0,1-1 0 0 0,-1 0 1 0 0,0 0-1 0 0,1 1 0 0 0,-1-1 0 0 0,1 0 0 0 0,0 1 0 0 0,-1-1 0 0 0,1 0 1 0 0,0 1-1 0 0,0-1 0 0 0,0 0 0 0 0,0 1 0 0 0,0-1 0 0 0,0 2 0 0 0,0-2 2 0 0,1 0 0 0 0,-1 0 0 0 0,0-1 0 0 0,1 1 0 0 0,-1 0 0 0 0,1-1 0 0 0,-1 1 0 0 0,1 0 0 0 0,-1-1-1 0 0,1 1 1 0 0,0 0 0 0 0,-1-1 0 0 0,1 1 0 0 0,-1-1 0 0 0,1 1 0 0 0,0-1 0 0 0,0 0 0 0 0,1 1 0 0 0,1 0 64 0 0,1 0 0 0 0,0 0 0 0 0,-1 0 0 0 0,1-1 0 0 0,0 1 0 0 0,0-1 0 0 0,0 0 0 0 0,-1 0 0 0 0,6-1 0 0 0,12-3 193 0 0,1-2 0 0 0,-2 1 0 0 0,33-15 0 0 0,25-7 226 0 0,-78 27-499 0 0,1-1 0 0 0,0 1 0 0 0,-1 0 0 0 0,1 0 0 0 0,0-1 0 0 0,-1 1 0 0 0,1 0 0 0 0,-1 0 0 0 0,1 0 0 0 0,0 0 0 0 0,-1 0 0 0 0,1 0 0 0 0,0 0 0 0 0,-1 0 0 0 0,1 0 0 0 0,0 0 0 0 0,-1 1 0 0 0,1-1 0 0 0,0 0 0 0 0,-1 0 0 0 0,1 0 0 0 0,-1 1 0 0 0,1-1 0 0 0,-1 0 0 0 0,1 1 0 0 0,-1-1 0 0 0,1 1 0 0 0,1 9 0 0 0,-2-9 0 0 0,-1 3 0 0 0,1 0 0 0 0,-1 0 0 0 0,0 0 0 0 0,0 0 0 0 0,0 0 0 0 0,-1 0 0 0 0,0 0 0 0 0,1 0 0 0 0,-5 6 0 0 0,-23 32 0 0 0,23-35 0 0 0,-14 24-21 0 0,20-30-97 0 0,0-1 77 0 0,0 1-1 0 0,0-1 1 0 0,-1 0-1 0 0,2 0 1 0 0,-1 1-1 0 0,0-1 1 0 0,0 0-1 0 0,0 0 1 0 0,0 1-1 0 0,0-1 1 0 0,0 0-1 0 0,0 1 1 0 0,0-1-1 0 0,0 0 1 0 0,0 0-1 0 0,1 0 1 0 0,-1 1-1 0 0,0-1 1 0 0,0 0-1 0 0,0 0 1 0 0,0 1-1 0 0,1-1 1 0 0,-1 0-1 0 0,0 0 1 0 0,0 0-1 0 0,1 0 1 0 0,-1 1-1 0 0,0-1 1 0 0,0 0-1 0 0,1 0 1 0 0,-1 0-1 0 0,0 0 1 0 0,1 0-1 0 0,11-2-1281 0 0,14-11-1478 0 0,-23 11 2257 0 0,19-11-4184 0 0,0-1-1030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 3679 0 0,'0'0'167'0'0,"-1"2"-7"0"0,-22 28 587 0 0,-40 41 12122 0 0,40-48-10716 0 0,37-30-1021 0 0,98-69 147 0 0,-26 16-610 0 0,-79 56-654 0 0,0 0 1 0 0,0 0-1 0 0,1 0 0 0 0,-1 1 0 0 0,1 0 1 0 0,0 0-1 0 0,0 1 0 0 0,11-2 0 0 0,-17 4-10 0 0,1 0 0 0 0,-1 0-1 0 0,0 0 1 0 0,1 0 0 0 0,-1 0-1 0 0,0 0 1 0 0,1 0 0 0 0,-1 1-1 0 0,0-1 1 0 0,1 1 0 0 0,-1 0-1 0 0,0 0 1 0 0,0 0 0 0 0,0 0-1 0 0,1 0 1 0 0,-1 0-1 0 0,0 1 1 0 0,-1-1 0 0 0,1 0-1 0 0,0 1 1 0 0,0 0 0 0 0,-1-1-1 0 0,1 1 1 0 0,-1 0 0 0 0,1 0-1 0 0,-1 0 1 0 0,0 0 0 0 0,1 0-1 0 0,-1 0 1 0 0,0 0 0 0 0,-1 1-1 0 0,2 3 1 0 0,0 0 5 0 0,-1 0 1 0 0,0 0 0 0 0,0 0-1 0 0,-1 0 1 0 0,1 0-1 0 0,-1 0 1 0 0,-1 0-1 0 0,1 0 1 0 0,-1 0-1 0 0,-2 8 1 0 0,-2 4-73 0 0,-15 34 0 0 0,10-28-242 0 0,9-23-595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7831 0 0,'1'0'603'0'0,"26"-2"142"0"0,16-8 8642 0 0,-14 3-6714 0 0,-27 7-2639 0 0,0-1-1 0 0,0 0 1 0 0,0 1-1 0 0,-1-1 1 0 0,1 0-1 0 0,0 0 1 0 0,-1 0-1 0 0,1 0 1 0 0,0-1-1 0 0,-1 1 1 0 0,0 0-1 0 0,1-1 1 0 0,-1 1-1 0 0,0-1 1 0 0,1 1-1 0 0,-1-1 1 0 0,0 0-1 0 0,0 1 1 0 0,-1-1-1 0 0,1 0 1 0 0,1-2-1 0 0,1-5-1 0 0,0-1 0 0 0,-1 1 0 0 0,1-11 0 0 0,0 4 34 0 0,2-11-86 0 0,-3 14-84 0 0,1 0 0 0 0,0 0 0 0 0,0 0 0 0 0,7-14 0 0 0,-8 23 84 0 0,-1 1 0 0 0,1 0 0 0 0,0 0 0 0 0,0 0-1 0 0,0 1 1 0 0,0-1 0 0 0,0 0 0 0 0,1 1 0 0 0,-1-1 0 0 0,1 1 0 0 0,0 0 0 0 0,-1 0-1 0 0,1 0 1 0 0,0 0 0 0 0,0 1 0 0 0,0-1 0 0 0,1 1 0 0 0,-1-1 0 0 0,0 1-1 0 0,0 0 1 0 0,4 0 0 0 0,25-3-20 0 0,1 2-1 0 0,-1 2 0 0 0,47 4 1 0 0,-30-1 46 0 0,-27-2 75 0 0,0 1-1 0 0,42 9 1 0 0,-58-9-3 0 0,0-1 1 0 0,-1 1-1 0 0,1 0 1 0 0,-1 0-1 0 0,0 1 1 0 0,0-1 0 0 0,0 1-1 0 0,0 1 1 0 0,0-1-1 0 0,-1 0 1 0 0,1 1 0 0 0,-1 0-1 0 0,0 0 1 0 0,0 1-1 0 0,0-1 1 0 0,5 9-1 0 0,-8-10-20 0 0,1 0-1 0 0,-1-1 0 0 0,0 1 0 0 0,0 0 0 0 0,0 0 1 0 0,0 0-1 0 0,-1 0 0 0 0,1 0 0 0 0,-1 0 0 0 0,0 0 1 0 0,0 0-1 0 0,0 0 0 0 0,0 0 0 0 0,0 0 0 0 0,-2 5 1 0 0,1-4-27 0 0,-1 0 0 0 0,0 0 0 0 0,1 0 0 0 0,-1 0 0 0 0,-1-1 0 0 0,1 1 0 0 0,0-1 0 0 0,-1 1 0 0 0,-6 5 0 0 0,-1 0-132 0 0,0-1-1 0 0,-1 0 0 0 0,0-1 0 0 0,-1 0 0 0 0,-24 11 0 0 0,15-10-519 0 0,0 0 1 0 0,-1-1-1 0 0,-36 6 0 0 0,42-11-1578 0 0,1 0 0 0 0,-1-1 0 0 0,-21-1-1 0 0,16-2-2976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5583 0 0,'0'0'256'0'0,"0"0"-6"0"0,0 0-121 0 0,0 0 74 0 0,2 2 47 0 0,-2-2-219 0 0,1 1 0 0 0,0 0 0 0 0,-1 0 0 0 0,1-1-1 0 0,0 1 1 0 0,0 0 0 0 0,0-1 0 0 0,0 1 0 0 0,0-1-1 0 0,0 1 1 0 0,0-1 0 0 0,0 1 0 0 0,0-1 0 0 0,0 0-1 0 0,0 0 1 0 0,0 1 0 0 0,0-1 0 0 0,0 0 0 0 0,0 0-1 0 0,0 0 1 0 0,0 0 0 0 0,0 0 0 0 0,0 0-1 0 0,0 0 1 0 0,0-1 0 0 0,0 1 0 0 0,0 0 0 0 0,0 0-1 0 0,0-1 1 0 0,1 0 0 0 0,9-5 132 0 0,11-8 72 0 0,15-27-140 0 0,-35 39-39 0 0,-1 1-1 0 0,0 0 0 0 0,1 0 0 0 0,-1 0 1 0 0,0 0-1 0 0,1 0 0 0 0,0 0 1 0 0,-1 0-1 0 0,1 0 0 0 0,2 0 0 0 0,-2 0 183 0 0,-2 1 122 0 0,0 0 50 0 0,0 0 8 0 0,0 0 6 0 0,0 0 6 0 0,0 0 2 0 0,0 0 0 0 0,0 0-4 0 0,0 0-17 0 0,0 0-10 0 0,0 0-1 0 0,0 0-20 0 0,0 0-84 0 0,0 0-37 0 0,0 0-10 0 0,0 0-26 0 0,0 0-106 0 0,0 0-42 0 0,0 0-10 0 0,0 0-1 0 0,0 0 0 0 0,0 0 0 0 0,0 0 3 0 0,0 0 10 0 0,2 2-10 0 0,2 3-60 0 0,1 2 0 0 0,-2 10-8 0 0,29 54 62 0 0,-22-50 89 0 0,0-1 1 0 0,10 37-1 0 0,-8 0 7 0 0,-3 2 0 0 0,3 98 0 0 0,-6-51-20 0 0,-1 69 205 0 0,0-9 84 0 0,-5-127-298 0 0,1-25-113 0 0,-1-13-43 0 0,0-1 1 0 0,0 0-1 0 0,0 1 1 0 0,0-1-1 0 0,1 0 0 0 0,-1 1 1 0 0,0-1-1 0 0,0 0 1 0 0,0 1-1 0 0,0-1 0 0 0,0 0 1 0 0,0 1-1 0 0,1-1 1 0 0,-1 0-1 0 0,0 1 0 0 0,0-1 1 0 0,0 0-1 0 0,1 0 1 0 0,-1 1-1 0 0,0-1 0 0 0,0 0 1 0 0,1 0-1 0 0,-1 0 1 0 0,0 1-1 0 0,0-1 1 0 0,1 0-1 0 0,-1 0 0 0 0,0 0 1 0 0,1 0-1 0 0,-1 0 1 0 0,0 0-1 0 0,1 1 0 0 0,-1-1 1 0 0,0 0-1 0 0,1 0 1 0 0,0-1-27 0 0,0 1 0 0 0,0-1 1 0 0,-1 1-1 0 0,1-1 1 0 0,0 0-1 0 0,-1 1 0 0 0,1-1 1 0 0,-1 1-1 0 0,1-1 1 0 0,0 0-1 0 0,-1 0 0 0 0,0 1 1 0 0,1-2-1 0 0,11-28-1950 0 0,-7 9-3071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49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3679 0 0,'1'-9'19184'0'0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16007 0 0,'-4'7'1452'0'0,"-66"121"49"0"0,-14 24 44 0 0,36-78-1290 0 0,17-30-197 0 0,3 1 1 0 0,-31 68-1 0 0,56-106-43 0 0,0-1 0 0 0,1 1 0 0 0,0 0 0 0 0,0 0 0 0 0,1 0 0 0 0,-1 0 0 0 0,2 0-1 0 0,-1 11 1 0 0,1-15-99 0 0,1 0 1 0 0,-1 0-1 0 0,1 0 0 0 0,0 0 0 0 0,-1-1 0 0 0,1 1 0 0 0,1 0 0 0 0,-1 0 0 0 0,0-1 0 0 0,1 1 0 0 0,-1-1 0 0 0,1 1 0 0 0,0-1 0 0 0,0 0 1 0 0,0 1-1 0 0,0-1 0 0 0,0 0 0 0 0,0 0 0 0 0,1 0 0 0 0,-1-1 0 0 0,0 1 0 0 0,5 2 0 0 0,9 3-896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23 13039 0 0,'1'-1'68'0'0,"18"-4"598"0"0,0 0 0 0 0,1 1 0 0 0,0 1 0 0 0,-1 1 0 0 0,24 0 0 0 0,-25 5 4630 0 0,-20-2-5081 0 0,-10 8 31 0 0,-2-1 1 0 0,1-1-1 0 0,-1 0 1 0 0,0 0-1 0 0,-19 5 0 0 0,-7 4-107 0 0,-363 145 149 0 0,299-129-528 0 0,86-28 171 0 0,0-1 0 0 0,0-1 0 0 0,0 0 0 0 0,-18-1 0 0 0,33-1 9 0 0,0 0 0 0 0,0 0 0 0 0,0-1 0 0 0,0 1 0 0 0,0-1 0 0 0,0 1 0 0 0,0-1 0 0 0,1 0 0 0 0,-1 0 0 0 0,0 0 0 0 0,-4-3 0 0 0,6 2 10 0 0,1 1 1 0 0,0 0-1 0 0,0-1 0 0 0,0 1 1 0 0,0 0-1 0 0,0-1 1 0 0,0 1-1 0 0,1-1 1 0 0,-1 1-1 0 0,0 0 0 0 0,1-1 1 0 0,-1 1-1 0 0,1 0 1 0 0,-1 0-1 0 0,1-1 0 0 0,1 0 1 0 0,-2 0-35 0 0,5-8-204 0 0,1 1-1 0 0,-1-1 0 0 0,2 1 1 0 0,-1 0-1 0 0,1 0 0 0 0,12-11 1 0 0,52-41-856 0 0,-57 50 964 0 0,-13 10 532 0 0,-8 11 48 0 0,-4 4-156 0 0,-1-2 1 0 0,0 1-1 0 0,-26 18 0 0 0,-49 28 327 0 0,8-5-31 0 0,64-44-410 0 0,-20 19 452 0 0,34-28 58 0 0,0 0-545 0 0,0 1-64 0 0,0 0 0 0 0,1 0 0 0 0,-1 0 1 0 0,1 0-1 0 0,-1 0 0 0 0,1 0 0 0 0,0 0 0 0 0,-1 0 1 0 0,1 0-1 0 0,1 4 0 0 0,-1-2 11 0 0,0-3-37 0 0,0 0 0 0 0,0 0-1 0 0,0 0 1 0 0,0 0 0 0 0,0 0 0 0 0,0 0-1 0 0,0 0 1 0 0,1 0 0 0 0,-1-1-1 0 0,0 1 1 0 0,1 0 0 0 0,-1 0 0 0 0,0 0-1 0 0,1 0 1 0 0,-1-1 0 0 0,1 1 0 0 0,-1 0-1 0 0,1 0 1 0 0,0-1 0 0 0,-1 1-1 0 0,1 0 1 0 0,0-1 0 0 0,-1 1 0 0 0,1-1-1 0 0,0 1 1 0 0,0-1 0 0 0,-1 1 0 0 0,3 0-1 0 0,-1 0 3 0 0,2 1-4 0 0,0 0-1 0 0,0-1 1 0 0,0 1 0 0 0,0-1-1 0 0,0 0 1 0 0,0 0 0 0 0,0 0 0 0 0,1-1-1 0 0,4 0 1 0 0,42-3 26 0 0,-31 1-34 0 0,127-22-314 0 0,-104 15 224 0 0,0 2-1 0 0,51-3 0 0 0,-77 9 90 0 0,0 2-1 0 0,0 0 0 0 0,0 0 0 0 0,0 2 1 0 0,20 5-1 0 0,-30-6 27 0 0,0 0 0 0 0,-1 1 0 0 0,1 0 0 0 0,0 0 1 0 0,-1 1-1 0 0,0 0 0 0 0,0 0 0 0 0,0 0 0 0 0,0 1 0 0 0,-1 0 0 0 0,0 0 0 0 0,0 0 1 0 0,0 1-1 0 0,7 10 0 0 0,12 22 84 0 0,-1-3 227 0 0,27 54 0 0 0,-49-87-297 0 0,-1-1 0 0 0,1 1 0 0 0,-1-1 0 0 0,1 1 0 0 0,-1 0 0 0 0,0-1 0 0 0,1 1 0 0 0,-1 0-1 0 0,0-1 1 0 0,0 1 0 0 0,0-1 0 0 0,-1 1 0 0 0,1 0 0 0 0,0-1 0 0 0,-1 1 0 0 0,1 0 0 0 0,0-1-1 0 0,-2 3 1 0 0,0-1 10 0 0,1 0 0 0 0,-1 0 0 0 0,0-1 0 0 0,0 1-1 0 0,-1 0 1 0 0,1-1 0 0 0,0 1 0 0 0,-5 2 0 0 0,-1 1 62 0 0,-1 0 0 0 0,0-1 0 0 0,-1 1 1 0 0,-17 6-1 0 0,-16 2-8 0 0,1-2 1 0 0,-2-2 0 0 0,0-2-1 0 0,0-1 1 0 0,0-3 0 0 0,0-1-1 0 0,-90-7 1 0 0,125 3-100 0 0,-2 1-11 0 0,1-1-1 0 0,-1 0 1 0 0,1 0-1 0 0,0-1 1 0 0,-1-1-1 0 0,1 0 0 0 0,-19-8 1 0 0,29 11-9 0 0,-1 0 1 0 0,0 0 0 0 0,1-1-1 0 0,-1 1 1 0 0,1-1-1 0 0,-1 1 1 0 0,1 0 0 0 0,-1-1-1 0 0,1 1 1 0 0,-1-1-1 0 0,1 1 1 0 0,-1-1 0 0 0,1 1-1 0 0,-1-1 1 0 0,1 0-1 0 0,0 1 1 0 0,-1-1 0 0 0,1 1-1 0 0,0-1 1 0 0,0 0-1 0 0,-1 1 1 0 0,1-1 0 0 0,0 0-1 0 0,0 1 1 0 0,0-1 0 0 0,0 0-1 0 0,0 0 1 0 0,0 1-1 0 0,0-1 1 0 0,0 0 0 0 0,0 1-1 0 0,0-1 1 0 0,0 0-1 0 0,0 1 1 0 0,1-1 0 0 0,-1 0-1 0 0,0 1 1 0 0,0-1-1 0 0,1 0 1 0 0,-1 1 0 0 0,1-1-1 0 0,-1 1 1 0 0,1-2-1 0 0,2-1-269 0 0,-1 0 0 0 0,1 1 0 0 0,0-1-1 0 0,0 1 1 0 0,0-1 0 0 0,6-2-1 0 0,15-8-1102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 25487 0 0,'0'0'1128'0'0,"-3"-6"232"0"0,0 0-1088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 8031 0 0,'0'0'2190'0'0,"-14"-6"1904"0"0,11 7-3894 0 0,-1-1 0 0 0,1 1 0 0 0,0 0-1 0 0,0 1 1 0 0,1-1 0 0 0,-1 1 0 0 0,0-1-1 0 0,0 1 1 0 0,1 0 0 0 0,-1 0 0 0 0,1 0 0 0 0,-1 0-1 0 0,1 0 1 0 0,0 0 0 0 0,0 1 0 0 0,-2 2-1 0 0,-1 3 61 0 0,0-1-1 0 0,0 1 0 0 0,1 0 0 0 0,-5 13 0 0 0,-7 30 305 0 0,9-27-603 0 0,-13 29 0 0 0,16-46-523 0 0,0 0 0 0 0,0 0 1 0 0,-1-1-1 0 0,0 0 1 0 0,-8 9-1 0 0,2-5-1386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3679 0 0,'0'0'4720'0'0,"8"-5"-2288"0"0,2 2 8 0 0,-1 0-2440 0 0,3 0-408 0 0,-1-2-120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109 302 5527 0 0,'-2'4'130'0'0,"0"-1"0"0"0,0 1 0 0 0,0-1 0 0 0,0 0 0 0 0,-1 1 1 0 0,0-1-1 0 0,1 0 0 0 0,-7 4 0 0 0,-30 21 3999 0 0,21-15-1571 0 0,16-12-2420 0 0,0 0 0 0 0,0 1 1 0 0,0-1-1 0 0,0 0 0 0 0,-1 0 1 0 0,-3 1-1 0 0,6-2-94 0 0,-1 0 0 0 0,1 0-1 0 0,0 0 1 0 0,0 0 0 0 0,0 0 0 0 0,-1 0-1 0 0,1 0 1 0 0,0 0 0 0 0,0 0 0 0 0,0 0-1 0 0,-1 0 1 0 0,1 0 0 0 0,0 0 0 0 0,0 0 0 0 0,0 0-1 0 0,-1 0 1 0 0,1 0 0 0 0,0 0 0 0 0,0 0-1 0 0,0 0 1 0 0,0-1 0 0 0,-1 1 0 0 0,1 0 0 0 0,0 0-1 0 0,0 0 1 0 0,0 0 0 0 0,0 0 0 0 0,-1 0-1 0 0,1-1 1 0 0,0 1 0 0 0,3-10 999 0 0,1 4-753 0 0,1 0 1 0 0,-1 1 0 0 0,1-1 0 0 0,1 1 0 0 0,-1 1-1 0 0,12-9 1 0 0,-1 0 56 0 0,6-3-28 0 0,46-26 1 0 0,-15 11-219 0 0,15-12-324 0 0,2 3-1 0 0,2 3 0 0 0,117-43 1 0 0,-173 74 366 0 0,0 1 0 0 0,0 1 0 0 0,0 0 0 0 0,1 1 0 0 0,27-1 0 0 0,-42 3-121 0 0,0 1 0 0 0,0 1 1 0 0,-1-1-1 0 0,1 0 0 0 0,0 0 0 0 0,-1 1 0 0 0,1-1 0 0 0,0 1 0 0 0,-1-1 0 0 0,1 1 1 0 0,0 0-1 0 0,-1-1 0 0 0,1 1 0 0 0,-1 0 0 0 0,0 0 0 0 0,1 0 0 0 0,-1 0 1 0 0,0 1-1 0 0,1-1 0 0 0,-1 0 0 0 0,0 0 0 0 0,0 1 0 0 0,0-1 0 0 0,0 1 0 0 0,1 2 1 0 0,-2-2-11 0 0,1 0 1 0 0,-1 0 0 0 0,1 1-1 0 0,-1-1 1 0 0,0 0 0 0 0,0 0-1 0 0,0 1 1 0 0,0-1 0 0 0,0 0-1 0 0,-1 1 1 0 0,1-1 0 0 0,-1 0-1 0 0,1 0 1 0 0,-1 1 0 0 0,0-1-1 0 0,0 0 1 0 0,0 0 0 0 0,-1 2-1 0 0,-11 14 43 0 0,0 0 0 0 0,-1-1 0 0 0,0-1 1 0 0,-2 0-1 0 0,-28 22 0 0 0,-14 14-7 0 0,47-41 8 0 0,0 0 0 0 0,1 1-1 0 0,0 1 1 0 0,-16 25 0 0 0,23-34-22 0 0,1 1 0 0 0,0 0 0 0 0,0 0 0 0 0,1-1 0 0 0,0 1-1 0 0,-1 0 1 0 0,1 1 0 0 0,1-1 0 0 0,-1 0 0 0 0,1 0 0 0 0,0 0 0 0 0,0 0 0 0 0,1 0 0 0 0,-1 0 0 0 0,1 0 0 0 0,0 1-1 0 0,1-2 1 0 0,-1 1 0 0 0,3 6 0 0 0,-1-6 4 0 0,0 0 0 0 0,0 0-1 0 0,0 0 1 0 0,0 0 0 0 0,1 0-1 0 0,0-1 1 0 0,0 0 0 0 0,0 0-1 0 0,0 0 1 0 0,1 0 0 0 0,0-1 0 0 0,-1 0-1 0 0,1 0 1 0 0,0 0 0 0 0,1 0-1 0 0,-1-1 1 0 0,0 0 0 0 0,1 0-1 0 0,-1 0 1 0 0,7 0 0 0 0,0 1-281 0 0,0-1 0 0 0,0-1 1 0 0,19 0-1 0 0,-16-1-1708 0 0,0-1-1 0 0,18-4 1 0 0,-2-3-4912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0,'0'0'8127'0'0,"1"3"-8072"0"0,3 8-45 0 0,2 17 382 0 0,-6-26-311 0 0,1-1 0 0 0,0 1 0 0 0,-1-1-1 0 0,1 0 1 0 0,0 1 0 0 0,0-1-1 0 0,0 0 1 0 0,0 0 0 0 0,0 0 0 0 0,0 0-1 0 0,0 0 1 0 0,1 0 0 0 0,-1 0-1 0 0,0 0 1 0 0,1 0 0 0 0,-1 0 0 0 0,0-1-1 0 0,1 1 1 0 0,-1 0 0 0 0,1-1 0 0 0,1 1-1 0 0,7 0 288 0 0,-1-1 0 0 0,1 0 0 0 0,0-1 0 0 0,-1 0 0 0 0,19-4 0 0 0,-6 1-44 0 0,231-33 1779 0 0,-235 35-2026 0 0,-6 0 53 0 0,1 1-1 0 0,-1 0 1 0 0,15 1 0 0 0,-20 1-121 0 0,0 0 1 0 0,1 1 0 0 0,-1 0 0 0 0,0 0 0 0 0,0 0-1 0 0,0 1 1 0 0,0 0 0 0 0,7 5 0 0 0,-13-7-162 0 0,0 0 1 0 0,0 0-1 0 0,-1 0 1 0 0,1 0-1 0 0,-1 0 1 0 0,1 0-1 0 0,-1 1 0 0 0,1-1 1 0 0,-1 0-1 0 0,0 0 1 0 0,0 0-1 0 0,1 1 1 0 0,-1-1-1 0 0,0 0 1 0 0,0 0-1 0 0,0 1 0 0 0,0-1 1 0 0,0 0-1 0 0,-1 3 1 0 0,1-4-263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43 919 0 0,'-2'0'67'0'0,"-19"-3"10052"0"0,24 3-9809 0 0,120-17 1992 0 0,14-1 231 0 0,-41 13-917 0 0,130 11 1 0 0,3 1-2791 0 0,-191-9 520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3223 0 0,'0'0'10235'0'0,"-3"9"-8770"0"0,-17 40 1603 0 0,19-48-2604 0 0,-3 8 159 0 0,1 0-1 0 0,0 0 0 0 0,-3 17 0 0 0,-4 13-711 0 0,-47 114 110 0 0,39-114-148 0 0,-40 67 0 0 0,55-102-321 0 0,-2 4 622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19 4143 0 0,'0'0'2827'0'0,"-17"2"6476"0"0,7 0-9183 0 0,1 0 1 0 0,0 1-1 0 0,0 0 1 0 0,0 1 0 0 0,0 0-1 0 0,0 1 1 0 0,1-1-1 0 0,0 1 1 0 0,0 1 0 0 0,0 0-1 0 0,1 0 1 0 0,-13 14 0 0 0,5-5 129 0 0,0 2 0 0 0,1-1 0 0 0,1 2 0 0 0,1 0 0 0 0,-18 35 0 0 0,18-29-164 0 0,-2 2 50 0 0,-10 30 1 0 0,21-49-100 0 0,1 0 0 0 0,0 0 0 0 0,0 0 1 0 0,1 0-1 0 0,0 0 0 0 0,0 0 1 0 0,1 1-1 0 0,-1-1 0 0 0,3 13 1 0 0,-2-17-12 0 0,1 0 1 0 0,-1 0 0 0 0,1 0 0 0 0,0 0-1 0 0,0 0 1 0 0,0 0 0 0 0,1 0 0 0 0,-1 0-1 0 0,1-1 1 0 0,0 1 0 0 0,-1-1 0 0 0,1 1-1 0 0,0-1 1 0 0,0 1 0 0 0,1-1 0 0 0,4 4 0 0 0,-4-4 19 0 0,0 0 0 0 0,1-1 0 0 0,-1 1 0 0 0,1-1 0 0 0,0 0 0 0 0,0 0 0 0 0,-1 0 0 0 0,1 0 0 0 0,0-1 0 0 0,0 1 1 0 0,7-1-1 0 0,6-2 92 0 0,-1 0 0 0 0,0-1 0 0 0,0-1 0 0 0,0 0 0 0 0,17-7-1 0 0,6-3-38 0 0,-1-2-1 0 0,44-25 1 0 0,-66 32-158 0 0,-1 0 0 0 0,0-2 1 0 0,0 0-1 0 0,-1-1 1 0 0,0 0-1 0 0,-1-1 1 0 0,17-22-1 0 0,-28 33 12 0 0,0-1 1 0 0,0 0-1 0 0,-1 0 0 0 0,1 0 0 0 0,-1-1 0 0 0,1 1 1 0 0,-1 0-1 0 0,0 0 0 0 0,0-1 0 0 0,0-5 0 0 0,-1 7 4 0 0,0 0 0 0 0,0 0 0 0 0,0 0 0 0 0,0 0 0 0 0,0-1 0 0 0,-1 1 0 0 0,1 0 0 0 0,-1 1 0 0 0,0-1 0 0 0,1 0 0 0 0,-1 0 0 0 0,0 0 0 0 0,0 0 0 0 0,0 0-1 0 0,-1 1 1 0 0,1-1 0 0 0,0 1 0 0 0,-1-1 0 0 0,-2-2 0 0 0,-26-20-289 0 0,23 19 322 0 0,-1-1 0 0 0,1 1 0 0 0,0-2 0 0 0,1 1 0 0 0,0-1 0 0 0,-10-12 0 0 0,-6-23-173 0 0,16 30-53 0 0,0 0 1 0 0,-1 0-1 0 0,-11-13 0 0 0,18 24 206 0 0,-1 0 1 0 0,0 1-1 0 0,1-1 0 0 0,-1 0 0 0 0,0 0 0 0 0,0 1 1 0 0,0-1-1 0 0,0 1 0 0 0,0-1 0 0 0,0 1 0 0 0,0-1 1 0 0,0 1-1 0 0,0 0 0 0 0,0-1 0 0 0,0 1 0 0 0,0 0 1 0 0,0 0-1 0 0,0 0 0 0 0,0-1 0 0 0,-1 1 0 0 0,-1 1-9 0 0,1-1 0 0 0,0 1 0 0 0,-1-1 0 0 0,1 1 0 0 0,0 0 0 0 0,0 0 0 0 0,0-1 0 0 0,0 2 0 0 0,-2 0 0 0 0,-4 3-69 0 0,1 1 1 0 0,0 0-1 0 0,-11 11 1 0 0,4-1-145 0 0,0 1 1 0 0,1-1 0 0 0,-19 37 0 0 0,-4 23-3294 0 0,26-50-1267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1108 3223 0 0,'-5'5'9284'0'0,"12"-13"-7723"0"0,13-17-1632 0 0,62-85 1109 0 0,-46 64-763 0 0,54-89 1 0 0,36-138-156 0 0,-80 164-53 0 0,39-119-55 0 0,-46 115-78 0 0,-17 50-31 0 0,-21 61 17 0 0,-2 5-607 0 0,-9 51 351 0 0,10-41 336 0 0,5 0 0 0 0,-3-7 39 0 0,1 0-1 0 0,-1 0 0 0 0,0 1 1 0 0,-1-1-1 0 0,0 1 1 0 0,0-1-1 0 0,0 1 0 0 0,0 0 1 0 0,-1-1-1 0 0,-1 11 0 0 0,-2 6 119 0 0,-10 38 0 0 0,8-38-45 0 0,-17 68 179 0 0,-33 180 0 0 0,8 52 978 0 0,47-318-1226 0 0,1 13 387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89 6447 0 0,'-1'1'499'0'0,"-22"3"1358"0"0,2 2 0 0 0,-1 1 0 0 0,-33 15 0 0 0,48-18-1418 0 0,1 0 0 0 0,-1 0 1 0 0,1 0-1 0 0,-11 12 2337 0 0,18-16-2380 0 0,4 2-258 0 0,-1-1 0 0 0,1-1 0 0 0,0 1-1 0 0,-1-1 1 0 0,1 1 0 0 0,0-1 0 0 0,0-1 0 0 0,-1 1-1 0 0,8-2 1 0 0,43-13 440 0 0,-36 9-410 0 0,147-44 94 0 0,213-35 0 0 0,-334 80-2143 0 0,-27 3-14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 14423 0 0,'0'0'662'0'0,"0"-2"-17"0"0,1 0-447 0 0,9-10-135 0 0,-8 10-12 0 0,0 0-1 0 0,0 1 0 0 0,0-1 0 0 0,1 0 1 0 0,-1 1-1 0 0,1 0 0 0 0,-1 0 0 0 0,1 0 1 0 0,-1 0-1 0 0,1 0 0 0 0,0 0 1 0 0,-1 0-1 0 0,1 1 0 0 0,0 0 0 0 0,0-1 1 0 0,-1 1-1 0 0,1 0 0 0 0,0 0 0 0 0,0 1 1 0 0,-1-1-1 0 0,6 2 0 0 0,-5-2 2 0 0,-1 1 0 0 0,1-1 0 0 0,-1 1 1 0 0,1 0-1 0 0,-1 0 0 0 0,1 0 0 0 0,-1 1 0 0 0,0-1 0 0 0,1 0 0 0 0,-1 1 0 0 0,0 0 0 0 0,0-1 0 0 0,0 1 0 0 0,0 0 1 0 0,0 0-1 0 0,0 0 0 0 0,-1 0 0 0 0,1 0 0 0 0,-1 1 0 0 0,1-1 0 0 0,-1 0 0 0 0,1 4 0 0 0,-1-1-8 0 0,0 0-1 0 0,-1-1 1 0 0,1 1-1 0 0,-1 0 1 0 0,0 0 0 0 0,-1 0-1 0 0,1-1 1 0 0,-1 1-1 0 0,0 0 1 0 0,0 0-1 0 0,0-1 1 0 0,-1 1-1 0 0,-2 4 1 0 0,-4 9 142 0 0,-20 31 1 0 0,18-33-98 0 0,-134 212 821 0 0,98-141-1042 0 0,30-53-2212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6911 0 0,'2'1'10706'0'0,"-2"-1"-10657"0"0,1 0 0 0 0,0 1 1 0 0,-1-1-1 0 0,1 0 1 0 0,-1 1-1 0 0,1-1 1 0 0,-1 1-1 0 0,1-1 1 0 0,-1 1-1 0 0,1-1 0 0 0,-1 1 1 0 0,1 0-1 0 0,-1-1 1 0 0,0 1-1 0 0,1-1 1 0 0,-1 1-1 0 0,0 0 1 0 0,0-1-1 0 0,1 1 0 0 0,-1 0 1 0 0,0 0-1 0 0,0-1 1 0 0,0 1-1 0 0,0 0 1 0 0,0-1-1 0 0,0 2 1 0 0,0 1 6 0 0,-1-1 1 0 0,1 1 0 0 0,-1-1 0 0 0,0 1 0 0 0,0-1 0 0 0,1 1 0 0 0,-4 3-1 0 0,-2 5 42 0 0,-1 0-1 0 0,-11 12 0 0 0,17-21-28 0 0,-30 36 627 0 0,2 2 0 0 0,2 1 0 0 0,2 1 0 0 0,-28 61 0 0 0,51-97-532 0 0,0 0-1 0 0,0 0 0 0 0,-1 8 1 0 0,3 4-1209 0 0,0-18 739 0 0,0 1 0 0 0,0 0 0 0 0,1-1 0 0 0,-1 1-1 0 0,0 0 1 0 0,1-1 0 0 0,-1 1 0 0 0,0 0 0 0 0,1-1-1 0 0,-1 1 1 0 0,1-1 0 0 0,-1 1 0 0 0,1-1 0 0 0,-1 1 0 0 0,1-1-1 0 0,-1 1 1 0 0,1-1 0 0 0,0 0 0 0 0,0 1 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93 1839 0 0,'-2'1'134'0'0,"-18"10"1310"0"0,5-4 4391 0 0,2-1 4534 0 0,30-25-8633 0 0,-5 8-1540 0 0,1 1 0 0 0,0 0 0 0 0,0 1 0 0 0,1 1 0 0 0,0 0 1 0 0,1 0-1 0 0,0 2 0 0 0,0 0 0 0 0,1 0 0 0 0,-1 2 1 0 0,1 0-1 0 0,0 0 0 0 0,21 0 0 0 0,-25 4-196 0 0,-3 4 0 0 0,-8-3-1 0 0,0 0-1 0 0,0 0 0 0 0,-1 0 1 0 0,1 0-1 0 0,0 0 0 0 0,-1 0 1 0 0,1 0-1 0 0,-1 1 0 0 0,0-1 1 0 0,1 0-1 0 0,-1 0 1 0 0,0 0-1 0 0,0 1 0 0 0,1-1 1 0 0,-1 0-1 0 0,0 1 0 0 0,0-1 1 0 0,0 0-1 0 0,-1 0 1 0 0,1 1-1 0 0,0-1 0 0 0,0 0 1 0 0,-1 0-1 0 0,1 1 0 0 0,-1-1 1 0 0,0 1-1 0 0,-2 5-9 0 0,0-1 0 0 0,0 0 0 0 0,-6 8 0 0 0,-3 3 2 0 0,0-2 0 0 0,-1 1 0 0 0,-22 19 0 0 0,-50 35-67 0 0,55-46 49 0 0,0 1 1 0 0,-40 44-1 0 0,67-65 25 0 0,0 0 1 0 0,0 0-1 0 0,1 0 0 0 0,-1 0 1 0 0,1 1-1 0 0,0-1 0 0 0,1 0 0 0 0,-1 1 1 0 0,1 0-1 0 0,0-1 0 0 0,0 1 1 0 0,0 0-1 0 0,0-1 0 0 0,1 6 0 0 0,0 8-12 0 0,2 0-1 0 0,6 31 1 0 0,-5-34 8 0 0,-1-6-36 0 0,5-1 31 0 0,-5-6 11 0 0,1-1 0 0 0,0 0 0 0 0,-1 1-1 0 0,1-1 1 0 0,0 0 0 0 0,0-1 0 0 0,0 1 0 0 0,0 0-1 0 0,0-1 1 0 0,0 1 0 0 0,0-1 0 0 0,5 0 0 0 0,38-6 6 0 0,-33 3 1 0 0,70-11 59 0 0,64-10 25 0 0,-106 20-74 0 0,66 0 1 0 0,-98 5-187 0 0,-1 0 1 0 0,1 0-1 0 0,-1 0 1 0 0,0 1-1 0 0,0 0 0 0 0,0 1 1 0 0,0 0-1 0 0,0 0 1 0 0,0 1-1 0 0,0 0 1 0 0,6 5-1 0 0,-12-8-803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9 113 919 0 0,'-8'19'20896'0'0,"9"-18"-20534"0"0,9 3-3057 0 0,1-2 3007 0 0,1 0 0 0 0,0-1 0 0 0,0 0 0 0 0,0-1 0 0 0,0 0 0 0 0,21-4 0 0 0,-8 2-23 0 0,354-41 1746 0 0,-75 5-1451 0 0,469-9 225 0 0,-366 38-726 0 0,-206 10-1779 0 0,-200-1 1528 0 0,-1 0 1 0 0,1 0 0 0 0,-1 0-1 0 0,1 0 1 0 0,-1 0 0 0 0,1 0-1 0 0,-1 0 1 0 0,1 0 0 0 0,-1 0-1 0 0,0 0 1 0 0,1 0 0 0 0,-1 0-1 0 0,1 0 1 0 0,-1 1 0 0 0,1-1-1 0 0,-1 0 1 0 0,1 0 0 0 0,-1 0-1 0 0,0 1 1 0 0,1-1 0 0 0,0 1-1 0 0,-3 8-2479 0 0,-4 2 621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246 141 4607 0 0,'0'-1'13527'0'0,"5"-4"-12712"0"0,6-4-286 0 0,0 0 0 0 0,0 0 0 0 0,1 1 0 0 0,19-10 0 0 0,54-22-133 0 0,-67 32-292 0 0,1 1 0 0 0,0 1 0 0 0,1 0 1 0 0,0 2-1 0 0,0 0 0 0 0,32-2 0 0 0,-50 6-93 0 0,0 0-1 0 0,0 0 1 0 0,1 0 0 0 0,-1 0-1 0 0,0 0 1 0 0,0 1-1 0 0,0-1 1 0 0,1 1-1 0 0,-1 0 1 0 0,0-1 0 0 0,0 1-1 0 0,0 0 1 0 0,0 0-1 0 0,0 0 1 0 0,0 0 0 0 0,1 2-1 0 0,-2-1-5 0 0,0-1 0 0 0,0 0 0 0 0,0 1-1 0 0,-1-1 1 0 0,1 1 0 0 0,0-1 0 0 0,-1 1 0 0 0,1-1 0 0 0,-1 1-1 0 0,0-1 1 0 0,0 1 0 0 0,1-1 0 0 0,-1 1 0 0 0,0 0 0 0 0,0-1 0 0 0,-1 1-1 0 0,1-1 1 0 0,0 1 0 0 0,0 0 0 0 0,-1-1 0 0 0,1 1 0 0 0,-1-1-1 0 0,0 2 1 0 0,-2 3-11 0 0,1 0 0 0 0,-1 0 0 0 0,0 0 1 0 0,0-1-1 0 0,-1 1 0 0 0,0-1 0 0 0,-5 6 0 0 0,-36 33-92 0 0,31-31 66 0 0,-36 33-339 0 0,-1-2 0 0 0,-2-3 1 0 0,-76 44-1 0 0,-10-10 349 0 0,64-36 406 0 0,43-18 249 0 0,31-20-312 0 0,1 2-88 0 0,0-3-224 0 0,0 1 1 0 0,0-1 0 0 0,0 0 0 0 0,0 1-1 0 0,0-1 1 0 0,0 0 0 0 0,0 1 0 0 0,0-1-1 0 0,0 1 1 0 0,0-1 0 0 0,1 0 0 0 0,-1 1-1 0 0,0-1 1 0 0,0 0 0 0 0,0 1 0 0 0,0-1-1 0 0,1 0 1 0 0,-1 1 0 0 0,0-1 0 0 0,1 1-1 0 0,3 1 42 0 0,1 0 0 0 0,0 0 0 0 0,0 0 0 0 0,0 0-1 0 0,0-1 1 0 0,0 1 0 0 0,0-2 0 0 0,1 1-1 0 0,-1 0 1 0 0,0-1 0 0 0,0 0 0 0 0,11-1-1 0 0,9-2 187 0 0,35-10 0 0 0,-32 7-179 0 0,287-54 351 0 0,5 23 37 0 0,-292 36-419 0 0,0 1 0 0 0,0 2 0 0 0,-1 0 0 0 0,1 2-1 0 0,0 1 1 0 0,30 10 0 0 0,20 4-2847 0 0,-67-17 760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3223 0 0,'0'0'16859'0'0,"2"1"-16596"0"0,3 1-137 0 0,0-1 1 0 0,0 0 0 0 0,0 0 0 0 0,1 0 0 0 0,-1 0-1 0 0,0-1 1 0 0,0 0 0 0 0,9-1 0 0 0,45-8 583 0 0,-43 6-608 0 0,293-45-1253 0 0,-255 39-971 0 0,-40 8-206 0 0,-2 1-3906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3679 0 0,'0'0'167'0'0,"-1"0"-7"0"0,0 0-152 0 0,1 0-1 0 0,0 0 1 0 0,-1 0 0 0 0,1 1-1 0 0,-1-1 1 0 0,1 0-1 0 0,-1 0 1 0 0,1 0 0 0 0,-1 0-1 0 0,1 0 1 0 0,0 1-1 0 0,-1-1 1 0 0,1 0 0 0 0,-1 0-1 0 0,1 1 1 0 0,0-1-1 0 0,-1 0 1 0 0,1 1 0 0 0,-2 8 7618 0 0,4-7-7378 0 0,0 1 0 0 0,1-1 0 0 0,-1 1 0 0 0,1-1 1 0 0,0 0-1 0 0,0 0 0 0 0,-1 0 0 0 0,2 0 0 0 0,-1 0 0 0 0,0-1 1 0 0,0 1-1 0 0,0-1 0 0 0,1 0 0 0 0,-1 0 0 0 0,1 0 0 0 0,-1-1 1 0 0,0 1-1 0 0,8-1 0 0 0,6 1 126 0 0,0-2 0 0 0,27-3 0 0 0,-36 3-7 0 0,115-18 2413 0 0,76-6 538 0 0,-195 24-3390 0 0,0 1 0 0 0,0 0 1 0 0,-1 0-1 0 0,1 0 0 0 0,0 0 0 0 0,-1 1 0 0 0,1 0 0 0 0,0 0 1 0 0,-1 0-1 0 0,1 0 0 0 0,-1 0 0 0 0,1 0 0 0 0,-1 1 0 0 0,0 0 1 0 0,7 4-1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1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 5983 0 0,'0'0'843'0'0,"2"0"316"0"0,21-1 867 0 0,-8 0 279 0 0,-3 1 3066 0 0,-13 1-5223 0 0,-1 0 0 0 0,1 0 0 0 0,-1 0 0 0 0,1 0-1 0 0,-1 0 1 0 0,1 1 0 0 0,0-1 0 0 0,0 0 0 0 0,0 1 0 0 0,0-1 0 0 0,0 1-1 0 0,0-1 1 0 0,0 1 0 0 0,-1 1 0 0 0,1 0-127 0 0,-60 117 1548 0 0,40-74-1369 0 0,-86 205 473 0 0,54-120-546 0 0,34-88-111 0 0,3 1 0 0 0,-21 83 0 0 0,37-125 263 0 0,-2 13-1491 0 0,3-15 1139 0 0,-1 0-1 0 0,0 0 1 0 0,0 1-1 0 0,0-1 1 0 0,0 0-1 0 0,0 0 1 0 0,0 1-1 0 0,0-1 1 0 0,1 0-1 0 0,-1 0 1 0 0,0 0-1 0 0,0 1 0 0 0,0-1 1 0 0,0 0-1 0 0,1 0 1 0 0,-1 0-1 0 0,0 1 1 0 0,0-1-1 0 0,1 0 1 0 0,-1 0-1 0 0,0 0 1 0 0,0 0-1 0 0,0 0 1 0 0,1 0-1 0 0,-1 0 1 0 0,0 0-1 0 0,1 1 1 0 0,-1-1-1 0 0,0 0 0 0 0,0 0 1 0 0,1 0-1 0 0,-1 0 1 0 0,0 0-1 0 0,0 0 1 0 0,1 0-1 0 0,-1-1 1 0 0,0 1-1 0 0,0 0 1 0 0,1 0-1 0 0,-1 0 1 0 0,0 0-1 0 0,1 0 1 0 0,8-4-1409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1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95 10855 0 0,'48'-86'2643'0'0,"-47"85"-1836"0"0,1-7 4266 0 0,-7 13-4164 0 0,0 3-784 0 0,1 0 0 0 0,0 0 0 0 0,0 0 0 0 0,1 0 0 0 0,0 1 0 0 0,1-1 0 0 0,-3 10 0 0 0,0 4 43 0 0,-15 64 361 0 0,-17 174 1 0 0,11-54-392 0 0,25-201-142 0 0,-49 240 206 0 0,47-237-41 0 0,0 0-4082 0 0,3-16 2678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2303 0 0,'0'0'102'0'0,"2"-1"363"0"0,4-1 643 0 0,0 0 0 0 0,-1-1 0 0 0,1 1 0 0 0,0-1 0 0 0,-1 0 0 0 0,0-1 0 0 0,7-5 0 0 0,36-35 1145 0 0,-28 26-2173 0 0,30-34 825 0 0,14-12 626 0 0,-59 60-1435 0 0,0 0 0 0 0,0 1 0 0 0,0 0-1 0 0,1-1 1 0 0,6-1 0 0 0,-10 4-579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1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11255 0 0,'0'-2'515'0'0,"0"-1"-346"0"0,1 0 2 0 0,8-10 178 0 0,-8 10-318 0 0,1 0-1 0 0,0 0 1 0 0,0 1-1 0 0,1-1 1 0 0,-1 1-1 0 0,0 0 1 0 0,1 0 0 0 0,-1 0-1 0 0,1 0 1 0 0,0 0-1 0 0,0 0 1 0 0,0 1-1 0 0,-1-1 1 0 0,1 1-1 0 0,1 0 1 0 0,-1 0-1 0 0,0 0 1 0 0,5-1-1 0 0,-7 4-83 0 0,1-2 42 0 0,0 1 1 0 0,-1 0-1 0 0,1 0 1 0 0,-1 0-1 0 0,0 1 1 0 0,1-1-1 0 0,-1 0 1 0 0,0 1-1 0 0,0-1 1 0 0,0 0-1 0 0,0 1 1 0 0,0-1-1 0 0,0 1 1 0 0,0 0-1 0 0,0-1 1 0 0,0 1-1 0 0,-1 0 1 0 0,1 2-1 0 0,0-1-16 0 0,0 0-65 0 0,-1 0 0 0 0,0 0-1 0 0,1 0 1 0 0,-1 0 0 0 0,0 0 0 0 0,-1 0-1 0 0,1 0 1 0 0,0 0 0 0 0,-1 0 0 0 0,-1 4-1 0 0,1 0-101 0 0,0-5 120 0 0,1 0-1 0 0,0 0 1 0 0,-1-1 0 0 0,1 1 0 0 0,-1-1-1 0 0,0 1 1 0 0,1 0 0 0 0,-1-1 0 0 0,-1 3-1 0 0,-4 6-217 0 0,-1 8 621 0 0,1 0 1 0 0,0 0-1 0 0,2 0 0 0 0,0 1 0 0 0,1 0 0 0 0,0 0 0 0 0,2 0 0 0 0,0 0 1 0 0,2 0-1 0 0,4 36 0 0 0,0-29-76 0 0,0 0 0 0 0,2 0 1 0 0,1 0-1 0 0,2-1 0 0 0,0 0 0 0 0,1-1 1 0 0,19 29-1 0 0,33 37-303 0 0,-38-56-1298 0 0,26 44 1 0 0,-39-55-3567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149 112 5527 0 0,'0'0'498'0'0,"2"0"-406"0"0,20-11 6384 0 0,-19 15-6338 0 0,-3-4-129 0 0,0 0 0 0 0,0 0 0 0 0,1 0 0 0 0,-1 0-1 0 0,0 1 1 0 0,1-1 0 0 0,-1 0 0 0 0,0 0 0 0 0,0 0 0 0 0,1 1 0 0 0,-1-1 0 0 0,0 0 0 0 0,0 0-1 0 0,1 1 1 0 0,-1-1 0 0 0,0 0 0 0 0,0 0 0 0 0,0 1 0 0 0,0-1 0 0 0,1 0 0 0 0,-1 1-1 0 0,0-1 1 0 0,0 0 0 0 0,0 1 0 0 0,0 0 0 0 0,1 4 83 0 0,-1 1 0 0 0,1 0 0 0 0,-1 0-1 0 0,-1 0 1 0 0,1 0 0 0 0,-1-1 0 0 0,0 1 0 0 0,0 0 0 0 0,-1-1 0 0 0,-4 11-1 0 0,-1 1-69 0 0,-1 0 0 0 0,-12 19 0 0 0,11-24-202 0 0,0 0 0 0 0,0-1 0 0 0,-1-1 1 0 0,0 0-1 0 0,-1 0 0 0 0,-1 0 0 0 0,-18 11 0 0 0,20-15 180 0 0,-6 0 65 0 0,13-6-38 0 0,1 1 595 0 0,2-3-368 0 0,-1 0-217 0 0,0 0 1 0 0,0-1-1 0 0,1 1 0 0 0,-1-1 0 0 0,1 1 0 0 0,-1-1 1 0 0,1 1-1 0 0,0-1 0 0 0,0 1 0 0 0,0-1 0 0 0,1 1 0 0 0,-1-1 1 0 0,1 1-1 0 0,-1 0 0 0 0,2-5 0 0 0,3-4 206 0 0,-1-1 0 0 0,8-10 0 0 0,-3 3-127 0 0,0 1-102 0 0,1 1 0 0 0,0 0 0 0 0,2 0 0 0 0,0 1 0 0 0,0 0 0 0 0,1 1 0 0 0,1 0 0 0 0,1 2 0 0 0,0-1 0 0 0,1 2 0 0 0,0 0 0 0 0,1 1 0 0 0,0 0 0 0 0,1 2 0 0 0,0 0 0 0 0,25-9 0 0 0,-30 13 22 0 0,-10 3-13 0 0,1 1 0 0 0,-1-1 0 0 0,1 1-1 0 0,-1 0 1 0 0,8-1 0 0 0,3 2-8 0 0,-12 4-18 0 0,-2-4 4 0 0,0 0 1 0 0,0 0 0 0 0,0 0-1 0 0,0 0 1 0 0,0 0 0 0 0,0 0 0 0 0,0 0-1 0 0,0 0 1 0 0,0 1 0 0 0,0-1-1 0 0,0 0 1 0 0,0 0 0 0 0,0 0-1 0 0,0 0 1 0 0,0 0 0 0 0,0 0-1 0 0,0 0 1 0 0,0 0 0 0 0,0 0 0 0 0,0 0-1 0 0,0 1 1 0 0,0-1 0 0 0,0 0-1 0 0,0 0 1 0 0,1 0 0 0 0,-1 0-1 0 0,0 0 1 0 0,0 0 0 0 0,0 0-1 0 0,0 0 1 0 0,0 0 0 0 0,0 0 0 0 0,0 0-1 0 0,0 0 1 0 0,0 0 0 0 0,0 0-1 0 0,0 0 1 0 0,1 0 0 0 0,-1 0-1 0 0,0 0 1 0 0,0 0 0 0 0,0 0-1 0 0,0 0 1 0 0,0 0 0 0 0,0 0 0 0 0,0 0-1 0 0,0 0 1 0 0,1 0 0 0 0,-1 3 116 0 0,2 15 373 0 0,1 0 1 0 0,8 30-1 0 0,-9-41-383 0 0,1 1 1 0 0,-1-1 0 0 0,2 0-1 0 0,-1 0 1 0 0,1 0 0 0 0,0-1-1 0 0,0 0 1 0 0,1 1 0 0 0,7 7-1 0 0,-3-7-72 0 0,-1 0-1 0 0,1 0 0 0 0,0 0 1 0 0,1-1-1 0 0,0-1 1 0 0,0 0-1 0 0,0 0 0 0 0,0-1 1 0 0,22 6-1 0 0,-9-5 27 0 0,0-1-1 0 0,0-1 1 0 0,43-1-1 0 0,142-11-519 0 0,-121 4-1065 0 0,-25 2-4544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52 6447 0 0,'3'-1'499'0'0,"39"-18"504"0"0,21-11 6235 0 0,-63 30-7167 0 0,0 0-1 0 0,1 0 1 0 0,-1-1-1 0 0,0 1 1 0 0,0 0-1 0 0,1 0 1 0 0,-1 0 0 0 0,0 0-1 0 0,0 0 1 0 0,0 0-1 0 0,1-1 1 0 0,-1 1-1 0 0,0 0 1 0 0,0 0-1 0 0,1 0 1 0 0,-1 0-1 0 0,0 0 1 0 0,1 0-1 0 0,-1 0 1 0 0,0 0-1 0 0,0 0 1 0 0,1 0-1 0 0,-1 0 1 0 0,0 0-1 0 0,0 0 1 0 0,1 0 0 0 0,-1 1-1 0 0,0-1 1 0 0,0 0-1 0 0,1 0 1 0 0,-1 0-1 0 0,0 0 1 0 0,0 0-1 0 0,0 1 1 0 0,1-1-1 0 0,-1 0 1 0 0,0 0-1 0 0,0 0 1 0 0,0 0-1 0 0,0 1 1 0 0,1-1-1 0 0,-1 0 1 0 0,0 0 0 0 0,0 1-1 0 0,0-1 1 0 0,-1 17 363 0 0,-11 19-1255 0 0,-48 77 834 0 0,3-8 1371 0 0,46-80-1382 0 0,-2 0 17 0 0,2 1 0 0 0,0 1-1 0 0,2-1 1 0 0,-8 39 0 0 0,17-63 2 0 0,0-2-76 0 0,0 1 1 0 0,1-1-1 0 0,-1 1 0 0 0,0-1 1 0 0,0 1-1 0 0,1-1 0 0 0,-1 1 0 0 0,0-1 1 0 0,1 1-1 0 0,-1-1 0 0 0,1 0 0 0 0,-1 1 1 0 0,1-1-1 0 0,-1 0 0 0 0,0 1 0 0 0,1-1 1 0 0,-1 0-1 0 0,1 0 0 0 0,-1 1 0 0 0,1-1 1 0 0,0 0-1 0 0,-1 0 0 0 0,1 0 1 0 0,-1 0-1 0 0,1 0 0 0 0,-1 0 0 0 0,1 0 1 0 0,0 0-1 0 0,15-1-4075 0 0,4-5-1817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99 139 11887 0 0,'0'0'1083'0'0,"0"-1"-891"0"0,0-1-171 0 0,1 1 0 0 0,-1-1 0 0 0,1 1 1 0 0,0-1-1 0 0,-1 1 0 0 0,1 0 0 0 0,0-1 0 0 0,0 1 1 0 0,0 0-1 0 0,0 0 0 0 0,0-1 0 0 0,0 1 0 0 0,0 0 0 0 0,0 0 1 0 0,1 0-1 0 0,-1 0 0 0 0,0 0 0 0 0,3 0 0 0 0,0-2 222 0 0,22-13 472 0 0,0 1 1 0 0,1 1-1 0 0,0 2 0 0 0,1 1 0 0 0,1 0 0 0 0,-1 3 0 0 0,43-8 1 0 0,-57 13-636 0 0,-1 1 1 0 0,1 1 0 0 0,0 0 0 0 0,-1 1 0 0 0,1 0 0 0 0,0 1 0 0 0,-1 1 0 0 0,1 0 0 0 0,20 6 0 0 0,-33-7-78 0 0,0-1-1 0 0,0 1 1 0 0,0 0 0 0 0,0-1 0 0 0,0 1-1 0 0,0 0 1 0 0,0-1 0 0 0,-1 1 0 0 0,1 0-1 0 0,0 0 1 0 0,-1 0 0 0 0,1 0 0 0 0,0 0-1 0 0,-1 0 1 0 0,1 0 0 0 0,-1 0 0 0 0,0 0 0 0 0,1 0-1 0 0,-1 0 1 0 0,1 2 0 0 0,0 20-8 0 0,-2-14 5 0 0,-1 0-1 0 0,0-1 1 0 0,-1 1-1 0 0,0-1 1 0 0,0 0-1 0 0,-1 0 1 0 0,1 0-1 0 0,-8 10 1 0 0,0-2 19 0 0,0 0 0 0 0,-24 24 1 0 0,25-30-17 0 0,0-1 1 0 0,-1-1 0 0 0,0 1 0 0 0,-16 8 0 0 0,-52 23 43 0 0,6-4-39 0 0,18-7 7 0 0,24-13-53 0 0,-47 31-1 0 0,70-41 8 0 0,0 0-1 0 0,0 0 1 0 0,1 1-1 0 0,0 0 1 0 0,0 1 0 0 0,0 0-1 0 0,1 0 1 0 0,1 0-1 0 0,-1 0 1 0 0,-4 11-1 0 0,6-4-21 0 0,4-14 53 0 0,0 1-1 0 0,-1 0 1 0 0,1-1 0 0 0,0 1 0 0 0,1 0-1 0 0,-1-1 1 0 0,0 1 0 0 0,0-1 0 0 0,1 1-1 0 0,-1 0 1 0 0,1-1 0 0 0,0 1 0 0 0,-1-1-1 0 0,1 1 1 0 0,0-1 0 0 0,0 0 0 0 0,0 1-1 0 0,0-1 1 0 0,2 3 0 0 0,-1-2-2 0 0,1 0 1 0 0,0-1 0 0 0,-1 1-1 0 0,1 0 1 0 0,0-1-1 0 0,0 1 1 0 0,0-1 0 0 0,0 0-1 0 0,5 1 1 0 0,4 1 48 0 0,0-2 0 0 0,1 1 0 0 0,-1-2 0 0 0,15 0 0 0 0,9-3 327 0 0,67-15-1 0 0,-56 9-227 0 0,45-12 312 0 0,-18 3-1411 0 0,-25 10-4574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5983 0 0,'0'0'542'0'0,"2"1"-446"0"0,2 6 1126 0 0,0 1 1 0 0,0-1 0 0 0,0 1-1 0 0,-1 0 1 0 0,0 0-1 0 0,4 15 1 0 0,5 55 2734 0 0,-3-13-3030 0 0,-6-50-777 0 0,0-1 1 0 0,-2 1-1 0 0,0 0 0 0 0,0 0 1 0 0,-2 0-1 0 0,0 0 0 0 0,0 0 0 0 0,-1 0 1 0 0,-1-1-1 0 0,-7 22 0 0 0,7-27-147 0 0,-1 0-1 0 0,0 0 1 0 0,-1 0-1 0 0,0-1 1 0 0,0 0-1 0 0,-1 0 1 0 0,0 0-1 0 0,0 0 1 0 0,-1-1 0 0 0,1 0-1 0 0,-2-1 1 0 0,1 1-1 0 0,-1-1 1 0 0,0-1-1 0 0,0 1 1 0 0,-17 6-1 0 0,19-9-42 0 0,1 0 0 0 0,-1-1 0 0 0,0 0 0 0 0,0-1 0 0 0,0 1 0 0 0,-11 0 0 0 0,15-2-125 0 0,8-14-9246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37 2303 0 0,'2'-1'167'0'0,"3"-3"688"0"0,1 0 0 0 0,-1 0 0 0 0,1 1 1 0 0,0 0-1 0 0,0 0 0 0 0,0 0 0 0 0,0 0 0 0 0,0 1 0 0 0,1 0 0 0 0,-1 1 0 0 0,13-2 0 0 0,-18 3-763 0 0,0 0 0 0 0,0 1 0 0 0,-1-1 0 0 0,1 0 0 0 0,0 1 1 0 0,0-1-1 0 0,-1 0 0 0 0,1 1 0 0 0,0-1 0 0 0,-1 1 0 0 0,1-1 0 0 0,-1 1 0 0 0,1 0 0 0 0,0-1 0 0 0,-1 1 0 0 0,1 0 0 0 0,-1-1 0 0 0,0 1 0 0 0,1 0 0 0 0,-1 0 0 0 0,1-1 0 0 0,-1 1 0 0 0,0 0 0 0 0,0 0 0 0 0,1-1 0 0 0,-1 1 0 0 0,0 0 0 0 0,0 0 0 0 0,0 0 0 0 0,0 1 0 0 0,1 26 1162 0 0,-4-14-805 0 0,0 0 0 0 0,0-1 0 0 0,-2 1 0 0 0,1-1 0 0 0,-12 22 0 0 0,4-8-22 0 0,-14 26 289 0 0,-63 95-1 0 0,56-96-594 0 0,0-5-58 0 0,22-33-48 0 0,0 1-1 0 0,1 0 0 0 0,-12 26 0 0 0,22-40-33 0 0,0-1 1 0 0,-1 0-1 0 0,1 1 0 0 0,0-1 0 0 0,0 0 1 0 0,-1 1-1 0 0,1-1 0 0 0,0 1 0 0 0,0-1 0 0 0,0 0 1 0 0,0 1-1 0 0,0-1 0 0 0,0 1 0 0 0,0-1 1 0 0,0 1-1 0 0,0-1 0 0 0,0 0 0 0 0,0 1 0 0 0,0-1 1 0 0,0 1-1 0 0,0-1 0 0 0,0 1 0 0 0,0-1 1 0 0,0 0-1 0 0,1 1 0 0 0,-1-1 0 0 0,0 0 1 0 0,0 1-1 0 0,0-1 0 0 0,1 1 0 0 0,-1-1 0 0 0,0 0 1 0 0,0 1-1 0 0,1-1 0 0 0,-1 0 0 0 0,0 0 1 0 0,1 1-1 0 0,-1-1 0 0 0,0 0 0 0 0,1 0 0 0 0,-1 1 1 0 0,1-1-1 0 0,-1 0 0 0 0,0 0 0 0 0,1 0 1 0 0,-1 0-1 0 0,1 0 0 0 0,-1 0 0 0 0,1 0 1 0 0,-1 1-1 0 0,0-1 0 0 0,1 0 0 0 0,-1 0 0 0 0,1-1 1 0 0,-1 1-1 0 0,1 0 0 0 0,27-5-1373 0 0,0-6 158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71 120 10591 0 0,'0'0'4042'0'0,"2"-1"-3089"0"0,43-21-49 0 0,1 2 0 0 0,1 2 0 0 0,1 2 0 0 0,83-16 0 0 0,-70 23-811 0 0,-53 8-74 0 0,0 0 1 0 0,0 1 0 0 0,0 1-1 0 0,0-1 1 0 0,14 4 0 0 0,-20-4-11 0 0,-1 1 1 0 0,1-1 0 0 0,0 1 0 0 0,0 0 0 0 0,-1 0 0 0 0,1 0 0 0 0,-1 0 0 0 0,1 0 0 0 0,-1 0 0 0 0,1 0-1 0 0,-1 1 1 0 0,1-1 0 0 0,-1 0 0 0 0,0 1 0 0 0,0-1 0 0 0,0 1 0 0 0,0-1 0 0 0,0 1 0 0 0,0 0-1 0 0,0-1 1 0 0,-1 1 0 0 0,2 2 0 0 0,-1 0 9 0 0,-1 0-1 0 0,1 0 1 0 0,-1 0-1 0 0,0 0 1 0 0,0 0 0 0 0,0 0-1 0 0,0 0 1 0 0,-1 0-1 0 0,-1 6 1 0 0,-1 0-4 0 0,-1 0-1 0 0,0 0 1 0 0,0 0 0 0 0,-1 0-1 0 0,-1-1 1 0 0,0 0 0 0 0,0 0 0 0 0,0 0-1 0 0,-1-1 1 0 0,-1 0 0 0 0,-9 9 0 0 0,-4 0 24 0 0,0 0 0 0 0,-1-1 0 0 0,-31 17 0 0 0,33-22-34 0 0,-59 31 67 0 0,68-36-60 0 0,0-2 0 0 0,0 0 0 0 0,-1 0 0 0 0,0-1-1 0 0,-13 2 1 0 0,13-6 50 0 0,2-4 14 0 0,3-5-20 0 0,5 7-55 0 0,0 1 1 0 0,1-1 0 0 0,0 0 0 0 0,0 0-1 0 0,-2-6 1 0 0,4-1-2 0 0,-1 8-5 0 0,2-2 13 0 0,10-7-111 0 0,-11 9 80 0 0,1 1-1 0 0,0 0 0 0 0,0 0 1 0 0,0 0-1 0 0,0 0 1 0 0,0 0-1 0 0,0 0 1 0 0,0 0-1 0 0,0 0 0 0 0,0 1 1 0 0,1-1-1 0 0,-1 1 1 0 0,0 0-1 0 0,0 0 1 0 0,0 0-1 0 0,1 0 0 0 0,-1 0 1 0 0,0 0-1 0 0,0 0 1 0 0,1 1-1 0 0,-1-1 1 0 0,0 1-1 0 0,0 0 0 0 0,0-1 1 0 0,0 1-1 0 0,0 0 1 0 0,0 0-1 0 0,2 2 1 0 0,6 3-18 0 0,-1 1 1 0 0,-1 0 0 0 0,1 1-1 0 0,10 12 1 0 0,-1-2 53 0 0,-1-4 39 0 0,0 0 0 0 0,1-2 0 0 0,1 0 0 0 0,20 10 0 0 0,-19-11 180 0 0,-14-9-145 0 0,0 1 0 0 0,-1 0-1 0 0,1 1 1 0 0,-1 0 0 0 0,0-1-1 0 0,0 1 1 0 0,0 1 0 0 0,-1-1-1 0 0,1 1 1 0 0,-1 0 0 0 0,5 7-1 0 0,-9-11 21 0 0,-1 2 10 0 0,-1 2-76 0 0,-1 0-1 0 0,0-1 1 0 0,0 1-1 0 0,-1-1 1 0 0,0 0-1 0 0,1 0 1 0 0,-1 0-1 0 0,-1 0 0 0 0,1 0 1 0 0,0-1-1 0 0,-7 4 1 0 0,-10 5 103 0 0,-29 12-1 0 0,21-10-97 0 0,-50 19 11 0 0,32-14-8 0 0,21-9-33 0 0,-41 10 0 0 0,-35 11-106 0 0,100-30-593 0 0,18-2-2357 0 0,5-3-4048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2759 0 0,'2'1'10112'0'0,"10"3"-9652"0"0,-1 0-1 0 0,1 0 0 0 0,-1-1 0 0 0,13 1 1 0 0,20 6 82 0 0,-17-3-249 0 0,0 0 330 0 0,40 17 1 0 0,-58-20-446 0 0,0 0 1 0 0,-1 1-1 0 0,1 0 1 0 0,-1 1-1 0 0,-1 0 1 0 0,1 0 0 0 0,-1 0-1 0 0,9 11 1 0 0,-12-13-31 0 0,0 1 0 0 0,-1 0 0 0 0,1 0 0 0 0,-1 0 0 0 0,0 1 0 0 0,-1-1 0 0 0,1 1 0 0 0,-1-1 0 0 0,0 1 0 0 0,0 0 0 0 0,1 6 0 0 0,-3-8-88 0 0,0 0 1 0 0,0 0-1 0 0,0-1 1 0 0,0 1-1 0 0,0 0 0 0 0,-1 0 1 0 0,0 0-1 0 0,0-1 1 0 0,0 1-1 0 0,0 0 1 0 0,0-1-1 0 0,-1 1 1 0 0,0-1-1 0 0,0 1 1 0 0,1-1-1 0 0,-2 0 1 0 0,1 0-1 0 0,-4 5 1 0 0,-2-1-8 0 0,1 0 1 0 0,-1-1-1 0 0,0 1 0 0 0,0-2 1 0 0,-1 1-1 0 0,-9 4 1 0 0,-58 23 77 0 0,54-25-167 0 0,-1 0-1 0 0,0-2 1 0 0,-1-1-1 0 0,1-1 1 0 0,-26 1-1 0 0,23-7-478 0 0,24 2-455 0 0,3-14-2595 0 0,6-1-2774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 2759 0 0,'2'-8'7919'0'0,"-9"44"-99"0"0,-2 2-4959 0 0,-12 68-1801 0 0,14-61-625 0 0,-18 63 1 0 0,19-87-439 0 0,-2-1 0 0 0,0 1 1 0 0,-2-2-1 0 0,0 1 0 0 0,-14 20 1 0 0,-38 35-441 0 0,-1 3-3494 0 0,52-61 2562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 10591 0 0,'23'-28'13057'0'0,"-22"33"-14969"0"0,8 15 2259 0 0,-4-11-176 0 0,-2 0 0 0 0,1 1 1 0 0,-1-1-1 0 0,3 16 0 0 0,-5-11-159 0 0,-1-9-10 0 0,-1 0 0 0 0,0-1 0 0 0,0 1 0 0 0,-1 0 1 0 0,1-1-1 0 0,-1 1 0 0 0,0-1 0 0 0,0 0 0 0 0,-4 5 0 0 0,-28 37 32 0 0,14-19-25 0 0,13-18-9 0 0,-2 3 2 0 0,1 1 0 0 0,0 0 0 0 0,0 1 1 0 0,-6 17-1 0 0,14-30 51 0 0,2 0 0 0 0,2 1-34 0 0,0-1 0 0 0,0 0-1 0 0,1 0 1 0 0,-1 0-1 0 0,0-1 1 0 0,1 1-1 0 0,-1-1 1 0 0,0 0-1 0 0,1 0 1 0 0,-1-1 0 0 0,9-1-1 0 0,8-3 53 0 0,20-7-1 0 0,-40 11-68 0 0,77-28 111 0 0,-21 6-58 0 0,25-12-28 0 0,-59 23-20 0 0,0 2-1 0 0,1 1 1 0 0,35-9-1 0 0,9-1-327 0 0,-66 19 89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131 307 13703 0 0,'-1'1'630'0'0,"-28"28"253"0"0,-6 6-962 0 0,32-32 31 0 0,0-1 0 0 0,0 0-1 0 0,-1 0 1 0 0,1 0 0 0 0,-1 0-1 0 0,1 0 1 0 0,-1-1 0 0 0,1 1-1 0 0,-8 1 1 0 0,10-4 23 0 0,-1 1 0 0 0,1-1 1 0 0,0 1-1 0 0,0-1 0 0 0,0 1 1 0 0,0-1-1 0 0,0 0 0 0 0,0 1 0 0 0,0-1 1 0 0,0 0-1 0 0,0 0 0 0 0,1 1 0 0 0,-1-1 1 0 0,0 0-1 0 0,0 0 0 0 0,1 0 0 0 0,-1 0 1 0 0,0 0-1 0 0,0-2 0 0 0,0 0 14 0 0,0 0-1 0 0,0-1 0 0 0,0 1 0 0 0,1-1 1 0 0,-1 1-1 0 0,1-1 0 0 0,0 1 1 0 0,0-1-1 0 0,0 1 0 0 0,0-1 0 0 0,0 1 1 0 0,2-4-1 0 0,1-7 71 0 0,7-21 1 0 0,1 7-158 0 0,2 1-1 0 0,0 0 1 0 0,2 1-1 0 0,22-30 1 0 0,-28 44 101 0 0,1 0 1 0 0,1 1-1 0 0,-1 1 1 0 0,2-1-1 0 0,-1 2 0 0 0,2-1 1 0 0,-1 2-1 0 0,26-14 1 0 0,-35 20 31 0 0,1 1 1 0 0,-1 0 0 0 0,0-1 0 0 0,1 1 0 0 0,-1 1 0 0 0,1-1 0 0 0,-1 0 0 0 0,1 1-1 0 0,-1 0 1 0 0,1 0 0 0 0,-1 0 0 0 0,1 0 0 0 0,-1 0 0 0 0,1 1 0 0 0,-1 0-1 0 0,4 0 1 0 0,-4 1 6 0 0,0-1 1 0 0,0 0-1 0 0,0 1 0 0 0,-1 0 0 0 0,1 0 0 0 0,-1-1 0 0 0,0 1 1 0 0,1 1-1 0 0,-1-1 0 0 0,0 0 0 0 0,0 0 0 0 0,0 1 0 0 0,0 0 0 0 0,-1-1 1 0 0,1 1-1 0 0,-1 0 0 0 0,1-1 0 0 0,0 5 0 0 0,2 4 27 0 0,0 1-1 0 0,-1 0 1 0 0,0 0-1 0 0,-1 0 1 0 0,0 0-1 0 0,-1 0 1 0 0,0 13-1 0 0,-2-5 55 0 0,2-14 1 0 0,-1-1 0 0 0,0 1 0 0 0,-1-1-1 0 0,0 1 1 0 0,0-1 0 0 0,0 1 0 0 0,-3 7 0 0 0,1-1 224 0 0,-7 23 665 0 0,10-33-1072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19 14135 0 0,'4'-16'647'0'0,"-3"13"816"0"0,-13 17 66 0 0,8-9-1120 0 0,-32 36 1749 0 0,-52 79-1 0 0,46-59-1728 0 0,-37 61 3 0 0,-19 25-138 0 0,-16 28-15 0 0,100-150-249 0 0,2 1 0 0 0,0 1 1 0 0,1 0-1 0 0,2 0 0 0 0,-7 34 1 0 0,15-55-102 0 0,0 0 1 0 0,0 0-1 0 0,1 0 1 0 0,-1 0-1 0 0,2 0 1 0 0,-1-1-1 0 0,2 8 1 0 0,-2-10-281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0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103 715 7743 0 0,'0'0'704'0'0,"-2"1"-581"0"0,2-1-104 0 0,-59 26 4745 0 0,18-7 2650 0 0,44-21-7398 0 0,0 0 0 0 0,0 0 0 0 0,0-1 0 0 0,-1 0 0 0 0,1 1 0 0 0,-1-1 0 0 0,3-4 0 0 0,3-3 12 0 0,77-84-211 0 0,5 3-1 0 0,152-119 1 0 0,-191 174 176 0 0,93-48 0 0 0,-135 79-5 0 0,-14 21-48 0 0,0-6 60 0 0,0 0 0 0 0,-11 15 0 0 0,-7 13 0 0 0,3 2 0 0 0,-24 53 0 0 0,37-76 0 0 0,1 1 0 0 0,0 0 0 0 0,-4 25 0 0 0,9-32 1 0 0,0 0-3 0 0,5 2 14 0 0,-3-10 31 0 0,13 6 0 0 0,-8-10-27 0 0,-3 1-5 0 0,3-1-19 0 0,0 0-1 0 0,0-1 1 0 0,-1 1-1 0 0,1-1 1 0 0,0 0-1 0 0,-1 0 0 0 0,1-1 1 0 0,-1 0-1 0 0,0 0 1 0 0,9-7-1 0 0,6-5-164 0 0,21-24 0 0 0,-31 29 89 0 0,128-131-470 0 0,87-78 668 0 0,-178 183 748 0 0,64-37 0 0 0,-84 57-306 0 0,-25 14 100 0 0,-1 3-649 0 0,-1 0-1 0 0,1-1 0 0 0,0 1 1 0 0,0 0-1 0 0,-1 0 1 0 0,1 0-1 0 0,0-1 0 0 0,-1 1 1 0 0,1 0-1 0 0,-1 0 1 0 0,1 0-1 0 0,-1 0 0 0 0,1 0 1 0 0,-1 0-1 0 0,0 0 1 0 0,0 0-1 0 0,1 1 1 0 0,-1 0-1 0 0,0 21-16 0 0,-1-14 10 0 0,-1 1-1 0 0,0-1 1 0 0,-1 0-1 0 0,0 0 1 0 0,0 0 0 0 0,-9 17-1 0 0,-35 48-79 0 0,30-49 32 0 0,-26 32-22 0 0,-5 6 10 0 0,17-15 44 0 0,-38 63-195 0 0,58-91-310 0 0,2 0 1 0 0,-1 1-1 0 0,-9 36 1 0 0,18-55 317 0 0,1 1 0 0 0,-1 0 0 0 0,1-1 0 0 0,0 1 0 0 0,0-1 0 0 0,0 6 1 0 0,0-7-1332 0 0,19 2-2240 0 0,-1-6 1840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0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39 136 13103 0 0,'0'0'2467'0'0,"2"-1"-1894"0"0,91-19 1080 0 0,36-9-1127 0 0,-111 22-568 0 0,1-1 1 0 0,-2-1-1 0 0,1 0 1 0 0,-1-2-1 0 0,-1 0 1 0 0,23-18-1 0 0,-38 27-100 0 0,-5 3-762 0 0,0 0 818 0 0,0 0 0 0 0,0 1 0 0 0,0-1 0 0 0,1 1 0 0 0,-1-1 0 0 0,0 1 0 0 0,1 0 0 0 0,-1 1 0 0 0,1-1 0 0 0,0 1 0 0 0,-4 3 0 0 0,-5 3-116 0 0,-30 21-63 0 0,-183 143 1404 0 0,202-153-800 0 0,14-14-145 0 0,1 1-1 0 0,0 0 1 0 0,1 0 0 0 0,-1 1-1 0 0,-5 8 1 0 0,11-13 231 0 0,5-2-241 0 0,1 1-168 0 0,0 0 0 0 0,0 0 0 0 0,0-1 0 0 0,0 0 0 0 0,0 0 0 0 0,0 0 0 0 0,0 0 0 0 0,0 0 0 0 0,1-1 0 0 0,3 0 0 0 0,5 0-362 0 0,0-1-1 0 0,16-4 0 0 0,-2 1-829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159 284 10591 0 0,'0'0'6943'0'0,"-2"0"-6546"0"0,1 0-391 0 0,-64-3 476 0 0,57 2-437 0 0,0 0 0 0 0,0 0 0 0 0,0-1 1 0 0,0 0-1 0 0,1-1 0 0 0,-9-4 0 0 0,0-2-45 0 0,13 5 0 0 0,2 1 0 0 0,0 2 0 0 0,0-1-1 0 0,0 1 1 0 0,1-1-1 0 0,-1 1 1 0 0,0-1-1 0 0,1 0 1 0 0,-1 1 0 0 0,1-1-1 0 0,-1 0 1 0 0,1 0-1 0 0,0 1 1 0 0,0-1-1 0 0,-1 0 1 0 0,1 0-1 0 0,1 0 1 0 0,-1 1-1 0 0,0-1 1 0 0,0 0-1 0 0,1 0 1 0 0,-1 1 0 0 0,1-1-1 0 0,-1 0 1 0 0,1 1-1 0 0,0-1 1 0 0,0 0-1 0 0,-1 1 1 0 0,1-1-1 0 0,0 1 1 0 0,1-1-1 0 0,-1 1 1 0 0,2-2 0 0 0,4-4-6 0 0,1 0 0 0 0,0 0 0 0 0,0 1 0 0 0,13-7 0 0 0,-7 4-3 0 0,23-15-96 0 0,0 1 1 0 0,2 3-1 0 0,0 1 1 0 0,74-25-1 0 0,-98 40 116 0 0,-1 1 1 0 0,1 0-1 0 0,17-1 0 0 0,-27 3 53 0 0,0 1-1 0 0,1 0 1 0 0,-1 0-1 0 0,0 1 1 0 0,1 0 0 0 0,-1 0-1 0 0,0 0 1 0 0,0 0-1 0 0,0 1 1 0 0,0-1 0 0 0,9 6-1 0 0,-14-7-50 0 0,1 1 1 0 0,0-1-1 0 0,-1 0 0 0 0,1 1 0 0 0,-1-1 1 0 0,1 1-1 0 0,0 0 0 0 0,-1-1 0 0 0,1 1 1 0 0,-1-1-1 0 0,1 1 0 0 0,-1 0 0 0 0,0-1 1 0 0,1 1-1 0 0,-1 0 0 0 0,1 1 0 0 0,0 0 25 0 0,-1-1-29 0 0,0-1 1 0 0,1 1-1 0 0,-1 0 1 0 0,0 0-1 0 0,1-1 1 0 0,-1 1-1 0 0,0 0 1 0 0,0 0-1 0 0,0 0 1 0 0,0-1-1 0 0,1 1 1 0 0,-1 0-1 0 0,0 0 0 0 0,-1 0 1 0 0,1-1-1 0 0,0 1 1 0 0,0 0-1 0 0,0 0 1 0 0,-1 1-1 0 0,0 1 19 0 0,0 2-14 0 0,0 0-1 0 0,-1 0 1 0 0,0 0-1 0 0,0 0 1 0 0,0 0-1 0 0,-1 0 1 0 0,0 0 0 0 0,0-1-1 0 0,0 0 1 0 0,0 1-1 0 0,-1-1 1 0 0,-6 6-1 0 0,-1 0 4 0 0,0-1 0 0 0,-1 0 0 0 0,-18 10 0 0 0,-13 4-271 0 0,-1-3 0 0 0,-1-2 0 0 0,-50 13 0 0 0,76-27-452 0 0,11-4-4596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0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30 6911 0 0,'0'-2'528'0'0,"1"-1"-427"0"0,-9-21 9758 0 0,8 24-9645 0 0,-11 8 1511 0 0,-7 19-2225 0 0,-38 80 1239 0 0,-26 43-399 0 0,50-92-303 0 0,-47 118 0 0 0,10-23-2547 0 0,68-151 1127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12895 0 0,'0'0'4240'0'0,"-1"1"-2662"0"0,-4 2-1358 0 0,0-1 1 0 0,1 1-1 0 0,-1 0 1 0 0,1 1 0 0 0,0-1-1 0 0,0 1 1 0 0,0 0-1 0 0,1 0 1 0 0,-1 0 0 0 0,-2 5-1 0 0,-7 11-297 0 0,-10 22 0 0 0,13-25 271 0 0,6-9-307 0 0,0 0 0 0 0,1 0 0 0 0,-4 13 1 0 0,4-3-4126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130 137 5983 0 0,'0'0'3744'0'0,"-11"-4"422"0"0,9 2-4007 0 0,0 1 1 0 0,1-1 0 0 0,-1 0-1 0 0,1 0 1 0 0,-1 0 0 0 0,1 0 0 0 0,0 0-1 0 0,0 0 1 0 0,0 0 0 0 0,0-1-1 0 0,0 1 1 0 0,0 0 0 0 0,0-1 0 0 0,1 1-1 0 0,0 0 1 0 0,-1-1 0 0 0,1 1 0 0 0,0 0-1 0 0,0-4 1 0 0,1-4-6 0 0,0-1 1 0 0,0 1-1 0 0,1 0 1 0 0,4-13-1 0 0,0 2 85 0 0,-6 19 22 0 0,-2 3-247 0 0,0-1 0 0 0,0 0 0 0 0,0 1 0 0 0,0 0 0 0 0,0-1 0 0 0,0 1 0 0 0,0 0 0 0 0,0 0 0 0 0,0 0-1 0 0,0 1 1 0 0,1-1 0 0 0,-4 2 0 0 0,-17 20 156 0 0,11-9 217 0 0,1 1 1 0 0,0 0-1 0 0,1 1 1 0 0,-13 31-1 0 0,18-40-182 0 0,3 0-144 0 0,2 6 188 0 0,-1-12-255 0 0,0 0 0 0 0,0-1 0 0 0,0 1 0 0 0,1 0 0 0 0,-1 0 0 0 0,0-1 0 0 0,0 1 0 0 0,1 0 0 0 0,-1 0 0 0 0,1-1 0 0 0,-1 1 0 0 0,1 0 0 0 0,-1-1 0 0 0,1 1 0 0 0,-1-1 1 0 0,1 1-1 0 0,0-1 0 0 0,-1 1 0 0 0,1-1 0 0 0,0 1 0 0 0,-1-1 0 0 0,1 0 0 0 0,0 1 0 0 0,0-1 0 0 0,18 6-980 0 0,-8-6 237 0 0,-9 0-10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1375 0 0,'0'-2'12334'0'0,"1"-1"-11620"0"0,-1 0 0 0 0,1 0 0 0 0,0-1 1 0 0,0 1-1 0 0,1 1 0 0 0,-1-1 0 0 0,3-4 0 0 0,17-19 1497 0 0,-6 13-2041 0 0,24-17 1 0 0,-24 19 373 0 0,29-24-397 0 0,37-25 168 0 0,-67 50-274 0 0,0 2-1 0 0,1 0 1 0 0,29-12 0 0 0,-37 18-43 0 0,0 0 0 0 0,0 1 0 0 0,1 0 0 0 0,-1 0 0 0 0,9 1 0 0 0,-15 0-3 0 0,0 0-1 0 0,0 0 1 0 0,0 0-1 0 0,0 1 1 0 0,0-1-1 0 0,0 0 1 0 0,0 1-1 0 0,0-1 1 0 0,0 1-1 0 0,0-1 1 0 0,0 1 0 0 0,-1-1-1 0 0,1 1 1 0 0,0-1-1 0 0,0 1 1 0 0,-1 0-1 0 0,1 0 1 0 0,0-1-1 0 0,-1 1 1 0 0,1 0-1 0 0,-1 0 1 0 0,1 0-1 0 0,0 1 1 0 0,7 20-70 0 0,-7-14 67 0 0,0-1 0 0 0,0 0 0 0 0,0 0 1 0 0,-1 1-1 0 0,-1-1 0 0 0,0 10 1 0 0,-11 43 217 0 0,8-45-153 0 0,4-13-44 0 0,0-1 0 0 0,0 0 0 0 0,-1 0 1 0 0,1 0-1 0 0,0 0 0 0 0,0 0 0 0 0,0 0 0 0 0,0 0 0 0 0,1 0 1 0 0,-1 0-1 0 0,0 0 0 0 0,0 0 0 0 0,0 0 0 0 0,1 0 1 0 0,-1 0-1 0 0,1 0 0 0 0,-1 0 0 0 0,1 0 0 0 0,-1 0 0 0 0,1 0 1 0 0,-1 0-1 0 0,1-1 0 0 0,0 1 0 0 0,-1 0 0 0 0,1 0 1 0 0,0-1-1 0 0,1 2 0 0 0,1 0-664 0 0,1-1 0 0 0,-1 1 0 0 0,0-1 0 0 0,0 0 0 0 0,0 0 0 0 0,5 1 0 0 0,-4-1-1698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3679 0 0,'0'0'14495'0'0,"1"2"-13870"0"0,7 18 955 0 0,-7-18-544 0 0,2 13-84 0 0,-2-11-915 0 0,-1 0 0 0 0,1 0-1 0 0,-1 0 1 0 0,0 1 0 0 0,-1-1 0 0 0,1 0-1 0 0,-1 0 1 0 0,0 0 0 0 0,0 0-1 0 0,0 0 1 0 0,-3 7 0 0 0,-4 8-64 0 0,-13 19-1 0 0,12-21-35 0 0,-10 16-178 0 0,10-18-1291 0 0,0 1 0 0 0,-10 27 0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12871 0 0,'0'0'1392'0'0,"11"-3"-1392"0"0,3 0 0 0 0,1 1 216 0 0,2 1 8 0 0,2-2 8 0 0,1 3-4184 0 0,-1-2-840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53 214 5527 0 0,'0'0'498'0'0,"-1"2"-406"0"0,-2 6 246 0 0,0-1 1 0 0,0 0 0 0 0,-3 13-1 0 0,5-11 1737 0 0,-1 0-1 0 0,1 0 0 0 0,1 9 1 0 0,0-16-1987 0 0,1 0 0 0 0,-1 0 0 0 0,1 0 1 0 0,0 0-1 0 0,0 0 0 0 0,0 0 1 0 0,0 0-1 0 0,0 0 0 0 0,0-1 0 0 0,0 1 1 0 0,1 0-1 0 0,-1-1 0 0 0,1 1 0 0 0,-1-1 1 0 0,1 0-1 0 0,0 1 0 0 0,-1-1 1 0 0,4 2-1 0 0,0-1-42 0 0,-1 0 0 0 0,1 0 0 0 0,-1 0 0 0 0,1 0 0 0 0,0-1 0 0 0,-1 0 0 0 0,1 0 0 0 0,0 0 0 0 0,0 0 0 0 0,0-1 0 0 0,0 0 0 0 0,0 0 0 0 0,6-1 0 0 0,28-6-1423 0 0,-4-5-4461 0 0,-23 6 1130 0 0</inkml:trace>
  <inkml:trace contextRef="#ctx0" brushRef="#br0" timeOffset="1">356 1 7831 0 0,'0'0'1070'0'0,"-11"0"6498"0"0,2 22-6887 0 0,-11 40 0 0 0,9-25-545 0 0,-46 127-68 0 0,-24 90-173 0 0,54-158 86 0 0,-44 161 695 0 0,11-40-1810 0 0,52-188-392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0,'0'0'991'0'0,"1"2"-30"0"0,16 32 8446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58 13647 0 0,'14'-15'542'0'0,"-5"7"-196"0"0,0 0 0 0 0,7-11 0 0 0,-12 13 1258 0 0,-6 5-622 0 0,-13 5-308 0 0,-20 14-450 0 0,-257 136 580 0 0,37-18-728 0 0,230-123-108 0 0,23-12-133 0 0,5-2-548 0 0,45-6-400 0 0,53-2 1 0 0,-81 9 1121 0 0,1 0 0 0 0,0 1 0 0 0,-1 1 1 0 0,1 2-1 0 0,26 6 0 0 0,-43-8 60 0 0,0-1-1 0 0,0 1 0 0 0,1 0 0 0 0,-2 0 1 0 0,1 0-1 0 0,0 0 0 0 0,0 1 1 0 0,-1-1-1 0 0,1 1 0 0 0,-1 0 1 0 0,0 0-1 0 0,0 0 0 0 0,0 1 1 0 0,0-1-1 0 0,-1 1 0 0 0,1 0 1 0 0,-1-1-1 0 0,0 1 0 0 0,2 6 0 0 0,-2-4-14 0 0,-1-1 0 0 0,1 0 0 0 0,-1 1-1 0 0,0-1 1 0 0,-1 1 0 0 0,0-1-1 0 0,1 1 1 0 0,-2-1 0 0 0,1 1-1 0 0,-1-1 1 0 0,1 1 0 0 0,-2-1-1 0 0,1 0 1 0 0,-1 1 0 0 0,-2 5 0 0 0,2-6 2 0 0,-1-1 1 0 0,1 0-1 0 0,-1 0 1 0 0,0 0-1 0 0,0 0 1 0 0,-1-1-1 0 0,1 1 1 0 0,-1-1-1 0 0,1 0 1 0 0,-1 0-1 0 0,0 0 1 0 0,0 0-1 0 0,-1-1 1 0 0,1 1-1 0 0,0-1 1 0 0,-1 0-1 0 0,0-1 1 0 0,1 1-1 0 0,-1-1 1 0 0,-5 1-1 0 0,-11 2 198 0 0,0-2 0 0 0,-1 0-1 0 0,-25-1 1 0 0,46-1-249 0 0,-80-6 215 0 0,58 3-159 0 0,1 2 0 0 0,-1 0 0 0 0,-37 4 0 0 0,36-2-3215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 8751 0 0,'0'-2'674'0'0,"-1"-22"9238"0"0,-3 33-7614 0 0,-7 11-2232 0 0,-1-1 0 0 0,-1 0 0 0 0,-1-1 0 0 0,-16 18-1 0 0,-18 23 58 0 0,33-38-85 0 0,9-14-418 0 0,0 0 0 0 0,0 1 0 0 0,1 0 0 0 0,0 0 0 0 0,1 1 1 0 0,0-1-1 0 0,-5 16 0 0 0,8-22-739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6447 0 0,'0'0'688'0'0,"-15"14"-688"0"0,1 2 0 0 0,0 2 1640 0 0,1 4 312 0 0,2 2 56 0 0,1 3 8 0 0,4 3-1704 0 0,3-1-312 0 0,1-4-128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142 228 3679 0 0,'-51'31'539'0'0,"-12"8"6076"0"0,40-30-3298 0 0,21-8-2070 0 0,1-10-40 0 0,1 8-1159 0 0,-1 1 1 0 0,1-1-1 0 0,0 0 0 0 0,0 0 0 0 0,0 1 1 0 0,0-1-1 0 0,0 0 0 0 0,0 0 0 0 0,0 1 1 0 0,0-1-1 0 0,0 0 0 0 0,0 0 1 0 0,0 0-1 0 0,1 1 0 0 0,-1-1 0 0 0,1-1 1 0 0,2-4 223 0 0,0-1 0 0 0,1 1 1 0 0,0 0-1 0 0,0 0 0 0 0,0 1 1 0 0,9-9-1 0 0,34-28 433 0 0,-39 35-558 0 0,21-15 26 0 0,0 0 0 0 0,51-25 1 0 0,69-25-230 0 0,-137 67-49 0 0,1 1-1 0 0,-1 0 0 0 0,1 1 1 0 0,21-3-1 0 0,-34 6 103 0 0,1 0 0 0 0,-1-1 0 0 0,0 1 0 0 0,0 0 0 0 0,0 0 0 0 0,0 0 0 0 0,0 0-1 0 0,0 0 1 0 0,1 0 0 0 0,-1 0 0 0 0,0 0 0 0 0,0 0 0 0 0,0 0 0 0 0,0 0 0 0 0,0 0 0 0 0,0 1 0 0 0,0-1 0 0 0,1 0-1 0 0,-1 0 1 0 0,0 0 0 0 0,0 0 0 0 0,0 0 0 0 0,0 0 0 0 0,0 0 0 0 0,0 0 0 0 0,0 0 0 0 0,0 0 0 0 0,0 0 0 0 0,1 0 0 0 0,-1 0-1 0 0,0 1 1 0 0,0-1 0 0 0,0 0 0 0 0,0 0 0 0 0,0 0 0 0 0,0 0 0 0 0,0 0 0 0 0,0 0 0 0 0,0 0 0 0 0,0 1 0 0 0,2 3 21 0 0,0 1 0 0 0,0-1 0 0 0,-1 1 0 0 0,1 0 0 0 0,-1 0 0 0 0,0 0 0 0 0,-1-1 0 0 0,1 1 0 0 0,-1 0 1 0 0,0 0-1 0 0,0 0 0 0 0,0 0 0 0 0,-2 6 0 0 0,-2 9 315 0 0,-1-1 1 0 0,-8 20-1 0 0,-1 7 296 0 0,13-42-608 0 0,0-1 0 0 0,1 0 0 0 0,0 1 0 0 0,0-1 0 0 0,0 0-1 0 0,0 1 1 0 0,0-1 0 0 0,1 1 0 0 0,-1-1 0 0 0,1 0 0 0 0,0 0 0 0 0,0 1 0 0 0,0-1-1 0 0,0 0 1 0 0,1 0 0 0 0,-1 0 0 0 0,4 5 0 0 0,5 11-191 0 0,-9-17-29 0 0,9 11-1400 0 0,-1-2-495 0 0,-1-1-4592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11055 0 0,'0'0'1002'0'0,"0"3"-824"0"0,-3 15 614 0 0,0 1-1 0 0,-1-1 1 0 0,-11 31-1 0 0,-27 53 3114 0 0,30-74-3836 0 0,-148 283 1121 0 0,141-278-1152 0 0,-7 13-26 0 0,-48 95-12 0 0,73-136-112 0 0,-1-1 0 0 0,0 1 0 0 0,1 0 0 0 0,0 0 0 0 0,0 0 0 0 0,0-1 0 0 0,0 7 0 0 0,1-10-884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8 326 11519 0 0,'0'0'7942'0'0,"0"-2"-7172"0"0,-1-2-677 0 0,0-1-1 0 0,0 1 1 0 0,1-1-1 0 0,0 1 1 0 0,-1-1-1 0 0,2 1 1 0 0,-1-1-1 0 0,0 0 1 0 0,1 1-1 0 0,0 0 1 0 0,0-1-1 0 0,0 1 1 0 0,1 0-1 0 0,0-1 1 0 0,-1 1-1 0 0,1 0 1 0 0,3-4 0 0 0,7-13-97 0 0,0 1 1 0 0,1 0-1 0 0,1 0 1 0 0,1 2-1 0 0,1 0 1 0 0,0 0-1 0 0,2 2 1 0 0,0 0-1 0 0,36-24 1 0 0,-45 35-2 0 0,-1 0 0 0 0,1 1 1 0 0,0 0-1 0 0,0 1 0 0 0,1 0 0 0 0,-1 0 0 0 0,1 1 1 0 0,0 0-1 0 0,-1 1 0 0 0,1 0 0 0 0,0 1 1 0 0,0 0-1 0 0,0 0 0 0 0,-1 1 0 0 0,1 0 0 0 0,0 1 1 0 0,0 0-1 0 0,-1 0 0 0 0,0 1 0 0 0,1 1 1 0 0,-1-1-1 0 0,0 1 0 0 0,16 11 0 0 0,2 2 145 0 0,40 27 50 0 0,-58-37-166 0 0,0 0-1 0 0,-1 0 0 0 0,0 1 1 0 0,14 16-1 0 0,-19-19-10 0 0,-1-1-1 0 0,1 0 1 0 0,0 1 0 0 0,1 5 0 0 0,-2 3 40 0 0,-2-10-45 0 0,-1 0 0 0 0,0 1 1 0 0,0-1-1 0 0,-1 0 0 0 0,1 0 0 0 0,-1 0 0 0 0,1-1 0 0 0,-1 1 0 0 0,0 0 1 0 0,0-1-1 0 0,0 1 0 0 0,0-1 0 0 0,-1 1 0 0 0,-3 2 0 0 0,-6 5 34 0 0,-23 13 0 0 0,31-20-40 0 0,-163 87 292 0 0,96-55-199 0 0,-152 66-648 0 0,146-69-1576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 3223 0 0,'0'0'11502'0'0,"-2"-1"-10928"0"0,1 0-456 0 0,-1 0-1 0 0,1 1 1 0 0,-1-1-1 0 0,0 0 0 0 0,1 1 1 0 0,-1 0-1 0 0,0-1 1 0 0,0 1-1 0 0,1 0 1 0 0,-1 0-1 0 0,0 0 1 0 0,0 0-1 0 0,1 0 0 0 0,-1 0 1 0 0,0 1-1 0 0,-1 0 1 0 0,-2 0-8 0 0,1 1 0 0 0,0-1-1 0 0,0 1 1 0 0,-1 1 0 0 0,1-1 0 0 0,-3 3 0 0 0,-7 5 37 0 0,1 2-1 0 0,-16 17 1 0 0,28-28-118 0 0,-18 18 121 0 0,1 1 0 0 0,1 1 0 0 0,1 1 1 0 0,1 0-1 0 0,0 1 0 0 0,2 1 0 0 0,-12 30 0 0 0,22-48-96 0 0,1 1 1 0 0,0-1-1 0 0,1 1 0 0 0,-1-1 0 0 0,1 1 1 0 0,0 0-1 0 0,1-1 0 0 0,0 1 1 0 0,0 8-1 0 0,1-12-26 0 0,-1-1-1 0 0,1 1 1 0 0,0-1 0 0 0,0 0 0 0 0,-1 1-1 0 0,2-1 1 0 0,-1 0 0 0 0,0 1 0 0 0,0-1-1 0 0,1 0 1 0 0,-1 0 0 0 0,1 0 0 0 0,-1 0-1 0 0,1 0 1 0 0,0-1 0 0 0,0 1 0 0 0,0 0 0 0 0,0-1-1 0 0,0 0 1 0 0,0 1 0 0 0,0-1 0 0 0,1 0-1 0 0,-1 0 1 0 0,0 0 0 0 0,1 0 0 0 0,-1 0-1 0 0,5 0 1 0 0,-1 0 17 0 0,1 0 1 0 0,0-1-1 0 0,-1 0 0 0 0,1 0 1 0 0,0 0-1 0 0,-1-1 0 0 0,1 0 1 0 0,-1 0-1 0 0,10-4 0 0 0,8-3 70 0 0,25-12 0 0 0,-43 17-104 0 0,10-5 1 0 0,1-2 1 0 0,-1 1-1 0 0,-1-2 1 0 0,0 0-1 0 0,-1-1 1 0 0,0 0-1 0 0,-1-1 1 0 0,0-1-1 0 0,-1 0 1 0 0,0-1-1 0 0,-1 0 1 0 0,13-25-1 0 0,-21 34-112 0 0,0 1 0 0 0,-1-1-1 0 0,0 0 1 0 0,0 0 0 0 0,0 0-1 0 0,0-1 1 0 0,-1 1 0 0 0,0 0-1 0 0,-1-1 1 0 0,0-8 0 0 0,0 11 30 0 0,0 1 0 0 0,-1-1 0 0 0,0 1 0 0 0,1-1 0 0 0,-2 1 1 0 0,1 0-1 0 0,0 0 0 0 0,-1-1 0 0 0,1 1 0 0 0,-1 0 0 0 0,0 0 0 0 0,0 0 1 0 0,0 1-1 0 0,0-1 0 0 0,0 0 0 0 0,-1 1 0 0 0,0 0 0 0 0,1-1 0 0 0,-1 1 0 0 0,-3-2 1 0 0,2 2-620 0 0,0 0 0 0 0,1 0 1 0 0,-1 1-1 0 0,0-1 0 0 0,0 1 1 0 0,0 0-1 0 0,-1 0 0 0 0,1 1 1 0 0,-7-1-1 0 0,8 1-1214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52 1375 0 0,'4'-4'73'0'0,"0"0"49"0"0,1 0 0 0 0,-1 0 1 0 0,-1-1-1 0 0,1 1 1 0 0,9-22 19631 0 0,-17 26-19697 0 0,-1 0-1 0 0,1 0 1 0 0,-1 0 0 0 0,0 1 0 0 0,1-1 0 0 0,-1 1-1 0 0,1 0 1 0 0,-9 4 0 0 0,-38 18-53 0 0,29-12 101 0 0,-20 8 41 0 0,-73 47 1 0 0,114-66-147 0 0,-5 8-13 0 0,6-7 8 0 0,0-1 1 0 0,0 1 0 0 0,0 0-1 0 0,0-1 1 0 0,0 1-1 0 0,0 0 1 0 0,1-1 0 0 0,-1 1-1 0 0,0 0 1 0 0,0-1 0 0 0,1 1-1 0 0,-1-1 1 0 0,0 1-1 0 0,1-1 1 0 0,-1 1 0 0 0,1 0-1 0 0,4 4-76 0 0,0 0 0 0 0,1-1 0 0 0,-1 0-1 0 0,11 6 1 0 0,14 12-121 0 0,-21-13 185 0 0,0 0 0 0 0,-2 1-1 0 0,1 0 1 0 0,-1 1 0 0 0,0-1 0 0 0,-1 1 0 0 0,-1 1-1 0 0,0-1 1 0 0,0 1 0 0 0,-1 0 0 0 0,0 0-1 0 0,2 15 1 0 0,-6-25 18 0 0,1 1 1 0 0,0 0-1 0 0,-1 0 0 0 0,0 0 0 0 0,0 0 0 0 0,0-1 0 0 0,0 1 1 0 0,0 0-1 0 0,0 0 0 0 0,-1 0 0 0 0,1-1 0 0 0,-1 1 1 0 0,0 0-1 0 0,-1 2 0 0 0,-1 5 35 0 0,1-6-2 0 0,1 0 0 0 0,-1 0 1 0 0,1 0-1 0 0,-1-1 1 0 0,0 1-1 0 0,-1 0 0 0 0,1-1 1 0 0,0 0-1 0 0,-1 1 1 0 0,0-1-1 0 0,0 0 0 0 0,0 0 1 0 0,0-1-1 0 0,0 1 0 0 0,-1-1 1 0 0,1 1-1 0 0,-1-1 1 0 0,0 0-1 0 0,0-1 0 0 0,1 1 1 0 0,-9 2-1 0 0,-5 0 75 0 0,0 0-1 0 0,-1-1 0 0 0,-33 1 1 0 0,34-3-81 0 0,-24 2 2 0 0,-1-2 1 0 0,-56-7-1 0 0,73 1-861 0 0,23 2-1050 0 0,4-8-5530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2303 0 0,'0'0'16727'0'0,"-1"2"-15954"0"0,-9 11 169 0 0,1 1-1 0 0,0 1 0 0 0,1-1 0 0 0,-12 30 1 0 0,15-30-825 0 0,2-6-65 0 0,1 0 0 0 0,0-1 0 0 0,0 1 0 0 0,1 0 0 0 0,0 0 0 0 0,0 0 0 0 0,1 0 0 0 0,0 9 0 0 0,0-2-166 0 0,1-7-488 0 0,1-2 234 0 0,-1-4-100 0 0,2 3 217 0 0,-3 12-13434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132 432 2759 0 0,'0'0'126'0'0,"0"2"-5"0"0,0-2-119 0 0,12 42 8198 0 0,-10-24-7135 0 0,-2-16-894 0 0,-1-1 0 0 0,1 1 0 0 0,0-1 1 0 0,-1 1-1 0 0,1-1 0 0 0,-1 0 0 0 0,0 1 0 0 0,1-1 1 0 0,-1 0-1 0 0,0 1 0 0 0,0-1 0 0 0,0 0 1 0 0,0 0-1 0 0,0 0 0 0 0,0 0 0 0 0,0 0 1 0 0,-1 1-1 0 0,-21 14 1337 0 0,23-16-1481 0 0,-9 5 516 0 0,0 0 1 0 0,-17 7 0 0 0,23-11-483 0 0,-1 0 0 0 0,1 0 0 0 0,0-1 0 0 0,-1 1 1 0 0,1-1-1 0 0,-1 1 0 0 0,1-1 0 0 0,-1 0 1 0 0,1-1-1 0 0,0 1 0 0 0,-6-2 0 0 0,8 2-56 0 0,1-1 0 0 0,-1 1 0 0 0,0 0 1 0 0,1-1-1 0 0,-1 1 0 0 0,0-1 0 0 0,1 1 0 0 0,-1-1 0 0 0,1 0 0 0 0,-1 1 0 0 0,1-1 0 0 0,-1 0 0 0 0,1 1 0 0 0,0-1 0 0 0,-1 0 0 0 0,1 1 0 0 0,0-1 1 0 0,-1 0-1 0 0,1 0 0 0 0,0 0 0 0 0,-1-1-5 0 0,-1-3-25 0 0,1 1 0 0 0,0-1 0 0 0,0 1 0 0 0,0-1 1 0 0,0 1-1 0 0,1-1 0 0 0,-1 0 0 0 0,2-6 0 0 0,6-39-281 0 0,-2 18-80 0 0,1-1 48 0 0,0 1-1 0 0,2 0 1 0 0,22-55 0 0 0,-21 65 235 0 0,2 0 1 0 0,1 0 0 0 0,0 1 0 0 0,1 0-1 0 0,29-32 1 0 0,-36 46 93 0 0,1 0 0 0 0,0 1-1 0 0,0 0 1 0 0,0 1 0 0 0,1-1 0 0 0,-1 1-1 0 0,2 1 1 0 0,14-8 0 0 0,-17 10 60 0 0,-1 1 1 0 0,1-1-1 0 0,0 1 1 0 0,0-1-1 0 0,0 2 0 0 0,0-1 1 0 0,0 1-1 0 0,0 0 1 0 0,0 0-1 0 0,0 0 1 0 0,0 1-1 0 0,0 0 0 0 0,-1 0 1 0 0,10 4-1 0 0,-6-2 10 0 0,0 0 0 0 0,-1 1 0 0 0,1 0 0 0 0,-1 1 0 0 0,0 0 0 0 0,0 0-1 0 0,-1 1 1 0 0,0 0 0 0 0,1 0 0 0 0,-2 1 0 0 0,1-1 0 0 0,-1 2 0 0 0,0-1 0 0 0,-1 1 0 0 0,0-1-1 0 0,0 2 1 0 0,7 15 0 0 0,-11-20-49 0 0,0-1 0 0 0,-1 1-1 0 0,0-1 1 0 0,0 1 0 0 0,0 0-1 0 0,0-1 1 0 0,0 1 0 0 0,-1-1-1 0 0,1 1 1 0 0,-1-1 0 0 0,0 1-1 0 0,0-1 1 0 0,0 0 0 0 0,-1 1 0 0 0,1-1-1 0 0,-1 0 1 0 0,-2 3 0 0 0,-5 8 35 0 0,0 0 0 0 0,-14 15 0 0 0,-6 2 75 0 0,-55 48 0 0 0,15-17 58 0 0,45-39-288 0 0,-142 151-2117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15 7367 0 0,'0'0'334'0'0,"0"-15"10583"0"0,0 18-9978 0 0,-6 15-764 0 0,-3 14 62 0 0,-1 0 0 0 0,-2-1 0 0 0,-21 42 1 0 0,-221 310 504 0 0,76-151-679 0 0,74-93-649 0 0,64-77-5693 0 0,27-43-15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82 119 15575 0 0,'-11'-3'314'0'0,"6"2"-189"0"0,0 0-1 0 0,0 0 1 0 0,0 0-1 0 0,0 1 1 0 0,0 0-1 0 0,0 0 1 0 0,0 0-1 0 0,0 1 1 0 0,1-1-1 0 0,-1 1 1 0 0,-11 4 2281 0 0,19-5-1564 0 0,9 2-453 0 0,-1 0-1 0 0,1-1 1 0 0,0-1-1 0 0,-1 0 0 0 0,1 0 1 0 0,13-3-1 0 0,75-17 1096 0 0,-45 7-763 0 0,-2 3-240 0 0,336-54 814 0 0,-346 58-1426 0 0,46-2 466 0 0,-81 8-657 0 0,0 0 0 0 0,0 1 0 0 0,0 0-1 0 0,-1 0 1 0 0,1 0 0 0 0,0 1 0 0 0,-1 0-1 0 0,12 6 1 0 0,-17-7-1094 0 0</inkml:trace>
  <inkml:trace contextRef="#ctx0" brushRef="#br0" timeOffset="1">1042 221 21535 0 0,'0'0'4773'0'0,"-1"2"-4389"0"0,-4 9-269 0 0,0 0 0 0 0,-2 0-1 0 0,1 0 1 0 0,-1-1-1 0 0,-15 18 1 0 0,-48 44 416 0 0,25-34-1557 0 0,34-30 191 0 0,0 0 1 0 0,1 1 0 0 0,0 0-1 0 0,1 1 1 0 0,0 0 0 0 0,-12 18 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31 19663 0 0,'-3'-16'2136'0'0,"-2"8"-2136"0"0,-5 2 760 0 0,-2 9-504 0 0,2 5-1144 0 0,5 5-8256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 12895 0 0,'-1'-1'998'0'0,"-1"-1"-930"0"0,0 1 0 0 0,1 0 1 0 0,-1 0-1 0 0,0 1 1 0 0,0-1-1 0 0,0 0 0 0 0,0 1 1 0 0,0-1-1 0 0,0 1 0 0 0,0 0 1 0 0,0-1-1 0 0,0 1 1 0 0,0 0-1 0 0,0 0 0 0 0,0 0 1 0 0,0 1-1 0 0,0-1 0 0 0,0 0 1 0 0,0 1-1 0 0,-2 0 1 0 0,-6 3 861 0 0,0-1 1 0 0,-17 10-1 0 0,13-5-405 0 0,9-6-497 0 0,-39 18-236 0 0,2 2 1 0 0,-75 52-1 0 0,111-68 324 0 0,-1-1 1 0 0,1 1-1 0 0,0 0 1 0 0,1 0-1 0 0,-8 10 1 0 0,11-12-58 0 0,0 0 1 0 0,0-1-1 0 0,0 1 1 0 0,0 1-1 0 0,1-1 1 0 0,0 0 0 0 0,-1 0-1 0 0,1 0 1 0 0,1 1-1 0 0,-1-1 1 0 0,1 6-1 0 0,0-8-35 0 0,0-1-1 0 0,0 0 0 0 0,0 0 0 0 0,1 0 1 0 0,-1 0-1 0 0,1 0 0 0 0,-1 0 1 0 0,0 0-1 0 0,1 0 0 0 0,0 0 1 0 0,-1 0-1 0 0,1 0 0 0 0,0 0 0 0 0,-1 0 1 0 0,1 0-1 0 0,0-1 0 0 0,0 1 1 0 0,0 0-1 0 0,1 1 0 0 0,19 8 274 0 0,-16-9-167 0 0,0 0-1 0 0,1 0 1 0 0,-1-1 0 0 0,0 1-1 0 0,0-1 1 0 0,1 0 0 0 0,-1-1-1 0 0,0 1 1 0 0,0-1 0 0 0,1 0 0 0 0,-1 0-1 0 0,0-1 1 0 0,0 0 0 0 0,0 0-1 0 0,0 0 1 0 0,-1 0 0 0 0,1-1-1 0 0,-1 1 1 0 0,1-1 0 0 0,4-4-1 0 0,-1 0 73 0 0,0 0 0 0 0,0 0 0 0 0,0-1 0 0 0,-1 0-1 0 0,0 0 1 0 0,-1-1 0 0 0,0 0 0 0 0,0 0-1 0 0,4-10 1 0 0,-4 5 225 0 0,-1-1 0 0 0,8-29 0 0 0,-8 22-899 0 0,-1 12-1083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18 194 919 0 0,'-11'-4'12830'0'0,"11"4"-12439"0"0,-1-1 0 0 0,1 1 0 0 0,-1 0 0 0 0,1-1 1 0 0,-1 1-1 0 0,1-1 0 0 0,0 1 0 0 0,-1-1 0 0 0,1 0 0 0 0,0 1 1 0 0,-1-1-1 0 0,1 1 0 0 0,0-1 0 0 0,0 1 0 0 0,-1-1 1 0 0,1 0-1 0 0,0 1 0 0 0,0-1 0 0 0,0 0 0 0 0,0 1 0 0 0,0-1 1 0 0,0 0-1 0 0,0 1 0 0 0,0-2 0 0 0,1 0-230 0 0,-1 1 1 0 0,1-1-1 0 0,-1 1 0 0 0,1-1 1 0 0,0 1-1 0 0,0-1 0 0 0,0 1 1 0 0,0 0-1 0 0,0 0 0 0 0,1-2 1 0 0,2-1-295 0 0,1 0 0 0 0,-1 0 0 0 0,1 1 0 0 0,0 0-1 0 0,7-4 1 0 0,104-47-595 0 0,25-8-262 0 0,-131 57 874 0 0,1 1 0 0 0,14-3 0 0 0,-23 6 190 0 0,0 1 77 0 0,1 0-114 0 0,-1 1 0 0 0,0-1 0 0 0,0 1 0 0 0,0-1 0 0 0,0 1 0 0 0,1 0 0 0 0,-1 0 0 0 0,0 0 0 0 0,0 0 0 0 0,0 0 0 0 0,-1 0 0 0 0,1 1 0 0 0,0-1 0 0 0,0 1 0 0 0,2 2 0 0 0,-2-2-31 0 0,0 0 0 0 0,1 1 0 0 0,-1-1 0 0 0,0 1 0 0 0,0-1 0 0 0,0 1 0 0 0,-1 0 0 0 0,1 0 0 0 0,-1 0 0 0 0,1 0 0 0 0,-1 0 0 0 0,1 3 0 0 0,0 1 23 0 0,-1-3 17 0 0,-1-1 1 0 0,1 1-1 0 0,-1 0 1 0 0,0-1-1 0 0,0 1 1 0 0,0 0-1 0 0,0-1 0 0 0,-1 1 1 0 0,-1 6-1 0 0,0-1 58 0 0,-1 15 157 0 0,-9 74 239 0 0,11-93-762 0 0,1 0 0 0 0,0 0-1 0 0,-1 0 1 0 0,2 0 0 0 0,-1 0-1 0 0,1 0 1 0 0,0-1 0 0 0,1 6 0 0 0,0-2-4279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189 226 5527 0 0,'-2'1'4083'0'0,"-2"1"-3396"0"0,-1 0 0 0 0,2 0 0 0 0,-1 1 0 0 0,0 0 0 0 0,0 0 0 0 0,1 0 0 0 0,0 0 0 0 0,-1 0 0 0 0,-4 8 0 0 0,-2 4-128 0 0,-11 20 0 0 0,8-11-10 0 0,7-14-424 0 0,-10 17 100 0 0,-1 0 0 0 0,-35 40 0 0 0,44-58-165 0 0,7-8 204 0 0,10-10-95 0 0,-7 7-135 0 0,177-172 719 0 0,49-41-1301 0 0,-212 203 504 0 0,0 1 1 0 0,0 0-1 0 0,24-10 0 0 0,-33 17 82 0 0,0 1 1 0 0,1 0-1 0 0,0 0 1 0 0,-1 1-1 0 0,1 0 1 0 0,0 0-1 0 0,0 1 1 0 0,0 0-1 0 0,1 1 1 0 0,9 0-1 0 0,-16 1 15 0 0,0-1-1 0 0,0 1 1 0 0,0-1-1 0 0,0 1 1 0 0,0 0-1 0 0,0 0 1 0 0,-1 0-1 0 0,1 0 1 0 0,0 0 0 0 0,-1 0-1 0 0,1 1 1 0 0,0-1-1 0 0,-1 1 1 0 0,3 2-1 0 0,-2-1 50 0 0,1 0 0 0 0,-1 1 0 0 0,0-1 0 0 0,0 1 0 0 0,3 6 0 0 0,-4-5-34 0 0,0-1 0 0 0,0 1 0 0 0,0-1 0 0 0,-1 1 0 0 0,0-1 0 0 0,1 1 0 0 0,-2-1 0 0 0,1 1 0 0 0,-1 5 0 0 0,-13 42 368 0 0,5-18-136 0 0,1-6-156 0 0,-1 0 0 0 0,-2-1 1 0 0,-25 48-1 0 0,18-41-159 0 0,-17 50 1 0 0,34-82-95 0 0,0-1 1 0 0,1 0-1 0 0,-1 1 0 0 0,1-1 1 0 0,0 1-1 0 0,-1-1 0 0 0,1 1 0 0 0,0-1 1 0 0,0 0-1 0 0,0 1 0 0 0,0-1 0 0 0,0 1 1 0 0,0-1-1 0 0,0 1 0 0 0,1-1 1 0 0,-1 1-1 0 0,1-1 0 0 0,-1 0 0 0 0,1 1 1 0 0,-1-1-1 0 0,1 0 0 0 0,-1 1 1 0 0,1-1-1 0 0,0 0 0 0 0,0 0 0 0 0,0 1 1 0 0,0-1-1 0 0,0 0 0 0 0,0 0 0 0 0,0 0 1 0 0,0 0-1 0 0,0-1 0 0 0,1 1 1 0 0,-1 0-1 0 0,0 0 0 0 0,0-1 0 0 0,1 1 1 0 0,-1-1-1 0 0,0 1 0 0 0,1-1 0 0 0,-1 1 1 0 0,1-1-1 0 0,-1 0 0 0 0,1 0 1 0 0,1 0-1 0 0,16 0-6678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 2759 0 0,'-2'0'207'0'0,"-17"2"1013"0"0,16-2-406 0 0,0 1 1 0 0,1-1 0 0 0,-1 1-1 0 0,1-1 1 0 0,-1 1-1 0 0,1 0 1 0 0,-1 0-1 0 0,1 1 1 0 0,-1-1 0 0 0,1 0-1 0 0,0 1 1 0 0,0-1-1 0 0,-1 1 1 0 0,-3 5 3769 0 0,21-3-3511 0 0,-3-4-752 0 0,0 0-1 0 0,1 0 1 0 0,-1-1-1 0 0,0-1 1 0 0,18-4-1 0 0,3-1 141 0 0,-26 6-403 0 0,117-15 891 0 0,-97 14-732 0 0,1 1-1 0 0,43 4 0 0 0,47 17-33 0 0,-90-14-271 0 0,9-3-967 0 0,-35-3 579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 6911 0 0,'0'0'528'0'0,"1"-1"-341"0"0,1-9 1790 0 0,9 6 2549 0 0,-9 4-4126 0 0,-1-1 0 0 0,1 1 0 0 0,0 0 0 0 0,-1-1 0 0 0,1 1 0 0 0,0 0 1 0 0,0 0-1 0 0,2 1 0 0 0,1-1-132 0 0,-1 1-1 0 0,1 0 1 0 0,-1 1 0 0 0,1-1-1 0 0,-1 1 1 0 0,0 0 0 0 0,5 2-1 0 0,-6-2-113 0 0,0 0-1 0 0,-1 0 1 0 0,1 1-1 0 0,0-1 1 0 0,-1 1-1 0 0,1-1 1 0 0,-1 1-1 0 0,0 0 1 0 0,0 0-1 0 0,0 0 1 0 0,0 0-1 0 0,0 0 1 0 0,1 3-1 0 0,-1 0-26 0 0,0-1 1 0 0,-1 1-1 0 0,0-1 0 0 0,0 1 1 0 0,0-1-1 0 0,-1 1 0 0 0,0 9 0 0 0,-1 1-37 0 0,-1 1-1 0 0,-1-1 0 0 0,-1 1 0 0 0,-9 25 0 0 0,-5 4-83 0 0,-45 83-1 0 0,57-118 2 0 0,0 1 0 0 0,-7 22 0 0 0,12-31-118 0 0,0 0 0 0 0,0 0 0 0 0,0 1 0 0 0,1-1 0 0 0,-1 0-1 0 0,1 0 1 0 0,0 1 0 0 0,0-1 0 0 0,0 0 0 0 0,1 1 0 0 0,-1-1-1 0 0,1 0 1 0 0,0 1 0 0 0,0-1 0 0 0,1 4 0 0 0,-1-6-167 0 0,-1-1 1 0 0,1 1-1 0 0,-1 0 1 0 0,1-1-1 0 0,-1 1 1 0 0,1-1-1 0 0,0 1 1 0 0,-1-1-1 0 0,1 1 0 0 0,0-1 1 0 0,-1 1-1 0 0,1-1 1 0 0,0 0-1 0 0,0 1 1 0 0,0-1-1 0 0,-1 0 1 0 0,1 0-1 0 0,1 1 1 0 0,1 0-1150 0 0,13 4-5060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83 10591 0 0,'2'-7'297'0'0,"-1"1"0"0"0,2-1-1 0 0,-1 0 1 0 0,1 1-1 0 0,0 0 1 0 0,5-10 0 0 0,-5 13 457 0 0,-1-1 0 0 0,1 1 0 0 0,-1 0 0 0 0,1 0 0 0 0,0 0 0 0 0,0 1 0 0 0,6-5 2035 0 0,-9 7-2748 0 0,1 1 0 0 0,0-1 1 0 0,0 0-1 0 0,0 1 0 0 0,-1-1 0 0 0,1 0 0 0 0,0 1 0 0 0,-1-1 0 0 0,1 1 1 0 0,0-1-1 0 0,-1 1 0 0 0,1 0 0 0 0,0-1 0 0 0,-1 1 0 0 0,1-1 0 0 0,-1 1 1 0 0,1 0-1 0 0,-1 0 0 0 0,1-1 0 0 0,-1 1 0 0 0,0 0 0 0 0,1 0 0 0 0,-1 1 1 0 0,5 18 341 0 0,-5-13-304 0 0,0 1 0 0 0,0-1 0 0 0,-1 0 0 0 0,-1 1 0 0 0,1-1 0 0 0,-1 0-1 0 0,-5 12 1 0 0,-25 46 466 0 0,12-25-165 0 0,0 8-97 0 0,-21 81 1 0 0,6-17-1931 0 0,30-100 1383 0 0,4-6-293 0 0,-1 1 0 0 0,0-1 0 0 0,-1 0 0 0 0,0 0 0 0 0,0 0 0 0 0,0-1 0 0 0,-1 1 0 0 0,1-1 0 0 0,-1 1 0 0 0,-8 7 0 0 0,-10 5-1491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1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10679 0 0,'0'0'971'0'0,"2"0"-800"0"0,45-12 2001 0 0,65-11 2024 0 0,200-10 155 0 0,160-16-1671 0 0,-312 34-2213 0 0,-135 13-400 0 0,0-1-93 0 0,32 2 0 0 0,-54 1-565 0 0,-16 14-3735 0 0,-3-1 2380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10335 0 0,'0'0'2424'0'0,"0"2"-1961"0"0,-2 4-207 0 0,0 0-1 0 0,0 0 1 0 0,1 0 0 0 0,0 0-1 0 0,1 0 1 0 0,-1 1-1 0 0,1-1 1 0 0,0 0 0 0 0,1 0-1 0 0,1 9 1 0 0,0 19 444 0 0,-2 11-451 0 0,-2 0 1 0 0,-1 0 0 0 0,-3-1-1 0 0,-2 1 1 0 0,-21 71-1 0 0,13-74-258 0 0,-1-2-1 0 0,-24 41 0 0 0,-52 72-150 0 0,9-25 29 0 0,81-123 89 0 0,0-1-1 0 0,0 1 1 0 0,0 0 0 0 0,1 1-1 0 0,0-1 1 0 0,0 0-1 0 0,0 1 1 0 0,0-1 0 0 0,0 9-1 0 0,2-14 7 0 0,0 1 0 0 0,0-1-1 0 0,0 0 1 0 0,0 1 0 0 0,0-1-1 0 0,1 0 1 0 0,-1 1 0 0 0,0-1-1 0 0,0 0 1 0 0,1 1 0 0 0,-1-1-1 0 0,0 0 1 0 0,0 0 0 0 0,1 1-1 0 0,-1-1 1 0 0,0 0 0 0 0,0 0-1 0 0,1 1 1 0 0,-1-1 0 0 0,0 0-1 0 0,1 0 1 0 0,-1 0 0 0 0,1 0-1 0 0,-1 0 1 0 0,0 1 0 0 0,1-1-1 0 0,-1 0 1 0 0,0 0 0 0 0,1 0-1 0 0,-1 0 1 0 0,0 0 0 0 0,1 0-1 0 0,0 0-240 0 0,15 0-3687 0 0,4-4-1228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17 100 12151 0 0,'0'0'7448'0'0,"3"-1"-6838"0"0,43-10 478 0 0,54-22-1 0 0,-66 20-858 0 0,1 2 0 0 0,1 1-1 0 0,63-9 1 0 0,-95 18-217 0 0,0 1 1 0 0,1-1-1 0 0,-1 1 0 0 0,0 0 0 0 0,0 1 1 0 0,1-1-1 0 0,-1 1 0 0 0,0 0 0 0 0,0 0 1 0 0,0 0-1 0 0,0 0 0 0 0,0 1 0 0 0,0-1 1 0 0,0 1-1 0 0,6 4 0 0 0,-3 5-12 0 0,-6-8-2 0 0,0 1-1 0 0,0-1 0 0 0,-1 1 1 0 0,1-1-1 0 0,-1 0 1 0 0,0 1-1 0 0,0-1 0 0 0,0 1 1 0 0,0-1-1 0 0,-1 1 1 0 0,1-1-1 0 0,-3 5 0 0 0,1-2-7 0 0,0 0-1 0 0,-1-1 1 0 0,1 1-1 0 0,-1-1 0 0 0,-1 1 1 0 0,-4 5-1 0 0,-4 3-16 0 0,0-1 0 0 0,-1-1 0 0 0,-27 20 0 0 0,-84 52-56 0 0,-5 3-66 0 0,40-13-483 0 0,89-74 633 0 0,-1 0 0 0 0,1 0 0 0 0,0 0 1 0 0,-1 0-1 0 0,1 1 0 0 0,0-1 0 0 0,-1 0 0 0 0,1 0 0 0 0,0 1 0 0 0,0-1 0 0 0,-1 0 0 0 0,1 1 0 0 0,0-1 1 0 0,0 0-1 0 0,0 1 0 0 0,-1-1 0 0 0,1 0 0 0 0,0 1 0 0 0,0-1 0 0 0,0 0 0 0 0,0 1 0 0 0,0-1 0 0 0,0 1 1 0 0,0-1-1 0 0,0 0 0 0 0,0 1 0 0 0,0-1 0 0 0,0 1 0 0 0,0-1 0 0 0,0 0 0 0 0,0 1 0 0 0,0-1 1 0 0,0 0-1 0 0,1 1 0 0 0,-1 0 11 0 0,1 0-1 0 0,0 0 1 0 0,0-1 0 0 0,0 1 0 0 0,0 0 0 0 0,0-1 0 0 0,0 1-1 0 0,0-1 1 0 0,0 1 0 0 0,0-1 0 0 0,0 0 0 0 0,1 1 0 0 0,5 1 68 0 0,-1-1 0 0 0,0 0 0 0 0,11 0 0 0 0,167-13 832 0 0,-18 0-681 0 0,-111 11-252 0 0,60-1 13 0 0,-98 0-402 0 0,-1 0 0 0 0,1-1 1 0 0,-1 0-1 0 0,28-11 1 0 0,-22 4-1090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2 455 0 0,'-53'24'901'0'0,"12"-7"11524"0"0,43-16-11273 0 0,12 0-451 0 0,0 0 1 0 0,0-1 0 0 0,0-1 0 0 0,0 0-1 0 0,0-1 1 0 0,17-5 0 0 0,22-2 278 0 0,16 0-223 0 0,-14 2-268 0 0,102-2-1 0 0,-151 9-958 0 0,0 0 1 0 0,0 1-1 0 0,0 0 0 0 0,0 0 0 0 0,0 0 1 0 0,0 1-1 0 0,-1 0 0 0 0,7 3 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13679 0 0,'0'0'1239'0'0,"3"-1"-1022"0"0,13-2 600 0 0,1-1-1 0 0,-1 0 0 0 0,22-10 1 0 0,19-5 1581 0 0,-38 14-1546 0 0,1 1 0 0 0,22-2 0 0 0,-34 5-721 0 0,1 1-1 0 0,0 0 1 0 0,-1 0 0 0 0,1 1-1 0 0,-1 0 1 0 0,1 1 0 0 0,13 4-1 0 0,-15-4-112 0 0,69 22-744 0 0,-66-22-105 0 0,0 0-1 0 0,0-1 0 0 0,12 1 1 0 0,-2-3-544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3679 0 0,'-23'4'160'0'0,"11"0"40"0"0,-1 0-200 0 0,0 3 0 0 0,0-1 0 0 0,1 2 0 0 0,-1 2 136 0 0,2-1-8 0 0,-4 2 112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30 3223 0 0,'-2'1'240'0'0,"-11"3"908"0"0,-1 1 0 0 0,-25 3-1 0 0,23-5 1062 0 0,1 0 1 0 0,-23 9-1 0 0,3 1 5688 0 0,50-16-6758 0 0,15-4-1049 0 0,180-40 1290 0 0,-158 39-1049 0 0,0 1-1 0 0,57 1 0 0 0,-98 5-328 0 0,-7 1-4 0 0,1 0 0 0 0,-1 0 0 0 0,0 1-1 0 0,0-1 1 0 0,1 1 0 0 0,-1 0-1 0 0,6 1 1 0 0,-8-1-102 0 0,-4 12-779 0 0,1-11 846 0 0,1-1 0 0 0,-1 0-1 0 0,0 1 1 0 0,1-1 0 0 0,-1 0-1 0 0,0 1 1 0 0,1-1-1 0 0,-1 0 1 0 0,0 0 0 0 0,0 0-1 0 0,0 0 1 0 0,0 0-1 0 0,0 0 1 0 0,0 0 0 0 0,-1 0-1 0 0,1-1 1 0 0,0 1-1 0 0,0 0 1 0 0,-3 0 0 0 0,-11 9-82 0 0,14-9 116 0 0,0 0-1 0 0,0-1 1 0 0,0 1 0 0 0,0-1 0 0 0,0 1 0 0 0,0 0-1 0 0,0 0 1 0 0,0 0 0 0 0,1-1 0 0 0,-1 1 0 0 0,0 0-1 0 0,1 0 1 0 0,-1 0 0 0 0,0 0 0 0 0,1 0 0 0 0,0 0-1 0 0,-1 0 1 0 0,1 0 0 0 0,-1 0 0 0 0,1 1 0 0 0,0-1-1 0 0,0 0 1 0 0,0 2 0 0 0,-1-1-6 0 0,-7 42-311 0 0,7-36 231 0 0,0-1 1 0 0,0 1-1 0 0,-1-1 0 0 0,0 1 1 0 0,0-1-1 0 0,-4 8 0 0 0,2-9 54 0 0,0 1-1 0 0,0-1 1 0 0,0 0 0 0 0,-1-1-1 0 0,0 1 1 0 0,0-1-1 0 0,0 0 1 0 0,-8 6 0 0 0,-8 4-173 0 0,-24 12 1 0 0,-2 2 76 0 0,-69 56 661 0 0,98-70-405 0 0,1 1-1 0 0,0 1 0 0 0,2 0 1 0 0,-16 22-1 0 0,27-34-80 0 0,1 0-1 0 0,1 0 1 0 0,-1 0-1 0 0,1 0 1 0 0,-3 11-1 0 0,5-16-40 0 0,0 1 0 0 0,1 0 0 0 0,-1-1 0 0 0,0 1 0 0 0,1-1 0 0 0,-1 1 0 0 0,1-1 0 0 0,-1 1 0 0 0,1-1 0 0 0,-1 1 0 0 0,1-1 0 0 0,0 1 0 0 0,-1-1 0 0 0,1 0 0 0 0,-1 1 0 0 0,1-1 0 0 0,0 0 0 0 0,-1 1 0 0 0,1-1 0 0 0,1 0 0 0 0,-2 0 1 0 0,4 2-78 0 0,-1-1-1 0 0,1 0 1 0 0,0 0-1 0 0,0 0 1 0 0,0-1-1 0 0,0 1 0 0 0,-1-1 1 0 0,1 0-1 0 0,0 0 1 0 0,0 0-1 0 0,5-1 1 0 0,4-2-636 0 0,0 0 0 0 0,12-5 0 0 0,5-2-378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41 8287 0 0,'0'0'639'0'0,"-2"0"-415"0"0,-15-2 2384 0 0,0 1-1 0 0,0 0 1 0 0,-30 4 3630 0 0,76 2-5544 0 0,-4 0-428 0 0,24-3-18 0 0,75-6-1 0 0,47-17 113 0 0,55-3-2472 0 0,-211 23 450 0 0,-3-1-3851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71 121 15951 0 0,'0'0'1446'0'0,"-1"2"-1192"0"0,-12 27 885 0 0,-13 52-1 0 0,10-33 53 0 0,13-38-1079 0 0,0 1-1 0 0,0-1 1 0 0,1 0-1 0 0,0 1 1 0 0,1-1-1 0 0,0 1 1 0 0,1-1-1 0 0,0 1 1 0 0,1 0-1 0 0,0-1 1 0 0,1 1-1 0 0,0-1 1 0 0,0 0-1 0 0,1 0 1 0 0,7 19-1 0 0,6 3-2504 0 0,-15-30 1034 0 0</inkml:trace>
  <inkml:trace contextRef="#ctx0" brushRef="#br0" timeOffset="1">775 12 18055 0 0,'2'-11'4592'0'0,"-5"22"-3581"0"0,-6 25-926 0 0,0 78 573 0 0,8-80-596 0 0,-2 0-1 0 0,-1 0 1 0 0,-12 47-1 0 0,10-66-101 0 0,0 0 0 0 0,0 0 0 0 0,-1 0-1 0 0,-18 26 1 0 0,-3-4-6811 0 0,10-17-713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9215 0 0,'9'-6'369'0'0,"0"1"0"0"0,1 1 0 0 0,-1-1 0 0 0,1 2 0 0 0,0-1 0 0 0,0 1 0 0 0,0 1 0 0 0,13-2 0 0 0,12 1 3262 0 0,39 0 0 0 0,-13 1-1003 0 0,418-62-781 0 0,-396 49-1529 0 0,117-26 254 0 0,-104 19-226 0 0,152-15 0 0 0,-214 38-1954 0 0,-32-1 608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183 231 2759 0 0,'43'-32'189'0'0,"-27"19"1218"0"0,23-14-1 0 0,52-20 7502 0 0,52-15-3340 0 0,-66 30-2918 0 0,-65 27-2063 0 0,-9 3-326 0 0,1 0 0 0 0,0 0-1 0 0,0 1 1 0 0,0-1 0 0 0,0 1 0 0 0,0 0 0 0 0,7-1-1 0 0,-11 5-132 0 0,0 1-128 0 0,-1 0 0 0 0,0 1 0 0 0,0-1-1 0 0,0 0 1 0 0,0 0 0 0 0,-1 0 0 0 0,0 1-1 0 0,1-2 1 0 0,-1 1 0 0 0,-1 0 0 0 0,1 0-1 0 0,-1-1 1 0 0,1 1 0 0 0,-5 3 0 0 0,-7 8-50 0 0,-30 24 0 0 0,16-15-8 0 0,-247 210-1635 0 0,248-213 1426 0 0,-12 11-110 0 0,-72 62-270 0 0,107-89 622 0 0,-4 1 8 0 0,1 0-1 0 0,1 1 1 0 0,-1 0 0 0 0,1 0-1 0 0,0 1 1 0 0,1 0 0 0 0,0 0-1 0 0,-8 16 1 0 0,11-21 8 0 0,0 1 10 0 0,-1 16-173 0 0,4-6 113 0 0,-1-12 55 0 0,1 0-1 0 0,0-1 0 0 0,0 1 1 0 0,0-1-1 0 0,0 1 0 0 0,0-1 1 0 0,0 0-1 0 0,0 1 1 0 0,0-1-1 0 0,0 0 0 0 0,1 0 1 0 0,-1 0-1 0 0,1 0 1 0 0,-1 0-1 0 0,1 0 0 0 0,-1 0 1 0 0,1 0-1 0 0,-1 0 1 0 0,1-1-1 0 0,0 1 0 0 0,-1-1 1 0 0,1 1-1 0 0,0-1 0 0 0,0 0 1 0 0,-1 0-1 0 0,1 0 1 0 0,0 0-1 0 0,2 0 0 0 0,6 0-29 0 0,0-1-1 0 0,1 0 0 0 0,15-5 0 0 0,-20 5 32 0 0,398-93 2387 0 0,-204 34-820 0 0,-116 31-4467 0 0,-64 22 1390 0 0,-2 1-6323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11687 0 0,'-7'-4'10388'0'0,"15"0"-10255"0"0,0 0 0 0 0,1 1 0 0 0,-1 0 0 0 0,1 1 0 0 0,0 0 0 0 0,0 0 0 0 0,12 0 0 0 0,71 1 161 0 0,-57 1-231 0 0,92 5 0 0 0,-75-1-3000 0 0,-50-3 1386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7831 0 0,'0'0'706'0'0,"-1"2"-169"0"0,-9 48 9866 0 0,3 4-9017 0 0,3-23-1684 0 0,0 7-3845 0 0,4-36 3232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4607 0 0,'0'0'10326'0'0,"2"2"-9024"0"0,4 1-995 0 0,1 0-1 0 0,-1-1 0 0 0,0 1 0 0 0,1-1 1 0 0,0 0-1 0 0,0-1 0 0 0,-1 0 0 0 0,1 0 1 0 0,11 0-1 0 0,68-5 1026 0 0,-76 3-1125 0 0,34-5 561 0 0,0-3 0 0 0,74-24 0 0 0,-60 16-391 0 0,-49 14-355 0 0,1 1-23 0 0,-1-1 1 0 0,0-1-1 0 0,15-7 1 0 0,-22 10-906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244 127 11375 0 0,'1'-3'522'0'0,"-1"-2"-199"0"0,0 2-285 0 0,1 0 1 0 0,-1 1 0 0 0,1-1 0 0 0,-1 0 0 0 0,1 1-1 0 0,0-1 1 0 0,0 1 0 0 0,0-1 0 0 0,2-2-1 0 0,1-4 834 0 0,0 2 0 0 0,0-1 0 0 0,1 0 0 0 0,0 1 0 0 0,0 0 0 0 0,0 0 0 0 0,1 0 0 0 0,0 0 0 0 0,1 1 0 0 0,11-9 0 0 0,-16 14 191 0 0,0 2-878 0 0,-1 0-179 0 0,0-1 1 0 0,0 1-1 0 0,0 0 0 0 0,-1 0 0 0 0,1 0 0 0 0,0 0 0 0 0,-1 0 1 0 0,1 0-1 0 0,0 0 0 0 0,-1 1 0 0 0,1-1 0 0 0,-1 0 1 0 0,1 0-1 0 0,-1 0 0 0 0,0 0 0 0 0,0 1 0 0 0,0-1 1 0 0,1 0-1 0 0,-1 0 0 0 0,0 1 0 0 0,0-1 0 0 0,0 0 0 0 0,-1 0 1 0 0,1 1-1 0 0,0-1 0 0 0,0 0 0 0 0,-1 0 0 0 0,1 0 1 0 0,-1 1-1 0 0,1-1 0 0 0,-2 2 0 0 0,-1 4 27 0 0,-1 0-1 0 0,0 0 1 0 0,-9 11-1 0 0,-112 121-32 0 0,64-75 0 0 0,30-30 4 0 0,-59 66 56 0 0,88-98 9 0 0,6-3 18 0 0,17-4-18 0 0,1-1 0 0 0,-1-2 0 0 0,-1 0 0 0 0,24-12 0 0 0,36-15 78 0 0,-44 22-169 0 0,0 1 0 0 0,1 2 0 0 0,60-9 0 0 0,-86 18 23 0 0,36-1-13 0 0,-40 2-95 0 0,0 0-1 0 0,0 0 0 0 0,0 0 0 0 0,0-1 0 0 0,0 0 1 0 0,0 0-1 0 0,0-1 0 0 0,-1 0 0 0 0,1 0 0 0 0,0-1 1 0 0,-1 0-1 0 0,1 0 0 0 0,7-5 0 0 0,-14 7-113 0 0,1 1 0 0 0,0-1 0 0 0,0 1 0 0 0,-1-1 0 0 0,1 1 0 0 0,0-1 0 0 0,-1 0 0 0 0,1 1 0 0 0,-1-1 0 0 0,1 0 0 0 0,-1 0 0 0 0,1 1 0 0 0,0-3 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25 7831 0 0,'-1'-1'603'0'0,"-11"-11"-303"0"0,-3 4 4391 0 0,10 6-2963 0 0,5 2-1499 0 0,-1-1 1 0 0,0 1 0 0 0,0 0 0 0 0,0 0 0 0 0,0 0 0 0 0,1-1 0 0 0,-1 1 0 0 0,0 0 0 0 0,0 0-1 0 0,0 0 1 0 0,0 0 0 0 0,0 0 0 0 0,1 0 0 0 0,-1 1 0 0 0,0-1 0 0 0,-1 0 0 0 0,0 1-86 0 0,0 0 0 0 0,0 0 1 0 0,0 0-1 0 0,0 0 0 0 0,0 0 0 0 0,0 0 1 0 0,0 1-1 0 0,-2 1 0 0 0,-2 4 17 0 0,1 0 0 0 0,-1 0-1 0 0,1 0 1 0 0,0 1 0 0 0,-5 11 0 0 0,-16 45 513 0 0,15-38-455 0 0,-11 30 33 0 0,-213 490 1533 0 0,175-414-1531 0 0,-43 82-91 0 0,97-202-547 0 0,-1-1 0 0 0,-1 0 0 0 0,-17 19 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4143 0 0,'2'-8'13650'0'0,"9"16"-11287"0"0,10 18-2997 0 0,4 15 1535 0 0,38 82 1 0 0,-9-15-436 0 0,54 52-178 0 0,-53-84-205 0 0,-35-48-51 0 0,-8-8-284 0 0,1-2-1 0 0,20 23 1 0 0,-32-41 85 0 0,0 1 1 0 0,0 0-1 0 0,0 0 1 0 0,0-1-1 0 0,1 1 1 0 0,-1 0-1 0 0,0-1 1 0 0,0 1-1 0 0,0-1 1 0 0,0 1-1 0 0,1-1 1 0 0,-1 0-1 0 0,0 0 1 0 0,0 1-1 0 0,1-1 1 0 0,-1 0-1 0 0,2 0 1 0 0,-2 0 84 0 0,1 0-1621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17 11055 0 0,'-1'-2'281'0'0,"1"1"-243"0"0,0 0-1 0 0,-1 1 1 0 0,1-1-1 0 0,0 0 1 0 0,-1 1-1 0 0,1-1 1 0 0,-1 1-1 0 0,1-1 1 0 0,0 1-1 0 0,-1-1 1 0 0,1 1-1 0 0,-1-1 1 0 0,0 1-1 0 0,1-1 1 0 0,-1 1 0 0 0,1-1-1 0 0,-1 1 1 0 0,0 0-1 0 0,1-1 1 0 0,-1 1-1 0 0,0 0 1 0 0,0-1-1 0 0,-1 1 99 0 0,0-1 0 0 0,0 1 0 0 0,1-1 0 0 0,-1 1-1 0 0,0 0 1 0 0,0-1 0 0 0,0 1 0 0 0,0 0 0 0 0,1 0 0 0 0,-1 0-1 0 0,0 0 1 0 0,0 1 0 0 0,0-1 0 0 0,0 1 0 0 0,1-1-1 0 0,-1 1 1 0 0,0-1 0 0 0,1 1 0 0 0,-1 0 0 0 0,0 0 0 0 0,1 0-1 0 0,-1 0 1 0 0,-2 2 0 0 0,-5 4 768 0 0,0 0-1 0 0,-13 15 1 0 0,9-10-721 0 0,-52 53 818 0 0,-96 122 1 0 0,-31 94-299 0 0,154-225-613 0 0,-7 12 171 0 0,44-66-382 0 0,4-23-12561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50 397 1375 0 0,'-1'2'107'0'0,"-15"12"-47"0"0,-16 18 14244 0 0,52-65-13754 0 0,41-54 0 0 0,35-27-574 0 0,-74 89-6 0 0,2 2 0 0 0,1 1 1 0 0,0 1-1 0 0,2 0 0 0 0,0 3 0 0 0,1 0 0 0 0,1 1 1 0 0,41-16-1 0 0,-65 31 81 0 0,0-1-1 0 0,0 2 1 0 0,0-1 0 0 0,0 1 0 0 0,1-1-1 0 0,-1 2 1 0 0,11-2 0 0 0,-14 2-13 0 0,0 1 0 0 0,1-1 0 0 0,-1 0 0 0 0,0 1 0 0 0,0 0 0 0 0,0-1 0 0 0,1 1 0 0 0,-1 0 0 0 0,0 0 0 0 0,0 0 0 0 0,0 0 0 0 0,-1 1 0 0 0,1-1 0 0 0,0 1 0 0 0,0-1 0 0 0,-1 1 0 0 0,1-1 0 0 0,-1 1 0 0 0,1 0 1 0 0,-1 0-1 0 0,2 2 0 0 0,3 8 122 0 0,0 1 0 0 0,-1 0 1 0 0,0 0-1 0 0,-1 0 1 0 0,-1 1-1 0 0,0-1 0 0 0,2 19 1 0 0,1 5 98 0 0,-3-23-107 0 0,0 0 0 0 0,1 0 0 0 0,0 0 0 0 0,1-1 0 0 0,12 23 0 0 0,-14-32-120 0 0,0 1 0 0 0,0-1-1 0 0,0 1 1 0 0,1-1 0 0 0,0 0 0 0 0,-1 0 0 0 0,1-1 0 0 0,1 1 0 0 0,-1-1 0 0 0,0 0-1 0 0,1 0 1 0 0,0 0 0 0 0,0-1 0 0 0,0 1 0 0 0,0-1 0 0 0,0-1 0 0 0,0 1 0 0 0,7 1 0 0 0,3-1-12 0 0,0-1 0 0 0,0 0 0 0 0,0-1 0 0 0,0 0 1 0 0,26-5-1 0 0,76-23 118 0 0,-30 6-91 0 0,-79 21-56 0 0,-3 0-45 0 0,0 0 0 0 0,0 0 1 0 0,1 0-1 0 0,-1 1 0 0 0,10 1 0 0 0,-14-1 24 0 0,-1 0-1 0 0,0 1 1 0 0,1-1-1 0 0,-1 0 1 0 0,0 1-1 0 0,0-1 0 0 0,1 1 1 0 0,-1-1-1 0 0,0 1 1 0 0,0-1-1 0 0,0 1 1 0 0,1-1-1 0 0,-1 0 1 0 0,0 1-1 0 0,0-1 1 0 0,0 1-1 0 0,0-1 1 0 0,0 1-1 0 0,0-1 1 0 0,0 1-1 0 0,0-1 1 0 0,0 2-1 0 0,-1 10-320 0 0,-4 9-524 0 0,4-19 375 0 0,-1 12-1954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13935 0 0,'0'0'638'0'0,"-2"2"-14"0"0,-7 4-399 0 0,2 4 2679 0 0,10-11-2710 0 0,0 1-1 0 0,0-1 1 0 0,-1 1-1 0 0,1-1 1 0 0,0 0 0 0 0,-1 0-1 0 0,1-1 1 0 0,2-1 0 0 0,6-2 176 0 0,78-28 240 0 0,3 4 0 0 0,185-34-1 0 0,-244 57-1829 0 0,-2 2-3998 0 0,-5 1-1597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9215 0 0,'2'-1'5366'0'0,"53"-16"415"0"0,32-6-4710 0 0,-35 9-273 0 0,-16 6-465 0 0,1 1 0 0 0,0 1 0 0 0,45-1 0 0 0,-40 7-1298 0 0,45 5 0 0 0,-63-2-541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 11055 0 0,'0'0'852'0'0,"-1"-1"-560"0"0,-1 1-124 0 0,0-1 1 0 0,1 1-1 0 0,-1-1 0 0 0,0 1 0 0 0,1 0 0 0 0,-1 0 0 0 0,0 0 0 0 0,1 0 0 0 0,-1 0 0 0 0,0 0 1 0 0,1 0-1 0 0,-1 1 0 0 0,0-1 0 0 0,1 1 0 0 0,-1-1 0 0 0,1 1 0 0 0,-1-1 0 0 0,1 1 1 0 0,-1 0-1 0 0,1 0 0 0 0,-1 0 0 0 0,1 0 0 0 0,-2 1 0 0 0,-6 6 755 0 0,0-1 0 0 0,-10 14 1 0 0,5-7-1050 0 0,-1 1 257 0 0,2 0-1 0 0,0 1 1 0 0,1 1 0 0 0,-15 25 0 0 0,-33 78 424 0 0,36-70-457 0 0,-5 13-49 0 0,-23 45-2437 0 0,42-92-4075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36 8287 0 0,'19'-26'9256'0'0,"-19"29"-8866"0"0,-5 10-265 0 0,0 0 0 0 0,0 0 1 0 0,-1-1-1 0 0,-8 13 0 0 0,-34 48-95 0 0,34-54 23 0 0,-49 59 46 0 0,0 0-17 0 0,60-74-82 0 0,0 1 0 0 0,0 0 0 0 0,1 0 0 0 0,-3 9 0 0 0,2 1 0 0 0,3-13 3 0 0,-1 0 0 0 0,2 0 0 0 0,-1 0-1 0 0,0 0 1 0 0,0 0 0 0 0,1 0 0 0 0,-1 0 0 0 0,1 0-1 0 0,-1 0 1 0 0,1 0 0 0 0,0 0 0 0 0,0 0-1 0 0,0-1 1 0 0,0 1 0 0 0,0 0 0 0 0,0-1 0 0 0,3 4-1 0 0,-1-3 2 0 0,0 0-1 0 0,0 1 1 0 0,0-1-1 0 0,0 0 1 0 0,0-1-1 0 0,0 1 1 0 0,0 0-1 0 0,1-1 0 0 0,4 2 1 0 0,2-1 52 0 0,0 0 1 0 0,0-1-1 0 0,1 1 1 0 0,-1-2-1 0 0,0 0 1 0 0,14-1-1 0 0,-9-1 17 0 0,-1 0 0 0 0,1-1 0 0 0,-1-1 0 0 0,0 0 0 0 0,0-1 0 0 0,0 0 0 0 0,-1-1-1 0 0,0-1 1 0 0,0 0 0 0 0,0-1 0 0 0,17-13 0 0 0,-22 14 19 0 0,-1-1 0 0 0,1 1 0 0 0,-1-1 0 0 0,-1 0 0 0 0,1-1 0 0 0,-1 1 1 0 0,-1-1-1 0 0,0 0 0 0 0,0-1 0 0 0,-1 1 0 0 0,0-1 0 0 0,-1 0 0 0 0,0 0 0 0 0,0 0 0 0 0,-1-1 0 0 0,2-19 0 0 0,-3 15 36 0 0,-1 0 0 0 0,0-1 0 0 0,-2 1 0 0 0,1 0 0 0 0,-2 0 0 0 0,0 0 0 0 0,0 0 0 0 0,-2 1 0 0 0,-11-27 0 0 0,16 40-165 0 0,-1-1 0 0 0,-1 0 0 0 0,1 1 0 0 0,0-1 0 0 0,0 1 0 0 0,-1-1 0 0 0,1 1 0 0 0,0-1 1 0 0,-1 1-1 0 0,1 0 0 0 0,-1 0 0 0 0,0 0 0 0 0,1 0 0 0 0,-1 0 0 0 0,0 0 0 0 0,0 0 0 0 0,0 1 0 0 0,-2-1 0 0 0,2 0-743 0 0,-1 1 1 0 0,1-1-1 0 0,-1 1 0 0 0,0 0 0 0 0,0 0 1 0 0,1 0-1 0 0,-6 2 0 0 0,-14 3-6136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298 672 6879 0 0,'-4'54'6602'0'0,"6"-56"-5428"0"0,7-8-692 0 0,0-1-1 0 0,-1 0 0 0 0,0-1 1 0 0,-1 0-1 0 0,0 0 0 0 0,-1 0 1 0 0,0-1-1 0 0,6-21 0 0 0,1-12-296 0 0,8-55 0 0 0,-14 55-211 0 0,-2-1 1 0 0,-2-1 0 0 0,-2 1-1 0 0,-3 0 1 0 0,-13-91 0 0 0,14 131 11 0 0,-1-1 1 0 0,0 1 0 0 0,0-1 0 0 0,-1 1 0 0 0,-5-13 0 0 0,7 19 10 0 0,0 0-1 0 0,1 0 0 0 0,-1-1 1 0 0,0 1-1 0 0,0 0 1 0 0,0 0-1 0 0,0 0 1 0 0,0 0-1 0 0,0 0 1 0 0,0 0-1 0 0,0 0 1 0 0,0 0-1 0 0,0 0 1 0 0,-1 1-1 0 0,1-1 1 0 0,0 0-1 0 0,-1 1 1 0 0,1-1-1 0 0,0 1 1 0 0,-1-1-1 0 0,1 1 0 0 0,0 0 1 0 0,-1 0-1 0 0,1 0 1 0 0,-1-1-1 0 0,1 1 1 0 0,-1 1-1 0 0,1-1 1 0 0,-1 0-1 0 0,1 0 1 0 0,0 0-1 0 0,-1 1 1 0 0,1-1-1 0 0,-1 1 1 0 0,1-1-1 0 0,0 1 1 0 0,0-1-1 0 0,-2 2 1 0 0,-3 2-12 0 0,0 0 1 0 0,0 0 0 0 0,1 1 0 0 0,0 0 0 0 0,0 0 0 0 0,0 0-1 0 0,0 0 1 0 0,-7 12 0 0 0,-27 53-69 0 0,14-18 45 0 0,3 1 1 0 0,-31 111-1 0 0,43-125-43 0 0,3 1-1 0 0,1 1 0 0 0,2-1 1 0 0,1 0-1 0 0,4 45 0 0 0,7 16-224 0 0,0-16 645 0 0,-5 109 0 0 0,-5-168-479 0 0,0 0 0 0 0,-2 0 0 0 0,0 0 0 0 0,-2 0 0 0 0,-1-1 0 0 0,-1 0 0 0 0,-2-1 0 0 0,-17 36 0 0 0,25-56 39 0 0,-1 2-195 0 0,0 0-1 0 0,-1 0 1 0 0,1-1-1 0 0,-1 1 1 0 0,0-1-1 0 0,0 1 1 0 0,-1-1-1 0 0,0-1 1 0 0,1 1-1 0 0,-10 6 1 0 0,12-10-148 0 0,0-9-828 0 0,2 4 1044 0 0,0 0 0 0 0,0 1 1 0 0,1 0-1 0 0,-1-1 0 0 0,3-5 1 0 0,-3 8 90 0 0,6-17-3770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4:4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1839 0 0,'3'0'134'0'0,"18"-4"106"0"0,-19 4 862 0 0,0-1 365 0 0,1 0-848 0 0,0 1 0 0 0,0-1-1 0 0,0 1 1 0 0,0-1 0 0 0,0 1 0 0 0,4 0 0 0 0,-2 1-352 0 0,1 0 1 0 0,-1 0 0 0 0,0 1 0 0 0,7 2-1 0 0,-5-2-282 0 0,0 0 1 0 0,0 0-1 0 0,8 1 0 0 0,-10-3-15 0 0,-1 1 0 0 0,1-2 0 0 0,-1 1 0 0 0,1 0 1 0 0,-1-1-1 0 0,1 0 0 0 0,-1 0 0 0 0,0 0 0 0 0,9-4 1 0 0,-2 0-310 0 0,1-1 0 0 0,11-8 0 0 0,-2-1-236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4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79 1375 0 0,'45'-29'532'0'0,"-17"5"5615"0"0,-26 24-4935 0 0,0-1-791 0 0,0 1-1 0 0,0-1 1 0 0,0 1-1 0 0,0 0 1 0 0,0 0-1 0 0,0 0 1 0 0,-1 0-1 0 0,5 0 1 0 0,-5 1-346 0 0,0-1 0 0 0,0 0 0 0 0,0 1 1 0 0,1-1-1 0 0,-1 1 0 0 0,0-1 1 0 0,0 1-1 0 0,0-1 0 0 0,0 1 1 0 0,0 0-1 0 0,0 0 0 0 0,0-1 0 0 0,0 1 1 0 0,0 0-1 0 0,0 0 0 0 0,0 0 1 0 0,1 2-1 0 0,-2-3-70 0 0,0 1 0 0 0,0-1 0 0 0,0 1 0 0 0,0 0 1 0 0,0-1-1 0 0,0 1 0 0 0,0-1 0 0 0,0 1 0 0 0,0-1 0 0 0,0 1 0 0 0,0-1 0 0 0,0 1 1 0 0,0 0-1 0 0,0-1 0 0 0,-1 1 0 0 0,1-1 0 0 0,0 1 0 0 0,0-1 0 0 0,-1 1 1 0 0,1-1-1 0 0,-1 1 0 0 0,0 1 3 0 0,1 0-6 0 0,-1 1 0 0 0,0-1-1 0 0,0 0 1 0 0,0 1-1 0 0,-1-1 1 0 0,1 0 0 0 0,-1 0-1 0 0,1 0 1 0 0,-1 0 0 0 0,1 0-1 0 0,-1 0 1 0 0,0 0 0 0 0,0-1-1 0 0,0 1 1 0 0,0 0 0 0 0,0-1-1 0 0,-1 0 1 0 0,1 0-1 0 0,0 1 1 0 0,-1-1 0 0 0,1-1-1 0 0,0 1 1 0 0,-1 0 0 0 0,1 0-1 0 0,-1-1 1 0 0,0 0 0 0 0,1 1-1 0 0,-1-1 1 0 0,1 0-1 0 0,-1 0 1 0 0,1-1 0 0 0,-1 1-1 0 0,0 0 1 0 0,1-1 0 0 0,-1 1-1 0 0,1-1 1 0 0,0 0 0 0 0,-3-1-1 0 0,-15-7 32 0 0,-34-20-1 0 0,42 22 37 0 0,0 0 0 0 0,0 0 0 0 0,-1 1 0 0 0,0 1 0 0 0,0 0 0 0 0,0 1-1 0 0,-16-3 1 0 0,11 5 58 0 0,1 1 0 0 0,0 1 0 0 0,-1 1 0 0 0,1 0 0 0 0,0 1 0 0 0,-1 1 0 0 0,1 1 1 0 0,-26 9-1 0 0,6 1-103 0 0,-1 3 0 0 0,-53 31 0 0 0,70-35-10 0 0,2 1 0 0 0,-31 28 0 0 0,35-29 19 0 0,4-5 20 0 0,4-2 17 0 0,6-4 148 0 0,13-4 58 0 0,4-1 34 0 0,-1 0-1 0 0,29-10 1 0 0,9-3 165 0 0,-10 8-227 0 0,1 1 0 0 0,80-1 0 0 0,-104 9-263 0 0,-1 2 0 0 0,0 0-1 0 0,-1 1 1 0 0,1 1 0 0 0,27 10-1 0 0,7 3-394 0 0,-41-16 52 0 0,0 1 0 0 0,-1-2 1 0 0,1 1-1 0 0,0-2 1 0 0,18 0-1 0 0,-24-2 341 0 0,0 1 1 0 0,0-2-1 0 0,0 1 0 0 0,-1 0 0 0 0,1-1 0 0 0,0 0 0 0 0,-1 0 0 0 0,0-1 1 0 0,0 0-1 0 0,6-5 0 0 0,-11 9 91 0 0,0 0-1 0 0,1 0 1 0 0,-1-1 0 0 0,1 1 0 0 0,-1 0-1 0 0,0-1 1 0 0,1 1 0 0 0,-1-1 0 0 0,0 1 0 0 0,1-1-1 0 0,-1 1 1 0 0,0 0 0 0 0,0-1 0 0 0,0 1-1 0 0,1-1 1 0 0,-1 1 0 0 0,0-1 0 0 0,0 1-1 0 0,0-1 1 0 0,0 1 0 0 0,0-1 0 0 0,0 1-1 0 0,0-1 1 0 0,0 0 0 0 0,0 1 0 0 0,0-1 0 0 0,0 1-1 0 0,0-1 1 0 0,0 1 0 0 0,0-1 0 0 0,-1 1-1 0 0,1-1 1 0 0,0 1 0 0 0,0 0 0 0 0,-1-1-1 0 0,1 1 1 0 0,0-1 0 0 0,0 1 0 0 0,-1-1-1 0 0,1 1 1 0 0,-1 0 0 0 0,1-1 0 0 0,0 1 0 0 0,-1 0-1 0 0,1-1 1 0 0,-1 1 0 0 0,1 0 0 0 0,-1 0-1 0 0,1-1 1 0 0,0 1 0 0 0,-2 0 0 0 0,-1-2 14 0 0,-1 0 0 0 0,1 1 0 0 0,0-1 0 0 0,-1 1 0 0 0,-6-2 0 0 0,-5 1 18 0 0,1 1 0 0 0,-1 1 0 0 0,1 0 0 0 0,-1 1 0 0 0,1 0 0 0 0,-27 7 0 0 0,-85 31-172 0 0,72-20 107 0 0,-192 57-41 0 0,239-74-5 0 0,-2 1-6 0 0,-1 0 0 0 0,1 1 0 0 0,0 0 0 0 0,-11 7 0 0 0,20-11 11 0 0,0 0 0 0 0,-1 0 0 0 0,1 0 0 0 0,0 0-1 0 0,-1 0 1 0 0,1 0 0 0 0,0 1 0 0 0,0-1 0 0 0,-1 0-1 0 0,1 0 1 0 0,0 0 0 0 0,-1 0 0 0 0,1 1 0 0 0,0-1 0 0 0,0 0-1 0 0,-1 0 1 0 0,1 0 0 0 0,0 1 0 0 0,0-1 0 0 0,0 0 0 0 0,-1 0-1 0 0,1 1 1 0 0,0-1 0 0 0,0 0 0 0 0,0 1 0 0 0,0-1 0 0 0,0 0-1 0 0,0 0 1 0 0,-1 1 0 0 0,1-1 0 0 0,0 0 0 0 0,0 1 0 0 0,0-1-1 0 0,0 0 1 0 0,0 1 0 0 0,0-1 0 0 0,0 0 0 0 0,0 1 0 0 0,0-1-1 0 0,1 0 1 0 0,-1 1 0 0 0,0-1 0 0 0,0 0 0 0 0,0 0 0 0 0,0 1-1 0 0,0-1 1 0 0,0 0 0 0 0,1 1 0 0 0,-1-1 0 0 0,0 0 0 0 0,0 0-1 0 0,0 1 1 0 0,1-1 0 0 0,-1 0 0 0 0,0 0 0 0 0,0 0 0 0 0,1 1-1 0 0,-1-1 1 0 0,0 0 0 0 0,1 0 0 0 0,-1 0 0 0 0,0 0 0 0 0,0 0-1 0 0,1 0 1 0 0,-1 1 0 0 0,1-1-1 0 0,3 2 1 0 0,0 1 0 0 0,0-1 0 0 0,0 0 0 0 0,0 0 0 0 0,1-1 0 0 0,-1 1 0 0 0,1-1 0 0 0,-1 0 0 0 0,1 0 0 0 0,7 0 0 0 0,5 1 0 0 0,25-3 0 0 0,12-3 0 0 0,65-13 0 0 0,54-20 0 0 0,-42 7 0 0 0,-115 27-5 0 0,124-32 149 0 0,-132 33-133 0 0,-5 1-3 0 0,-1 0 1 0 0,1 0 0 0 0,0 0-1 0 0,0-1 1 0 0,0 1-1 0 0,-1-1 1 0 0,1 1-1 0 0,-1-1 1 0 0,0 0 0 0 0,4-3-1 0 0,1-4 52 0 0,-5-1-60 0 0,-3 8-1 0 0,0-1 1 0 0,1 1-1 0 0,-1-1 0 0 0,0 1 0 0 0,0 0 0 0 0,-1 0 1 0 0,1 0-1 0 0,0 0 0 0 0,-1 0 0 0 0,1 0 0 0 0,-1 0 1 0 0,0 0-1 0 0,0 0 0 0 0,0 1 0 0 0,0-1 1 0 0,-2-1-1 0 0,-2-1-87 0 0,1 0 0 0 0,-1 1 0 0 0,0 0 0 0 0,-12-5 0 0 0,5 4-53 0 0,-1 1-1 0 0,0 0 1 0 0,0 1 0 0 0,0 1-1 0 0,0 0 1 0 0,0 1 0 0 0,0 0 0 0 0,-23 4-1 0 0,4 2 509 0 0,-1 2 0 0 0,-45 16 0 0 0,-8 15 240 0 0,12-5-283 0 0,29-18-242 0 0,0-2 0 0 0,0-2 0 0 0,-64 8 0 0 0,108-20-53 0 0,12-8-513 0 0,-9 8 448 0 0,4-3-14 0 0,0 1-1 0 0,0 0 1 0 0,1 1-1 0 0,-1-1 0 0 0,0 1 1 0 0,0 0-1 0 0,1 0 1 0 0,7 0-1 0 0,44 3-226 0 0,-39 0 159 0 0,0 1 0 0 0,0 2 0 0 0,0-1 0 0 0,22 10 1 0 0,21 7-826 0 0,-57-21 888 0 0,0 1 0 0 0,1-1-1 0 0,-1 0 1 0 0,0 0 0 0 0,0 0 0 0 0,1 0-1 0 0,-1-1 1 0 0,0 0 0 0 0,0 0 0 0 0,0 0 0 0 0,0 0-1 0 0,0-1 1 0 0,0 1 0 0 0,0-1 0 0 0,0 0-1 0 0,0 0 1 0 0,-1 0 0 0 0,6-5 0 0 0,-6 4 161 0 0,1 1 1 0 0,-1-1-1 0 0,0 0 1 0 0,0 0 0 0 0,0-1-1 0 0,0 1 1 0 0,-1-1-1 0 0,0 1 1 0 0,1-1 0 0 0,-1 0-1 0 0,0 0 1 0 0,-1 0 0 0 0,1 0-1 0 0,-1 0 1 0 0,0 0-1 0 0,0 0 1 0 0,0 0 0 0 0,0-6-1 0 0,-2 4 112 0 0,0 0 1 0 0,0 1-1 0 0,-1 0 0 0 0,0-1 0 0 0,-5-9 0 0 0,4 8 41 0 0,2 5-192 0 0,-1-1-1 0 0,0 1 1 0 0,0-1 0 0 0,0 1-1 0 0,0 0 1 0 0,0 0-1 0 0,0 0 1 0 0,-1 0-1 0 0,1 0 1 0 0,-1 1 0 0 0,1-1-1 0 0,-1 1 1 0 0,1-1-1 0 0,-1 1 1 0 0,0 0 0 0 0,0 0-1 0 0,-5-1 1 0 0,3 2-49 0 0,0-1 1 0 0,0 1 0 0 0,0 0-1 0 0,0 1 1 0 0,1-1 0 0 0,-1 1-1 0 0,0 0 1 0 0,0 0-1 0 0,1 0 1 0 0,-8 4 0 0 0,-7 3 68 0 0,-20 12 1 0 0,30-15-83 0 0,-26 15-1043 0 0,-36 26 0 0 0,59-37 268 0 0,0 1 1 0 0,1 0-1 0 0,0 1 0 0 0,0 0 1 0 0,1 0-1 0 0,-10 16 0 0 0,8-6-6238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4:5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273 212 3223 0 0,'0'0'143'0'0,"-1"-1"-3"0"0,0 1-238 0 0,-18-9-10 0 0,15 7 1050 0 0,-1 0 0 0 0,0 0-1 0 0,0 0 1 0 0,-1 1 0 0 0,1 0 0 0 0,0 0-1 0 0,-9 0 1 0 0,8 0-1005 0 0,1 1-1 0 0,-1-1 1 0 0,1 0 0 0 0,0 0 0 0 0,0-1 0 0 0,-1 1-1 0 0,1-1 1 0 0,0 0 0 0 0,0-1 0 0 0,0 1-1 0 0,1-1 1 0 0,-1 0 0 0 0,1 0 0 0 0,-1-1-1 0 0,-5-5 1246 0 0,26 10-687 0 0,24 4 0 0 0,-19-2-1 0 0,14 4 402 0 0,-24-4-397 0 0,1-1 0 0 0,23 1 1 0 0,42-6 1083 0 0,0-4 1 0 0,109-24-1 0 0,48-24-740 0 0,-163 31-812 0 0,78-20 15 0 0,-105 32-1590 0 0,-46 27 984 0 0,1-12 503 0 0,0 0 0 0 0,0 0 1 0 0,-1 0-1 0 0,0 0 0 0 0,1 0 0 0 0,-1 0 0 0 0,0-1 0 0 0,0 1 0 0 0,-1 0 0 0 0,1-1 0 0 0,-4 3 1 0 0,-33 23-188 0 0,24-18 242 0 0,-4 2-17 0 0,-1-1 0 0 0,0-1-1 0 0,-23 8 1 0 0,7-3 16 0 0,10-5 105 0 0,1-2 1 0 0,-2 0-1 0 0,1-2 0 0 0,-1-1 0 0 0,0-1 1 0 0,0-1-1 0 0,0-1 0 0 0,-41-3 0 0 0,42-2 148 0 0,0 0 0 0 0,-46-14-1 0 0,-47-22 666 0 0,-12-4-67 0 0,102 35-666 0 0,13 3 42 0 0,-1 0 1 0 0,0 1-1 0 0,0 1 0 0 0,-1 1 1 0 0,1 0-1 0 0,-21 1 0 0 0,19 2 80 0 0,-19 3 144 0 0,37-3-440 0 0,0-1 0 0 0,-1 1 0 0 0,1 0-1 0 0,0 0 1 0 0,0-1 0 0 0,0 1 0 0 0,0 0 0 0 0,1 0 0 0 0,-1 0-1 0 0,0 0 1 0 0,0 0 0 0 0,0 0 0 0 0,1 0 0 0 0,-1 0-1 0 0,0 2 1 0 0,-1 0 3 0 0,-6 12-69 0 0,8-12 16 0 0,1-1 5 0 0,-1 0 11 0 0,0 0 1 0 0,0 0-1 0 0,1 0 1 0 0,-1 0-1 0 0,1 0 1 0 0,0-1-1 0 0,-1 1 1 0 0,1 0-1 0 0,0 0 1 0 0,0-1-1 0 0,0 1 1 0 0,0-1-1 0 0,1 1 1 0 0,1 2-1 0 0,0 0-41 0 0,2 1-21 0 0,0 1-1 0 0,1-1 0 0 0,-1 0 0 0 0,1 0 0 0 0,0-1 0 0 0,0 0 1 0 0,0 0-1 0 0,1 0 0 0 0,-1-1 0 0 0,1 0 0 0 0,0 0 0 0 0,0 0 0 0 0,0-1 1 0 0,0 0-1 0 0,1-1 0 0 0,7 1 0 0 0,13 1-428 0 0,1-2 1 0 0,52-4-1 0 0,-67 2 324 0 0,37-5-209 0 0,-1-3 0 0 0,0-2 0 0 0,54-19 0 0 0,-62 18 394 0 0,282-88 1648 0 0,-308 96-1333 0 0,0 0 0 0 0,1 1 0 0 0,-1 1 0 0 0,29 0 0 0 0,-43 2-202 0 0,8 5-18 0 0,-3 4-70 0 0,-7-8-23 0 0,1 1 0 0 0,-1 0-1 0 0,0 0 1 0 0,1-1 0 0 0,-1 1-1 0 0,0 0 1 0 0,0 0 0 0 0,0-1-1 0 0,-1 1 1 0 0,1 0 0 0 0,0 0-1 0 0,-1-1 1 0 0,1 1 0 0 0,-1 0 0 0 0,1-1-1 0 0,-1 1 1 0 0,0 0 0 0 0,0-1-1 0 0,1 1 1 0 0,-1-1 0 0 0,0 1-1 0 0,-1-1 1 0 0,1 0 0 0 0,-2 3-1 0 0,-1 0-26 0 0,0 0-1 0 0,-1 0 1 0 0,1-1 0 0 0,-1 1-1 0 0,0-1 1 0 0,-7 3-1 0 0,-6 2-43 0 0,-1 0-1 0 0,0-2 1 0 0,-1 0-1 0 0,0-1 1 0 0,0-1-1 0 0,0-1 1 0 0,0 0-1 0 0,0-2 1 0 0,-1 0-1 0 0,1-2 1 0 0,0 0-1 0 0,0-1 1 0 0,-1-1-1 0 0,1-1 1 0 0,1-1-1 0 0,-28-10 1 0 0,8 1 284 0 0,-1 2 1 0 0,-50-8 0 0 0,87 19-159 0 0,0 1 0 0 0,0 0 0 0 0,0 0 0 0 0,1 0 1 0 0,-1 1-1 0 0,0-1 0 0 0,-4 1 0 0 0,-11 2 403 0 0,18-3-443 0 0,-1 0 1 0 0,0 0-1 0 0,0 1 1 0 0,0-1-1 0 0,1 0 0 0 0,-1 1 1 0 0,0-1-1 0 0,0 0 1 0 0,1 1-1 0 0,-1-1 1 0 0,0 1-1 0 0,1-1 1 0 0,-1 1-1 0 0,1-1 0 0 0,-1 1 1 0 0,0 0-1 0 0,1-1 1 0 0,-1 1-1 0 0,1 0 1 0 0,0-1-1 0 0,-1 1 1 0 0,1 0-1 0 0,0 0 0 0 0,-1 0 1 0 0,-5 19 3 0 0,6-15-42 0 0,0 0 0 0 0,0 0 0 0 0,0-1 0 0 0,1 1 0 0 0,-1 0-1 0 0,1 0 1 0 0,0 0 0 0 0,1 0 0 0 0,-1 0 0 0 0,1-1 0 0 0,0 1 0 0 0,0-1 0 0 0,0 1-1 0 0,1-1 1 0 0,0 0 0 0 0,-1 0 0 0 0,2 0 0 0 0,4 5 0 0 0,-3-3-27 0 0,1 0 0 0 0,0 0 1 0 0,1-1-1 0 0,0 0 0 0 0,0 0 0 0 0,0 0 1 0 0,0-1-1 0 0,0 0 0 0 0,1 0 0 0 0,9 2 1 0 0,2-1 7 0 0,0-1 1 0 0,1-1 0 0 0,-1-1 0 0 0,1-1-1 0 0,-1-1 1 0 0,1 0 0 0 0,20-3-1 0 0,-7-2 29 0 0,0-2-1 0 0,0 0 0 0 0,40-16 0 0 0,24-13 51 0 0,99-52 0 0 0,-167 76 67 0 0,-23 10 26 0 0,0 0 0 0 0,1-1 0 0 0,-1 0 0 0 0,-1 0 0 0 0,7-4 0 0 0,-11 6 458 0 0,-17-3-218 0 0,14 3-352 0 0,1 0 0 0 0,-1 1 0 0 0,0-1 0 0 0,1 1-1 0 0,-1-1 1 0 0,0 1 0 0 0,1 0 0 0 0,-1-1 0 0 0,0 1-1 0 0,-2 0 1 0 0,-45 7 0 0 0,-58 15-1 0 0,49-9-14 0 0,-185 29 595 0 0,207-36-600 0 0,1 2 0 0 0,0 2 0 0 0,1 1 0 0 0,0 1 0 0 0,1 2 0 0 0,1 1 0 0 0,-58 37 0 0 0,74-41-1089 0 0,0 1 0 0 0,1 1-1 0 0,-19 19 1 0 0,23-19-5570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44 3679 0 0,'2'0'284'0'0,"25"-2"-61"0"0,-16-1 1463 0 0,1 0 0 0 0,-1 0-1 0 0,15-7 1 0 0,17-12 5271 0 0,-53 32-6445 0 0,-3 0-441 0 0,-1 0 1 0 0,0-2-1 0 0,-1 1 1 0 0,0-1-1 0 0,0-1 1 0 0,-21 6-1 0 0,-10 6-58 0 0,-46 22-13 0 0,-140 42 0 0 0,227-82 6 0 0,3 0 4 0 0,-1-1 0 0 0,0 1-1 0 0,0-1 1 0 0,0 0-1 0 0,0 1 1 0 0,-5-2 0 0 0,7 1 71 0 0,2 0-4 0 0,11-4-74 0 0,0 0 0 0 0,0 2 0 0 0,0-1 0 0 0,0 2-1 0 0,0-1 1 0 0,21 2 0 0 0,-3 1-5 0 0,47 8 0 0 0,-56-6-7 0 0,-1 1 0 0 0,0 1 0 0 0,0 0 0 0 0,0 2 0 0 0,0 0 0 0 0,-1 1 0 0 0,22 14 0 0 0,-38-21 18 0 0,0 1 0 0 0,0 0 0 0 0,-1 0 0 0 0,1 1 0 0 0,0-1 0 0 0,-1 0 0 0 0,0 1 0 0 0,1 0 0 0 0,-1-1 0 0 0,0 1 0 0 0,0 0-1 0 0,-1 0 1 0 0,1 0 0 0 0,-1 0 0 0 0,1 1 0 0 0,-1-1 0 0 0,0 0 0 0 0,1 5 0 0 0,-2-4 14 0 0,0-1 0 0 0,0 1 0 0 0,-1 0 0 0 0,1 0-1 0 0,-1 0 1 0 0,0-1 0 0 0,1 1 0 0 0,-2 0 0 0 0,1-1 0 0 0,0 1 0 0 0,-1-1 0 0 0,0 0-1 0 0,1 1 1 0 0,-2-1 0 0 0,1 0 0 0 0,-3 4 0 0 0,-15 17 70 0 0,-1-2-1 0 0,-1 0 1 0 0,0-2 0 0 0,-31 22 0 0 0,-107 62 182 0 0,130-85-179 0 0,15-9-20 0 0,-16 9 203 0 0,0 0-1 0 0,-1-2 1 0 0,-52 20-1 0 0,81-36-250 0 0,1-1 0 0 0,-1 1-1 0 0,1 0 1 0 0,-1-1 0 0 0,1 0-1 0 0,-1 1 1 0 0,1-1 0 0 0,-1 0-1 0 0,0 0 1 0 0,1 0 0 0 0,-1-1-1 0 0,-4 0 1 0 0,7 1-24 0 0,0-1 1 0 0,0 0-1 0 0,0 1 0 0 0,0-1 1 0 0,-1 1-1 0 0,1-1 0 0 0,0 1 1 0 0,0-1-1 0 0,0 1 0 0 0,0-1 1 0 0,0 1-1 0 0,0-1 0 0 0,0 1 1 0 0,1-1-1 0 0,-1 1 0 0 0,0-1 1 0 0,0 1-1 0 0,0-1 0 0 0,0 1 1 0 0,1-1-1 0 0,-1 0 0 0 0,0 1 0 0 0,4-8-69 0 0,-1 1 0 0 0,1 0 0 0 0,0 1 0 0 0,1-1 0 0 0,0 1 0 0 0,10-12 0 0 0,40-32-1456 0 0,-42 39 1037 0 0,-3 2-187 0 0,0 1-1 0 0,1 0 1 0 0,0 0 0 0 0,0 1 0 0 0,1 1-1 0 0,16-7 1 0 0,-7 6-4877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4607 0 0,'0'0'354'0'0,"-1"1"-233"0"0,-46 28 3855 0 0,26-17-2899 0 0,2 1 0 0 0,0 0-1 0 0,0 1 1 0 0,1 1-1 0 0,-21 23 1 0 0,-20 35 533 0 0,51-61-1390 0 0,0 1 0 0 0,1-1-1 0 0,0 1 1 0 0,-7 20 0 0 0,13-31-157 0 0,1 1 1 0 0,-1-1-1 0 0,0 0 0 0 0,1 1 0 0 0,-1-1 0 0 0,1 1 0 0 0,0-1 1 0 0,0 1-1 0 0,0-1 0 0 0,0 1 0 0 0,0 0 0 0 0,1-1 0 0 0,-1 1 1 0 0,1-1-1 0 0,-1 0 0 0 0,1 1 0 0 0,0-1 0 0 0,0 1 0 0 0,0-1 1 0 0,0 0-1 0 0,1 0 0 0 0,-1 0 0 0 0,0 0 0 0 0,1 0 0 0 0,0 0 1 0 0,3 3-1 0 0,-2-3 8 0 0,0 1 1 0 0,0-1-1 0 0,0 0 1 0 0,0-1-1 0 0,1 1 1 0 0,-1-1-1 0 0,1 1 1 0 0,-1-1-1 0 0,1 0 0 0 0,0 0 1 0 0,-1-1-1 0 0,1 1 1 0 0,0-1-1 0 0,0 0 1 0 0,-1 0-1 0 0,1 0 1 0 0,6-1-1 0 0,7-2 45 0 0,0-1 0 0 0,0-1 0 0 0,0 0 0 0 0,-1-2 0 0 0,0 0 0 0 0,23-13 0 0 0,-29 14-112 0 0,1 0 1 0 0,-2-1-1 0 0,1 0 0 0 0,-1-1 1 0 0,0 0-1 0 0,-1 0 1 0 0,0-1-1 0 0,0 0 0 0 0,-1-1 1 0 0,9-15-1 0 0,-14 21-86 0 0,0 1 1 0 0,0-1-1 0 0,-1-1 0 0 0,1 1 0 0 0,-1 0 0 0 0,0 0 0 0 0,0 0 1 0 0,0-1-1 0 0,-1 1 0 0 0,0 0 0 0 0,0-1 0 0 0,0 1 0 0 0,0 0 1 0 0,0-1-1 0 0,-1 1 0 0 0,-2-7 0 0 0,2 7-293 0 0,-1 1 1 0 0,1-1-1 0 0,-1 1 0 0 0,0 0 0 0 0,0 0 0 0 0,-1 0 1 0 0,1 0-1 0 0,0 0 0 0 0,-1 0 0 0 0,0 0 1 0 0,0 1-1 0 0,0-1 0 0 0,0 1 0 0 0,0 0 0 0 0,0 0 1 0 0,-1 0-1 0 0,1 0 0 0 0,0 1 0 0 0,-5-2 1 0 0,-4 0-1020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77 491 3223 0 0,'3'5'147'0'0,"0"1"0"0"0,0 0-1 0 0,-1 0 1 0 0,0 0-1 0 0,0 0 1 0 0,0 0-1 0 0,1 8 1 0 0,-3-12 80 0 0,0-1 0 0 0,1 0 0 0 0,-1 1 0 0 0,0-1-1 0 0,0 1 1 0 0,0-1 0 0 0,0 1 0 0 0,-1-1 0 0 0,1 1 0 0 0,0-1 0 0 0,-1 1 0 0 0,1-1 0 0 0,-1 0 0 0 0,1 1-1 0 0,-1-1 1 0 0,0 0 0 0 0,1 1 0 0 0,-1-1 0 0 0,0 0 0 0 0,0 0 0 0 0,0 0 0 0 0,0 0 0 0 0,0 1 0 0 0,0-1-1 0 0,0-1 1 0 0,0 1 0 0 0,-1 0 0 0 0,1 0 0 0 0,0 0 0 0 0,0-1 0 0 0,-1 1 0 0 0,1 0 0 0 0,-1-1 0 0 0,1 0 0 0 0,0 1-1 0 0,-4 0 1 0 0,3-1-18 0 0,0 0 0 0 0,0 1 0 0 0,0-1 0 0 0,0 0 0 0 0,0 0 0 0 0,0 0 0 0 0,0 0 0 0 0,0-1 0 0 0,0 1 1 0 0,0 0-1 0 0,0-1 0 0 0,0 1 0 0 0,0-1 0 0 0,1 0 0 0 0,-1 0 0 0 0,0 0 0 0 0,0 0 0 0 0,-3-2 0 0 0,3 1 12 0 0,0 0 1 0 0,0-1 0 0 0,0 1-1 0 0,1 0 1 0 0,-1-1 0 0 0,0 1 0 0 0,1-1-1 0 0,0 0 1 0 0,-1 1 0 0 0,1-1-1 0 0,-1-4 1 0 0,0-4 162 0 0,0 0-1 0 0,1 1 1 0 0,0-1-1 0 0,1 0 1 0 0,1-20 0 0 0,1 16-229 0 0,1 0 1 0 0,0-1 0 0 0,2 1 0 0 0,-1 0-1 0 0,2 1 1 0 0,0-1 0 0 0,0 1 0 0 0,2 0-1 0 0,0 1 1 0 0,0 0 0 0 0,1 0 0 0 0,16-17-1 0 0,0 4-86 0 0,2 0-1 0 0,0 2 0 0 0,2 1 0 0 0,37-24 0 0 0,-37 30-469 0 0,1 0 0 0 0,0 2 1 0 0,1 2-1 0 0,1 0 0 0 0,0 3 0 0 0,58-13 1 0 0,-72 20-1366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98 15031 0 0,'13'-12'254'0'0,"-4"3"-25"0"0,1 1-1 0 0,0 0 0 0 0,0 0 1 0 0,1 1-1 0 0,17-10 0 0 0,-10 10 58 0 0,-9 2 140 0 0,0 1 0 0 0,1 1 1 0 0,0 0-1 0 0,12-3 1 0 0,-20 6-65 0 0,5 6 130 0 0,-6-5-471 0 0,0 1-1 0 0,0-1 0 0 0,-1 1 1 0 0,1 0-1 0 0,-1-1 0 0 0,1 1 1 0 0,-1 0-1 0 0,1-1 1 0 0,-1 1-1 0 0,0 0 0 0 0,0 0 1 0 0,0-1-1 0 0,0 1 1 0 0,0 0-1 0 0,0 0 0 0 0,-1-1 1 0 0,1 1-1 0 0,0 0 0 0 0,-1-1 1 0 0,-1 4-1 0 0,-1 4 19 0 0,-1 1 0 0 0,-8 11 1 0 0,7-11 12 0 0,-224 472 966 0 0,35-62-2012 0 0,155-349-3549 0 0,28-55-1440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 12895 0 0,'-7'2'493'0'0,"0"0"-1"0"0,0 1 1 0 0,1 0-1 0 0,-1 0 0 0 0,1 0 1 0 0,0 1-1 0 0,0 0 1 0 0,1 0-1 0 0,-1 1 0 0 0,1 0 1 0 0,0 0-1 0 0,-9 10 1 0 0,13-13 8 0 0,12 4-172 0 0,-7-5-276 0 0,0 0-1 0 0,0 0 0 0 0,0-1 1 0 0,0 1-1 0 0,0-1 0 0 0,1 0 1 0 0,-1 0-1 0 0,6-1 1 0 0,37-8 435 0 0,-24 4-252 0 0,152-30 1644 0 0,40-6-468 0 0,3 17-3305 0 0,-208 24-73 0 0,-1 1 1 0 0,19 3-1 0 0,-21-3-688 0 0,6 1-3486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37 3223 0 0,'-1'1'240'0'0,"-1"23"872"0"0,1-19 63 0 0,1-1-1 0 0,0 1 0 0 0,0-1 0 0 0,1 1 0 0 0,-1-1 0 0 0,1 1 1 0 0,0-1-1 0 0,0 1 0 0 0,1-1 0 0 0,3 9 0 0 0,-4-12-148 0 0,0 0-791 0 0,1 0 0 0 0,-1 1 1 0 0,1-1-1 0 0,0 0 0 0 0,0 0 1 0 0,0 0-1 0 0,0-1 0 0 0,0 1 1 0 0,3 1-1 0 0,-2-2-77 0 0,0 0 0 0 0,0 1 0 0 0,1-1 0 0 0,-1 0 0 0 0,0-1 0 0 0,0 1 0 0 0,0 0 0 0 0,1-1 0 0 0,-1 0 0 0 0,0 0 0 0 0,0 0 0 0 0,5-2 0 0 0,37-21 904 0 0,-38 19-948 0 0,1 0-110 0 0,-1-1 0 0 0,1-1 0 0 0,-1 0-1 0 0,-1 0 1 0 0,1 0 0 0 0,-1-1-1 0 0,-1 0 1 0 0,6-9 0 0 0,-10 15-35 0 0,0 2 8 0 0,-1-1 0 0 0,1 0-1 0 0,-1 1 1 0 0,1-1 0 0 0,-1 1 0 0 0,1-1-1 0 0,-1 0 1 0 0,0 0 0 0 0,1 1-1 0 0,-1-1 1 0 0,0 0 0 0 0,1 0 0 0 0,-1 1-1 0 0,0-1 1 0 0,0 0 0 0 0,0 0 0 0 0,0 0-1 0 0,0 1 1 0 0,0-1 0 0 0,0 0 0 0 0,0 0-1 0 0,-1-1 1 0 0,1 2-21 0 0,0 0 0 0 0,-1-1 1 0 0,1 1-1 0 0,-1 0 0 0 0,0-1 0 0 0,1 1 1 0 0,-1 0-1 0 0,1-1 0 0 0,-1 1 0 0 0,1 0 1 0 0,-1 0-1 0 0,0 0 0 0 0,1 0 0 0 0,-1 0 0 0 0,1 0 1 0 0,-1 0-1 0 0,0 0 0 0 0,1 0 0 0 0,-1 0 1 0 0,0 0-1 0 0,0 0 0 0 0,-5 1-165 0 0,1 0 0 0 0,-1 1 0 0 0,1 0-1 0 0,-11 4 1 0 0,-238 146-799 0 0,242-144 980 0 0,-51 35-61 0 0,54-36 69 0 0,0 0 1 0 0,0 1-1 0 0,1 1 0 0 0,-10 11 0 0 0,13-13 36 0 0,5-7-15 0 0,0 0 1 0 0,0 0-1 0 0,0 0 0 0 0,0 0 0 0 0,0 0 0 0 0,0 0 1 0 0,0 0-1 0 0,0 0 0 0 0,0 1 0 0 0,0-1 1 0 0,0 0-1 0 0,0 0 0 0 0,0 0 0 0 0,0 0 0 0 0,0 0 1 0 0,0 0-1 0 0,0 0 0 0 0,0 0 0 0 0,0 0 0 0 0,0 0 1 0 0,0 0-1 0 0,0 0 0 0 0,0 0 0 0 0,0 0 1 0 0,0 0-1 0 0,0 0 0 0 0,0 1 0 0 0,0-1 0 0 0,0 0 1 0 0,0 0-1 0 0,0 0 0 0 0,0 0 0 0 0,0 0 0 0 0,0 0 1 0 0,0 0-1 0 0,0 0 0 0 0,0 0 0 0 0,0 0 0 0 0,0 0 1 0 0,0 0-1 0 0,0 0 0 0 0,0 0 0 0 0,0 0 1 0 0,0 0-1 0 0,0 0 0 0 0,0 0 0 0 0,0 0 0 0 0,1 0 1 0 0,-1 0-1 0 0,0 0 0 0 0,0 0 0 0 0,0 0 0 0 0,0 0 1 0 0,0 0-1 0 0,0 0 0 0 0,0 0 0 0 0,0 0 1 0 0,0 0-1 0 0,0 0 0 0 0,0 0 0 0 0,0 0 0 0 0,0 0 1 0 0,0 0-1 0 0,0 0 0 0 0,1 0 0 0 0,5 2 32 0 0,1-1 0 0 0,0 0-1 0 0,0 0 1 0 0,0-1 0 0 0,0 0 0 0 0,0 0-1 0 0,0 0 1 0 0,10-3 0 0 0,60-14 8 0 0,-66 14-19 0 0,85-26-794 0 0,7-1-6055 0 0,-64 20 1132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168 824 4607 0 0,'-3'9'-261'0'0,"-2"3"5980"0"0,5-11-5239 0 0,-1 0 0 0 0,1-1 0 0 0,-1 1 0 0 0,0-1 0 0 0,1 1 0 0 0,-1 0 0 0 0,1-1-1 0 0,-1 1 1 0 0,0-1 0 0 0,0 1 0 0 0,1-1 0 0 0,-3 1 0 0 0,-6 0 183 0 0,3-2-318 0 0,0 1 0 0 0,0-2 0 0 0,0 1 0 0 0,0-1 0 0 0,0 0 0 0 0,1 0 0 0 0,-1-1 0 0 0,-8-5 0 0 0,8 4-321 0 0,0 0 0 0 0,0 0 0 0 0,0-1 0 0 0,1 0 1 0 0,0 0-1 0 0,0 0 0 0 0,0-1 0 0 0,1 0 0 0 0,0 0 0 0 0,0 0 1 0 0,0 0-1 0 0,1-1 0 0 0,0 1 0 0 0,0-1 0 0 0,1 0 1 0 0,-1 0-1 0 0,2 0 0 0 0,-3-14 0 0 0,4 12-18 0 0,0 0 0 0 0,0 0 0 0 0,1 0 0 0 0,0 0 0 0 0,1 1 0 0 0,0-1 1 0 0,0 0-1 0 0,1 1 0 0 0,0-1 0 0 0,0 1 0 0 0,1 0 0 0 0,0 0 0 0 0,1 0 0 0 0,-1 1 0 0 0,2-1 0 0 0,-1 1 0 0 0,7-7 0 0 0,-5 7-8 0 0,0 1-1 0 0,0 0 1 0 0,1 0-1 0 0,-1 0 1 0 0,1 1-1 0 0,0 0 1 0 0,1 0-1 0 0,-1 1 1 0 0,1 1-1 0 0,0-1 1 0 0,0 1-1 0 0,0 1 1 0 0,0-1-1 0 0,1 2 1 0 0,17-2 0 0 0,-6 3 136 0 0,0 1 1 0 0,0 0-1 0 0,0 2 1 0 0,-1 1-1 0 0,1 0 1 0 0,-1 1-1 0 0,0 2 1 0 0,-1 0 0 0 0,1 1-1 0 0,-1 1 1 0 0,19 11-1 0 0,-34-17-131 0 0,0 0-1 0 0,-1 0 1 0 0,1 0-1 0 0,-1 0 1 0 0,1 0 0 0 0,-1 0-1 0 0,0 1 1 0 0,0 0-1 0 0,-1 0 1 0 0,1 0-1 0 0,-1 0 1 0 0,3 6-1 0 0,-4-7 1 0 0,0-1-1 0 0,0 0 0 0 0,-1 1 1 0 0,1-1-1 0 0,-1 1 0 0 0,0-1 1 0 0,0 1-1 0 0,0-1 0 0 0,0 1 0 0 0,0-1 1 0 0,0 1-1 0 0,-1-1 0 0 0,1 1 1 0 0,-1-1-1 0 0,0 0 0 0 0,0 1 0 0 0,1-1 1 0 0,-2 0-1 0 0,1 1 0 0 0,0-1 1 0 0,0 0-1 0 0,-1 0 0 0 0,1 0 1 0 0,-4 3-1 0 0,-2 2 16 0 0,-1 0 0 0 0,1-1 0 0 0,-1 0 0 0 0,-1 0 0 0 0,-9 4 0 0 0,-47 21 4 0 0,51-24-27 0 0,-45 19-713 0 0,-68 21 0 0 0,99-41-1209 0 0,10-6-3676 0 0,9-2-223 0 0</inkml:trace>
  <inkml:trace contextRef="#ctx0" brushRef="#br0" timeOffset="1">862 1 11975 0 0,'0'0'547'0'0,"-7"5"181"0"0,-4 5-155 0 0,0 1 1 0 0,0 0-1 0 0,1 0 1 0 0,-13 20-1 0 0,-31 56 4080 0 0,28-42-4712 0 0,-11 16 244 0 0,-172 269-1403 0 0,190-305 953 0 0,9-12 107 0 0,1 0 1 0 0,0 1-1 0 0,1 0 0 0 0,-10 23 1 0 0,17-36 164 0 0,0 1 1 0 0,1 0 0 0 0,-1-1 0 0 0,1 1 0 0 0,0 0 0 0 0,-1-1 0 0 0,1 1 0 0 0,0 0 0 0 0,0 0 0 0 0,0-1 0 0 0,0 1 0 0 0,1 0 0 0 0,-1 0 0 0 0,0-1 0 0 0,1 1 0 0 0,-1 0 0 0 0,1-1-1 0 0,-1 1 1 0 0,1-1 0 0 0,0 1 0 0 0,0 0 0 0 0,0-1 0 0 0,0 0 0 0 0,0 1 0 0 0,1 1 0 0 0,0-2-104 0 0,-1 0-1 0 0,1 1 1 0 0,0-1-1 0 0,0 0 1 0 0,-1 0 0 0 0,1 0-1 0 0,0 0 1 0 0,4 1-1 0 0,-3-1-557 0 0,0 0-1 0 0,0-1 0 0 0,0 1 1 0 0,0-1-1 0 0,1 0 0 0 0,2 0 1 0 0,16-2-5096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5 182 1375 0 0,'0'0'66'0'0,"-4"-15"354"0"0,4 10 488 0 0,0 0 1 0 0,0 1-1 0 0,1-1 1 0 0,0 1-1 0 0,0-1 0 0 0,0 1 1 0 0,0-1-1 0 0,2-3 1 0 0,18-37 2989 0 0,-14 32-3442 0 0,15-29 3383 0 0,-20 40-3008 0 0,-2 2-782 0 0,0-1 0 0 0,0 1 0 0 0,0 0 0 0 0,1 0 0 0 0,-1 0 0 0 0,0 0 0 0 0,0 0 1 0 0,0-1-1 0 0,0 1 0 0 0,0 0 0 0 0,0 0 0 0 0,0 0 0 0 0,0 0 0 0 0,0 0 0 0 0,0-1 0 0 0,0 1 0 0 0,0 0 0 0 0,1 0 0 0 0,-1 0 1 0 0,0 0-1 0 0,0 0 0 0 0,0 0 0 0 0,0 0 0 0 0,0 0 0 0 0,1 0 0 0 0,-1-1 0 0 0,0 1 0 0 0,0 0 0 0 0,0 0 0 0 0,0 0 1 0 0,0 0-1 0 0,1 0 0 0 0,-1 0 0 0 0,0 0 0 0 0,0 0 0 0 0,0 0 0 0 0,0 0 0 0 0,1 0 0 0 0,30 9 129 0 0,-27-7-168 0 0,1 0-1 0 0,0 0 0 0 0,-1-1 0 0 0,1 0 1 0 0,0 0-1 0 0,0 0 0 0 0,0-1 0 0 0,0 0 1 0 0,0 0-1 0 0,5 0 0 0 0,1-2-463 0 0,-1-1 0 0 0,1 0 0 0 0,-1 0 0 0 0,20-10 0 0 0,-10 2-812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163 356 2303 0 0,'4'7'17812'0'0,"-17"-14"-17083"0"0,-6-2-228 0 0,0-1 0 0 0,1 0 0 0 0,-22-18 0 0 0,35 24-517 0 0,0 0 0 0 0,0-1 0 0 0,1 0 0 0 0,0 0 0 0 0,0 0 0 0 0,0 0 0 0 0,0-1 0 0 0,1 1 0 0 0,0-1 0 0 0,0 0 0 0 0,0 0 0 0 0,1 0 0 0 0,0 0 0 0 0,0 0 0 0 0,-1-9 0 0 0,2 9-38 0 0,1 1-1 0 0,0-1 0 0 0,0 0 0 0 0,0 0 0 0 0,1 0 1 0 0,-1 0-1 0 0,1 0 0 0 0,1 0 0 0 0,-1 0 0 0 0,1 1 1 0 0,0-1-1 0 0,0 1 0 0 0,1-1 0 0 0,0 1 0 0 0,0 0 1 0 0,4-6-1 0 0,-3 5-22 0 0,1 1 0 0 0,0-1 0 0 0,1 1 0 0 0,-1 0 1 0 0,1 0-1 0 0,0 0 0 0 0,0 1 0 0 0,1 0 0 0 0,-1 0 0 0 0,1 1 1 0 0,0 0-1 0 0,10-4 0 0 0,21-3 90 0 0,1 0 0 0 0,0 3 0 0 0,0 1 0 0 0,76-1 0 0 0,20 14 329 0 0,-113-4-163 0 0,0 1 0 0 0,0 1 0 0 0,41 15 0 0 0,-60-19-135 0 0,1 1 1 0 0,-1-1-1 0 0,1 1 1 0 0,-1 0 0 0 0,0 0-1 0 0,0 0 1 0 0,0 1 0 0 0,0-1-1 0 0,4 4 1 0 0,-6-4-21 0 0,0-1 0 0 0,0 0 0 0 0,-1 1 0 0 0,1-1 0 0 0,0 1 0 0 0,0-1 0 0 0,-1 1 0 0 0,1-1 0 0 0,-1 1 0 0 0,0-1 0 0 0,1 1 0 0 0,-1 0 0 0 0,0-1 0 0 0,0 1 0 0 0,0-1 0 0 0,0 1 0 0 0,0 0 0 0 0,0-1 0 0 0,-1 1 0 0 0,1-1 0 0 0,0 1 0 0 0,-1-1 0 0 0,1 1 0 0 0,-2 2 0 0 0,-2 3 24 0 0,0 1 0 0 0,-1-1 0 0 0,0 0 1 0 0,0 0-1 0 0,0 0 0 0 0,-1-1 0 0 0,0 0 0 0 0,0 0 0 0 0,-9 6 0 0 0,-11 6-20 0 0,-30 17-1 0 0,56-34-27 0 0,-49 27-119 0 0,-68 29-1 0 0,95-48-461 0 0,0-1-1 0 0,0-2 1 0 0,0 0-1 0 0,-1-1 1 0 0,0-1-1 0 0,-24 1 1 0 0,26-6-1739 0 0,2 0-3931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3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9671 0 0,'0'0'6904'0'0,"0"1"-6797"0"0,0 3-85 0 0,0-1 0 0 0,0 0-1 0 0,0 0 1 0 0,0 1 0 0 0,-1-1 0 0 0,0 0 0 0 0,1 0-1 0 0,-1 0 1 0 0,0 0 0 0 0,-1 0 0 0 0,1 0 0 0 0,-3 5-1 0 0,-25 36 415 0 0,19-31-215 0 0,-47 66 981 0 0,-53 80 471 0 0,42-48-1249 0 0,-68 103-300 0 0,113-181-1719 0 0,-51 56 1 0 0,57-72 91 0 0,-1-1 0 0 0,0 0 0 0 0,0-1 0 0 0,-33 18 0 0 0,41-27-59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236 126 10159 0 0,'0'0'920'0'0,"1"0"-754"0"0,4 2 100 0 0,0-2 0 0 0,-1 1 1 0 0,1 0-1 0 0,0-1 1 0 0,0 0-1 0 0,0 0 0 0 0,-1-1 1 0 0,1 1-1 0 0,0-1 0 0 0,0 0 1 0 0,-1 0-1 0 0,1-1 1 0 0,-1 1-1 0 0,1-1 0 0 0,-1 0 1 0 0,0 0-1 0 0,1 0 0 0 0,-1-1 1 0 0,7-5-1 0 0,-5 3-4 0 0,0 0 1 0 0,0 0-1 0 0,-1-1 1 0 0,1 1-1 0 0,-1-1 0 0 0,0-1 1 0 0,-1 1-1 0 0,1-1 0 0 0,-1 0 1 0 0,-1 0-1 0 0,5-10 1 0 0,-8 16-249 0 0,0 1 0 0 0,0-1 1 0 0,0 0-1 0 0,0 1 1 0 0,0-1-1 0 0,0 1 0 0 0,0-1 1 0 0,0 0-1 0 0,0 1 1 0 0,0-1-1 0 0,0 1 0 0 0,-1-1 1 0 0,1 1-1 0 0,0-1 1 0 0,0 1-1 0 0,-1-1 1 0 0,1 1-1 0 0,0-1 0 0 0,-1 1 1 0 0,1-1-1 0 0,-1 1 1 0 0,1-1-1 0 0,-1 1 0 0 0,1 0 1 0 0,-1-1-1 0 0,1 1 1 0 0,-1 0-1 0 0,1-1 1 0 0,-1 1-1 0 0,1 0 0 0 0,-1 0 1 0 0,1-1-1 0 0,-1 1 1 0 0,1 0-1 0 0,-2 0 0 0 0,-19-5 40 0 0,8 6-53 0 0,0-1 0 0 0,1 2 0 0 0,-1-1 0 0 0,1 2 0 0 0,-1 0 0 0 0,1 0 1 0 0,0 1-1 0 0,0 1 0 0 0,-13 7 0 0 0,-4 2-1 0 0,2 3-1 0 0,-39 28 1 0 0,63-43 3 0 0,-51 42-20 0 0,47-37 9 0 0,0-1-1 0 0,0 2 1 0 0,1-1 0 0 0,0 1 0 0 0,-6 8-1 0 0,8-6 9 0 0,4 0 0 0 0,1-9 5 0 0,0 0-1 0 0,0 1 0 0 0,0-1 1 0 0,0 0-1 0 0,0 0 1 0 0,0 1-1 0 0,0-1 0 0 0,0 0 1 0 0,1 0-1 0 0,-1 0 1 0 0,0 0-1 0 0,1-1 0 0 0,-1 1 1 0 0,1 0-1 0 0,-1-1 1 0 0,1 1-1 0 0,-1-1 0 0 0,1 1 1 0 0,-1-1-1 0 0,1 1 1 0 0,0-1-1 0 0,-1 0 0 0 0,4 0 1 0 0,4 0 114 0 0,1 0 1 0 0,15-2-1 0 0,11-4 307 0 0,0-2-1 0 0,44-16 1 0 0,27-6-103 0 0,-97 29-323 0 0,-9 0 0 0 0,-1 1 0 0 0,1 0 0 0 0,-1 0 0 0 0,1 0 0 0 0,0 0 0 0 0,-1 0 0 0 0,1 0 0 0 0,0 0 0 0 0,-1 0 0 0 0,1 0 0 0 0,-1 0 0 0 0,1 1 0 0 0,0-1 0 0 0,-1 0 0 0 0,1 0 0 0 0,-1 1 0 0 0,1-1 0 0 0,-1 0 0 0 0,1 0 0 0 0,0 2 0 0 0,0 3 0 0 0,-1-5 0 0 0,0 3 0 0 0,0 0-1 0 0,0 0 1 0 0,0 1-1 0 0,-1-1 1 0 0,1 0-1 0 0,-1 0 0 0 0,0 1 1 0 0,0-1-1 0 0,0 0 1 0 0,0 0-1 0 0,0 0 1 0 0,-1 0-1 0 0,-2 4 1 0 0,-4 5-25 0 0,-16 19 0 0 0,20-26 18 0 0,-48 61-1033 0 0,51-65 499 0 0,12-9-4238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46 6447 0 0,'0'0'586'0'0,"1"-1"-486"0"0,3-6-1245 0 0,6-10 4328 0 0,-8 15-1437 0 0,0-1 0 0 0,0 1 0 0 0,-1 0 0 0 0,1 0 0 0 0,1 0 0 0 0,-1 0 0 0 0,5-3 0 0 0,-6 4-590 0 0,6 7-1044 0 0,-5-5-112 0 0,-1 1 0 0 0,0 0 0 0 0,0 0 0 0 0,0 0 0 0 0,0 0 0 0 0,0 0 0 0 0,-1 1 0 0 0,1-1 0 0 0,-1 0 0 0 0,1 0 0 0 0,-1 0 0 0 0,0 1 0 0 0,0-1 0 0 0,0 0 0 0 0,0 0 0 0 0,0 1 0 0 0,0-1 0 0 0,-1 3 0 0 0,-1 7 0 0 0,-8 24 0 0 0,8-31 0 0 0,-12 39 8 0 0,-3-2 0 0 0,-2 0-1 0 0,-1-2 1 0 0,-36 55 0 0 0,-118 141-9 0 0,168-228-2 0 0,-28 38-725 0 0,-32 55 0 0 0,12 2-5181 0 0,48-91 4239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69 147 8287 0 0,'-9'0'618'0'0,"-27"1"-212"0"0,12 1 12390 0 0,38-5-12488 0 0,121-28 1107 0 0,162-33 97 0 0,2 19-763 0 0,-296 45-872 0 0,107-6 757 0 0,-54 9-2454 0 0,-44-1-824 0 0,0 1 0 0 0,17 5 0 0 0,-13-2-4631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435 244 11519 0 0,'0'-1'5218'0'0,"1"-11"-5114"0"0,1 1 0 0 0,1 0 0 0 0,-1 0 0 0 0,1 1 0 0 0,1-1 0 0 0,9-18 0 0 0,8-26-443 0 0,-16 41 379 0 0,5-22 339 0 0,-10 34-297 0 0,1-1 1 0 0,-1 0-1 0 0,1 1 0 0 0,-1-1 0 0 0,0 1 0 0 0,0-1 0 0 0,0 0 0 0 0,-1 1 0 0 0,1-1 0 0 0,-2-3 1 0 0,2 5-73 0 0,0 0 1 0 0,-1 1 0 0 0,1-1-1 0 0,-1 0 1 0 0,1 1 0 0 0,-1-1 0 0 0,1 1-1 0 0,-1-1 1 0 0,1 1 0 0 0,-1-1 0 0 0,0 1-1 0 0,1-1 1 0 0,-1 1 0 0 0,0-1 0 0 0,1 1-1 0 0,-1 0 1 0 0,0-1 0 0 0,1 1 0 0 0,-1 0-1 0 0,0 0 1 0 0,0 0 0 0 0,1 0-1 0 0,-1-1 1 0 0,0 1 0 0 0,0 0 0 0 0,1 0-1 0 0,-1 0 1 0 0,0 1 0 0 0,0-1 0 0 0,0 0-1 0 0,1 0 1 0 0,-1 0 0 0 0,0 0 0 0 0,1 1-1 0 0,-2 0 1 0 0,-4 1 9 0 0,0 0 0 0 0,0 1 1 0 0,-7 5-1 0 0,9-6-14 0 0,-37 24 151 0 0,-48 40 0 0 0,-32 37 611 0 0,119-101-754 0 0,0 0-5 0 0,-97 90 632 0 0,86-78-551 0 0,2 0 0 0 0,-1 0 0 0 0,1 1-1 0 0,1 0 1 0 0,-10 22 0 0 0,18-34-67 0 0,1 0 0 0 0,0 0 0 0 0,0 0 0 0 0,0 0 0 0 0,1 0 0 0 0,-1 0 0 0 0,1 0 0 0 0,0 4-1 0 0,-1-7-11 0 0,1 1 0 0 0,1 0-1 0 0,-1 0 1 0 0,0 0-1 0 0,0-1 1 0 0,0 1 0 0 0,0 0-1 0 0,0-1 1 0 0,1 1-1 0 0,-1 0 1 0 0,0 0-1 0 0,1-1 1 0 0,-1 1 0 0 0,0 0-1 0 0,1-1 1 0 0,-1 1-1 0 0,1-1 1 0 0,-1 1-1 0 0,1-1 1 0 0,-1 1 0 0 0,1-1-1 0 0,0 1 1 0 0,-1-1-1 0 0,1 1 1 0 0,0-1-1 0 0,-1 1 1 0 0,1-1 0 0 0,0 0-1 0 0,-1 0 1 0 0,1 1-1 0 0,0-1 1 0 0,0 0-1 0 0,-1 0 1 0 0,1 0 0 0 0,0 0-1 0 0,0 0 1 0 0,-1 0-1 0 0,2 0 1 0 0,10-1 224 0 0,0-1 0 0 0,0 0 0 0 0,-1-1 0 0 0,1 0 0 0 0,-1-1 0 0 0,12-5 1 0 0,11-4 82 0 0,196-65 1440 0 0,-230 78-1757 0 0,0 0-1 0 0,0 0 0 0 0,0 1 1 0 0,0-1-1 0 0,0 0 0 0 0,0 0 1 0 0,0 0-1 0 0,-1 0 0 0 0,1 1 0 0 0,0-1 1 0 0,0 0-1 0 0,0 0 0 0 0,0 0 1 0 0,0 0-1 0 0,0 1 0 0 0,0-1 0 0 0,0 0 1 0 0,0 0-1 0 0,0 0 0 0 0,0 1 1 0 0,0-1-1 0 0,0 0 0 0 0,1 0 1 0 0,-1 0-1 0 0,0 0 0 0 0,0 1 0 0 0,0-1 1 0 0,0 0-1 0 0,0 0 0 0 0,0 0 1 0 0,0 0-1 0 0,0 0 0 0 0,0 1 1 0 0,1-1-1 0 0,-1 0 0 0 0,0 0 0 0 0,0 0 1 0 0,0 0-1 0 0,0 0 0 0 0,0 0 1 0 0,1 0-1 0 0,-1 0 0 0 0,0 1 1 0 0,0-1-1 0 0,0 0 0 0 0,0 0 0 0 0,1 0 1 0 0,-1 0-1 0 0,0 0 0 0 0,0 0 1 0 0,0 0-1 0 0,1 0 0 0 0,-1 0 0 0 0,0 0 1 0 0,0 0-1 0 0,0 0 0 0 0,0 0 1 0 0,1 0-1 0 0,-1 0 0 0 0,0 0 1 0 0,0-1-1 0 0,0 1 0 0 0,0 0 0 0 0,1 0 1 0 0,-1 0-1 0 0,0 0 0 0 0,0 0 1 0 0,0 0-1 0 0,0-1 0 0 0,-6 13-14 0 0,6-12 13 0 0,-35 45-67 0 0,-9 13 69 0 0,40-53-1 0 0,1 1 0 0 0,0-1 0 0 0,0 1 0 0 0,0 0 0 0 0,1 0 0 0 0,0 0 0 0 0,0 1 0 0 0,-1 9 0 0 0,3-14-2 0 0,0 0 1 0 0,0 0-1 0 0,0 1 0 0 0,0-1 0 0 0,0 0 1 0 0,0 0-1 0 0,1 0 0 0 0,-1 0 0 0 0,1 1 0 0 0,-1-1 1 0 0,1 0-1 0 0,0 0 0 0 0,0 0 0 0 0,0 0 1 0 0,0 0-1 0 0,0-1 0 0 0,0 1 0 0 0,2 2 1 0 0,0-2 3 0 0,-1 0 0 0 0,1 1 0 0 0,0-1 1 0 0,0 0-1 0 0,0-1 0 0 0,0 1 0 0 0,0 0 1 0 0,0-1-1 0 0,0 0 0 0 0,6 2 1 0 0,0-1-189 0 0,0 0 1 0 0,1-1 0 0 0,-1 0-1 0 0,1-1 1 0 0,-1 0 0 0 0,1 0 0 0 0,14-3-1 0 0,-2-2-1560 0 0,1-3-3685 0 0,0-1-1821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8287 0 0,'0'0'16240'0'0,"-2"-9"-17928"0"0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180 181 5063 0 0,'0'0'4982'0'0,"-2"19"-2726"0"0,-10-4-1078 0 0,-1-1 1 0 0,0 0 0 0 0,-21 18-1 0 0,17-17-620 0 0,-16 20 0 0 0,-10 9-71 0 0,38-40-509 0 0,-2 2 192 0 0,12-8-1 0 0,4-5-159 0 0,0-1 1 0 0,0 1-1 0 0,0-1 0 0 0,7-11 1 0 0,18-15-173 0 0,1 3-77 0 0,1 2 0 0 0,1 1 0 0 0,50-27 0 0 0,-80 51 243 0 0,15-8-26 0 0,31-12 0 0 0,-47 21 54 0 0,1 1-1 0 0,0 0 0 0 0,-1 0 0 0 0,1 1 0 0 0,0-1 0 0 0,0 2 0 0 0,0-1 0 0 0,0 1 0 0 0,12 1 1 0 0,-18-1-21 0 0,1 0 1 0 0,-1 1 0 0 0,1-1 0 0 0,-1 1 0 0 0,0-1 0 0 0,1 1 0 0 0,-1 0 0 0 0,0-1 0 0 0,1 1-1 0 0,-1 0 1 0 0,0 0 0 0 0,0 0 0 0 0,0 0 0 0 0,0 0 0 0 0,0 0 0 0 0,0 0 0 0 0,0 0 0 0 0,0 1-1 0 0,0-1 1 0 0,0 0 0 0 0,-1 1 0 0 0,1-1 0 0 0,0 0 0 0 0,-1 1 0 0 0,1-1 0 0 0,-1 1 0 0 0,0-1-1 0 0,1 1 1 0 0,-1-1 0 0 0,0 1 0 0 0,0-1 0 0 0,0 1 0 0 0,0-1 0 0 0,0 2 0 0 0,-1 3 29 0 0,1 0 0 0 0,-1 1 0 0 0,0-1 0 0 0,-1 0 0 0 0,0 0 0 0 0,-4 10 1 0 0,0-5-15 0 0,-1 0 0 0 0,0 0 0 0 0,-1-1 0 0 0,0 0 0 0 0,0-1 1 0 0,-1 1-1 0 0,-20 15 0 0 0,-7 7 1 0 0,35-31 25 0 0,11-9 11 0 0,62-42-591 0 0,12-10-346 0 0,-41 23 115 0 0,-6 5-229 0 0,52-35 0 0 0,-75 58 1146 0 0,0 1 1 0 0,1 1-1 0 0,0 0 0 0 0,0 1 0 0 0,1 0 0 0 0,-1 1 0 0 0,30-5 1 0 0,-17 6 210 0 0,33 0 1 0 0,-52 3-346 0 0,1 2 1 0 0,-1-1-1 0 0,0 1 0 0 0,0 1 1 0 0,0 0-1 0 0,0 0 0 0 0,14 6 1 0 0,-20-7-27 0 0,-1 0 0 0 0,0 0 1 0 0,1 1-1 0 0,-1-1 0 0 0,0 1 0 0 0,0-1 1 0 0,0 1-1 0 0,0 0 0 0 0,0-1 1 0 0,0 1-1 0 0,-1 0 0 0 0,1 0 1 0 0,-1 1-1 0 0,1-1 0 0 0,-1 0 1 0 0,2 4-1 0 0,-2-3 17 0 0,0 1 0 0 0,0-1 1 0 0,-1 1-1 0 0,1-1 0 0 0,-1 1 0 0 0,0 0 0 0 0,0-1 0 0 0,0 1 1 0 0,0 0-1 0 0,-1 5 0 0 0,-3 5 169 0 0,0 0 1 0 0,-1 0-1 0 0,-1 0 1 0 0,-10 20-1 0 0,14-29-92 0 0,-18 34 213 0 0,-14 45-1 0 0,33-83-918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301 158 10591 0 0,'0'0'819'0'0,"-1"2"-534"0"0,-3 8 138 0 0,1 1 0 0 0,0-1-1 0 0,1 0 1 0 0,0 1 0 0 0,-1 12-1 0 0,3-23-414 0 0,1 1 1 0 0,-1-1-1 0 0,0 1 0 0 0,0 0 0 0 0,0-1 0 0 0,0 1 1 0 0,0 0-1 0 0,1-1 0 0 0,-1 1 0 0 0,0-1 0 0 0,1 1 1 0 0,-1 0-1 0 0,0-1 0 0 0,1 1 0 0 0,-1-1 0 0 0,1 1 0 0 0,-1-1 1 0 0,1 0-1 0 0,-1 1 0 0 0,1-1 0 0 0,-1 1 0 0 0,1-1 1 0 0,-1 0-1 0 0,1 1 0 0 0,-1-1 0 0 0,1 0 0 0 0,0 0 0 0 0,-1 1 1 0 0,1-1-1 0 0,0 0 0 0 0,-1 0 0 0 0,1 0 0 0 0,0 0 1 0 0,0 0-1 0 0,2 0 38 0 0,-1 0 0 0 0,1 0 0 0 0,0 0-1 0 0,-1 0 1 0 0,1 0 0 0 0,4-2 0 0 0,13-7 392 0 0,0 0 1 0 0,-1-1-1 0 0,-1-1 0 0 0,1 0 0 0 0,21-20 0 0 0,-5 6 29 0 0,-23 16-427 0 0,0 0 1 0 0,-1 0-1 0 0,0-1 0 0 0,0 0 0 0 0,-1-1 0 0 0,-1-1 0 0 0,0 1 0 0 0,12-21 1 0 0,-20 31-91 0 0,0 0 0 0 0,-1 0 1 0 0,1 0-1 0 0,-1 0 0 0 0,1-1 1 0 0,-1 1-1 0 0,0 0 1 0 0,0 0-1 0 0,1 0 0 0 0,-1 0 1 0 0,0 0-1 0 0,0 0 0 0 0,0 0 1 0 0,0-1-1 0 0,0 1 1 0 0,-1-2-1 0 0,1 3 4 0 0,0-1 1 0 0,-1 1-1 0 0,1-1 0 0 0,0 1 1 0 0,-1 0-1 0 0,1-1 1 0 0,0 1-1 0 0,-1-1 0 0 0,1 1 1 0 0,-1 0-1 0 0,1-1 1 0 0,-1 1-1 0 0,1 0 0 0 0,-1-1 1 0 0,1 1-1 0 0,-1 0 0 0 0,1 0 1 0 0,-1 0-1 0 0,1 0 1 0 0,-1-1-1 0 0,1 1 0 0 0,-1 0 1 0 0,0 0-1 0 0,-3 0-133 0 0,0 0 0 0 0,0 1 1 0 0,0-1-1 0 0,0 1 0 0 0,0 0 0 0 0,0 0 0 0 0,-7 3 0 0 0,-37 17-121 0 0,1 3-1 0 0,-70 48 1 0 0,-104 102 1782 0 0,193-149-1289 0 0,11-11-80 0 0,2 1 0 0 0,0 0 0 0 0,1 2 0 0 0,-13 17 0 0 0,27-34-94 0 0,-1 1-1 0 0,1 0 1 0 0,0-1-1 0 0,-1 1 1 0 0,1-1 0 0 0,0 1-1 0 0,-1 0 1 0 0,1-1 0 0 0,0 1-1 0 0,0 0 1 0 0,0-1 0 0 0,0 1-1 0 0,-1 0 1 0 0,1-1 0 0 0,0 1-1 0 0,0 0 1 0 0,0-1 0 0 0,0 1-1 0 0,1 0 1 0 0,-1-1-1 0 0,0 1 1 0 0,0 0 0 0 0,0-1-1 0 0,0 1 1 0 0,1 0 0 0 0,-1-1-1 0 0,0 1 1 0 0,1-1 0 0 0,-1 1-1 0 0,0 0 1 0 0,1-1 0 0 0,-1 1-1 0 0,1-1 1 0 0,-1 1-1 0 0,1-1 1 0 0,-1 1 0 0 0,1-1-1 0 0,-1 0 1 0 0,1 1 0 0 0,-1-1-1 0 0,1 0 1 0 0,0 1 0 0 0,-1-1-1 0 0,1 0 1 0 0,1 1 0 0 0,3 0 52 0 0,0 1 0 0 0,0-1 0 0 0,0 1 0 0 0,9-1 0 0 0,6 0-302 0 0,-1-1 0 0 0,1 0 0 0 0,33-7 0 0 0,-19 3-5669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5 352 12783 0 0,'0'2'587'0'0,"14"47"3793"0"0,-17-60-3283 0 0,-2-9-862 0 0,1 0 1 0 0,1-1-1 0 0,1 1 0 0 0,0-1 0 0 0,2 0 1 0 0,3-28-1 0 0,-2 36-277 0 0,1 0 0 0 0,1 0 0 0 0,0 0 0 0 0,1 0 0 0 0,0 0-1 0 0,1 1 1 0 0,0 0 0 0 0,1 0 0 0 0,0 0 0 0 0,16-20 0 0 0,-17 26 13 0 0,0 0 0 0 0,1 1 0 0 0,0 0 0 0 0,0 1 0 0 0,0-1 0 0 0,0 1 0 0 0,1 0 0 0 0,-1 0 0 0 0,1 1 0 0 0,0 0 0 0 0,0 0 0 0 0,0 1 0 0 0,1 0 0 0 0,-1 0-1 0 0,1 1 1 0 0,-1 0 0 0 0,1 0 0 0 0,-1 0 0 0 0,9 2 0 0 0,2 0 28 0 0,0 0-1 0 0,1 2 1 0 0,-1 0-1 0 0,-1 1 0 0 0,1 1 1 0 0,31 13-1 0 0,-42-15 17 0 0,0 1 0 0 0,1 0 0 0 0,-2 1 0 0 0,1-1 0 0 0,0 1 0 0 0,-1 0-1 0 0,0 1 1 0 0,10 12 0 0 0,-12-13 40 0 0,0 0 0 0 0,0 0 0 0 0,-1 0 0 0 0,0 1 0 0 0,0 0 0 0 0,0-1 0 0 0,-1 1 0 0 0,0 0 0 0 0,0 0-1 0 0,0 1 1 0 0,-1-1 0 0 0,1 7 0 0 0,-2-8 11 0 0,0 0-1 0 0,-1 0 0 0 0,0 1 1 0 0,0-1-1 0 0,0 0 1 0 0,0 0-1 0 0,-1 0 0 0 0,0 0 1 0 0,0-1-1 0 0,0 1 0 0 0,0 0 1 0 0,-1-1-1 0 0,0 0 1 0 0,0 1-1 0 0,0-1 0 0 0,0 0 1 0 0,-1-1-1 0 0,0 1 1 0 0,0 0-1 0 0,-7 4 0 0 0,0 0-206 0 0,-1 0-1 0 0,-1 0 0 0 0,1-2 1 0 0,-1 1-1 0 0,-1-2 0 0 0,-16 6 1 0 0,12-6-555 0 0,0 0 0 0 0,-1-1 0 0 0,0-1 0 0 0,0 0 1 0 0,0-2-1 0 0,-20 0 0 0 0,25-3-55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58 135 5063 0 0,'0'0'390'0'0,"0"0"-62"0"0,0-1 669 0 0,7-26 3294 0 0,4-29-4207 0 0,-11 53-141 0 0,1 0-14 0 0,-1 0 0 0 0,0 1 0 0 0,1-1 0 0 0,-1 1 0 0 0,0-1 0 0 0,-1-3 0 0 0,1 5 70 0 0,0 1 0 0 0,0 0 0 0 0,0-1 0 0 0,0 1 0 0 0,0 0 0 0 0,0 0 0 0 0,0-1 0 0 0,0 1 0 0 0,0 0 0 0 0,0 0 0 0 0,-1 0 0 0 0,1-1 0 0 0,0 1 0 0 0,0 0 0 0 0,0 0-1 0 0,0-1 1 0 0,0 1 0 0 0,-1 0 0 0 0,1 0 0 0 0,0 0 0 0 0,0 0 0 0 0,0-1 0 0 0,-1 1 0 0 0,1 0 0 0 0,0 0 0 0 0,0 0 0 0 0,-1 0 0 0 0,1 0 0 0 0,0 0 0 0 0,0 0 0 0 0,-1 0 0 0 0,1 0 0 0 0,0-1 0 0 0,0 1-1 0 0,-1 0 1 0 0,1 0 0 0 0,0 0 0 0 0,0 0 0 0 0,-1 0 0 0 0,1 1 0 0 0,0-1 0 0 0,0 0 0 0 0,-1 0 0 0 0,1 0 0 0 0,0 0 0 0 0,0 0 0 0 0,-1 0 0 0 0,1 0 0 0 0,0 0 0 0 0,0 1 0 0 0,0-1 0 0 0,-1 0-1 0 0,1 0 1 0 0,0 0 0 0 0,0 0 0 0 0,0 1 0 0 0,0-1 0 0 0,-1 0 0 0 0,1 0 0 0 0,0 0 0 0 0,0 1 0 0 0,-5 4 39 0 0,0 0 0 0 0,1 1-1 0 0,-1-1 1 0 0,1 1 0 0 0,1 0 0 0 0,-1 0 0 0 0,1 1 0 0 0,0-1-1 0 0,0 1 1 0 0,-2 9 0 0 0,-1 9 26 0 0,1 1 1 0 0,0-1-1 0 0,0 34 0 0 0,5-50-64 0 0,1 1 0 0 0,0 0 0 0 0,1 0 0 0 0,0-1 0 0 0,0 1 0 0 0,1-1 0 0 0,7 17 0 0 0,-9-23 14 0 0,0 0 0 0 0,0 1 1 0 0,1-1-1 0 0,0 0 0 0 0,-1 0 0 0 0,1 0 0 0 0,0 0 0 0 0,1 0 0 0 0,-1-1 0 0 0,5 5 0 0 0,-1-2 65 0 0,-4-3 43 0 0,1 0 0 0 0,0 0 0 0 0,-1 0 1 0 0,1-1-1 0 0,0 1 0 0 0,5 1 0 0 0,1 0 69 0 0,-9-2-172 0 0,1-1 0 0 0,-1 0-1 0 0,0 0 1 0 0,1 0 0 0 0,-1 0-1 0 0,1 0 1 0 0,-1 0 0 0 0,1 0-1 0 0,-1 0 1 0 0,1 0 0 0 0,-1 0 0 0 0,1 0-1 0 0,-1 0 1 0 0,1 0 0 0 0,-1 0-1 0 0,1-1 1 0 0,-1 1 0 0 0,1 0-1 0 0,-1 0 1 0 0,0-1 0 0 0,1 1-1 0 0,-1 0 1 0 0,1-1 0 0 0,0 1 16 0 0,0-1-1 0 0,-1 1 1 0 0,1-1 0 0 0,0 1 0 0 0,-1 0 0 0 0,1-1 0 0 0,0 1-1 0 0,0 0 1 0 0,-1 0 0 0 0,1-1 0 0 0,0 1 0 0 0,0 0-1 0 0,1 0 1 0 0,0 0 40 0 0,0 0 1 0 0,0-1-1 0 0,0 1 0 0 0,0 0 0 0 0,0-1 1 0 0,0 0-1 0 0,0 1 0 0 0,0-1 0 0 0,0 0 0 0 0,0 0 1 0 0,0 0-1 0 0,0-1 0 0 0,-1 1 0 0 0,1 0 0 0 0,0-1 1 0 0,-1 1-1 0 0,1-1 0 0 0,-1 1 0 0 0,0-1 0 0 0,1 0 1 0 0,1-2-1 0 0,5-9 456 0 0,14-27 0 0 0,-15 26-209 0 0,-4 7-156 0 0,8-11 108 0 0,-2-2 0 0 0,14-38 0 0 0,-19 47-236 0 0,1-9-23 0 0,-6 15-13 0 0,1 0 1 0 0,-1 0-1 0 0,0 0 0 0 0,0 0 0 0 0,-2-6 1 0 0,2 7 49 0 0,0-1 1 0 0,-1 1-1 0 0,1-1 1 0 0,-1 1 0 0 0,0 0-1 0 0,-1-1 1 0 0,1 1-1 0 0,0 0 1 0 0,-1 0-1 0 0,0 1 1 0 0,0-1 0 0 0,0 1-1 0 0,-1-1 1 0 0,1 1-1 0 0,-1 0 1 0 0,0 0 0 0 0,-7-4-1 0 0,2 0-195 0 0,-1 1 0 0 0,1 0 0 0 0,-1 1-1 0 0,0 0 1 0 0,0 0 0 0 0,-19-5 0 0 0,27 10-2 0 0,0 0 1 0 0,0 1 0 0 0,0-1-1 0 0,0 0 1 0 0,0 0 0 0 0,0 1 0 0 0,0-1-1 0 0,0 1 1 0 0,1 0 0 0 0,-1-1 0 0 0,0 1-1 0 0,0 0 1 0 0,1 0 0 0 0,-1 0 0 0 0,0 0-1 0 0,1 0 1 0 0,-1 1 0 0 0,1-1-1 0 0,0 0 1 0 0,-1 1 0 0 0,1-1 0 0 0,0 1-1 0 0,-2 3 1 0 0,-1 0-426 0 0,1 1 1 0 0,0 0-1 0 0,0 0 1 0 0,1 0-1 0 0,-3 7 1 0 0,5-12 505 0 0,-5 19-3270 0 0,5-20 3306 0 0,0 0 0 0 0,0 0-1 0 0,0 0 1 0 0,0 0 0 0 0,0 0 0 0 0,0 0 0 0 0,0 0-1 0 0,0 0 1 0 0,0 0 0 0 0,0 0 0 0 0,0 0-1 0 0,0 0 1 0 0,0 0 0 0 0,1 0 0 0 0,-1 0 0 0 0,0 0-1 0 0,0 0 1 0 0,0 0 0 0 0,0 0 0 0 0,0 0-1 0 0,0 0 1 0 0,0 0 0 0 0,0 0 0 0 0,0 0-1 0 0,0 0 1 0 0,0 0 0 0 0,0 0 0 0 0,0 0 0 0 0,0 0-1 0 0,0 0 1 0 0,0 0 0 0 0,0 0 0 0 0,0 0-1 0 0,0 0 1 0 0,0 0 0 0 0,0 0 0 0 0,0 0-1 0 0,0 0 1 0 0,0 0 0 0 0,0 0 0 0 0,1 0 0 0 0,-1 0-1 0 0,0 0 1 0 0,0 0 0 0 0,0 0 0 0 0,0 0-1 0 0,0 0 1 0 0,0 0 0 0 0,0 0 0 0 0,0 1-1 0 0,0-1 1 0 0,0 0 0 0 0,0 0 0 0 0,0 0 0 0 0,0 0-1 0 0,0 0 1 0 0,0 0 0 0 0,0 0 0 0 0,0 0-1 0 0,0 0 1 0 0,0 0 0 0 0,6-8-619 0 0,3-7-1012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135 624 3223 0 0,'0'0'423'0'0,"0"0"566"0"0,0 0 253 0 0,0 0 50 0 0,0 0-52 0 0,0 0-263 0 0,0 0-118 0 0,0 0-25 0 0,0 0-39 0 0,0 0-159 0 0,0 0-76 0 0,0 0-15 0 0,0 0-42 0 0,0 0-174 0 0,0 0-75 0 0,0 0-20 0 0,-1-2-24 0 0,-6-4-96 0 0,5 5-39 0 0,1 0-10 0 0,-7-7-7 0 0,0 1-1 0 0,-1 1 0 0 0,-10-8 0 0 0,-10-7 64 0 0,24 16-102 0 0,1 0 0 0 0,-1 0 0 0 0,1-1 0 0 0,0 0-1 0 0,0 1 1 0 0,0-1 0 0 0,1 0 0 0 0,0-1 0 0 0,0 1 0 0 0,1-1 0 0 0,0 1 0 0 0,0-1 0 0 0,0 0 0 0 0,1 0 0 0 0,0 1 0 0 0,0-13 0 0 0,0 1-16 0 0,1 0 0 0 0,1-1 1 0 0,1 1-1 0 0,1 0 0 0 0,0 1 0 0 0,2-1 0 0 0,0 1 0 0 0,11-27 0 0 0,-3 16 3 0 0,1 0-1 0 0,1 0 1 0 0,2 2 0 0 0,22-28-1 0 0,-29 41-17 0 0,0 1 0 0 0,19-17 0 0 0,-24 25 6 0 0,0 0-1 0 0,1 0 0 0 0,-1 0 1 0 0,1 0-1 0 0,0 1 0 0 0,0 0 1 0 0,0 0-1 0 0,12-3 0 0 0,-15 6-34 0 0,0-1 0 0 0,-1 1 0 0 0,1-1 0 0 0,0 1 0 0 0,0 0 0 0 0,-1 0 0 0 0,1 0 0 0 0,0 1 0 0 0,0-1 0 0 0,-1 1 0 0 0,1-1 0 0 0,0 1 0 0 0,-1 0 0 0 0,1 0 0 0 0,-1 0 0 0 0,4 2 0 0 0,-2 0-21 0 0,-1-1 1 0 0,1 1 0 0 0,-1 0 0 0 0,0 0-1 0 0,0 0 1 0 0,0 1 0 0 0,0-1 0 0 0,-1 1 0 0 0,4 5-1 0 0,0 2 0 0 0,-1 1-1 0 0,-1 0 1 0 0,0 0-1 0 0,0 0 0 0 0,-1 0 1 0 0,2 16-1 0 0,-4-15 118 0 0,-1 1 0 0 0,0-1 0 0 0,0 1 0 0 0,-2 0 0 0 0,1-1 0 0 0,-8 25 0 0 0,-30 76 875 0 0,36-106-863 0 0,-6 13 183 0 0,-1-1 0 0 0,-24 35 0 0 0,-3 6 78 0 0,-5 12-1382 0 0,40-68 260 0 0,-1 1 759 0 0,1-5-4111 0 0,2-1 2647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295 939 8287 0 0,'0'0'1050'0'0,"1"0"-58"0"0,5-4-457 0 0,-1 1 0 0 0,0-1 1 0 0,0 0-1 0 0,0 0 0 0 0,0 0 1 0 0,-1 0-1 0 0,0-1 0 0 0,1 0 0 0 0,-2 0 1 0 0,1 0-1 0 0,3-6 0 0 0,1-5 14 0 0,-1 1 0 0 0,11-31 0 0 0,-7 8-316 0 0,-1 0-1 0 0,4-41 1 0 0,2-80-201 0 0,-4 29-211 0 0,8-199 388 0 0,-19 321-191 0 0,-1 6-6 0 0,0 0-1 0 0,0 0 1 0 0,0-1 0 0 0,0 1 0 0 0,0 0 0 0 0,-1 0 0 0 0,1 0-1 0 0,-1-3 1 0 0,-8 14 24 0 0,-8 19-144 0 0,1 0 0 0 0,1 0 0 0 0,-16 47 0 0 0,20-48 63 0 0,-16 43 30 0 0,3 2 0 0 0,-20 107 0 0 0,-4 152-15 0 0,41-264 80 0 0,-4 0 0 0 0,-33 116 0 0 0,37-163-28 0 0,-1-1 1 0 0,0-1-1 0 0,-21 33 1 0 0,-42 47-735 0 0,40-50-322 0 0,21-31 243 0 0,9-15 342 0 0,1-2 377 0 0,0 1 0 0 0,0-1 0 0 0,0 1 0 0 0,0-1 0 0 0,0 1 0 0 0,0-1 0 0 0,0 1 0 0 0,1-1 0 0 0,-1 0 0 0 0,0 1 0 0 0,0-1 0 0 0,0 1 0 0 0,0-1 0 0 0,1 1 0 0 0,-1-1 0 0 0,0 0 0 0 0,0 1 0 0 0,1-1 0 0 0,-1 0 0 0 0,0 1 0 0 0,1-1 0 0 0,-1 0 0 0 0,0 1 0 0 0,1-1 0 0 0,-1 0 1 0 0,1 1-1 0 0,-1-1 0 0 0,0 0 0 0 0,1 0 0 0 0,-1 0 0 0 0,1 0 0 0 0,-1 1 0 0 0,1-1 0 0 0,-1 0 0 0 0,1 0 0 0 0,-1 0 0 0 0,1 0 0 0 0,0 0 0 0 0,10 0-655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8287 0 0,'0'0'2355'0'0,"1"2"-710"0"0,2 29 1848 0 0,-3-22-3438 0 0,1 0 1 0 0,-1 0-1 0 0,-1 0 0 0 0,0 0 1 0 0,0 0-1 0 0,-4 14 0 0 0,-5 2-51 0 0,-1 0 0 0 0,-1 0-1 0 0,-1-2 1 0 0,-27 38 0 0 0,-9 17 216 0 0,-59 126 1560 0 0,-33 56-551 0 0,102-206-1425 0 0,3-3-616 0 0,35-50 491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215 457 8751 0 0,'0'0'674'0'0,"-3"8"1716"0"0,-16 22 5390 0 0,-14 12-6451 0 0,29-38-1191 0 0,-21 24-46 0 0,-43 34 0 0 0,49-45-257 0 0,-24 21-2867 0 0</inkml:trace>
  <inkml:trace contextRef="#ctx0" brushRef="#br0" timeOffset="0.98">559 0 10591 0 0,'0'0'1136'0'0,"-1"11"-1136"0"0,-2 1 0 0 0,-2 0 776 0 0,2 1 120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54 5527 0 0,'0'0'4130'0'0,"-7"-5"-441"0"0,-8-7-2936 0 0,11 7-793 0 0,-2 0-1 0 0,1 1 1 0 0,0 0-1 0 0,-1 0 1 0 0,0 1-1 0 0,0-1 1 0 0,-9-2-1 0 0,11 5 144 0 0,0 1 0 0 0,0-1 1 0 0,0 1-1 0 0,0 0 0 0 0,1 1 0 0 0,-1-1 0 0 0,0 1 0 0 0,0-1 0 0 0,0 1 0 0 0,-7 3 0 0 0,-37 18 1654 0 0,45-20-1677 0 0,-24 13 411 0 0,1 1-1 0 0,1 2 1 0 0,-32 27 0 0 0,-62 70 111 0 0,108-103-455 0 0,-13 19-1 0 0,21-28-57 0 0,1 0-1 0 0,-1 1 0 0 0,1-1 1 0 0,0 1-1 0 0,1 0 1 0 0,-1-1-1 0 0,1 1 0 0 0,-1 0 1 0 0,1 0-1 0 0,-1 8 1 0 0,2-11-53 0 0,1-1 0 0 0,-1 1 0 0 0,0 0 1 0 0,0-1-1 0 0,1 1 0 0 0,-1 0 0 0 0,1-1 1 0 0,-1 1-1 0 0,0-1 0 0 0,1 1 1 0 0,-1 0-1 0 0,1-1 0 0 0,0 1 0 0 0,-1-1 1 0 0,1 1-1 0 0,-1-1 0 0 0,1 0 1 0 0,0 1-1 0 0,-1-1 0 0 0,1 0 0 0 0,0 1 1 0 0,-1-1-1 0 0,2 0 0 0 0,16 5 388 0 0,-7-4-321 0 0,0-1 0 0 0,0 0 0 0 0,0 0 0 0 0,0-2 0 0 0,0 1 0 0 0,14-5 0 0 0,19-1 0 0 0,14-1-73 0 0,16-1-958 0 0,-25 6-3267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52 364 10135 0 0,'0'0'778'0'0,"-5"8"-476"0"0,-13 6 5533 0 0,17-14-5511 0 0,1 1-1 0 0,-1-1 0 0 0,0 1 1 0 0,0-1-1 0 0,0 1 1 0 0,0-1-1 0 0,0 1 1 0 0,0-1-1 0 0,0 0 0 0 0,-1 0 1 0 0,1 0-1 0 0,0 1 1 0 0,0-1-1 0 0,0 0 0 0 0,0 0 1 0 0,0-1-1 0 0,0 1 1 0 0,-1 0-1 0 0,1-1-253 0 0,0 1-1 0 0,1-1 0 0 0,-1 1 1 0 0,0-1-1 0 0,1 0 1 0 0,-1 1-1 0 0,1-1 1 0 0,-1 0-1 0 0,1 1 0 0 0,0-1 1 0 0,-1 0-1 0 0,1 0 1 0 0,0 0-1 0 0,-1 1 1 0 0,1-1-1 0 0,0 0 0 0 0,0 0 1 0 0,0 0-1 0 0,0 1 1 0 0,0-1-1 0 0,0 0 1 0 0,0 0-1 0 0,0 0 0 0 0,0 0 1 0 0,0 0-1 0 0,0 0 1 0 0,7-24 643 0 0,0 11-578 0 0,0 0 1 0 0,1 0-1 0 0,0 1 0 0 0,1 0 1 0 0,18-19-1 0 0,0 3 155 0 0,34-27 0 0 0,-38 37-351 0 0,1 0 0 0 0,1 2 1 0 0,0 1-1 0 0,1 1 0 0 0,1 1 0 0 0,0 2 0 0 0,1 0 1 0 0,1 2-1 0 0,45-10 0 0 0,-67 18 29 0 0,1 1-1 0 0,0 0 1 0 0,0 1-1 0 0,0-1 1 0 0,-1 2-1 0 0,10 0 1 0 0,-13 0 20 0 0,-1-1 1 0 0,0 1 0 0 0,0 0 0 0 0,0 0 0 0 0,0 0-1 0 0,0 1 1 0 0,0-1 0 0 0,0 1 0 0 0,-1 0 0 0 0,1-1-1 0 0,0 1 1 0 0,-1 0 0 0 0,0 1 0 0 0,1-1-1 0 0,-1 0 1 0 0,0 1 0 0 0,3 3 0 0 0,-1 1 12 0 0,-1-1-1 0 0,1 1 1 0 0,-1 0 0 0 0,-1 0 0 0 0,1 0 0 0 0,-1 0-1 0 0,0 0 1 0 0,-1 1 0 0 0,1 7 0 0 0,-1 7 17 0 0,-2 38 0 0 0,-1 9-1 0 0,3-64-228 0 0,0 0 0 0 0,0 1-1 0 0,0-1 1 0 0,1 0 0 0 0,-1 0-1 0 0,1 0 1 0 0,0 0 0 0 0,1 0 0 0 0,-1-1-1 0 0,1 1 1 0 0,0-1 0 0 0,0 1 0 0 0,1-1-1 0 0,-1 0 1 0 0,8 6 0 0 0,-2-2-906 0 0,0-1 1 0 0,1 0 0 0 0,0 0-1 0 0,1-1 1 0 0,20 9 0 0 0,-20-10-5854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5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4143 0 0,'0'0'319'0'0,"1"-1"-210"0"0,0 1-252 0 0,14-18 3405 0 0,-14 16-2978 0 0,-1 1 0 0 0,1-1 1 0 0,0 1-1 0 0,0-1 0 0 0,-1 1 1 0 0,1-1-1 0 0,-1 1 0 0 0,1-1 1 0 0,-1 1-1 0 0,0-1 0 0 0,0 0 1 0 0,0 1-1 0 0,0-1 0 0 0,0 0 1 0 0,0 1-1 0 0,0-3 0 0 0,-1 2-225 0 0,-10-15 6605 0 0,14 18-6375 0 0,9-1-77 0 0,0 0-1 0 0,1 0 0 0 0,-1-1 1 0 0,22-5-1 0 0,50-15 196 0 0,43-20 205 0 0,-20 6-1908 0 0,-35 14-5402 0 0,-57 18 816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5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4607 0 0,'-6'3'407'0'0,"-8"5"9409"0"0,15-7-8975 0 0,2 0-527 0 0,1 1-1 0 0,0-1 0 0 0,-1 1 0 0 0,1-1 0 0 0,0 0 1 0 0,-1-1-1 0 0,1 1 0 0 0,6 0 0 0 0,36-2 1465 0 0,-20 0-1081 0 0,226 4 593 0 0,-207-7-3198 0 0,-23-1-64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5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 5527 0 0,'-16'-3'584'0'0,"6"3"200"0"0,0 1-1 0 0,1 0 1 0 0,-1 0-1 0 0,1 1 0 0 0,-1 0 1 0 0,1 1-1 0 0,0 0 0 0 0,0 0 1 0 0,0 1-1 0 0,0 1 1 0 0,1-1-1 0 0,-10 7 0 0 0,17-10-656 0 0,-1 1 0 0 0,0-1 0 0 0,1 1 0 0 0,-1-1 0 0 0,1 1 0 0 0,0 0 0 0 0,-1 0 0 0 0,1-1 0 0 0,0 1 0 0 0,0 0 0 0 0,0 0 0 0 0,0 0 0 0 0,1 0 0 0 0,-1 0 0 0 0,0 0 0 0 0,1 0 0 0 0,0 1 0 0 0,-1-1 0 0 0,1 0 0 0 0,0 0 0 0 0,0 0 0 0 0,0 0 0 0 0,0 0 0 0 0,1 3 0 0 0,0 0 24 0 0,0-1-1 0 0,-1 0 1 0 0,2 1 0 0 0,-1-1 0 0 0,1 0 0 0 0,-1 0 0 0 0,1 1 0 0 0,0-1 0 0 0,1-1 0 0 0,3 7 0 0 0,18 16 363 0 0,1-1 1 0 0,38 30 0 0 0,63 38 17 0 0,-63-48-264 0 0,281 174 304 0 0,-299-192-547 0 0,-26-17-6 0 0,-1 0-1 0 0,2-1 1 0 0,31 11-1 0 0,-43-18-174 0 0,0 1 0 0 0,1-1 0 0 0,-1-1 0 0 0,1 0 0 0 0,0 0 0 0 0,-1-1 0 0 0,1 0 0 0 0,0 0 0 0 0,-1-1 0 0 0,1 0 0 0 0,12-4-1 0 0,-3-3-2586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46 7831 0 0,'46'-45'8352'0'0,"-53"52"-7568"0"0,3-2-623 0 0,-88 90 2010 0 0,-28 25-131 0 0,49-46-1309 0 0,-102 104-42 0 0,143-148-664 0 0,15-14 14 0 0,0-1-1 0 0,-2-1 1 0 0,1 0-1 0 0,-28 17 0 0 0,35-26 31 0 0,0 0-1 0 0,0 1 1 0 0,1 1-1 0 0,0-1 1 0 0,0 2-1 0 0,-9 9 1 0 0,13-12-53 0 0,0 1 1 0 0,0 0-1 0 0,0 0 0 0 0,1 0 1 0 0,0 0-1 0 0,0 0 1 0 0,1 1-1 0 0,0-1 1 0 0,0 1-1 0 0,-1 8 0 0 0,2-13-105 0 0,4 1-139 0 0,-2-2 218 0 0,-1-1-1 0 0,0 0 1 0 0,0 0-1 0 0,1 1 0 0 0,-1-1 1 0 0,0 0-1 0 0,1 1 1 0 0,-1-1-1 0 0,0 0 0 0 0,1 0 1 0 0,-1 0-1 0 0,0 1 1 0 0,1-1-1 0 0,-1 0 0 0 0,1 0 1 0 0,-1 0-1 0 0,0 0 1 0 0,1 0-1 0 0,-1 0 0 0 0,1 0 1 0 0,-1 0-1 0 0,0 0 1 0 0,1 0-1 0 0,-1 0 0 0 0,1 0 1 0 0,-1 0-1 0 0,0 0 1 0 0,1 0-1 0 0,-1 0 0 0 0,1 0 1 0 0,-1-1-1 0 0,0 1 1 0 0,1 0-1 0 0,-1 0 0 0 0,1-1 1 0 0,8-2-97 0 0,0 0-1 0 0,-1-1 1 0 0,1 0 0 0 0,-1-1 0 0 0,1 0-1 0 0,-2 0 1 0 0,1-1 0 0 0,10-9 0 0 0,52-60-3587 0 0,-59 62 2638 0 0,4-5-984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6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82 355 919 0 0,'-1'1'67'0'0,"-8"4"3083"0"0,0 0 1 0 0,1 1-1 0 0,-15 13 0 0 0,3-1 5374 0 0,14-34-7538 0 0,1 4-608 0 0,5 9-354 0 0,-1 0 0 0 0,1 0 0 0 0,0 0 0 0 0,0 0 0 0 0,1 0 0 0 0,-1 1 0 0 0,0-1-1 0 0,1 0 1 0 0,0 0 0 0 0,0 0 0 0 0,-1 1 0 0 0,3-5 0 0 0,20-30 322 0 0,-12 20-287 0 0,6-9-53 0 0,0 2 0 0 0,2 0 0 0 0,0 0-1 0 0,2 2 1 0 0,1 0 0 0 0,0 2 0 0 0,2 0 0 0 0,0 2-1 0 0,1 1 1 0 0,43-23 0 0 0,-65 38-5 0 0,-1 1-1 0 0,1 0 1 0 0,0 0 0 0 0,0 0-1 0 0,-1 0 1 0 0,1 0 0 0 0,0 1-1 0 0,0-1 1 0 0,0 1 0 0 0,0 0-1 0 0,-1 0 1 0 0,1 0 0 0 0,0 0-1 0 0,4 1 1 0 0,-5 0 4 0 0,-1-1 1 0 0,1 1-1 0 0,0 0 0 0 0,-1 0 0 0 0,1 0 1 0 0,-1 0-1 0 0,1 1 0 0 0,-1-1 0 0 0,1 0 1 0 0,-1 1-1 0 0,0-1 0 0 0,0 1 0 0 0,0-1 1 0 0,0 1-1 0 0,0-1 0 0 0,0 1 0 0 0,0 0 1 0 0,0-1-1 0 0,-1 1 0 0 0,1 0 0 0 0,0 0 1 0 0,0 3-1 0 0,1 11 29 0 0,0-1 1 0 0,-1 0 0 0 0,0 1-1 0 0,-3 21 1 0 0,1 15 21 0 0,2-37-22 0 0,-1 1-1 0 0,2-1 1 0 0,0 0 0 0 0,5 16-1 0 0,-6-27-21 0 0,0 0 1 0 0,1 1-1 0 0,0-1 0 0 0,0 0 0 0 0,0 0 0 0 0,0 0 1 0 0,1 0-1 0 0,0-1 0 0 0,-1 1 0 0 0,1 0 0 0 0,1-1 1 0 0,-1 0-1 0 0,0 0 0 0 0,1 0 0 0 0,-1 0 0 0 0,1-1 1 0 0,0 1-1 0 0,5 1 0 0 0,7 3 171 0 0,1-1 0 0 0,0-1 0 0 0,0-1-1 0 0,33 4 1 0 0,71 0 439 0 0,-86-9-418 0 0,0 0-1 0 0,-1-3 0 0 0,0 0 1 0 0,61-18-1 0 0,-54 10-5 0 0,-2-2 0 0 0,0-2 0 0 0,60-33 0 0 0,-78 36-164 0 0,-1 0-1 0 0,0-1 0 0 0,-1-1 0 0 0,27-26 1 0 0,-37 31-57 0 0,0 0 1 0 0,-1-1 0 0 0,0 1 0 0 0,-1-1 0 0 0,0-1-1 0 0,-1 1 1 0 0,0-1 0 0 0,-1-1 0 0 0,8-24-1 0 0,-8 22-85 0 0,-4 10-11 0 0,1 0-1 0 0,-1 0 1 0 0,1 0-1 0 0,0-9 1 0 0,5 77-126 0 0,-6-50 117 0 0,-1 3-283 0 0,1 0 1 0 0,0-1-1 0 0,2 1 0 0 0,-1 0 0 0 0,9 22 1 0 0,-4-22-721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3679 0 0,'0'0'13640'0'0,"7"-2"-12696"0"0,13-4-365 0 0,26-12 0 0 0,2 0-441 0 0,162-38 146 0 0,-188 52-298 0 0,1 0 0 0 0,41 0 0 0 0,-57 3-316 0 0,0 2 0 0 0,0-1 0 0 0,0 1 1 0 0,0 0-1 0 0,0 1 0 0 0,0-1 0 0 0,-1 1 0 0 0,1 1 0 0 0,-1-1 1 0 0,1 1-1 0 0,-1 0 0 0 0,0 1 0 0 0,7 4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3223 0 0,'-2'0'240'0'0,"0"0"49"0"0,0 0-1 0 0,0 0 1 0 0,0 1-1 0 0,0-1 1 0 0,0 1-1 0 0,0-1 1 0 0,0 1-1 0 0,0 0 1 0 0,0 0-1 0 0,1 0 1 0 0,-1 0-1 0 0,0 0 1 0 0,0 0-1 0 0,1 0 0 0 0,-1 0 1 0 0,1 1-1 0 0,-1-1 1 0 0,1 1-1 0 0,0-1 1 0 0,-1 1-1 0 0,1 0 1 0 0,0-1-1 0 0,0 1 1 0 0,0 0-1 0 0,0 0 1 0 0,0 0-1 0 0,1 0 1 0 0,-1 0-1 0 0,1 0 1 0 0,-2 4-1 0 0,1 0-5 0 0,0 1-1 0 0,0-1 1 0 0,1 1-1 0 0,0 0 1 0 0,0 0-1 0 0,0-1 1 0 0,1 1-1 0 0,0 0 1 0 0,0-1-1 0 0,1 1 1 0 0,0-1 0 0 0,4 11-1 0 0,-4-13-145 0 0,0 1-1 0 0,1-1 0 0 0,-1 1 1 0 0,1-1-1 0 0,0 0 1 0 0,0 0-1 0 0,1 0 1 0 0,-1 0-1 0 0,1 0 1 0 0,0-1-1 0 0,0 0 1 0 0,0 0-1 0 0,0 0 1 0 0,1 0-1 0 0,-1-1 1 0 0,11 4-1 0 0,-5-2-4 0 0,1-1 0 0 0,-1-1 0 0 0,1 0 0 0 0,0 0 0 0 0,0-1 1 0 0,0-1-1 0 0,0 0 0 0 0,0 0 0 0 0,0-1 0 0 0,0 0 0 0 0,12-4 0 0 0,-7 1-367 0 0,-1-1 0 0 0,21-9 0 0 0,29-20-3887 0 0,-45 23 2412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0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1375 0 0,'0'0'16868'0'0,"2"1"-16744"0"0,13 3-111 0 0,0 0 0 0 0,0-1 0 0 0,1 0 0 0 0,-1-1 1 0 0,1-1-1 0 0,-1-1 0 0 0,1 0 0 0 0,0-1 0 0 0,19-3 0 0 0,123-35 237 0 0,-68 15-333 0 0,-49 15-717 0 0,0 2 0 0 0,60-2 1 0 0,-67 8-252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5:0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1311 354 2759 0 0,'0'-2'328'0'0,"1"-5"282"0"0,-1 1 0 0 0,1-1 0 0 0,0 0 0 0 0,2-6 0 0 0,-3 11-850 0 0,7-17-752 0 0,-4 10 713 0 0,-1 5 687 0 0,-1 1 0 0 0,0 0-1 0 0,0 0 1 0 0,-1-1-1 0 0,1 1 1 0 0,-1-1 0 0 0,1-2-1 0 0,-2 5-314 0 0,1 1 0 0 0,-1-1-1 0 0,1 1 1 0 0,-1 0-1 0 0,0-1 1 0 0,1 1-1 0 0,-1 0 1 0 0,1 0 0 0 0,-1-1-1 0 0,0 1 1 0 0,1 0-1 0 0,-1 0 1 0 0,0 0-1 0 0,0 0 1 0 0,1 0 0 0 0,-1 0-1 0 0,0 0 1 0 0,1 0-1 0 0,-2 0 1 0 0,-16 3 1517 0 0,15-3-1437 0 0,-1 1 0 0 0,1 0 0 0 0,-1-1 1 0 0,0 1-1 0 0,1-1 0 0 0,-1 0 0 0 0,1-1 1 0 0,-1 1-1 0 0,0 0 0 0 0,1-1 0 0 0,-1 0 0 0 0,-5-2 1 0 0,3 0-3 0 0,-1 0 1 0 0,1 0 0 0 0,0-1 0 0 0,-1 1 0 0 0,-7-8-1 0 0,13 10-11 0 0,-1-1 0 0 0,0 1-1 0 0,0 0 1 0 0,0 0-1 0 0,0 0 1 0 0,0 0 0 0 0,0 0-1 0 0,0 1 1 0 0,-1-1 0 0 0,1 0-1 0 0,0 1 1 0 0,0 0 0 0 0,-1-1-1 0 0,-3 1 1 0 0,4 0 261 0 0,0 1-229 0 0,-8 2-32 0 0,-40 14-945 0 0,-12 5 109 0 0,30-14 783 0 0,24-6-69 0 0,0 0-1 0 0,0 0 0 0 0,1 1 0 0 0,-1 0 1 0 0,1 0-1 0 0,0 1 0 0 0,-13 8 0 0 0,6-2-28 0 0,3-3 10 0 0,0 1-1 0 0,-24 10 0 0 0,29-16 8 0 0,-1 1 0 0 0,1-1 0 0 0,0 0-1 0 0,-1-1 1 0 0,0 1 0 0 0,1-1 0 0 0,-1 0-1 0 0,-10-1 1 0 0,-1-1 269 0 0,-32-6-1 0 0,34 4-207 0 0,12 2-82 0 0,1 0-1 0 0,-1 1 0 0 0,0-1 1 0 0,1 1-1 0 0,-1 0 0 0 0,0 0 1 0 0,0 0-1 0 0,1 1 0 0 0,-1-1 1 0 0,1 1-1 0 0,-1 0 0 0 0,0 0 1 0 0,1 0-1 0 0,-1 0 0 0 0,1 0 1 0 0,-4 3-1 0 0,4-3-2 0 0,-6 3 19 0 0,0 1 1 0 0,0 0-1 0 0,1 0 0 0 0,0 1 0 0 0,-10 8 0 0 0,-34 36 275 0 0,38-37-167 0 0,13-11-95 0 0,0-1 1 0 0,-1 0-1 0 0,1 0 0 0 0,-1 0 0 0 0,0 0 0 0 0,1 0 0 0 0,-1 0 1 0 0,0 0-1 0 0,0-1 0 0 0,-2 2 0 0 0,2-2 54 0 0,0 1 0 0 0,-8 1-14 0 0,-1 1-60 0 0,0-1-27 0 0,6 0 4 0 0,0 0 1 0 0,-1 0-1 0 0,1 0 1 0 0,0 0-1 0 0,0 1 0 0 0,0-1 1 0 0,1 1-1 0 0,-1 1 1 0 0,0-1-1 0 0,-6 7 1 0 0,4-2-18 0 0,1 1 1 0 0,-1-1-1 0 0,-7 16 1 0 0,6-10 18 0 0,-40 62 7 0 0,42-65 0 0 0,1-1 0 0 0,0 1 0 0 0,0-1 0 0 0,2 1 0 0 0,-11 40 0 0 0,8-22-83 0 0,5-25 58 0 0,0 1-1 0 0,-1 0 1 0 0,1-1-1 0 0,-1 1 1 0 0,-3 6-1 0 0,-9 28-19 0 0,-4 8 6 0 0,13-37 39 0 0,1 0 0 0 0,1 1 0 0 0,-5 18 0 0 0,6-20 0 0 0,1-1 0 0 0,1 1 0 0 0,-1 14 0 0 0,1-20 0 0 0,0 48-64 0 0,0-11 64 0 0,-2-27 0 0 0,0 25 0 0 0,1-20 46 0 0,-1 0 0 0 0,-5 22 0 0 0,5-31-24 0 0,-3 7 30 0 0,0-1 0 0 0,-1 0 0 0 0,0 0 0 0 0,-10 16 0 0 0,11-22-26 0 0,-9 15 63 0 0,-1 0 0 0 0,0-2 0 0 0,-25 28 0 0 0,29-36 262 0 0,0-1 1 0 0,-12 23-1 0 0,22-34-265 0 0,1 0-20 0 0,-7 32 62 0 0,5-30-128 0 0,2-2 0 0 0,-1-1 0 0 0,1 1 0 0 0,0-1 0 0 0,0 1 0 0 0,-1-1 0 0 0,1 0 0 0 0,0 1 0 0 0,0-1 0 0 0,1 1 0 0 0,-1-1 0 0 0,0 1 0 0 0,0-1 0 0 0,1 2 0 0 0,11 68 0 0 0,-12-59 0 0 0,-1-9 0 0 0,1 0 0 0 0,0 0 0 0 0,0 0 0 0 0,0 0 0 0 0,1 0 0 0 0,-1-1 0 0 0,1 1 0 0 0,0 0 0 0 0,0 0 0 0 0,0 0 0 0 0,0-1 0 0 0,2 5 0 0 0,3 5-10 0 0,2-1-33 0 0,-2-3 36 0 0,2-1 3 0 0,9 0 4 0 0,19 10 132 0 0,-32-15-98 0 0,1 0 1 0 0,0 0-1 0 0,-1 1 0 0 0,0-1 0 0 0,1 1 0 0 0,-1 0 0 0 0,6 5 1 0 0,-5-3-28 0 0,1 0 0 0 0,-1 0 1 0 0,0 0-1 0 0,0 0 1 0 0,0 1-1 0 0,-1 0 1 0 0,0 0-1 0 0,0 0 1 0 0,6 13-1 0 0,-8-13-7 0 0,1-1 0 0 0,0 1 0 0 0,0 0 0 0 0,1-1 0 0 0,0 0 0 0 0,-1 0 0 0 0,7 6 0 0 0,5 6 0 0 0,0 3 0 0 0,-6 0 0 0 0,31 53 627 0 0,-36-68-524 0 0,-4-5-102 0 0,0 0-1 0 0,0 0 0 0 0,0 0 0 0 0,0 0 0 0 0,0 0 1 0 0,0 0-1 0 0,0 1 0 0 0,0-1 0 0 0,0 0 0 0 0,0 0 0 0 0,0 0 1 0 0,0 0-1 0 0,0 0 0 0 0,0 0 0 0 0,0 0 0 0 0,0 0 1 0 0,0 0-1 0 0,0 0 0 0 0,0 0 0 0 0,1 0 0 0 0,-1 0 0 0 0,0 0 1 0 0,0 0-1 0 0,0 0 0 0 0,0 0 0 0 0,0 0 0 0 0,0 0 1 0 0,0 0-1 0 0,0 0 0 0 0,0 0 0 0 0,0 0 0 0 0,0 0 0 0 0,0 0 1 0 0,0 0-1 0 0,0 0 0 0 0,0 0 0 0 0,0 0 0 0 0,1 0 1 0 0,-1 0-1 0 0,0 0 0 0 0,0 0 0 0 0,0 0 0 0 0,0 0 0 0 0,0 0 1 0 0,0 0-1 0 0,0 0 0 0 0,0 0 0 0 0,17 24 221 0 0,6 11-157 0 0,-8-14-64 0 0,-13-17 0 0 0,12 13 0 0 0,-4-7 0 0 0,28 25 0 0 0,-4-11 0 0 0,-27-20 0 0 0,18 17 0 0 0,-24-20 0 0 0,1 0 0 0 0,0 0 0 0 0,-1 0 0 0 0,1 1 0 0 0,-1-1 0 0 0,0 1 0 0 0,0-1 0 0 0,1 1 0 0 0,-1 0 0 0 0,1 2 0 0 0,15 10 0 0 0,-5-7 0 0 0,2 1 0 0 0,27 13 0 0 0,-38-19 0 0 0,1-1 0 0 0,-1 1 0 0 0,0 0 0 0 0,1 0 0 0 0,-1 0 0 0 0,3 3 0 0 0,18 9 0 0 0,-14-9 0 0 0,-1 0 0 0 0,0-1 0 0 0,1 0 0 0 0,-1-1 0 0 0,18 5 0 0 0,-14-6 16 0 0,0-1 0 0 0,0 0 1 0 0,1 0-1 0 0,25-3 0 0 0,-26 1 1 0 0,0 0-1 0 0,0 1 1 0 0,1 0 0 0 0,-1 1 0 0 0,17 4-1 0 0,-26-4-14 0 0,21 6 3 0 0,49 7 0 0 0,-65-14-5 0 0,-1 1 0 0 0,0-1 0 0 0,0-1 0 0 0,0 1 0 0 0,0-1 0 0 0,0-1-1 0 0,0 0 1 0 0,0 0 0 0 0,0 0 0 0 0,10-5 0 0 0,103-57 75 0 0,-106 58-55 0 0,0 1 1 0 0,0 0 0 0 0,1 1-1 0 0,31-3 1 0 0,-15 2-7 0 0,121-16-29 0 0,-140 18-5 0 0,0-1 0 0 0,-1 0 0 0 0,1 0 0 0 0,-1-1 0 0 0,0-1 0 0 0,18-11 0 0 0,-11 3 88 0 0,-1 1 0 0 0,32-33 0 0 0,-5 4 315 0 0,-38 35-307 0 0,-4 4-33 0 0,1 1 0 0 0,-1-1 0 0 0,1 1 0 0 0,-1-1 1 0 0,1 1-1 0 0,0 0 0 0 0,0 1 0 0 0,5-3 0 0 0,42-17 104 0 0,-38 13-176 0 0,0 0 0 0 0,-1 0 0 0 0,0-2 0 0 0,0 1 0 0 0,19-22 0 0 0,8-7-32 0 0,-20 20 81 0 0,-1 0 0 0 0,-1-2 0 0 0,0 0 0 0 0,-2-1 0 0 0,0 0 0 0 0,-2-1 0 0 0,13-28 0 0 0,40-71 324 0 0,-26 46-460 0 0,-26 51 43 0 0,-1-1-1 0 0,-1 0 0 0 0,-2 0 1 0 0,0-1-1 0 0,7-30 1 0 0,-14 39 73 0 0,0-1 0 0 0,0-33 0 0 0,-3 3 97 0 0,11-83 1 0 0,-8 114-97 0 0,0 0-1 0 0,2 0 1 0 0,0 0-1 0 0,0 1 1 0 0,2-1-1 0 0,0 1 1 0 0,1 1-1 0 0,11-19 1 0 0,8-2 54 0 0,-15 20-57 0 0,0-1 0 0 0,0 0-1 0 0,-2 0 1 0 0,10-23 0 0 0,-13 18-134 0 0,0 0-1 0 0,5-41 1 0 0,-6 25 58 0 0,-2 6 112 0 0,-4 24-10 0 0,1 0-1 0 0,0 0 1 0 0,4-12-1 0 0,1-5 84 0 0,-4 18-80 0 0,0-1 1 0 0,0 1 0 0 0,0 0 0 0 0,1 0-1 0 0,0 0 1 0 0,0 1 0 0 0,1-1 0 0 0,0 1-1 0 0,7-9 1 0 0,-7 10-28 0 0,11-20 0 0 0,-13 22 0 0 0,3-14 0 0 0,-4 11-4 0 0,0 1 0 0 0,-1-1 0 0 0,1 0 1 0 0,-1 0-1 0 0,0 1 0 0 0,0-1 0 0 0,-1 0 0 0 0,0 0 0 0 0,0 1 0 0 0,0-1 0 0 0,-1 0 0 0 0,1 1 0 0 0,-1 0 0 0 0,-3-6 0 0 0,-1-5-1 0 0,1 4 4 0 0,-1 1 1 0 0,0 0-1 0 0,0 1 1 0 0,-13-17-1 0 0,10 15 6 0 0,1 0 1 0 0,-13-24-1 0 0,12 17 87 0 0,-1 1 0 0 0,-22-29-1 0 0,31 45-90 0 0,0 1-1 0 0,0-1 0 0 0,-1 0 1 0 0,1 1-1 0 0,0-1 0 0 0,-1 1 1 0 0,1-1-1 0 0,-1 1 0 0 0,1 0 1 0 0,-1 0-1 0 0,0 0 1 0 0,0 0-1 0 0,1 0 0 0 0,-1 0 1 0 0,-4-1-1 0 0,-2-1 47 0 0,1 0-35 0 0,3 1-12 0 0,0 0-1 0 0,0 0 1 0 0,-1 0 0 0 0,1 1 0 0 0,-8-1 0 0 0,-12-3-303 0 0,-42-1 0 0 0,23 3 69 0 0,18-1 187 0 0,-1-1 0 0 0,-31-10-1 0 0,33 7 13 0 0,1 2 0 0 0,-45-5-1 0 0,43 8 41 0 0,1 1 15 0 0,-1 0 0 0 0,-42 4-1 0 0,46 0-6 0 0,0 1 0 0 0,0 1 0 0 0,1 0-1 0 0,-31 12 1 0 0,27-9-13 0 0,15-4 0 0 0,4-1 0 0 0,0-1 0 0 0,-1 0 0 0 0,1 0 0 0 0,-1 0 0 0 0,0-1 0 0 0,1 1 0 0 0,-7-2 0 0 0,-13 1 0 0 0,1 0 0 0 0,20 0 0 0 0,-15 2 0 0 0,15-2 0 0 0,-15 6 0 0 0,0 0 23 0 0,0-2 0 0 0,0 0 0 0 0,-28 2 0 0 0,-60-2 109 0 0,85-4-17 0 0,-1-1 0 0 0,1-1 0 0 0,-1 0 0 0 0,-27-8 0 0 0,12 1-347 0 0,-40-5 1 0 0,74 14 18 0 0,0 1 0 0 0,0-1 0 0 0,0 1 0 0 0,1-1 0 0 0,-1 1 0 0 0,0 0 0 0 0,0 0 0 0 0,1 1 0 0 0,-1-1 0 0 0,0 1-1 0 0,1 0 1 0 0,0 0 0 0 0,-1 0 0 0 0,-3 4 0 0 0,-2 2-1687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 5063 0 0,'-4'-11'14424'0'0,"5"24"-13461"0"0,-1-3-798 0 0,0 0 1 0 0,-1 0 0 0 0,0 0-1 0 0,-1 0 1 0 0,0-1 0 0 0,-1 1-1 0 0,0-1 1 0 0,-7 17-1 0 0,-5 5 8 0 0,-22 34 0 0 0,27-49-100 0 0,-17 25 6 0 0,-36 40 0 0 0,10-14-29 0 0,49-60-207 0 0,0-1-1 0 0,0 0 1 0 0,-4 13 0 0 0,7-17-563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187 149 10135 0 0,'8'-9'616'0'0,"0"0"-1"0"0,0 1 0 0 0,16-13 1 0 0,-19 14 4858 0 0,-15 11-4530 0 0,-6 6-862 0 0,1 0 0 0 0,0 2 0 0 0,1 0-1 0 0,0 0 1 0 0,1 1 0 0 0,0 1 0 0 0,1 0-1 0 0,-11 19 1 0 0,7-11-82 0 0,0 1 0 0 0,2 1 0 0 0,1 0 0 0 0,-12 32 0 0 0,22-49 4 0 0,1 0-1 0 0,0 1 1 0 0,1 0-1 0 0,0-1 1 0 0,0 1 0 0 0,0 0-1 0 0,1 0 1 0 0,1 12-1 0 0,0-17 17 0 0,-1 0 1 0 0,1 0-1 0 0,-1 0 0 0 0,1 0 1 0 0,0 0-1 0 0,0 0 0 0 0,0 0 1 0 0,1-1-1 0 0,-1 1 0 0 0,1-1 1 0 0,-1 1-1 0 0,1-1 0 0 0,0 1 0 0 0,0-1 1 0 0,0 0-1 0 0,0 0 0 0 0,0 0 1 0 0,1 0-1 0 0,-1 0 0 0 0,1 0 1 0 0,-1-1-1 0 0,1 1 0 0 0,0-1 1 0 0,-1 0-1 0 0,4 1 0 0 0,2 0 70 0 0,0 0 0 0 0,0-1 0 0 0,0 0 0 0 0,0-1 0 0 0,0 0 0 0 0,0 0 0 0 0,0 0 0 0 0,0-1 0 0 0,13-3 0 0 0,7-4 130 0 0,35-13-1 0 0,-53 18-215 0 0,22-8 15 0 0,-1-2 0 0 0,-1-1 0 0 0,0-1-1 0 0,-1-1 1 0 0,27-21 0 0 0,-46 28-49 0 0,0 1 0 0 0,0-1-1 0 0,-1-1 1 0 0,0 0 0 0 0,-1 0-1 0 0,12-19 1 0 0,-15 21 2 0 0,-1-1-1 0 0,0 1 1 0 0,0-1-1 0 0,-1 0 1 0 0,0 0-1 0 0,-1 0 1 0 0,0 0-1 0 0,0-1 1 0 0,-1 1-1 0 0,0-13 1 0 0,-1 15 29 0 0,-1 0 1 0 0,0 0-1 0 0,0 1 0 0 0,0-1 1 0 0,-1 0-1 0 0,1 1 1 0 0,-2-1-1 0 0,1 1 0 0 0,-1 0 1 0 0,0 0-1 0 0,0 0 1 0 0,0 0-1 0 0,-1 0 0 0 0,0 1 1 0 0,0-1-1 0 0,-1 1 1 0 0,0 0-1 0 0,0 1 0 0 0,-9-8 1 0 0,3 4-8 0 0,-1 1 1 0 0,0 0-1 0 0,0 0 1 0 0,-1 2-1 0 0,0-1 1 0 0,0 2-1 0 0,0 0 1 0 0,-23-4 0 0 0,32 7-27 0 0,1 0 1 0 0,0 1 0 0 0,-1-1 0 0 0,1 1 0 0 0,-1 0 0 0 0,1 0 0 0 0,-1 0-1 0 0,1 1 1 0 0,-1-1 0 0 0,1 1 0 0 0,-1 0 0 0 0,1 0 0 0 0,0 0 0 0 0,-1 1-1 0 0,1-1 1 0 0,-4 3 0 0 0,6-3-8 0 0,1-1 0 0 0,-1 1 0 0 0,1-1 0 0 0,-1 1 0 0 0,1 0 0 0 0,0-1-1 0 0,-1 1 1 0 0,1 0 0 0 0,0-1 0 0 0,0 1 0 0 0,-1 0 0 0 0,1 0 0 0 0,0-1 0 0 0,0 1 0 0 0,0 0-1 0 0,0-1 1 0 0,0 1 0 0 0,0 0 0 0 0,0 0 0 0 0,0 0 0 0 0,0 2-437 0 0,0 14-4260 0 0,3 2-1563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1839 0 0,'0'0'13108'0'0,"0"2"-12032"0"0,0 4-760 0 0,0 0 0 0 0,0 0 0 0 0,1 0 0 0 0,0 0 0 0 0,0 0-1 0 0,0 0 1 0 0,1 0 0 0 0,0 0 0 0 0,0 0 0 0 0,0-1 0 0 0,1 0 0 0 0,5 8 0 0 0,6 10 248 0 0,25 29 1 0 0,-35-48-441 0 0,8 11 121 0 0,-1 0 0 0 0,-1 0 0 0 0,0 1 0 0 0,11 24 0 0 0,-18-33-195 0 0,-1-1 0 0 0,1 1 0 0 0,-2 0 0 0 0,1-1 0 0 0,-1 1 0 0 0,0 0 0 0 0,0 0 0 0 0,-1 0 0 0 0,0 0 0 0 0,0 0 0 0 0,-1 0-1 0 0,0 0 1 0 0,0 0 0 0 0,0-1 0 0 0,-3 9 0 0 0,0-5-21 0 0,0 0 0 0 0,-1-1-1 0 0,0 1 1 0 0,0-1 0 0 0,-1 0-1 0 0,0 0 1 0 0,-1-1 0 0 0,0 1 0 0 0,0-2-1 0 0,-1 1 1 0 0,-13 10 0 0 0,9-10-44 0 0,0 0 0 0 0,0-1 0 0 0,-1 0 0 0 0,1-1 0 0 0,-1-1 0 0 0,0 0 0 0 0,-1-1 0 0 0,-18 4-1 0 0,-51 10-2670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510 312 2159 0 0,'0'0'99'0'0,"1"-2"-8"0"0,6-7 136 0 0,0 0 1 0 0,1 0-1 0 0,0 1 1 0 0,0 0-1 0 0,1 1 1 0 0,-1 0 0 0 0,2 0-1 0 0,-1 1 1 0 0,1 0-1 0 0,14-6 1 0 0,-2 2-251 0 0,1 1 0 0 0,0 2 0 0 0,45-10 1 0 0,-43 13-103 0 0,-13 3 153 0 0,0-2-1 0 0,0 1 0 0 0,0-1 1 0 0,-1-1-1 0 0,17-7 1 0 0,-4-1 1134 0 0,17-10 1285 0 0,-5-1-1114 0 0,0 1 1 0 0,1 2-1 0 0,48-18 0 0 0,-74 35-885 0 0,-1 0 0 0 0,16-2 0 0 0,-25 5 203 0 0,4-3 2350 0 0,-10 6-2127 0 0,-194 83-864 0 0,136-64-10 0 0,-71 16 0 0 0,74-22 0 0 0,44-12-9 0 0,-60 15-58 0 0,67-18 33 0 0,0 0 1 0 0,1 0-1 0 0,-1 0 1 0 0,0-1-1 0 0,1-1 1 0 0,-15-2 0 0 0,19 3-15 0 0,1-1 0 0 0,-1-1 0 0 0,1 1 0 0 0,0 0 0 0 0,-1-1 1 0 0,1 0-1 0 0,0 0 0 0 0,0 0 0 0 0,0 0 0 0 0,1 0 0 0 0,-1 0 0 0 0,0-1 1 0 0,1 1-1 0 0,0-1 0 0 0,-1 0 0 0 0,1 0 0 0 0,0 0 0 0 0,0 0 1 0 0,1 0-1 0 0,-1 0 0 0 0,1 0 0 0 0,-1-1 0 0 0,1 1 0 0 0,-1-4 1 0 0,2 5-231 0 0,0-6-342 0 0,0 2 596 0 0,0 5 48 0 0,-1 24 65 0 0,0-1 0 0 0,-2 0-1 0 0,0 0 1 0 0,-12 38-1 0 0,2-21 65 0 0,-31 62-1 0 0,24-58-85 0 0,6-13-19 0 0,-1 0 1 0 0,-1 0-1 0 0,-30 40 0 0 0,20-40-21 0 0,-2-1 0 0 0,0-1 0 0 0,-2-1 0 0 0,-45 30 0 0 0,75-56-24 0 0,-15 9 28 0 0,2 0 0 0 0,-1 1 0 0 0,2 0 0 0 0,-1 2 0 0 0,1-1 0 0 0,-19 28 0 0 0,32-40-25 0 0,-1 1-1 0 0,1-1 1 0 0,-1 1 0 0 0,1-1-1 0 0,-1 1 1 0 0,1-1 0 0 0,0 0 0 0 0,-1 1-1 0 0,1-1 1 0 0,0 0 0 0 0,-1 1-1 0 0,1-1 1 0 0,0 0 0 0 0,-1 0-1 0 0,1 0 1 0 0,0 0 0 0 0,0 1 0 0 0,8-1 38 0 0,0 0 1 0 0,-1-1-1 0 0,1 1 1 0 0,-1-2-1 0 0,1 1 1 0 0,-1-1-1 0 0,14-5 1 0 0,-6 2 57 0 0,20-5 102 0 0,171-42 315 0 0,-165 45-465 0 0,0 2-1 0 0,1 1 1 0 0,0 3 0 0 0,-1 1-1 0 0,1 2 1 0 0,0 2 0 0 0,64 14-1 0 0,-100-17-54 0 0,1 0 0 0 0,-1 0-1 0 0,1-1 1 0 0,-1 0 0 0 0,1 0-1 0 0,-1 0 1 0 0,1-1 0 0 0,-1-1-1 0 0,1 1 1 0 0,-1-1 0 0 0,0 0-1 0 0,0-1 1 0 0,0 0 0 0 0,0 0-1 0 0,9-5 1 0 0,-14 6-118 0 0,4-6-425 0 0,-6-8-10924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32 122 4143 0 0,'-16'-10'428'0'0,"14"9"-201"0"0,1 0 0 0 0,0-1-1 0 0,0 1 1 0 0,-1 0-1 0 0,1-1 1 0 0,0 1-1 0 0,0-1 1 0 0,0 1 0 0 0,1-1-1 0 0,-1 0 1 0 0,0 1-1 0 0,1-1 1 0 0,-1 0-1 0 0,1 1 1 0 0,-1-1-1 0 0,1 0 1 0 0,0 0 0 0 0,-1 1-1 0 0,1-1 1 0 0,0 0-1 0 0,0 0 1 0 0,1 0-1 0 0,-1 1 1 0 0,0-1 0 0 0,1-3-1 0 0,0 1 398 0 0,1-1-1 0 0,-1 0 1 0 0,1 1 0 0 0,0-1 0 0 0,0 1-1 0 0,0 0 1 0 0,1-1 0 0 0,3-3-1 0 0,-5 7 35 0 0,11-4 416 0 0,-2 3-873 0 0,-1 1-1 0 0,1 0 0 0 0,-1 0 1 0 0,1 1-1 0 0,0 1 0 0 0,-1-1 1 0 0,1 1-1 0 0,-1 1 0 0 0,11 3 1 0 0,14 1 171 0 0,-2-1-126 0 0,-4-1-53 0 0,47 2 0 0 0,-19-7-484 0 0,0-2 0 0 0,0-3 0 0 0,61-14 0 0 0,-68 9-1049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4143 0 0,'0'0'823'0'0,"-1"2"1240"0"0,-1 2-1401 0 0,0 0 1 0 0,0 0-1 0 0,1 0 0 0 0,-1 1 1 0 0,1-1-1 0 0,0 0 1 0 0,0 1-1 0 0,1-1 0 0 0,0 1 1 0 0,-1-1-1 0 0,1 0 1 0 0,1 1-1 0 0,0 6 1 0 0,0-3-351 0 0,1-1 0 0 0,1 1 1 0 0,-1 0-1 0 0,1-1 1 0 0,1 1-1 0 0,-1-1 1 0 0,6 7-1 0 0,0-1-200 0 0,0 0 0 0 0,1 0 0 0 0,1-1 0 0 0,0 0 0 0 0,1-1 0 0 0,0-1 0 0 0,15 11 0 0 0,-9-11-29 0 0,1 0 1 0 0,0-1 0 0 0,0-2-1 0 0,1 0 1 0 0,28 7-1 0 0,-6-2-67 0 0,3 0-190 0 0,-26-7-527 0 0,-1 0-1 0 0,0 1 0 0 0,0 1 0 0 0,29 15 1 0 0,-36-15-3453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8 10735 0 0,'0'0'979'0'0,"1"-1"-808"0"0,5-5 2110 0 0,-7 8-1770 0 0,-2 9-224 0 0,0-1 0 0 0,-1 1 1 0 0,0-1-1 0 0,-1 0 0 0 0,0 0 0 0 0,-7 10 1 0 0,-44 57 764 0 0,49-68-934 0 0,-26 31 235 0 0,-57 50-1 0 0,52-53-212 0 0,-45 53-1 0 0,43-43 38 0 0,38-45-78 0 0,5-4-1227 0 0,9-8-3251 0 0,5-4-1473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14599 0 0,'0'0'1584'0'0,"2"-9"616"0"0,4 20-2200 0 0,-1 2 0 0 0,1 1 0 0 0,1 0-736 0 0,-1 1-128 0 0,-1 1-24 0 0</inkml:trace>
  <inkml:trace contextRef="#ctx0" brushRef="#br0" timeOffset="1">1 443 8287 0 0,'0'0'12550'0'0,"2"1"-12197"0"0,3 0-463 0 0,-1 0 0 0 0,1 0 1 0 0,0 0-1 0 0,0-1 0 0 0,-1 0 0 0 0,1 0 0 0 0,0 0 1 0 0,8-2-1 0 0,-1-2-909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0,'2'2'102'0'0,"4"6"43"0"0,1 0 0 0 0,14 11 0 0 0,-4-7 5094 0 0,-16-11-4663 0 0,1-1 0 0 0,-1 1-1 0 0,0-1 1 0 0,1 1 0 0 0,-1-1-1 0 0,0 1 1 0 0,1-1 0 0 0,-1 0-1 0 0,1 0 1 0 0,-1 0 0 0 0,0 0 0 0 0,3 0-1 0 0,0 0-268 0 0,0-1-1 0 0,0 0 1 0 0,-1 0-1 0 0,1-1 1 0 0,6-2-1 0 0,-3 1 846 0 0,-7 3-1120 0 0,0 0 0 0 0,1 0 0 0 0,-1 0 0 0 0,0-1 0 0 0,0 1 1 0 0,1 0-1 0 0,-1 0 0 0 0,0 0 0 0 0,0 0 0 0 0,1 0 0 0 0,-1 0 0 0 0,0-1 0 0 0,0 1 0 0 0,0 0 1 0 0,1 0-1 0 0,-1 0 0 0 0,0 0 0 0 0,0-1 0 0 0,0 1 0 0 0,0 0 0 0 0,0 0 0 0 0,1 0 1 0 0,-1-1-1 0 0,0 1 0 0 0,0 0 0 0 0,0 0 0 0 0,0-1 0 0 0,0 1 0 0 0,0 0 0 0 0,0 0 0 0 0,0-1 1 0 0,0 1-1 0 0,0 0 0 0 0,0 0 0 0 0,0-1 0 0 0,0 1 0 0 0,0 0 0 0 0,0 0 0 0 0,0-1 0 0 0,0 1 1 0 0,0 0-1 0 0,0 0 0 0 0,0-1 0 0 0,-1 1 0 0 0,1 0 0 0 0,0 0 0 0 0,0-1 0 0 0,-11-8-1681 0 0,-6 1 225 0 0,-1 1-15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9671 0 0,'0'0'7723'0'0,"1"3"-7334"0"0,-1 9-106 0 0,1 0-1 0 0,-2 0 0 0 0,1 0 1 0 0,-2 0-1 0 0,0 0 1 0 0,0 0-1 0 0,-4 11 1 0 0,-35 84 407 0 0,15-43-416 0 0,3-2-104 0 0,-9 22-29 0 0,-28 120-1 0 0,59-201-150 0 0,-10 60-237 0 0,10-56-67 0 0,0 1 0 0 0,1-1-1 0 0,0 1 1 0 0,1-1 0 0 0,-1 0 0 0 0,3 11 0 0 0,-2-16-277 0 0,0 0 0 0 0,-1 0 0 0 0,1-1 0 0 0,0 1 0 0 0,0 0 0 0 0,0 0 0 0 0,2 2 0 0 0,10 7-5556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1375 0 0,'0'0'12836'0'0,"2"0"-11733"0"0,4 0-1046 0 0,0 0 0 0 0,1 1 0 0 0,-1 0 1 0 0,0 0-1 0 0,1 0 0 0 0,-1 1 0 0 0,0-1 0 0 0,0 2 1 0 0,0-1-1 0 0,0 1 0 0 0,-1 0 0 0 0,1 0 0 0 0,-1 0 0 0 0,0 1 1 0 0,0 0-1 0 0,8 7 0 0 0,-5-3 149 0 0,0 0 1 0 0,-1 1-1 0 0,0 0 0 0 0,-1 0 0 0 0,0 1 1 0 0,9 19-1 0 0,-9-13 75 0 0,0 0 1 0 0,0 1-1 0 0,4 30 0 0 0,-8-36-195 0 0,-2 0-1 0 0,1 0 1 0 0,-1 0 0 0 0,-1 0-1 0 0,0 0 1 0 0,-1 0-1 0 0,0 0 1 0 0,0 0 0 0 0,-1 0-1 0 0,-1-1 1 0 0,0 0-1 0 0,0 1 1 0 0,-1-2-1 0 0,-7 13 1 0 0,1-6-22 0 0,1-1-1 0 0,-2 0 1 0 0,0-1 0 0 0,-1 0-1 0 0,0 0 1 0 0,-1-2 0 0 0,-23 17 0 0 0,21-18-167 0 0,-80 51 798 0 0,85-55-1098 0 0,-1-1 0 0 0,0-1 0 0 0,-1 0 0 0 0,1 0 0 0 0,-1-1 0 0 0,-17 2 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331 131 8287 0 0,'-100'37'7352'0'0,"100"-38"-7279"0"0,1 0 0 0 0,-1 0-1 0 0,1 0 1 0 0,0 0 0 0 0,0 0 0 0 0,0 0-1 0 0,-1 1 1 0 0,1-1 0 0 0,0 0 0 0 0,0 0-1 0 0,1 0 1 0 0,1-1 78 0 0,20-17 193 0 0,1 1 0 0 0,1 0 0 0 0,1 2 0 0 0,0 1 0 0 0,1 1 0 0 0,0 1 0 0 0,55-16 0 0 0,-73 26-170 0 0,1 0-1 0 0,-1 1 0 0 0,1 0 1 0 0,0 1-1 0 0,-1 0 0 0 0,1 0 1 0 0,0 1-1 0 0,13 2 0 0 0,-22-2-146 0 0,0 1 0 0 0,0-1 0 0 0,0 1 0 0 0,0-1 0 0 0,0 1 0 0 0,0-1 0 0 0,0 1 0 0 0,0 0 0 0 0,0 0 0 0 0,-1-1 0 0 0,1 1 0 0 0,0 0 0 0 0,0 0 0 0 0,-1 0 0 0 0,1 0 0 0 0,-1 0 0 0 0,1 0 0 0 0,-1 0 0 0 0,1 0 0 0 0,-1 0 0 0 0,0 0 0 0 0,1 1 1 0 0,0 1-13 0 0,-1 0 0 0 0,1 0 0 0 0,-1 0 0 0 0,1 1 0 0 0,-2 5 0 0 0,0 0-3 0 0,-1 0-1 0 0,0-1 1 0 0,0 1-1 0 0,-1 0 1 0 0,0-1-1 0 0,-1 1 1 0 0,-5 8-1 0 0,0-2 7 0 0,0 0-1 0 0,-20 23 0 0 0,-14 8 4 0 0,-2-2 1 0 0,-60 44-1 0 0,59-52-21 0 0,-2-3 0 0 0,-1-1 0 0 0,-55 25 0 0 0,89-49 0 0 0,1 0 0 0 0,0 1 0 0 0,1 1 0 0 0,0 0 0 0 0,-15 15 0 0 0,20-15-10 0 0,4 0-33 0 0,4 2 32 0 0,1-11 11 0 0,0 1 0 0 0,0 0 0 0 0,0-1 0 0 0,0 1 0 0 0,0 0 0 0 0,0-1 0 0 0,1 1 0 0 0,-1-1 0 0 0,0 0 0 0 0,1 1 0 0 0,-1-1 0 0 0,1 0 0 0 0,0 0 0 0 0,-1 0 0 0 0,1 0 0 0 0,0 0 0 0 0,0 0 0 0 0,0-1 0 0 0,-1 1 0 0 0,1-1 0 0 0,0 1 0 0 0,3 0 0 0 0,5 0 0 0 0,0 0 0 0 0,0 0 0 0 0,11-1 0 0 0,-14 0 0 0 0,46-1-46 0 0,0-2-1 0 0,0-3 0 0 0,0-2 1 0 0,84-24-1 0 0,-36 7-712 0 0,-52 13-617 0 0,11 2-1513 0 0,-32 7 1402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3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2303 0 0,'2'0'167'0'0,"0"-1"392"0"0,0 1-1 0 0,0 0 0 0 0,0 0 1 0 0,0 0-1 0 0,0 1 0 0 0,0-1 1 0 0,0 0-1 0 0,0 1 1 0 0,0-1-1 0 0,0 1 0 0 0,0 0 1 0 0,0-1-1 0 0,0 1 0 0 0,-1 0 1 0 0,1 0-1 0 0,2 2 1 0 0,-1 0-27 0 0,0 0 0 0 0,0 0 1 0 0,0 0-1 0 0,-1 0 1 0 0,1 0-1 0 0,-1 1 1 0 0,4 6-1 0 0,-2 1-281 0 0,1 0 0 0 0,-2 0 1 0 0,1 0-1 0 0,3 24 0 0 0,-3 4 86 0 0,-2 1 1 0 0,-1 0 0 0 0,-2 0-1 0 0,-7 48 1 0 0,5-70-207 0 0,-1 0 1 0 0,-1 0-1 0 0,0-1 1 0 0,-15 32-1 0 0,17-43-116 0 0,-1-1 0 0 0,1 1 0 0 0,-1-1 0 0 0,0 1 0 0 0,-1-1-1 0 0,0-1 1 0 0,1 1 0 0 0,-1-1 0 0 0,-1 1 0 0 0,1-2 0 0 0,-1 1 0 0 0,1 0-1 0 0,-1-1 1 0 0,0 0 0 0 0,-11 3 0 0 0,3-1-511 0 0,0-1 0 0 0,0-1 0 0 0,0 0 1 0 0,0-1-1 0 0,-1 0 0 0 0,-15-1 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15 455 0 0,'26'-15'13544'0'0,"-24"16"-12741"0"0,8 0 7123 0 0,-12 1-7706 0 0,-11 6-182 0 0,0-1 0 0 0,0 0 0 0 0,-23 9 0 0 0,-47 11 101 0 0,41-14-115 0 0,-50 17-195 0 0,-100 31-502 0 0,185-58 598 0 0,-55 12-416 0 0,55-14 330 0 0,0 0 0 0 0,1-1 1 0 0,-1 1-1 0 0,0-1 0 0 0,0 0 0 0 0,0-1 0 0 0,-7-1 0 0 0,13 2 107 0 0,0-1 0 0 0,0 1 0 0 0,0 0 1 0 0,0-1-1 0 0,0 1 0 0 0,0-1 0 0 0,0 1 0 0 0,0-1 0 0 0,0 1 1 0 0,0-1-1 0 0,0 0 0 0 0,1 1 0 0 0,-1-1 0 0 0,0 0 0 0 0,0 0 1 0 0,1 0-1 0 0,-1 0 0 0 0,0 0 0 0 0,1 1 0 0 0,-1-1 0 0 0,1 0 0 0 0,-2-3 1 0 0,2 2-21 0 0,-1 0 1 0 0,1-1 0 0 0,0 1-1 0 0,0-1 1 0 0,0 0-1 0 0,0 1 1 0 0,0-1 0 0 0,0 1-1 0 0,2-5 1 0 0,0-1-112 0 0,0 0 1 0 0,1 1-1 0 0,0-1 0 0 0,0 1 1 0 0,7-11-1 0 0,-7 14 34 0 0,0 0 1 0 0,0 0 0 0 0,0 0-1 0 0,0 0 1 0 0,0 0-1 0 0,1 1 1 0 0,0 0 0 0 0,-1-1-1 0 0,1 1 1 0 0,5-2-1 0 0,-2 2-69 0 0,-5 2 238 0 0,-1 2 15 0 0,0 0 0 0 0,0 0 0 0 0,0 0 0 0 0,0 0 0 0 0,-1 0 0 0 0,1 0 1 0 0,0 1-1 0 0,-1-1 0 0 0,2 3 0 0 0,-2-3 14 0 0,1 2 30 0 0,1 1 0 0 0,-1 0 0 0 0,-1-1 0 0 0,1 1 0 0 0,0 0 0 0 0,-1 0-1 0 0,0 0 1 0 0,0-1 0 0 0,0 1 0 0 0,0 0 0 0 0,-1 0 0 0 0,0 4 0 0 0,-3 6 285 0 0,-9 26-1 0 0,6-21-124 0 0,-3 6 90 0 0,-1-2 0 0 0,-1 1 0 0 0,-1-2 0 0 0,-1 0-1 0 0,-1 0 1 0 0,-23 25 0 0 0,26-34 220 0 0,11-13-535 0 0,1 0-1 0 0,0 0 1 0 0,0-1 0 0 0,0 1 0 0 0,0 0-1 0 0,0 0 1 0 0,0 0 0 0 0,0 0-1 0 0,0 0 1 0 0,0 0 0 0 0,-1 0-1 0 0,1 0 1 0 0,0-1 0 0 0,0 1-1 0 0,0 0 1 0 0,0 0 0 0 0,0 0-1 0 0,0 0 1 0 0,0 0 0 0 0,0 0-1 0 0,0-1 1 0 0,0 1 0 0 0,0 0-1 0 0,0 0 1 0 0,0 0 0 0 0,0 0 0 0 0,0 0-1 0 0,0 0 1 0 0,0-1 0 0 0,0 1-1 0 0,0 0 1 0 0,0 0 0 0 0,0 0-1 0 0,0 0 1 0 0,1 0 0 0 0,-1 0-1 0 0,0-1 1 0 0,0 1 0 0 0,0 0-1 0 0,0 0 1 0 0,0 0 0 0 0,0 0-1 0 0,0 0 1 0 0,0 0 0 0 0,0 0-1 0 0,1 0 1 0 0,-1 0 0 0 0,0 0-1 0 0,0-1 1 0 0,2-2 45 0 0,0-1 0 0 0,1 0 0 0 0,-1 0-1 0 0,1 1 1 0 0,4-5 0 0 0,2 1-125 0 0,0 1-1 0 0,0 0 0 0 0,0 1 1 0 0,1 0-1 0 0,0 0 0 0 0,0 1 1 0 0,0 0-1 0 0,0 1 0 0 0,1 0 1 0 0,0 0-1 0 0,-1 2 0 0 0,12-2 1 0 0,-4 2-50 0 0,-1 0 1 0 0,1 1 0 0 0,0 1 0 0 0,0 1-1 0 0,-1 1 1 0 0,29 7 0 0 0,-30-5 102 0 0,0 1 0 0 0,-1 1 0 0 0,-1 0-1 0 0,1 1 1 0 0,-1 1 0 0 0,16 12 0 0 0,-6-2 65 0 0,-2 1 1 0 0,30 33-1 0 0,-41-42 134 0 0,18 14 0 0 0,-1-1 67 0 0,-27-23-186 0 0,0 1-1 0 0,8 11 3 0 0,-9-6-74 0 0,-1-5 11 0 0,1 0-7 0 0,-1 0-1 0 0,1 0 1 0 0,-1 0-1 0 0,0 0 1 0 0,1 0-1 0 0,-1 0 1 0 0,0 0-1 0 0,0-1 1 0 0,0 1-1 0 0,0 0 1 0 0,-1 0 0 0 0,1-1-1 0 0,0 1 1 0 0,-1-1-1 0 0,1 1 1 0 0,-1-1-1 0 0,1 0 1 0 0,-1 1-1 0 0,-2 0 1 0 0,-5 3-12 0 0,1 0 0 0 0,-17 5 1 0 0,21-8 2 0 0,-111 34 1 0 0,38-14 11 0 0,34-8-9 0 0,-78 27 53 0 0,119-41-229 0 0,4 0-1554 0 0,9-3-5036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9327 0 0,'-2'2'430'0'0,"-15"17"-30"0"0,-31 37-40 0 0,42-48-35 0 0,1-1 1 0 0,0 1 0 0 0,1 0 0 0 0,0 0-1 0 0,0 1 1 0 0,-2 9 0 0 0,5-15-75 0 0,1 0 0 0 0,0 0 0 0 0,0-1 1 0 0,0 1-1 0 0,1 0 0 0 0,-1 0 0 0 0,1 0 0 0 0,0 0 1 0 0,0 0-1 0 0,0-1 0 0 0,2 5 0 0 0,-3-5-216 0 0,17 32 1476 0 0,-12-25-1105 0 0,0 0-1 0 0,6 17 1 0 0,-6-11-109 0 0,1 2-31 0 0,-1 0 0 0 0,-1 0 0 0 0,5 35 1 0 0,-9-48-250 0 0,0 1 0 0 0,0 0 1 0 0,0 0-1 0 0,-1 0 0 0 0,1 0 1 0 0,-1 0-1 0 0,0 0 1 0 0,-1-1-1 0 0,1 1 0 0 0,-1 0 1 0 0,0-1-1 0 0,0 0 1 0 0,0 1-1 0 0,-1-1 0 0 0,1 0 1 0 0,-1 0-1 0 0,0 0 0 0 0,0 0 1 0 0,-5 4-1 0 0,-3 0 38 0 0,0 1-1 0 0,-1-1 1 0 0,0-1 0 0 0,0 0-1 0 0,-1-1 1 0 0,0 0-1 0 0,0-1 1 0 0,0-1 0 0 0,-1 0-1 0 0,-19 3 1 0 0,9-3 227 0 0,0-1 0 0 0,-1-1 0 0 0,0-1-1 0 0,1-2 1 0 0,-29-3 0 0 0,28 1 42 0 0,15 3-277 0 0,0-1-1 0 0,0 0 1 0 0,1-1 0 0 0,-1 0-1 0 0,-18-7 1 0 0,27 8-583 0 0,1-2-1422 0 0,4-13-5552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4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193 269 5063 0 0,'0'0'232'0'0,"-1"1"-13"0"0,-30 34 3293 0 0,29-34-3072 0 0,0 1 0 0 0,0-1 0 0 0,0 1 1 0 0,0 0-1 0 0,0-1 0 0 0,1 1 0 0 0,-1 0 0 0 0,0 0 0 0 0,-1 3 0 0 0,-2 1-142 0 0,-6 10-11 0 0,8-11-215 0 0,0 0 0 0 0,-1 0 0 0 0,1-1 0 0 0,-7 7 1 0 0,-57 56 516 0 0,34-34-264 0 0,32-31 550 0 0,2-7-799 0 0,0 0 0 0 0,1 1 0 0 0,-1-1 1 0 0,1 0-1 0 0,0 1 0 0 0,1 0 0 0 0,-1 0 0 0 0,1-1 0 0 0,0 1 0 0 0,6-6 1 0 0,-1-1-32 0 0,13-17-60 0 0,2 1 1 0 0,1 2 0 0 0,1 0 0 0 0,31-24-1 0 0,119-77-1103 0 0,-140 103 1278 0 0,0 2 0 0 0,2 1 0 0 0,0 2 0 0 0,78-27 0 0 0,-111 44 96 0 0,0 0-1 0 0,0 0 0 0 0,0 0 0 0 0,1 0 1 0 0,-1 1-1 0 0,0 0 0 0 0,0 0 0 0 0,0 0 1 0 0,0 0-1 0 0,6 1 0 0 0,-8 0 48 0 0,4 0-118 0 0,3 0 111 0 0,-8-1-262 0 0,0 0-23 0 0,-1 0 1 0 0,1 1 0 0 0,-1-1 0 0 0,1 0-1 0 0,0 0 1 0 0,-1 0 0 0 0,1 0 0 0 0,-1 1 0 0 0,0-1-1 0 0,1 0 1 0 0,-1 0 0 0 0,1 1 0 0 0,-1-1 0 0 0,1 0-1 0 0,-1 1 1 0 0,0-1 0 0 0,1 1 0 0 0,0 0 0 0 0,1 1-11 0 0,-1 0 1 0 0,1 0 0 0 0,-1 0-1 0 0,1 1 1 0 0,-1-1 0 0 0,1 0 0 0 0,-1 1-1 0 0,0-1 1 0 0,0 1 0 0 0,-1-1 0 0 0,1 1-1 0 0,0 0 1 0 0,-1-1 0 0 0,1 1 0 0 0,-1 0-1 0 0,0-1 1 0 0,0 1 0 0 0,0 0 0 0 0,0-1-1 0 0,-1 1 1 0 0,1 0 0 0 0,-1-1 0 0 0,1 1-1 0 0,-1 0 1 0 0,-2 3 0 0 0,1 1 21 0 0,-1 2-23 0 0,-4 18 43 0 0,-23 50-1 0 0,-32 66 46 0 0,25-54 16 0 0,36-87-51 0 0,3-1 17 0 0,13 5 64 0 0,-9-7-117 0 0,-3 0 2 0 0,25-6-63 0 0,-15 3 32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27 122 10999 0 0,'0'0'499'0'0,"-2"-1"-4"0"0,0 0-403 0 0,1 1-77 0 0,0 0 0 0 0,0-1 0 0 0,0 1 0 0 0,0 0 0 0 0,0-1 0 0 0,0 1 0 0 0,0-1 0 0 0,0 1 0 0 0,0-1 0 0 0,1 0 0 0 0,-1 1 0 0 0,0-1 0 0 0,0 0 0 0 0,1 0 0 0 0,-2-1 0 0 0,2 2 92 0 0,-1-1 0 0 0,0 1 0 0 0,1-1 0 0 0,-1 1-1 0 0,1-1 1 0 0,-1 1 0 0 0,1-1 0 0 0,-1 0 0 0 0,1 1 0 0 0,0-1 0 0 0,-1 0 0 0 0,1 0 0 0 0,0 1 0 0 0,-1-1 0 0 0,1 0 0 0 0,0 0 0 0 0,0 1 0 0 0,0-1 0 0 0,0 0 0 0 0,0 0 0 0 0,0 0 0 0 0,0 1 0 0 0,0-1 0 0 0,0-1 0 0 0,0 0 0 0 0,1 1 1 0 0,0-1 0 0 0,-1 1-1 0 0,1 0 1 0 0,0-1 0 0 0,0 1-1 0 0,0 0 1 0 0,0 0 0 0 0,0 0-1 0 0,0 0 1 0 0,0 0 0 0 0,2-1-1 0 0,2-2 67 0 0,1 0-1 0 0,-1 1 0 0 0,1 0 0 0 0,0 0 1 0 0,7-1-1 0 0,27-7-45 0 0,1 2 1 0 0,0 2-1 0 0,46-2 1 0 0,-44 5-130 0 0,-7 0-137 0 0,25-2-77 0 0,-21 3-4358 0 0,-14 3-1021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14279 0 0,'-2'0'1103'0'0,"-5"0"-592"0"0,5 0 1054 0 0,4 1-670 0 0,3 0-699 0 0,1 0 0 0 0,-1-1-1 0 0,0 0 1 0 0,1 0 0 0 0,-1 0 0 0 0,1-1 0 0 0,-1 1 0 0 0,7-3 0 0 0,47-14 252 0 0,-28 7-42 0 0,146-33 1129 0 0,-155 39-1537 0 0,1 1-1 0 0,-1 1 1 0 0,0 1-1 0 0,1 1 0 0 0,-1 1 1 0 0,25 5-1 0 0,-39-5-409 0 0,-1 1 0 0 0,0 0-1 0 0,0 1 1 0 0,11 4 0 0 0,-14-4-1003 0 0,-1-1 1 0 0,1 0-1 0 0,-1 1 0 0 0,7 5 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 16615 0 0,'-3'-2'164'0'0,"0"1"0"0"0,0 0-1 0 0,-1 0 1 0 0,1 0-1 0 0,-1 0 1 0 0,1 1 0 0 0,0 0-1 0 0,-1-1 1 0 0,1 1 0 0 0,-5 0-1 0 0,-2 4-108 0 0,9-4 8 0 0,1 1 1 0 0,-1-1 0 0 0,0 1-1 0 0,1-1 1 0 0,-1 0 0 0 0,1 1-1 0 0,-1-1 1 0 0,0 1-1 0 0,1-1 1 0 0,-1 1 0 0 0,1 0-1 0 0,0-1 1 0 0,-1 1-1 0 0,1-1 1 0 0,-1 1 0 0 0,1 0-1 0 0,0-1 1 0 0,-1 1 0 0 0,1 0-1 0 0,0-1 1 0 0,0 2-1 0 0,0-1-35 0 0,0-1 0 0 0,0 1 0 0 0,0-1 0 0 0,0 1 0 0 0,1-1 0 0 0,-1 1 0 0 0,0 0 0 0 0,0-1 0 0 0,1 1 0 0 0,-1-1 0 0 0,0 1 0 0 0,1-1-1 0 0,-1 0 1 0 0,1 1 0 0 0,-1-1 0 0 0,1 1 0 0 0,-1-1 0 0 0,1 0 0 0 0,-1 1 0 0 0,1-1 0 0 0,3 2 37 0 0,0 0 1 0 0,0 0-1 0 0,0 0 1 0 0,0-1-1 0 0,9 2 1 0 0,11 0 201 0 0,1-1 1 0 0,0-2 0 0 0,0 0 0 0 0,-1-2 0 0 0,27-4-1 0 0,-1 0-108 0 0,0 1-8 0 0,138-10 52 0 0,-141 14-210 0 0,92 8 0 0 0,-128-5-27 0 0,0-1-1 0 0,0 2 1 0 0,1 0 0 0 0,-2 0 0 0 0,1 1-1 0 0,14 7 1 0 0,-22-9 10 0 0,1-1 0 0 0,-1 1 0 0 0,0 0 0 0 0,-1 0 0 0 0,1 1 0 0 0,0-1 0 0 0,-1 0 0 0 0,1 1 0 0 0,-1-1 0 0 0,0 1-1 0 0,1 0 1 0 0,-1 0 0 0 0,-1 0 0 0 0,1 0 0 0 0,0 0 0 0 0,-1 0 0 0 0,0 1 0 0 0,1-1 0 0 0,-1 0 0 0 0,-1 1 0 0 0,1-1 0 0 0,0 1 0 0 0,-1-1 0 0 0,0 6-1 0 0,-1 3-8 0 0,0-1 0 0 0,-1 0 0 0 0,-1 1 0 0 0,0-1 0 0 0,0-1 0 0 0,-1 1 0 0 0,0 0 0 0 0,-1-1 0 0 0,-1 0 0 0 0,1 0 0 0 0,-1 0 0 0 0,-13 15 0 0 0,2-6-28 0 0,-1 1-1 0 0,-1-2 0 0 0,-1-1 1 0 0,-31 22-1 0 0,-3-2-72 0 0,12-9 118 0 0,-39 34 1 0 0,64-42 83 0 0,15-19-23 0 0,4 1-1031 0 0,2 4-3954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0 455 0 0,'0'0'16431'0'0,"-2"2"-16006"0"0,-2 2-241 0 0,0 1 0 0 0,1 0 0 0 0,-1 0 0 0 0,1 0 0 0 0,0 0 0 0 0,1 1 0 0 0,-1-1 0 0 0,-2 9 0 0 0,-11 51 758 0 0,7-26-516 0 0,3-15-386 0 0,2-6-483 0 0,-11 30 1 0 0,8-33-705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 6447 0 0,'0'0'499'0'0,"-3"0"-328"0"0,-17 4 1387 0 0,-1 0 0 0 0,1 2 0 0 0,-22 8 1 0 0,-26 14-414 0 0,63-26-1032 0 0,0 1-1 0 0,0 0 0 0 0,0 0 0 0 0,0 0 1 0 0,0 0-1 0 0,1 1 0 0 0,-1-1 1 0 0,1 1-1 0 0,-5 7 0 0 0,5-5 34 0 0,-1 1 0 0 0,1-1 0 0 0,1 1 0 0 0,-1 1 0 0 0,1-1-1 0 0,-3 11 1 0 0,3-8-19 0 0,1 0-1 0 0,-1 0 0 0 0,2 1 1 0 0,0-1-1 0 0,0 1 0 0 0,1-1 1 0 0,1 14-1 0 0,-1-20-92 0 0,0 1 1 0 0,1-1-1 0 0,0 0 0 0 0,0 1 0 0 0,0-1 0 0 0,1 0 0 0 0,-1 0 0 0 0,1 0 1 0 0,0 0-1 0 0,0 0 0 0 0,0-1 0 0 0,1 1 0 0 0,-1 0 0 0 0,1-1 0 0 0,0 0 1 0 0,0 1-1 0 0,0-1 0 0 0,0-1 0 0 0,1 1 0 0 0,4 3 0 0 0,-4-4 20 0 0,0-1 0 0 0,0 1 0 0 0,1-1 0 0 0,-1 0-1 0 0,0 0 1 0 0,0-1 0 0 0,1 1 0 0 0,-1-1 0 0 0,1 0 0 0 0,-1 0 0 0 0,0 0-1 0 0,1-1 1 0 0,7-1 0 0 0,-2-1 163 0 0,1 0 0 0 0,0 0 1 0 0,-1-1-1 0 0,13-7 0 0 0,-3 1-17 0 0,-1 0 0 0 0,-1-2 1 0 0,0 0-1 0 0,-1-1 0 0 0,25-24 0 0 0,-37 31-185 0 0,0 0-1 0 0,0 0 1 0 0,-1 0 0 0 0,1 0 0 0 0,-2-1 0 0 0,1 0-1 0 0,-1 0 1 0 0,4-11 0 0 0,-5 13-26 0 0,-1 0 1 0 0,0 0-1 0 0,-1 0 1 0 0,1 0-1 0 0,-1 0 0 0 0,0 0 1 0 0,0 0-1 0 0,-1 0 1 0 0,1 0-1 0 0,-1 0 0 0 0,0 0 1 0 0,-1 0-1 0 0,1 0 0 0 0,-3-5 1 0 0,2 6-60 0 0,-1 0 0 0 0,1 0 0 0 0,-1 0 0 0 0,0 0 0 0 0,0 0 0 0 0,0 1 1 0 0,-1-1-1 0 0,0 1 0 0 0,1 0 0 0 0,-1 0 0 0 0,0 0 0 0 0,0 0 0 0 0,0 1 0 0 0,-1 0 0 0 0,1 0 0 0 0,-1 0 0 0 0,-7-2 1 0 0,-1 0-873 0 0,1 1 0 0 0,-1 1 1 0 0,0 0-1 0 0,0 0 1 0 0,-19 2-1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333 269 8751 0 0,'0'0'399'0'0,"-2"0"-4"0"0,-5-1-283 0 0,0 0 0 0 0,0 1 0 0 0,0-1 0 0 0,0 2 0 0 0,0-1 0 0 0,0 1 0 0 0,-7 1 0 0 0,-16 2 1981 0 0,-2-2-746 0 0,0-1 0 0 0,0-2 1 0 0,0-1-1 0 0,-39-8 0 0 0,69 10-1325 0 0,0 0 0 0 0,0-1 0 0 0,0 0 1 0 0,0 1-1 0 0,0-1 0 0 0,1 0 0 0 0,-1 0 0 0 0,0 0 0 0 0,1 0 1 0 0,-1 0-1 0 0,0 0 0 0 0,1 0 0 0 0,-1-1 0 0 0,1 1 0 0 0,0 0 1 0 0,-1-1-1 0 0,1 1 0 0 0,0-1 0 0 0,0 0 0 0 0,0 1 1 0 0,0-1-1 0 0,0 0 0 0 0,0 0 0 0 0,1 1 0 0 0,-1-1 0 0 0,1 0 1 0 0,-1 0-1 0 0,1 0 0 0 0,0 0 0 0 0,-1 0 0 0 0,1 0 0 0 0,0 0 1 0 0,1-3-1 0 0,-1-1-9 0 0,1 1 1 0 0,0-1 0 0 0,0 1 0 0 0,1 0 0 0 0,0 0-1 0 0,0 0 1 0 0,0 0 0 0 0,0 0 0 0 0,1 0-1 0 0,6-9 1 0 0,0 3-13 0 0,1 0 1 0 0,1 0-1 0 0,0 1 0 0 0,0 1 1 0 0,1 0-1 0 0,0 0 0 0 0,0 1 0 0 0,20-9 1 0 0,-10 7-49 0 0,0 1 1 0 0,1 1-1 0 0,0 2 0 0 0,36-7 1 0 0,-42 10 19 0 0,-1 1 1 0 0,1 1-1 0 0,0 0 1 0 0,24 3-1 0 0,-36-1 37 0 0,1-1 0 0 0,-1 1-1 0 0,1 0 1 0 0,-1 0 0 0 0,1 1 0 0 0,-1 0-1 0 0,1 0 1 0 0,-1 0 0 0 0,0 1 0 0 0,0-1-1 0 0,0 1 1 0 0,-1 1 0 0 0,1-1 0 0 0,-1 0-1 0 0,1 1 1 0 0,-1 0 0 0 0,3 5 0 0 0,-5-7 11 0 0,-1 0 0 0 0,0 0 1 0 0,0 0-1 0 0,0 0 1 0 0,0 1-1 0 0,0-1 0 0 0,0 0 1 0 0,0 1-1 0 0,-1-1 0 0 0,0 1 1 0 0,1-1-1 0 0,-1 1 1 0 0,0-1-1 0 0,0 0 0 0 0,0 5 1 0 0,-1-2-1 0 0,0-1 1 0 0,-1 0 0 0 0,1 1-1 0 0,0-1 1 0 0,-1 0-1 0 0,0 0 1 0 0,0 0 0 0 0,-4 4-1 0 0,1 0 3 0 0,-1 0 1 0 0,0-1-1 0 0,-1 0 0 0 0,1-1 0 0 0,-1 1 1 0 0,-1-1-1 0 0,-13 9 0 0 0,4-6 20 0 0,-1-1 0 0 0,0 0 0 0 0,0-2 0 0 0,0 0-1 0 0,-22 4 1 0 0,-98 12-1318 0 0,116-20 608 0 0,4 0-193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13359 0 0,'0'0'3824'0'0,"1"2"-3636"0"0,-1-1-187 0 0,0 0 0 0 0,1 0 1 0 0,-1 0-1 0 0,1 0 0 0 0,-1 0 0 0 0,0 0 0 0 0,0 0 0 0 0,0 0 0 0 0,1 0 1 0 0,-1 0-1 0 0,0 0 0 0 0,0 0 0 0 0,0 0 0 0 0,-1 0 0 0 0,1 0 0 0 0,0 0 0 0 0,0 0 1 0 0,0 0-1 0 0,-2 2 0 0 0,1 1-4 0 0,-4 11 25 0 0,1 0 0 0 0,-2 0-1 0 0,-13 24 1 0 0,-28 40 134 0 0,29-50-111 0 0,-17 27 140 0 0,-59 101 83 0 0,70-112-227 0 0,-29 76 1 0 0,32-50-276 0 0,16-52-926 0 0,2-7-4870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284 341 7367 0 0,'0'0'667'0'0,"-1"-1"-547"0"0,-2-1 434 0 0,0 0 0 0 0,-1 0 0 0 0,1 0 1 0 0,0 0-1 0 0,-1 0 0 0 0,1 1 0 0 0,-1 0 0 0 0,0-1 0 0 0,1 1 0 0 0,-1 1 0 0 0,0-1 1 0 0,0 0-1 0 0,-5 1 0 0 0,-7-2 1892 0 0,-22-5-1373 0 0,-38-8-548 0 0,67 12-496 0 0,0 0 0 0 0,0 0 0 0 0,1 0 0 0 0,0-1 0 0 0,-1-1 0 0 0,-7-5 0 0 0,13 9-52 0 0,1-1 0 0 0,0 0-1 0 0,0 0 1 0 0,0 0 0 0 0,0 0-1 0 0,0 0 1 0 0,0 0 0 0 0,1-1-1 0 0,-1 1 1 0 0,1-1 0 0 0,-1 1-1 0 0,1-1 1 0 0,0 1 0 0 0,0-1-1 0 0,0 0 1 0 0,0 1 0 0 0,1-1 0 0 0,-1 0-1 0 0,1 0 1 0 0,-1 0 0 0 0,1 0-1 0 0,0 1 1 0 0,0-1 0 0 0,1 0-1 0 0,-1 0 1 0 0,0 0 0 0 0,1 0-1 0 0,0 1 1 0 0,1-6 0 0 0,1 1-34 0 0,0 1 0 0 0,0 0 0 0 0,1 0 0 0 0,0 0 0 0 0,0 0 0 0 0,0 1-1 0 0,0-1 1 0 0,1 1 0 0 0,0 0 0 0 0,0 1 0 0 0,8-6 0 0 0,5-2-140 0 0,0 1-1 0 0,1 1 1 0 0,0 1 0 0 0,30-10-1 0 0,85-19-1007 0 0,-112 34 1049 0 0,0 0-1 0 0,0 1 0 0 0,40 0 0 0 0,-52 3 221 0 0,-1 0 1 0 0,0 1-1 0 0,0 1 0 0 0,0-1 0 0 0,0 1 0 0 0,0 1 0 0 0,0 0 0 0 0,-1 0 0 0 0,1 0 0 0 0,-1 1 0 0 0,16 10 0 0 0,-23-13 28 0 0,1 1 0 0 0,0-1 0 0 0,0 0 1 0 0,-1 1-1 0 0,1-1 0 0 0,-1 1 1 0 0,1-1-1 0 0,-1 1 0 0 0,0 0 1 0 0,1 0-1 0 0,-1 0 0 0 0,0-1 0 0 0,0 1 1 0 0,-1 0-1 0 0,1 0 0 0 0,0 0 1 0 0,0 1-1 0 0,-1-1 0 0 0,0 0 1 0 0,1 0-1 0 0,-1 0 0 0 0,0 0 0 0 0,0 0 1 0 0,0 1-1 0 0,0-1 0 0 0,0 0 1 0 0,-1 0-1 0 0,1 0 0 0 0,-1 0 0 0 0,1 0 1 0 0,-1 0-1 0 0,0 0 0 0 0,0 0 1 0 0,0 0-1 0 0,-1 3 0 0 0,-3 2 68 0 0,0 0 0 0 0,0-1 0 0 0,-1 1 0 0 0,0-1 0 0 0,0-1 0 0 0,0 1 0 0 0,-14 8 0 0 0,-54 33-1153 0 0,-1-3 0 0 0,-110 46-1 0 0,148-72-1470 0 0,21-11 1084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7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50 3679 0 0,'0'-3'284'0'0,"2"-44"14480"0"0,-3 50-14710 0 0,-1 0 0 0 0,1 0 0 0 0,0 0 0 0 0,-1 0-1 0 0,1 0 1 0 0,-1-1 0 0 0,0 1 0 0 0,-4 3 0 0 0,2-1-13 0 0,-90 108 249 0 0,52-62 69 0 0,-2-3 0 0 0,-62 52 0 0 0,-109 74 58 0 0,158-130-415 0 0,21-16-13 0 0,-59 48-278 0 0,93-74 260 0 0,0 0 0 0 0,1-1 1 0 0,-1 1-1 0 0,0 0 0 0 0,1 0 0 0 0,-1 0 0 0 0,1 0 0 0 0,0 0 1 0 0,-1 0-1 0 0,0 4 0 0 0,2-6 1 0 0,0 0 0 0 0,0 0 1 0 0,0 0-1 0 0,0 0 0 0 0,0 0 0 0 0,0 0 1 0 0,0 0-1 0 0,0 1 0 0 0,0-1 0 0 0,0 0 1 0 0,0 0-1 0 0,0 0 0 0 0,0 0 0 0 0,0 0 1 0 0,0 0-1 0 0,0 0 0 0 0,0 0 0 0 0,0 0 1 0 0,0 1-1 0 0,0-1 0 0 0,0 0 0 0 0,0 0 1 0 0,0 0-1 0 0,0 0 0 0 0,0 0 0 0 0,0 0 1 0 0,0 0-1 0 0,0 0 0 0 0,0 0 0 0 0,0 0 1 0 0,0 0-1 0 0,1 0 0 0 0,-1 1 0 0 0,0-1 0 0 0,0 0 1 0 0,0 0-1 0 0,0 0 0 0 0,0 0 0 0 0,0 0 1 0 0,0 0-1 0 0,0 0 0 0 0,0 0 0 0 0,1 0 1 0 0,-1 0-1 0 0,0 0 0 0 0,0 0 0 0 0,0 0 1 0 0,0 0-1 0 0,0 0 0 0 0,0 0 0 0 0,0 0 1 0 0,0 0-1 0 0,1 0 0 0 0,14 5-6768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2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8207 0 0,'0'0'360'0'0,"10"-9"80"0"0,-1-4-352 0 0,-1 4-88 0 0,0-1-2416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28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7 2759 0 0,'0'0'126'0'0,"-1"-1"-5"0"0,-1 0 56 0 0,1 0 0 0 0,-1 1 0 0 0,0-1 0 0 0,1 0 0 0 0,-1 1 0 0 0,0-1 1 0 0,0 1-1 0 0,1 0 0 0 0,-1 0 0 0 0,0 0 0 0 0,0 0 0 0 0,0 0 0 0 0,1 0 0 0 0,-1 0 0 0 0,0 0 0 0 0,0 1 0 0 0,1-1 0 0 0,-1 1 0 0 0,0-1 0 0 0,1 1 0 0 0,-1 0 0 0 0,0-1 0 0 0,-1 3 0 0 0,-5 2 1424 0 0,0 0 0 0 0,1 1 0 0 0,-10 10 0 0 0,1-2-501 0 0,8-6-1100 0 0,-12 11 0 0 0,11-12 0 0 0,0-3-16 0 0,3-1-95 0 0,-2-2 29 0 0,0-1-53 0 0,6-1 129 0 0,0 0-1 0 0,0 0 1 0 0,0 0 0 0 0,0 0-1 0 0,0 0 1 0 0,0 0-1 0 0,1 0 1 0 0,-1-1-1 0 0,0 1 1 0 0,1-1 0 0 0,-1 1-1 0 0,1-1 1 0 0,-3-3-1 0 0,3 4 1 0 0,-3-7 6 0 0,3 6 0 0 0,0 0 0 0 0,0 0 0 0 0,-1 0 0 0 0,1 0 0 0 0,0 0 0 0 0,-1 1 0 0 0,1-1 0 0 0,-4-2 0 0 0,3 2 24 0 0,0 0 1 0 0,-1 0-1 0 0,1 1 0 0 0,0-1 0 0 0,-1 1 0 0 0,0 0 0 0 0,1 0 0 0 0,-1 0 1 0 0,1 0-1 0 0,-1 0 0 0 0,0 0 0 0 0,0 1 0 0 0,1-1 0 0 0,-1 1 0 0 0,0 0 1 0 0,0 0-1 0 0,0 0 0 0 0,1 0 0 0 0,-1 0 0 0 0,0 1 0 0 0,0-1 0 0 0,0 1 1 0 0,1 0-1 0 0,-6 2 0 0 0,-6 2 53 0 0,1 2 1 0 0,-1 0-1 0 0,-18 13 0 0 0,14-9-107 0 0,-46 30 83 0 0,54-35-53 0 0,0 0 0 0 0,-16 6 0 0 0,-3 1 0 0 0,18-7 0 0 0,0-2 0 0 0,2-2 11 0 0,-12 2 178 0 0,19-4-113 0 0,0 1 16 0 0,-21 12 211 0 0,0 2 0 0 0,-23 19 1 0 0,-34 21-56 0 0,36-29-243 0 0,-70 28 0 0 0,90-42-5 0 0,15-9 12 0 0,8-2 272 0 0,0 1-188 0 0,-2 8-16 0 0,-1 8-61 0 0,5-13-19 0 0,0-1-3 0 0,3 37 3 0 0,-3-37 8 0 0,0 1 13 0 0,-5 15 4 0 0,2-13-25 0 0,0 0 1 0 0,0 0-1 0 0,-1 0 1 0 0,0 0-1 0 0,-1-1 1 0 0,1 1 0 0 0,-1-1-1 0 0,0 0 1 0 0,-1 0-1 0 0,0-1 1 0 0,-5 6-1 0 0,-5 2 20 0 0,0 0-1 0 0,-31 20 0 0 0,43-32-14 0 0,0 1 0 0 0,1 0 0 0 0,-1 0 1 0 0,1 0-1 0 0,0 0 0 0 0,-1 0 0 0 0,1 0 1 0 0,0 0-1 0 0,0 1 0 0 0,1-1 0 0 0,-1 1 1 0 0,0 0-1 0 0,1-1 0 0 0,-1 1 0 0 0,1 0 1 0 0,0 0-1 0 0,0 0 0 0 0,0 0 1 0 0,1 0-1 0 0,-1 0 0 0 0,1 0 0 0 0,-1 0 1 0 0,1 6-1 0 0,1-3 9 0 0,1 0 0 0 0,-1-1 1 0 0,1 1-1 0 0,0 0 0 0 0,0-1 1 0 0,1 0-1 0 0,0 1 0 0 0,0-1 1 0 0,0 0-1 0 0,0 0 0 0 0,1-1 1 0 0,0 1-1 0 0,8 7 0 0 0,-2-3 12 0 0,-1-1 0 0 0,1 0 0 0 0,1-1 0 0 0,21 12 0 0 0,-30-17-26 0 0,0-1 1 0 0,-1 0 0 0 0,1 0 0 0 0,0 0-1 0 0,0-1 1 0 0,0 1 0 0 0,0 0 0 0 0,0-1 0 0 0,4 1-1 0 0,2 1 4 0 0,25 10 49 0 0,-28-11-46 0 0,-4 0-7 0 0,1-1 0 0 0,-1 1 0 0 0,1-1 1 0 0,-1 1-1 0 0,1 0 0 0 0,-1 0 1 0 0,0-1-1 0 0,1 1 0 0 0,-1 0 0 0 0,0 0 1 0 0,0 1-1 0 0,2 0 0 0 0,7 7 0 0 0,7 6 0 0 0,-14-11 0 0 0,-2-3 0 0 0,1 1 0 0 0,0 0 0 0 0,-1-1 0 0 0,0 1 0 0 0,1 0 0 0 0,-1 0 0 0 0,0-1 0 0 0,0 1 0 0 0,0 0 0 0 0,0 0 0 0 0,2 5 0 0 0,7 22 0 0 0,-7-22 9 0 0,1 1-1 0 0,-1-1 1 0 0,1 0-1 0 0,1 0 1 0 0,-1-1-1 0 0,1 1 1 0 0,0-1-1 0 0,1 0 1 0 0,-1 0 0 0 0,1-1-1 0 0,0 1 1 0 0,1-1-1 0 0,-1-1 1 0 0,13 7-1 0 0,12 3 3 0 0,2-2-1 0 0,-1-1 1 0 0,40 7-1 0 0,41 13 12 0 0,-89-23-22 0 0,27 10 0 0 0,-38-13 0 0 0,-1 1 0 0 0,-4-2 18 0 0,0 0-1 0 0,0-1 1 0 0,0 0-1 0 0,0 0 1 0 0,1-1-1 0 0,-1 0 1 0 0,1 0-1 0 0,12 0 1 0 0,-6-2 46 0 0,1-1 0 0 0,-1 0 0 0 0,15-4 0 0 0,18-2 2 0 0,-44 7-66 0 0,12-2 0 0 0,0 0 0 0 0,27-6 0 0 0,-34 5 0 0 0,0-1 0 0 0,-1 0 0 0 0,1 0 0 0 0,-1 0 0 0 0,0-1 0 0 0,0 0 0 0 0,11-10 0 0 0,-15 12 141 0 0,-1-1 0 0 0,0 0 0 0 0,1 1 0 0 0,-1-1 0 0 0,-1-1 1 0 0,5-7-1 0 0,-5 9-36 0 0,0-1 0 0 0,0 1-1 0 0,0 0 1 0 0,0 0 0 0 0,0 0 0 0 0,1 0 0 0 0,-1 0 0 0 0,1 0 0 0 0,0 1 0 0 0,0-1 0 0 0,0 1 0 0 0,3-2 0 0 0,10-3-105 0 0,-1 1 0 0 0,1 0 0 0 0,0 2 0 0 0,1 0 0 0 0,23-3 0 0 0,31-7 0 0 0,-37 4-62 0 0,-5 3-91 0 0,0-2-1 0 0,0-1 1 0 0,48-24-1 0 0,-69 28 142 0 0,-2-3 23 0 0,-5 8 48 0 0,5-23 287 0 0,-1 2-212 0 0,-3 17-120 0 0,1 0 0 0 0,-1 0 0 0 0,1 1 0 0 0,0-1 0 0 0,0 1 0 0 0,0 0 0 0 0,1 0 0 0 0,-1 0 0 0 0,1 0 0 0 0,5-3 0 0 0,9-7-14 0 0,1 1 0 0 0,1 0 0 0 0,27-12 0 0 0,-21 11 0 0 0,33-22 0 0 0,-31 16 0 0 0,-14 12 0 0 0,-1-1 0 0 0,-1-1 0 0 0,1-1 0 0 0,-1 1 0 0 0,-1-2 0 0 0,13-16 0 0 0,-18 19 0 0 0,-3 6 0 0 0,0-1 0 0 0,0 0 0 0 0,0-1 0 0 0,-1 1 0 0 0,1 0 0 0 0,-1-1 0 0 0,-1 1 0 0 0,1-1 0 0 0,0 0 0 0 0,-1 1 0 0 0,1-7 0 0 0,-2-4 24 0 0,0 0-1 0 0,-2 1 1 0 0,1-1 0 0 0,-2 1-1 0 0,0-1 1 0 0,0 1 0 0 0,-2 0-1 0 0,1 0 1 0 0,-2 1 0 0 0,-12-24-1 0 0,4 16 0 0 0,0 1 0 0 0,-2 0 0 0 0,0 1 0 0 0,-1 1 1 0 0,-24-20-1 0 0,36 33-22 0 0,-26-26 10 0 0,21 20-3 0 0,0 1-1 0 0,-1-1 1 0 0,0 2 0 0 0,-1 0-1 0 0,0 0 1 0 0,-17-9-1 0 0,-25-13-7 0 0,32 17 0 0 0,-9-5 0 0 0,15 8 0 0 0,0 1 0 0 0,-26-11 0 0 0,38 19-1 0 0,0 1-1 0 0,0 0 1 0 0,1 0-1 0 0,-1 1 1 0 0,0-1-1 0 0,0 1 1 0 0,0 0-1 0 0,0 0 1 0 0,0 0-1 0 0,0 1 1 0 0,0-1-1 0 0,0 1 1 0 0,1 0-1 0 0,-8 3 1 0 0,-3 1-13 0 0,0 2-1 0 0,-21 13 1 0 0,5-2-5 0 0,-197 82-154 0 0,224-99 166 0 0,-25 11-182 0 0,4-2-169 0 0,0-1 0 0 0,-29 7 1 0 0,50-15 264 0 0,-1 0 1 0 0,0-1 0 0 0,1 1 0 0 0,-1-1 0 0 0,0 0 0 0 0,1 0 0 0 0,-8-1 0 0 0,10 0-102 0 0,0 1 1 0 0,0 0 0 0 0,0 0-1 0 0,0-1 1 0 0,0 1-1 0 0,1-1 1 0 0,-1 1 0 0 0,0-1-1 0 0,0 1 1 0 0,0-1-1 0 0,0 0 1 0 0,0 1 0 0 0,1-1-1 0 0,-1 0 1 0 0,0 1 0 0 0,1-1-1 0 0,-1 0 1 0 0,0 0-1 0 0,1 0 1 0 0,-1 0 0 0 0,1 0-1 0 0,0 0 1 0 0,-1 0-1 0 0,1 0 1 0 0,0 0 0 0 0,-1 0-1 0 0,1 0 1 0 0,0 0-1 0 0,0 0 1 0 0,0 0 0 0 0,0-2-1 0 0,2-16-5402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1:55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95 240 5527 0 0,'0'0'423'0'0,"-7"-1"3437"0"0,6 1-3744 0 0,0-1-1 0 0,0 1 1 0 0,-1 0 0 0 0,1 0-1 0 0,0-1 1 0 0,0 1 0 0 0,0 0-1 0 0,0-1 1 0 0,0 1 0 0 0,0-1-1 0 0,0 0 1 0 0,0 1 0 0 0,0-1-1 0 0,0 0 1 0 0,0 0 0 0 0,0 1-1 0 0,0-1 1 0 0,0 0 0 0 0,1 0-1 0 0,-1 0 1 0 0,0 0 0 0 0,1 0-1 0 0,-1 0 1 0 0,1 0 0 0 0,-1 0-1 0 0,1 0 1 0 0,-1-1 0 0 0,1 1-1 0 0,0 0 1 0 0,0 0 0 0 0,-1 0-1 0 0,1-2 1 0 0,-1-6-683 0 0,0 0 0 0 0,1 0 0 0 0,0-13 0 0 0,1 3 283 0 0,-3-33-869 0 0,2 48 1065 0 0,-3-3 5741 0 0,6 7-5573 0 0,66 15-89 0 0,5 1-184 0 0,132 11 1 0 0,-200-27 174 0 0,1 0-1 0 0,0 0 1 0 0,0-1 0 0 0,-1 0 0 0 0,1-1 0 0 0,-1 1 0 0 0,1-1 0 0 0,-1-1 0 0 0,1 1 0 0 0,-1-1 0 0 0,0 0 0 0 0,11-8 0 0 0,-13 7 144 0 0,0 0 0 0 0,0 0 1 0 0,0-1-1 0 0,0 0 0 0 0,-1 0 0 0 0,1 0 0 0 0,-1 0 1 0 0,-1-1-1 0 0,1 1 0 0 0,-1-1 0 0 0,2-7 1 0 0,3-9 870 0 0,-30 27-672 0 0,17 0-312 0 0,0 0 1 0 0,0 0-1 0 0,0 0 0 0 0,1 1 0 0 0,-1 0 0 0 0,-4 8 1 0 0,3-5-8 0 0,0 0 1 0 0,-10 8-1 0 0,8-10-17 0 0,1-1 0 0 0,-1 0 0 0 0,0-1 0 0 0,0 0 0 0 0,0-1 0 0 0,0 0 1 0 0,-1 0-1 0 0,0-1 0 0 0,0 0 0 0 0,0-1 0 0 0,-11 2 0 0 0,-16 0-87 0 0,-65-2 1 0 0,33-2 70 0 0,50 0 105 0 0,1 0 1 0 0,-1-2-1 0 0,-30-6 0 0 0,34 4 2714 0 0,350 38-2872 0 0,-312-33 225 0 0,0-1 0 0 0,0-1 0 0 0,-1 0 0 0 0,1-2 0 0 0,0-1 0 0 0,25-7 0 0 0,127-51 1365 0 0,-104 34-1283 0 0,-69 27-175 0 0,-3 5-510 0 0,1-1 412 0 0,-1 0 1 0 0,1 1-1 0 0,-1-1 0 0 0,0 0 0 0 0,0 0 0 0 0,-1 0 0 0 0,1 0 1 0 0,0 0-1 0 0,-1 0 0 0 0,0 0 0 0 0,-3 3 0 0 0,-4 6-143 0 0,-17 15-1 0 0,4-3-80 0 0,14-15 171 0 0,0 0-1 0 0,0 0 1 0 0,-1-1 0 0 0,0 0 0 0 0,-16 10-1 0 0,20-15 148 0 0,0 0-1 0 0,0-1 1 0 0,0 1-1 0 0,-1-1 0 0 0,1 0 1 0 0,-1-1-1 0 0,0 1 1 0 0,1-1-1 0 0,-1 0 0 0 0,0-1 1 0 0,0 1-1 0 0,1-1 0 0 0,-10-1 1 0 0,-20-4 141 0 0,-63-17-1 0 0,49 10-460 0 0,-62-7 0 0 0,59 17 146 0 0,41 2 150 0 0,10 0 141 0 0,-3 1 64 0 0,4-1-207 0 0,0-1 0 0 0,0 1 0 0 0,0 0 0 0 0,0 0 0 0 0,0 0 0 0 0,0 0 0 0 0,0 0 0 0 0,0 0 0 0 0,0 0 0 0 0,0 0 0 0 0,0 0-1 0 0,0 0 1 0 0,0 0 0 0 0,0 0 0 0 0,0 0 0 0 0,0 0 0 0 0,0 0 0 0 0,0 0 0 0 0,0 0 0 0 0,0 0 0 0 0,0-1 0 0 0,0 1 0 0 0,0 0 0 0 0,0 0-1 0 0,0 0 1 0 0,0 0 0 0 0,0 0 0 0 0,0 0 0 0 0,0 0 0 0 0,0 0 0 0 0,0 0 0 0 0,0 0 0 0 0,0 0 0 0 0,0 0 0 0 0,0 0 0 0 0,0 0 0 0 0,0 0-1 0 0,0 0 1 0 0,0 0 0 0 0,0 0 0 0 0,0 0 0 0 0,0 0 0 0 0,0-1 0 0 0,-1 1 0 0 0,1 0 0 0 0,0 0 0 0 0,26-14-13 0 0,1 1 1 0 0,36-13-1 0 0,-6 3-113 0 0,17-11-136 0 0,40-17-703 0 0,-88 42 508 0 0,0 0 1 0 0,40-8-1 0 0,-57 16 328 0 0,-4-1 60 0 0,1 1 0 0 0,-1 0 0 0 0,1 1 0 0 0,0-1 0 0 0,0 1 0 0 0,-1 0 0 0 0,1 1 0 0 0,0-1 0 0 0,0 1 0 0 0,-1 0 0 0 0,1 1 0 0 0,-1-1 0 0 0,1 1 0 0 0,9 5 0 0 0,-14-7 48 0 0,0 0 0 0 0,0 1 1 0 0,0-1-1 0 0,0 0 0 0 0,0 1 0 0 0,0-1 0 0 0,0 1 0 0 0,0-1 1 0 0,0 1-1 0 0,0 0 0 0 0,0-1 0 0 0,0 1 0 0 0,0 0 0 0 0,-1 0 0 0 0,1-1 1 0 0,0 1-1 0 0,-1 0 0 0 0,2 1 0 0 0,1-1 1775 0 0,-3-1-1765 0 0,0 0 1 0 0,0 0-1 0 0,-1 0 1 0 0,1 0 0 0 0,0 0-1 0 0,0 0 1 0 0,0 0 0 0 0,0 1-1 0 0,0-1 1 0 0,-1 0-1 0 0,1 0 1 0 0,0 0 0 0 0,0 0-1 0 0,0 0 1 0 0,0 0 0 0 0,0 0-1 0 0,-1 0 1 0 0,1 0-1 0 0,0 1 1 0 0,0-1 0 0 0,0 0-1 0 0,0 0 1 0 0,0 0 0 0 0,0 0-1 0 0,0 0 1 0 0,-1 1-1 0 0,1-1 1 0 0,0 0 0 0 0,0 0-1 0 0,0 0 1 0 0,0 0 0 0 0,0 1-1 0 0,0-1 1 0 0,0 0 10 0 0,0 1 0 0 0,0-1 0 0 0,0 1 1 0 0,-1-1-1 0 0,1 1 0 0 0,0-1 0 0 0,0 0 0 0 0,-1 1 0 0 0,1-1 1 0 0,0 0-1 0 0,-1 1 0 0 0,1-1 0 0 0,0 0 0 0 0,-1 1 0 0 0,1-1 1 0 0,0 0-1 0 0,-1 1 0 0 0,1-1 0 0 0,-1 0 0 0 0,1 0 0 0 0,-1 0 1 0 0,0 1-1 0 0,-18 4 7 0 0,0-2 0 0 0,-1 0 0 0 0,0 0 0 0 0,-27-2-1 0 0,17 0-60 0 0,-33 6 0 0 0,18 0-3 0 0,-43 8-205 0 0,-90 29 101 0 0,171-42 133 0 0,-3 1 174 0 0,1 0 0 0 0,-1-1-1 0 0,0 0 1 0 0,0-1 0 0 0,1 0 0 0 0,-1-1 0 0 0,-11 0-1 0 0,17-1-103 0 0,2 1-57 0 0,-7-6 5 0 0,7 5-120 0 0,3-1-94 0 0,-1 1 189 0 0,0-1-1 0 0,1 0 0 0 0,0 1 0 0 0,-1-1 1 0 0,1 1-1 0 0,0-1 0 0 0,0 1 0 0 0,-1-1 1 0 0,1 1-1 0 0,0 0 0 0 0,0-1 0 0 0,1 1 1 0 0,-1 0-1 0 0,0 0 0 0 0,0 0 0 0 0,1-1 1 0 0,-1 1-1 0 0,0 1 0 0 0,1-1 0 0 0,-1 0 1 0 0,1 0-1 0 0,0 1 0 0 0,1-2 0 0 0,6-1-95 0 0,0 0 0 0 0,18-4-1 0 0,-5 4 77 0 0,0 0 0 0 0,-1 1 0 0 0,24 2 1 0 0,66 8 11 0 0,-69-4 70 0 0,87-2 1 0 0,-90-7 28 0 0,13-1 46 0 0,-47 7-67 0 0,1-3-47 0 0,6-3 55 0 0,-10 4 465 0 0,-5 1-377 0 0,-8 2-114 0 0,-1 0-1 0 0,1 0 0 0 0,0 1 1 0 0,0 1-1 0 0,-18 8 0 0 0,-51 33 359 0 0,-2 0-14 0 0,71-40-355 0 0,0-1 0 0 0,0 0 1 0 0,0 0-1 0 0,-1-1 1 0 0,-20 3-1 0 0,23-6 165 0 0,1 1-1 0 0,-1-1 1 0 0,1-1 0 0 0,-1 0-1 0 0,-15-3 1 0 0,19 3-83 0 0,0-1-1 0 0,0 0 0 0 0,0 1 1 0 0,0-2-1 0 0,1 1 1 0 0,-1-1-1 0 0,1 1 1 0 0,-1-1-1 0 0,1 0 1 0 0,-5-5-1 0 0,8 7 175 0 0,1 0-282 0 0,1 0-1 0 0,-1 0 1 0 0,1 0-1 0 0,-1 0 1 0 0,1 0-1 0 0,-1 0 1 0 0,1 0-1 0 0,0 0 1 0 0,-1 0-1 0 0,1 0 1 0 0,0 1-1 0 0,0-1 1 0 0,-1 0-1 0 0,1 0 0 0 0,0 1 1 0 0,2-2-1 0 0,16-10-199 0 0,-18 12 199 0 0,8-5-166 0 0,1 1 0 0 0,-1 1 0 0 0,1 0 1 0 0,0 0-1 0 0,-1 1 0 0 0,1 0 0 0 0,0 0 0 0 0,1 1 0 0 0,-1 1 0 0 0,0-1 0 0 0,17 3 1 0 0,9 3-546 0 0,67 19 0 0 0,-73-16 623 0 0,12 2 48 0 0,71 7 0 0 0,-110-17 778 0 0,-7 0-686 0 0,-97-5-73 0 0,60 2-1 0 0,0 1-1 0 0,-48 5 0 0 0,34 3 10 0 0,0 2 0 0 0,1 3 0 0 0,-63 20 0 0 0,72-17-300 0 0,44-14 235 0 0,4 0-43 0 0,366-80-93 0 0,-329 70 207 0 0,-2 0-359 0 0,52-22 0 0 0,-71 25 194 0 0,-2-2 1 0 0,1 0-1 0 0,-1-1 0 0 0,27-21 0 0 0,-43 30 135 0 0,-1 1-1 0 0,0 0 1 0 0,0 0 0 0 0,1 0-1 0 0,-1 0 1 0 0,0-1 0 0 0,1 1-1 0 0,-1 0 1 0 0,0 0 0 0 0,0 0-1 0 0,1-1 1 0 0,-1 1 0 0 0,0 0-1 0 0,0-1 1 0 0,0 1 0 0 0,1 0-1 0 0,-1 0 1 0 0,0-1 0 0 0,0 1-1 0 0,0 0 1 0 0,0-1 0 0 0,0 1-1 0 0,0 0 1 0 0,1-1 0 0 0,-1 1-1 0 0,0 0 1 0 0,0-1 0 0 0,0 1-1 0 0,0 0 1 0 0,0-1 0 0 0,0 1-1 0 0,-1-1 1 0 0,1 1 0 0 0,0 0-1 0 0,0-1 1 0 0,0 1 0 0 0,-1-1 26 0 0,0 0 1 0 0,0 1-1 0 0,0-1 1 0 0,0 1-1 0 0,0-1 1 0 0,1 1-1 0 0,-1 0 1 0 0,0-1-1 0 0,0 1 1 0 0,0 0 0 0 0,0 0-1 0 0,-2 0 1 0 0,-3-1 134 0 0,-1 1 1 0 0,0 0-1 0 0,-8 1 1 0 0,-12 5 205 0 0,1 1 0 0 0,0 1 1 0 0,-44 22-1 0 0,14-6 52 0 0,54-23-370 0 0,-53 21 718 0 0,-113 29-1 0 0,117-42-509 0 0,35-7-188 0 0,-1 1-1 0 0,1 0 0 0 0,-1 1 0 0 0,1 1 1 0 0,1 0-1 0 0,-22 11 0 0 0,34-14-165 0 0,0 0 0 0 0,0 0 0 0 0,0 0 1 0 0,0 0-1 0 0,1 1 0 0 0,-1-1 0 0 0,1 1 0 0 0,-5 5 0 0 0,2 7-6000 0 0,4-2-1226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4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406 168 8287 0 0,'1'-2'382'0'0,"6"-14"-210"0"0,7-23 1 0 0,-9 24-114 0 0,0-1 0 0 0,9-16 0 0 0,-3 7 443 0 0,-8 18-81 0 0,-2 6 88 0 0,-1-1-66 0 0,3-4-222 0 0,-3 4 166 0 0,0 2 101 0 0,0 0 21 0 0,2-1-66 0 0,4-2-222 0 0,-6 3-215 0 0,0 0 0 0 0,0 0-1 0 0,0 0 1 0 0,0 0-1 0 0,0 0 1 0 0,0 0 0 0 0,1 0-1 0 0,-1 0 1 0 0,0 0-1 0 0,0 0 1 0 0,0 0 0 0 0,0 0-1 0 0,0 0 1 0 0,0 0-1 0 0,0 0 1 0 0,0 0 0 0 0,0 0-1 0 0,0 0 1 0 0,0 0-1 0 0,0 0 1 0 0,0 0 0 0 0,0 0-1 0 0,1 0 1 0 0,-1 0-1 0 0,0 0 1 0 0,0 0 0 0 0,0 0-1 0 0,0 0 1 0 0,0 0-1 0 0,0 0 1 0 0,0 0 0 0 0,0 0-1 0 0,0 0 1 0 0,0 0-1 0 0,0 0 1 0 0,0 0 0 0 0,0 0-1 0 0,0 0 1 0 0,0 0-1 0 0,0 1 1 0 0,0-1 0 0 0,0 0-1 0 0,0 0 1 0 0,1 0-1 0 0,-1 0 1 0 0,0 0 0 0 0,0 0-1 0 0,0 0 1 0 0,0 0-1 0 0,0 0 1 0 0,0 0 0 0 0,0 0-1 0 0,0 0 1 0 0,0 0-1 0 0,0 0 1 0 0,0 1 0 0 0,0-1-1 0 0,0 0 1 0 0,0 0-1 0 0,0 0 1 0 0,0 0 0 0 0,-1 0-1 0 0,1 0 1 0 0,0 0 0 0 0,0 0-1 0 0,0 0 1 0 0,0 0-1 0 0,0 0 1 0 0,1 15 177 0 0,0 0 1 0 0,-1 0-1 0 0,-1 0 1 0 0,-1 0-1 0 0,0 0 0 0 0,-5 17 1 0 0,-2 26 137 0 0,4-32-321 0 0,0 0 0 0 0,-15 45 0 0 0,7-16 0 0 0,-9 23 0 0 0,-4 16 0 0 0,14-57 0 0 0,7-19 0 0 0,-15 30 0 0 0,7-17 0 0 0,1 1 0 0 0,1 0 0 0 0,-7 35 0 0 0,12-46 0 0 0,1-4 72 0 0,5-15 299 0 0,0-2 117 0 0,0 0 21 0 0,-2 11 83 0 0,-1-2-709 0 0,0 0 0 0 0,0 0 0 0 0,-9 14 0 0 0,3-5-783 0 0,8-14 742 0 0,-9 10-276 0 0,9-12 826 0 0,-10 3 1192 0 0,4-3-1584 0 0,-3-1 0 0 0,0-1 0 0 0,3 3 0 0 0,0-1 0 0 0,1-6 0 0 0,-16-18 0 0 0,-18-5 0 0 0,19 11 0 0 0,21 16 0 0 0,-12-10 0 0 0,-10-2 0 0 0,20 10 0 0 0,-1 0 0 0 0,-1 0 0 0 0,1-1 0 0 0,0 1 0 0 0,0-1 0 0 0,0 0 0 0 0,0 0 0 0 0,0 0 0 0 0,1 0 0 0 0,0 0 0 0 0,-3-5 0 0 0,3 5 0 0 0,0-1 0 0 0,1 1 0 0 0,-1 0 0 0 0,1-1 0 0 0,0 1 0 0 0,0-1 0 0 0,0-3 0 0 0,-1-38 0 0 0,2 34 0 0 0,0-1 0 0 0,0 1 0 0 0,0-20 72 0 0,0 29 299 0 0,0 2 117 0 0,3 17 464 0 0,29 203-787 0 0,-32-220-165 0 0,0 1 0 0 0,0-1 0 0 0,0 1 0 0 0,1-1 0 0 0,-1 1 0 0 0,0 0 0 0 0,0-1 0 0 0,0 1 0 0 0,0-1 0 0 0,1 1 0 0 0,-1-1 0 0 0,0 1 0 0 0,0-1 0 0 0,1 1 0 0 0,-1-1 0 0 0,0 1 0 0 0,1-1 0 0 0,-1 0 0 0 0,0 1 0 0 0,1-1 0 0 0,-1 1 0 0 0,1-1 0 0 0,-1 0 0 0 0,1 0 0 0 0,-1 1 0 0 0,1-1 0 0 0,-1 0 0 0 0,1 0 0 0 0,-1 1 0 0 0,1-1 0 0 0,-1 0 0 0 0,1 0 0 0 0,-1 0 0 0 0,1 0 0 0 0,-1 0 0 0 0,1 0 0 0 0,0 0 0 0 0,-1 0 0 0 0,1 0 0 0 0,-1 0 0 0 0,1 0 0 0 0,-1 0 0 0 0,1 0 0 0 0,-1 0 0 0 0,1-1 0 0 0,-1 1 0 0 0,2 0 0 0 0,-1-1 0 0 0,9 0 0 0 0,-1-1 0 0 0,1 0 0 0 0,2 4 0 0 0,-8 1 0 0 0,-1-1-1 0 0,1 0 0 0 0,0 1 0 0 0,-1-1 1 0 0,0 1-1 0 0,0 0 0 0 0,1 0 1 0 0,-2 1-1 0 0,6 5 0 0 0,-3-2 21 0 0,1 0 0 0 0,0 0-1 0 0,11 9 1 0 0,-15-15 351 0 0,15-7 1069 0 0,-13 4-1422 0 0,-1-1 0 0 0,1 0 0 0 0,-1 0 0 0 0,0 0 0 0 0,0 0 0 0 0,0 0 0 0 0,0-1-1 0 0,-1 1 1 0 0,4-7 0 0 0,17-40-43 0 0,-11 21 36 0 0,-9 24-11 0 0,0-1 0 0 0,0 1 0 0 0,1 0 0 0 0,-1 0 0 0 0,1 0 0 0 0,1 1 0 0 0,-1 0 0 0 0,1-1 0 0 0,-1 1 0 0 0,1 1 0 0 0,0-1 0 0 0,1 1 0 0 0,-1 0 0 0 0,6-3 0 0 0,6-3 0 0 0,-13 6 0 0 0,0 1 0 0 0,-1 0 0 0 0,1 0 0 0 0,1 0 0 0 0,4-1 0 0 0,2 0 0 0 0,-1-1 0 0 0,0 0 0 0 0,0 0 0 0 0,0-1 0 0 0,0 0 0 0 0,-1-1 0 0 0,14-10 0 0 0,2-6 0 0 0,27-27 0 0 0,9-10 0 0 0,10-4 0 0 0,-58 54 0 0 0,-1 3 0 0 0,-3 5 0 0 0,-6 5 0 0 0,-5 3 0 0 0,-2 7-1553 0 0,1-6-2800 0 0,3-7-2333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4:5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39 367 3679 0 0,'-4'0'99'0'0,"-2"-2"-21"0"0,-4-10 279 0 0,9 11-149 0 0,0 0 1 0 0,0 0-1 0 0,0-1 0 0 0,0 1 1 0 0,0 0-1 0 0,-1 0 1 0 0,1 1-1 0 0,0-1 0 0 0,-2-1 1 0 0,-1 0 447 0 0,3 1 292 0 0,1 1-380 0 0,0 0-168 0 0,0 0-31 0 0,0 0-52 0 0,21-18-105 0 0,3 7-174 0 0,1 3-1 0 0,31-8 0 0 0,-25 8-10 0 0,-21 5-3 0 0,10-3 38 0 0,0 1 0 0 0,39-5 1 0 0,73 7 323 0 0,4-2-150 0 0,-33-1-80 0 0,358-34 901 0 0,-328 25-770 0 0,-81 9-141 0 0,240-22 691 0 0,-224 26-708 0 0,0 2-1 0 0,88 11 0 0 0,-63 2-91 0 0,0-4-1 0 0,173-7 1 0 0,-154-14 307 0 0,-1-5 1 0 0,135-38-1 0 0,-239 53-331 0 0,314-73 618 0 0,-267 66-574 0 0,-1 2-1 0 0,1 3 1 0 0,0 2-1 0 0,60 5 1 0 0,-94-1-55 0 0,-1 1 1 0 0,32 9 0 0 0,-45-10 5 0 0,0-1 0 0 0,-1 1 0 0 0,1 1 0 0 0,-1-1 0 0 0,1 1-1 0 0,-1 0 1 0 0,0 0 0 0 0,0 1 0 0 0,0-1 0 0 0,0 1 0 0 0,-1 0-1 0 0,6 7 1 0 0,-9-9-31 0 0,0 0 0 0 0,-1 0 0 0 0,1-1 1 0 0,-1 1-1 0 0,1 0 0 0 0,-1 0 0 0 0,0 0 0 0 0,0 0 0 0 0,0 0 0 0 0,0 0 0 0 0,0 0 0 0 0,0-1 0 0 0,-1 4 0 0 0,1-1-28 0 0,-2 3-166 0 0,0 0 1 0 0,0 0-1 0 0,0 0 0 0 0,-1-1 0 0 0,0 1 0 0 0,0 0 0 0 0,0-1 1 0 0,-1 0-1 0 0,0 0 0 0 0,-6 7 0 0 0,8-11-302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10591 0 0,'2'-18'472'0'0,"-1"7"96"0"0,1-3-456 0 0,-2 3-112 0 0,0 1 6120 0 0,12 5-6320 0 0,1 2-368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1859 3679 0 0,'0'0'284'0'0,"0"0"-45"0"0,0 0 504 0 0,0 0 237 0 0,0 0 48 0 0,0 0-40 0 0,0 0-211 0 0,-1 2-89 0 0,-3 6 608 0 0,4-8-845 0 0,0 0-71 0 0,0 0-18 0 0,0 0 1 0 0,1-2 10 0 0,13-23 951 0 0,25-36 0 0 0,6 4-338 0 0,16-25-388 0 0,-28 31-424 0 0,218-355 540 0 0,63-216 190 0 0,-284 558-853 0 0,-10 26-11 0 0,-13 26-27 0 0,-1 1 0 0 0,0-1-1 0 0,-1-1 1 0 0,0 1 0 0 0,3-15 0 0 0,-36 207-282 0 0,20-123 261 0 0,3 0 1 0 0,3 72-1 0 0,20 167-52 0 0,-17-283 60 0 0,6 59 0 0 0,5 57 0 0 0,-5-40 0 0 0,-3-57 0 0 0,-1 1 0 0 0,-3 58 0 0 0,-2-72-2 0 0,0 0 10 0 0,0 0 1 0 0,2 0-1 0 0,0 1 0 0 0,4 23 0 0 0,-4-40 187 0 0,0-3 43 0 0,0 0 2 0 0,0 0 4 0 0,0 0 18 0 0,4-13 280 0 0,-1 4-496 0 0,1 0-1 0 0,1 0 1 0 0,-1 1 0 0 0,2 0-1 0 0,-1 0 1 0 0,1 0-1 0 0,9-9 1 0 0,13-19 29 0 0,-4 2-64 0 0,38-62 42 0 0,16-58-23 0 0,88-250 0 0 0,8-56-18 0 0,-137 367-12 0 0,-8 18 0 0 0,60-110 0 0 0,-84 176 0 0 0,1 1-1 0 0,1 0 0 0 0,13-14 1 0 0,-11 12-11 0 0,2 0-77 0 0,-10 10 68 0 0,0 0-1 0 0,0 0 1 0 0,0-1 0 0 0,0 1-1 0 0,0 0 1 0 0,0 0 0 0 0,0 0-1 0 0,0 0 1 0 0,0 0 0 0 0,0 0 0 0 0,0 0-1 0 0,0 1 1 0 0,0-1 0 0 0,0 0-1 0 0,0 0 1 0 0,0 1 0 0 0,0-1 0 0 0,0 1-1 0 0,0-1 1 0 0,-1 1 0 0 0,1-1-1 0 0,0 1 1 0 0,0-1 0 0 0,0 1-1 0 0,-1 0 1 0 0,1-1 0 0 0,0 1 0 0 0,-1 0-1 0 0,1 0 1 0 0,-1-1 0 0 0,1 1-1 0 0,0 2 1 0 0,2 1-59 0 0,-1 0 1 0 0,0 1-1 0 0,-1-1 0 0 0,1 1 0 0 0,1 8 0 0 0,7 51-1276 0 0,-7-20-3267 0 0,-3-3-1229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240 161 4143 0 0,'0'0'319'0'0,"0"-2"-71"0"0,0 2-112 0 0,0-1-1 0 0,0 1 1 0 0,0 0-1 0 0,0-1 1 0 0,0 1 0 0 0,0-1-1 0 0,0 1 1 0 0,0 0-1 0 0,0-1 1 0 0,0 1 0 0 0,0 0-1 0 0,0-1 1 0 0,0 1-1 0 0,-1 0 1 0 0,1-1-1 0 0,0 1 1 0 0,0 0 0 0 0,0-1-1 0 0,-1 1 1 0 0,1 0-1 0 0,0-1 1 0 0,0 1 0 0 0,0 0-1 0 0,-1-1 1 0 0,-11 3 1402 0 0,9-1-1417 0 0,1 1 1 0 0,-1-1-1 0 0,0 1 1 0 0,0-1-1 0 0,0 1 0 0 0,1 0 1 0 0,-1 0-1 0 0,1 0 1 0 0,0 1-1 0 0,-4 4 0 0 0,-20 31 676 0 0,4-4-185 0 0,8-17-266 0 0,0 1 1 0 0,2 0-1 0 0,0 1 1 0 0,1 1-1 0 0,0 0 1 0 0,-8 26-1 0 0,-22 87 694 0 0,37-120-991 0 0,2 0 0 0 0,0 1 0 0 0,0 0 0 0 0,2 0 0 0 0,-1-1 0 0 0,2 1 0 0 0,3 26 0 0 0,-3-38 27 0 0,1-1-1 0 0,1-1-55 0 0,-1 1 0 0 0,1-1 1 0 0,0 0-1 0 0,-1 0 0 0 0,1 0 0 0 0,0 0 1 0 0,0 0-1 0 0,-1-1 0 0 0,1 1 0 0 0,-1-1 1 0 0,1 1-1 0 0,0-1 0 0 0,-1 0 1 0 0,1 0-1 0 0,-1-1 0 0 0,0 1 0 0 0,1 0 1 0 0,2-3-1 0 0,7-5 126 0 0,-2 1 0 0 0,14-14-1 0 0,-22 20-134 0 0,33-36 395 0 0,39-54-1 0 0,-24 29-93 0 0,-32 41-257 0 0,82-108 125 0 0,-89 112-166 0 0,0 0 0 0 0,-1 0 0 0 0,-1-1 0 0 0,-1 0 1 0 0,11-36-1 0 0,-18 52-42 0 0,-1 1 0 0 0,1-1 0 0 0,-1 1 0 0 0,0-1 0 0 0,0 1 0 0 0,0-1 0 0 0,0 0 0 0 0,0 1 0 0 0,0-1 0 0 0,-1 1 0 0 0,1-1 0 0 0,-2-4 0 0 0,1 6-6 0 0,0 0 0 0 0,1 0 0 0 0,-1 0-1 0 0,0 0 1 0 0,0-1 0 0 0,1 1 0 0 0,-1 0 0 0 0,0 0-1 0 0,0 1 1 0 0,0-1 0 0 0,0 0 0 0 0,-1 0 0 0 0,1 0-1 0 0,0 1 1 0 0,0-1 0 0 0,0 1 0 0 0,0-1 0 0 0,-1 1-1 0 0,1-1 1 0 0,0 1 0 0 0,-1 0 0 0 0,1-1 0 0 0,0 1-1 0 0,-3 0 1 0 0,-11 0-243 0 0,-1 1-1 0 0,1 1 1 0 0,0 0-1 0 0,0 1 0 0 0,-17 5 1 0 0,-32 6-402 0 0,51-12 527 0 0,7-1 19 0 0,0 0 0 0 0,-1 0 1 0 0,1-1-1 0 0,-10 0 0 0 0,16 0 109 0 0,-1-1 1 0 0,1 1-1 0 0,-1-1 0 0 0,1 1 0 0 0,0 0 1 0 0,-1-1-1 0 0,1 1 0 0 0,0-1 0 0 0,-1 1 0 0 0,1-1 1 0 0,0 1-1 0 0,-1-1 0 0 0,1 1 0 0 0,0-1 0 0 0,0 0 1 0 0,0 1-1 0 0,0-1 0 0 0,-1 1 0 0 0,1-1 1 0 0,0 0-1 0 0,0 1 0 0 0,0-1 0 0 0,0 0 0 0 0,0 0-67 0 0,0-5-197 0 0,0 0 1 0 0,0 0 0 0 0,0-1-1 0 0,0 1 1 0 0,1 0 0 0 0,0 0-1 0 0,1 0 1 0 0,-1 0 0 0 0,4-6-1 0 0,10-19-768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88 10735 0 0,'-3'-12'352'0'0,"0"0"-58"0"0,0 0 1 0 0,-1 0-1 0 0,0 0 1 0 0,-7-14-1 0 0,10 24 432 0 0,1 2 36 0 0,0 0-54 0 0,0 0-252 0 0,0 0-110 0 0,-1 4-24 0 0,-46 211 512 0 0,-19 75-468 0 0,27-147-184 0 0,-53 170 135 0 0,53-200-206 0 0,-32 167-1 0 0,62-236-868 0 0,2 0 1 0 0,-1 57-1 0 0,8-98-686 0 0,0-3-55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6911 0 0,'-57'42'928'0'0,"55"-41"-651"0"0,1 0 0 0 0,0 1-1 0 0,-1-1 1 0 0,1 1-1 0 0,0 0 1 0 0,0-1 0 0 0,0 1-1 0 0,0 0 1 0 0,1 0-1 0 0,-2 2 1 0 0,1-1 416 0 0,0-1 623 0 0,1-2-388 0 0,7 11 547 0 0,-6-9-1375 0 0,0-1 0 0 0,1 1 0 0 0,-1 0 0 0 0,1-1 0 0 0,-1 1 0 0 0,1-1 0 0 0,0 0-1 0 0,0 1 1 0 0,0-1 0 0 0,-1 0 0 0 0,1 0 0 0 0,0 0 0 0 0,0 0 0 0 0,1-1 0 0 0,-1 1 0 0 0,0 0 0 0 0,0-1 0 0 0,0 0 0 0 0,0 1 0 0 0,5-1 0 0 0,1 0 83 0 0,0-1 0 0 0,0 1 0 0 0,0-2 0 0 0,8-1 1 0 0,114-38 1273 0 0,-10 2-995 0 0,-104 35-456 0 0,0 0 0 0 0,1 2 0 0 0,-1 0-1 0 0,1 1 1 0 0,24 1 0 0 0,-34 1-215 0 0,0 0 0 0 0,1 0 0 0 0,-1 1 0 0 0,0 0 0 0 0,0 0 0 0 0,0 1 0 0 0,7 3 1 0 0,-7-2-1177 0 0,1 1 1 0 0,-1 0-1 0 0,8 6 1 0 0,7 7-4255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299 180 10591 0 0,'0'0'819'0'0,"-11"-2"1037"0"0,2 1-1017 0 0,7 1-82 0 0,2 0-374 0 0,0 0-167 0 0,0 0-31 0 0,-2 0 6 0 0,1 1-167 0 0,1-1 1 0 0,-1 0-1 0 0,0 1 1 0 0,1-1 0 0 0,-1 0-1 0 0,1 1 1 0 0,-1-1 0 0 0,1 1-1 0 0,-1-1 1 0 0,1 1-1 0 0,-1-1 1 0 0,1 1 0 0 0,-1 0-1 0 0,1-1 1 0 0,-1 1 0 0 0,1-1-1 0 0,0 1 1 0 0,0 0-1 0 0,-1-1 1 0 0,1 1 0 0 0,0 0-1 0 0,0 0 1 0 0,0-1 0 0 0,-1 1-1 0 0,1 0 1 0 0,0-1-1 0 0,0 1 1 0 0,0 0 0 0 0,0 0-1 0 0,1 0 1 0 0,0 4 69 0 0,0 0-1 0 0,0 0 1 0 0,1 0-1 0 0,0 0 1 0 0,0-1 0 0 0,4 8-1 0 0,1-1-93 0 0,0-4 12 0 0,-3-5 56 0 0,0 0 0 0 0,0 0 0 0 0,0-1-1 0 0,1 1 1 0 0,-1-1 0 0 0,0 0 0 0 0,0 0-1 0 0,1 0 1 0 0,7 0 0 0 0,-1 0 14 0 0,103 14 582 0 0,-94-14-573 0 0,-14-3-77 0 0,-2-1 1 0 0,-2 2-5 0 0,0 0 0 0 0,0 0-1 0 0,1 0 1 0 0,-1 0-1 0 0,0 0 1 0 0,0-1 0 0 0,0 1-1 0 0,0-1 1 0 0,0 0 0 0 0,0 1-1 0 0,-1-1 1 0 0,1 0 0 0 0,-1 0-1 0 0,1 0 1 0 0,-1 0 0 0 0,0 0-1 0 0,1-1 1 0 0,-1 1 0 0 0,0 0-1 0 0,0-3 1 0 0,14-23 223 0 0,18-29 0 0 0,11-21 38 0 0,-42 75-298 0 0,-1 1 0 0 0,0 0 0 0 0,0-1 0 0 0,0 1 0 0 0,0-1 0 0 0,0 1 0 0 0,-1-1 0 0 0,1 0 0 0 0,-1 1 0 0 0,1-1 0 0 0,-1 0 0 0 0,0 1 0 0 0,0-1 0 0 0,0 0 0 0 0,-1-3 0 0 0,0 4-23 0 0,0 0 0 0 0,0 0 0 0 0,0 0-1 0 0,0 0 1 0 0,0 0 0 0 0,0 1 0 0 0,-1-1-1 0 0,1 0 1 0 0,-1 0 0 0 0,1 1 0 0 0,-1-1 0 0 0,1 1-1 0 0,-1 0 1 0 0,0-1 0 0 0,0 1 0 0 0,0 0 0 0 0,0 0-1 0 0,0 0 1 0 0,0 0 0 0 0,0 0 0 0 0,0 1-1 0 0,0-1 1 0 0,-1 1 0 0 0,1-1 0 0 0,0 1 0 0 0,0 0-1 0 0,0 0 1 0 0,-1 0 0 0 0,1 0 0 0 0,0 0 0 0 0,0 0-1 0 0,-4 1 1 0 0,-5 2-10 0 0,-1 0 1 0 0,1 1-1 0 0,0 0 1 0 0,-18 9-1 0 0,28-13 55 0 0,-36 18-173 0 0,1 2 0 0 0,0 1-1 0 0,-57 46 1 0 0,72-49 134 0 0,0 2 0 0 0,1 0 1 0 0,0 1-1 0 0,2 1 0 0 0,1 1 0 0 0,-20 35 0 0 0,9-7 299 0 0,-32 83 0 0 0,48-99-55 0 0,1 0-1 0 0,1 1 1 0 0,-7 57-1 0 0,14-66-58 0 0,2 1 0 0 0,0 0 0 0 0,4 32 0 0 0,-2-49-70 0 0,1 1 1 0 0,0-1-1 0 0,1 1 0 0 0,0-1 1 0 0,1 0-1 0 0,0 0 1 0 0,0-1-1 0 0,1 1 1 0 0,1-1-1 0 0,8 12 1 0 0,-13-20-55 0 0,1 0 0 0 0,-1 0 0 0 0,1 0 0 0 0,0 0 1 0 0,0 0-1 0 0,0-1 0 0 0,0 1 0 0 0,0-1 0 0 0,1 1 0 0 0,-1-1 1 0 0,0 0-1 0 0,1 0 0 0 0,-1 0 0 0 0,1 0 0 0 0,-1 0 1 0 0,1 0-1 0 0,0-1 0 0 0,-1 1 0 0 0,1-1 0 0 0,-1 0 1 0 0,1 0-1 0 0,0 0 0 0 0,-1 0 0 0 0,1 0 0 0 0,0 0 1 0 0,3-2-1 0 0,4-1 10 0 0,0 0-1 0 0,0-1 1 0 0,-1-1 0 0 0,1 0 0 0 0,10-7-1 0 0,-9 5-8 0 0,142-94-111 0 0,-35 20-510 0 0,50-22-2226 0 0,-121 76 1458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11975 0 0,'0'0'923'0'0,"-1"-2"-602"0"0,-2-4-77 0 0,2 5-22 0 0,1 0 0 0 0,0-1-1 0 0,-1 1 1 0 0,1 0-1 0 0,0 0 1 0 0,0 0 0 0 0,0 0-1 0 0,0-1 1 0 0,0 1 0 0 0,0 0-1 0 0,0 0 1 0 0,0 0 0 0 0,0 0-1 0 0,0 0 1 0 0,1-1-1 0 0,-1 1 1 0 0,0 0 0 0 0,1 0-1 0 0,-1 0 1 0 0,1 0 0 0 0,-1 0-1 0 0,1 0 1 0 0,0 0 0 0 0,0 0-1 0 0,-1 0 1 0 0,1 0-1 0 0,0 1 1 0 0,0-1 0 0 0,0 0-1 0 0,1-1 1 0 0,4-2 3 0 0,1-1 0 0 0,-1 1 0 0 0,12-5 0 0 0,-9 4 11 0 0,-3 2-342 0 0,-1 0 0 0 0,1 1 0 0 0,0-1 0 0 0,0 1 0 0 0,0 1 0 0 0,0-1 0 0 0,1 1 0 0 0,-1 0 0 0 0,0 0-1 0 0,0 1 1 0 0,1 0 0 0 0,-1 0 0 0 0,0 0 0 0 0,1 1 0 0 0,-1 0 0 0 0,10 3 0 0 0,-14-4-1762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7831 0 0,'0'0'603'0'0,"-8"-7"3686"0"0,8 6-3994 0 0,0 1-1 0 0,-1 0 0 0 0,1 0 1 0 0,0 0-1 0 0,0 0 1 0 0,-1-1-1 0 0,1 1 0 0 0,-1 0 1 0 0,1 0-1 0 0,0 0 1 0 0,-1 0-1 0 0,1 0 0 0 0,0 0 1 0 0,-1 0-1 0 0,1 0 1 0 0,0 0-1 0 0,-1 0 0 0 0,1 0 1 0 0,0 0-1 0 0,-1 0 0 0 0,1 0 1 0 0,0 0-1 0 0,-1 1 1 0 0,-6 6 653 0 0,5-3-1792 0 0,1 0-1 0 0,0-1 0 0 0,0 1 0 0 0,0 0 0 0 0,0 6 1 0 0,-1 5-842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145 339 4607 0 0,'0'0'354'0'0,"0"0"-36"0"0,1 3 720 0 0,4 4 182 0 0,-1 0 1 0 0,1 0-1 0 0,0 0 1 0 0,7 5-1 0 0,-10-10-846 0 0,0 1-1 0 0,0-1 0 0 0,0 0 0 0 0,0 0 0 0 0,-1 1 0 0 0,3 3 1 0 0,-3-4-217 0 0,1 0 357 0 0,-2-2-20 0 0,0 0-80 0 0,0 0-35 0 0,0 0-10 0 0,0 0-1 0 0,-2 1-284 0 0,1-1 0 0 0,-1 1 0 0 0,1 0 0 0 0,0 0 0 0 0,-1 0 0 0 0,1-1 0 0 0,0 1 0 0 0,-1 0 0 0 0,0 2 0 0 0,-6 3 180 0 0,-1-3-173 0 0,0 0 0 0 0,0 0-1 0 0,0-1 1 0 0,0-1 0 0 0,-1 1-1 0 0,1-1 1 0 0,-1-1 0 0 0,-16-1-1 0 0,23 1-86 0 0,1 0-1 0 0,-1 0 1 0 0,0-1 0 0 0,1 0-1 0 0,-1 1 1 0 0,1-1 0 0 0,-1 0-1 0 0,1 0 1 0 0,-1 0-1 0 0,1-1 1 0 0,-1 1 0 0 0,1 0-1 0 0,0-1 1 0 0,0 0-1 0 0,0 1 1 0 0,-3-5 0 0 0,2 3 5 0 0,0-1 0 0 0,1 0 1 0 0,-1 1-1 0 0,1-1 0 0 0,0-1 0 0 0,0 1 1 0 0,1 0-1 0 0,-1 0 0 0 0,0-7 0 0 0,0 1 7 0 0,0-1-1 0 0,1 0 0 0 0,1 1 0 0 0,0-1 1 0 0,0 0-1 0 0,1 1 0 0 0,4-21 0 0 0,-1 18-4 0 0,0-1 1 0 0,1 1-1 0 0,1 0 0 0 0,0 0 0 0 0,0 1 0 0 0,13-17 1 0 0,-6 10-61 0 0,2 1 0 0 0,0 1 1 0 0,21-18-1 0 0,-30 30 30 0 0,0 0-1 0 0,1 0 0 0 0,-1 1 1 0 0,1-1-1 0 0,0 2 0 0 0,0-1 0 0 0,0 1 1 0 0,1 0-1 0 0,-1 1 0 0 0,13-3 1 0 0,3 1-19 0 0,1 2 0 0 0,28 0 0 0 0,-27 1 31 0 0,45-6 0 0 0,-49 4 95 0 0,36 0 1 0 0,-24 2 168 0 0,-30 0-235 0 0,-1 1-6 0 0,0 0 1 0 0,0 0 0 0 0,0 0 0 0 0,0 0 0 0 0,1 0-1 0 0,-1 1 1 0 0,0-1 0 0 0,0 1 0 0 0,0-1-1 0 0,4 3 1 0 0,5 2 37 0 0,0 4-44 0 0,-10-7-4 0 0,0 1 1 0 0,0-1-1 0 0,0 0 0 0 0,0 1 1 0 0,0-1-1 0 0,-1 1 0 0 0,1-1 0 0 0,-1 1 1 0 0,1 0-1 0 0,-1-1 0 0 0,0 1 1 0 0,0-1-1 0 0,0 1 0 0 0,0-1 0 0 0,-1 1 1 0 0,1 0-1 0 0,-1-1 0 0 0,1 1 0 0 0,-2 2 1 0 0,-2 6 9 0 0,-1-1 0 0 0,0 1 0 0 0,-7 9 1 0 0,3-3-32 0 0,-89 140 15 0 0,88-143 5 0 0,0-1-1 0 0,-2 0 0 0 0,0 0 1 0 0,-17 13-1 0 0,24-21-25 0 0,-2 0 0 0 0,1-1-1 0 0,0 0 1 0 0,-1 0 0 0 0,0 0-1 0 0,0-1 1 0 0,0 0 0 0 0,0-1 0 0 0,0 1-1 0 0,-1-2 1 0 0,1 1 0 0 0,-9 0 0 0 0,-22 1-397 0 0,26-5 394 0 0,-4-4-770 0 0,14 4 206 0 0,0 0-84 0 0,1 2-1666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5527 0 0,'0'0'250'0'0,"0"0"-2"0"0,1 2-156 0 0,0 1-68 0 0,1 0 0 0 0,-1 0 0 0 0,0 0 1 0 0,0 0-1 0 0,0 0 0 0 0,-1 0 0 0 0,1 0 0 0 0,-1 0 0 0 0,1 1 1 0 0,-1-1-1 0 0,0 0 0 0 0,0 0 0 0 0,-1 0 0 0 0,1 0 1 0 0,-2 7-1 0 0,-2 4 166 0 0,-1 1 0 0 0,-8 16 0 0 0,-1 5 362 0 0,-112 318 3966 0 0,87-245-3672 0 0,11-26-199 0 0,-9 23 259 0 0,-29 75 149 0 0,43-110-1498 0 0,25-70-165 0 0,4 7-36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169 124 3223 0 0,'0'0'688'0'0,"0"0"1682"0"0,0 0 740 0 0,0 0 150 0 0,0 0-385 0 0,0 0-1750 0 0,0 0-769 0 0,0 0-150 0 0,0 0-42 0 0,2 2-66 0 0,2 2-60 0 0,1 1 0 0 0,0-1-1 0 0,0 0 1 0 0,0-1 0 0 0,1 1-1 0 0,-1-1 1 0 0,1 0 0 0 0,0-1-1 0 0,0 1 1 0 0,0-1 0 0 0,7 2-1 0 0,-11-4 27 0 0,1-1 3 0 0,4-1-44 0 0,1 0 1 0 0,-1 0-1 0 0,0-1 0 0 0,0 0 1 0 0,0-1-1 0 0,0 0 0 0 0,0 0 1 0 0,-1 0-1 0 0,0-1 0 0 0,11-9 1 0 0,-3-1 31 0 0,0 0 0 0 0,-2-1 0 0 0,14-19 0 0 0,-17 19-332 0 0,-8 11-268 0 0,-2 2 230 0 0,1 2 280 0 0,0 1 0 0 0,-1-1 0 0 0,1 1 0 0 0,0-1 0 0 0,-1 1 0 0 0,1-1 0 0 0,0 1 0 0 0,-1-1 0 0 0,1 1 0 0 0,0-1 0 0 0,-1 1 0 0 0,1-1 0 0 0,-1 1 0 0 0,1 0-1 0 0,-1-1 1 0 0,1 1 0 0 0,-1 0 0 0 0,0-1 0 0 0,1 1 0 0 0,-1 0 0 0 0,1 0 0 0 0,-2-1 0 0 0,-13-2-270 0 0,9 3 204 0 0,0 1-1 0 0,-1 0 0 0 0,1 0 1 0 0,0 1-1 0 0,0 0 0 0 0,0 0 1 0 0,1 0-1 0 0,-1 1 1 0 0,-8 4-1 0 0,-1 3-205 0 0,-29 21 0 0 0,19-9 537 0 0,1 1 1 0 0,1 1-1 0 0,1 1 1 0 0,1 1-1 0 0,1 0 1 0 0,1 2 0 0 0,1 0-1 0 0,2 1 1 0 0,1 1-1 0 0,2 0 1 0 0,0 1-1 0 0,-8 34 1 0 0,15-34 188 0 0,6-30-407 0 0,0 0 1 0 0,0 0 0 0 0,0 0 0 0 0,0 0-1 0 0,1 0 1 0 0,-1-1 0 0 0,0 1 0 0 0,0 0 0 0 0,1 0-1 0 0,-1 0 1 0 0,0-1 0 0 0,1 1 0 0 0,-1 0-1 0 0,1 0 1 0 0,-1-1 0 0 0,1 1 0 0 0,-1 0 0 0 0,1-1-1 0 0,0 1 1 0 0,-1 0 0 0 0,1-1 0 0 0,0 1 0 0 0,-1-1-1 0 0,2 1 1 0 0,0 0-1 0 0,-1 0 0 0 0,1 0-1 0 0,0-1 1 0 0,-1 1 0 0 0,1 0 0 0 0,0-1 0 0 0,-1 1-1 0 0,1-1 1 0 0,3 1 0 0 0,2-2-65 0 0,0 0-1 0 0,1 0 1 0 0,-1-1 0 0 0,0 0 0 0 0,0 0-1 0 0,13-7 1 0 0,-8 5-795 0 0,24-12-5346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130 369 14047 0 0,'-1'1'323'0'0,"-11"16"318"0"0,-20 23 1 0 0,28-35-688 0 0,-1 0-1 0 0,0 0 1 0 0,0-1 0 0 0,0 1 0 0 0,-1-1 0 0 0,1-1 0 0 0,-1 1 0 0 0,-10 4 0 0 0,15-8 40 0 0,1 1 1 0 0,-1-1-1 0 0,0 0 1 0 0,1 0-1 0 0,-1 0 1 0 0,0 1-1 0 0,0-1 1 0 0,1 0-1 0 0,-1 0 1 0 0,0 0-1 0 0,0 0 1 0 0,1 0-1 0 0,-1 0 1 0 0,0 0-1 0 0,0-1 1 0 0,1 1-1 0 0,-1 0 1 0 0,0 0-1 0 0,1 0 1 0 0,-1-1-1 0 0,0 1 1 0 0,0 0-1 0 0,1-1 1 0 0,-1 1-1 0 0,0-1 1 0 0,0-1 2 0 0,0 1-1 0 0,0 0 1 0 0,0 0 0 0 0,1 0 0 0 0,-1-1-1 0 0,1 1 1 0 0,-1 0 0 0 0,1-1 0 0 0,-1 1-1 0 0,1 0 1 0 0,0-1 0 0 0,-1-2 0 0 0,1-1 28 0 0,0-1-1 0 0,0 0 1 0 0,0 0 0 0 0,1 0 0 0 0,1-9 0 0 0,7-12 64 0 0,1 0-1 0 0,2 0 1 0 0,0 1 0 0 0,1 0 0 0 0,2 1-1 0 0,1 1 1 0 0,1 0 0 0 0,24-27 0 0 0,-23 32 116 0 0,0 1 0 0 0,1 0 0 0 0,28-20 0 0 0,-37 31-37 0 0,0 1 1 0 0,0-1 0 0 0,0 2 0 0 0,1-1 0 0 0,0 2 0 0 0,1-1 0 0 0,-1 2 0 0 0,1-1 0 0 0,16-1 0 0 0,-24 4-146 0 0,0 0 0 0 0,0 1 0 0 0,0 0 0 0 0,0 0 0 0 0,0 0 0 0 0,0 1 0 0 0,0-1 0 0 0,-1 1 1 0 0,1 0-1 0 0,0 0 0 0 0,0 0 0 0 0,-1 1 0 0 0,1-1 0 0 0,0 1 0 0 0,-1 0 0 0 0,0 0 0 0 0,1 0 0 0 0,-1 0 0 0 0,0 1 0 0 0,0-1 0 0 0,0 1 0 0 0,-1 0 0 0 0,1 0 1 0 0,-1 0-1 0 0,1 0 0 0 0,-1 0 0 0 0,0 1 0 0 0,0-1 0 0 0,0 0 0 0 0,-1 1 0 0 0,1 0 0 0 0,1 7 0 0 0,-1 2-19 0 0,0 1 0 0 0,-1-1 0 0 0,0 1 0 0 0,-1-1 0 0 0,-1 1 0 0 0,0-1 1 0 0,-5 20-1 0 0,-28 92 34 0 0,28-108-37 0 0,-1 6-28 0 0,2-11-24 0 0,1 1 0 0 0,1 0 0 0 0,-2 14-1 0 0,4-14-68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58 281 2303 0 0,'-1'1'167'0'0,"-18"14"-1110"0"0,13-9 3998 0 0,0 0 0 0 0,0 1 0 0 0,-4 7 0 0 0,2 0-212 0 0,7-12-2412 0 0,1-2-182 0 0,0 0-80 0 0,0 0-10 0 0,0 0-8 0 0,0 0-13 0 0,0 0-2 0 0,0 0 0 0 0,0 0-6 0 0,0 0-30 0 0,0 0-18 0 0,0 0-2 0 0,-1-11 0 0 0,2 5-93 0 0,0 1 1 0 0,0 0-1 0 0,1 0 0 0 0,-1 0 0 0 0,1 0 0 0 0,0 0 1 0 0,4-7-1 0 0,23-33-180 0 0,-19 30 128 0 0,13-21-268 0 0,1-2-676 0 0,56-67 1 0 0,-70 93 869 0 0,-8 9 126 0 0,0 1 0 0 0,0-1-1 0 0,0 0 1 0 0,0 1 0 0 0,1 0-1 0 0,-1-1 1 0 0,1 1-1 0 0,0 0 1 0 0,-1 0 0 0 0,1 0-1 0 0,0 1 1 0 0,0-1 0 0 0,0 1-1 0 0,0 0 1 0 0,0-1 0 0 0,7 0-1 0 0,-8 1 278 0 0,-2 1-173 0 0,1 0 1 0 0,0 0-1 0 0,0 0 0 0 0,0 1 0 0 0,-1-1 0 0 0,1 0 1 0 0,0 0-1 0 0,0 0 0 0 0,-1 0 0 0 0,1 1 0 0 0,0-1 1 0 0,-1 0-1 0 0,1 1 0 0 0,0-1 0 0 0,-1 1 0 0 0,1-1 1 0 0,0 0-1 0 0,-1 1 0 0 0,1-1 0 0 0,-1 1 0 0 0,1 0 1 0 0,-1-1-1 0 0,1 1 0 0 0,-1-1 0 0 0,1 2 0 0 0,0 0-4 0 0,-1 0-1 0 0,1 0 0 0 0,-1 0 1 0 0,1-1-1 0 0,-1 1 0 0 0,0 0 0 0 0,0 0 1 0 0,0 0-1 0 0,0 0 0 0 0,0 2 0 0 0,-2 7 115 0 0,0 0-1 0 0,-8 19 1 0 0,8-24 41 0 0,-2 10 106 0 0,-5 31-1 0 0,2-9-291 0 0,5-25-315 0 0,0 0 1 0 0,1 1-1 0 0,1-1 1 0 0,0 1-1 0 0,1-1 1 0 0,0 0-1 0 0,5 22 1 0 0,-2-21-1866 0 0,3-4-4011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173 137 12871 0 0,'0'0'588'0'0,"0"0"-12"0"0,-2-1-370 0 0,0 1-123 0 0,0-1 0 0 0,0 1 1 0 0,0 0-1 0 0,0 0 0 0 0,0 0 1 0 0,-1 0-1 0 0,1 0 1 0 0,0 0-1 0 0,0 0 0 0 0,0 1 1 0 0,0-1-1 0 0,0 1 0 0 0,0 0 1 0 0,0-1-1 0 0,-3 2 1 0 0,1 0 135 0 0,0 1 1 0 0,0 0 0 0 0,0-1-1 0 0,1 1 1 0 0,-1 1 0 0 0,-5 4-1 0 0,-1 5 141 0 0,1 0 0 0 0,0 0 0 0 0,-9 17 1 0 0,9-11-199 0 0,0 0 1 0 0,1 1 0 0 0,1 0 0 0 0,-6 25 0 0 0,10-33-48 0 0,-4 20 80 0 0,7-30-180 0 0,-1 0-1 0 0,1 1 1 0 0,0-1-1 0 0,0 0 1 0 0,1 0-1 0 0,-1 0 1 0 0,0 1-1 0 0,1-1 1 0 0,-1 0-1 0 0,1 0 1 0 0,0 0-1 0 0,1 3 1 0 0,2 2 58 0 0,-3-5-56 0 0,1-1 1 0 0,-1 1-1 0 0,1-1 0 0 0,-1 0 0 0 0,1 0 0 0 0,0 0 0 0 0,0 0 0 0 0,-1 0 1 0 0,1 0-1 0 0,0 0 0 0 0,0 0 0 0 0,0-1 0 0 0,0 1 0 0 0,3 0 1 0 0,0 0 29 0 0,1-1 0 0 0,0 1 0 0 0,-1-1 0 0 0,1 0 1 0 0,0-1-1 0 0,-1 1 0 0 0,1-1 0 0 0,8-2 0 0 0,47-17 163 0 0,-45 13-170 0 0,-3 3-70 0 0,0-2-1 0 0,0 0 1 0 0,-1 0-1 0 0,0-1 1 0 0,22-17-1 0 0,-30 21-2 0 0,-1 1 1 0 0,0-1-1 0 0,0 0 0 0 0,0-1 1 0 0,0 1-1 0 0,0 0 0 0 0,-1-1 1 0 0,1 0-1 0 0,-1 1 0 0 0,0-1 0 0 0,0 0 1 0 0,-1 0-1 0 0,1 0 0 0 0,-1 0 1 0 0,0-1-1 0 0,0 1 0 0 0,0 0 0 0 0,-1 0 1 0 0,1-1-1 0 0,-1 1 0 0 0,0 0 1 0 0,0-1-1 0 0,-1-5 0 0 0,-2-3-162 0 0,-1 0 0 0 0,0 0 0 0 0,-1 1 0 0 0,-10-20 0 0 0,-30-42-597 0 0,-5-9-2009 0 0,48 78 1877 0 0,0 0-1 0 0,0 0 1 0 0,0-1-1 0 0,-1-6 1 0 0,3 10-1102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 10047 0 0,'0'0'463'0'0,"2"-2"-14"0"0,4-7-290 0 0,1 1-64 0 0,-6 6 303 0 0,-1 2 128 0 0,0 0 18 0 0,0 0 2 0 0,0 0-15 0 0,-3 15 510 0 0,-81 302 3978 0 0,39-166-4206 0 0,6-17-283 0 0,-42 180-272 0 0,64-169-278 0 0,14-118-172 0 0,-3 43-2960 0 0,6-68 759 0 0,0-2-3502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117 164 4143 0 0,'-19'9'134'0'0,"12"-7"-112"0"0,1 0 1 0 0,-1 1 0 0 0,1 0 0 0 0,0 0 0 0 0,-1 1 0 0 0,2 0 0 0 0,-1 0 0 0 0,0 0 0 0 0,1 1 0 0 0,0 0 0 0 0,-7 8-1 0 0,6-4 41 0 0,-7 11 3340 0 0,15-19-1490 0 0,0 1-1765 0 0,1 0 1 0 0,-1-1-1 0 0,1 1 0 0 0,0-1 0 0 0,0 0 1 0 0,-1 0-1 0 0,1 0 0 0 0,0 0 0 0 0,0-1 1 0 0,0 1-1 0 0,0-1 0 0 0,0 0 0 0 0,0 0 1 0 0,0 0-1 0 0,0 0 0 0 0,0 0 0 0 0,0 0 1 0 0,0-1-1 0 0,6-1 0 0 0,8-3-134 0 0,-1-1-1 0 0,22-11 0 0 0,-16 8 319 0 0,57-24 131 0 0,291-115 2502 0 0,-329 136-2693 0 0,1 1 0 0 0,0 2 0 0 0,53-3 0 0 0,-91 11-361 0 0,1 0 1 0 0,0 0-1 0 0,-1 1 0 0 0,1 0 0 0 0,0 0 0 0 0,0 1 0 0 0,0-1 0 0 0,-1 1 1 0 0,1 0-1 0 0,0 0 0 0 0,-1 0 0 0 0,1 1 0 0 0,4 2 0 0 0,6 8-659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93 6447 0 0,'0'0'499'0'0,"0"0"-94"0"0,0 0 830 0 0,0 0 394 0 0,-1 2 78 0 0,1-1-1423 0 0,0 0 1 0 0,0-1-1 0 0,0 1 1 0 0,0 0-1 0 0,0-1 1 0 0,1 1-1 0 0,-1 0 0 0 0,0-1 1 0 0,0 1-1 0 0,0-1 1 0 0,0 1-1 0 0,1 0 1 0 0,-1-1-1 0 0,0 1 0 0 0,1-1 1 0 0,-1 1-1 0 0,0-1 1 0 0,1 1-1 0 0,-1-1 1 0 0,1 1-1 0 0,-1-1 0 0 0,1 1 1 0 0,-1-1-1 0 0,1 1 1 0 0,-1-1-1 0 0,1 0 0 0 0,0 1 1 0 0,2 0-84 0 0,0 0 1 0 0,-1 0 0 0 0,1 0-1 0 0,0 0 1 0 0,-1-1-1 0 0,1 1 1 0 0,3-1-1 0 0,4 1-269 0 0,0-1-1 0 0,0 0 0 0 0,13-3 0 0 0,-17 1 31 0 0,1 0-1 0 0,0 0 0 0 0,-1-1 1 0 0,0 1-1 0 0,1-2 0 0 0,-1 1 1 0 0,0-1-1 0 0,-1 0 0 0 0,1 0 1 0 0,-1 0-1 0 0,6-6 0 0 0,-10 8-9 0 0,1 0 0 0 0,-1 0 0 0 0,1 1-1 0 0,-1-1 1 0 0,0 0 0 0 0,0 0 0 0 0,0 0-1 0 0,0 0 1 0 0,0 0 0 0 0,-1-1 0 0 0,1 1 0 0 0,0 0-1 0 0,-1 0 1 0 0,0-1 0 0 0,0 1 0 0 0,1 0-1 0 0,-1 0 1 0 0,-1-1 0 0 0,1 1 0 0 0,0 0 0 0 0,0 0-1 0 0,-1-1 1 0 0,-1-2 0 0 0,2 3 2 0 0,-1 1 0 0 0,0 0 0 0 0,1 0 0 0 0,-1 0 0 0 0,0 0 0 0 0,0 0 0 0 0,0 1 0 0 0,0-1 0 0 0,0 0 0 0 0,0 0 0 0 0,0 0 0 0 0,0 1 0 0 0,0-1 0 0 0,0 1 0 0 0,0-1 0 0 0,0 1 0 0 0,0-1 0 0 0,-1 1 0 0 0,1 0 0 0 0,0-1 1 0 0,0 1-1 0 0,0 0 0 0 0,-1 0 0 0 0,1 0 0 0 0,-2 0 0 0 0,0 0-62 0 0,-1 0 1 0 0,0 0 0 0 0,1 1-1 0 0,-1-1 1 0 0,1 1 0 0 0,-7 2-1 0 0,-2 3 8 0 0,0 0 0 0 0,0 1 0 0 0,1 0 0 0 0,-1 0 0 0 0,2 1 1 0 0,-1 1-1 0 0,-14 15 0 0 0,-57 77 1056 0 0,71-87-785 0 0,-8 14 334 0 0,-20 39 0 0 0,20-33-115 0 0,6-9-188 0 0,1 0 0 0 0,2 1 0 0 0,-11 36 0 0 0,21-60-201 0 0,-1 0 1 0 0,1 0-1 0 0,0 0 0 0 0,0 0 0 0 0,-1 0 0 0 0,1 0 0 0 0,0 0 1 0 0,1 2-1 0 0,3 3-5569 0 0,4 0-715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240 408 6911 0 0,'0'0'315'0'0,"2"1"-7"0"0,61 27 521 0 0,-61-27-37 0 0,-2-1 38 0 0,0 0-89 0 0,0 0-409 0 0,0 0-185 0 0,0 2-52 0 0,0 0 0 0 0,-1-1 0 0 0,1 1 0 0 0,-1 0 0 0 0,1 0 0 0 0,-1-1 0 0 0,0 1 0 0 0,0 0 0 0 0,1-1 0 0 0,-1 1 0 0 0,0 0 0 0 0,-1-1 0 0 0,1 0 0 0 0,0 1 0 0 0,0-1 0 0 0,-1 0 0 0 0,1 1 0 0 0,0-1 0 0 0,-1 0 0 0 0,0 0 0 0 0,1 0 0 0 0,-4 1 0 0 0,-4 3 711 0 0,0-1-1 0 0,-19 5 0 0 0,19-6-438 0 0,5-2-178 0 0,-20 8 772 0 0,-1-2 1 0 0,0 0 0 0 0,-1-2-1 0 0,-51 5 1 0 0,74-10-890 0 0,0 0 0 0 0,0-1 0 0 0,1 1 0 0 0,-1-1 0 0 0,0 1 1 0 0,0-1-1 0 0,0 0 0 0 0,0 0 0 0 0,1 0 0 0 0,-6-3 0 0 0,7 3-37 0 0,0 0 1 0 0,0-1-1 0 0,1 1 0 0 0,-1 0 1 0 0,0-1-1 0 0,0 1 0 0 0,1-1 0 0 0,-1 1 1 0 0,1-1-1 0 0,0 1 0 0 0,-1-1 1 0 0,1 1-1 0 0,0-1 0 0 0,0-2 0 0 0,-1 3 0 0 0,1-6-2 0 0,0 0 1 0 0,1 0-1 0 0,-1 1 0 0 0,1-1 1 0 0,1 0-1 0 0,-1 1 0 0 0,1-1 1 0 0,0 1-1 0 0,6-13 0 0 0,4-5 117 0 0,17-26 0 0 0,-23 41-143 0 0,16-24-332 0 0,2 2 0 0 0,1 1 0 0 0,2 0 1 0 0,0 2-1 0 0,53-41 0 0 0,-5 17-1586 0 0,-34 25 1079 0 0,-31 21 666 0 0,0 0-1 0 0,0 1 1 0 0,1 1-1 0 0,-1-1 1 0 0,23-4 0 0 0,-32 9 163 0 0,1 0 1 0 0,-1 0 0 0 0,0 0 0 0 0,1 0-1 0 0,-1 1 1 0 0,0-1 0 0 0,0 1 0 0 0,1-1-1 0 0,-1 1 1 0 0,0-1 0 0 0,0 1 0 0 0,0 0-1 0 0,0-1 1 0 0,0 1 0 0 0,0 0 0 0 0,0 0-1 0 0,1 1 1 0 0,1 0 11 0 0,1 1 47 0 0,0 0 0 0 0,0 0 0 0 0,-1 1 0 0 0,1 0 0 0 0,-1-1 0 0 0,0 1 0 0 0,0 0 0 0 0,0 0 0 0 0,0 1 1 0 0,-1-1-1 0 0,1 1 0 0 0,-1-1 0 0 0,0 1 0 0 0,-1 0 0 0 0,1 0 0 0 0,-1 0 0 0 0,0 0 0 0 0,0 0 0 0 0,0 0 1 0 0,-1 0-1 0 0,0 0 0 0 0,0 0 0 0 0,0 0 0 0 0,-1 0 0 0 0,-1 9 0 0 0,-3 4 148 0 0,0 0-1 0 0,0-1 0 0 0,-2 1 1 0 0,0-2-1 0 0,-1 1 0 0 0,-1-1 1 0 0,-13 19-1 0 0,-7 6 60 0 0,-63 81 202 0 0,84-110-421 0 0,0 0 1 0 0,-8 13-1 0 0,11-15-125 0 0,0-1-1 0 0,-1 1 0 0 0,0-1 1 0 0,-9 8-1 0 0,14-16-172 0 0,1-1-332 0 0,0 0-146 0 0,-7-14-1279 0 0,2 2 746 0 0,2-5-607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99 1839 0 0,'8'-14'59'0'0,"-2"0"0"0"0,8-18-1 0 0,-13 29 271 0 0,1 1-1 0 0,-1-1 0 0 0,1 0 0 0 0,0 1 0 0 0,0-1 1 0 0,0 1-1 0 0,1 0 0 0 0,-1 0 0 0 0,0 0 0 0 0,1 0 1 0 0,-1 0-1 0 0,1 0 0 0 0,0 1 0 0 0,-1-1 0 0 0,1 1 1 0 0,0 0-1 0 0,0 0 0 0 0,0 0 0 0 0,4-1 0 0 0,-1 2 4529 0 0,3 3-1612 0 0,-9 5-3173 0 0,-1-1 1 0 0,0 1 0 0 0,-1-1 0 0 0,0 1 0 0 0,0-1 0 0 0,0 1 0 0 0,-1-1-1 0 0,0 0 1 0 0,-6 10 0 0 0,-6 8-101 0 0,-22 27 1 0 0,9-13 86 0 0,-21 33 244 0 0,-43 89 1 0 0,71-119 140 0 0,3 2 0 0 0,1 0 0 0 0,-20 83 1 0 0,29-91-295 0 0,2-1-23 0 0,-2 0 1 0 0,-1-1-1 0 0,-22 50 1 0 0,21-61-111 0 0,-9 16-260 0 0,18-37 105 0 0,1-2-113 0 0,-2 9-1596 0 0,2-7-4645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0,'0'0'423'0'0,"0"0"-16"0"0,0 0 963 0 0,0 0 448 0 0,0 0 86 0 0,0 0-162 0 0,0 0-739 0 0,0 0-331 0 0,0 0-61 0 0,0 0-58 0 0,2 1-177 0 0,83 29 1858 0 0,2 0-247 0 0,-74-24-1726 0 0,0 1 0 0 0,0-1 0 0 0,-1 2 0 0 0,18 13 1 0 0,1 9 101 0 0,0 0 1 0 0,-3 2 0 0 0,29 41 0 0 0,7 19 194 0 0,68 129-1 0 0,-3-1 35 0 0,-119-206-310 0 0,1-1-1 0 0,1 0 1 0 0,-1-1-1 0 0,17 13 1 0 0,-23-21-91 0 0,-2-2-84 0 0,17 8 43 0 0,-13-8-4627 0 0,-17-11 2878 0 0,-21-15-2961 0 0,23 18-1524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23 6911 0 0,'0'-2'528'0'0,"2"-17"-86"0"0,-2 17 767 0 0,0 2 412 0 0,0 0 78 0 0,0 0-154 0 0,0 0-719 0 0,-2 2-317 0 0,-7 8-262 0 0,1 1 0 0 0,1 0-1 0 0,0 0 1 0 0,-7 16 0 0 0,-2 1-92 0 0,-64 128 834 0 0,14-24-90 0 0,50-102-677 0 0,-75 129 716 0 0,65-118-695 0 0,-55 65 0 0 0,52-76-114 0 0,-1-2 0 0 0,-1-1 0 0 0,-51 34 0 0 0,70-52-24 0 0,1 0 1 0 0,1 1 0 0 0,0 0 0 0 0,0 0 0 0 0,1 1 0 0 0,0 1 0 0 0,1 0 0 0 0,1 0 0 0 0,0 0 0 0 0,0 1 0 0 0,1 0 0 0 0,-5 15 0 0 0,11-28-159 0 0,0 0 0 0 0,0 0 0 0 0,0 0 1 0 0,-1 1-1 0 0,1-1 0 0 0,0 0 0 0 0,0 1 1 0 0,0-1-1 0 0,0 0 0 0 0,0 0 0 0 0,0 1 0 0 0,0-1 1 0 0,0 0-1 0 0,0 1 0 0 0,-1-1 0 0 0,1 0 1 0 0,0 0-1 0 0,0 1 0 0 0,1-1 0 0 0,-1 0 0 0 0,0 1 1 0 0,0-1-1 0 0,0 0 0 0 0,0 0 0 0 0,0 1 1 0 0,0-1-1 0 0,0 0 0 0 0,0 1 0 0 0,0-1 0 0 0,1 0 1 0 0,-1 0-1 0 0,0 1 0 0 0,0-1 0 0 0,0 0 0 0 0,1 0 1 0 0,-1 0-1 0 0,0 1 0 0 0,0-1 0 0 0,0 0 1 0 0,1 0-1 0 0,-1 0 0 0 0,0 0 0 0 0,0 1 0 0 0,1-1 1 0 0,-1 0-1 0 0,13-3-1784 0 0,1-4 211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3679 0 0,'0'0'284'0'0,"0"0"-25"0"0,2-1 589 0 0,45-13 5185 0 0,-45 13-5230 0 0,0 1-317 0 0,0 0 0 0 0,1 0 0 0 0,-1 1 0 0 0,0-1 0 0 0,1 1-1 0 0,-1 0 1 0 0,0-1 0 0 0,3 2 0 0 0,-3-1-58 0 0,-2-1-152 0 0,0 0-69 0 0,0 0-14 0 0,1 3 2 0 0,2 5 10 0 0,-2-6 3 0 0,-1-2 0 0 0,0 0 10 0 0,0 0 39 0 0,0 0 20 0 0,0 0 3 0 0,2-1 8 0 0,3-2-140 0 0,0 0 0 0 0,0 0 0 0 0,0-1 0 0 0,-1 0 0 0 0,1 0 0 0 0,-1 0 0 0 0,0-1 0 0 0,5-5 0 0 0,5-6 59 0 0,1-3-29 0 0,-1 0 1 0 0,0 0-1 0 0,16-35 1 0 0,-24 44-144 0 0,9-25 61 0 0,-12 27-82 0 0,1 0-1 0 0,-1 0 0 0 0,1 1 1 0 0,6-8-1 0 0,8-16 40 0 0,-15 26-55 0 0,0-1 1 0 0,0 1 0 0 0,1-1 0 0 0,-1 1-1 0 0,1 0 1 0 0,0 0 0 0 0,1 0-1 0 0,5-4 1 0 0,-9 8-15 0 0,0 0 1 0 0,1 1-1 0 0,-1-1 0 0 0,0 1 0 0 0,1-1 1 0 0,-1 1-1 0 0,0-1 0 0 0,1 1 0 0 0,-1 0 1 0 0,1 0-1 0 0,-1 0 0 0 0,0 0 0 0 0,1 0 1 0 0,-1 0-1 0 0,1 0 0 0 0,-1 0 0 0 0,0 0 0 0 0,1 1 1 0 0,1 0-1 0 0,19 11-98 0 0,-16-7 71 0 0,-1 0 1 0 0,0 0-1 0 0,1 1 1 0 0,-2 0-1 0 0,1 0 0 0 0,-1 0 1 0 0,7 13-1 0 0,10 15-79 0 0,-13-25 113 0 0,0 0-1 0 0,0 0 1 0 0,0 0-1 0 0,1-1 1 0 0,0 0-1 0 0,1-1 1 0 0,16 10-1 0 0,-24-16 13 0 0,0 1-1 0 0,0-1 0 0 0,0 0 1 0 0,0 0-1 0 0,0 0 0 0 0,0 0 1 0 0,0 0-1 0 0,1-1 0 0 0,-1 1 1 0 0,0-1-1 0 0,0 1 0 0 0,1-1 1 0 0,-1 0-1 0 0,3 0 1 0 0,3 0 40 0 0,10 1 261 0 0,-9-1-147 0 0,0 0-1 0 0,0 1 0 0 0,0 1 0 0 0,12 2 0 0 0,5 4-3 0 0,0-2 0 0 0,1 0-1 0 0,0-2 1 0 0,1-1 0 0 0,-1-1 0 0 0,0-2 0 0 0,1 0-1 0 0,-1-2 1 0 0,0-1 0 0 0,0-1 0 0 0,44-13-1 0 0,-36 7 149 0 0,-8 3-139 0 0,1-2 0 0 0,-1-1 0 0 0,-1-1 0 0 0,28-15 0 0 0,-47 22-208 0 0,-1 0-1 0 0,0 0 1 0 0,-1 0-1 0 0,1-1 0 0 0,-1 0 1 0 0,1 0-1 0 0,-1-1 0 0 0,-1 1 1 0 0,1-1-1 0 0,-1 0 1 0 0,0 0-1 0 0,0 0 0 0 0,-1-1 1 0 0,0 1-1 0 0,0-1 1 0 0,-1 0-1 0 0,1 0 0 0 0,-1 0 1 0 0,-1 0-1 0 0,0 0 0 0 0,1-10 1 0 0,-2 14-36 0 0,0 0-1 0 0,0 0 1 0 0,0-1 0 0 0,0 1-1 0 0,-1 0 1 0 0,0 0 0 0 0,0 0 0 0 0,0 0-1 0 0,-2-4 1 0 0,3 5-375 0 0,-3 2-14 0 0,2 0 287 0 0,-1 0 0 0 0,0 0 1 0 0,0 0-1 0 0,0 0 0 0 0,0 1 0 0 0,1-1 0 0 0,-1 0 0 0 0,0 1 1 0 0,0 0-1 0 0,1-1 0 0 0,-1 1 0 0 0,0 0 0 0 0,1 0 0 0 0,-1 0 0 0 0,1 0 1 0 0,-1 0-1 0 0,-1 2 0 0 0,-7 9-1347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12671 0 0,'0'0'1143'0'0,"1"3"-940"0"0,3 7-21 0 0,0 0 1 0 0,1 1 0 0 0,0-1-1 0 0,0-1 1 0 0,1 1 0 0 0,1-1 0 0 0,11 13-1 0 0,-8-10-87 0 0,-1 1 0 0 0,0-1 0 0 0,12 25 0 0 0,-13-15-32 0 0,11 40 1 0 0,-10-26-4580 0 0,-7-26-410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199 185 5583 0 0,'8'-6'399'0'0,"-6"7"1122"0"0,-7 12 1879 0 0,-2 1-3629 0 0,-39 97 2287 0 0,13-33-1367 0 0,-77 162 373 0 0,105-232-825 0 0,3-12 437 0 0,5-15-136 0 0,9-10-509 0 0,1 0 0 0 0,1 1 0 0 0,2 1-1 0 0,1 1 1 0 0,25-32 0 0 0,102-114-345 0 0,-123 151 264 0 0,1 0 0 0 0,1 1 0 0 0,1 1 0 0 0,1 2 1 0 0,35-20-1 0 0,-56 35 61 0 0,-1 0 1 0 0,1 0-1 0 0,0 0 1 0 0,-1 1-1 0 0,1-1 0 0 0,0 1 1 0 0,0 0-1 0 0,0 0 1 0 0,1 0-1 0 0,-1 1 0 0 0,0-1 1 0 0,0 1-1 0 0,0 0 1 0 0,0 0-1 0 0,0 1 0 0 0,1-1 1 0 0,6 2-1 0 0,0 5 5 0 0,-8-4-5 0 0,0 1-1 0 0,0-1 1 0 0,0 0 0 0 0,0 1-1 0 0,-1-1 1 0 0,1 1-1 0 0,-1 0 1 0 0,0 0-1 0 0,0 0 1 0 0,-1 0 0 0 0,1 0-1 0 0,-1 1 1 0 0,0-1-1 0 0,0 0 1 0 0,0 1-1 0 0,-1-1 1 0 0,1 1-1 0 0,-1-1 1 0 0,0 1 0 0 0,0-1-1 0 0,-1 0 1 0 0,-1 7-1 0 0,-2 8 74 0 0,-1 0-1 0 0,-1 0 1 0 0,-15 32-1 0 0,13-33-73 0 0,-8 17 49 0 0,-33 53-1 0 0,39-76-41 0 0,6-7-9 0 0,1-1 0 0 0,-1 0 0 0 0,1 1 0 0 0,0-1-1 0 0,-3 7 1 0 0,3-4-8 0 0,7-5 0 0 0,3-4 0 0 0,-1-2-26 0 0,1 0 0 0 0,0 0 0 0 0,-1-1 0 0 0,0 1 1 0 0,0-1-1 0 0,0-1 0 0 0,6-6 0 0 0,33-45-269 0 0,-43 54 291 0 0,41-54-145 0 0,95-122-276 0 0,-107 143 357 0 0,-16 16 10 0 0,1 2 0 0 0,0 0-1 0 0,38-30 1 0 0,-25 26 47 0 0,-19 15 11 0 0,1 6 0 0 0,-9 1 5 0 0,0 1 0 0 0,0 0 0 0 0,0 0-1 0 0,0 0 1 0 0,0 0 0 0 0,-1 1 0 0 0,1-1 0 0 0,0 1-1 0 0,-1-1 1 0 0,1 1 0 0 0,-1-1 0 0 0,1 1-1 0 0,-1 0 1 0 0,0-1 0 0 0,0 1 0 0 0,0 0 0 0 0,0 0-1 0 0,0 0 1 0 0,0 0 0 0 0,0 0 0 0 0,-1 0 0 0 0,1 2-1 0 0,1 4 78 0 0,0 0 0 0 0,0 0 0 0 0,-1 0 0 0 0,0 13 0 0 0,-2 6 113 0 0,-2 0 0 0 0,-7 33 0 0 0,-1 2 4 0 0,8-45-139 0 0,-2 0 0 0 0,0 0 1 0 0,-1-1-1 0 0,-9 19 0 0 0,-1 3 53 0 0,2-9-46 0 0,-4 6 36 0 0,13-26-148 0 0,4-8-198 0 0,1-1-111 0 0,2-1-1036 0 0,7-7-4034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181 131 5527 0 0,'0'0'250'0'0,"0"0"-2"0"0,0 2-156 0 0,13 50 5193 0 0,-12-50-3565 0 0,-1-2-1686 0 0,0 0 0 0 0,0 0 0 0 0,1 0-1 0 0,-1 0 1 0 0,0 0 0 0 0,0 0 0 0 0,0 0 0 0 0,0 0 0 0 0,0 0-1 0 0,1 1 1 0 0,-1-1 0 0 0,0 0 0 0 0,0 0 0 0 0,0 0 0 0 0,0 0 0 0 0,0 0-1 0 0,0 0 1 0 0,0 1 0 0 0,0-1 0 0 0,1 0 0 0 0,-1 0 0 0 0,0 0-1 0 0,0 0 1 0 0,0 1 0 0 0,0-1 0 0 0,0 0 0 0 0,0 0 0 0 0,0 0 0 0 0,0 0-1 0 0,0 1 1 0 0,0-1 0 0 0,0 0 0 0 0,0 0 0 0 0,0 0 0 0 0,0 1 34 0 0,0-1 0 0 0,0 0 1 0 0,0 1-1 0 0,0-1 1 0 0,0 0-1 0 0,0 1 0 0 0,0-1 1 0 0,0 0-1 0 0,0 1 1 0 0,0-1-1 0 0,0 0 0 0 0,1 1 1 0 0,-1-1-1 0 0,0 0 1 0 0,0 1-1 0 0,0-1 0 0 0,1 0 1 0 0,-1 1-1 0 0,0-1 0 0 0,0 0 1 0 0,1 0-1 0 0,-1 0 1 0 0,0 1-1 0 0,0-1 0 0 0,1 0 1 0 0,-1 0-1 0 0,0 0 1 0 0,1 1-1 0 0,-1-1 0 0 0,0 0 1 0 0,1 0-1 0 0,4 1 44 0 0,1-1 0 0 0,-1 1-1 0 0,1-1 1 0 0,-1 0 0 0 0,0-1-1 0 0,1 0 1 0 0,-1 1-1 0 0,0-2 1 0 0,1 1 0 0 0,-1 0-1 0 0,0-1 1 0 0,0 0 0 0 0,0 0-1 0 0,0-1 1 0 0,-1 0 0 0 0,7-4-1 0 0,-3 1-90 0 0,0 0 0 0 0,-1 0 0 0 0,0-1 0 0 0,0 0-1 0 0,0-1 1 0 0,-1 1 0 0 0,0-1 0 0 0,7-13 0 0 0,-10 16-30 0 0,-1 1 1 0 0,1-1 0 0 0,-1 1-1 0 0,0-1 1 0 0,0 0 0 0 0,0 0-1 0 0,-1 0 1 0 0,0 0 0 0 0,0 0-1 0 0,0 0 1 0 0,0 0 0 0 0,-1-10 0 0 0,0 13-35 0 0,0 0 1 0 0,0 0-1 0 0,-1 0 1 0 0,1 0 0 0 0,0 0-1 0 0,-1 0 1 0 0,1 1 0 0 0,-1-1-1 0 0,0 0 1 0 0,-1-3-1 0 0,2 5 31 0 0,-1 0 0 0 0,1-1 0 0 0,-1 1-1 0 0,1-1 1 0 0,-1 1 0 0 0,0 0 0 0 0,1-1 0 0 0,-1 1-1 0 0,1 0 1 0 0,-1 0 0 0 0,0 0 0 0 0,1-1-1 0 0,-1 1 1 0 0,0 0 0 0 0,1 0 0 0 0,-1 0-1 0 0,0 0 1 0 0,1 0 0 0 0,-1 0 0 0 0,0 0-1 0 0,1 0 1 0 0,-1 1 0 0 0,1-1 0 0 0,-1 0-1 0 0,0 0 1 0 0,1 0 0 0 0,-1 1 0 0 0,0-1-1 0 0,0 1 1 0 0,-11 4-88 0 0,-1 2 0 0 0,2-1 0 0 0,-1 1-1 0 0,1 1 1 0 0,-13 11 0 0 0,-48 49-123 0 0,48-43 308 0 0,0 2-1 0 0,2 0 0 0 0,2 1 0 0 0,0 1 1 0 0,2 1-1 0 0,1 1 0 0 0,1 0 1 0 0,-14 44-1 0 0,25-62-66 0 0,3-7 23 0 0,0 0 0 0 0,0 0 0 0 0,0 1-1 0 0,1-1 1 0 0,-1 12 0 0 0,2-17-32 0 0,0 1 0 0 0,0-1 0 0 0,0 1 0 0 0,0-1 0 0 0,1 1 0 0 0,-1-1 0 0 0,1 0 0 0 0,-1 1 1 0 0,1-1-1 0 0,-1 0 0 0 0,1 1 0 0 0,0-1 0 0 0,-1 0 0 0 0,1 0 0 0 0,0 1 0 0 0,0-1 0 0 0,0 0 0 0 0,0 0 0 0 0,0 0 0 0 0,0 0 0 0 0,0 0 0 0 0,0-1 1 0 0,1 1-1 0 0,-1 0 0 0 0,0 0 0 0 0,1-1 0 0 0,-1 1 0 0 0,0-1 0 0 0,1 1 0 0 0,-1-1 0 0 0,3 1 0 0 0,0 0 8 0 0,0-1-1 0 0,-1 1 0 0 0,1-1 1 0 0,0 0-1 0 0,0 0 1 0 0,0-1-1 0 0,0 1 0 0 0,0-1 1 0 0,6-1-1 0 0,35-15 42 0 0,-20 6-64 0 0,39-14-5070 0 0,-30 9-624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355 399 9615 0 0,'0'0'439'0'0,"0"0"-10"0"0,1 3-274 0 0,3 6 1 0 0,-3-6 560 0 0,-9 17 1484 0 0,7-17-2046 0 0,1 0 1 0 0,-1 0-1 0 0,-1 0 0 0 0,1 0 1 0 0,0 0-1 0 0,-1-1 0 0 0,0 1 1 0 0,1 0-1 0 0,-1-1 0 0 0,0 1 1 0 0,0-1-1 0 0,-5 5 1 0 0,-13 5 395 0 0,0 0 0 0 0,-32 14 1 0 0,15-9-341 0 0,20-9-151 0 0,-1-1 1 0 0,-26 6 0 0 0,0 0 6 0 0,41-12-63 0 0,0 0 0 0 0,0 0-1 0 0,0 0 1 0 0,0-1 0 0 0,-1 1-1 0 0,1-1 1 0 0,0 0 0 0 0,0 0 0 0 0,0 0-1 0 0,-1 0 1 0 0,1-1 0 0 0,0 1-1 0 0,-6-3 1 0 0,7 2 1 0 0,1 1 1 0 0,-1-1-1 0 0,1 0 0 0 0,-1 0 1 0 0,1 0-1 0 0,-1 0 0 0 0,1 0 1 0 0,-1-1-1 0 0,1 1 0 0 0,0 0 1 0 0,0-1-1 0 0,0 1 0 0 0,0-1 1 0 0,0 1-1 0 0,0-1 0 0 0,0 1 1 0 0,0-1-1 0 0,0 0 1 0 0,1 1-1 0 0,-1-1 0 0 0,1 0 1 0 0,-1 1-1 0 0,1-1 0 0 0,0 0 1 0 0,0-3-1 0 0,0-5 15 0 0,1 1 0 0 0,0 0 0 0 0,0 0 0 0 0,1 0 0 0 0,0 0 0 0 0,1 0 0 0 0,0 0 0 0 0,0 1 0 0 0,1-1 0 0 0,5-8 0 0 0,9-13-79 0 0,27-35 0 0 0,-21 35-11 0 0,2 0-1 0 0,35-31 0 0 0,64-46-45 0 0,-87 75 129 0 0,-25 21 71 0 0,1 0 1 0 0,0 1-1 0 0,1 1 0 0 0,0 0 0 0 0,0 1 0 0 0,1 1 0 0 0,19-7 1 0 0,-32 14-54 0 0,-1-1 0 0 0,1 1 0 0 0,0-1 0 0 0,0 1 0 0 0,0 0 0 0 0,-1 0 0 0 0,1 0 0 0 0,0 0 1 0 0,0 1-1 0 0,-1-1 0 0 0,1 1 0 0 0,0-1 0 0 0,-1 1 0 0 0,1 0 0 0 0,0 0 0 0 0,-1 0 0 0 0,1 1 1 0 0,-1-1-1 0 0,0 1 0 0 0,1-1 0 0 0,-1 1 0 0 0,0 0 0 0 0,0 0 0 0 0,0 0 0 0 0,0 0 1 0 0,0 0-1 0 0,-1 0 0 0 0,3 4 0 0 0,2 8 23 0 0,-5-9-38 0 0,-1 0-1 0 0,0 0 1 0 0,0 0-1 0 0,0 1 1 0 0,-1-1-1 0 0,0 0 1 0 0,0 0-1 0 0,-3 9 1 0 0,2-5 6 0 0,-2 0-1 0 0,1 0 1 0 0,-1-1 0 0 0,-6 10 0 0 0,-7 5 19 0 0,-2 0 0 0 0,-28 28 0 0 0,-4 4-57 0 0,-25 24-317 0 0,-20 24-1697 0 0,93-100 1900 0 0,1-2-480 0 0,2-1-77 0 0,-6 13-2424 0 0,6-13 1273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3223 0 0,'0'0'436'0'0,"0"0"622"0"0,-1 1 271 0 0,-3 0-973 0 0,0 1 1 0 0,0 0-1 0 0,0 0 1 0 0,1 0-1 0 0,-1 0 0 0 0,1 0 1 0 0,0 1-1 0 0,-1 0 0 0 0,1 0 1 0 0,0 0-1 0 0,-3 4 0 0 0,1 0-175 0 0,-1 1-1 0 0,1 0 0 0 0,0 0 0 0 0,-4 10 0 0 0,-1 7 292 0 0,2 0 0 0 0,0 1 0 0 0,-6 44-1 0 0,3-14-139 0 0,-19 89 100 0 0,-34 140 959 0 0,22-107-204 0 0,-13 49-641 0 0,47-204-530 0 0,-1 0 0 0 0,-1-1 1 0 0,-1-1-1 0 0,-18 28 0 0 0,-9 1-5109 0 0,36-48-62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172 647 7367 0 0,'0'-2'568'0'0,"0"-4"-93"0"0,0 4 997 0 0,0-3 1315 0 0,-1 2-1498 0 0,0 4 2528 0 0,-52 90-2569 0 0,29-53-836 0 0,17-30-316 0 0,2 0-1 0 0,-1 1 0 0 0,-7 16 1 0 0,8-14-74 0 0,-50 139 141 0 0,54-147-191 0 0,1 0 0 0 0,0 0 0 0 0,-1 0 1 0 0,1 0-1 0 0,0 0 0 0 0,1 4 0 0 0,-1-5-216 0 0,0-2-588 0 0,0 0-257 0 0,3-2-979 0 0,9-7-3723 0 0</inkml:trace>
  <inkml:trace contextRef="#ctx0" brushRef="#br0" timeOffset="1">418 0 7367 0 0,'-11'18'656'0'0,"0"4"-528"0"0,-2 5-128 0 0,2 3 0 0 0,-1 2 528 0 0,4 2 80 0 0,4 1 8 0 0,3 0 8 0 0,2-4-552 0 0,3-2-72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98 1375 0 0,'0'0'66'0'0,"-2"0"256"0"0,0 0 259 0 0,-1 0 0 0 0,1 0-1 0 0,0 0 1 0 0,0 0-1 0 0,0 0 1 0 0,-1-1 0 0 0,1 1-1 0 0,0-1 1 0 0,0 0 0 0 0,0 0-1 0 0,0 1 1 0 0,0-1-1 0 0,0-1 1 0 0,0 1 0 0 0,0 0-1 0 0,0 0 1 0 0,-1-2-1 0 0,2 3-540 0 0,0-1 120 0 0,1 0 0 0 0,-1 0 0 0 0,0 0 0 0 0,0 0 0 0 0,0 0 0 0 0,1 0 0 0 0,-1 0 0 0 0,0 0 0 0 0,1-1 0 0 0,-1 1 0 0 0,0-2 0 0 0,-3-5 272 0 0,-34-35 1585 0 0,36 41-1977 0 0,1 0 0 0 0,-1 1 0 0 0,0-1 0 0 0,0 1 0 0 0,0-1 0 0 0,1 1 0 0 0,-1 0 0 0 0,-1 0 0 0 0,1 0 0 0 0,0 0 0 0 0,0 0 0 0 0,0 0 0 0 0,-4 0 0 0 0,-6 1 40 0 0,8 1-94 0 0,-1 1 0 0 0,1 0 0 0 0,0 1 0 0 0,0-1-1 0 0,0 1 1 0 0,0-1 0 0 0,0 1 0 0 0,0 0 0 0 0,1 1-1 0 0,0-1 1 0 0,-7 8 0 0 0,-1 4-89 0 0,-15 27 0 0 0,16-23 75 0 0,0 0 0 0 0,-13 42-1 0 0,-6 45 54 0 0,27-95 39 0 0,0 0 0 0 0,0 0-1 0 0,1 0 1 0 0,1 0-1 0 0,0 0 1 0 0,0 0 0 0 0,1 0-1 0 0,1 0 1 0 0,-1-1 0 0 0,8 22-1 0 0,-9-30 12 0 0,2 0-16 0 0,6 5-49 0 0,-7-6-13 0 0,0 0 1 0 0,0-1-1 0 0,0 1 0 0 0,0-1 0 0 0,0 1 1 0 0,-1-1-1 0 0,1 1 0 0 0,0-1 0 0 0,0 0 0 0 0,0 1 1 0 0,2-1-1 0 0,-1 0-30 0 0,1 0 1 0 0,-1-1 0 0 0,1 1-1 0 0,-1-1 1 0 0,0 0-1 0 0,1 0 1 0 0,-1 0 0 0 0,0 0-1 0 0,0 0 1 0 0,0 0-1 0 0,0 0 1 0 0,0-1-1 0 0,0 1 1 0 0,0-1 0 0 0,3-3-1 0 0,2-1-110 0 0,-1-1 0 0 0,10-14 0 0 0,112-160-452 0 0,-106 153 517 0 0,-21 27 6 0 0,-1 1-32 0 0,0 0-88 0 0,0 0 185 0 0,0 0-1 0 0,0 0 1 0 0,0 1 0 0 0,0-1 0 0 0,0 0 0 0 0,0 1 0 0 0,0-1 0 0 0,0 0 0 0 0,0 0 0 0 0,0 1 0 0 0,0-1 0 0 0,0 0 0 0 0,0 0 0 0 0,0 1 0 0 0,0-1 0 0 0,0 0-1 0 0,0 1 1 0 0,0-1 0 0 0,1 0 0 0 0,-1 0 0 0 0,0 0 0 0 0,0 1 0 0 0,0-1 0 0 0,0 0 0 0 0,1 0 0 0 0,-1 1 0 0 0,0-1-61 0 0,1 0 0 0 0,-1 0 0 0 0,0 0 0 0 0,0 1 0 0 0,0-1 0 0 0,1 0 1 0 0,-1 0-1 0 0,0 1 0 0 0,0-1 0 0 0,0 0 0 0 0,0 0 0 0 0,0 1 0 0 0,1-1 0 0 0,-1 0 0 0 0,0 0 0 0 0,0 1 1 0 0,0-1-1 0 0,0 0 0 0 0,0 1 0 0 0,0-1 0 0 0,0 0 0 0 0,0 0 0 0 0,0 1 0 0 0,0-1 0 0 0,0 0 1 0 0,0 1-1 0 0,0-1-1486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10 361 7831 0 0,'0'0'603'0'0,"0"1"-396"0"0,-2 7-25 0 0,1-3 615 0 0,0 0-1 0 0,0 1 0 0 0,0 9 0 0 0,-2 8 809 0 0,3-21-1119 0 0,0-2-35 0 0,0 0-26 0 0,0 0-69 0 0,0 0-32 0 0,0 0-4 0 0,0 0 68 0 0,0 0 284 0 0,0 0 120 0 0,0 0 28 0 0,0 0-174 0 0,6-13-972 0 0,6-7 411 0 0,1 1 1 0 0,15-17-1 0 0,-14 17 21 0 0,119-145 271 0 0,-91 116-607 0 0,64-54 1 0 0,-105 102 222 0 0,-1-1-1 0 0,0 1 1 0 0,0 0-1 0 0,1-1 1 0 0,-1 1-1 0 0,0 0 0 0 0,1-1 1 0 0,-1 1-1 0 0,0 0 1 0 0,1 0-1 0 0,-1-1 1 0 0,1 1-1 0 0,-1 0 1 0 0,0 0-1 0 0,1 0 1 0 0,-1 0-1 0 0,1 0 1 0 0,-1 0-1 0 0,0-1 1 0 0,1 1-1 0 0,-1 0 0 0 0,1 0 1 0 0,-1 0-1 0 0,1 0 1 0 0,0 1-1 0 0,2 9-62 0 0,-2-3 85 0 0,-1 0 1 0 0,0 0-1 0 0,0 0 1 0 0,-1 0 0 0 0,0 0-1 0 0,0-1 1 0 0,-4 14-1 0 0,-22 49 327 0 0,14-40-172 0 0,2 1 43 0 0,-12 47 0 0 0,20-62-189 0 0,0 1 1 0 0,1 0 0 0 0,0-1 0 0 0,2 1-1 0 0,0 17 1 0 0,0-31-22 0 0,1 0 0 0 0,-1 1 1 0 0,0-1-1 0 0,1 1 0 0 0,-1-1 0 0 0,1 0 0 0 0,0 0 0 0 0,0 1 1 0 0,0-1-1 0 0,0 0 0 0 0,0 0 0 0 0,0 0 0 0 0,1 0 0 0 0,-1 0 0 0 0,0 0 1 0 0,4 3-1 0 0,-3-4-16 0 0,1 0 0 0 0,-1 1-1 0 0,0-1 1 0 0,1 0 0 0 0,-1 0 0 0 0,0-1 0 0 0,1 1 0 0 0,-1 0 0 0 0,1-1 0 0 0,-1 1 0 0 0,1-1 0 0 0,-1 0-1 0 0,1 0 1 0 0,0 0 0 0 0,3-1 0 0 0,13-2-186 0 0,0-1 0 0 0,-1-1 0 0 0,1 0 0 0 0,-1-2 0 0 0,22-10 0 0 0,-7 3-1172 0 0,-1 0-4940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4607 0 0,'0'0'208'0'0,"0"0"212"0"0,0 0 764 0 0,0 0 332 0 0,0 0 70 0 0,0 0-126 0 0,0 0-580 0 0,0 0-251 0 0,0 0-48 0 0,0 0-39 0 0,0 0-146 0 0,-2 2-63 0 0,-14 17 300 0 0,15-18-355 0 0,-5 10 236 0 0,1 1-103 0 0,5-9-278 0 0,0-3-5 0 0,-3 14 54 0 0,-1 12-112 0 0,4-15-172 0 0,0 1 1 0 0,2 17-1 0 0,1 1-1665 0 0,-3-12-3533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3679 0 0,'-12'-8'160'0'0,"12"8"40"0"0,0 0-200 0 0,0 0 0 0 0,0 0 0 0 0,0 0-1600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74 6447 0 0,'4'-27'432'0'0,"-3"20"-366"0"0,-1 0 0 0 0,1 1 0 0 0,3-11 0 0 0,0 9 44 0 0,-3 6 455 0 0,-1 2 190 0 0,0 0 39 0 0,0 0-96 0 0,0 0-432 0 0,-2 3-182 0 0,-50 62 540 0 0,-75 92 807 0 0,102-129-1278 0 0,-42 36 1 0 0,63-59 649 0 0,5-4-307 0 0,13-5-150 0 0,23-12-305 0 0,-31 13-38 0 0,0 0-1 0 0,0 1 1 0 0,0-1-1 0 0,0 2 0 0 0,1-1 1 0 0,-1 0-1 0 0,0 1 1 0 0,1 0-1 0 0,-1 1 1 0 0,1 0-1 0 0,-1 0 0 0 0,1 0 1 0 0,-1 0-1 0 0,1 1 1 0 0,-1 0-1 0 0,0 1 0 0 0,1 0 1 0 0,-1-1-1 0 0,0 2 1 0 0,0-1-1 0 0,9 6 1 0 0,-3-1-20 0 0,1 0 7 0 0,0 1 0 0 0,0 0 0 0 0,-1 1 0 0 0,-1 0-1 0 0,1 1 1 0 0,-2 0 0 0 0,1 1 0 0 0,-1 0 0 0 0,16 24 0 0 0,-20-22 22 0 0,-6-11 17 0 0,0 0-1 0 0,-1-1 0 0 0,1 1 1 0 0,0 0-1 0 0,-1 0 1 0 0,1-1-1 0 0,-1 1 0 0 0,0-1 1 0 0,1 1-1 0 0,-1-1 1 0 0,0 1-1 0 0,0-1 0 0 0,0 1 1 0 0,0-1-1 0 0,0 0 1 0 0,0 1-1 0 0,-1-1 0 0 0,1 0 1 0 0,0 0-1 0 0,-2 1 1 0 0,-2 2 108 0 0,1-1 0 0 0,-1 0 0 0 0,1-1 1 0 0,-1 1-1 0 0,-7 2 0 0 0,-99 30 1151 0 0,100-31-1277 0 0,1-1-13 0 0,0 0 1 0 0,0 1-1 0 0,1 0 0 0 0,-1 1 1 0 0,1 0-1 0 0,0 0 0 0 0,-16 13 1 0 0,-12 10-192 0 0,27-21-317 0 0,-1 1 1 0 0,-10 10-1 0 0,7-4-886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14223 0 0,'0'0'1291'0'0,"-14"1"-1038"0"0,11 0-185 0 0,1 0-1 0 0,0 0 1 0 0,0 0-1 0 0,0 0 1 0 0,0 1 0 0 0,0-1-1 0 0,0 1 1 0 0,1-1-1 0 0,-1 1 1 0 0,0 0-1 0 0,1-1 1 0 0,-1 1-1 0 0,1 0 1 0 0,0 0 0 0 0,0 0-1 0 0,0 0 1 0 0,0 1-1 0 0,0-1 1 0 0,-1 4-1 0 0,-1 5-3 0 0,0 0-1 0 0,2 0 0 0 0,-2 12 1 0 0,1-8-66 0 0,-5 58 106 0 0,-8 49 11 0 0,-30 116 346 0 0,-17-3 28 0 0,-27 32-3445 0 0,78-237-1002 0 0,1-6-1068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2303 0 0,'0'0'102'0'0,"0"0"295"0"0,-1 2 1160 0 0,-6 6 286 0 0,0 0-1 0 0,-1-1 0 0 0,-12 11 1 0 0,3-4-1222 0 0,-18 15 36 0 0,-1-2 0 0 0,-42 24-1 0 0,-40 29 455 0 0,-2 9-1415 0 0,118-88 208 0 0,2-1 0 0 0,0 0 0 0 0,3 9-78 0 0,-3-9 166 0 0,0 1 0 0 0,0-1 0 0 0,0 1 0 0 0,0 0 0 0 0,0-1 0 0 0,1 1 0 0 0,-1-1 0 0 0,0 1 0 0 0,0 0 0 0 0,1-1-1 0 0,-1 1 1 0 0,0-1 0 0 0,1 1 0 0 0,-1-1 0 0 0,0 1 0 0 0,1-1 0 0 0,-1 1 0 0 0,1-1 0 0 0,-1 0 0 0 0,1 1 0 0 0,-1-1 0 0 0,1 1 0 0 0,-1-1 0 0 0,1 0 0 0 0,-1 0-1 0 0,1 1 1 0 0,-1-1 0 0 0,2 0 0 0 0,28 9-109 0 0,1-2 0 0 0,0-1 0 0 0,47 3 0 0 0,13 2 68 0 0,-36-3 97 0 0,-34-6 107 0 0,0 0-1 0 0,0 2 0 0 0,-1 1 0 0 0,1 0 0 0 0,28 13 0 0 0,-48-18-121 0 0,0 1 0 0 0,0-1-1 0 0,0 1 1 0 0,0-1-1 0 0,0 1 1 0 0,0 0 0 0 0,0 0-1 0 0,-1-1 1 0 0,1 1-1 0 0,0 0 1 0 0,-1 0 0 0 0,2 1-1 0 0,-3 1 31 0 0,0 1-1 0 0,0-1 0 0 0,0 0 1 0 0,0 0-1 0 0,-1 0 0 0 0,1 0 1 0 0,-1 0-1 0 0,1-1 0 0 0,-1 1 1 0 0,0 0-1 0 0,0-1 0 0 0,-5 5 1 0 0,-3 2 162 0 0,-19 13 0 0 0,26-20-191 0 0,-51 37 419 0 0,-103 55-1 0 0,-3 1 607 0 0,145-86-1471 0 0,2 0-22 0 0,0-1 0 0 0,-28 13 1 0 0,33-20-162 0 0,8-4-505 0 0,7-7-267 0 0,6-3-2070 0 0,5 0-1026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 5063 0 0,'2'-1'390'0'0,"13"-10"4626"0"0,-18 13-2425 0 0,-2 2-3716 0 0,-7 9 1119 0 0,3-3 31 0 0,-1 0-1 0 0,2 0 0 0 0,0 1 1 0 0,0 0-1 0 0,1 0 0 0 0,-8 17 0 0 0,10-19 141 0 0,0-1-1 0 0,0 1 0 0 0,-13 15 1 0 0,-7 10 431 0 0,17-20-393 0 0,1 1 1 0 0,1 0 0 0 0,0 0 0 0 0,1 0 0 0 0,1 1 0 0 0,0 0 0 0 0,1 0 0 0 0,0 0-1 0 0,1 31 1 0 0,3-38-59 0 0,0 0 0 0 0,4 15 0 0 0,-4-21-93 0 0,-1-2-27 0 0,1 0-1 0 0,-1 0 1 0 0,0 0 0 0 0,1 0-1 0 0,-1 0 1 0 0,1 0 0 0 0,0 0-1 0 0,-1 0 1 0 0,1-1 0 0 0,0 1 0 0 0,-1 0-1 0 0,1 0 1 0 0,0-1 0 0 0,0 1-1 0 0,0 0 1 0 0,0-1 0 0 0,0 1-1 0 0,-1-1 1 0 0,1 1 0 0 0,0-1-1 0 0,2 1 1 0 0,-1-1 16 0 0,0 1-1 0 0,0-1 0 0 0,0 1 1 0 0,0-1-1 0 0,0 0 0 0 0,0 0 1 0 0,0 0-1 0 0,0 0 0 0 0,3 0 1 0 0,0-1 30 0 0,1-1 0 0 0,-1 0 0 0 0,1 0 1 0 0,-1 0-1 0 0,0-1 0 0 0,0 0 0 0 0,0 0 1 0 0,0 0-1 0 0,5-4 0 0 0,40-40 523 0 0,-40 38-478 0 0,9-13 7 0 0,0-1 0 0 0,-2-1 1 0 0,0 0-1 0 0,-2-1 0 0 0,19-42 0 0 0,-30 59-119 0 0,-1 1 1 0 0,0-1 0 0 0,0 0-1 0 0,-1 0 1 0 0,0 1-1 0 0,-1-2 1 0 0,0 1 0 0 0,1-8-1 0 0,-2 11-32 0 0,-1 0 0 0 0,1 1 1 0 0,-1-1-1 0 0,1 1 0 0 0,-2-1 0 0 0,1 1 0 0 0,0 0 0 0 0,-1 0 0 0 0,0-1 0 0 0,0 1 0 0 0,0 0 0 0 0,0 0 0 0 0,-1 0 0 0 0,1 1 0 0 0,-7-7 1 0 0,6 6-101 0 0,0 1 1 0 0,0 0-1 0 0,-1 0 1 0 0,1 0-1 0 0,-1 0 1 0 0,0 1-1 0 0,0 0 1 0 0,1-1-1 0 0,-2 1 0 0 0,1 1 1 0 0,0-1-1 0 0,0 1 1 0 0,0-1-1 0 0,-1 1 1 0 0,1 0-1 0 0,-1 1 1 0 0,1-1-1 0 0,-10 1 1 0 0,1 1-344 0 0,0 0 0 0 0,0 1 1 0 0,-1 1-1 0 0,1 0 0 0 0,1 1 0 0 0,-1 0 1 0 0,0 1-1 0 0,1 0 0 0 0,0 1 0 0 0,0 1 1 0 0,1 0-1 0 0,-12 9 0 0 0,4 4-190 0 0,18-18 271 0 0,1-2-316 0 0,0 0-136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118 289 2303 0 0,'0'0'102'0'0,"0"2"-1"0"0,1 6 203 0 0,-1-6 1161 0 0,-1 1 502 0 0,0 2-1319 0 0,-1 0 1 0 0,0-1-1 0 0,-1 1 0 0 0,1-1 0 0 0,-1 1 1 0 0,0-1-1 0 0,0 0 0 0 0,-7 6 1 0 0,0 1-134 0 0,-1-2 1 0 0,-12 10-1 0 0,-15 13 693 0 0,37-31-920 0 0,-4 7 1360 0 0,10-18-1477 0 0,1 0 0 0 0,0 1-1 0 0,1 0 1 0 0,10-11 0 0 0,6-9 78 0 0,13-18 20 0 0,80-83-1 0 0,-98 111-268 0 0,7-6 0 0 0,-14 18 0 0 0,0 4 11 0 0,-9 4-4 0 0,-1-1 1 0 0,1 0 0 0 0,-1 1-1 0 0,1-1 1 0 0,-1 1-1 0 0,1-1 1 0 0,-1 1 0 0 0,0-1-1 0 0,1 1 1 0 0,-1 0-1 0 0,0 0 1 0 0,0 0-1 0 0,1 0 1 0 0,-1 0 0 0 0,0 0-1 0 0,0 0 1 0 0,0 0-1 0 0,1 2 1 0 0,0 1 19 0 0,0 0 0 0 0,0-1 0 0 0,0 1 0 0 0,-1 0 0 0 0,1 0 0 0 0,-1 0 0 0 0,0 1 1 0 0,0-1-1 0 0,-1 0 0 0 0,1 0 0 0 0,-1 6 0 0 0,0 7 145 0 0,-2 23 0 0 0,0-32-115 0 0,0 0 0 0 0,0-1-1 0 0,-1 1 1 0 0,0-1 0 0 0,0 1 0 0 0,-1-1-1 0 0,0 0 1 0 0,0 0 0 0 0,0-1-1 0 0,-8 9 1 0 0,11-14 15 0 0,1-1 0 0 0,-1 3-12 0 0,-2 8-65 0 0,2-9-92 0 0,1-2-63 0 0,0 0-22 0 0,0 0-18 0 0,9-13-361 0 0,26-47-326 0 0,19-29 75 0 0,-40 70 775 0 0,1 0 0 0 0,0 1 0 0 0,2 1 0 0 0,0 1-1 0 0,1 0 1 0 0,0 1 0 0 0,1 1 0 0 0,25-14 0 0 0,-35 24 138 0 0,-1 1 0 0 0,1-1 0 0 0,16-2 1 0 0,-17 4 175 0 0,-6 1-82 0 0,10 8 138 0 0,-10-6-301 0 0,-1 0 1 0 0,1 1-1 0 0,-1-1 0 0 0,0 1 0 0 0,0-1 0 0 0,0 1 0 0 0,0-1 0 0 0,0 1 1 0 0,0 0-1 0 0,0 0 0 0 0,0-1 0 0 0,-1 1 0 0 0,1 0 0 0 0,0 0 1 0 0,-1 0-1 0 0,0 0 0 0 0,1 0 0 0 0,-1-1 0 0 0,0 1 0 0 0,0 0 1 0 0,0 0-1 0 0,0 0 0 0 0,-1 3 0 0 0,-1 5 83 0 0,0 1 1 0 0,-6 19-1 0 0,6-25-33 0 0,-7 24 31 0 0,1 1 0 0 0,1 0 0 0 0,1 0 0 0 0,-2 46 1 0 0,8-65-192 0 0,0-6-251 0 0,0 0 0 0 0,0 0 0 0 0,0 0 0 0 0,3 9 0 0 0,-3-12-1079 0 0,0-2-59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129 113 5527 0 0,'0'0'250'0'0,"0"0"-2"0"0,-1-1-156 0 0,-3-4 281 0 0,3 4 1510 0 0,1 1 655 0 0,-3 2 1229 0 0,-1 2-3029 0 0,4-3 2749 0 0,8-1-3427 0 0,-1 1-1 0 0,1-2 1 0 0,0 1 0 0 0,-1-1-1 0 0,1 0 1 0 0,-1-1-1 0 0,1 1 1 0 0,-1-2 0 0 0,0 1-1 0 0,0-1 1 0 0,0 0-1 0 0,0 0 1 0 0,0-1 0 0 0,-1 0-1 0 0,1 0 1 0 0,-1-1-1 0 0,0 1 1 0 0,0-1 0 0 0,8-10-1 0 0,-13 13-61 0 0,0 1-1 0 0,0 0 1 0 0,0 0-1 0 0,-1-1 0 0 0,1 1 1 0 0,0-1-1 0 0,-1 1 1 0 0,1 0-1 0 0,-1-1 1 0 0,1 1-1 0 0,-1-1 1 0 0,0 1-1 0 0,0-1 1 0 0,1 1-1 0 0,-1-3 0 0 0,1-10-293 0 0,-1 12 128 0 0,-2 1-7 0 0,1 0 126 0 0,-1 0-1 0 0,0-1 0 0 0,1 1 1 0 0,-1 0-1 0 0,0 1 0 0 0,0-1 1 0 0,1 0-1 0 0,-1 0 0 0 0,0 1 1 0 0,0-1-1 0 0,0 1 0 0 0,0 0 1 0 0,0 0-1 0 0,0-1 0 0 0,0 1 1 0 0,-3 1-1 0 0,0-1-56 0 0,1 1 1 0 0,0 0-1 0 0,0 0 0 0 0,-1 1 0 0 0,1-1 1 0 0,0 1-1 0 0,-5 3 0 0 0,-2 2-122 0 0,0 0-1 0 0,0 1 1 0 0,1 1 0 0 0,-12 11-1 0 0,12-9 221 0 0,0 1 0 0 0,0 0 1 0 0,1 1-1 0 0,-8 14 0 0 0,-24 56 599 0 0,27-53-319 0 0,10-23-207 0 0,1-1-31 0 0,0 2 1 0 0,1-1-1 0 0,-1 0 1 0 0,2 0-1 0 0,-1 1 0 0 0,1-1 1 0 0,-1 11-1 0 0,1-3 30 0 0,3-1-40 0 0,-1-12-16 0 0,0-1-1 0 0,0 0 1 0 0,-1 0-1 0 0,1 0 1 0 0,1 0-1 0 0,-1 0 1 0 0,0 0-1 0 0,0 0 1 0 0,0 0-1 0 0,0 0 1 0 0,1 0-1 0 0,-1-1 1 0 0,0 1-1 0 0,1-1 1 0 0,-1 1-1 0 0,1-1 1 0 0,-1 1-1 0 0,1-1 1 0 0,-1 0-1 0 0,1 1 1 0 0,-1-1-1 0 0,0 0 1 0 0,1 0-1 0 0,-1 0 1 0 0,1 0-1 0 0,-1-1 1 0 0,3 1-1 0 0,4-2 8 0 0,0 1 0 0 0,-1-1 0 0 0,1 0-1 0 0,7-4 1 0 0,105-46-544 0 0,-98 42-773 0 0,-8 3-2445 0 0,-1 1-1651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27 11975 0 0,'-20'-24'1083'0'0,"17"23"-891"0"0,2 0-161 0 0,1 1 0 0 0,-1 0 0 0 0,0 0 0 0 0,0-1 0 0 0,1 1 0 0 0,-1 0 0 0 0,0 0 0 0 0,0 0 0 0 0,1 0 0 0 0,-1 0 0 0 0,0 0 0 0 0,0 0 0 0 0,1 0 0 0 0,-1 1-1 0 0,0-1 1 0 0,0 0 0 0 0,1 0 0 0 0,-1 0 0 0 0,0 1 0 0 0,1-1 0 0 0,-1 1 0 0 0,0-1 0 0 0,1 0 0 0 0,-1 1 0 0 0,0-1 0 0 0,0 1 0 0 0,-1 1 217 0 0,-2 1 80 0 0,1 0 1 0 0,-1 1-1 0 0,1-1 1 0 0,-1 1-1 0 0,1 0 1 0 0,0 0-1 0 0,0 0 1 0 0,1 0-1 0 0,-1 0 1 0 0,1 1-1 0 0,-3 7 1 0 0,-1 7-183 0 0,-7 30 0 0 0,9-32-21 0 0,-27 186 558 0 0,21-115-372 0 0,-6 36-110 0 0,-21 142 135 0 0,26-212-428 0 0,-2 0-1 0 0,-38 96 1 0 0,33-110-170 0 0,7-16-1127 0 0,-12 36-1 0 0,18-41 51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30 247 6911 0 0,'-5'6'273'0'0,"2"-1"-212"0"0,-1-1 0 0 0,1 1 0 0 0,0-1 0 0 0,0 1-1 0 0,-4 9 1 0 0,7-13-32 0 0,-1 0-1 0 0,1 0 0 0 0,0 0 0 0 0,0 0 0 0 0,0 0 1 0 0,-1 0-1 0 0,1 0 0 0 0,0 0 0 0 0,0 0 0 0 0,1 0 1 0 0,-1 0-1 0 0,0 0 0 0 0,0 0 0 0 0,0 0 0 0 0,1 0 1 0 0,-1 0-1 0 0,0 0 0 0 0,1 0 0 0 0,-1 0 0 0 0,1 0 0 0 0,-1 0 1 0 0,1-1-1 0 0,0 1 0 0 0,-1 0 0 0 0,1 0 0 0 0,0 0 1 0 0,-1-1-1 0 0,1 1 0 0 0,0 0 0 0 0,0-1 0 0 0,0 1 1 0 0,0-1-1 0 0,0 1 0 0 0,-1-1 0 0 0,1 0 0 0 0,0 1 1 0 0,2 0-1 0 0,0-1 214 0 0,-1 1 0 0 0,1 0 0 0 0,0-1 0 0 0,0 0 0 0 0,0 1 0 0 0,-1-1 0 0 0,1 0 0 0 0,0-1 0 0 0,5 0 0 0 0,28-7 1301 0 0,-25 5-1174 0 0,6-2 237 0 0,-1-1 0 0 0,19-10 0 0 0,5-2 289 0 0,6-1 106 0 0,-1-1 1 0 0,75-48-1 0 0,-111 62-925 0 0,214-129 1081 0 0,-217 132-1387 0 0,1 0-1 0 0,-1 0 0 0 0,0 1 1 0 0,12-3-1 0 0,-3 3-1160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141 579 13823 0 0,'0'0'1062'0'0,"-1"-2"-693"0"0,-2-3-154 0 0,2 4 678 0 0,1 1 286 0 0,0 0 49 0 0,0 0-134 0 0,-2 3-964 0 0,-1 1-1 0 0,1 0 0 0 0,0-1 0 0 0,0 1 1 0 0,1 0-1 0 0,-3 7 0 0 0,-1 2 8 0 0,-20 35 153 0 0,16-33-216 0 0,-11 26 0 0 0,4-2-69 0 0,-17 47-446 0 0,29-75 190 0 0,-2 7 130 0 0,5-6-3112 0 0,3-13 1484 0 0,12-7-349 0 0</inkml:trace>
  <inkml:trace contextRef="#ctx0" brushRef="#br0" timeOffset="1">291 1 5063 0 0,'0'0'448'0'0,"0"0"-352"0"0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43 167 10135 0 0,'0'2'778'0'0,"-22"129"1779"0"0,14-112-2049 0 0,4-11-311 0 0,3-6 59 0 0,-5 2 455 0 0,4-3 1944 0 0,4-10-1395 0 0,0 3-1154 0 0,0 0 0 0 0,0 1 1 0 0,0-1-1 0 0,1 1 0 0 0,0-1 1 0 0,0 1-1 0 0,5-6 0 0 0,32-35-22 0 0,-8 11-420 0 0,62-89-1949 0 0,-93 122 2170 0 0,-1 2 43 0 0,0 0 170 0 0,0 0 78 0 0,2 26 390 0 0,-1-18-452 0 0,-1-1 0 0 0,1 1 0 0 0,-2 9 0 0 0,-3 6 215 0 0,-1-1 0 0 0,-8 24-1 0 0,-1 0 134 0 0,14-44-343 0 0,-1 0-39 0 0,0 7-9 0 0,1-7 15 0 0,0-2-11 0 0,0 0-4 0 0,0 0 19 0 0,2-1-68 0 0,0 0 0 0 0,1 0 0 0 0,-1 0 1 0 0,0 0-1 0 0,0-1 0 0 0,-1 1 0 0 0,1-1 0 0 0,0 1 0 0 0,0-1 0 0 0,1-2 0 0 0,0 1-6 0 0,19-22-696 0 0,35-49 0 0 0,-13 15-2268 0 0,-18 20 1148 0 0,-22 32 1604 0 0,0 0 0 0 0,0 1 1 0 0,0-1-1 0 0,1 1 0 0 0,0 0 1 0 0,0 0-1 0 0,1 1 0 0 0,10-9 1 0 0,-4 10 181 0 0,-11 3 68 0 0,1 1 1 0 0,-1 0-1 0 0,1 0 0 0 0,-1 1 0 0 0,1-1 0 0 0,0 0 1 0 0,-1 1-1 0 0,1-1 0 0 0,-1 0 0 0 0,1 1 0 0 0,-1 0 0 0 0,1-1 1 0 0,-1 1-1 0 0,0 0 0 0 0,1 0 0 0 0,-1 0 0 0 0,0 0 1 0 0,1 0-1 0 0,-1 0 0 0 0,0 0 0 0 0,0 0 0 0 0,0 0 0 0 0,0 1 1 0 0,0-1-1 0 0,0 0 0 0 0,-1 1 0 0 0,2 1 0 0 0,2 6 540 0 0,0 0 1 0 0,-1 0-1 0 0,3 15 0 0 0,-1-5-121 0 0,-4-14-153 0 0,0-1 0 0 0,-1 1 0 0 0,1-1 0 0 0,-2 9 0 0 0,1-6-169 0 0,0-5 186 0 0,-1 13 491 0 0,3-3-749 0 0,0 0 1 0 0,5 12 0 0 0,-6-21-383 0 0,0-1-929 0 0,3 8-403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 14279 0 0,'0'0'655'0'0,"0"0"-12"0"0,-2 2-414 0 0,-3 5-47 0 0,1 0 1 0 0,0 0-1 0 0,-4 9 0 0 0,-2 2 1066 0 0,9-16-642 0 0,1 0-525 0 0,2 7 713 0 0,-1-9-767 0 0,0 0-1 0 0,0 1 1 0 0,0-1 0 0 0,0 0-1 0 0,0 0 1 0 0,0 0 0 0 0,0 0 0 0 0,-1 0-1 0 0,1 0 1 0 0,0 0 0 0 0,0-1-1 0 0,0 1 1 0 0,1 0 0 0 0,9-3-111 0 0,0-1 0 0 0,0 0 0 0 0,0 0 1 0 0,0-1-1 0 0,-1 0 0 0 0,14-10 0 0 0,-22 14-209 0 0,-1 1 249 0 0,-1-1 0 0 0,1 1-1 0 0,0-1 1 0 0,-1 1 0 0 0,1 0 0 0 0,-1-1 0 0 0,1 1 0 0 0,0-1-1 0 0,-1 0 1 0 0,1 1 0 0 0,-1-1 0 0 0,1 1 0 0 0,-1-1 0 0 0,0 0 0 0 0,1 1-1 0 0,-1-1 1 0 0,0 0 0 0 0,1 0 0 0 0,-1 0 35 0 0,0 1 0 0 0,1-1 0 0 0,-1 1 0 0 0,0 0 1 0 0,0-1-1 0 0,0 1 0 0 0,0-1 0 0 0,0 1 0 0 0,1-1 0 0 0,-1 1 0 0 0,0-1 0 0 0,0 1 1 0 0,0 0-1 0 0,0-1 0 0 0,0 1 0 0 0,0-1 0 0 0,-1 1 0 0 0,1-1 0 0 0,0 1 1 0 0,0 0-1 0 0,0-1 0 0 0,0 1 0 0 0,0-1 0 0 0,-1 1 0 0 0,1 0 0 0 0,0-1 0 0 0,0 1 1 0 0,-1-1-1 0 0,1 1 0 0 0,0 0 0 0 0,0-1 0 0 0,-1 1 0 0 0,1 0 0 0 0,-1 0 1 0 0,1-1-1 0 0,0 1 0 0 0,-1 0 0 0 0,-3-1-13 0 0,1 0 0 0 0,0 0-1 0 0,-1 0 1 0 0,1 1 0 0 0,-1 0 0 0 0,1 0 0 0 0,-1 0 0 0 0,1 0-1 0 0,-1 0 1 0 0,1 1 0 0 0,-1-1 0 0 0,1 1 0 0 0,0 0-1 0 0,-1 0 1 0 0,1 1 0 0 0,0-1 0 0 0,0 1 0 0 0,0-1 0 0 0,0 1-1 0 0,0 0 1 0 0,-4 4 0 0 0,-6 5-19 0 0,0 0 0 0 0,1 1 0 0 0,-13 17 0 0 0,14-17 70 0 0,-6 9 255 0 0,1 1-1 0 0,1 1 1 0 0,1 0-1 0 0,1 0 0 0 0,1 2 1 0 0,-12 34-1 0 0,22-54-205 0 0,0 1-1 0 0,1 0 0 0 0,-1 0 1 0 0,1 0-1 0 0,0 0 0 0 0,1 1 1 0 0,-1-1-1 0 0,2 9 0 0 0,4 0 43 0 0,-4-13-175 0 0,1 0-1 0 0,0 1 1 0 0,0-1-1 0 0,0 0 1 0 0,0 0-1 0 0,0 0 1 0 0,4 3-1 0 0,10 3-4858 0 0,-1-3-1264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57 14367 0 0,'-2'-14'495'0'0,"1"7"-209"0"0,0 1-1 0 0,0 0 1 0 0,-4-11 0 0 0,4 16 111 0 0,-1 0 123 0 0,0 0-487 0 0,0 0 0 0 0,0 0 0 0 0,0 1 1 0 0,0-1-1 0 0,0 1 0 0 0,-1 0 0 0 0,1-1 0 0 0,0 1 0 0 0,0 0 0 0 0,0 0 1 0 0,0 0-1 0 0,-1 1 0 0 0,1-1 0 0 0,0 1 0 0 0,0-1 0 0 0,0 1 0 0 0,0 0 1 0 0,0-1-1 0 0,0 1 0 0 0,0 0 0 0 0,0 0 0 0 0,0 1 0 0 0,0-1 1 0 0,-2 3-1 0 0,-7 4 221 0 0,1 1 1 0 0,-17 19-1 0 0,17-18-209 0 0,2-1-38 0 0,-1 0-1 0 0,1 0 0 0 0,0 1 1 0 0,1 0-1 0 0,0 0 1 0 0,1 1-1 0 0,0 0 0 0 0,0 0 1 0 0,-4 15-1 0 0,7-13-6 0 0,3 0 0 0 0,0-12-8 0 0,1 0 0 0 0,-1 0 0 0 0,1 0-1 0 0,-1 0 1 0 0,1 0 0 0 0,-1 0 0 0 0,1 0 0 0 0,0 0 0 0 0,-1 0-1 0 0,1 0 1 0 0,0-1 0 0 0,0 1 0 0 0,0 0 0 0 0,0 0-1 0 0,0-1 1 0 0,0 1 0 0 0,0 0 0 0 0,0-1 0 0 0,0 1 0 0 0,0-1-1 0 0,0 0 1 0 0,0 1 0 0 0,0-1 0 0 0,0 0 0 0 0,0 1-1 0 0,0-1 1 0 0,2 0 0 0 0,4 1-74 0 0,0-1 0 0 0,0 0 1 0 0,10-1-1 0 0,-9 1 46 0 0,-2 0 6 0 0,0 0-1 0 0,1 0 1 0 0,-1 1 0 0 0,0 0-1 0 0,0 0 1 0 0,0 0-1 0 0,0 1 1 0 0,0 0 0 0 0,0 0-1 0 0,-1 1 1 0 0,1-1-1 0 0,-1 1 1 0 0,9 7 0 0 0,-6-5 82 0 0,-2 1 0 0 0,1 1 0 0 0,-1-1 0 0 0,0 1 0 0 0,0 0 0 0 0,-1 1 0 0 0,0-1 0 0 0,8 16 0 0 0,-8-14 380 0 0,-1 1 1 0 0,0 0 0 0 0,-1 0-1 0 0,4 17 1 0 0,-6-21-193 0 0,0 0 1 0 0,-1 0-1 0 0,0 0 0 0 0,0 0 1 0 0,0 0-1 0 0,-1 0 0 0 0,1 0 1 0 0,-1 0-1 0 0,-4 10 0 0 0,4-13-179 0 0,-1 0-1 0 0,0 0 0 0 0,0 0 0 0 0,0 0 0 0 0,0-1 1 0 0,0 1-1 0 0,0-1 0 0 0,-1 1 0 0 0,0-1 0 0 0,1 0 1 0 0,-5 3-1 0 0,-1 0 56 0 0,-1 0 0 0 0,-15 7 0 0 0,-2-2-1230 0 0,-1 0 1 0 0,-44 8-1 0 0,41-14-6329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17047 0 0,'0'0'1543'0'0,"-1"2"-1268"0"0,-62 111 63 0 0,-3 5-38 0 0,52-92-1507 0 0,-34 47 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110 145 2303 0 0,'-1'2'167'0'0,"-3"8"288"0"0,-4 8-68 0 0,-2-6 2031 0 0,9-11-1799 0 0,1-1 47 0 0,0 0 8 0 0,0 0-12 0 0,0 0-64 0 0,0 0-29 0 0,0 0-8 0 0,0 0 1 0 0,0 0 4 0 0,0 0 2 0 0,0 0 0 0 0,0 0-41 0 0,0 0-175 0 0,0 0-80 0 0,0 0-15 0 0,0 0-21 0 0,-11 9 31 0 0,6-3-190 0 0,0-1 0 0 0,1 1 1 0 0,-1-1-1 0 0,1 1 0 0 0,1 0 0 0 0,-1 1 0 0 0,1-1 1 0 0,0 1-1 0 0,-4 13 0 0 0,0 3 151 0 0,4-14-22 0 0,0 0 1 0 0,0-1 0 0 0,-1 1 0 0 0,-5 9-1 0 0,8-16-94 0 0,1-2 3 0 0,0 0 10 0 0,0 0 3 0 0,0 0 0 0 0,0 0-4 0 0,0 0-16 0 0,0 0-4 0 0,0 0 0 0 0,-1-11-12 0 0,1 7-135 0 0,1 1 0 0 0,0 0 0 0 0,-1-1 0 0 0,2 1 0 0 0,-1 0 0 0 0,0 0 0 0 0,1 0 1 0 0,-1 0-1 0 0,1 0 0 0 0,3-4 0 0 0,23-27-609 0 0,84-94-1106 0 0,-75 85 1602 0 0,-28 30 184 0 0,1 1-1 0 0,1 0 1 0 0,0 1 0 0 0,0 0 0 0 0,1 1 0 0 0,18-12-1 0 0,-28 21 16 0 0,-1 1-1 0 0,1 0 1 0 0,-1-1-1 0 0,1 1 1 0 0,0 0-1 0 0,-1 0 0 0 0,1 0 1 0 0,-1 0-1 0 0,1 0 1 0 0,0 0-1 0 0,-1 1 1 0 0,1-1-1 0 0,-1 0 1 0 0,3 2-1 0 0,-2-2 45 0 0,0 1-67 0 0,-1 0 0 0 0,1-1-1 0 0,-1 1 1 0 0,1 0-1 0 0,-1 0 1 0 0,0 0 0 0 0,1 0-1 0 0,-1 0 1 0 0,0 0 0 0 0,0 0-1 0 0,0 0 1 0 0,0 0-1 0 0,0 1 1 0 0,0-1 0 0 0,2 3-1 0 0,7 20 105 0 0,-6-14-66 0 0,-2 1 0 0 0,1 0 0 0 0,-1 0 0 0 0,-1 0 0 0 0,0 0 0 0 0,-1 0 0 0 0,0 0 0 0 0,0 0 0 0 0,-1 0 0 0 0,-1 0 1 0 0,-2 11-1 0 0,2-14-20 0 0,0 0 0 0 0,-1 0 0 0 0,0 0 0 0 0,-1 0 0 0 0,1 0 0 0 0,-2-1 0 0 0,1 0 0 0 0,-1 0 0 0 0,0 0 0 0 0,0 0 0 0 0,-1-1 0 0 0,0 0 0 0 0,0 0 1 0 0,-13 10-1 0 0,11-11 1 0 0,0 0 1 0 0,-1 0 0 0 0,-14 5-1 0 0,22-10-36 0 0,1 0-1 0 0,0 0 1 0 0,-1 0-1 0 0,1 0 1 0 0,-1 0-1 0 0,1 0 1 0 0,0 0-1 0 0,-1 0 1 0 0,1 0-1 0 0,-1-1 1 0 0,1 1-1 0 0,0 0 1 0 0,-1 0-1 0 0,1 0 1 0 0,0-1-1 0 0,-1 1 1 0 0,1 0-1 0 0,0 0 1 0 0,-1-1-1 0 0,1 1 1 0 0,0 0-1 0 0,-1-1 1 0 0,0 0-1 0 0,1 1 0 0 0,-1 0-1 0 0,0-1 1 0 0,1 1-1 0 0,-1 0 1 0 0,1-1-1 0 0,-1 1 1 0 0,0-1 0 0 0,1 1-1 0 0,-1-1 1 0 0,1 1-1 0 0,-1-1 1 0 0,1 0-1 0 0,-1 1 1 0 0,1-1-1 0 0,0 1 1 0 0,-1-1-1 0 0,1 0 1 0 0,0 1-1 0 0,-1-1 1 0 0,1 0-1 0 0,0 0 1 0 0,0 1 0 0 0,0-2-1 0 0,-1-1 16 0 0,-1-4-69 0 0,1 0 1 0 0,0 0-1 0 0,0-1 1 0 0,0-12-1 0 0,1 18 21 0 0,1 0 0 0 0,-1 0 0 0 0,1 0-1 0 0,0 0 1 0 0,0 0 0 0 0,0 0 0 0 0,0 0 0 0 0,0 1-1 0 0,0-1 1 0 0,0 0 0 0 0,3-2 0 0 0,0-1-47 0 0,4-5-23 0 0,0 1 1 0 0,0 0-1 0 0,1 0 0 0 0,0 1 0 0 0,0 0 0 0 0,1 1 1 0 0,0 0-1 0 0,0 1 0 0 0,19-9 0 0 0,1 0-126 0 0,-19 8 102 0 0,0 2 1 0 0,17-7 0 0 0,-13 7 12 0 0,-1-2 0 0 0,24-13-1 0 0,15-8-6 0 0,-45 25 141 0 0,0-1 0 0 0,-1-1 0 0 0,1 0-1 0 0,-1 0 1 0 0,7-6 0 0 0,-13 9 153 0 0,-1 2 17 0 0,0 0 17 0 0,2 1 47 0 0,0-1-213 0 0,-1 1-1 0 0,0 0 1 0 0,0-1 0 0 0,1 1 0 0 0,-1 0-1 0 0,0 0 1 0 0,0-1 0 0 0,0 1 0 0 0,0 0-1 0 0,0 0 1 0 0,0 0 0 0 0,0 0-1 0 0,0 1 1 0 0,-1-1 0 0 0,1 0 0 0 0,0 0-1 0 0,-1 0 1 0 0,2 2 0 0 0,-1 4-5 0 0,1-1 0 0 0,-1 1 1 0 0,-1-1-1 0 0,1 1 0 0 0,-1 0 1 0 0,0-1-1 0 0,0 1 0 0 0,-1 0 0 0 0,-2 8 1 0 0,0 3 28 0 0,-2 0 1 0 0,-7 19-1 0 0,-43 86 133 0 0,52-114-196 0 0,-14 24 118 0 0,9-14-1542 0 0,7-17 586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130 192 2759 0 0,'0'3'482'0'0,"0"0"-1298"0"0,0 5 1962 0 0,0 8 3589 0 0,15-16-1756 0 0,-8-1-2561 0 0,0 0 0 0 0,1 0 0 0 0,-1-1 0 0 0,0 0 0 0 0,0 0 0 0 0,0-1 0 0 0,0 0 0 0 0,0 0 0 0 0,6-4 0 0 0,7-6 342 0 0,27-23 0 0 0,-3 2-354 0 0,-33 25-344 0 0,0 0 0 0 0,-1-1 0 0 0,15-18 0 0 0,-24 26-115 0 0,0 1 0 0 0,0-1-1 0 0,0 0 1 0 0,0 0 0 0 0,-1 1 0 0 0,1-1-1 0 0,0 0 1 0 0,-1 0 0 0 0,1 0-1 0 0,-1 0 1 0 0,0 0 0 0 0,0 0 0 0 0,1 0-1 0 0,-1 0 1 0 0,0 0 0 0 0,-1 1 0 0 0,1-1-1 0 0,0 0 1 0 0,-1 0 0 0 0,1 0-1 0 0,-1 0 1 0 0,0-2 0 0 0,0 3-143 0 0,0-1 17 0 0,0 1 154 0 0,-1 0-1 0 0,1 0 1 0 0,0 0 0 0 0,-1 0-1 0 0,1 1 1 0 0,-1-1 0 0 0,1 0-1 0 0,-1 0 1 0 0,0 1-1 0 0,1-1 1 0 0,-1 1 0 0 0,0 0-1 0 0,1 0 1 0 0,-1-1 0 0 0,0 1-1 0 0,1 0 1 0 0,-1 0-1 0 0,0 0 1 0 0,0 1 0 0 0,1-1-1 0 0,-1 0 1 0 0,0 1-1 0 0,1-1 1 0 0,-3 1 0 0 0,-5 3-55 0 0,0 0 0 0 0,1 0 0 0 0,-11 7 0 0 0,3-2-22 0 0,0 2 34 0 0,1 0 0 0 0,-1 0 0 0 0,2 1 0 0 0,-16 17 0 0 0,-4 3 8 0 0,-58 59 71 0 0,83-83 4 0 0,0 1 0 0 0,0 0 1 0 0,1 0-1 0 0,1 1 0 0 0,-1 0 0 0 0,-5 12 1 0 0,3-2 48 0 0,11-16-28 0 0,-1-1-2 0 0,1-2-22 0 0,-1 0 0 0 0,0 0 1 0 0,0 0-1 0 0,1 0 0 0 0,-1 0 0 0 0,1 0 0 0 0,-1 0 0 0 0,1 0 0 0 0,0 0 0 0 0,-1 0 0 0 0,1 0 1 0 0,0 0-1 0 0,0 0 0 0 0,0 0 0 0 0,-1-1 0 0 0,1 1 0 0 0,0 0 0 0 0,0-1 0 0 0,0 1 0 0 0,0 0 1 0 0,0-1-1 0 0,0 1 0 0 0,0-1 0 0 0,2 1 0 0 0,1 0 14 0 0,0 0-1 0 0,0 0 1 0 0,1-1 0 0 0,-1 1 0 0 0,0-1-1 0 0,1 0 1 0 0,-1 0 0 0 0,1 0 0 0 0,-1-1-1 0 0,0 1 1 0 0,0-1 0 0 0,1 0-1 0 0,4-3 1 0 0,13-1 55 0 0,117-28 87 0 0,-71 15-1465 0 0,-36 10 470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 8783 0 0,'0'0'399'0'0,"0"0"-4"0"0,0 0-158 0 0,0 0 268 0 0,0 0 146 0 0,-2 0 28 0 0,-46-5 2014 0 0,11 0-2008 0 0,33 4-676 0 0,-1 1 0 0 0,1 0 0 0 0,-1 0 0 0 0,1 1 0 0 0,0-1 0 0 0,-1 1-1 0 0,1 0 1 0 0,0 0 0 0 0,0 0 0 0 0,0 1 0 0 0,0-1 0 0 0,0 1 0 0 0,0 0 0 0 0,0 0 0 0 0,0 0-1 0 0,0 1 1 0 0,1 0 0 0 0,0-1 0 0 0,-1 1 0 0 0,-5 7 0 0 0,-5 9 166 0 0,-21 34-1 0 0,30-44-29 0 0,1 0-1 0 0,-1 1 1 0 0,2 0 0 0 0,-1 0-1 0 0,2 0 1 0 0,-3 13-1 0 0,4-17 5 0 0,0 1 0 0 0,1-1 0 0 0,0 1-1 0 0,1 10 1 0 0,-1-15 35 0 0,0-2 0 0 0,3 2 2 0 0,-2-2-161 0 0,1 1 1 0 0,-1-1-1 0 0,1 1 1 0 0,-1-1-1 0 0,1 1 1 0 0,-1-1-1 0 0,1 0 1 0 0,-1 0-1 0 0,1 1 1 0 0,0-1-1 0 0,-1-1 1 0 0,1 1-1 0 0,-1 0 1 0 0,1 0-1 0 0,0 0 1 0 0,-1-1 0 0 0,1 1-1 0 0,-1-1 1 0 0,1 1-1 0 0,2-2 1 0 0,5-3 81 0 0,0 0-1 0 0,11-9 1 0 0,0 0-77 0 0,2 1-905 0 0,-2-1 0 0 0,22-19 0 0 0,-24 17-668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3679 0 0,'0'0'284'0'0,"0"0"-74"0"0,0 0 382 0 0,0 0 189 0 0,0 0 34 0 0,0 0 46 0 0,0 0 166 0 0,0 0 77 0 0,0 0 14 0 0,0 0-24 0 0,2 0-113 0 0,19 1 2051 0 0,-19 0-2863 0 0,-2-1-38 0 0,2 1-30 0 0,6 4-59 0 0,-6-3 62 0 0,5-14 168 0 0,8-21 609 0 0,-10 21-548 0 0,1 0 0 0 0,0 0 0 0 0,1 0 0 0 0,15-20 0 0 0,4-1-181 0 0,-14 17-57 0 0,14-15 0 0 0,-22 27-86 0 0,1 0 0 0 0,-1 0 0 0 0,1 0 0 0 0,0 1 0 0 0,0-1 1 0 0,0 1-1 0 0,0 1 0 0 0,6-4 0 0 0,-8 5-9 0 0,0 1 0 0 0,0-1 0 0 0,0 0 0 0 0,0 1 0 0 0,0 0 0 0 0,5 0 0 0 0,11 1 0 0 0,-15 2 0 0 0,-1 0 0 0 0,0-1 7 0 0,0 0 0 0 0,-1 1 0 0 0,1-1 0 0 0,0 1 0 0 0,-1 0 0 0 0,0 0 0 0 0,0 0 0 0 0,0 0 0 0 0,0 0 0 0 0,0 0 0 0 0,-1 0 0 0 0,1 1 0 0 0,-1-1 0 0 0,0 1 0 0 0,0-1 0 0 0,0 1 0 0 0,-1-1 0 0 0,1 1 0 0 0,-1 7 0 0 0,0 0 29 0 0,0 1 1 0 0,-1 0 0 0 0,0-1-1 0 0,-5 22 1 0 0,-1-13 68 0 0,0 0 0 0 0,-10 21 0 0 0,2-7-28 0 0,9-18-24 0 0,5-1 1 0 0,3 0-32 0 0,1-2 8 0 0,-3-12-35 0 0,1-1 0 0 0,0 1 1 0 0,0 0-1 0 0,0-1 1 0 0,0 1-1 0 0,1-1 1 0 0,-1 0-1 0 0,0 1 0 0 0,0-1 1 0 0,0 0-1 0 0,0 1 1 0 0,0-1-1 0 0,0 0 1 0 0,0 0-1 0 0,1 0 0 0 0,-1 0 1 0 0,2-1-1 0 0,21-3-1639 0 0,-5-3-5007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43 3223 0 0,'1'-24'-273'0'0,"4"5"8719"0"0,-5 19-8308 0 0,0 0 0 0 0,0 0 0 0 0,0 0 0 0 0,0 1-1 0 0,0-1 1 0 0,0 0 0 0 0,0 0 0 0 0,0 0 0 0 0,0 0 0 0 0,0 0 0 0 0,0 0 0 0 0,0 0 0 0 0,0 0-1 0 0,0 0 1 0 0,0 0 0 0 0,0 0 0 0 0,0 0 0 0 0,0 0 0 0 0,0 0 0 0 0,0 0 0 0 0,1 0 0 0 0,-1 0-1 0 0,0 0 1 0 0,0 0 0 0 0,0 0 0 0 0,0 0 0 0 0,0 0 0 0 0,0 0 0 0 0,0 0 0 0 0,0 0 0 0 0,0 0-1 0 0,0 0 1 0 0,0 0 0 0 0,0 0 0 0 0,0 0 0 0 0,0 0 0 0 0,1 0 0 0 0,-1 0 0 0 0,0 0 0 0 0,0 0 0 0 0,0 0-1 0 0,0 0 1 0 0,0 0 0 0 0,0 0 0 0 0,0 0 0 0 0,0 0 0 0 0,0 0 0 0 0,0 0 0 0 0,0-1 0 0 0,0 1-1 0 0,0 0 1 0 0,0 0 0 0 0,0 0 0 0 0,0 0 0 0 0,0 0 0 0 0,-1 15 995 0 0,-6 18-1054 0 0,-22 60 0 0 0,-1-2-17 0 0,16-41-61 0 0,7-28-104 0 0,1-1 1 0 0,-5 31 0 0 0,11-49-121 0 0,0-3-8 0 0,0 0-21 0 0,3-1-85 0 0,0-1 161 0 0,0 0 1 0 0,0 0 0 0 0,0-1-1 0 0,0 1 1 0 0,0-1 0 0 0,0 1-1 0 0,-1-1 1 0 0,1 0-1 0 0,-1 0 1 0 0,2-4 0 0 0,15-22-6043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0,'0'0'864'0'0,"0"0"-696"0"0,0 0-168 0 0,0 0 0 0 0,0 0 584 0 0,12 8 88 0 0,0-3 8 0 0,1 1 8 0 0,1 4-912 0 0,1-1-192 0 0,2 2-32 0 0,1-4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31 12007 0 0,'0'0'547'0'0,"-1"-2"-11"0"0,-11-12-180 0 0,-2 1 2375 0 0,12 12-1795 0 0,-9 3-31 0 0,5 0-872 0 0,1-1-1 0 0,-1 1 1 0 0,0 0 0 0 0,1 0-1 0 0,0 0 1 0 0,-1 1 0 0 0,1 0-1 0 0,0 0 1 0 0,0 0-1 0 0,1 1 1 0 0,-7 5 0 0 0,-6 7 124 0 0,-22 29 0 0 0,26-30-138 0 0,-124 135-31 0 0,135-147 4 0 0,-1 0 0 0 0,1-1 0 0 0,-1 1 0 0 0,1 1 0 0 0,0-1 0 0 0,0 0 0 0 0,0 0 0 0 0,-2 6 0 0 0,4-7-53 0 0,0 0-4 0 0,1 0 47 0 0,0 0 0 0 0,0-1 0 0 0,0 1 1 0 0,1 0-1 0 0,-1-1 0 0 0,0 1 0 0 0,0-1 1 0 0,1 0-1 0 0,-1 1 0 0 0,1-1 0 0 0,0 0 1 0 0,-1 0-1 0 0,1 0 0 0 0,0 0 0 0 0,-1 0 1 0 0,1 0-1 0 0,0-1 0 0 0,0 1 0 0 0,0 0 1 0 0,0-1-1 0 0,0 0 0 0 0,0 1 0 0 0,0-1 1 0 0,0 0-1 0 0,3 0 0 0 0,7 0-90 0 0,1-1 0 0 0,-1 0 0 0 0,14-3 0 0 0,-10 1 68 0 0,21-3-70 0 0,-19 2 68 0 0,1 1 1 0 0,19 0-1 0 0,-31 3 33 0 0,-1 1-1 0 0,0-1 0 0 0,1 1 0 0 0,-1 0 1 0 0,0 0-1 0 0,1 1 0 0 0,-1 0 1 0 0,0 0-1 0 0,11 6 0 0 0,-12-5 10 0 0,1 0-1 0 0,-1 0 1 0 0,-1 1-1 0 0,1-1 0 0 0,0 1 1 0 0,-1 0-1 0 0,0 1 1 0 0,0-1-1 0 0,0 1 1 0 0,0-1-1 0 0,-1 1 0 0 0,0 0 1 0 0,0 1-1 0 0,0-1 1 0 0,-1 0-1 0 0,1 1 1 0 0,-1 0-1 0 0,-1-1 0 0 0,1 1 1 0 0,1 9-1 0 0,-3-11 36 0 0,0 0 0 0 0,0-1-1 0 0,0 1 1 0 0,0 0 0 0 0,-1-1-1 0 0,1 1 1 0 0,-1 0 0 0 0,0-1-1 0 0,0 1 1 0 0,0-1 0 0 0,-1 0-1 0 0,1 1 1 0 0,-1-1 0 0 0,0 0-1 0 0,-3 5 1 0 0,1-3 82 0 0,-1-1 0 0 0,0 1 0 0 0,0-1-1 0 0,0 0 1 0 0,0-1 0 0 0,-6 4 0 0 0,1-1-22 0 0,-17 11 192 0 0,-1-2 0 0 0,0 0 0 0 0,-45 15 0 0 0,-124 30-20 0 0,141-51-455 0 0,54-8 37 0 0,2-1-178 0 0,0-2-747 0 0,-1-7-327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305 401 3679 0 0,'2'0'284'0'0,"0"-1"-230"0"0,18 2 166 0 0,-18-1 12 0 0,-1 1 1 0 0,1-1-1 0 0,0 1 1 0 0,-1-1-1 0 0,1 1 1 0 0,-1 0 0 0 0,1-1-1 0 0,-1 1 1 0 0,0 0-1 0 0,1 0 1 0 0,-1 0-1 0 0,0 0 1 0 0,0 0-1 0 0,0 0 1 0 0,0 1-1 0 0,1-1 1 0 0,-2 0-1 0 0,1 1 1 0 0,0-1-1 0 0,1 2 1 0 0,0 2 156 0 0,0 0 0 0 0,0 0 1 0 0,0 0-1 0 0,1 5 0 0 0,-3-8 112 0 0,0 0-325 0 0,0 1 1 0 0,0-1-1 0 0,0 0 0 0 0,-1 1 0 0 0,1-1 0 0 0,-1 0 1 0 0,-1 4-1 0 0,2-6-64 0 0,0 2 406 0 0,-9 7 504 0 0,5-6-826 0 0,-1 0 0 0 0,1 0 0 0 0,-1 0 0 0 0,0 0 0 0 0,0-1 0 0 0,-1 0 0 0 0,1 0 0 0 0,0 0 0 0 0,-9 1 1 0 0,-2 0 100 0 0,1-2 1 0 0,-18 0-1 0 0,8 0-132 0 0,3-1-105 0 0,0-2 0 0 0,0 0 0 0 0,0-1 0 0 0,0-1 0 0 0,-38-14 0 0 0,57 17-75 0 0,-1 0 0 0 0,1 0 0 0 0,0 0 0 0 0,1-1 0 0 0,-1 0 0 0 0,0 0 0 0 0,0 1 0 0 0,1-2 0 0 0,-1 1 0 0 0,1 0 0 0 0,-4-4 0 0 0,6 5-119 0 0,0-3 77 0 0,0 1 0 0 0,1-1 1 0 0,0 1-1 0 0,0-1 1 0 0,0 1-1 0 0,0-1 1 0 0,1 1-1 0 0,-1-1 0 0 0,1 1 1 0 0,0 0-1 0 0,2-3 1 0 0,28-34-506 0 0,-23 30 389 0 0,5-7-30 0 0,58-67-295 0 0,103-93 1 0 0,-154 162 690 0 0,0 0 0 0 0,0 2 0 0 0,2 0 1 0 0,26-10-1 0 0,-38 17-1 0 0,-9 5-136 0 0,0 0-1 0 0,1 0 1 0 0,-1 0-1 0 0,1 0 0 0 0,-1 0 1 0 0,1 1-1 0 0,-1-1 1 0 0,1 1-1 0 0,0 0 0 0 0,-1-1 1 0 0,1 1-1 0 0,0 0 1 0 0,-1 1-1 0 0,6 0 1 0 0,-6 0-18 0 0,1 0 0 0 0,0 0 0 0 0,-1 1 0 0 0,1-1 0 0 0,-1 1 0 0 0,1-1 0 0 0,-1 1 0 0 0,0 0 0 0 0,0 0 0 0 0,0 0 1 0 0,0 0-1 0 0,0 0 0 0 0,0 1 0 0 0,1 2 0 0 0,1 1-21 0 0,-1 0-1 0 0,0 0 1 0 0,-1 0 0 0 0,1 1 0 0 0,-1-1-1 0 0,0 1 1 0 0,-1-1 0 0 0,1 1 0 0 0,-1 0-1 0 0,-1 0 1 0 0,1-1 0 0 0,-2 10 0 0 0,-1 10 124 0 0,-9 48-1 0 0,7-58-108 0 0,3-9-17 0 0,0-1 0 0 0,-1 0 1 0 0,0 0-1 0 0,0 0 1 0 0,0 0-1 0 0,-1 0 1 0 0,0 0-1 0 0,0-1 1 0 0,0 1-1 0 0,-1-1 1 0 0,0 0-1 0 0,0 0 1 0 0,0 0-1 0 0,-1 0 1 0 0,1-1-1 0 0,-1 0 0 0 0,0 0 1 0 0,-1 0-1 0 0,-7 4 1 0 0,-70 47 43 0 0,41-26-461 0 0,-50 23-1374 0 0,84-49 1470 0 0,1 1 1 0 0,0-1-1 0 0,-15 3 0 0 0,-6 3-1335 0 0,27-8 1457 0 0,-1-1 1 0 0,1 1-1 0 0,-1-1 0 0 0,1 0 0 0 0,-1 0 0 0 0,1 0 0 0 0,0 0 1 0 0,-1 0-1 0 0,1 0 0 0 0,-1 0 0 0 0,1 0 0 0 0,-1 0 0 0 0,1-1 1 0 0,0 1-1 0 0,-1 0 0 0 0,-1-2 0 0 0,0 1-3783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 2759 0 0,'5'-11'207'0'0,"-3"3"80"0"0,-1 6 979 0 0,-1 2 414 0 0,0 0 75 0 0,0 0-183 0 0,-1 15-489 0 0,-3 12-424 0 0,0 0 1 0 0,-2-1-1 0 0,-1 0 1 0 0,-16 43-1 0 0,0-2 34 0 0,13-37-443 0 0,-63 181 340 0 0,42-143-706 0 0,-68 110-1 0 0,83-154-53 0 0,7-11 1 0 0,0 0 0 0 0,1 0 0 0 0,-7 19-1 0 0,14-30-30 0 0,1-2-201 0 0,0 0-88 0 0,0 0-21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64 208 9671 0 0,'1'-3'266'0'0,"1"0"-18"0"0,11-7 242 0 0,-5 5 127 0 0,1-1-1 0 0,0 1 0 0 0,0 0 1 0 0,1 1-1 0 0,0 1 0 0 0,-1-1 1 0 0,1 1-1 0 0,1 1 1 0 0,-1 0-1 0 0,20-2 0 0 0,12 7-40 0 0,-29-1-512 0 0,7-3-46 0 0,-15-2-17 0 0,-2 1 7 0 0,2 1 5 0 0,15-8 39 0 0,-17 7-42 0 0,1 0 1 0 0,-1-1-1 0 0,1 1 0 0 0,-1-1 1 0 0,0 1-1 0 0,0-1 0 0 0,0 0 0 0 0,0 0 1 0 0,3-5-1 0 0,-1-1-25 0 0,0 0 1 0 0,0-1-1 0 0,6-16 0 0 0,-11 22-15 0 0,1 1 0 0 0,-1 0 0 0 0,1-1 0 0 0,-1 1 0 0 0,0 0 0 0 0,-1-1 0 0 0,1 1 0 0 0,0 0 0 0 0,-1-1 0 0 0,0 1-1 0 0,-1-4 1 0 0,1 3-19 0 0,1 3 42 0 0,-1 1 0 0 0,1 0 1 0 0,-1-1-1 0 0,1 1 0 0 0,-1-1 1 0 0,1 1-1 0 0,-1 0 0 0 0,0 0 1 0 0,1-1-1 0 0,-1 1 0 0 0,1 0 1 0 0,-1 0-1 0 0,0 0 0 0 0,1-1 1 0 0,-1 1-1 0 0,1 0 0 0 0,-1 0 1 0 0,0 0-1 0 0,1 0 0 0 0,-1 0 1 0 0,0 0-1 0 0,0 1 0 0 0,0-1-6 0 0,-2 0-15 0 0,0 0 1 0 0,0 1-1 0 0,0 0 0 0 0,0 0 1 0 0,0 0-1 0 0,0 0 0 0 0,0 0 1 0 0,0 0-1 0 0,0 1 0 0 0,0-1 1 0 0,1 1-1 0 0,-4 3 0 0 0,-31 28-327 0 0,24-20 242 0 0,-34 35-154 0 0,-57 77 0 0 0,66-78 286 0 0,23-28 4 0 0,-22 29 51 0 0,34-43-40 0 0,-1 0 0 0 0,1 1 0 0 0,1-1 0 0 0,-1 1-1 0 0,1 0 1 0 0,0-1 0 0 0,-2 10 0 0 0,4-13 34 0 0,0-2 16 0 0,3 0 4 0 0,6-1-79 0 0,-1 1-1 0 0,1-2 1 0 0,-1 1-1 0 0,1-1 1 0 0,-1 0-1 0 0,1-1 1 0 0,15-7-1 0 0,5-6-100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140 109 9215 0 0,'0'0'831'0'0,"1"2"-686"0"0,0-1-104 0 0,-1 0-1 0 0,1 0 0 0 0,-1 0 1 0 0,1 0-1 0 0,-1 0 1 0 0,1 0-1 0 0,0 0 0 0 0,0 0 1 0 0,0 0-1 0 0,0 0 0 0 0,-1 0 1 0 0,1 0-1 0 0,0 0 1 0 0,0-1-1 0 0,1 1 0 0 0,-1 0 1 0 0,0-1-1 0 0,0 1 0 0 0,0-1 1 0 0,0 1-1 0 0,0-1 1 0 0,1 0-1 0 0,-1 0 0 0 0,0 1 1 0 0,0-1-1 0 0,1 0 0 0 0,-1 0 1 0 0,0 0-1 0 0,0 0 1 0 0,1 0-1 0 0,-1 0 0 0 0,0-1 1 0 0,0 1-1 0 0,1 0 0 0 0,-1-1 1 0 0,0 1-1 0 0,0 0 0 0 0,0-1 1 0 0,0 0-1 0 0,0 1 1 0 0,0-1-1 0 0,2-1 0 0 0,2-1 174 0 0,0-1 0 0 0,-1 1 0 0 0,1-2 0 0 0,-1 1 0 0 0,0 0 0 0 0,0-1 0 0 0,6-8 0 0 0,-8 9-215 0 0,1-1 1 0 0,-1 1-1 0 0,1-1 0 0 0,-1 0 0 0 0,-1 1 0 0 0,1-1 1 0 0,-1 0-1 0 0,1 0 0 0 0,-1 0 0 0 0,-1 0 0 0 0,1 0 1 0 0,-1 0-1 0 0,0-1 0 0 0,-1-8 0 0 0,1 14-3 0 0,-1 0 0 0 0,0 0 0 0 0,1 0 0 0 0,-1 0 0 0 0,0 1 0 0 0,1-1 0 0 0,-1 0 0 0 0,1 0 0 0 0,-1 0 0 0 0,0 0 0 0 0,1 1 0 0 0,-1-1 0 0 0,1 0 0 0 0,-2 1 0 0 0,-5 4 34 0 0,0 1-1 0 0,1-1 0 0 0,0 1 1 0 0,0 1-1 0 0,0-1 0 0 0,1 1 1 0 0,0 0-1 0 0,-6 11 0 0 0,0-2 157 0 0,-17 29 100 0 0,2 2 0 0 0,2 1 1 0 0,2 1-1 0 0,2 1 1 0 0,-14 53-1 0 0,32-94-282 0 0,-1-1 2 0 0,1 0 1 0 0,0 0 0 0 0,0 0 0 0 0,0 9 0 0 0,2-15 427 0 0,4-3-367 0 0,0 1 0 0 0,-1-1 0 0 0,1-1-1 0 0,-1 1 1 0 0,1 0 0 0 0,-1-1 0 0 0,1 0-1 0 0,-1 1 1 0 0,3-4 0 0 0,0 2 35 0 0,24-16 205 0 0,-2-1 1 0 0,40-36 0 0 0,-25 19-309 0 0,76-67-4592 0 0,-97 84 3845 0 0,17-16-1211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2 201 3223 0 0,'0'0'143'0'0,"1"2"-3"0"0,7 17 3022 0 0,-8-19-3041 0 0,0 1-1 0 0,0-1 1 0 0,0 0 0 0 0,0 0 0 0 0,0 0 0 0 0,0 0 0 0 0,0 0 0 0 0,0 0-1 0 0,0 0 1 0 0,0 0 0 0 0,1 0 0 0 0,-1 0 0 0 0,0 0 0 0 0,0 1 0 0 0,0-1-1 0 0,0 0 1 0 0,0 0 0 0 0,0 0 0 0 0,0 0 0 0 0,0 0 0 0 0,0 0 0 0 0,0 0-1 0 0,0 0 1 0 0,0 0 0 0 0,0 1 0 0 0,0-1 0 0 0,0 0 0 0 0,0 0 0 0 0,0 0-1 0 0,-1 0 1 0 0,1 0 0 0 0,0 0 0 0 0,0 0 0 0 0,0 0 0 0 0,0 0 0 0 0,0 0-1 0 0,0 1 1 0 0,0-1 0 0 0,0 0 0 0 0,0 0 0 0 0,0 0 0 0 0,0 0 0 0 0,0 0-1 0 0,0 0 1 0 0,-1 0 0 0 0,1 0 0 0 0,0 0 0 0 0,0 0 0 0 0,0 0 0 0 0,0 0 0 0 0,0 0-1 0 0,0 0 1 0 0,0 0 0 0 0,0 0 0 0 0,0 0 0 0 0,-1 0 0 0 0,1 0 0 0 0,0 0-1 0 0,0 0 1 0 0,0 0 0 0 0,-7-7 6170 0 0,5 1-8256 0 0,2 3 1991 0 0,1-1 1 0 0,-1 1-1 0 0,1 0 1 0 0,0 0-1 0 0,-1-1 1 0 0,1 1 0 0 0,1 0-1 0 0,-1 0 1 0 0,0 0-1 0 0,1 0 1 0 0,3-4-1 0 0,2-4 151 0 0,17-15-1 0 0,1-3-54 0 0,-15 17-245 0 0,0-1 0 0 0,1 2-1 0 0,23-20 1 0 0,-28 27 74 0 0,0-1 1 0 0,0 1-1 0 0,0 0 1 0 0,0 1-1 0 0,1-1 1 0 0,-1 1-1 0 0,1 1 1 0 0,0-1 0 0 0,0 1-1 0 0,10-2 1 0 0,-15 4 36 0 0,0 0 0 0 0,-1 0 0 0 0,1 1 0 0 0,0-1-1 0 0,-1 0 1 0 0,1 1 0 0 0,0-1 0 0 0,-1 0 0 0 0,1 1 0 0 0,-1 0 0 0 0,1 0 0 0 0,-1-1 0 0 0,1 1 0 0 0,-1 0 0 0 0,0 0 0 0 0,3 2 0 0 0,-2-1 19 0 0,10 8-7 0 0,-3 3 11 0 0,-7-9 28 0 0,0 1 0 0 0,-1 0 0 0 0,1 0 0 0 0,-1-1 0 0 0,0 1-1 0 0,0 0 1 0 0,-1 0 0 0 0,1 0 0 0 0,-2 10 0 0 0,1-12 37 0 0,-1-1-49 0 0,0 0-1 0 0,1 1 0 0 0,-1-1 0 0 0,0 0 1 0 0,-1-1-1 0 0,1 1 0 0 0,0 0 1 0 0,-2 2-1 0 0,-2 3 37 0 0,-16 24 147 0 0,17-26-186 0 0,0 0 0 0 0,0 0 0 0 0,1 1-1 0 0,0 0 1 0 0,0 0 0 0 0,0 0-1 0 0,-3 9 1 0 0,4-8-93 0 0,1-4 11 0 0,0-1 1 0 0,0 1 0 0 0,1-1 0 0 0,-1 1 0 0 0,1-1-1 0 0,-1 1 1 0 0,1 0 0 0 0,0-1 0 0 0,0 1-1 0 0,0 0 1 0 0,0-1 0 0 0,1 1 0 0 0,0 3 0 0 0,-1-5-284 0 0,0-1 216 0 0,0 1-1 0 0,0 0 0 0 0,0-1 1 0 0,0 1-1 0 0,1 0 1 0 0,-1-1-1 0 0,0 1 1 0 0,0-1-1 0 0,1 1 0 0 0,-1 0 1 0 0,0-1-1 0 0,1 1 1 0 0,-1-1-1 0 0,1 1 1 0 0,-1-1-1 0 0,0 1 1 0 0,1-1-1 0 0,-1 1 0 0 0,1-1 1 0 0,0 1-1 0 0,10 5-5538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44 9007 0 0,'0'0'414'0'0,"0"0"-12"0"0,0 0-196 0 0,0 0 124 0 0,0 0 81 0 0,0 0 18 0 0,-2 0 2 0 0,-12 5 249 0 0,0 1-1 0 0,0 0 1 0 0,0 0 0 0 0,-12 10 0 0 0,19-12-620 0 0,0 2 1 0 0,0-1 0 0 0,1 1-1 0 0,0 0 1 0 0,0 0-1 0 0,1 1 1 0 0,0 0 0 0 0,0 0-1 0 0,0 0 1 0 0,1 0 0 0 0,0 1-1 0 0,0 0 1 0 0,1-1 0 0 0,0 1-1 0 0,1 1 1 0 0,-1-1-1 0 0,1 0 1 0 0,1 1 0 0 0,0-1-1 0 0,0 1 1 0 0,1-1 0 0 0,0 13-1 0 0,1-15-20 0 0,0 0 1 0 0,1 0-1 0 0,-1-1 0 0 0,1 1 0 0 0,0 0 1 0 0,1-1-1 0 0,-1 1 0 0 0,5 6 0 0 0,-7-12-34 0 0,3 4 64 0 0,0 1-1 0 0,1-1 0 0 0,-1 0 0 0 0,1 0 1 0 0,0-1-1 0 0,5 5 0 0 0,-4-4 22 0 0,-3-2-61 0 0,0 0 0 0 0,0 0 0 0 0,1-1 0 0 0,-1 1-1 0 0,1-1 1 0 0,-1 1 0 0 0,1-1 0 0 0,0 0 0 0 0,-1 0 0 0 0,1 0 0 0 0,0 0-1 0 0,0-1 1 0 0,-1 1 0 0 0,1-1 0 0 0,0 0 0 0 0,0 1 0 0 0,0-1-1 0 0,0 0 1 0 0,0-1 0 0 0,0 1 0 0 0,-1 0 0 0 0,1-1 0 0 0,0 0-1 0 0,4-1 1 0 0,-4 0 4 0 0,0 1 0 0 0,1-1 0 0 0,-1 0 0 0 0,0-1-1 0 0,0 1 1 0 0,0 0 0 0 0,0-1 0 0 0,-1 0 0 0 0,1 0-1 0 0,-1 0 1 0 0,1 0 0 0 0,-1 0 0 0 0,0 0 0 0 0,0 0-1 0 0,-1-1 1 0 0,1 1 0 0 0,1-4 0 0 0,-1-1 38 0 0,0 0 0 0 0,0 0 1 0 0,0 0-1 0 0,-1-1 0 0 0,-1 1 1 0 0,1 0-1 0 0,-1 0 0 0 0,0-1 0 0 0,-1 1 1 0 0,0 0-1 0 0,-1 0 0 0 0,-2-11 1 0 0,0 7-41 0 0,-1 1 1 0 0,0-1-1 0 0,0 1 1 0 0,-1 0-1 0 0,0 1 1 0 0,-1-1-1 0 0,-13-14 1 0 0,10 12-93 0 0,-1 0-1 0 0,0 1 1 0 0,-1 1 0 0 0,0 0 0 0 0,-1 0 0 0 0,-15-9 0 0 0,26 20-252 0 0,-5-4 589 0 0,5 2-4286 0 0,2 2 2183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20 5063 0 0,'0'0'232'0'0,"0"-2"-13"0"0,-2-6-174 0 0,-1 0 213 0 0,2 7 1071 0 0,1 1 438 0 0,0 0 79 0 0,0 0-151 0 0,0 0-679 0 0,0 0-301 0 0,0 0-62 0 0,-13 3 987 0 0,9 1-1432 0 0,-1 1-1 0 0,1-1 1 0 0,1 1 0 0 0,-1 0 0 0 0,1 0-1 0 0,0 1 1 0 0,0-1 0 0 0,0 1 0 0 0,-3 10-1 0 0,-1 9 230 0 0,-5 26 0 0 0,4-16-228 0 0,-31 137 108 0 0,16-64 17 0 0,-41 119 0 0 0,32-120-300 0 0,-4 9 4 0 0,33-109-600 0 0,-2 10-5234 0 0,5-17-374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11255 0 0,'0'0'515'0'0,"2"-1"-7"0"0,12-9-298 0 0,-8 9-228 0 0,-2 2 27 0 0,37-16 1200 0 0,-3 2 573 0 0,-1 3-507 0 0,-25 6-861 0 0,0 1 0 0 0,0 0 0 0 0,0 0 0 0 0,23 0 0 0 0,-17 3 5 0 0,0 1 0 0 0,35 7-1 0 0,-18-3-70 0 0,-24-3-320 0 0,1 0 1 0 0,-1 0-1 0 0,14 5 1 0 0,-11-2-877 0 0,-1 1-318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4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230 177 11519 0 0,'-8'-5'1227'0'0,"7"5"-1153"0"0,0 0-1 0 0,0 0 1 0 0,0-1-1 0 0,0 1 1 0 0,0 0 0 0 0,0 0-1 0 0,0 0 1 0 0,-1 0 0 0 0,1 0-1 0 0,0 1 1 0 0,0-1-1 0 0,0 0 1 0 0,0 0 0 0 0,0 1-1 0 0,0-1 1 0 0,0 0 0 0 0,0 1-1 0 0,1-1 1 0 0,-1 1-1 0 0,0 0 1 0 0,0-1 0 0 0,0 1-1 0 0,0-1 1 0 0,-1 3 0 0 0,-1-1 417 0 0,-29 30 1724 0 0,31-30-2443 0 0,1-2 69 0 0,0 0 30 0 0,0 0 7 0 0,-1 1 22 0 0,-3 7 92 0 0,3-6 79 0 0,12-8 173 0 0,-4 2-199 0 0,1 0 1 0 0,-1 0-1 0 0,0 0 0 0 0,0-1 1 0 0,-1 0-1 0 0,1 0 0 0 0,9-11 1 0 0,22-28 252 0 0,52-80 0 0 0,-89 124-298 0 0,-1 0 1 0 0,0 0 0 0 0,0 0 0 0 0,0 0 0 0 0,0 0 0 0 0,0-1 0 0 0,0 1 0 0 0,0 0 0 0 0,0 0-1 0 0,0 0 1 0 0,0 0 0 0 0,1 0 0 0 0,-1 0 0 0 0,0 0 0 0 0,0-1 0 0 0,0 1 0 0 0,0 0 0 0 0,0 0-1 0 0,0 0 1 0 0,0 0 0 0 0,0 0 0 0 0,0-1 0 0 0,0 1 0 0 0,0 0 0 0 0,0 0 0 0 0,0 0 0 0 0,0 0-1 0 0,0 0 1 0 0,0 0 0 0 0,-1-1 0 0 0,1 1 0 0 0,0 0 0 0 0,0 0 0 0 0,0 0 0 0 0,0 0-1 0 0,0 0 1 0 0,0 0 0 0 0,0 0 0 0 0,0-1 0 0 0,0 1 0 0 0,0 0 0 0 0,-1 0 0 0 0,1 0 0 0 0,0 0-1 0 0,0 0 1 0 0,0 0 0 0 0,0 0 0 0 0,0 0 0 0 0,0 0 0 0 0,0 0 0 0 0,-1 0 0 0 0,1 0 0 0 0,0 0-1 0 0,0 0 1 0 0,0 0 0 0 0,0 0 0 0 0,0 0 0 0 0,-1 0 0 0 0,1 0 0 0 0,0 0 0 0 0,0 0 0 0 0,0 0-1 0 0,-16 3-135 0 0,-21 10-259 0 0,35-13 382 0 0,-12 7-48 0 0,0 1-1 0 0,1 0 0 0 0,0 1 0 0 0,-15 12 1 0 0,6-4 19 0 0,-9 6 133 0 0,-52 50 1 0 0,72-61 34 0 0,0-1 0 0 0,1 2 0 0 0,1-1-1 0 0,0 1 1 0 0,1 1 0 0 0,0 0 0 0 0,-7 18 0 0 0,14-30 41 0 0,2 1 0 0 0,0-1-142 0 0,0 0 0 0 0,0 0-1 0 0,0-1 1 0 0,1 1 0 0 0,-1 0-1 0 0,1 0 1 0 0,-1-1 0 0 0,1 1-1 0 0,-1-1 1 0 0,1 1 0 0 0,0-1-1 0 0,0 0 1 0 0,0 1 0 0 0,0-1-1 0 0,0 0 1 0 0,0-1-1 0 0,0 1 1 0 0,0 0 0 0 0,0 0-1 0 0,0-1 1 0 0,1 1 0 0 0,-1-1-1 0 0,0 0 1 0 0,4 0 0 0 0,3 0-201 0 0,0 0 0 0 0,0-1 0 0 0,1 0 0 0 0,-1-1 0 0 0,9-3 0 0 0,9-3-1129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5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157 321 5983 0 0,'1'2'274'0'0,"2"6"-476"0"0,2 14 7258 0 0,-6-20-6614 0 0,0-2-337 0 0,-1 1-1 0 0,0-1 1 0 0,1 1 0 0 0,-1-1 0 0 0,1 1 0 0 0,-1 0 0 0 0,1 0 0 0 0,-3 1 0 0 0,-2 2 143 0 0,-8 1 348 0 0,1 0 1 0 0,-1-1 0 0 0,0-1 0 0 0,-1 0 0 0 0,-19 1 0 0 0,32-3-529 0 0,0-1 1 0 0,0 0 0 0 0,0 1-1 0 0,0-1 1 0 0,0 0-1 0 0,0 0 1 0 0,0 0-1 0 0,0-1 1 0 0,-1 1 0 0 0,1-1-1 0 0,0 1 1 0 0,0-1-1 0 0,-3-1 1 0 0,4 2 148 0 0,1-3-7 0 0,-3-26 131 0 0,2 24-299 0 0,0 0-1 0 0,1 0 0 0 0,-1 1 0 0 0,1-1 1 0 0,0 0-1 0 0,0 0 0 0 0,1 0 1 0 0,0 0-1 0 0,-1 0 0 0 0,1 0 1 0 0,3-6-1 0 0,6-12 21 0 0,2 0 0 0 0,1 1 0 0 0,0 0 1 0 0,1 1-1 0 0,2 1 0 0 0,0 0 0 0 0,31-29 0 0 0,-22 25-64 0 0,-17 14-9 0 0,1 1-1 0 0,1 1 0 0 0,0 0 1 0 0,18-13-1 0 0,-24 19 11 0 0,1 1 0 0 0,-1-1-1 0 0,1 1 1 0 0,-1 0 0 0 0,1 0 0 0 0,-1 0-1 0 0,1 1 1 0 0,-1 0 0 0 0,1 0 0 0 0,0 0-1 0 0,-1 0 1 0 0,1 1 0 0 0,0-1 0 0 0,-1 1-1 0 0,1 0 1 0 0,5 3 0 0 0,19 2 102 0 0,-25-5-71 0 0,1 0-1 0 0,-1 0 1 0 0,0 1 0 0 0,7 3-1 0 0,8 4 12 0 0,-15-5-17 0 0,-1 0-17 0 0,12 9 4 0 0,-12-7 12 0 0,-2-2-3 0 0,1 0-7 0 0,0 0 1 0 0,0 0 0 0 0,-1 1 0 0 0,1-1-1 0 0,-1 0 1 0 0,1 7 0 0 0,-2-8-4 0 0,0 0 0 0 0,0-1-1 0 0,0 1 1 0 0,-1-1 0 0 0,1 1 0 0 0,-2 3 0 0 0,0 7 27 0 0,-2 2-2 0 0,0 0 0 0 0,0 0-1 0 0,-13 26 1 0 0,5-13 14 0 0,4-10-82 0 0,-2-1 0 0 0,0 0-1 0 0,-1 0 1 0 0,-14 16 0 0 0,16-22-81 0 0,-1-1 1 0 0,-13 12 0 0 0,1-1-193 0 0,17-17-187 0 0,1-1 0 0 0,-1 1-1 0 0,1-1 1 0 0,-1 0 0 0 0,0 0-1 0 0,0-1 1 0 0,-1 1 0 0 0,-8 2-1 0 0,11-5-1034 0 0,-7-3-144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13935 0 0,'0'0'638'0'0,"0"0"-14"0"0,-1 1-399 0 0,-25 34 122 0 0,2 2-1 0 0,2 0 1 0 0,-35 81 0 0 0,-4 62 555 0 0,9-25-288 0 0,24-93-520 0 0,-2-2 0 0 0,-42 61 1 0 0,11-19-260 0 0,45-71-108 0 0,15-29 117 0 0,6-3-11 0 0,17-2-1155 0 0,7-8-4620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5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0,'0'0'542'0'0,"2"1"1063"0"0,0 1-1165 0 0,9 4 1649 0 0,-1 1 1 0 0,0 0-1 0 0,17 17 0 0 0,-23-21-1905 0 0,-1 0 0 0 0,1 0 1 0 0,0-1-1 0 0,-1 1 0 0 0,1-1 0 0 0,7 3 0 0 0,14 8 639 0 0,12 16 694 0 0,43 41 0 0 0,62 62 864 0 0,34 38-1152 0 0,-169-164-1212 0 0,6 7 22 0 0,1-1 0 0 0,19 13 1 0 0,-22-19 13 0 0,-9-5 12 0 0,0-2-6 0 0,-1 0-208 0 0,0 1 0 0 0,-1 0-1 0 0,1-1 1 0 0,0 1 0 0 0,-1-1 0 0 0,1 1-1 0 0,0-1 1 0 0,-1 1 0 0 0,1-1-1 0 0,0 0 1 0 0,-1 1 0 0 0,1-1 0 0 0,-1 0-1 0 0,1 1 1 0 0,-1-1 0 0 0,1 0 0 0 0,-1 0-1 0 0,0 1 1 0 0,1-2 0 0 0,-1 0-7206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10367 0 0,'0'0'472'0'0,"0"0"-9"0"0,-1 2-296 0 0,-7 12 1241 0 0,-12 27 1 0 0,12-25-1116 0 0,0 0 0 0 0,-1 0 0 0 0,-1-1-1 0 0,0 0 1 0 0,-1 0 0 0 0,-16 14 0 0 0,10-8-104 0 0,-33 38 104 0 0,-132 162 855 0 0,130-150-656 0 0,-55 94 1 0 0,37-49-545 0 0,70-116-49 0 0,-1 1 0 0 0,1-1-1 0 0,0 1 1 0 0,0-1 0 0 0,-1 1-1 0 0,1-1 1 0 0,0 1 0 0 0,-1-1-1 0 0,1 0 1 0 0,-1 1 0 0 0,1-1 0 0 0,0 1-1 0 0,-1-1 1 0 0,1 0 0 0 0,-1 1-1 0 0,1-1 1 0 0,-1 0 0 0 0,1 0-1 0 0,-1 1 1 0 0,1-1 0 0 0,-2 0 0 0 0,2 0 58 0 0,0 0 0 0 0,-1 0 0 0 0,1-1 0 0 0,0 1 0 0 0,0 0 1 0 0,-1 0-1 0 0,1-1 0 0 0,0 1 0 0 0,0 0 0 0 0,-1-1 0 0 0,1 1 1 0 0,0 0-1 0 0,0-1 0 0 0,0 1 0 0 0,0 0 0 0 0,0-1 1 0 0,0 1-1 0 0,-1-1 0 0 0,1 1 0 0 0,0 0 0 0 0,0-1 0 0 0,0 0 1 0 0,0-3-154 0 0,0 1 0 0 0,0-1 0 0 0,0 0 0 0 0,0 0 0 0 0,2-4 0 0 0,3-12-579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5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91 176 7223 0 0,'-1'2'331'0'0,"-5"7"-8"0"0,-2-1-206 0 0,6-6 113 0 0,-1-1 0 0 0,1 1 0 0 0,-1 0 0 0 0,1-1-1 0 0,-1 0 1 0 0,0 1 0 0 0,0-1 0 0 0,0 0 0 0 0,1-1 0 0 0,-1 1 0 0 0,0 0 0 0 0,0-1 0 0 0,0 0-1 0 0,0 1 1 0 0,0-1 0 0 0,-6-1 0 0 0,-1 1 826 0 0,8 0-528 0 0,2 0-41 0 0,-2 0-21 0 0,-5 0-2 0 0,5 0 14 0 0,2 0 54 0 0,0 0 20 0 0,0 0 6 0 0,0 0-28 0 0,0 0-130 0 0,0 0-59 0 0,0 0-12 0 0,0 0-15 0 0,0 0-62 0 0,0 0-27 0 0,2 1-8 0 0,4 1-127 0 0,-1 0 0 0 0,1 0-1 0 0,-1-1 1 0 0,1 0 0 0 0,0 1 0 0 0,-1-2-1 0 0,1 1 1 0 0,0-1 0 0 0,0 0-1 0 0,-1 0 1 0 0,1-1 0 0 0,6 0 0 0 0,12-4 241 0 0,37-13 0 0 0,-25 7-112 0 0,253-88 452 0 0,-223 72-599 0 0,-32 12-25 0 0,1 1 0 0 0,59-14 0 0 0,-89 27-95 0 0,1 0 1 0 0,-1 1-1 0 0,1-1 0 0 0,0 1 0 0 0,-1 0 1 0 0,1 1-1 0 0,-1-1 0 0 0,1 1 0 0 0,0 0 1 0 0,-1 1-1 0 0,0-1 0 0 0,1 1 0 0 0,-1 0 1 0 0,0 0-1 0 0,0 1 0 0 0,0-1 0 0 0,0 1 1 0 0,-1 0-1 0 0,1 1 0 0 0,-1-1 0 0 0,7 8 1 0 0,-6-9-1268 0 0,8 1-372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5983 0 0,'0'2'274'0'0,"1"6"133"0"0,-1-1 0 0 0,0 0 1 0 0,-3 15-1 0 0,2-14 505 0 0,1-6 291 0 0,0-2-165 0 0,0 0-751 0 0,0 2-370 0 0,0 6-26 0 0,0 1 428 0 0,-1 0 1 0 0,0 0-1 0 0,-1 0 0 0 0,0 0 1 0 0,-1 0-1 0 0,1 0 0 0 0,-2-1 1 0 0,1 1-1 0 0,-9 13 0 0 0,8-13 75 0 0,0 1 1 0 0,0-1-1 0 0,0 1 0 0 0,2 0 0 0 0,-3 14 1 0 0,1-1 30 0 0,0 31 0 0 0,5 28-56 0 0,0-70-315 0 0,1-1 0 0 0,0 1 1 0 0,1-1-1 0 0,8 22 0 0 0,-11-31-44 0 0,1 0-1 0 0,0 0 1 0 0,0 1 0 0 0,0-1-1 0 0,0 0 1 0 0,0 0-1 0 0,1 0 1 0 0,-1-1-1 0 0,1 1 1 0 0,-1 0 0 0 0,1 0-1 0 0,0-1 1 0 0,-1 1-1 0 0,1-1 1 0 0,0 0-1 0 0,0 1 1 0 0,0-1 0 0 0,0 0-1 0 0,0 0 1 0 0,1 0-1 0 0,-1 0 1 0 0,0-1-1 0 0,0 1 1 0 0,1-1 0 0 0,-1 1-1 0 0,0-1 1 0 0,1 0-1 0 0,-1 0 1 0 0,0 0-1 0 0,1 0 1 0 0,-1 0 0 0 0,0 0-1 0 0,0-1 1 0 0,1 1-1 0 0,-1-1 1 0 0,0 0-1 0 0,0 1 1 0 0,1-1 0 0 0,-1 0-1 0 0,0 0 1 0 0,0 0-1 0 0,0-1 1 0 0,0 1-1 0 0,0 0 1 0 0,-1-1 0 0 0,1 0-1 0 0,0 1 1 0 0,-1-1-1 0 0,3-3 1 0 0,6-8 47 0 0,-1 0-1 0 0,-1-1 1 0 0,0 0 0 0 0,-1-1-1 0 0,0 1 1 0 0,-1-1 0 0 0,-1-1 0 0 0,-1 1-1 0 0,0-1 1 0 0,-1 1 0 0 0,0-1-1 0 0,0-26 1 0 0,-2 31-12 0 0,-1-4-178 0 0,-1-29 1 0 0,0 38 43 0 0,0 0 1 0 0,0 0 0 0 0,-1 1 0 0 0,0-1-1 0 0,0 0 1 0 0,0 1 0 0 0,-7-11 0 0 0,5 10 58 0 0,-1 1 0 0 0,1-1 0 0 0,-1 1 0 0 0,-1 0 0 0 0,1 0 0 0 0,-1 1 0 0 0,0 0 0 0 0,0 0 0 0 0,0 0-1 0 0,-10-4 1 0 0,-7-5-9 0 0,0-6 79 0 0,19 15-22 0 0,-1-1 0 0 0,0 1 0 0 0,0 0-1 0 0,0 1 1 0 0,-10-6 0 0 0,-15-12 290 0 0,29 21-525 0 0,1 0-86 0 0,0 0-757 0 0,0 0-3116 0 0,0 0-1339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15031 0 0,'0'0'1358'0'0,"-1"1"-1118"0"0,-18 37 165 0 0,1 0 1 0 0,-18 56 0 0 0,20-50-413 0 0,-104 339-314 0 0,119-380 340 0 0,-10 43-4979 0 0,7-28-450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4:2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510 135 1839 0 0,'0'0'392'0'0,"0"-1"974"0"0,-8-35 4849 0 0,0 1-3669 0 0,8 34-2362 0 0,-1-2-36 0 0,-7-26-271 0 0,8 28 21 0 0,-2-1-129 0 0,-16-24-648 0 0,17 25 521 0 0,1 1-24 0 0,0 0-2 0 0,-2 1 28 0 0,-4 3 161 0 0,0 0 0 0 0,0 0 0 0 0,-9 10 0 0 0,-15 9 2501 0 0,21-13-1417 0 0,1-1 1230 0 0,7-6-2053 0 0,0-1-30 0 0,-13 8 352 0 0,-25 11-295 0 0,31-16-95 0 0,0-1 0 0 0,0 1 1 0 0,0 1-1 0 0,1-1 0 0 0,0 1 0 0 0,0 0 1 0 0,-11 13-1 0 0,-12 18-65 0 0,29-33 67 0 0,-1 0 0 0 0,-11 5 0 0 0,6-6 0 0 0,6-2 0 0 0,-1 0 0 0 0,0 0 0 0 0,0 0 0 0 0,1 1 0 0 0,-1-1 0 0 0,0 0 0 0 0,1 1 0 0 0,-1-1 0 0 0,1 1 0 0 0,-2 1 0 0 0,-6 7 22 0 0,-17 15 108 0 0,7-5 10 0 0,13-16-114 0 0,-7 13 20 0 0,-1 3-42 0 0,-24 23 242 0 0,37-42-140 0 0,1-1-2 0 0,0 0-98 0 0,-1 0 0 0 0,1 1 1 0 0,0-1-1 0 0,0 0 0 0 0,-1 0 0 0 0,1 0 0 0 0,0 0 0 0 0,0 1 0 0 0,0-1 0 0 0,-1 0 0 0 0,1 0 1 0 0,0 1-1 0 0,0-1 0 0 0,0 0 0 0 0,0 0 0 0 0,0 1 0 0 0,-1-1 0 0 0,1 0 0 0 0,0 0 0 0 0,0 1 0 0 0,0-1 1 0 0,0 0-1 0 0,0 0 0 0 0,0 1 0 0 0,0 0 6 0 0,0-1 1 0 0,0 0-1 0 0,0 0 1 0 0,0 1-1 0 0,0-1 1 0 0,0 0-1 0 0,0 0 1 0 0,0 1-1 0 0,-1-1 0 0 0,1 0 1 0 0,0 0-1 0 0,0 1 1 0 0,0-1-1 0 0,0 0 1 0 0,0 0-1 0 0,-1 1 1 0 0,1-1-1 0 0,0 0 1 0 0,0 0-1 0 0,0 0 0 0 0,-1 1 1 0 0,1-1-1 0 0,0 0 1 0 0,-1 0-1 0 0,1 3 99 0 0,-3 8-34 0 0,2 1-7 0 0,1 3-57 0 0,0-11-11 0 0,-3 15-3 0 0,-2 18 1 0 0,5-34 0 0 0,0 1 0 0 0,0-1 0 0 0,-1 0 0 0 0,1 0 0 0 0,-1 1 0 0 0,1-1 0 0 0,-1 0 0 0 0,0 0 0 0 0,-1 0 0 0 0,-1 5 0 0 0,-3 3 0 0 0,4-2 0 0 0,-11 31 147 0 0,8-32-67 0 0,5-7-57 0 0,-1 1 1 0 0,1-1-1 0 0,-1 0 1 0 0,1 0-1 0 0,0 1 1 0 0,0-1 0 0 0,0 0-1 0 0,0 1 1 0 0,0-1-1 0 0,0 0 1 0 0,0 1-1 0 0,0-1 1 0 0,0 0-1 0 0,0 1 1 0 0,1-1-1 0 0,0 2 1 0 0,-1-2-19 0 0,1 1 82 0 0,-1-2-6 0 0,5 14 146 0 0,-1-7-202 0 0,2 5 44 0 0,9 14-6 0 0,-11-20-63 0 0,-2-4 0 0 0,-1 0 0 0 0,0 0 0 0 0,0 0 0 0 0,0 1 0 0 0,0-1 0 0 0,0 0 0 0 0,0 1 0 0 0,-1-1 0 0 0,1 1 0 0 0,-1-1 0 0 0,1 4 0 0 0,12 68 0 0 0,-12-68 44 0 0,1 1 0 0 0,-2-1 1 0 0,1 1-1 0 0,-1 12 0 0 0,0 11 473 0 0,1-17-443 0 0,-1-11-46 0 0,0-2-25 0 0,0 1-1 0 0,0-1 0 0 0,0 0 0 0 0,0 1 1 0 0,0-1-1 0 0,0 1 0 0 0,0-1 1 0 0,0 1-1 0 0,0-1 0 0 0,0 0 1 0 0,0 1-1 0 0,0-1 0 0 0,0 1 1 0 0,1-1-1 0 0,-1 0 0 0 0,0 1 1 0 0,0-1-1 0 0,0 1 0 0 0,1-1 1 0 0,-1 0-1 0 0,0 1 0 0 0,1-1 1 0 0,-1 0-1 0 0,12 15 52 0 0,-7-8-40 0 0,-3-3-3 0 0,0-1-1 0 0,1 0 1 0 0,0 0-1 0 0,0 0 1 0 0,0 0-1 0 0,6 5 1 0 0,-5-5 43 0 0,-2-1-43 0 0,9 14 60 0 0,7 10 35 0 0,-6-9 3 0 0,-10-11-94 0 0,-2-1 1 0 0,32 88-4 0 0,-29-85-12 0 0,15 29 0 0 0,-11-23 40 0 0,10 26 0 0 0,-17-39 36 0 0,1 1 0 0 0,0 1-19 0 0,0 0 1 0 0,1 0-1 0 0,-1 0 0 0 0,1-1 0 0 0,0 1 0 0 0,-1-1 1 0 0,1 1-1 0 0,1-1 0 0 0,-1 0 0 0 0,0 0 0 0 0,0 0 0 0 0,1 0 1 0 0,3 2-1 0 0,5 5 222 0 0,-9-8-185 0 0,0 1-20 0 0,8 4-2 0 0,0 4-12 0 0,-5-3-49 0 0,-4-5-11 0 0,0 0 0 0 0,0 0 0 0 0,1 0 0 0 0,-1 0 0 0 0,1 0 1 0 0,-1-1-1 0 0,1 1 0 0 0,0 0 0 0 0,-1-1 0 0 0,1 1 0 0 0,0-1 0 0 0,3 1 0 0 0,13 14 0 0 0,-1 1 0 0 0,-12-11 1 0 0,17 14 20 0 0,5-3 319 0 0,-7-7 60 0 0,-18-8-234 0 0,-2-2-11 0 0,2 1-58 0 0,4 2-54 0 0,-2-1-25 0 0,-1 0 0 0 0,0-1 0 0 0,1 1-1 0 0,0-1 1 0 0,-1 0 0 0 0,1 0 0 0 0,5 1-1 0 0,-4-2-9 0 0,19 5-5 0 0,-9 0 8 0 0,32 10 42 0 0,-45-14-53 0 0,0 0 0 0 0,0 0 0 0 0,0 0 0 0 0,0-1 0 0 0,0 1 0 0 0,0-1 0 0 0,0 1 0 0 0,0-1 0 0 0,0 0 0 0 0,1 0 0 0 0,-1 0 0 0 0,3 0 0 0 0,-2-1 0 0 0,0 1 0 0 0,0-1 0 0 0,1 1 0 0 0,-1 0 0 0 0,0 0 0 0 0,6 1 0 0 0,62 2 11 0 0,-69-3-2 0 0,1 1 1 0 0,-1-1-1 0 0,0 0 0 0 0,0 0 1 0 0,0 0-1 0 0,0 0 0 0 0,0-1 1 0 0,1 1-1 0 0,-1 0 1 0 0,0-1-1 0 0,3-1 0 0 0,4-1 7 0 0,96-4 109 0 0,-84 5-124 0 0,-9 2 17 0 0,0-2-1 0 0,20-4 0 0 0,49-16 58 0 0,-71 19-75 0 0,33-14 0 0 0,15-12 0 0 0,-55 28 4 0 0,1-1-1 0 0,-1 1 0 0 0,0-1 1 0 0,0 1-1 0 0,0-1 1 0 0,0 0-1 0 0,0 0 1 0 0,0 0-1 0 0,-1-1 0 0 0,1 1 1 0 0,-1-1-1 0 0,1 1 1 0 0,1-4-1 0 0,8-8 13 0 0,6 1-16 0 0,36-21 0 0 0,-34 22 0 0 0,-17 10 5 0 0,-1 0-1 0 0,1 1 1 0 0,0-1 0 0 0,0 0-1 0 0,0 1 1 0 0,0 0-1 0 0,1 0 1 0 0,3-1 0 0 0,19-5 17 0 0,-14 2-22 0 0,21-7 0 0 0,-19 9 0 0 0,-8 0 0 0 0,6-7 0 0 0,9-6 24 0 0,-18 14-16 0 0,1 0 1 0 0,-1-1 0 0 0,0 1 0 0 0,0-1-1 0 0,4-4 1 0 0,15-20 82 0 0,-15 18-75 0 0,0 1 0 0 0,0 0 0 0 0,0 0 1 0 0,1 1-1 0 0,9-7 0 0 0,-14 11 19 0 0,1 0-1 0 0,-1 0 1 0 0,1 0 0 0 0,-1 0-1 0 0,0-1 1 0 0,0 0 0 0 0,-1 1-1 0 0,1-1 1 0 0,3-8 0 0 0,-3 7 10 0 0,-1-1 0 0 0,0 1 1 0 0,0-1-1 0 0,0 0 0 0 0,-1 0 1 0 0,1 1-1 0 0,0-9 0 0 0,4-19 101 0 0,-5 31-127 0 0,-1-1 0 0 0,0 1 0 0 0,0-1 0 0 0,1 1-1 0 0,-2-1 1 0 0,1 1 0 0 0,-1-5 0 0 0,0-5 36 0 0,4-24 167 0 0,0 26-209 0 0,-2 0-13 0 0,-1 0 0 0 0,0-1 0 0 0,1 0 0 0 0,-1 2-19 0 0,0 7-67 0 0,-1-5 39 0 0,0 1-1 0 0,-1-1 1 0 0,0 1 0 0 0,0-1 0 0 0,0 1-1 0 0,-1 0 1 0 0,1 0 0 0 0,-8-11 0 0 0,-1-5-31 0 0,9 18 78 0 0,0 1 0 0 0,0-1 0 0 0,1 0 0 0 0,0 0 0 0 0,-1 0 0 0 0,1-5 0 0 0,0 3 0 0 0,-1 0 0 0 0,1 0 0 0 0,-5-10 0 0 0,5 12 0 0 0,-5-12 0 0 0,-5-1 0 0 0,0-2 0 0 0,6 13 0 0 0,4 5 0 0 0,-1 0 0 0 0,1 0 0 0 0,0-1 0 0 0,0 1 0 0 0,0-1 0 0 0,0 1 0 0 0,0-1 0 0 0,1 1 0 0 0,-1-1 0 0 0,0 0 0 0 0,1 1 0 0 0,-1-1 0 0 0,0-3 0 0 0,1 2 0 0 0,-5-10 0 0 0,-7 2 0 0 0,11 8 0 0 0,-10-10 0 0 0,2 5-26 0 0,0 1-1 0 0,-1 0 0 0 0,0 1 1 0 0,-11-5-1 0 0,4 1 8 0 0,-2-1-13 0 0,-25-21 0 0 0,39 27 32 0 0,1 1 0 0 0,-20-10 0 0 0,19 12 0 0 0,3 1 0 0 0,1 1 0 0 0,-1-1 0 0 0,1 0 0 0 0,-1 0 0 0 0,1 0 0 0 0,0 0 0 0 0,-1 0 0 0 0,1-1 0 0 0,0 1 0 0 0,-1-2 0 0 0,-9-6 0 0 0,-2 3 0 0 0,-10-6 0 0 0,14 7 0 0 0,1 0 0 0 0,-7-5 0 0 0,14 9 0 0 0,-1 0 0 0 0,1 1 0 0 0,0-1 0 0 0,0 0 0 0 0,-1 1 0 0 0,1-1 0 0 0,0 1 0 0 0,-1-1 0 0 0,1 1 0 0 0,0 0 0 0 0,-1-1 0 0 0,1 1 0 0 0,-3 0 0 0 0,-38-14-53 0 0,37 13 44 0 0,1 0 0 0 0,-1 0 0 0 0,0 0 0 0 0,0 0 0 0 0,0 1 0 0 0,0 0 0 0 0,-8 1 0 0 0,8-1 6 0 0,-3 2-4 0 0,5-2 0 0 0,1 1-1 0 0,-1-1 1 0 0,1 1-1 0 0,-1-1 1 0 0,0 0-1 0 0,1 0 1 0 0,-6-1-1 0 0,-62-4-394 0 0,53 2 390 0 0,12-2 14 0 0,-32-9-3 0 0,18 9 12 0 0,1-1-182 0 0,-1-3 58 0 0,17 8 15 0 0,0 0 22 0 0,-5-2 19 0 0,5 1 37 0 0,-1 1 0 0 0,1 0 1 0 0,-1 0-1 0 0,0 0 1 0 0,1 0-1 0 0,-1 0 0 0 0,0 0 1 0 0,0 1-1 0 0,1 0 0 0 0,-1-1 1 0 0,-4 1-1 0 0,3-1-14 0 0,2 0 24 0 0,1 1 0 0 0,0-1 0 0 0,-1 1 0 0 0,1 0 0 0 0,0-1 0 0 0,-1 1 0 0 0,1 0 0 0 0,0 0 0 0 0,-1-1 0 0 0,1 1 0 0 0,0 0 0 0 0,-3 1 0 0 0,3-1 8 0 0,1-1 0 0 0,-1 1 0 0 0,0 0 0 0 0,1 0 0 0 0,-1 0 0 0 0,0 0 0 0 0,0 0 0 0 0,1 0 0 0 0,-1 0 0 0 0,0 0 0 0 0,1 0 0 0 0,-1 0 0 0 0,0 0 0 0 0,1 0 0 0 0,-1 0 0 0 0,0 1 0 0 0,1-1 0 0 0,-1 0 0 0 0,0 0 0 0 0,1 1 0 0 0,-1-1 0 0 0,0 1 0 0 0,-2 0-11 0 0,-11-5 8 0 0,-7-4 5 0 0,18 8 0 0 0,-11-9 0 0 0,11 8 0 0 0,2 0 0 0 0,0 1 0 0 0,0-1 0 0 0,0 1 0 0 0,0-1 0 0 0,0 0 0 0 0,1 1 0 0 0,-1-1 0 0 0,0 0 0 0 0,1 0 0 0 0,-1 1 0 0 0,0-1 0 0 0,1 0 0 0 0,-1 0 0 0 0,1 0 0 0 0,-1-1 0 0 0,-1-2 0 0 0,2 3 0 0 0,-1 0 0 0 0,0 0 0 0 0,1 0 0 0 0,-1 0 0 0 0,0 0 0 0 0,1 0 0 0 0,-1 0 0 0 0,0 0 0 0 0,0 0 0 0 0,0 1 0 0 0,0-1 0 0 0,0 0 0 0 0,-1 0 0 0 0,-25-21 0 0 0,7 11 0 0 0,11 7 0 0 0,-2 4 0 0 0,2 0 0 0 0,-5-2 3 0 0,11-2-7 0 0,2 3-7 0 0,-5-7-53 0 0,2 2-34 0 0,3 5-28 0 0,1 1 12 0 0,-1-2 8 0 0,-13-27-446 0 0,13 27 406 0 0,1 2 22 0 0,-18-28-227 0 0,16 25 334 0 0,-7-11-33 0 0,-12-8 36 0 0,15 12-1982 0 0,6 10 862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4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6591 0 0,'0'0'299'0'0,"0"0"-4"0"0,0 0-103 0 0,0 0 262 0 0,0 0 140 0 0,0 0 22 0 0,0 0-67 0 0,0 0-306 0 0,0 0-137 0 0,0 0-30 0 0,0 0-28 0 0,1-1-101 0 0,5-3 38 0 0,0 0 0 0 0,0 1 0 0 0,0-1 0 0 0,7-1-1 0 0,21-12-7 0 0,-15 6 158 0 0,1 1 0 0 0,0 2-1 0 0,0 0 1 0 0,1 1 0 0 0,31-7-1 0 0,111-14 974 0 0,-116 22-638 0 0,47-1 518 0 0,-4 0-162 0 0,179-34 910 0 0,-201 30-1524 0 0,-40 5-151 0 0,39-2 0 0 0,-26 4-51 0 0,-31 3-26 0 0,-8 1-65 0 0,-1-1-4 0 0,2-7 67 0 0,-4-1 37 0 0,0 7 6 0 0,-1 0 0 0 0,0 0 0 0 0,1 0 0 0 0,-1 0 1 0 0,0 0-1 0 0,0 0 0 0 0,0 1 0 0 0,0-1 0 0 0,-1 1 0 0 0,-2-2 0 0 0,-26-11 224 0 0,22 12-187 0 0,-1 0-1 0 0,0 1 1 0 0,0 0-1 0 0,0 1 1 0 0,-14 1-1 0 0,-11 0-10 0 0,5-1-31 0 0,0 2-1 0 0,-1 0 0 0 0,-33 9 1 0 0,-88 27-145 0 0,46-9 0 0 0,5-2 96 0 0,-31 7-14 0 0,91-25 43 0 0,10-1 0 0 0,-1-2 0 0 0,-34 2 0 0 0,62-7-2 0 0,3 0 3 0 0,0-1 0 0 0,0 0 0 0 0,0 0 0 0 0,0 0-1 0 0,0 0 1 0 0,0 0 0 0 0,0 0 0 0 0,0 0 0 0 0,-1 0-1 0 0,1-1 1 0 0,0 1 0 0 0,0 0 0 0 0,0 0 0 0 0,0-1-1 0 0,0 1 1 0 0,0-1 0 0 0,0 1 0 0 0,-1-2 0 0 0,2 2 9 0 0,0 0 1 0 0,0 0-1 0 0,-1 0 1 0 0,1 0-1 0 0,0 0 1 0 0,0 0-1 0 0,0 0 1 0 0,0 0-1 0 0,-1 0 1 0 0,1 0-1 0 0,0 0 1 0 0,0 0 0 0 0,0 0-1 0 0,-1 0 1 0 0,1 0-1 0 0,0 0 1 0 0,0 0-1 0 0,0 0 1 0 0,0 0-1 0 0,0 0 1 0 0,-1-1-1 0 0,1 1 1 0 0,0 0-1 0 0,0 0 1 0 0,0 0 0 0 0,0 0-1 0 0,0 0 1 0 0,0-1-1 0 0,0 1 1 0 0,-1 0-1 0 0,1 0 1 0 0,0 0-1 0 0,0 0 1 0 0,0-1-1 0 0,0 1 1 0 0,0 0-1 0 0,0 0 1 0 0,0 0 0 0 0,0 0-1 0 0,0-1 1 0 0,0 1-1 0 0,0 0 1 0 0,0 0-1 0 0,0 0 1 0 0,0 0-1 0 0,0-1 1 0 0,0 1-1 0 0,0 0 1 0 0,0 0-1 0 0,11-5 71 0 0,19 2-192 0 0,75 12 16 0 0,-59-4 68 0 0,66-1-1 0 0,-75-5 28 0 0,13-1 0 0 0,0-1 0 0 0,79-17 0 0 0,212-85 45 0 0,-322 99-26 0 0,3-2-18 0 0,37-21 0 0 0,13-6 72 0 0,-67 33-30 0 0,4 0-18 0 0,-120 37 61 0 0,75-23-45 0 0,-64 16 1 0 0,45-21 264 0 0,-1-3-1 0 0,-90-3 0 0 0,-9-1 115 0 0,150 0-451 0 0,1 1 0 0 0,0 0 0 0 0,0 0 0 0 0,0 0-1 0 0,0 0 1 0 0,0 1 0 0 0,0-1 0 0 0,0 1 0 0 0,0 0 0 0 0,-3 3 0 0 0,5-4-260 0 0,2-1-77 0 0,-4 12-599 0 0,2-2-457 0 0,2-8-360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4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871 271 1375 0 0,'0'0'235'0'0,"0"0"449"0"0,0 0 201 0 0,0 0 41 0 0,0 0-112 0 0,0 0-503 0 0,-5-8 333 0 0,7-6-228 0 0,-2 8-81 0 0,1 1 0 0 0,-1 0-1 0 0,1 0 1 0 0,0 0-1 0 0,4-10 1 0 0,-4 14 14 0 0,-1 1 3 0 0,0 0-307 0 0,0 0 0 0 0,0-1 0 0 0,0 1-1 0 0,0 0 1 0 0,1 0 0 0 0,-1 0-1 0 0,0 0 1 0 0,0 0 0 0 0,0 0 0 0 0,0 0-1 0 0,0 0 1 0 0,1-1 0 0 0,-1 1 0 0 0,0 0-1 0 0,0 0 1 0 0,0 0 0 0 0,0 0 0 0 0,0 0-1 0 0,0-1 1 0 0,0 1 0 0 0,0 0-1 0 0,1 0 1 0 0,-1 0 0 0 0,0 0 0 0 0,0-1-1 0 0,0 1 1 0 0,0 0 0 0 0,0 0 0 0 0,0 0-1 0 0,0-1 1 0 0,0 1 0 0 0,0 0 0 0 0,0 0-1 0 0,0 0 1 0 0,0 0 0 0 0,-1-1-1 0 0,1 1 1 0 0,0 0 0 0 0,0 0 0 0 0,0 0-1 0 0,0 0 1 0 0,0-1 0 0 0,0 1 0 0 0,0 0-1 0 0,0 0 1 0 0,0 0 0 0 0,-1 0-1 0 0,-3-9 1339 0 0,4 8-1713 0 0,-2 0 383 0 0,1 0 0 0 0,0 0-1 0 0,0 0 1 0 0,-1 1 0 0 0,1-1 0 0 0,0 0-1 0 0,-1 0 1 0 0,1 1 0 0 0,-1-1 0 0 0,1 1-1 0 0,-1-1 1 0 0,1 1 0 0 0,-3 0-1 0 0,-25-2 215 0 0,-2 0 130 0 0,13-3-65 0 0,0 2 1 0 0,-30-2 0 0 0,5 1-298 0 0,22 2-81 0 0,0 2-1 0 0,0 0 1 0 0,0 1 0 0 0,0 0-1 0 0,1 2 1 0 0,-1 1 0 0 0,1 0 0 0 0,-1 2-1 0 0,1 0 1 0 0,-21 10 0 0 0,21-7-95 0 0,-19 8-517 0 0,-42 12 1 0 0,68-25 600 0 0,0-1 0 0 0,0 0 0 0 0,-1-1 0 0 0,1-1 0 0 0,-1 0 0 0 0,1-1 0 0 0,-20-2 0 0 0,15 0 469 0 0,-1 0 350 0 0,0 0 0 0 0,-21-8 0 0 0,5 6 358 0 0,33 4-833 0 0,-10 0 169 0 0,12 0-459 0 0,0 0 0 0 0,0 0 0 0 0,0 0 0 0 0,-1-1 0 0 0,1 1 0 0 0,0 0 1 0 0,0 0-1 0 0,0 0 0 0 0,-1 1 0 0 0,1-1 0 0 0,0 0 0 0 0,0 0 0 0 0,0 0 0 0 0,0 0 0 0 0,-1 0 0 0 0,1 0 1 0 0,0 0-1 0 0,0 0 0 0 0,0 0 0 0 0,-1 0 0 0 0,1 0 0 0 0,0 1 0 0 0,0-1 0 0 0,0 0 0 0 0,0 0 0 0 0,0 0 0 0 0,-1 0 1 0 0,1 0-1 0 0,0 1 0 0 0,0-1 0 0 0,0 0 0 0 0,0 0 0 0 0,0 0 0 0 0,0 0 0 0 0,0 1 0 0 0,0-1 0 0 0,0 0 1 0 0,0 0-1 0 0,-1 0 0 0 0,1 1 0 0 0,0-1 0 0 0,0 0 0 0 0,0 1 0 0 0,6 10-360 0 0,-3-8 267 0 0,0 0 0 0 0,-1 0 1 0 0,1 0-1 0 0,0-1 0 0 0,6 5 1 0 0,0-3 60 0 0,0 0 1 0 0,0 0 0 0 0,0-1 0 0 0,0-1 0 0 0,0 1-1 0 0,1-1 1 0 0,-1-1 0 0 0,1 0 0 0 0,0 0 0 0 0,-1-1-1 0 0,1 0 1 0 0,15-2 0 0 0,4-4 115 0 0,-1-1-1 0 0,49-17 1 0 0,-44 13 59 0 0,-11 4-21 0 0,24-3-1 0 0,15-3-34 0 0,-55 11-84 0 0,1 1 0 0 0,0 1 0 0 0,-1-1 0 0 0,1 1 0 0 0,0 0 0 0 0,0 0 0 0 0,-1 1 0 0 0,8 2 0 0 0,15 0 0 0 0,-18-1 0 0 0,-8-2 0 0 0,14 5 0 0 0,3 3 0 0 0,1 0 12 0 0,-19-7-5 0 0,-1-1-1 0 0,1 1 0 0 0,0-1 0 0 0,0 0 1 0 0,-1 0-1 0 0,1 0 0 0 0,0 0 1 0 0,0 0-1 0 0,-1 0 0 0 0,1 0 1 0 0,0 0-1 0 0,0-1 0 0 0,-1 1 0 0 0,4-2 1 0 0,9-2 33 0 0,-12 3-7 0 0,-1 1 1 0 0,0-1-1 0 0,1 0 1 0 0,-1 0-1 0 0,0 0 1 0 0,0 0-1 0 0,0 0 1 0 0,0 0-1 0 0,0-1 1 0 0,0 1-1 0 0,0 0 1 0 0,0 0-1 0 0,0-1 0 0 0,0-1 1 0 0,2-2 225 0 0,-4 7-266 0 0,-1 1 3 0 0,-13 4 3 0 0,12-6 3 0 0,1 0 0 0 0,0 0-1 0 0,1-1 1 0 0,-1 0-1 0 0,0 1 1 0 0,0-1-1 0 0,0 0 1 0 0,1 0-1 0 0,-1 0 1 0 0,0 0-1 0 0,0 0 0 0 0,0 0 1 0 0,1 0-1 0 0,-3-1 1 0 0,-5 0 210 0 0,0 0 0 0 0,-15-5 0 0 0,-28-6 233 0 0,27 7-429 0 0,17 4-46 0 0,-1 1 1 0 0,0 0-1 0 0,1 1 0 0 0,-1 0 0 0 0,1 0 0 0 0,-1 0 1 0 0,1 1-1 0 0,-1 1 0 0 0,1 0 0 0 0,-10 4 0 0 0,3-1-75 0 0,9-3 53 0 0,0 0-1 0 0,0-1 1 0 0,-1 1 0 0 0,1-1 0 0 0,-1-1-1 0 0,1 0 1 0 0,-1 1 0 0 0,-7-1-1 0 0,-13-1 51 0 0,15 1 85 0 0,-1-1 0 0 0,-22-3 0 0 0,10-2 378 0 0,-40-14 1 0 0,63 18-440 0 0,0 0 69 0 0,-3-2-22 0 0,3 2-31 0 0,2 1-104 0 0,0 0-10 0 0,4 1 39 0 0,0-1-1 0 0,0 1 0 0 0,0 0 1 0 0,0 0-1 0 0,0 1 1 0 0,-1-1-1 0 0,1 1 0 0 0,0 0 1 0 0,-1 0-1 0 0,0 0 1 0 0,6 5-1 0 0,15 7-63 0 0,-10-8 60 0 0,0 0-1 0 0,0-1 0 0 0,30 6 1 0 0,-34-10 45 0 0,0 0 0 0 0,1 0 0 0 0,-1-1 0 0 0,0 0 0 0 0,0-1 0 0 0,19-4 0 0 0,17-6 339 0 0,79-32 0 0 0,39-29 251 0 0,-117 50-473 0 0,30-15-54 0 0,57-24 31 0 0,-110 52-162 0 0,0 1 0 0 0,1 0 0 0 0,42-5 0 0 0,-60 12-168 0 0,0 0 0 0 0,1 1 0 0 0,-1-1 0 0 0,0 2 0 0 0,0-1 0 0 0,0 1 0 0 0,9 2 0 0 0,13 8-860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4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77 1375 0 0,'-1'-1'107'0'0,"-4"-3"98"0"0,4 3 749 0 0,-6-8 2030 0 0,4 4-2743 0 0,0-1 0 0 0,-1 1 0 0 0,1 1 0 0 0,-1-1 0 0 0,-4-4 0 0 0,5 5-242 0 0,1 2-1 0 0,1 0 0 0 0,-1 0 1 0 0,0 1-1 0 0,-1-1 0 0 0,1 0 0 0 0,0 1 0 0 0,-3-2 0 0 0,3 2-79 0 0,-17-7-2363 0 0,19 8 1865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4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303 156 455 0 0,'0'0'951'0'0,"0"0"96"0"0,0 0 45 0 0,0 0-103 0 0,0 0-474 0 0,0-8-78 0 0,2 5 2498 0 0,21-5-2905 0 0,-1-2 0 0 0,36-19 0 0 0,-57 28-30 0 0,0 1 0 0 0,0-1 0 0 0,1 0 0 0 0,-1 1 0 0 0,0-1 0 0 0,0 0 0 0 0,0 0 0 0 0,0 0 0 0 0,0 0 0 0 0,0 0 0 0 0,0 0 0 0 0,0 0 0 0 0,1-2 0 0 0,1-1 0 0 0,17-14 11 0 0,-13 9 44 0 0,2 4 14 0 0,2-1 211 0 0,0 1 1 0 0,0 0-1 0 0,16-4 0 0 0,-25 9-138 0 0,-2 0-13 0 0,0 0-8 0 0,0 0-1 0 0,8-2 279 0 0,-6 2 1209 0 0,-9-6-903 0 0,5 5-664 0 0,-1-1-1 0 0,1 0 1 0 0,-1 1-1 0 0,0-1 1 0 0,0 1-1 0 0,1 0 0 0 0,-1 0 1 0 0,0 0-1 0 0,0 0 1 0 0,0 1-1 0 0,0-1 1 0 0,0 1-1 0 0,-1 0 1 0 0,1 0-1 0 0,0 0 0 0 0,0 0 1 0 0,-5 1-1 0 0,7-1-42 0 0,-1 0 0 0 0,1 0 0 0 0,-1 0-1 0 0,1 0 1 0 0,-1 0 0 0 0,1 0 0 0 0,-1 0-1 0 0,1 1 1 0 0,-1-1 0 0 0,1 1 0 0 0,-1-1 0 0 0,1 1-1 0 0,0 0 1 0 0,-1-1 0 0 0,1 1 0 0 0,0 0-1 0 0,0 0 1 0 0,-2 1 0 0 0,-2 2-22 0 0,-78 34-638 0 0,41-17 425 0 0,-37 21 128 0 0,65-34 176 0 0,1 0 1 0 0,-2-1 0 0 0,1 0 0 0 0,-17 4-1 0 0,26-10-2 0 0,1-1 0 0 0,-1 1-1 0 0,1-2 1 0 0,-1 1 0 0 0,0 0 0 0 0,1-1-1 0 0,-1 0 1 0 0,1 0 0 0 0,-1 0 0 0 0,-3-2-1 0 0,6 2 48 0 0,-9 0 64 0 0,3 1-106 0 0,5 0 4 0 0,-3-1-70 0 0,4 0-74 0 0,2 1-53 0 0,0 0 2 0 0,0 0 7 0 0,0 3 8 0 0,-1 3 47 0 0,0-4 43 0 0,1 1-1 0 0,-1 0 1 0 0,1-1 0 0 0,0 1 0 0 0,0-1 0 0 0,0 1 0 0 0,1 0-1 0 0,-1-1 1 0 0,1 1 0 0 0,-1-1 0 0 0,1 1 0 0 0,0-1 0 0 0,0 1-1 0 0,2 4 1 0 0,-2-3 9 0 0,1 1-14 0 0,10 11-4 0 0,-10-15 26 0 0,-1 1 0 0 0,1 0 0 0 0,0-1 0 0 0,-1 0 0 0 0,1 1 0 0 0,0-1 0 0 0,0 0 0 0 0,0 0 0 0 0,0 0 0 0 0,0 0 0 0 0,0 0 0 0 0,0 0 0 0 0,1-1 0 0 0,-1 1 0 0 0,3 0 0 0 0,-1-1 43 0 0,1 0 0 0 0,-1 0 0 0 0,0 0 0 0 0,1 0 0 0 0,-1-1 0 0 0,0 0 0 0 0,7-2 0 0 0,4-2 204 0 0,-1-1-1 0 0,0-1 1 0 0,19-12-1 0 0,-29 18-202 0 0,10-9 115 0 0,-6 5-120 0 0,0 1 0 0 0,0 0 1 0 0,0 0-1 0 0,0 0 0 0 0,1 1 0 0 0,0 0 1 0 0,-1 1-1 0 0,14-3 0 0 0,-9 4-40 0 0,-11 0-14 0 0,0 1 0 0 0,0 0 0 0 0,1 0 0 0 0,-1-1 0 0 0,0 2 0 0 0,0-1 0 0 0,0 0 0 0 0,1 0 0 0 0,-1 1 0 0 0,0-1 1 0 0,0 1-1 0 0,3 1 0 0 0,0 0-51 0 0,-3-2-41 0 0,-2 0 9 0 0,0 0 20 0 0,0 0-14 0 0,0 3 31 0 0,2 6 39 0 0,-1-7-11 0 0,-1-2 90 0 0,0 0 92 0 0,0 0 36 0 0,0 0 6 0 0,0 0 0 0 0,0 0 0 0 0,0 0 0 0 0,-24-3 457 0 0,22 3-627 0 0,0-1-1 0 0,-1 0 1 0 0,1 1-1 0 0,0 0 1 0 0,0 0-1 0 0,-1 0 1 0 0,1 0-1 0 0,0 0 1 0 0,-1 0-1 0 0,1 0 1 0 0,0 1-1 0 0,0-1 1 0 0,0 1-1 0 0,-1 0 1 0 0,1 0-1 0 0,0-1 1 0 0,-2 3-1 0 0,-15 10 6 0 0,1 0-1 0 0,1 1 0 0 0,0 2 1 0 0,-19 22-1 0 0,4-5-10 0 0,28-29-15 0 0,2-1 0 0 0,-1-1 0 0 0,1 0 0 0 0,-1 0 0 0 0,1-1 0 0 0,-1 1 0 0 0,0-1 0 0 0,0 1 0 0 0,0-1 0 0 0,-4 2 0 0 0,4-2 32 0 0,0 0 1 0 0,-1 0 0 0 0,1-1-1 0 0,-1 1 1 0 0,1-1-1 0 0,-1 0 1 0 0,1 0-1 0 0,-1 0 1 0 0,1 0-1 0 0,-1 0 1 0 0,-4-2-1 0 0,-20 1 458 0 0,27 1-473 0 0,0 0-1 0 0,0 0 1 0 0,1 0-1 0 0,-1 1 1 0 0,0-1-1 0 0,0-1 1 0 0,1 1-1 0 0,-1 0 1 0 0,0 0-1 0 0,0 0 1 0 0,0 0-1 0 0,1 0 1 0 0,-1-1-1 0 0,0 1 1 0 0,1 0-1 0 0,-1-1 1 0 0,-1 0-1 0 0,-1 0 5 0 0,0-1-1 0 0,1 1 0 0 0,-1 0 0 0 0,-1 0 1 0 0,1 0-1 0 0,-5-1 0 0 0,-8 0-19 0 0,3 2-22 0 0,13-1 0 0 0,0 1 0 0 0,0 0 0 0 0,-1 0 0 0 0,1 0 0 0 0,0 0 0 0 0,0 0 0 0 0,-1 0 0 0 0,1 0 1 0 0,0 0-1 0 0,0 0 0 0 0,-1 0 0 0 0,1 0 0 0 0,0 0 0 0 0,-1 0 0 0 0,1 0 0 0 0,0 0 0 0 0,0 0 0 0 0,-1 0 1 0 0,1 0-1 0 0,0 0 0 0 0,0 0 0 0 0,-1 0 0 0 0,1 1 0 0 0,0-1 0 0 0,0 0 0 0 0,-1 0 0 0 0,1 0 1 0 0,0 1-1 0 0,3 5-1333 0 0,-1-4 1201 0 0,0-1 0 0 0,0 1 0 0 0,0-1 0 0 0,0 0 0 0 0,0 1 0 0 0,0-1 0 0 0,0 0 0 0 0,3 1 0 0 0,31 4-1540 0 0,-16-3-3084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5:4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25 287 5527 0 0,'0'0'250'0'0,"0"0"-2"0"0,-1 2-156 0 0,-12 13 636 0 0,12-14 78 0 0,1-1 40 0 0,-1 0-724 0 0,1 1-1 0 0,-1-1 1 0 0,1 0 0 0 0,-1 0 0 0 0,1 0 0 0 0,-1 1 0 0 0,1-1-1 0 0,-1 0 1 0 0,1 0 0 0 0,-1 1 0 0 0,1-1 0 0 0,0 0 0 0 0,-1 1-1 0 0,1-1 1 0 0,0 0 0 0 0,-1 1 0 0 0,1-1 0 0 0,0 1 0 0 0,-1-1-1 0 0,1 1 1 0 0,-1 4-1 0 0,1-5-94 0 0,0 0 1 0 0,0 0-1 0 0,0 0 0 0 0,0 0 0 0 0,0 1 1 0 0,0-1-1 0 0,0 0 0 0 0,0 0 0 0 0,0 0 1 0 0,0 0-1 0 0,0 0 0 0 0,0 1 0 0 0,0-1 1 0 0,0 0-1 0 0,0 0 0 0 0,0 0 0 0 0,0 0 0 0 0,0 0 1 0 0,0 1-1 0 0,0-1 0 0 0,0 0 0 0 0,0 0 1 0 0,1 0-1 0 0,-1 0 0 0 0,0 0 0 0 0,0 1 1 0 0,0-1-1 0 0,0 0 0 0 0,0 0 0 0 0,0 0 1 0 0,0 0-1 0 0,0 0 0 0 0,1 0 0 0 0,-1 0 1 0 0,14 1 536 0 0,-4-1-787 0 0,0 0 242 0 0,45 4 1233 0 0,-45-2-1061 0 0,-8-2 25 0 0,7-3 135 0 0,-6 3-308 0 0,0 0 0 0 0,0-1-1 0 0,0 0 1 0 0,0 1 0 0 0,-1-1 0 0 0,1 0-1 0 0,0 0 1 0 0,4-3 0 0 0,29-16 101 0 0,-13 8-80 0 0,10-10-54 0 0,-23 17-10 0 0,19-9 368 0 0,-28 13-240 0 0,4 1 121 0 0,-1-1 0 0 0,0 1 0 0 0,1-1 0 0 0,-1-1 0 0 0,6-1 0 0 0,2-1 89 0 0,-5 2-259 0 0,-3 2-18 0 0,10-3-22 0 0,-8 4-19 0 0,9 3 5 0 0,-5-1-14 0 0,13 3 66 0 0,-21-5 39 0 0,-2-1 7 0 0,0 0-10 0 0,0 0 5 0 0,0 0 22 0 0,11 5 514 0 0,10-2-408 0 0,-18-1-239 0 0,-1 0-4 0 0,23 4-3 0 0,9 0 0 0 0,-28-5 48 0 0,-1 0-1 0 0,1 0 0 0 0,-1-1 1 0 0,9 0-1 0 0,-2 1 104 0 0,-9 0-131 0 0,12 0 106 0 0,10-1 28 0 0,122-7 828 0 0,-132 7-1016 0 0,-3-1 46 0 0,1 0-12 0 0,1-2 11 0 0,39 0 450 0 0,-31 1-103 0 0,-18 2-329 0 0,9 1 60 0 0,4 1 11 0 0,-9-2-35 0 0,9 4 14 0 0,-15-3-2 0 0,-2-1-10 0 0,3 0-3 0 0,22 0 144 0 0,-20 0-178 0 0,-2 0-20 0 0,0 0 0 0 0,0 0 1 0 0,0 0-1 0 0,0-1 0 0 0,0 1 1 0 0,0-1-1 0 0,5-2 0 0 0,16-2-10 0 0,-13 3 0 0 0,0 2 0 0 0,23 0 11 0 0,-31 0 31 0 0,4 2-19 0 0,21 4 208 0 0,-18-4-181 0 0,-4 0-20 0 0,1-1 0 0 0,0 0 0 0 0,-1 0 0 0 0,1-1 0 0 0,0 0 0 0 0,-1 0 0 0 0,12-2 0 0 0,59-11-19 0 0,-74 12-11 0 0,1 1 0 0 0,0-1 0 0 0,-1 1 0 0 0,1-1 0 0 0,-1 0 0 0 0,1-1 0 0 0,4-1 0 0 0,3-1 0 0 0,69-16 0 0 0,-53 12 75 0 0,-9 4-23 0 0,-14 4-52 0 0,4 1 54 0 0,27 0 192 0 0,-33 0-193 0 0,12 2 155 0 0,5 1 118 0 0,31 2-1 0 0,-19-3-203 0 0,58 4-47 0 0,-82-6-70 0 0,22 0 7 0 0,-3-1 46 0 0,47-5 78 0 0,-32 4 6 0 0,-35 1-116 0 0,17-3 41 0 0,-9 0-65 0 0,22-3-14 0 0,-20 4 1 0 0,-1-1 0 0 0,1-1 0 0 0,-1 0 0 0 0,1-1 1 0 0,-1 0-1 0 0,16-9 0 0 0,-6 3 11 0 0,4-2 0 0 0,-21 9 25 0 0,-5 2-12 0 0,1 0 1 0 0,-1 1-1 0 0,1-1 0 0 0,0 1 0 0 0,0 0 0 0 0,4 0 0 0 0,4-3 22 0 0,-8 2 2 0 0,1 1 1 0 0,0 0 0 0 0,0 0 0 0 0,0 0-1 0 0,0 0 1 0 0,0 1 0 0 0,9 0-1 0 0,25-2 171 0 0,3 2-144 0 0,2-3-53 0 0,-19 1 26 0 0,-4 4-10 0 0,10-1 131 0 0,0 1 1 0 0,42 10-1 0 0,15-3-1 0 0,-12-2-149 0 0,-55-6-8 0 0,0 0 0 0 0,0-2 0 0 0,0 0 0 0 0,23-5 0 0 0,-6 2 0 0 0,130-4 128 0 0,-74 5-53 0 0,-69 2-57 0 0,0 1-1 0 0,32 4 1 0 0,-30 3-18 0 0,15 1 11 0 0,19 4 114 0 0,-23-11-74 0 0,0-1 0 0 0,0-2 1 0 0,0-2-1 0 0,42-9 0 0 0,-44 7-86 0 0,-1 2 1 0 0,47 1-1 0 0,-46 4 55 0 0,-28 0-21 0 0,1 0 0 0 0,-1-1 0 0 0,1-1 1 0 0,8 0-1 0 0,-1-2 1 0 0,-13 1 0 0 0,1 0 0 0 0,28 2 0 0 0,-19-1 0 0 0,1-1 11 0 0,-1-1 31 0 0,-1 1-31 0 0,2 1-11 0 0,-1 0-5 0 0,-7 1-24 0 0,10 3-14 0 0,-9-4-17 0 0,-4 1 53 0 0,11 3-228 0 0,-11-4 165 0 0,0 1-1 0 0,0 0 0 0 0,-1 0 1 0 0,1-1-1 0 0,0 0 0 0 0,4-1 1 0 0,2-3-188 0 0,-9 5 260 0 0,0 0 0 0 0,0 0 1 0 0,-1 0-1 0 0,1-1 0 0 0,0 1 1 0 0,0 0-1 0 0,0 0 0 0 0,0 0 0 0 0,0 0 1 0 0,0-1-1 0 0,0 1 0 0 0,0 0 0 0 0,0 0 1 0 0,0 0-1 0 0,0 0 0 0 0,-1 0 0 0 0,1-1 1 0 0,0 1-1 0 0,0 0 0 0 0,0 0 0 0 0,0 0 1 0 0,0 0-1 0 0,-1 0 0 0 0,1 0 0 0 0,0 0 1 0 0,0 0-1 0 0,0 0 0 0 0,0 0 0 0 0,-1-1 1 0 0,1 1-1 0 0,0 0 0 0 0,0 0 0 0 0,0 0 1 0 0,0 0-1 0 0,-1 0 0 0 0,1 0 0 0 0,0 0 1 0 0,0 0-1 0 0,0 0 0 0 0,-1 0 0 0 0,1 1 1 0 0,0-1-1 0 0,0 0 0 0 0,-4 0 62 0 0,-5 2-63 0 0,-1-3-70 0 0,-1-2 1 0 0,6 2 37 0 0,-5-1-38 0 0,-6 2 41 0 0,5 0 28 0 0,8 0-7 0 0,0 0 0 0 0,0 0 0 0 0,0 0 0 0 0,-1 0 0 0 0,1 1 0 0 0,-5 1 0 0 0,1 0-8 0 0,-22 2 15 0 0,21-3 0 0 0,-1 0 0 0 0,0-1 0 0 0,1 1 0 0 0,-14-3 0 0 0,-3 0 0 0 0,16 1-9 0 0,5 1 3 0 0,0 0 0 0 0,1 0-1 0 0,-1-1 1 0 0,0 1-1 0 0,0-1 1 0 0,-3-1 0 0 0,-44-16-81 0 0,24 13 15 0 0,10 3 42 0 0,0 0-1 0 0,0 1 1 0 0,0 0-1 0 0,0 1 1 0 0,-19 4-1 0 0,1 1-51 0 0,-48 15-1 0 0,66-16 75 0 0,0 0 0 0 0,-1 0-1 0 0,1-2 1 0 0,-1 0 0 0 0,-23-1 0 0 0,25-1-128 0 0,-1 0 0 0 0,0 2 1 0 0,-17 3-1 0 0,11-2 69 0 0,16-3 59 0 0,0 1-1 0 0,-1 0 1 0 0,1 1-1 0 0,0 0 1 0 0,-8 3 0 0 0,7-2-4 0 0,4-1 10 0 0,1-1 1 0 0,-1 1 0 0 0,0-1-1 0 0,0 0 1 0 0,0 0 0 0 0,-5 0-1 0 0,3 1 14 0 0,3-1-4 0 0,-1 0-1 0 0,1 0 0 0 0,-1-1 1 0 0,1 1-1 0 0,-1-1 0 0 0,1 0 1 0 0,-5 0-1 0 0,-41-3 150 0 0,21 0-134 0 0,6 0-23 0 0,15 1 0 0 0,-1 1 0 0 0,1 0 0 0 0,-1 1 0 0 0,0 0 0 0 0,1 0 0 0 0,-10 2 0 0 0,-56 6 0 0 0,-52 25-187 0 0,-25 6-58 0 0,127-34 256 0 0,0 1 0 0 0,1 2 0 0 0,-39 17 0 0 0,40-15-2 0 0,-39 11 50 0 0,8-3 10 0 0,49-17-57 0 0,-14 2-13 0 0,4-3-5 0 0,1-1 0 0 0,-1 0 0 0 0,0-1 0 0 0,1-1 0 0 0,-23-7 0 0 0,4 2-11 0 0,15 3 5 0 0,12 3 12 0 0,1 1 0 0 0,-1 0 0 0 0,0 0 1 0 0,0 0-1 0 0,0 1 0 0 0,0-1 0 0 0,-7 1 0 0 0,-9 1 16 0 0,10-1 3 0 0,1 1 0 0 0,-1-1 0 0 0,0 2 0 0 0,0 0 0 0 0,1 0 0 0 0,-15 5 0 0 0,21-5-28 0 0,2-1 9 0 0,1-1 0 0 0,-1 1 0 0 0,0-1-1 0 0,0 1 1 0 0,0-1 0 0 0,0 1 0 0 0,0-1-1 0 0,0 0 1 0 0,0 0 0 0 0,0 1-1 0 0,0-1 1 0 0,0 0 0 0 0,0 0 0 0 0,0 0-1 0 0,-2 0 1 0 0,-3 1 2 0 0,-20 4 76 0 0,23-3-79 0 0,-17 1-71 0 0,13-2 57 0 0,-21-1 15 0 0,-53-10 0 0 0,72 9-11 0 0,-17-2-42 0 0,20 2 53 0 0,-20 1 0 0 0,3 2 0 0 0,7-1 0 0 0,-1 0 0 0 0,0-1 0 0 0,-30-4 0 0 0,-20 3 0 0 0,52-2 0 0 0,-18-9 0 0 0,30 10 0 0 0,-11 0 0 0 0,12 1-7 0 0,0 1 1 0 0,0 0-1 0 0,-1 0 0 0 0,1 0 0 0 0,0 0 1 0 0,0 0-1 0 0,-1 1 0 0 0,1-1 0 0 0,0 1 1 0 0,-4 1-1 0 0,-5 1-36 0 0,-8-1-21 0 0,15 0 69 0 0,-20-2 43 0 0,17 1-50 0 0,4-1 1 0 0,0-1 1 0 0,0 1-1 0 0,1 0 0 0 0,-1 0 1 0 0,0-1-1 0 0,0 0 0 0 0,1 1 1 0 0,-1-1-1 0 0,1 0 0 0 0,-1 0 1 0 0,1-1-1 0 0,-5-2 0 0 0,-9-6 12 0 0,-9-3-11 0 0,13 6 0 0 0,4 4 0 0 0,0 1 0 0 0,6 1 0 0 0,1 1 1 0 0,-1-1-1 0 0,0 1 0 0 0,0 0 0 0 0,1 0 1 0 0,-1-1-1 0 0,0 1 0 0 0,0 0 0 0 0,0 1 1 0 0,-2-1-1 0 0,2 0-1 0 0,0 1 0 0 0,0-1-1 0 0,1 0 1 0 0,-1 0 0 0 0,0 0 0 0 0,0-1 0 0 0,1 1 0 0 0,-1 0 0 0 0,0-1 0 0 0,0 1 0 0 0,-2-2-1 0 0,-18-4-51 0 0,-41-9-71 0 0,51 12 112 0 0,-23-1 30 0 0,30 4-11 0 0,0-1 0 0 0,0 0 0 0 0,0 1 0 0 0,1-2 0 0 0,-1 1 0 0 0,-5-3 0 0 0,6 3 3 0 0,-14-5 60 0 0,-17 2-4 0 0,-5-4-55 0 0,19 2-11 0 0,-8 0 0 0 0,0 0 0 0 0,-34-1 0 0 0,46 5 0 0 0,-39 0 0 0 0,33 0 0 0 0,0-3 0 0 0,12 3 0 0 0,-31-4 0 0 0,12 6 0 0 0,18-2 0 0 0,-11 0 0 0 0,-2 2 0 0 0,14 1 0 0 0,4-1 0 0 0,1 0 0 0 0,-1 0 0 0 0,1-1 0 0 0,-13-2 0 0 0,-41 0 64 0 0,56 2-64 0 0,-16 1 0 0 0,3 0-13 0 0,-26 4-47 0 0,39-5 48 0 0,3 1 6 0 0,0 0 0 0 0,0 0 0 0 0,0 0 1 0 0,0 0-1 0 0,0 0 0 0 0,0 0 0 0 0,0 0 0 0 0,0 0 1 0 0,0 1-1 0 0,0-1 0 0 0,0 0 0 0 0,0 1 0 0 0,0-1 1 0 0,0 0-1 0 0,0 1 0 0 0,-1 0 0 0 0,-11 5-85 0 0,-15 3-10 0 0,23-8 97 0 0,-2 1 13 0 0,-8 10-67 0 0,-22 13 47 0 0,37-24 11 0 0,-9 5 56 0 0,0 0 0 0 0,0-1 0 0 0,-1 0 0 0 0,-13 5 0 0 0,22-9 13 0 0,1-1 17 0 0,0 0-17 0 0,0 0-5 0 0,-14 2-229 0 0,13-1 98 0 0,1-1-13 0 0,0 0 0 0 0,0 0-1 0 0,0 0-6 0 0,3 1-1 0 0,-1 1 59 0 0,24 7-114 0 0,-13-5 107 0 0,-2-1 12 0 0,0-1 0 0 0,1 1 0 0 0,14 0 0 0 0,0-2-24 0 0,1-1 1 0 0,-1-2-1 0 0,0 0 0 0 0,42-10 1 0 0,-31 5-16 0 0,49-3 0 0 0,-45 9 115 0 0,-7 0-50 0 0,0-1 1 0 0,48-9 0 0 0,-43 1-3 0 0,-22 6 0 0 0,1 0 0 0 0,-1 0 0 0 0,32-1 0 0 0,88 8 387 0 0,-58 1 28 0 0,125-12-1 0 0,74-9 41 0 0,-235 19-270 0 0,74 13 0 0 0,-74-7-92 0 0,75 2 0 0 0,-11-3-16 0 0,-25-1-37 0 0,-73-6-39 0 0,48 3 80 0 0,0-2 1 0 0,79-11-1 0 0,0-2 140 0 0,-59 6-28 0 0,125-2-23 0 0,-42 3 54 0 0,-98 1-173 0 0,-8 2-5 0 0,85-15-1 0 0,-121 14 0 0 0,0 1-1 0 0,0 1 1 0 0,36 1 0 0 0,3 2 21 0 0,-15-4-7 0 0,59-9-1 0 0,-35 2 23 0 0,39-7-87 0 0,-103 16 6 0 0,-1-1 0 0 0,1 1 0 0 0,0 0 0 0 0,-1-1 0 0 0,1 1 0 0 0,0 0 0 0 0,-1 0 0 0 0,1 0 0 0 0,0 0 0 0 0,-1 0 0 0 0,4 1 0 0 0,2 0 0 0 0,3 0 0 0 0,18 3 0 0 0,-9-2 0 0 0,13 0-97 0 0,-30-2 17 0 0,0-1-19 0 0,9-3-366 0 0,0 0 1 0 0,0-1-1 0 0,0 0 0 0 0,-1-1 0 0 0,0-1 0 0 0,-1 1 1 0 0,1-1-1 0 0,-1-1 0 0 0,0 0 0 0 0,-1 0 1 0 0,15-19-1 0 0,-1-5-1058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5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558 240 2759 0 0,'-2'1'207'0'0,"-12"10"540"0"0,-17 17 7037 0 0,27-24-7217 0 0,2-2-517 0 0,0 0 1 0 0,0-1 0 0 0,1 1-1 0 0,-1-1 1 0 0,0 0 0 0 0,0 1-1 0 0,0-1 1 0 0,0 0-1 0 0,-1 0 1 0 0,-2 1 0 0 0,-4 0-54 0 0,-1 1-66 0 0,-1-1-25 0 0,-5-1-8 0 0,16-1 105 0 0,0 0 0 0 0,-1 0 0 0 0,1 0 0 0 0,0 0 1 0 0,-1 0-1 0 0,1 0 0 0 0,0 0 0 0 0,-1 0 0 0 0,1 0 1 0 0,0 1-1 0 0,0-1 0 0 0,-1 0 0 0 0,1 0 1 0 0,0 0-1 0 0,-1 0 0 0 0,1 0 0 0 0,0 1 0 0 0,0-1 1 0 0,-1 0-1 0 0,1 0 0 0 0,0 0 0 0 0,0 1 0 0 0,0-1 1 0 0,-1 0-1 0 0,1 0 0 0 0,0 1 0 0 0,-3 2-25 0 0,1-1-1 0 0,-1 1 0 0 0,1 0 1 0 0,0 0-1 0 0,0 0 1 0 0,0 0-1 0 0,0 1 0 0 0,0-1 1 0 0,1 0-1 0 0,-2 7 1 0 0,-5 8-128 0 0,2-4-6 0 0,0 0 0 0 0,1 0 0 0 0,0 1 0 0 0,-2 15 0 0 0,-1 0-147 0 0,0-4 32 0 0,-25 83-431 0 0,-9-1 1452 0 0,-17 47 3034 0 0,50-132-3495 0 0,-11 20 0 0 0,-6 13 21 0 0,14-26-350 0 0,-2 4-119 0 0,1 0 0 0 0,-9 44 0 0 0,9-18 268 0 0,-16 94 459 0 0,4 34-91 0 0,-8 67 510 0 0,32-232-989 0 0,0 0 0 0 0,2 1 0 0 0,0-1-1 0 0,2 0 1 0 0,0 0 0 0 0,2 0 0 0 0,0 0-1 0 0,2-1 1 0 0,0 1 0 0 0,1-2 0 0 0,20 36-1 0 0,-18-39 85 0 0,1-1 0 0 0,1 0-1 0 0,0 0 1 0 0,1-2-1 0 0,1 1 1 0 0,0-2-1 0 0,1 0 1 0 0,1-1-1 0 0,0 0 1 0 0,1-1-1 0 0,0-1 1 0 0,1-1-1 0 0,30 14 1 0 0,-6-9 10 0 0,1-2 0 0 0,0-2 1 0 0,0-1-1 0 0,62 5 0 0 0,-84-13-196 0 0,0 2 0 0 0,-1 1-1 0 0,0 0 1 0 0,1 1-1 0 0,-2 1 1 0 0,23 12 0 0 0,-10-2-191 0 0,-1 2 1 0 0,51 40 0 0 0,-14-3 91 0 0,-20-16 329 0 0,93 59 0 0 0,-106-78 264 0 0,1-2 0 0 0,1-2 0 0 0,1-1 0 0 0,0-2 0 0 0,41 10 0 0 0,-30-14-221 0 0,0-1 0 0 0,1-3 0 0 0,-1-2 0 0 0,1-2 0 0 0,0-2 0 0 0,0-2 0 0 0,58-11 0 0 0,224-57-534 0 0,-284 56 396 0 0,-1-2 0 0 0,-1-2 1 0 0,-1-1-1 0 0,79-48 0 0 0,-98 48 136 0 0,44-41 1 0 0,-36 29-22 0 0,27-23 183 0 0,85-99 0 0 0,-123 126-244 0 0,-1-2 1 0 0,-2-1 0 0 0,-1-1-1 0 0,-1 0 1 0 0,-2-1 0 0 0,14-39 0 0 0,-5 3 53 0 0,-4-2 1 0 0,23-124 0 0 0,-39 149-121 0 0,-1 0-1 0 0,-3-51 1 0 0,-3 68 0 0 0,-1-1-1 0 0,-1 1 1 0 0,-1 0 0 0 0,-14-41 0 0 0,14 55 65 0 0,-1 1 0 0 0,0-1 1 0 0,-1 1-1 0 0,-1 0 0 0 0,0 1 1 0 0,-1 0-1 0 0,0 1 0 0 0,-14-14 0 0 0,6 4 258 0 0,14 16-258 0 0,0 1 1 0 0,0 0-1 0 0,0 0 0 0 0,-1 0 0 0 0,0 1 0 0 0,1 0 0 0 0,-9-6 0 0 0,-2 0 38 0 0,1 0 0 0 0,0-1 0 0 0,0 0-1 0 0,1-1 1 0 0,-14-16 0 0 0,-50-69-150 0 0,34 39 53 0 0,-51-81-94 0 0,3 2 2 0 0,71 111 65 0 0,13 16 5 0 0,0 0 0 0 0,-1 1-1 0 0,0 0 1 0 0,0 0 0 0 0,-15-11 0 0 0,-100-72-16 0 0,-40-27-341 0 0,103 74 375 0 0,2-2 1 0 0,-66-69-1 0 0,109 103-53 0 0,0 0 1 0 0,0 1-1 0 0,-1 0 0 0 0,-1 2 1 0 0,1-1-1 0 0,-2 2 0 0 0,-26-11 1 0 0,-12 1-178 0 0,-60-13 0 0 0,24 7 96 0 0,59 15 81 0 0,-101-26-248 0 0,102 28 216 0 0,0 2 0 0 0,-43-2 0 0 0,24 7 96 0 0,-71 6 0 0 0,-27 5-112 0 0,87-10 51 0 0,31-2-12 0 0,0 2 0 0 0,-42 7 0 0 0,53-5-27 0 0,-17 4-292 0 0,-40 13 0 0 0,64-16 272 0 0,0 0 1 0 0,1 1-1 0 0,0 1 0 0 0,0-1 1 0 0,0 2-1 0 0,1 0 0 0 0,-14 11 1 0 0,18-12 23 0 0,0 1 0 0 0,1 0 1 0 0,-1 0-1 0 0,1 0 0 0 0,-4 9 0 0 0,-4 6-221 0 0,-3 10-318 0 0,3-3-222 0 0,8-22 439 0 0,1 0 0 0 0,-1 0 0 0 0,0 0 0 0 0,0-1 0 0 0,0 0 0 0 0,-1 0 0 0 0,-10 8 0 0 0,-6 2-4778 0 0,10-11 145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79 4607 0 0,'0'0'208'0'0,"0"0"135"0"0,0 0 440 0 0,0 0 193 0 0,0 0 42 0 0,0 0-63 0 0,0 0-290 0 0,0 0-121 0 0,0 0-28 0 0,0 0-4 0 0,0 0 0 0 0,0 0 0 0 0,0 0 0 0 0,0 0-68 0 0,-6 0-272 0 0,3 0-172 0 0,1 1 0 0 0,0-1 0 0 0,0 0 0 0 0,0 1 0 0 0,0 0 0 0 0,0 0 0 0 0,0-1 0 0 0,0 1 0 0 0,0 1 0 0 0,0-1 0 0 0,0 0 0 0 0,0 0 0 0 0,1 1 0 0 0,-1-1 0 0 0,0 1 0 0 0,1-1 0 0 0,-3 3 0 0 0,0 1 0 0 0,-8 7 6 0 0,1-1 16 0 0,1-1 0 0 0,-13 19 0 0 0,-23 39 708 0 0,29-42-314 0 0,-1 0-1 0 0,-22 25 0 0 0,-18 11-415 0 0,52-56 0 0 0,1 1 0 0 0,4-6 0 0 0,0 1 0 0 0,0-1 0 0 0,0 1 0 0 0,0-1 0 0 0,0 1 0 0 0,0-1 0 0 0,1 1 0 0 0,-1 0 0 0 0,0-1 0 0 0,1 1 0 0 0,-1 0 0 0 0,1 0 0 0 0,0 0 0 0 0,-1 3 0 0 0,1 0 0 0 0,1 4 0 0 0,2 1 0 0 0,-3-9 0 0 0,0-1 0 0 0,0 1 0 0 0,1 0 0 0 0,-1 0 0 0 0,0-1 0 0 0,1 1 0 0 0,-1 0 0 0 0,1-1 0 0 0,-1 1 0 0 0,0 0 0 0 0,1-1 0 0 0,0 1 0 0 0,-1-1 0 0 0,1 1 0 0 0,-1-1 0 0 0,1 1 0 0 0,0-1 0 0 0,-1 1 0 0 0,1-1 0 0 0,0 1 0 0 0,-1-1 0 0 0,2 1 0 0 0,1 0 0 0 0,-1 1 0 0 0,1 2 0 0 0,12 2 0 0 0,-1-3 0 0 0,0-1 0 0 0,1 0 0 0 0,0-1 0 0 0,-1 0 0 0 0,26-3 0 0 0,19 2 0 0 0,-17 2 0 0 0,-10 1 0 0 0,33-2 0 0 0,-45-3 171 0 0,0-1 0 0 0,0-1-1 0 0,0 0 1 0 0,-1-2 0 0 0,0 0-1 0 0,0-1 1 0 0,0-1 0 0 0,0-1-1 0 0,-2 0 1 0 0,1-1 0 0 0,29-24-1 0 0,-32 24-170 0 0,-9 5 0 0 0,0 1 0 0 0,0-1 0 0 0,0-1 0 0 0,10-10 0 0 0,-14 13-54 0 0,0 1-1 0 0,-1-1 0 0 0,1 1 1 0 0,0-1-1 0 0,-1 0 0 0 0,1 1 1 0 0,-1-1-1 0 0,0 0 0 0 0,0 0 1 0 0,0 0-1 0 0,0 0 0 0 0,-1 0 1 0 0,1 0-1 0 0,-1-6 0 0 0,0 4-52 0 0,0 1-1 0 0,-1-1 0 0 0,0 1 1 0 0,0-1-1 0 0,0 1 1 0 0,0-1-1 0 0,-1 1 0 0 0,0 0 1 0 0,-3-6-1 0 0,0 1-57 0 0,0 0 0 0 0,-2 0 1 0 0,1 0-1 0 0,-1 0 0 0 0,0 1 0 0 0,-1 0 0 0 0,1 1 0 0 0,-2 0 0 0 0,1 0 0 0 0,-1 1 0 0 0,0 0 0 0 0,-11-6 0 0 0,17 11 112 0 0,0 0 0 0 0,1 0 0 0 0,-1 0 0 0 0,0 1 0 0 0,0-1 0 0 0,0 1 0 0 0,1 0 0 0 0,-1-1 0 0 0,0 1 0 0 0,0 1 0 0 0,0-1 0 0 0,0 0 0 0 0,1 1 0 0 0,-1-1 0 0 0,0 1 0 0 0,0 0 0 0 0,1 0 0 0 0,-1 0 0 0 0,0 0 0 0 0,-2 2 0 0 0,-9 3-274 0 0,4-2 111 0 0,1 0-1 0 0,-15 9 0 0 0,18-9 222 0 0,0-1 1 0 0,-1 1-1 0 0,1-1 0 0 0,-1-1 1 0 0,0 1-1 0 0,0-1 0 0 0,-8 2 0 0 0,13-4-5 0 0,-2 1 0 0 0,0-1 0 0 0,0 1 0 0 0,0-1 0 0 0,0 0 0 0 0,1 0 0 0 0,-6-1 0 0 0,8 0 0 0 0,0 1 0 0 0,1 0 0 0 0,-1-1 0 0 0,0 1 0 0 0,0 0 0 0 0,0-1 0 0 0,0 1 0 0 0,0-1 0 0 0,0 0 0 0 0,0 1 0 0 0,1-1 0 0 0,-1 0 0 0 0,0 1 0 0 0,1-1 0 0 0,-1 0 0 0 0,0 0 0 0 0,1 0 0 0 0,-1 0 0 0 0,1 0 0 0 0,-1 1 0 0 0,1-1 0 0 0,-1 0 0 0 0,1 0 0 0 0,0 0 0 0 0,0 0 0 0 0,-1 0 0 0 0,1 0 0 0 0,0-2 0 0 0,-1-16 0 0 0,0 0 0 0 0,1 0 0 0 0,1 0 0 0 0,1 0 0 0 0,1 0 0 0 0,8-31 0 0 0,-10 40 0 0 0,-1 9-3 0 0,0 1-1 0 0,0-1 0 0 0,0 1 0 0 0,0-1 0 0 0,0 1 1 0 0,0-1-1 0 0,0 1 0 0 0,0-1 0 0 0,0 1 0 0 0,0-1 1 0 0,0 1-1 0 0,0 0 0 0 0,-1-1 0 0 0,1 1 1 0 0,0-1-1 0 0,0 1 0 0 0,-1-1 0 0 0,1 1 0 0 0,0 0 1 0 0,-1-1-1 0 0,1 1 0 0 0,0 0 0 0 0,-1-1 1 0 0,1 1-1 0 0,-3 0-656 0 0,-5 3-3114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6447 0 0,'0'0'298'0'0,"0"0"-10"0"0,0 0-118 0 0,0 0 206 0 0,0 0 111 0 0,0 0 22 0 0,0 0-66 0 0,1-1-294 0 0,0-3-61 0 0,-1 3 283 0 0,-1-6 412 0 0,-1 6 2071 0 0,-3 2-2766 0 0,4-1-23 0 0,1 1 0 0 0,-1-1 1 0 0,1 0-1 0 0,-1 1 0 0 0,1-1 0 0 0,0 1 0 0 0,-1-1 0 0 0,1 0 0 0 0,0 1 0 0 0,-1-1 0 0 0,1 1 0 0 0,0-1 0 0 0,-1 1 0 0 0,1-1 0 0 0,0 1 0 0 0,0 0 1 0 0,0-1-1 0 0,-1 1 0 0 0,1-1 0 0 0,0 1 0 0 0,0-1 0 0 0,0 1 0 0 0,0 0 0 0 0,0-1 0 0 0,0 1 0 0 0,0-1 0 0 0,0 1 0 0 0,1-1 0 0 0,-1 2 0 0 0,0-2-41 0 0,3 9-24 0 0,-3-7 0 0 0,8 6 0 0 0,16 1 0 0 0,40 3 0 0 0,-54-10-2 0 0,0 1 0 0 0,-1 1 0 0 0,1-1-1 0 0,0 2 1 0 0,-1-1 0 0 0,0 1 0 0 0,9 7-1 0 0,-14-9 9 0 0,0 1-1 0 0,0-1 0 0 0,0 1 0 0 0,-1 0 1 0 0,0 0-1 0 0,0 0 0 0 0,0 0 1 0 0,0 1-1 0 0,0-1 0 0 0,-1 1 0 0 0,0-1 1 0 0,0 1-1 0 0,0 0 0 0 0,-1 0 1 0 0,0 0-1 0 0,2 7 0 0 0,3 42 1971 0 0,-3-45-1976 0 0,3-4 0 0 0,-2-5-149 0 0,-1-1-1 0 0,0 0 0 0 0,0 0 1 0 0,0 0-1 0 0,0 0 1 0 0,0 0-1 0 0,0-1 1 0 0,-1 1-1 0 0,1-1 0 0 0,4-3 1 0 0,-5 4 12 0 0,7-6-874 0 0,-1-1-12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42 8287 0 0,'0'0'191'0'0,"0"0"26"0"0,0-1 9 0 0,3-4-34 0 0,-3 4-108 0 0,1-1 0 0 0,0 1 0 0 0,0 0 0 0 0,0 0 0 0 0,0 0 0 0 0,-1 0 0 0 0,1 0 0 0 0,1 0 0 0 0,-1 1 0 0 0,2-2 0 0 0,1-1 502 0 0,-4 1-372 0 0,1 1-185 0 0,0 0 0 0 0,0 0 1 0 0,0 0-1 0 0,0 0 0 0 0,0 1 0 0 0,0-1 0 0 0,0 0 0 0 0,0 0 0 0 0,1 1 1 0 0,-1-1-1 0 0,0 0 0 0 0,0 1 0 0 0,0-1 0 0 0,1 1 0 0 0,1-1 0 0 0,-2 1 342 0 0,-1 0 117 0 0,0 0 21 0 0,3-6 1236 0 0,-2 7-133 0 0,-2 6-873 0 0,-20 35-364 0 0,15-31-317 0 0,1-1 1 0 0,0 1-1 0 0,-5 18 0 0 0,3-3-58 0 0,1 0 0 0 0,1 1 0 0 0,1 0 0 0 0,0 39 0 0 0,6-43 0 0 0,6 26 0 0 0,-3-24 0 0 0,6 20 0 0 0,-7-34 0 0 0,-1 0 0 0 0,0 1 0 0 0,0 12 0 0 0,-2-12 4 0 0,-1 0-1 0 0,-1-1 0 0 0,0 1 1 0 0,-1 0-1 0 0,-3 13 0 0 0,-3 19-224 0 0,7-43-830 0 0,4-3-385 0 0,11-10-78 0 0,-2-5-20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29 964 2303 0 0,'0'2'167'0'0,"1"11"3354"0"0,-5-21 2883 0 0,-2-15-979 0 0,2 10-6626 0 0,4 11 392 0 0,-5-15 830 0 0,1-1 0 0 0,2 1 0 0 0,-1-1 0 0 0,2-21 0 0 0,1 27-20 0 0,0 0 1 0 0,1 0-1 0 0,1 1 1 0 0,0-1 0 0 0,1 0-1 0 0,0 1 1 0 0,6-15-1 0 0,-9 25 20 0 0,1-1-1 0 0,-1 1 1 0 0,1-1-1 0 0,0 1 1 0 0,0-1-1 0 0,0 1 1 0 0,0-1 0 0 0,0 1-1 0 0,0 0 1 0 0,0 0-1 0 0,0 0 1 0 0,0-1-1 0 0,0 1 1 0 0,1 0-1 0 0,-1 0 1 0 0,0 1-1 0 0,1-1 1 0 0,-1 0-1 0 0,1 0 1 0 0,-1 1-1 0 0,3-2 1 0 0,0 2 69 0 0,0 0 1 0 0,-1 0-1 0 0,1 0 1 0 0,-1 1-1 0 0,1 0 1 0 0,-1-1-1 0 0,1 1 0 0 0,-1 0 1 0 0,4 2-1 0 0,66 15 31 0 0,-51-13-98 0 0,0 0-1 0 0,28 11 0 0 0,-43-12 37 0 0,0-1 1 0 0,0 1-1 0 0,0 0 0 0 0,0 1 0 0 0,0 0 0 0 0,-1 0 1 0 0,12 12-1 0 0,-15-14-26 0 0,0 1 0 0 0,0 0 0 0 0,-1 0 0 0 0,1 0 0 0 0,-1 0 0 0 0,1 0 0 0 0,-1 1 0 0 0,-1-1 0 0 0,1 1 0 0 0,-1-1 0 0 0,1 1 0 0 0,-1-1 0 0 0,-1 1 1 0 0,2 9-1 0 0,-2-5-6 0 0,0-4-28 0 0,0-1 1 0 0,1 1-1 0 0,-1-1 1 0 0,-1 1-1 0 0,1-1 1 0 0,-1 0-1 0 0,0 1 1 0 0,0-1-1 0 0,0 1 1 0 0,0-1-1 0 0,-1 0 0 0 0,0 0 1 0 0,0 0-1 0 0,0 0 1 0 0,-3 4-1 0 0,-1 0-198 0 0,0-1-1 0 0,-1 0 1 0 0,1 0-1 0 0,-1-1 1 0 0,-1 0-1 0 0,1 0 1 0 0,-1-1 0 0 0,0 0-1 0 0,-16 8 1 0 0,12-8-357 0 0,1-1 0 0 0,-1 0 0 0 0,0 0 1 0 0,-16 1-1 0 0,12-3-411 0 0</inkml:trace>
  <inkml:trace contextRef="#ctx0" brushRef="#br0" timeOffset="1">605 1 12439 0 0,'0'0'566'0'0,"-1"2"-6"0"0,-95 273 4330 0 0,64-162-4938 0 0,-59 185-555 0 0,68-234-2353 0 0,-4 0 0 0 0,-52 90 1 0 0,65-129-919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4607 0 0,'0'0'208'0'0,"-1"0"-9"0"0,-3 0-82 0 0,3 0 271 0 0,-12-8 3692 0 0,12 1-3736 0 0,4 6 351 0 0,9 12 1258 0 0,14 21 783 0 0,-14-15-2736 0 0,1 0 0 0 0,0-1 0 0 0,1 0 0 0 0,1-2 0 0 0,0 1 0 0 0,2-2 0 0 0,-1 0 0 0 0,20 11 0 0 0,30 12 0 0 0,-65-35 0 0 0,-1-1 0 0 0,1 0 0 0 0,-1 1 0 0 0,1-1 0 0 0,-1 0 0 0 0,1 1 0 0 0,-1-1 0 0 0,1 1 0 0 0,-1-1 0 0 0,0 0 0 0 0,1 1 0 0 0,-1-1 0 0 0,0 1 0 0 0,1-1 0 0 0,-1 1 0 0 0,0-1 0 0 0,1 1 0 0 0,-1 0 0 0 0,0-1 0 0 0,0 1 0 0 0,0 0 0 0 0,-2 4 0 0 0,1-4 0 0 0,-1 4 0 0 0,-1 0 0 0 0,0 0 0 0 0,0 0 0 0 0,0-1 0 0 0,0 1 0 0 0,-1-1 0 0 0,-7 7 0 0 0,-33 26 0 0 0,35-29 0 0 0,-26 21 0 0 0,-51 59 0 0 0,79-79-1141 0 0,4-4 212 0 0,5-3 206 0 0,17-3-300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6447 0 0,'0'0'298'0'0,"-7"6"90"0"0,3-2 251 0 0,-2 0 1 0 0,1 0 0 0 0,-8 5 0 0 0,1-2 1699 0 0,11-5-2026 0 0,-1-1-1 0 0,1 1 0 0 0,0-1 1 0 0,0 1-1 0 0,-1 0 0 0 0,1 0 1 0 0,0-1-1 0 0,-1 4 0 0 0,-1 3 116 0 0,1-3-417 0 0,0 0 1 0 0,0 0-1 0 0,-2 9 1 0 0,-4 12 433 0 0,-23 54 776 0 0,-17 37-372 0 0,42-103-1716 0 0,-2-1 0 0 0,0 0 1 0 0,0 0-1 0 0,-1-1 1 0 0,0 0-1 0 0,-12 11 1 0 0,5-10-1180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101 417 4607 0 0,'0'0'102'0'0,"0"0"20"0"0,0 0 6 0 0,-1 0-21 0 0,-13-7 1058 0 0,1-1 0 0 0,0 0-1 0 0,-15-12 1 0 0,14 9 713 0 0,13 10-1800 0 0,-1 0 0 0 0,1 0 0 0 0,0-1 0 0 0,-1 1-1 0 0,1 0 1 0 0,0-1 0 0 0,0 1 0 0 0,0-1 0 0 0,0 0-1 0 0,0 1 1 0 0,0-1 0 0 0,0 0 0 0 0,1 1 0 0 0,-1-1-1 0 0,1 0 1 0 0,-1 0 0 0 0,1 0 0 0 0,-1 1 0 0 0,1-1-1 0 0,0 0 1 0 0,0 0 0 0 0,0 0 0 0 0,0 0 0 0 0,1 0 0 0 0,-1 0-1 0 0,0 1 1 0 0,1-1 0 0 0,-1 0 0 0 0,1 0 0 0 0,-1 0-1 0 0,2-1 1 0 0,3-6 529 0 0,0-1 0 0 0,0 2 1 0 0,1-1-1 0 0,10-12 0 0 0,-6 8-361 0 0,12-13-246 0 0,1 0 0 0 0,1 2 0 0 0,2 0 0 0 0,0 2 0 0 0,1 1 0 0 0,1 1 0 0 0,52-27 0 0 0,-72 42 0 0 0,-1 1 0 0 0,1 1 0 0 0,0 0 0 0 0,1 0 0 0 0,-1 0 0 0 0,1 1 0 0 0,-1 1 0 0 0,1-1 0 0 0,-1 1 0 0 0,12 1 0 0 0,-14 0 0 0 0,-1 0 0 0 0,0 1 0 0 0,0 0 0 0 0,0 0 0 0 0,0 1 0 0 0,0-1 0 0 0,0 1 0 0 0,0 0 0 0 0,0 1 0 0 0,0-1 0 0 0,-1 1 0 0 0,0 0 0 0 0,1 0 0 0 0,-1 0 0 0 0,0 1 0 0 0,0-1 0 0 0,-1 1 0 0 0,5 5 0 0 0,1 4 0 0 0,-2-1 0 0 0,1 1 0 0 0,-1 0 0 0 0,-1 0 0 0 0,-1 0 0 0 0,0 1 0 0 0,0 0 0 0 0,-1 0 0 0 0,-1 1 0 0 0,-1-1 0 0 0,0 1 0 0 0,0 16 0 0 0,-2-24 0 0 0,0 1 0 0 0,0-1 0 0 0,-1 0 0 0 0,0 1 0 0 0,0-1 0 0 0,-5 14 0 0 0,6-20 0 0 0,-1 0 0 0 0,1 0 0 0 0,-1 0 0 0 0,1-1 0 0 0,-1 1 0 0 0,1 0 0 0 0,-1 0 0 0 0,0-1 0 0 0,1 1 0 0 0,-1 0 0 0 0,0-1 0 0 0,1 1 0 0 0,-1-1 0 0 0,0 1 0 0 0,0-1 0 0 0,0 1 0 0 0,1-1 0 0 0,-1 1 0 0 0,0-1 0 0 0,0 0 0 0 0,0 1 0 0 0,0-1 0 0 0,0 0 0 0 0,-1 0 0 0 0,-1 1 0 0 0,-24 9 0 0 0,1 2 0 0 0,0 0 0 0 0,2 2 0 0 0,-39 26 0 0 0,38-23 0 0 0,6-4-9 0 0,1 2 0 0 0,0-1 0 0 0,1 2 0 0 0,1 1 0 0 0,0 0-1 0 0,-17 24 1 0 0,23-23-1311 0 0,10-18 808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11975 0 0,'0'0'267'0'0,"0"0"42"0"0,0 0 17 0 0,0 0-28 0 0,3 1-126 0 0,-2-1-131 0 0,0 0 101 0 0,1 0 0 0 0,-1 0 0 0 0,0 0 0 0 0,0 0 1 0 0,0 0-1 0 0,0 0 0 0 0,1-1 0 0 0,-1 1 0 0 0,0 0 0 0 0,0-1 1 0 0,1 0-1 0 0,11-3 91 0 0,-2 1-189 0 0,-9 2 75 0 0,14 2 161 0 0,9-3-57 0 0,0-1-1 0 0,-1-1 1 0 0,1-1 0 0 0,-1-1-1 0 0,31-13 1 0 0,-13 4-5564 0 0,-39 13 3295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11975 0 0,'0'0'267'0'0,"0"0"42"0"0,0 0 17 0 0,0 0-28 0 0,8 2-186 0 0,12-1-132 0 0,32-3 0 0 0,-3-1 496 0 0,-38 3-141 0 0,0 0 1 0 0,1-1-1 0 0,-1 0 0 0 0,21-6 0 0 0,-7-3 594 0 0,-16 4-5060 0 0,-4 0-1091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65 8287 0 0,'0'0'191'0'0,"0"0"26"0"0,0 0 9 0 0,3 1-34 0 0,9 1-154 0 0,-11-2-35 0 0,-1 0 0 0 0,0 1 0 0 0,1-1 1 0 0,-1 0-1 0 0,0 0 0 0 0,1 0 0 0 0,-1 0 0 0 0,0 0 0 0 0,1 0 0 0 0,-1 0 0 0 0,0 1 0 0 0,0-1 0 0 0,1 0 0 0 0,-1 0 0 0 0,0 0 0 0 0,1 1 0 0 0,-1-1 0 0 0,0 0 0 0 0,0 0 0 0 0,0 1 0 0 0,1-1 0 0 0,-1 0 0 0 0,0 1 0 0 0,0-1 0 0 0,0 1 33 0 0,0 0 0 0 0,-1 0 0 0 0,1-1-1 0 0,-1 1 1 0 0,1 0 0 0 0,-1-1-1 0 0,1 1 1 0 0,-1-1 0 0 0,0 1 0 0 0,1 0-1 0 0,-1-1 1 0 0,0 0 0 0 0,1 1 0 0 0,-1-1-1 0 0,0 1 1 0 0,-1 0 0 0 0,-19 7 665 0 0,6-2-102 0 0,-67 34 4009 0 0,81-40-4096 0 0,1 0 0 0 0,0 0-69 0 0,0-2-434 0 0,1 0 1 0 0,-1 0 0 0 0,1 0-1 0 0,0 0 1 0 0,-1 0-1 0 0,1 1 1 0 0,0-1 0 0 0,0 0-1 0 0,0 0 1 0 0,0 1-1 0 0,0-1 1 0 0,1 0 0 0 0,-1 1-1 0 0,0-1 1 0 0,3-1-1 0 0,25-21 4 0 0,-24 21-14 0 0,12-10 343 0 0,1 2-1 0 0,0 0 0 0 0,0 1 1 0 0,1 0-1 0 0,36-11 0 0 0,-53 20-341 0 0,1 0 0 0 0,-1 1 0 0 0,1-1 0 0 0,0 1 0 0 0,-1-1 0 0 0,1 1 0 0 0,0 0 0 0 0,0 0 0 0 0,-1 0 0 0 0,1 0 0 0 0,0 1 0 0 0,-1-1 0 0 0,1 1 0 0 0,0-1 0 0 0,-1 1 0 0 0,1 0 0 0 0,-1 0 0 0 0,1 0 0 0 0,-1 1 0 0 0,0-1 0 0 0,1 1 0 0 0,-1-1 0 0 0,4 4 0 0 0,-4-2 0 0 0,1 0 0 0 0,-1 1 0 0 0,0-1 0 0 0,0 0 0 0 0,0 1 0 0 0,0 0 0 0 0,-1-1 0 0 0,0 1 0 0 0,1 0 0 0 0,-1 0 0 0 0,-1 0 0 0 0,1 0 0 0 0,0 0 0 0 0,-1 0 0 0 0,0 6 0 0 0,0 1-31 0 0,-1 0 0 0 0,0 0 0 0 0,-1 0 0 0 0,0 0 0 0 0,0 0-1 0 0,-1-1 1 0 0,-1 1 0 0 0,0-1 0 0 0,-5 11 0 0 0,2-9-67 0 0,-1 0 0 0 0,0 0 0 0 0,0 0 1 0 0,-2-1-1 0 0,1 0 0 0 0,-14 11 0 0 0,-6 1-101 0 0,-1-1 0 0 0,0-1 0 0 0,-2-2-1 0 0,-51 23 1 0 0,72-36 199 0 0,0 0 0 0 0,0 1 0 0 0,0 0 0 0 0,1 1 0 0 0,0 0 0 0 0,1 0 0 0 0,-11 12 0 0 0,-8 4 0 0 0,22-17 0 0 0,5 0 0 0 0,6 0 0 0 0,-4-5 0 0 0,1-1 0 0 0,-1 1 0 0 0,0-1 0 0 0,1 0 0 0 0,-1 1 0 0 0,1-1 0 0 0,0 0 0 0 0,-1 0 0 0 0,1 0 0 0 0,0 0 0 0 0,-1 0 0 0 0,1 0 0 0 0,0 0 0 0 0,0-1 0 0 0,0 1 0 0 0,0-1 0 0 0,0 1 0 0 0,3-1 0 0 0,2 1 0 0 0,4 1 86 0 0,-1-1 0 0 0,1 0 0 0 0,0-1 0 0 0,0 0 0 0 0,13-2 0 0 0,55-13 838 0 0,-27 5-537 0 0,28-8-286 0 0,-78 18-438 0 0,-2 0-138 0 0,0 0-33 0 0,0 0-4 0 0,0 0 0 0 0,0 0 0 0 0,0 0-989 0 0,0 0-3958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7:5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 10135 0 0,'0'0'464'0'0,"0"0"-9"0"0,-4-4 264 0 0,1 4 2474 0 0,-8 7-3028 0 0,3-2 392 0 0,0 0 0 0 0,-1 0 0 0 0,-17 6 0 0 0,3-3 438 0 0,2-1-460 0 0,-30 15-1 0 0,-194 100-598 0 0,223-112-436 0 0,0-1 0 0 0,0 0 0 0 0,-31 6 0 0 0,51-15 130 0 0,-7 0-1220 0 0,9 0 1590 0 0,-1 0-1 0 0,1 0 1 0 0,-1-1-1 0 0,1 1 1 0 0,0 0-1 0 0,-1 0 1 0 0,1 0-1 0 0,0 0 1 0 0,-1 0-1 0 0,1 0 1 0 0,0 0-1 0 0,-1-1 1 0 0,1 1-1 0 0,0 0 1 0 0,0 0-1 0 0,-1 0 1 0 0,1-1-1 0 0,0 1 1 0 0,0 0-1 0 0,-1 0 1 0 0,1-1-1 0 0,0 1 1 0 0,0 0-1 0 0,0 0 1 0 0,-1-1-1 0 0,1 1 1 0 0,0 0-1 0 0,0-1 1 0 0,0 1-1 0 0,0 0 1 0 0,0-1-1 0 0,0 1 1 0 0,-1 0-1 0 0,1-2 1 0 0,0 1 1 0 0,0 1-1 0 0,0 0 0 0 0,0 0 0 0 0,0 0 0 0 0,0 0 0 0 0,0 0 0 0 0,0 0 0 0 0,0 0 0 0 0,0 1 0 0 0,0-1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0,0-1 0 0 0,0 1 0 0 0,0 0 0 0 0,0 0 0 0 0,0 0 0 0 0,0 0 0 0 0,0 0 0 0 0,0 0 0 0 0,0 0 0 0 0,0 0 0 0 0,0 0 0 0 0,0 0 0 0 0,0 0 0 0 0,-1 7 0 0 0,0 11 0 0 0,9 12 0 0 0,-7-26 0 0 0,-1-3 0 0 0,0 0 0 0 0,0 0 0 0 0,0 0 0 0 0,0 0 0 0 0,1 0 0 0 0,-1 0 0 0 0,1 0 0 0 0,-1 0 0 0 0,0 0 0 0 0,1 0 0 0 0,0 0 0 0 0,-1 0 0 0 0,1 0 0 0 0,0 1 0 0 0,9 13 173 0 0,-8-14 56 0 0,-1 1 245 0 0,-1-2 34 0 0,0 0-65 0 0,1 1-294 0 0,0 1-132 0 0,2 1-14 0 0,9 3-7 0 0,-10-5 4 0 0,0 0 0 0 0,0-1 0 0 0,0 1 0 0 0,0 0 0 0 0,0-1 0 0 0,0 0 0 0 0,0 1 0 0 0,0-1 0 0 0,4 0 0 0 0,2 0 0 0 0,1 1 0 0 0,0 0 0 0 0,0 0 0 0 0,16-2 0 0 0,11 1 0 0 0,168-2 0 0 0,-159-1 0 0 0,-37 3 0 0 0,0 0 0 0 0,0 0 0 0 0,0 1 0 0 0,0 0 0 0 0,15 3 0 0 0,-19-2 0 0 0,1-1 0 0 0,-1 1 0 0 0,0 0 0 0 0,0 1 0 0 0,1-1 0 0 0,-1 1 0 0 0,-1 0 0 0 0,1 0 0 0 0,0 0 0 0 0,-1 0 0 0 0,4 4 0 0 0,-2-1 0 0 0,1 1 0 0 0,-1-1 0 0 0,5 10 0 0 0,-9-14 0 0 0,1 1 0 0 0,-1 0 0 0 0,0 0 0 0 0,0 1 0 0 0,0-1 0 0 0,0 0 0 0 0,-1 0 0 0 0,1 0 0 0 0,-1 1 0 0 0,0-1 0 0 0,0 4 0 0 0,0-6 0 0 0,0 6-4 0 0,-1 0-1 0 0,0 0 1 0 0,-3 12-1 0 0,3-16 13 0 0,0 0-1 0 0,0-1 1 0 0,-1 1-1 0 0,1 0 1 0 0,-1-1-1 0 0,1 1 1 0 0,-1-1-1 0 0,0 0 1 0 0,0 1-1 0 0,0-1 1 0 0,-4 3-1 0 0,-23 17 989 0 0,-46 26 0 0 0,71-45-1012 0 0,-18 10 16 0 0,-31 14 0 0 0,-49 24 0 0 0,74-35 0 0 0,23-14 0 0 0,2 0 0 0 0,-1-1 0 0 0,1 2 0 0 0,0-1 0 0 0,0 0 0 0 0,0 0 0 0 0,0 1 0 0 0,0 0 0 0 0,1 0 0 0 0,-1 0 0 0 0,1 0 0 0 0,-4 6 0 0 0,2-5 0 0 0,1 1 0 0 0,-4 19 0 0 0,7-24 0 0 0,0 1 0 0 0,0-1 0 0 0,0 0 0 0 0,0 0 0 0 0,0 1 0 0 0,0-1 0 0 0,0 0 0 0 0,0 0 0 0 0,0 1 0 0 0,0-1 0 0 0,0 0 0 0 0,0 1 0 0 0,0-1 0 0 0,0 0 0 0 0,0 0 0 0 0,0 1 0 0 0,0-1 0 0 0,0 0 0 0 0,0 0 0 0 0,1 1 0 0 0,-1-1 0 0 0,0 0 0 0 0,0 0 0 0 0,0 0 0 0 0,0 1 0 0 0,1-1 0 0 0,-1 0 0 0 0,0 0 0 0 0,0 0 0 0 0,0 1 0 0 0,1-1 0 0 0,-1 0 0 0 0,0 0 0 0 0,0 0 0 0 0,1 0 0 0 0,-1 0 0 0 0,0 0 0 0 0,0 1 0 0 0,1-1 0 0 0,-1 0 0 0 0,0 0 0 0 0,0 0 0 0 0,1 0 0 0 0,-1 0 0 0 0,0 0 0 0 0,1 0 0 0 0,-1 0 0 0 0,0 0 0 0 0,1 0 0 0 0,11-3 0 0 0,-11 3 0 0 0,12-4-172 0 0,1 0 0 0 0,14-9-1 0 0,-11 6-4654 0 0,-6 2-1221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24 6447 0 0,'-4'7'81'0'0,"0"0"-1"0"0,0-1 0 0 0,-1 1 0 0 0,0-1 0 0 0,0 0 1 0 0,0 0-1 0 0,-9 7 0 0 0,6-6 82 0 0,0 0 0 0 0,-8 13 0 0 0,11-16 560 0 0,4-4-672 0 0,0 0 1 0 0,0 0-1 0 0,0 0 1 0 0,1 0-1 0 0,-1 0 1 0 0,0 1-1 0 0,0-1 0 0 0,0 0 1 0 0,0 0-1 0 0,1 1 1 0 0,-1-1-1 0 0,0 0 1 0 0,0 1-1 0 0,1-1 1 0 0,-1 1-1 0 0,0-1 0 0 0,1 1 1 0 0,-2 0-1 0 0,1 0 321 0 0,1-1 117 0 0,0 0 21 0 0,0 0 3 0 0,0 0 0 0 0,0 0 0 0 0,0 0 0 0 0,0 0-69 0 0,-5 12-206 0 0,-12 38 751 0 0,-19 98 0 0 0,33-137-988 0 0,2-8 0 0 0,0 0 0 0 0,0 1 0 0 0,0-1 0 0 0,0 0 0 0 0,1 1 0 0 0,-1-1 0 0 0,1 5 0 0 0,1 4 0 0 0,0-11 0 0 0,0 1 0 0 0,0-1 0 0 0,0 1 0 0 0,0-1 0 0 0,0 0 0 0 0,1 1 0 0 0,-1-1 0 0 0,0 0 0 0 0,0 0 0 0 0,1 0 0 0 0,-1 0 0 0 0,1 0 0 0 0,-1 0 0 0 0,1 0 0 0 0,0-1 0 0 0,-1 1 0 0 0,1-1 0 0 0,0 1 0 0 0,-1-1 0 0 0,1 1 0 0 0,0-1 0 0 0,-1 0 0 0 0,1 0 0 0 0,3 0 0 0 0,5 0 0 0 0,0 0 0 0 0,19-4 0 0 0,-27 4 0 0 0,232-43 2048 0 0,-225 41-2048 0 0,-5 2 0 0 0,-1-1 0 0 0,1 0 0 0 0,0 0 0 0 0,0 0 0 0 0,-1 0 0 0 0,1 0 0 0 0,3-3 0 0 0,3-3 0 0 0,-7 3 0 0 0,0 0 0 0 0,-1 0 0 0 0,1 0 0 0 0,-1 0 0 0 0,0 0 0 0 0,2-6 0 0 0,-3 8 0 0 0,0 1 0 0 0,-1-1 0 0 0,1 0 0 0 0,0 1 0 0 0,-1-1 0 0 0,0 0 0 0 0,1 0 0 0 0,-1 1 0 0 0,0-1 0 0 0,0 0 0 0 0,0 0 0 0 0,0 0 0 0 0,0 1 0 0 0,0-1 0 0 0,-1 0 0 0 0,1 0 0 0 0,-1-2 0 0 0,-1-3 0 0 0,2-1 0 0 0,0 1 0 0 0,0-1 0 0 0,1 1 0 0 0,3-11 0 0 0,-1 0 0 0 0,1-2 0 0 0,11-33 0 0 0,0-1 0 0 0,-7 31 0 0 0,-8 21 0 0 0,1 1 0 0 0,-1-1 0 0 0,0 0 0 0 0,1 1 0 0 0,-1-1 0 0 0,0 0 0 0 0,0 0 0 0 0,0 1 0 0 0,-1-4 0 0 0,-1-4 72 0 0,-1 7 22 0 0,0 0 0 0 0,1 0 0 0 0,-1 0 0 0 0,0 1 0 0 0,0-1-1 0 0,0 1 1 0 0,0 0 0 0 0,-1 0 0 0 0,1 0 0 0 0,0 0 0 0 0,0 1 0 0 0,-4-1-1 0 0,-6-2-722 0 0,5 2 494 0 0,0-1-1 0 0,0 2 1 0 0,-9-1 0 0 0,-1 0 69 0 0,0 1 66 0 0,13 1 0 0 0,2 1 0 0 0,-13 4-155 0 0,13-3-199 0 0,-1 3-67 0 0,0-4 173 0 0,2-1 182 0 0,1 0 0 0 0,-1 1 1 0 0,1-1-1 0 0,-1 0 0 0 0,1 1 1 0 0,-1-1-1 0 0,1 1 1 0 0,0 0-1 0 0,0-1 0 0 0,0 1 1 0 0,0 0-1 0 0,-2 2 0 0 0,-5 11 72 0 0,6-11-152 0 0,0 0 0 0 0,0-1 0 0 0,0 1-1 0 0,-1-1 1 0 0,1 1 0 0 0,-1-1 0 0 0,0 0 0 0 0,0 0-1 0 0,-4 4 1 0 0,-22 14-462 0 0,19-15 608 0 0,1-5-72 0 0,7-1-298 0 0,2 0-118 0 0,0 0-22 0 0,0 0-2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10135 0 0,'0'0'231'0'0,"0"0"29"0"0,0 0 19 0 0,0-2-41 0 0,1 0-67 0 0,0-1-1 0 0,1 0 0 0 0,-1 1 0 0 0,1-1 1 0 0,-1 1-1 0 0,1 0 0 0 0,3-4 0 0 0,-3 4-4 0 0,0 0 346 0 0,-2 2 0 0 0,0-5 1404 0 0,0 3 646 0 0,-5 11-1920 0 0,3-3-591 0 0,0-1 0 0 0,-1 1-1 0 0,2 0 1 0 0,-1-1 0 0 0,1 1-1 0 0,0 0 1 0 0,0 0 0 0 0,0 0-1 0 0,1 0 1 0 0,0 0 0 0 0,1 11-1 0 0,0-13-50 0 0,-1 0 0 0 0,1 0 0 0 0,0 0 0 0 0,0-1 0 0 0,0 1 0 0 0,1 0 0 0 0,-1 0 0 0 0,1-1 0 0 0,0 1 0 0 0,4 6 0 0 0,0-3 0 0 0,-5-3 0 0 0,13 10 0 0 0,-5-6 0 0 0,2-1 0 0 0,12 11-467 0 0,-15-6-145 0 0,-6-7 307 0 0,-2-4-275 0 0,1 2-285 0 0,0 11-212 0 0,3 27-5361 0 0,0-24 4902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89 10135 0 0,'0'0'231'0'0,"0"0"29"0"0,-2-1 19 0 0,1 0-164 0 0,-2 0 13 0 0,-9 3-85 0 0,5 1 399 0 0,-10 2 1805 0 0,15-6-1227 0 0,6-6-593 0 0,9-4-134 0 0,1-1-1 0 0,-1 2 1 0 0,2 0 0 0 0,-1 0-1 0 0,1 1 1 0 0,23-9-1 0 0,-15 11-292 0 0,-23 7 0 0 0,1 0 0 0 0,-1 0 0 0 0,0 0 0 0 0,1 0 0 0 0,-1 0 0 0 0,1 0 0 0 0,-1 0 0 0 0,1 0 0 0 0,-1 0 0 0 0,1 0 0 0 0,-1 0 0 0 0,0 0 0 0 0,1 0 0 0 0,-1 0 0 0 0,1 0 0 0 0,-1 0 0 0 0,1 0 0 0 0,-1 0 0 0 0,0 1 0 0 0,1-1 0 0 0,-1 0 0 0 0,1 0 0 0 0,-1 1 0 0 0,0-1 0 0 0,1 0 0 0 0,-1 0 0 0 0,0 1 0 0 0,1-1 0 0 0,-1 0 0 0 0,0 1 0 0 0,0-1 0 0 0,1 0 0 0 0,-1 1 0 0 0,0-1 0 0 0,0 1 0 0 0,0-1 0 0 0,1 1 0 0 0,-1 0 0 0 0,0-1 0 0 0,1 3 0 0 0,1 0 0 0 0,-1-1 0 0 0,-1 1 0 0 0,1 0 0 0 0,0 0 0 0 0,-1-1 0 0 0,1 1 0 0 0,-1 0 0 0 0,0 0 0 0 0,0 0 0 0 0,0 0 0 0 0,0 0 0 0 0,0-1 0 0 0,-1 1 0 0 0,1 0 0 0 0,-1 0 0 0 0,0 0 0 0 0,-1 2 0 0 0,-3 9 0 0 0,0-2 0 0 0,-11 19 0 0 0,10-21 0 0 0,-8 15 0 0 0,-2-1 0 0 0,0-1 0 0 0,-24 25 0 0 0,-4 8 0 0 0,40-49 0 0 0,6 1 0 0 0,0-6 2 0 0,0 1 0 0 0,-1-1 0 0 0,1 0 0 0 0,0 0-1 0 0,0 0 1 0 0,0 0 0 0 0,1 0 0 0 0,-1 0 0 0 0,0-1 0 0 0,1 1-1 0 0,-1-1 1 0 0,1 1 0 0 0,3 1 0 0 0,-1-2 9 0 0,1 1 1 0 0,-1-1-1 0 0,0 0 0 0 0,1 0 1 0 0,-1-1-1 0 0,10 0 1 0 0,-2-1 55 0 0,1 0 1 0 0,-1-1-1 0 0,1-1 0 0 0,23-8 1 0 0,-33 10 35 0 0,1-2 64 0 0,0 1 0 0 0,1 1 0 0 0,-1-1 0 0 0,0 1 0 0 0,1 0-1 0 0,-1 0 1 0 0,1 1 0 0 0,10 0 0 0 0,-7 2-167 0 0,-8-1-11 0 0,0-1 0 0 0,0 1 0 0 0,0-1 0 0 0,0 1 0 0 0,0-1 0 0 0,0 1 0 0 0,0 0 0 0 0,0 0 0 0 0,0-1 0 0 0,-1 1 0 0 0,1 0 0 0 0,0 0 0 0 0,0 0 0 0 0,-1 0 0 0 0,1 0 0 0 0,0 0 0 0 0,-1 0 0 0 0,1 0 0 0 0,-1 0 0 0 0,1 2 0 0 0,0 0-159 0 0,9 15-813 0 0,-5-10 471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75 321 7599 0 0,'0'0'690'0'0,"0"2"-569"0"0,-2 12 169 0 0,-1 0 0 0 0,-7 20 1 0 0,-4 15 1123 0 0,11-39-969 0 0,0 0 0 0 0,0 0 0 0 0,-1 0-1 0 0,-1 0 1 0 0,1-1 0 0 0,-11 15 0 0 0,14-23-208 0 0,-6 3 1227 0 0,11-22-1464 0 0,0 1 0 0 0,2-1 0 0 0,0 1 0 0 0,1-1 0 0 0,9-15 0 0 0,9-24-183 0 0,-14 31 122 0 0,1 1 0 0 0,1 0-1 0 0,1 0 1 0 0,1 1 0 0 0,24-28-1 0 0,-16 31 238 0 0,-6 7 2 0 0,-16 13 116 0 0,4 3-58 0 0,-5-2-228 0 0,0 0-1 0 0,1-1 1 0 0,-1 1-1 0 0,0 0 1 0 0,0 0-1 0 0,1 0 1 0 0,-1 0-1 0 0,0 0 1 0 0,1 1 0 0 0,-1-1-1 0 0,0 0 1 0 0,0 0-1 0 0,1 0 1 0 0,-1 0-1 0 0,0 0 1 0 0,0 0-1 0 0,1 0 1 0 0,-1 0-1 0 0,0 1 1 0 0,0-1 0 0 0,1 0-1 0 0,-1 0 1 0 0,0 0-1 0 0,0 1 1 0 0,0-1-1 0 0,1 0 1 0 0,-1 0-1 0 0,0 1 1 0 0,0-1-1 0 0,0 0 1 0 0,1 1 0 0 0,2 4 15 0 0,0 1 1 0 0,0-1 0 0 0,-1 1-1 0 0,1 0 1 0 0,-1 0 0 0 0,0 0-1 0 0,-1 0 1 0 0,1 0 0 0 0,-1 1-1 0 0,-1-1 1 0 0,1 0 0 0 0,-1 1-1 0 0,-1 10 1 0 0,-2 11 129 0 0,-11 49-1 0 0,11-65-146 0 0,1-1 0 0 0,2-6 3 0 0,-1-1-1 0 0,-1 1 0 0 0,1 0 1 0 0,-1-1-1 0 0,1 1 1 0 0,-1-1-1 0 0,-1 0 0 0 0,-2 5 1 0 0,4-7 72 0 0,-7 5-372 0 0,7-11 225 0 0,0 0 1 0 0,1 0-1 0 0,0-1 0 0 0,0 1 0 0 0,1 0 1 0 0,-1-1-1 0 0,1 1 0 0 0,0 0 0 0 0,0 0 0 0 0,0 0 1 0 0,1-1-1 0 0,1-3 0 0 0,27-52-750 0 0,-26 54 783 0 0,0-2-34 0 0,26-46-214 0 0,69-97 0 0 0,-91 142 354 0 0,-1 1 0 0 0,1 0 0 0 0,1 1 0 0 0,10-9 0 0 0,-14 13 34 0 0,1-1-1 0 0,-1 1 1 0 0,0 0-1 0 0,1 0 1 0 0,0 1-1 0 0,0 0 1 0 0,-1 0 0 0 0,1 0-1 0 0,8-1 1 0 0,-13 3-53 0 0,1 0-1 0 0,0 0 1 0 0,0 0 0 0 0,0 0 0 0 0,0 0 0 0 0,0 0 0 0 0,0 0 0 0 0,-1 1 0 0 0,1-1 0 0 0,0 1 0 0 0,0-1 0 0 0,-1 1 0 0 0,1 0 0 0 0,0 0 0 0 0,-1 0-1 0 0,1 0 1 0 0,0 0 0 0 0,2 2 0 0 0,-2-1 9 0 0,0 1 0 0 0,0-1 0 0 0,0 0 0 0 0,-1 1 0 0 0,1 0-1 0 0,-1 0 1 0 0,1-1 0 0 0,-1 1 0 0 0,0 0 0 0 0,1 4 0 0 0,0 4 45 0 0,0-1 1 0 0,-1 0-1 0 0,0 1 0 0 0,-1-1 1 0 0,-2 18-1 0 0,-2-1-73 0 0,-1 0 1 0 0,-2 0-1 0 0,-15 40 0 0 0,-3 9-120 0 0,21-55-155 0 0,3-19-45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10135 0 0,'0'0'464'0'0,"0"0"-9"0"0,0 0-223 0 0,0 0 156 0 0,2 0 100 0 0,4 1-168 0 0,0 0 0 0 0,0-1 0 0 0,0 0 0 0 0,0 0 0 0 0,0 0 0 0 0,0-1 0 0 0,0 0 0 0 0,7-2 1 0 0,9-1 379 0 0,-6 2-499 0 0,-1-1 248 0 0,23 0 0 0 0,-34 3-404 0 0,-1 0-1 0 0,1 0 1 0 0,-1 0-1 0 0,1 1 0 0 0,-1-1 1 0 0,1 1-1 0 0,0 0 1 0 0,-1 0-1 0 0,0 0 0 0 0,1 1 1 0 0,5 3-1 0 0,-7-4-45 0 0,-1 1 0 0 0,1-1 1 0 0,-1 1-1 0 0,1 0 0 0 0,-1 0 0 0 0,0-1 0 0 0,0 1 0 0 0,0 0 0 0 0,0 0 0 0 0,0 0 0 0 0,0 0 1 0 0,-1 1-1 0 0,1-1 0 0 0,-1 0 0 0 0,1 0 0 0 0,-1 0 0 0 0,0 0 0 0 0,0 1 0 0 0,0 2 0 0 0,0 6 24 0 0,-1-1 0 0 0,-2 17-1 0 0,2-22 0 0 0,-7 30 203 0 0,-1 0 0 0 0,-15 33-1 0 0,-2 10-3002 0 0,26-76 1558 0 0,0-2-253 0 0,0 0-51 0 0,0 0-11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11975 0 0,'0'0'267'0'0,"0"0"42"0"0,0 2 17 0 0,-2 13-216 0 0,1 0 1 0 0,-2 0-1 0 0,-6 21 1 0 0,1-2 293 0 0,-7 21-3 0 0,-3 0 0 0 0,-2-1 0 0 0,-30 60 0 0 0,38-93-446 0 0,0 1 0 0 0,-19 23 0 0 0,-8 12-221 0 0,37-54 43 0 0,-1 1-1 0 0,1-1 1 0 0,-1 0 0 0 0,0 1 0 0 0,1-1 0 0 0,-6 3-1 0 0,7-5-641 0 0,1-4-126 0 0,1-12-29 0 0,4-5-4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11 383 10135 0 0,'0'0'231'0'0,"-8"-3"546"0"0,7 0-745 0 0,1 1-1 0 0,-1-1 1 0 0,1 0-1 0 0,-1 1 0 0 0,1-1 1 0 0,0 0-1 0 0,0 1 1 0 0,0-1-1 0 0,1 0 1 0 0,-1 1-1 0 0,1-1 1 0 0,-1 0-1 0 0,1 1 0 0 0,0-1 1 0 0,0 1-1 0 0,0-1 1 0 0,0 1-1 0 0,3-4 1 0 0,3-6 431 0 0,1 1 1 0 0,13-15 0 0 0,-7 8-333 0 0,89-120-115 0 0,-87 117 496 0 0,21-23 0 0 0,-30 37-365 0 0,0 0-1 0 0,0 1 0 0 0,1 0 0 0 0,-1 0 1 0 0,1 1-1 0 0,15-8 0 0 0,-20 12-103 0 0,1 0 0 0 0,0 0-1 0 0,0 0 1 0 0,0 0 0 0 0,-1 0-1 0 0,1 1 1 0 0,0-1 0 0 0,0 1-1 0 0,0 0 1 0 0,0 0 0 0 0,0 1-1 0 0,0-1 1 0 0,0 1 0 0 0,0 0-1 0 0,-1 0 1 0 0,1 0 0 0 0,0 1-1 0 0,-1-1 1 0 0,1 1 0 0 0,-1 0-1 0 0,1 0 1 0 0,-1 0 0 0 0,4 3-1 0 0,2 2 86 0 0,-1 0 0 0 0,-1 1 0 0 0,1 0 0 0 0,-1 0 0 0 0,-1 0 0 0 0,0 1 0 0 0,8 12 0 0 0,5 11-140 0 0,-12-22 29 0 0,0 1 0 0 0,-1 0 0 0 0,-1 0-1 0 0,7 18 1 0 0,-12-28 48 0 0,0 0 0 0 0,0 0-1 0 0,0 0 1 0 0,0 0 0 0 0,0 0-1 0 0,0 0 1 0 0,0 0 0 0 0,0 0-1 0 0,0 1 1 0 0,-1-1 0 0 0,1 0-1 0 0,-1 0 1 0 0,1-1 0 0 0,0 1 0 0 0,-1 0-1 0 0,0 0 1 0 0,1 0 0 0 0,-2 1-1 0 0,-13 13 518 0 0,3-6-541 0 0,-1-1 0 0 0,0 0-1 0 0,-25 10 1 0 0,0 0-39 0 0,17-7-119 0 0,-62 36 370 0 0,72-41-506 0 0,1 2-1 0 0,0 0 1 0 0,0 0 0 0 0,1 0-1 0 0,-11 14 1 0 0,19-21-259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11975 0 0,'0'0'267'0'0,"0"0"42"0"0,0 0 17 0 0,0 0-28 0 0,8-3-115 0 0,113-49 1737 0 0,12-6 177 0 0,-129 57-2243 0 0,1-1 0 0 0,-1 1 0 0 0,1 0 0 0 0,0 0 0 0 0,8-1 0 0 0,-11 2-362 0 0,-2 0-4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15663 0 0,'0'0'356'0'0,"0"0"50"0"0,0 0 20 0 0,0 0-42 0 0,1 1-250 0 0,3-1-4 0 0,0 0 1 0 0,0 1-1 0 0,0-2 1 0 0,0 1-1 0 0,1 0 1 0 0,-2-1 0 0 0,1 0-1 0 0,0 0 1 0 0,0 0-1 0 0,7-3 1 0 0,3-2 179 0 0,21-14 0 0 0,-25 14-785 0 0,0 0 1 0 0,1 0 0 0 0,18-6-1 0 0,-10 7-61 0 0,0 2 0 0 0,1 0 0 0 0,22 0 0 0 0,-29 2 536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21 8287 0 0,'0'0'191'0'0,"0"0"-154"0"0,0-1 1 0 0,1 0-1 0 0,-1 1 0 0 0,0-1 1 0 0,1 0-1 0 0,-1 1 0 0 0,1-1 1 0 0,-1 1-1 0 0,1-1 0 0 0,-1 1 1 0 0,1-1-1 0 0,-1 1 0 0 0,1-1 1 0 0,0 1-1 0 0,-1 0 0 0 0,2-1 1 0 0,17-4 76 0 0,-13 4-912 0 0,-2-3 4763 0 0,-5 3 342 0 0,-5 1-2702 0 0,-16 7-1259 0 0,-1 1-1 0 0,-29 16 1 0 0,15-7-667 0 0,-54 26-941 0 0,51-22 672 0 0,-2-2 0 0 0,0-1-1 0 0,-57 14 1 0 0,82-30 502 0 0,16-2-282 0 0,-2-8-1070 0 0,9-17 1274 0 0,-9 29 415 0 0,-1 1 0 0 0,0-1 0 0 0,-1 0 0 0 0,1 0 0 0 0,-1 0 0 0 0,0 0 0 0 0,-6 3 0 0 0,9-7-244 0 0,0 1-1 0 0,1 0 1 0 0,-1 0-1 0 0,0-1 1 0 0,1 1-1 0 0,-1 0 1 0 0,0 0-1 0 0,1 1 1 0 0,-1-1-1 0 0,1 0 1 0 0,0 0-1 0 0,-1 1 1 0 0,1-1-1 0 0,0 1 1 0 0,-1 1-1 0 0,0 0 160 0 0,1 0-1 0 0,-1-1 0 0 0,1 1 1 0 0,0 0-1 0 0,0 0 0 0 0,0 0 1 0 0,0 0-1 0 0,1 0 0 0 0,-1 0 1 0 0,1 0-1 0 0,0 5 0 0 0,1 0-147 0 0,6 5-16 0 0,-3-11 0 0 0,-2-2 0 0 0,0 2 0 0 0,1 0 0 0 0,0-1 0 0 0,0 0 0 0 0,0 0 0 0 0,-1 0 0 0 0,1 0 0 0 0,0 0 0 0 0,1-1 0 0 0,-1 1 0 0 0,0-1 0 0 0,0 0 0 0 0,5 0 0 0 0,5-1 0 0 0,23-5 0 0 0,-10 1 0 0 0,11-1 0 0 0,-20 3 0 0 0,27-2 0 0 0,-38 5 0 0 0,1 1 0 0 0,0-1 0 0 0,0 1 0 0 0,-1 0 0 0 0,1 0 0 0 0,-1 1 0 0 0,10 3 0 0 0,-5 0 0 0 0,-1 0 0 0 0,1 1 0 0 0,-1-1 0 0 0,-1 2 0 0 0,12 9 0 0 0,-16-13 0 0 0,-1 1 0 0 0,1 1 0 0 0,-1-1 0 0 0,0 1 0 0 0,0 0 0 0 0,-1 0 0 0 0,1 0 0 0 0,-1 0 0 0 0,0 0 0 0 0,-1 1 0 0 0,4 9 0 0 0,-5-12 41 0 0,-1 0 0 0 0,0 0 0 0 0,0 0 0 0 0,0-1 0 0 0,0 1 0 0 0,0 0 0 0 0,-1 0 0 0 0,1 0 0 0 0,-1 0 0 0 0,1 0 0 0 0,-1-1 0 0 0,0 1 0 0 0,0 0 0 0 0,-1-1 0 0 0,1 1 0 0 0,-1-1 0 0 0,1 1 0 0 0,-1-1-1 0 0,0 0 1 0 0,1 1 0 0 0,-1-1 0 0 0,0 0 0 0 0,-1 0 0 0 0,-3 3 0 0 0,-4 2 164 0 0,1 0 0 0 0,-2-1 0 0 0,1 0-1 0 0,-18 7 1 0 0,25-12-205 0 0,0 0 0 0 0,0 1 0 0 0,0-1 0 0 0,0 1 0 0 0,0 0 0 0 0,-5 4 0 0 0,0 0 0 0 0,-141 70-64 0 0,148-76-273 0 0,1 0-138 0 0,0 0-33 0 0,0 0-140 0 0,0 0-572 0 0,0 0-253 0 0,0 0-51 0 0,0 0-11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29 13823 0 0,'0'0'315'0'0,"0"0"45"0"0,0 0 21 0 0,0 0-49 0 0,1-1-220 0 0,0 1-85 0 0,-1 0 0 0 0,1-1 0 0 0,-1 1 0 0 0,1-1-1 0 0,-1 1 1 0 0,0-1 0 0 0,1 1 0 0 0,-1-1 0 0 0,0 1 0 0 0,1-1-1 0 0,-1 1 1 0 0,0-1 0 0 0,0 1 0 0 0,1-1 0 0 0,-1 0 0 0 0,0 1-1 0 0,0-1 1 0 0,0 1 0 0 0,0-1 0 0 0,0 0 0 0 0,0 1-1 0 0,0-1 1 0 0,0 1 0 0 0,0-1 0 0 0,0 0 0 0 0,0 1 0 0 0,0-1-1 0 0,0 1 1 0 0,-1-1 0 0 0,1 1 0 0 0,0-1 0 0 0,0 0 0 0 0,-1 1-1 0 0,0-1 1 0 0,0 0 82 0 0,0 0 0 0 0,0 0 0 0 0,-1 1 0 0 0,1-1 0 0 0,0 1 0 0 0,-1-1 0 0 0,1 1 0 0 0,-1-1 0 0 0,-2 1 0 0 0,2-1-86 0 0,1 1-23 0 0,0 0 0 0 0,-1-1 0 0 0,1 1 0 0 0,0 0 0 0 0,-1 0 0 0 0,1 0 0 0 0,0 0 0 0 0,-1 0 0 0 0,1 0 0 0 0,0 0 0 0 0,-1 1 0 0 0,1-1 0 0 0,0 0 0 0 0,0 1 0 0 0,-1-1 0 0 0,1 1 0 0 0,0 0 0 0 0,0-1 0 0 0,0 1 0 0 0,0 0 0 0 0,0-1 0 0 0,-1 2 0 0 0,-2 1 0 0 0,-5 3 0 0 0,1 0 0 0 0,1 0 0 0 0,-1 1 0 0 0,1 0 0 0 0,0 0 0 0 0,1 1 0 0 0,0 0 0 0 0,-10 16 0 0 0,6-7 0 0 0,1 1 0 0 0,1 0 0 0 0,-9 28 0 0 0,13-30 0 0 0,0 0 0 0 0,-4 30 0 0 0,8-38 0 0 0,-1 0 0 0 0,1 0 0 0 0,1 0 0 0 0,-1-1 0 0 0,1 1 0 0 0,1 0 0 0 0,3 15 0 0 0,-3-20 0 0 0,-1 0 0 0 0,1 0 0 0 0,0 1 0 0 0,0-1 0 0 0,0-1 0 0 0,0 1 0 0 0,1 0 0 0 0,-1 0 0 0 0,1-1 0 0 0,-1 1 0 0 0,1-1 0 0 0,0 0 0 0 0,0 0 0 0 0,0 0 0 0 0,0 0 0 0 0,1-1 0 0 0,-1 1 0 0 0,0-1 0 0 0,1 0 0 0 0,-1 0 0 0 0,0 0 0 0 0,1 0 0 0 0,0-1 0 0 0,-1 1 0 0 0,7-1 0 0 0,7 0 0 0 0,0 0 0 0 0,0-2 0 0 0,0 0 0 0 0,17-5 0 0 0,-31 7 0 0 0,11-3 256 0 0,0-1 0 0 0,-1 0 0 0 0,15-7 0 0 0,-24 9-177 0 0,1 0 0 0 0,-1 0 0 0 0,0 0-1 0 0,1-1 1 0 0,-1 0 0 0 0,0 0 0 0 0,-1 0-1 0 0,1 0 1 0 0,0-1 0 0 0,-1 0 0 0 0,0 1-1 0 0,4-6 1 0 0,-6 6-25 0 0,0 0 0 0 0,0-1 0 0 0,0 1-1 0 0,-1 0 1 0 0,1-1 0 0 0,-1 1 0 0 0,0 0-1 0 0,0-1 1 0 0,0 1 0 0 0,0-1 0 0 0,-1-3 0 0 0,0-10 740 0 0,0 12-703 0 0,1-1 0 0 0,-1 1-1 0 0,-1 0 1 0 0,1-1 0 0 0,-1 1 0 0 0,-3-8 0 0 0,-7-22-119 0 0,9 23 28 0 0,0 0 0 0 0,-1 0 0 0 0,0 1 0 0 0,-1-1 0 0 0,-1 1 0 0 0,-11-20 0 0 0,16 30-30 0 0,1 0 0 0 0,-1 1 0 0 0,1-1 0 0 0,-1 0 0 0 0,1 0 0 0 0,-1 1 0 0 0,0-1 0 0 0,1 0 0 0 0,-1 1 0 0 0,0-1 0 0 0,0 1 0 0 0,1-1 0 0 0,-1 1 0 0 0,0-1 0 0 0,0 1 0 0 0,0-1 0 0 0,0 1 0 0 0,1 0 0 0 0,-1-1 0 0 0,0 1 0 0 0,0 0 0 0 0,0 0 0 0 0,0 0 0 0 0,0 0 0 0 0,0 0 0 0 0,0 0 0 0 0,0 0 0 0 0,0 0 0 0 0,1 0 0 0 0,-1 0 0 0 0,-2 1 0 0 0,1-1-262 0 0,-2 1-261 0 0,0 0 0 0 0,1 1 0 0 0,-1-1 0 0 0,1 1 0 0 0,-1-1-1 0 0,-3 4 1 0 0,-9 4-5587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60 6447 0 0,'0'0'142'0'0,"0"0"22"0"0,0 0 13 0 0,0 0 55 0 0,0 0 181 0 0,0 0 78 0 0,-13 10 1042 0 0,12-10-1496 0 0,0 2 192 0 0,-1-1 0 0 0,0 0-1 0 0,0 0 1 0 0,1 0-1 0 0,-1 0 1 0 0,0 0-1 0 0,0 0 1 0 0,0 0-1 0 0,0-1 1 0 0,0 1-1 0 0,0-1 1 0 0,0 0 0 0 0,0 1-1 0 0,0-1 1 0 0,0 0-1 0 0,0 0 1 0 0,0 0-1 0 0,-1 0 1 0 0,-2-1-1 0 0,2 0-142 0 0,0 1-1 0 0,0 0 1 0 0,1 0 0 0 0,-1 1-1 0 0,0-1 1 0 0,0 0-1 0 0,0 1 1 0 0,0 0-1 0 0,0-1 1 0 0,1 1 0 0 0,-1 0-1 0 0,0 1 1 0 0,1-1-1 0 0,-1 0 1 0 0,-3 3-1 0 0,-5 4 456 0 0,0 1-1 0 0,-10 9 0 0 0,8-6-362 0 0,-18 19-178 0 0,1 1 0 0 0,1 1 0 0 0,-35 54 0 0 0,58-79 0 0 0,-26 42 0 0 0,29-45 0 0 0,0 1 0 0 0,1-1 0 0 0,0 1 0 0 0,0-1 0 0 0,0 1 0 0 0,0-1 0 0 0,0 12 0 0 0,2-15 0 0 0,0 0 0 0 0,0 0 0 0 0,0 0 0 0 0,0 1 0 0 0,1-1 0 0 0,-1 0 0 0 0,1 0 0 0 0,0 0 0 0 0,0 0 0 0 0,0 0 0 0 0,-1 0 0 0 0,2 0 0 0 0,-1 0 0 0 0,0-1 0 0 0,0 1 0 0 0,1 0 0 0 0,-1 0 0 0 0,1-1 0 0 0,-1 1 0 0 0,1-1 0 0 0,0 0 0 0 0,-1 1 0 0 0,1-1 0 0 0,0 0 0 0 0,0 0 0 0 0,0 0 0 0 0,0 0 0 0 0,0-1 0 0 0,2 2 0 0 0,7 1 0 0 0,0 0 0 0 0,0 0 0 0 0,0-1 0 0 0,14 0 0 0 0,8-1 0 0 0,0-2 0 0 0,0-1 0 0 0,0-2 0 0 0,36-8 0 0 0,-30 5 0 0 0,29-3 0 0 0,34-6 0 0 0,-85 13 0 0 0,0-2 0 0 0,-1 0 0 0 0,29-13 0 0 0,-41 16 0 0 0,0 0 0 0 0,0-1 0 0 0,0 1 0 0 0,0-1 0 0 0,-1 0 0 0 0,1 1 0 0 0,-1-2 0 0 0,0 1 0 0 0,0 0 0 0 0,0-1 0 0 0,0 1 0 0 0,-1-1 0 0 0,1 0 0 0 0,2-6 0 0 0,-3 4 0 0 0,0-1 0 0 0,0 1 0 0 0,0-1 0 0 0,-1 1 0 0 0,0-1 0 0 0,-1 1 0 0 0,0-1 0 0 0,0 0 0 0 0,-1-7 0 0 0,0-5 0 0 0,-2 0 0 0 0,-1 0 0 0 0,0 0 0 0 0,-1 1 0 0 0,-15-36 0 0 0,15 42 0 0 0,-2 0 0 0 0,1 0 0 0 0,-1 1 0 0 0,-1-1 0 0 0,0 2 0 0 0,-1-1 0 0 0,0 1 0 0 0,0 0 0 0 0,-14-10 0 0 0,18 17 0 0 0,1 0 0 0 0,0 1 0 0 0,-1-1 0 0 0,1 1 0 0 0,-1 0 0 0 0,0 0 0 0 0,0 0 0 0 0,0 1 0 0 0,0 0 0 0 0,0 0 0 0 0,0 0 0 0 0,0 1 0 0 0,0-1 0 0 0,0 1 0 0 0,0 1 0 0 0,0-1 0 0 0,0 1 0 0 0,0-1 0 0 0,0 1 0 0 0,0 1 0 0 0,0-1 0 0 0,0 1 0 0 0,0 0 0 0 0,-6 3 0 0 0,-4 2-329 0 0,1 1 0 0 0,0 1-1 0 0,0 0 1 0 0,0 1 0 0 0,-17 16-1 0 0,27-22 352 0 0,-4 3-571 0 0,0 1 1 0 0,1 0-1 0 0,0 0 0 0 0,0 1 1 0 0,1 0-1 0 0,-10 18 1 0 0,15-26-118 0 0,1-1 122 0 0,2 0 28 0 0,4-3 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10135 0 0,'0'0'464'0'0,"3"-6"151"0"0,3-3-615 0 0,0 0 0 0 0,0 0-1 0 0,0 1 1 0 0,1 0 0 0 0,13-11 0 0 0,43-30 910 0 0,-48 38-362 0 0,-12 9-356 0 0,0 0 0 0 0,1 0 0 0 0,-1 0 0 0 0,1 0 0 0 0,-1 0 0 0 0,1 1 0 0 0,7-2 0 0 0,-10 3-163 0 0,-1 0 0 0 0,1 0-1 0 0,0 0 1 0 0,0 0 0 0 0,-1 0-1 0 0,1 1 1 0 0,0-1 0 0 0,0 0-1 0 0,-1 1 1 0 0,1-1 0 0 0,0 0-1 0 0,-1 1 1 0 0,1-1 0 0 0,0 1-1 0 0,-1-1 1 0 0,1 1 0 0 0,0-1-1 0 0,-1 1 1 0 0,1 0 0 0 0,-1-1-1 0 0,1 1 1 0 0,-1-1 0 0 0,1 2-1 0 0,7 15 404 0 0,-5 1-432 0 0,-1 0 0 0 0,0 0 0 0 0,-1 0 0 0 0,-1 0 0 0 0,-3 31 0 0 0,0 15 0 0 0,3-36 0 0 0,6 43 0 0 0,-5-59 0 0 0,2-1 0 0 0,-1 0 0 0 0,2 0 0 0 0,-1 0 0 0 0,2 0 0 0 0,7 15 0 0 0,-11-23 0 0 0,1 1 0 0 0,10 4 0 0 0,0-3-587 0 0,-8-6-1307 0 0,-3 1 163 0 0,1 0-3041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61 4607 0 0,'0'0'102'0'0,"0"0"20"0"0,0 0 6 0 0,0 0 119 0 0,0 0 500 0 0,-1-5 855 0 0,1 2 1458 0 0,7-8-2353 0 0,-6 9-506 0 0,-1 1 1 0 0,1 0 0 0 0,0 0 0 0 0,-1-1-1 0 0,1 1 1 0 0,0 0 0 0 0,0 0 0 0 0,0 0 0 0 0,0 0-1 0 0,0 0 1 0 0,0 0 0 0 0,1 0 0 0 0,-1 0-1 0 0,0 0 1 0 0,0 1 0 0 0,1-1 0 0 0,-1 0 0 0 0,2 0-1 0 0,5-1-168 0 0,1-1 0 0 0,0 1 1 0 0,-1 1-1 0 0,15-2 0 0 0,1 0 45 0 0,45-2 1364 0 0,-31 3-908 0 0,-17 2-534 0 0,-13 2 0 0 0,-3 5 0 0 0,-5-4 0 0 0,0-1 0 0 0,0 1 0 0 0,-1-1 0 0 0,1 1 0 0 0,0 0 0 0 0,-1-1 0 0 0,0 1 0 0 0,0-1 0 0 0,1 0 0 0 0,-2 1 0 0 0,1-1 0 0 0,0 0 0 0 0,0 1 0 0 0,-1-1 0 0 0,-2 3 0 0 0,-2 3 0 0 0,-1 1 0 0 0,-11 8 0 0 0,-69 55 0 0 0,13-12 0 0 0,67-53 0 0 0,7-7-6 0 0,0 0 0 0 0,0 1 0 0 0,0-1 0 0 0,0 0-1 0 0,0 0 1 0 0,-1 0 0 0 0,1 1 0 0 0,0-1 0 0 0,0 0-1 0 0,0 0 1 0 0,0 0 0 0 0,0 1 0 0 0,0-1 0 0 0,0 0 0 0 0,0 0-1 0 0,0 1 1 0 0,0-1 0 0 0,0 0 0 0 0,0 0 0 0 0,0 1 0 0 0,0-1-1 0 0,0 0 1 0 0,0 0 0 0 0,0 0 0 0 0,0 1 0 0 0,0-1 0 0 0,0 0-1 0 0,0 0 1 0 0,0 1 0 0 0,0-1 0 0 0,0 0 0 0 0,1 0 0 0 0,-1 0-1 0 0,0 1 1 0 0,0-1 0 0 0,0 0 0 0 0,0 0 0 0 0,0 0-1 0 0,1 0 1 0 0,-1 0 0 0 0,0 1 0 0 0,0-1 0 0 0,0 0 0 0 0,1 0-1 0 0,-1 0 1 0 0,0 0 0 0 0,0 0 0 0 0,1 0 0 0 0,-1 0 0 0 0,0 0-1 0 0,0 0 1 0 0,0 0 0 0 0,1 0 0 0 0,-1 0 0 0 0,0 0 0 0 0,0 0-1 0 0,1 0 1 0 0,-1 0 0 0 0,0 0 0 0 0,0 0 0 0 0,1 0-1 0 0,-1 0 1 0 0,0 0 0 0 0,1 0 0 0 0,5-1-266 0 0,1 1 0 0 0,-1-2 0 0 0,14-2 0 0 0,7-3-231 0 0,-26 7 503 0 0,2-1 0 0 0,-1 0 0 0 0,0 0 0 0 0,1 1 0 0 0,-1-1 0 0 0,1 1 0 0 0,-1 0 0 0 0,1-1 0 0 0,-1 1 0 0 0,1 0 0 0 0,-1 1 0 0 0,1-1 0 0 0,3 1 0 0 0,-3 0 0 0 0,-1-1 0 0 0,1 1 0 0 0,-1 0 0 0 0,0 0 0 0 0,1 0 0 0 0,-1 1 0 0 0,4 1 0 0 0,-2 1 0 0 0,0 0 0 0 0,0 1 0 0 0,0-1 0 0 0,5 7 0 0 0,-4-2 0 0 0,-1-4 0 0 0,-1-1 0 0 0,1 1 0 0 0,0-1 0 0 0,1 0 0 0 0,4 5 0 0 0,-2-2 0 0 0,1 4 410 0 0,-8-10-335 0 0,1-1-1 0 0,-1 1 1 0 0,0-1-1 0 0,1 1 1 0 0,-1 0-1 0 0,0-1 1 0 0,1 1 0 0 0,-1-1-1 0 0,1 0 1 0 0,-1 1-1 0 0,1-1 1 0 0,-1 1-1 0 0,1-1 1 0 0,-1 0 0 0 0,1 1-1 0 0,-1-1 1 0 0,1 0-1 0 0,0 1 1 0 0,-4 8 90 0 0,0-5-165 0 0,0 0 0 0 0,0 0 0 0 0,0 0 0 0 0,0 0 0 0 0,-1-1 0 0 0,1 1 0 0 0,-1-1 0 0 0,-7 5 0 0 0,-39 19 0 0 0,23-12 0 0 0,-14 7 0 0 0,18-9 0 0 0,0 0 0 0 0,-38 30 0 0 0,30-18-1252 0 0,30-25-184 0 0,1 0-78 0 0,0 0-20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14 241 5983 0 0,'0'0'464'0'0,"0"2"-305"0"0,-5 38 6424 0 0,0 2-3843 0 0,2-16-2660 0 0,2-1-1 0 0,4 52 0 0 0,-3-75-19 0 0,1 0-1 0 0,-1 0 1 0 0,0 0-1 0 0,1 0 1 0 0,0 0-1 0 0,-1 0 1 0 0,1 0-1 0 0,0 0 1 0 0,0 0-1 0 0,0 0 1 0 0,0 0-1 0 0,2 2 1 0 0,-2-4-33 0 0,0 1 0 0 0,-1-1 0 0 0,1 1 0 0 0,0-1 0 0 0,0 1 0 0 0,-1-1 0 0 0,1 0 0 0 0,0 1 0 0 0,0-1 0 0 0,0 0 0 0 0,0 0 0 0 0,-1 1 0 0 0,1-1 0 0 0,0 0 0 0 0,0 0 0 0 0,0 0 0 0 0,0 0 0 0 0,0 0 0 0 0,-1 0 0 0 0,1 0-1 0 0,0-1 1 0 0,0 1 0 0 0,0 0 0 0 0,0 0 0 0 0,-1-1 0 0 0,1 1 0 0 0,0 0 0 0 0,0-1 0 0 0,0 1 0 0 0,-1-1 0 0 0,1 1 0 0 0,0-2 0 0 0,5-2 51 0 0,-1 0-1 0 0,0 0 0 0 0,0-1 1 0 0,0 0-1 0 0,-1 0 1 0 0,0 0-1 0 0,0-1 0 0 0,4-5 1 0 0,24-52 209 0 0,-28 54-240 0 0,77-187 242 0 0,-24 56-850 0 0,-47 119 86 0 0,-9 19-119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0,'0'0'382'0'0,"0"0"-8"0"0,0 0-170 0 0,0 0 176 0 0,17 7 1640 0 0,22 9-1050 0 0,-31-13-699 0 0,0 0 0 0 0,0 0 0 0 0,0 1 0 0 0,0 0 0 0 0,-1 0 0 0 0,1 1 0 0 0,-1 0 0 0 0,0 0 0 0 0,6 8 0 0 0,-8-8-215 0 0,-1 0-1 0 0,0 0 0 0 0,-1 1 1 0 0,1 0-1 0 0,-1 0 0 0 0,0 0 1 0 0,-1 0-1 0 0,1 0 0 0 0,-1 0 1 0 0,0 1-1 0 0,-1-1 0 0 0,0 1 1 0 0,0-1-1 0 0,0 1 1 0 0,-1-1-1 0 0,0 1 0 0 0,0 0 1 0 0,0-1-1 0 0,-1 1 0 0 0,0 0 1 0 0,-1-1-1 0 0,1 0 0 0 0,-1 1 1 0 0,-1-1-1 0 0,1 0 0 0 0,-1 0 1 0 0,0 0-1 0 0,0 0 0 0 0,-1 0 1 0 0,1-1-1 0 0,-1 0 0 0 0,0 1 1 0 0,-1-1-1 0 0,0-1 1 0 0,1 1-1 0 0,-12 7 0 0 0,8-7-167 0 0,-1 0 0 0 0,-17 6 0 0 0,23-10 47 0 0,-5-2-1257 0 0,7 1 672 0 0,-6-3-4809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11975 0 0,'0'0'267'0'0,"0"0"42"0"0,0 0 17 0 0,0 0-28 0 0,1 1-196 0 0,0 7 112 0 0,1 0 0 0 0,-2 0 0 0 0,1 0 0 0 0,-1 0 0 0 0,-1 0 0 0 0,1 0 0 0 0,-4 13 0 0 0,3-9 28 0 0,-8 40 473 0 0,-1-1 0 0 0,-29 81-1 0 0,19-84-757 0 0,-2-2 1 0 0,-45 74-1 0 0,66-119 38 0 0,0 0-155 0 0,0 0 1 0 0,1 0-1 0 0,-1-1 0 0 0,0 1 1 0 0,0-1-1 0 0,0 1 1 0 0,1 0-1 0 0,-1-1 0 0 0,0 1 1 0 0,0-1-1 0 0,0 0 1 0 0,0 1-1 0 0,-2-1 0 0 0,1 1-265 0 0,1 0-598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3 448 10135 0 0,'0'0'231'0'0,"0"0"29"0"0,0-2 19 0 0,-1-8-145 0 0,0 1 0 0 0,1-1 1 0 0,0 0-1 0 0,1 0 0 0 0,0 0 0 0 0,1 0 1 0 0,0 0-1 0 0,0 1 0 0 0,1-1 0 0 0,6-13 1 0 0,5-8 1034 0 0,30-49-1 0 0,-31 60-1072 0 0,0 0-1 0 0,1 1 1 0 0,1 1-1 0 0,1 0 1 0 0,1 1-1 0 0,0 1 1 0 0,1 1-1 0 0,1 0 1 0 0,0 1-1 0 0,27-14 1 0 0,-41 26-39 0 0,-1-1 1 0 0,0 2-1 0 0,1-1 0 0 0,0 1 1 0 0,-1-1-1 0 0,1 1 0 0 0,0 1 1 0 0,0-1-1 0 0,-1 1 0 0 0,1-1 1 0 0,0 1-1 0 0,0 1 0 0 0,0-1 1 0 0,0 1-1 0 0,-1 0 0 0 0,1 0 1 0 0,0 0-1 0 0,-1 1 0 0 0,1-1 1 0 0,-1 1-1 0 0,1 0 0 0 0,-1 0 1 0 0,0 1-1 0 0,0 0 0 0 0,0-1 1 0 0,0 1-1 0 0,5 6 0 0 0,8 5-57 0 0,-2 1 0 0 0,0 1 0 0 0,22 31 0 0 0,-33-39 0 0 0,-6 1 0 0 0,-3-5 0 0 0,0 0 0 0 0,0 0 0 0 0,0-1 0 0 0,0 1 0 0 0,0-1 0 0 0,0 0 0 0 0,-1-1 0 0 0,-7 3 0 0 0,8-3 0 0 0,-14 8 55 0 0,0 0 1 0 0,1 1-1 0 0,0 1 0 0 0,0 0 0 0 0,1 1 1 0 0,1 1-1 0 0,1 1 0 0 0,0 0 0 0 0,0 1 0 0 0,2 1 1 0 0,-21 32-1 0 0,30-42-890 0 0,0 1 0 0 0,0 0 0 0 0,-2 7 0 0 0,6-13-689 0 0,0-2-11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11975 0 0,'0'0'547'0'0,"0"0"-11"0"0,-1-12 1125 0 0,8 6-1486 0 0,-1 1 0 0 0,1 0 1 0 0,0 0-1 0 0,1 1 0 0 0,13-7 0 0 0,5-2 712 0 0,40-13-1 0 0,-53 22-1309 0 0,1 0-1 0 0,0 1 1 0 0,-1 1-1 0 0,1 0 1 0 0,15 0-1 0 0,-28 2-5035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11975 0 0,'0'0'267'0'0,"0"0"42"0"0,0 0 17 0 0,0 0-28 0 0,2 0-126 0 0,24-6 794 0 0,-1 0 0 0 0,1-2-1 0 0,46-20 1 0 0,-32 8-580 0 0,-12 7-5381 0 0,-15 6-415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 10135 0 0,'-150'56'982'0'0,"73"-26"962"0"0,75-29-1724 0 0,0-1-1 0 0,1 1 1 0 0,-1 0 0 0 0,0-1 0 0 0,0 0 0 0 0,0 1 0 0 0,0-1 0 0 0,0 0 0 0 0,0 0-1 0 0,0 0 1 0 0,-2 0 0 0 0,3 0 324 0 0,1 0-28 0 0,0 0-72 0 0,13-7-272 0 0,18-3 473 0 0,51-13 0 0 0,-3 2 113 0 0,-51 13-758 0 0,0 0 0 0 0,47-6 0 0 0,-73 14 0 0 0,1 0 0 0 0,-1 0 0 0 0,0 0 0 0 0,1 0 0 0 0,-1 0 0 0 0,0 1 0 0 0,0-1 0 0 0,1 1 0 0 0,1 0 0 0 0,10 7 0 0 0,-13-3 0 0 0,0-3 0 0 0,0 1 0 0 0,-1 1 0 0 0,1-1 0 0 0,0 1 0 0 0,-1-1 0 0 0,0 1 0 0 0,0-1 0 0 0,0 1 0 0 0,0-1 0 0 0,-1 1 0 0 0,1-1 0 0 0,-2 4 0 0 0,-13 39 0 0 0,8-29 0 0 0,-15 38 0 0 0,11-29 0 0 0,-16 55 0 0 0,22-66 2 0 0,-3 18-68 0 0,8-32-271 0 0,0-1-138 0 0,0 0-761 0 0,2 1-3062 0 0,9 2-1316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38:1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11 10135 0 0,'0'0'231'0'0,"8"-4"308"0"0,24-1-175 0 0,-28 4-336 0 0,4 0 718 0 0,12 9 395 0 0,-12-5-906 0 0,-7-3 491 0 0,-1 0 244 0 0,0 0 44 0 0,0 0-61 0 0,0 0-288 0 0,0 0-121 0 0,0 0-28 0 0,0 0-4 0 0,-5 8 512 0 0,1-3-917 0 0,-1-1 0 0 0,-1 0 0 0 0,1 0 0 0 0,0-1 0 0 0,-1 1 0 0 0,0-1-1 0 0,0 0 1 0 0,0-1 0 0 0,-10 4 0 0 0,-2 1-48 0 0,-106 39-338 0 0,-17 8-1418 0 0,47-13 1681 0 0,86-38-56 0 0,6-2-298 0 0,2-1-118 0 0,0 0-22 0 0,0 0 68 0 0,10-5 276 0 0,-10 5 166 0 0,0 0 0 0 0,0 0 0 0 0,1-1 0 0 0,-1 1 0 0 0,0 0 0 0 0,0 0 0 0 0,0 0 0 0 0,1 0 0 0 0,-1 0 0 0 0,0-1 0 0 0,0 1 0 0 0,1 0 0 0 0,-1 0 0 0 0,0 0 0 0 0,0 0 0 0 0,1 0 0 0 0,-1 0 0 0 0,0 0 0 0 0,0 0 0 0 0,1 0 0 0 0,-1 0 0 0 0,0 0 0 0 0,0 0 0 0 0,1 0 0 0 0,-1 0 0 0 0,0 0 0 0 0,0 0 0 0 0,0 0 0 0 0,1 0 0 0 0,-1 1 0 0 0,0-1 0 0 0,0 0 0 0 0,1 0 0 0 0,-1 0 0 0 0,0 0 0 0 0,0 0 0 0 0,0 1 0 0 0,1-1 0 0 0,-1 0 0 0 0,0 0 0 0 0,0 0 0 0 0,0 0 0 0 0,0 1 0 0 0,0-1 0 0 0,1 0 0 0 0,-1 0 0 0 0,0 1 0 0 0,0-1 0 0 0,-1 10 0 0 0,1-9 0 0 0,-1 3 0 0 0,0 1 0 0 0,0-1 0 0 0,0 0 0 0 0,-1 0 0 0 0,0 0 0 0 0,0-1 0 0 0,0 1 0 0 0,0 0 0 0 0,-1-1 0 0 0,-3 5 0 0 0,-12 21 0 0 0,12-15 216 0 0,2-7 106 0 0,1 0 0 0 0,1 1 1 0 0,-1-1-1 0 0,-1 9 0 0 0,4-13-173 0 0,4 5-133 0 0,3-2-16 0 0,-2-5 0 0 0,0 0 0 0 0,1-1 0 0 0,-1 1 0 0 0,0-1 0 0 0,0 0 0 0 0,0 0 0 0 0,0-1 0 0 0,10-2 0 0 0,-3 1 0 0 0,52-11 0 0 0,-49 9 0 0 0,0 0 0 0 0,1 1 0 0 0,29-1 0 0 0,-40 4 0 0 0,0 0 0 0 0,0-1 0 0 0,0 1 0 0 0,0 1 0 0 0,0-1 0 0 0,0 1 0 0 0,-1 0 0 0 0,1 0 0 0 0,0 0 0 0 0,0 1 0 0 0,6 3 0 0 0,-10-5 0 0 0,23 14 0 0 0,1-1 0 0 0,35 13 0 0 0,-50-22 0 0 0,-4-2 0 0 0,0-1 0 0 0,1 1 0 0 0,-1-1 0 0 0,0 0 0 0 0,13 1 0 0 0,-13-2 0 0 0,-1 1 0 0 0,21 6 0 0 0,-13-2 0 0 0,-11-1 0 0 0,-1-2 0 0 0,6 11 0 0 0,-7-7 0 0 0,-1-3 0 0 0,1 2-13 0 0,0-1-1 0 0,0 1 1 0 0,0-1-1 0 0,-1 1 1 0 0,0-1-1 0 0,0 1 1 0 0,0-1-1 0 0,0 1 1 0 0,-1-1-1 0 0,0 0 1 0 0,-4 8-1 0 0,2-6 73 0 0,0 0 0 0 0,-1 0-1 0 0,1-1 1 0 0,-1 1 0 0 0,-1-1-1 0 0,-9 8 1 0 0,-5 0 376 0 0,-1-1 1 0 0,0 0-1 0 0,-34 12 1 0 0,53-23-395 0 0,-162 63-25 0 0,161-63-16 0 0,-7 3-661 0 0,-1-1-1 0 0,1 0 0 0 0,-19 3 1 0 0,23-6-6165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179 141 6447 0 0,'0'0'142'0'0,"0"0"22"0"0,0 0 13 0 0,-1 1-20 0 0,-6 11-111 0 0,5-8 9 0 0,-1-1 65 0 0,-2 2 147 0 0,-4 9 880 0 0,-2 2 625 0 0,8-11-1610 0 0,0 1 0 0 0,1 0-1 0 0,-1 0 1 0 0,-1 7 0 0 0,-11 35 1472 0 0,-11 21-1292 0 0,12-37-342 0 0,-29 51 0 0 0,36-70 0 0 0,4-8 14 0 0,1 0 1 0 0,-1 0-1 0 0,0 0 1 0 0,-6 5-1 0 0,8-8 357 0 0,1-2 117 0 0,0 0 21 0 0,0 0-66 0 0,4-9-278 0 0,14-25-162 0 0,29-41 1 0 0,-22 36-144 0 0,141-216-4683 0 0,-156 240 4597 0 0,1 1 0 0 0,0 0-1 0 0,1 0 1 0 0,17-15-1 0 0,-27 28 299 0 0,0 0-1 0 0,-1 0 1 0 0,1 0-1 0 0,0 0 0 0 0,0 0 1 0 0,0 0-1 0 0,0 0 1 0 0,0 0-1 0 0,0 1 1 0 0,0-1-1 0 0,0 1 0 0 0,0 0 1 0 0,1-1-1 0 0,-1 1 1 0 0,0 0-1 0 0,0 0 1 0 0,0 0-1 0 0,0 1 0 0 0,0-1 1 0 0,1 0-1 0 0,-1 1 1 0 0,0 0-1 0 0,0-1 1 0 0,0 1-1 0 0,0 0 0 0 0,0 0 1 0 0,2 1-1 0 0,0 1 132 0 0,1 0-1 0 0,-1 0 1 0 0,1 1-1 0 0,-1-1 0 0 0,0 1 1 0 0,0 0-1 0 0,-1 0 1 0 0,1 0-1 0 0,3 7 0 0 0,4 6 59 0 0,-1 0 0 0 0,-1 0 0 0 0,13 36 0 0 0,-20-47-197 0 0,-1-1 0 0 0,0 1 0 0 0,0-1-1 0 0,-1 1 1 0 0,0-1 0 0 0,0 1 0 0 0,0-1-1 0 0,-1 1 1 0 0,0 0 0 0 0,0-1 0 0 0,0 0-1 0 0,-1 1 1 0 0,1-1 0 0 0,-1 0 0 0 0,-6 10-1 0 0,-4 8-63 0 0,-2-1 0 0 0,-1-1 0 0 0,-24 27 0 0 0,21-27 0 0 0,53-76 0 0 0,104-112-401 0 0,-114 139-81 0 0,-19 19 324 0 0,1 1-1 0 0,0 0 1 0 0,1 1-1 0 0,-1 0 1 0 0,1 0 0 0 0,11-7-1 0 0,-14 10 159 0 0,-3 3 0 0 0,0-1 0 0 0,0 1 0 0 0,0 0 0 0 0,0 0 0 0 0,0 0 0 0 0,0 0 0 0 0,0 0 0 0 0,4-1 0 0 0,-3 0 0 0 0,14 5 0 0 0,-12-3 0 0 0,0 2 0 0 0,0-1 0 0 0,0 0 0 0 0,-1 1 0 0 0,1 0 0 0 0,5 3 0 0 0,-8-4 0 0 0,0 0 0 0 0,1 0 0 0 0,-1 0 0 0 0,0 0 0 0 0,0 0 0 0 0,0-1 0 0 0,4 1 0 0 0,1 0 0 0 0,0-1 0 0 0,1 0 0 0 0,-1 0 0 0 0,1 0 0 0 0,-1-1 0 0 0,10-3 0 0 0,-9 3 0 0 0,1-1 0 0 0,-1 1 0 0 0,15 0 0 0 0,-10 3 0 0 0,-1 3 64 0 0,-10-3 14 0 0,0 1-1 0 0,0-1 0 0 0,-1 1 0 0 0,1 0 1 0 0,-1 0-1 0 0,0-1 0 0 0,0 1 1 0 0,0 0-1 0 0,0 0 0 0 0,0 0 1 0 0,-1 0-1 0 0,1 0 0 0 0,-1 0 0 0 0,0 0 1 0 0,0 6-1 0 0,-1 6 261 0 0,-4 27-1 0 0,-3-8-332 0 0,-2-1-1 0 0,-1 0 1 0 0,-29 58 0 0 0,8-17-8 0 0,29-68-77 0 0,1 1 0 0 0,-2-1-1 0 0,1 0 1 0 0,-8 11 0 0 0,10-15-395 0 0,1-2-33 0 0,0 0-4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0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40 247 10135 0 0,'0'0'231'0'0,"0"0"29"0"0,0 0 19 0 0,2 1-41 0 0,12 3 457 0 0,1-1 0 0 0,0-1-1 0 0,-1 0 1 0 0,1-1 0 0 0,24-1-1 0 0,-26-3-691 0 0,0 1 1 0 0,-1-1-1 0 0,1-1 0 0 0,22-10 0 0 0,-31 12-3 0 0,9-4-140 0 0,0-1 0 0 0,0-1-1 0 0,0 0 1 0 0,-1 0 0 0 0,0-2 0 0 0,-1 1-1 0 0,0-2 1 0 0,0 1 0 0 0,-1-1-1 0 0,0-1 1 0 0,-1 0 0 0 0,-1 0 0 0 0,14-25-1 0 0,-22 35-93 0 0,1 0-1 0 0,0 0 1 0 0,0 0-1 0 0,-1 0 1 0 0,1 0-1 0 0,-1 0 1 0 0,1 0 0 0 0,-1 0-1 0 0,0 0 1 0 0,0 0-1 0 0,0 0 1 0 0,0 0-1 0 0,0 0 1 0 0,0 0-1 0 0,-1 0 1 0 0,1 0-1 0 0,-1 0 1 0 0,1 0-1 0 0,-1 1 1 0 0,-1-4-1 0 0,1 3-38 0 0,-1 0 0 0 0,1 0 0 0 0,-1 0 0 0 0,0 0 0 0 0,0 0 0 0 0,1 1 0 0 0,-1-1 0 0 0,-1 0 0 0 0,1 1 0 0 0,0-1 0 0 0,0 1 0 0 0,0 0 0 0 0,-1 0-1 0 0,-3-2 1 0 0,3 3 195 0 0,0 0 0 0 0,0-1-1 0 0,0 1 1 0 0,0 0-1 0 0,0 1 1 0 0,0-1-1 0 0,0 1 1 0 0,0-1-1 0 0,0 1 1 0 0,0 0-1 0 0,0 0 1 0 0,0 0 0 0 0,-3 2-1 0 0,-12 3-47 0 0,7-2 491 0 0,0 0-1 0 0,0 1 1 0 0,0 0-1 0 0,-14 9 1 0 0,-39 30 2062 0 0,55-37-2289 0 0,-10 6 380 0 0,0 2-1 0 0,1 0 0 0 0,1 1 0 0 0,0 1 0 0 0,1 1 0 0 0,-17 24 0 0 0,28-32-69 0 0,0 1 0 0 0,0-1 0 0 0,1 1 0 0 0,0 0 0 0 0,1 0 0 0 0,1 0 0 0 0,-3 19 0 0 0,4-24-184 0 0,2 1 43 0 0,2 7-262 0 0,2-1-45 0 0,5 5-14 0 0,-6-14 21 0 0,0-2 72 0 0,-1 1 57 0 0,0-1-1 0 0,1 1 1 0 0,-1-1 0 0 0,0 1-1 0 0,1-1 1 0 0,0 0-1 0 0,-1 0 1 0 0,1-1 0 0 0,0 1-1 0 0,0-1 1 0 0,0 0-1 0 0,0 0 1 0 0,0 0 0 0 0,5 0-1 0 0,21-3-4967 0 0,-18-1-578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193 520 4143 0 0,'0'0'319'0'0,"0"0"-12"0"0,-2 2 727 0 0,-1 1-345 0 0,0-1-1 0 0,0 1 0 0 0,-1 0 1 0 0,1-1-1 0 0,-1 1 1 0 0,0-1-1 0 0,0 0 0 0 0,-5 1 1 0 0,3-1-261 0 0,0 0 0 0 0,0-1 0 0 0,0 0 0 0 0,0 0 1 0 0,0-1-1 0 0,-1 0 0 0 0,1 0 0 0 0,-11-2 1 0 0,11 1-348 0 0,1 1 1 0 0,0-2-1 0 0,0 1 1 0 0,-1-1-1 0 0,1 0 1 0 0,0 0 0 0 0,0 0-1 0 0,1 0 1 0 0,-1-1-1 0 0,-5-4 1 0 0,8 5-52 0 0,0 1 0 0 0,-1-1 0 0 0,1 0 1 0 0,0-1-1 0 0,1 1 0 0 0,-1 0 0 0 0,0 0 0 0 0,1-1 0 0 0,-1 1 1 0 0,1-1-1 0 0,0 0 0 0 0,0 1 0 0 0,0-1 0 0 0,0 0 0 0 0,0 0 0 0 0,0 1 1 0 0,1-1-1 0 0,0 0 0 0 0,-1 0 0 0 0,1-5 0 0 0,2-1-30 0 0,-1 0 0 0 0,1 0 0 0 0,0 1 0 0 0,1-1 0 0 0,0 0 0 0 0,0 1 0 0 0,1 0 0 0 0,0 0 0 0 0,7-10 0 0 0,7-9 0 0 0,26-29 0 0 0,-39 50 0 0 0,163-164-3094 0 0,-135 139 2748 0 0,-18 17 112 0 0,0 1-1 0 0,23-15 1 0 0,-31 24 331 0 0,-1 0 0 0 0,1 1 0 0 0,0 0 1 0 0,0 0-1 0 0,0 0 0 0 0,0 1 0 0 0,0 0 0 0 0,1 0 0 0 0,10-1 0 0 0,-14 3 93 0 0,0 0 1 0 0,0 1-1 0 0,0-1 0 0 0,7 3 0 0 0,2 2-41 0 0,-9-3-121 0 0,-1 1 0 0 0,0-1 0 0 0,0 1 0 0 0,0 0 0 0 0,0 0 0 0 0,0 0 0 0 0,-1 0 0 0 0,1 1 0 0 0,-1-1 0 0 0,0 1 0 0 0,3 6 0 0 0,-2-3 73 0 0,-1-1 1 0 0,0 1-1 0 0,-1 0 0 0 0,0 0 0 0 0,0 0 0 0 0,0 10 0 0 0,-1 3 154 0 0,-1 0 0 0 0,-2 0 0 0 0,-8 37 0 0 0,8-48-255 0 0,0 0 0 0 0,-1 1 0 0 0,0-1 0 0 0,0-1 0 0 0,-1 1 0 0 0,0-1 0 0 0,0 1 0 0 0,-12 12 0 0 0,8-11 0 0 0,-1 0 0 0 0,0 0 0 0 0,-1-1 0 0 0,0-1 0 0 0,-19 12 0 0 0,16-12-29 0 0,-4 3-242 0 0,0 0 0 0 0,-1-2 0 0 0,0 0 0 0 0,-39 12 0 0 0,47-18-96 0 0,7-2 172 0 0,1 0 0 0 0,0 0 0 0 0,-1 0 0 0 0,0-1 0 0 0,1 1 0 0 0,-1-1 0 0 0,1 0 0 0 0,-1 0 1 0 0,0 0-1 0 0,1 0 0 0 0,-1-1 0 0 0,-4 0 0 0 0,-2-4-4584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31 6911 0 0,'7'-7'715'0'0,"-7"6"-426"0"0,1 1 0 0 0,0-1 0 0 0,0 0 0 0 0,0 0 0 0 0,-1 0 0 0 0,1 0 0 0 0,0 0 0 0 0,-1 0 0 0 0,1 0 0 0 0,-1 0 0 0 0,0-1-1 0 0,1 1 1 0 0,-1 0 0 0 0,0 0 0 0 0,1 0 0 0 0,-1-6 5659 0 0,-1 7-5820 0 0,-1 0 1 0 0,0 1 0 0 0,1 0 0 0 0,-1-1 0 0 0,0 1 0 0 0,1 0 0 0 0,-1 0 0 0 0,1 0 0 0 0,-2 1 0 0 0,-17 14 72 0 0,2 0 1 0 0,0 2-1 0 0,1 0 1 0 0,-17 24-1 0 0,19-24-159 0 0,10-12-40 0 0,-1 1 11 0 0,1-1 0 0 0,0 1 0 0 0,-5 9 0 0 0,10-16-14 0 0,0 0 1 0 0,0 0-1 0 0,0 0 1 0 0,0 0-1 0 0,-1 1 1 0 0,1-1-1 0 0,0 0 1 0 0,0 0 0 0 0,0 0-1 0 0,0 0 1 0 0,0 1-1 0 0,0-1 1 0 0,0 0-1 0 0,0 0 1 0 0,0 0-1 0 0,0 0 1 0 0,0 1 0 0 0,0-1-1 0 0,0 0 1 0 0,0 0-1 0 0,0 0 1 0 0,0 0-1 0 0,0 1 1 0 0,0-1 0 0 0,0 0-1 0 0,0 0 1 0 0,0 0-1 0 0,0 0 1 0 0,0 1-1 0 0,0-1 1 0 0,0 0-1 0 0,0 0 1 0 0,0 0 0 0 0,0 0-1 0 0,0 0 1 0 0,0 1-1 0 0,1-1 1 0 0,-1 0-1 0 0,0 0 1 0 0,0 0 0 0 0,0 0-1 0 0,0 0 1 0 0,0 0-1 0 0,0 1 1 0 0,1-1-1 0 0,-1 0 1 0 0,0 0-1 0 0,0 0 1 0 0,0 0 0 0 0,0 0-1 0 0,1 0 1 0 0,-1 0-1 0 0,0 0 1 0 0,0 0-1 0 0,0 0 1 0 0,0 0-1 0 0,1 0 1 0 0,6-1-24 0 0,16-4 12 0 0,-12 3 1 0 0,0 0 1 0 0,0 0 0 0 0,20 1-1 0 0,-27 1 10 0 0,0 0-1 0 0,0 1 1 0 0,0 0-1 0 0,0-1 1 0 0,0 2-1 0 0,0-1 1 0 0,-1 0-1 0 0,1 1 1 0 0,-1 0 0 0 0,1 0-1 0 0,-1 0 1 0 0,1 0-1 0 0,-1 0 1 0 0,5 6-1 0 0,-3-4 30 0 0,0 1 0 0 0,-1 0 0 0 0,0 0 0 0 0,0 0 0 0 0,0 1-1 0 0,-1-1 1 0 0,0 1 0 0 0,0 0 0 0 0,0 0 0 0 0,-1 0 0 0 0,0 1 0 0 0,0-1 0 0 0,-1 0-1 0 0,1 1 1 0 0,-1-1 0 0 0,-1 1 0 0 0,1-1 0 0 0,-1 1 0 0 0,0 0 0 0 0,-2 7 0 0 0,1-6 7 0 0,-1 0 0 0 0,0-1 1 0 0,0 1-1 0 0,-1-1 0 0 0,0 1 1 0 0,0-1-1 0 0,-1 0 0 0 0,0-1 1 0 0,0 1-1 0 0,0 0 1 0 0,-1-1-1 0 0,0 0 0 0 0,-1 0 1 0 0,1-1-1 0 0,-1 1 0 0 0,-10 7 1 0 0,4-5-120 0 0,0-1-1 0 0,0 0 1 0 0,0 0 0 0 0,-1-1 0 0 0,0-1 0 0 0,0 0-1 0 0,0-1 1 0 0,-1 0 0 0 0,1-1 0 0 0,-1-1-1 0 0,-18 1 1 0 0,28-3-222 0 0,0 0 0 0 0,1 0-1 0 0,-1-1 1 0 0,0 0 0 0 0,0 0-1 0 0,-5-2 1 0 0,-4-3-1694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0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8287 0 0,'-9'12'247'0'0,"-21"20"-1"0"0,18-20-60 0 0,-14 19-1 0 0,8-4 445 0 0,1 1-1 0 0,-25 55 0 0 0,-16 65 1515 0 0,-14 84 0 0 0,67-212-2046 0 0,0 26-1 0 0,2-26-122 0 0,-4 22 1 0 0,6-35-122 0 0,-1 0 0 0 0,-1-1 1 0 0,1 1-1 0 0,-1 0 0 0 0,0-1 1 0 0,-1 0-1 0 0,-4 6 0 0 0,-1 1-4954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0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87 338 17503 0 0,'0'0'399'0'0,"0"0"60"0"0,0 0 21 0 0,0 0-59 0 0,-3 2-204 0 0,1 1-108 0 0,-1 0 0 0 0,1 0 0 0 0,0 0 0 0 0,-1 0 0 0 0,2 0 0 0 0,-1 1 0 0 0,0-1 0 0 0,0 1-1 0 0,1-1 1 0 0,0 1 0 0 0,0 0 0 0 0,-1 7 0 0 0,-5 13 302 0 0,-30 89-196 0 0,32-96-305 0 0,2 1-1 0 0,0-1 1 0 0,1 0 0 0 0,0 33 0 0 0,2-45-193 0 0,1 1 0 0 0,0-1 0 0 0,0 0-1 0 0,0 0 1 0 0,3 9 0 0 0,-3-14 145 0 0,-1 0-1 0 0,1 1 0 0 0,0-1 1 0 0,-1 0-1 0 0,1 0 1 0 0,-1 1-1 0 0,1-1 1 0 0,0 0-1 0 0,-1 0 0 0 0,1 0 1 0 0,0 0-1 0 0,-1 0 1 0 0,1 0-1 0 0,-1 0 0 0 0,1 0 1 0 0,0 0-1 0 0,-1 0 1 0 0,1 0-1 0 0,0-1 0 0 0,-1 1 1 0 0,1 0-1 0 0,-1 0 1 0 0,2-1-1 0 0,-2 1-60 0 0,18-11-1833 0 0,5-7-15 0 0</inkml:trace>
  <inkml:trace contextRef="#ctx0" brushRef="#br0" timeOffset="1">322 1 10135 0 0,'0'0'448'0'0,"0"0"96"0"0,-6 17-440 0 0,3 1-104 0 0,3-2 0 0 0,3-2-2976 0 0,-3-14-624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538 371 4607 0 0,'-14'-2'402'0'0,"1"0"-1"0"0,-21-7 1 0 0,27 7 2075 0 0,-1-1-1 0 0,-14-8 1 0 0,20 9-2195 0 0,0 1 1 0 0,0-1-1 0 0,0 0 1 0 0,0 0 0 0 0,0 0-1 0 0,1 0 1 0 0,-1-1-1 0 0,1 1 1 0 0,-1 0-1 0 0,1-1 1 0 0,0 1-1 0 0,0-1 1 0 0,0 1-1 0 0,0-1 1 0 0,0 0-1 0 0,1 1 1 0 0,-1-5-1 0 0,-1-6-426 0 0,1-1 0 0 0,0-15 1 0 0,1 24 214 0 0,1-12-485 0 0,1 0 0 0 0,1 1 0 0 0,6-24 0 0 0,-1 4-312 0 0,-2-1 519 0 0,-4 24 427 0 0,0 0 1 0 0,0 0-1 0 0,7-16 0 0 0,-9 27 288 0 0,0 2-65 0 0,0 0-437 0 0,0 0 0 0 0,0-1 0 0 0,-1 1 0 0 0,1 0 0 0 0,0 0 1 0 0,-1 0-1 0 0,1-1 0 0 0,0 1 0 0 0,-1 0 0 0 0,1 0 0 0 0,0 0 0 0 0,-1 0 0 0 0,1 0 0 0 0,-1-1 0 0 0,1 1 1 0 0,0 0-1 0 0,-1 0 0 0 0,1 0 0 0 0,0 0 0 0 0,-1 0 0 0 0,1 0 0 0 0,-1 0 0 0 0,1 1 0 0 0,0-1 0 0 0,-1 0 1 0 0,-11 2-1 0 0,7 0-6 0 0,0 1 0 0 0,-1-1 0 0 0,1 1 0 0 0,0 1 0 0 0,1-1 0 0 0,-9 8 0 0 0,-8 6 0 0 0,-24 17 0 0 0,2 3 0 0 0,1 1 0 0 0,1 2 0 0 0,3 2 0 0 0,-52 72 0 0 0,80-101 0 0 0,1 0 0 0 0,0 1 0 0 0,1 0 0 0 0,1 0 0 0 0,0 1 0 0 0,1-1 0 0 0,-7 27 0 0 0,11-23 0 0 0,6-14 0 0 0,-2-3 0 0 0,0 1 27 0 0,0-1 0 0 0,0 0-1 0 0,0 1 1 0 0,1-1 0 0 0,-1 0-1 0 0,1 0 1 0 0,-1 0 0 0 0,0-1-1 0 0,1 1 1 0 0,0-1 0 0 0,-1 1 0 0 0,1-1-1 0 0,-1 0 1 0 0,1 0 0 0 0,-1 0-1 0 0,1 0 1 0 0,0 0 0 0 0,-1-1-1 0 0,1 1 1 0 0,2-2 0 0 0,9-1 254 0 0,-1-1 0 0 0,18-8 0 0 0,-28 11-245 0 0,11-5 198 0 0,73-31 177 0 0,-73 29-420 0 0,0 1 0 0 0,0-2 0 0 0,22-18-1 0 0,-32 24 10 0 0,-1 0 0 0 0,0-1 0 0 0,0 1 0 0 0,-1-1 0 0 0,1 0 0 0 0,-1 1 0 0 0,0-1 0 0 0,0-1 0 0 0,0 1 0 0 0,0 0 0 0 0,-1 0 0 0 0,0-1 0 0 0,1 1 0 0 0,-2-1 0 0 0,1 1 0 0 0,0-1 0 0 0,-1-6 0 0 0,-2 1-64 0 0,1 9-273 0 0,1 1-138 0 0,0 0-33 0 0,0 0-4 0 0,0 0 0 0 0,0 0 0 0 0,0 0 0 0 0,1 4 449 0 0,0 1-1 0 0,1-1 1 0 0,0 0-1 0 0,-1 1 0 0 0,1-1 1 0 0,0 0-1 0 0,1 0 1 0 0,4 6-1 0 0,1 3 92 0 0,2 5 153 0 0,0 1 0 0 0,7 22 0 0 0,-16-38-692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17503 0 0,'0'0'399'0'0,"0"0"60"0"0,0 0 21 0 0,0 0-59 0 0,0 0-204 0 0,0 0 170 0 0,0 0 101 0 0,1-3 21 0 0,1-66 99 0 0,4 29-608 0 0,9-47 0 0 0,-13 76 0 0 0,2-1 0 0 0,0 1 0 0 0,0 0 0 0 0,1 0 0 0 0,9-14 0 0 0,2 0-669 0 0,1 1 0 0 0,2 1-1 0 0,1 1 1 0 0,0 1 0 0 0,26-20-1 0 0,-43 38 679 0 0,0 1 0 0 0,1 0 0 0 0,-1 0 0 0 0,1 0-1 0 0,0 1 1 0 0,0 0 0 0 0,0-1 0 0 0,0 1 0 0 0,-1 0 0 0 0,2 1-1 0 0,-1-1 1 0 0,0 1 0 0 0,0 0 0 0 0,0 0 0 0 0,0 0 0 0 0,0 0 0 0 0,0 1-1 0 0,0-1 1 0 0,0 1 0 0 0,0 0 0 0 0,0 1 0 0 0,-1-1 0 0 0,1 1-1 0 0,0-1 1 0 0,0 1 0 0 0,-1 0 0 0 0,0 0 0 0 0,1 1 0 0 0,-1-1-1 0 0,0 1 1 0 0,0 0 0 0 0,0-1 0 0 0,0 1 0 0 0,-1 1 0 0 0,1-1 0 0 0,-1 0-1 0 0,4 7 1 0 0,2 11 535 0 0,-1 0 0 0 0,-1 1 0 0 0,5 35 0 0 0,-6-30 208 0 0,14 43 0 0 0,-12-44-830 0 0,7 41 1 0 0,-2-13-1800 0 0,-12-51 657 0 0,6 7-1777 0 0,-5-8 1462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0,'0'0'424'0'0,"0"0"88"0"0,0 0 24 0 0,0 0 8 0 0,0 0-440 0 0,0 0-104 0 0,0 0 0 0 0,0 0 0 0 0,0 0 0 0 0,0 0 0 0 0,0 0 0 0 0,0 0 0 0 0,0 0-384 0 0,0 0-104 0 0,0 0-24 0 0,0 0-4912 0 0,0 0-984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21191 0 0,'0'0'464'0'0,"0"0"96"0"0,2-7 16 0 0,-2 7 32 0 0,1-8-488 0 0,-1 8-120 0 0,0-8 0 0 0,0 0 0 0 0,0 0 432 0 0,-1 2 64 0 0,1 6 16 0 0,0 0 0 0 0,0 0-1640 0 0,0 0-328 0 0,-2-6-64 0 0,2 6-16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74 287 1375 0 0,'3'-6'83'0'0,"1"-1"0"0"0,-1 0 0 0 0,1 1 0 0 0,1 0 0 0 0,8-11 0 0 0,13-9 6854 0 0,-25 25-5938 0 0,-1 1-351 0 0,0 0-68 0 0,0 0-60 0 0,0 0-182 0 0,0 0-76 0 0,0 0-20 0 0,1 3 33 0 0,1 1-108 0 0,-1-1 0 0 0,0 1 0 0 0,-1 0 0 0 0,1 0-1 0 0,-1 0 1 0 0,1 0 0 0 0,-1-1 0 0 0,0 1 0 0 0,-1 0 0 0 0,1 0 0 0 0,-1 0 0 0 0,0 0 0 0 0,0-1 0 0 0,0 1-1 0 0,0 0 1 0 0,-3 5 0 0 0,-31 80 1821 0 0,13-30-1779 0 0,15-39-210 0 0,-1 0 0 0 0,0-1-1 0 0,-15 24 1 0 0,19-35 1 0 0,3-5 0 0 0,-1 0 0 0 0,1 0 0 0 0,-1 0 0 0 0,0-1 0 0 0,0 1 0 0 0,-4 4 0 0 0,0 0 11 0 0,7-21 42 0 0,3 2-81 0 0,0-1 0 0 0,1 1 0 0 0,12-23 0 0 0,26-33-54 0 0,-29 46 50 0 0,26-34-474 0 0,3 1 1 0 0,68-69 0 0 0,-83 96-386 0 0,2 1 1 0 0,0 2 0 0 0,39-25-1 0 0,-62 45 815 0 0,1 1 0 0 0,0 0-1 0 0,0 1 1 0 0,0 0-1 0 0,0 0 1 0 0,0 0 0 0 0,1 1-1 0 0,-1 0 1 0 0,13 0-1 0 0,-19 2 379 0 0,-2 0 8 0 0,3 3-170 0 0,0 0-1 0 0,-1 1 0 0 0,1-1 0 0 0,0 1 0 0 0,-1 0 1 0 0,0 0-1 0 0,0-1 0 0 0,0 1 0 0 0,0 1 0 0 0,-1-1 0 0 0,0 0 1 0 0,0 0-1 0 0,0 1 0 0 0,1 4 0 0 0,-2-7 147 0 0,3 12 99 0 0,1 5-187 0 0,-1 0 0 0 0,-1 0 0 0 0,-1 0 0 0 0,-1 0-1 0 0,0 1 1 0 0,-4 20 0 0 0,-8 30 282 0 0,-4-1 0 0 0,-41 113 0 0 0,57-181-534 0 0,1 0 0 0 0,-1 0-1 0 0,0 0 1 0 0,0 0-1 0 0,1 0 1 0 0,-1-1 0 0 0,0 1-1 0 0,1 0 1 0 0,-1 0 0 0 0,1 0-1 0 0,-1 0 1 0 0,1-1 0 0 0,0 1-1 0 0,-1 0 1 0 0,1-1 0 0 0,0 1-1 0 0,-1 0 1 0 0,1-1-1 0 0,0 1 1 0 0,0-1 0 0 0,-1 1-1 0 0,1-1 1 0 0,0 1 0 0 0,0-1-1 0 0,2 1 1 0 0,12-6-798 0 0,7-2-11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9671 0 0,'0'0'864'0'0,"0"0"-696"0"0,0 0-168 0 0,0 0 0 0 0,0 0 936 0 0,17-3 152 0 0,1-1 32 0 0,1 1 8 0 0,5-2-856 0 0,0 1-176 0 0,1-1-32 0 0,2-3 0 0 0,3-5-336 0 0,-1 4-64 0 0,-4 2-16 0 0,3 1-3560 0 0,-1-2-720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 11519 0 0,'0'-2'887'0'0,"-1"-1"-675"0"0,-1-1-24 0 0,-4-9 4437 0 0,8 14-4539 0 0,-1 1-91 0 0,0 0 0 0 0,0 0 0 0 0,1-1 1 0 0,-1 1-1 0 0,1-1 0 0 0,-1 1 1 0 0,1-1-1 0 0,0 0 0 0 0,0 0 0 0 0,-1 1 1 0 0,1-1-1 0 0,0 0 0 0 0,0-1 1 0 0,0 1-1 0 0,0 0 0 0 0,0 0 1 0 0,0-1-1 0 0,1 0 0 0 0,-1 1 0 0 0,0-1 1 0 0,0 0-1 0 0,0 0 0 0 0,0 0 1 0 0,3 0-1 0 0,3-1-27 0 0,17 1-249 0 0,0-2 0 0 0,0 0 0 0 0,0-2 0 0 0,40-11 0 0 0,-30 3-5442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 6991 0 0,'0'0'323'0'0,"0"0"-8"0"0,0 0-146 0 0,0 0 144 0 0,0 0 82 0 0,0 0 18 0 0,0 0 5 0 0,0 0 6 0 0,-2 0 6 0 0,0-1-318 0 0,-1 1 0 0 0,1 0 0 0 0,0 0 0 0 0,-1 0 0 0 0,1 0-1 0 0,-1 1 1 0 0,1-1 0 0 0,0 0 0 0 0,-1 1 0 0 0,1 0 0 0 0,0 0-1 0 0,-1 0 1 0 0,1 0 0 0 0,0 0 0 0 0,0 0 0 0 0,0 0 0 0 0,0 1-1 0 0,0-1 1 0 0,0 1 0 0 0,-2 1 0 0 0,-5 6 366 0 0,1 0-1 0 0,-13 17 1 0 0,18-22-468 0 0,-18 25 173 0 0,2 1 0 0 0,1 1 0 0 0,2 0 0 0 0,-21 56 0 0 0,36-83-140 0 0,-1 6-11 0 0,1-8 73 0 0,1-2 15 0 0,0 0-7 0 0,-1 14-1 0 0,1 8-90 0 0,1-19-230 0 0,-1 0-772 0 0,0-3-374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18655 0 0,'0'0'2038'0'0,"0"2"-1770"0"0,-12 282 610 0 0,5-205-856 0 0,-3-1-1 0 0,-32 117 0 0 0,16-100-228 0 0,-52 199-1219 0 0,73-263-283 0 0,5-30 575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0:2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211 107 5983 0 0,'0'0'464'0'0,"0"0"-220"0"0,0 0 215 0 0,0 0 128 0 0,0 0 21 0 0,0 0-74 0 0,0 0-330 0 0,0 0-118 0 0,0 0 26 0 0,0 0 14 0 0,0 0 2 0 0,0 0 34 0 0,0 0 140 0 0,0 0 68 0 0,0 0 12 0 0,0 0-7 0 0,0 0-39 0 0,0 0-15 0 0,0 0-1 0 0,-1 2-6 0 0,-2 2-214 0 0,1-1 0 0 0,-1 0 0 0 0,0 0 0 0 0,-1 0 0 0 0,1 0 0 0 0,0 0 0 0 0,-1-1 0 0 0,-4 3 0 0 0,-17 14 252 0 0,2 2-221 0 0,1 1-1 0 0,1 1 1 0 0,0 0 0 0 0,-29 47 0 0 0,48-66-54 0 0,0-1 0 0 0,0 1 0 0 0,1 0 0 0 0,-1 0 0 0 0,1 1-1 0 0,0-1 1 0 0,0 0 0 0 0,0 0 0 0 0,0 1 0 0 0,1 7 0 0 0,0-9 96 0 0,0-3-12 0 0,1 2-1 0 0,0 1-114 0 0,1 0 1 0 0,0-1-1 0 0,-1 1 0 0 0,1-1 0 0 0,0 0 0 0 0,0 1 1 0 0,0-1-1 0 0,1 0 0 0 0,-1 0 0 0 0,0 0 0 0 0,1-1 1 0 0,-1 1-1 0 0,1 0 0 0 0,3 0 0 0 0,-2 0 30 0 0,1 0-1 0 0,0-1 1 0 0,0 0-1 0 0,0 0 0 0 0,0 0 1 0 0,0 0-1 0 0,0-1 1 0 0,8 0-1 0 0,41-6 298 0 0,-38 3-256 0 0,1 1 0 0 0,26 1 0 0 0,-16 3-49 0 0,-1-1 1 0 0,1-2-1 0 0,0-1 0 0 0,-1 0 0 0 0,1-2 0 0 0,26-8 1 0 0,-50 11-67 0 0,0-1 0 0 0,1 0 0 0 0,-1 1 0 0 0,0-1 0 0 0,0-1 1 0 0,0 1-1 0 0,0 0 0 0 0,-1-1 0 0 0,1 1 0 0 0,-1-1 0 0 0,1 0 1 0 0,-1 0-1 0 0,0 0 0 0 0,0 0 0 0 0,2-4 0 0 0,1-5 72 0 0,1 1 0 0 0,-2-1 0 0 0,4-14 0 0 0,-5 13 27 0 0,-1 0-1 0 0,0 0 0 0 0,0-19 0 0 0,-1 8 51 0 0,-1 12-107 0 0,0 0-1 0 0,0-1 0 0 0,-1 1 1 0 0,-1 0-1 0 0,0-1 0 0 0,0 1 1 0 0,-2 0-1 0 0,1 0 0 0 0,-1 1 1 0 0,-1-1-1 0 0,-8-15 0 0 0,11 25-57 0 0,0 0 0 0 0,0 0 0 0 0,0 0 1 0 0,0 0-1 0 0,0 0 0 0 0,-1 0 0 0 0,1 0 0 0 0,0 1 0 0 0,-1-1 0 0 0,1 1 0 0 0,-1 0 0 0 0,0-1 0 0 0,1 1 1 0 0,-1 1-1 0 0,0-1 0 0 0,0 0 0 0 0,0 1 0 0 0,0-1 0 0 0,1 1 0 0 0,-1 0 0 0 0,0 0 0 0 0,-4 0 0 0 0,1 1-23 0 0,1-1 0 0 0,-1 1 0 0 0,1 0 0 0 0,-1 1 0 0 0,1-1 0 0 0,-1 1 0 0 0,1 1 0 0 0,0-1-1 0 0,0 0 1 0 0,-7 5 0 0 0,2 0-114 0 0,1 0-1 0 0,0 1 1 0 0,0 0-1 0 0,0 1 1 0 0,1-1-1 0 0,1 1 1 0 0,-1 1-1 0 0,1 0 1 0 0,-8 15 0 0 0,14-23-343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10135 0 0,'0'0'778'0'0,"-1"3"-506"0"0,-4 36 376 0 0,-1 1 1 0 0,-16 47 0 0 0,-32 77-1801 0 0,38-126-544 0 0,-1-1-1 0 0,-41 62 1 0 0,57-97 941 0 0,1-2 3 0 0,0 0 0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6911 0 0,'-1'3'315'0'0,"-6"4"-219"0"0,0 0 0 0 0,0 0 0 0 0,-8 6 0 0 0,6-6 249 0 0,0 1 1 0 0,-12 14-1 0 0,4-1 882 0 0,2 0 0 0 0,-19 34 0 0 0,33-54-1259 0 0,1 1-1 0 0,-1-1 1 0 0,1 0 0 0 0,-1 1-1 0 0,1-1 1 0 0,0 1-1 0 0,0-1 1 0 0,0 1-1 0 0,0-1 1 0 0,0 1 0 0 0,0-1-1 0 0,0 1 1 0 0,0-1-1 0 0,1 2 1 0 0,0 5-258 0 0,1 2 250 0 0,3 2 78 0 0,-4-10 42 0 0,0 0 1 0 0,0-1-1 0 0,1 1 1 0 0,-1-1-1 0 0,1 1 1 0 0,-1-1-1 0 0,1 1 0 0 0,0-1 1 0 0,-1 0-1 0 0,1 0 1 0 0,0 0-1 0 0,0 0 1 0 0,0 0-1 0 0,-1-1 1 0 0,1 1-1 0 0,0 0 1 0 0,0-1-1 0 0,0 1 1 0 0,0-1-1 0 0,4 0 1 0 0,2 1 385 0 0,1-1 1 0 0,0-1 0 0 0,11-1-1 0 0,-12 1-169 0 0,-6 0-202 0 0,0 0 0 0 0,0 0 0 0 0,0 1-1 0 0,1-2 1 0 0,-1 1 0 0 0,0 0 0 0 0,0 0 0 0 0,-1-1 0 0 0,1 1 0 0 0,3-3-1 0 0,0-1 160 0 0,1 0-52 0 0,0-1 0 0 0,-1 0 0 0 0,0-1 0 0 0,0 1 0 0 0,-1-1 0 0 0,1 0 0 0 0,-1 0 0 0 0,-1 0 0 0 0,1 0 0 0 0,2-10 0 0 0,-5 10-391 0 0,1 1 0 0 0,-1-1 0 0 0,-1 1 0 0 0,1 0 0 0 0,-1-1 0 0 0,0 1 1 0 0,0-1-1 0 0,-1 1 0 0 0,0-1 0 0 0,0 1 0 0 0,-1-1 0 0 0,0 1 0 0 0,-3-9 1 0 0,4 13-510 0 0,1 2-26 0 0,0 0 15 0 0,-10-1-524 0 0,1 1 639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3679 0 0,'0'0'167'0'0,"-1"1"-7"0"0,-40 42 4254 0 0,-5-5-3629 0 0,-54 31-3596 0 0,48-34 2508 0 0,33-24 774 0 0,14-8-163 0 0,0 0 0 0 0,0 0 0 0 0,-8 8 0 0 0,12-10 211 0 0,1-1 7 0 0,0 0-11 0 0,6 13 385 0 0,-3-9-706 0 0,0 1-1 0 0,0 0 1 0 0,1-1-1 0 0,-1 0 0 0 0,1 0 1 0 0,0 0-1 0 0,0 0 1 0 0,1 0-1 0 0,-1-1 1 0 0,1 0-1 0 0,0 0 1 0 0,-1 0-1 0 0,1-1 1 0 0,1 1-1 0 0,9 2 1 0 0,-7-2 113 0 0,0-1-1 0 0,1 0 1 0 0,-1-1-1 0 0,0 0 1 0 0,1 0-1 0 0,-1-1 1 0 0,0 0-1 0 0,1 0 1 0 0,16-4-1 0 0,-14 2 51 0 0,0-1 0 0 0,0-1 0 0 0,0 0 1 0 0,0 0-1 0 0,-1-1 0 0 0,0-1 0 0 0,18-11 0 0 0,-24 13-282 0 0,1 0-1 0 0,-1 0 1 0 0,1 0-1 0 0,-1-1 1 0 0,-1 1 0 0 0,1-1-1 0 0,-1 0 1 0 0,1 0 0 0 0,-1 0-1 0 0,-1 0 1 0 0,1-1-1 0 0,-1 1 1 0 0,0-1 0 0 0,0 1-1 0 0,0-1 1 0 0,1-11 0 0 0,-3-33-284 0 0,0 7-2522 0 0,1 31-3655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342 111 6447 0 0,'0'0'142'0'0,"2"-2"22"0"0,1 1-106 0 0,2-2 15 0 0,9-7 130 0 0,-10 6-226 0 0,27-16 220 0 0,-24 15 65 0 0,0 1 1 0 0,0 1 0 0 0,0-1 0 0 0,14-3 0 0 0,-19 6-225 0 0,0 1 12 0 0,-1 0 0 0 0,1-1 1 0 0,0 0-1 0 0,-1 1 0 0 0,1-1 0 0 0,-1 0 0 0 0,1 0 0 0 0,0 0 0 0 0,1-2 0 0 0,17-10 19 0 0,-12 8 360 0 0,16-13 1246 0 0,-22 17-1288 0 0,-2 1 101 0 0,0 0 21 0 0,0 0-66 0 0,0 0-222 0 0,0 0 166 0 0,0 0 101 0 0,0 0 21 0 0,0 0-66 0 0,-1 1-429 0 0,1 0 0 0 0,-1-1 0 0 0,1 1 0 0 0,-1 0 0 0 0,0 0 0 0 0,1 0 0 0 0,-1 0 0 0 0,0-1 0 0 0,0 1 0 0 0,1 0 0 0 0,-3 0 0 0 0,2 1-17 0 0,-9 5 131 0 0,0 0 0 0 0,0 0-1 0 0,0-1 1 0 0,-1 0 0 0 0,0 0 0 0 0,-17 5-1 0 0,25-10-90 0 0,-256 90 204 0 0,243-88-846 0 0,0 0 0 0 0,0 0 0 0 0,0-2 0 0 0,-21 0 0 0 0,36-1 541 0 0,1 0 21 0 0,-1 5 128 0 0,-6 11 101 0 0,7-14-154 0 0,-3 3 37 0 0,-9 9-41 0 0,2-3 47 0 0,8-9-60 0 0,0 0 1 0 0,0 1-1 0 0,0-1 1 0 0,0 1-1 0 0,0-1 1 0 0,1 1-1 0 0,-1 0 1 0 0,1-1-1 0 0,0 1 1 0 0,0 0-1 0 0,0 0 1 0 0,0 0-1 0 0,0 0 0 0 0,0 6 1 0 0,-2 14 157 0 0,3-20-138 0 0,0 0 57 0 0,0-3-11 0 0,2 2 6 0 0,2 10 21 0 0,-3-11-69 0 0,-1 0 0 0 0,1 0 0 0 0,-1 0 0 0 0,1 0 0 0 0,-1 0 1 0 0,1 0-1 0 0,0 0 0 0 0,-1 0 0 0 0,1 0 0 0 0,0-1 0 0 0,-1 1 0 0 0,1 0 0 0 0,0-1 0 0 0,0 1 0 0 0,2 1 0 0 0,5-1 157 0 0,1-1-1 0 0,-1 1 1 0 0,1-1-1 0 0,-1-1 1 0 0,1 1 0 0 0,0-2-1 0 0,-1 1 1 0 0,15-5-1 0 0,17-5-38 0 0,0 2 0 0 0,42-5 0 0 0,-26 6-160 0 0,-52 7-14 0 0,1 0 0 0 0,0 1-1 0 0,0 0 1 0 0,-1 0 0 0 0,1 0 0 0 0,0 0-1 0 0,0 1 1 0 0,-1-1 0 0 0,1 1-1 0 0,-1 1 1 0 0,7 1 0 0 0,-6 0 0 0 0,0 0 0 0 0,0 0 0 0 0,0 0 0 0 0,-1 0 0 0 0,1 1 0 0 0,-1 0 0 0 0,0 0 0 0 0,0 0 0 0 0,-1 0 0 0 0,1 1 1 0 0,3 6-1 0 0,-6-9 28 0 0,0 1 1 0 0,0-1 0 0 0,0 1 0 0 0,-1-1 0 0 0,1 1-1 0 0,-1 0 1 0 0,1-1 0 0 0,-1 1 0 0 0,0 0-1 0 0,0-1 1 0 0,-1 1 0 0 0,1 0 0 0 0,0-1 0 0 0,-1 1-1 0 0,-1 4 1 0 0,2-5 10 0 0,-1 0-9 0 0,1-1-1 0 0,-1 0 0 0 0,0 1 0 0 0,1-1 1 0 0,-1 0-1 0 0,0 0 0 0 0,0 1 0 0 0,0-1 1 0 0,0 0-1 0 0,0 0 0 0 0,0 0 0 0 0,0 0 1 0 0,-2 1-1 0 0,-2 2 14 0 0,-65 60 198 0 0,55-53-221 0 0,1-2 0 0 0,-1 1 1 0 0,-1-2-1 0 0,-31 14 0 0 0,40-19 2 0 0,-10 3-49 0 0,0-1-1 0 0,1 0 1 0 0,-2-1 0 0 0,-25 3 0 0 0,17-7-1499 0 0,23-6-504 0 0,3 4-3049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29 4143 0 0,'0'0'319'0'0,"-2"1"-210"0"0,-1 2 305 0 0,-1-1 0 0 0,1 1-1 0 0,0-1 1 0 0,0 1 0 0 0,0 0-1 0 0,0 0 1 0 0,0 0 0 0 0,1 1-1 0 0,-4 5 1 0 0,-17 38 2042 0 0,1 0-2563 0 0,-9 15-224 0 0,14-25 183 0 0,15-34 138 0 0,0 0 0 0 0,1 0 0 0 0,-1 0 0 0 0,1 0 0 0 0,0 0 0 0 0,0 0 0 0 0,-1 7 0 0 0,1-4 61 0 0,0-4 71 0 0,1-2 8 0 0,0 0 55 0 0,0 0 214 0 0,3 0 90 0 0,5-1-170 0 0,-1 1 1 0 0,1-1-1 0 0,0-1 0 0 0,-1 0 0 0 0,13-4 1 0 0,39-19 1267 0 0,-38 15-1250 0 0,-6 3-227 0 0,1-1 0 0 0,-1 0 0 0 0,0-2 0 0 0,-1 1 0 0 0,18-17 0 0 0,-27 21-110 0 0,1-1 0 0 0,-1 0 0 0 0,0 0 1 0 0,0 0-1 0 0,-1-1 0 0 0,4-8 0 0 0,-6 11-6 0 0,0 0 0 0 0,0-1 0 0 0,-1 1-1 0 0,1-1 1 0 0,-1 1 0 0 0,0-1 0 0 0,-1 1 0 0 0,1-1 0 0 0,-1 0 0 0 0,0 0 0 0 0,-1-5 0 0 0,1 7-18 0 0,0 0-1 0 0,-1 0 1 0 0,0 1 0 0 0,1-1 0 0 0,-1 0-1 0 0,0 0 1 0 0,-1 0 0 0 0,1 1 0 0 0,0-1 0 0 0,-1 1-1 0 0,0-1 1 0 0,1 1 0 0 0,-1 0 0 0 0,0-1-1 0 0,0 1 1 0 0,-4-3 0 0 0,1 1-102 0 0,0 1 0 0 0,0 0 0 0 0,-1 0 0 0 0,1 1-1 0 0,-1 0 1 0 0,-11-4 0 0 0,16 6-55 0 0,-1 0-1 0 0,0-1 1 0 0,0 1-1 0 0,0 0 1 0 0,0 0-1 0 0,0 1 1 0 0,0-1-1 0 0,0 0 0 0 0,0 1 1 0 0,0-1-1 0 0,0 1 1 0 0,-2 1-1 0 0,-7 2-4426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32 252 9991 0 0,'-11'0'1063'0'0,"9"1"-1016"0"0,-1 0-245 0 0,-12-1 3393 0 0,28 9-2663 0 0,-9-8-464 0 0,0 1 1 0 0,1-1-1 0 0,-1 0 1 0 0,0 0-1 0 0,1-1 1 0 0,-1 1-1 0 0,1-1 1 0 0,7 0-1 0 0,39-6 389 0 0,-37 3-337 0 0,401-96 1444 0 0,-355 82-1408 0 0,93-29 236 0 0,130-33 192 0 0,-252 72-905 0 0,-11 3 435 0 0,27-4-1 0 0,-40 8-1241 0 0,-1-1 1 0 0,0 1-1 0 0,1 1 1 0 0,10 1-1 0 0,-14-1-4372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2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6447 0 0,'0'0'142'0'0,"0"0"22"0"0,0 0 13 0 0,2 1-20 0 0,6 2-50 0 0,-7-2 274 0 0,14 7 2667 0 0,-14-7-2536 0 0,-1-1 0 0 0,0 0 0 0 0,0 0 0 0 0,-2 1-347 0 0,-1 0 0 0 0,1 0 0 0 0,0 0 1 0 0,-1 0-1 0 0,1 0 0 0 0,0 1 0 0 0,-1-1 0 0 0,1 1 0 0 0,0 0 0 0 0,0-1 0 0 0,-3 5 0 0 0,0-2 142 0 0,-28 25 510 0 0,-3 2-631 0 0,-41 45 1 0 0,-121 145-177 0 0,198-221-10 0 0,-130 163 0 0 0,118-144 0 0 0,0 0 0 0 0,0 1 0 0 0,2 0 0 0 0,1 1 0 0 0,0 0 0 0 0,2 1 0 0 0,-6 22 0 0 0,12-38 21 0 0,0 0 0 0 0,0 0 0 0 0,0 1 0 0 0,1-1-1 0 0,0 0 1 0 0,0 0 0 0 0,1 1 0 0 0,0-1 0 0 0,0 0 0 0 0,0 0 0 0 0,1 0-1 0 0,0 0 1 0 0,0 0 0 0 0,0 0 0 0 0,1 0 0 0 0,0-1 0 0 0,0 1 0 0 0,0-1-1 0 0,1 0 1 0 0,0 0 0 0 0,0 0 0 0 0,0 0 0 0 0,0-1 0 0 0,1 0-1 0 0,0 0 1 0 0,0 0 0 0 0,0 0 0 0 0,0-1 0 0 0,0 0 0 0 0,1 0 0 0 0,0 0-1 0 0,7 2 1 0 0,23 4 313 0 0,-1-1-1 0 0,54 5 1 0 0,-1-1-116 0 0,-69-8-181 0 0,-1 1 1 0 0,-1 0-1 0 0,24 11 0 0 0,-39-16-37 0 0,0 1 0 0 0,-1-1 0 0 0,1 1 0 0 0,-1 0 0 0 0,1-1 0 0 0,-1 1-1 0 0,1 0 1 0 0,-1 0 0 0 0,1 0 0 0 0,-1 0 0 0 0,0 0 0 0 0,1 0 0 0 0,-1 0 0 0 0,0 1-1 0 0,0-1 1 0 0,0 0 0 0 0,1 3 0 0 0,0 0-10 0 0,0-3-51 0 0,-2-1-18 0 0,0 0-1 0 0,4 10-716 0 0,-3-9 622 0 0,0 1-824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10135 0 0,'0'0'231'0'0,"0"0"29"0"0,0 0 19 0 0,0 0 37 0 0,0 0 125 0 0,0 0 58 0 0,0 0 11 0 0,0 3-67 0 0,1 2-429 0 0,0 0-1 0 0,-1 0 1 0 0,1 1-1 0 0,-1-1 1 0 0,-1 0-1 0 0,1 0 1 0 0,-1 0-1 0 0,0 0 1 0 0,0 1 0 0 0,0-1-1 0 0,-1-1 1 0 0,-4 11-1 0 0,-4 6-4 0 0,-20 32 0 0 0,23-42 34 0 0,-140 237 1869 0 0,145-246-2249 0 0,14-8-646 0 0,5-7 471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11975 0 0,'-1'3'547'0'0,"-5"4"-422"0"0,-1 0 0 0 0,1-1 0 0 0,-1 1 0 0 0,0-2 0 0 0,-10 8 0 0 0,-13 10-52 0 0,-122 116 1909 0 0,137-122-1982 0 0,9-4 0 0 0,4-8 0 0 0,1 1 0 0 0,2 14 0 0 0,1-15 69 0 0,-1 0-1 0 0,1 0 1 0 0,-1 0 0 0 0,1 0-1 0 0,0-1 1 0 0,1 1-1 0 0,-1-1 1 0 0,1 1-1 0 0,0-1 1 0 0,0 0 0 0 0,1 0-1 0 0,-1-1 1 0 0,1 1-1 0 0,0 0 1 0 0,-1-1-1 0 0,2 0 1 0 0,-1 0 0 0 0,0 0-1 0 0,1-1 1 0 0,8 4-1 0 0,16 8 524 0 0,-9-6-573 0 0,-15-9-19 0 0,0 1-3 0 0,-3-1 38 0 0,1 1 0 0 0,0 0 0 0 0,-1 0 0 0 0,1-1-1 0 0,-1 0 1 0 0,1 1 0 0 0,-1-1 0 0 0,1 0 0 0 0,-1 0-1 0 0,1-1 1 0 0,-1 1 0 0 0,0 0 0 0 0,0-1 0 0 0,0 1 0 0 0,0-1-1 0 0,3-2 1 0 0,2-3 248 0 0,0-1 0 0 0,11-16-1 0 0,-9 9-183 0 0,-1-1 0 0 0,0 0-1 0 0,-1-1 1 0 0,-1 0 0 0 0,7-27 0 0 0,4-13-84 0 0,-15 51-1 0 0,25-74-1924 0 0,-27 78 1398 0 0,0-1 0 0 0,0-6 0 0 0,0 6 70 0 0,-12 7 276 0 0,7-2-368 0 0,1 0 0 0 0,-1 0 0 0 0,1 0 0 0 0,0 1 0 0 0,0-1 0 0 0,0 1 0 0 0,0 0-1 0 0,0 1 1 0 0,1-1 0 0 0,0 0 0 0 0,-4 6 0 0 0,-2 2-3353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38 134 16927 0 0,'-4'3'78'0'0,"1"-2"95"0"0,1 1 0 0 0,-1 0 0 0 0,1-1 0 0 0,-1 1 1 0 0,1 0-1 0 0,0 0 0 0 0,0 1 0 0 0,0-1 0 0 0,-3 4 1 0 0,-1 7-144 0 0,6-12-9 0 0,0 0 0 0 0,-1 0 0 0 0,1 1 0 0 0,0-1 0 0 0,0 0 0 0 0,0 0-1 0 0,0 0 1 0 0,0 1 0 0 0,0-1 0 0 0,0 0 0 0 0,0 0 0 0 0,1 0 0 0 0,-1 1 0 0 0,0-1 0 0 0,1 0-1 0 0,-1 0 1 0 0,1 0 0 0 0,-1 0 0 0 0,1 0 0 0 0,-1 0 0 0 0,1 0 0 0 0,0 0 0 0 0,0 0 0 0 0,-1 0 0 0 0,1 0-1 0 0,0 0 1 0 0,0 0 0 0 0,0-1 0 0 0,0 1 0 0 0,0 0 0 0 0,0-1 0 0 0,0 1 0 0 0,0 0 0 0 0,0-1-1 0 0,1 0 1 0 0,-1 1 0 0 0,0-1 0 0 0,0 0 0 0 0,0 1 0 0 0,1-1 0 0 0,-1 0 0 0 0,2 0 0 0 0,4 1 134 0 0,1-1 0 0 0,-1 0 1 0 0,1 0-1 0 0,-1-1 0 0 0,13-2 1 0 0,32-11 280 0 0,95-36 0 0 0,-108 35-258 0 0,22-9-533 0 0,103-57-1 0 0,-127 59-1158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10135 0 0,'0'0'464'0'0,"0"0"-9"0"0,2 1-295 0 0,3 4 477 0 0,0 0-1 0 0,0 0 1 0 0,0 1 0 0 0,-1 0-1 0 0,8 12 1 0 0,-11-17-568 0 0,0 1 1 0 0,0-1 0 0 0,0 0-1 0 0,0 0 1 0 0,0 0-1 0 0,0 0 1 0 0,1 0-1 0 0,-1 0 1 0 0,0 0-1 0 0,1 0 1 0 0,-1-1-1 0 0,1 1 1 0 0,-1-1 0 0 0,1 1-1 0 0,-1-1 1 0 0,1 1-1 0 0,1-1 1 0 0,28 2 987 0 0,-27-2-1025 0 0,9-1-32 0 0,0 0 0 0 0,1-2 0 0 0,-1 0 0 0 0,0 0 0 0 0,17-7 0 0 0,-9 2 0 0 0,26-11-1152 0 0,-36 14 542 0 0,0 0 0 0 0,0 1 0 0 0,1 0 0 0 0,15-3 0 0 0,-17 6-924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11975 0 0,'0'0'267'0'0,"0"0"42"0"0,0 0 17 0 0,-1 1-28 0 0,-2 9-286 0 0,0 1 1 0 0,1-1-1 0 0,0 1 0 0 0,1 0 0 0 0,0-1 0 0 0,0 1 1 0 0,1 0-1 0 0,1 0 0 0 0,2 18 0 0 0,3 3-15 0 0,1-1 0 0 0,12 31-1 0 0,6 1-686 0 0,-17-45-2276 0 0,-1-2-1170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 17503 0 0,'11'-10'600'0'0,"-7"6"-339"0"0,0 0 0 0 0,0 1-1 0 0,1-1 1 0 0,7-4 0 0 0,-11 8-260 0 0,-1-1 0 0 0,0 1-1 0 0,1 0 1 0 0,-1-1 0 0 0,1 1-1 0 0,-1 0 1 0 0,1 0 0 0 0,-1-1-1 0 0,1 1 1 0 0,-1 0 0 0 0,1 0-1 0 0,-1 0 1 0 0,1 0 0 0 0,-1-1-1 0 0,1 1 1 0 0,-1 0 0 0 0,1 0-1 0 0,0 0 1 0 0,-1 0 0 0 0,1 0-1 0 0,-1 1 1 0 0,1-1 0 0 0,-1 0-1 0 0,1 0 1 0 0,0 0 0 0 0,2 5-3 0 0,-1-3-44 0 0,-1 1 0 0 0,0-1 0 0 0,1 1-1 0 0,-1 0 1 0 0,0-1 0 0 0,0 1 0 0 0,0 0 0 0 0,-1 0 0 0 0,1 0-1 0 0,-1-1 1 0 0,1 1 0 0 0,-1 0 0 0 0,0 0 0 0 0,0 0-1 0 0,0 0 1 0 0,-1 0 0 0 0,1 0 0 0 0,-1 3 0 0 0,-3 6-314 0 0,1 1 0 0 0,-10 20 1 0 0,9-25 323 0 0,-38 80 240 0 0,26-57-6 0 0,15-29-139 0 0,0 0-8 0 0,0-1 0 0 0,0 1 0 0 0,1-1 0 0 0,-1 1 0 0 0,0 0 0 0 0,1-1 0 0 0,-1 1 0 0 0,1 0 0 0 0,0-1 0 0 0,0 1 0 0 0,-1 0 1 0 0,1-1-1 0 0,0 1 0 0 0,0 0 0 0 0,1 0 0 0 0,-1-1 0 0 0,0 1 0 0 0,1 0 0 0 0,-1-1 0 0 0,1 1 0 0 0,-1 0 0 0 0,1-1 0 0 0,0 1 0 0 0,-1-1 0 0 0,1 1 0 0 0,0-1 0 0 0,0 1 0 0 0,0-1 0 0 0,3 3 0 0 0,-2-2-67 0 0,0 1-1 0 0,1-1 0 0 0,-1 0 1 0 0,1 0-1 0 0,0 0 1 0 0,0 0-1 0 0,0 0 1 0 0,0-1-1 0 0,0 1 0 0 0,0-1 1 0 0,5 2-1 0 0,10 1-5128 0 0,-7-2-903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5527 0 0,'-28'2'547'0'0,"9"0"404"0"0,18-2-832 0 0,-1 1 1 0 0,1-1 0 0 0,0 0 0 0 0,0 0-1 0 0,0 1 1 0 0,0-1 0 0 0,0 1-1 0 0,0-1 1 0 0,0 1 0 0 0,0-1-1 0 0,0 1 1 0 0,0 0 0 0 0,0-1 0 0 0,0 1-1 0 0,0 0 1 0 0,0 0 0 0 0,1 0-1 0 0,-1-1 1 0 0,0 1 0 0 0,1 0-1 0 0,-1 0 1 0 0,0 0 0 0 0,1 0 0 0 0,-1 0-1 0 0,1 1 1 0 0,0-1 0 0 0,-1 0-1 0 0,1 0 1 0 0,0 0 0 0 0,-1 1 0 0 0,0 4 65 0 0,0-1 1 0 0,1 0 0 0 0,-1 1 0 0 0,2 9 0 0 0,0-9-80 0 0,0 0 1 0 0,0 0 0 0 0,1 0 0 0 0,0-1-1 0 0,0 1 1 0 0,1-1 0 0 0,0 1-1 0 0,0-1 1 0 0,0 0 0 0 0,0 0 0 0 0,1 0-1 0 0,0 0 1 0 0,0-1 0 0 0,0 1-1 0 0,5 3 1 0 0,10 8-2 0 0,1 0 0 0 0,26 15 0 0 0,-45-31-70 0 0,119 73 528 0 0,-54-34-42 0 0,94 71 0 0 0,-151-102-458 0 0,0 0-1 0 0,0 1 1 0 0,-1 0-1 0 0,0 0 1 0 0,-1 1-1 0 0,0 0 1 0 0,0 0-1 0 0,-1 1 0 0 0,5 12 1 0 0,-7-13 3 0 0,-1 0 0 0 0,0 0 0 0 0,0 0-1 0 0,-1 0 1 0 0,-1 1 0 0 0,0-1 0 0 0,0 1 0 0 0,-1-1 0 0 0,0 0 0 0 0,-3 21 0 0 0,-2-6 4 0 0,-2 0 0 0 0,0 0 0 0 0,-1-1 0 0 0,-2-1 0 0 0,0 1 0 0 0,-1-1 0 0 0,-2-1 0 0 0,0 0 0 0 0,-1-1 1 0 0,-2-1-1 0 0,0 0 0 0 0,-1-1 0 0 0,-20 19 0 0 0,-70 44 102 0 0,33-27-13 0 0,71-52-195 0 0,-2 2-8 0 0,3-3-2810 0 0,2-2 1766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13823 0 0,'0'0'315'0'0,"0"0"45"0"0,0 0 21 0 0,6-7 63 0 0,-2 4-356 0 0,0-1 0 0 0,1 2 0 0 0,0-1 0 0 0,0 0 0 0 0,0 1 0 0 0,0 0 0 0 0,0 0 0 0 0,9-2 0 0 0,-10 3 55 0 0,145-42 974 0 0,-19 4-1117 0 0,-111 33-1193 0 0,2 0-1 0 0,-1 2 0 0 0,36-3 1 0 0,-43 5-4217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15663 0 0,'0'0'719'0'0,"0"0"-20"0"0,0 0-374 0 0,0 0 84 0 0,2 0 82 0 0,12 3-412 0 0,1 0 1 0 0,0-2 0 0 0,0 1-1 0 0,0-2 1 0 0,0 0-1 0 0,0-1 1 0 0,0 0-1 0 0,17-5 1 0 0,-4 3-2188 0 0,-13 0-4031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13823 0 0,'0'0'315'0'0,"0"0"45"0"0,0 0 21 0 0,0 0-49 0 0,2 1-220 0 0,25 6-100 0 0,-19-3 59 0 0,-6-3 294 0 0,-2-1 122 0 0,-9 3 465 0 0,-35 4-798 0 0,31-6-150 0 0,1 0-1 0 0,-18 6 1 0 0,-34 14-4 0 0,0 4 0 0 0,-67 35 0 0 0,-97 47 0 0 0,222-105 3 0 0,2 0-12 0 0,-1 0-1 0 0,1 1 0 0 0,0-1 0 0 0,0 1 0 0 0,-6 5 0 0 0,8-7 2 0 0,0 0-329 0 0,2-1-138 0 0,0 0-33 0 0,0 0 66 0 0,5-12 276 0 0,-2 2 166 0 0,-3 10-2 0 0,0-1-1 0 0,0 1 1 0 0,0 0-1 0 0,0-1 0 0 0,0 1 1 0 0,0 0-1 0 0,0 0 1 0 0,0-1-1 0 0,0 1 1 0 0,0 0-1 0 0,0-1 0 0 0,0 1 1 0 0,-1 0-1 0 0,1 0 1 0 0,0-1-1 0 0,0 1 1 0 0,0 0-1 0 0,0 0 0 0 0,0-1 1 0 0,0 1-1 0 0,-1 0 1 0 0,1 0-1 0 0,0 0 1 0 0,0-1-1 0 0,0 1 0 0 0,-1 0 1 0 0,1 0-1 0 0,-4 0-168 0 0,-1 2 0 0 0,1-1 0 0 0,0 0 0 0 0,0 1 0 0 0,0-1 0 0 0,0 1 0 0 0,-6 5 0 0 0,1-2 46 0 0,1 1 1 0 0,1 0-1 0 0,-8 8 0 0 0,-7 6 16 0 0,11-11 370 0 0,1 1 0 0 0,0 1 0 0 0,1 0 0 0 0,0 0 0 0 0,1 1 0 0 0,-13 23 0 0 0,17-27-40 0 0,3-6 166 0 0,102-11 715 0 0,-30 1-599 0 0,-60 7-764 0 0,0 1 0 0 0,1 0 0 0 0,-1 0 0 0 0,1 2 0 0 0,-1-1 1 0 0,19 6-1 0 0,-1 3 233 0 0,-1 1 0 0 0,0 2 1 0 0,0 1-1 0 0,-2 1 1 0 0,47 34-1 0 0,33 23 904 0 0,-105-72-368 0 0,-1 0-65 0 0,-1 3-430 0 0,-1-1-1 0 0,0 0 1 0 0,1 1 0 0 0,-1-1-1 0 0,0 0 1 0 0,0 0 0 0 0,-1-1 0 0 0,1 1-1 0 0,0 0 1 0 0,0-1 0 0 0,-1 1 0 0 0,-4 1-1 0 0,-16 8-12 0 0,-41 12 0 0 0,23-9 0 0 0,22-7-21 0 0,-105 42-1242 0 0,99-37 99 0 0,1 1 1 0 0,-40 27 0 0 0,52-32-4247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10135 0 0,'0'0'231'0'0,"0"0"29"0"0,0 2 19 0 0,0 1-268 0 0,-1-1 0 0 0,0 0 0 0 0,1 0 0 0 0,-1 0 1 0 0,0 0-1 0 0,0 0 0 0 0,-1 0 0 0 0,1 0 0 0 0,0 0 0 0 0,0 0 1 0 0,-1-1-1 0 0,1 1 0 0 0,-1-1 0 0 0,0 1 0 0 0,0-1 0 0 0,1 1 1 0 0,-5 1-1 0 0,-39 24 72 0 0,38-24-81 0 0,-27 18 385 0 0,-38 29 0 0 0,-3 2 319 0 0,72-50-551 0 0,0 0 0 0 0,0 0 0 0 0,0 0 0 0 0,1 1 0 0 0,-1-1 0 0 0,1 1 0 0 0,-1 0 0 0 0,1 0 0 0 0,0 0 0 0 0,0 0 0 0 0,0 0 0 0 0,1 0 0 0 0,-1 1 0 0 0,1-1 0 0 0,-2 7 0 0 0,1-1 216 0 0,0 0 0 0 0,1 0-1 0 0,1 1 1 0 0,0-1 0 0 0,0 10-1 0 0,1-14-297 0 0,0 1-1 0 0,0-1 1 0 0,0 0 0 0 0,1 0-1 0 0,0 0 1 0 0,0 0-1 0 0,0 0 1 0 0,1 0-1 0 0,-1 0 1 0 0,1-1 0 0 0,0 1-1 0 0,0-1 1 0 0,1 0-1 0 0,-1 1 1 0 0,1-2-1 0 0,0 1 1 0 0,0 0 0 0 0,1-1-1 0 0,-1 0 1 0 0,0 0-1 0 0,1 0 1 0 0,0-1-1 0 0,0 1 1 0 0,0-1-1 0 0,0 0 1 0 0,0-1 0 0 0,9 3-1 0 0,-9-3-53 0 0,0 0 0 0 0,-1 0 1 0 0,1 0-1 0 0,0-1 0 0 0,0 1 0 0 0,-1-1 0 0 0,1-1 0 0 0,0 1 0 0 0,0 0 0 0 0,-1-1 0 0 0,1 0 1 0 0,0 0-1 0 0,-1-1 0 0 0,1 1 0 0 0,-1-1 0 0 0,1 0 0 0 0,-1 0 0 0 0,0-1 0 0 0,0 1 0 0 0,0-1 1 0 0,0 0-1 0 0,0 0 0 0 0,4-4 0 0 0,10-14 302 0 0,-1 0 0 0 0,-1-1 0 0 0,-1 0 0 0 0,22-43 0 0 0,-27 46-603 0 0,-1-1 0 0 0,0 0-1 0 0,-2-1 1 0 0,0 1 0 0 0,-2-1-1 0 0,7-41 1 0 0,-12 52 266 0 0,0 10 0 0 0,0-1 0 0 0,0 1 0 0 0,-1 0 0 0 0,1-1 0 0 0,0 1 0 0 0,0-1 0 0 0,0 1 0 0 0,0-1-1 0 0,0 1 1 0 0,-1 0 0 0 0,1-1 0 0 0,0 1 0 0 0,0-1 0 0 0,-1 1 0 0 0,1 0 0 0 0,0-1 0 0 0,-1 1 0 0 0,1 0 0 0 0,0-1-1 0 0,-1 1 1 0 0,1 0 0 0 0,-1 0 0 0 0,1-1 0 0 0,0 1 0 0 0,-1 0 0 0 0,1 0 0 0 0,-1 0 0 0 0,1 0 0 0 0,-1 0 0 0 0,1-1-1 0 0,0 1 1 0 0,-1 0 0 0 0,1 0 0 0 0,-1 0 0 0 0,1 0 0 0 0,-1 0 0 0 0,1 0 0 0 0,-1 0 0 0 0,1 1 0 0 0,-1-1 0 0 0,1 0 0 0 0,0 0-1 0 0,-1 0 1 0 0,1 0 0 0 0,-1 0 0 0 0,1 1 0 0 0,-1-1 0 0 0,1 0 0 0 0,0 0 0 0 0,-1 1 0 0 0,1-1 0 0 0,0 0 0 0 0,-1 1-1 0 0,1-1-44 0 0,-12 6-449 0 0,0 1-2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13823 0 0,'0'0'315'0'0,"0"0"45"0"0,0 0 21 0 0,0 0-49 0 0,0 0-149 0 0,0 0 194 0 0,0 0 110 0 0,0 0 22 0 0,0 0-66 0 0,2 1-294 0 0,4 1-68 0 0,1-1 0 0 0,0 0 0 0 0,1 0 1 0 0,-1 0-1 0 0,0-1 0 0 0,0 0 0 0 0,0-1 0 0 0,0 1 0 0 0,9-3 0 0 0,67-19 1144 0 0,-64 16-1213 0 0,20-6-59 0 0,231-80 1550 0 0,-235 78-1208 0 0,194-74 18 0 0,-211 82-353 0 0,1 0 0 0 0,0 2-1 0 0,0 0 1 0 0,28-2 0 0 0,-41 7-627 0 0,0 0 0 0 0,0 0 1 0 0,0 0-1 0 0,0 1 0 0 0,-1-1 0 0 0,7 4 1 0 0,-11-5 410 0 0,9 5-5884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11975 0 0,'0'0'267'0'0,"0"0"42"0"0,0 0 17 0 0,-1 2-28 0 0,-47 69-176 0 0,1-2-132 0 0,-30 85 10 0 0,18-32 0 0 0,53-111-45 0 0,2-4-91 0 0,0 1 0 0 0,0 1 0 0 0,-3 12 0 0 0,6-19-2931 0 0,1-2-1069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4143 0 0,'0'0'191'0'0,"-1"2"421"0"0,-13 24 7306 0 0,3 3-3380 0 0,-12 61-2423 0 0,9-27-1418 0 0,-125 398-994 0 0,127-426 17 0 0,-22 59-716 0 0,29-83 895 0 0,-1 0-1 0 0,0-1 0 0 0,0 0 1 0 0,-1 0-1 0 0,0 0 1 0 0,-11 10-1 0 0,17-19 102 0 0,0 0 1 0 0,0 1 0 0 0,0-1-1 0 0,-1 0 1 0 0,1 0-1 0 0,0 0 1 0 0,-1-1-1 0 0,1 1 1 0 0,-1 0 0 0 0,1 0-1 0 0,-1-1 1 0 0,1 1-1 0 0,-1-1 1 0 0,1 0-1 0 0,-1 1 1 0 0,0-1 0 0 0,1 0-1 0 0,-4 0 1 0 0,4 0-3 0 0,-1 0 1 0 0,1-1 0 0 0,0 1-1 0 0,-1-1 1 0 0,1 1-1 0 0,0-1 1 0 0,0 0 0 0 0,0 0-1 0 0,0 1 1 0 0,0-1-1 0 0,0 0 1 0 0,0 0 0 0 0,0 0-1 0 0,0 0 1 0 0,0 0-1 0 0,0 0 1 0 0,0 0 0 0 0,1 0-1 0 0,-1-1 1 0 0,0 1-1 0 0,1 0 1 0 0,-1 0 0 0 0,0-3-1 0 0,-2-7-60 0 0,0-1 0 0 0,1 1 1 0 0,0-1-1 0 0,0 1 0 0 0,1-1 0 0 0,1 0 0 0 0,0 0 0 0 0,3-17 0 0 0,0 4-70 0 0,2-1 0 0 0,14-43 0 0 0,-17 62 155 0 0,0 1 1 0 0,1 0-1 0 0,0 0 0 0 0,0 0 0 0 0,0 0 1 0 0,0 1-1 0 0,1-1 0 0 0,6-7 1 0 0,-8 12 2 0 0,0-1 0 0 0,0 0-1 0 0,0 1 1 0 0,0 0 0 0 0,0 0 0 0 0,0-1 0 0 0,0 1 0 0 0,0 0 0 0 0,0 1 0 0 0,0-1 0 0 0,1 0 0 0 0,-1 1 0 0 0,0-1-1 0 0,0 1 1 0 0,1 0 0 0 0,-1-1 0 0 0,0 1 0 0 0,1 0 0 0 0,-1 1 0 0 0,1-1 0 0 0,-1 0 0 0 0,0 1 0 0 0,0-1 0 0 0,1 1-1 0 0,-1 0 1 0 0,4 2 0 0 0,29 9 265 0 0,60 14-1 0 0,-56-17 310 0 0,40 15-1 0 0,-74-22-487 0 0,-1-1 1 0 0,0 1-1 0 0,0 1 0 0 0,0-1 0 0 0,0 1 0 0 0,0-1 1 0 0,0 1-1 0 0,6 7 0 0 0,-9-9-90 0 0,1 1 0 0 0,-1-1 1 0 0,0 1-1 0 0,0 0 0 0 0,0-1 0 0 0,0 1 1 0 0,0 0-1 0 0,-1 0 0 0 0,1 0 1 0 0,0 0-1 0 0,-1 0 0 0 0,1 0 0 0 0,-1 0 1 0 0,0 0-1 0 0,0 0 0 0 0,0 0 0 0 0,0 0 1 0 0,0 0-1 0 0,0 0 0 0 0,0 0 0 0 0,-1 0 1 0 0,1 0-1 0 0,-2 2 0 0 0,-1 4 3 0 0,0-1 0 0 0,-1 1 1 0 0,0-1-1 0 0,-1-1 0 0 0,0 1 0 0 0,0 0 0 0 0,0-1 0 0 0,-10 9 1 0 0,-56 42-50 0 0,52-42-8 0 0,-31 22-559 0 0,-78 45 1 0 0,124-80 478 0 0,1 0 17 0 0,0 0-1 0 0,1-1 0 0 0,-1 1 1 0 0,0-1-1 0 0,0 0 1 0 0,1 0-1 0 0,-1 0 1 0 0,0 0-1 0 0,0-1 0 0 0,0 1 1 0 0,0-1-1 0 0,0 1 1 0 0,-4-1-1 0 0,6 0 32 0 0,1 0-1 0 0,0-1 1 0 0,-1 1-1 0 0,1 0 1 0 0,0 0 0 0 0,0 0-1 0 0,-1 0 1 0 0,1 0-1 0 0,0 0 1 0 0,-1-1-1 0 0,1 1 1 0 0,0 0-1 0 0,0 0 1 0 0,0-1-1 0 0,-1 1 1 0 0,1 0 0 0 0,0 0-1 0 0,0 0 1 0 0,0-1-1 0 0,-1 1 1 0 0,1 0-1 0 0,0-1 1 0 0,0 1-1 0 0,0 0 1 0 0,0 0-1 0 0,0-1 1 0 0,0 1 0 0 0,0-1-1 0 0,1-13-1546 0 0,9-23-407 0 0,9-11-20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 15663 0 0,'0'0'356'0'0,"0"0"50"0"0,0 0 20 0 0,0 0-42 0 0,2 0-316 0 0,8 0-396 0 0,-8 0-148 0 0,-2 0-32 0 0,0 0-4 0 0,0 0 0 0 0,0 0 0 0 0,-1 1 0 0 0,-5 7 287 0 0,0-1-1 0 0,-11 9 1 0 0,10-10 342 0 0,0 1 1 0 0,0 0-1 0 0,-7 11 1 0 0,9-10-2 0 0,-1-1 68 0 0,1 0 0 0 0,0 1 1 0 0,1 0-1 0 0,0 0 0 0 0,0 1 1 0 0,1-1-1 0 0,-4 13 0 0 0,7-20-183 0 0,0-1 0 0 0,0 1-1 0 0,0 0 1 0 0,-1 0 0 0 0,1 0-1 0 0,1 0 1 0 0,-1-1 0 0 0,0 1-1 0 0,0 0 1 0 0,0 0-1 0 0,0 0 1 0 0,1 0 0 0 0,-1-1-1 0 0,0 1 1 0 0,0 0 0 0 0,1 0-1 0 0,-1-1 1 0 0,1 1 0 0 0,-1 0-1 0 0,1-1 1 0 0,-1 1 0 0 0,1 0-1 0 0,-1-1 1 0 0,1 1 0 0 0,0-1-1 0 0,-1 1 1 0 0,1-1 0 0 0,0 1-1 0 0,0-1 1 0 0,-1 1 0 0 0,3 0-1 0 0,-1 0 51 0 0,2 1 95 0 0,0 0 0 0 0,0 0 0 0 0,0 0 1 0 0,1 0-1 0 0,-1-1 0 0 0,1 0 0 0 0,-1 0 0 0 0,1 0 0 0 0,-1 0 0 0 0,1-1 0 0 0,6 0 0 0 0,8-1 553 0 0,27-3 0 0 0,-34 2-434 0 0,9-1 84 0 0,30-8 1 0 0,-44 9-514 0 0,0 0 0 0 0,-1 0 0 0 0,1-1 0 0 0,-1 0 0 0 0,1 0 1 0 0,-1-1-1 0 0,0 0 0 0 0,7-6 0 0 0,-11 9 108 0 0,0-1-1 0 0,0 0 1 0 0,-1 0-1 0 0,1 0 1 0 0,0 0-1 0 0,-1-1 1 0 0,0 1-1 0 0,1 0 1 0 0,-1-1-1 0 0,0 1 1 0 0,0-1 0 0 0,0 1-1 0 0,-1-1 1 0 0,1 0-1 0 0,0 1 1 0 0,-1-1-1 0 0,0 1 1 0 0,0-1-1 0 0,1 0 1 0 0,-2 0-1 0 0,1 1 1 0 0,0-1-1 0 0,0 0 1 0 0,-1 1-1 0 0,0-1 1 0 0,1 1-1 0 0,-1-1 1 0 0,0 1 0 0 0,0-1-1 0 0,-3-4 1 0 0,1 2-41 0 0,0 0 1 0 0,-1 0 0 0 0,0 1-1 0 0,0-1 1 0 0,0 1 0 0 0,0 0 0 0 0,0 0-1 0 0,-1 0 1 0 0,0 1 0 0 0,0-1-1 0 0,0 1 1 0 0,0 0 0 0 0,-6-2 0 0 0,-10-7-902 0 0,13 5 486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27 11975 0 0,'0'0'267'0'0,"0"0"42"0"0,0 0 17 0 0,0 0-28 0 0,0 2-196 0 0,-6 11-101 0 0,0-1 1 0 0,-1 1-1 0 0,-1-1 1 0 0,0 0 0 0 0,-14 16-1 0 0,9-12 0 0 0,-10 12-1 0 0,10-12 0 0 0,-21 33 0 0 0,19-24-13 0 0,-2 5 957 0 0,-17 37 0 0 0,29-50-707 0 0,5-17-178 0 0,0 1 0 0 0,1-1 0 0 0,-1 1 0 0 0,0-1-1 0 0,0 1 1 0 0,1-1 0 0 0,-1 1 0 0 0,0-1 0 0 0,1 1-1 0 0,-1-1 1 0 0,1 1 0 0 0,-1-1 0 0 0,1 1 0 0 0,-1-1-1 0 0,0 0 1 0 0,1 1 0 0 0,0-1 0 0 0,-1 0 0 0 0,1 0-1 0 0,-1 1 1 0 0,1-1 0 0 0,-1 0 0 0 0,1 0 0 0 0,-1 0 0 0 0,1 0-1 0 0,0 1 1 0 0,0-1 0 0 0,18 3 686 0 0,-3-3-472 0 0,0-1-1 0 0,1 0 1 0 0,-1-1 0 0 0,0-1-1 0 0,18-5 1 0 0,-34 7-277 0 0,17-3 4 0 0,-1-1 0 0 0,1-1 0 0 0,-1 0 0 0 0,20-12 0 0 0,-32 15 0 0 0,-1 1 0 0 0,1 0 0 0 0,-1-1 0 0 0,0 0 0 0 0,0 0 0 0 0,0 0 0 0 0,0 0 0 0 0,0 0 0 0 0,-1-1 0 0 0,1 1 0 0 0,-1-1 0 0 0,0 1 0 0 0,0-1 0 0 0,0 0 0 0 0,-1 0 0 0 0,1 0 0 0 0,0-7 0 0 0,-1 4 0 0 0,0 0 0 0 0,0 0 0 0 0,-1-1 0 0 0,-1 1 0 0 0,1 0 0 0 0,-1 0 0 0 0,0 0 0 0 0,-1-1 0 0 0,-3-10 0 0 0,0 4-92 0 0,2 5 124 0 0,1 1 0 0 0,-1-1-1 0 0,1 0 1 0 0,-1-9 0 0 0,3 14-164 0 0,0 0 0 0 0,0 0 0 0 0,1 0 0 0 0,-1 1 0 0 0,1-1 0 0 0,0 0-1 0 0,0 0 1 0 0,0 0 0 0 0,0 1 0 0 0,1-1 0 0 0,0 1 0 0 0,-1-1 0 0 0,4-3 0 0 0,14-20-879 0 0,6 1-12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13823 0 0,'0'0'315'0'0,"5"-14"758"0"0,8-4-878 0 0,-12 17 170 0 0,-1 1 122 0 0,0 0 22 0 0,0 0-66 0 0,-6 5-278 0 0,-1 0-165 0 0,5-4 0 0 0,0 0 0 0 0,0 1 0 0 0,0-1 0 0 0,1 0 0 0 0,-1 1 0 0 0,1-1 0 0 0,-1 1 0 0 0,1 0 0 0 0,-1 0 0 0 0,1-1 0 0 0,0 1 0 0 0,0 0 0 0 0,0 0 0 0 0,-1 4 0 0 0,-1 1 72 0 0,2-6 299 0 0,1-1 117 0 0,0 0 21 0 0,0 0-66 0 0,0 0-222 0 0,0 0 166 0 0,0 0 101 0 0,0 0 21 0 0,0 0-134 0 0,0 0-576 0 0,0 0-250 0 0,0 0-49 0 0,0 2 59 0 0,0 17 275 0 0,0-13-135 0 0,0-4-208 0 0,0 0 1 0 0,0 1 0 0 0,-1-1-1 0 0,1 0 1 0 0,-1 0 0 0 0,1 1-1 0 0,-1-1 1 0 0,0 0-1 0 0,-1 3 1 0 0,-1 2-5555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11975 0 0,'0'0'267'0'0,"0"0"42"0"0,0 0 17 0 0,0 0-28 0 0,-1 9 250 0 0,-2 13 226 0 0,-1 0 0 0 0,-1 0 0 0 0,-14 35 0 0 0,3-7 198 0 0,-19 54 611 0 0,5-20-1598 0 0,30-83-322 0 0,18-14-5672 0 0,-6 4 395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70 17503 0 0,'23'-23'1050'0'0,"-21"20"-977"0"0,1-1-1 0 0,0 1 1 0 0,1 0-1 0 0,-1 0 1 0 0,1 0-1 0 0,-1 0 1 0 0,1 0-1 0 0,0 1 1 0 0,0 0-1 0 0,0 0 1 0 0,7-3-1 0 0,1 1-1 0 0,-10 3 10 0 0,0 0 1 0 0,-1 0 0 0 0,1 1 0 0 0,0-1-1 0 0,0 0 1 0 0,-1 1 0 0 0,1 0 0 0 0,0-1-1 0 0,0 1 1 0 0,0 0 0 0 0,0 0-1 0 0,0 0 1 0 0,0 0 0 0 0,0 0 0 0 0,-1 0-1 0 0,1 1 1 0 0,0-1 0 0 0,0 1 0 0 0,0-1-1 0 0,0 1 1 0 0,-1 0 0 0 0,1-1-1 0 0,2 3 1 0 0,3 5-66 0 0,-6-4-16 0 0,0 0 0 0 0,0 0 0 0 0,0 0 0 0 0,0 0 0 0 0,-1 1 0 0 0,0-1 0 0 0,0 0 0 0 0,0 0 0 0 0,0 1 0 0 0,0-1 0 0 0,-1 0 0 0 0,-2 8 0 0 0,-2 7 0 0 0,-12 26 0 0 0,12-32 0 0 0,-126 258 0 0 0,118-247 0 0 0,-18 29 0 0 0,-11 24 0 0 0,36-65 0 0 0,2-1 0 0 0,0 1 0 0 0,0 0 0 0 0,1 0 0 0 0,-2 14 0 0 0,4-19-150 0 0,-1 16-285 0 0,3-22-9 0 0,-1 0 1 0 0,0 0 0 0 0,0 0-1 0 0,0 0 1 0 0,1 0-1 0 0,-1 0 1 0 0,1 0-1 0 0,-1 0 1 0 0,1 0-1 0 0,-1 0 1 0 0,2 1 0 0 0,8 6-6243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13823 0 0,'0'0'315'0'0,"0"0"45"0"0,0 0 21 0 0,0 0-49 0 0,2 1-220 0 0,-1 0-85 0 0,-1-1-1 0 0,1 1 1 0 0,-1-1-1 0 0,1 1 0 0 0,-1-1 1 0 0,1 0-1 0 0,-1 1 1 0 0,1-1-1 0 0,0 0 1 0 0,-1 0-1 0 0,1 1 0 0 0,-1-1 1 0 0,1 0-1 0 0,0 0 1 0 0,-1 0-1 0 0,1 0 1 0 0,0 0-1 0 0,-1 0 0 0 0,1 0 1 0 0,0 0-1 0 0,-1 0 1 0 0,1 0-1 0 0,0 0 1 0 0,0-1-1 0 0,18-8 1711 0 0,-11 5-1281 0 0,7-4 93 0 0,1 1 0 0 0,1 1 0 0 0,-1 0 0 0 0,1 1 0 0 0,34-5 0 0 0,-27 5-549 0 0,-14 3 0 0 0,-1 0 0 0 0,1 0 0 0 0,12 0 0 0 0,44-2-3885 0 0,-53 4-2598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13823 0 0,'0'0'315'0'0,"0"0"45"0"0,0 0 21 0 0,0 0-49 0 0,1 1-220 0 0,2 1-72 0 0,0-1 0 0 0,1 0 0 0 0,-1 1 0 0 0,1-1 0 0 0,-1-1-1 0 0,1 1 1 0 0,-1 0 0 0 0,1-1 0 0 0,-1 0 0 0 0,1 0 0 0 0,4 0 0 0 0,45-8 2061 0 0,-26 3-942 0 0,104-20-1019 0 0,-101 23-4121 0 0,-27 2 2447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95 10135 0 0,'2'0'464'0'0,"55"-21"240"0"0,-30 14 776 0 0,-1-1 0 0 0,33-15 0 0 0,-58 22-968 0 0,-1 1 0 0 0,11-10 44 0 0,-8 7-504 0 0,-2 3-36 0 0,-1-1 0 0 0,0 1 0 0 0,1 0 0 0 0,-1 0 0 0 0,0 0-1 0 0,1-1 1 0 0,-1 1 0 0 0,0 0 0 0 0,0 0 0 0 0,1-1 0 0 0,-1 1 0 0 0,0 0-1 0 0,0-1 1 0 0,0 1 0 0 0,0 0 0 0 0,1-1 0 0 0,-1 1 0 0 0,0 0 0 0 0,0-1 0 0 0,0 1-1 0 0,0 0 1 0 0,0-1 0 0 0,0 1 0 0 0,0 0 0 0 0,0-1 0 0 0,0 1 0 0 0,0 0-1 0 0,0-1 1 0 0,0 1 0 0 0,0-1 0 0 0,0 1 0 0 0,0 0 0 0 0,0-1 0 0 0,0 1 0 0 0,-1 0-1 0 0,1-1 1 0 0,0 1 0 0 0,0 0 0 0 0,0 0 0 0 0,0-1 0 0 0,-1 1 0 0 0,1 0-1 0 0,0-1 1 0 0,0 1 0 0 0,-1 0 0 0 0,1 0 0 0 0,0-1 0 0 0,-1 1 0 0 0,1 0-1 0 0,0 0 1 0 0,-1 0 0 0 0,1 0 0 0 0,-1-1 0 0 0,1 1 58 0 0,-1-1-10 0 0,0 1 0 0 0,0-1 1 0 0,0 1-1 0 0,-1-1 0 0 0,1 1 1 0 0,0-1-1 0 0,0 1 0 0 0,0-1 1 0 0,0 1-1 0 0,-1 0 0 0 0,1 0 0 0 0,0 0 1 0 0,0 0-1 0 0,-1 0 0 0 0,1 0 1 0 0,0 0-1 0 0,0 0 0 0 0,-3 1 1 0 0,-25 6-264 0 0,19-3 293 0 0,-129 47-94 0 0,16-4 0 0 0,-19-9 0 0 0,-25 7 0 0 0,141-39 0 0 0,26-6 0 0 0,-1 0 0 0 0,1 1 0 0 0,0-1 0 0 0,-1 0 0 0 0,1 0 0 0 0,-1 0 0 0 0,1 0 0 0 0,0 0 0 0 0,-1 0 0 0 0,1 0 0 0 0,0 0 0 0 0,-1 0 0 0 0,1 0 0 0 0,0 0 0 0 0,-1-1 0 0 0,1 1 0 0 0,-1 0 0 0 0,1 0 0 0 0,0 0 0 0 0,-1 0 0 0 0,1 0 0 0 0,0-1 0 0 0,-1 1 0 0 0,1 0 0 0 0,0 0 0 0 0,0-1 0 0 0,-1 1 0 0 0,1 0 0 0 0,0 0 0 0 0,0-1 0 0 0,-1 1 0 0 0,1 0 0 0 0,0-1 0 0 0,1-4 0 0 0,-2 4-49 0 0,1-1 0 0 0,-1 1 0 0 0,0-1 0 0 0,0 1 0 0 0,0 0 0 0 0,0-1 0 0 0,0 1-1 0 0,0 0 1 0 0,0 0 0 0 0,0 0 0 0 0,0 0 0 0 0,-1 0 0 0 0,1 0 0 0 0,0 0 0 0 0,-1 0 0 0 0,1 0 0 0 0,-3 0-1 0 0,-6-7-450 0 0,4 1 198 0 0,5 6 283 0 0,0 0 0 0 0,0 0 0 0 0,1 0 0 0 0,-1 0-1 0 0,0 0 1 0 0,0 1 0 0 0,0-1 0 0 0,0 0 0 0 0,-1 0 0 0 0,1 1 0 0 0,0-1 0 0 0,0 0 0 0 0,0 1-1 0 0,0-1 1 0 0,-3 0 0 0 0,4 1 19 0 0,0 0 0 0 0,0 0 0 0 0,-1 0 0 0 0,1 0 0 0 0,0 0 0 0 0,0 0 0 0 0,-1-1 0 0 0,1 1 0 0 0,0 0 0 0 0,0 0 0 0 0,-1 0 0 0 0,1 0 0 0 0,0 0 0 0 0,0 0 0 0 0,-1 0 0 0 0,1 0 0 0 0,0 0 0 0 0,0 0 0 0 0,0 0 0 0 0,-1 1 0 0 0,1-1 0 0 0,0 0 0 0 0,0 0 0 0 0,-1 0 0 0 0,1 0 0 0 0,0 0 0 0 0,0 0 0 0 0,0 0 0 0 0,-1 1 0 0 0,1-1 0 0 0,0 0 0 0 0,0 0 0 0 0,0 0 0 0 0,0 1 0 0 0,-1-1 0 0 0,1 0 0 0 0,0 0 0 0 0,0 0 0 0 0,0 1 0 0 0,0-1 0 0 0,0 0 0 0 0,-1 10 0 0 0,1-8 0 0 0,5 39 0 0 0,-4-35 0 0 0,0 0 0 0 0,0 1 0 0 0,0-1 0 0 0,-1 1 0 0 0,0-1 0 0 0,0 0 0 0 0,0 1 0 0 0,-1-1 0 0 0,-2 8 0 0 0,-8 16 0 0 0,-1 0 0 0 0,-1 0 0 0 0,-23 36 0 0 0,32-58 64 0 0,3-7 274 0 0,1-1 136 0 0,0 0 34 0 0,0 0-65 0 0,0 0-222 0 0,0 0-105 0 0,0 0 1 0 0,0-1-1 0 0,0 1 0 0 0,0-1 0 0 0,0 1 1 0 0,0-1-1 0 0,0 1 0 0 0,0-1 0 0 0,0 1 1 0 0,0-1-1 0 0,0 1 0 0 0,0-1 0 0 0,0 1 0 0 0,0-1 1 0 0,1 1-1 0 0,-1-1 0 0 0,7-3-100 0 0,2 1-16 0 0,-1 4-64 0 0,-7-1 1 0 0,0 0-1 0 0,0 1 1 0 0,0-1 0 0 0,0 0-1 0 0,-1 1 1 0 0,1-1-1 0 0,0 0 1 0 0,0 1-1 0 0,-1-1 1 0 0,1 1 0 0 0,0-1-1 0 0,-1 1 1 0 0,2 1-1 0 0,-1-1-40 0 0,1 0 0 0 0,0 1 0 0 0,-1-1 0 0 0,1 0 0 0 0,0 0 0 0 0,0 0 0 0 0,0 0 0 0 0,0 0 0 0 0,3 1 0 0 0,4 0 104 0 0,0-1 0 0 0,0 0 0 0 0,0 0 0 0 0,0-1 0 0 0,0 0 0 0 0,0-1 0 0 0,13-2 0 0 0,22-1 0 0 0,-6 4 0 0 0,60 9 0 0 0,-79-6 0 0 0,1 2 0 0 0,29 10 0 0 0,-49-15 0 0 0,8 2 0 0 0,-1 1 0 0 0,0 0 0 0 0,0 1 0 0 0,0 0 0 0 0,9 6 0 0 0,-15-9 0 0 0,1 0 0 0 0,-1 0 0 0 0,0 0 0 0 0,0 0 0 0 0,0 0 0 0 0,-1 0 0 0 0,1 0 0 0 0,0 0 0 0 0,0 1 0 0 0,0-1 0 0 0,-1 0 0 0 0,1 1 0 0 0,-1-1 0 0 0,1 0 0 0 0,-1 1 0 0 0,0-1 0 0 0,1 0 0 0 0,-1 1 0 0 0,0-1 0 0 0,0 1 0 0 0,0-1 0 0 0,0 0 0 0 0,0 1 0 0 0,0-1 0 0 0,0 1 0 0 0,0-1 0 0 0,-1 1 0 0 0,1-1 0 0 0,-1 0 0 0 0,1 1 0 0 0,-1-1 0 0 0,1 0 0 0 0,-1 0 0 0 0,0 1 0 0 0,0-1 0 0 0,1 0 0 0 0,-1 0 0 0 0,-1 1 0 0 0,-3 4 0 0 0,0-1 0 0 0,1 0 0 0 0,-2-1 0 0 0,1 1 0 0 0,0-1 0 0 0,-1 0 0 0 0,0 0 0 0 0,-10 4 0 0 0,-6 2 0 0 0,-27 8 0 0 0,20-8 0 0 0,-134 55 0 0 0,121-43 0 0 0,29-14 0 0 0,-1-2 0 0 0,-22 10 0 0 0,10-3-134 0 0,8-3-174 0 0,17-10-180 0 0,1 0-1147 0 0,0 0-4504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11975 0 0,'0'0'267'0'0,"0"0"42"0"0,0 0 17 0 0,0 0-28 0 0,2 0-196 0 0,1 1-89 0 0,-1-1 70 0 0,0 0 1 0 0,0 0-1 0 0,0 1 1 0 0,1-1-1 0 0,-1 1 1 0 0,0 0-1 0 0,0-1 1 0 0,0 1-1 0 0,0 0 1 0 0,0 0-1 0 0,0 0 1 0 0,2 3-1 0 0,-3-4-36 0 0,0 1 0 0 0,-1 0 0 0 0,1 0 0 0 0,0 0 0 0 0,-1 0 0 0 0,1 0 0 0 0,-1 0 0 0 0,0 0 1 0 0,1 0-1 0 0,-1 1 0 0 0,0-1 0 0 0,1 0 0 0 0,-1 1 0 0 0,0 2 2 0 0,0 0 0 0 0,0-1 0 0 0,-1 1-1 0 0,1 0 1 0 0,-2 6 0 0 0,-1 0-49 0 0,-1 1 0 0 0,-6 15 0 0 0,8-23 0 0 0,2-2-1 0 0,-1 1 1 0 0,1-1-1 0 0,-1 1 0 0 0,0-1 1 0 0,0 1-1 0 0,0-1 0 0 0,0 1 1 0 0,0-1-1 0 0,0 0 0 0 0,-2 2 1 0 0,-7 7 79 0 0,9-9 292 0 0,1-1 117 0 0,0 0-799 0 0,1-1-3439 0 0,3-2-1472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19 10135 0 0,'3'0'114'0'0,"1"0"-1"0"0,-1 0 0 0 0,1-1 1 0 0,-1 1-1 0 0,0 0 1 0 0,1-1-1 0 0,-1 0 0 0 0,0 0 1 0 0,1 0-1 0 0,2-2 0 0 0,3 0-158 0 0,-7 2 791 0 0,-2 1-554 0 0,1-1 0 0 0,-1 1 0 0 0,0 0 0 0 0,0-1 0 0 0,1 1-1 0 0,-1-1 1 0 0,0 1 0 0 0,1 0 0 0 0,-1-1 0 0 0,1 1 0 0 0,-1 0 0 0 0,1 0-1 0 0,-1-1 1 0 0,0 1 0 0 0,1 0 0 0 0,-1 0 0 0 0,1 0 0 0 0,-1-1-1 0 0,1 1 1 0 0,-1 0 0 0 0,1 0 0 0 0,0 0 0 0 0,1 0 3633 0 0,-11 4-2675 0 0,-74 27-1150 0 0,-120 48 0 0 0,158-65 0 0 0,-79 14 0 0 0,96-28 0 0 0,28 0 0 0 0,0 0 0 0 0,1 0 0 0 0,-1-1 0 0 0,0 1 0 0 0,0 0 0 0 0,0 0 0 0 0,0 0 0 0 0,0 0 0 0 0,0 0 0 0 0,1 0 0 0 0,-1 0 0 0 0,0-1 0 0 0,0 1 0 0 0,0 0 0 0 0,0 0 1 0 0,0 0-1 0 0,0 0 0 0 0,0-1 0 0 0,0 1 0 0 0,0 0 0 0 0,0 0 0 0 0,0 0 0 0 0,0 0 0 0 0,0-1 0 0 0,0 1 0 0 0,0 0 0 0 0,0 0 0 0 0,0 0 0 0 0,0 0 0 0 0,0-1 0 0 0,0 1 0 0 0,0 0 0 0 0,0 0 0 0 0,0 0 0 0 0,0 0 0 0 0,0 0 0 0 0,0-1 0 0 0,0 1 0 0 0,0 0 0 0 0,0 0 0 0 0,-1 0 0 0 0,1 0 0 0 0,0 0 0 0 0,0 0 0 0 0,0-1 0 0 0,0 1 0 0 0,0 0 0 0 0,0 0 0 0 0,-1 0 0 0 0,1 0 0 0 0,0 0 0 0 0,0 0 0 0 0,0 0 0 0 0,0 0 0 0 0,0 0 0 0 0,-1 0 0 0 0,1 0 0 0 0,0 0 0 0 0,0 0 0 0 0,0 0 0 0 0,0 0 1 0 0,-1 0-1 0 0,1 0 0 0 0,12-6-48 0 0,-11 6 30 0 0,6-3-142 0 0,-5 3 53 0 0,0 0 0 0 0,-1-1 1 0 0,1 0-1 0 0,0 1 0 0 0,-1-1 0 0 0,1 0 0 0 0,-1 0 0 0 0,1 0 1 0 0,-1 0-1 0 0,1 0 0 0 0,-1-1 0 0 0,0 1 0 0 0,0 0 0 0 0,3-3 1 0 0,-2 1 96 0 0,1 0 0 0 0,1 0 0 0 0,-1 1 1 0 0,0-1-1 0 0,0 1 0 0 0,1 0 0 0 0,0 0 1 0 0,-1 0-1 0 0,1 0 0 0 0,0 1 1 0 0,0 0-1 0 0,0-1 0 0 0,0 1 0 0 0,0 1 1 0 0,0-1-1 0 0,4 0 0 0 0,-8 1 10 0 0,1 0 0 0 0,-1 0 0 0 0,0 0 0 0 0,0 0 0 0 0,1 0 0 0 0,-1 0 0 0 0,0 0 0 0 0,1 0 0 0 0,-1 0 0 0 0,0 0 0 0 0,1 0 0 0 0,-1 0 0 0 0,0 0 0 0 0,0 0 0 0 0,1 0 0 0 0,-1 1 0 0 0,0-1 0 0 0,1 0 0 0 0,-1 0 0 0 0,0 0 0 0 0,0 0 0 0 0,1 1 0 0 0,-1-1 0 0 0,0 0 0 0 0,0 1 0 0 0,1 0 0 0 0,-1 1 0 0 0,0 0 0 0 0,0-1 0 0 0,0 1 0 0 0,0 0 0 0 0,0 0 0 0 0,0-1 0 0 0,0 1 0 0 0,-1 3 0 0 0,-1 13 0 0 0,2-14 0 0 0,0 0 0 0 0,-1-1 0 0 0,1 1 0 0 0,-1 0 0 0 0,0 0 0 0 0,0 0 0 0 0,0-1 0 0 0,0 1 0 0 0,-1 0 0 0 0,0-1 0 0 0,1 1 0 0 0,-1-1 0 0 0,0 0 0 0 0,-6 7 0 0 0,-9 20 0 0 0,12-21 0 0 0,-7 22 0 0 0,12-30 0 0 0,0 0 0 0 0,0 1 0 0 0,-1-1 0 0 0,1 0 0 0 0,0 1 0 0 0,0-1 0 0 0,0 1 0 0 0,0-1 0 0 0,1 0 0 0 0,-1 1 0 0 0,0-1 0 0 0,1 0 0 0 0,-1 1 0 0 0,1-1 0 0 0,-1 0 0 0 0,1 1 0 0 0,-1-1 0 0 0,1 0 0 0 0,1 2 0 0 0,-1-3-3 0 0,-1 0 5 0 0,0 1-1 0 0,1-1 1 0 0,-1 0-1 0 0,0 0 1 0 0,0 1-1 0 0,1-1 1 0 0,-1 0 0 0 0,0 0-1 0 0,0 1 1 0 0,0-1-1 0 0,1 0 1 0 0,-1 1-1 0 0,0-1 1 0 0,0 0-1 0 0,0 1 1 0 0,0-1 0 0 0,0 0-1 0 0,0 1 1 0 0,0-1-1 0 0,1 0 1 0 0,-1 1-1 0 0,0-1 1 0 0,0 0 0 0 0,0 1-1 0 0,0-1 1 0 0,-1 0-1 0 0,1 1 1 0 0,0-1-1 0 0,0 0 1 0 0,0 1-1 0 0,0-1 1 0 0,0 0 0 0 0,0 1-1 0 0,0-1 1 0 0,-1 0-1 0 0,1 0 1 0 0,0 1-1 0 0,0-1 1 0 0,0 0 0 0 0,-1 1-1 0 0,1-1 1 0 0,0 0-1 0 0,-1 1 337 0 0,2 0-255 0 0,0-1 1 0 0,0 0 0 0 0,0 1 0 0 0,0-1 0 0 0,0 1 0 0 0,1-1-1 0 0,-1 1 1 0 0,0 0 0 0 0,-1-1 0 0 0,1 1 0 0 0,0 0 0 0 0,0 0-1 0 0,0 0 1 0 0,0 0 0 0 0,-1 0 0 0 0,2 1 0 0 0,-1 0-53 0 0,1 6 93 0 0,-1-8-103 0 0,0 1-22 0 0,0-1 1 0 0,0 0-1 0 0,0 0 1 0 0,0 0-1 0 0,0 1 0 0 0,0-1 1 0 0,0 1-1 0 0,0-1 1 0 0,0 0-1 0 0,0 1 0 0 0,-1 0 1 0 0,1-1-1 0 0,0 1 1 0 0,0-1-1 0 0,-1 1 0 0 0,1 0 1 0 0,1 0-1 0 0,3 3-2 0 0,0 0 0 0 0,1 0 0 0 0,0-1 0 0 0,0 0 0 0 0,0 0 0 0 0,0 0 0 0 0,0-1 0 0 0,0 0 0 0 0,1 0 0 0 0,8 1 0 0 0,9 0-667 0 0,34 1 0 0 0,-58-4 659 0 0,109 7-421 0 0,-87-4 374 0 0,0 1-1 0 0,39 11 0 0 0,-52-13 59 0 0,0 1 0 0 0,-1 1 0 0 0,1 0 0 0 0,-1 0 0 0 0,9 6 0 0 0,-15-9 0 0 0,0 1 0 0 0,-1-1 0 0 0,1 1 0 0 0,0-1 0 0 0,-1 1 0 0 0,1 0 0 0 0,-1 0 0 0 0,0-1 0 0 0,1 1 0 0 0,-1 0 0 0 0,0 0 0 0 0,0 0 0 0 0,0 0 0 0 0,0 1 0 0 0,-1-1 0 0 0,1 0 0 0 0,-1 0 0 0 0,1 0 0 0 0,-1 1 0 0 0,0-1 0 0 0,0 0 0 0 0,0 1 0 0 0,0-1 0 0 0,0 0 0 0 0,-1 5 0 0 0,-2 5 0 0 0,-1-1 0 0 0,0 1 0 0 0,-1-1 0 0 0,-1 1 0 0 0,-9 14 0 0 0,8-15 50 0 0,0-1 1 0 0,-1 0-1 0 0,-1 0 0 0 0,0-1 0 0 0,-13 11 1 0 0,-54 36 501 0 0,73-53-530 0 0,-8 3 170 0 0,1-1-1 0 0,-1 0 0 0 0,-1 0 1 0 0,1-1-1 0 0,-23 5 1 0 0,18-4-209 0 0,-32 12 1 0 0,34-7 85 0 0,14-9-162 0 0,-1 0-1 0 0,0 0 0 0 0,0 0 1 0 0,0-1-1 0 0,0 1 0 0 0,0 0 1 0 0,0-1-1 0 0,0 1 0 0 0,0 0 1 0 0,0-1-1 0 0,-1 1 0 0 0,1-1 1 0 0,0 0-1 0 0,0 1 0 0 0,-2-1 1 0 0,2 0-7054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15231 0 0,'0'2'348'0'0,"-10"46"851"0"0,5-31-1136 0 0,-2 24-1 0 0,5-21 27 0 0,1 27-1 0 0,1-41-34 0 0,1 0-1 0 0,-1-1 1 0 0,1 1 0 0 0,1 0-1 0 0,-1-1 1 0 0,1 1 0 0 0,-1-1-1 0 0,2 0 1 0 0,4 9 0 0 0,-6-12-16 0 0,0 0 0 0 0,0-1 0 0 0,1 1 0 0 0,-1-1 0 0 0,0 1 0 0 0,1-1 0 0 0,0 0 0 0 0,-1 1 0 0 0,1-1 1 0 0,0 0-1 0 0,0 0 0 0 0,-1 0 0 0 0,1-1 0 0 0,0 1 0 0 0,0 0 0 0 0,0-1 0 0 0,0 1 0 0 0,0-1 0 0 0,0 0 1 0 0,0 1-1 0 0,0-1 0 0 0,0 0 0 0 0,0 0 0 0 0,0-1 0 0 0,0 1 0 0 0,3-1 0 0 0,4-1 146 0 0,1 0 0 0 0,-1-1-1 0 0,0-1 1 0 0,11-5 0 0 0,-14 7-143 0 0,34-17 335 0 0,0-1 0 0 0,-1-1 1 0 0,-1-3-1 0 0,-1-1 1 0 0,58-50-1 0 0,-50 35-141 0 0,-43 49-182 0 0,-2-2-65 0 0,-1 0 0 0 0,0 0 0 0 0,0 0-1 0 0,-1-1 1 0 0,0 1 0 0 0,0-1 0 0 0,-4 9-1 0 0,-26 44-135 0 0,24-44 58 0 0,-26 38-572 0 0,-51 62-1 0 0,22-33-106 0 0,57-74 733 0 0,1 0 1 0 0,-8 15 0 0 0,13-23 46 0 0,0 1-1 0 0,0-1 1 0 0,0 0 0 0 0,0 1-1 0 0,0-1 1 0 0,0 1 0 0 0,0-1-1 0 0,0 0 1 0 0,0 1-1 0 0,0-1 1 0 0,0 1 0 0 0,0-1-1 0 0,1 0 1 0 0,-1 1-1 0 0,0-1 1 0 0,0 0 0 0 0,0 1-1 0 0,1-1 1 0 0,-1 0 0 0 0,0 1-1 0 0,0-1 1 0 0,1 0-1 0 0,-1 1 1 0 0,0-1 0 0 0,1 0-1 0 0,-1 0 1 0 0,0 1-1 0 0,1-1 1 0 0,0 0 0 0 0,9 5 118 0 0,-5-3-53 0 0,1 0 0 0 0,0-1 0 0 0,0 0-1 0 0,0 0 1 0 0,0-1 0 0 0,0 0 0 0 0,-1 0 0 0 0,1 0-1 0 0,11-2 1 0 0,4-2 109 0 0,27-10-1 0 0,-25 7-87 0 0,116-36-3054 0 0,-121 37 778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4607 0 0,'0'0'354'0'0,"0"0"-110"0"0,0 0 405 0 0,0 0 204 0 0,0 0 41 0 0,-1 2-97 0 0,-4 6-441 0 0,4-6-195 0 0,1-2-38 0 0,0 1-95 0 0,0-1 1 0 0,-1 1-1 0 0,1-1 0 0 0,-1 0 1 0 0,1 1-1 0 0,0-1 0 0 0,-1 0 1 0 0,1 1-1 0 0,-1-1 1 0 0,1 0-1 0 0,-1 1 0 0 0,1-1 1 0 0,-1 0-1 0 0,1 0 0 0 0,-1 0 1 0 0,1 0-1 0 0,-1 0 0 0 0,0 1 1 0 0,0-2 43 0 0,0 0 0 0 0,0 0 0 0 0,0 0 0 0 0,0 0 0 0 0,0 0 0 0 0,0 0 0 0 0,1 0 0 0 0,-1 0 0 0 0,0 0 0 0 0,1-1 0 0 0,-1 1 0 0 0,1 0 0 0 0,-1 0 1 0 0,1-1-1 0 0,-1 1 0 0 0,1 0 0 0 0,0 0 0 0 0,0-1 0 0 0,0-1 0 0 0,0 0 25 0 0,0 1 1 0 0,1-1-1 0 0,-1 0 1 0 0,1 0-1 0 0,-1 1 1 0 0,1-1-1 0 0,0 0 0 0 0,3-4 1 0 0,2-3 44 0 0,1-1 0 0 0,0 2 0 0 0,12-14 0 0 0,-18 22-142 0 0,32-32-2 0 0,69-53-1 0 0,-85 72-2 0 0,-4 4-65 0 0,2 1 1 0 0,22-11 0 0 0,-7 3 55 0 0,-13 9 24 0 0,-1 1 0 0 0,25-8 0 0 0,-12 5 128 0 0,-14 6-54 0 0,-3 2-16 0 0,-8 2-14 0 0,7-2-44 0 0,1 4 1 0 0,-3 3 48 0 0,-8-4 26 0 0,0 2 12 0 0,-1 5 61 0 0,0 0-1 0 0,-1-1 1 0 0,0 1-1 0 0,0 0 1 0 0,0-1-1 0 0,-1 1 1 0 0,0-1-1 0 0,-6 14 1 0 0,-32 58 1114 0 0,30-61-1086 0 0,3-9-64 0 0,-10 20 82 0 0,14-25-159 0 0,-5 21 0 0 0,7-20-312 0 0,0 1 1 0 0,1 0-1 0 0,0-1 0 0 0,0 1 0 0 0,0 0 0 0 0,0-1 0 0 0,3 11 1 0 0,-1-1-501 0 0,-2-12-638 0 0,0-3-17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55 3223 0 0,'-2'1'240'0'0,"-2"1"-161"0"0,0 1-1 0 0,1-1 0 0 0,-1 1 1 0 0,0 0-1 0 0,1 0 0 0 0,-4 3 0 0 0,-7 6 938 0 0,2-5-67 0 0,0 1 0 0 0,1 0 0 0 0,0 1 0 0 0,0 0 0 0 0,-14 17 0 0 0,18-18-375 0 0,2 1 1 0 0,-1-1-1 0 0,-4 11 1 0 0,2-4 149 0 0,7-12-624 0 0,1 0 0 0 0,-1 0-1 0 0,0 1 1 0 0,1-1 0 0 0,0 0-1 0 0,0 1 1 0 0,0-1 0 0 0,0 0-1 0 0,0 1 1 0 0,1-1 0 0 0,0 0 0 0 0,1 5-1 0 0,-1-4 85 0 0,0 1-59 0 0,0-1 0 0 0,1 0 0 0 0,0 0 0 0 0,-1 0 0 0 0,2 0 0 0 0,-1 0 0 0 0,0 0 0 0 0,1 0 0 0 0,3 3 0 0 0,-5-5 63 0 0,2-2-18 0 0,-2 1-147 0 0,1-1 0 0 0,0 0-1 0 0,-1 1 1 0 0,1-1 0 0 0,0 0 0 0 0,-1 0-1 0 0,1 0 1 0 0,0 0 0 0 0,0-1-1 0 0,-1 1 1 0 0,1 0 0 0 0,-1-1 0 0 0,1 1-1 0 0,0-1 1 0 0,-1 0 0 0 0,1 1-1 0 0,-1-1 1 0 0,2-1 0 0 0,0 0 18 0 0,-1-1 0 0 0,1 1-1 0 0,-1 0 1 0 0,0-1 0 0 0,0 0 0 0 0,0 1 0 0 0,0-1 0 0 0,-1 0-1 0 0,3-4 1 0 0,35-63 703 0 0,-22 27-1179 0 0,21-87 0 0 0,-38 127 103 0 0,1 0 1 0 0,-1 1-1 0 0,1-1 1 0 0,-1 1-1 0 0,0-1 1 0 0,0 0-1 0 0,0 1 0 0 0,0-1 1 0 0,-1 1-1 0 0,0-5 1 0 0,1 6-4840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9671 0 0,'0'0'440'0'0,"0"0"-5"0"0,0 0-198 0 0,0 0 201 0 0,0 0 118 0 0,0 0 20 0 0,1 3-64 0 0,2 12-344 0 0,0 1 0 0 0,-1-1 1 0 0,-1 0-1 0 0,-1 1 1 0 0,-1 16-1 0 0,-11 81 788 0 0,10-102-913 0 0,-23 132 176 0 0,19-119-202 0 0,-1 0-1 0 0,-1 0 1 0 0,-19 40-1 0 0,12-34-16 0 0,-24 41-440 0 0,35-64 335 0 0,2-3-43 0 0,-1-1 0 0 0,1 1 0 0 0,-1 0 0 0 0,0-1 0 0 0,-4 5 0 0 0,5-7-351 0 0,2-1-589 0 0,0 0-252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67 11055 0 0,'0'0'852'0'0,"-2"-1"-560"0"0,-4-3-94 0 0,5 3 655 0 0,13-4 1458 0 0,6 1-1491 0 0,0 1 0 0 0,35-1 1 0 0,-1 0-264 0 0,50-12 40 0 0,37-3-94 0 0,-16 16-1996 0 0,-97 0 538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90 331 12031 0 0,'0'0'554'0'0,"0"0"-17"0"0,0 0-302 0 0,0 0 2 0 0,0 0 34 0 0,-1 1 7 0 0,-9 13 267 0 0,5-7-343 0 0,0 1 0 0 0,0-1-1 0 0,1 0 1 0 0,-4 11 0 0 0,-12 30 937 0 0,-11 34-172 0 0,31-80-1689 0 0,0-2-286 0 0,0 0-58 0 0</inkml:trace>
  <inkml:trace contextRef="#ctx0" brushRef="#br0" timeOffset="1">134 1 7831 0 0,'0'0'344'0'0,"0"0"72"0"0,-3 16-328 0 0,2 1-88 0 0,1 2 0 0 0,0 5-3464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12 168 11519 0 0,'0'0'887'0'0,"-2"2"-583"0"0,1-2-129 0 0,0 1-1 0 0,0 1 1 0 0,1-1 0 0 0,-1 0-1 0 0,0 0 1 0 0,0 0 0 0 0,1 0-1 0 0,-1 1 1 0 0,0-1 0 0 0,1 0-1 0 0,0 0 1 0 0,-1 1 0 0 0,1-1-1 0 0,-1 2 1 0 0,2-2-222 0 0,-1-1 1 0 0,0 1-1 0 0,1-1 0 0 0,-1 1 1 0 0,1-1-1 0 0,-1 1 0 0 0,1-1 1 0 0,-1 1-1 0 0,1-1 0 0 0,-1 1 1 0 0,1-1-1 0 0,0 0 1 0 0,-1 1-1 0 0,1-1 0 0 0,-1 0 1 0 0,1 1-1 0 0,0-1 0 0 0,-1 0 1 0 0,1 0-1 0 0,0 0 0 0 0,-1 0 1 0 0,1 1-1 0 0,0-1 0 0 0,0 0 1 0 0,-1 0-1 0 0,1 0 1 0 0,0 0-1 0 0,0-1 0 0 0,21 0-1011 0 0,-17 0 921 0 0,-1 0-1 0 0,1-1 1 0 0,-1 0 0 0 0,1 0-1 0 0,-1 0 1 0 0,0 0-1 0 0,0-1 1 0 0,0 0-1 0 0,5-4 1 0 0,2-3-196 0 0,16-20 0 0 0,-1 2 5 0 0,-7 9 205 0 0,-6 4 53 0 0,1 1 1 0 0,1 1-1 0 0,0 0 0 0 0,23-14 0 0 0,-36 26-18 0 0,-2 1 51 0 0,0 0 212 0 0,14 6 675 0 0,-12-3-751 0 0,0-1 0 0 0,0 1 0 0 0,0-1 0 0 0,-1 1 0 0 0,1-1 0 0 0,-1 1 0 0 0,0 0 0 0 0,0 0 0 0 0,0 0 0 0 0,0 0 0 0 0,0-1 0 0 0,0 1 0 0 0,-1 1 0 0 0,0-1 0 0 0,1 0 0 0 0,-2 4 0 0 0,1 7 480 0 0,-2-1 0 0 0,-4 21 0 0 0,0-2 359 0 0,5-30-845 0 0,1-2-12 0 0,9 10-269 0 0,2 0-1398 0 0,-2-5-3392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12351 0 0,'0'0'564'0'0,"0"0"-9"0"0,0 2-359 0 0,0 9-162 0 0,0 0-1 0 0,0 0 1 0 0,-2 0 0 0 0,1 0-1 0 0,-1 0 1 0 0,-1-1 0 0 0,0 1 0 0 0,-8 19-1 0 0,-48 83 988 0 0,25-53-220 0 0,15-20-236 0 0,1 1-1 0 0,2 1 0 0 0,2 0 0 0 0,-14 69 1 0 0,26-99-630 0 0,0 0 1 0 0,1 1-1 0 0,0-1 1 0 0,1 0 0 0 0,0 1-1 0 0,4 19 1 0 0,-4-30-1225 0 0,0-2-417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2303 0 0,'-2'1'167'0'0,"0"0"257"0"0,-1 0-1 0 0,1 0 0 0 0,0 0 1 0 0,0 0-1 0 0,0 1 1 0 0,0-1-1 0 0,0 0 1 0 0,1 1-1 0 0,-1 0 1 0 0,0 0-1 0 0,1-1 0 0 0,-1 1 1 0 0,1 0-1 0 0,0 0 1 0 0,0 0-1 0 0,-1 0 1 0 0,1 0-1 0 0,0 1 0 0 0,1-1 1 0 0,-1 0-1 0 0,0 0 1 0 0,1 1-1 0 0,-1-1 1 0 0,1 0-1 0 0,0 5 1 0 0,0-3-219 0 0,0-1 0 0 0,0 1 0 0 0,1-1 0 0 0,-1 0 0 0 0,1 1 0 0 0,0-1 0 0 0,0 0 1 0 0,0 1-1 0 0,0-1 0 0 0,1 0 0 0 0,0 0 0 0 0,-1 0 0 0 0,1 0 0 0 0,3 4 1 0 0,-2-5-186 0 0,1 1 1 0 0,-1-1 0 0 0,0 1-1 0 0,1-1 1 0 0,-1 0 0 0 0,1-1 0 0 0,0 1-1 0 0,-1 0 1 0 0,1-1 0 0 0,0 0 0 0 0,0 0-1 0 0,0 0 1 0 0,0 0 0 0 0,5-1 0 0 0,4 1 6 0 0,-1-1 1 0 0,1 0-1 0 0,16-3 1 0 0,6-4-54 0 0,0-1-1 0 0,-1-2 1 0 0,43-18 0 0 0,-20 11-1317 0 0,-32 11-60 0 0</inkml:trace>
  <inkml:trace contextRef="#ctx0" brushRef="#br0" timeOffset="0.99">517 92 10591 0 0,'2'-1'819'0'0,"10"-3"-345"0"0,-1 1 0 0 0,1 0 0 0 0,-1 1 0 0 0,1 0 1 0 0,0 1-1 0 0,-1 0 0 0 0,1 1 0 0 0,15 2 0 0 0,5-2-97 0 0,-30 0-258 0 0,-2 0-43 0 0,0 0-28 0 0,0 0-91 0 0,0 0-28 0 0,0 0-6 0 0,0 0-23 0 0,-15 4-123 0 0,2 1 208 0 0,1 1 0 0 0,0 0 0 0 0,1 0-1 0 0,-1 1 1 0 0,1 0 0 0 0,0 1 0 0 0,-17 17-1 0 0,6-3 20 0 0,1 2-1 0 0,-22 30 0 0 0,38-49-3 0 0,1 1 0 0 0,0 0 0 0 0,1 0 0 0 0,0 0 0 0 0,-1 0 0 0 0,2 0 0 0 0,-1 1 0 0 0,-1 7 0 0 0,4-14 0 0 0,-1 1 0 0 0,1 0 0 0 0,0 0 0 0 0,0 0 0 0 0,0 0 0 0 0,0 0 0 0 0,0 0 0 0 0,0 0 0 0 0,0 0 0 0 0,0 0 0 0 0,0 0 0 0 0,1 1 0 0 0,0 0 1 0 0,0-1-1 0 0,0 0 1 0 0,0 0 0 0 0,0 0-1 0 0,0 0 1 0 0,1 0-1 0 0,-1 0 1 0 0,0 0-1 0 0,0 0 1 0 0,1-1-1 0 0,-1 1 1 0 0,1 0 0 0 0,-1-1-1 0 0,0 1 1 0 0,1-1-1 0 0,-1 1 1 0 0,1-1-1 0 0,-1 0 1 0 0,1 0-1 0 0,2 0 1 0 0,1 1-123 0 0,1-1 0 0 0,0 0 1 0 0,-1-1-1 0 0,10-1 0 0 0,10-5-561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37 12439 0 0,'0'0'958'0'0,"-1"-1"-625"0"0,-2-4-160 0 0,-7-12 4139 0 0,10 15-4169 0 0,0 2-208 0 0,-7-8-1431 0 0,-16 5 117 0 0,13 3-2654 0 0,16 10 5554 0 0,-5-8-1338 0 0,0 0 1 0 0,-1 1-1 0 0,0-1 0 0 0,1 0 1 0 0,-1 0-1 0 0,0 0 0 0 0,0 0 1 0 0,0 0-1 0 0,0 0 0 0 0,0 0 1 0 0,-1 0-1 0 0,1 0 0 0 0,-2 4 0 0 0,1-3 83 0 0,-11 44 1365 0 0,-27 66 0 0 0,-28 42-866 0 0,45-106-571 0 0,12-27-214 0 0,-2 4-67 0 0,0 0 1 0 0,2 1-1 0 0,1 0 0 0 0,1 1 1 0 0,-5 36-1 0 0,13-62-4578 0 0,0-2-1666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13791 0 0,'0'0'630'0'0,"0"0"-13"0"0,2 0-393 0 0,0 0-160 0 0,0-1-1 0 0,0 1 1 0 0,0 0 0 0 0,0 0 0 0 0,0 0-1 0 0,0 0 1 0 0,-1 0 0 0 0,1 1 0 0 0,0-1-1 0 0,0 0 1 0 0,0 1 0 0 0,0 0 0 0 0,-1-1-1 0 0,1 1 1 0 0,0 0 0 0 0,0 0 0 0 0,-1 0-1 0 0,1 0 1 0 0,1 1 0 0 0,10 5 309 0 0,-3 4-38 0 0,0-2-253 0 0,-4 0-18 0 0,-5-7 10 0 0,-1-2 34 0 0,0 0-2 0 0,0 0-2 0 0,0 0 15 0 0,0 0 60 0 0,0 0 21 0 0,0 0 6 0 0,0 0-4 0 0,0 0-29 0 0,0 0-12 0 0,0 0-1 0 0,0 0-6 0 0,0 0-30 0 0,0 0-18 0 0,0 0-2 0 0,-11 2 0 0 0,7-1-107 0 0,0 1-1 0 0,0 0 1 0 0,1 0 0 0 0,-1 0-1 0 0,1 1 1 0 0,-1-1-1 0 0,1 1 1 0 0,0 0 0 0 0,0 0-1 0 0,0 0 1 0 0,1 0-1 0 0,-5 7 1 0 0,-2 4-40 0 0,-13 30-1 0 0,14-26 46 0 0,-4 7 126 0 0,-11 33 1 0 0,20-48-160 0 0,0 0 0 0 0,1 0 1 0 0,0 1-1 0 0,1-1 1 0 0,0 1-1 0 0,1 14 1 0 0,0-24-183 0 0,0 0 138 0 0,0-1-1 0 0,0 1 1 0 0,0-1-1 0 0,0 1 1 0 0,0-1-1 0 0,0 1 1 0 0,0-1-1 0 0,0 1 1 0 0,0-1-1 0 0,0 1 1 0 0,0-1-1 0 0,0 1 1 0 0,0-1-1 0 0,1 1 1 0 0,-1-1-1 0 0,0 0 1 0 0,0 1-1 0 0,1-1 1 0 0,-1 1-1 0 0,0-1 1 0 0,1 0-1 0 0,-1 1 1 0 0,0-1-1 0 0,1 1 1 0 0,10 4-6299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6 10103 0 0,'4'-5'7792'0'0,"-10"10"-7607"0"0,0 1 0 0 0,0-1 0 0 0,0 0 0 0 0,-1-1 0 0 0,1 0 0 0 0,-1 0 0 0 0,-8 4 0 0 0,-10 5-34 0 0,-11 10-77 0 0,2 0 0 0 0,-58 52-1 0 0,77-60-72 0 0,0 1-1 0 0,1 0 1 0 0,0 1-1 0 0,1 0 1 0 0,1 1-1 0 0,1 0 1 0 0,-12 27-1 0 0,20-39 0 0 0,1-1 0 0 0,0 1 0 0 0,1-1 0 0 0,-1 1 0 0 0,1 0 0 0 0,0-1 0 0 0,0 1 0 0 0,1 0 0 0 0,0 10 0 0 0,0-14 0 0 0,1 1 0 0 0,-1-1 0 0 0,1 1 0 0 0,0-1 0 0 0,0 0 0 0 0,0 0 0 0 0,0 1 0 0 0,0-1 0 0 0,0 0 0 0 0,0 0 0 0 0,1 0 0 0 0,-1 0 0 0 0,1 0 0 0 0,0 0 0 0 0,-1-1 0 0 0,1 1 0 0 0,0 0 0 0 0,0-1 0 0 0,0 1 0 0 0,0-1 0 0 0,0 0 0 0 0,1 0 0 0 0,-1 0 0 0 0,0 0 0 0 0,3 1 0 0 0,3 0 0 0 0,-1 0 0 0 0,1-1 0 0 0,-1 0 0 0 0,1 0 0 0 0,-1 0 0 0 0,1-1 0 0 0,0 0 0 0 0,10-2 0 0 0,62-15 5 0 0,-56 11 2 0 0,76-26-347 0 0,-34 8-5650 0 0,-64 23 5558 0 0,22-9-5178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5 385 8751 0 0,'0'0'674'0'0,"-2"2"-438"0"0,0 2 5339 0 0,3-4-2190 0 0,11-9-1130 0 0,17-15-1436 0 0,62-76 2125 0 0,-57 61-2592 0 0,1 1-1 0 0,66-53 1 0 0,-69 68-550 0 0,13-10-521 0 0,-19 7-3335 0 0,-19 18-3582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144 192 2303 0 0,'0'0'102'0'0,"-2"1"-1"0"0,-18 8 2008 0 0,18-8 249 0 0,2-1 118 0 0,0 0-218 0 0,0 0-990 0 0,0 0-437 0 0,0 0-88 0 0,0 0-57 0 0,0 0-154 0 0,0 0-69 0 0,0 0-14 0 0,0 0-51 0 0,0 2-214 0 0,-2 24-27 0 0,2-17-149 0 0,-1 0-1 0 0,0 0 1 0 0,0 1 0 0 0,-1-1 0 0 0,-5 14 0 0 0,-8 25-47 0 0,12-37 32 0 0,0 0 0 0 0,-1 0 0 0 0,0 0 0 0 0,-9 15 0 0 0,7-16 7 0 0,3-3 1 0 0,-1-1 0 0 0,0 0 0 0 0,0 0 1 0 0,-1 0-1 0 0,0 0 0 0 0,0-1 0 0 0,0 1 1 0 0,-8 5-1 0 0,12-10 52 0 0,-5-10 26 0 0,5 7-67 0 0,1-1 0 0 0,-1 1 0 0 0,1 0 0 0 0,0-1-1 0 0,0 1 1 0 0,0 0 0 0 0,0 0 0 0 0,0-1 0 0 0,0 1 0 0 0,1 0 0 0 0,-1-1 0 0 0,1 1 0 0 0,-1 0 0 0 0,1 0-1 0 0,2-4 1 0 0,18-34 76 0 0,-17 35-87 0 0,118-170 65 0 0,-104 153-208 0 0,2 0 0 0 0,1 2 0 0 0,26-22 0 0 0,-42 38 106 0 0,0 1 0 0 0,0 0 0 0 0,1 0 0 0 0,-1 1 0 0 0,1-1 0 0 0,-1 1 0 0 0,10-2 0 0 0,1 0-76 0 0,24-2 0 0 0,-2 9 398 0 0,-26-2-180 0 0,-7 0-54 0 0,0 1 0 0 0,0-1 0 0 0,0 1 0 0 0,0 1 1 0 0,-1-1-1 0 0,1 0 0 0 0,-1 1 0 0 0,1 0 0 0 0,6 6 0 0 0,14 8 274 0 0,-4-2-137 0 0,-20-14-182 0 0,1 0 0 0 0,-1 1 0 0 0,0-1 0 0 0,1 0 0 0 0,-1 1 0 0 0,0 0 0 0 0,0-1-1 0 0,0 1 1 0 0,0 0 0 0 0,0-1 0 0 0,-1 1 0 0 0,1 0 0 0 0,0 0 0 0 0,-1 0 0 0 0,1-1 0 0 0,-1 1 0 0 0,0 0 0 0 0,0 3-1 0 0,1-1 4 0 0,-1 1-1 0 0,-1 0 1 0 0,1 0-1 0 0,-1 0 1 0 0,-1 6-1 0 0,-1-4-10 0 0,1 0 1 0 0,-1-1-1 0 0,0 1 0 0 0,0-1 0 0 0,-1 1 0 0 0,0-1 0 0 0,0-1 0 0 0,-6 9 1 0 0,-7 3-89 0 0,-20 18 0 0 0,25-25 18 0 0,2-2-5 0 0,0 0-1 0 0,0-1 0 0 0,-20 11 1 0 0,21-15 63 0 0,6-6 11 0 0,4-4 4 0 0,-1 7-3 0 0,3-6 6 0 0,-1 1-1 0 0,1-1 1 0 0,0 1-1 0 0,0 0 0 0 0,0-1 1 0 0,1 2-1 0 0,0-1 1 0 0,0 0-1 0 0,0 1 1 0 0,8-6-1 0 0,3-6-42 0 0,26-28-139 0 0,3 1 1 0 0,1 3-1 0 0,65-46 0 0 0,-90 72 103 0 0,1 1-1 0 0,0 1 0 0 0,1 1 1 0 0,1 0-1 0 0,34-10 0 0 0,-44 20 75 0 0,-11 2 24 0 0,0 0 0 0 0,0-1 0 0 0,0 1 0 0 0,-1 0 0 0 0,1 0 0 0 0,0 0 0 0 0,0 0 0 0 0,-1 0 0 0 0,1 0 0 0 0,-1 0 0 0 0,1 1-1 0 0,-1-1 1 0 0,1 1 0 0 0,-1-1 0 0 0,0 1 0 0 0,0-1 0 0 0,0 1 0 0 0,0 0 0 0 0,0-1 0 0 0,0 1 0 0 0,0 0 0 0 0,0 0 0 0 0,-1 0 0 0 0,1 0 0 0 0,0 3 0 0 0,0 2 89 0 0,0 0 0 0 0,0 1 1 0 0,-1-1-1 0 0,0 0 1 0 0,-1 13-1 0 0,-28 123 1090 0 0,8-50-7406 0 0,18-81 604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53 6447 0 0,'0'0'298'0'0,"0"0"-10"0"0,0 0 4 0 0,0 0 716 0 0,-1 2 336 0 0,1-1-1203 0 0,0 0 1 0 0,-1 0 0 0 0,1 0 0 0 0,0 0-1 0 0,0 0 1 0 0,0 0 0 0 0,0 1 0 0 0,0-1-1 0 0,0 0 1 0 0,0 0 0 0 0,0 0 0 0 0,0 0-1 0 0,1 0 1 0 0,-1 0 0 0 0,0 0 0 0 0,1 0-1 0 0,-1 1 1 0 0,0-1 0 0 0,1 0 0 0 0,0 0 0 0 0,-1-1-1 0 0,1 1 1 0 0,0 0 0 0 0,-1 0 0 0 0,1 0-1 0 0,0 0 1 0 0,0-1 0 0 0,0 1 0 0 0,-1 0-1 0 0,1-1 1 0 0,0 1 0 0 0,2 1 0 0 0,3 1 9 0 0,-1 0 1 0 0,1 0-1 0 0,0 0 1 0 0,11 3 0 0 0,-11-5-49 0 0,1 1 0 0 0,0-1 1 0 0,0 0-1 0 0,0-1 0 0 0,0 0 0 0 0,0 0 1 0 0,-1 0-1 0 0,1-1 0 0 0,0 0 1 0 0,12-3-1 0 0,4-4 131 0 0,39-18 0 0 0,-24 10-110 0 0,19-10-366 0 0,-57 26 214 0 0,1 0-1 0 0,-1-1 1 0 0,0 1-1 0 0,0 0 1 0 0,1 0-1 0 0,-1 0 0 0 0,0 0 1 0 0,0 0-1 0 0,1 0 1 0 0,-1 0-1 0 0,0 0 1 0 0,0 0-1 0 0,1-1 1 0 0,-1 1-1 0 0,0 0 1 0 0,0 0-1 0 0,0 0 0 0 0,1 0 1 0 0,-1-1-1 0 0,0 1 1 0 0,0 0-1 0 0,0 0 1 0 0,0-1-1 0 0,1 1 1 0 0,-1 0-1 0 0,0 0 1 0 0,0 0-1 0 0,0-1 0 0 0,0 1 1 0 0,0 0-1 0 0,0-1 1 0 0,0 1-1 0 0,0 0 1 0 0,0 0-1 0 0,0-1 1 0 0,0 1-1 0 0,0 0 1 0 0,0 0-1 0 0,0-1 0 0 0,0 1 1 0 0,0-1-1 0 0,-11-6-688 0 0,-19-2 33 0 0,22 8 498 0 0,0 0 1 0 0,0 0-1 0 0,0 0 0 0 0,0 1 0 0 0,0 1 0 0 0,0-1 0 0 0,0 1 0 0 0,0 1 0 0 0,-12 3 1 0 0,5 0 3 0 0,0 0 0 0 0,1 2 0 0 0,0 0 0 0 0,-13 8 0 0 0,-12 7-23 0 0,19-11 234 0 0,-18 12-1 0 0,25-14 208 0 0,0 1 0 0 0,0 0 0 0 0,1 1 0 0 0,1 0 0 0 0,0 1 0 0 0,0 0 0 0 0,1 1 0 0 0,-13 21 0 0 0,18-25-75 0 0,0 0-1 0 0,1 1 0 0 0,-6 17 0 0 0,9-25-140 0 0,0 1 0 0 0,1 0 0 0 0,-1 0 0 0 0,1 0 0 0 0,0 0 0 0 0,0 0 0 0 0,0-1 0 0 0,0 1 0 0 0,0 0 0 0 0,0 0 0 0 0,1 0 0 0 0,0 0 0 0 0,-1 0 0 0 0,1-1-1 0 0,0 1 1 0 0,0 0 0 0 0,3 4 0 0 0,6 3 50 0 0,-7-8-71 0 0,1-1 0 0 0,-1 1 0 0 0,1-1 1 0 0,0 0-1 0 0,0 0 0 0 0,-1 0 1 0 0,1 0-1 0 0,0-1 0 0 0,0 1 1 0 0,0-1-1 0 0,0 0 0 0 0,0 0 0 0 0,0-1 1 0 0,5 0-1 0 0,19-5-90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477 319 8287 0 0,'0'0'639'0'0,"-1"2"-284"0"0,-1 3-131 0 0,0-1 1 0 0,-1 0 0 0 0,0 0 0 0 0,1 0 0 0 0,-1 0 0 0 0,-1-1-1 0 0,1 1 1 0 0,0-1 0 0 0,-1 0 0 0 0,0 0 0 0 0,0 0-1 0 0,0 0 1 0 0,0-1 0 0 0,0 1 0 0 0,0-1 0 0 0,-1 0-1 0 0,1-1 1 0 0,-6 3 0 0 0,-13 2-236 0 0,0 0 0 0 0,-35 3 1 0 0,35-5 399 0 0,-12 0-286 0 0,0-1-1 0 0,-1-1 1 0 0,1-2 0 0 0,-68-9 0 0 0,101 8-103 0 0,0 1 0 0 0,0 0 0 0 0,-1-1 0 0 0,1 0 0 0 0,0 1 0 0 0,0-1 0 0 0,0 0 0 0 0,0 0 0 0 0,0 0 0 0 0,-2-2 0 0 0,-2-5-12 0 0,5 5-1 0 0,1 0-1 0 0,0 0 1 0 0,0 1 0 0 0,0-1-1 0 0,0 0 1 0 0,0 1-1 0 0,0-1 1 0 0,1 0-1 0 0,-1 0 1 0 0,1 1-1 0 0,0-1 1 0 0,1-2 0 0 0,16-32-230 0 0,-4 15 153 0 0,0 0 1 0 0,2 1-1 0 0,0 1 0 0 0,1 0 0 0 0,1 1 1 0 0,1 1-1 0 0,1 1 0 0 0,0 1 1 0 0,1 0-1 0 0,26-14 0 0 0,-24 18 87 0 0,0-2 178 0 0,1 2 0 0 0,1 0 0 0 0,50-15 1 0 0,-63 24-35 0 0,1-1 94 0 0,1 1 0 0 0,16-2 1 0 0,-27 5-168 0 0,1 0 0 0 0,0-1 0 0 0,0 2 1 0 0,0-1-1 0 0,0 0 0 0 0,-1 1 1 0 0,1 0-1 0 0,0 0 0 0 0,-1 0 0 0 0,1 0 1 0 0,0 1-1 0 0,5 2 0 0 0,-5-1-22 0 0,0-1-1 0 0,-1 1 0 0 0,1-1 0 0 0,0 1 0 0 0,-1 0 1 0 0,0 1-1 0 0,1-1 0 0 0,-1 1 0 0 0,0-1 1 0 0,-1 1-1 0 0,1 0 0 0 0,-1 0 0 0 0,0 0 1 0 0,0 0-1 0 0,0 1 0 0 0,0-1 0 0 0,-1 0 1 0 0,0 1-1 0 0,0-1 0 0 0,0 1 0 0 0,0 0 1 0 0,-1-1-1 0 0,0 1 0 0 0,0-1 0 0 0,0 1 1 0 0,0 0-1 0 0,-1-1 0 0 0,-1 7 0 0 0,-1 1-23 0 0,-1 1-1 0 0,0 0 0 0 0,-1-1 1 0 0,0 0-1 0 0,-1 0 1 0 0,0-1-1 0 0,-1 0 0 0 0,-1 0 1 0 0,0 0-1 0 0,-16 17 0 0 0,15-19-69 0 0,0-1 0 0 0,-1 1 0 0 0,1-2-1 0 0,-2 1 1 0 0,1-2 0 0 0,-1 1 0 0 0,0-1-1 0 0,0-1 1 0 0,-1 0 0 0 0,1 0 0 0 0,-21 4-1 0 0,27-8-6 0 0,0 0-1 0 0,0-1 1 0 0,-1 1 0 0 0,1-1-1 0 0,0 0 1 0 0,-1 0-1 0 0,1-1 1 0 0,0 0 0 0 0,-1 0-1 0 0,1 0 1 0 0,0 0-1 0 0,0-1 1 0 0,0 0 0 0 0,0 0-1 0 0,0 0 1 0 0,1-1-1 0 0,-1 0 1 0 0,0 0 0 0 0,-6-5-1 0 0,-2-5-996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146 106 13039 0 0,'3'-8'172'0'0,"0"0"0"0"0,1 1 0 0 0,0-1 0 0 0,1 1 0 0 0,0 0 0 0 0,0 1 0 0 0,0-1 0 0 0,1 1 0 0 0,0 0 0 0 0,0 0 0 0 0,0 1 0 0 0,1 0 0 0 0,0 0 0 0 0,0 0 0 0 0,9-3 0 0 0,-14 7 254 0 0,-2 1-198 0 0,0 0-90 0 0,0 0-11 0 0,5 13 5 0 0,-5-10-128 0 0,0 0 0 0 0,0 0 1 0 0,-1 0-1 0 0,1 0 0 0 0,-1 0 0 0 0,0 0 0 0 0,0 0 1 0 0,0 0-1 0 0,0 0 0 0 0,0 0 0 0 0,-1-1 0 0 0,-2 5 0 0 0,-2 7 15 0 0,-88 216 641 0 0,68-135-563 0 0,14-42-98 0 0,-11 39 29 0 0,11-39-421 0 0,-3 0 0 0 0,-26 62-1 0 0,36-102-1844 0 0,5-13 1948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14423 0 0,'0'0'662'0'0,"0"0"-17"0"0,0 2-410 0 0,-16 72 424 0 0,-13 49 387 0 0,-1-23-757 0 0,17-75-387 0 0,10-21-870 0 0,1 0 0 0 0,-1 0 0 0 0,1 0 0 0 0,-2 7 0 0 0,0 8-4622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401 112 6911 0 0,'1'-2'528'0'0,"9"-63"3628"0"0,-8 47-4373 0 0,-13 11-250 0 0,4 4 387 0 0,1 0 0 0 0,0 0 0 0 0,-1 1 0 0 0,0 0-1 0 0,0 0 1 0 0,1 0 0 0 0,-1 1 0 0 0,0 0 0 0 0,0 1 0 0 0,0 0-1 0 0,0 0 1 0 0,0 0 0 0 0,0 1 0 0 0,-13 2 0 0 0,-1 3 337 0 0,-1 0 0 0 0,0 1 1 0 0,-24 12-1 0 0,32-12 16 0 0,1 0-1 0 0,0 1 1 0 0,0 0-1 0 0,0 1 1 0 0,1 0-1 0 0,-16 16 1 0 0,20-16 37 0 0,0 0 1 0 0,0 0-1 0 0,1 1 0 0 0,1 0 1 0 0,-1 0-1 0 0,2 0 1 0 0,-1 1-1 0 0,-6 20 0 0 0,11-30-253 0 0,1 1-1 0 0,-1 0 0 0 0,0-1 0 0 0,1 1 1 0 0,0 0-1 0 0,-1 0 0 0 0,1-1 0 0 0,0 1 1 0 0,0 0-1 0 0,0 0 0 0 0,0 0 0 0 0,1-1 1 0 0,-1 1-1 0 0,0 0 0 0 0,1 0 0 0 0,-1-1 1 0 0,1 1-1 0 0,-1 0 0 0 0,1-1 0 0 0,0 1 1 0 0,0 0-1 0 0,0-1 0 0 0,0 1 0 0 0,0-1 1 0 0,0 1-1 0 0,0-1 0 0 0,1 0 1 0 0,1 2-1 0 0,0-1 9 0 0,0 0 1 0 0,0-1 0 0 0,0 0-1 0 0,0 1 1 0 0,0-1 0 0 0,0 0-1 0 0,1-1 1 0 0,-1 1-1 0 0,0-1 1 0 0,0 1 0 0 0,1-1-1 0 0,-1 0 1 0 0,0 0 0 0 0,6-1-1 0 0,31-6 218 0 0,0-2-1 0 0,45-16 1 0 0,5-2-607 0 0,-87 27 72 0 0,-3 0-77 0 0,0 0-308 0 0,0 0-135 0 0,0 0-612 0 0,0 2-2467 0 0,4 10-1056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60 174 11055 0 0,'0'0'852'0'0,"0"0"-341"0"0,0 0 652 0 0,0 0 343 0 0,0 0 72 0 0,0 0-178 0 0,-1 2-799 0 0,-1 0-544 0 0,1 0 1 0 0,-1 0-1 0 0,0-1 0 0 0,0 1 1 0 0,0 0-1 0 0,0-1 0 0 0,0 1 1 0 0,0-1-1 0 0,0 1 0 0 0,0-1 1 0 0,-1 0-1 0 0,1 0 0 0 0,0 0 1 0 0,-1 0-1 0 0,1-1 0 0 0,-6 2 1 0 0,7-2-63 0 0,1-1 0 0 0,-1 1 0 0 0,0 0 1 0 0,0 0-1 0 0,0 0 0 0 0,1-1 1 0 0,-1 1-1 0 0,0 0 0 0 0,0-1 1 0 0,1 1-1 0 0,-1 0 0 0 0,0-1 0 0 0,1 1 1 0 0,-1-1-1 0 0,0 0 0 0 0,1 1 1 0 0,-1-1-1 0 0,1 1 0 0 0,-1-1 0 0 0,1 0 1 0 0,-1 1-1 0 0,1-1 0 0 0,-1 0 1 0 0,1 0-1 0 0,0 1 0 0 0,-1-1 1 0 0,1 0-1 0 0,0 0 0 0 0,0 0 0 0 0,0-20-200 0 0,1 20 206 0 0,0-3-46 0 0,0 1-1 0 0,0-1 1 0 0,0 1-1 0 0,1 0 1 0 0,0-1-1 0 0,-1 1 1 0 0,1 0-1 0 0,1 0 1 0 0,-1 0-1 0 0,0 0 1 0 0,1 1-1 0 0,3-5 1 0 0,7-3-256 0 0,19-14 0 0 0,-23 18 209 0 0,-3 2 28 0 0,11-9-113 0 0,0 2 1 0 0,1 0 0 0 0,1 1 0 0 0,26-11 0 0 0,-39 19 264 0 0,1 1 0 0 0,0 0 0 0 0,-1 0-1 0 0,1 0 1 0 0,0 0 0 0 0,9 2 0 0 0,-6-1 183 0 0,0 1-136 0 0,-3 2 16 0 0,3 0-130 0 0,-4 4 32 0 0,-5-4-38 0 0,0-1-1 0 0,0 1 1 0 0,0 0-1 0 0,-1-1 1 0 0,1 1-1 0 0,-1 0 1 0 0,1 0-1 0 0,-1-1 1 0 0,0 1-1 0 0,0 0 1 0 0,-1 0-1 0 0,1-1 1 0 0,-1 4-1 0 0,0 4 123 0 0,0 8 32 0 0,1 0 0 0 0,1 0 0 0 0,0 0 0 0 0,2 0-1 0 0,0 0 1 0 0,1 0 0 0 0,7 20 0 0 0,-10-32-156 0 0,-1-1 3 0 0,9 14-6 0 0,-7-17-66 0 0,-1 1 1 0 0,1-1 0 0 0,-1 0-1 0 0,1 0 1 0 0,0 0 0 0 0,0 0-1 0 0,3 2 1 0 0,9 6-5136 0 0,-2-2-1001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72 4607 0 0,'0'0'208'0'0,"0"-2"-9"0"0,0 0-96 0 0,0-3 161 0 0,0 0 0 0 0,0-1 0 0 0,1 1 1 0 0,0 0-1 0 0,1-8 0 0 0,-1 11 1577 0 0,0 1 82 0 0,13-23 3121 0 0,-13 22-4125 0 0,-1 2-147 0 0,0 0-62 0 0,0 0-7 0 0,0 3-63 0 0,-5 26-70 0 0,-1-1-1 0 0,-15 44 1 0 0,11-38-454 0 0,4-19-209 0 0,-1 0 0 0 0,0-1 0 0 0,-1 0-1 0 0,0 0 1 0 0,-16 18 0 0 0,11-14-325 0 0,0-1-1546 0 0,-18 18 0 0 0,18-21 29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11519 0 0,'-14'-13'512'0'0,"14"13"96"0"0,0 0-480 0 0,-8-5-128 0 0,8 5 0 0 0,0 0 0 0 0,0 0 640 0 0,0 0 96 0 0,0 0 32 0 0,19-1 0 0 0,2 2-1600 0 0,-2 3-312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12151 0 0,'-9'7'1291'0'0,"2"-3"-1179"0"0,5-3 356 0 0,2-1 151 0 0,0 0 21 0 0,-4 6 463 0 0,3-5-1010 0 0,1-1-1 0 0,-1 1 1 0 0,0 0-1 0 0,1-1 1 0 0,-1 1-1 0 0,1 0 1 0 0,-1-1-1 0 0,1 1 1 0 0,-1 0-1 0 0,1 0 1 0 0,0 0-1 0 0,-1-1 1 0 0,1 1-1 0 0,0 0 1 0 0,0 0-1 0 0,-1 0 1 0 0,1 0-1 0 0,0 1 1 0 0,0 7 81 0 0,0-2-117 0 0,0 1 0 0 0,0-1-1 0 0,2 10 1 0 0,20 83-57 0 0,1-2 0 0 0,-18-78 5 0 0,2-1 0 0 0,9 19 0 0 0,-13-32-23 0 0,0 0 0 0 0,0 0 0 0 0,1 0 0 0 0,0-1 0 0 0,0 0 1 0 0,0 0-1 0 0,1 0 0 0 0,-1 0 0 0 0,10 7 0 0 0,-3-8-286 0 0,-9-3 244 0 0,-1-1 9 0 0,-1 0 0 0 0,1 0 1 0 0,-1 0-1 0 0,1-1 0 0 0,0 1 0 0 0,-1 0 0 0 0,1 0 0 0 0,-1 0 0 0 0,1-1 0 0 0,-1 1 0 0 0,1 0 1 0 0,-1-1-1 0 0,1 1 0 0 0,-1 0 0 0 0,1-1 0 0 0,-1 1 0 0 0,0-1 0 0 0,1 1 0 0 0,-1-1 0 0 0,1 1 1 0 0,-1 0-1 0 0,0-1 0 0 0,1 0 0 0 0,-1 0-138 0 0,8-13-1183 0 0,-2-3-62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 6911 0 0,'0'0'623'0'0,"-13"-10"7980"0"0,10 7-8657 0 0,1 1 231 0 0,-1 0-1 0 0,1 1 1 0 0,-1-1 0 0 0,0 0-1 0 0,0 1 1 0 0,1-1 0 0 0,-1 1-1 0 0,0 0 1 0 0,0 0-1 0 0,-5-1 1 0 0,6 2-156 0 0,0 0-1 0 0,1 1 1 0 0,-1-1-1 0 0,0 0 1 0 0,0 1-1 0 0,0-1 1 0 0,1 1-1 0 0,-1 0 1 0 0,0-1-1 0 0,1 1 1 0 0,-1 0-1 0 0,1 0 1 0 0,-1 0-1 0 0,1 0 1 0 0,-1 0-1 0 0,1 0 1 0 0,0 1-1 0 0,-1-1 1 0 0,-1 3 0 0 0,-12 15 5 0 0,1 1 1 0 0,1 1-1 0 0,1 0 1 0 0,-16 37 0 0 0,18-37-22 0 0,3-6-5 0 0,-16 36 0 0 0,22-47 0 0 0,-1 1 0 0 0,1 0 0 0 0,0 0 0 0 0,0 0 0 0 0,1 0 0 0 0,-1 0 0 0 0,1 0 0 0 0,1 9 0 0 0,-1-13 4 0 0,0 0-1 0 0,0 0 0 0 0,0 0 1 0 0,1 0-1 0 0,-1 0 0 0 0,0 0 1 0 0,0 0-1 0 0,1 0 0 0 0,-1-1 1 0 0,0 1-1 0 0,1 0 0 0 0,-1 0 1 0 0,1 0-1 0 0,0 0 1 0 0,-1-1-1 0 0,1 1 0 0 0,-1 0 1 0 0,1-1-1 0 0,0 1 0 0 0,0 0 1 0 0,-1-1-1 0 0,1 1 0 0 0,2 0 1 0 0,-2-1 8 0 0,0 1 0 0 0,1-1 0 0 0,-1 0 0 0 0,1 0 0 0 0,-1 0 0 0 0,1 0-1 0 0,-1 0 1 0 0,0 0 0 0 0,1 0 0 0 0,-1-1 0 0 0,1 1 0 0 0,-1-1 0 0 0,0 1 0 0 0,2-1 0 0 0,4-2 45 0 0,0-1 0 0 0,-1 0 0 0 0,1 0-1 0 0,8-8 1 0 0,1-3-54 0 0,0 0 0 0 0,25-33 1 0 0,24-27-431 0 0,-65 75 428 0 0,0 0 0 0 0,0 0 1 0 0,0 0-1 0 0,0 0 0 0 0,0 0 0 0 0,0 0 1 0 0,0 0-1 0 0,0 0 0 0 0,0 1 0 0 0,0-1 1 0 0,0 0-1 0 0,0 0 0 0 0,0 0 0 0 0,0 0 1 0 0,0 0-1 0 0,0 0 0 0 0,0 0 0 0 0,0 0 1 0 0,0 0-1 0 0,0 0 0 0 0,0 0 0 0 0,0 0 1 0 0,0 0-1 0 0,0 0 0 0 0,0 0 0 0 0,0 0 1 0 0,0 0-1 0 0,0 1 0 0 0,0-1 0 0 0,0 0 1 0 0,0 0-1 0 0,0 0 0 0 0,0 0 0 0 0,0 0 0 0 0,0 0 1 0 0,0 0-1 0 0,0 0 0 0 0,1 0 0 0 0,-1 0 1 0 0,0 0-1 0 0,0 0 0 0 0,0 0 0 0 0,0 0 1 0 0,0 0-1 0 0,0 0 0 0 0,0 0 0 0 0,0 0 1 0 0,0 0-1 0 0,0 0 0 0 0,0 0 0 0 0,0 0 1 0 0,0 0-1 0 0,0 0 0 0 0,0 0 0 0 0,1 0 1 0 0,-1 0-1 0 0,0 0 0 0 0,0 0 0 0 0,0 0 1 0 0,0 0-1 0 0,1 7 24 0 0,0 1 0 0 0,0 0 0 0 0,0-1 0 0 0,-1 1 0 0 0,0 0 1 0 0,-1 0-1 0 0,0 0 0 0 0,0-1 0 0 0,-1 1 0 0 0,1 0 0 0 0,-4 7 0 0 0,3-7-46 0 0,6-10-174 0 0,3-8-673 0 0,1-3-328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5063 0 0,'0'0'232'0'0,"0"0"270"0"0,-2 0 1004 0 0,-23 10 4400 0 0,19-8-5835 0 0,1 1 0 0 0,-1 1 0 0 0,1-1 0 0 0,-1 1 0 0 0,1 0 0 0 0,0 0 0 0 0,0 0-1 0 0,-5 8 1 0 0,3-6-56 0 0,1 1 0 0 0,-1-1-1 0 0,-1 0 1 0 0,1 0 0 0 0,-1-1 0 0 0,-10 6-1 0 0,-25 18 91 0 0,31-19-62 0 0,-5 3 47 0 0,0 2 1 0 0,1 0-1 0 0,1 1 0 0 0,-21 26 1 0 0,35-40 48 0 0,1-2 21 0 0,0 0 6 0 0,0 0 13 0 0,5 1-72 0 0,-1 1 0 0 0,1-1 0 0 0,0 0 1 0 0,0 0-1 0 0,0-1 0 0 0,0 1 0 0 0,0-1 0 0 0,7-1 1 0 0,9 1 66 0 0,36 3 153 0 0,77 7-192 0 0,-115-8-235 0 0,0 2 0 0 0,0 0 0 0 0,-1 1 0 0 0,35 15 0 0 0,-32-7 4 0 0,-20-13 94 0 0,-1 1 0 0 0,0 0 0 0 0,0-1 0 0 0,0 1 0 0 0,0-1 0 0 0,0 1 0 0 0,0-1 0 0 0,0 1 0 0 0,0 0 0 0 0,0-1 0 0 0,0 1 0 0 0,0-1 0 0 0,0 1 0 0 0,0-1 0 0 0,0 1 0 0 0,-1-1 0 0 0,1 1 0 0 0,0-1 0 0 0,0 1 1 0 0,-1-1-1 0 0,1 1 0 0 0,-1 0 0 0 0,1 0 7 0 0,-2 2 46 0 0,0-1 0 0 0,0 1 0 0 0,0 0 0 0 0,0-1 0 0 0,0 1 0 0 0,-1-1 0 0 0,1 1 0 0 0,-1-1 0 0 0,0 0 0 0 0,1 0 0 0 0,-1-1 0 0 0,-5 4 0 0 0,-5 1 116 0 0,-22 7 0 0 0,27-11-142 0 0,-32 12 105 0 0,-216 77-235 0 0,233-83-1192 0 0,5-1-4429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51 207 3223 0 0,'7'-7'77'0'0,"-4"5"-10"0"0,-1 0 1 0 0,1-1-1 0 0,-1 1 0 0 0,0-1 1 0 0,1 0-1 0 0,1-4 0 0 0,-3 6 1155 0 0,7 6 1719 0 0,-7-5-2828 0 0,-1 0 0 0 0,1 0 0 0 0,0 1-1 0 0,-1-1 1 0 0,1 0 0 0 0,0 1 0 0 0,-1-1 0 0 0,1 0 0 0 0,-1 1 0 0 0,1-1 0 0 0,0 1 0 0 0,-1-1 0 0 0,1 1-1 0 0,-1 0 1 0 0,0-1 0 0 0,1 1 0 0 0,-1-1 0 0 0,1 1 0 0 0,-1 0 0 0 0,0-1 0 0 0,0 1 0 0 0,1 0-1 0 0,-1 1 1 0 0,1 2 1 0 0,-1 0-1 0 0,1 0 0 0 0,-1 0 1 0 0,0 0-1 0 0,-1 0 0 0 0,1 0 1 0 0,0 0-1 0 0,-1 0 0 0 0,-2 6 1 0 0,-13 36 918 0 0,-33 57 853 0 0,22-63-1542 0 0,26-38-271 0 0,1-2 30 0 0,-1-12 70 0 0,2 4-105 0 0,1 0 0 0 0,0 1 0 0 0,1-1 0 0 0,0 0 0 0 0,0 1-1 0 0,6-10 1 0 0,-1 1 49 0 0,15-29-3 0 0,9-21-50 0 0,-22 45-109 0 0,1 0 1 0 0,0 1-1 0 0,2 1 0 0 0,1 0 0 0 0,22-24 1 0 0,-34 40 30 0 0,45-45-453 0 0,-42 43 412 0 0,0 1 1 0 0,1-1 0 0 0,-1 2 0 0 0,1-1 0 0 0,0 0 0 0 0,0 1 0 0 0,8-3 0 0 0,-12 6 66 0 0,1 0 1 0 0,-1-1-1 0 0,0 1 1 0 0,0 0-1 0 0,1 0 0 0 0,-1 0 1 0 0,0 0-1 0 0,0 1 1 0 0,0-1-1 0 0,1 0 1 0 0,-1 1-1 0 0,0 0 1 0 0,0 0-1 0 0,0-1 1 0 0,0 1-1 0 0,0 0 1 0 0,0 0-1 0 0,0 1 1 0 0,0-1-1 0 0,-1 0 1 0 0,1 1-1 0 0,0-1 0 0 0,-1 1 1 0 0,1-1-1 0 0,1 4 1 0 0,1-1 70 0 0,-2 0 1 0 0,1 0-1 0 0,0 0 0 0 0,-1 0 1 0 0,0 0-1 0 0,0 1 0 0 0,0-1 1 0 0,0 0-1 0 0,-1 1 0 0 0,2 8 1 0 0,-5 11 250 0 0,2-20-290 0 0,-1 0 1 0 0,1-1-1 0 0,-1 1 1 0 0,1-1-1 0 0,0 1 0 0 0,1-1 1 0 0,-1 1-1 0 0,1 0 1 0 0,-1-1-1 0 0,1 1 0 0 0,0-1 1 0 0,0 0-1 0 0,0 1 1 0 0,1-1-1 0 0,3 6 1 0 0,8 16-19 0 0,-4-12 27 0 0,-5-11-52 0 0,3 3 61 0 0,-1 3-49 0 0,-2 1-12 0 0,-4 17-376 0 0,-2-25 230 0 0,0 1 73 0 0,0-1-1 0 0,0 1 1 0 0,0-1 0 0 0,0 0 0 0 0,0 0 0 0 0,0 0 0 0 0,-1 0 0 0 0,1 0 0 0 0,0 0 0 0 0,-1 0 0 0 0,1-1 0 0 0,0 1 0 0 0,-1-1 0 0 0,-3 1-1 0 0,4-2 79 0 0,1 1 0 0 0,0 0-1 0 0,-1 0 1 0 0,1-1 0 0 0,0 1-1 0 0,-1-1 1 0 0,1 1 0 0 0,0-1 0 0 0,-1 0-1 0 0,1 0 1 0 0,0 1 0 0 0,0-1-1 0 0,0 0 1 0 0,0 0 0 0 0,-1 0-1 0 0,2 0 1 0 0,-1 0 0 0 0,0 0-1 0 0,0-1 1 0 0,0 1 0 0 0,0 0-1 0 0,1 0 1 0 0,-1-1 0 0 0,0 1-1 0 0,1 0 1 0 0,-1-1 0 0 0,0-2-1 0 0,0 1 41 0 0,1-1 0 0 0,-1 0-1 0 0,1 0 1 0 0,-1 0-1 0 0,1 0 1 0 0,0 0 0 0 0,0 0-1 0 0,1 0 1 0 0,-1 0 0 0 0,1 0-1 0 0,0 0 1 0 0,0 0-1 0 0,1 0 1 0 0,-1 0 0 0 0,1 1-1 0 0,-1-1 1 0 0,1 1 0 0 0,4-6-1 0 0,3-4 144 0 0,1 1 0 0 0,0 0 0 0 0,17-14 0 0 0,-16 15-179 0 0,2 1-1 0 0,0 1 0 0 0,0 0 0 0 0,1 1 1 0 0,-1 1-1 0 0,2 0 0 0 0,-1 0 0 0 0,1 2 1 0 0,20-6-1 0 0,-24 8 71 0 0,0 1 0 0 0,0 0 1 0 0,1 1-1 0 0,20 0 0 0 0,-26 1-7 0 0,0 0-1 0 0,0 1 0 0 0,-1 0 1 0 0,1 0-1 0 0,0 0 0 0 0,-1 1 1 0 0,1-1-1 0 0,-1 1 1 0 0,1 1-1 0 0,9 5 0 0 0,-13-6-45 0 0,0 0-1 0 0,0 1 1 0 0,0-1 0 0 0,0 1-1 0 0,0 0 1 0 0,-1 0-1 0 0,1-1 1 0 0,-1 1-1 0 0,0 0 1 0 0,0 0 0 0 0,0 0-1 0 0,0 0 1 0 0,0 0-1 0 0,0 6 1 0 0,-1-8-18 0 0,1 6 22 0 0,-1 0 0 0 0,1 0 1 0 0,-1 1-1 0 0,-1-1 0 0 0,1 0 0 0 0,-1 1 0 0 0,-1-1 0 0 0,1 0 0 0 0,-1 0 0 0 0,-3 8 0 0 0,-6 10 51 0 0,-18 34-1 0 0,8-18-12 0 0,-1-7-70 0 0,13-21-97 0 0,8-12-24 0 0,1-1-6 0 0,0 0-163 0 0,0 0-661 0 0,2-1-287 0 0,7-6-58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5983 0 0,'0'0'274'0'0,"0"0"-6"0"0,0 0 117 0 0,2 0 1128 0 0,18-8 4128 0 0,8-10-3919 0 0,-21 13-1327 0 0,-5 4-87 0 0,-2 1-132 0 0,0 0-59 0 0,0 0-12 0 0,1-1-18 0 0,4-4-82 0 0,-3 3-67 0 0,-9 20-89 0 0,4-12 120 0 0,0 4 42 0 0,3-9 67 0 0,0-1 0 0 0,-1 1 0 0 0,1 0 0 0 0,-1 0 0 0 0,0 0 1 0 0,1 0-1 0 0,-1 0 0 0 0,0 0 0 0 0,1-1 0 0 0,-1 1 0 0 0,-1 1 0 0 0,2-2-6306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1:5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6447 0 0,'0'0'298'0'0,"0"0"-10"0"0,0 0 42 0 0,0 0 878 0 0,0 0 404 0 0,0 0 79 0 0,0 0-119 0 0,0 0-575 0 0,-2 2-254 0 0,-9 7-548 0 0,0-1 0 0 0,0-1 0 0 0,-1 0 0 0 0,-22 11 0 0 0,-57 16 1040 0 0,16-7-760 0 0,-135 49-205 0 0,139-50-102 0 0,69-25-96 0 0,2-1 13 0 0,4 1-14 0 0,1-1 1 0 0,-1 0-1 0 0,0 0 0 0 0,1 0 1 0 0,-1 0-1 0 0,1-1 1 0 0,-1 1-1 0 0,5-3 0 0 0,9 0 124 0 0,168-19 424 0 0,-41 9-122 0 0,-79 9-202 0 0,75 2 662 0 0,-138 1-821 0 0,-3 1-5 0 0,0 0-23 0 0,0 0-11 0 0,-14 7 95 0 0,-36 9-7 0 0,-64 13-1 0 0,61-17-308 0 0,-45 19-99 0 0,-5 0 64 0 0,66-20 96 0 0,27-7 63 0 0,-1-1 1 0 0,1 0-1 0 0,-1-1 0 0 0,0 0 1 0 0,0-1-1 0 0,-13 0 1 0 0,22-1 71 0 0,4-2 85 0 0,0-1-109 0 0,1-1 0 0 0,0 1 0 0 0,0 0 0 0 0,0 0-1 0 0,0 1 1 0 0,1-1 0 0 0,-1 0 0 0 0,1 1 0 0 0,7-4 0 0 0,42-15 85 0 0,-39 15-129 0 0,26-8 61 0 0,1 0-1 0 0,62-10 1 0 0,-86 21-50 0 0,1 1-1 0 0,-1 0 1 0 0,0 1 0 0 0,1 1 0 0 0,-1 1-1 0 0,0 1 1 0 0,0 0 0 0 0,1 1 0 0 0,16 5-1 0 0,-3 7-16 0 0,-31-15 0 0 0,0 0 0 0 0,0 0 0 0 0,0 0 0 0 0,0 0 0 0 0,0 0 0 0 0,0 0 0 0 0,0 0 0 0 0,0 0 0 0 0,1 0 0 0 0,-1 0 0 0 0,0 0 0 0 0,0 1 0 0 0,0-1 0 0 0,0 0 0 0 0,0 0 0 0 0,0 0 0 0 0,0 0 0 0 0,0 0 0 0 0,0 0 0 0 0,0 0 0 0 0,0 0 0 0 0,0 0 0 0 0,0 1 0 0 0,0-1 0 0 0,0 0 0 0 0,0 0 0 0 0,0 0 0 0 0,0 0 0 0 0,0 0 0 0 0,0 0 0 0 0,0 1 0 0 0,0-1 0 0 0,0 0 0 0 0,0 0 0 0 0,0 0 0 0 0,0 0 0 0 0,0 0 0 0 0,0 0 0 0 0,0 0 0 0 0,0 0 0 0 0,0 1 0 0 0,0-1 0 0 0,0 0 1 0 0,0 0-2 0 0,-1 4-46 0 0,-1-1-1 0 0,1 1 0 0 0,-1-1 0 0 0,0 1 0 0 0,1-1 0 0 0,-2 0 1 0 0,1 0-1 0 0,0 0 0 0 0,-1 0 0 0 0,-5 5 0 0 0,2-3-18 0 0,0 1 1 0 0,-1-2-1 0 0,0 1 0 0 0,-12 5 0 0 0,-6 0-50 0 0,0-1-1 0 0,-30 8 0 0 0,48-16 97 0 0,-48 12-92 0 0,-82 9-1 0 0,-57-7 384 0 0,175-15 382 0 0,27-1 128 0 0,14-3-821 0 0,134-25-673 0 0,-93 18-5215 0 0,-14 2-1269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46 8719 0 0,'0'0'399'0'0,"2"-1"-4"0"0,7-3-253 0 0,1 0 12 0 0,-7 4 556 0 0,-3 0 240 0 0,0 0 46 0 0,8 0 1195 0 0,-6 0 1804 0 0,-8 6-2175 0 0,5-4-1760 0 0,-1 0 0 0 0,0 0 0 0 0,0-1-1 0 0,0 1 1 0 0,0 0 0 0 0,-1-1 0 0 0,1 0-1 0 0,0 1 1 0 0,-1-1 0 0 0,1 0 0 0 0,0 0 0 0 0,-1-1-1 0 0,1 1 1 0 0,-1 0 0 0 0,0-1 0 0 0,1 0 0 0 0,-1 1-1 0 0,1-1 1 0 0,-1 0 0 0 0,0 0 0 0 0,1-1-1 0 0,-1 1 1 0 0,1 0 0 0 0,-5-2 0 0 0,-25-5 155 0 0,25 6-193 0 0,1 0 0 0 0,0-1-1 0 0,0 1 1 0 0,-9-5 0 0 0,-15-7-7 0 0,-29-16-939 0 0,58 29 905 0 0,0 0 0 0 0,1 0 1 0 0,-1-1-1 0 0,1 1 0 0 0,-1 0 1 0 0,0 0-1 0 0,1 0 0 0 0,-1 0 1 0 0,1 0-1 0 0,-1 1 0 0 0,0-1 1 0 0,1 0-1 0 0,-1 0 0 0 0,1 0 1 0 0,-1 0-1 0 0,1 1 0 0 0,-1-1 1 0 0,1 0-1 0 0,-1 1 0 0 0,1-1 1 0 0,-2 1-1 0 0,-8 7-144 0 0,-1 5 91 0 0,1 1 0 0 0,0 0-1 0 0,1 0 1 0 0,1 1 0 0 0,0 0-1 0 0,1 0 1 0 0,-8 24 0 0 0,10-24 52 0 0,1-1 0 0 0,0 1 0 0 0,1 0 1 0 0,1 0-1 0 0,0 0 0 0 0,1 0 1 0 0,0 0-1 0 0,3 22 0 0 0,3-23 8 0 0,-4-13 8 0 0,0 0 1 0 0,0 0-1 0 0,0 0 0 0 0,0 0 0 0 0,0 0 1 0 0,0-1-1 0 0,1 1 0 0 0,-1 0 0 0 0,0-1 0 0 0,0 1 1 0 0,0 0-1 0 0,1-1 0 0 0,-1 0 0 0 0,0 1 0 0 0,1-1 1 0 0,-1 0-1 0 0,2 1 0 0 0,0-1 6 0 0,1 0-1 0 0,-1 0 1 0 0,0-1-1 0 0,0 1 1 0 0,0-1-1 0 0,0 1 1 0 0,4-2-1 0 0,1-1 37 0 0,1-1 0 0 0,-1 0 1 0 0,-1 0-1 0 0,13-8 0 0 0,0-4 44 0 0,-1-1 1 0 0,0 0-1 0 0,-1-2 1 0 0,-1 0-1 0 0,-1-1 1 0 0,-1 0-1 0 0,18-32 1 0 0,-28 40-11 0 0,-1 5 168 0 0,-5 17-115 0 0,-23 104-206 0 0,13-65-31 0 0,10-38-11 0 0,1-5-45 0 0,15-7-709 0 0,-8 0 520 0 0,0-1 0 0 0,-1 0 0 0 0,1-1 0 0 0,0 1 0 0 0,-1-1 0 0 0,0 0 0 0 0,8-6 0 0 0,10-6-1634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7831 0 0,'0'-2'603'0'0,"-3"-15"-91"0"0,3 15 955 0 0,0 2 505 0 0,0 0 92 0 0,0 0-151 0 0,0 0-692 0 0,0-2-301 0 0,0-1-642 0 0,0 0 0 0 0,0 0 0 0 0,1 0 0 0 0,-1 0 1 0 0,1 0-1 0 0,0 0 0 0 0,0 1 0 0 0,2-4 0 0 0,-2 4 74 0 0,1 1-48 0 0,8-1-168 0 0,-6 4-61 0 0,-1 1-73 0 0,0 0 0 0 0,-1 0 0 0 0,1 1 0 0 0,-1-1 0 0 0,0 1 0 0 0,0-1 0 0 0,0 1 0 0 0,0 0 1 0 0,-1 0-1 0 0,1 0 0 0 0,-1 0 0 0 0,0 0 0 0 0,0 0 0 0 0,-1 0 0 0 0,1 1 0 0 0,-1-1 1 0 0,0 0-1 0 0,0 6 0 0 0,-2 11 96 0 0,-1 0 0 0 0,-7 32 0 0 0,2-15 109 0 0,-3 43 10 0 0,11-81-217 0 0,-1 2 10 0 0,1-1 0 0 0,0 1-1 0 0,-1 0 1 0 0,1 0 0 0 0,0-1 0 0 0,0 1-1 0 0,0 0 1 0 0,1 0 0 0 0,0 3 0 0 0,1 11 28 0 0,-2-14 33 0 0,0-2 25 0 0,15 4 89 0 0,-12-4-140 0 0,1 0 0 0 0,-1 0 0 0 0,1 0 1 0 0,0 0-1 0 0,-1 0 0 0 0,1-1 0 0 0,-1 1 0 0 0,1-1 0 0 0,-1 0 0 0 0,1 0 0 0 0,-1-1 0 0 0,0 1 1 0 0,1-1-1 0 0,5-3 0 0 0,3-4 61 0 0,0 1 0 0 0,14-14 0 0 0,-9 6-80 0 0,-1-2-1 0 0,16-22 1 0 0,-30 38-26 0 0,101-152 44 0 0,-59 85-604 0 0,-43 68 331 0 0,-1 1-10 0 0,4-4 191 0 0,-1 2-2104 0 0,-2 0-4413 0 0,-1 2 322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109 187 12495 0 0,'0'0'572'0'0,"0"0"-10"0"0,3-1-365 0 0,8-4 2476 0 0,20-12 1 0 0,-29 16-2117 0 0,0 0-413 0 0,-1 0 0 0 0,1 0-1 0 0,0 0 1 0 0,-1-1 0 0 0,1 1 0 0 0,-1 0 0 0 0,3-4 0 0 0,0 2 16 0 0,12-14 310 0 0,19-23 0 0 0,-21 24-458 0 0,0 0-1 0 0,16-14 0 0 0,-27 28-31 0 0,0 0-1 0 0,0 0 0 0 0,-1-1 1 0 0,1 1-1 0 0,-1-1 0 0 0,4-4 1 0 0,-3 2-153 0 0,-2 4-167 0 0,-1 1-11 0 0,0 0 5 0 0,0 0 20 0 0,-3 0 6 0 0,-13 6 218 0 0,-1 0 1 0 0,1 1-1 0 0,0 1 0 0 0,1 0 1 0 0,0 1-1 0 0,-17 13 0 0 0,2 1-174 0 0,-50 51 0 0 0,69-62 284 0 0,0 0 0 0 0,1 0 0 0 0,-8 14 0 0 0,15-22-6 0 0,0 1 1 0 0,1-1-1 0 0,0 1 0 0 0,0-1 1 0 0,0 1-1 0 0,1 0 0 0 0,-1 0 0 0 0,1-1 1 0 0,1 1-1 0 0,-1 0 0 0 0,0 0 1 0 0,1 0-1 0 0,1 9 0 0 0,-1-12-50 0 0,0-1 0 0 0,1 0 0 0 0,-1 1-1 0 0,1-1 1 0 0,-1 0 0 0 0,1 1 0 0 0,0-1 0 0 0,-1 0 0 0 0,1 0-1 0 0,0 1 1 0 0,0-1 0 0 0,0 0 0 0 0,0 0 0 0 0,0 0 0 0 0,0 0-1 0 0,0 0 1 0 0,1-1 0 0 0,-1 1 0 0 0,0 0 0 0 0,0 0-1 0 0,1-1 1 0 0,-1 1 0 0 0,0-1 0 0 0,1 1 0 0 0,2 0 0 0 0,1 0-621 0 0,0 0 1 0 0,1 0 0 0 0,-1-1 0 0 0,1 1 0 0 0,8-2 0 0 0,12-1-5159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4607 0 0,'0'0'354'0'0,"0"0"162"0"0,0 0 1545 0 0,0 0 696 0 0,0 0 143 0 0,0 0-260 0 0,0 0-1221 0 0,0 0-534 0 0,0 0-106 0 0,0 0-32 0 0,0 0-65 0 0,1-2-30 0 0,25-62 1345 0 0,35-74-831 0 0,-53 122-1220 0 0,1 0-1 0 0,1 1 1 0 0,1 0 0 0 0,0 1-1 0 0,1 0 1 0 0,15-14 0 0 0,-21 23-423 0 0,0 0 1 0 0,-1 0 0 0 0,1 0-1 0 0,1 1 1 0 0,-1 0 0 0 0,1 1-1 0 0,0-1 1 0 0,0 1 0 0 0,0 1-1 0 0,0-1 1 0 0,0 1-1 0 0,0 0 1 0 0,1 1 0 0 0,-1 0-1 0 0,1 0 1 0 0,-1 1 0 0 0,9 0-1 0 0,2 1-5195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307 108 13359 0 0,'0'-1'1027'0'0,"0"-6"-480"0"0,-1 0-1 0 0,1 0 1 0 0,-1 0-1 0 0,-1 0 1 0 0,1 0 0 0 0,-6-12-1 0 0,0-1 1820 0 0,7 19-2308 0 0,0-1 1 0 0,0 1 0 0 0,-1 0-1 0 0,1 0 1 0 0,-1-1-1 0 0,0 1 1 0 0,1 0-1 0 0,-1 0 1 0 0,0 0-1 0 0,1-1 1 0 0,-1 1-1 0 0,0 0 1 0 0,0 0 0 0 0,0 0-1 0 0,0 1 1 0 0,0-1-1 0 0,0 0 1 0 0,0 0-1 0 0,-1 0 1 0 0,1 1-1 0 0,0-1 1 0 0,0 1 0 0 0,0-1-1 0 0,-1 1 1 0 0,1-1-1 0 0,0 1 1 0 0,-1 0-1 0 0,1-1 1 0 0,0 1-1 0 0,-1 0 1 0 0,1 0 0 0 0,-1 0-1 0 0,-1 1 1 0 0,-4 0-208 0 0,0 0-1 0 0,1 0 1 0 0,-1 1 0 0 0,0 0 0 0 0,-6 4 0 0 0,7-4 60 0 0,-3 3-164 0 0,0 0 1 0 0,0 0-1 0 0,1 1 1 0 0,-1 0 0 0 0,2 1-1 0 0,-1 0 1 0 0,1 0 0 0 0,-7 9-1 0 0,3-4 227 0 0,0 1 31 0 0,1 0 0 0 0,0 1 0 0 0,-13 28 0 0 0,10-19 90 0 0,6-12-45 0 0,2 0 1 0 0,-1 0-1 0 0,2 0 1 0 0,-1 0 0 0 0,2 1-1 0 0,-1-1 1 0 0,2 1-1 0 0,-1 0 1 0 0,0 16-1 0 0,5-12 13 0 0,-2-15-56 0 0,1 0 0 0 0,-1 0 1 0 0,0 0-1 0 0,1 0 0 0 0,-1 0 0 0 0,1 0 0 0 0,-1-1 1 0 0,1 1-1 0 0,0 0 0 0 0,-1 0 0 0 0,2 1 1 0 0,0-1-2 0 0,-1 0 0 0 0,1 0 0 0 0,0 0 0 0 0,-1-1 0 0 0,1 1 0 0 0,0 0 0 0 0,-1-1 0 0 0,1 1 0 0 0,0-1 0 0 0,0 1 0 0 0,0-1 0 0 0,-1 0 0 0 0,1 0 0 0 0,0 0 0 0 0,0 0 0 0 0,0 0 0 0 0,0 0 0 0 0,0-1 0 0 0,-1 1 0 0 0,1 0 0 0 0,0-1 0 0 0,0 0 0 0 0,2-1 0 0 0,5-2-136 0 0,0 0-1 0 0,0-1 1 0 0,9-8 0 0 0,-7 6-428 0 0,14-9-4085 0 0,2 0-1581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98 14335 0 0,'45'-54'1470'0'0,"-14"19"-232"0"0,-26 28-610 0 0,-4 6-53 0 0,-1 1-240 0 0,0 0-102 0 0,0 0-17 0 0,0 0-28 0 0,-1 1-100 0 0,-14 5-65 0 0,2 1 1 0 0,-1 1-1 0 0,1 1 0 0 0,-16 13 1 0 0,-44 45-36 0 0,12-11 16 0 0,23-17-4 0 0,27-28 0 0 0,11-11 2 0 0,0 0-1 0 0,0 0 0 0 0,0 0 1 0 0,0 0-1 0 0,0 0 1 0 0,0 0-1 0 0,-1 0 1 0 0,1 0-1 0 0,0 0 0 0 0,0 0 1 0 0,0 0-1 0 0,0 1 1 0 0,0-1-1 0 0,0 0 1 0 0,0 0-1 0 0,0 0 0 0 0,0 0 1 0 0,0 0-1 0 0,0 0 1 0 0,0 0-1 0 0,-1 0 1 0 0,1 0-1 0 0,0 0 0 0 0,0 0 1 0 0,0 0-1 0 0,0 0 1 0 0,0 0-1 0 0,0 0 1 0 0,0 1-1 0 0,0-1 0 0 0,0 0 1 0 0,0 0-1 0 0,0 0 1 0 0,0 0-1 0 0,0 0 1 0 0,0 0-1 0 0,0 0 0 0 0,0 0 1 0 0,0 0-1 0 0,0 0 1 0 0,0 0-1 0 0,0 1 1 0 0,0-1-1 0 0,0 0 0 0 0,0 0 1 0 0,0 0-1 0 0,0 0 1 0 0,0 0-1 0 0,0 0 1 0 0,0 0-1 0 0,0 0 0 0 0,0 0 1 0 0,0 0-1 0 0,0 0 1 0 0,0 0-1 0 0,1 1 1 0 0,-1-1-1 0 0,0 0 0 0 0,0 0 1 0 0,0 0-1 0 0,0 0 1 0 0,0 0-1 0 0,7-2 82 0 0,11-7 74 0 0,55-44 220 0 0,-57 40-421 0 0,1 1 0 0 0,0 0 0 0 0,0 1 0 0 0,1 1 0 0 0,27-12 0 0 0,-30 19-9 0 0,-14 3 51 0 0,0 0 0 0 0,0 0 0 0 0,0 0 0 0 0,0 0 0 0 0,0 0 0 0 0,0 1 0 0 0,0-1 0 0 0,-1 0 0 0 0,1 0 0 0 0,0 1 0 0 0,0-1 0 0 0,1 1 0 0 0,0 0-3 0 0,0 1-1 0 0,-1-1 1 0 0,1 1 0 0 0,-1 0-1 0 0,1-1 1 0 0,-1 1 0 0 0,0 0-1 0 0,0 0 1 0 0,0 0 0 0 0,0 0-1 0 0,0 0 1 0 0,0 0 0 0 0,0 0-1 0 0,-1 0 1 0 0,1 0-1 0 0,-1 1 1 0 0,1-1 0 0 0,-1 0-1 0 0,0 0 1 0 0,0 4 0 0 0,0 2-15 0 0,-1 0 0 0 0,0-1 0 0 0,0 1 0 0 0,-3 11 0 0 0,-16 47 96 0 0,-3-1 0 0 0,-3-1 0 0 0,-59 106 0 0 0,85-170-76 0 0,-4 7 2 0 0,0 0 0 0 0,0 0 0 0 0,0-1 0 0 0,-1 1-1 0 0,0-1 1 0 0,0 0 0 0 0,-7 5 0 0 0,10-10 67 0 0,2-1-30 0 0,-5-17-1531 0 0,6-2-5139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10591 0 0,'0'0'819'0'0,"-1"1"-315"0"0,-12 46 5277 0 0,-4 13-4725 0 0,16-54-1041 0 0,-1-1 0 0 0,1 0 0 0 0,0 1-1 0 0,0-1 1 0 0,0 1 0 0 0,1 0 0 0 0,0-1 0 0 0,0 1-1 0 0,0-1 1 0 0,1 1 0 0 0,-1-1 0 0 0,2 1 0 0 0,-1-1-1 0 0,0 1 1 0 0,1-1 0 0 0,0 0 0 0 0,0 0 0 0 0,1 0-1 0 0,4 7 1 0 0,-4-9 38 0 0,0 1-1 0 0,1-1 0 0 0,-1 0 0 0 0,1 0 1 0 0,0 0-1 0 0,0-1 0 0 0,0 1 1 0 0,1-1-1 0 0,-1 0 0 0 0,0 0 1 0 0,1-1-1 0 0,8 3 0 0 0,4 2 91 0 0,-11-4-121 0 0,-1-1 1 0 0,1 1-1 0 0,0-1 1 0 0,0 0-1 0 0,0-1 0 0 0,0 0 1 0 0,-1 0-1 0 0,1 0 1 0 0,0 0-1 0 0,0-1 1 0 0,0 0-1 0 0,0 0 0 0 0,-1-1 1 0 0,1 1-1 0 0,0-1 1 0 0,-1 0-1 0 0,0-1 1 0 0,1 0-1 0 0,-1 1 0 0 0,0-2 1 0 0,0 1-1 0 0,-1 0 1 0 0,1-1-1 0 0,-1 0 1 0 0,0 0-1 0 0,0-1 0 0 0,0 1 1 0 0,0-1-1 0 0,-1 0 1 0 0,0 1-1 0 0,0-2 1 0 0,0 1-1 0 0,4-10 1 0 0,8-36-904 0 0,-9 29-4238 0 0,-6 21 4828 0 0,5-15-5876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61 12439 0 0,'0'0'958'0'0,"0"0"-382"0"0,0 0 716 0 0,0 0 380 0 0,0 0 78 0 0,0 0-198 0 0,0 0-874 0 0,3-1-389 0 0,13 0-63 0 0,64-9 127 0 0,-70 7-353 0 0,1 1-1 0 0,-1-1 1 0 0,1-1 0 0 0,-1 1-1 0 0,14-9 1 0 0,-14 6 0 0 0,0-2 0 0 0,-3 2 0 0 0,-9 4 0 0 0,-4 3 0 0 0,-1 2-14 0 0,0 1-1 0 0,0 0 1 0 0,0 0 0 0 0,1 0-1 0 0,-1 1 1 0 0,1 0 0 0 0,-6 7-1 0 0,-6 2-26 0 0,-4 5 18 0 0,0 0 0 0 0,0 1-1 0 0,2 1 1 0 0,1 1 0 0 0,-28 42-1 0 0,42-56 24 0 0,1 0 0 0 0,0 0 0 0 0,0 0 0 0 0,1 1 0 0 0,-3 10 0 0 0,6-3 11 0 0,2-13 10 0 0,-1 1-1 0 0,1-1 1 0 0,0 1 0 0 0,0-1-1 0 0,0 0 1 0 0,0 0 0 0 0,1 0 0 0 0,-1 0-1 0 0,1 0 1 0 0,0 0 0 0 0,0 0 0 0 0,6 3-1 0 0,4 3 41 0 0,28 12 1 0 0,-5-2-998 0 0,-22-9-4128 0 0,1-2-1763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65 3679 0 0,'-1'-2'284'0'0,"-1"-16"154"0"0,2 16 1271 0 0,-1 0 594 0 0,0 1-1954 0 0,1 0 0 0 0,-1 0 1 0 0,0 0-1 0 0,0 0 1 0 0,1 0-1 0 0,-1 0 0 0 0,0 0 1 0 0,0 0-1 0 0,0 1 1 0 0,0-1-1 0 0,0 0 0 0 0,0 0 1 0 0,0 1-1 0 0,0-1 0 0 0,0 1 1 0 0,-2-1-1 0 0,0 0-70 0 0,1 0 0 0 0,-1 1 0 0 0,1 0 0 0 0,-1-1 0 0 0,0 1 0 0 0,1 0 0 0 0,-5 1 0 0 0,0 0-103 0 0,-1 0 0 0 0,1 1 0 0 0,0 0 0 0 0,0 1-1 0 0,-7 3 1 0 0,-5 2 91 0 0,13-6-127 0 0,1 0-1 0 0,-1 1 1 0 0,0 0-1 0 0,1 0 1 0 0,-8 6-1 0 0,2 1 122 0 0,0 0-1 0 0,0 0 1 0 0,2 1 0 0 0,-1 0-1 0 0,1 1 1 0 0,-8 14 0 0 0,13-18-192 0 0,0-1 0 0 0,1 0 0 0 0,0 0 1 0 0,0 1-1 0 0,1 0 0 0 0,0 0 1 0 0,0-1-1 0 0,1 1 0 0 0,-1 0 1 0 0,2 1-1 0 0,-1-1 0 0 0,2 14 1 0 0,0-19-62 0 0,-1 0 0 0 0,1 0 0 0 0,-1 0 0 0 0,1 0 0 0 0,0 0 0 0 0,0 0 1 0 0,0-1-1 0 0,0 1 0 0 0,1 0 0 0 0,-1-1 0 0 0,1 1 0 0 0,0-1 0 0 0,-1 1 1 0 0,1-1-1 0 0,0 0 0 0 0,1 0 0 0 0,-1 0 0 0 0,4 3 0 0 0,-4-4-3 0 0,1 0 1 0 0,-1 0-1 0 0,1 0 0 0 0,-1 0 0 0 0,1 0 0 0 0,-1-1 0 0 0,1 1 0 0 0,0-1 0 0 0,-1 1 0 0 0,1-1 0 0 0,0 0 0 0 0,-1 0 0 0 0,1-1 1 0 0,0 1-1 0 0,-1 0 0 0 0,1-1 0 0 0,0 0 0 0 0,-1 1 0 0 0,1-1 0 0 0,-1 0 0 0 0,3-2 0 0 0,11-5 39 0 0,-1 0-1 0 0,-1-1 0 0 0,0 0 1 0 0,0-2-1 0 0,-1 1 1 0 0,0-2-1 0 0,-1 0 1 0 0,0 0-1 0 0,-1-1 0 0 0,-1 0 1 0 0,0-1-1 0 0,0 0 1 0 0,7-17-1 0 0,-14 25-22 0 0,0-1 0 0 0,0 0 0 0 0,-1 0 0 0 0,0 1-1 0 0,0-1 1 0 0,-1-1 0 0 0,0 1 0 0 0,1-8 0 0 0,-2 11-10 0 0,0 0 0 0 0,0-1 0 0 0,0 1 0 0 0,-1 0 0 0 0,0 0-1 0 0,1 0 1 0 0,-2 0 0 0 0,1 0 0 0 0,0 0 0 0 0,-1 0 0 0 0,1 0 0 0 0,-1 1 0 0 0,0-1 0 0 0,0 0 0 0 0,-5-4 0 0 0,6 7-19 0 0,0 0 1 0 0,-1-1-1 0 0,1 1 1 0 0,0 0 0 0 0,-1 0-1 0 0,0 0 1 0 0,1 1-1 0 0,-1-1 1 0 0,1 0-1 0 0,-1 0 1 0 0,0 1-1 0 0,0-1 1 0 0,1 1 0 0 0,-1 0-1 0 0,0-1 1 0 0,0 1-1 0 0,0 0 1 0 0,-2 0-1 0 0,-1 1-198 0 0,1-1-1 0 0,0 1 1 0 0,0 0-1 0 0,0 0 1 0 0,-1 0 0 0 0,-3 3-1 0 0,6-4-431 0 0,2 0-834 0 0,0 0-354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405 789 6911 0 0,'0'0'528'0'0,"0"0"-181"0"0,-1 1 501 0 0,5-11 7169 0 0,24-57-5650 0 0,12-16-1100 0 0,56-139 262 0 0,-75 163-1421 0 0,-1 6 73 0 0,-3-2-1 0 0,18-94 0 0 0,-33 135-250 0 0,-1 7-38 0 0,0 1 1 0 0,0-1-1 0 0,0 0 0 0 0,-1 1 0 0 0,0-1 1 0 0,0 1-1 0 0,-1-1 0 0 0,-2-10 0 0 0,3 17 91 0 0,0-1 0 0 0,0 1 1 0 0,0-1-1 0 0,0 1 0 0 0,0 0 0 0 0,-1-1 0 0 0,1 1 0 0 0,0-1 0 0 0,0 1 0 0 0,-1 0 1 0 0,1-1-1 0 0,0 1 0 0 0,0 0 0 0 0,-1 0 0 0 0,1-1 0 0 0,0 1 0 0 0,-1 0 0 0 0,1 0 1 0 0,0-1-1 0 0,-1 1 0 0 0,1 0 0 0 0,-1 0 0 0 0,1 0 0 0 0,0 0 0 0 0,-1-1 0 0 0,1 1 1 0 0,-1 0-1 0 0,1 0 0 0 0,-1 0 0 0 0,1 0 0 0 0,0 0 0 0 0,-1 0 0 0 0,1 0 0 0 0,-1 0 1 0 0,1 0-1 0 0,0 1 0 0 0,-1-1 0 0 0,1 0 0 0 0,-1 0 0 0 0,1 0 0 0 0,0 0 0 0 0,-1 1 1 0 0,1-1-1 0 0,-1 0 0 0 0,1 0 0 0 0,0 0 0 0 0,-1 1 0 0 0,1-1 0 0 0,0 0 0 0 0,0 1 1 0 0,-1-1-1 0 0,1 0 0 0 0,-1 1 0 0 0,-14 20-480 0 0,-30 51-80 0 0,-50 91 266 0 0,54-79 311 0 0,-43 131 0 0 0,27-44 37 0 0,-21 65 334 0 0,49-118 4 0 0,24-99-310 0 0,-7 67 59 0 0,2-13-128 0 0,-26 80-567 0 0,29-132 11 0 0,-1-1 0 0 0,-1 0 1 0 0,0-1-1 0 0,-2 1 1 0 0,-14 20-1 0 0,19-32 50 0 0,0 1-1 0 0,-1-1 1 0 0,1-1 0 0 0,-2 1 0 0 0,-14 11 0 0 0,5-9-468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6911 0 0,'0'0'315'0'0,"0"0"-7"0"0,2 1-199 0 0,4 2 34 0 0,-1 0 0 0 0,1 0 0 0 0,0 0 0 0 0,0-1-1 0 0,6 2 1 0 0,-6-3 833 0 0,0 1-1 0 0,1-2 1 0 0,-1 1 0 0 0,0-1-1 0 0,10 0 1 0 0,76-11 7921 0 0,-50 3-8064 0 0,52-17-1 0 0,106-45-2280 0 0,-171 61-4301 0 0,-1 0-1875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1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91 3679 0 0,'0'0'284'0'0,"-2"1"-186"0"0,-42 11 5492 0 0,42-11-5248 0 0,0-1-1 0 0,0 1 0 0 0,1-1 0 0 0,-1 0 1 0 0,0 0-1 0 0,0 1 0 0 0,0-1 0 0 0,0 0 1 0 0,0-1-1 0 0,0 1 0 0 0,-2-1 1 0 0,4 1-530 0 0,-2 0 744 0 0,2 0 52 0 0,0 0 28 0 0,0 0 4 0 0,-1 0-536 0 0,1-1 0 0 0,-1 1-1 0 0,1-1 1 0 0,0 1 0 0 0,-1-1-1 0 0,1 1 1 0 0,-1-1 0 0 0,1 1-1 0 0,-1-1 1 0 0,1 1 0 0 0,-1 0-1 0 0,0-1 1 0 0,1 1 0 0 0,-1 0-1 0 0,1-1 1 0 0,-1 1 0 0 0,0 0 0 0 0,1 0-1 0 0,-2-1 1 0 0,-3-1 1573 0 0,14 0-1300 0 0,63-5-284 0 0,-33 3 114 0 0,60-11 1 0 0,-15-7-14 0 0,43-10-42 0 0,-102 28-137 0 0,1 0-1 0 0,-1 2 1 0 0,29 0-1 0 0,-47 2-58 0 0,0 1 0 0 0,1 0 0 0 0,-2 1 0 0 0,1-1 0 0 0,0 1 0 0 0,0 1 0 0 0,0-1 0 0 0,-1 1 0 0 0,0 0 0 0 0,1 1 0 0 0,-1 0 0 0 0,0 0-1 0 0,-1 0 1 0 0,1 0 0 0 0,-1 1 0 0 0,0 0 0 0 0,0 0 0 0 0,0 0 0 0 0,-1 1 0 0 0,1 0 0 0 0,-1 0 0 0 0,-1 0 0 0 0,5 10 0 0 0,-7-14-7 0 0,-1-1 0 0 0,1 1 0 0 0,-1 0 0 0 0,1-1 0 0 0,-1 1 0 0 0,0 0 0 0 0,0 0 0 0 0,0-1 0 0 0,0 1 0 0 0,0 0 0 0 0,0 0 0 0 0,-1-1 0 0 0,1 1 0 0 0,0 0 0 0 0,-1-1 0 0 0,1 1 1 0 0,-2 2-1 0 0,1-2-135 0 0,-1-1 33 0 0,1 0 151 0 0,0 1 0 0 0,0-1 1 0 0,0 0-1 0 0,0 0 0 0 0,-1 0 0 0 0,1 0 0 0 0,0 0 1 0 0,-1-1-1 0 0,1 1 0 0 0,0 0 0 0 0,-1-1 1 0 0,1 1-1 0 0,-1 0 0 0 0,1-1 0 0 0,-1 0 0 0 0,1 1 1 0 0,-1-1-1 0 0,-2 0 0 0 0,-1 1 5 0 0,-1 0 57 0 0,0 0 0 0 0,0 1 0 0 0,1 0 0 0 0,-1 0 0 0 0,0 0 0 0 0,1 1 0 0 0,0-1 0 0 0,0 2 0 0 0,-8 4 0 0 0,-17 15-80 0 0,0 1-1 0 0,1 2 0 0 0,2 0 1 0 0,0 2-1 0 0,2 1 1 0 0,-36 54-1 0 0,14-10 21 0 0,-37 62 0 0 0,79-127 11 0 0,19-6 57 0 0,-8-3-239 0 0,0 1 0 0 0,0-1 0 0 0,0 0 0 0 0,0 0 0 0 0,8-4 1 0 0,2-2-452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96 2759 0 0,'0'0'126'0'0,"1"-2"314"0"0,12-40 9445 0 0,-13 40-9756 0 0,0 2-29 0 0,0-2-59 0 0,-1-2 68 0 0,-9-10-67 0 0,9 12-41 0 0,-1-1 1 0 0,0 1-1 0 0,1 0 0 0 0,-1 0 0 0 0,0 0 0 0 0,-1 0 0 0 0,1 1 0 0 0,0-1 1 0 0,0 0-1 0 0,-1 1 0 0 0,1 0 0 0 0,-1 0 0 0 0,1-1 0 0 0,-1 1 0 0 0,0 1 1 0 0,1-1-1 0 0,-1 0 0 0 0,0 1 0 0 0,0-1 0 0 0,1 1 0 0 0,-1 0 1 0 0,0 0-1 0 0,-5 0 0 0 0,-7 2 56 0 0,0 0 1 0 0,0 1 0 0 0,-20 6-1 0 0,11-2 140 0 0,-2 0 124 0 0,0 1 0 0 0,1 1 0 0 0,-44 22-1 0 0,55-24-128 0 0,1 2 0 0 0,0-1-1 0 0,0 2 1 0 0,0-1-1 0 0,1 2 1 0 0,1 0-1 0 0,-19 22 1 0 0,29-32-167 0 0,0 0 1 0 0,0 1-1 0 0,0-1 1 0 0,0 1-1 0 0,0-1 1 0 0,0 1-1 0 0,0-1 1 0 0,1 1-1 0 0,-1 0 1 0 0,1 0-1 0 0,-1-1 1 0 0,1 1-1 0 0,0 0 1 0 0,-1 0-1 0 0,1-1 1 0 0,0 1 0 0 0,0 0-1 0 0,1 2 1 0 0,-1-3-5 0 0,1 1 1 0 0,0 0 0 0 0,-1-1 0 0 0,1 0 0 0 0,0 1 0 0 0,0-1-1 0 0,0 1 1 0 0,0-1 0 0 0,0 0 0 0 0,1 0 0 0 0,-1 1 0 0 0,0-1-1 0 0,1 0 1 0 0,-1 0 0 0 0,1 0 0 0 0,-1-1 0 0 0,1 1 0 0 0,-1 0-1 0 0,2 0 1 0 0,6 3 44 0 0,0-1 0 0 0,0-1 1 0 0,0 0-1 0 0,1 0 0 0 0,-1 0 0 0 0,0-1 0 0 0,16 0 0 0 0,68-9 135 0 0,-62 4-232 0 0,9-2-910 0 0,42-11 1 0 0,-74 15 857 0 0,-8 2 83 0 0,0 0 0 0 0,0 0 1 0 0,0 0-1 0 0,0 0 0 0 0,0 0 1 0 0,0 1-1 0 0,0-1 0 0 0,0 0 1 0 0,0 0-1 0 0,0 0 0 0 0,0 0 0 0 0,0 0 1 0 0,0 1-1 0 0,0-1 0 0 0,0 0 1 0 0,0 0-1 0 0,0 0 0 0 0,0 0 1 0 0,0 0-1 0 0,0 1 0 0 0,0-1 1 0 0,0 0-1 0 0,0 0 0 0 0,0 0 1 0 0,0 0-1 0 0,0 0 0 0 0,0 0 1 0 0,0 1-1 0 0,0-1 0 0 0,1 0 1 0 0,-1 0-1 0 0,0 0 0 0 0,0 0 0 0 0,0 0 1 0 0,0 0-1 0 0,0 0 0 0 0,0 0 1 0 0,1 0-1 0 0,-1 1 0 0 0,0-1 1 0 0,0 0-1 0 0,0 0 0 0 0,0 0 1 0 0,0 0-1 0 0,1 0 0 0 0,-1 0 1 0 0,0 0-1 0 0,0 0 0 0 0,0 0 1 0 0,0 0-1 0 0,0 0 0 0 0,1 0 0 0 0,-1 0 1 0 0,0 0-1 0 0,0 0 0 0 0,0 0 1 0 0,0 0-1 0 0,0-1 0 0 0,1 1 1 0 0,-2 5 5 0 0,-1 0-6 0 0,-2 17 0 0 0,3-4-97 0 0,2-14-95 0 0,0-2 99 0 0,0-1-41 0 0,0 0 0 0 0,0 0 0 0 0,0-1 0 0 0,0 1 0 0 0,0 0 0 0 0,0-1 0 0 0,0 1 0 0 0,0-1 0 0 0,0 1 0 0 0,1-1 0 0 0,-1 1 0 0 0,0-1 0 0 0,0 0 0 0 0,0 0 0 0 0,1 0 0 0 0,-1 1 0 0 0,0-1 0 0 0,0 0 0 0 0,1-1 0 0 0,-1 1 0 0 0,1 0 0 0 0,-1 0 104 0 0,14-1-1418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1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87 214 4143 0 0,'0'0'319'0'0,"-2"1"-210"0"0,0 2 171 0 0,0-1 0 0 0,-1 0 0 0 0,1 0 0 0 0,-1 0-1 0 0,0 0 1 0 0,1-1 0 0 0,-1 1 0 0 0,0 0-1 0 0,0-1 1 0 0,0 0 0 0 0,-4 1 0 0 0,-8 1 2098 0 0,-3-1-807 0 0,16-2-1434 0 0,1-1 1 0 0,0 0-1 0 0,0 0 0 0 0,0 0 1 0 0,0 0-1 0 0,1 1 0 0 0,-1-2 1 0 0,0 1-1 0 0,0 0 0 0 0,0 0 1 0 0,1 0-1 0 0,-1 0 0 0 0,1 0 1 0 0,-1-2-1 0 0,0 1 243 0 0,0 1-276 0 0,1 0-1 0 0,0-1 1 0 0,0 1 0 0 0,0-1 0 0 0,-1 1 0 0 0,2-1-1 0 0,-1 1 1 0 0,0-1 0 0 0,0 1 0 0 0,0 0-1 0 0,0-1 1 0 0,1 1 0 0 0,-1-1 0 0 0,1 1-1 0 0,-1 0 1 0 0,1-1 0 0 0,0 0 0 0 0,0 0 29 0 0,4-9 16 0 0,1 0 0 0 0,-1 1 0 0 0,2 0 0 0 0,-1 0 0 0 0,1 1 0 0 0,1-1 0 0 0,0 1 0 0 0,0 1 0 0 0,1 0 0 0 0,0 0 0 0 0,18-12 0 0 0,-11 11-131 0 0,0 0-1 0 0,0 1 1 0 0,1 1-1 0 0,0 1 1 0 0,0 0-1 0 0,0 1 1 0 0,21-2-1 0 0,70-8-93 0 0,-108 15 75 0 0,0 0 0 0 0,0 0 0 0 0,0 0 0 0 0,0 0 0 0 0,0 0 0 0 0,0 0 0 0 0,1 0-1 0 0,-1 0 1 0 0,0 0 0 0 0,0 0 0 0 0,0 0 0 0 0,0 0 0 0 0,0 0 0 0 0,0 0 0 0 0,0 0 0 0 0,1 0 0 0 0,-1 0 0 0 0,0 0-1 0 0,0 1 1 0 0,0-1 0 0 0,0 0 0 0 0,0 0 0 0 0,0 0 0 0 0,0 0 0 0 0,1 0 0 0 0,-1 0 0 0 0,0 0 0 0 0,0 0 0 0 0,0 0-1 0 0,0 0 1 0 0,0 1 0 0 0,0-1 0 0 0,0 0 0 0 0,0 0 0 0 0,0 0 0 0 0,0 0 0 0 0,0 0 0 0 0,0 0 0 0 0,0 0 0 0 0,0 1-1 0 0,0-1 1 0 0,1 0 0 0 0,-1 0 0 0 0,2 5-3 0 0,0 0 0 0 0,0 0 1 0 0,0 1-1 0 0,-1-1 0 0 0,2 8 0 0 0,-3-10 1 0 0,0-1 0 0 0,0 1 0 0 0,0-1 0 0 0,0 0-1 0 0,-1 1 1 0 0,1-1 0 0 0,0 0 0 0 0,-1 1 0 0 0,0-1 0 0 0,0 0 0 0 0,1 0 0 0 0,-1 0 0 0 0,0 1 0 0 0,-1-1-1 0 0,1 0 1 0 0,-3 3 0 0 0,-8 7 96 0 0,0 0 0 0 0,-1-1 0 0 0,-24 17 0 0 0,21-16 19 0 0,-26 22 0 0 0,42-33-112 0 0,-1-1-1 0 0,1 1 0 0 0,-1-1 0 0 0,1 1 1 0 0,-1 0-1 0 0,1-1 0 0 0,-1 1 1 0 0,1 0-1 0 0,0-1 0 0 0,-1 1 1 0 0,1 0-1 0 0,0-1 0 0 0,0 1 0 0 0,-1 1 1 0 0,1 0-26 0 0,-1 1-104 0 0,1-3-1220 0 0,0 0-4802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1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203 346 5527 0 0,'0'0'423'0'0,"-2"1"-74"0"0,1 1 45 0 0,-1 0-1 0 0,0-1 0 0 0,0 1 1 0 0,0-1-1 0 0,0 0 0 0 0,0 1 1 0 0,-1-1-1 0 0,1 0 0 0 0,0 0 1 0 0,0 0-1 0 0,-1-1 0 0 0,1 1 1 0 0,-5 0-1 0 0,0 0-95 0 0,-1-1 1 0 0,1 0-1 0 0,-11-2 0 0 0,9 1-187 0 0,-15-1-27 0 0,12 2-79 0 0,1-1 1 0 0,-18-3-1 0 0,27 3-5 0 0,0 1 0 0 0,-1-1 0 0 0,1 1 0 0 0,0-1 0 0 0,-1 0-1 0 0,1 0 1 0 0,0 0 0 0 0,0-1 0 0 0,0 1 0 0 0,0 0 0 0 0,0-1-1 0 0,0 0 1 0 0,0 1 0 0 0,1-1 0 0 0,-1 0 0 0 0,1 0-1 0 0,-3-2 1 0 0,1-6 0 0 0,3 5-4 0 0,0 0-1 0 0,0-1 1 0 0,0 1-1 0 0,1 0 1 0 0,0 0-1 0 0,0 0 1 0 0,0 0-1 0 0,0 0 1 0 0,1 1-1 0 0,0-1 1 0 0,0 0-1 0 0,0 1 1 0 0,1-1-1 0 0,-1 1 1 0 0,1 0-1 0 0,6-7 1 0 0,6-6 3 0 0,0 1 0 0 0,27-22 0 0 0,-28 27 0 0 0,16-15-119 0 0,65-42-1 0 0,-81 59 184 0 0,0 2-1 0 0,1-1 1 0 0,0 2 0 0 0,0 0-1 0 0,0 1 1 0 0,1 0 0 0 0,25-3-1 0 0,-39 8-11 0 0,1-1 41 0 0,-1 1-1 0 0,1 0 0 0 0,0 0 0 0 0,0 0 1 0 0,0 0-1 0 0,5 1 0 0 0,-7-1-66 0 0,0 1 0 0 0,0-1 0 0 0,0 0-1 0 0,-1 1 1 0 0,1-1 0 0 0,0 1 0 0 0,0-1 0 0 0,-1 1 0 0 0,1-1-1 0 0,0 1 1 0 0,-1-1 0 0 0,1 1 0 0 0,0 0 0 0 0,-1-1-1 0 0,1 1 1 0 0,-1 0 0 0 0,1 0 0 0 0,-1 0 0 0 0,1-1-1 0 0,-1 1 1 0 0,0 0 0 0 0,1 0 0 0 0,-1 0 0 0 0,0 0 0 0 0,0 0-1 0 0,0-1 1 0 0,0 1 0 0 0,1 0 0 0 0,-1 0 0 0 0,0 0-1 0 0,-1 1 1 0 0,-2 23 145 0 0,-1-1 0 0 0,-1 0 0 0 0,-10 28 0 0 0,10-35-87 0 0,-1 0 0 0 0,-1 0-1 0 0,-1-1 1 0 0,0 0 0 0 0,-2 0-1 0 0,1-1 1 0 0,-2 0 0 0 0,0-1-1 0 0,0 0 1 0 0,-2-1 0 0 0,-14 13-1 0 0,23-23-220 0 0,-1 0 0 0 0,1-1-1 0 0,-10 5 1 0 0,6-3-62 0 0,-3 1-79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34 10567 0 0,'35'-25'956'0'0,"-27"17"-741"0"0,-65 65 1018 0 0,12-8-1206 0 0,24-27 131 0 0,1 1-1 0 0,-17 25 1 0 0,17-19 56 0 0,2 0 0 0 0,1 2-1 0 0,2 0 1 0 0,0 0 0 0 0,3 1 0 0 0,-10 36-1 0 0,16-40-153 0 0,1-1 0 0 0,2 1 0 0 0,-1 43 0 0 0,5-63-617 0 0,-1 0 0 0 0,2-1-1 0 0,2 14 1 0 0,-2-15-1474 0 0,-2-4-2677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492 275 7631 0 0,'0'0'348'0'0,"0"0"-6"0"0,0 0-116 0 0,0 0 332 0 0,0 0 166 0 0,0 0 38 0 0,1 3 1 0 0,0-1-2122 0 0,1 5 6605 0 0,-2-6-5107 0 0,0-1 0 0 0,0 0 0 0 0,-1 0 0 0 0,1 0 0 0 0,0 0 1 0 0,0 1-1 0 0,0-1 0 0 0,0 0 0 0 0,0 0 0 0 0,-1 0 0 0 0,1 0 0 0 0,0 0 1 0 0,0 0-1 0 0,0 0 0 0 0,-1 0 0 0 0,1 1 0 0 0,0-1 0 0 0,0 0 0 0 0,0 0 1 0 0,0 0-1 0 0,-1 0 0 0 0,1 0 0 0 0,0 0 0 0 0,0 0 0 0 0,0 0 0 0 0,-1 0 1 0 0,1 0-1 0 0,0 0 0 0 0,0 0 0 0 0,0-1 0 0 0,-1 1 0 0 0,1 0 0 0 0,0 0 0 0 0,0 0 1 0 0,0 0-1 0 0,0 0 0 0 0,-1 0 0 0 0,1 0 0 0 0,-1-1-117 0 0,-1 0-1 0 0,1 0 0 0 0,0-1 1 0 0,0 1-1 0 0,0 0 0 0 0,0 0 1 0 0,0 0-1 0 0,0-1 1 0 0,0 1-1 0 0,0-1 0 0 0,1 1 1 0 0,-1 0-1 0 0,0-1 0 0 0,1 1 1 0 0,-1-1-1 0 0,1 0 1 0 0,0 1-1 0 0,-1-2 0 0 0,1 0-15 0 0,-2-6-5 0 0,0-1-1 0 0,1 0 0 0 0,1 0 1 0 0,0-15-1 0 0,0-5 52 0 0,1 17-48 0 0,-1-1 0 0 0,4-13 1 0 0,1-26-23 0 0,-5 49 3 0 0,0-1 0 0 0,0 1 0 0 0,-1 0-1 0 0,1 0 1 0 0,-1-1 0 0 0,0 1 0 0 0,0 0 0 0 0,-1 0 0 0 0,-2-6 0 0 0,3 9 7 0 0,1 1 1 0 0,-1-1-1 0 0,0 0 1 0 0,0 0-1 0 0,1 1 1 0 0,-1-1-1 0 0,0 0 1 0 0,0 1 0 0 0,0-1-1 0 0,0 1 1 0 0,0-1-1 0 0,0 1 1 0 0,0 0-1 0 0,0-1 1 0 0,0 1 0 0 0,0 0-1 0 0,0 0 1 0 0,0-1-1 0 0,0 1 1 0 0,0 0-1 0 0,0 0 1 0 0,0 0 0 0 0,0 0-1 0 0,-2 1 1 0 0,-25 5-111 0 0,9 2-8 0 0,0 0 1 0 0,1 2 0 0 0,0 0 0 0 0,-21 16 0 0 0,-61 55-396 0 0,71-55 375 0 0,1 2 1 0 0,-33 40 0 0 0,49-52 98 0 0,1 0 1 0 0,1 1 0 0 0,0 0 0 0 0,1 0 0 0 0,0 1 0 0 0,-9 30 0 0 0,17-44 43 0 0,0 0-1 0 0,0 1 1 0 0,0-1-1 0 0,1 1 1 0 0,-1-1 0 0 0,1 0-1 0 0,0 1 1 0 0,0-1-1 0 0,1 1 1 0 0,-1-1 0 0 0,1 0-1 0 0,0 1 1 0 0,2 3-1 0 0,-2-6 2 0 0,0 1 0 0 0,0-1 0 0 0,0 0 1 0 0,0 0-1 0 0,1 0 0 0 0,-1-1 0 0 0,1 1 0 0 0,0 0 0 0 0,-1 0 0 0 0,1-1 0 0 0,0 1 0 0 0,0-1 0 0 0,0 0 0 0 0,0 1 0 0 0,0-1 0 0 0,0 0 1 0 0,0 0-1 0 0,1 0 0 0 0,-1-1 0 0 0,0 1 0 0 0,0 0 0 0 0,1-1 0 0 0,-1 1 0 0 0,5-1 0 0 0,6 0 41 0 0,-1 0-1 0 0,0-1 1 0 0,1 0 0 0 0,-1-1-1 0 0,0-1 1 0 0,20-6 0 0 0,68-32 313 0 0,-94 39-326 0 0,23-12 251 0 0,0 0-1 0 0,54-37 1 0 0,-65 39-183 0 0,-13 9-45 0 0,-1 0 0 0 0,1 0 0 0 0,-1 0 0 0 0,0-1 0 0 0,0 0 0 0 0,5-5 0 0 0,-8 7 131 0 0,-1 2 4 0 0,0 0-16 0 0,0 0-68 0 0,1-7 18 0 0,0 3-60 0 0,-9 3-38 0 0,5 2-22 0 0,0 0-1 0 0,0 0 0 0 0,1 0 1 0 0,-1 0-1 0 0,0 1 1 0 0,1-1-1 0 0,-1 1 1 0 0,1 0-1 0 0,0-1 1 0 0,-4 5-1 0 0,1-2-12 0 0,1 1 0 0 0,-1 0 0 0 0,-6 10 0 0 0,-15 29-15 0 0,1 2 0 0 0,2 1 0 0 0,3 0 0 0 0,1 2 0 0 0,3 0 0 0 0,2 1 0 0 0,-15 99 0 0 0,29-147-44 0 0,0-2-1382 0 0,0 0-5542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 8287 0 0,'37'-10'5130'0'0,"-37"13"-4941"0"0,0-1 0 0 0,0 1 0 0 0,0-1 0 0 0,0 1 0 0 0,-1-1 0 0 0,1 0 0 0 0,-1 1 0 0 0,0-1 1 0 0,1 0-1 0 0,-1 1 0 0 0,0-1 0 0 0,0 0 0 0 0,0 0 0 0 0,-1 0 0 0 0,1 0 0 0 0,0 0 0 0 0,-3 3 1 0 0,-13 15 413 0 0,0-1-1 0 0,-30 25 1 0 0,-44 29 500 0 0,79-65-1005 0 0,-36 26 239 0 0,46-34-17 0 0,14 2-256 0 0,0 0-39 0 0,1 1-1 0 0,-1 1 1 0 0,1 0 0 0 0,-1 0-1 0 0,0 1 1 0 0,-1 1-1 0 0,1 0 1 0 0,-1 0 0 0 0,11 9-1 0 0,-11-7 11 0 0,0 1 1 0 0,0 1-1 0 0,0 0 0 0 0,-2 0 0 0 0,1 1 1 0 0,-1 1-1 0 0,14 22 0 0 0,-21-31-17 0 0,-1 0 0 0 0,1 1-1 0 0,-1-1 1 0 0,0 0 0 0 0,1 1 0 0 0,-2-1-1 0 0,1 0 1 0 0,0 1 0 0 0,-1-1 0 0 0,1 1-1 0 0,-1-1 1 0 0,0 1 0 0 0,-1 4 0 0 0,1-7-28 0 0,-1 1 0 0 0,1 0 1 0 0,-1 0-1 0 0,1 0 1 0 0,-1 0-1 0 0,0-1 1 0 0,0 1-1 0 0,0 0 1 0 0,0-1-1 0 0,0 1 0 0 0,-1 0 1 0 0,1-1-1 0 0,0 0 1 0 0,-1 1-1 0 0,1-1 1 0 0,-1 0-1 0 0,1 0 1 0 0,-1 0-1 0 0,0 0 1 0 0,1 0-1 0 0,-1 0 0 0 0,0 0 1 0 0,0 0-1 0 0,0-1 1 0 0,-2 1-1 0 0,-2 1-134 0 0,1-1 0 0 0,-1 0 0 0 0,1-1 0 0 0,-1 1 0 0 0,1-1-1 0 0,-1 0 1 0 0,0 0 0 0 0,1-1 0 0 0,-1 0 0 0 0,-6-1 0 0 0,6 0-1002 0 0,0 0 0 0 0,1 0 0 0 0,-1 0 0 0 0,1-1 0 0 0,-10-6 0 0 0,1-1-4313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8751 0 0,'0'0'399'0'0,"0"0"-4"0"0,3 0-253 0 0,-2 0-52 0 0,1 0-1 0 0,0 1 1 0 0,0-1-1 0 0,0 0 0 0 0,-1 1 1 0 0,1-1-1 0 0,0 1 1 0 0,0 0-1 0 0,-1-1 1 0 0,1 1-1 0 0,-1 0 0 0 0,1 0 1 0 0,0 0-1 0 0,-1 0 1 0 0,2 2-1 0 0,1 1 302 0 0,-1-1 1 0 0,0 1-1 0 0,0 0 0 0 0,0 0 1 0 0,2 6-1 0 0,42 95 1346 0 0,-30-63-1509 0 0,-6-9-228 0 0,-7-22 0 0 0,-1 0 0 0 0,2 0 0 0 0,-1 0 0 0 0,1-1 0 0 0,9 13 0 0 0,-7-12 11 0 0,-5-9 44 0 0,-2-2 17 0 0,-3 2-7 0 0,-2 2-62 0 0,0-1 0 0 0,0 1-1 0 0,-1-1 1 0 0,0 0 0 0 0,1 0 0 0 0,-1 0 0 0 0,-9 2-1 0 0,-48 10-135 0 0,45-12-124 0 0,0 1 0 0 0,-20 7 1 0 0,16-3-507 0 0,20-8 230 0 0,2 0-602 0 0,0 0-260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12 8839 0 0,'0'0'400'0'0,"0"0"0"0"0,-2-1-256 0 0,-2-1-51 0 0,0 0 0 0 0,0 1-1 0 0,-1-1 1 0 0,1 1 0 0 0,0 0-1 0 0,0 0 1 0 0,-1 1-1 0 0,1-1 1 0 0,-7 1 0 0 0,-45 4 1439 0 0,23 0-1179 0 0,-28 0 18 0 0,-27 2 576 0 0,-23-2 1587 0 0,105-4-2400 0 0,0 1-1 0 0,0-1 0 0 0,0 2 1 0 0,0-1-1 0 0,0 0 1 0 0,0 1-1 0 0,0 0 1 0 0,1 1-1 0 0,-1-1 0 0 0,1 1 1 0 0,-1 0-1 0 0,1 1 1 0 0,0-1-1 0 0,0 1 0 0 0,-7 7 1 0 0,11-9-129 0 0,0 0 1 0 0,0-1-1 0 0,0 1 1 0 0,0 0-1 0 0,1 0 1 0 0,-1 0-1 0 0,0 0 0 0 0,1 0 1 0 0,0 0-1 0 0,0 0 1 0 0,-1 0-1 0 0,1 3 1 0 0,0-1-4 0 0,0 18-2 0 0,2-16 0 0 0,1-1 0 0 0,-2 1-6 0 0,1-1 0 0 0,0 1-1 0 0,1-1 1 0 0,-1 0 0 0 0,1 0 0 0 0,0 0-1 0 0,0 0 1 0 0,1 0 0 0 0,0 0-1 0 0,-1-1 1 0 0,1 0 0 0 0,1 0 0 0 0,6 6-1 0 0,2-2-10 0 0,-1 0-1 0 0,2-1 0 0 0,-1 0 1 0 0,16 6-1 0 0,-12-7-13 0 0,34 7-1 0 0,-32-9 28 0 0,27 9-1 0 0,-11-2-2 0 0,-25-8-28 0 0,0 0 0 0 0,15 6 0 0 0,-16-2-43 0 0,-7-6-8 0 0,-3 0 81 0 0,1 0-1 0 0,-1 0 1 0 0,1 0-1 0 0,-1-1 1 0 0,1 1 0 0 0,-1 0-1 0 0,0 0 1 0 0,0 0-1 0 0,1-1 1 0 0,-1 1-1 0 0,-2 1 1 0 0,1 0 2 0 0,-7 5 10 0 0,1 0 0 0 0,-2 0 0 0 0,1-1 0 0 0,-1 0 0 0 0,-16 7 0 0 0,-55 17 66 0 0,39-16-49 0 0,14-4-5 0 0,0-2 1 0 0,0-1 0 0 0,-1-2-1 0 0,0 0 1 0 0,-56 0-1 0 0,74-5-32 0 0,11 0 7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0,-1 0 0 0 0,1 0 0 0 0,0 0 0 0 0,10-12-1343 0 0,5-2-417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 5983 0 0,'0'0'464'0'0,"-2"1"-305"0"0,-5-2 884 0 0,-1 1 1 0 0,1-1-1 0 0,-1 0 1 0 0,1 0-1 0 0,0-1 1 0 0,-11-3-1 0 0,17 4-626 0 0,1 1-202 0 0,0 0-88 0 0,0 0-21 0 0,-2 2-19 0 0,0 0-75 0 0,-12 15-7 0 0,8-5-5 0 0,5-6 8 0 0,0 1 1 0 0,0-1-1 0 0,0 0 0 0 0,1 1 0 0 0,0-1 1 0 0,0 0-1 0 0,0 1 0 0 0,1-1 0 0 0,0 0 1 0 0,0 0-1 0 0,1 1 0 0 0,0-1 0 0 0,0 0 0 0 0,0-1 1 0 0,4 8-1 0 0,-2-6 153 0 0,0 0 0 0 0,0 0 0 0 0,0 0 0 0 0,1-1 0 0 0,0 0 0 0 0,0 0 0 0 0,1 0 0 0 0,0-1 0 0 0,0 0 0 0 0,0 0 0 0 0,14 8 0 0 0,-15-11-14 0 0,0 0 0 0 0,0 0 0 0 0,0 0 0 0 0,1-1 1 0 0,-1 0-1 0 0,1 0 0 0 0,-1-1 0 0 0,1 1 0 0 0,-1-1 0 0 0,1-1 0 0 0,-1 1 0 0 0,1-1 0 0 0,-1 0 0 0 0,1 0 0 0 0,-1 0 0 0 0,0-1 0 0 0,9-3 0 0 0,3-3 282 0 0,1 0 1 0 0,-1-1-1 0 0,26-20 0 0 0,-27 18-168 0 0,0-2 0 0 0,18-18 0 0 0,-27 24-161 0 0,-1 0-1 0 0,0 0 1 0 0,0 0 0 0 0,-1-1-1 0 0,0 0 1 0 0,-1 0 0 0 0,5-11-1 0 0,-7 8-67 0 0,-3 9-55 0 0,1 1 0 0 0,-1 0 0 0 0,0 0 0 0 0,0 0 0 0 0,0 0 0 0 0,0-1 0 0 0,0 1 0 0 0,0 0 1 0 0,0 1-1 0 0,0-1 0 0 0,0 0 0 0 0,0 0 0 0 0,-1 0 0 0 0,1 1 0 0 0,0-1 0 0 0,-1 0 0 0 0,1 1 0 0 0,0 0 0 0 0,-1-1 0 0 0,-1 0 0 0 0,-31-4-685 0 0,34 5 706 0 0,-16-1-579 0 0,0 1-1 0 0,-1 0 0 0 0,-29 6 1 0 0,24-3-339 0 0,-28 1 0 0 0,42-3 611 0 0,-1-1 0 0 0,1 2 1 0 0,0-1-1 0 0,-10 4 1 0 0,-12 2-1255 0 0,30-7 1518 0 0,0 0-1 0 0,-1 0 1 0 0,1 0-1 0 0,0 0 1 0 0,-1 0-1 0 0,1 0 1 0 0,0 0-1 0 0,-1-1 1 0 0,1 1-1 0 0,0 0 1 0 0,-1 0-1 0 0,1 0 1 0 0,0 0-1 0 0,-1 0 1 0 0,1-1-1 0 0,0 1 1 0 0,-1 0-1 0 0,1 0 1 0 0,0 0-1 0 0,0-1 1 0 0,-1 1-1 0 0,1 0 1 0 0,0 0-1 0 0,0-1 1 0 0,0 1-1 0 0,-1 0 1 0 0,1-1-1 0 0,0 1 1 0 0,0-1-62 0 0,-2-7-667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3679 0 0,'0'0'284'0'0,"0"0"-25"0"0,1-5 525 0 0,1 2 1427 0 0,0 4 4619 0 0,46 64-4615 0 0,0 0-799 0 0,-13-27-826 0 0,2-2 0 0 0,56 42 1 0 0,-17-25-290 0 0,-5-3-94 0 0,17 8-38 0 0,-68-45-156 0 0,-16-10 35 0 0,3 2-76 0 0,-6-3-182 0 0,-1-2-86 0 0,0 0-22 0 0,0 0-50 0 0,0 0-202 0 0,0 0-94 0 0,0 0-680 0 0,1-2-2768 0 0,1-6-1182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510 122 7367 0 0,'4'-20'1459'0'0,"0"1"0"0"0,1 0 0 0 0,10-26 0 0 0,-7 31-85 0 0,-6 9 70 0 0,-13 12-834 0 0,1 1-511 0 0,0 0 1 0 0,-13 15-1 0 0,-11 9 91 0 0,-23 11-63 0 0,-3-2 0 0 0,-81 41 1 0 0,117-68-100 0 0,-63 35 123 0 0,70-38-39 0 0,1 0 0 0 0,1 0 1 0 0,-15 16-1 0 0,27-25-54 0 0,-1 1-52 0 0,1 12 454 0 0,2-10-386 0 0,0 3-79 0 0,1-6-99 0 0,0-2-11 0 0,0 0-81 0 0,0 0-353 0 0,0 0-156 0 0,0 0-1007 0 0,0 0-3918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4143 0 0,'0'0'191'0'0,"2"0"-11"0"0,2 0-147 0 0,19-7 237 0 0,-8 1 1242 0 0,-9 5-797 0 0,0-1-1 0 0,0 0 1 0 0,-1-1-1 0 0,1 1 0 0 0,-1-1 1 0 0,1 0-1 0 0,-1-1 1 0 0,6-4-1 0 0,-2 0-233 0 0,-3 4-190 0 0,-1-1 0 0 0,0 0 0 0 0,0 0 0 0 0,0 0 1 0 0,0-1-1 0 0,6-10 0 0 0,-1-3 150 0 0,37-62 391 0 0,-40 71-786 0 0,0 0-1 0 0,1 1 0 0 0,0 0 1 0 0,1 0-1 0 0,14-12 0 0 0,-4 11-27 0 0,-11 10-24 0 0,-5 1-2 0 0,-1-1 1 0 0,0 1 0 0 0,0-1 1 0 0,-1 1-1 0 0,1-1 0 0 0,0 1 0 0 0,-1 0 0 0 0,1 0 0 0 0,0 0 0 0 0,-1 0 1 0 0,0 0-1 0 0,1 0 0 0 0,-1 1 0 0 0,1-1 0 0 0,-1 0 0 0 0,0 1 0 0 0,2 2 0 0 0,0-1-16 0 0,57 66 13 0 0,72 77 320 0 0,-127-142-219 0 0,0 1-1 0 0,0-1 0 0 0,0 0 1 0 0,0 0-1 0 0,1 0 0 0 0,0-1 1 0 0,-1 0-1 0 0,1 0 0 0 0,9 3 1 0 0,-10-5-13 0 0,-1 1 0 0 0,1-1 0 0 0,-1-1 0 0 0,1 1 0 0 0,0-1 1 0 0,-1 0-1 0 0,1 0 0 0 0,0 0 0 0 0,-1 0 0 0 0,1-1 0 0 0,0 0 1 0 0,-1 0-1 0 0,1 0 0 0 0,4-3 0 0 0,9-3 19 0 0,0-1 0 0 0,-1-1 0 0 0,0 0 0 0 0,0-2 1 0 0,-1 0-1 0 0,-1-1 0 0 0,0 0 0 0 0,0-1 0 0 0,24-29 0 0 0,-20 21-428 0 0,-18 20 147 0 0,-1 1-17 0 0,0 0-75 0 0,0 0-39 0 0,0 0-5 0 0,0 0-145 0 0,0 0-612 0 0,-1 2-274 0 0,-9 18-4089 0 0,9-19 1061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3223 0 0,'0'0'504'0'0,"0"0"908"0"0,-2 1 400 0 0,2-1-1645 0 0,0 0-1 0 0,0 0 1 0 0,0 0-1 0 0,-1 0 0 0 0,1 0 1 0 0,0 0-1 0 0,0 0 0 0 0,0 0 1 0 0,-1 0-1 0 0,1 0 1 0 0,0 0-1 0 0,0 0 0 0 0,0 1 1 0 0,0-1-1 0 0,-1 0 0 0 0,1 0 1 0 0,0 0-1 0 0,0 0 1 0 0,0 0-1 0 0,0 1 0 0 0,0-1 1 0 0,-1 0-1 0 0,1 0 0 0 0,0 0 1 0 0,0 0-1 0 0,0 1 1 0 0,0-1-1 0 0,0 0 0 0 0,0 0 1 0 0,0 0-1 0 0,0 1 1 0 0,0-1-1 0 0,0 0 0 0 0,0 0 1 0 0,0 0-1 0 0,0 1 0 0 0,0-1 1 0 0,0 0-1 0 0,0 0 1 0 0,0 1-1 0 0,5 2 3444 0 0,1-1-4866 0 0,2 0 1533 0 0,1 1-1 0 0,-1-2 1 0 0,0 1-1 0 0,1-1 0 0 0,-1-1 1 0 0,1 0-1 0 0,9 0 1 0 0,61-12 704 0 0,-41 6-995 0 0,-14 1-2672 0 0,-16 3 13 0 0,8-1-3331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5527 0 0,'-2'1'423'0'0,"-3"4"-28"0"0,4-4 913 0 0,0 0 930 0 0,-1 7-1587 0 0,3-3 2968 0 0,2-3-3501 0 0,1 1 1 0 0,-1-1-1 0 0,0 0 1 0 0,1-1-1 0 0,-1 1 1 0 0,1 0-1 0 0,0-1 1 0 0,-1 0 0 0 0,1 0-1 0 0,0 0 1 0 0,7 0-1 0 0,5 0 416 0 0,27-2 0 0 0,-10 0-26 0 0,-10-1-51 0 0,0 0-1 0 0,39-10 1 0 0,-21 4-203 0 0,-13 1-448 0 0,-18 6-814 0 0,-8 1-339 0 0,-2 0-56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40 1375 0 0,'0'0'66'0'0,"-1"2"-8"0"0,-4 3 233 0 0,3-4 1156 0 0,-8 7 5665 0 0,-9 0-4021 0 0,1 1-1900 0 0,14-6-958 0 0,1 1 0 0 0,-1-1 0 0 0,1 1 0 0 0,0 0 0 0 0,0 0-1 0 0,1 0 1 0 0,-1 1 0 0 0,-2 7 0 0 0,-7 10 586 0 0,11-22-790 0 0,1 0-1 0 0,0 1 1 0 0,-1-1-1 0 0,1 1 1 0 0,0-1 0 0 0,-1 0-1 0 0,1 1 1 0 0,0-1-1 0 0,0 1 1 0 0,0-1 0 0 0,-1 1-1 0 0,1-1 1 0 0,0 1 0 0 0,0-1-1 0 0,0 1 1 0 0,0-1-1 0 0,0 1 1 0 0,0-1 0 0 0,0 1-1 0 0,0-1 1 0 0,0 1-1 0 0,0-1 1 0 0,0 1 0 0 0,0-1-1 0 0,1 1 1 0 0,-1-1 0 0 0,0 1-1 0 0,0-1 1 0 0,0 1-1 0 0,1-1 1 0 0,-1 1 0 0 0,0-1-1 0 0,1 0 1 0 0,-1 1-1 0 0,0-1 1 0 0,1 1 0 0 0,-1-1-1 0 0,0 0 1 0 0,1 1 0 0 0,-1-1-1 0 0,1 0 1 0 0,-1 0-1 0 0,0 1 1 0 0,1-1 0 0 0,-1 0-1 0 0,1 0 1 0 0,-1 0-1 0 0,1 0 1 0 0,-1 1 0 0 0,2-1-1 0 0,1 1 32 0 0,0-1 0 0 0,1 1 1 0 0,-1-1-1 0 0,0 0 0 0 0,1 0 0 0 0,3 0 0 0 0,8-2 227 0 0,-1-1 0 0 0,0 0 0 0 0,0-1-1 0 0,21-9 1 0 0,52-30 499 0 0,-58 27-546 0 0,60-22 0 0 0,-64 29-183 0 0,-8 3-37 0 0,0 1 0 0 0,1 0-1 0 0,0 1 1 0 0,0 1-1 0 0,0 0 1 0 0,30 1-1 0 0,-46 2-62 0 0,-1 0 0 0 0,1 1 0 0 0,-1-1 0 0 0,0 1 0 0 0,1-1 0 0 0,-1 1 0 0 0,0 0 0 0 0,1-1 0 0 0,-1 1 0 0 0,0 0 0 0 0,0 0 0 0 0,0 0 0 0 0,0 0 0 0 0,0 0 0 0 0,0 0 0 0 0,2 3 0 0 0,-2-3 13 0 0,0 0-110 0 0,-1-1 51 0 0,-2 1 44 0 0,-3 2 74 0 0,1 0 0 0 0,-1 0 0 0 0,0 0 0 0 0,1 1 0 0 0,0 0 1 0 0,0-1-1 0 0,0 1 0 0 0,0 1 0 0 0,0-1 0 0 0,-5 9 0 0 0,5-5-7 0 0,-16 20-16 0 0,-29 60 0 0 0,-32 69-2 0 0,29-56-1169 0 0,51-100 918 0 0,1-1-1 0 0,0 0-1 0 0,0 0-6 0 0,0 0-1 0 0,0 0-805 0 0,0 0-3384 0 0,0 0-1457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5983 0 0,'0'0'464'0'0,"-1"2"-138"0"0,-30 27 5000 0 0,30-28-4515 0 0,1-1-19 0 0,0 0-36 0 0,0 0-124 0 0,0 0-51 0 0,0 0-6 0 0,0 0-20 0 0,0 0-62 0 0,12 7 444 0 0,-7-5-809 0 0,-1-1-1 0 0,1 0 1 0 0,0 0 0 0 0,0 0-1 0 0,0-1 1 0 0,0 1-1 0 0,0-1 1 0 0,0-1-1 0 0,10 0 1 0 0,7-1 228 0 0,153-15 677 0 0,-106 8-884 0 0,31 0 2 0 0,-56 9-2441 0 0,-35-8-1184 0 0,-9 8 736 0 0,0 0-2733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8319 0 0,'18'8'575'0'0,"-1"-1"0"0"0,2 0-1 0 0,-1-1 1 0 0,33 5-1 0 0,17 6 3813 0 0,-56-14-3423 0 0,1-1 0 0 0,0 0 0 0 0,-1-1 0 0 0,20 0 0 0 0,-30-1-850 0 0,5-3-81 0 0,1 1-9 0 0,-6 1-115 0 0,1-2-2374 0 0,-5 9 1577 0 0,-7 13 912 0 0,1 0 1 0 0,0 1 0 0 0,1 0-1 0 0,2 0 1 0 0,0 0-1 0 0,-3 29 1 0 0,6-41 8 0 0,1-5-27 0 0,1 0-1 0 0,-1 0 0 0 0,1 1 1 0 0,-1-1-1 0 0,1 0 0 0 0,0 0 1 0 0,0 1-1 0 0,1-1 0 0 0,-1 0 1 0 0,2 5-1 0 0,-2-7-85 0 0,1 0 1 0 0,0 0 0 0 0,0-1-1 0 0,0 1 1 0 0,0 0-1 0 0,0 0 1 0 0,0-1-1 0 0,0 1 1 0 0,0-1-1 0 0,0 1 1 0 0,0-1 0 0 0,1 1-1 0 0,-1-1 1 0 0,0 0-1 0 0,0 0 1 0 0,0 0-1 0 0,0 1 1 0 0,1-1-1 0 0,-1 0 1 0 0,0 0 0 0 0,0 0-1 0 0,0-1 1 0 0,2 1-1 0 0,9-4-868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6911 0 0,'0'0'528'0'0,"0"0"-145"0"0,0 0 653 0 0,2 2 321 0 0,2 2-927 0 0,1 1-1 0 0,-1 0 1 0 0,-1 0-1 0 0,1 0 1 0 0,-1 0-1 0 0,0 1 1 0 0,0-1-1 0 0,0 1 1 0 0,-1 0 0 0 0,1 0-1 0 0,-2 0 1 0 0,1 0-1 0 0,1 8 1 0 0,4 43 826 0 0,-2 1 1 0 0,-5 96 0 0 0,0-148-1294 0 0,0 0 0 0 0,-1 0 1 0 0,0-1-1 0 0,0 1 0 0 0,-1 0 0 0 0,1 0 0 0 0,-1 0 0 0 0,-1-1 0 0 0,1 1 0 0 0,-7 9 1 0 0,7-11-378 0 0,-1-1 0 0 0,0 1 1 0 0,0-1-1 0 0,-1 0 1 0 0,1 0-1 0 0,0 0 1 0 0,-1 0-1 0 0,0-1 1 0 0,-7 5-1 0 0,5-4-1282 0 0,4-2-51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128 179 11455 0 0,'26'-11'598'0'0,"-15"7"-13"0"0,0 0-1 0 0,-1-1 0 0 0,0 0 1 0 0,14-9-1 0 0,-13 5-90 0 0,-2 0 1 0 0,1 0-1 0 0,-1-1 0 0 0,0 0 0 0 0,-1 0 1 0 0,0-1-1 0 0,-1 0 0 0 0,10-21 0 0 0,-16 30-407 0 0,-1 2-14 0 0,-6-12-234 0 0,3 10 104 0 0,-1 0 0 0 0,1 1 1 0 0,-1 0-1 0 0,1 0 0 0 0,-1 0 1 0 0,1 0-1 0 0,-1 1 0 0 0,0-1 0 0 0,1 1 1 0 0,-1 0-1 0 0,1 0 0 0 0,-1 0 1 0 0,0 0-1 0 0,1 1 0 0 0,-1 0 0 0 0,0-1 1 0 0,1 1-1 0 0,-1 1 0 0 0,1-1 1 0 0,-5 2-1 0 0,-5 4-78 0 0,0-1 0 0 0,1 1 0 0 0,-1 1 0 0 0,-10 9 1 0 0,6-4 132 0 0,1 1 1 0 0,0 1 0 0 0,1 0-1 0 0,1 1 1 0 0,0 0 0 0 0,1 1-1 0 0,1 1 1 0 0,-12 23 0 0 0,16-16 207 0 0,7-23-92 0 0,1-2 39 0 0,0 0-145 0 0,1 0 1 0 0,-1 0 0 0 0,0 0-1 0 0,0 0 1 0 0,0 0 0 0 0,1 0-1 0 0,-1 1 1 0 0,0-1-1 0 0,0 0 1 0 0,0 0 0 0 0,1 0-1 0 0,-1 0 1 0 0,0 0-1 0 0,0 0 1 0 0,0 0 0 0 0,0 0-1 0 0,1 1 1 0 0,-1-1-1 0 0,0 0 1 0 0,0 0 0 0 0,0 0-1 0 0,0 0 1 0 0,0 0-1 0 0,0 1 1 0 0,0-1 0 0 0,1 0-1 0 0,-1 0 1 0 0,0 0-1 0 0,0 1 1 0 0,0-1 6 0 0,0 1 0 0 0,0-1 0 0 0,1 1 0 0 0,-1-1 0 0 0,0 0-1 0 0,1 1 1 0 0,-1-1 0 0 0,0 1 0 0 0,1-1 0 0 0,-1 0 0 0 0,0 1 0 0 0,1-1 0 0 0,-1 0 0 0 0,1 1 0 0 0,-1-1-1 0 0,0 0 1 0 0,1 0 0 0 0,0 1 0 0 0,3 0 80 0 0,0 0 0 0 0,1-1 0 0 0,-1 1 0 0 0,0-1 0 0 0,1 1 0 0 0,-1-1-1 0 0,0-1 1 0 0,1 1 0 0 0,-1-1 0 0 0,8-1 0 0 0,49-17 601 0 0,-31 8-348 0 0,-22 9-304 0 0,0-1 0 0 0,0 0 0 0 0,0-1 0 0 0,0 0 0 0 0,11-7 0 0 0,-10 4-28 0 0,-5-2-26 0 0,-3 8-44 0 0,-1 1-15 0 0,-2 1-22 0 0,-4 2 69 0 0,0 1-1 0 0,0-1 0 0 0,0 2 1 0 0,0-1-1 0 0,1 0 0 0 0,0 1 1 0 0,0 0-1 0 0,0 1 0 0 0,1-1 1 0 0,0 1-1 0 0,0 0 1 0 0,0-1-1 0 0,1 2 0 0 0,-6 11 1 0 0,2 2 21 0 0,0 0-1 0 0,0 1 1 0 0,-4 34 0 0 0,7-21 1 0 0,4-26 0 0 0,0-1 0 0 0,-1 0 0 0 0,0 0 0 0 0,0 0 0 0 0,-4 10 0 0 0,-21 70-1590 0 0,22-76 676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10591 0 0,'0'0'819'0'0,"0"0"-395"0"0,0 0 324 0 0,3 1 201 0 0,0 0-688 0 0,1-1 0 0 0,0 1 0 0 0,0-1-1 0 0,0 0 1 0 0,0 1 0 0 0,0-2 0 0 0,0 1-1 0 0,0 0 1 0 0,7-3 0 0 0,42-13 699 0 0,-17 5-405 0 0,14-2-68 0 0,197-44 1203 0 0,93-10 208 0 0,-226 44-1280 0 0,-7 5-368 0 0,8-1-1212 0 0,-108 17 317 0 0,-3 2 521 0 0,-2 0-3331 0 0,-13-2 2163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2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63 5063 0 0,'0'0'390'0'0,"0"0"-34"0"0,0 0 786 0 0,0 0 372 0 0,0 0 76 0 0,0 0-111 0 0,0 0-510 0 0,0 0-222 0 0,0 0-47 0 0,0 0-43 0 0,0 0-135 0 0,0 0-61 0 0,1 0-12 0 0,6-3 63 0 0,5-2 239 0 0,22-13 1 0 0,-31 16-708 0 0,1 1 0 0 0,-1-1 1 0 0,1 1-1 0 0,0 0 0 0 0,-1-1 0 0 0,1 2 1 0 0,6-2-1 0 0,4-1 19 0 0,83-18 417 0 0,-95 20-435 0 0,1 1 0 0 0,-1-1 0 0 0,1 1 0 0 0,0 0 0 0 0,-1 0 0 0 0,4 1 0 0 0,0-1 35 0 0,-4 0 28 0 0,0 1-11 0 0,1 0-66 0 0,2 0-6 0 0,9 9 95 0 0,-6-2-117 0 0,-8-7-17 0 0,1 0 1 0 0,0 0 0 0 0,-1 0-1 0 0,0 1 1 0 0,1-1-1 0 0,-1 0 1 0 0,0 0-1 0 0,1 0 1 0 0,-1 1 0 0 0,0-1-1 0 0,0 0 1 0 0,0 0-1 0 0,0 1 1 0 0,0-1-1 0 0,0 0 1 0 0,-1 2 0 0 0,-4 19-114 0 0,3-18 110 0 0,0 0 1 0 0,0 0-1 0 0,0 0 0 0 0,0 0 0 0 0,-1-1 0 0 0,0 1 0 0 0,1-1 1 0 0,-1 0-1 0 0,-5 4 0 0 0,-34 25 28 0 0,31-24-39 0 0,-18 14 0 0 0,-91 79 9 0 0,57-51-58 0 0,56-44 73 0 0,-31 24-226 0 0,2 2 0 0 0,-46 52 1 0 0,69-65-217 0 0,15-18 353 0 0,0-1 97 0 0,0 1 1 0 0,0-1 0 0 0,0 1-1 0 0,0-1 1 0 0,-1 1-1 0 0,1-1 1 0 0,0 0-1 0 0,0 0 1 0 0,0 0-1 0 0,0 0 1 0 0,0 0-1 0 0,0-1 1 0 0,0 1-1 0 0,2-1 1 0 0,3-1 74 0 0,98-17 1020 0 0,-36 5 52 0 0,1 3 1 0 0,93-2-1 0 0,-11 13 553 0 0,-148 0-1624 0 0,6 1-10 0 0,3-2 5 0 0,-2-1-96 0 0,-9 2-181 0 0,-2 0-98 0 0,0 0-26 0 0,0 0-221 0 0,0 0-891 0 0,0 0-393 0 0,0 0-80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70 1375 0 0,'-2'1'107'0'0,"-37"11"1665"0"0,21-8-579 0 0,-19 3 5141 0 0,24-5-5293 0 0,1 0 2613 0 0,23-6-1891 0 0,109-31 344 0 0,65-23-230 0 0,-183 57-1839 0 0,-2 1-169 0 0,0 0-98 0 0,0 0-906 0 0,0 0-3704 0 0,0 0-1585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3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6911 0 0,'0'0'528'0'0,"0"0"-101"0"0,0 0 840 0 0,3-1 407 0 0,4 0-873 0 0,-1-1 1 0 0,1 0-1 0 0,0 0 0 0 0,0-1 0 0 0,-1 0 0 0 0,11-6 0 0 0,-12 7-656 0 0,0 0 0 0 0,-1 0 0 0 0,1 1 0 0 0,0 0 0 0 0,0 0 0 0 0,0 0 0 0 0,9 0 0 0 0,-2 0 51 0 0,118-17 536 0 0,-111 17-668 0 0,-3 3 6 0 0,-5 2 20 0 0,-9-3-32 0 0,-2-1-164 0 0,13 24-3250 0 0,-12-22 2655 0 0,-1-2-10 0 0,0 0 26 0 0,0 0 112 0 0,0 0 49 0 0,0 0 10 0 0,0 0 32 0 0,0 0 123 0 0,2-1 58 0 0,6-6 11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1:42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70 8287 0 0,'2'-1'639'0'0,"25"-10"234"0"0,-20 9 431 0 0,-1-1 1 0 0,0 0-1 0 0,10-6 1 0 0,-15 9-1260 0 0,-1 0 0 0 0,0-1 0 0 0,1 1 0 0 0,-1 0 0 0 0,1 0 1 0 0,-1-1-1 0 0,1 1 0 0 0,-1 0 0 0 0,0-1 0 0 0,1 1 0 0 0,-1 0 0 0 0,0-1 1 0 0,1 1-1 0 0,-1-1 0 0 0,0 1 0 0 0,0-1 0 0 0,1 1 0 0 0,-1 0 1 0 0,0-1-1 0 0,0 1 0 0 0,0-1 0 0 0,0 1 0 0 0,0-1 0 0 0,1 1 0 0 0,-1-1 1 0 0,0 1-1 0 0,0-1 0 0 0,0 1 0 0 0,0-1 0 0 0,-1 0 0 0 0,1 0-9 0 0,-1 0 0 0 0,1 0 0 0 0,-1 1 0 0 0,1-1 0 0 0,-1 0 0 0 0,0 0 0 0 0,0 0 0 0 0,1 1 0 0 0,-1-1 0 0 0,0 0 0 0 0,0 1-1 0 0,0-1 1 0 0,-1 0 0 0 0,-4-2 82 0 0,-1 0-1 0 0,1 1 0 0 0,-8-2 1 0 0,2 2-2 0 0,0 0 1 0 0,0 2-1 0 0,-1-1 1 0 0,1 1 0 0 0,0 1-1 0 0,-17 3 1 0 0,11-2-109 0 0,1 1-7 0 0,1 1 1 0 0,0 0-1 0 0,0 1 1 0 0,0 1 0 0 0,-15 8-1 0 0,2-1 0 0 0,21-9-17 0 0,-1 0 0 0 0,1 0 0 0 0,-15 11 0 0 0,14-6 16 0 0,3 3 0 0 0,3 1-10 0 0,4 1-33 0 0,0-10 38 0 0,1 1 1 0 0,0-1-1 0 0,0 0 0 0 0,0 0 1 0 0,0 0-1 0 0,1 0 0 0 0,-1 0 1 0 0,1 0-1 0 0,4 4 1 0 0,6 4-35 0 0,16 13 1 0 0,-18-16 30 0 0,0 0 0 0 0,13 15 0 0 0,-15-15 0 0 0,0 0 1 0 0,1 0-1 0 0,1-1 0 0 0,15 10 0 0 0,-13-10-3 0 0,-1 1 0 0 0,22 20 0 0 0,-26-20 11 0 0,-1-1 0 0 0,0 1 0 0 0,-1 0 0 0 0,0 0 0 0 0,-1 1 0 0 0,0 0 0 0 0,0 0 0 0 0,-1 0 0 0 0,6 20 0 0 0,-9-27 0 0 0,0-1 0 0 0,0 1 0 0 0,-1-1 0 0 0,1 1 0 0 0,-1 0 0 0 0,1-1 0 0 0,-1 1 0 0 0,0 0 0 0 0,0-1 0 0 0,0 1 0 0 0,0 0 0 0 0,-2 4 0 0 0,1 2 0 0 0,0-2 36 0 0,0 1 0 0 0,0 0 0 0 0,-1-1 0 0 0,0 1 0 0 0,0-1 0 0 0,-1 0 0 0 0,0 0 0 0 0,0 0 0 0 0,0 0 0 0 0,-1 0 0 0 0,0 0 0 0 0,-1-1 0 0 0,1 0 0 0 0,-1 0 0 0 0,0 0 0 0 0,-1-1 0 0 0,-9 8 0 0 0,8-8-36 0 0,-6 6-211 0 0,-1-1 0 0 0,0-1-1 0 0,0 0 1 0 0,-1-1 0 0 0,0-1-1 0 0,0 0 1 0 0,-19 5 0 0 0,13-8-209 0 0,0-1 0 0 0,0 0 1 0 0,-1-2-1 0 0,1-1 1 0 0,-23-2-1 0 0,42 2 464 0 0,-1 0-1 0 0,1 0 1 0 0,0 0-1 0 0,0-1 0 0 0,0 1 1 0 0,0-1-1 0 0,0 1 1 0 0,0-1-1 0 0,0 0 0 0 0,0 0 1 0 0,0 0-1 0 0,0 0 1 0 0,0 0-1 0 0,1 0 0 0 0,-1 0 1 0 0,0-1-1 0 0,1 1 1 0 0,-1-1-1 0 0,1 1 0 0 0,-1-1 1 0 0,1 0-1 0 0,0 1 1 0 0,0-1-1 0 0,0 0 1 0 0,0 0-1 0 0,0 0 0 0 0,0 0 1 0 0,0 0-1 0 0,1 0 1 0 0,-1 0-1 0 0,1 0 0 0 0,-1 0 1 0 0,1 0-1 0 0,0-1 1 0 0,0 1-1 0 0,0 0 0 0 0,0 0 1 0 0,0 0-1 0 0,0 0 1 0 0,1 0-1 0 0,-1 0 0 0 0,1-3 1 0 0,4-7 319 0 0,0 0-1 0 0,0 0 1 0 0,1 0 0 0 0,1 1-1 0 0,0 0 1 0 0,0 1 0 0 0,16-18-1 0 0,-10 15-129 0 0,0-1 0 0 0,1 2 0 0 0,1 0 0 0 0,18-12 0 0 0,-17 13-71 0 0,0 0 0 0 0,-1-2 0 0 0,0 1 0 0 0,14-18 0 0 0,17-18 177 0 0,-35 38-314 0 0,-1 0 0 0 0,1-1 0 0 0,-2-1 0 0 0,1 1 0 0 0,-2-2 0 0 0,14-24 1 0 0,-18 27-327 0 0,-2-1 0 0 0,0 1 0 0 0,0-1 0 0 0,-1 1 0 0 0,0-1 1 0 0,-1 0-1 0 0,-1-14 0 0 0,0 9-766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7:5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378 746 5583 0 0,'0'0'256'0'0,"-2"1"-6"0"0,-17 10-148 0 0,18-10-75 0 0,0 0 0 0 0,0 0 0 0 0,-1 0 0 0 0,1 0 0 0 0,0-1-1 0 0,-1 1 1 0 0,1 0 0 0 0,0-1 0 0 0,-1 1 0 0 0,1-1 0 0 0,-1 0-1 0 0,1 1 1 0 0,-1-1 0 0 0,1 0 0 0 0,-1 0 0 0 0,-2 0 0 0 0,-3 0 191 0 0,-29 1 518 0 0,34 0-754 0 0,-1-1 0 0 0,1 0 0 0 0,-1 0 0 0 0,1 0 0 0 0,-1-1 0 0 0,1 1 0 0 0,-5-2 0 0 0,-16 0-97 0 0,18 2 81 0 0,0 0-1 0 0,0 1 0 0 0,0-1 0 0 0,0 1 1 0 0,-7 2-1 0 0,-36 18-258 0 0,16-5 282 0 0,-16 9 661 0 0,47-24-241 0 0,-19 5 2918 0 0,-28 9 1638 0 0,41-17-5153 0 0,12-4 177 0 0,-2 4 26 0 0,0 1 0 0 0,1-1-1 0 0,-1 1 1 0 0,1 0 0 0 0,-1 1-1 0 0,1-1 1 0 0,0 0 0 0 0,-1 1 0 0 0,5 0-1 0 0,12-2 62 0 0,4-3 175 0 0,-22 5-149 0 0,9 0 109 0 0,2 0 46 0 0,10 0 74 0 0,38-5 1 0 0,18-8 433 0 0,-77 13-645 0 0,-2 0 0 0 0,0 0-8 0 0,0 0-33 0 0,0 0-14 0 0,14 3 53 0 0,0 0-108 0 0,0 1-10 0 0,13 3 16 0 0,-25-6 62 0 0,10 1 76 0 0,-9-1-76 0 0,53 3 770 0 0,-47-4-822 0 0,-6 0 49 0 0,-1 0-16 0 0,15 0-41 0 0,-1-1 1 0 0,1 0 0 0 0,27-7-1 0 0,112-33 894 0 0,-79 23-824 0 0,-57 12-55 0 0,23-12-1 0 0,-7 3-33 0 0,8-3 65 0 0,44-6-64 0 0,-74 20 0 0 0,29-2 0 0 0,-31 5 0 0 0,-1-1 0 0 0,0 0 0 0 0,0 0 0 0 0,0-1 0 0 0,14-6 0 0 0,4-2 0 0 0,-22 9 0 0 0,1-1 0 0 0,-1 0 0 0 0,0 0 0 0 0,6-5 0 0 0,4-3 13 0 0,0 1 0 0 0,0 1 0 0 0,1 0-1 0 0,38-11 1 0 0,-46 18-2 0 0,0 0 0 0 0,-1 1-1 0 0,1 1 1 0 0,0 0 0 0 0,16 2-1 0 0,14 6 0 0 0,-31-6 2 0 0,0 0 0 0 0,0 0 0 0 0,0-1-1 0 0,1 0 1 0 0,-1-1 0 0 0,0 0 0 0 0,1 0 0 0 0,14-3 0 0 0,18-1 19 0 0,-32 4-11 0 0,0 0 0 0 0,0-1 0 0 0,0-1-1 0 0,0 1 1 0 0,17-7 0 0 0,55-19 94 0 0,-23 8-111 0 0,9-2-3 0 0,-39 12 0 0 0,1 2 0 0 0,0 0 0 0 0,36-2 0 0 0,-53 8 0 0 0,1-2 0 0 0,0 0 0 0 0,-1 0 0 0 0,0-2 0 0 0,14-5 0 0 0,61-34 0 0 0,-42 20 0 0 0,13-9 0 0 0,8-5 0 0 0,5 2 0 0 0,36-16 0 0 0,-60 34 0 0 0,61-14-1 0 0,-34 12 66 0 0,-36 10 9 0 0,1 3 1 0 0,77-6-1 0 0,-54 8-65 0 0,22-5 63 0 0,-35 9 5 0 0,-26 1-17 0 0,46-6-1 0 0,30-4 28 0 0,-46 6-23 0 0,23-3-25 0 0,145-18 103 0 0,-191 21-123 0 0,55 1 1 0 0,3 1 5 0 0,192-27 254 0 0,-261 27-246 0 0,1 0-1 0 0,0 2 1 0 0,-1 0 0 0 0,42 7 0 0 0,41 7 25 0 0,-66-9-60 0 0,1 0 1 0 0,47 15-1 0 0,124 32-62 0 0,-193-48 85 0 0,1-1 0 0 0,-1-1 0 0 0,1 0 0 0 0,-1-2 0 0 0,1 0 0 0 0,-1-1 0 0 0,19-3 0 0 0,46-12-10 0 0,-70 13-74 0 0,0 1 1 0 0,0 0-1 0 0,0 1 1 0 0,1 0-1 0 0,-1 1 1 0 0,16 1-1 0 0,-23 0-44 0 0,-5-1 100 0 0,30 9-195 0 0,-27-8 114 0 0,-2-1-70 0 0,0 0-5 0 0,0 0 3 0 0,9-1-481 0 0,-5 1 409 0 0,-1-1-1 0 0,0 0 1 0 0,1 0 0 0 0,-1 0-1 0 0,0 0 1 0 0,0 0 0 0 0,0-1-1 0 0,0 0 1 0 0,0 1 0 0 0,0-1-1 0 0,0 0 1 0 0,-1 0 0 0 0,1-1-1 0 0,-1 1 1 0 0,1-1 0 0 0,-1 1 0 0 0,0-1-1 0 0,0 0 1 0 0,0 1 0 0 0,2-5-1 0 0,7-16-1535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8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891 213 13415 0 0,'0'0'614'0'0,"-5"7"204"0"0,4-7-791 0 0,0 1 0 0 0,1 0-1 0 0,-1-1 1 0 0,0 1 0 0 0,1-1 0 0 0,-1 0-1 0 0,0 1 1 0 0,0-1 0 0 0,1 1-1 0 0,-1-1 1 0 0,0 0 0 0 0,0 0 0 0 0,0 0-1 0 0,0 1 1 0 0,0-1 0 0 0,1 0-1 0 0,-1 0 1 0 0,0 0 0 0 0,0 0-1 0 0,0 0 1 0 0,0-1 0 0 0,0 1 0 0 0,1 0-1 0 0,-1 0 1 0 0,0 0 0 0 0,0-1-1 0 0,0 1 1 0 0,0 0 0 0 0,-1-2 0 0 0,1 2 1 0 0,0-1 0 0 0,0 1 0 0 0,-1-1 1 0 0,1 1-1 0 0,-1 0 0 0 0,1-1 0 0 0,0 1 1 0 0,-1 0-1 0 0,-2 0 0 0 0,4-3-203 0 0,0 0 0 0 0,-1 0 0 0 0,0 1 1 0 0,1-1-1 0 0,-1 0 0 0 0,-2-4 0 0 0,-3-10-445 0 0,4 12 493 0 0,1-1-1 0 0,-1 1 0 0 0,-1-1 1 0 0,-2-4-1 0 0,4 8 152 0 0,0 0 0 0 0,0 0 0 0 0,0 1-1 0 0,0-1 1 0 0,-1 0 0 0 0,1 1 0 0 0,0-1 0 0 0,-1 1 0 0 0,1-1 0 0 0,-1 1 0 0 0,0 0 0 0 0,1 0-1 0 0,-3-2 1 0 0,2 3 200 0 0,-2 0 29 0 0,0 1 0 0 0,0-1 0 0 0,1 1 0 0 0,-1 0 0 0 0,0 1-1 0 0,0-1 1 0 0,1 1 0 0 0,-1-1 0 0 0,1 1 0 0 0,-6 4 0 0 0,-2 2 144 0 0,-18 17 0 0 0,-25 31-213 0 0,18-22-200 0 0,6-6-40 0 0,9-8 30 0 0,-26 20-1 0 0,23-21 26 0 0,-48 42 143 0 0,28-23-7 0 0,31-29-129 0 0,1 1 0 0 0,-21 23-1 0 0,27-28-7 0 0,4-3 24 0 0,0 0 0 0 0,0 0 0 0 0,0 0 0 0 0,0 0 0 0 0,0 1 0 0 0,-3 4 0 0 0,-11 20 475 0 0,-7 13-204 0 0,-10 18-283 0 0,21-35-10 0 0,6-11 0 0 0,-1 0 0 0 0,-12 17 0 0 0,16-24 0 0 0,0 0 0 0 0,0-1 0 0 0,1 1 0 0 0,-4 10 0 0 0,-5 11 0 0 0,-14 32 54 0 0,21-48 28 0 0,0-1 0 0 0,1 0 1 0 0,-2 12-1 0 0,0-4 111 0 0,4-11-125 0 0,0 0 1 0 0,0-1-1 0 0,0 12 0 0 0,0 4 43 0 0,1-19-111 0 0,0 1 0 0 0,-1-1 0 0 0,1 1 0 0 0,0-1 0 0 0,-1 0 0 0 0,0 0 0 0 0,0 1 0 0 0,1-1 0 0 0,-1 0 0 0 0,0 0 0 0 0,-2 3 0 0 0,-1 1 0 0 0,1 0 0 0 0,1-1 0 0 0,-1 1 0 0 0,0-1 0 0 0,0 0 0 0 0,-6 7 0 0 0,-1 2 0 0 0,-26 39 487 0 0,36-51-196 0 0,0-2 11 0 0,0 0 2 0 0,0 2 0 0 0,0 3-112 0 0,0 0 0 0 0,0 0-1 0 0,1 0 1 0 0,0 0 0 0 0,2 6 0 0 0,-2-9-95 0 0,-1 0-17 0 0,5 12-79 0 0,1 9-87 0 0,-10-6-30 0 0,-3 4 85 0 0,0 4 121 0 0,4-14 9 0 0,0 0 1 0 0,-1 0-1 0 0,-7 15 1 0 0,10-25 4 0 0,1 2 0 0 0,0 2 13 0 0,0 0 0 0 0,0 1 0 0 0,0-1-1 0 0,2 9 1 0 0,-1-12-37 0 0,0 0-13 0 0,5 10-69 0 0,-6-11-2 0 0,0 0-1 0 0,1 0 1 0 0,-1 0-1 0 0,1 0 1 0 0,0 0-1 0 0,-1 0 1 0 0,1-1-1 0 0,0 1 1 0 0,-1 0-1 0 0,1 0 1 0 0,0 0-1 0 0,0-1 1 0 0,0 1-1 0 0,0 0 1 0 0,1 0-1 0 0,0 6-22 0 0,1 4-31 0 0,1 3 42 0 0,-4-9-12 0 0,-1 14 12 0 0,1-18 20 0 0,1 1 0 0 0,-1-1 0 0 0,0 1 0 0 0,0 0-1 0 0,0-1 1 0 0,0 1 0 0 0,0 0 0 0 0,0-1 0 0 0,-1 1 0 0 0,1-1 0 0 0,-1 1-1 0 0,1-1 1 0 0,-1 1 0 0 0,0 2 0 0 0,-1-2 3 0 0,1 0-1 0 0,0 0 1 0 0,0 0-1 0 0,0 0 1 0 0,0 1 0 0 0,0-1-1 0 0,1 0 1 0 0,-1 5-1 0 0,-1-4 7 0 0,1 28-15 0 0,1-19 2 0 0,3 5 2 0 0,0-14-5 0 0,-1-2-7 0 0,3 5-43 0 0,4 10-40 0 0,-9-16 91 0 0,2 6-57 0 0,0-3-15 0 0,11 9 38 0 0,4 4-17 0 0,-11-10 44 0 0,-6-6 9 0 0,1 1 0 0 0,-1-1 0 0 0,1 1-1 0 0,-1-1 1 0 0,1 1 0 0 0,-1-1 0 0 0,1 1 0 0 0,-1 0 0 0 0,0-1-1 0 0,1 1 1 0 0,-1 0 0 0 0,0 0 0 0 0,1 0 0 0 0,7 36 0 0 0,-6-30-1 0 0,-1-3 0 0 0,0 0-1 0 0,-1 1 0 0 0,1-1 1 0 0,-1 1-1 0 0,0-1 1 0 0,-2 9-1 0 0,1-9-14 0 0,0 30-28 0 0,1-29 28 0 0,0 3 106 0 0,10 14 145 0 0,-3-9-225 0 0,-3-11-8 0 0,3 1-63 0 0,11 11-96 0 0,-1 2 74 0 0,-14-13 35 0 0,25 42 36 0 0,-23-37 28 0 0,0-1-1 0 0,0 1 1 0 0,1-1-1 0 0,13 13 1 0 0,-12-13 23 0 0,-6-6-38 0 0,0 0 0 0 0,0 0 0 0 0,0 0-1 0 0,0 0 1 0 0,0 0 0 0 0,1 0-1 0 0,-1 0 1 0 0,0 0 0 0 0,0 0-1 0 0,1-1 1 0 0,-1 1 0 0 0,1 0 0 0 0,-1-1-1 0 0,3 1 1 0 0,2 1-1 0 0,-1 1 5 0 0,1 0 0 0 0,-1-1 0 0 0,1 1 1 0 0,-1-1-1 0 0,1-1 0 0 0,0 1 0 0 0,0-1 0 0 0,-1 0 0 0 0,10 0 0 0 0,10 2 69 0 0,-19-2-43 0 0,0 0-1 0 0,0-1 0 0 0,0 0 0 0 0,0 0 0 0 0,8-1 0 0 0,12-1 40 0 0,-6 1-70 0 0,-1 3 0 0 0,-19-2 0 0 0,14 2-7 0 0,-12-1-6 0 0,1-1 0 0 0,-1 0 0 0 0,0 1 0 0 0,1-1 0 0 0,-1 1 0 0 0,1 0 0 0 0,-1 0-1 0 0,0 0 1 0 0,4 2 0 0 0,0 0-9 0 0,-3-1 11 0 0,1-1 0 0 0,-1 1 0 0 0,0 0-1 0 0,0 0 1 0 0,0 0 0 0 0,0 1 0 0 0,0-1 0 0 0,0 1-1 0 0,4 4 1 0 0,-1 1-17 0 0,8 5 16 0 0,3-1 21 0 0,-11-11 12 0 0,-1 1 2 0 0,1 1-9 0 0,1 1-1 0 0,-1-1 0 0 0,1-1 0 0 0,0 1 1 0 0,0-1-1 0 0,0-1 0 0 0,0 1 0 0 0,0-1 1 0 0,1 0-1 0 0,-1-1 0 0 0,0 1 0 0 0,0-2 1 0 0,1 1-1 0 0,9-2 0 0 0,19-1 64 0 0,9-1 21 0 0,-31 2-65 0 0,1 1 1 0 0,18-1-1 0 0,17 0 37 0 0,-45 1-60 0 0,4 0-7 0 0,18 8-5 0 0,66 25-74 0 0,-89-30 51 0 0,17 2-10 0 0,-19-4 35 0 0,8 3 0 0 0,-5-1 0 0 0,0-1 0 0 0,0-1 0 0 0,-1 1 0 0 0,1-1 0 0 0,0 0 0 0 0,0 0 0 0 0,8-1 0 0 0,9-1 27 0 0,0-2 1 0 0,0 0-1 0 0,0-1 0 0 0,22-10 0 0 0,-32 11-20 0 0,-4 1 7 0 0,1 1 0 0 0,-1-1 1 0 0,15-1-1 0 0,3 0-14 0 0,-20 3 0 0 0,0 0 0 0 0,1 0 0 0 0,-1 0 0 0 0,0 1 0 0 0,1 0 0 0 0,6 1 0 0 0,92 8 0 0 0,-81-7 0 0 0,-20-3 0 0 0,0 1 0 0 0,0 1 0 0 0,0-1 0 0 0,0 1 0 0 0,7 1 0 0 0,-2 0 0 0 0,0 0 0 0 0,15 1 0 0 0,4 1 0 0 0,-16-2 3 0 0,1 0 16 0 0,1 0 0 0 0,0 0 1 0 0,23-2-1 0 0,4-2 93 0 0,-14 0-85 0 0,36-7-1 0 0,-35 5 38 0 0,43-4-53 0 0,-60 7-11 0 0,0-1 0 0 0,0 0 0 0 0,10-3 0 0 0,-11 2 0 0 0,0 0 0 0 0,1 1 0 0 0,10-1 0 0 0,-18 3 0 0 0,1 0 0 0 0,-1 0 0 0 0,0 0 0 0 0,0 0 0 0 0,0-1 0 0 0,0 1 0 0 0,0-1 0 0 0,0 0 0 0 0,4-1 0 0 0,1-2 0 0 0,1 1 0 0 0,-1 0 0 0 0,1-1 0 0 0,-1-1 0 0 0,0 1 0 0 0,0-1 0 0 0,8-7 0 0 0,17-10 0 0 0,-17 14 0 0 0,-11 6 0 0 0,-1 0 0 0 0,0 0 0 0 0,0-1 0 0 0,0 0 0 0 0,4-3 0 0 0,24-25 64 0 0,-6 3 13 0 0,-18 18-13 0 0,1 0 0 0 0,1 1-1 0 0,18-15 1 0 0,-25 22-16 0 0,6-7-39 0 0,-3 2-5 0 0,16-25 6 0 0,-13 19 55 0 0,-8 10 13 0 0,12-20-40 0 0,-9 16-48 0 0,0-1 0 0 0,0 1 0 0 0,-1 0 0 0 0,0-1 0 0 0,0 0 0 0 0,-1 0 0 0 0,0 0 0 0 0,1-12 0 0 0,5-18-39 0 0,1 15 7 0 0,-2-1-1 0 0,0 0 0 0 0,-2 0 1 0 0,0-1-1 0 0,-2 1 0 0 0,0-39 1 0 0,-3 31 320 0 0,-7-47 1 0 0,5 62-274 0 0,2 1 0 0 0,0-23-1 0 0,1 23-59 0 0,-1-1-1 0 0,-2-15 1 0 0,2 28-2 0 0,0-1 0 0 0,0 1 0 0 0,1 0 0 0 0,0-1 0 0 0,0 1 0 0 0,2-6 0 0 0,0-2-4 0 0,1-26-75 0 0,-3 31 99 0 0,-1 4 26 0 0,0 0 1 0 0,0 0-1 0 0,0-1 0 0 0,0 1 0 0 0,-1 0 0 0 0,1 0 0 0 0,-1 0 1 0 0,0 0-1 0 0,0 0 0 0 0,-2-4 0 0 0,-5-14 82 0 0,7 19-6 0 0,-2-10 52 0 0,-5-8-106 0 0,1 3-11 0 0,-8-30 0 0 0,1-34 0 0 0,0 4 0 0 0,13 69 0 0 0,0 6 0 0 0,1-1 0 0 0,-1 0 0 0 0,1 1 0 0 0,-1-1 0 0 0,0 1 0 0 0,0 0 0 0 0,0-1 0 0 0,0 1 0 0 0,-2-4 0 0 0,1 0 0 0 0,1 5 0 0 0,0-1 0 0 0,0 0 0 0 0,1 0 0 0 0,-1 1 0 0 0,0-1 0 0 0,-1 0 0 0 0,1 1 0 0 0,0-1 0 0 0,0 1 0 0 0,-1 0 0 0 0,1-1 0 0 0,-1 1 0 0 0,-1-1 0 0 0,-21-19 34 0 0,16 15-32 0 0,1 0 0 0 0,0 0 0 0 0,0-1 0 0 0,0 0 0 0 0,1 0 0 0 0,0-1 0 0 0,0 1 0 0 0,-4-10 0 0 0,-12-23-55 0 0,14 24-150 0 0,-13-29 0 0 0,9 17 27 0 0,7 18 79 0 0,-7-22 0 0 0,10 24 65 0 0,0 0 1 0 0,-1 0 0 0 0,1 1-1 0 0,-2-1 1 0 0,1 1 0 0 0,-1-1-1 0 0,0 1 1 0 0,-1 0-1 0 0,1 0 1 0 0,-2 1 0 0 0,1 0-1 0 0,0 0 1 0 0,-1 0 0 0 0,-9-7-1 0 0,-4-3 32 0 0,17 15 0 0 0,1 0 0 0 0,0 0 0 0 0,0 0 0 0 0,-1-1 0 0 0,1 1 0 0 0,0 0 0 0 0,0-1 0 0 0,0 1 0 0 0,1-1 0 0 0,-1 0 0 0 0,-1-2 0 0 0,-1-2 0 0 0,-3-1-52 0 0,0 1 0 0 0,0-1 0 0 0,-11-7 0 0 0,12 9 0 0 0,1 1-1 0 0,-1-1 1 0 0,1-1-1 0 0,0 1 1 0 0,-6-10-1 0 0,6 9 29 0 0,0 0 0 0 0,0 0 0 0 0,-1 0-1 0 0,-7-7 1 0 0,-46-37 119 0 0,50 44-40 0 0,-1 0 1 0 0,1 1 0 0 0,-1 0-1 0 0,0 0 1 0 0,-1 1 0 0 0,-15-6-1 0 0,9 5-73 0 0,0 1-1 0 0,0 1 0 0 0,-17-1 1 0 0,17 2-50 0 0,0-1 0 0 0,0 0 0 0 0,-22-8-1 0 0,17 4-141 0 0,-1 1 0 0 0,-26-3 0 0 0,12 2 75 0 0,21 5 135 0 0,1 0-1 0 0,-1 1 1 0 0,1 1-1 0 0,-22 2 1 0 0,-8 0 55 0 0,-28-6 161 0 0,42 1-152 0 0,27 3-62 0 0,1 0-1 0 0,0 0 0 0 0,0 0 1 0 0,0 0-1 0 0,0-1 0 0 0,-1 1 1 0 0,1-1-1 0 0,0 0 0 0 0,-2-1 1 0 0,-17-3-5 0 0,-34-10 338 0 0,53 14-254 0 0,0 1-1 0 0,-3 0-32 0 0,3-1-37 0 0,0 1-1 0 0,0-1 1 0 0,0 1 0 0 0,0 0-1 0 0,0 0 1 0 0,0 0 0 0 0,0 0-1 0 0,0 1 1 0 0,0-1 0 0 0,0 1-1 0 0,-2 0 1 0 0,-60 10 149 0 0,51-8-185 0 0,0 0 1 0 0,0 0-1 0 0,-15 6 0 0 0,23-7 25 0 0,-1 0-26 0 0,3-1 18 0 0,1 0-1 0 0,-1 0 1 0 0,0 0 0 0 0,1-1 0 0 0,-1 1-1 0 0,0-1 1 0 0,0 0 0 0 0,0 1 0 0 0,0-1-1 0 0,-2-1 1 0 0,-11 2-46 0 0,10-1 65 0 0,-1 0 0 0 0,0 0 0 0 0,1 0 0 0 0,-1-1 0 0 0,-11-3 0 0 0,13 2 43 0 0,3 2-36 0 0,0-1 0 0 0,-1 1 0 0 0,1 0 0 0 0,0 0-1 0 0,0-1 1 0 0,0 1 0 0 0,-1 0 0 0 0,1 1 0 0 0,0-1-1 0 0,0 0 1 0 0,-4 2 0 0 0,-50 8 115 0 0,48-9-106 0 0,6-1-22 0 0,-1 1 1 0 0,1-1 0 0 0,-1 1-1 0 0,1 0 1 0 0,-1 0 0 0 0,1-1-1 0 0,0 2 1 0 0,0-1 0 0 0,-4 2-1 0 0,-10 4-13 0 0,1 0 0 0 0,-2-1 0 0 0,-22 6 0 0 0,19-7 13 0 0,10-1 36 0 0,7-3-37 0 0,-1 0 1 0 0,1 0 0 0 0,0 0 0 0 0,-1 0-1 0 0,1 0 1 0 0,-6 0 0 0 0,6 0-101 0 0,-1 0-1 0 0,0 1 1 0 0,1 0 0 0 0,-1 0-1 0 0,1 0 1 0 0,-1 0 0 0 0,1 0-1 0 0,-4 5 1 0 0,5-5-36 0 0,-3 1-105 0 0,0 1-1 0 0,1 1 1 0 0,0-1 0 0 0,0 0-1 0 0,0 1 1 0 0,1 0 0 0 0,-1 0-1 0 0,1 0 1 0 0,-4 9 0 0 0,-3 12-3138 0 0,4-12 30 0 0,0 1-2546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8:4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26 824 919 0 0,'0'0'295'0'0,"-1"-1"1540"0"0,-6 0-1503 0 0,3 2 5554 0 0,-7 6-3172 0 0,9-5-1695 0 0,10-6-1436 0 0,0 1 629 0 0,0 0 0 0 0,0 1-1 0 0,17-3 1 0 0,-17 4 8 0 0,1-1 1 0 0,0 0 0 0 0,-1-1-1 0 0,9-3 1 0 0,-7 1-71 0 0,0-1-1 0 0,-1 0 1 0 0,0 0 0 0 0,0-1 0 0 0,10-10 0 0 0,36-43 67 0 0,-37 39-175 0 0,33-31 0 0 0,-11 21 8 0 0,77-45 1 0 0,-76 52-163 0 0,-2-1-1 0 0,51-43 1 0 0,-72 50-215 0 0,0 0 1 0 0,-1 0-1 0 0,-1-2 0 0 0,-1 0 1 0 0,-1-1-1 0 0,-1 0 1 0 0,-1-1-1 0 0,0 0 1 0 0,-2-1-1 0 0,12-37 1 0 0,9-46-1668 0 0,-23 78 1306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37 279 5983 0 0,'2'0'274'0'0,"3"0"88"0"0,1 0 65 0 0,0 0 0 0 0,1 1 0 0 0,-1-1 0 0 0,8 3 11312 0 0,-28-20-11491 0 0,4 5-243 0 0,4 6-13 0 0,0-1 1 0 0,1 0 0 0 0,-1 0-1 0 0,1 0 1 0 0,1-1 0 0 0,0 1-1 0 0,0-1 1 0 0,0 0 0 0 0,1 0-1 0 0,-3-12 1 0 0,4 10-59 0 0,0 1-1 0 0,1 0 1 0 0,1-1 0 0 0,-1 1 0 0 0,2-1-1 0 0,1-12 1 0 0,-1 17 34 0 0,-1 0 0 0 0,2 0 0 0 0,-1 0-1 0 0,1 0 1 0 0,-1 1 0 0 0,1-1 0 0 0,1 0 0 0 0,-1 1-1 0 0,1 0 1 0 0,-1-1 0 0 0,1 1 0 0 0,1 0-1 0 0,4-5 1 0 0,-6 8 31 0 0,0-1 0 0 0,0 1 0 0 0,1 0 0 0 0,-1-1 1 0 0,0 1-1 0 0,1 0 0 0 0,-1 1 0 0 0,1-1 0 0 0,-1 0 0 0 0,1 1 0 0 0,-1-1 0 0 0,1 1 0 0 0,0 0 0 0 0,-1 0 0 0 0,1 0 0 0 0,2 0 0 0 0,7 2 12 0 0,0 0-1 0 0,14 3 1 0 0,-16-2 15 0 0,16 2-1 0 0,2-1 0 0 0,-1 0 1 0 0,0-3-1 0 0,1 0 0 0 0,-1-1 1 0 0,0-2-1 0 0,44-8 0 0 0,-70 10 65 0 0,0 2-32 0 0,0-1 0 0 0,-1 1 0 0 0,0 0 0 0 0,1 0 0 0 0,-1-1 0 0 0,0 1 0 0 0,0 0 0 0 0,0 0 0 0 0,0 0 0 0 0,0 3 0 0 0,-4 6 49 0 0,1 1 0 0 0,-2 0-1 0 0,1-1 1 0 0,-2 0 0 0 0,-11 18 0 0 0,6-10-17 0 0,-7 11-430 0 0,-1 0 1 0 0,-2-1-1 0 0,-1-1 1 0 0,-2-1-1 0 0,-47 43 1 0 0,64-65-27 0 0,1 0 0 0 0,-1 0 0 0 0,0 0 0 0 0,-15 7 0 0 0,21-12-298 0 0,6-13-9352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8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6911 0 0,'0'0'528'0'0,"0"0"-144"0"0,0 0 662 0 0,0 0 330 0 0,2-1 61 0 0,4 0-1131 0 0,-1 0 1 0 0,1 0-1 0 0,0-1 1 0 0,-1 0-1 0 0,1 0 1 0 0,-1 0-1 0 0,10-6 1 0 0,35-28 146 0 0,-19 13 55 0 0,13-4-20 0 0,0 2 0 0 0,83-33 0 0 0,8-3-265 0 0,-110 47-240 0 0,0 0-1 0 0,-1-2 1 0 0,26-22 0 0 0,-15 7-423 0 0,45-53 0 0 0,-9-1-3535 0 0,-6 2-1132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12 517 6823 0 0,'0'0'308'0'0,"0"0"-1"0"0,-2 0-198 0 0,-5 1-41 0 0,5-1 220 0 0,2 0 91 0 0,0 0 18 0 0,0 0-33 0 0,0 0-152 0 0,0 0-69 0 0,0 0-14 0 0,0 0 5 0 0,0 0 22 0 0,0 0 10 0 0,0 0 2 0 0,0 0-8 0 0,2 0-34 0 0,38 1 190 0 0,-38 0-206 0 0,-2-1 2 0 0,2 1 0 0 0,13 10 41 0 0,-13-6-140 0 0,-2-2 7 0 0,2 1-1 0 0,0 0 0 0 0,-1 1 0 0 0,1-1 0 0 0,-1 0 0 0 0,0 0 0 0 0,-1 1 0 0 0,1-1 1 0 0,-1 1-1 0 0,1-1 0 0 0,-1 0 0 0 0,-1 1 0 0 0,1-1 0 0 0,-1 1 0 0 0,-1 6 0 0 0,-14 72 453 0 0,-4-19-58 0 0,19-60-380 0 0,0-1-1 0 0,1 0 1 0 0,-1 0 0 0 0,1 1 0 0 0,-1 5 0 0 0,1-3 13 0 0,0-3 35 0 0,0-3 4 0 0,0 0 2 0 0,0 0 0 0 0,2-2-45 0 0,0 1 0 0 0,0 0-1 0 0,0 0 1 0 0,0-1 0 0 0,0 1-1 0 0,0-1 1 0 0,0 0 0 0 0,0 1-1 0 0,-1-1 1 0 0,3-4 0 0 0,-2 3 17 0 0,99-120 1354 0 0,65-71-30 0 0,-124 148-1233 0 0,3 3-1 0 0,1 2 0 0 0,2 1 1 0 0,64-39-1 0 0,197-87-734 0 0,-232 129 288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40 568 10999 0 0,'0'0'499'0'0,"-1"-1"-4"0"0,-7-2-317 0 0,0-4-51 0 0,1 3-125 0 0,3 6 689 0 0,3-1-676 0 0,0 0 0 0 0,0 1 1 0 0,0-1-1 0 0,0 0 0 0 0,0 1 0 0 0,0-1 0 0 0,1 1 0 0 0,-1-1 0 0 0,0 1 0 0 0,1-1 0 0 0,-1 1 0 0 0,1-1 1 0 0,0 1-1 0 0,-1 0 0 0 0,1-1 0 0 0,0 3 0 0 0,0 0-4 0 0,0-3-17 0 0,0 0-1 0 0,-1 0 0 0 0,1 0 1 0 0,0 0-1 0 0,0-1 0 0 0,0 1 1 0 0,1 0-1 0 0,-1 0 0 0 0,0 0 1 0 0,0-1-1 0 0,0 1 0 0 0,1 0 1 0 0,-1 0-1 0 0,1 0 0 0 0,0 3-6 0 0,6 8 2 0 0,-5-9 20 0 0,0-1 0 0 0,1 1-1 0 0,-1-1 1 0 0,1 0 0 0 0,-1 0-1 0 0,1 0 1 0 0,0 0 0 0 0,-1 0-1 0 0,1-1 1 0 0,0 1 0 0 0,0-1-1 0 0,0 0 1 0 0,1 0 0 0 0,-1 0-1 0 0,0 0 1 0 0,0-1 0 0 0,6 1-1 0 0,4-1 461 0 0,-1 1 0 0 0,1 0 0 0 0,19 5 0 0 0,-30-6-263 0 0,0 1-80 0 0,8 1-5 0 0,-3 0-48 0 0,1 0 0 0 0,-1 1 0 0 0,10 3-1 0 0,-8-2-61 0 0,-5-2 32 0 0,6 2-33 0 0,7 2-12 0 0,-12-6 3 0 0,-1-1 11 0 0,-2 1-7 0 0,0 0-1 0 0,1 0 1 0 0,-1-1-1 0 0,0 1 1 0 0,0 0 0 0 0,0-1-1 0 0,0 1 1 0 0,0-1 0 0 0,0 0-1 0 0,0 0 1 0 0,0 0 0 0 0,3-1-1 0 0,20-19 34 0 0,-7 4-5 0 0,112-84 124 0 0,191-146-8 0 0,12 19-685 0 0,-234 168 256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37:1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3511 0 0,'0'0'344'0'0,"-6"18"-1872"0"0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37:1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3223 0 0,'0'0'1428'0'0,"2"-10"6012"0"0,3 5-7193 0 0,0 1-1 0 0,1 0 0 0 0,10-5 1 0 0,-8 4 26 0 0,1 0 1 0 0,10-9 0 0 0,15-16 3627 0 0,-32 30-3690 0 0,9 0 249 0 0,0 0 1 0 0,-1-1-1 0 0,1 0 1 0 0,14-3 0 0 0,-15 1-436 0 0,3 1 18 0 0,-1 1-21 0 0,-8 2 26 0 0,4 2-25 0 0,-4-2 20 0 0,5 1-21 0 0,-4-1 26 0 0,-2 1-32 0 0,1-1-1 0 0,0 0 1 0 0,1 0-1 0 0,-1-1 1 0 0,0 1-1 0 0,0-1 0 0 0,0 0 1 0 0,0 0-1 0 0,8-2 1 0 0,18-4 183 0 0,-25 5-144 0 0,1-1 0 0 0,-1 1-1 0 0,1 0 1 0 0,7 0 0 0 0,-1 1 5 0 0,0-3-37 0 0,0 0 20 0 0,-2 2-22 0 0,-2-1 33 0 0,-6 1-54 0 0,-1 1 0 0 0,1 0 0 0 0,-1 0 0 0 0,1 0-1 0 0,-1 0 1 0 0,1 0 0 0 0,0 0 0 0 0,-1 0 0 0 0,1 0 0 0 0,-1 1 0 0 0,3 0 0 0 0,20 4 75 0 0,-8-4-21 0 0,-13-3-63 0 0,-3 2 13 0 0,1 0 0 0 0,-1 0 1 0 0,0 0-1 0 0,0 0 0 0 0,0-1 0 0 0,0 1 0 0 0,1 0 0 0 0,-1 0 0 0 0,0 0 1 0 0,0 0-1 0 0,0 0 0 0 0,1 0 0 0 0,-1 0 0 0 0,0 0 0 0 0,0 0 0 0 0,1 0 1 0 0,-1 0-1 0 0,0 0 0 0 0,0 0 0 0 0,0 0 0 0 0,1 0 0 0 0,-1 0 1 0 0,0 0-1 0 0,0 0 0 0 0,0 0 0 0 0,1 0 0 0 0,-1 0 0 0 0,0 0 0 0 0,0 0 1 0 0,0 0-1 0 0,1 1 0 0 0,-1-1 0 0 0,0 0 0 0 0,0 0 0 0 0,1 0 1 0 0,3 2 80 0 0,1-1 0 0 0,0 0 0 0 0,0 0 0 0 0,0-1 0 0 0,0 0 0 0 0,0 0 0 0 0,0 0 1 0 0,0 0-1 0 0,0-1 0 0 0,0 0 0 0 0,0 0 0 0 0,8-3 0 0 0,6-1-18 0 0,0-2 0 0 0,-1 0 1 0 0,27-16-1 0 0,-36 18-64 0 0,-3 2 0 0 0,1-1 14 0 0,0 1-1 0 0,-1 0 0 0 0,2 0 1 0 0,-1 1-1 0 0,0 0 0 0 0,8-1 0 0 0,-8 0-4 0 0,-5 2-12 0 0,0 0 0 0 0,0 1 0 0 0,0-1 0 0 0,0 1 0 0 0,0-1 0 0 0,0 1 0 0 0,0 0 0 0 0,0 0-1 0 0,1 0 1 0 0,-1 0 0 0 0,0 0 0 0 0,3 1 0 0 0,2-1 0 0 0,-4 0 0 0 0,0 0 0 0 0,-1 0 0 0 0,1 1 0 0 0,0-1 0 0 0,0 1 0 0 0,0 0 0 0 0,0 0 0 0 0,0 0 0 0 0,3 2 0 0 0,1-1 0 0 0,5 3 0 0 0,-1-1 0 0 0,0 2 0 0 0,0-1 0 0 0,19 14 0 0 0,-27-16 0 0 0,16 8 0 0 0,-16-9 0 0 0,1 0 0 0 0,0 0 0 0 0,0 0 0 0 0,1-1 0 0 0,-1 0 0 0 0,0 1 0 0 0,9 0-1 0 0,-3 0 13 0 0,-6-2 1 0 0,-1 1 0 0 0,0-1 0 0 0,1 0 0 0 0,-1 1 0 0 0,0-2 0 0 0,1 1 0 0 0,-1 0 0 0 0,0-1 0 0 0,1 1 0 0 0,5-3 0 0 0,30-15 438 0 0,-17 8-256 0 0,22-12-43 0 0,-32 18-152 0 0,0 2 0 0 0,0 2 0 0 0,-7 0 0 0 0,0 1 1 0 0,-1 0-1 0 0,1 0 0 0 0,-1 1 1 0 0,1-1-1 0 0,-1 1 0 0 0,1 0 1 0 0,-1 0-1 0 0,0 0 1 0 0,0 1-1 0 0,0 0 0 0 0,0 0 1 0 0,7 6-1 0 0,-8-6-8 0 0,0 0-1 0 0,1 0 1 0 0,-1 0 0 0 0,1-1-1 0 0,0 1 1 0 0,8 3 0 0 0,-4-3 0 0 0,0-1 0 0 0,0 0 1 0 0,0 0-1 0 0,1 0 0 0 0,-1-1 0 0 0,0-1 1 0 0,1 1-1 0 0,-1-1 0 0 0,16-2 0 0 0,-13 0 0 0 0,1-1-1 0 0,-1 0 0 0 0,1-1 0 0 0,-1 0 1 0 0,0-1-1 0 0,14-8 0 0 0,-17 9 10 0 0,18-12 46 0 0,1 2 1 0 0,1 1-1 0 0,38-12 1 0 0,-53 21-34 0 0,1 1 0 0 0,-1 1 0 0 0,1 0 0 0 0,-1 1 0 0 0,1 1 0 0 0,0 0 0 0 0,0 0 0 0 0,-1 2 0 0 0,1 0 0 0 0,23 6 0 0 0,-32-7-24 0 0,-1 0 0 0 0,0 0 0 0 0,0 0 0 0 0,0-1 0 0 0,1 0 0 0 0,-1 0 0 0 0,0 0 0 0 0,0 0 0 0 0,1 0 0 0 0,-1-1 0 0 0,0 0 0 0 0,0 0 0 0 0,0 0 0 0 0,0 0 0 0 0,8-5 0 0 0,-2 2 1 0 0,48-23 94 0 0,-38 17-32 0 0,-1 1 0 0 0,26-7 0 0 0,-33 12-50 0 0,70-16-53 0 0,-73 18 43 0 0,0 1 1 0 0,0 0-1 0 0,0 1 1 0 0,0 0-1 0 0,0 1 0 0 0,0 0 1 0 0,12 2-1 0 0,33 13-3 0 0,-46-13 6 0 0,0 0 1 0 0,1-1-1 0 0,-1 0 0 0 0,1-1 0 0 0,-1 1 1 0 0,1-2-1 0 0,16 1 0 0 0,-15-2 24 0 0,-1 0-1 0 0,0 0 1 0 0,0-1-1 0 0,1 0 1 0 0,-1-1-1 0 0,-1 0 1 0 0,1 0 0 0 0,11-6-1 0 0,-16 6-21 0 0,26-8 15 0 0,-22 8 16 0 0,-6 3-84 0 0,0 1-6 0 0,10 4 49 0 0,2 0 12 0 0,0-2 0 0 0,-4-2-16 0 0,-8-1-59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37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6991 0 0,'0'0'2160'0'0,"7"-11"-3032"0"0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14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93 919 0 0,'-9'-1'80'0'0,"-12"-4"1173"0"0,17 4-9 0 0,0 0-1 0 0,0-1 1 0 0,0 1-1 0 0,-6-5 1 0 0,8 4-634 0 0,-1 1 0 0 0,1-1 0 0 0,0 0-1 0 0,0 0 1 0 0,0 0 0 0 0,0 0 0 0 0,-3-4 0 0 0,-4-13-1737 0 0,8 16 875 0 0,0 1 1 0 0,1 0-1 0 0,-1 0 1 0 0,0 0-1 0 0,0 0 1 0 0,0-1-1 0 0,0 1 0 0 0,-1 0 1 0 0,1 1-1 0 0,0-1 1 0 0,-1 0-1 0 0,1 0 1 0 0,-1 1-1 0 0,0-1 0 0 0,0 1 1 0 0,1-1-1 0 0,-1 1 1 0 0,-4-3-1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15:4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8783 0 0,'0'0'4987'0'0,"2"0"-4260"0"0,14-5 469 0 0,22-9 0 0 0,5-2-411 0 0,-37 15-763 0 0,1-1 0 0 0,0 1 0 0 0,-1 0 0 0 0,1 1 0 0 0,-1 0 0 0 0,1 0 0 0 0,0 0-1 0 0,-1 0 1 0 0,1 1 0 0 0,-1 1 0 0 0,1-1 0 0 0,12 5 0 0 0,0 1-25 0 0,0 1 1 0 0,20 11-1 0 0,-20-10 55 0 0,32 13 1 0 0,-44-20-7 0 0,0 0-1 0 0,1 0 1 0 0,-1-1-1 0 0,1 0 1 0 0,0 0-1 0 0,-1-1 1 0 0,1 0-1 0 0,9-1 1 0 0,23-6 719 0 0,0-2 1 0 0,69-25-1 0 0,-76 21-611 0 0,1 3-1 0 0,1 0 1 0 0,0 2-1 0 0,42-4 1 0 0,-54 12-753 0 0,-4 3-37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15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78 196 6447 0 0,'-1'1'499'0'0,"-12"6"507"0"0,1-1 0 0 0,-14 4 0 0 0,1-1 6897 0 0,28-3-7835 0 0,0-1-1 0 0,0 0 1 0 0,1 0-1 0 0,0 0 1 0 0,0-1-1 0 0,0 0 1 0 0,1 1-1 0 0,-1-1 1 0 0,1-1-1 0 0,0 1 1 0 0,0-1-1 0 0,0 0 1 0 0,0 0-1 0 0,1 0 1 0 0,-1-1-1 0 0,10 3 1 0 0,7 1 83 0 0,1-1 0 0 0,0-1 0 0 0,24 2 0 0 0,-19-3 101 0 0,13 1-5 0 0,1-1 1 0 0,-1-2-1 0 0,59-7 0 0 0,-70 2-188 0 0,-1-1-1 0 0,0-1 1 0 0,0-2-1 0 0,-1-1 1 0 0,43-19-1 0 0,-4-5-373 0 0,-3-3 0 0 0,0-2 0 0 0,81-66 0 0 0,-81 52-909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5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95 8287 0 0,'0'0'382'0'0,"0"0"-8"0"0,-1-2-170 0 0,-10-12 1172 0 0,10 12-864 0 0,1 2 0 0 0,-2 0 0 0 0,-2 1-369 0 0,0-1 0 0 0,-1 1-1 0 0,1 0 1 0 0,0 0 0 0 0,0 1-1 0 0,0-1 1 0 0,0 1 0 0 0,0 0-1 0 0,0 0 1 0 0,1 0 0 0 0,-5 4-1 0 0,-3 2 344 0 0,1 0-1 0 0,-15 16 0 0 0,3 0 27 0 0,1 2 0 0 0,1 0 0 0 0,-32 57 0 0 0,25-35-512 0 0,-22 42 0 0 0,41-72 0 0 0,-1 3 0 0 0,-12 34 0 0 0,19-50 0 0 0,1 1 0 0 0,-1-1 0 0 0,1 1 0 0 0,1 0 0 0 0,-1-1 0 0 0,1 1 0 0 0,0 0 0 0 0,0-1 0 0 0,1 1 0 0 0,-1 0 0 0 0,3 9 0 0 0,-1-12 18 0 0,-1 1-1 0 0,1-1 1 0 0,0 0-1 0 0,0 1 0 0 0,0-1 1 0 0,1 0-1 0 0,-1 0 1 0 0,1 0-1 0 0,-1-1 1 0 0,1 1-1 0 0,0 0 0 0 0,0-1 1 0 0,0 0-1 0 0,1 0 1 0 0,-1 0-1 0 0,0 0 1 0 0,5 1-1 0 0,7 3 173 0 0,0-1 0 0 0,29 6 0 0 0,-38-10-143 0 0,48 9 512 0 0,98 5-1 0 0,-123-14-572 0 0,-1-1 0 0 0,1-2-1 0 0,0-1 1 0 0,37-9 0 0 0,-45 7 157 0 0,0-1 0 0 0,0-2 0 0 0,-1 0 0 0 0,0-1 1 0 0,0 0-1 0 0,23-17 0 0 0,-21 11 57 0 0,-1-1-1 0 0,0-1 1 0 0,-1-1 0 0 0,-1-1 0 0 0,32-41 0 0 0,-42 47-208 0 0,1-2 1 0 0,-2 1-1 0 0,0-1 1 0 0,-1 0 0 0 0,0 0-1 0 0,-1-1 1 0 0,-1 0-1 0 0,0 0 1 0 0,-1-1 0 0 0,2-25-1 0 0,-4 26 8 0 0,-2-1 0 0 0,1 0 0 0 0,-2 1 0 0 0,0-1 0 0 0,-1 0 0 0 0,-6-21 0 0 0,6 32 0 0 0,0-1 0 0 0,0 1 0 0 0,-1 0 0 0 0,0 0 0 0 0,0 0 0 0 0,0 0 0 0 0,-1 0 0 0 0,0 1 0 0 0,0-1 0 0 0,-1 1 0 0 0,1 0 0 0 0,-1 0 0 0 0,0 1 0 0 0,0 0 0 0 0,-1-1 0 0 0,1 2 0 0 0,-1-1 0 0 0,-8-3 0 0 0,-5-1-122 0 0,0 1 1 0 0,-1 2-1 0 0,1 0 0 0 0,-1 0 1 0 0,0 2-1 0 0,0 1 0 0 0,-1 0 1 0 0,1 2-1 0 0,-41 3 0 0 0,0 5-487 0 0,-117 32 1 0 0,167-37 513 0 0,-26 7-660 0 0,-54 7-1 0 0,71-13 756 0 0,16-3 0 0 0,-1 0 0 0 0,1 0 0 0 0,0 0 0 0 0,-1-1 0 0 0,1 0 0 0 0,-1 0 0 0 0,-7-1 0 0 0,3-2 0 0 0,2 1-208 0 0,6 2-870 0 0,3-1-372 0 0,9 0-719 0 0,3 1-2606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19207 0 0,'0'0'878'0'0,"-1"2"-20"0"0,-5 16-781 0 0,0 1 0 0 0,1-1 0 0 0,1 1 0 0 0,1 0 0 0 0,-2 29 0 0 0,3-17-692 0 0,-13 54 0 0 0,10-68-705 0 0,0 0-1 0 0,-11 23 1 0 0,-46 82-6122 0 0,0-1 5887 0 0,56-107 2506 0 0,0 0-1 0 0,-7 26 1 0 0,12-35-650 0 0,0 1-1 0 0,0-1 1 0 0,0 0 0 0 0,1 1-1 0 0,0-1 1 0 0,0 1 0 0 0,0-1-1 0 0,1 1 1 0 0,-1-1-1 0 0,1 0 1 0 0,2 6 0 0 0,2-1-1203 0 0,3-2-3658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8287 0 0,'0'0'382'0'0,"0"-2"-8"0"0,1-7-240 0 0,1 1 19 0 0,-2 6 567 0 0,0 2 249 0 0,0 0 45 0 0,0 0-61 0 0,0 0-288 0 0,0 0-121 0 0,0 0-28 0 0,0 0-4 0 0,2 7 229 0 0,2 1 498 0 0,-3-5-1169 0 0,0 0-1 0 0,0-1 1 0 0,0 1 0 0 0,1 0-1 0 0,-1-1 1 0 0,1 0 0 0 0,0 1-1 0 0,-1-1 1 0 0,1 0-1 0 0,0 0 1 0 0,0 0 0 0 0,1 0-1 0 0,-1 0 1 0 0,0 0 0 0 0,1 0-1 0 0,-1-1 1 0 0,4 2-1 0 0,0-1 91 0 0,-1 0-1 0 0,1-1 0 0 0,0 1 0 0 0,0-1 1 0 0,12 0-1 0 0,-12-1-83 0 0,-1 0-1 0 0,1 1 1 0 0,0 0 0 0 0,-1 0-1 0 0,10 3 1 0 0,-10-1 64 0 0,0-1 1 0 0,0 1 0 0 0,-1 0-1 0 0,1 0 1 0 0,-1 0-1 0 0,0 0 1 0 0,0 1-1 0 0,0 0 1 0 0,-1-1 0 0 0,1 2-1 0 0,-1-1 1 0 0,0 0-1 0 0,0 1 1 0 0,-1-1-1 0 0,1 1 1 0 0,-1 0 0 0 0,0 0-1 0 0,0 0 1 0 0,0 0-1 0 0,-1 0 1 0 0,0 0 0 0 0,1 9-1 0 0,0 7-38 0 0,-2 0 0 0 0,0 0-1 0 0,-1 1 1 0 0,-6 27 0 0 0,4-26-191 0 0,-2 12 83 0 0,2-22-224 0 0,1 1 1 0 0,1-1-1 0 0,0 1 0 0 0,0 0 1 0 0,3 14-1 0 0,-2-28 150 0 0,0 0-1 0 0,1 1 0 0 0,-1-1 1 0 0,0 0-1 0 0,1 1 1 0 0,-1-1-1 0 0,1 0 1 0 0,-1 0-1 0 0,0 1 0 0 0,1-1 1 0 0,-1 0-1 0 0,1 0 1 0 0,-1 0-1 0 0,1 1 1 0 0,-1-1-1 0 0,1 0 0 0 0,-1 0 1 0 0,0 0-1 0 0,1 0 1 0 0,-1 0-1 0 0,1 0 1 0 0,-1 0-1 0 0,1 0 0 0 0,-1 0 1 0 0,1 0-1 0 0,0-1 1 0 0,-1 1-34 0 0,2 0-81 0 0,0-1-1 0 0,0 1 1 0 0,-1-1 0 0 0,1 0 0 0 0,0 1 0 0 0,0-1-1 0 0,-1 0 1 0 0,1 0 0 0 0,1-2 0 0 0,6-4-482 0 0,0 0-1 0 0,9-9 1 0 0,20-28-1370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13823 0 0,'0'0'315'0'0,"0"0"45"0"0,0 0 21 0 0,0 0-49 0 0,0 0-149 0 0,0 0 194 0 0,1 2 110 0 0,1 4-357 0 0,-1-1 0 0 0,0 1-1 0 0,0 0 1 0 0,0 0 0 0 0,-1 0 0 0 0,0 0 0 0 0,0 0-1 0 0,0 0 1 0 0,-1 0 0 0 0,-2 10 0 0 0,-4 9 350 0 0,-11 30 0 0 0,7-23 132 0 0,-35 93-391 0 0,-6 19 1163 0 0,36-93-898 0 0,5-19-907 0 0,1 1 1 0 0,-5 36-1 0 0,15-67-227 0 0,0-2-572 0 0,0 0-253 0 0,2 0-51 0 0,5 0-11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49:5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13823 0 0,'0'0'608'0'0,"0"0"128"0"0,0 0-584 0 0,5-6-152 0 0,-1-1 0 0 0,-4 7 0 0 0,0 0 440 0 0,10-3 56 0 0,1-2 16 0 0,0 2 0 0 0,-1 2-1640 0 0,-10 1-328 0 0,0 0-64 0 0,0 0-16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39 173 8287 0 0,'0'0'382'0'0,"0"0"-8"0"0,-1 2-240 0 0,-1 1-57 0 0,0 1 0 0 0,0 0 0 0 0,-1 0 0 0 0,1-1 0 0 0,-5 5 0 0 0,-5 7 907 0 0,11-13-472 0 0,1-2 0 0 0,-5 4 354 0 0,4-3 1340 0 0,56-20-1533 0 0,-31 10 15 0 0,32-7-1 0 0,-16 3-311 0 0,-33 10-337 0 0,1 0 0 0 0,-1 0-1 0 0,1 1 1 0 0,-1 0 0 0 0,12-1-1 0 0,7 2-38 0 0,1-2 0 0 0,-1-1 0 0 0,1-1 0 0 0,34-12 0 0 0,47-26 831 0 0,-63 23-223 0 0,49-14 1 0 0,-71 27-701 0 0,-13 4-583 0 0,0 0 0 0 0,0 0-1 0 0,20-2 1 0 0,-16 4-348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6447 0 0,'0'0'142'0'0,"0"0"22"0"0,0 0 13 0 0,0 0 123 0 0,0 0 468 0 0,0 0 205 0 0,17-4 3111 0 0,9 2-1012 0 0,-24 2-2048 0 0,-2 0 0 0 0,2 0-137 0 0,25 9-92 0 0,-21-7-634 0 0,1 0 0 0 0,0-1 1 0 0,-1 0-1 0 0,1 0 1 0 0,0 0-1 0 0,0-1 1 0 0,-1 0-1 0 0,1 0 1 0 0,8-1-1 0 0,123-27-161 0 0,96-14 0 0 0,-225 41-79 0 0,0 0-1 0 0,0 1 0 0 0,1 0 1 0 0,-1 1-1 0 0,0 0 0 0 0,0 0 1 0 0,14 4-1 0 0,-15-2-1090 0 0,-1 0 0 0 0,0 0 0 0 0,0 0 0 0 0,0 1 0 0 0,10 7 0 0 0,-9-4-877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244 242 10135 0 0,'0'0'231'0'0,"0"0"29"0"0,0 0 19 0 0,-3 4 3 0 0,3-4-225 0 0,0 0 0 0 0,0 0 0 0 0,0 0 0 0 0,0 0 0 0 0,0 0 0 0 0,0 0 0 0 0,0 1 0 0 0,0-1 0 0 0,0 0 0 0 0,0 0 0 0 0,0 0 0 0 0,0 0 0 0 0,0 0 0 0 0,0 0 0 0 0,0 0 0 0 0,0 0 0 0 0,0 0 0 0 0,0 0 0 0 0,0 0 0 0 0,0 0 0 0 0,0 0 0 0 0,-1 0 0 0 0,1 0 0 0 0,0 1 0 0 0,0-1 0 0 0,0 0-1 0 0,0 0 1 0 0,0 0 0 0 0,0 0 0 0 0,0 0 0 0 0,0 0 0 0 0,0 0 0 0 0,0 0 0 0 0,0 0 0 0 0,0 0 0 0 0,-1 0 0 0 0,1 0 0 0 0,0 0 0 0 0,0 0 0 0 0,0 0 0 0 0,0 0 0 0 0,0 0 0 0 0,0 0 0 0 0,0 0 0 0 0,0 0 0 0 0,0 0 0 0 0,0 0 0 0 0,0 0 0 0 0,0 0 0 0 0,0-1 0 0 0,-1 1 0 0 0,1 0 0 0 0,0 0 0 0 0,0 0-1 0 0,0 0 1 0 0,0 0 0 0 0,0 0 0 0 0,0 0 0 0 0,0 0 0 0 0,0 0 0 0 0,0 0 0 0 0,0-7 214 0 0,1 1 0 0 0,-1-1 0 0 0,1 1 0 0 0,1-1 0 0 0,-1 1-1 0 0,1 0 1 0 0,0 0 0 0 0,1 0 0 0 0,-1 0 0 0 0,5-7 0 0 0,-1 4-48 0 0,0 0 0 0 0,0 1 0 0 0,0 1 0 0 0,1-1 0 0 0,16-13 0 0 0,-5 8 82 0 0,1 0-1 0 0,1 1 0 0 0,0 0 1 0 0,0 2-1 0 0,28-10 0 0 0,-29 14-304 0 0,0 0 1 0 0,1 1-1 0 0,-1 1 0 0 0,1 0 0 0 0,0 2 0 0 0,0 1 0 0 0,33 1 1 0 0,-50 0-32 0 0,-1 0 0 0 0,1 1 0 0 0,-1-1 0 0 0,0 1 1 0 0,1 0-1 0 0,-1-1 0 0 0,0 1 0 0 0,1 0 0 0 0,-1 0 1 0 0,0 1-1 0 0,0-1 0 0 0,0 0 0 0 0,0 1 1 0 0,0-1-1 0 0,0 1 0 0 0,0 0 0 0 0,-1 0 0 0 0,1-1 1 0 0,-1 1-1 0 0,1 0 0 0 0,-1 1 0 0 0,0-1 0 0 0,1 0 1 0 0,-1 0-1 0 0,0 0 0 0 0,-1 1 0 0 0,1-1 1 0 0,0 0-1 0 0,-1 1 0 0 0,1-1 0 0 0,-1 1 0 0 0,0-1 1 0 0,1 1-1 0 0,-1-1 0 0 0,0 0 0 0 0,-1 1 0 0 0,1-1 1 0 0,0 1-1 0 0,-1-1 0 0 0,0 1 0 0 0,1-1 1 0 0,-1 0-1 0 0,0 1 0 0 0,-2 2 0 0 0,-7 15 31 0 0,-2-1 0 0 0,-19 25 0 0 0,3-6 0 0 0,-19 20 0 0 0,17-23 0 0 0,-18 19-35 0 0,-97 85-1 0 0,145-139 35 0 0,-128 98-1196 0 0,25-21 418 0 0,-6 14 779 0 0,107-88-8 0 0,7-2 0 0 0,7-2 88 0 0,100-37 1856 0 0,18-6-1944 0 0,-17 20 8 0 0,-94 21 0 0 0,0 2 0 0 0,0 0 0 0 0,0 1 0 0 0,19 2 0 0 0,-31-1 56 0 0,-1 0-1 0 0,0 0 0 0 0,1 1 1 0 0,-1 0-1 0 0,0 0 0 0 0,0 1 1 0 0,-1-1-1 0 0,1 1 0 0 0,0 0 1 0 0,-1 1-1 0 0,0-1 1 0 0,1 1-1 0 0,-2 0 0 0 0,1 1 1 0 0,0-1-1 0 0,-1 1 0 0 0,0 0 1 0 0,0 0-1 0 0,0 0 0 0 0,5 10 1 0 0,-9-14-229 0 0,1 0 0 0 0,-1-1 0 0 0,1 1 0 0 0,-1 0 0 0 0,1-1 0 0 0,-1 1 0 0 0,1 0 0 0 0,0-1 0 0 0,0 1 0 0 0,-1 0 0 0 0,1-1-1 0 0,0 1 1 0 0,0-1 0 0 0,0 0 0 0 0,-1 1 0 0 0,1-1 0 0 0,0 0 0 0 0,0 1 0 0 0,0-1 0 0 0,0 0 0 0 0,0 0 0 0 0,0 0 0 0 0,0 0 0 0 0,0 0 0 0 0,0 0 0 0 0,0 0 0 0 0,0 0 0 0 0,-1 0 0 0 0,1 0 0 0 0,2-1 0 0 0,9-4-1362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1 10135 0 0,'0'0'231'0'0,"0"0"29"0"0,0 0 19 0 0,0 0 37 0 0,0 0 125 0 0,0 0 58 0 0,0 0 11 0 0,0 0-67 0 0,0 0-222 0 0,0 0 166 0 0,0 0 101 0 0,0 0 21 0 0,0 0 71 0 0,0 0 286 0 0,0 0 124 0 0,0 0 30 0 0,0 0-65 0 0,0 0-290 0 0,0 0-121 0 0,0 0-28 0 0,0 0-72 0 0,-2 1-289 0 0,-15 12-151 0 0,-2-2 0 0 0,1 0 0 0 0,-28 12 0 0 0,15-9-3 0 0,-169 78-1 0 0,118-55 0 0 0,41-20-882 0 0,-70 17-1 0 0,86-26 672 0 0,20-7 208 0 0,-1 0 0 0 0,1 0 1 0 0,0-1-1 0 0,-1 1 0 0 0,-7-2 0 0 0,2 1 4 0 0,11 0-1 0 0,-1 0-1 0 0,1 0 0 0 0,-1 0 0 0 0,1 0 1 0 0,-1 0-1 0 0,1 0 0 0 0,-1 0 1 0 0,1 0-1 0 0,-1 0 0 0 0,1 0 1 0 0,-1 0-1 0 0,1 0 0 0 0,-1-1 0 0 0,1 1 1 0 0,0 0-1 0 0,-1 0 0 0 0,1-1 1 0 0,-1 1-1 0 0,1 0 0 0 0,0-1 1 0 0,-1 1-1 0 0,1 0 0 0 0,0-1 0 0 0,-1 1 1 0 0,1 0-1 0 0,0-1 0 0 0,0 1 1 0 0,-1-1-1 0 0,1 1 0 0 0,0-1 1 0 0,0 1-1 0 0,0 0 0 0 0,-1-1 0 0 0,1 1 1 0 0,0-1-1 0 0,0 1 0 0 0,0-1 1 0 0,0 1-1 0 0,0-1 0 0 0,0 1 1 0 0,0-1-1 0 0,0 1 0 0 0,0-1 0 0 0,0 1 1 0 0,0-1-1 0 0,1 1 0 0 0,-1-1 1 0 0,0 1-1 0 0,0-1 0 0 0,1 0 1 0 0,-1 0-37 0 0,1-2-56 0 0,0-1-1 0 0,0 0 0 0 0,1 0 1 0 0,-1 1-1 0 0,1-1 1 0 0,0 1-1 0 0,0-1 0 0 0,0 1 1 0 0,0 0-1 0 0,4-4 0 0 0,28-27-851 0 0,-33 33 944 0 0,-12 10 1 0 0,-49 48 0 0 0,-31 39-10 0 0,-111 134 84 0 0,201-229 264 0 0,12-9 644 0 0,99-69-354 0 0,-37 28-648 0 0,-41 26 20 0 0,39-26 0 0 0,-63 44 0 0 0,1 1 0 0 0,-1 0 0 0 0,1 0 0 0 0,0 1 0 0 0,0 0 0 0 0,18-3 0 0 0,-23 6 0 0 0,0 0 0 0 0,-1 0 0 0 0,1 1 0 0 0,0-1 0 0 0,0 1 0 0 0,-1 0 0 0 0,1 0 0 0 0,0 0 0 0 0,-1 0 0 0 0,1 1 0 0 0,-1-1 0 0 0,0 1 0 0 0,1 0 0 0 0,-1 0 0 0 0,0 0 0 0 0,0 0 0 0 0,0 1 0 0 0,0-1 0 0 0,-1 1 0 0 0,4 4 0 0 0,4 4 0 0 0,-1 1 0 0 0,0 1 0 0 0,11 21 0 0 0,-2 4 0 0 0,-13-28 0 0 0,-1 0 0 0 0,1 0 0 0 0,1-1 0 0 0,0 0 0 0 0,0 0 0 0 0,11 13 0 0 0,39 30 0 0 0,-50-45 0 0 0,-5-6-1 0 0,0 0 1 0 0,0 0-1 0 0,0 1 0 0 0,0-1 0 0 0,0 0 0 0 0,0 1 0 0 0,0-1 1 0 0,-1 1-1 0 0,1-1 0 0 0,-1 1 0 0 0,1-1 0 0 0,-1 1 0 0 0,0 0 1 0 0,1-1-1 0 0,-1 1 0 0 0,0 0 0 0 0,0-1 0 0 0,0 1 0 0 0,0-1 1 0 0,0 1-1 0 0,-1 0 0 0 0,1-1 0 0 0,-1 3 0 0 0,-1-1 47 0 0,1 1-1 0 0,-1 0 1 0 0,0 0 0 0 0,0-1-1 0 0,-1 1 1 0 0,-2 3-1 0 0,2-4 99 0 0,-10 12 57 0 0,0-1-1 0 0,-1-1 1 0 0,-1 0 0 0 0,0-1-1 0 0,-1 0 1 0 0,0-1 0 0 0,-21 10-1 0 0,-31 15-200 0 0,-73 44 0 0 0,130-73 0 0 0,-47 31 0 0 0,51-34 0 0 0,-1 0 0 0 0,0-1 0 0 0,0 0 0 0 0,0 0 0 0 0,-16 3 0 0 0,20-4 0 0 0,4-3 6 0 0,-22-3-76 0 0,18 3 525 0 0,2 1-3705 0 0,0 0-1268 0 0,2 0-1545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31 15663 0 0,'1'-2'719'0'0,"5"-4"-111"0"0,-4 5-562 0 0,1-1 0 0 0,-1 1 0 0 0,0-1 0 0 0,0 1 1 0 0,-1-1-1 0 0,1 0 0 0 0,3-3 0 0 0,-1-2 29 0 0,-25 59 1898 0 0,-4 15-949 0 0,-58 113 0 0 0,-94 95-1009 0 0,155-244-14 0 0,-44 61-120 0 0,-20 28-1738 0 0,73-99 1564 0 0,36-36-5096 0 0,-7 1 3343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10135 0 0,'0'0'464'0'0,"0"0"-9"0"0,2-2-155 0 0,166-71 4990 0 0,87-37-4116 0 0,-220 95-893 0 0,0-2-1 0 0,-1-1 1 0 0,0-1 0 0 0,34-28 0 0 0,-62 42-1281 0 0,0 0-1 0 0,0-1 1 0 0,5-6 0 0 0,-10 11-534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42 13823 0 0,'10'-11'157'0'0,"-8"8"-47"0"0,0 1 0 0 0,1-1-1 0 0,-1 0 1 0 0,1 1 0 0 0,0 0-1 0 0,0-1 1 0 0,0 1 0 0 0,0 0-1 0 0,0 1 1 0 0,0-1 0 0 0,0 0-1 0 0,7-1 1 0 0,-8 2 255 0 0,-2 1 122 0 0,1 2-425 0 0,1 0 0 0 0,-1 1 0 0 0,1-1 0 0 0,-1 0 0 0 0,0 1 0 0 0,0-1 0 0 0,0 0 0 0 0,0 1 0 0 0,0-1 0 0 0,0 1 0 0 0,-1 0 0 0 0,1-1 0 0 0,-1 1 0 0 0,0-1 0 0 0,0 1 0 0 0,0 0 0 0 0,0-1 0 0 0,0 1 0 0 0,-1-1 0 0 0,1 1 0 0 0,-2 4-1 0 0,-2 6 198 0 0,0 0 0 0 0,-12 25 0 0 0,9-25 158 0 0,-133 265 191 0 0,118-238-608 0 0,-2 0 0 0 0,-2-2 0 0 0,-46 52 0 0 0,34-47 0 0 0,38-43 0 0 0,0 0 0 0 0,0 0 0 0 0,0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0,7-5 0 0 0,11-8 0 0 0,17-16-629 0 0,61-37-1 0 0,-91 63 505 0 0,2-1 3 0 0,1-1-1 0 0,0 1 0 0 0,1 1 1 0 0,10-4-1 0 0,-15 6 130 0 0,1-1-1 0 0,-1 1 0 0 0,1 1 0 0 0,-1-1 1 0 0,1 1-1 0 0,-1-1 0 0 0,1 1 0 0 0,-1 0 1 0 0,1 1-1 0 0,5 0 0 0 0,-8 0 77 0 0,1 1 1 0 0,-1-1-1 0 0,1 0 0 0 0,-1 1 0 0 0,0-1 0 0 0,0 1 0 0 0,1 0 0 0 0,-1 0 1 0 0,0 0-1 0 0,-1 0 0 0 0,1 0 0 0 0,0 0 0 0 0,-1 0 0 0 0,1 1 0 0 0,-1-1 1 0 0,1 0-1 0 0,1 6 0 0 0,0-1 3 0 0,-1 1 0 0 0,1-1 1 0 0,-1 1-1 0 0,2 15 0 0 0,-3 62 14 0 0,-2-65-622 0 0,0-1 0 0 0,2 0 0 0 0,1 1 1 0 0,4 22-1 0 0,-6-40-5617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5983 0 0,'0'0'464'0'0,"-4"6"1824"0"0,-5 15 3846 0 0,6 3-3961 0 0,5 27-2583 0 0,0-36 809 0 0,1 52-397 0 0,-3 0 0 0 0,-2 0 0 0 0,-15 89 0 0 0,7-104 34 0 0,-1-1 0 0 0,-3-1 0 0 0,-2 0 0 0 0,-42 87 0 0 0,57-133-43 0 0,-9 17-59 0 0,-1 0 0 0 0,-1-1 0 0 0,-1 0 0 0 0,-17 21 0 0 0,30-41 46 0 0,0 0 1 0 0,0 0-1 0 0,0 1 0 0 0,0-1 1 0 0,0 0-1 0 0,0 0 0 0 0,-1 0 1 0 0,1 0-1 0 0,0 0 1 0 0,0 0-1 0 0,0 1 0 0 0,0-1 1 0 0,0 0-1 0 0,0 0 0 0 0,0 0 1 0 0,-1 0-1 0 0,1 0 0 0 0,0 0 1 0 0,0 0-1 0 0,0 0 1 0 0,0 0-1 0 0,0 1 0 0 0,0-1 1 0 0,-1 0-1 0 0,1 0 0 0 0,0 0 1 0 0,0 0-1 0 0,0 0 1 0 0,0 0-1 0 0,-1 0 0 0 0,1 0 1 0 0,0 0-1 0 0,0 0 0 0 0,0 0 1 0 0,0 0-1 0 0,0 0 0 0 0,-1 0 1 0 0,1 0-1 0 0,0-1 1 0 0,0 1-1 0 0,0 0 0 0 0,0 0 1 0 0,0 0-1 0 0,-1 0 0 0 0,1 0 1 0 0,0 0-1 0 0,0 0 0 0 0,0 0 1 0 0,0 0-1 0 0,0 0 1 0 0,0-1-1 0 0,-1 1 0 0 0,0-12-538 0 0,4-16-150 0 0,47-142-191 0 0,-43 149 988 0 0,2 1 1 0 0,0 1 0 0 0,1 0 0 0 0,1 0 0 0 0,1 1 0 0 0,16-19 0 0 0,-24 32 23 0 0,1 0 0 0 0,-1 1 0 0 0,1-1 0 0 0,0 1 0 0 0,0 0 1 0 0,1 1-1 0 0,-1-1 0 0 0,8-3 0 0 0,-10 6-24 0 0,-1 1-1 0 0,0-1 0 0 0,0 0 1 0 0,1 1-1 0 0,-1-1 1 0 0,0 1-1 0 0,1 0 1 0 0,-1-1-1 0 0,0 1 0 0 0,1 0 1 0 0,-1 1-1 0 0,0-1 1 0 0,1 0-1 0 0,-1 1 1 0 0,0-1-1 0 0,1 1 0 0 0,-1 0 1 0 0,0 0-1 0 0,0 0 1 0 0,0 0-1 0 0,0 0 1 0 0,0 0-1 0 0,0 0 0 0 0,4 4 1 0 0,0 0 99 0 0,-1 1 0 0 0,0 1 0 0 0,0-1 0 0 0,0 1-1 0 0,-1 0 1 0 0,1 0 0 0 0,-2 0 0 0 0,6 13 0 0 0,17 66 559 0 0,-24-79-696 0 0,3 11 33 0 0,-2 0-1 0 0,1 0 1 0 0,-2 1-1 0 0,-1 0 1 0 0,0-1-1 0 0,-1 1 1 0 0,-3 23-1 0 0,1-32-40 0 0,0 1 0 0 0,-1 0 1 0 0,0 0-1 0 0,-1-1 0 0 0,0 0 0 0 0,0 0 0 0 0,-1 0 0 0 0,0 0 0 0 0,-1-1 1 0 0,0 0-1 0 0,-1 0 0 0 0,0 0 0 0 0,-12 11 0 0 0,6-8-285 0 0,0-1-1 0 0,-24 16 1 0 0,32-24 164 0 0,0 0 1 0 0,0 0 0 0 0,0-1 0 0 0,0 1 0 0 0,0-1 0 0 0,-1-1 0 0 0,1 1 0 0 0,-1-1 0 0 0,1 0 0 0 0,-1 0 0 0 0,0 0 0 0 0,-5-1 0 0 0,10 0-34 0 0,-1 0 0 0 0,1 0 0 0 0,-1-1 0 0 0,1 1 0 0 0,0 0 0 0 0,-1-1 0 0 0,1 1 0 0 0,0-1 0 0 0,0 1 0 0 0,-1-1 0 0 0,1 1 0 0 0,0-1 0 0 0,0 0 0 0 0,0 0 0 0 0,0 0 0 0 0,0 0 0 0 0,0 0 0 0 0,0 0 0 0 0,0 0 0 0 0,0 0 0 0 0,0 0 0 0 0,1 0 0 0 0,-1 0 0 0 0,0 0 0 0 0,1-1 0 0 0,-1 1 0 0 0,1 0 0 0 0,-1-3 0 0 0,-3-7-1493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 15663 0 0,'0'0'356'0'0,"0"0"50"0"0,0 0 20 0 0,1-1-42 0 0,8-3-250 0 0,-8 4-128 0 0,-1 0 1 0 0,0 0 0 0 0,1 0 0 0 0,-1 0-1 0 0,0 0 1 0 0,0-1 0 0 0,1 1 0 0 0,-1 0-1 0 0,0 0 1 0 0,1 0 0 0 0,-1 0 0 0 0,0 0 0 0 0,1 0-1 0 0,-1 0 1 0 0,0 0 0 0 0,1 0 0 0 0,-1 0-1 0 0,0 0 1 0 0,1 0 0 0 0,-1 0 0 0 0,0 0-1 0 0,1 0 1 0 0,-1 1 0 0 0,0-1 0 0 0,0 0 0 0 0,1 0-1 0 0,-1 0 1 0 0,0 0 0 0 0,0 1 0 0 0,1-1-1 0 0,-1 0 1 0 0,0 0 0 0 0,0 0 0 0 0,1 1-1 0 0,-1-1 1 0 0,0 0 0 0 0,0 0 0 0 0,0 1 0 0 0,1-1-1 0 0,-1 0 1 0 0,0 1 0 0 0,0-1 0 0 0,0 0-1 0 0,0 1 1 0 0,0-1 0 0 0,0 0 0 0 0,0 1-1 0 0,0-1 1 0 0,0 0 0 0 0,0 0 0 0 0,0 1 0 0 0,0-1-1 0 0,0 0 1 0 0,0 1 0 0 0,0-1 0 0 0,0 0-1 0 0,0 1 1 0 0,0-1 0 0 0,0 0 0 0 0,0 1-1 0 0,-1-1 1 0 0,1 0 0 0 0,0 1 17 0 0,-1 8 197 0 0,-1 0 0 0 0,-1 0 0 0 0,0-1 0 0 0,0 1 0 0 0,0 0 0 0 0,-9 14 0 0 0,4-7-180 0 0,-91 172-24 0 0,17-35-18 0 0,-164 272 1 0 0,237-411-59 0 0,-1 1-213 0 0,0 1-1 0 0,-21 21 1 0 0,30-36-236 0 0,1-2 389 0 0,1-1-1 0 0,0 0 1 0 0,-1 0 0 0 0,1 1-1 0 0,0-1 1 0 0,0 0 0 0 0,0 1-1 0 0,0-1 1 0 0,0 1-1 0 0,2-2 1 0 0,1-2-104 0 0,10-14-1278 0 0,3-4-3958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9 378 10135 0 0,'0'0'231'0'0,"0"0"29"0"0,-1 0 19 0 0,-5 0 37 0 0,5 0 125 0 0,1 0 58 0 0,0 0 11 0 0,0 0 2 0 0,0 0 0 0 0,2-1-382 0 0,0 0-1 0 0,0 0 0 0 0,0 0 0 0 0,-1-1 1 0 0,1 1-1 0 0,0 0 0 0 0,-1-1 0 0 0,1 1 1 0 0,2-3-1 0 0,0-1 114 0 0,110-104 725 0 0,-65 59-380 0 0,60-47 0 0 0,-99 90-583 0 0,15-13 178 0 0,43-25-1 0 0,-60 41-131 0 0,0 0 0 0 0,0 0 0 0 0,0 0 0 0 0,0 1 0 0 0,1 1 0 0 0,-1-1 0 0 0,1 1 0 0 0,-1 1 0 0 0,1 0 0 0 0,15-1 0 0 0,-20 3-4 0 0,0 0 0 0 0,-1 0 0 0 0,1 0 0 0 0,0 0 1 0 0,0 0-1 0 0,-1 1 0 0 0,1-1 0 0 0,-1 1 0 0 0,0 0 0 0 0,1 0 1 0 0,-1 1-1 0 0,0-1 0 0 0,0 1 0 0 0,0-1 0 0 0,-1 1 0 0 0,1 0 0 0 0,-1 0 1 0 0,1 0-1 0 0,-1 0 0 0 0,0 0 0 0 0,0 1 0 0 0,0-1 0 0 0,2 7 0 0 0,-1-3 37 0 0,-1 1-1 0 0,1-1 0 0 0,-1 1 1 0 0,0-1-1 0 0,-1 1 0 0 0,0 0 1 0 0,0 0-1 0 0,-1 0 0 0 0,0-1 1 0 0,-2 16-1 0 0,0-15-101 0 0,0 0-1 0 0,-1 0 1 0 0,0 0 0 0 0,0-1-1 0 0,-1 1 1 0 0,0-1 0 0 0,0 0-1 0 0,-1 0 1 0 0,0-1 0 0 0,0 1-1 0 0,-1-1 1 0 0,1 0 0 0 0,-1-1-1 0 0,-1 1 1 0 0,1-1 0 0 0,-11 6 0 0 0,-10 6-170 0 0,0-3 0 0 0,-57 23 0 0 0,40-22 188 0 0,-72 15 0 0 0,91-24 0 0 0,20-5-1745 0 0,5-1 1687 0 0,0 0 1 0 0,0 0 0 0 0,0 0 0 0 0,0 0 0 0 0,0 0 0 0 0,0 0 0 0 0,0 0 0 0 0,0-1 0 0 0,0 1 0 0 0,0 0 0 0 0,0 0 0 0 0,0 0-1 0 0,0 0 1 0 0,0 0 0 0 0,0 0 0 0 0,0 0 0 0 0,0 0 0 0 0,0 0 0 0 0,0 0 0 0 0,0 0 0 0 0,0 0 0 0 0,0 0 0 0 0,0 0 0 0 0,0 0 0 0 0,0 0-1 0 0,0 0 1 0 0,0 0 0 0 0,0 0 0 0 0,0 0 0 0 0,0 0 0 0 0,0-1 0 0 0,0 1 0 0 0,0 0 0 0 0,0 0 0 0 0,0 0 0 0 0,0 0 0 0 0,0 0-1 0 0,0 0 1 0 0,0 0 0 0 0,0 0 0 0 0,0 0 0 0 0,0 0 0 0 0,-1 0 0 0 0,21-13-1478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78 106 8287 0 0,'0'0'382'0'0,"0"0"-8"0"0,0 0-170 0 0,0 0 176 0 0,1 1 107 0 0,3 0-266 0 0,-1 1 0 0 0,1-1 0 0 0,0 0 0 0 0,0 0 0 0 0,0 0 1 0 0,0-1-1 0 0,0 1 0 0 0,0-1 0 0 0,0 0 0 0 0,0 0 0 0 0,0 0 0 0 0,0-1 0 0 0,0 1 0 0 0,6-3 0 0 0,10-2 1042 0 0,29-13-1 0 0,-45 17-1052 0 0,30-14 1695 0 0,-22 9-1750 0 0,1 0-1 0 0,15-4 1 0 0,-19 8-329 0 0,-4 1 89 0 0,0-1 1 0 0,0 1-1 0 0,-1-1 1 0 0,1 0 0 0 0,0-1-1 0 0,-1 1 1 0 0,0-1-1 0 0,1 1 1 0 0,-1-1 0 0 0,4-4-1 0 0,-8 7 85 0 0,1-1 0 0 0,-1 1 0 0 0,0 0 0 0 0,1 0 0 0 0,-1 0 0 0 0,0 0 0 0 0,1-1 0 0 0,-1 1 0 0 0,0 0 0 0 0,1 0 0 0 0,-1-1 0 0 0,0 1 0 0 0,0 0 0 0 0,1 0 0 0 0,-1-1 0 0 0,0 1 0 0 0,0 0 0 0 0,0-1 0 0 0,0 1 0 0 0,1 0 0 0 0,-1-1 0 0 0,0 1 0 0 0,0 0 0 0 0,0-1 0 0 0,0 1 0 0 0,0-1 0 0 0,0 1 0 0 0,0 0 0 0 0,0-1 0 0 0,0 1 0 0 0,0 0 0 0 0,0-1 0 0 0,0 1 0 0 0,0 0 0 0 0,0-1 0 0 0,0 1 0 0 0,0-1 0 0 0,0 1 0 0 0,-1 0 0 0 0,1-1 0 0 0,0 1 0 0 0,0 0 0 0 0,0 0 0 0 0,-1-1 0 0 0,1 1 0 0 0,0 0 0 0 0,0-1 0 0 0,-1 1 0 0 0,1 0 0 0 0,0 0 0 0 0,0-1 0 0 0,-1 1 0 0 0,1 0 0 0 0,0 0 0 0 0,-1 0 0 0 0,1 0 0 0 0,0-1 0 0 0,-1 1 0 0 0,1 0 0 0 0,-1 0 0 0 0,1 0 0 0 0,0 0 0 0 0,-1 0 0 0 0,1 0 0 0 0,-3-1 0 0 0,1 1 0 0 0,-1-1 0 0 0,0 1 0 0 0,0 0 0 0 0,1 0 0 0 0,-1 0 0 0 0,0 0 0 0 0,0 0 0 0 0,1 1 0 0 0,-1-1 0 0 0,-5 3 0 0 0,-30 12 0 0 0,33-13 0 0 0,-141 71-186 0 0,131-63 181 0 0,0 0 1 0 0,0 0 0 0 0,1 1-1 0 0,1 1 1 0 0,0 1 0 0 0,0 0-1 0 0,-11 16 1 0 0,22-26 62 0 0,0-1 0 0 0,0 1 0 0 0,1 0 1 0 0,-1 0-1 0 0,1 0 0 0 0,0 0 0 0 0,0 0 0 0 0,0 1 1 0 0,0-1-1 0 0,1 0 0 0 0,-1 0 0 0 0,1 1 0 0 0,0-1 1 0 0,0 0-1 0 0,0 0 0 0 0,0 1 0 0 0,0-1 0 0 0,1 0 1 0 0,0 0-1 0 0,-1 1 0 0 0,1-1 0 0 0,0 0 0 0 0,1 0 0 0 0,-1 0 1 0 0,1 0-1 0 0,-1 0 0 0 0,3 3 0 0 0,-1-3-78 0 0,-1 0-1 0 0,1 0 1 0 0,0 0-1 0 0,0 0 1 0 0,0 0-1 0 0,0 0 1 0 0,0-1-1 0 0,1 0 1 0 0,-1 1-1 0 0,1-1 0 0 0,7 2 1 0 0,-8-2-482 0 0,1-1 1 0 0,0 0-1 0 0,0 0 1 0 0,0-1-1 0 0,0 1 1 0 0,-1-1-1 0 0,1 0 1 0 0,5 0-1 0 0,12-3-5546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6 410 11975 0 0,'0'2'267'0'0,"-3"44"778"0"0,1-39-974 0 0,2-6 294 0 0,0-1 122 0 0,0 0 22 0 0,0 0 3 0 0,0 0 0 0 0,0 0 0 0 0,0-9-58 0 0,0-1 1 0 0,1 1-1 0 0,0 0 0 0 0,0-1 0 0 0,6-16 0 0 0,-4 14-107 0 0,3-15-132 0 0,2 0-1 0 0,1 1 0 0 0,1 0 1 0 0,1 0-1 0 0,2 1 1 0 0,0 0-1 0 0,1 1 0 0 0,2 1 1 0 0,23-27-1 0 0,-31 41-206 0 0,1 1 0 0 0,0 0 0 0 0,1 1 0 0 0,0 0 1 0 0,0 0-1 0 0,0 1 0 0 0,1 1 0 0 0,15-7 0 0 0,-4 4-234 0 0,0 2 1 0 0,0 0-1 0 0,34-4 1 0 0,-40 9-1804 0 0,21 0-1 0 0,-24 1-1130 0 0,7 0-2640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11 11975 0 0,'0'0'267'0'0,"0"0"42"0"0,0 0 17 0 0,0 0-28 0 0,7-3-186 0 0,0 0-41 0 0,-6 3 294 0 0,4-3 2505 0 0,-5 3-2848 0 0,-1 0 1 0 0,1 0-1 0 0,0-1 1 0 0,0 1-1 0 0,-1 0 1 0 0,1 0-1 0 0,0 0 1 0 0,0 0 0 0 0,-1 0-1 0 0,1 0 1 0 0,0 0-1 0 0,0 0 1 0 0,-1 0-1 0 0,1 0 1 0 0,0 0-1 0 0,0 0 1 0 0,-1 0-1 0 0,1 0 1 0 0,0 0 0 0 0,0 0-1 0 0,-1 0 1 0 0,1 0-1 0 0,0 1 1 0 0,0-1-1 0 0,-1 0 1 0 0,1 0-1 0 0,0 0 1 0 0,0 0-1 0 0,0 0 1 0 0,-1 1 0 0 0,1-1-1 0 0,0 0 1 0 0,0 1-1 0 0,-50 26 391 0 0,2 2 0 0 0,1 2 0 0 0,1 3-1 0 0,-76 72 1 0 0,57-38-413 0 0,56-58 0 0 0,2 0 0 0 0,-1 1 0 0 0,1 0 0 0 0,0 1 0 0 0,-4 12 0 0 0,10-24 0 0 0,1 1-1 0 0,0 0 1 0 0,-1 0-1 0 0,1-1 1 0 0,0 1 0 0 0,0 0-1 0 0,-1 0 1 0 0,1 0-1 0 0,0-1 1 0 0,0 1-1 0 0,0 0 1 0 0,0 0-1 0 0,0 0 1 0 0,0-1 0 0 0,0 1-1 0 0,1 0 1 0 0,-1 0-1 0 0,0 0 1 0 0,0-1-1 0 0,1 1 1 0 0,-1 0 0 0 0,0 0-1 0 0,1-1 1 0 0,-1 1-1 0 0,0 0 1 0 0,2 0-1 0 0,-1 0 4 0 0,0 0-1 0 0,1 0 0 0 0,-1 0 0 0 0,1 0 1 0 0,-1 0-1 0 0,1-1 0 0 0,-1 1 1 0 0,1 0-1 0 0,0-1 0 0 0,-1 0 0 0 0,1 1 1 0 0,1-1-1 0 0,5 1-39 0 0,-1-1 1 0 0,0 0-1 0 0,1 0 1 0 0,-1 0-1 0 0,7-2 1 0 0,68-21-4749 0 0,-46 13-669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289 161 15663 0 0,'0'0'356'0'0,"0"0"50"0"0,0 0 20 0 0,0 0-42 0 0,2 1-250 0 0,1 0-104 0 0,0 0 0 0 0,1 0 0 0 0,-1 0 1 0 0,0-1-1 0 0,1 0 0 0 0,-1 1 1 0 0,1-1-1 0 0,-1 0 0 0 0,0-1 0 0 0,1 1 1 0 0,-1-1-1 0 0,0 1 0 0 0,1-1 1 0 0,-1 0-1 0 0,4-2 0 0 0,8-3 420 0 0,0-1 0 0 0,14-9 0 0 0,3-1-246 0 0,-11 7-198 0 0,41-21 11 0 0,-55 27-27 0 0,-1 0 0 0 0,0 0 0 0 0,0 0 0 0 0,0-1 0 0 0,0 0-1 0 0,8-11 1 0 0,-13 15-12 0 0,0 0 0 0 0,-1 0 0 0 0,1 1-1 0 0,-1-1 1 0 0,1 0 0 0 0,-1 0 0 0 0,1 0 0 0 0,-1 0-1 0 0,0 0 1 0 0,1 0 0 0 0,-1 0 0 0 0,0 0 0 0 0,0 0-1 0 0,0 0 1 0 0,0-1 0 0 0,0 1-11 0 0,0 1 0 0 0,0-1 0 0 0,0 1 1 0 0,0-1-1 0 0,-1 1 0 0 0,1-1 0 0 0,0 0 0 0 0,-1 1 0 0 0,1-1 1 0 0,0 1-1 0 0,-1 0 0 0 0,1-1 0 0 0,0 1 0 0 0,-1-1 0 0 0,1 1 1 0 0,-1 0-1 0 0,1-1 0 0 0,-1 1 0 0 0,0-1 0 0 0,-1 0-43 0 0,0 0 0 0 0,0 1-1 0 0,0-1 1 0 0,0 0 0 0 0,-1 1-1 0 0,1 0 1 0 0,0-1 0 0 0,0 1-1 0 0,-1 0 1 0 0,1 0 0 0 0,-4 1-1 0 0,-8 1 77 0 0,2 1 0 0 0,-1 1 0 0 0,0 0 0 0 0,-14 7 0 0 0,-50 28 0 0 0,49-24 0 0 0,-26 14 0 0 0,0 3 0 0 0,2 2 0 0 0,2 2 0 0 0,-56 52 0 0 0,101-84 0 0 0,1 0 0 0 0,0 1 0 0 0,0-1 0 0 0,0 1 0 0 0,1 0 0 0 0,0 0 0 0 0,0 0 0 0 0,0 1 0 0 0,0-1 0 0 0,-1 8 0 0 0,4-13 0 0 0,-1 1 0 0 0,1 0 0 0 0,0 0 0 0 0,0-1 0 0 0,0 1 0 0 0,0 0 0 0 0,0 0 0 0 0,0 0 0 0 0,0-1 0 0 0,0 1 0 0 0,0 0 0 0 0,0 0 0 0 0,1-1 0 0 0,-1 1 0 0 0,0 0 0 0 0,1 0 0 0 0,-1-1 0 0 0,0 1 0 0 0,1 0 0 0 0,-1-1 0 0 0,1 1 0 0 0,-1 0 0 0 0,1 0 0 0 0,1 0 0 0 0,-1 0 0 0 0,0 0 0 0 0,1 0 0 0 0,-1 0 0 0 0,1-1 0 0 0,-1 1 0 0 0,1 0 0 0 0,-1-1 0 0 0,1 0 0 0 0,2 1 0 0 0,4 0 0 0 0,-1 0 0 0 0,0-1 0 0 0,14-1 0 0 0,25-6-910 0 0,-1-1-1 0 0,0-3 0 0 0,72-26 1 0 0,-101 31 397 0 0,9-3-1040 0 0,48-11 1 0 0,-67 18 1442 0 0,0 1 0 0 0,0 0 0 0 0,1 1 1 0 0,-1-1-1 0 0,0 1 0 0 0,0 0 0 0 0,1 1 0 0 0,-1-1 0 0 0,0 1 0 0 0,0 1 0 0 0,0-1 0 0 0,0 1 0 0 0,0 0 0 0 0,6 3 0 0 0,-10-4 124 0 0,-1 1 0 0 0,1-1 1 0 0,-1 0-1 0 0,1 1 0 0 0,-1 0 0 0 0,1-1 0 0 0,-1 1 1 0 0,0 0-1 0 0,0 0 0 0 0,0-1 0 0 0,0 1 0 0 0,0 0 1 0 0,0 0-1 0 0,0 0 0 0 0,0 0 0 0 0,-1 1 0 0 0,0-1 1 0 0,1 0-1 0 0,-1 0 0 0 0,0 0 0 0 0,0 0 0 0 0,0 0 0 0 0,0 5 1 0 0,-1 2 57 0 0,-1 0 0 0 0,0 1 0 0 0,-5 14 0 0 0,-10 33 890 0 0,17-56-452 0 0,0-1 70 0 0,0 0 286 0 0,0 0 124 0 0,0 0 30 0 0,10-14 836 0 0,-6 9-1548 0 0,76-105 2433 0 0,-62 89-2595 0 0,1 1 1 0 0,41-34-1 0 0,-24 29-146 0 0,1 1 0 0 0,0 2 0 0 0,42-17 0 0 0,-68 34 0 0 0,0 1 0 0 0,1 0 0 0 0,0 0 0 0 0,21-3 0 0 0,-32 7 7 0 0,-1 0 1 0 0,0 0-1 0 0,1 0 0 0 0,-1 0 0 0 0,1-1 0 0 0,-1 1 0 0 0,0 0 0 0 0,1 0 1 0 0,-1 0-1 0 0,1 0 0 0 0,-1 0 0 0 0,0 0 0 0 0,1 1 0 0 0,-1-1 0 0 0,1 0 1 0 0,-1 0-1 0 0,0 0 0 0 0,1 0 0 0 0,-1 0 0 0 0,1 1 0 0 0,-1-1 1 0 0,0 0-1 0 0,1 0 0 0 0,-1 0 0 0 0,0 1 0 0 0,1-1 0 0 0,-1 0 0 0 0,0 1 1 0 0,0-1-1 0 0,1 0 0 0 0,-1 1 0 0 0,0 5 195 0 0,0-6-190 0 0,-1 7 123 0 0,1 0 1 0 0,-1 0-1 0 0,-1-1 1 0 0,0 1 0 0 0,1 0-1 0 0,-2-1 1 0 0,1 1-1 0 0,-1-1 1 0 0,0 0-1 0 0,-1 0 1 0 0,-3 6-1 0 0,-9 17-156 0 0,7-13 21 0 0,-20 28 0 0 0,-8 12 0 0 0,34-50 0 0 0,0 0 0 0 0,0 0 0 0 0,1 0 0 0 0,0 0 0 0 0,0 1 0 0 0,1-1 0 0 0,-2 12 0 0 0,3-16-33 0 0,0-1 0 0 0,0 0 0 0 0,0 0 0 0 0,0 0 0 0 0,0 1 0 0 0,0-1 0 0 0,1 0 0 0 0,-1 0 0 0 0,0 0 0 0 0,1 0 0 0 0,-1 1 0 0 0,1-1 0 0 0,-1 0 0 0 0,1 0 0 0 0,0 0 0 0 0,0 0 0 0 0,-1 0 0 0 0,1 0 0 0 0,0-1 0 0 0,0 1 0 0 0,0 0 0 0 0,0 0 0 0 0,0 0 0 0 0,0-1 0 0 0,0 1 0 0 0,0-1 0 0 0,0 1 0 0 0,0 0 0 0 0,0-1 0 0 0,0 0 0 0 0,0 1 0 0 0,1-1 0 0 0,-1 0 0 0 0,0 0 0 0 0,0 1 0 0 0,0-1 0 0 0,2 0 0 0 0,4 0-723 0 0,-1 0-1 0 0,0 0 0 0 0,1-1 0 0 0,-1 1 0 0 0,12-4 1 0 0,-2-1-5042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19351 0 0,'0'0'439'0'0,"0"0"62"0"0,0 0 33 0 0,0 0-65 0 0,-2 7-292 0 0,-7 20-177 0 0,-2-1 0 0 0,0-1 0 0 0,-18 30 0 0 0,1-3 0 0 0,-93 173 0 0 0,91-177 0 0 0,-2-1 0 0 0,-58 65 0 0 0,46-65 0 0 0,3-4 0 0 0,-41 57 0 0 0,-43 85-1617 0 0,48-59-3539 0 0,76-124 3632 0 0,1-2-11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29 131 10135 0 0,'-4'1'155'0'0,"2"-1"-84"0"0,1 0 1 0 0,0 0-1 0 0,0 0 0 0 0,0 0 0 0 0,-1 0 0 0 0,1 1 0 0 0,0-1 0 0 0,0 0 0 0 0,0 1 0 0 0,-1-1 0 0 0,1 1 0 0 0,-2 1 0 0 0,-2 1 86 0 0,4-2 569 0 0,1-1 244 0 0,0 0 44 0 0,0 0-61 0 0,0 0-288 0 0,0 0-121 0 0,0 0-28 0 0,1 1-4 0 0,2 1-364 0 0,-1-1 1 0 0,1 0-1 0 0,-1 1 0 0 0,1-1 0 0 0,0 0 1 0 0,-1-1-1 0 0,1 1 0 0 0,0 0 0 0 0,0-1 0 0 0,0 1 1 0 0,-1-1-1 0 0,1 0 0 0 0,0 0 0 0 0,0 0 1 0 0,0 0-1 0 0,0-1 0 0 0,0 1 0 0 0,4-2 0 0 0,8-3 276 0 0,0 0-1 0 0,18-9 0 0 0,-15 6-326 0 0,63-23-91 0 0,1 3-1 0 0,90-17 1 0 0,-166 43-93 0 0,12-2 169 0 0,0 1-1 0 0,21-1 1 0 0,-35 3-190 0 0,-1 1 1 0 0,1 0-1 0 0,0 0 0 0 0,0 1 1 0 0,0-1-1 0 0,0 1 0 0 0,-1-1 0 0 0,1 1 1 0 0,0 0-1 0 0,-1 1 0 0 0,1-1 0 0 0,-1 1 1 0 0,1-1-1 0 0,-1 1 0 0 0,1 0 1 0 0,4 4-1 0 0,-7-4-425 0 0,0 0 1 0 0,1 0-1 0 0,-1 0 1 0 0,0 0-1 0 0,0 0 1 0 0,0 0-1 0 0,0 0 1 0 0,0 0-1 0 0,0 0 1 0 0,-1 0-1 0 0,1 0 1 0 0,-1 1-1 0 0,0-1 1 0 0,1 0-1 0 0,-1 5 1 0 0,-1 4-4379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92 740 3071 0 0,'3'17'2874'0'0,"8"24"0"0"0,-7-27-889 0 0,0 0 0 0 0,-1 0 0 0 0,2 15 0 0 0,-5-15-1492 0 0,0 0 0 0 0,-1 1 1 0 0,-1-1-1 0 0,0 0 0 0 0,-1 0 0 0 0,-8 26 0 0 0,-40 79 889 0 0,40-94-1504 0 0,4-10-154 0 0,-1-1-1 0 0,-16 24 1 0 0,23-37-677 0 0,2-2-1150 0 0,4-4-4380 0 0</inkml:trace>
  <inkml:trace contextRef="#ctx0" brushRef="#br0" timeOffset="1">1342 4 15663 0 0,'0'0'356'0'0,"-15"-4"860"0"0,12 4-1205 0 0,0 1 1 0 0,-1-1-1 0 0,1 1 0 0 0,0-1 0 0 0,0 1 0 0 0,0 0 0 0 0,0 0 0 0 0,0 1 1 0 0,0-1-1 0 0,-3 3 0 0 0,-29 21 16 0 0,10-6-29 0 0,-3-1 289 0 0,1 1-1 0 0,0 2 0 0 0,2 1 1 0 0,-28 30-1 0 0,-6 21 23 0 0,-75 122 0 0 0,27-33-319 0 0,-19 9 10 0 0,-3-15 1 0 0,74-93-135 0 0,45-51-1673 0 0,-22 21-1 0 0,24-28-3988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56 111 15663 0 0,'0'0'356'0'0,"0"0"50"0"0,0 0 20 0 0,0 0-42 0 0,0 2-250 0 0,-1 0-191 0 0,0 4 302 0 0,0 0 1 0 0,0 1-1 0 0,1-1 1 0 0,1 13-1 0 0,-1-18-214 0 0,0 1-1 0 0,0-1 1 0 0,0 1-1 0 0,1-1 1 0 0,-1 1-1 0 0,1-1 1 0 0,-1 0-1 0 0,1 1 1 0 0,-1-1-1 0 0,1 0 1 0 0,0 1-1 0 0,0-1 1 0 0,0 0-1 0 0,0 0 1 0 0,0 0-1 0 0,0 1 1 0 0,0-1-1 0 0,0 0 0 0 0,0-1 1 0 0,0 1-1 0 0,1 0 1 0 0,-1 0-1 0 0,0 0 1 0 0,0-1-1 0 0,1 1 1 0 0,-1-1-1 0 0,1 1 1 0 0,1 0-1 0 0,4 0-30 0 0,-1-1 0 0 0,1 1 0 0 0,-1-1 0 0 0,1-1 0 0 0,-1 1 0 0 0,1-1 0 0 0,-1 0 0 0 0,0 0 0 0 0,12-4 0 0 0,6-4 0 0 0,26-14 0 0 0,-24 11 0 0 0,-13 6 5 0 0,0 0 0 0 0,0 0 1 0 0,-1-2-1 0 0,0 1 0 0 0,0-2 0 0 0,-1 1 0 0 0,0-2 0 0 0,-1 1 0 0 0,0-1 1 0 0,0-1-1 0 0,-1 0 0 0 0,-1 0 0 0 0,8-14 0 0 0,-16 25 38 0 0,0-1 0 0 0,-1 1 0 0 0,1 0 0 0 0,0 0 0 0 0,-1-1 0 0 0,1 1 0 0 0,0 0 0 0 0,-1 0 0 0 0,1 0 0 0 0,-1 0-1 0 0,1-1 1 0 0,-1 1 0 0 0,1 0 0 0 0,0 0 0 0 0,-1 0 0 0 0,1 0 0 0 0,-1 0 0 0 0,1 0 0 0 0,-1 0 0 0 0,-4 1 93 0 0,-1-1 0 0 0,1 1 1 0 0,0 0-1 0 0,-1 0 0 0 0,1 1 0 0 0,0 0 1 0 0,-8 3-1 0 0,-35 22-137 0 0,34-19 29 0 0,-17 11-28 0 0,1 1 0 0 0,1 2 0 0 0,1 1 0 0 0,1 1 0 0 0,1 1 0 0 0,-25 32 0 0 0,38-42-13 0 0,2 1 0 0 0,-19 34 0 0 0,27-45 50 0 0,1 1 0 0 0,-1 0 0 0 0,1 1 0 0 0,0-1 1 0 0,0 0-1 0 0,0 1 0 0 0,1-1 0 0 0,0 1 0 0 0,0-1 0 0 0,1 1 0 0 0,0-1 0 0 0,1 12 0 0 0,0-15 52 0 0,-1-1 0 0 0,1 1 0 0 0,0 0 0 0 0,0-1 1 0 0,0 1-1 0 0,0-1 0 0 0,0 1 0 0 0,1-1 0 0 0,-1 1 0 0 0,1-1 1 0 0,0 0-1 0 0,0 0 0 0 0,-1 0 0 0 0,1 0 0 0 0,4 3 0 0 0,-2-3-58 0 0,-1 0-1 0 0,1 0 1 0 0,-1 0-1 0 0,1-1 1 0 0,0 1 0 0 0,-1-1-1 0 0,1 0 1 0 0,0 0-1 0 0,8 0 1 0 0,4 0-71 0 0,0-2 0 0 0,-1 0 0 0 0,1 0 0 0 0,22-6 0 0 0,-29 5 113 0 0,82-20-794 0 0,-33 5-3283 0 0,-56 16 1559 0 0,-2 1-3697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18599 0 0,'-1'2'852'0'0,"-2"7"-843"0"0,1 1 0 0 0,0 0 0 0 0,0 0 1 0 0,1 0-1 0 0,0 0 0 0 0,1 0 0 0 0,0 0 0 0 0,0 0 0 0 0,1 0 0 0 0,1 0 0 0 0,0 0 0 0 0,0 0 0 0 0,1 0 1 0 0,0 0-1 0 0,0-1 0 0 0,1 0 0 0 0,1 0 0 0 0,-1 0 0 0 0,1 0 0 0 0,1-1 0 0 0,0 1 0 0 0,0-1 0 0 0,1-1 0 0 0,0 1 1 0 0,0-1-1 0 0,0 0 0 0 0,15 9 0 0 0,-20-15-66 0 0,1 2-69 0 0,1-1 0 0 0,-1 0 0 0 0,1 1 0 0 0,0-2 0 0 0,0 1 0 0 0,0 0 0 0 0,-1-1 0 0 0,1 0 0 0 0,8 2 0 0 0,-9-4-1662 0 0,5-3-4286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97 123 13823 0 0,'0'0'315'0'0,"0"0"45"0"0,-3 0 21 0 0,-90 2 934 0 0,92-2-346 0 0,1 0 45 0 0,0 0-129 0 0,0 0-506 0 0,1 1 37 0 0,0 0-321 0 0,0 1 0 0 0,-1-1 1 0 0,1 0-1 0 0,0 0 1 0 0,0 0-1 0 0,0 0 1 0 0,0 0-1 0 0,1 0 1 0 0,-1 0-1 0 0,0 0 1 0 0,0-1-1 0 0,0 1 1 0 0,1 0-1 0 0,1 0 1 0 0,23 3 86 0 0,-3-3-131 0 0,1-1-1 0 0,-1-1 1 0 0,38-6-1 0 0,67-22 1631 0 0,-85 16-2258 0 0,-1-2 0 0 0,79-40 0 0 0,-113 51 81 0 0,0 0-1 0 0,1 1 1 0 0,-1-1-1 0 0,1 2 1 0 0,0-1-1 0 0,0 1 1 0 0,14-1-1 0 0,-22 3-523 0 0,-1 0-72 0 0,-2 20-3832 0 0,-1-9 828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95 122 10135 0 0,'-2'0'231'0'0,"-22"10"628"0"0,-38 8-1 0 0,62-18-621 0 0,0 0-1 0 0,0 0 0 0 0,-1 0 1 0 0,1 1-1 0 0,0-1 1 0 0,0 0-1 0 0,0 0 0 0 0,-1 0 1 0 0,1 0-1 0 0,0 0 0 0 0,0 0 1 0 0,-1 0-1 0 0,1 0 1 0 0,0 0-1 0 0,0 0 0 0 0,-1 0 1 0 0,1 0-1 0 0,0 0 0 0 0,0 0 1 0 0,-1 0-1 0 0,1 0 1 0 0,0 0-1 0 0,0 0 0 0 0,0-1 1 0 0,-1 1-1 0 0,1 0 0 0 0,0 0 1 0 0,0 0-1 0 0,0 0 1 0 0,-1-1-1 0 0,5-5 1372 0 0,9-6-1260 0 0,-7 10-182 0 0,-1-1-1 0 0,0 1 1 0 0,1 1-1 0 0,0-1 1 0 0,-1 1-1 0 0,1-1 1 0 0,0 2-1 0 0,0-1 1 0 0,-1 1 0 0 0,1 0-1 0 0,0 0 1 0 0,9 1-1 0 0,194 21 1883 0 0,-192-21-2208 0 0,0-1-1 0 0,0 0 1 0 0,1-2-1 0 0,-1 0 0 0 0,0-1 1 0 0,0-1-1 0 0,-1 0 1 0 0,1-1-1 0 0,-1-1 1 0 0,0 0-1 0 0,0-2 1 0 0,-1 1-1 0 0,0-2 1 0 0,21-15-1 0 0,-16 7-1032 0 0,21-22 0 0 0,-38 36 1019 0 0,-1 1-1156 0 0,-2 2-3440 0 0,0 0-1474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1362 45 10135 0 0,'0'0'231'0'0,"0"0"29"0"0,0 0 19 0 0,-1-1-41 0 0,-5-2-112 0 0,5 2 267 0 0,1 1 106 0 0,0 0 11 0 0,0 0-67 0 0,0 2-294 0 0,0-2-148 0 0,0 1-1 0 0,-1 0 1 0 0,1 0-1 0 0,0-1 1 0 0,0 1-1 0 0,-1 0 0 0 0,1 0 1 0 0,0-1-1 0 0,-1 1 1 0 0,1 0-1 0 0,-1-1 1 0 0,1 1-1 0 0,-1-1 0 0 0,1 1 1 0 0,-1 0-1 0 0,1-1 1 0 0,-1 1-1 0 0,1-1 1 0 0,-1 0-1 0 0,0 1 1 0 0,1-1-1 0 0,-1 1 0 0 0,0-1 1 0 0,0 0-1 0 0,1 1 1 0 0,-1-1-1 0 0,0 0 1 0 0,0 0-1 0 0,1 0 1 0 0,-1 0-1 0 0,0 0 0 0 0,-1 0 1 0 0,0 1 0 0 0,-16 2-1 0 0,0-1 0 0 0,0 0 0 0 0,-35-2 0 0 0,-15 1 0 0 0,38 1 0 0 0,-43 4 0 0 0,-95 19 0 0 0,75-3 0 0 0,-144 53 0 0 0,184-55 908 0 0,-55 12-1 0 0,106-31-989 0 0,-1 0 1 0 0,0-1-1 0 0,0 1 1 0 0,1-1-1 0 0,-1 0 1 0 0,0 0-1 0 0,-3 0 1 0 0,11-12-998 0 0,7-6-271 0 0,1 1-1 0 0,23-23 1 0 0,-3 2 361 0 0,-17 19 342 0 0,2-4 1956 0 0,1 0 0 0 0,36-31 0 0 0,-44 48-387 0 0,-11 6-878 0 0,0 0 0 0 0,0 0 0 0 0,1 0 1 0 0,-1 0-1 0 0,0 0 0 0 0,0 0 0 0 0,0 0 1 0 0,0 0-1 0 0,0 0 0 0 0,1 0 0 0 0,-1 0 1 0 0,0 0-1 0 0,0 0 0 0 0,0 0 0 0 0,0 0 0 0 0,0 0 1 0 0,0 0-1 0 0,0 0 0 0 0,1 0 0 0 0,-1 0 1 0 0,0 0-1 0 0,0 0 0 0 0,0 1 0 0 0,0-1 0 0 0,0 0 1 0 0,0 0-1 0 0,0 0 0 0 0,0 0 0 0 0,0 0 1 0 0,0 0-1 0 0,1 0 0 0 0,-1 1 0 0 0,0-1 0 0 0,0 0 1 0 0,0 0-1 0 0,0 0 0 0 0,0 0 0 0 0,0 0 1 0 0,0 0-1 0 0,0 1 0 0 0,-5 21 2879 0 0,3-13-3170 0 0,-9 28 401 0 0,-27 64 1 0 0,-27 33-125 0 0,49-101-32 0 0,-106 182 2 0 0,35-66 0 0 0,59-103 229 0 0,-2-1 0 0 0,-41 47 0 0 0,-30 16-841 0 0,86-93 477 0 0,13-13-590 0 0,2-2-246 0 0,0 0-42 0 0,0 0-10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82 145 13823 0 0,'-49'4'1500'0'0,"24"-3"-465"0"0,18 1-335 0 0,17-1-383 0 0,2-2-317 0 0,1-1 0 0 0,-1 0 0 0 0,23-6 0 0 0,1-1 0 0 0,-1 0 673 0 0,52-20-1 0 0,-9 1 31 0 0,-29 13-703 0 0,47-13 0 0 0,-64 19-331 0 0,-23 6-808 0 0,0 0 0 0 0,17-2 0 0 0,-13 3-4657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163 198 13823 0 0,'0'0'630'0'0,"0"0"-13"0"0,0 0-252 0 0,0 0 391 0 0,0 0 216 0 0,0 0 42 0 0,-5 7 604 0 0,-1 0-1205 0 0,1 0 1 0 0,0 1-1 0 0,-5 12 0 0 0,-7 10-390 0 0,-76 109-899 0 0,72-106-1077 0 0,20-32 962 0 0,1-1-983 0 0,0 0-3824 0 0</inkml:trace>
  <inkml:trace contextRef="#ctx0" brushRef="#br0" timeOffset="1">289 20 8287 0 0,'0'0'184'0'0,"0"0"40"0"0,1-8 0 0 0,4 3 8 0 0,5 2-232 0 0,2 2 0 0 0,4-1 0 0 0,0 4-2408 0 0,0-1-536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105 341 11975 0 0,'0'0'267'0'0,"0"2"42"0"0,-9 15 166 0 0,5-10 49 0 0,0 1 0 0 0,0-1 0 0 0,0 0 0 0 0,-10 11-1 0 0,13-17-462 0 0,0 1 0 0 0,-1-1 0 0 0,1 0 0 0 0,0 0 0 0 0,-1 0 0 0 0,1 0 0 0 0,-1 0 0 0 0,1 0 0 0 0,-1 0 0 0 0,0 0 0 0 0,1-1 0 0 0,-1 1-1 0 0,0 0 1 0 0,1-1 0 0 0,-1 0 0 0 0,0 1 0 0 0,0-1 0 0 0,1 0 0 0 0,-1 0 0 0 0,0 0 0 0 0,0 0 0 0 0,0 0 0 0 0,1 0 0 0 0,-1-1-1 0 0,0 1 1 0 0,0-1 0 0 0,-2 0 0 0 0,3 0-26 0 0,-1 0 0 0 0,1 1-1 0 0,0-1 1 0 0,0 0 0 0 0,0 0-1 0 0,0 0 1 0 0,0 0 0 0 0,0 0-1 0 0,0 0 1 0 0,0 0 0 0 0,0 0 0 0 0,1-1-1 0 0,-1 1 1 0 0,0 0 0 0 0,1 0-1 0 0,-1-1 1 0 0,1 1 0 0 0,-1 0-1 0 0,1-1 1 0 0,0 1 0 0 0,-1 0-1 0 0,1-1 1 0 0,0 1 0 0 0,0 0-1 0 0,0-1 1 0 0,0 1 0 0 0,0-1 0 0 0,1-1-1 0 0,0-6 315 0 0,0 1 0 0 0,1-1 0 0 0,4-10 0 0 0,-5 14-263 0 0,7-18 389 0 0,0 0 0 0 0,2 1-1 0 0,0 0 1 0 0,2 1 0 0 0,26-38 0 0 0,-26 43-618 0 0,1 1 0 0 0,0 1 0 0 0,0 0-1 0 0,2 1 1 0 0,-1 0 0 0 0,2 1 0 0 0,31-18 0 0 0,-35 23 15 0 0,1 1-1 0 0,26-8 1 0 0,-32 12-505 0 0,1 0 1 0 0,-1 1-1 0 0,0 0 1 0 0,9 0-1 0 0,0 1-3939 0 0,-1-2-1228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 13823 0 0,'0'0'315'0'0,"0"0"45"0"0,2-1 21 0 0,12-6 134 0 0,-12 6-138 0 0,-2 1 110 0 0,0 0 22 0 0,0 0-66 0 0,-9 16-206 0 0,6-13-66 0 0,0 1 1 0 0,0-1-1 0 0,-1 1 0 0 0,1-1 0 0 0,-1 0 0 0 0,0 0 0 0 0,0 0 1 0 0,0-1-1 0 0,0 0 0 0 0,-5 3 0 0 0,-9 2-137 0 0,-22 6-1 0 0,8-3-7 0 0,-42 13-26 0 0,-38 16 0 0 0,76-25 0 0 0,35-14 0 0 0,1 1 0 0 0,-1-1 0 0 0,1 0 0 0 0,0 0 0 0 0,-1 0 0 0 0,1 0 0 0 0,0 0 0 0 0,-1 1 0 0 0,1-1 0 0 0,0 0 0 0 0,0 0 0 0 0,-1 1 0 0 0,1-1 0 0 0,0 0 0 0 0,0 0 0 0 0,-1 1 0 0 0,1-1 0 0 0,0 0 0 0 0,0 1 0 0 0,0-1 0 0 0,-1 0 0 0 0,1 1 0 0 0,0-1 0 0 0,0 0 0 0 0,0 1 0 0 0,0-1 0 0 0,0 1 0 0 0,0-1 0 0 0,0 0 0 0 0,0 1 0 0 0,0-1 0 0 0,0 0 0 0 0,0 1 0 0 0,0-1 0 0 0,0 1 0 0 0,0-1 0 0 0,0 0 0 0 0,0 1 0 0 0,0-1 0 0 0,0 0 0 0 0,1 1 0 0 0,-1-1 0 0 0,0 0 0 0 0,0 1 0 0 0,0-1 0 0 0,1 0 0 0 0,-1 1 0 0 0,0-1 0 0 0,0 0 0 0 0,1 0 0 0 0,-1 1 0 0 0,1-1 0 0 0,1 3 0 0 0,0 0 0 0 0,1 0 0 0 0,0 0 0 0 0,-1 0 0 0 0,1-1 0 0 0,0 1 0 0 0,0-1 0 0 0,1 1 0 0 0,4 1 0 0 0,36 16 0 0 0,-20-10 0 0 0,-18-7 0 0 0,15 6 0 0 0,-2 1 0 0 0,0 0 0 0 0,20 15 0 0 0,-34-21 0 0 0,-1-1 0 0 0,1 1 0 0 0,-1 0 0 0 0,0 0 0 0 0,0 0 0 0 0,-1 1 0 0 0,1 0 0 0 0,-1-1 0 0 0,0 1 0 0 0,0 0 0 0 0,0 1 0 0 0,-1-1 0 0 0,0 0 0 0 0,0 1 0 0 0,0-1 0 0 0,1 11 0 0 0,-2-13 0 0 0,-1-1 0 0 0,0 0 0 0 0,-1 1 0 0 0,1-1 0 0 0,0 0 0 0 0,0 0 0 0 0,-1 1 0 0 0,0-1 0 0 0,1 0 0 0 0,-1 0 0 0 0,0 0 0 0 0,0 0 0 0 0,0 1 0 0 0,0-2 0 0 0,0 1 0 0 0,-1 0 0 0 0,1 0 0 0 0,-1 0 0 0 0,1 0 0 0 0,-1-1 0 0 0,0 1 0 0 0,1-1 0 0 0,-1 1 0 0 0,0-1 0 0 0,0 0 0 0 0,-3 2 0 0 0,-5 1 0 0 0,0 1 0 0 0,0-1 0 0 0,0-1 0 0 0,-13 4 0 0 0,18-6 0 0 0,-34 8 37 0 0,-40 6-1 0 0,58-13-262 0 0,1 0 1 0 0,0-2-1 0 0,-39-3 1 0 0,36-3-1346 0 0,11-4-3514 0 0,6 2-78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19351 0 0,'0'0'439'0'0,"0"0"62"0"0,0 0 33 0 0,0 0-65 0 0,0 1-309 0 0,-7 16-344 0 0,-15 27 0 0 0,0 1-815 0 0,-6 12 1023 0 0,-45 69 1 0 0,23-43 1145 0 0,20-34-1115 0 0,-2 0 0 0 0,-73 84 0 0 0,51-71-469 0 0,-83 122-1 0 0,119-156-426 0 0,-20 31-5537 0 0,20-34 578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133 265 11975 0 0,'-2'0'547'0'0,"-5"-3"-366"0"0,0 2-1 0 0,0-1 1 0 0,0 1-1 0 0,-1 0 1 0 0,1 1 0 0 0,0-1-1 0 0,-12 2 1 0 0,15-1 73 0 0,1 1 1 0 0,-1-1-1 0 0,0 1 0 0 0,1 0 1 0 0,-1 0-1 0 0,1 1 0 0 0,-1-1 1 0 0,1 0-1 0 0,0 1 1 0 0,-1 0-1 0 0,1 0 0 0 0,0 0 1 0 0,0 0-1 0 0,0 1 0 0 0,0-1 1 0 0,-4 6-1 0 0,6-7 262 0 0,1-1-72 0 0,1 1-434 0 0,-1-1-1 0 0,0 0 0 0 0,1 1 1 0 0,-1-1-1 0 0,1 1 0 0 0,-1-1 1 0 0,1 1-1 0 0,-1-1 0 0 0,1 0 1 0 0,-1 1-1 0 0,1-1 0 0 0,-1 0 0 0 0,1 0 1 0 0,-1 1-1 0 0,1-1 0 0 0,-1 0 1 0 0,1 0-1 0 0,0 0 0 0 0,0 0 1 0 0,13 3-25 0 0,9-3 353 0 0,1-1-1 0 0,-1 0 0 0 0,0-2 1 0 0,25-6-1 0 0,-22 4-72 0 0,68-15-53 0 0,-1-3-1 0 0,-1-4 0 0 0,-1-5 0 0 0,-2-3 1 0 0,111-61-1 0 0,-170 78-2091 0 0,-12 5-2898 0 0,-4-1-2104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567 294 6447 0 0,'1'-1'142'0'0,"11"-14"613"0"0,0 0 0 0 0,-1-1 1 0 0,-1-1-1 0 0,0 0 0 0 0,12-30 0 0 0,-16 34 272 0 0,0 0-358 0 0,-3 8-240 0 0,0 0 0 0 0,-1 0 0 0 0,0 0 0 0 0,0 0 0 0 0,0 0 0 0 0,-1 0-1 0 0,2-8 1 0 0,-3 12-336 0 0,0 0 0 0 0,0 0 0 0 0,0 0 0 0 0,0 0 0 0 0,0 1 0 0 0,0-1 0 0 0,0 0 0 0 0,-1 0 0 0 0,1 0-1 0 0,0 0 1 0 0,-1 0 0 0 0,1 0 0 0 0,0 0 0 0 0,-1 0 0 0 0,1 1 0 0 0,-1-1 0 0 0,1 0 0 0 0,-1 0 0 0 0,0 1 0 0 0,1-1 0 0 0,-1 0-1 0 0,-1 0 1 0 0,1 0-28 0 0,-1 1-1 0 0,1-1 0 0 0,0 1 0 0 0,-1-1 1 0 0,1 1-1 0 0,0 0 0 0 0,-1 0 0 0 0,1-1 1 0 0,-1 1-1 0 0,1 0 0 0 0,-1 0 0 0 0,1 1 0 0 0,-3-1 1 0 0,-4 2-38 0 0,-1 1 1 0 0,0-1-1 0 0,-15 9 1 0 0,17-8 1 0 0,-36 18-29 0 0,1 1 0 0 0,2 2 0 0 0,-64 50 0 0 0,45-25 0 0 0,-101 107 0 0 0,137-129 0 0 0,-35 49 0 0 0,49-63 0 0 0,1 1 0 0 0,0 0 0 0 0,2 1 0 0 0,-1-1 0 0 0,2 1 0 0 0,-6 21 0 0 0,10-31 11 0 0,0-1 0 0 0,1 1 0 0 0,-1 0 0 0 0,1-1 0 0 0,0 1-1 0 0,0-1 1 0 0,1 1 0 0 0,-1 0 0 0 0,1-1 0 0 0,0 1 0 0 0,0-1 0 0 0,4 9-1 0 0,-4-10 63 0 0,1 0-1 0 0,0 0 0 0 0,0 0 0 0 0,0-1 0 0 0,0 1 0 0 0,0 0 1 0 0,1-1-1 0 0,-1 0 0 0 0,1 1 0 0 0,0-1 0 0 0,0 0 0 0 0,-1 0 0 0 0,1-1 1 0 0,0 1-1 0 0,1-1 0 0 0,-1 1 0 0 0,6 1 0 0 0,1-1 19 0 0,0 0 0 0 0,0-1 0 0 0,0 0 0 0 0,0 0 0 0 0,1-1 0 0 0,17-2 0 0 0,63-14-25 0 0,-58 9 282 0 0,-12 3-55 0 0,122-29 920 0 0,-122 26-1193 0 0,0-1 0 0 0,0 0 0 0 0,-1-2-1 0 0,30-18 1 0 0,-28 14 188 0 0,-1-1-1 0 0,-1-1 1 0 0,-1-1-1 0 0,0-1 0 0 0,32-40 1 0 0,-41 46-175 0 0,-2-1 1 0 0,1 0-1 0 0,-2-1 1 0 0,0 0-1 0 0,0 0 1 0 0,-2-1-1 0 0,0 1 1 0 0,0-1-1 0 0,-1-1 1 0 0,-1 1-1 0 0,1-18 1 0 0,-2 8-356 0 0,-1-1 0 0 0,-2 1 0 0 0,0-1 0 0 0,-2 1 0 0 0,-1 0-1 0 0,-1 0 1 0 0,-1 0 0 0 0,-1 1 0 0 0,-1 0 0 0 0,-15-30 0 0 0,22 52 222 0 0,0 0 0 0 0,0 0 0 0 0,0 0 0 0 0,0 0 0 0 0,-1 1 0 0 0,1-1 1 0 0,-1 0-1 0 0,1 1 0 0 0,-1-1 0 0 0,-3-2 0 0 0,4 4 37 0 0,1-1 0 0 0,-1 1 1 0 0,0 0-1 0 0,0 0 0 0 0,0 0 0 0 0,0 0 1 0 0,0 0-1 0 0,0 0 0 0 0,0 0 0 0 0,0 0 1 0 0,1 0-1 0 0,-1 0 0 0 0,0 0 1 0 0,0 0-1 0 0,0 1 0 0 0,0-1 0 0 0,0 0 1 0 0,0 1-1 0 0,1-1 0 0 0,-1 0 0 0 0,0 1 1 0 0,0-1-1 0 0,1 1 0 0 0,-1 0 1 0 0,0-1-1 0 0,1 1 0 0 0,-1-1 0 0 0,0 1 1 0 0,0 1-1 0 0,-4 3-820 0 0,1 1 0 0 0,0-1 1 0 0,0 1-1 0 0,1 0 0 0 0,-4 8 1 0 0,3-8-526 0 0,-8 19-3755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16383 0 0,'0'0'2092'0'0,"-1"2"-1758"0"0,-17 51 827 0 0,-24 77 152 0 0,15-4-110 0 0,-18 183 0 0 0,20 131-1380 0 0,25-356-86 0 0,2-48-926 0 0,-3 0-1 0 0,-6 50 1 0 0,4-70-653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15663 0 0,'0'0'356'0'0,"0"0"50"0"0,0 0 20 0 0,0 0-42 0 0,-1 2-250 0 0,-4 6 98 0 0,-1 0 1 0 0,1 0-1 0 0,1 1 1 0 0,-1 0 0 0 0,1 0-1 0 0,-3 11 1 0 0,-13 61 193 0 0,15-54-62 0 0,1 1 0 0 0,1 0 1 0 0,2-1-1 0 0,2 46 0 0 0,1-53-336 0 0,1-1 1 0 0,1 1-1 0 0,0 0 1 0 0,2-1-1 0 0,0 0 0 0 0,1 0 1 0 0,11 21-1 0 0,58 91-429 0 0,-65-115-1844 0 0,-10-15-4581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34 11975 0 0,'1'-2'547'0'0,"2"-6"45"0"0,-2 6-489 0 0,0 0 0 0 0,0 0 0 0 0,0 0 0 0 0,0 0 0 0 0,0 0 0 0 0,0 0 0 0 0,0 0-1 0 0,1 0 1 0 0,2-3 0 0 0,-3 4 869 0 0,-1 1 42 0 0,0 0-61 0 0,-3 1-777 0 0,-1 0 0 0 0,1 0 0 0 0,-1 0 0 0 0,1 1 0 0 0,0-1-1 0 0,0 1 1 0 0,0 0 0 0 0,0-1 0 0 0,0 2 0 0 0,0-1 0 0 0,0 0 0 0 0,-3 5 0 0 0,-5 1-122 0 0,-20 17-54 0 0,0 1 0 0 0,-29 31 0 0 0,51-47 0 0 0,1 0 0 0 0,-1 1 0 0 0,2-1 0 0 0,0 1 0 0 0,0 1 0 0 0,1-1 0 0 0,0 1 0 0 0,1 1 0 0 0,0-1 0 0 0,-3 17 0 0 0,7-27 58 0 0,1 0 0 0 0,0 0 0 0 0,-1 0 0 0 0,1-1-1 0 0,0 1 1 0 0,0 0 0 0 0,0 0 0 0 0,0 0 0 0 0,0 0 0 0 0,1 0-1 0 0,-1-1 1 0 0,1 1 0 0 0,-1 0 0 0 0,1 0 0 0 0,0 0 0 0 0,-1-1 0 0 0,1 1-1 0 0,0-1 1 0 0,0 1 0 0 0,0 0 0 0 0,3 2 0 0 0,-3-3-26 0 0,0 0 0 0 0,1 0 1 0 0,-1 0-1 0 0,1-1 0 0 0,0 1 1 0 0,-1 0-1 0 0,1-1 0 0 0,0 1 1 0 0,-1-1-1 0 0,1 0 0 0 0,0 1 0 0 0,0-1 1 0 0,-1 0-1 0 0,1 0 0 0 0,0 0 1 0 0,0 0-1 0 0,-1 0 0 0 0,1-1 1 0 0,0 1-1 0 0,0 0 0 0 0,-1-1 1 0 0,1 1-1 0 0,2-2 0 0 0,66-27 411 0 0,-48 20-214 0 0,-1-1 0 0 0,0-1 1 0 0,0-1-1 0 0,-2-1 0 0 0,1 0 1 0 0,23-23-1 0 0,-10 4-229 0 0,45-55 0 0 0,-78 87 0 0 0,0 0 0 0 0,0 0 0 0 0,0 0 0 0 0,0 0 0 0 0,0 0 0 0 0,0 0 0 0 0,0 0 0 0 0,0 0 0 0 0,0-1 0 0 0,0 1 0 0 0,0 0 0 0 0,0 0 0 0 0,0 0 0 0 0,0 0 0 0 0,0 0 0 0 0,0 0 0 0 0,0 0 0 0 0,1 0 0 0 0,-1 0 0 0 0,0 0 0 0 0,0 0 0 0 0,0 0 0 0 0,0 0 0 0 0,0-1 0 0 0,0 1 0 0 0,0 0 0 0 0,0 0 0 0 0,0 0 0 0 0,0 0 0 0 0,0 0 0 0 0,0 0 0 0 0,1 0 0 0 0,-1 0 0 0 0,0 0 0 0 0,0 0 0 0 0,0 0 0 0 0,0 0 0 0 0,0 0 0 0 0,0 0 0 0 0,0 0 0 0 0,0 0 0 0 0,0 0 0 0 0,0 0 0 0 0,1 0 0 0 0,-1 0 0 0 0,0 0 0 0 0,0 0 0 0 0,0 0 0 0 0,0 0 0 0 0,0 0 0 0 0,0 1 0 0 0,0-1 0 0 0,0 0 0 0 0,0 0 0 0 0,0 0 0 0 0,0 0 0 0 0,0 0 0 0 0,0 0 0 0 0,1 0 0 0 0,-1 0 0 0 0,-1 8 0 0 0,-3 9 0 0 0,-21 39 0 0 0,18-45 0 0 0,2 1 0 0 0,-1 0 0 0 0,1 0 0 0 0,1 1 0 0 0,1-1 0 0 0,-1 1 0 0 0,0 15 0 0 0,4-13 0 0 0,1-12 0 0 0,1-1 0 0 0,4 4 0 0 0,-3-4-61 0 0,-1-1-1 0 0,0 0 1 0 0,0 0-1 0 0,1 0 0 0 0,-1 0 1 0 0,1 0-1 0 0,-1 0 1 0 0,1-1-1 0 0,-1 1 1 0 0,1-1-1 0 0,2 1 1 0 0,0-1-751 0 0,0 0 0 0 0,0-1 0 0 0,0 1 0 0 0,-1-1 0 0 0,7-2 0 0 0,5-3-1234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47 10135 0 0,'25'-11'745'0'0,"0"2"0"0"0,1 1-1 0 0,53-10 1 0 0,-78 18-524 0 0,-1 0 166 0 0,0 0 101 0 0,0 0 21 0 0,-23 1-107 0 0,0 1-1 0 0,0 1 1 0 0,0 1-1 0 0,1 1 1 0 0,-1 1-1 0 0,-25 10 0 0 0,0 4-12 0 0,-75 44-1 0 0,106-54-104 0 0,1 0 1 0 0,0 2-1 0 0,-24 22 0 0 0,34-29-286 0 0,0 2 1 0 0,1-1-1 0 0,-1 1 0 0 0,1-1 0 0 0,0 2 0 0 0,1-1 0 0 0,0 0 1 0 0,0 1-1 0 0,1 0 0 0 0,-5 14 0 0 0,8-22 2 0 0,-1 1 0 0 0,1-1 0 0 0,0 0 0 0 0,0 1 0 0 0,0-1 0 0 0,0 1 0 0 0,0-1 0 0 0,-1 1 0 0 0,1-1 0 0 0,0 1 0 0 0,0-1 0 0 0,0 1 0 0 0,0-1 0 0 0,0 1 0 0 0,0-1 0 0 0,1 1 0 0 0,-1-1 0 0 0,0 1 0 0 0,0-1 0 0 0,0 1 0 0 0,0-1 0 0 0,1 1 0 0 0,-1-1 0 0 0,0 1 0 0 0,0-1 0 0 0,1 0 0 0 0,-1 1 0 0 0,0-1 0 0 0,1 1 0 0 0,5-1 0 0 0,0 0 0 0 0,0-1 0 0 0,0 1 0 0 0,0-1 0 0 0,0-1 0 0 0,0 1 0 0 0,0-1 0 0 0,0 0 0 0 0,0 0 0 0 0,9-6 0 0 0,4-1 0 0 0,34-13 0 0 0,-30 11 0 0 0,0 2 0 0 0,1 0 0 0 0,33-7 0 0 0,-41 15 0 0 0,-16 1 0 0 0,1 0 0 0 0,-1 0 0 0 0,0 0 0 0 0,1 0 0 0 0,-1 0 0 0 0,0 0 0 0 0,1 1 0 0 0,-1-1 0 0 0,0 0 0 0 0,0 0 0 0 0,1 0 0 0 0,-1 0 0 0 0,0 0 0 0 0,1 1 0 0 0,-1-1 0 0 0,0 0 0 0 0,0 0 0 0 0,1 1 0 0 0,-1-1 0 0 0,0 0 0 0 0,0 0 0 0 0,0 1 0 0 0,0-1 0 0 0,1 0 0 0 0,-1 0 0 0 0,0 1 0 0 0,0-1 0 0 0,0 0 0 0 0,0 1 0 0 0,0-1 0 0 0,0 0 0 0 0,0 1 0 0 0,0-1 0 0 0,0 0 0 0 0,0 1 0 0 0,0-1 0 0 0,0 0 0 0 0,0 0 0 0 0,0 1 0 0 0,0-1 0 0 0,0 0 0 0 0,0 1 0 0 0,0-1 0 0 0,0 0 0 0 0,0 1 0 0 0,-1-1 0 0 0,1 4 0 0 0,0-1 0 0 0,-1 0 0 0 0,1 0 0 0 0,-1 0 0 0 0,0 0 0 0 0,0 0 0 0 0,0 0 0 0 0,0 0 0 0 0,-1 0 0 0 0,1 0 0 0 0,-1 0 0 0 0,0-1 0 0 0,0 1 0 0 0,0 0 0 0 0,0-1 0 0 0,0 0 0 0 0,0 1 0 0 0,-1-1 0 0 0,-3 2 0 0 0,4-2-48 0 0,0-1-1 0 0,0 1 0 0 0,0 0 1 0 0,1 0-1 0 0,-1 0 0 0 0,0 0 1 0 0,1 0-1 0 0,-1 0 0 0 0,1 0 1 0 0,0 0-1 0 0,0 0 0 0 0,0 1 1 0 0,0-1-1 0 0,0 0 0 0 0,0 1 1 0 0,1-1-1 0 0,-2 5 0 0 0,3-4-1584 0 0,5 2-4506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29 431 11975 0 0,'0'0'547'0'0,"0"0"-11"0"0,-8 5-323 0 0,8-5-84 0 0,-1 0-1 0 0,1 1 1 0 0,0-1-1 0 0,-1 1 1 0 0,1-1-1 0 0,-1 0 0 0 0,1 0 1 0 0,-1 1-1 0 0,1-1 1 0 0,-1 0-1 0 0,1 0 1 0 0,-1 1-1 0 0,1-1 1 0 0,-1 0-1 0 0,1 0 1 0 0,-1 0-1 0 0,1 0 0 0 0,-1 0 1 0 0,0 0-1 0 0,1 0 1 0 0,-1 0-1 0 0,1 0 1 0 0,-1 0-1 0 0,1 0 1 0 0,-1 0-1 0 0,1 0 1 0 0,-1 0-1 0 0,1-1 0 0 0,-1 1 1 0 0,1 0-1 0 0,-1 0 1 0 0,1-1-1 0 0,-1 1 1 0 0,0-1-1 0 0,0 0 77 0 0,1 0 0 0 0,0 0 0 0 0,-1 0 0 0 0,1-1 0 0 0,0 1 0 0 0,0 0 0 0 0,-1 0 0 0 0,1-1 0 0 0,0 1 0 0 0,0 0 0 0 0,0 0-1 0 0,1-1 1 0 0,-1 1 0 0 0,0 0 0 0 0,0 0 0 0 0,1-2 0 0 0,1-4 132 0 0,1 1-1 0 0,-1 0 1 0 0,1 0-1 0 0,0 0 1 0 0,1 0-1 0 0,7-8 0 0 0,29-32-586 0 0,-27 31 389 0 0,88-85-139 0 0,-41 41 0 0 0,-30 33 0 0 0,42-31 0 0 0,-44 36 0 0 0,-21 16-171 0 0,0 0-1 0 0,0 1 1 0 0,0 0-1 0 0,10-4 1 0 0,16-2-5197 0 0,-23 7 3833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47 13823 0 0,'3'-5'211'0'0,"0"1"1"0"0,0 0-1 0 0,1 0 0 0 0,5-5 0 0 0,6-6 233 0 0,-9 10-361 0 0,-5 5 282 0 0,-1 0 122 0 0,0 0 22 0 0,1 11-221 0 0,0-9-263 0 0,-1 0-1 0 0,0-1 1 0 0,0 1-1 0 0,0 0 1 0 0,0 0 0 0 0,0-1-1 0 0,0 1 1 0 0,-1 0 0 0 0,1 0-1 0 0,0-1 1 0 0,-1 1 0 0 0,-1 2-1 0 0,-8 16 109 0 0,-1 0-1 0 0,-1-1 0 0 0,-19 23 1 0 0,-48 48 852 0 0,0 0-452 0 0,-40 68 298 0 0,-116 134 386 0 0,234-290-1217 0 0,-39 39 0 0 0,-66 89 0 0 0,75-87-342 0 0,17-23-2997 0 0,-18 17 0 0 0,29-33 783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13 155 13823 0 0,'-1'0'125'0'0,"-1"0"0"0"0,1-1 0 0 0,0 1 0 0 0,0-1 0 0 0,1 1 0 0 0,-1-1 0 0 0,0 1 0 0 0,0-1 0 0 0,0 0 0 0 0,0 0 0 0 0,-1 0 0 0 0,3-1-82 0 0,1 0 0 0 0,-1 1-1 0 0,0-1 1 0 0,0 0 0 0 0,1 1 0 0 0,-1-1-1 0 0,1 1 1 0 0,-1 0 0 0 0,1 0 0 0 0,0-1-1 0 0,0 1 1 0 0,-1 0 0 0 0,1 1-1 0 0,0-1 1 0 0,4-1 0 0 0,34-10 1083 0 0,-30 10-980 0 0,93-21 1581 0 0,97-26 130 0 0,-162 39-1302 0 0,1 1 0 0 0,65-5 0 0 0,-91 13-1237 0 0,8-4-3255 0 0,-19 5 1891 0 0</inkml:trace>
  <inkml:trace contextRef="#ctx0" brushRef="#br0" timeOffset="1">729 108 13823 0 0,'21'-2'730'0'0,"-13"2"-402"0"0,1-1 1 0 0,-1 1-1 0 0,1 1 0 0 0,14 2 0 0 0,-21-3 641 0 0,-2 0 45 0 0,0 0-61 0 0,0 0-288 0 0,-1 2-121 0 0,-14 17 243 0 0,0-1-1 0 0,-1 0 0 0 0,-25 20 1 0 0,-10 12-753 0 0,19-17-34 0 0,1-1 0 0 0,2 0 0 0 0,1 2 0 0 0,-34 53 0 0 0,60-85 17 0 0,-11 25-324 0 0,12-25 247 0 0,1-1-1 0 0,-1 1 0 0 0,1-1 0 0 0,-1 0 1 0 0,1 1-1 0 0,0-1 0 0 0,0 1 0 0 0,0-1 0 0 0,0 1 1 0 0,0-1-1 0 0,0 1 0 0 0,0-1 0 0 0,0 1 0 0 0,0-1 1 0 0,1 0-1 0 0,-1 1 0 0 0,1 1 0 0 0,0-3 23 0 0,-1 1 0 0 0,0-1-1 0 0,1 0 1 0 0,-1 1 0 0 0,1-1 0 0 0,-1 1-1 0 0,0-1 1 0 0,1 0 0 0 0,-1 1 0 0 0,1-1-1 0 0,-1 0 1 0 0,1 0 0 0 0,-1 0-1 0 0,1 1 1 0 0,0-1 0 0 0,-1 0 0 0 0,1 0-1 0 0,-1 0 1 0 0,1 0 0 0 0,-1 0 0 0 0,1 0-1 0 0,0 0 1 0 0,-1 0 0 0 0,1 0 0 0 0,-1 0-1 0 0,1 0 1 0 0,-1 0 0 0 0,2-1-1 0 0,18-6-944 0 0,-13 4 640 0 0,17-7-677 0 0,7-4-4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17503 0 0,'0'0'399'0'0,"0"0"60"0"0,0 0 21 0 0,0 0-59 0 0,1 2-276 0 0,-1 3-145 0 0,0 1-1 0 0,0 0 1 0 0,-1 0-1 0 0,1 0 1 0 0,-1 0-1 0 0,-1 0 1 0 0,1 0-1 0 0,-1 0 1 0 0,0-1-1 0 0,0 1 1 0 0,-5 8-1 0 0,-6 9 141 0 0,-20 27-1 0 0,24-37 47 0 0,-49 64 617 0 0,-85 89-1 0 0,90-114-802 0 0,-84 64 0 0 0,-20 18 0 0 0,78-58-1429 0 0,73-69-5718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325 110 15663 0 0,'0'0'356'0'0,"0"0"50"0"0,0 0 20 0 0,-8 13 106 0 0,4-8-461 0 0,4-4 294 0 0,-1 0-299 0 0,2 1 0 0 0,-1-1-1 0 0,0 0 1 0 0,0 1 0 0 0,0-1-1 0 0,1 0 1 0 0,-1 0 0 0 0,0 1 0 0 0,1-1-1 0 0,-1 0 1 0 0,1 0 0 0 0,0 1-1 0 0,-1-1 1 0 0,1 0 0 0 0,0 0 0 0 0,0 0-1 0 0,0 0 1 0 0,0 0 0 0 0,0 0-1 0 0,0 0 1 0 0,1 0 0 0 0,0 1 29 0 0,1-1-1 0 0,0 1 1 0 0,-1-1 0 0 0,1 0-1 0 0,0 0 1 0 0,0 0 0 0 0,0-1-1 0 0,0 1 1 0 0,3 0 0 0 0,4-1 153 0 0,1 1 1 0 0,-1-2 0 0 0,0 1-1 0 0,16-4 1 0 0,-4-1-245 0 0,-1-1-1 0 0,0-1 1 0 0,0 0-1 0 0,33-18 1 0 0,72-53-6 0 0,-118 72 2 0 0,0 0 0 0 0,12-13 0 0 0,-20 19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 0 0 0 0,0 0 0 0 0,0-1 0 0 0,0 1 0 0 0,0 0 0 0 0,0 0 0 0 0,0 0 0 0 0,0 0 0 0 0,0 0 0 0 0,-1 0 0 0 0,1 0 0 0 0,0 0 0 0 0,0 0 0 0 0,0 0 0 0 0,0 0 0 0 0,0 0 0 0 0,0 0 0 0 0,0 0 0 0 0,0 0 0 0 0,0 0 0 0 0,0 0 0 0 0,0 0 0 0 0,0 0 0 0 0,0 0 0 0 0,0 0 0 0 0,0 0 0 0 0,0 0 0 0 0,0 0 0 0 0,-1 0 0 0 0,1-1 0 0 0,0 1 0 0 0,0 0 0 0 0,0 0 0 0 0,0 1 0 0 0,0-1 0 0 0,-9 0 0 0 0,-9 4 0 0 0,-6 4 0 0 0,0 1 0 0 0,-34 18 0 0 0,7-3 0 0 0,-24 11 0 0 0,-113 69 0 0 0,169-90-6 0 0,0 0-1 0 0,0 2 1 0 0,1 0-1 0 0,1 1 1 0 0,-29 38-1 0 0,20-19 168 0 0,2 2-1 0 0,-26 52 1 0 0,41-71 369 0 0,0 1-1 0 0,-9 33 1 0 0,18-51-529 0 0,-1-1 0 0 0,1 1 0 0 0,-1 0 0 0 0,1-1 0 0 0,0 1 0 0 0,0 0 0 0 0,0 0 0 0 0,0-1 0 0 0,0 1 0 0 0,0 0 0 0 0,1 0 0 0 0,-1-1 0 0 0,0 1 0 0 0,1 0 0 0 0,-1-1 0 0 0,1 1 0 0 0,0 0 0 0 0,0-1 0 0 0,-1 1 0 0 0,1-1 0 0 0,0 1 0 0 0,0-1 0 0 0,1 0 0 0 0,-1 1 0 0 0,0-1 0 0 0,0 0 0 0 0,1 0 0 0 0,-1 0 0 0 0,0 0 0 0 0,1 0 0 0 0,-1 0 0 0 0,1 0 0 0 0,-1 0 0 0 0,1-1 0 0 0,0 1 0 0 0,-1 0 0 0 0,1-1 0 0 0,2 1 0 0 0,7 1-48 0 0,0 0-1 0 0,0 0 0 0 0,0-1 1 0 0,19-1-1 0 0,-26 0-6 0 0,137-8-5287 0 0,-87 2 3295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595 139 8287 0 0,'0'0'191'0'0,"0"0"26"0"0,-4 2 8 0 0,-6 2 6 0 0,-33 19 1728 0 0,33-17-1137 0 0,-1 0 1 0 0,0 0 0 0 0,0-1 0 0 0,-13 3-1 0 0,13-4 521 0 0,0 0 0 0 0,-17 8-1 0 0,28-13-1335 0 0,0 1-1 0 0,0 0 1 0 0,-1-1-1 0 0,1 1 0 0 0,0 0 1 0 0,0-1-1 0 0,0 1 1 0 0,0 0-1 0 0,0-1 1 0 0,-1 1-1 0 0,1-1 1 0 0,0 1-1 0 0,0 0 1 0 0,0-1-1 0 0,0 1 0 0 0,0-1 1 0 0,0 1-1 0 0,0 0 1 0 0,0-1-1 0 0,0 1 1 0 0,0 0-1 0 0,1-1 1 0 0,-1 1-1 0 0,0-1 0 0 0,0 1 1 0 0,0 0-1 0 0,0-1 1 0 0,1 0-1 0 0,5-10-21 0 0,4 1 15 0 0,1 0 0 0 0,-1 1 0 0 0,2 0 0 0 0,0 0 0 0 0,22-11 0 0 0,-8 4 0 0 0,14-7 0 0 0,2 2 0 0 0,1 1 0 0 0,55-17 0 0 0,-91 34 0 0 0,1 1 0 0 0,0 0 0 0 0,-1 0 0 0 0,1 1 0 0 0,0 0 0 0 0,0 1 0 0 0,11-1 0 0 0,-17 2 0 0 0,0-1 0 0 0,0 0 0 0 0,0 0 0 0 0,0 1 0 0 0,-1-1 0 0 0,1 1 0 0 0,0 0 0 0 0,0 0 0 0 0,0-1 0 0 0,-1 1 0 0 0,1 0 0 0 0,0 1 0 0 0,-1-1 0 0 0,1 0 0 0 0,-1 0 0 0 0,1 1 0 0 0,-1-1 0 0 0,0 0 0 0 0,1 1 0 0 0,-1 0 0 0 0,0-1 0 0 0,0 1 0 0 0,0 0 0 0 0,0-1 0 0 0,0 1 0 0 0,-1 0 0 0 0,1 0 0 0 0,-1 0 0 0 0,1 0 0 0 0,-1 0 0 0 0,1 0 0 0 0,-1 0 0 0 0,0-1 0 0 0,0 5 0 0 0,-1 5 1 0 0,0 1-1 0 0,0-1 1 0 0,-1 0-1 0 0,0 0 1 0 0,-1 0-1 0 0,0 0 0 0 0,-1-1 1 0 0,0 1-1 0 0,-1-1 1 0 0,0 0-1 0 0,-12 17 1 0 0,2-6-15 0 0,0 0 0 0 0,-2-1 0 0 0,0-1 0 0 0,-24 19 0 0 0,14-15-562 0 0,-2-2 0 0 0,-49 29 0 0 0,-68 25 377 0 0,45-24 600 0 0,68-32-432 0 0,2 1 0 0 0,-46 37 1 0 0,-49 55-280 0 0,116-104 355 0 0,2 1-1 0 0,-1 0 1 0 0,1 0 0 0 0,1 1-1 0 0,-1-1 1 0 0,2 2-1 0 0,-1-1 1 0 0,-8 22 0 0 0,14-31 19 0 0,1 0 1 0 0,0 0 0 0 0,0 1 0 0 0,0-1-1 0 0,-1 0 1 0 0,1 0 0 0 0,0 0 0 0 0,0 1 0 0 0,1-1-1 0 0,-1 0 1 0 0,0 0 0 0 0,0 0 0 0 0,0 0 0 0 0,1 1-1 0 0,-1-1 1 0 0,1 0 0 0 0,-1 0 0 0 0,1 0 0 0 0,-1 0-1 0 0,1 0 1 0 0,1 1 0 0 0,-2-2-57 0 0,1 1 1 0 0,-1-1-1 0 0,1 0 1 0 0,-1 0-1 0 0,1 0 1 0 0,0 0-1 0 0,-1 0 1 0 0,1 0-1 0 0,-1 0 1 0 0,1 0-1 0 0,-1 0 1 0 0,1 0-1 0 0,0 0 1 0 0,-1 0-1 0 0,1 0 1 0 0,-1-1-1 0 0,2 1 1 0 0,-1-1 3 0 0,28-5-12 0 0,0-2 0 0 0,29-13 0 0 0,9-2 0 0 0,-20 8 0 0 0,-14 3 0 0 0,1 3 0 0 0,0 0 0 0 0,63-7 0 0 0,-42 12-34 0 0,65-1 252 0 0,-106 5-14 0 0,1 1 1 0 0,-1 1-1 0 0,0 0 0 0 0,0 1 0 0 0,0 1 0 0 0,17 6 1 0 0,-2 8-1667 0 0,-27-17 950 0 0,-2-1 0 0 0,0 0 0 0 0,0 0 0 0 0,0 0 0 0 0,0 0 0 0 0,0 0 0 0 0,0 0-136 0 0,0 0-572 0 0,0 0-253 0 0,0 0-51 0 0,0 0-11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32 11975 0 0,'0'0'267'0'0,"8"-6"768"0"0,-8 4-1026 0 0,1 0-13 0 0,10-7 80 0 0,15-3 1949 0 0,-24 11-1638 0 0,-2 1 101 0 0,0 0 21 0 0,0 0-66 0 0,-14 5-278 0 0,-79 35-165 0 0,44-19 0 0 0,-100 49 0 0 0,82-36 0 0 0,45-25 0 0 0,-24 8 0 0 0,-9 2 0 0 0,52-17 41 0 0,1-1 52 0 0,0 0 0 0 0,1 0 1 0 0,-1-1-1 0 0,0 1 1 0 0,0 0-1 0 0,0-1 0 0 0,0 1 1 0 0,0-1-1 0 0,0 1 0 0 0,1-1 1 0 0,-1 0-1 0 0,0 0 1 0 0,0 0-1 0 0,0 0 0 0 0,0 0 1 0 0,0-1-1 0 0,0 1 0 0 0,-3-1 1 0 0,5 0-135 0 0,0 1 0 0 0,-1 0 1 0 0,1-1-1 0 0,0 1 0 0 0,0-1 0 0 0,0 1 1 0 0,0-1-1 0 0,-1 1 0 0 0,1-1 0 0 0,0 1 1 0 0,0-1-1 0 0,0 1 0 0 0,0-1 0 0 0,0 1 1 0 0,0-1-1 0 0,0 1 0 0 0,0-1 0 0 0,0 1 1 0 0,0 0-1 0 0,1-1 0 0 0,-1 1 0 0 0,0-1 1 0 0,0 0-1 0 0,5-11-644 0 0,10-12-1443 0 0,-15 25 2128 0 0,0-1 0 0 0,0 0-1 0 0,0 0 1 0 0,0 0 0 0 0,0 0-1 0 0,0 0 1 0 0,0 0 0 0 0,0 0 0 0 0,0 0-1 0 0,0 0 1 0 0,0 0 0 0 0,0 0-1 0 0,0 0 1 0 0,0 0 0 0 0,0 0-1 0 0,0 0 1 0 0,0 0 0 0 0,1 0 0 0 0,-1 0-1 0 0,0 0 1 0 0,0 0 0 0 0,0 0-1 0 0,0 0 1 0 0,0 0 0 0 0,0 0-1 0 0,0 0 1 0 0,0 0 0 0 0,0 0 0 0 0,0 0-1 0 0,0 0 1 0 0,0 1 0 0 0,0-1-1 0 0,0 0 1 0 0,0 0 0 0 0,0 0-1 0 0,0 0 1 0 0,0 0 0 0 0,0 0-1 0 0,0 0 1 0 0,0 0 0 0 0,0 0 0 0 0,0 0-1 0 0,0 0 1 0 0,0 0 0 0 0,0 0-1 0 0,0 0 1 0 0,0 0 0 0 0,0 0-1 0 0,1 0 1 0 0,-1 0 0 0 0,0 0 0 0 0,0-1-1 0 0,-2 9-3 0 0,-5 6 8 0 0,3-8-4 0 0,-1 0 0 0 0,0 0 0 0 0,0 0 0 0 0,-10 7 0 0 0,-4 5 0 0 0,-42 37 0 0 0,54-48 363 0 0,-1 0 0 0 0,-12 8-1 0 0,10-7-66 0 0,9-8 147 0 0,4 1-431 0 0,0 0 0 0 0,0 0 0 0 0,0-1 0 0 0,0 0 0 0 0,0 1 0 0 0,0-1 0 0 0,0 0 0 0 0,0 0 0 0 0,0-1 0 0 0,0 1 0 0 0,0-1-1 0 0,0 1 1 0 0,3-2 0 0 0,16-2-14 0 0,-10 3 2 0 0,26-1 0 0 0,43 4 0 0 0,-69-1 0 0 0,0 1 0 0 0,-1 0 0 0 0,1 1 0 0 0,0 0 0 0 0,-1 0 0 0 0,1 1 0 0 0,18 11 0 0 0,-8-2 0 0 0,0 1 0 0 0,-1 1 0 0 0,-1 0 0 0 0,-1 2 0 0 0,0 0 0 0 0,-1 2 0 0 0,-1 0 0 0 0,17 23 0 0 0,-34-41 15 0 0,1 0-1 0 0,0 0 0 0 0,-1 0 1 0 0,1 0-1 0 0,-1 1 1 0 0,1-1-1 0 0,-1 0 0 0 0,1 0 1 0 0,-1 0-1 0 0,0 0 1 0 0,0 1-1 0 0,1-1 0 0 0,-1 0 1 0 0,0 0-1 0 0,0 0 1 0 0,0 1-1 0 0,0-1 0 0 0,0 0 1 0 0,-1 0-1 0 0,1 0 0 0 0,0 1 1 0 0,-1-1-1 0 0,1 0 1 0 0,0 0-1 0 0,-1 0 0 0 0,0 0 1 0 0,1 0-1 0 0,-1 0 1 0 0,1 0-1 0 0,-1 0 0 0 0,0 0 1 0 0,0 0-1 0 0,0 0 1 0 0,-1 1-1 0 0,-3 3 150 0 0,-1-1 0 0 0,0 0 1 0 0,0-1-1 0 0,-12 7 0 0 0,11-7-49 0 0,-36 20 88 0 0,-1-2 0 0 0,-55 18-1 0 0,40-20-202 0 0,2 4 0 0 0,-57 30 0 0 0,-14 20-829 0 0,111-64-2090 0 0,16-8-2877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66 5983 0 0,'-2'1'6154'0'0,"-8"6"-5846"0"0,0 1 1 0 0,1 0 0 0 0,-1 1-1 0 0,-7 10 1 0 0,-13 12-1464 0 0,1-2-1947 0 0,41-39-3650 0 0,78-56 21944 0 0,-93 73-14491 0 0,-7 7 93 0 0,9-12-639 0 0,17 4-73 0 0,-15-5-48 0 0,0-1 0 0 0,1 1 0 0 0,-1-1 0 0 0,0 0 0 0 0,0 0 0 0 0,1 1 0 0 0,-1-1 0 0 0,0 0 0 0 0,1 0 0 0 0,-1 0 0 0 0,0 0 0 0 0,1 0 0 0 0,-1-1 0 0 0,0 1 0 0 0,1 0 0 0 0,-1 0 0 0 0,0-1 0 0 0,0 1 0 0 0,1-1 0 0 0,-1 0 0 0 0,0 1 0 0 0,0-1 0 0 0,0 0 0 0 0,0 1 0 0 0,0-1 0 0 0,0 0 0 0 0,0 0 0 0 0,0 0 0 0 0,0 0 0 0 0,0 0 0 0 0,0 0 0 0 0,-1 0 0 0 0,1 0 0 0 0,0-2 0 0 0,7-6-52 0 0,24-19-398 0 0,54-38 0 0 0,-67 56 596 0 0,-12 7 241 0 0,-11 7 949 0 0,-7 4-1173 0 0,-2-1 1 0 0,-24 11-1 0 0,7-4-72 0 0,-41 22-140 0 0,-263 119-291 0 0,267-128 246 0 0,-1-4 0 0 0,-1-2 1 0 0,-79 13-1 0 0,142-33 47 0 0,-42 5 40 0 0,43-5-68 0 0,1-1 1 0 0,-1 0-1 0 0,1 0 0 0 0,-1-1 0 0 0,0 1 1 0 0,1-1-1 0 0,-8-2 0 0 0,11 3 29 0 0,1-1 0 0 0,-1 1 0 0 0,1 0 0 0 0,0 0 0 0 0,-1 0 0 0 0,1-1 0 0 0,-1 1 0 0 0,1 0 0 0 0,0-1 0 0 0,-1 1 0 0 0,1 0 0 0 0,0-1 0 0 0,-1 1 0 0 0,1 0 1 0 0,0-1-1 0 0,0 1 0 0 0,-1-1 0 0 0,1 1 0 0 0,0-1 0 0 0,0 1 0 0 0,0 0 0 0 0,0-1 0 0 0,0 1 0 0 0,-1-1 0 0 0,1 1 0 0 0,0-1 0 0 0,0 1 0 0 0,0-1 0 0 0,0 1 0 0 0,0-1 0 0 0,0 1 0 0 0,0-1 0 0 0,1 1 0 0 0,-1-1 0 0 0,0 1 0 0 0,0 0 0 0 0,0-1 0 0 0,0 1 0 0 0,1-1 0 0 0,10-16-291 0 0,-10 15 263 0 0,25-22-356 0 0,-10 10 224 0 0,-15 13 100 0 0,1 1-63 0 0,0-1 143 0 0,0 1 0 0 0,1 0 0 0 0,-1 0 0 0 0,0 0 0 0 0,0 0 0 0 0,0 0 0 0 0,1 1 0 0 0,-1-1 0 0 0,0 1 0 0 0,0-1 0 0 0,0 1 0 0 0,0 0 0 0 0,0 0 0 0 0,0-1 0 0 0,0 2 0 0 0,0-1 0 0 0,0 0 0 0 0,0 0 0 0 0,0 1 0 0 0,-1-1 0 0 0,1 1 0 0 0,1 1 0 0 0,3 2 37 0 0,0 1 13 0 0,1 1-1 0 0,-1 0 0 0 0,-1-1 1 0 0,0 2-1 0 0,0-1 0 0 0,0 1 1 0 0,-1-1-1 0 0,0 1 1 0 0,0 1-1 0 0,-1-1 0 0 0,0 0 1 0 0,0 1-1 0 0,-1-1 0 0 0,-1 1 1 0 0,2 11-1 0 0,-1 5 62 0 0,-1 1-1 0 0,-1-1 0 0 0,-1 1 0 0 0,-5 25 1 0 0,-2-3 18 0 0,-21 71 1 0 0,-26 42-90 0 0,50-145-74 0 0,-33 83-1626 0 0,38-97 1143 0 0,-3-18-5291 0 0,3 6 4005 0 0,0 1-200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3 180 17503 0 0,'0'0'42'0'0,"0"-1"0"0"0,-1 1 0 0 0,1-1-1 0 0,0 1 1 0 0,0 0 0 0 0,0-1 0 0 0,-1 1-1 0 0,1-1 1 0 0,0 1 0 0 0,0-1 0 0 0,0 1-1 0 0,0-1 1 0 0,0 0 0 0 0,0 1 0 0 0,0-1-1 0 0,0 1 1 0 0,0-1 0 0 0,0 1 0 0 0,0-1 0 0 0,0 1-1 0 0,0-1 1 0 0,0 1 0 0 0,0-1 0 0 0,0 1-1 0 0,1-1 1 0 0,-1 1 0 0 0,0-1 0 0 0,0 1-1 0 0,1 0 1 0 0,-1-1 0 0 0,0 1 0 0 0,1-1-1 0 0,-1 1 1 0 0,0 0 0 0 0,1-1 0 0 0,-1 1 0 0 0,1 0-1 0 0,-1-1 1 0 0,0 1 0 0 0,1 0 0 0 0,-1-1-1 0 0,1 1 1 0 0,-1 0 0 0 0,1 0 0 0 0,-1 0-1 0 0,1 0 1 0 0,-1-1 0 0 0,1 1 0 0 0,0 0-1 0 0,4-1-74 0 0,-1 0-1 0 0,1 0 1 0 0,0 0-1 0 0,6 0 0 0 0,532-49 161 0 0,-296 23 1186 0 0,96-12-705 0 0,-291 34-608 0 0,130-13 0 0 0,-108 11 37 0 0,34-2-3326 0 0,-106 9 1816 0 0,-2 0-506 0 0,-1 2-1921 0 0,-3 4-824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 15663 0 0,'0'0'356'0'0,"1"-1"50"0"0,0 0-394 0 0,-1 1 0 0 0,0-1 0 0 0,1 0 0 0 0,-1 1 0 0 0,0-1 1 0 0,1 1-1 0 0,-1-1 0 0 0,0 1 0 0 0,1-1 0 0 0,-1 1 1 0 0,1 0-1 0 0,-1-1 0 0 0,1 1 0 0 0,-1-1 0 0 0,1 1 0 0 0,0 0 1 0 0,-1 0-1 0 0,1-1 0 0 0,-1 1 0 0 0,1 0 0 0 0,0 0 0 0 0,0 0 2 0 0,-1 0-1 0 0,0 0 0 0 0,1 0 0 0 0,-1 1 0 0 0,0-1 1 0 0,1 0-1 0 0,-1 1 0 0 0,0-1 0 0 0,0 0 0 0 0,1 1 1 0 0,-1-1-1 0 0,0 0 0 0 0,0 1 0 0 0,0-1 0 0 0,1 0 0 0 0,-1 1 1 0 0,0-1-1 0 0,0 0 0 0 0,0 1 0 0 0,0-1 0 0 0,0 1 1 0 0,0-1-1 0 0,0 1 0 0 0,1 3 40 0 0,-1 0 1 0 0,0 0-1 0 0,0 0 1 0 0,0 0-1 0 0,-1 0 1 0 0,0 4-1 0 0,-3 3-53 0 0,0-1 0 0 0,-1 0 0 0 0,0 0 0 0 0,-1-1 0 0 0,0 1 0 0 0,-10 12 0 0 0,2-3 0 0 0,-71 86 0 0 0,31-40 0 0 0,31-36 0 0 0,-52 71 0 0 0,72-95-650 0 0,1-1 1 0 0,0 1-1 0 0,-1 0 0 0 0,2-1 0 0 0,-1 1 1 0 0,0 0-1 0 0,1 0 0 0 0,-1 8 0 0 0,2-13-4318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15663 0 0,'0'0'356'0'0,"0"0"50"0"0,0 0 20 0 0,0 0-42 0 0,-5 4-236 0 0,-26 19-148 0 0,-52 49 0 0 0,83-72 0 0 0,-22 21-454 0 0,-32 40-1 0 0,49-55 402 0 0,0 0 0 0 0,1 0 0 0 0,0 1 0 0 0,0 0 0 0 0,1-1 0 0 0,0 1 0 0 0,0 0 0 0 0,0 0 0 0 0,1 1 0 0 0,0-1 0 0 0,1 1 0 0 0,-1 11 0 0 0,2-18 96 0 0,0 0 1 0 0,0 0 0 0 0,0 1 0 0 0,0-1 0 0 0,0 0-1 0 0,1 0 1 0 0,-1 1 0 0 0,1-1 0 0 0,-1 0 0 0 0,1 0-1 0 0,-1 0 1 0 0,1 0 0 0 0,-1 1 0 0 0,1-1-1 0 0,0 0 1 0 0,0 0 0 0 0,0 0 0 0 0,0-1 0 0 0,0 1-1 0 0,0 0 1 0 0,0 0 0 0 0,0 0 0 0 0,0-1 0 0 0,0 1-1 0 0,0 0 1 0 0,0-1 0 0 0,0 1 0 0 0,0-1 0 0 0,1 0-1 0 0,-1 1 1 0 0,0-1 0 0 0,0 0 0 0 0,1 0 0 0 0,-1 1-1 0 0,0-1 1 0 0,2 0 0 0 0,5 0-37 0 0,-1-1 0 0 0,0 1 0 0 0,1-1 0 0 0,-1 0 0 0 0,7-3 0 0 0,13-4 610 0 0,0-2 0 0 0,49-26 0 0 0,-46 21-508 0 0,66-37-92 0 0,-22 10-18 0 0,-67 39 1 0 0,-1-1 0 0 0,0 0 0 0 0,8-8 0 0 0,-12 11 0 0 0,-1 0 0 0 0,0 0 0 0 0,0 0 0 0 0,1 0 0 0 0,-1 0 0 0 0,0-1 0 0 0,0 1 0 0 0,0 0 0 0 0,0-1 0 0 0,-1 1 0 0 0,1-1 0 0 0,0 1 0 0 0,-1-1 0 0 0,1 1 0 0 0,-1-1 0 0 0,1 1 0 0 0,-1-1 0 0 0,0 0 0 0 0,1 1 0 0 0,-1-1 0 0 0,0-1 0 0 0,-1 1-14 0 0,1 1 1 0 0,-1 0-1 0 0,1 0 0 0 0,-1 0 0 0 0,0 0 0 0 0,1 0 1 0 0,-1 0-1 0 0,0 0 0 0 0,0 0 0 0 0,0 0 1 0 0,0 0-1 0 0,0 0 0 0 0,0 1 0 0 0,0-1 0 0 0,0 0 1 0 0,0 1-1 0 0,0-1 0 0 0,0 1 0 0 0,0-1 1 0 0,-1 1-1 0 0,1-1 0 0 0,0 1 0 0 0,0 0 0 0 0,0 0 1 0 0,-1-1-1 0 0,1 1 0 0 0,-2 0 0 0 0,-5 0-316 0 0,0 0-1 0 0,0 0 1 0 0,-8 1 0 0 0,13 0 211 0 0,-30 6-53 0 0,-7 1 183 0 0,37-8-18 0 0,0 0 0 0 0,0 0 0 0 0,0 0 0 0 0,0 0 0 0 0,0 0 0 0 0,0-1 0 0 0,0 1 0 0 0,0-1 0 0 0,1 0 0 0 0,-6-2 0 0 0,7 3-80 0 0,0-1 0 0 0,0 1-1 0 0,1-1 1 0 0,-1 1 0 0 0,0-1-1 0 0,1 0 1 0 0,-1 1 0 0 0,1-1-1 0 0,-1 0 1 0 0,0 1 0 0 0,1-1 0 0 0,-1 0-1 0 0,1 0 1 0 0,0 1 0 0 0,-1-1-1 0 0,1 0 1 0 0,0 0 0 0 0,-1 0-1 0 0,1 0 1 0 0,0 1 0 0 0,0-1-1 0 0,0 0 1 0 0,0 0 0 0 0,0 0 0 0 0,0 0-1 0 0,0-1 1 0 0,2-10-5372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 13823 0 0,'0'0'315'0'0,"-6"-5"870"0"0,3 4-1234 0 0,0 0 1 0 0,-1 0-1 0 0,1 0 0 0 0,0 1 0 0 0,-1-1 0 0 0,1 1 1 0 0,0 0-1 0 0,-1-1 0 0 0,1 2 0 0 0,0-1 0 0 0,-1 0 0 0 0,1 1 1 0 0,0 0-1 0 0,-1-1 0 0 0,1 1 0 0 0,0 0 0 0 0,0 1 1 0 0,-5 2-1 0 0,-6 3-302 0 0,0 1 1 0 0,-21 16-1 0 0,31-21 342 0 0,-2 2 91 0 0,1 0 1 0 0,-1 0-1 0 0,1 0 0 0 0,0 1 0 0 0,0 0 0 0 0,1 0 0 0 0,-1 0 0 0 0,1 1 0 0 0,-4 9 0 0 0,-2 7 466 0 0,-10 36-1 0 0,14-38-471 0 0,2-7-76 0 0,0 0 0 0 0,1 0 0 0 0,1 0 0 0 0,1 0 0 0 0,0 1 0 0 0,1 24 0 0 0,0-37 7 0 0,0 0 0 0 0,0 0 0 0 0,1 0 0 0 0,-1 0 0 0 0,0 0 0 0 0,1 0 0 0 0,0 0 0 0 0,-1 0 0 0 0,1 0 0 0 0,0 0 0 0 0,0 0 0 0 0,0 0 0 0 0,2 2 0 0 0,-2-3 6 0 0,0 0 0 0 0,0 0 0 0 0,0-1-1 0 0,-1 1 1 0 0,1-1 0 0 0,0 1-1 0 0,0-1 1 0 0,0 1 0 0 0,0-1-1 0 0,0 1 1 0 0,0-1 0 0 0,0 0-1 0 0,0 0 1 0 0,0 1 0 0 0,1-1 0 0 0,-1 0-1 0 0,0 0 1 0 0,1 0 0 0 0,2-1 52 0 0,1 0 1 0 0,-1 0 0 0 0,0 0-1 0 0,0 0 1 0 0,0-1 0 0 0,0 0 0 0 0,0 0-1 0 0,4-3 1 0 0,50-29 1617 0 0,-1-2-1 0 0,56-48 1 0 0,-107 80-1665 0 0,-1-1 1 0 0,1 0-1 0 0,-1-1 0 0 0,-1 1 1 0 0,1-1-1 0 0,-1 0 0 0 0,0 0 1 0 0,5-11-1 0 0,-9 17-18 0 0,0-1 0 0 0,1 1 0 0 0,-1 0 0 0 0,0-1 0 0 0,0 1 0 0 0,1 0 0 0 0,-1-1 0 0 0,0 1 0 0 0,0 0 0 0 0,0-1 0 0 0,0 1 0 0 0,0-1 0 0 0,0 1 0 0 0,0 0 0 0 0,0-1 0 0 0,0 1 0 0 0,0-1 0 0 0,0 1 0 0 0,0 0 0 0 0,0-1 0 0 0,0 1 0 0 0,0-1 0 0 0,0 1 0 0 0,0 0 0 0 0,0-1 0 0 0,0 1 0 0 0,-1 0 0 0 0,1-1 0 0 0,0 1 0 0 0,0-1 0 0 0,0 1 0 0 0,-1 0 0 0 0,1 0 0 0 0,0-1 0 0 0,0 1 0 0 0,-1 0 0 0 0,1-1 0 0 0,0 1 0 0 0,-1 0 0 0 0,0 0 0 0 0,1-1 0 0 0,-5-3 13 0 0,1 0 1 0 0,-1 0-1 0 0,0 1 0 0 0,0 0 0 0 0,-1 0 1 0 0,1 0-1 0 0,-1 0 0 0 0,1 1 1 0 0,-1 0-1 0 0,0 0 0 0 0,0 0 0 0 0,0 1 1 0 0,-7-1-1 0 0,5 1-312 0 0,0-1 1 0 0,1 0-1 0 0,-1 0 1 0 0,1-1-1 0 0,0 0 1 0 0,-1 0-1 0 0,-7-5 1 0 0,6 0-4472 0 0,1-1-1474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649 120 10135 0 0,'13'-8'151'0'0,"0"0"0"0"0,1 2 0 0 0,0 0 0 0 0,0 0 0 0 0,0 1-1 0 0,24-4 1 0 0,-32 8-106 0 0,3-1 307 0 0,-1 0-1 0 0,1 0 0 0 0,-1 0 0 0 0,0-1 1 0 0,0 0-1 0 0,9-5 0 0 0,-16 7-237 0 0,1 0-1 0 0,-1 0 1 0 0,0-1-1 0 0,0 1 0 0 0,1 0 1 0 0,-1-1-1 0 0,0 1 1 0 0,1-4-1 0 0,2-1 402 0 0,-3 5-3 0 0,-9-12 1024 0 0,6 12-1456 0 0,1-1 0 0 0,-1 1 0 0 0,0 0-1 0 0,1 0 1 0 0,-1 0 0 0 0,0 0 0 0 0,0 0-1 0 0,0 0 1 0 0,0 0 0 0 0,0 1 0 0 0,0-1-1 0 0,0 1 1 0 0,0-1 0 0 0,-1 1 0 0 0,1 0-1 0 0,0 0 1 0 0,0 0 0 0 0,0 0 0 0 0,0 0-1 0 0,0 0 1 0 0,0 1 0 0 0,0-1 0 0 0,-4 2-1 0 0,-5 1-2 0 0,-1 0 0 0 0,-20 11-1 0 0,-32 19-76 0 0,0 2 0 0 0,3 4 0 0 0,1 2 0 0 0,2 3 0 0 0,-92 89 0 0 0,116-98 0 0 0,2 1 0 0 0,1 2 0 0 0,1 0 0 0 0,-24 46 0 0 0,37-53 0 0 0,0 0 0 0 0,3 1 0 0 0,1 1 0 0 0,1 0 0 0 0,1 1 0 0 0,-7 45 0 0 0,16-69 0 0 0,1 1 0 0 0,0-1 0 0 0,1 1 0 0 0,0-1 0 0 0,1 1 0 0 0,0 0 0 0 0,0-1 0 0 0,1 1 0 0 0,0-1 0 0 0,1 0 0 0 0,0 0 0 0 0,6 10 0 0 0,-6-13 0 0 0,1-1 0 0 0,-1 1 0 0 0,2-1 0 0 0,-1-1 0 0 0,1 1 0 0 0,-1 0 0 0 0,2-1 0 0 0,-1 0 0 0 0,0 0 0 0 0,1-1 0 0 0,0 0 0 0 0,0 0 0 0 0,1 0 0 0 0,-1 0 0 0 0,1-1 0 0 0,-1 0 0 0 0,1-1 0 0 0,9 3 0 0 0,8 0-5 0 0,-1 0 0 0 0,1-2 0 0 0,1-1-1 0 0,-1 0 1 0 0,0-2 0 0 0,0-1 0 0 0,1-1 0 0 0,-1-1-1 0 0,36-9 1 0 0,-38 6-609 0 0,1-1 0 0 0,-2-2-1 0 0,24-11 1 0 0,-17 4-5525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193 280 15663 0 0,'0'0'356'0'0,"0"0"50"0"0,0 0 20 0 0,0 0-42 0 0,-2 1-250 0 0,0 0-133 0 0,0 0 0 0 0,0 0 1 0 0,0 0-1 0 0,0 0 1 0 0,0 1-1 0 0,0-1 1 0 0,1 1-1 0 0,-1-1 0 0 0,0 1 1 0 0,1 0-1 0 0,-3 2 1 0 0,-15 28-2 0 0,3-7-3 0 0,-2 1 112 0 0,-2-1 0 0 0,-1-1 0 0 0,-34 31 0 0 0,55-55-33 0 0,-1 1 15 0 0,0 0 0 0 0,0 0 0 0 0,0 0-1 0 0,0-1 1 0 0,0 1 0 0 0,0 0 0 0 0,0-1 0 0 0,0 1 0 0 0,0-1 0 0 0,0 1-1 0 0,0-1 1 0 0,0 1 0 0 0,0-1 0 0 0,-2 1 0 0 0,3-4-71 0 0,0 1 0 0 0,0 0 0 0 0,1 0 0 0 0,-1 0 0 0 0,1 0 0 0 0,-1 0 1 0 0,1 0-1 0 0,1-4 0 0 0,0 4 36 0 0,13-33 339 0 0,2 1 1 0 0,1 1-1 0 0,2 0 0 0 0,29-36 0 0 0,-29 43-395 0 0,2 0 0 0 0,25-22 0 0 0,54-40 0 0 0,-77 67 0 0 0,-17 15 0 0 0,1 0 0 0 0,0 0 0 0 0,0 1 0 0 0,0 0 0 0 0,1 1 0 0 0,-1-1 0 0 0,1 2 0 0 0,0-1 0 0 0,0 1 0 0 0,17-3 0 0 0,-19 5 0 0 0,-1-1 0 0 0,0 1 0 0 0,1 0 0 0 0,-1 1 0 0 0,0 0 0 0 0,0 0 0 0 0,7 1 0 0 0,-9-1 0 0 0,-1 1 0 0 0,0 0 0 0 0,0 1 0 0 0,0-1 0 0 0,0 0 0 0 0,0 1 0 0 0,0 0 0 0 0,0 0 0 0 0,0-1 0 0 0,-1 2 0 0 0,1-1 0 0 0,-1 0 0 0 0,1 0 0 0 0,-1 1 0 0 0,4 5 0 0 0,-5-7 0 0 0,-1 0 0 0 0,1 0 0 0 0,0 0 0 0 0,-1 0 0 0 0,1 0 0 0 0,0 0 0 0 0,-1 0 0 0 0,0 0 0 0 0,1 0 0 0 0,-1 0 0 0 0,1 1 0 0 0,-1-1 0 0 0,0 0 0 0 0,0 0 0 0 0,0 0 0 0 0,0 1 0 0 0,0 1 0 0 0,0 2 0 0 0,1 5 144 0 0,-1-1-1 0 0,0 1 0 0 0,-1-1 1 0 0,0 1-1 0 0,0-1 1 0 0,-1 1-1 0 0,0-1 0 0 0,-4 10 1 0 0,-32 72 843 0 0,27-67-1217 0 0,-4 11 91 0 0,-33 76-433 0 0,42-91-2038 0 0,-9 38-1 0 0,15-50-3873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11975 0 0,'0'0'267'0'0,"0"0"42"0"0,0 0 17 0 0,0 0-28 0 0,0 0-126 0 0,0 0 204 0 0,0 0 111 0 0,1 0 22 0 0,354-98 5123 0 0,-303 87-5352 0 0,0 2 0 0 0,1 3 0 0 0,62 0 0 0 0,-102 5-488 0 0,-1 0-1 0 0,1 0 0 0 0,0-1 1 0 0,-1-1-1 0 0,16-5 0 0 0,-26 8-1227 0 0,-2 0-624 0 0,0 0-2310 0 0,0 0-992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17503 0 0,'0'0'399'0'0,"0"0"60"0"0,0 0 21 0 0,0 0-59 0 0,1 1-340 0 0,2 3-412 0 0,-2-2 187 0 0,1 0 0 0 0,-1 1 1 0 0,0-1-1 0 0,0 0 0 0 0,0 0 1 0 0,0 0-1 0 0,0 1 0 0 0,0-1 1 0 0,-1 0-1 0 0,2 6 0 0 0,-1 2 498 0 0,-1 0 0 0 0,0 0-1 0 0,-1 14 1 0 0,0 6 223 0 0,-1 0-133 0 0,0 0 1 0 0,-2-1-1 0 0,-1 1 0 0 0,-9 30 0 0 0,-44 114-845 0 0,18-63-1153 0 0,23-60-4712 0 0,9-31 466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71 15663 0 0,'1'-2'356'0'0,"9"-9"60"0"0,0 0 0 0 0,13-9-1 0 0,5-5 1134 0 0,-27 24-1037 0 0,-1 1 0 0 0,0 0 0 0 0,0 0 0 0 0,1 1 0 0 0,1 2-391 0 0,0 0 0 0 0,0 0 1 0 0,-1 0-1 0 0,0 0 0 0 0,1 0 0 0 0,-1 1 0 0 0,0-1 0 0 0,0 0 0 0 0,-1 1 0 0 0,1-1 1 0 0,-1 0-1 0 0,0 1 0 0 0,0 6 0 0 0,-1 1 52 0 0,-1 1-1 0 0,-6 20 1 0 0,2-8-243 0 0,-3 8 70 0 0,-2 0 0 0 0,-21 44 0 0 0,20-51 0 0 0,-20 37-28 0 0,20-41-940 0 0,-16 40 0 0 0,26-57 729 0 0,1-1-320 0 0,0-1-2611 0 0,1-2-3314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3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10135 0 0,'0'0'464'0'0,"-4"8"151"0"0,2-3-485 0 0,-1 1 0 0 0,1 0 0 0 0,0 0 0 0 0,1 0 0 0 0,-1 0 0 0 0,1 0 0 0 0,1 0 0 0 0,-1 0 0 0 0,1 0 0 0 0,0 1 0 0 0,0-1 0 0 0,1 0 0 0 0,0 0 0 0 0,0 0 0 0 0,0 0 0 0 0,1 0 0 0 0,0 0 0 0 0,0 0 0 0 0,0-1 0 0 0,6 10 0 0 0,5 7 555 0 0,2 0 0 0 0,0-2 1 0 0,31 34-1 0 0,-4-5 421 0 0,-17-16-266 0 0,-1 2-1 0 0,-2 1 0 0 0,21 44 0 0 0,-32-55-444 0 0,0 1 1 0 0,-2 0-1 0 0,-1 1 0 0 0,-1-1 0 0 0,6 51 0 0 0,-11-50-395 0 0,-2-1 0 0 0,0 1 0 0 0,-2-1 0 0 0,-1 0 0 0 0,-1 0 0 0 0,-1 0 0 0 0,-2 0 0 0 0,0-1 0 0 0,-2 0 0 0 0,-1 0 0 0 0,-12 23 0 0 0,10-26 12 0 0,-1-1 0 0 0,0-1 0 0 0,-2 0 0 0 0,0-1 0 0 0,-25 24 0 0 0,-38 28 687 0 0,37-35-60 0 0,-42 48-1 0 0,67-62-638 0 0,13-17 0 0 0,0-1 0 0 0,0 1 0 0 0,0-1 0 0 0,-1 0 0 0 0,1 0 0 0 0,-1 0 0 0 0,0-1 0 0 0,0 1 0 0 0,-1-1 0 0 0,-8 5 0 0 0,14-8 0 0 0,-1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0,8 0 0 0 0,9-2 0 0 0,-4-2-125 0 0,0 0 0 0 0,0 1 0 0 0,1 1 0 0 0,-1 0-1 0 0,1 1 1 0 0,16 1 0 0 0,-29 0-1384 0 0,-1 0-4210 0 0,0 0-1801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16127 0 0,'0'0'1432'0'0,"0"0"-1144"0"0,0 0-288 0 0,-11 3 0 0 0,2-1 376 0 0,9-2 16 0 0,0 0 8 0 0,0 0 0 0 0,0 0-1112 0 0,0 0-224 0 0,0 0-48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1839 0 0,'5'-8'160'0'0,"1"-1"-160"0"0,1 1 0 0 0,1-5 0 0 0,1-1 640 0 0</inkml:trace>
  <inkml:trace contextRef="#ctx0" brushRef="#br0" timeOffset="1">46 115 10999 0 0,'-14'6'1172'0'0,"-5"7"2680"0"0,19-12-3757 0 0,1 0 0 0 0,-1 0 0 0 0,0 0 0 0 0,0 0 0 0 0,1 0 0 0 0,-1 0 0 0 0,1 0 0 0 0,-1 0-1 0 0,1 0 1 0 0,0 0 0 0 0,-1 0 0 0 0,1-1 0 0 0,0 1 0 0 0,-1 0 0 0 0,1 0 0 0 0,0-1 0 0 0,0 1 0 0 0,0 0 0 0 0,0-1 0 0 0,1 2-1 0 0,0-2-6 0 0,0 1 0 0 0,0 0 0 0 0,0-1 0 0 0,0 0 0 0 0,0 1 0 0 0,0-1 0 0 0,0 0 0 0 0,0 0-1 0 0,0 0 1 0 0,3-1 0 0 0,4 0 142 0 0,-1-1 0 0 0,1-1-1 0 0,16-6 1 0 0,6-4 182 0 0,0-1 1 0 0,0-2-1 0 0,39-28 0 0 0,3-8-2081 0 0,-71 51 520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13823 0 0,'0'0'315'0'0,"0"0"45"0"0,0 0 21 0 0,0 0-49 0 0,2 1-220 0 0,3-1-53 0 0,0 0-1 0 0,0-1 1 0 0,0 1-1 0 0,-1-1 1 0 0,1 0-1 0 0,0 0 0 0 0,5-3 1 0 0,38-16 1318 0 0,-19 8-1186 0 0,71-25-171 0 0,-66 26-43 0 0,1 1 1 0 0,48-7-1 0 0,-80 17-119 0 0,0-1 0 0 0,1 1 0 0 0,-1 0 0 0 0,0 0 0 0 0,0 0 0 0 0,0 1 0 0 0,6 1 0 0 0,3 2-4498 0 0,-4 1-328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12 106 13823 0 0,'0'0'630'0'0,"0"0"-13"0"0,-1-1-393 0 0,-3-2-125 0 0,3 2 277 0 0,1 1 113 0 0,0 0 20 0 0,0 0 3 0 0,0 0 0 0 0,0 0 0 0 0,0 0 0 0 0,0 0 68 0 0,0 0 286 0 0,0 0 124 0 0,-3 18 1221 0 0,1 2-2178 0 0,2-19-33 0 0,0 0 0 0 0,0-1 0 0 0,0 1 0 0 0,0 0 0 0 0,0 0 0 0 0,0 0 0 0 0,0 0 0 0 0,0 0 0 0 0,0 0 0 0 0,1 0 0 0 0,-1 0 0 0 0,0 0 0 0 0,1 1 0 0 0,4 1 0 0 0,-4-3 0 0 0,1 1 41 0 0,0 0-1 0 0,0 0 1 0 0,0-1 0 0 0,0 1-1 0 0,0-1 1 0 0,0 1-1 0 0,0-1 1 0 0,0 1 0 0 0,0-1-1 0 0,0 0 1 0 0,0 0 0 0 0,0 0-1 0 0,0 0 1 0 0,3-1-1 0 0,30-9 738 0 0,-29 9-701 0 0,143-56 236 0 0,-2 1-99 0 0,-115 46-187 0 0,0 2 0 0 0,57-9 0 0 0,-86 17-401 0 0,1-1 0 0 0,-1 1 0 0 0,1 0 0 0 0,-1 0 0 0 0,1 0 0 0 0,-1 0 0 0 0,0 0 0 0 0,1 1 0 0 0,-1 0 0 0 0,1 0 0 0 0,-1 0 0 0 0,0 0 0 0 0,0 0 0 0 0,4 2 0 0 0,0 3-1672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13823 0 0,'0'0'630'0'0,"0"0"-13"0"0,-14-6-226 0 0,12 5-202 0 0,1 1 0 0 0,-1-1 0 0 0,1 1 0 0 0,0-1 1 0 0,-1 1-1 0 0,1 0 0 0 0,-1-1 0 0 0,1 1 0 0 0,-1 0 0 0 0,1 0 1 0 0,-1 0-1 0 0,1 0 0 0 0,-1 0 0 0 0,1 1 0 0 0,0-1 1 0 0,-1 0-1 0 0,1 1 0 0 0,-1-1 0 0 0,1 1 0 0 0,0-1 0 0 0,-1 1 1 0 0,1 0-1 0 0,0-1 0 0 0,-1 1 0 0 0,1 0 0 0 0,0 0 1 0 0,0 0-1 0 0,0 0 0 0 0,0 0 0 0 0,0 0 0 0 0,0 0 0 0 0,-1 3 1 0 0,-3 3-48 0 0,0 1 1 0 0,0 0 0 0 0,1 0-1 0 0,-4 12 1 0 0,3-8 794 0 0,-2 5-788 0 0,0-3-141 0 0,-7 24 0 0 0,12-30-277 0 0,3-8 103 0 0,-1 0 0 0 0,1 0 0 0 0,0 0 0 0 0,-1 0 0 0 0,1 0 0 0 0,0 0 0 0 0,-1 0 0 0 0,1 0 0 0 0,0 0 1 0 0,-1-1-1 0 0,1 1 0 0 0,0 0 0 0 0,-1 0 0 0 0,1-1 0 0 0,0 1 0 0 0,-1 0 0 0 0,1-1 0 0 0,-1 1 0 0 0,2-1 0 0 0,23-21-1856 0 0,6-6-24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368 131 13823 0 0,'0'0'315'0'0,"-8"-4"426"0"0,6 3-714 0 0,0 0 0 0 0,0 0-1 0 0,0 1 1 0 0,0-1 0 0 0,0 1-1 0 0,0 0 1 0 0,-1 0 0 0 0,1-1 0 0 0,0 1-1 0 0,0 0 1 0 0,0 1 0 0 0,0-1-1 0 0,-1 0 1 0 0,1 1 0 0 0,0-1-1 0 0,-2 2 1 0 0,1-1 105 0 0,0-1 0 0 0,0 1 0 0 0,0-1 1 0 0,0 1-1 0 0,0-1 0 0 0,-4 0 0 0 0,7 0-67 0 0,-1 0 0 0 0,1 0 0 0 0,0 0 0 0 0,0 0 0 0 0,0 0 0 0 0,0 0 0 0 0,-1 0-1 0 0,1 0 1 0 0,0 0 0 0 0,0 0 0 0 0,0 0 0 0 0,-1-1 0 0 0,1 1 0 0 0,0 0 0 0 0,0 0 0 0 0,0 0 0 0 0,0 0 0 0 0,0 0 0 0 0,-1 0 0 0 0,1 0 0 0 0,0-1 0 0 0,0 1 0 0 0,0 0 0 0 0,0 0 0 0 0,0 0-1 0 0,0 0 1 0 0,0 0 0 0 0,-1-1 0 0 0,1 1 0 0 0,0 0 0 0 0,0 0 0 0 0,0 0 0 0 0,0-1 0 0 0,0 1 0 0 0,0 0 0 0 0,0 0 0 0 0,0 0 0 0 0,0 0 0 0 0,0-1 0 0 0,4-8 759 0 0,11-8-153 0 0,-4 7-427 0 0,1 0 0 0 0,0 1-1 0 0,0 1 1 0 0,1 0 0 0 0,0 1-1 0 0,1 0 1 0 0,-1 1 0 0 0,1 0-1 0 0,0 1 1 0 0,1 1 0 0 0,-1 0-1 0 0,23-2 1 0 0,-25 4-244 0 0,0 0 0 0 0,-1 0 0 0 0,1 1 0 0 0,17 1 0 0 0,-27 0 0 0 0,1 0 0 0 0,-1 0 0 0 0,1 1 0 0 0,-1-1 0 0 0,0 1 0 0 0,1-1 0 0 0,-1 1 0 0 0,0 0 0 0 0,1 0 0 0 0,-1 0 0 0 0,0 0 0 0 0,0 1 0 0 0,0-1 0 0 0,0 0 0 0 0,0 1 0 0 0,0 0 0 0 0,0-1 0 0 0,0 1 0 0 0,-1 0 0 0 0,1 0 0 0 0,-1 0 0 0 0,2 3 0 0 0,-2-3 0 0 0,0 1 0 0 0,0-1 0 0 0,-1 0 0 0 0,1 1 0 0 0,-1-1 0 0 0,0 1 0 0 0,0-1 0 0 0,0 1 0 0 0,0-1 0 0 0,0 1 0 0 0,-1-1 0 0 0,1 1 0 0 0,-1-1 0 0 0,1 1 0 0 0,-1-1 0 0 0,0 0 0 0 0,0 0 0 0 0,0 1 0 0 0,-1 1 0 0 0,-5 8 0 0 0,0 0 0 0 0,-11 13 0 0 0,8-12 0 0 0,-14 19-11 0 0,-1-1 1 0 0,-2-1-1 0 0,-1-1 0 0 0,-2-1 1 0 0,-46 33-1 0 0,-10 0-980 0 0,-75 59 54 0 0,134-99 937 0 0,5-3 0 0 0,-35 35 0 0 0,52-47 0 0 0,-11 10 0 0 0,16-16 0 0 0,0 0 0 0 0,0 0 0 0 0,0 0 0 0 0,0 0 0 0 0,0 0 0 0 0,0 0-1 0 0,1 0 1 0 0,-1 0 0 0 0,0 0 0 0 0,0 0 0 0 0,0 0 0 0 0,0 0 0 0 0,0 0 0 0 0,0 0 0 0 0,0 0-1 0 0,0 0 1 0 0,0 0 0 0 0,0 0 0 0 0,0 0 0 0 0,0 0 0 0 0,0 0 0 0 0,0 0 0 0 0,0 0 0 0 0,0 0 0 0 0,0 1-1 0 0,0-1 1 0 0,0 0 0 0 0,0 0 0 0 0,0 0 0 0 0,0 0 0 0 0,0 0 0 0 0,0 0 0 0 0,0 0 0 0 0,0 0-1 0 0,0 0 1 0 0,0 0 0 0 0,0 0 0 0 0,0 0 0 0 0,0 0 0 0 0,0 0 0 0 0,0 0 0 0 0,0 0 0 0 0,0 0 0 0 0,0 0-1 0 0,0 0 1 0 0,0 0 0 0 0,0 0 0 0 0,0 1 0 0 0,0-1 0 0 0,0 0 0 0 0,0 0 0 0 0,0 0 0 0 0,9-1 33 0 0,14-3 340 0 0,14-9 509 0 0,21-6-189 0 0,-25 11-679 0 0,2-1-13 0 0,54-7 0 0 0,-48 12-23 0 0,-9 0-40 0 0,0 1 0 0 0,0 2 1 0 0,53 3-1 0 0,-84-1-1342 0 0,-1-1-511 0 0,0 0-107 0 0,0 0-24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13823 0 0,'0'0'315'0'0,"16"0"758"0"0,-12 0-1084 0 0,-1 0 143 0 0,0 0 0 0 0,1 0 0 0 0,-1 0 1 0 0,0 0-1 0 0,0 0 0 0 0,0 1 1 0 0,6 1-1 0 0,-8-2 377 0 0,-1 0 3 0 0,0 0 0 0 0,0 0 0 0 0,0 0 0 0 0,0 0 0 0 0,0 0 0 0 0,0 0 0 0 0,0 0 0 0 0,0 0-69 0 0,-11 2-278 0 0,-28 4-165 0 0,0 3 0 0 0,1 1 0 0 0,-50 19 0 0 0,-105 57 0 0 0,94-40 0 0 0,85-40-16 0 0,0-1 0 0 0,-1-1 0 0 0,-15 3 0 0 0,29-6-321 0 0,1-4 277 0 0,0 0 0 0 0,1 0 0 0 0,-1 0 0 0 0,1 0 0 0 0,0 0 0 0 0,0 1 0 0 0,0-1 0 0 0,0 0 0 0 0,0 0 0 0 0,3-4 0 0 0,20-23-702 0 0,-10 13 593 0 0,-10 10 169 0 0,-4 7 0 0 0,0 0 0 0 0,0 1 0 0 0,0-1 0 0 0,0 0 0 0 0,0 0 0 0 0,0 0 0 0 0,0 0 0 0 0,-1 0 0 0 0,1 0 0 0 0,0 0 0 0 0,0 0 0 0 0,0 0 0 0 0,0 0 0 0 0,0 0 0 0 0,0 0 0 0 0,0 0 0 0 0,0 0 0 0 0,0 0 0 0 0,-1 0 0 0 0,1 0 0 0 0,0-1 0 0 0,0 1 0 0 0,0 0 0 0 0,0 0 0 0 0,0 0 0 0 0,0 0 0 0 0,0 0 0 0 0,0 0 0 0 0,0 0 0 0 0,0 0 0 0 0,-1 0 0 0 0,1 0 0 0 0,0 0 0 0 0,0 0 0 0 0,0 0 0 0 0,0 0 0 0 0,0-1 0 0 0,0 1 0 0 0,0 0 0 0 0,0 0 0 0 0,0 0 0 0 0,0 0 0 0 0,0 0 0 0 0,0 0 0 0 0,0 0 0 0 0,0 0 0 0 0,0-1 0 0 0,0 1 0 0 0,0 0 0 0 0,0 0 0 0 0,0 0 0 0 0,0 0 0 0 0,0 0 0 0 0,0 0 0 0 0,0 0 0 0 0,0 0 0 0 0,0 0 0 0 0,0-1 0 0 0,0 1 0 0 0,0 0 0 0 0,0 0 0 0 0,0 0 0 0 0,0 0 0 0 0,1 0 0 0 0,-1 0 0 0 0,0 0 0 0 0,0 0 0 0 0,-5 3 0 0 0,5-3 0 0 0,-19 15 0 0 0,1 2 0 0 0,-19 22 0 0 0,-7 7 0 0 0,27-30 0 0 0,-96 85 0 0 0,54-50 0 0 0,-17 11 0 0 0,131-102 0 0 0,109-61 0 0 0,-132 84 79 0 0,93-40 1016 0 0,-112 52-993 0 0,1 0 1 0 0,-1 2-1 0 0,1 0 0 0 0,0 0 0 0 0,0 1 1 0 0,0 1-1 0 0,23 0 0 0 0,-31 2-102 0 0,0-1 0 0 0,0 1 0 0 0,0 1 0 0 0,0-1 0 0 0,0 1 0 0 0,0 0 0 0 0,-1 0 0 0 0,1 1 0 0 0,0 0 0 0 0,-1 0 0 0 0,0 0 0 0 0,0 0 0 0 0,0 1 0 0 0,0 0 0 0 0,8 8 0 0 0,-9-6 0 0 0,1 0 0 0 0,-1 0 0 0 0,0 0 0 0 0,0 1 0 0 0,-1-1 0 0 0,1 1 0 0 0,-2 0 0 0 0,1 0 0 0 0,-1 0 0 0 0,0 0 0 0 0,0 1 0 0 0,0 12 0 0 0,0-5-77 0 0,-1-3-197 0 0,0-1 1 0 0,0 1-1 0 0,-2 12 0 0 0,1-21 220 0 0,-1 1-1 0 0,0-1 0 0 0,1 1 1 0 0,-1-1-1 0 0,0 0 0 0 0,-1 1 1 0 0,1-1-1 0 0,-1 0 0 0 0,1 0 1 0 0,-1 0-1 0 0,0 0 0 0 0,0 0 1 0 0,0 0-1 0 0,-5 4 0 0 0,-37 31 1515 0 0,-64 42 0 0 0,86-66-1018 0 0,-31 24-103 0 0,-108 55 0 0 0,130-78-339 0 0,4-2 0 0 0,-51 18 0 0 0,34-15 0 0 0,31-11 0 0 0,-1 0 0 0 0,-25 6 0 0 0,39-11-2 0 0,0 0 0 0 0,0 1 0 0 0,-1-1-1 0 0,1 0 1 0 0,0 0 0 0 0,0 0 0 0 0,0 0 0 0 0,0 0 0 0 0,-1 0-1 0 0,1 0 1 0 0,0 0 0 0 0,0 0 0 0 0,0 0 0 0 0,0 0-1 0 0,-1 0 1 0 0,1 0 0 0 0,0 0 0 0 0,0 0 0 0 0,0 0 0 0 0,0 0-1 0 0,-1 0 1 0 0,1 0 0 0 0,0 0 0 0 0,0 0 0 0 0,0 0 0 0 0,0 0-1 0 0,-1 0 1 0 0,1-1 0 0 0,0 1 0 0 0,0 0 0 0 0,0 0-1 0 0,0 0 1 0 0,0 0 0 0 0,-1 0 0 0 0,1 0 0 0 0,0 0 0 0 0,0-1-1 0 0,0 1 1 0 0,0 0 0 0 0,0 0 0 0 0,0 0 0 0 0,0 0 0 0 0,0-1-1 0 0,0 1 1 0 0,0 0 0 0 0,0 0 0 0 0,0 0 0 0 0,-1 0-1 0 0,1-1 1 0 0,0 1 0 0 0,0 0 0 0 0,0 0 0 0 0,0 0 0 0 0,1 0-1 0 0,-1-1 1 0 0,0 1 0 0 0,0 0 0 0 0,0 0 0 0 0,0-1-1 0 0,3-5-908 0 0,8-8-4515 0 0,4-5-1890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13823 0 0,'0'0'630'0'0,"2"1"-13"0"0,15 3-294 0 0,-15-4 53 0 0,-2 0 113 0 0,3 8 463 0 0,-2-3-900 0 0,-1 0-1 0 0,1-1 1 0 0,-1 1 0 0 0,0 0-1 0 0,0 0 1 0 0,0-1 0 0 0,-1 1 0 0 0,0 0-1 0 0,0-1 1 0 0,0 1 0 0 0,0-1-1 0 0,-1 1 1 0 0,1-1 0 0 0,-1 0 0 0 0,0 1-1 0 0,-1-1 1 0 0,1 0 0 0 0,-4 4-1 0 0,-7 8 368 0 0,0 0-1 0 0,-29 26 0 0 0,33-34-458 0 0,-65 57 49 0 0,-99 65 0 0 0,96-76-10 0 0,-105 98 0 0 0,157-127 1 0 0,-87 91 0 0 0,99-100 0 0 0,0 0 0 0 0,1 1 0 0 0,0 1 0 0 0,2 0 0 0 0,-13 30 0 0 0,20-41 0 0 0,0 1 0 0 0,1 0 0 0 0,0 0 0 0 0,0-1 0 0 0,1 1 0 0 0,0 0 0 0 0,1 1 0 0 0,-1-1 0 0 0,2 0 0 0 0,-1 0 0 0 0,3 10 0 0 0,-2-13 0 0 0,0 0 0 0 0,1 1 0 0 0,0-1 0 0 0,0-1 0 0 0,0 1 0 0 0,1 0 0 0 0,-1-1 0 0 0,1 1 0 0 0,0-1 0 0 0,1 0 0 0 0,-1 0 0 0 0,1 0 0 0 0,0 0 0 0 0,-1 0 0 0 0,2-1 0 0 0,-1 0 0 0 0,9 6 0 0 0,2-2 14 0 0,0 0 0 0 0,0-1 0 0 0,1 0 0 0 0,-1-1 0 0 0,1-1 0 0 0,30 4 0 0 0,-25-6-536 0 0,1-1 1 0 0,0 0 0 0 0,0-2-1 0 0,35-6 1 0 0,-19 0-5618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15663 0 0,'0'0'719'0'0,"0"0"-20"0"0,8 2-421 0 0,-7-1-236 0 0,0 0 0 0 0,0 0-1 0 0,0 0 1 0 0,0 0 0 0 0,0 1 0 0 0,0-1-1 0 0,0 0 1 0 0,-1 1 0 0 0,1-1 0 0 0,0 0-1 0 0,-1 1 1 0 0,1-1 0 0 0,-1 0-1 0 0,0 1 1 0 0,1-1 0 0 0,-1 1 0 0 0,0-1-1 0 0,0 1 1 0 0,0-1 0 0 0,0 2 0 0 0,-2 34 1076 0 0,1-32-1065 0 0,-4 28-48 0 0,-2-1 1 0 0,-15 46-1 0 0,21-76-5 0 0,-7 21 64 0 0,-1 0-1 0 0,-1-1 0 0 0,-19 31 1 0 0,-46 58 1470 0 0,49-75-1274 0 0,12-17-400 0 0,-2 1-818 0 0,8-5-4916 0 0,8-14-370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15663 0 0,'0'0'356'0'0,"0"0"50"0"0,0 0 20 0 0,0 0-42 0 0,-1 2-250 0 0,-1 8-132 0 0,0 0 0 0 0,-1 0 0 0 0,0 0 1 0 0,0-1-1 0 0,-2 1 0 0 0,1-1 0 0 0,-10 15 1 0 0,-48 60-6 0 0,48-66 2 0 0,7-9 2 0 0,-142 185 434 0 0,148-192-388 0 0,-12 16 576 0 0,-10 20-1 0 0,20-34-593 0 0,1 1-1 0 0,0-1 0 0 0,0 1 1 0 0,0 0-1 0 0,0 0 0 0 0,1 0 1 0 0,0 0-1 0 0,0 0 0 0 0,0 1 1 0 0,1 6-1 0 0,0-10-20 0 0,0 0-1 0 0,0-1 0 0 0,1 1 0 0 0,-1 0 1 0 0,0 0-1 0 0,1 0 0 0 0,0 0 1 0 0,-1 0-1 0 0,1-1 0 0 0,0 1 1 0 0,0 0-1 0 0,0-1 0 0 0,0 1 1 0 0,0 0-1 0 0,1-1 0 0 0,-1 0 0 0 0,0 1 1 0 0,1-1-1 0 0,1 2 0 0 0,0-2 89 0 0,0 1 0 0 0,0-1 0 0 0,0 1-1 0 0,0-1 1 0 0,0 0 0 0 0,0 0-1 0 0,0 0 1 0 0,0-1 0 0 0,0 1 0 0 0,6-1-1 0 0,2 1 47 0 0,-1-2-1 0 0,1 0 1 0 0,0 0-1 0 0,0-1 1 0 0,18-6-1 0 0,-2-1 62 0 0,-1-2 1 0 0,0-1-1 0 0,0-1 0 0 0,-1-1 0 0 0,-1-1 0 0 0,0-2 1 0 0,-1 0-1 0 0,-1-1 0 0 0,25-27 0 0 0,-33 29-199 0 0,0-1 1 0 0,-1 0-1 0 0,14-25 1 0 0,-20 31-6 0 0,-2-1 1 0 0,1 1 0 0 0,-2-1 0 0 0,1 0 0 0 0,-2-1-1 0 0,5-23 1 0 0,-7 32-26 0 0,-1 1-1 0 0,0-1 1 0 0,0 1 0 0 0,0-1-1 0 0,0 1 1 0 0,-1-1-1 0 0,1 1 1 0 0,-1-1-1 0 0,0 1 1 0 0,0 0 0 0 0,0-1-1 0 0,-1 1 1 0 0,1 0-1 0 0,-1 0 1 0 0,1 0 0 0 0,-1 0-1 0 0,0 0 1 0 0,0 0-1 0 0,-3-2 1 0 0,0 1-145 0 0,1 0 0 0 0,-1 0 0 0 0,0 1 0 0 0,1-1 1 0 0,-2 1-1 0 0,1 1 0 0 0,0-1 0 0 0,-1 1 0 0 0,1 0 0 0 0,-9-2 0 0 0,-5-1-437 0 0,0 1-1 0 0,0 1 0 0 0,0 0 1 0 0,0 2-1 0 0,-27 1 0 0 0,44 0 582 0 0,2 0-30 0 0,-1 0 1 0 0,1 0-1 0 0,0 0 1 0 0,0 0 0 0 0,0 0-1 0 0,-1 0 1 0 0,1 0-1 0 0,0 0 1 0 0,0 0-1 0 0,0 0 1 0 0,-1 0 0 0 0,1 0-1 0 0,0 0 1 0 0,0 0-1 0 0,0 0 1 0 0,-1 0 0 0 0,1 0-1 0 0,0 0 1 0 0,0 0-1 0 0,0 0 1 0 0,0 0-1 0 0,-1 0 1 0 0,1 0 0 0 0,0 0-1 0 0,0 0 1 0 0,0 0-1 0 0,-1 0 1 0 0,1-1 0 0 0,0 1-1 0 0,0 0 1 0 0,0 0-1 0 0,0 0 1 0 0,0 0 0 0 0,0 0-1 0 0,-1-1 1 0 0,1 1-1 0 0,0 0 1 0 0,0 0-1 0 0,0 0 1 0 0,0 0 0 0 0,0-1-1 0 0,0 1 1 0 0,0 0-1 0 0,0 0 1 0 0,0 0 0 0 0,0-1-1 0 0,0 1 1 0 0,0 0-1 0 0,0 0 1 0 0,0 0-1 0 0,0-1 1 0 0,0 1 0 0 0,0 0-1 0 0,0 0 1 0 0,0 0-1 0 0,0-1 1 0 0,0 1 0 0 0,0 0-1 0 0,0 0 1 0 0,0 0-1 0 0,0 0 1 0 0,0-1-1 0 0,1 1 1 0 0,-1 0 0 0 0,2-8-5062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99 133 11975 0 0,'-18'1'651'0'0,"-22"-2"0"0"0,9 1-456 0 0,22 1 3612 0 0,43 0-2518 0 0,56-3-434 0 0,73-24 504 0 0,-116 18-766 0 0,167-24 1421 0 0,27-4-1884 0 0,-221 33-556 0 0,24-6 249 0 0,-41 8-978 0 0,1-1 0 0 0,-1 1 0 0 0,0-1-1 0 0,0 0 1 0 0,6-3 0 0 0,-4 0-5727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13823 0 0,'0'0'630'0'0,"0"0"-13"0"0,1 2-393 0 0,4 14-73 0 0,-2-1 1 0 0,4 25-1 0 0,3 12 868 0 0,2-3-816 0 0,-3 1 0 0 0,7 92-1 0 0,-16-131 31 0 0,-1 0-1 0 0,0-1 1 0 0,-1 1-1 0 0,0 0 1 0 0,-1-1-1 0 0,0 0 1 0 0,0 0-1 0 0,-1 0 1 0 0,-1 0 0 0 0,0 0-1 0 0,0-1 1 0 0,-1 0-1 0 0,0 0 1 0 0,-14 16-1 0 0,16-21-27 0 0,-1 2-148 0 0,1-1 1 0 0,-1 1 0 0 0,1 0-1 0 0,-1 0 1 0 0,2 0 0 0 0,-6 11-1 0 0,7-9-1009 0 0,2-7-4002 0 0,0-1-1732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161 132 3679 0 0,'0'0'284'0'0,"-16"3"9128"0"0,18-5-9284 0 0,5-5 281 0 0,-5 7-367 0 0,-1-1 0 0 0,1 1 1 0 0,0-1-1 0 0,0 1 0 0 0,-1 0 0 0 0,1 0 0 0 0,0 0 1 0 0,0 0-1 0 0,3 0 0 0 0,-3-1-35 0 0,2 1 23 0 0,9 6-202 0 0,-9-4 346 0 0,0 0 0 0 0,0 0 0 0 0,0-1 0 0 0,0 1 0 0 0,0-1 0 0 0,0 0 0 0 0,1 0 0 0 0,-1-1 0 0 0,0 1 0 0 0,1-1 0 0 0,-1 0 0 0 0,1 0 0 0 0,-1-1 0 0 0,0 1 0 0 0,1-1 0 0 0,-1 0 0 0 0,0 0 0 0 0,0 0 0 0 0,5-3 0 0 0,-2 2-177 0 0,0 0 0 0 0,0-1 0 0 0,-1 0 0 0 0,1 0 0 0 0,-1 0 0 0 0,0-1-1 0 0,0 0 1 0 0,0 0 0 0 0,-1-1 0 0 0,1 0 0 0 0,4-5 0 0 0,-9 9-44 0 0,-1-1-1 0 0,1 1 1 0 0,-1 0 0 0 0,1-1 0 0 0,-1 1 0 0 0,0 0-1 0 0,1-1 1 0 0,-1 1 0 0 0,0-1 0 0 0,0 1-1 0 0,0 0 1 0 0,0-1 0 0 0,0 1 0 0 0,0-1 0 0 0,-1-1-1 0 0,-6-21-423 0 0,6 22 460 0 0,0 0-1 0 0,0 0 1 0 0,0 0-1 0 0,0 0 1 0 0,0 0-1 0 0,0 0 1 0 0,-1 0 0 0 0,1 0-1 0 0,-1 1 1 0 0,1-1-1 0 0,-1 0 1 0 0,0 1-1 0 0,0-1 1 0 0,0 1-1 0 0,1 0 1 0 0,-1 0-1 0 0,-1 0 1 0 0,1 0-1 0 0,0 0 1 0 0,0 0 0 0 0,0 0-1 0 0,0 0 1 0 0,-1 1-1 0 0,1-1 1 0 0,-4 1-1 0 0,2 0-5 0 0,-1 0 0 0 0,0 1 0 0 0,1 0 0 0 0,-1 0-1 0 0,1 0 1 0 0,-1 0 0 0 0,1 1 0 0 0,-1-1 0 0 0,1 1 0 0 0,0 0-1 0 0,-7 5 1 0 0,-2 2 141 0 0,1 1 0 0 0,0 0 0 0 0,1 0 0 0 0,0 1 0 0 0,-11 15 0 0 0,-43 66 708 0 0,47-67-817 0 0,2 2 0 0 0,1 0 0 0 0,1 0 0 0 0,1 1 0 0 0,-10 35 0 0 0,22-58-30 0 0,-1-1 0 0 0,2 1 0 0 0,-1 0 0 0 0,0 0 0 0 0,1 0 0 0 0,0 0 0 0 0,0-1 0 0 0,1 1 0 0 0,-1 0 0 0 0,1 0 0 0 0,0 0 0 0 0,1-1 0 0 0,-1 1 0 0 0,1 0 1 0 0,-1-1-1 0 0,4 6 0 0 0,-3-7 42 0 0,0-1 0 0 0,0 1 0 0 0,0 0 0 0 0,1 0 0 0 0,-1-1 0 0 0,1 1 0 0 0,0-1 0 0 0,-1 0 0 0 0,1 0 0 0 0,0 0 0 0 0,0 0 0 0 0,0 0 0 0 0,1-1 0 0 0,-1 1 0 0 0,0-1 0 0 0,1 0 0 0 0,-1 0 0 0 0,1 0 0 0 0,-1-1 0 0 0,1 1 0 0 0,-1-1 0 0 0,7 0 1 0 0,-2 0 20 0 0,-1-1 0 0 0,1 0 0 0 0,0-1 0 0 0,0 0 0 0 0,0 0 1 0 0,-1-1-1 0 0,0 0 0 0 0,1 0 0 0 0,-1 0 0 0 0,0-1 0 0 0,0 0 1 0 0,-1-1-1 0 0,8-6 0 0 0,-3 3-431 0 0,-1-2-1 0 0,0 1 1 0 0,-1-1-1 0 0,0-1 1 0 0,-1 0 0 0 0,14-22-1 0 0,-14 17-1112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19351 0 0,'0'0'439'0'0,"0"0"62"0"0,-1 0 33 0 0,-10 5-128 0 0,4-2-317 0 0,1 1 0 0 0,-13 7 1 0 0,17-9-92 0 0,0-1 0 0 0,0 1 0 0 0,1 0 0 0 0,-1-1 0 0 0,1 1 0 0 0,-1 0 0 0 0,1 0 0 0 0,-1 0 0 0 0,1 0 0 0 0,0 0 0 0 0,0 0 0 0 0,0 0 0 0 0,-1 5 0 0 0,-18 59 2 0 0,-5 18 0 0 0,12-31 0 0 0,-39 102 0 0 0,30-105-201 0 0,22-49-850 0 0,12-1-1899 0 0,3-3 1416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 15663 0 0,'-1'0'114'0'0,"0"-1"0"0"0,1 0-1 0 0,-1 1 1 0 0,1-1 0 0 0,-1 0-1 0 0,1 0 1 0 0,-1 1 0 0 0,1-1-1 0 0,0 0 1 0 0,-1 0 0 0 0,1 0 0 0 0,0 0-1 0 0,0 1 1 0 0,-1-2 0 0 0,12 2-111 0 0,0 1 0 0 0,-1 0 0 0 0,0 1 0 0 0,1 1 0 0 0,19 6 0 0 0,49 26-6 0 0,-59-25 2 0 0,8 4 444 0 0,-1 2-1 0 0,33 24 0 0 0,47 46 1698 0 0,-75-60-1739 0 0,-13-10-99 0 0,-1 1-1 0 0,0 1 0 0 0,-1 0 1 0 0,-1 1-1 0 0,-1 1 0 0 0,-1 1 1 0 0,22 40-1 0 0,-28-43-128 0 0,0 0 1 0 0,-1 1-1 0 0,-1 0 0 0 0,-1 0 0 0 0,-1 0 0 0 0,0 1 0 0 0,-2 0 1 0 0,0 0-1 0 0,-1-1 0 0 0,-2 27 0 0 0,-1-25-173 0 0,-1-1 0 0 0,-1 1 0 0 0,-1-1 0 0 0,-1 0 0 0 0,-12 29 0 0 0,6-21 0 0 0,-2-1 0 0 0,-2 0 0 0 0,-20 27 0 0 0,-7 3 0 0 0,-2-1 0 0 0,-3-3 0 0 0,-70 61 0 0 0,115-112-400 0 0,0 2-1434 0 0,2-5-1329 0 0,19-20-4344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11975 0 0,'0'0'267'0'0,"0"0"42"0"0,0 0 17 0 0,0 0-28 0 0,2 1-196 0 0,5 2 77 0 0,-1-1-1 0 0,2 0 1 0 0,-1 0 0 0 0,0-1 0 0 0,0 0 0 0 0,0 0 0 0 0,1 0 0 0 0,-1-1 0 0 0,0 0 0 0 0,1-1-1 0 0,11-2 1 0 0,11-3 975 0 0,40-13-1 0 0,-66 18-1092 0 0,79-26 1326 0 0,44-13-1107 0 0,-102 34-305 0 0,0 1 0 0 0,0 1 1 0 0,28-1-1 0 0,-47 4-140 0 0,-1 1 0 0 0,1 0 0 0 0,-1 1 0 0 0,1-1 0 0 0,-1 1 0 0 0,1 0 0 0 0,5 2 0 0 0,-3 1-347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23039 0 0,'3'-8'2507'0'0,"0"7"-2505"0"0,-1 0 0 0 0,1-1 1 0 0,-1 1-1 0 0,1 0 0 0 0,0 0 1 0 0,-1 0-1 0 0,1 1 0 0 0,0-1 0 0 0,0 1 1 0 0,5-1-1 0 0,34 2-3 0 0,-11-1-2 0 0,25-4-432 0 0,66-16 0 0 0,-33 5-79 0 0,11 5 33 0 0,-87 10 154 0 0,1 0 0 0 0,0 1-1 0 0,0 1 1 0 0,0 0 0 0 0,15 4 0 0 0,-14 0-1914 0 0,-4 1-4922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281 254 8287 0 0,'0'0'191'0'0,"0"0"26"0"0,0 0 9 0 0,-1 2 42 0 0,-7 12 656 0 0,8-13-414 0 0,0-1 70 0 0,0 0 286 0 0,0 0 124 0 0,0 0 30 0 0,0 0-133 0 0,1-1-583 0 0,57-54-268 0 0,-43 41-39 0 0,-1 3 279 0 0,2 0 0 0 0,-1 1-1 0 0,28-13 1 0 0,-13 7 85 0 0,7-4-145 0 0,68-24 0 0 0,44-3-40 0 0,-135 42-176 0 0,1 1 0 0 0,0 1 0 0 0,0 1 0 0 0,0 0 0 0 0,0 0 0 0 0,0 2 0 0 0,20 1 0 0 0,-33-1 0 0 0,1 0 0 0 0,-1 1 0 0 0,0 0 0 0 0,1-1 0 0 0,-1 1 0 0 0,0 0 0 0 0,0 0 0 0 0,0 0 0 0 0,0 1 0 0 0,1-1 0 0 0,2 3 0 0 0,4 6 0 0 0,-9-8 0 0 0,1 0 0 0 0,-1 0 0 0 0,1 1 0 0 0,-1-1 0 0 0,0 0 0 0 0,0 0 0 0 0,0 0 0 0 0,0 0 0 0 0,0 0 0 0 0,0 1 0 0 0,0-1 0 0 0,-1 0 0 0 0,1 0 0 0 0,-1 0 0 0 0,0 0 0 0 0,-1 3 0 0 0,-17 31 0 0 0,9-24 0 0 0,0 0 0 0 0,0 0 0 0 0,-1-1 0 0 0,-22 18 0 0 0,9-9 0 0 0,-24 18 0 0 0,-1-1 0 0 0,-66 35 0 0 0,55-35 0 0 0,-162 93 0 0 0,169-99 0 0 0,-6 2 0 0 0,2 3 0 0 0,-69 57 0 0 0,110-79 0 0 0,8-7 0 0 0,8-6 0 0 0,0-1 0 0 0,0 0 0 0 0,0 0 0 0 0,0 0 0 0 0,0 0 0 0 0,1 0 0 0 0,-1 0 0 0 0,0 0 0 0 0,0 1 0 0 0,0-1 0 0 0,0 0 0 0 0,0 0 0 0 0,0 0 0 0 0,0 0 0 0 0,0 0 0 0 0,0 0 0 0 0,0 0 0 0 0,0 0 0 0 0,0 0 0 0 0,0 1 0 0 0,0-1 0 0 0,1 0 0 0 0,-1 0 0 0 0,0 0 0 0 0,0 0 0 0 0,0 0 0 0 0,0 0 0 0 0,0 0 0 0 0,0 0 0 0 0,0 0 0 0 0,1 0 0 0 0,-1 0 0 0 0,0 0 0 0 0,0 0 0 0 0,0 0 0 0 0,0 0 0 0 0,0 0 0 0 0,0 0 0 0 0,1 0 0 0 0,14-1 0 0 0,-13 0 0 0 0,18-2 120 0 0,-1-1 0 0 0,32-10-1 0 0,-30 7 167 0 0,43-7 0 0 0,10 6 764 0 0,1 3-1 0 0,120 9 1 0 0,-182-3-1036 0 0,-6-1-13 0 0,-1 1-1 0 0,1 0 0 0 0,0 0 1 0 0,11 4-1 0 0,-11-3-64 0 0,-6-2-273 0 0,-1 0-138 0 0,0 0-851 0 0,0 0-3444 0 0,0 0-1474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11975 0 0,'0'0'547'0'0,"0"0"-11"0"0,0 0-271 0 0,0 0 133 0 0,0 0 91 0 0,-4 15 1044 0 0,-7 10-41 0 0,7-15-818 0 0,0-1 0 0 0,-8 13 1 0 0,12-22-678 0 0,0 0 1 0 0,0 0-1 0 0,0 0 1 0 0,0 0-1 0 0,0 0 0 0 0,0 0 1 0 0,1 0-1 0 0,-1 0 1 0 0,0 0-1 0 0,0-1 0 0 0,0 1 1 0 0,0 0-1 0 0,0 0 1 0 0,1 0-1 0 0,-1 0 0 0 0,0 0 1 0 0,0 0-1 0 0,0 0 1 0 0,0 0-1 0 0,0 0 1 0 0,1 0-1 0 0,-1 1 0 0 0,0-1 1 0 0,0 0-1 0 0,0 0 1 0 0,0 0-1 0 0,0 0 0 0 0,1 0 1 0 0,-1 0-1 0 0,0 0 1 0 0,0 0-1 0 0,0 0 0 0 0,0 0 1 0 0,0 0-1 0 0,0 1 1 0 0,0-1-1 0 0,0 0 1 0 0,1 0-1 0 0,-1 0 0 0 0,0 0 1 0 0,0 0-1 0 0,0 0 1 0 0,0 1-1 0 0,0-1 0 0 0,0 0 1 0 0,0 0-1 0 0,0 0 1 0 0,0 0-1 0 0,0 0 0 0 0,0 1 1 0 0,0-1-1 0 0,0 0 1 0 0,0 0-1 0 0,0 0 1 0 0,0 0-1 0 0,0 0 0 0 0,0 1 1 0 0,0-1-1 0 0,0 0 1 0 0,0 0-1 0 0,0 0 0 0 0,0 0 1 0 0,0 0-1 0 0,0 0 1 0 0,-1 1-1 0 0,13-5-1334 0 0,-8 2 802 0 0,1-1 0 0 0,0 1 0 0 0,-1-1 0 0 0,0 0 0 0 0,7-7-1 0 0,-2 2-190 0 0,19-16-1320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96 102 10135 0 0,'-6'-2'81'0'0,"0"1"0"0"0,0 0 0 0 0,0 1 0 0 0,0-1 0 0 0,0 1 0 0 0,0 1 0 0 0,0-1 0 0 0,0 1 0 0 0,0 0 0 0 0,0 0 0 0 0,0 1 0 0 0,0-1 0 0 0,-10 6 0 0 0,15-7 312 0 0,1 0 106 0 0,0 0 11 0 0,0 0 2 0 0,2 2-316 0 0,0 0 0 0 0,0-1 0 0 0,0 1-1 0 0,0-1 1 0 0,1 0 0 0 0,3 2 0 0 0,-4-2-31 0 0,5 2-80 0 0,0 0 1 0 0,1-1-1 0 0,-1 0 0 0 0,0 0 0 0 0,1 0 1 0 0,0-1-1 0 0,-1 0 0 0 0,1-1 0 0 0,0 0 1 0 0,-1 0-1 0 0,14-2 0 0 0,7-3 571 0 0,52-17 0 0 0,-18 5-335 0 0,221-56-321 0 0,-259 67 0 0 0,1 1 0 0 0,-1 1 0 0 0,1 1 0 0 0,43 0 0 0 0,-57 5 0 0 0,-4 5 0 0 0,-6-5 0 0 0,-1 0 0 0 0,1 0 0 0 0,-1 0 0 0 0,0 1 0 0 0,0-1 0 0 0,0 0 0 0 0,-1 0 0 0 0,1 0 0 0 0,0 1 0 0 0,-1-1 0 0 0,1 0 0 0 0,-1 0 0 0 0,0 0 0 0 0,0 0 0 0 0,0 0 0 0 0,0 0 0 0 0,-2 3 0 0 0,3-4 0 0 0,-1 0 0 0 0,1-1 0 0 0,0 1 0 0 0,-1-1 0 0 0,1 1 0 0 0,0 0 0 0 0,-1-1 0 0 0,1 1 0 0 0,-1-1 0 0 0,1 1 0 0 0,-1-1 0 0 0,1 1 0 0 0,-1-1 0 0 0,1 1 0 0 0,-1-1 0 0 0,1 0 0 0 0,-1 1 0 0 0,0-1 0 0 0,1 0 0 0 0,-1 1 0 0 0,0-1 0 0 0,1 0 0 0 0,-2 0 0 0 0,-1 1 0 0 0,-7 5 196 0 0,1 1 0 0 0,-1 1 0 0 0,1-1 0 0 0,-10 12 0 0 0,-4 3 264 0 0,1 0-255 0 0,1 2-1 0 0,-30 42 0 0 0,2-2-209 0 0,-59 74 5 0 0,18-25-1384 0 0,89-112 736 0 0,1-1-572 0 0,0 0-253 0 0,5-1-51 0 0,17-5-11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55 10135 0 0,'0'0'231'0'0,"9"-4"546"0"0,-8 3-663 0 0,0 0-1 0 0,0 0 0 0 0,0 0 1 0 0,0 0-1 0 0,0 0 0 0 0,0 0 1 0 0,0 0-1 0 0,0 0 0 0 0,0-1 1 0 0,0 1-1 0 0,-1 0 0 0 0,1-1 1 0 0,-1 1-1 0 0,1 0 0 0 0,-1-1 1 0 0,1 1-1 0 0,-1-3 0 0 0,0 3 399 0 0,-5-4 675 0 0,4 3-1032 0 0,0 1 1 0 0,-1-1-1 0 0,1 1 1 0 0,-1-1-1 0 0,0 1 1 0 0,1-1-1 0 0,-1 1 1 0 0,0 0-1 0 0,0 0 1 0 0,0 0-1 0 0,0 0 1 0 0,0 0-1 0 0,0 0 1 0 0,0 1 0 0 0,0-1-1 0 0,0 1 1 0 0,0-1-1 0 0,0 1 1 0 0,0 0-1 0 0,0 0 1 0 0,-3 0-1 0 0,-11 1 345 0 0,-1 0 0 0 0,1 1 0 0 0,0 1 0 0 0,-21 6 0 0 0,-62 26 262 0 0,36-12-856 0 0,-15 5-129 0 0,-74 23-856 0 0,132-46 964 0 0,0-1 0 0 0,0-1 0 0 0,0 0 0 0 0,-1-2 0 0 0,-35-1 0 0 0,40-2 115 0 0,6-2 0 0 0,10 3-12 0 0,0 1-1 0 0,-1 0 1 0 0,1-1 0 0 0,0 1-1 0 0,-1-1 1 0 0,1 0-1 0 0,0 1 1 0 0,0-1-1 0 0,-1 1 1 0 0,1-1 0 0 0,0 1-1 0 0,0-1 1 0 0,0 1-1 0 0,0-1 1 0 0,0 0-1 0 0,0 1 1 0 0,0-1 0 0 0,0 1-1 0 0,0-1 1 0 0,0 0-1 0 0,0 1 1 0 0,0-1 0 0 0,0 1-1 0 0,0-1 1 0 0,1 1-1 0 0,-1-1 1 0 0,0 1-1 0 0,0-1 1 0 0,1 1 0 0 0,-1-1-1 0 0,0 1 1 0 0,1-1-1 0 0,-1 1 1 0 0,0-1 0 0 0,1 1-1 0 0,-1-1 1 0 0,1 1-1 0 0,-1 0 1 0 0,1-1-1 0 0,22-15-804 0 0,-19 14 691 0 0,16-11-95 0 0,-15 9 178 0 0,1-1 0 0 0,0 2 0 0 0,1-1 0 0 0,-1 1 0 0 0,1 0 0 0 0,-1 0 0 0 0,1 1 0 0 0,13-4 0 0 0,-12 7 43 0 0,-8 3 0 0 0,-5 3 0 0 0,-3 0 0 0 0,-1 0 0 0 0,1 0 0 0 0,-1-1 0 0 0,0 0 0 0 0,-10 5 0 0 0,-8 5 0 0 0,-27 18 0 0 0,-45 30 0 0 0,27-17 59 0 0,-32 25 284 0 0,102-71 131 0 0,2-1 34 0 0,0 0-133 0 0,0 0-576 0 0,0 0-250 0 0,0 0-49 0 0,2 0 127 0 0,15 3 728 0 0,0 0 1 0 0,26-1 0 0 0,-23-1-998 0 0,34 5-1 0 0,-12 2 629 0 0,-22-5 14 0 0,0 1 0 0 0,-1 1-1 0 0,0 0 1 0 0,1 1 0 0 0,-2 1 0 0 0,25 13-1 0 0,44 25 1 0 0,-5-4 0 0 0,-69-33 0 0 0,0 0 0 0 0,-1 1 0 0 0,22 20 0 0 0,-31-26 77 0 0,0 0-1 0 0,0 1 1 0 0,0-1 0 0 0,0 1-1 0 0,-1 0 1 0 0,0-1 0 0 0,0 1-1 0 0,0 0 1 0 0,0 0-1 0 0,0 1 1 0 0,-1-1 0 0 0,1 6-1 0 0,-1-7-26 0 0,-1 0 0 0 0,0 0 0 0 0,0 0-1 0 0,0 0 1 0 0,0 0 0 0 0,-1 0 0 0 0,1-1 0 0 0,-1 1-1 0 0,0 0 1 0 0,0 0 0 0 0,0 0 0 0 0,0-1 0 0 0,0 1-1 0 0,0 0 1 0 0,-1-1 0 0 0,1 1 0 0 0,-1-1 0 0 0,0 1-1 0 0,-3 2 1 0 0,-5 5 31 0 0,-1-1 0 0 0,0 0-1 0 0,-1 0 1 0 0,0-1 0 0 0,0-1-1 0 0,-1 0 1 0 0,0-1 0 0 0,-16 6-1 0 0,-17 4 573 0 0,-50 9 0 0 0,-9-4-645 0 0,-130 9 0 0 0,229-30-20 0 0,-1 1-159 0 0,-1 0-1 0 0,1 0 1 0 0,0-1-1 0 0,0 0 1 0 0,0-1-1 0 0,-1 0 1 0 0,-13-3-1 0 0,20 4-544 0 0,1 0-857 0 0,3-2-379 0 0,10-7-80 0 0,5-1-15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131 223 11975 0 0,'-4'4'179'0'0,"0"0"0"0"0,1 0 0 0 0,-1 0 0 0 0,1 0 0 0 0,0 1 0 0 0,-5 8 0 0 0,-6 12-120 0 0,7-14-35 0 0,6-9 4 0 0,0 1-1 0 0,0-1 1 0 0,0 1-1 0 0,-1-1 1 0 0,1 0-1 0 0,-1 0 1 0 0,0 0-1 0 0,0 0 0 0 0,1 0 1 0 0,-1 0-1 0 0,-1 0 1 0 0,1-1-1 0 0,0 1 1 0 0,-5 2-1 0 0,-6 4 780 0 0,12-7-720 0 0,-1 0 0 0 0,1 0-1 0 0,-1 0 1 0 0,1 0 0 0 0,-1 0 0 0 0,0-1 0 0 0,1 1-1 0 0,-4 1 1 0 0,-9 4-71 0 0,8-4 56 0 0,5-1 299 0 0,1-1 117 0 0,0 0 21 0 0,1-1-459 0 0,0 0-1 0 0,0 0 1 0 0,0 0-1 0 0,0 1 0 0 0,0-1 1 0 0,0 1-1 0 0,0-1 1 0 0,0 1-1 0 0,0-1 1 0 0,1 1-1 0 0,1-1 0 0 0,-1 0-34 0 0,11-5-15 0 0,1 0 0 0 0,-1-2 0 0 0,-1 0 0 0 0,1 0 0 0 0,11-11 0 0 0,14-8 0 0 0,289-186 0 0 0,-316 206-1 0 0,42-23-15 0 0,-48 28 27 0 0,1-1 0 0 0,-1 1 0 0 0,1 0 0 0 0,0 1 1 0 0,-1-1-1 0 0,1 1 0 0 0,11-1 0 0 0,-15 2 360 0 0,-2 0 117 0 0,0 2 21 0 0,2 1-472 0 0,-1-1 0 0 0,0 1-1 0 0,0 0 1 0 0,-1 0 0 0 0,1 0 0 0 0,0 0-1 0 0,-1 0 1 0 0,0 0 0 0 0,0 0 0 0 0,0 0-1 0 0,0 1 1 0 0,0-1 0 0 0,-1 0 0 0 0,1 0-1 0 0,-1 0 1 0 0,0 0 0 0 0,-1 3 0 0 0,-3 6-55 0 0,0 0 0 0 0,-12 20 0 0 0,14-28 18 0 0,0 1 0 0 0,0-1 0 0 0,-1 0 0 0 0,-7 7 0 0 0,-10 12 0 0 0,-28 40 0 0 0,43-54 0 0 0,-16 27 0 0 0,12-18-401 0 0,6-9-541 0 0,4-7 462 0 0,-1 1 1 0 0,0-1-1 0 0,0 1 1 0 0,0-1-1 0 0,-1 0 1 0 0,1 1 0 0 0,0-1-1 0 0,-3 2 1 0 0,3-3-4639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45 6447 0 0,'0'0'142'0'0,"0"0"22"0"0,0 0 13 0 0,-6 6 12 0 0,1-2 575 0 0,0 1 0 0 0,0 0 0 0 0,1 0-1 0 0,-6 7 1 0 0,10-11-99 0 0,-8 9 264 0 0,1 1-1 0 0,0 0 0 0 0,1 0 1 0 0,-7 16-1 0 0,6-11 37 0 0,5-12-932 0 0,0 1 0 0 0,0-1 0 0 0,0 0 0 0 0,-1 9 0 0 0,3-3-33 0 0,13 31 443 0 0,-12-40-369 0 0,0 0-1 0 0,-1 0 1 0 0,1 0-1 0 0,0-1 1 0 0,-1 1 0 0 0,1 0-1 0 0,0 0 1 0 0,0-1 0 0 0,0 1-1 0 0,0-1 1 0 0,0 1-1 0 0,0-1 1 0 0,0 1 0 0 0,0-1-1 0 0,1 1 1 0 0,3 2 188 0 0,-3-2-255 0 0,0 1 1 0 0,0 0-1 0 0,1-1 1 0 0,-1 1-1 0 0,1-1 1 0 0,-1 0-1 0 0,0 0 1 0 0,1 0 0 0 0,0 0-1 0 0,-1 0 1 0 0,1 0-1 0 0,0-1 1 0 0,-1 1-1 0 0,1-1 1 0 0,0 0-1 0 0,0 0 1 0 0,-1 0-1 0 0,1 0 1 0 0,0 0-1 0 0,-1-1 1 0 0,5 0-1 0 0,11-5-7 0 0,0 0 0 0 0,18-9 0 0 0,-28 11 0 0 0,-1 0 0 0 0,0 0 0 0 0,0-1 0 0 0,0 0 0 0 0,-1-1 0 0 0,12-11 0 0 0,-6 4 34 0 0,-9 10 7 0 0,1-1 0 0 0,0 0 0 0 0,-1 0 0 0 0,1 0-1 0 0,-1 0 1 0 0,0-1 0 0 0,-1 0 0 0 0,1 1 0 0 0,3-10 0 0 0,-6 12 447 0 0,-2-5-256 0 0,0 5-288 0 0,1 0 1 0 0,0 0 0 0 0,-1 1-1 0 0,1-1 1 0 0,-1 0-1 0 0,0 1 1 0 0,0-1-1 0 0,1 1 1 0 0,-1 0 0 0 0,0 0-1 0 0,0 0 1 0 0,0 0-1 0 0,-4-1 1 0 0,0-1-28 0 0,0 0 1 0 0,0-1-1 0 0,-7-4 0 0 0,8 3 11 0 0,4 4-298 0 0,2-1 245 0 0,-1 0 0 0 0,1 1 0 0 0,0-1 0 0 0,0 0 0 0 0,0 1 0 0 0,0-1 0 0 0,0 1 0 0 0,1-1 0 0 0,-1 1 1 0 0,3-3-1 0 0,-1 1-147 0 0,44-41-3945 0 0,-27 23 2682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62 442 4607 0 0,'0'0'354'0'0,"1"1"-233"0"0,3 0-678 0 0,10 3 2272 0 0,20 6 8227 0 0,-21-7-7691 0 0,-30 6-1409 0 0,9-6-626 0 0,0 0 1 0 0,0-1-1 0 0,0 0 0 0 0,0 0 0 0 0,0-1 1 0 0,0 0-1 0 0,-1-1 0 0 0,1 0 0 0 0,0 0 1 0 0,-13-2-1 0 0,19 2-15 0 0,2-1-179 0 0,-1 0 0 0 0,0 0 0 0 0,0 0 0 0 0,1 0 0 0 0,-1-1 0 0 0,1 1 0 0 0,-1 0 1 0 0,1 0-1 0 0,-1 0 0 0 0,1-1 0 0 0,0 1 0 0 0,-1 0 0 0 0,1 0 0 0 0,0-1 0 0 0,0 1 0 0 0,0 0 0 0 0,0 0 0 0 0,0-1 0 0 0,1 1 0 0 0,-1 0 0 0 0,0 0 0 0 0,0-1 0 0 0,1 1 0 0 0,-1 0 0 0 0,1 0 0 0 0,0-2 0 0 0,2-3-11 0 0,0 0-1 0 0,1 0 0 0 0,6-9 1 0 0,-7 11 11 0 0,119-167 47 0 0,13 6 459 0 0,-114 144-693 0 0,-15 14 28 0 0,1 1 1 0 0,-1-1-1 0 0,-1 0 0 0 0,1 0 1 0 0,5-11-1 0 0,-10 17-319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13823 0 0,'0'0'315'0'0,"0"0"45"0"0,0 0 21 0 0,0 0-49 0 0,0 2-220 0 0,0 4-19 0 0,-1 1-1 0 0,0-1 1 0 0,0 1 0 0 0,-1-1-1 0 0,0 0 1 0 0,0 0-1 0 0,-1 1 1 0 0,-3 7 0 0 0,-32 48 1028 0 0,27-45-1024 0 0,-51 76 101 0 0,-43 70 535 0 0,-75 148 384 0 0,53-130-2369 0 0,122-175 319 0 0,1-1-1 0 0,-1-1 0 0 0,-11 9 1 0 0,4-3-4521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0:5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13823 0 0,'0'0'315'0'0,"0"0"45"0"0,0 0 21 0 0,5 6 63 0 0,-3-5-441 0 0,-1 1-1 0 0,1-1 0 0 0,0 0 0 0 0,0 0 1 0 0,0-1-1 0 0,0 1 0 0 0,-1 0 1 0 0,1-1-1 0 0,0 1 0 0 0,0-1 1 0 0,0 1-1 0 0,3-1 0 0 0,27 0 291 0 0,-25-1-168 0 0,60-4 266 0 0,123-27-1 0 0,65-34 378 0 0,-184 46-713 0 0,-3 2-55 0 0,186-57 0 0 0,-80 23-1000 0 0,-112 36 616 0 0,-50 11-128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349 131 10135 0 0,'0'0'464'0'0,"1"2"-9"0"0,3 4-295 0 0,-4-6-131 0 0,0 0-1 0 0,1 1 1 0 0,-1-1-1 0 0,0 0 1 0 0,0 1 0 0 0,0-1-1 0 0,1 1 1 0 0,-1-1-1 0 0,0 0 1 0 0,0 1 0 0 0,0-1-1 0 0,0 0 1 0 0,0 1-1 0 0,0-1 1 0 0,1 1 0 0 0,-1-1-1 0 0,0 0 1 0 0,0 1-1 0 0,0-1 1 0 0,-1 1 0 0 0,1-1-1 0 0,0 1 1 0 0,0-1-1 0 0,0 0 1 0 0,0 1 0 0 0,0-1-1 0 0,0 0 1 0 0,0 1 0 0 0,-1-1-1 0 0,1 1 1 0 0,0-1-1 0 0,0 0 1 0 0,-1 1 0 0 0,1-1-1 0 0,0 0 1 0 0,0 0-1 0 0,-1 1 1 0 0,1-1 0 0 0,0 0-1 0 0,-1 1 1 0 0,0-1-1 0 0,-12 4 1744 0 0,13-4-1752 0 0,0 0-13 0 0,-1 0 0 0 0,1 0 0 0 0,0 0-1 0 0,0 0 1 0 0,0 0 0 0 0,-1 0 0 0 0,1 0 0 0 0,0 0-1 0 0,0 0 1 0 0,0 0 0 0 0,-1 0 0 0 0,1 0 0 0 0,0 0-1 0 0,0 0 1 0 0,0 0 0 0 0,-1 0 0 0 0,1 0-1 0 0,0 0 1 0 0,0 0 0 0 0,0-1 0 0 0,0 1 0 0 0,-1 0-1 0 0,1 0 1 0 0,0 0 0 0 0,0 0 0 0 0,0 0 0 0 0,0-1-1 0 0,0 1 1 0 0,0 0 0 0 0,-1 0 0 0 0,1 0-1 0 0,0 0 1 0 0,0-1 0 0 0,0 1 0 0 0,0 0 0 0 0,0 0-1 0 0,0 0 1 0 0,0-1 0 0 0,0 1 0 0 0,0 0 0 0 0,0 0-1 0 0,0 0 1 0 0,0-1 0 0 0,0 1 0 0 0,0 0-1 0 0,0-1 1 0 0,4-15 362 0 0,11-17 63 0 0,33-43-432 0 0,-47 75 0 0 0,-1 1 0 0 0,1-1 0 0 0,-1 0 0 0 0,0 1 0 0 0,1-1 0 0 0,-1 1 0 0 0,0-1 0 0 0,1 0 0 0 0,-1 1 0 0 0,0-1 0 0 0,0 0 0 0 0,0 1 0 0 0,0-1 0 0 0,0 0 0 0 0,0 0 0 0 0,0 1 0 0 0,0-1 0 0 0,0 0 0 0 0,0 1 0 0 0,0-1 0 0 0,0 0 0 0 0,0 1 0 0 0,0-1 0 0 0,-1 0 0 0 0,1 1 0 0 0,0-2 0 0 0,-10-3 0 0 0,8 5 0 0 0,0-1 0 0 0,-1 0 0 0 0,0 1 0 0 0,0 0 0 0 0,0-1 0 0 0,1 1 0 0 0,-1 0 0 0 0,0 0 0 0 0,0 1 0 0 0,0-1 0 0 0,1 1 0 0 0,-1-1 0 0 0,0 1 0 0 0,-5 2 0 0 0,-3 2 0 0 0,0 0 0 0 0,-11 8 0 0 0,3-1 0 0 0,-11 6 0 0 0,1 1 0 0 0,1 1 0 0 0,1 2 0 0 0,1 1 0 0 0,1 1 0 0 0,1 1 0 0 0,-33 44 0 0 0,49-59-6 0 0,3-4 19 0 0,1-1 0 0 0,0 1 0 0 0,0 0 0 0 0,0 0 0 0 0,-3 10 0 0 0,6-15 358 0 0,6 1-145 0 0,0 0 1 0 0,0 0 0 0 0,0-1-1 0 0,-1 0 1 0 0,2 0-1 0 0,-1 0 1 0 0,0-1-1 0 0,0 0 1 0 0,0 0-1 0 0,0 0 1 0 0,0-1-1 0 0,0 1 1 0 0,8-3-1 0 0,7-2-65 0 0,0-2-1 0 0,18-8 1 0 0,-23 9-161 0 0,12-6 0 0 0,27-17 0 0 0,-22 11 0 0 0,-21 12 0 0 0,-11 6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0,-4 7 0 0 0,-7 9 0 0 0,1-4-133 0 0,9-11-563 0 0,3 0 306 0 0,0 0-1 0 0,0 0 1 0 0,0 0 0 0 0,1 0-1 0 0,-1 0 1 0 0,0-1 0 0 0,4 1-1 0 0,-3 0-132 0 0,1-1 0 0 0,-1 0 0 0 0,1 0 0 0 0,-1 0 0 0 0,1 0 0 0 0,-1-1 0 0 0,0 1 0 0 0,1-1 0 0 0,-1 0 0 0 0,6-2 0 0 0,8-2-1524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8287 0 0,'0'0'191'0'0,"0"0"26"0"0,0 0 9 0 0,1 2-34 0 0,2 1 401 0 0,0 1 0 0 0,0 0 0 0 0,-1 0 0 0 0,1 0 0 0 0,2 8 0 0 0,-5-11-81 0 0,0-1 0 0 0,0 0 0 0 0,0 0 0 0 0,0 0 0 0 0,0 0 0 0 0,0 0 0 0 0,0 0 0 0 0,0 0-69 0 0,1-2-294 0 0,1-8-5 0 0,1-1-1 0 0,0 0 1 0 0,1 1 0 0 0,0 0-1 0 0,1 0 1 0 0,0 0-1 0 0,1 0 1 0 0,0 1 0 0 0,0 0-1 0 0,1 0 1 0 0,0 1-1 0 0,1 0 1 0 0,0 0 0 0 0,10-8-1 0 0,-10 10-121 0 0,0 0 0 0 0,0 0 0 0 0,1 1 0 0 0,-1 0 0 0 0,1 0 1 0 0,1 1-1 0 0,-1 0 0 0 0,1 1 0 0 0,-1 0 0 0 0,1 0 0 0 0,0 1 0 0 0,0 0 0 0 0,0 1 0 0 0,0 0 0 0 0,19 1 0 0 0,-25 1 96 0 0,0 0 1 0 0,0 0 0 0 0,0 0-1 0 0,0 1 1 0 0,0-1 0 0 0,0 1-1 0 0,0 0 1 0 0,-1 0 0 0 0,1 0-1 0 0,-1 0 1 0 0,4 4-1 0 0,1 1-72 0 0,0 0-1 0 0,0 1 1 0 0,6 9-1 0 0,-12-13-45 0 0,1-1 0 0 0,-1 1 0 0 0,0 0 0 0 0,0 0 0 0 0,-1 0 0 0 0,1 0 0 0 0,-1 0 0 0 0,0 0 0 0 0,1 7 0 0 0,-2-10 0 0 0,0 0 0 0 0,0 0 0 0 0,0 0 0 0 0,0 0 0 0 0,0 0 0 0 0,0 0 0 0 0,0 0 0 0 0,0 0 0 0 0,0 0 0 0 0,-1 0 0 0 0,1 0 0 0 0,0 0 1 0 0,-1 0-1 0 0,1 0 0 0 0,-1 0 0 0 0,0 1 0 0 0,-3 5-65 0 0,4-3-125 0 0,-1 1 0 0 0,0-1 0 0 0,-1 0 0 0 0,1 0 0 0 0,-1 0 0 0 0,0 0 0 0 0,0-1 0 0 0,0 1 0 0 0,-3 4 0 0 0,1 2-1364 0 0,2-4-218 0 0,1-5-2471 0 0,1-1-920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10135 0 0,'0'0'231'0'0,"0"0"29"0"0,0 0 19 0 0,-9 4 977 0 0,-11 26 790 0 0,19-29-1534 0 0,-9 17 1024 0 0,-8 18 610 0 0,-18 29-1000 0 0,32-58-1282 0 0,-1 0 0 0 0,-1 0 0 0 0,0-1-1 0 0,0 1 1 0 0,0-1 0 0 0,-10 7 0 0 0,-14 7-1828 0 0,14-13 941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11975 0 0,'0'0'256'0'0,"0"0"64"0"0,0 0 0 0 0,0 0 32 0 0,0 0-288 0 0,0 0-64 0 0,-6 2 0 0 0,6-2 0 0 0,-3 9-800 0 0,1 3-184 0 0,2 7-32 0 0,0-19-3280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164 171 10135 0 0,'-1'1'464'0'0,"-5"7"-414"0"0,-50 56 1349 0 0,50-58-1245 0 0,-1 0 0 0 0,1-1 0 0 0,-1 1 0 0 0,-1-1 0 0 0,1-1-1 0 0,-1 0 1 0 0,-14 6 0 0 0,-7 6-82 0 0,28-16 299 0 0,1 0 117 0 0,0 0 21 0 0,1-1-66 0 0,0-3-427 0 0,1 1-1 0 0,0-1 1 0 0,1 1 0 0 0,-1 0-1 0 0,0 0 1 0 0,1 0-1 0 0,0 0 1 0 0,4-4 0 0 0,30-21 11 0 0,-13 11-30 0 0,139-105 109 0 0,-131 100-22 0 0,2 1 0 0 0,0 3 1 0 0,46-19-1 0 0,-77 36-1 0 0,0 0 1 0 0,0 0-1 0 0,0 0 1 0 0,0 0-1 0 0,0 0 1 0 0,1 1 0 0 0,-1-1-1 0 0,0 1 1 0 0,1 0-1 0 0,5 1 1 0 0,-8-1-56 0 0,1 1 1 0 0,-1-1-1 0 0,1 1 1 0 0,-1 0 0 0 0,1-1-1 0 0,-1 1 1 0 0,1 0-1 0 0,-1 0 1 0 0,0 0 0 0 0,0 0-1 0 0,1 0 1 0 0,-1 1 0 0 0,0-1-1 0 0,0 0 1 0 0,0 1-1 0 0,0-1 1 0 0,0 0 0 0 0,-1 1-1 0 0,1-1 1 0 0,0 1-1 0 0,-1-1 1 0 0,1 1 0 0 0,0 2-1 0 0,0 0 58 0 0,0 1-1 0 0,0 0 0 0 0,-1-1 1 0 0,0 1-1 0 0,1 0 0 0 0,-2 0 1 0 0,1-1-1 0 0,0 1 0 0 0,-1 0 1 0 0,0 0-1 0 0,-3 8 0 0 0,1-4 120 0 0,-1 1 0 0 0,0 0 0 0 0,-1-1-1 0 0,-8 13 1 0 0,11-19-205 0 0,-5 9 0 0 0,-1-1 0 0 0,0 0 0 0 0,-1-1 0 0 0,-16 16 0 0 0,11-10-401 0 0,13-14-74 0 0,1-2-33 0 0,-1 0 66 0 0,-3 4 152 0 0,2-4-451 0 0,5-2-230 0 0,8-11-42 0 0,7-2-10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11975 0 0,'0'0'267'0'0,"0"0"42"0"0,0 0 17 0 0,0 0-28 0 0,0 0-126 0 0,-1 1 204 0 0,-6 11-55 0 0,0-1 0 0 0,0 1 0 0 0,1 0-1 0 0,-6 17 1 0 0,-20 58 1119 0 0,27-72-1106 0 0,-2-1 1 0 0,1 1-1 0 0,-2-1 0 0 0,-12 19 0 0 0,-14 24 555 0 0,-8 33 333 0 0,-66 130-114 0 0,85-180-1501 0 0,-2-1 1 0 0,-1-1 0 0 0,-40 44-1 0 0,63-78-49 0 0,-1 0 0 0 0,1-1-1 0 0,-1 1 1 0 0,0-1 0 0 0,0 0-1 0 0,0 0 1 0 0,-1 0 0 0 0,1 0 0 0 0,-1-1-1 0 0,-9 4 1 0 0,4-4-1093 0 0</inkml:trace>
  <inkml:trace contextRef="#ctx0" brushRef="#br0" timeOffset="1">0 534 11975 0 0,'0'0'547'0'0,"0"0"-11"0"0,8 3-249 0 0,-4-1-72 0 0,-1-1 0 0 0,0-1-1 0 0,1 1 1 0 0,-1 0 0 0 0,0-1 0 0 0,1 0 0 0 0,-1 1 0 0 0,1-1 0 0 0,-1-1 0 0 0,0 1 0 0 0,1 0 0 0 0,-1-1 0 0 0,1 0 0 0 0,4-1 0 0 0,3-3 669 0 0,0 0 0 0 0,19-11 1 0 0,-8 3-741 0 0,105-49 347 0 0,-107 53 162 0 0,36-10 0 0 0,-20 8-361 0 0,-19 6-578 0 0,-1 0-1 0 0,32-3 0 0 0,-45 8-221 0 0,-2 1 270 0 0,0-1-1 0 0,0 1 0 0 0,0 0 1 0 0,0 0-1 0 0,0 0 0 0 0,0 0 1 0 0,0 1-1 0 0,0-1 0 0 0,0 0 1 0 0,-1 0-1 0 0,1 0 0 0 0,0 1 1 0 0,0 1-1 0 0,-1 7-1285 0 0,-2-1-11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249 112 11975 0 0,'0'0'267'0'0,"0"0"42"0"0,0 0 17 0 0,0 0-28 0 0,2 1-196 0 0,1 0-42 0 0,1 0 1 0 0,0 0 0 0 0,-1-1 0 0 0,1 1 0 0 0,0-1-1 0 0,0 1 1 0 0,0-1 0 0 0,-1 0 0 0 0,1-1-1 0 0,0 1 1 0 0,0-1 0 0 0,0 0 0 0 0,-1 0 0 0 0,1 0-1 0 0,0 0 1 0 0,5-3 0 0 0,0 0 109 0 0,0-1-1 0 0,0 0 1 0 0,-1 0-1 0 0,0 0 1 0 0,13-12-1 0 0,-13 10-169 0 0,0-1 0 0 0,0 1 0 0 0,11-8 0 0 0,-16 14 0 0 0,-1-1 0 0 0,0 0 0 0 0,0 0 0 0 0,0 0 0 0 0,-1 0 0 0 0,1 0 0 0 0,0 0 0 0 0,-1 0 0 0 0,1 0 0 0 0,1-5 0 0 0,-3 7 0 0 0,0 0 0 0 0,0 0 0 0 0,0 0 0 0 0,0 0 0 0 0,0 0 0 0 0,0 0 0 0 0,-1 0 0 0 0,1 0 0 0 0,0 0 0 0 0,0 0 0 0 0,0 0 0 0 0,0 0 0 0 0,0 0 0 0 0,0 0 0 0 0,0 0 0 0 0,0 0 0 0 0,0 0 0 0 0,0 0 0 0 0,-1 0 0 0 0,1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0,-6 3 0 0 0,-18 16 0 0 0,-2-2 0 0 0,0-1 0 0 0,-30 13 0 0 0,7-2 0 0 0,20-12 74 0 0,2 1 0 0 0,0 2 0 0 0,1 1-1 0 0,0 1 1 0 0,-26 27 0 0 0,49-44-4 0 0,1 0 49 0 0,-1 0-1 0 0,0 0 0 0 0,0 0 1 0 0,-1 0-1 0 0,1 0 0 0 0,-1-1 1 0 0,1 1-1 0 0,-1-1 0 0 0,0 0 1 0 0,-6 2-1 0 0,-12 2-319 0 0,18-5-108 0 0,4 1 64 0 0,10 0-111 0 0,16-1-196 0 0,-12-2 272 0 0,0-1 0 0 0,0-1-1 0 0,0 0 1 0 0,15-6-1 0 0,-14 4 147 0 0,32-8-378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85 13823 0 0,'0'0'315'0'0,"2"-1"45"0"0,0-2-249 0 0,1 1-1 0 0,0-1 1 0 0,-1 1 0 0 0,1-1-1 0 0,-1 0 1 0 0,0 0 0 0 0,0 0 0 0 0,0-1-1 0 0,0 1 1 0 0,0 0 0 0 0,-1-1-1 0 0,2-4 1 0 0,-3 7-26 0 0,1-1-1 0 0,-1 1 1 0 0,0 0 0 0 0,0 0-1 0 0,0-1 1 0 0,0 1-1 0 0,0 0 1 0 0,0 0 0 0 0,0 0-1 0 0,-1-1 1 0 0,1 1-1 0 0,0 0 1 0 0,-1 0 0 0 0,1 0-1 0 0,-1 0 1 0 0,1-1-1 0 0,-2 0 1 0 0,1 1 34 0 0,0 0 0 0 0,0-1 0 0 0,-1 1 0 0 0,1 0 1 0 0,0 0-1 0 0,-1 0 0 0 0,1 0 0 0 0,-1 0 0 0 0,1 0 0 0 0,-1 1 0 0 0,0-1 0 0 0,1 0 1 0 0,-1 1-1 0 0,0-1 0 0 0,-2 1 0 0 0,-5-1-114 0 0,1 0 1 0 0,-1 1-1 0 0,0 0 0 0 0,1 1 0 0 0,-16 2 1 0 0,-2 1-5 0 0,12-2-1 0 0,-1 0 0 0 0,1 2 0 0 0,0 0 0 0 0,0 0 0 0 0,0 2 0 0 0,0-1 0 0 0,1 2 0 0 0,0 0 0 0 0,0 0 0 0 0,1 1 0 0 0,0 1 0 0 0,1 0 0 0 0,-1 0 0 0 0,-16 20 0 0 0,24-24 0 0 0,-1-1 0 0 0,1 0 0 0 0,0 1 0 0 0,0 0 0 0 0,0 0 0 0 0,0 0 0 0 0,1 1 0 0 0,0-1 0 0 0,0 1 0 0 0,0 0 0 0 0,1-1 0 0 0,-3 11 0 0 0,5-16 0 0 0,0 1 0 0 0,0-1 0 0 0,0 1 0 0 0,0-1 0 0 0,0 1 0 0 0,-1-1 0 0 0,1 1 0 0 0,0-1 0 0 0,0 1 0 0 0,0-1 0 0 0,1 1 0 0 0,-1-1 0 0 0,0 1 0 0 0,0-1 0 0 0,0 1 0 0 0,0-1 0 0 0,0 1 0 0 0,1-1 0 0 0,-1 0 0 0 0,0 1 0 0 0,0-1 0 0 0,1 1 0 0 0,-1-1 0 0 0,0 0 0 0 0,1 1 0 0 0,-1 0 0 0 0,5-1 0 0 0,0 1-88 0 0,0-1 1 0 0,0 1-1 0 0,1-1 0 0 0,-1 0 0 0 0,0-1 0 0 0,0 1 1 0 0,0-1-1 0 0,0 0 0 0 0,10-4 0 0 0,0-1-442 0 0,26-14-1 0 0,-33 15 502 0 0,1 1 29 0 0,-9 4 0 0 0,0-1 0 0 0,0 1 0 0 0,1 0 0 0 0,-1 0 0 0 0,0 0 0 0 0,0 0 0 0 0,1 0 0 0 0,-1-1 0 0 0,0 1 0 0 0,1 0 0 0 0,-1 0 0 0 0,0 0 0 0 0,0 0 0 0 0,1 0 0 0 0,-1 0 0 0 0,0 0 0 0 0,1 0 0 0 0,-1 0 0 0 0,0 0 0 0 0,1 0 0 0 0,-1 0 0 0 0,0 0 0 0 0,0 0 0 0 0,1 0 0 0 0,-1 1 0 0 0,0-1 0 0 0,1 0 0 0 0,-1 0 0 0 0,0 0 0 0 0,0 0 0 0 0,1 0 0 0 0,-1 1 0 0 0,0-1 0 0 0,0 0 0 0 0,0 0 0 0 0,1 0 0 0 0,-1 1 0 0 0,0-1 0 0 0,0 5 0 0 0,-1 1 0 0 0,0 0 0 0 0,0-1 0 0 0,-1 1 0 0 0,0-1 0 0 0,0 0 0 0 0,0 1 0 0 0,-5 7 0 0 0,0 2 0 0 0,-230 468 1558 0 0,214-446-2303 0 0,-31 39 0 0 0,22-33-100 0 0,27-34-3192 0 0,4-8-1381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1839 0 0,'-1'1'3338'0'0,"-4"3"-1067"0"0,1 0 0 0 0,-1 1 0 0 0,1 0 0 0 0,-7 10 0 0 0,5-6-1320 0 0,0 1 0 0 0,-5 12 0 0 0,1 3-643 0 0,-9 39 0 0 0,11-26-16 0 0,2 1 0 0 0,1-1 0 0 0,2 45 0 0 0,-6 41-83 0 0,-9 8-330 0 0,-65 241-1 0 0,43-241-310 0 0,38-125 265 0 0,1 1 0 0 0,-1 0 0 0 0,1 0-1 0 0,0 8 1 0 0,1-14-398 0 0,10-6-7570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67 10135 0 0,'0'0'464'0'0,"0"0"-9"0"0,7-3 588 0 0,8-5-405 0 0,-1 2 522 0 0,-1-1 0 0 0,0 0 0 0 0,15-12 0 0 0,-4 3 280 0 0,-22 15-997 0 0,-3 3-294 0 0,-7 9-187 0 0,-1-1-1 0 0,0 0 0 0 0,0 0 1 0 0,-1-1-1 0 0,-12 9 1 0 0,-6 6-591 0 0,3 1 406 0 0,1 0 0 0 0,1 1 0 0 0,1 1-1 0 0,-28 47 1 0 0,48-70 399 0 0,0 1 0 0 0,0 0 0 0 0,1 0 0 0 0,-1 0 0 0 0,1-1-1 0 0,0 1 1 0 0,1 1 0 0 0,-1-1 0 0 0,1 5 0 0 0,0-8-377 0 0,0-2-250 0 0,0 0-1174 0 0,0 0-4513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16 385 8287 0 0,'-4'9'756'0'0,"1"0"-642"0"0,1-6-106 0 0,1 1-1 0 0,0-1 1 0 0,-1 1-1 0 0,2 0 1 0 0,-1-1-1 0 0,0 1 1 0 0,1 0-1 0 0,-1-1 1 0 0,1 1-1 0 0,0 0 1 0 0,0 0-1 0 0,1-1 1 0 0,1 8-1 0 0,-2-10 358 0 0,0-1 122 0 0,0 0 22 0 0,0 0 3 0 0,0 0 0 0 0,0 0 0 0 0,0 0 0 0 0,0 0 68 0 0,0 0 286 0 0,0 0 124 0 0,0 0 30 0 0,0 0-65 0 0,0 0-290 0 0,6-17 3859 0 0,-5 10-4365 0 0,0 1-1 0 0,0-1 1 0 0,0 1 0 0 0,1-1-1 0 0,-1 1 1 0 0,2 0 0 0 0,-1 0-1 0 0,1 0 1 0 0,0 0 0 0 0,0 0-1 0 0,7-9 1 0 0,3-2 305 0 0,1-1 0 0 0,20-16 0 0 0,-11 11-464 0 0,1 2 0 0 0,1 0 0 0 0,2 2 0 0 0,-1 1 0 0 0,2 2 0 0 0,30-15 0 0 0,-1 4-192 0 0,-20 8-205 0 0,1 2-1 0 0,46-15 1 0 0,25-4-4468 0 0,-87 24 3330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1519 10135 0 0,'-2'2'231'0'0,"-19"16"308"0"0,21-18-532 0 0,-1 1 0 0 0,1-1 0 0 0,0 0 1 0 0,0 0-1 0 0,0 0 0 0 0,-1 1 0 0 0,1-1 1 0 0,0 0-1 0 0,0 0 0 0 0,0 0 0 0 0,-1 0 0 0 0,1 1 1 0 0,0-1-1 0 0,0 0 0 0 0,-1 0 0 0 0,1 0 1 0 0,0 0-1 0 0,0 0 0 0 0,-1 0 0 0 0,1 0 1 0 0,0 0-1 0 0,0 0 0 0 0,-1 0 0 0 0,1 0 0 0 0,0 0 1 0 0,-1 0-1 0 0,1 0 0 0 0,0 0 0 0 0,0 0 1 0 0,-1 0-1 0 0,1 0 0 0 0,-1 0 0 0 0,2-2-2 0 0,-1 0 0 0 0,0 0 0 0 0,0 0 0 0 0,1 0-1 0 0,-1 0 1 0 0,1 0 0 0 0,-1 0 0 0 0,1 0 0 0 0,0 0 0 0 0,0 1-1 0 0,2-3 1 0 0,16-28-10 0 0,-9 17 0 0 0,336-493 2222 0 0,-271 403-1903 0 0,-9 18 657 0 0,135-138 1 0 0,103-49 738 0 0,32 8-1710 0 0,-329 262-8 0 0,-4 6-2 0 0,-6 5 80 0 0,3-7-50 0 0,-8 15 333 0 0,0 0 1 0 0,-1-1-1 0 0,-14 18 0 0 0,-1 1 45 0 0,7-8-363 0 0,-193 296 109 0 0,163-239-149 0 0,3 1 1 0 0,-35 95-1 0 0,57-122 5 0 0,2-7 0 0 0,3 1 0 0 0,-22 94 0 0 0,33-103 0 0 0,3 0 0 0 0,1 66 0 0 0,3-85-17 0 0,0-3-175 0 0,-2 21 0 0 0,1-38 90 0 0,0-1 1 0 0,0 1-1 0 0,-1-1 1 0 0,1 0-1 0 0,0 1 1 0 0,-1-1-1 0 0,0 1 1 0 0,1-1-1 0 0,-2 2 0 0 0,2-3-98 0 0,0 1 0 0 0,-1-1-1 0 0,1 0 1 0 0,0 1-1 0 0,-1-1 1 0 0,1 0 0 0 0,0 1-1 0 0,-1-1 1 0 0,1 0-1 0 0,-1 1 1 0 0,1-1 0 0 0,0 0-1 0 0,-1 0 1 0 0,1 0-1 0 0,-1 0 1 0 0,1 1 0 0 0,-1-1-1 0 0,1 0 1 0 0,-1 0-1 0 0,0 0 1 0 0,0-3-1832 0 0,-7-10-15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20 303 15663 0 0,'-8'3'762'0'0,"-3"1"-495"0"0,11-4-262 0 0,0 1 0 0 0,0-1 0 0 0,0 0 0 0 0,0 0 0 0 0,0 0 0 0 0,0 0 0 0 0,0 0-1 0 0,0 0 1 0 0,0 0 0 0 0,0 0 0 0 0,0 0 0 0 0,0 0 0 0 0,0 0 0 0 0,0 0 0 0 0,0 0-1 0 0,0 0 1 0 0,0 0 0 0 0,0 0 0 0 0,-1 0 0 0 0,1 1 0 0 0,0-1 0 0 0,0 0-1 0 0,1 0 1 0 0,-1 0 0 0 0,0 0 0 0 0,0 0 0 0 0,0 0 0 0 0,0 0 0 0 0,0 0 0 0 0,0 0-1 0 0,0 0 1 0 0,0 0 0 0 0,0 0 0 0 0,0 0 0 0 0,0 0 0 0 0,0 0 0 0 0,0 0-1 0 0,0 1 1 0 0,0-1 0 0 0,0 0 0 0 0,0 0 0 0 0,0 0 0 0 0,0 0 0 0 0,0 0 0 0 0,0 0-1 0 0,0 0 1 0 0,0 0 0 0 0,0 0 0 0 0,0 0 0 0 0,0 0 0 0 0,1 0 0 0 0,-1 0-1 0 0,0 0 1 0 0,0 0 0 0 0,0 0 0 0 0,0 0 0 0 0,0 0 0 0 0,0 0 0 0 0,0 0 0 0 0,0 0-1 0 0,0 0 1 0 0,0 0 0 0 0,0 0 0 0 0,0 0 0 0 0,22 0 369 0 0,-5-3-374 0 0,-1-1 0 0 0,1 0 0 0 0,28-12 0 0 0,48-27 0 0 0,-49 22 0 0 0,360-179-4781 0 0,-363 179-630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 17503 0 0,'0'0'399'0'0,"0"0"60"0"0,-3 9 442 0 0,-7 16-816 0 0,-16 28 1 0 0,-4 7-96 0 0,-59 152 10 0 0,82-195 0 0 0,5-12 0 0 0,5-12 0 0 0,6-13 342 0 0,2-1-1 0 0,0 2 0 0 0,2-1 1 0 0,0 2-1 0 0,19-22 0 0 0,-12 17-341 0 0,-9 9 0 0 0,1 0 0 0 0,0 1 0 0 0,1 1 0 0 0,0 0 0 0 0,1 1 0 0 0,20-13 0 0 0,-20 16 11 0 0,11-5-469 0 0,24-18 1 0 0,-42 26-293 0 0,-1 0-1 0 0,0-1 1 0 0,1 0 0 0 0,-2 0-1 0 0,1 0 1 0 0,-1-1 0 0 0,0 1-1 0 0,5-9 1 0 0,-1-1-1297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213 177 10135 0 0,'3'46'926'0'0,"-2"-42"-824"0"0,-1 0 0 0 0,1 0 0 0 0,0 0 1 0 0,1 0-1 0 0,-1-1 0 0 0,1 1 0 0 0,-1 0 1 0 0,1-1-1 0 0,3 5 0 0 0,-4-7 25 0 0,1 0 0 0 0,-1 0 0 0 0,0 0-1 0 0,0 0 1 0 0,0 0 0 0 0,1 0 0 0 0,-1 0 0 0 0,0-1-1 0 0,1 1 1 0 0,-1-1 0 0 0,1 1 0 0 0,-1-1-1 0 0,0 1 1 0 0,1-1 0 0 0,-1 0 0 0 0,1 0-1 0 0,-1 0 1 0 0,1 0 0 0 0,-1 0 0 0 0,1 0 0 0 0,-1 0-1 0 0,1 0 1 0 0,-1 0 0 0 0,1-1 0 0 0,-1 1-1 0 0,1-1 1 0 0,-1 1 0 0 0,2-2 0 0 0,6-1 169 0 0,-1-2 0 0 0,1 1 0 0 0,10-8 1 0 0,-10 6-39 0 0,14-11-200 0 0,-1 0 0 0 0,27-28 0 0 0,-21 20-60 0 0,-11 8 2 0 0,0 0 0 0 0,-1-2 0 0 0,-1 0 0 0 0,21-34 0 0 0,-33 45 0 0 0,-6 4 0 0 0,-3 4 0 0 0,2 0 0 0 0,0 1 0 0 0,-1 0 0 0 0,1-1 0 0 0,0 2 0 0 0,0-1 0 0 0,1 0 0 0 0,-1 1 0 0 0,-6 3 0 0 0,-31 20 0 0 0,30-17 0 0 0,-77 56 0 0 0,-94 90 0 0 0,82-66 0 0 0,89-79 0 0 0,2-2 0 0 0,0 0 0 0 0,1 1 0 0 0,0-1 0 0 0,1 2 0 0 0,0-1 0 0 0,-12 18 0 0 0,19-26 0 0 0,0 1 0 0 0,-1-1 0 0 0,1 0 0 0 0,0 0 0 0 0,0 1 0 0 0,-1-1 0 0 0,1 0 0 0 0,0 1 0 0 0,0-1 0 0 0,0 0 0 0 0,0 1 0 0 0,0-1 0 0 0,0 1 0 0 0,-1-1 0 0 0,1 0 0 0 0,0 1 0 0 0,0-1 0 0 0,0 0 0 0 0,0 1 0 0 0,0-1 0 0 0,0 0 0 0 0,0 1 0 0 0,1-1 0 0 0,-1 1 0 0 0,0-1 0 0 0,0 0 0 0 0,0 1 0 0 0,0-1 0 0 0,0 0 0 0 0,0 1 0 0 0,1-1 0 0 0,-1 0 0 0 0,0 1 0 0 0,0-1 0 0 0,1 0 0 0 0,-1 0 0 0 0,0 1 0 0 0,0-1 0 0 0,1 0 0 0 0,-1 0 0 0 0,0 1 0 0 0,1-1 0 0 0,-1 0 0 0 0,0 0 0 0 0,1 0 0 0 0,-1 0 0 0 0,0 0 0 0 0,1 1 0 0 0,-1-1 0 0 0,1 0 0 0 0,-1 0 0 0 0,3 1 0 0 0,1 1 0 0 0,-1-1 0 0 0,0 0 0 0 0,0 0 0 0 0,1 0 0 0 0,-1 0 0 0 0,1-1 0 0 0,-1 0 0 0 0,1 1 0 0 0,-1-1 0 0 0,1-1 0 0 0,-1 1 0 0 0,7-1 0 0 0,5-2 0 0 0,26-9 0 0 0,-32 9 0 0 0,183-66-2793 0 0,-126 44 1770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114 618 10135 0 0,'0'1'464'0'0,"-1"1"-412"0"0,0 0-1 0 0,1 0 1 0 0,-1 0-1 0 0,0 0 1 0 0,0-1-1 0 0,0 1 1 0 0,0 0-1 0 0,-1-1 1 0 0,1 1-1 0 0,0-1 0 0 0,-1 1 1 0 0,1-1-1 0 0,-1 0 1 0 0,1 1-1 0 0,-1-1 1 0 0,0 0-1 0 0,0 0 1 0 0,-2 1-1 0 0,3-2 85 0 0,0 1-1 0 0,-1-1 1 0 0,1 0 0 0 0,-1 0-1 0 0,1 1 1 0 0,-1-1-1 0 0,0 0 1 0 0,1 0 0 0 0,-1-1-1 0 0,1 1 1 0 0,-1 0 0 0 0,1 0-1 0 0,-1-1 1 0 0,1 1-1 0 0,-1-1 1 0 0,1 1 0 0 0,0-1-1 0 0,-1 0 1 0 0,1 1 0 0 0,0-1-1 0 0,-1 0 1 0 0,1 0-1 0 0,0 0 1 0 0,0 0 0 0 0,-2-2-1 0 0,-4-3 887 0 0,1-1 1 0 0,0 0-1 0 0,-11-16 0 0 0,15 20-894 0 0,0-1 0 0 0,1 1 0 0 0,-1-1 0 0 0,1 0 0 0 0,0 1 0 0 0,0-1-1 0 0,0 0 1 0 0,1 0 0 0 0,-1 0 0 0 0,1 0 0 0 0,0 0 0 0 0,0-5 0 0 0,1-2 109 0 0,0-4 86 0 0,0 1-1 0 0,1 0 0 0 0,0-1 0 0 0,1 1 0 0 0,1 0 0 0 0,7-20 0 0 0,3 8-389 0 0,0 1-1 0 0,2 0 1 0 0,1 1-1 0 0,1 0 1 0 0,0 2 0 0 0,25-23-1 0 0,2 4-606 0 0,95-69 0 0 0,-123 98 734 0 0,1 1 0 0 0,0 0 0 0 0,25-10 0 0 0,-37 19-246 0 0,0 0 0 0 0,-1 0 0 0 0,1 0 0 0 0,0 1 0 0 0,0-1 0 0 0,0 1 0 0 0,0 1 0 0 0,0-1 0 0 0,0 1 0 0 0,0 0 0 0 0,0 1 0 0 0,0 0 0 0 0,0 0 0 0 0,0 0 0 0 0,11 4 0 0 0,-15-4-529 0 0,1 0-1 0 0,-1 0 1 0 0,0 0 0 0 0,0 1-1 0 0,0 0 1 0 0,0-1-1 0 0,0 1 1 0 0,4 4 0 0 0,0 3-4647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58 8287 0 0,'0'0'191'0'0,"0"0"26"0"0,0 0 9 0 0,0-2-34 0 0,1-12-128 0 0,-1-10 477 0 0,-7 8 2796 0 0,6 15-2313 0 0,1 1 0 0 0,-9 7 955 0 0,-8 7-1396 0 0,1 0 1 0 0,1 1 0 0 0,-21 27-1 0 0,-34 55-594 0 0,67-92 29 0 0,-7 11-18 0 0,-9 21 0 0 0,6-13 0 0 0,11-16 0 0 0,4-6 0 0 0,4-4 0 0 0,1-1 0 0 0,-1-1 0 0 0,-1 1 0 0 0,1-1 0 0 0,0-1 0 0 0,-1 1 0 0 0,9-10 0 0 0,6-5 0 0 0,-18 17 0 0 0,17-14 0 0 0,32-33 0 0 0,-38 35 0 0 0,24-19 0 0 0,1-1 0 0 0,-31 28 0 0 0,-6 5 0 0 0,-1 1 0 0 0,0 0 0 0 0,1 0 0 0 0,-1 0 0 0 0,1 0 0 0 0,-1 0 0 0 0,0 0 0 0 0,1 0 0 0 0,-1 1 0 0 0,0-1 0 0 0,1 0 0 0 0,-1 0 0 0 0,0 0 0 0 0,1 0 0 0 0,-1 0 0 0 0,0 0 0 0 0,1 1 0 0 0,-1-1 0 0 0,0 0 0 0 0,0 0 0 0 0,1 0 0 0 0,-1 1 0 0 0,1-1 0 0 0,0 2 0 0 0,0 0 1 0 0,-1-1-1 0 0,1 1 0 0 0,0 0 0 0 0,0-1 0 0 0,-1 1 0 0 0,1 0 1 0 0,-1 0-1 0 0,0 0 0 0 0,1 0 0 0 0,-1-1 0 0 0,0 1 0 0 0,0 0 1 0 0,0 0-1 0 0,0 0 0 0 0,-1 0 0 0 0,0 3 0 0 0,-11 37-21 0 0,8-30-25 0 0,1 0-219 0 0,-16 42-1915 0 0,9-34-3959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11975 0 0,'0'0'267'0'0,"0"0"42"0"0,0 0 17 0 0,0 0-28 0 0,2 0-196 0 0,13 1-21 0 0,-13-1 284 0 0,-2 0 122 0 0,0 0 22 0 0,0 0-66 0 0,-16 1-278 0 0,5 1-165 0 0,0 0 0 0 0,1 1 0 0 0,-1 1 0 0 0,1 0 0 0 0,0 0 0 0 0,1 1 0 0 0,-1 0 0 0 0,1 1 0 0 0,-13 9 0 0 0,9-5 53 0 0,-12 7 446 0 0,2 1 0 0 0,0 0-1 0 0,-22 25 1 0 0,45-43-499 0 0,0 0 0 0 0,0 0 0 0 0,0 1 0 0 0,0-1 0 0 0,0 0 0 0 0,0 0 0 0 0,0 0 0 0 0,-1 0 0 0 0,1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0,9-1 0 0 0,9-3 0 0 0,-6 0 0 0 0,1-1 0 0 0,18-11 0 0 0,16-6 0 0 0,-45 21 48 0 0,0 0 0 0 0,0 1 0 0 0,-1-1 1 0 0,1 1-1 0 0,0-1 0 0 0,0 1 0 0 0,0 0 0 0 0,0 0 0 0 0,0 0 0 0 0,-1 0 0 0 0,1 0 0 0 0,0 0 0 0 0,0 0 0 0 0,0 1 0 0 0,0-1 0 0 0,0 0 0 0 0,2 2 1 0 0,-3-1-7 0 0,0 0 0 0 0,0 0 1 0 0,0 0-1 0 0,0 0 0 0 0,0 0 1 0 0,-1 0-1 0 0,1 0 1 0 0,0 0-1 0 0,0 0 0 0 0,-1 0 1 0 0,1 1-1 0 0,-1-1 1 0 0,1 0-1 0 0,-1 1 0 0 0,1-1 1 0 0,-1 0-1 0 0,0 1 1 0 0,0-1-1 0 0,0 0 0 0 0,0 1 1 0 0,0-1-1 0 0,0 1 0 0 0,0 2 1 0 0,-2 12-13 0 0,-1 0 1 0 0,0 1 0 0 0,-2-1-1 0 0,-9 26 1 0 0,4-15-19 0 0,-27 80-12 0 0,-100 198 0 0 0,119-273-626 0 0,-29 41 0 0 0,53-90-2324 0 0,9-10 1416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330 109 13823 0 0,'0'0'315'0'0,"-1"1"45"0"0,-16 11 322 0 0,-21 13-91 0 0,37-25-104 0 0,1 0 22 0 0,0 0-493 0 0,-1 0 0 0 0,1 0-1 0 0,0 0 1 0 0,-1-1 0 0 0,1 1 0 0 0,0 0-1 0 0,-1 0 1 0 0,1 0 0 0 0,0-1-1 0 0,-1 1 1 0 0,1 0 0 0 0,0 0-1 0 0,-1-1 1 0 0,1 1 0 0 0,0 0 0 0 0,0-1-1 0 0,0 1 1 0 0,-1 0 0 0 0,1-1-1 0 0,0 1 1 0 0,0 0 0 0 0,0-1 0 0 0,0 1-1 0 0,0-1 1 0 0,-1 1 0 0 0,1 0-1 0 0,0-1 1 0 0,0 1 0 0 0,0-1 0 0 0,0 1-1 0 0,0 0 1 0 0,0-1 0 0 0,0 1-1 0 0,1-1 1 0 0,-1 1 0 0 0,0 0 0 0 0,0-1-1 0 0,0 1 1 0 0,0 0 0 0 0,0-1-1 0 0,1 1 1 0 0,5-21-78 0 0,-5 19 144 0 0,2-5 168 0 0,1 0 1 0 0,0 1-1 0 0,0-1 0 0 0,0 1 0 0 0,1 0 1 0 0,0 1-1 0 0,10-10 0 0 0,4-6-276 0 0,9-8 1466 0 0,-27 28-997 0 0,-1 1-358 0 0,-2 2-406 0 0,-86 90-800 0 0,27-31 651 0 0,0 0 470 0 0,27-28 0 0 0,2 1 0 0 0,-38 50 0 0 0,67-79 0 0 0,-1 1 0 0 0,1 0 0 0 0,-4 8 0 0 0,7-13 0 0 0,-1 0 0 0 0,1 1 0 0 0,0-1 0 0 0,0 0 0 0 0,-1 0 0 0 0,1 0 0 0 0,0 0 0 0 0,0 0 0 0 0,0 0 0 0 0,0 1 0 0 0,0-1 0 0 0,1 1 0 0 0,-1-1 0 0 0,0-1 0 0 0,0 1 0 0 0,0-1 0 0 0,1 0 0 0 0,-1 1 0 0 0,0-1 0 0 0,1 1 0 0 0,-1-1 0 0 0,0 0 0 0 0,1 1 0 0 0,-1-1 0 0 0,1 0 0 0 0,-1 1 0 0 0,0-1 0 0 0,1 0 0 0 0,-1 0 0 0 0,1 0 0 0 0,-1 1 0 0 0,1-1 0 0 0,-1 0 0 0 0,1 0 0 0 0,-1 0 0 0 0,1 0 0 0 0,-1 0 0 0 0,1 0 0 0 0,-1 0 0 0 0,1 0 0 0 0,-1 0 0 0 0,1 0 0 0 0,16-1-118 0 0,0 0-1 0 0,-1-1 1 0 0,1-1 0 0 0,24-8-1 0 0,62-28-729 0 0,-68 23 336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0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41 252 7831 0 0,'-2'1'603'0'0,"-5"4"-655"0"0,-14 13 2074 0 0,11-1 5437 0 0,17-8-5836 0 0,-7-8-1584 0 0,1 0-1 0 0,-1 0 1 0 0,1 0-1 0 0,0 0 1 0 0,-1 0 0 0 0,1 0-1 0 0,0-1 1 0 0,0 1-1 0 0,-1 0 1 0 0,1-1-1 0 0,0 1 1 0 0,0 0 0 0 0,0-1-1 0 0,0 1 1 0 0,0-1-1 0 0,1 1 1 0 0,5 1 179 0 0,0 0 0 0 0,0-1 1 0 0,0 0-1 0 0,0 0 0 0 0,0-1 0 0 0,0 0 1 0 0,1 0-1 0 0,-1 0 0 0 0,13-3 1 0 0,5-3 490 0 0,31-11 1 0 0,-53 16-659 0 0,23-9 310 0 0,-2 0 0 0 0,1-2-1 0 0,41-27 1 0 0,63-55-251 0 0,-53 36-650 0 0,7 0-4673 0 0,-64 44-2087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40 19351 0 0,'-1'-15'759'0'0,"1"13"-660"0"0,0 0-1 0 0,0 1 1 0 0,0-1 0 0 0,0 0-1 0 0,0 0 1 0 0,-1 0 0 0 0,1 0-1 0 0,-1 0 1 0 0,1 1 0 0 0,-1-1-1 0 0,-1-2 1 0 0,2 4-96 0 0,0 0 0 0 0,0 0 1 0 0,0 0-1 0 0,0 0 0 0 0,0 1 0 0 0,0-1 1 0 0,0 0-1 0 0,0 0 0 0 0,0 0 0 0 0,0 0 0 0 0,0 0 1 0 0,0 0-1 0 0,0 0 0 0 0,0 0 0 0 0,0 1 1 0 0,-1-1-1 0 0,1 0 0 0 0,0 0 0 0 0,0 0 1 0 0,0 0-1 0 0,0 0 0 0 0,0 0 0 0 0,0 0 1 0 0,0 0-1 0 0,-1 0 0 0 0,1 0 0 0 0,0 0 1 0 0,0 0-1 0 0,0 0 0 0 0,0 0 0 0 0,0 0 1 0 0,0 0-1 0 0,-1 0 0 0 0,1 0 0 0 0,0 0 0 0 0,0 0 1 0 0,0 0-1 0 0,0 0 0 0 0,0 0 0 0 0,0 0 1 0 0,0 0-1 0 0,-1 0 0 0 0,1 0 0 0 0,0 0 1 0 0,0 0-1 0 0,0 0 0 0 0,0-1 0 0 0,0 1 1 0 0,0 0-1 0 0,0 0 0 0 0,0 0 0 0 0,0 0 1 0 0,-1 0-1 0 0,1 0 0 0 0,0 0 0 0 0,0 0 1 0 0,0 0-1 0 0,0-1 0 0 0,0 1 0 0 0,0 13-35 0 0,0-11 47 0 0,-2 16-15 0 0,0 0 0 0 0,-1 0 0 0 0,-8 23 0 0 0,-20 52 0 0 0,29-89 0 0 0,-142 304 0 0 0,88-199 0 0 0,-172 309 0 0 0,194-360 0 0 0,23-37-70 0 0,-46 79-587 0 0,-92 125 0 0 0,129-203-788 0 0,19-22 1382 0 0,1 0 0 0 0,0 0 0 0 0,0 0 1 0 0,0 0-1 0 0,-1-1 0 0 0,1 1 0 0 0,0 0 0 0 0,0 0 0 0 0,0 0 1 0 0,-1 0-1 0 0,1 0 0 0 0,0-1 0 0 0,0 1 0 0 0,0 0 0 0 0,0 0 1 0 0,0 0-1 0 0,-1-1 0 0 0,1 1 0 0 0,0 0 0 0 0,0 0 0 0 0,0 0 1 0 0,0-1-1 0 0,0 1 0 0 0,0 0 0 0 0,0 0 0 0 0,0-1 0 0 0,0 1 1 0 0,0 0-1 0 0,0 0 0 0 0,0-1 0 0 0,0 1 0 0 0,1-12-961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23 359 15663 0 0,'-20'18'1188'0'0,"19"-17"-804"0"0,1-1-339 0 0,0 0-1 0 0,-1 1 1 0 0,1-1 0 0 0,0 0-1 0 0,0 0 1 0 0,0 1 0 0 0,0-1-1 0 0,0 0 1 0 0,0 1-1 0 0,0-1 1 0 0,0 0 0 0 0,0 1-1 0 0,0-1 1 0 0,0 0-1 0 0,0 1 1 0 0,0-1 0 0 0,0 0-1 0 0,0 1 1 0 0,0-1-1 0 0,0 0 1 0 0,0 1 0 0 0,0-1-1 0 0,1 1 1 0 0,12 0 349 0 0,-1 1-1 0 0,1-2 1 0 0,0 0 0 0 0,0-1 0 0 0,0 0-1 0 0,17-4 1 0 0,77-25 40 0 0,-64 16-459 0 0,96-30 1049 0 0,208-97 0 0 0,-284 110-3654 0 0,85-59 0 0 0,-102 58-4190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17503 0 0,'-5'9'412'0'0,"0"0"0"0"0,-5 15 0 0 0,-4 7 111 0 0,-92 182 41 0 0,-6 11 916 0 0,-137 237-1315 0 0,222-413-165 0 0,-75 132 0 0 0,67-126 0 0 0,-48 60 0 0 0,66-94 0 0 0,-1 0 0 0 0,-25 20 0 0 0,40-37 3 0 0,-11 4 66 0 0,22-29 1299 0 0,-6 18-1335 0 0,1-1 0 0 0,1 1 0 0 0,-1 0 0 0 0,1 0 0 0 0,-1 0 1 0 0,1 1-1 0 0,0-1 0 0 0,1 1 0 0 0,-1 0 0 0 0,1 0 0 0 0,-1 0 0 0 0,1 1 0 0 0,7-3 0 0 0,-5 2-220 0 0,0 0 0 0 0,0 1 1 0 0,1 0-1 0 0,-1 1 0 0 0,0 0 0 0 0,1 0 0 0 0,-1 0 0 0 0,15 1 1 0 0,-16 1 172 0 0,1 1 0 0 0,-1-1 0 0 0,1 1 0 0 0,-1 0 0 0 0,1 1 1 0 0,-1 0-1 0 0,0 0 0 0 0,0 0 0 0 0,0 1 0 0 0,-1-1 0 0 0,1 1 1 0 0,5 6-1 0 0,-5-4 15 0 0,0-1 1 0 0,0 1-1 0 0,-1 1 0 0 0,0-1 1 0 0,0 1-1 0 0,-1 0 1 0 0,0 0-1 0 0,0 0 1 0 0,5 13-1 0 0,1 4-95 0 0,-10-23-51 0 0,1 0 0 0 0,0 0 0 0 0,-1 0 0 0 0,1 0 0 0 0,0 0 1 0 0,0 0-1 0 0,0 0 0 0 0,0 0 0 0 0,0 0 0 0 0,0 0 0 0 0,0-1 0 0 0,0 1 0 0 0,0 0 0 0 0,0-1 0 0 0,0 1 0 0 0,0-1 0 0 0,3 1 1 0 0,5 0-6682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0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164 202 17503 0 0,'0'0'399'0'0,"0"0"60"0"0,0 0 21 0 0,0 0-59 0 0,2 1-276 0 0,4 6-129 0 0,-5-7-15 0 0,13 11-6 0 0,-2-9 33 0 0,-5-2 20 0 0,-5 0 73 0 0,1-1-1 0 0,-1 1 1 0 0,1-1-1 0 0,-1 1 1 0 0,1-1-1 0 0,-1 0 1 0 0,0 0-1 0 0,1 0 1 0 0,-1 0-1 0 0,0-1 1 0 0,0 1-1 0 0,0 0 1 0 0,0-1-1 0 0,2-1 1 0 0,24-27 55 0 0,-24 25-184 0 0,5-8 8 0 0,-1 1 0 0 0,-1-1 0 0 0,0-1 0 0 0,0 0 0 0 0,-1 0 0 0 0,7-29 0 0 0,-13 41 0 0 0,1 0 0 0 0,-1-1 0 0 0,0 1 0 0 0,0 0 0 0 0,0-1 0 0 0,0 1 0 0 0,-1 0 0 0 0,1-1 0 0 0,0 1 0 0 0,-1 0 0 0 0,0 0 0 0 0,-1-4 0 0 0,2 5 0 0 0,-1 0 0 0 0,1 0 0 0 0,-1 0 0 0 0,1 0 0 0 0,0 1 0 0 0,-1-1 0 0 0,1 0 0 0 0,-1 0 0 0 0,0 1 0 0 0,1-1 0 0 0,-1 0 0 0 0,0 1 0 0 0,1-1 0 0 0,-1 1 0 0 0,0-1 0 0 0,1 1 0 0 0,-1-1 0 0 0,0 1 0 0 0,0 0 0 0 0,0-1 0 0 0,0 1 0 0 0,1 0 0 0 0,-1-1 0 0 0,0 1 0 0 0,0 0 0 0 0,0 0 0 0 0,0 0 0 0 0,0 0 0 0 0,0 0 0 0 0,0 0 0 0 0,0 0 0 0 0,1 0 0 0 0,-1 0 0 0 0,0 1 0 0 0,0-1 0 0 0,-1 0 0 0 0,-4 3 0 0 0,1 0 0 0 0,-1 1 0 0 0,1-1 0 0 0,0 1 0 0 0,0 0 0 0 0,0 0 0 0 0,-7 8 0 0 0,-28 37 0 0 0,32-40 0 0 0,-93 131 0 0 0,81-108 0 0 0,1 1 0 0 0,-22 54 0 0 0,37-77-33 0 0,1-2 45 0 0,0-1 0 0 0,0 0 0 0 0,1 1 0 0 0,0 0 0 0 0,-1 8 0 0 0,3-15-24 0 0,-1 0 0 0 0,1 1 0 0 0,0-1-1 0 0,0 0 1 0 0,0 1 0 0 0,1-1 0 0 0,-1 0-1 0 0,0 1 1 0 0,0-1 0 0 0,1 1 0 0 0,-1-1 0 0 0,1 0-1 0 0,-1 0 1 0 0,1 1 0 0 0,-1-1 0 0 0,1 0-1 0 0,0 0 1 0 0,0 0 0 0 0,0 0 0 0 0,0 0-1 0 0,-1 0 1 0 0,1 0 0 0 0,0 0 0 0 0,1 0-1 0 0,-1 0 1 0 0,0 0 0 0 0,0-1 0 0 0,0 1 0 0 0,0 0-1 0 0,1-1 1 0 0,-1 1 0 0 0,0-1 0 0 0,1 1-1 0 0,-1-1 1 0 0,2 0 0 0 0,5 2-191 0 0,1-1 1 0 0,-1-1 0 0 0,0 0-1 0 0,0 0 1 0 0,0 0-1 0 0,12-3 1 0 0,49-13-783 0 0,-60 14 868 0 0,24-7-629 0 0,16-4-4046 0 0,-8 2-822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354 217 8287 0 0,'-7'5'756'0'0,"5"-3"-665"0"0,1-1-84 0 0,0 0-1 0 0,1 0 1 0 0,-1-1 0 0 0,0 1 0 0 0,0-1-1 0 0,1 1 1 0 0,-1-1 0 0 0,0 1 0 0 0,0-1-1 0 0,0 1 1 0 0,0-1 0 0 0,1 0 0 0 0,-1 0-1 0 0,0 1 1 0 0,0-1 0 0 0,0 0 0 0 0,0 0-1 0 0,-1 0 1 0 0,0 0 358 0 0,0 1 334 0 0,-2 1-432 0 0,3-3 3347 0 0,4-7-3485 0 0,0 1-1 0 0,1 0 1 0 0,-1 0-1 0 0,1 0 1 0 0,1 1 0 0 0,-1-1-1 0 0,1 1 1 0 0,1 0-1 0 0,-1 1 1 0 0,1-1-1 0 0,0 1 1 0 0,0 0-1 0 0,7-4 1 0 0,15-9 515 0 0,51-26 1 0 0,-73 41-582 0 0,32-15 132 0 0,49-17-1 0 0,-70 29 83 0 0,1 1-1 0 0,0 1 1 0 0,0 0-1 0 0,1 2 1 0 0,23-1-1 0 0,-37 2-275 0 0,-1 1 0 0 0,0 0 0 0 0,0 1 0 0 0,0-1 1 0 0,0 1-1 0 0,0 0 0 0 0,0 0 0 0 0,0 0 0 0 0,0 0 0 0 0,0 1 0 0 0,0-1 0 0 0,0 1 0 0 0,-1 0 0 0 0,7 4 0 0 0,-3 4-1 0 0,-7-7-47 0 0,1 0-1 0 0,-1 0 1 0 0,0 0-1 0 0,0-1 1 0 0,0 1 0 0 0,0 0-1 0 0,0 0 1 0 0,0 0-1 0 0,-1-1 1 0 0,0 1-1 0 0,1 0 1 0 0,-1 0 0 0 0,0-1-1 0 0,0 1 1 0 0,0-1-1 0 0,-1 1 1 0 0,1-1-1 0 0,-1 1 1 0 0,1-1 0 0 0,-3 3-1 0 0,-4 5-284 0 0,-1-1 0 0 0,-19 18 0 0 0,-4-3 332 0 0,-1-1 0 0 0,-1-1 0 0 0,-59 27 0 0 0,-24 15 0 0 0,-96 84 0 0 0,170-113 0 0 0,2 3 0 0 0,-62 70 0 0 0,92-95 0 0 0,-3 3 0 0 0,-23 36 0 0 0,36-52 0 0 0,1 1 0 0 0,0-1 0 0 0,0 0 0 0 0,-1 0 0 0 0,1 0 0 0 0,0 1 0 0 0,0-1 0 0 0,0 0 0 0 0,-1 1 0 0 0,1-1 0 0 0,0 0 0 0 0,0 1 0 0 0,0-1 0 0 0,0 0 0 0 0,0 0 0 0 0,0 1 0 0 0,0-1 0 0 0,0 0 0 0 0,-1 1 0 0 0,1-1 0 0 0,0 0 0 0 0,0 1 0 0 0,0-1 0 0 0,1 0 0 0 0,-1 1 0 0 0,0-1 0 0 0,0 0 0 0 0,0 1 0 0 0,0-1 0 0 0,0 0 0 0 0,0 1 0 0 0,0-1 0 0 0,1 0 0 0 0,-1 1 0 0 0,0-1 0 0 0,0 0 0 0 0,0 0 0 0 0,1 1 0 0 0,-1-1 0 0 0,0 0 0 0 0,1 1 0 0 0,4-1 0 0 0,82 12 1976 0 0,-67-9-1971 0 0,1-2-1 0 0,-1-1 0 0 0,28-2 1 0 0,62-13-8 0 0,-86 11 4 0 0,125-24-9 0 0,-108 20-48 0 0,-40 7-281 0 0,-1 1-138 0 0,0 0-761 0 0,0 0-3062 0 0,0 0-1316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52 172 8287 0 0,'0'0'382'0'0,"-1"1"-8"0"0,-4 5-320 0 0,0-1-1 0 0,0 0 1 0 0,-7 6-1 0 0,-4 3 1709 0 0,9-4 1034 0 0,15-14-728 0 0,17-15-741 0 0,16-23-1185 0 0,-27 27-134 0 0,0 0-1 0 0,29-22 1 0 0,-16 17-8 0 0,-7 5 0 0 0,0 1 0 0 0,0 1 0 0 0,30-13 0 0 0,-48 25 0 0 0,0 0 0 0 0,0 1 0 0 0,0-1 0 0 0,1 1 0 0 0,-1 0 0 0 0,0 0 0 0 0,0 0 0 0 0,0 0 0 0 0,1 0 0 0 0,-1 0 0 0 0,0 1 0 0 0,0-1 0 0 0,0 1 0 0 0,1-1 0 0 0,-1 1 0 0 0,0 0 0 0 0,0 0 0 0 0,0 0 0 0 0,3 2 0 0 0,4 3 0 0 0,-1 0 0 0 0,15 14 0 0 0,-17-15 0 0 0,2 2 0 0 0,-1 0 0 0 0,-2 2 0 0 0,-5-7 46 0 0,0 0-1 0 0,0 0 1 0 0,0 0-1 0 0,0 0 1 0 0,0 1-1 0 0,0-1 1 0 0,-1 0 0 0 0,1 0-1 0 0,-1 0 1 0 0,1 0-1 0 0,-1 0 1 0 0,0 0-1 0 0,0 0 1 0 0,0 0-1 0 0,0 0 1 0 0,0-1-1 0 0,0 1 1 0 0,-3 2 0 0 0,-2 4 293 0 0,0-2 0 0 0,-13 12 0 0 0,13-14-363 0 0,-4 4-197 0 0,1 1 0 0 0,-1 0 0 0 0,1 0 1 0 0,-13 19-1 0 0,21-27-6246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198 282 10135 0 0,'0'0'464'0'0,"0"0"-9"0"0,-2 1-295 0 0,-11 4-37 0 0,-1 1 1 0 0,0-2-1 0 0,0 0 1 0 0,0-1-1 0 0,-23 3 1 0 0,34-6-87 0 0,0 1-1 0 0,0-1 1 0 0,0 0 0 0 0,0-1 0 0 0,0 1 0 0 0,0 0-1 0 0,0-1 1 0 0,0 0 0 0 0,0 0 0 0 0,1 1-1 0 0,-1-2 1 0 0,0 1 0 0 0,0 0 0 0 0,1-1 0 0 0,-1 1-1 0 0,1-1 1 0 0,-1 1 0 0 0,1-1 0 0 0,0 0 0 0 0,0 0-1 0 0,0 0 1 0 0,0-1 0 0 0,0 1 0 0 0,0 0 0 0 0,1-1-1 0 0,-1 1 1 0 0,1-1 0 0 0,-1 0 0 0 0,1 1 0 0 0,0-1-1 0 0,0 0 1 0 0,0 0 0 0 0,1 0 0 0 0,-1 0 0 0 0,0-4-1 0 0,1 1 25 0 0,0 0-1 0 0,0 0 0 0 0,0 0 0 0 0,1-1 0 0 0,0 1 1 0 0,0 0-1 0 0,0 0 0 0 0,1 0 0 0 0,0 0 1 0 0,0 1-1 0 0,1-1 0 0 0,-1 0 0 0 0,1 1 1 0 0,0 0-1 0 0,1-1 0 0 0,5-6 0 0 0,3-2 145 0 0,1 0 0 0 0,0 1 0 0 0,0 0-1 0 0,20-13 1 0 0,-22 18-207 0 0,1 1 0 0 0,0 0 0 0 0,1 1 0 0 0,-1 0 0 0 0,1 1 0 0 0,0 1 0 0 0,1 0 0 0 0,24-4 0 0 0,-15 5 20 0 0,0 0 0 0 0,1 2 0 0 0,-1 1 0 0 0,34 4 0 0 0,-48-3 178 0 0,1 0 0 0 0,-1 1 0 0 0,1 0 0 0 0,-1 1 0 0 0,0 0 0 0 0,0 0 0 0 0,0 1 0 0 0,0 0 0 0 0,12 8 0 0 0,-20-11-194 0 0,0 0-1 0 0,1 0 1 0 0,-1 0-1 0 0,0 0 0 0 0,0 0 1 0 0,0 0-1 0 0,0 0 1 0 0,0 0-1 0 0,-1 1 1 0 0,1-1-1 0 0,0 0 0 0 0,0 1 1 0 0,-1-1-1 0 0,1 1 1 0 0,-1-1-1 0 0,1 0 1 0 0,-1 1-1 0 0,0-1 0 0 0,0 1 1 0 0,1-1-1 0 0,-1 4 1 0 0,-1-3-5 0 0,1 0 0 0 0,-1 1 0 0 0,0-1 0 0 0,0 0 0 0 0,0 0 0 0 0,0 0 0 0 0,0 0 0 0 0,0 0 0 0 0,0 0 0 0 0,-1 0 0 0 0,1 0 0 0 0,-4 3 0 0 0,-3 2 96 0 0,0 0 1 0 0,0 0-1 0 0,-1-1 0 0 0,-17 9 0 0 0,-19 6 471 0 0,-71 24 0 0 0,41-17-1472 0 0,-140 42-4595 0 0,203-68 4479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13823 0 0,'0'0'315'0'0,"0"0"45"0"0,0 0 21 0 0,0 0-49 0 0,6 7-208 0 0,-5-6-124 0 0,-1 1 0 0 0,0-1 0 0 0,1 0 0 0 0,-1 1 0 0 0,0-1 0 0 0,0 0 0 0 0,1 1 0 0 0,-1-1 0 0 0,0 0 0 0 0,-1 1 0 0 0,1-1 0 0 0,0 0 0 0 0,0 1 0 0 0,0-1 0 0 0,-1 0 0 0 0,1 0 0 0 0,-1 1 0 0 0,1-1 0 0 0,-2 2 0 0 0,-16 26 0 0 0,15-24 0 0 0,-77 110-1984 0 0,60-82 2236 0 0,-30 63 0 0 0,20-33 612 0 0,-54 71 1013 0 0,26-47-1114 0 0,-37 59-1623 0 0,81-127 352 0 0,1-2-4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6447 0 0,'9'-12'483'0'0,"-6"10"-463"0"0,0 1 0 0 0,0 0 0 0 0,-1 0 0 0 0,1 0 0 0 0,0 0 0 0 0,0 0 0 0 0,0 0 0 0 0,0 1 0 0 0,4-1 0 0 0,-4 1-21 0 0,0 0 0 0 0,0-1 0 0 0,-1 1 0 0 0,1-1 1 0 0,0 0-1 0 0,-1 1 0 0 0,1-1 0 0 0,0 0 0 0 0,-1-1 0 0 0,1 1 0 0 0,4-3 0 0 0,-6 3 1 0 0,-1 1 0 0 0,1 0 0 0 0,-1-1 0 0 0,1 1 0 0 0,-1 0 0 0 0,0 0 0 0 0,1-1 0 0 0,-1 1 0 0 0,0 0 0 0 0,0-1 0 0 0,1 1 0 0 0,-1 0 0 0 0,0-1 0 0 0,0 1 0 0 0,1 0 0 0 0,-1-1 0 0 0,0 1 0 0 0,0-1 0 0 0,0 1 0 0 0,0 0 0 0 0,0-1 0 0 0,0 1 0 0 0,1-1 0 0 0,-1 1 0 0 0,0 0 0 0 0,0-1 0 0 0,0 1 0 0 0,0-1 0 0 0,-1 0 0 0 0,1 0 35 0 0,1 0 0 0 0,-1 1 0 0 0,0-1 1 0 0,-1 0-1 0 0,1 0 0 0 0,0 0 0 0 0,0 0 0 0 0,0 0 0 0 0,0 0 0 0 0,-1 1 0 0 0,1-1 0 0 0,0 0 0 0 0,-1 0 0 0 0,1 0 0 0 0,-1 1 0 0 0,1-1 0 0 0,-1 0 0 0 0,1 1 0 0 0,-1-1 0 0 0,1 0 0 0 0,-1 1 0 0 0,-1-2 0 0 0,1 1 106 0 0,-2-1 215 0 0,1 0 0 0 0,0 0 0 0 0,-1 1-1 0 0,0-1 1 0 0,1 1 0 0 0,-1 0 0 0 0,0-1 0 0 0,0 1 0 0 0,0 0 0 0 0,0 1-1 0 0,0-1 1 0 0,0 0 0 0 0,0 1 0 0 0,0 0 0 0 0,-4 0 0 0 0,0-1 72 0 0,1 2 1 0 0,0-1-1 0 0,0 1 1 0 0,0-1-1 0 0,0 2 1 0 0,-12 2-1 0 0,-24 14-325 0 0,0 2 0 0 0,2 2-1 0 0,0 1 1 0 0,1 2 0 0 0,-53 45-1 0 0,74-52-102 0 0,17-15 0 0 0,7-3 0 0 0,7-4 0 0 0,17-8 0 0 0,-19 7 0 0 0,0 1 0 0 0,0 0 0 0 0,22-5 0 0 0,-21 9 0 0 0,-2 2 0 0 0,-4 6 0 0 0,-5-7 49 0 0,-1 0 0 0 0,1 0 0 0 0,-1 1-1 0 0,1-1 1 0 0,-1 0 0 0 0,0 1 0 0 0,0-1-1 0 0,0 0 1 0 0,0 1 0 0 0,0-1 0 0 0,0 0-1 0 0,0 0 1 0 0,0 1 0 0 0,0-1 0 0 0,0 0-1 0 0,-1 1 1 0 0,1-1 0 0 0,-1 0 0 0 0,1 0-1 0 0,-2 2 1 0 0,-1 2 98 0 0,0-1-1 0 0,-1 1 0 0 0,0-1 0 0 0,0-1 1 0 0,0 1-1 0 0,-9 6 0 0 0,7-6-74 0 0,5-3 299 0 0,1-1 117 0 0,0 0 21 0 0,0 0-66 0 0,1 0-285 0 0,0-1-157 0 0,-1 1-1 0 0,1 0 1 0 0,0-1-1 0 0,0 1 0 0 0,0 0 1 0 0,0 0-1 0 0,0 0 1 0 0,0 0-1 0 0,0-1 0 0 0,0 2 1 0 0,0-1-1 0 0,0 0 1 0 0,0 0-1 0 0,0 0 0 0 0,0 0 1 0 0,2 1-1 0 0,0-1-2 0 0,13 8-60 0 0,-15-8-20 0 0,0 1 1 0 0,0-1-1 0 0,0 1 0 0 0,0 0 1 0 0,0 0-1 0 0,0 0 0 0 0,0-1 0 0 0,0 1 1 0 0,0 0-1 0 0,0 0 0 0 0,0 0 1 0 0,-1 0-1 0 0,1 0 0 0 0,0 1 1 0 0,-1-1-1 0 0,1 0 0 0 0,-1 0 0 0 0,1 0 1 0 0,-1 1-1 0 0,0-1 0 0 0,1 0 1 0 0,-1 0-1 0 0,0 1 0 0 0,0-1 0 0 0,0 2 1 0 0,0 3-641 0 0,-1-1 1 0 0,0 1 0 0 0,0-1 0 0 0,-4 10 0 0 0,-1 4-5077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17503 0 0,'0'0'399'0'0,"0"0"60"0"0,0 10 587 0 0,-5 4-1028 0 0,4-11-19 0 0,0 0 1 0 0,0-1 0 0 0,0 1 0 0 0,0 0 0 0 0,0 0-1 0 0,-4 4 1 0 0,0 0-11 0 0,2-3 0 0 0,-1 1 0 0 0,1 0 0 0 0,0 0 0 0 0,0 0 0 0 0,0 0-1 0 0,1 0 1 0 0,0 1 0 0 0,0 0 0 0 0,0-1 0 0 0,-1 9 0 0 0,3-9-314 0 0,0-3-6702 0 0,0-2 1864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1:0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71 17047 0 0,'0'0'752'0'0,"-9"-2"160"0"0,-4-1-728 0 0,2 0-184 0 0,1-2 0 0 0,4 2 3320 0 0,14-6-1464 0 0,6-4 0 0 0,5-1-2880 0 0,5-4-576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62 15663 0 0,'0'0'356'0'0,"0"-3"50"0"0,-1 0-239 0 0,1 2-118 0 0,0-1-1 0 0,0 1 1 0 0,0-1-1 0 0,0 1 1 0 0,0-1-1 0 0,1 1 1 0 0,-1-1-1 0 0,0 1 1 0 0,1-1-1 0 0,-1 1 1 0 0,1 0-1 0 0,-1-1 1 0 0,1 1 0 0 0,0 0-1 0 0,1-3 1 0 0,1-4-33 0 0,-3 6-10 0 0,1 1-1 0 0,0-1 0 0 0,-1 0 0 0 0,1 0 1 0 0,0 1-1 0 0,0-1 0 0 0,0 0 1 0 0,0 1-1 0 0,0-1 0 0 0,0 1 0 0 0,1-1 1 0 0,1 0-1 0 0,-6 17 847 0 0,-6 2-573 0 0,0 0 0 0 0,0-1 0 0 0,-20 26 1 0 0,4-7-280 0 0,-33 49 404 0 0,34-50-1580 0 0,0 0-3396 0 0,6-8-1476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351 122 8287 0 0,'-11'3'2699'0'0,"19"-6"3378"0"0,9-5-5357 0 0,-4 1-217 0 0,39-19 66 0 0,100-36-1 0 0,-136 57-568 0 0,0 1 0 0 0,30-4 0 0 0,-42 7 0 0 0,1 1 0 0 0,-1 0 0 0 0,1 0 0 0 0,-1 0 0 0 0,1 0 0 0 0,-1 1 0 0 0,1 0 0 0 0,-1 0 0 0 0,0 0 0 0 0,1 0 0 0 0,-1 1 0 0 0,0-1 0 0 0,0 1 0 0 0,0 0 0 0 0,5 4 0 0 0,-7-4 0 0 0,1 0 0 0 0,-1 1 0 0 0,0-1 0 0 0,0 1 0 0 0,0-1 0 0 0,0 1 0 0 0,-1 0 0 0 0,1-1 0 0 0,-1 1 0 0 0,0 0 0 0 0,1 0 0 0 0,-1 0 0 0 0,-1 0 0 0 0,1 1 0 0 0,0-1 0 0 0,-1 0 0 0 0,1 0 0 0 0,-1 0 0 0 0,0 0 0 0 0,-1 4 0 0 0,1-1 0 0 0,-1-1 0 0 0,0 0 0 0 0,0 0 0 0 0,0 0 0 0 0,-1 0 0 0 0,1 0 0 0 0,-1-1 0 0 0,-1 1 0 0 0,1 0 0 0 0,-1-1 0 0 0,-4 8 0 0 0,-4 0 0 0 0,-1 0 0 0 0,1 0 0 0 0,-2-1 0 0 0,0-1 0 0 0,0 0 0 0 0,-1-1 0 0 0,0 0 0 0 0,0-1 0 0 0,-1-1 0 0 0,0 0 0 0 0,0-1 0 0 0,-20 5 0 0 0,-1-2 0 0 0,1-2 0 0 0,-1-1 0 0 0,-1-3 0 0 0,-53 0 0 0 0,85-3 0 0 0,0 1 0 0 0,0-1 0 0 0,0 1 0 0 0,0-1 0 0 0,0 1 0 0 0,0 1 0 0 0,0-1 0 0 0,-8 5 0 0 0,11-6 0 0 0,1 1 0 0 0,-1 0 0 0 0,1 0 0 0 0,-1 0 0 0 0,1 1 0 0 0,-1-1 0 0 0,1 0 0 0 0,0 1 0 0 0,-1-1 0 0 0,1 0 0 0 0,0 1 0 0 0,0-1 0 0 0,0 1 0 0 0,0 0 0 0 0,1-1 0 0 0,-1 1 0 0 0,0 0 0 0 0,1 0 0 0 0,-1-1 0 0 0,1 1 0 0 0,-1 0 0 0 0,1 0 0 0 0,0 0 0 0 0,0 0 0 0 0,0-1 0 0 0,0 4 0 0 0,1-1 0 0 0,-1 1 0 0 0,1 0 0 0 0,0-1 0 0 0,0 1 0 0 0,1-1 0 0 0,0 1 0 0 0,-1-1 0 0 0,2 1 0 0 0,-1-1 0 0 0,0 0 0 0 0,1 0 0 0 0,0 0 0 0 0,-1-1 0 0 0,2 1 0 0 0,-1 0 0 0 0,5 3 0 0 0,4 4 0 0 0,1 0 0 0 0,0-1 0 0 0,1-1 0 0 0,0 0 0 0 0,1-1 0 0 0,-1 0 0 0 0,2-1 0 0 0,20 7 0 0 0,-13-7 0 0 0,24 3 0 0 0,-14-3 0 0 0,-30-6 0 0 0,0 0 0 0 0,0 0 0 0 0,0 0 0 0 0,-1 1 0 0 0,1-1 0 0 0,-1 1 0 0 0,1-1 0 0 0,-1 1 0 0 0,1 0 0 0 0,-1 0 0 0 0,0 0 0 0 0,0 0 0 0 0,2 3 0 0 0,-3-4 11 0 0,-1-1-1 0 0,1 1 1 0 0,0 0 0 0 0,-1 0-1 0 0,1 0 1 0 0,-1-1-1 0 0,1 1 1 0 0,-1 0 0 0 0,0 0-1 0 0,1 0 1 0 0,-1 0-1 0 0,0 0 1 0 0,1 0 0 0 0,-1 0-1 0 0,0 0 1 0 0,0 0-1 0 0,0 0 1 0 0,0 0 0 0 0,0 0-1 0 0,0 0 1 0 0,0 0 0 0 0,0 0-1 0 0,0 0 1 0 0,-1 0-1 0 0,1 0 1 0 0,0 0 0 0 0,-1-1-1 0 0,0 3 1 0 0,0 0 124 0 0,-3 6 21 0 0,0-1 0 0 0,-1 1 0 0 0,0-1 1 0 0,0 0-1 0 0,-1 0 0 0 0,0 0 0 0 0,0-1 1 0 0,-1 0-1 0 0,0 0 0 0 0,-12 9 0 0 0,1-3-184 0 0,1-1 0 0 0,-2-1-1 0 0,-33 15 1 0 0,19-11 318 0 0,-1-1 1 0 0,0-2-1 0 0,-1-2 0 0 0,0-1 1 0 0,-1-1-1 0 0,-43 3 0 0 0,61-9-304 0 0,10-1 10 0 0,-1 0 0 0 0,-13 0-1 0 0,20-1-65 0 0,0 0-1 0 0,0 0 1 0 0,1 0-1 0 0,-1-1 0 0 0,0 1 1 0 0,1-1-1 0 0,-1 1 1 0 0,0-1-1 0 0,1 1 0 0 0,-1-1 1 0 0,0 0-1 0 0,1 0 1 0 0,-1 0-1 0 0,1 0 1 0 0,0 0-1 0 0,-1 0 0 0 0,1 0 1 0 0,-2-2-1 0 0,3 2 20 0 0,-1 0 0 0 0,1 0 0 0 0,0 0 0 0 0,-1 0 0 0 0,1 0 0 0 0,0 0 0 0 0,0 0 0 0 0,-1 0 0 0 0,1 0 0 0 0,0 0 0 0 0,0 0 0 0 0,0 0 0 0 0,0 0 0 0 0,1 0 0 0 0,-1 0 0 0 0,0 0 0 0 0,0 0 0 0 0,1 0 0 0 0,-1 0 0 0 0,0 0 0 0 0,1 0 0 0 0,-1 0 0 0 0,1 0 0 0 0,0-1 0 0 0,17-21-1540 0 0,3 4-3179 0 0,5-2-1474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99 166 10135 0 0,'0'0'231'0'0,"0"0"29"0"0,-6 6 257 0 0,0 1-233 0 0,-1 0-1 0 0,0-1 1 0 0,0 0 0 0 0,0-1-1 0 0,-1 0 1 0 0,0 0-1 0 0,0 0 1 0 0,-10 3-1 0 0,17-8 229 0 0,1 0 0 0 0,-1 0-360 0 0,1 1 0 0 0,-1-1 1 0 0,1 0-1 0 0,-1 0 0 0 0,1 0 0 0 0,-1 0 0 0 0,1 0 0 0 0,-1 0 0 0 0,1 1 0 0 0,-1-1 0 0 0,1-1 0 0 0,-1 1 0 0 0,1 0 1 0 0,-1 0-1 0 0,1 0 0 0 0,-1 0 0 0 0,1 0 0 0 0,-1 0 0 0 0,1 0 0 0 0,-1-1 0 0 0,1 1 0 0 0,-1 0 0 0 0,1-1 0 0 0,-1 1 1 0 0,1 0-1 0 0,-1 0 0 0 0,1-1 0 0 0,-1 0 0 0 0,1-1-2 0 0,0-1 0 0 0,0 1-1 0 0,0-1 1 0 0,0 1 0 0 0,0-1 0 0 0,1 1 0 0 0,-1-1 0 0 0,1 1-1 0 0,0-1 1 0 0,-1 1 0 0 0,1-1 0 0 0,0 1 0 0 0,3-5 0 0 0,23-30 100 0 0,-12 16-257 0 0,31-41 13 0 0,-40 55-16 0 0,-1 1 0 0 0,1 0 0 0 0,1 0 0 0 0,-1 1 0 0 0,1-1 0 0 0,13-7 0 0 0,-13 10-465 0 0,-1 0 0 0 0,1 0 0 0 0,11-3 0 0 0,-17 6-390 0 0,7 8-2100 0 0,-1 0-2833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204 148 11975 0 0,'0'0'267'0'0,"0"0"42"0"0,0 0 17 0 0,1 16 84 0 0,-2-12-324 0 0,1 0 0 0 0,-1 0-1 0 0,0 0 1 0 0,-1 0-1 0 0,1-1 1 0 0,-1 1 0 0 0,1 0-1 0 0,-1-1 1 0 0,0 1-1 0 0,0-1 1 0 0,-1 0 0 0 0,1 0-1 0 0,-1 0 1 0 0,1 0-1 0 0,-1 0 1 0 0,0 0 0 0 0,0-1-1 0 0,0 0 1 0 0,-1 1-1 0 0,1-1 1 0 0,-1 0 0 0 0,1 0-1 0 0,-1-1 1 0 0,1 1-1 0 0,-1-1 1 0 0,0 0 0 0 0,0 0-1 0 0,-7 1 1 0 0,7-1 15 0 0,-1-1 1 0 0,1 0-1 0 0,0 0 1 0 0,-1 0-1 0 0,1 0 1 0 0,-1 0-1 0 0,1-1 1 0 0,0 0 0 0 0,-1 0-1 0 0,1 0 1 0 0,0-1-1 0 0,0 1 1 0 0,0-1-1 0 0,0 0 1 0 0,0 0-1 0 0,0-1 1 0 0,0 1-1 0 0,1-1 1 0 0,-1 0-1 0 0,1 0 1 0 0,0 0-1 0 0,0 0 1 0 0,0 0-1 0 0,0-1 1 0 0,1 1-1 0 0,-1-1 1 0 0,1 0-1 0 0,0 0 1 0 0,-2-4-1 0 0,2 3-41 0 0,0 0 0 0 0,0-1 0 0 0,0 1 1 0 0,1 0-1 0 0,0-1 0 0 0,0 0 0 0 0,0 1 0 0 0,1-1 0 0 0,0 1 0 0 0,0-8 0 0 0,1 10-63 0 0,0-1 0 0 0,0 1 0 0 0,0-1 0 0 0,0 1 0 0 0,1-1-1 0 0,-1 1 1 0 0,1 0 0 0 0,0-1 0 0 0,0 1 0 0 0,0 0 0 0 0,0 0 0 0 0,1 1 0 0 0,-1-1 0 0 0,1 0-1 0 0,0 1 1 0 0,4-4 0 0 0,2 0 3 0 0,0 1 0 0 0,0 0 0 0 0,0 0 0 0 0,1 0 0 0 0,0 2 0 0 0,0-1 0 0 0,20-4 0 0 0,76-6 0 0 0,-104 14 0 0 0,26-3 0 0 0,-1 2 0 0 0,1 1 0 0 0,0 1 0 0 0,0 2 0 0 0,40 8 0 0 0,-56-8 0 0 0,-5 2 0 0 0,-6-3 0 0 0,-1-1 0 0 0,1 0 0 0 0,-1 0 0 0 0,0 0 0 0 0,1 0 0 0 0,-1 0 0 0 0,0 0 0 0 0,0 0 0 0 0,0 1 0 0 0,1-1 0 0 0,-1 0 0 0 0,-1 0 0 0 0,1 0 0 0 0,0 0 0 0 0,0 0 0 0 0,0 1 0 0 0,0-1 0 0 0,-1 0 0 0 0,1 0 0 0 0,-1 0 0 0 0,1 0 0 0 0,-1 0 0 0 0,1 0 0 0 0,-1 0 0 0 0,1 0 0 0 0,-1 0 0 0 0,0 0 0 0 0,0 0 0 0 0,1 0 0 0 0,-1-1 0 0 0,0 1 0 0 0,-1 1 0 0 0,-3 2 0 0 0,1 0 0 0 0,-1-1 0 0 0,-1 1 0 0 0,-8 4 0 0 0,-20 6 0 0 0,1 0 0 0 0,-43 9 0 0 0,-10 4 0 0 0,45-11 145 0 0,1 0-1378 0 0,14-7-5164 0 0,25-9 1234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 13823 0 0,'0'0'315'0'0,"2"-4"227"0"0,-1 3-433 0 0,-2 1 425 0 0,-55 88 345 0 0,-80 97 0 0 0,71-101-585 0 0,-59 68-294 0 0,29-37 0 0 0,90-109 0 0 0,1 0 0 0 0,0 1 0 0 0,0-1 0 0 0,0 1 0 0 0,-4 10 0 0 0,5-5 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31 11975 0 0,'0'0'267'0'0,"0"0"42"0"0,0 0 17 0 0,0 0-28 0 0,-2-1-196 0 0,1 1 32 0 0,0 0 0 0 0,0 0 0 0 0,0 0 0 0 0,1-1 0 0 0,-1 1 0 0 0,0 0 0 0 0,0-1 1 0 0,1 1-1 0 0,-1-1 0 0 0,0 1 0 0 0,0-1 0 0 0,1 1 0 0 0,-1-1 0 0 0,1 1 0 0 0,-1-1 0 0 0,0 0 1 0 0,1 1-1 0 0,-1-1 0 0 0,1 0 0 0 0,0 0 0 0 0,-1 1 0 0 0,1-1 0 0 0,0 0 0 0 0,-1 0 1 0 0,1 0-1 0 0,0 1 0 0 0,0-1 0 0 0,-1 0 0 0 0,1-1 0 0 0,-1-1 313 0 0,1 2-372 0 0,0 1 1 0 0,0-1-1 0 0,0 1 0 0 0,0 0 0 0 0,0-1 0 0 0,0 1 0 0 0,0 0 0 0 0,-1-1 0 0 0,1 1 1 0 0,0-1-1 0 0,0 1 0 0 0,0 0 0 0 0,-1-1 0 0 0,1 1 0 0 0,0 0 0 0 0,-1 0 1 0 0,1-1-1 0 0,0 1 0 0 0,-1 0 0 0 0,1 0 0 0 0,0-1 0 0 0,-1 1 0 0 0,1 0 1 0 0,0 0-1 0 0,-1 0 0 0 0,1 0 0 0 0,0-1 0 0 0,-1 1 0 0 0,1 0 0 0 0,-1 0 1 0 0,1 0-1 0 0,-1 0 0 0 0,0 0 0 0 0,-9 12 1618 0 0,6-7-2217 0 0,-69 108 524 0 0,54-83 0 0 0,-28 41-411 0 0,-14 23-4439 0 0,59-92 3347 0 0,4-4-29 0 0,9-10-4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11975 0 0,'0'0'528'0'0,"0"0"112"0"0,-10 8-512 0 0,1 1-128 0 0,-1 2 0 0 0,2 2 0 0 0,0 1 0 0 0,2 1 0 0 0,-1-1 0 0 0,3-1 0 0 0,2 0 0 0 0,5-4 0 0 0,5-1 0 0 0,3-3-5296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794 146 11975 0 0,'24'-32'882'0'0,"-10"12"-575"0"0,28-27 1 0 0,-37 42-81 0 0,0 0 0 0 0,1 0 0 0 0,0 0 0 0 0,0 1 0 0 0,1 0 1 0 0,-1 0-1 0 0,1 1 0 0 0,-1 0 0 0 0,12-3 0 0 0,-18 5-113 0 0,1 1 0 0 0,0 0 0 0 0,-1 0-1 0 0,1-1 1 0 0,-1 1 0 0 0,1 0 0 0 0,-1 0-1 0 0,1 0 1 0 0,-1 0 0 0 0,1 0 0 0 0,0 0-1 0 0,-1 0 1 0 0,1 0 0 0 0,-1 0 0 0 0,1 0 0 0 0,-1 0-1 0 0,1 0 1 0 0,0 0 0 0 0,-1 1 0 0 0,1-1-1 0 0,-1 0 1 0 0,1 0 0 0 0,0 1 0 0 0,-1-1-69 0 0,0 1 0 0 0,0-1 0 0 0,0 1 1 0 0,0-1-1 0 0,0 1 0 0 0,0-1 0 0 0,0 1 0 0 0,0-1 1 0 0,0 1-1 0 0,0-1 0 0 0,0 1 0 0 0,0-1 1 0 0,0 1-1 0 0,0-1 0 0 0,0 1 0 0 0,0-1 0 0 0,0 1 1 0 0,-1-1-1 0 0,1 1 0 0 0,-1 0 0 0 0,-18 28-197 0 0,15-24 304 0 0,-13 21 176 0 0,-24 50 0 0 0,7-12 456 0 0,-94 181 1567 0 0,27-45-2046 0 0,-27 17 117 0 0,41-95-1662 0 0,22-45-2780 0 0,51-62-822 0 0,2-5-1150 0 0</inkml:trace>
  <inkml:trace contextRef="#ctx0" brushRef="#br0" timeOffset="1">1 843 15663 0 0,'0'0'719'0'0,"0"0"-20"0"0,5-5-421 0 0,3 1-93 0 0,0 0-1 0 0,0 0 1 0 0,0 1 0 0 0,1-1-1 0 0,-1 2 1 0 0,1-1-1 0 0,16-1 1 0 0,6-3 237 0 0,19-5-533 0 0,370-106 2435 0 0,-280 77-3317 0 0,-79 28-4986 0 0,-34 8-265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13823 0 0,'0'0'315'0'0,"0"0"45"0"0,8-3 353 0 0,-3 0-601 0 0,0 1-1 0 0,0 0 0 0 0,0 0 1 0 0,1 0-1 0 0,-1 0 0 0 0,1 1 1 0 0,9-1-1 0 0,45 0 2627 0 0,-28 2-1783 0 0,21-2-396 0 0,-1-2 0 0 0,64-15-1 0 0,-115 19-563 0 0,11-3 13 0 0,-1 1 0 0 0,-1-2 1 0 0,1 0-1 0 0,12-5 0 0 0,-21 8-13 0 0,0-1 0 0 0,0 1 0 0 0,0 0-1 0 0,0-1 1 0 0,0 1 0 0 0,0-1 0 0 0,-1 0 0 0 0,1 0 0 0 0,0 1 0 0 0,-1-1 0 0 0,2-3-1 0 0,-2 3-11 0 0,0 1-1 0 0,-1 0 0 0 0,0-1 0 0 0,1 1 0 0 0,-1-1 0 0 0,0 1 0 0 0,0-1 0 0 0,1 1 0 0 0,-1-1 1 0 0,0 1-1 0 0,-1-1 0 0 0,1 1 0 0 0,0-1 0 0 0,0 1 0 0 0,-1 0 0 0 0,1-1 0 0 0,0 1 0 0 0,-1-1 1 0 0,0 1-1 0 0,0-2 0 0 0,-1 1-18 0 0,1-1 0 0 0,0 1 0 0 0,-1 0 0 0 0,0 1 1 0 0,1-1-1 0 0,-1 0 0 0 0,0 0 0 0 0,0 1 0 0 0,0-1 0 0 0,0 1 0 0 0,0-1 1 0 0,-1 1-1 0 0,1 0 0 0 0,0 0 0 0 0,-1 0 0 0 0,1 0 0 0 0,0 1 0 0 0,-1-1 1 0 0,1 1-1 0 0,-1-1 0 0 0,1 1 0 0 0,-4 0 0 0 0,-6-1-150 0 0,0 2-1 0 0,0-1 1 0 0,-16 4-1 0 0,19-3 167 0 0,-12 3 20 0 0,0 0 0 0 0,1 1 0 0 0,-1 2 0 0 0,1 0 0 0 0,0 1 0 0 0,1 1 0 0 0,0 0 0 0 0,0 2 0 0 0,1 0 0 0 0,1 1 0 0 0,0 1 0 0 0,0 1 0 0 0,1 0 0 0 0,-16 20 0 0 0,30-33 0 0 0,1 0 0 0 0,0 1 0 0 0,0-1 0 0 0,0 0 0 0 0,0 1 0 0 0,0-1 0 0 0,0 0 0 0 0,1 1 0 0 0,-1 0 0 0 0,0-1 0 0 0,1 1 0 0 0,-1-1 0 0 0,1 1 0 0 0,0-1 0 0 0,-1 1 0 0 0,1 0 0 0 0,0 2 0 0 0,3 4 0 0 0,-1-6-97 0 0,0-1 0 0 0,1 1 0 0 0,-1 0 0 0 0,0-1 0 0 0,1 0 0 0 0,0 1 0 0 0,-1-1 0 0 0,1 0 0 0 0,0 0 0 0 0,-1-1 0 0 0,1 1 0 0 0,4 0 0 0 0,2 0-1278 0 0,1 0 0 0 0,14 0 1 0 0,-1-3-4689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15663 0 0,'0'0'356'0'0,"0"0"50"0"0,0 0 20 0 0,0 0-42 0 0,0 0-180 0 0,0 0 176 0 0,0 0 107 0 0,3 0 22 0 0,-1 1-390 0 0,0-1-1 0 0,0 0 1 0 0,1 1-1 0 0,-1-1 0 0 0,0-1 1 0 0,0 1-1 0 0,1 0 1 0 0,-1 0-1 0 0,0-1 1 0 0,0 1-1 0 0,1-1 1 0 0,-1 0-1 0 0,3-1 1 0 0,32-19 893 0 0,-15 9-1027 0 0,17-11 15 0 0,-2-2 0 0 0,40-32 0 0 0,53-35 0 0 0,-114 83 0 0 0,1 0 0 0 0,-1 2 0 0 0,23-8 0 0 0,-38 15 0 0 0,-1 0 0 0 0,1-1 0 0 0,-1 1 0 0 0,0 0 0 0 0,1 0 0 0 0,-1 0 0 0 0,1-1 0 0 0,-1 1 0 0 0,1 0 0 0 0,-1 0 0 0 0,1 0 0 0 0,-1 0 0 0 0,1 0 0 0 0,-1 0 0 0 0,1 0 0 0 0,-1 0 0 0 0,1 0 0 0 0,-1 1 0 0 0,1-1 0 0 0,-1 0 0 0 0,1 0 0 0 0,-1 0 0 0 0,0 0 0 0 0,1 1 0 0 0,-1-1 0 0 0,1 0 0 0 0,-1 0 0 0 0,1 1 0 0 0,0 0 0 0 0,-1 5 0 0 0,0-6 0 0 0,0 5 0 0 0,0 1 0 0 0,0-1 0 0 0,-1 1 0 0 0,1-1 0 0 0,-1 1 0 0 0,-1-1 0 0 0,1 0 0 0 0,-1 0 0 0 0,0 0 0 0 0,0 0 0 0 0,-4 8 0 0 0,-1 0 0 0 0,-1-1 0 0 0,-18 23 0 0 0,26-34 0 0 0,0-1 0 0 0,0 0 0 0 0,0 0 0 0 0,0 0 0 0 0,0 0 0 0 0,0 0 0 0 0,0 0 0 0 0,0 0 0 0 0,0 1 0 0 0,-1-1 0 0 0,1 0 0 0 0,0 0 0 0 0,0 0 0 0 0,0 0 0 0 0,0 0 0 0 0,0 0 0 0 0,0 0 0 0 0,0 0 0 0 0,0 0 0 0 0,0 1 0 0 0,-1-1 0 0 0,1 0 0 0 0,0 0 0 0 0,0 0 0 0 0,0 0 0 0 0,0 0 0 0 0,0 0 0 0 0,0 0 0 0 0,-1 0 0 0 0,1 0 0 0 0,0 0 0 0 0,0 0 0 0 0,0 0 0 0 0,0 0 0 0 0,0 0 0 0 0,0 0 0 0 0,-1 0 0 0 0,1 0 0 0 0,0 0 0 0 0,0 0 0 0 0,0 0 0 0 0,0 0 0 0 0,0 0 0 0 0,-1-7 0 0 0,5-9 0 0 0,1 6 0 0 0,1 0 0 0 0,1 1 0 0 0,-1-1 0 0 0,2 2 0 0 0,-1-1 0 0 0,16-13 0 0 0,-9 9 0 0 0,11-10-284 0 0,1 1-1 0 0,1 1 0 0 0,1 1 1 0 0,1 1-1 0 0,0 2 1 0 0,38-17-1 0 0,-65 34 284 0 0,-1-1 0 0 0,1 0 1 0 0,0 0-1 0 0,-1 1 0 0 0,1-1 0 0 0,0 1 0 0 0,0 0 0 0 0,-1-1 0 0 0,1 1 0 0 0,0 0 0 0 0,0 0 1 0 0,-1 0-1 0 0,1 0 0 0 0,0 1 0 0 0,0-1 0 0 0,-1 0 0 0 0,4 2 0 0 0,-4-2 5 0 0,0 1 0 0 0,1 0 0 0 0,-1 0-1 0 0,0 0 1 0 0,0 0 0 0 0,0 0 0 0 0,0 1 0 0 0,0-1-1 0 0,0 0 1 0 0,0 0 0 0 0,0 1 0 0 0,0-1 0 0 0,-1 0 0 0 0,1 1-1 0 0,-1-1 1 0 0,1 1 0 0 0,-1-1 0 0 0,1 1 0 0 0,-1-1-1 0 0,0 3 1 0 0,1 4 238 0 0,0 0 0 0 0,-1 0 0 0 0,0 0 0 0 0,0 0 0 0 0,-3 13 0 0 0,-11 40 309 0 0,8-39-626 0 0,-3 10 75 0 0,-4 17 0 0 0,12-41-64 0 0,3-8-46 0 0,-1 0 0 0 0,1-1 0 0 0,-1 1 0 0 0,0 0 0 0 0,1 0 0 0 0,-1-1 0 0 0,1 1 0 0 0,-1-1 0 0 0,0 1 0 0 0,1-1 0 0 0,1-1 0 0 0,2-2-301 0 0,0 0 1 0 0,0-1-1 0 0,0 0 0 0 0,-1 0 1 0 0,0 0-1 0 0,5-8 0 0 0,-2 3-170 0 0,5-7-443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59:1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2423 609 10303 0 0,'-12'2'1102'0'0,"8"0"-1105"0"0,1-2 81 0 0,0 1-1 0 0,1 0 0 0 0,-1 0 1 0 0,0 0-1 0 0,0 0 1 0 0,1 0-1 0 0,-1 1 1 0 0,1-1-1 0 0,-1 1 1 0 0,1-1-1 0 0,-3 4 0 0 0,-11 8 205 0 0,5-4-276 0 0,7-9 10 0 0,0 1-300 0 0,3-1 269 0 0,0 0-1 0 0,1 0 0 0 0,-1 0 1 0 0,0-1-1 0 0,0 1 0 0 0,1 0 1 0 0,-1 0-1 0 0,0 0 0 0 0,1-1 1 0 0,-1 1-1 0 0,0 0 0 0 0,1-1 1 0 0,-1 1-1 0 0,0-1 0 0 0,-9-3-501 0 0,0-4 549 0 0,2 5 98 0 0,6 2 35 0 0,0 2 130 0 0,-1 0-187 0 0,0 0 0 0 0,0 1 1 0 0,0 0-1 0 0,0-1 0 0 0,0 1 0 0 0,0 0 1 0 0,0 1-1 0 0,1-1 0 0 0,-1 0 0 0 0,1 1 1 0 0,-1 0-1 0 0,1-1 0 0 0,0 1 1 0 0,-2 4-1 0 0,-5 7 268 0 0,-11 29 1 0 0,6-14-208 0 0,7-16-91 0 0,-1 0 1 0 0,0 0-1 0 0,0-1 0 0 0,-2 0 0 0 0,1-1 1 0 0,-2 0-1 0 0,-21 18 0 0 0,24-23-122 0 0,1 0 0 0 0,-2-1 0 0 0,1 0 0 0 0,0-1-1 0 0,-1 0 1 0 0,0 0 0 0 0,0-1 0 0 0,0 0 0 0 0,-1-1 0 0 0,1 1 0 0 0,-1-2 0 0 0,1 0-1 0 0,-12 1 1 0 0,10-2 103 0 0,1 1 0 0 0,0 0 0 0 0,-1 1 0 0 0,1 0 0 0 0,0 0 0 0 0,0 1 0 0 0,0 1 0 0 0,1-1 0 0 0,-18 11 0 0 0,6-1 187 0 0,1 0-1 0 0,0 2 1 0 0,-18 18-1 0 0,-19 24-235 0 0,42-40 34 0 0,-1 0-1 0 0,-1-1 1 0 0,0-1 0 0 0,-22 14-1 0 0,-1-6 375 0 0,17-10-212 0 0,-31 23 0 0 0,-131 123 74 0 0,70-37-86 0 0,98-102-117 0 0,9-11-21 0 0,-15 16 1 0 0,8-11-8 0 0,0 1 1 0 0,2 1-1 0 0,0 0 1 0 0,-19 31 0 0 0,-35 77-12 0 0,-7 12-42 0 0,54-107 119 0 0,-2-2 0 0 0,-44 45 1 0 0,-27 34 262 0 0,75-84-342 0 0,-27 47 0 0 0,-11 25 684 0 0,-3 32-707 0 0,-27 52-14 0 0,16-44 1 0 0,23-54 13 0 0,25-45 50 0 0,1 1 1 0 0,-29 73-1 0 0,35-59-5 0 0,8-27-60 0 0,-13 32-1 0 0,8-26 46 0 0,6-14-36 0 0,0 0 0 0 0,-10 14 0 0 0,12-23-6 0 0,2-2 0 0 0,0-1 1 0 0,0 1-1 0 0,0 0 0 0 0,1 0 0 0 0,-1 0 0 0 0,1 0 1 0 0,-1 7-1 0 0,-6 13 85 0 0,4-13 90 0 0,0 0 0 0 0,-3 21 1 0 0,-2 19-133 0 0,3 0 1 0 0,0 61 0 0 0,3 30-45 0 0,0-110 47 0 0,-2 0 0 0 0,-1-1-1 0 0,-12 36 1 0 0,10-39-4 0 0,1 0-1 0 0,1 1 1 0 0,2 0 0 0 0,-2 33-1 0 0,-3 131 22 0 0,1-134-64 0 0,5-37 0 0 0,0 0 0 0 0,1 0 0 0 0,3 44 0 0 0,48 204 0 0 0,-44-243 0 0 0,45 195 0 0 0,-45-187 0 0 0,-2-1 0 0 0,-1 39 0 0 0,1 3 0 0 0,1-30 0 0 0,2-1 0 0 0,14 56 0 0 0,14 53 280 0 0,-29-121-216 0 0,-3 0 1 0 0,0 0-1 0 0,-5 48 0 0 0,2-63-49 0 0,-2 20 89 0 0,1-10 283 0 0,3 48-1 0 0,11 32-141 0 0,-8-74-207 0 0,2-10-105 0 0,-2 1 54 0 0,-2 3 98 0 0,-3-25-64 0 0,1 0 0 0 0,1 0 0 0 0,-1 1-1 0 0,0-1 1 0 0,1 0 0 0 0,0 0 0 0 0,1 4 0 0 0,5 35 244 0 0,-5-29-166 0 0,0 0 0 0 0,0-1-1 0 0,1 1 1 0 0,1-1 0 0 0,0 0-1 0 0,8 15 1 0 0,-7-17-99 0 0,1 1 0 0 0,0-1 0 0 0,-1 1 0 0 0,-1-2 11 0 0,-3-5 31 0 0,3 5-20 0 0,15 44 95 0 0,-14-41-117 0 0,-1-1 11 0 0,2 4 42 0 0,-5-13-57 0 0,2 14 61 0 0,14 46-46 0 0,-7-8-11 0 0,-10-50 0 0 0,8 26 0 0 0,-4-18 0 0 0,0 0 0 0 0,1-2 0 0 0,1 1 0 0 0,0 0 0 0 0,1-1 0 0 0,3 5 34 0 0,-8-13 1 0 0,13 10-16 0 0,7 4-72 0 0,7 12 42 0 0,-7-9 11 0 0,-18-16 0 0 0,5 10 0 0 0,1 1 0 0 0,-2-4 0 0 0,1 1 0 0 0,2-2 0 0 0,0 0 0 0 0,0 0 0 0 0,2-2 0 0 0,1 1 0 0 0,-1 1 0 0 0,1-2 0 0 0,-4 3 0 0 0,-7-7 0 0 0,9 18 0 0 0,-9-15 12 0 0,-1 1-1 0 0,1-1 1 0 0,-2 1-1 0 0,1 0 1 0 0,-1 0 0 0 0,0 0-1 0 0,0 8 1 0 0,0-6 2 0 0,0 0 1 0 0,0-1 0 0 0,1 1-1 0 0,0 0 1 0 0,0-1-1 0 0,1 1 1 0 0,0-1 0 0 0,8 15-1 0 0,-1-6-14 0 0,-5-14 0 0 0,-1-2 0 0 0,8 10-33 0 0,1-2-1 0 0,0 0 1 0 0,1 0-1 0 0,-1-1 1 0 0,19 7 0 0 0,-3-1 61 0 0,-16-8-36 0 0,0 0-1 0 0,-1 1 0 0 0,0 1 1 0 0,0 0-1 0 0,-1 0 1 0 0,20 20-1 0 0,21 37 9 0 0,-44-56 0 0 0,115 110-64 0 0,-117-112 64 0 0,-3-5 0 0 0,-1 1 0 0 0,1 0 0 0 0,-1-1 0 0 0,1 0 0 0 0,0 1 0 0 0,5 2 0 0 0,36 28 0 0 0,-21-14 0 0 0,1 0 0 0 0,-5-5 0 0 0,-17-12 0 0 0,15 15 0 0 0,28 25 0 0 0,-11-6 0 0 0,-23-25 0 0 0,-2 0 0 0 0,1-1 0 0 0,21 17 0 0 0,-24-22 0 0 0,-1-1 0 0 0,1 0 0 0 0,-1-1-1 0 0,1 0 1 0 0,12 4 0 0 0,0 0 12 0 0,-13-4-9 0 0,79 38 135 0 0,-75-35-122 0 0,-1 0 0 0 0,1 1 0 0 0,-1 0 0 0 0,0 1 0 0 0,-1-1 0 0 0,8 11 0 0 0,-9-10-16 0 0,0 1 0 0 0,1-1 0 0 0,0 0 0 0 0,12 10 0 0 0,-1-3 11 0 0,0 1 112 0 0,2-1 0 0 0,0-1-1 0 0,25 12 1 0 0,12 7 15 0 0,48 35-66 0 0,-7-13-72 0 0,-17-18-20 0 0,-72-34 61 0 0,1 1 0 0 0,0-2-1 0 0,0 0 1 0 0,0 0 0 0 0,22 0-1 0 0,182 3 344 0 0,-198-5-384 0 0,33 5 0 0 0,9 0 0 0 0,11-5 0 0 0,111-14 0 0 0,-145 10 0 0 0,72-12 0 0 0,-21 1 0 0 0,-31 7 0 0 0,79-7 0 0 0,-75 14 6 0 0,-14 0-84 0 0,-1-1-1 0 0,81-15 1 0 0,-99 11 57 0 0,16-3-106 0 0,86-32 0 0 0,95-57 187 0 0,-69 30 244 0 0,-54 26-260 0 0,-70 29-113 0 0,-1-2 1 0 0,0 0-1 0 0,0-2 0 0 0,44-35 0 0 0,-27 13 294 0 0,71-63 713 0 0,-110 95-908 0 0,-2-1 0 0 0,1 0 0 0 0,8-13 1 0 0,7-10 88 0 0,-7 13-54 0 0,-10 12-42 0 0,-3 3-17 0 0,0 0-1 0 0,0 0 0 0 0,0 0 0 0 0,0 0 1 0 0,0 0-1 0 0,2-6 0 0 0,12-36-5 0 0,-15 41 0 0 0,12-25 0 0 0,-1 8 0 0 0,0 3 0 0 0,33-47 0 0 0,-33 45 0 0 0,0-1 0 0 0,-2 0 0 0 0,9-23 0 0 0,-13 30-1 0 0,1 1 1 0 0,13-20-1 0 0,2-3 14 0 0,23-36 77 0 0,-18 29-63 0 0,-21 34-39 0 0,3-5-43 0 0,-6 7 22 0 0,3-11-94 0 0,-4 9 85 0 0,34-141 536 0 0,-20 91-359 0 0,-7 27-135 0 0,17-76 0 0 0,-25 96 0 0 0,0-44 0 0 0,0 46 2 0 0,0 1 0 0 0,1-1 0 0 0,0 0 1 0 0,1 1-1 0 0,0-1 0 0 0,5-9 0 0 0,30-52 27 0 0,-25 48-19 0 0,18-40 0 0 0,-19 24 18 0 0,-2 0 1 0 0,-2 0-1 0 0,6-71 0 0 0,-10 80-17 0 0,-2 5 78 0 0,-1-1 0 0 0,-1 0-1 0 0,-1 0 1 0 0,-9-45 0 0 0,0 11 39 0 0,-7-120 0 0 0,17 170-128 0 0,0-59 0 0 0,-9-72 0 0 0,5 119 0 0 0,-12-37 0 0 0,0 5 0 0 0,8 21 0 0 0,2 12 0 0 0,2 0 0 0 0,-3-29 0 0 0,5 22 0 0 0,1-1 0 0 0,2 1 0 0 0,1 0 0 0 0,5-29 0 0 0,8-19-9 0 0,21-124 82 0 0,-34 186-77 0 0,12-102-196 0 0,-12 90 143 0 0,-2 0-1 0 0,-3-38 1 0 0,0 47 48 0 0,-1 0-1 0 0,0 0 1 0 0,-2 1 0 0 0,-10-25-1 0 0,-11-29-15 0 0,18 27 63 0 0,1 1 1 0 0,2-1-1 0 0,2-1 1 0 0,2-85-1 0 0,3-154-177 0 0,1 255 73 0 0,2 1-1 0 0,0-1 0 0 0,2 1 1 0 0,15-41-1 0 0,-14 43 59 0 0,-1-1 0 0 0,5-42 0 0 0,-4-53-27 0 0,-4 70 30 0 0,13-135 5 0 0,-3 25 0 0 0,-5 100 0 0 0,-1 10 0 0 0,-3-1 0 0 0,-2-80 0 0 0,-5 83 21 0 0,2 1 1 0 0,7-71-1 0 0,-1 74-21 0 0,18-192 0 0 0,-16 169 30 0 0,24-104 0 0 0,-25 145-37 0 0,-4 12-18 0 0,0 0 0 0 0,-1-1 0 0 0,0 1 0 0 0,-1 0 0 0 0,-3-22 0 0 0,-19-76-221 0 0,3 17 141 0 0,15 48 105 0 0,2 1 0 0 0,5-72 0 0 0,0 61 0 0 0,-3 35-10 0 0,-1-1-1 0 0,-7-34 1 0 0,1 10-12 0 0,-14-149-597 0 0,20 186 611 0 0,-31-188-344 0 0,26 175 352 0 0,-1-1 0 0 0,-1 1 0 0 0,-1 1 0 0 0,-2 0 0 0 0,-20-36 0 0 0,-7-1-84 0 0,-52-80-256 0 0,75 118 286 0 0,-1 0 0 0 0,0 2-1 0 0,-2 0 1 0 0,0 0 0 0 0,-32-24 0 0 0,39 35 44 0 0,-2 0 0 0 0,1 1 0 0 0,-1 1 0 0 0,0 0 0 0 0,-1 0 0 0 0,1 2 0 0 0,-1-1 1 0 0,0 2-1 0 0,-1 0 0 0 0,1 0 0 0 0,-1 2 0 0 0,0 0 0 0 0,-19-1 0 0 0,26 3 10 0 0,-1-1 1 0 0,-13-2-1 0 0,14 1-4 0 0,-1 0 0 0 0,-13 0 0 0 0,-26-2-65 0 0,38 2 58 0 0,0 1 0 0 0,0 0-1 0 0,0 1 1 0 0,-19 1 0 0 0,-50 7-46 0 0,47-6 42 0 0,8-1-3 0 0,-23-2-1 0 0,-21 0-16 0 0,-195 32-536 0 0,135-2 452 0 0,79-17 97 0 0,20-4 22 0 0,1 1 0 0 0,-34 14 0 0 0,46-14 0 0 0,1-1 0 0 0,0 2 0 0 0,-23 18 0 0 0,22-15 0 0 0,0-2 0 0 0,-27 16 0 0 0,31-22 0 0 0,-1-1 0 0 0,0 0 0 0 0,0-1 0 0 0,-24 3 0 0 0,-6 2 0 0 0,16-2-20 0 0,-1 2-1 0 0,1 0 0 0 0,1 2 1 0 0,0 1-1 0 0,0 1 1 0 0,-36 23-1 0 0,3 2 21 0 0,50-32 12 0 0,6-4-8 0 0,0 0-1 0 0,1 0 1 0 0,-1 0-1 0 0,0 0 1 0 0,0-1-1 0 0,0 1 1 0 0,0-1-1 0 0,0 0 1 0 0,0 0-1 0 0,0 0 1 0 0,0 0-1 0 0,0 0 1 0 0,-3-1-1 0 0,-11-1 8 0 0,-12 4-11 0 0,23-2 0 0 0,0 1 0 0 0,1 0 0 0 0,-1 0 0 0 0,0 0 0 0 0,-10 5 0 0 0,-29 18 0 0 0,29-13 0 0 0,10-8 0 0 0,-20 9 0 0 0,19-10 0 0 0,0 0 0 0 0,1 0 0 0 0,-1 0 0 0 0,0-1 0 0 0,0 0 0 0 0,1 0 0 0 0,-1-1 0 0 0,-13-1 0 0 0,16 1 0 0 0,-1 0 0 0 0,0 0 0 0 0,1 1 0 0 0,-9 1 0 0 0,2 0 0 0 0,1 0 0 0 0,0-1 0 0 0,0 2 0 0 0,-10 3 0 0 0,-23 4 0 0 0,2-7 0 0 0,19-4 0 0 0,2 5 0 0 0,19-4 0 0 0,0 0 0 0 0,0 0 0 0 0,0 1 0 0 0,0-1 0 0 0,1 0 0 0 0,-1 0 0 0 0,0 0 0 0 0,0 0 0 0 0,0 0 0 0 0,0 0 0 0 0,0 0 0 0 0,0 0 0 0 0,0-1 0 0 0,0 1 0 0 0,0 0 0 0 0,0-1 0 0 0,1 1 0 0 0,-1 0 0 0 0,-1-1 0 0 0,-1-1 0 0 0,2 2 2 0 0,0 0 0 0 0,-1-1 1 0 0,1 1-1 0 0,0 0 0 0 0,0-1 0 0 0,-1 1 0 0 0,1 0 0 0 0,0-1 0 0 0,0 0 0 0 0,0 1 1 0 0,0-1-1 0 0,0 0 0 0 0,0 1 0 0 0,-2-3 0 0 0,2 2 3 0 0,0 0-1 0 0,-1-1 1 0 0,1 1-1 0 0,-1 0 1 0 0,1 0-1 0 0,-1 0 1 0 0,1 0-1 0 0,-1 0 1 0 0,-2-1-1 0 0,-6-1 66 0 0,0 0 7 0 0,-5 1-60 0 0,10 4-19 0 0,3 0 3 0 0,-8 2-1 0 0,-18 13 0 0 0,5-2 0 0 0,20-12 0 0 0,2-3 0 0 0,0 1 0 0 0,0 0 0 0 0,0 0 0 0 0,0 0 0 0 0,0-1 0 0 0,0 1 0 0 0,0 0 0 0 0,0-1 0 0 0,-1 1 0 0 0,1-1 0 0 0,0 0 0 0 0,-2 1 0 0 0,-7 2 0 0 0,-10 1 0 0 0,19-3 26 0 0,0-1-1 0 0,-1 0 1 0 0,1 0-1 0 0,0 0 1 0 0,0 0-1 0 0,0 0 1 0 0,-1 0-1 0 0,1 0 1 0 0,0 0-1 0 0,0-1 1 0 0,-2 0-1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15663 0 0,'0'0'26'0'0,"-1"0"1"0"0,1 0-1 0 0,-1 1 0 0 0,1-1 0 0 0,0 0 0 0 0,-1 1 1 0 0,1-1-1 0 0,-1 1 0 0 0,1-1 0 0 0,0 1 0 0 0,-1-1 1 0 0,1 1-1 0 0,0-1 0 0 0,-1 1 0 0 0,1-1 0 0 0,0 1 1 0 0,0-1-1 0 0,-1 1 0 0 0,1-1 0 0 0,0 1 0 0 0,0 0 1 0 0,0-1-1 0 0,0 1 0 0 0,-2 21 805 0 0,0-9-571 0 0,-3 12 64 0 0,-2 0 0 0 0,-1-1 0 0 0,-20 42-1 0 0,-9 31 422 0 0,35-92-920 0 0,0 1 0 0 0,1-1 0 0 0,0 1-1 0 0,0 9 1 0 0,1-14-333 0 0,0-1-4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15663 0 0,'0'0'344'0'0,"0"0"72"0"0,-8 6 8 0 0,1-1 24 0 0,0 1-360 0 0,2 1-88 0 0,1-1 0 0 0,4-6-6944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51 101 10135 0 0,'0'0'231'0'0,"0"2"29"0"0,-5 33 29 0 0,4-29-250 0 0,0 0 1 0 0,0 0-1 0 0,0 0 1 0 0,0-1-1 0 0,1 1 1 0 0,1 12-1 0 0,3 5 938 0 0,-1-8 661 0 0,0 1 0 0 0,0 16 0 0 0,-4-29-1510 0 0,1 1 0 0 0,-1-1-1 0 0,0 1 1 0 0,0-1 0 0 0,0 1 0 0 0,0-1 0 0 0,-1 0-1 0 0,1 1 1 0 0,-1-1 0 0 0,0 0 0 0 0,0 0 0 0 0,0 0 0 0 0,-1-1-1 0 0,1 1 1 0 0,0 0 0 0 0,-1-1 0 0 0,-4 4 0 0 0,-1 1-88 0 0,2-1-40 0 0,5-6 2 0 0,1 0 0 0 0,0 0 0 0 0,0 0 0 0 0,0 0 0 0 0,0 0 0 0 0,-1 0 0 0 0,1 0 0 0 0,0 0 0 0 0,0 0 0 0 0,0 0 0 0 0,0 0 0 0 0,-1 0 0 0 0,1 1 0 0 0,0-1 0 0 0,0 0 0 0 0,0-1 0 0 0,0 1 0 0 0,-1 0 0 0 0,1 0 0 0 0,0 0 0 0 0,0 0 0 0 0,0 0 0 0 0,0 0 0 0 0,-1 0 0 0 0,1 0 0 0 0,0 0 0 0 0,0 0 0 0 0,0 0 0 0 0,0 0 0 0 0,0 0 0 0 0,-1-1 0 0 0,1 1 0 0 0,0 0 0 0 0,0 0 0 0 0,0 0 0 0 0,0-1 35 0 0,0 0 1 0 0,0 0-1 0 0,0-1 0 0 0,0 1 0 0 0,0 0 0 0 0,0 0 0 0 0,0 0 1 0 0,0 0-1 0 0,1 0 0 0 0,-1 0 0 0 0,0 0 0 0 0,1 0 1 0 0,-1 0-1 0 0,1 1 0 0 0,0-2 0 0 0,12-18 594 0 0,-11 17-489 0 0,31-45 61 0 0,2 2 0 0 0,78-77-1 0 0,-100 112-202 0 0,0 0 0 0 0,0 1 0 0 0,1 1 0 0 0,20-10 0 0 0,-24 14 0 0 0,1 0 0 0 0,0 1 0 0 0,0 0 0 0 0,0 1 0 0 0,0 0 0 0 0,0 1 0 0 0,14-2 0 0 0,-19 4 0 0 0,-4-1 0 0 0,0 1 0 0 0,0 0 0 0 0,0 0 0 0 0,0 0 0 0 0,-1 1 0 0 0,1-1 0 0 0,0 0 0 0 0,0 1 0 0 0,0-1 0 0 0,0 1 0 0 0,0 0 0 0 0,0-1 0 0 0,-1 1 0 0 0,3 2 0 0 0,-1-3 0 0 0,-2 0 0 0 0,0 0 0 0 0,-1 1 0 0 0,1-1 0 0 0,0 0 0 0 0,0 1 0 0 0,-1-1 0 0 0,1 0 0 0 0,0 1 0 0 0,-1-1 0 0 0,1 1 0 0 0,0-1 0 0 0,-1 1 0 0 0,1-1 0 0 0,-1 1 0 0 0,1 0 0 0 0,-1-1 0 0 0,1 1 0 0 0,0 0 0 0 0,23 31 0 0 0,-3-3 0 0 0,-10-17 0 0 0,-6-6 0 0 0,0-1 0 0 0,0 0 0 0 0,0 0 0 0 0,1 0 0 0 0,6 5 0 0 0,35 19-417 0 0,-1 3 0 0 0,43 38-1 0 0,-81-63-2532 0 0,-8-7 1416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 8287 0 0,'-2'-1'189'0'0,"2"1"-167"0"0,-1 0 0 0 0,1 0 0 0 0,-1 0-1 0 0,1 0 1 0 0,0-1 0 0 0,-1 1 0 0 0,1 0-1 0 0,-1 0 1 0 0,1 0 0 0 0,0 0 0 0 0,-1 1 0 0 0,1-1-1 0 0,-1 0 1 0 0,1 0 0 0 0,0 0 0 0 0,-1 0-1 0 0,1 0 1 0 0,0 0 0 0 0,-1 1 0 0 0,1-1 0 0 0,0 0-1 0 0,-1 0 1 0 0,1 0 0 0 0,0 1 0 0 0,-1-1-1 0 0,1 0 1 0 0,0 1 0 0 0,-1-1 0 0 0,1 0 0 0 0,0 1-1 0 0,-34 16 2265 0 0,11-7-664 0 0,-180 110 1576 0 0,164-95-2903 0 0,-1 2 116 0 0,-42 35 1 0 0,71-53-412 0 0,2-1 0 0 0,9-8 0 0 0,0 0 0 0 0,0 0 0 0 0,0 1 0 0 0,-1-1 0 0 0,1 0 0 0 0,0 0 0 0 0,0 1 0 0 0,0-1 0 0 0,0 0 0 0 0,0 0 0 0 0,0 1 0 0 0,0-1 0 0 0,0 0 0 0 0,0 1 0 0 0,0-1 0 0 0,0 0 0 0 0,0 0 0 0 0,0 1 0 0 0,0-1 0 0 0,0 0 0 0 0,0 0 0 0 0,0 1 0 0 0,0-1 0 0 0,0 0 0 0 0,0 1 0 0 0,0-1 0 0 0,0 0 0 0 0,1 1 0 0 0,2 1 0 0 0,1-1 0 0 0,0 1 0 0 0,0-1 0 0 0,0 1 0 0 0,0-1 0 0 0,0 0 0 0 0,0-1 0 0 0,7 2 0 0 0,-11-2 0 0 0,39 3 0 0 0,-29-3 0 0 0,-1 0 0 0 0,0 1 0 0 0,1 0 0 0 0,-1 1 0 0 0,0 0 0 0 0,12 5 0 0 0,-8-2 21 0 0,-1 0 0 0 0,0 2 0 0 0,0-1 1 0 0,14 11-1 0 0,-22-14 1 0 0,0 1 1 0 0,0-1-1 0 0,-1 1 1 0 0,1 0-1 0 0,-1 0 0 0 0,0 0 1 0 0,0 0-1 0 0,0 1 1 0 0,-1 0-1 0 0,1-1 1 0 0,-1 1-1 0 0,0 0 1 0 0,-1 0-1 0 0,2 5 1 0 0,-2-7 38 0 0,-1-1-1 0 0,1 0 1 0 0,-1 1 0 0 0,0-1 0 0 0,0 1-1 0 0,0-1 1 0 0,0 0 0 0 0,0 1 0 0 0,-1-1-1 0 0,1 1 1 0 0,-1-1 0 0 0,1 0 0 0 0,-1 1-1 0 0,0-1 1 0 0,0 0 0 0 0,0 0 0 0 0,0 0-1 0 0,0 0 1 0 0,-1 0 0 0 0,1 0 0 0 0,-1 0-1 0 0,1 0 1 0 0,-1 0 0 0 0,0-1 0 0 0,1 1-1 0 0,-1-1 1 0 0,0 1 0 0 0,-4 2 0 0 0,-4 1-117 0 0,-1 0 0 0 0,1-1 0 0 0,-1 0 0 0 0,-20 5 1 0 0,18-5 177 0 0,-49 11-35 0 0,38-10 489 0 0,-1 1 0 0 0,-40 17 0 0 0,55-18-590 0 0,-10 3-335 0 0,0 1 0 0 0,0 1 0 0 0,1 1 0 0 0,-30 24 0 0 0,48-35 336 0 0,1 0 1 0 0,0 0-1 0 0,0 0 0 0 0,0 0 1 0 0,-1 0-1 0 0,1 1 0 0 0,0-1 0 0 0,0 0 1 0 0,0 0-1 0 0,-1 0 0 0 0,1 0 0 0 0,0 1 1 0 0,0-1-1 0 0,0 0 0 0 0,0 0 1 0 0,0 1-1 0 0,-1-1 0 0 0,1 0 0 0 0,0 0 1 0 0,0 0-1 0 0,0 1 0 0 0,0-1 1 0 0,0 0-1 0 0,0 0 0 0 0,0 1 0 0 0,0-1 1 0 0,0 0-1 0 0,0 0 0 0 0,0 1 0 0 0,0-1 1 0 0,0 0-1 0 0,0 1 0 0 0,0-1 1 0 0,0 0-1 0 0,0 0 0 0 0,0 0 0 0 0,0 1 1 0 0,1-1-1 0 0,-1 0 0 0 0,0 0 0 0 0,0 1 1 0 0,0-1-1 0 0,0 0 0 0 0,0 0 1 0 0,1 0-1 0 0,-1 1 0 0 0,0-1 0 0 0,0 0 1 0 0,0 0-1 0 0,1 0 0 0 0,-1 0 0 0 0,0 0 1 0 0,0 1-1 0 0,1-1 0 0 0,-1 0 1 0 0,0 0-1 0 0,0 0 0 0 0,1 0 0 0 0,-1 0 1 0 0,0 0-1 0 0,0 0 0 0 0,1 0 0 0 0,-1 0 1 0 0,0 0-1 0 0,0 0 0 0 0,1 0 1 0 0,-1 0-1 0 0,3 1-194 0 0,1-1 0 0 0,-1 1 0 0 0,0-1 0 0 0,1 0-1 0 0,-1 1 1 0 0,0-1 0 0 0,1-1 0 0 0,-1 1 0 0 0,0-1 0 0 0,0 1 0 0 0,1-1 0 0 0,-1 0 0 0 0,3-1 0 0 0,7-3-621 0 0,22-13 1 0 0,-21 10 326 0 0,182-118-3023 0 0,-167 106 3344 0 0,34-24-332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 13823 0 0,'0'0'315'0'0,"0"0"45"0"0,1-1 21 0 0,6-4-116 0 0,-1 1-1 0 0,15-7 1 0 0,-10 6 2877 0 0,-27 23-2534 0 0,-56 45 633 0 0,-10 12-383 0 0,73-65-867 0 0,-1 0 1 0 0,2 1 0 0 0,0 0-1 0 0,0 1 1 0 0,-11 23-1 0 0,17-32 15 0 0,1 0 0 0 0,0 0 0 0 0,0 0 0 0 0,0 0 0 0 0,0 1 0 0 0,0-1 0 0 0,1 0 0 0 0,-1 0 0 0 0,1 1 0 0 0,0-1 0 0 0,0 4 0 0 0,0-6 63 0 0,1-1-1 0 0,-1 1 1 0 0,1 0-1 0 0,-1-1 1 0 0,1 1 0 0 0,-1-1-1 0 0,1 1 1 0 0,-1-1-1 0 0,1 1 1 0 0,-1-1 0 0 0,1 1-1 0 0,0-1 1 0 0,-1 0-1 0 0,1 1 1 0 0,0-1-1 0 0,-1 0 1 0 0,1 1 0 0 0,0-1-1 0 0,-1 0 1 0 0,2 0-1 0 0,16 4 504 0 0,-15-3-624 0 0,4 0 54 0 0,0-1 0 0 0,1 0-1 0 0,-1 0 1 0 0,0-1 0 0 0,0 0 0 0 0,0 0-1 0 0,0 0 1 0 0,0-1 0 0 0,9-4 0 0 0,-2 1-3 0 0,-1-1 1 0 0,0 0-1 0 0,21-14 1 0 0,-29 16-13 0 0,0 0 0 0 0,0 0 0 0 0,-1 0 1 0 0,1-1-1 0 0,-1 1 0 0 0,0-1 0 0 0,0 0 0 0 0,0-1 0 0 0,-1 1 0 0 0,5-11 0 0 0,-7 14-124 0 0,1-1 0 0 0,-1 0 0 0 0,0-1 0 0 0,-1 1 0 0 0,1 0 0 0 0,0 0 0 0 0,-1 0 0 0 0,0 0 0 0 0,0-1-1 0 0,0 1 1 0 0,0 0 0 0 0,0 0 0 0 0,-1 0 0 0 0,1 0 0 0 0,-1-1 0 0 0,0 1 0 0 0,0 0 0 0 0,0 0 0 0 0,0 0 0 0 0,-1 1-1 0 0,1-1 1 0 0,-1 0 0 0 0,-2-3 0 0 0,-11-6-455 0 0,14 11 579 0 0,0 0 0 0 0,0 1 0 0 0,0-1 0 0 0,0 1 0 0 0,0-1 0 0 0,-1 1 0 0 0,1-1 0 0 0,0 1 0 0 0,0 0-1 0 0,0 0 1 0 0,0-1 0 0 0,0 1 0 0 0,-1 0 0 0 0,1 0 0 0 0,0 0 0 0 0,0 0 0 0 0,0 1 0 0 0,0-1 0 0 0,-1 0 0 0 0,1 0 0 0 0,0 1-1 0 0,-1 0 1 0 0,-2 0-144 0 0,0 0-289 0 0,1 0 1 0 0,-1 0 0 0 0,0 1-1 0 0,0-1 1 0 0,1 1 0 0 0,-1 0-1 0 0,1 0 1 0 0,0 1 0 0 0,-5 3-1 0 0,7-5-578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10135 0 0,'0'0'464'0'0,"0"0"-9"0"0,0 2-295 0 0,1 5 89 0 0,1-1 1 0 0,-1 0-1 0 0,1 0 1 0 0,1 1-1 0 0,-1-1 1 0 0,1-1-1 0 0,0 1 1 0 0,0 0-1 0 0,0-1 0 0 0,1 1 1 0 0,5 5-1 0 0,-8-10 263 0 0,8 24 539 0 0,-10 8 2505 0 0,0-25-785 0 0,2-22-1957 0 0,3-6-525 0 0,11-40 0 0 0,-9 39-259 0 0,5-15 65 0 0,1 0-1 0 0,2 2 1 0 0,1-1 0 0 0,1 2-1 0 0,2 0 1 0 0,27-35 0 0 0,-41 61-197 0 0,1 1 0 0 0,0 0 0 0 0,1 1 1 0 0,-1-1-1 0 0,1 1 0 0 0,0 0 0 0 0,1 0 0 0 0,-1 1 0 0 0,1 0 1 0 0,0 0-1 0 0,0 1 0 0 0,0 0 0 0 0,11-4 0 0 0,-12 6-966 0 0,1-1 0 0 0,0 1 0 0 0,0 1 0 0 0,-1-1 1 0 0,13 2-1 0 0,-8-1-5074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11975 0 0,'0'0'267'0'0,"0"0"42"0"0,0 0 17 0 0,0 0-28 0 0,-1 1-196 0 0,-4 1-102 0 0,1 0 1 0 0,-1 0 0 0 0,1 1 0 0 0,0-1 0 0 0,0 1 0 0 0,0 0-1 0 0,0 1 1 0 0,0-1 0 0 0,0 0 0 0 0,1 1 0 0 0,0 0-1 0 0,-4 5 1 0 0,-32 35 762 0 0,26-30-207 0 0,-14 18 0 0 0,-5 14-182 0 0,-46 91-1 0 0,-12 58 710 0 0,23-45-700 0 0,29-67-383 0 0,22-43 0 0 0,-3-1 0 0 0,-1-1 0 0 0,-38 56 0 0 0,47-80-20 0 0,9-10-137 0 0,0 0 0 0 0,-1 0 0 0 0,1-1 0 0 0,-1 1 1 0 0,0-1-1 0 0,0 0 0 0 0,0 0 0 0 0,-1 0 0 0 0,1 0 0 0 0,-1-1 0 0 0,1 1 1 0 0,-1-1-1 0 0,0 0 0 0 0,-8 3 0 0 0,4-3-5302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10135 0 0,'0'0'231'0'0,"0"0"29"0"0,0 0 19 0 0,2 0 37 0 0,31-1 720 0 0,0-2 1 0 0,40-8 0 0 0,65-20 800 0 0,-14 2-214 0 0,-53 14-819 0 0,90-16 1351 0 0,-123 26-2027 0 0,-1 2 0 0 0,52 1 0 0 0,-41 2-6811 0 0,-45 0 4127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60 13823 0 0,'0'0'315'0'0,"0"1"-226"0"0,-1-1 1 0 0,0 1-1 0 0,1 0 1 0 0,-1 0-1 0 0,0 0 1 0 0,1 0-1 0 0,-1 0 0 0 0,1 0 1 0 0,-1 0-1 0 0,1 0 1 0 0,-1 1-1 0 0,2-1-50 0 0,-1 0 0 0 0,0 0 0 0 0,1 0 0 0 0,-1 0 0 0 0,1 0 0 0 0,-1 0 0 0 0,1 0 0 0 0,-1 0 1 0 0,1 0-1 0 0,0 0 0 0 0,-1-1 0 0 0,1 1 0 0 0,0 0 0 0 0,0 0 0 0 0,0-1 0 0 0,-1 1 0 0 0,1 0 0 0 0,0-1 0 0 0,0 1 0 0 0,0-1 0 0 0,0 0 0 0 0,2 1 0 0 0,-1 0 110 0 0,7 3 63 0 0,-1-1 0 0 0,1-1 1 0 0,0 1-1 0 0,-1-2 0 0 0,1 1 0 0 0,0-1 1 0 0,0 0-1 0 0,0-1 0 0 0,0 0 0 0 0,1-1 1 0 0,-1 0-1 0 0,-1 0 0 0 0,1-1 0 0 0,15-4 1 0 0,-1-1-217 0 0,0-2 0 0 0,-1 0 1 0 0,0-2-1 0 0,26-15 0 0 0,-26 8 4 0 0,-21 18 0 0 0,-1 0 0 0 0,0 0 0 0 0,1 0 0 0 0,-1-1 0 0 0,0 1 0 0 0,0 0 1 0 0,1 0-1 0 0,-1 0 0 0 0,0-1 0 0 0,0 1 0 0 0,1 0 0 0 0,-1 0 0 0 0,0-1 0 0 0,0 1 0 0 0,0 0 0 0 0,0-1 0 0 0,0 1 0 0 0,1 0 0 0 0,-1-1 0 0 0,0 1 0 0 0,0 0 0 0 0,0-1 0 0 0,0 1 0 0 0,0 0 0 0 0,0-1 0 0 0,0 1 0 0 0,0 0 0 0 0,0-1 0 0 0,0 1 0 0 0,0 0 1 0 0,0-1-1 0 0,0 1 0 0 0,-1 0 0 0 0,1 0 0 0 0,0-1 0 0 0,0 1 0 0 0,0 0 0 0 0,0-1 0 0 0,0 1 0 0 0,-1 0 0 0 0,1 0 0 0 0,0-1 0 0 0,0 1 0 0 0,-1 0 0 0 0,1 0 0 0 0,0-1 0 0 0,0 1 0 0 0,-1 0 0 0 0,-9-4-66 0 0,4 4-121 0 0,0 1 0 0 0,0-1 0 0 0,0 1 0 0 0,0 0-1 0 0,1 0 1 0 0,-1 1 0 0 0,-10 4 0 0 0,0-1-78 0 0,-43 12 232 0 0,1 4-1 0 0,1 1 1 0 0,1 3 0 0 0,-65 41 0 0 0,114-62 33 0 0,-2 1 0 0 0,0 1 0 0 0,0 0 0 0 0,-8 8 0 0 0,16-13 0 0 0,-1 1 0 0 0,1-1 0 0 0,-1 1 0 0 0,1-1 0 0 0,0 1 0 0 0,-1 0 0 0 0,1-1 0 0 0,0 1 0 0 0,0 0 0 0 0,0 0 0 0 0,1 0 0 0 0,-1 0 0 0 0,0 0 0 0 0,1 0 0 0 0,-1 0 0 0 0,1 0 0 0 0,0 0 0 0 0,-1 0 0 0 0,1 0 0 0 0,0 0 0 0 0,1 4 0 0 0,-1-4 0 0 0,1 0 0 0 0,0 0 0 0 0,-1 0 0 0 0,1-1 0 0 0,0 1 0 0 0,0 0 0 0 0,1-1 0 0 0,-1 1 0 0 0,0-1 0 0 0,0 1 0 0 0,1-1 0 0 0,-1 1 0 0 0,1-1 0 0 0,-1 0 0 0 0,1 0 0 0 0,0 0 0 0 0,-1 0 0 0 0,1 0 0 0 0,0 0 0 0 0,0 0 0 0 0,2 1 0 0 0,5 0 0 0 0,0 1 0 0 0,0-1 0 0 0,12 1 0 0 0,-18-3 0 0 0,22 3-1164 0 0,1-3-4656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11975 0 0,'0'0'267'0'0,"0"0"42"0"0,0 0 17 0 0,0 0-28 0 0,1 0-111 0 0,0 1 0 0 0,0-1 0 0 0,1 1 0 0 0,-1-1 0 0 0,0 0 0 0 0,0 0 0 0 0,1 0 0 0 0,-1 0-1 0 0,0 0 1 0 0,2 0 0 0 0,-2 0 34 0 0,0-1 0 0 0,-1 1-1 0 0,1-1 1 0 0,-1 1 0 0 0,1-1-1 0 0,-1 1 1 0 0,1-1 0 0 0,-1 1-1 0 0,1-1 1 0 0,-1 1 0 0 0,0-1-1 0 0,1 0 1 0 0,-1 1 0 0 0,0-1-1 0 0,1 1 1 0 0,-1-1 0 0 0,0-1-1 0 0,1 1 800 0 0,-5-12 204 0 0,2 9-1224 0 0,0-1 0 0 0,0 1 0 0 0,-1 0 0 0 0,0-1 0 0 0,0 1 0 0 0,0 0 0 0 0,-5-5 0 0 0,5 6 0 0 0,-1 0 0 0 0,1-1 0 0 0,0 0 0 0 0,1 1 0 0 0,-1-1 0 0 0,1 0 0 0 0,0-1 0 0 0,0 1 0 0 0,-3-9 0 0 0,4 9 0 0 0,1-1 0 0 0,-1 0 0 0 0,1 0 0 0 0,0 0 0 0 0,1 0 0 0 0,-1 1 0 0 0,1-1 0 0 0,0 0 0 0 0,0 0 0 0 0,0 1 0 0 0,1-1 0 0 0,0 1 0 0 0,0-1 0 0 0,3-4 0 0 0,2-3 0 0 0,0 0 0 0 0,1 1 0 0 0,16-18 0 0 0,-16 21 0 0 0,1 0 0 0 0,0 1 0 0 0,0 0 0 0 0,1 0 0 0 0,-1 1 0 0 0,1 1 0 0 0,1 0 0 0 0,-1 0 0 0 0,19-5 0 0 0,5 0 0 0 0,63-10 0 0 0,39 6 0 0 0,-111 13 0 0 0,0 1 0 0 0,0 1 0 0 0,36 7 0 0 0,-54-7 0 0 0,-5-1 0 0 0,0 0 0 0 0,0 0 0 0 0,-1 0 0 0 0,1 1 0 0 0,0-1 0 0 0,0 0 0 0 0,-1 1 0 0 0,1 0 0 0 0,0-1 0 0 0,-1 1 0 0 0,1 0 0 0 0,0 0 0 0 0,2 2 0 0 0,-4-3 0 0 0,1 0 0 0 0,-1 1 0 0 0,1-1 0 0 0,-1 0 0 0 0,1 0 0 0 0,-1 1 0 0 0,1-1 0 0 0,-1 0 0 0 0,1 1 0 0 0,-1-1 0 0 0,1 1 0 0 0,-1-1 0 0 0,0 0 0 0 0,1 1 0 0 0,-1-1 0 0 0,1 1 0 0 0,-1-1 0 0 0,0 1 0 0 0,0-1 0 0 0,1 1 0 0 0,-1-1 0 0 0,0 1 0 0 0,0-1 0 0 0,0 1 0 0 0,0 0 0 0 0,0-1 0 0 0,1 1 0 0 0,-1-1 0 0 0,0 1 0 0 0,-1 0 0 0 0,1 1 0 0 0,1 1 0 0 0,-1 0 0 0 0,0 1 0 0 0,1-1 0 0 0,-2 0 0 0 0,1 1 0 0 0,0-1 0 0 0,-1 0 0 0 0,1 1 0 0 0,-1-1 0 0 0,0 0 0 0 0,0 1 0 0 0,0-1 0 0 0,-1 0 0 0 0,-2 5 0 0 0,-3 4 0 0 0,-1 1 0 0 0,-11 11 0 0 0,15-19 0 0 0,-8 10 1 0 0,-2-1 0 0 0,1 0-1 0 0,-2-1 1 0 0,0-1 0 0 0,0 0-1 0 0,-1-1 1 0 0,-19 9 0 0 0,-4 1-35 0 0,-84 30 1 0 0,115-48-187 0 0,0-1 0 0 0,-1 1 1 0 0,1-2-1 0 0,-18 3 0 0 0,25-4 117 0 0,-1 0-1 0 0,1 0 1 0 0,-1 0-1 0 0,1 0 1 0 0,-1-1-1 0 0,0 1 0 0 0,1 0 1 0 0,-1-1-1 0 0,1 1 1 0 0,-1-1-1 0 0,1 1 1 0 0,0-1-1 0 0,-1 0 0 0 0,1 0 1 0 0,-2-1-1 0 0,2 1-51 0 0,1 0 1 0 0,-1 0-1 0 0,0 0 0 0 0,1 0 0 0 0,-1 0 0 0 0,0 0 0 0 0,1 0 0 0 0,-1-1 0 0 0,1 1 0 0 0,0 0 0 0 0,-1 0 0 0 0,1-1 0 0 0,0 1 0 0 0,0 0 0 0 0,0 0 1 0 0,0-1-1 0 0,0 1 0 0 0,0 0 0 0 0,0 0 0 0 0,0-1 0 0 0,1-1 0 0 0,5-16-1380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6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 6015 0 0,'0'0'274'0'0,"0"0"-6"0"0,-2 2-130 0 0,2-2 24 0 0,-1 1 0 0 0,0-1 0 0 0,0 1 0 0 0,1-1 0 0 0,-1 1 0 0 0,0-1 0 0 0,0 1 0 0 0,0-1 0 0 0,0 0-1 0 0,0 1 1 0 0,1-1 0 0 0,-1 0 0 0 0,0 0 0 0 0,0 0 0 0 0,0 0 0 0 0,0 0 0 0 0,0 0 0 0 0,0 0 0 0 0,0 0 0 0 0,0 0-1 0 0,0 0 1 0 0,1 0 0 0 0,-1-1 0 0 0,0 1 0 0 0,0 0 0 0 0,0-1 0 0 0,0 1 0 0 0,0-1 0 0 0,1 1 0 0 0,-1-1 0 0 0,0 1-1 0 0,0-1 1 0 0,1 1 0 0 0,-1-1 0 0 0,0 0 0 0 0,0 0 0 0 0,-4-5 325 0 0,4 4-21 0 0,1 2-2 0 0,0 0-14 0 0,0 0-64 0 0,0 0-30 0 0,0 0-4 0 0,0 0-16 0 0,0 0-66 0 0,0 0-29 0 0,0 0-8 0 0,0 0-26 0 0,1 3-115 0 0,3 8-31 0 0,0 0 0 0 0,1 0 0 0 0,1 0-1 0 0,12 18 1 0 0,-14-22-15 0 0,1-1 0 0 0,0 0 0 0 0,1-1 0 0 0,-1 1-1 0 0,1-1 1 0 0,0 0 0 0 0,1 0 0 0 0,-1-1 0 0 0,9 5 0 0 0,53 29 164 0 0,-60-33-198 0 0,-1 1 0 0 0,0-1-1 0 0,0 2 1 0 0,0-1 0 0 0,0 1 0 0 0,7 11 0 0 0,55 91 384 0 0,-18-27 75 0 0,-33-53-327 0 0,2 0 0 0 0,2-2 0 0 0,0 0 0 0 0,1-1 1 0 0,34 28-1 0 0,-49-49-126 0 0,-1 1 1 0 0,1-1-1 0 0,1 0 0 0 0,-1-1 1 0 0,1 0-1 0 0,0 0 0 0 0,0-1 1 0 0,0 0-1 0 0,0 0 0 0 0,1-1 1 0 0,-1-1-1 0 0,1 1 0 0 0,-1-1 1 0 0,1-1-1 0 0,-1 0 0 0 0,1 0 1 0 0,-1-1-1 0 0,1 0 0 0 0,-1-1 1 0 0,15-4-1 0 0,65-28 281 0 0,-88 33-244 0 0,0 1-44 0 0,0 1 0 0 0,-1-1 0 0 0,1 0 0 0 0,0 1 1 0 0,-1-1-1 0 0,1 1 0 0 0,0-1 0 0 0,-1 0 1 0 0,1 1-1 0 0,-1 0 0 0 0,1-1 0 0 0,-1 1 0 0 0,1-1 1 0 0,-1 1-1 0 0,1 0 0 0 0,-1-1 0 0 0,1 1 0 0 0,-1 0 1 0 0,0-1-1 0 0,1 1 0 0 0,-1 0 0 0 0,0 1 1 0 0,6 17 97 0 0,-6-19-110 0 0,6 37 72 0 0,-3-18-34 0 0,6 24-1 0 0,-4-31-36 0 0,3-4 0 0 0,3-4 0 0 0,-8-4 0 0 0,-1 1-5 0 0,-1-1 0 0 0,1 0 0 0 0,0 0 0 0 0,0 0 0 0 0,-1 0 0 0 0,1-1 0 0 0,0 1 0 0 0,0 0 0 0 0,-1-1 0 0 0,1 1 0 0 0,-1-1 1 0 0,1 1-1 0 0,0-1 0 0 0,-1 0 0 0 0,3-2 0 0 0,6-1-18 0 0,-6 3 552 0 0,0 0-2246 0 0,-3 2-3790 0 0,-2 11-632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 17503 0 0,'0'0'399'0'0,"0"0"60"0"0,0 0 21 0 0,1-1-59 0 0,3 1-270 0 0,-3 5-127 0 0,-4 6-38 0 0,-2 5 14 0 0,-2-1 0 0 0,0 1 0 0 0,0-1 0 0 0,-1-1 0 0 0,-1 1 0 0 0,-18 21 0 0 0,-305 328 0 0 0,256-286 0 0 0,58-60 22 0 0,1 0-1 0 0,-27 41 0 0 0,38-49-1823 0 0,0 1-1 0 0,-5 15 0 0 0,4-7-4245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28 284 13823 0 0,'0'0'315'0'0,"0"0"45"0"0,0 0 21 0 0,-2 0-49 0 0,-4 0-220 0 0,-2 1-100 0 0,2-2 127 0 0,5 1 581 0 0,1 0-338 0 0,0-1 1 0 0,-1 1-1 0 0,1 0 1 0 0,-1-1 0 0 0,1 1-1 0 0,0-1 1 0 0,-1 1-1 0 0,1-1 1 0 0,0 1-1 0 0,0-1 1 0 0,-1 1-1 0 0,1-1 1 0 0,0 1-1 0 0,0-1 1 0 0,0 1-1 0 0,0-1 1 0 0,0 1-1 0 0,0-2 1 0 0,1-4-275 0 0,0 5-11 0 0,0 0 1 0 0,0 1-1 0 0,0-1 1 0 0,1 0-1 0 0,-1 1 1 0 0,0-1-1 0 0,0 1 1 0 0,0-1-1 0 0,1 1 1 0 0,-1 0-1 0 0,3-1 1 0 0,-1 0 121 0 0,35-9-50 0 0,66-10-1 0 0,42 5 51 0 0,-42 5-167 0 0,213-20 520 0 0,13-1 296 0 0,-170 12-612 0 0,273-29 96 0 0,-286 39 672 0 0,226 15 0 0 0,-354-6-1024 0 0,-18 0 0 0 0,-1 0 0 0 0,1 1 0 0 0,-1-1 0 0 0,1 0 0 0 0,-1 0 0 0 0,1 0 0 0 0,0 0 0 0 0,-1 0 0 0 0,1 0 0 0 0,-1 0 0 0 0,1 0 0 0 0,0 0 0 0 0,-1-1 0 0 0,1 1 0 0 0,-1 0 0 0 0,1 0 0 0 0,0 0 0 0 0,-1-1 0 0 0,1 1 0 0 0,-1 0 0 0 0,1-1 0 0 0,-1 1 0 0 0,1 0 0 0 0,0-1 0 0 0,0-1 0 0 0,5-3 0 0 0,-5 7 0 0 0,-5 16 0 0 0,1 0-504 0 0,4-17-27 0 0,0-4-97 0 0,0 0 319 0 0,-1 1 0 0 0,1-1-1 0 0,-1 0 1 0 0,1 0 0 0 0,-1 0-1 0 0,0-5 1 0 0,-2 2-483 0 0,1 1-1 0 0,-1-1 1 0 0,-1 0-1 0 0,1 1 1 0 0,-1-1-1 0 0,0 1 0 0 0,0-1 1 0 0,0 1-1 0 0,-6-6 1 0 0,-5-2-1255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144 284 8287 0 0,'0'0'191'0'0,"0"0"26"0"0,-2 0 9 0 0,0 0-207 0 0,-10 0 34 0 0,0 1 0 0 0,0 0-1 0 0,-15 3 1 0 0,21-2 371 0 0,-1-1 0 0 0,1 1 0 0 0,-1 0 0 0 0,-6 3 0 0 0,-7 2 1364 0 0,11-5 529 0 0,9-2-2221 0 0,0 1 0 0 0,-1-1 0 0 0,1 0 1 0 0,0 0-1 0 0,-1 0 0 0 0,1 0 1 0 0,0 0-1 0 0,-1 0 0 0 0,1 0 0 0 0,0 0 1 0 0,-1 0-1 0 0,1 0 0 0 0,0 0 1 0 0,-1 0-1 0 0,1 0 0 0 0,0 0 0 0 0,-1 0 1 0 0,1 0-1 0 0,0 0 0 0 0,-1 0 1 0 0,1 0-1 0 0,0 0 0 0 0,-1-1 0 0 0,1-12 524 0 0,1 5-396 0 0,1 0 0 0 0,0 0 1 0 0,0 0-1 0 0,7-14 0 0 0,0-2-228 0 0,-8 21-18 0 0,10-30 73 0 0,21-44-1 0 0,-28 69-237 0 0,1-1 1 0 0,-1 1-1 0 0,1 0 0 0 0,1 1 0 0 0,0-1 0 0 0,0 1 0 0 0,0 0 1 0 0,1 1-1 0 0,0-1 0 0 0,11-6 0 0 0,-13 10 185 0 0,1 0 0 0 0,-1 1 0 0 0,1 0 0 0 0,-1 0-1 0 0,1 0 1 0 0,0 1 0 0 0,0 0 0 0 0,10-1 0 0 0,6 2 3 0 0,23 1 0 0 0,-22 0 0 0 0,32-1-1 0 0,-28 0 0 0 0,41 4 0 0 0,-65-4 6 0 0,12 2 541 0 0,1 1 0 0 0,21 6 0 0 0,-34-8-435 0 0,1 0-1 0 0,-1 1 1 0 0,1-1 0 0 0,-1 1-1 0 0,1 0 1 0 0,-1-1-1 0 0,0 2 1 0 0,0-1-1 0 0,0 0 1 0 0,0 1-1 0 0,0-1 1 0 0,-1 1 0 0 0,1 0-1 0 0,-1 0 1 0 0,5 6-1 0 0,-7-7-80 0 0,1 0 1 0 0,-1 0-1 0 0,1 0 0 0 0,-1 0 1 0 0,0 0-1 0 0,1 0 0 0 0,-1 0 1 0 0,0 0-1 0 0,0 0 0 0 0,-1 0 1 0 0,1 0-1 0 0,0 0 0 0 0,-1 0 1 0 0,1 0-1 0 0,-1 0 0 0 0,1 0 0 0 0,-1-1 1 0 0,0 1-1 0 0,0 0 0 0 0,-1 2 1 0 0,-1 1-39 0 0,0-1 0 0 0,0 0-1 0 0,-1 1 1 0 0,1-1 0 0 0,-1 0 0 0 0,-6 5 0 0 0,-10 5 7 0 0,0-1 0 0 0,-1 0 0 0 0,-30 13 0 0 0,-71 21 0 0 0,76-29 0 0 0,-103 34-1896 0 0,148-52 1384 0 0,1 0 0 0 0,0 0-728 0 0,1-1-3058 0 0,1-7-1316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0,'0'0'267'0'0,"0"0"42"0"0,0 0 17 0 0,0 0-28 0 0,0 0-126 0 0,0 0 204 0 0,0 0 111 0 0,0 0 22 0 0,-2 8 515 0 0,0 5-752 0 0,0-1 0 0 0,-1 0 0 0 0,-1 0 0 0 0,0 0 0 0 0,-7 14 0 0 0,-186 321 2183 0 0,190-335-2419 0 0,-20 29 502 0 0,-2 0 0 0 0,-53 58 0 0 0,-81 56-547 0 0,5-43-867 0 0,149-106-151 0 0,22-10-1795 0 0,24-11 1298 0 0,11-5-11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32 15663 0 0,'0'0'356'0'0,"0"0"50"0"0,0 0 20 0 0,0 0-42 0 0,-9-9-236 0 0,6 7-129 0 0,1-1 0 0 0,0 2-1 0 0,0-1 1 0 0,-1 0 0 0 0,1 0 0 0 0,-1 1-1 0 0,0-1 1 0 0,1 1 0 0 0,-1 0 0 0 0,0 0-1 0 0,0 0 1 0 0,0 0 0 0 0,1 0 0 0 0,-1 1-1 0 0,0-1 1 0 0,-4 1 0 0 0,3 0 51 0 0,-1 0 0 0 0,1 1 0 0 0,-1 0 0 0 0,1 0 1 0 0,-1 0-1 0 0,1 0 0 0 0,0 1 0 0 0,-1 0 0 0 0,-5 3 0 0 0,-4 3 134 0 0,1 2 0 0 0,0-1 0 0 0,0 2 0 0 0,-20 21 0 0 0,-103 120-204 0 0,129-145 0 0 0,-17 25 0 0 0,23-30 0 0 0,0-1 0 0 0,0 1 0 0 0,0 0 0 0 0,0-1 0 0 0,0 1 0 0 0,1 0 0 0 0,-1-1 0 0 0,1 1 0 0 0,-1 0 0 0 0,1 0 0 0 0,0 0 0 0 0,0-1 0 0 0,0 1 0 0 0,0 0 0 0 0,0 0 0 0 0,0 0 0 0 0,0 2 0 0 0,1-3 0 0 0,-1-1 0 0 0,0 0 0 0 0,1 1 0 0 0,-1-1 0 0 0,0 1 0 0 0,1-1 0 0 0,-1 0 0 0 0,0 1 0 0 0,1-1 0 0 0,-1 0 0 0 0,1 0 0 0 0,-1 1 0 0 0,0-1 0 0 0,1 0 0 0 0,-1 0 0 0 0,1 1 0 0 0,-1-1 0 0 0,1 0 0 0 0,-1 0 0 0 0,1 0 0 0 0,-1 0 0 0 0,1 0 0 0 0,-1 0 0 0 0,1 0 0 0 0,-1 0 0 0 0,1 0 0 0 0,-1 0 0 0 0,1 0 0 0 0,18-4 0 0 0,-12 3 0 0 0,7-3 242 0 0,1 0 0 0 0,-1-1 0 0 0,0 0-1 0 0,0-1 1 0 0,0-1 0 0 0,14-9 0 0 0,74-56 229 0 0,-77 53-587 0 0,-18 15 116 0 0,-5 2 0 0 0,1 0 0 0 0,-1 0 0 0 0,0 0 0 0 0,1 0 0 0 0,-1 0 0 0 0,3-5 0 0 0,-8 14 0 0 0,-6 5 0 0 0,-4 0 0 0 0,13-12-22 0 0,0 0 0 0 0,0 0 0 0 0,0 0 0 0 0,0 0 0 0 0,0 1 0 0 0,-1-1 0 0 0,1 0 0 0 0,0 0 0 0 0,0 1 1 0 0,0-1-1 0 0,0 0 0 0 0,0 0 0 0 0,0 0 0 0 0,0 1 0 0 0,0-1 0 0 0,0 0 0 0 0,0 0 0 0 0,0 1 0 0 0,0-1 0 0 0,0 0 0 0 0,0 0 0 0 0,0 1 0 0 0,0-1 0 0 0,0 0 0 0 0,0 0 0 0 0,0 0 0 0 0,0 1 0 0 0,0-1 0 0 0,0 0 0 0 0,1 0 0 0 0,-1 1 0 0 0,0-1 0 0 0,0 0 0 0 0,0 0 0 0 0,0 0 0 0 0,0 0 0 0 0,1 1 1 0 0,-1-1-1 0 0,0 0 0 0 0,0 0 0 0 0,0 0 0 0 0,1 0 0 0 0,-1 0 0 0 0,0 1 0 0 0,0-1 0 0 0,0 0 0 0 0,1 0 0 0 0,-1 0 0 0 0,0 0 0 0 0,0 0 0 0 0,1 0 0 0 0,-1 0 0 0 0,0 0 0 0 0,0 0 0 0 0,1 0 0 0 0,-1 0 0 0 0,5 1-1102 0 0,-1 0 1 0 0,0 0-1 0 0,1 0 0 0 0,-1-1 0 0 0,1 1 0 0 0,6-2 1 0 0,5 0-4239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46 13823 0 0,'20'-45'1570'0'0,"-19"44"-1194"0"0,-1 1 113 0 0,-2 1-371 0 0,1-1 0 0 0,0 1 1 0 0,0 0-1 0 0,0-1 0 0 0,0 1 1 0 0,0 0-1 0 0,0 0 0 0 0,0 0 0 0 0,0 0 1 0 0,-1 1-1 0 0,0 1 114 0 0,-29 30 176 0 0,1 0 0 0 0,2 2 0 0 0,-28 44 0 0 0,-13 27-430 0 0,-50 82 1484 0 0,30-35-854 0 0,64-107-513 0 0,-2-1 0 0 0,-2-2-1 0 0,-2 0 1 0 0,-1-2-1 0 0,-3-2 1 0 0,-61 56 0 0 0,41-58-4232 0 0,54-36-437 0 0,1-1-1226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17503 0 0,'0'0'399'0'0,"0"0"60"0"0,0 0 21 0 0,1 1-59 0 0,14 4-266 0 0,-12-3-115 0 0,1 0 1 0 0,-1-1 0 0 0,1 0 0 0 0,-1 0 0 0 0,1 0 0 0 0,-1-1 0 0 0,1 1-1 0 0,0-1 1 0 0,0 0 0 0 0,6 0 0 0 0,38-4 1184 0 0,-29 2-618 0 0,0 1-1 0 0,35-10 1 0 0,11-8-67 0 0,136-37 1576 0 0,-137 40-2116 0 0,2 3 0 0 0,99-8 0 0 0,-162 20-104 0 0,0 1-1 0 0,1 0 1 0 0,-1 0 0 0 0,0 1-1 0 0,0-1 1 0 0,0 0 0 0 0,0 1-1 0 0,1 0 1 0 0,-1 0 0 0 0,0 0-1 0 0,3 2 1 0 0,-6-3-46 0 0,0 0 0 0 0,1 1 0 0 0,-1-1 0 0 0,0 1-1 0 0,0-1 1 0 0,0 1 0 0 0,0-1 0 0 0,0 0 0 0 0,0 1 0 0 0,0-1 0 0 0,0 1-1 0 0,0-1 1 0 0,0 1 0 0 0,0-1 0 0 0,0 0 0 0 0,0 1 0 0 0,0-1-1 0 0,-1 1 1 0 0,1-1 0 0 0,0 1 0 0 0,0-1 0 0 0,-1 1 0 0 0,1 0-542 0 0,-6 11-6815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22 13823 0 0,'10'-12'1471'0'0,"-3"3"2295"0"0,-15 9-3058 0 0,-12 8-1174 0 0,19-8 587 0 0,-27 13-121 0 0,0 2 0 0 0,1 0 0 0 0,1 2 0 0 0,0 1 0 0 0,2 1 0 0 0,-26 24 0 0 0,36-29 0 0 0,7-8 0 0 0,0 0 0 0 0,0 0 0 0 0,1 1 0 0 0,0 0 0 0 0,1 0 0 0 0,-8 12 0 0 0,12-18 40 0 0,1 0 0 0 0,-1 0 1 0 0,1 0-1 0 0,-1 0 0 0 0,1 0 0 0 0,0 0 0 0 0,-1 1 0 0 0,1-1 0 0 0,0 0 0 0 0,0 0 0 0 0,0 0 0 0 0,0 0 1 0 0,0 1-1 0 0,0-1 0 0 0,0 0 0 0 0,0 0 0 0 0,1 0 0 0 0,-1 0 0 0 0,0 1 0 0 0,1-1 0 0 0,-1 0 0 0 0,2 2 1 0 0,-1-2 49 0 0,0 0 0 0 0,0 1 0 0 0,0-1 0 0 0,1 0 0 0 0,-1 0 0 0 0,1 0 0 0 0,-1 0 0 0 0,1 0 0 0 0,-1-1 0 0 0,1 1 0 0 0,-1 0 0 0 0,1-1 0 0 0,3 2 0 0 0,1-1 128 0 0,0 0 1 0 0,0 0-1 0 0,0-1 1 0 0,0 0-1 0 0,1 0 1 0 0,-1 0-1 0 0,10-2 1 0 0,9-5-186 0 0,0-1 0 0 0,-1 0 0 0 0,0-2 0 0 0,24-14 0 0 0,-40 20-33 0 0,19-13 0 0 0,-32 22 0 0 0,0 1 0 0 0,1-1 0 0 0,-1 1 0 0 0,1 0 0 0 0,-6 11 0 0 0,7-13 0 0 0,1 0 0 0 0,0 0 0 0 0,0 0 0 0 0,1 1 0 0 0,-1-1 0 0 0,1 0 0 0 0,0 1 0 0 0,0-1 0 0 0,1 1 0 0 0,-1-1 0 0 0,1 1 0 0 0,0-1 0 0 0,1 5 0 0 0,0-5-5 0 0,0 1-1 0 0,0-1 1 0 0,1 0-1 0 0,0 0 1 0 0,0 0-1 0 0,0 0 1 0 0,0-1 0 0 0,1 1-1 0 0,-1-1 1 0 0,1 1-1 0 0,0-1 1 0 0,0 0-1 0 0,0 0 1 0 0,1 0-1 0 0,-1 0 1 0 0,1-1 0 0 0,-1 1-1 0 0,1-1 1 0 0,0 0-1 0 0,0 0 1 0 0,0 0-1 0 0,0-1 1 0 0,0 1-1 0 0,7 0 1 0 0,-8-1-377 0 0,1 0-1 0 0,0-1 1 0 0,-1 0-1 0 0,1 0 1 0 0,0 0-1 0 0,0 0 1 0 0,-1-1 0 0 0,1 0-1 0 0,0 1 1 0 0,-1-1-1 0 0,5-2 1 0 0,-7 3-1142 0 0,-1 0-11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26 6447 0 0,'-2'2'298'0'0,"-34"18"-98"0"0,-62 48 1 0 0,25-16-204 0 0,31-24 975 0 0,-64 56 0 0 0,95-74-445 0 0,0 1-1 0 0,1 0 0 0 0,0 1 0 0 0,-16 24 1 0 0,22-29-204 0 0,1 1-1 0 0,-1-1 1 0 0,1 1 0 0 0,1-1 0 0 0,-1 1 0 0 0,1 0 0 0 0,0 0-1 0 0,1 0 1 0 0,0 0 0 0 0,0 16 0 0 0,2-6-154 0 0,1 0-1 0 0,0 0 1 0 0,1 0-1 0 0,1-1 1 0 0,1 1 0 0 0,12 29-1 0 0,-11-35-68 0 0,0 0 0 0 0,0-1-1 0 0,1 0 1 0 0,1 0 0 0 0,0 0-1 0 0,0-1 1 0 0,1 0 0 0 0,0-1 0 0 0,21 16-1 0 0,-24-20 23 0 0,0-2-1 0 0,1 1 1 0 0,-1-1-1 0 0,1 0 1 0 0,0 0-1 0 0,0-1 1 0 0,0 0-1 0 0,0 0 1 0 0,1 0 0 0 0,-1-1-1 0 0,0 0 1 0 0,1-1-1 0 0,-1 0 1 0 0,11-1-1 0 0,8-2 38 0 0,-1-1 0 0 0,45-15 0 0 0,-57 16-40 0 0,42-17 430 0 0,0-1 0 0 0,72-41 1 0 0,-50 23-593 0 0,-11 7 43 0 0,79-37 0 0 0,-129 62 0 0 0,0-1 0 0 0,-1 0 0 0 0,1-1 0 0 0,-2-1 0 0 0,1 0 0 0 0,14-15 0 0 0,-26 22 0 0 0,0 0 0 0 0,0 0 0 0 0,-1 0 0 0 0,0-1 0 0 0,0 1 0 0 0,0-1 0 0 0,0 0 0 0 0,0 0 0 0 0,-1 0 0 0 0,1 0 0 0 0,-1 0 0 0 0,0 0 0 0 0,0 0 0 0 0,-1 0 0 0 0,1 0 0 0 0,-1 0 0 0 0,0 0 0 0 0,0-1 0 0 0,0 1 0 0 0,-1 0 0 0 0,0 0 0 0 0,1 0 0 0 0,-1 0 0 0 0,-1 0 0 0 0,1 0 0 0 0,0 0 0 0 0,-1 0 0 0 0,0 1 0 0 0,0-1 0 0 0,0 0 0 0 0,-1 1 0 0 0,1 0 0 0 0,-1-1 0 0 0,-3-2 0 0 0,-105-97 0 0 0,38 38 0 0 0,55 50 0 0 0,-1 0 0 0 0,0 1 0 0 0,-1 2 0 0 0,-23-13 0 0 0,28 19-204 0 0,0 1 0 0 0,-1 0 0 0 0,0 1-1 0 0,1 0 1 0 0,-25-1 0 0 0,29 3 45 0 0,-1 1 108 0 0,-1 0 0 0 0,1 1 0 0 0,-1 0 0 0 0,1 1 0 0 0,-1 1 0 0 0,-13 2-1 0 0,-72 25-164 0 0,48-12 182 0 0,25-8-2 0 0,-41 20 0 0 0,64-28-334 0 0,2-1-118 0 0,0 0-22 0 0,0 0-2 0 0,0 0 0 0 0,0 0 0 0 0,15 3-4456 0 0,2-4 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3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0,0 0 22 0 0,0 0 3 0 0,0 0 0 0 0,0 0 0 0 0,1 2 0 0 0,40 97 2320 0 0,7 19-1125 0 0,-28-76-1393 0 0,2-1 0 0 0,2-1 0 0 0,1-1-1 0 0,2-1 1 0 0,2-2 0 0 0,47 48 0 0 0,-68-76-308 0 0,96 88 4 0 0,-71-64-411 0 0,-32-30-74 0 0,-1-2-33 0 0,0 0-140 0 0,0 0-572 0 0,3-13-1777 0 0,2-3 1462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6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62 9095 0 0,'0'0'415'0'0,"0"0"-7"0"0,-1-1-263 0 0,-49-52 4850 0 0,40 45-4094 0 0,5 9 161 0 0,5 1-906 0 0,-1-1-1 0 0,1 0 1 0 0,-1 1-1 0 0,1-1 1 0 0,0 1 0 0 0,0-1-1 0 0,0 0 1 0 0,0 1-1 0 0,0 1 1 0 0,-2 13-490 0 0,-2 0 322 0 0,0-1 0 0 0,-2 0 0 0 0,0 0 0 0 0,-10 17 0 0 0,-28 40 273 0 0,1-3 190 0 0,-21 35 150 0 0,21-39-372 0 0,-39 49 117 0 0,29-43 613 0 0,47-63-888 0 0,0 0 0 0 0,-1 0 1 0 0,0-1-1 0 0,-1 0 0 0 0,0 0 0 0 0,0 0 1 0 0,0-1-1 0 0,-13 7 0 0 0,18-12-100 0 0,1 1 0 0 0,0-1-1 0 0,0 1 1 0 0,0-1 0 0 0,0 1-1 0 0,1 0 1 0 0,-1 0 0 0 0,0 0 0 0 0,1 0-1 0 0,-1 0 1 0 0,1 0 0 0 0,0 0-1 0 0,0 0 1 0 0,0 0 0 0 0,0 1 0 0 0,0-1-1 0 0,0 1 1 0 0,1-1 0 0 0,-2 5-1 0 0,2-5 16 0 0,-2 17-62 0 0,0 0-1 0 0,2 0 0 0 0,0 0 1 0 0,4 20-1 0 0,-1 12 40 0 0,0 45-203 0 0,-5-92 227 0 0,-1-9 34 0 0,-3-11 38 0 0,6 15-56 0 0,-10-25-594 0 0,-8-43 0 0 0,9 19-117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3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197 127 15663 0 0,'15'-29'723'0'0,"12"-34"1"0"0,-13 28-451 0 0,-48 114 163 0 0,-35 97 1152 0 0,64-163-1586 0 0,-73 222 943 0 0,14-46 108 0 0,61-180-1188 0 0,4-7-4506 0 0,11-7 3617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11975 0 0,'0'0'267'0'0,"0"0"42"0"0,0 0 17 0 0,0 0-28 0 0,0 0-126 0 0,0 0 204 0 0,0 0 111 0 0,2 0 22 0 0,88-22 1982 0 0,-74 17-2573 0 0,181-47 1196 0 0,4 17 67 0 0,-192 34-1706 0 0,1 1 0 0 0,0 0-1 0 0,-1 1 1 0 0,1 0 0 0 0,0 0-1 0 0,-1 1 1 0 0,14 5 0 0 0,-9-3-1009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4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17503 0 0,'6'-6'858'0'0,"0"0"-714"0"0,0 0 0 0 0,1 0 0 0 0,-1 1 0 0 0,1 0 0 0 0,0 0 1 0 0,1 1-1 0 0,9-5 0 0 0,58-20 98 0 0,-36 16 356 0 0,8-3-276 0 0,0 1 1 0 0,1 3 0 0 0,51-6-1 0 0,-66 14-12 0 0,0 1 0 0 0,0 2 0 0 0,0 1-1 0 0,0 2 1 0 0,51 9 0 0 0,-67-7-527 0 0,0 1 0 0 0,0 1 0 0 0,26 13 0 0 0,-20-9-1587 0 0,0 0 290 0 0,-2-6-20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4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194 225 10135 0 0,'0'0'464'0'0,"-6"-6"151"0"0,5 5-585 0 0,-1 0 0 0 0,1 0 0 0 0,0-1 0 0 0,0 1 0 0 0,0-1 1 0 0,0 1-1 0 0,0-1 0 0 0,0 0 0 0 0,0 1 0 0 0,0-1 0 0 0,1 0 0 0 0,-1 0 0 0 0,1 1 0 0 0,-1-1 0 0 0,1 0 0 0 0,0-2 1 0 0,-1 0 111 0 0,2 1 0 0 0,-1-1 0 0 0,0 1 0 0 0,1-1 0 0 0,-1 1 0 0 0,1-1 0 0 0,0 1 0 0 0,2-4 0 0 0,-1 1 106 0 0,1 0-1 0 0,0 0 1 0 0,0 0-1 0 0,1 0 1 0 0,-1 1-1 0 0,1 0 0 0 0,1 0 1 0 0,8-9-1 0 0,5 0 468 0 0,1 2 0 0 0,38-21-1 0 0,-41 26-539 0 0,1 1-1 0 0,-1 1 0 0 0,1 1 0 0 0,1 0 1 0 0,-1 1-1 0 0,25 0 0 0 0,-13 0 46 0 0,-9 2-144 0 0,1 1 0 0 0,-1 1 0 0 0,1 0 0 0 0,-1 2 0 0 0,0 0 0 0 0,0 2 0 0 0,21 6 0 0 0,-38-10-76 0 0,0 1 0 0 0,0-1 0 0 0,0 0 0 0 0,1 1 0 0 0,-1 0 0 0 0,-1-1 0 0 0,1 1 0 0 0,0 0 0 0 0,0 1 0 0 0,-1-1 0 0 0,1 0 0 0 0,-1 1 0 0 0,0-1 0 0 0,0 1 0 0 0,3 4 0 0 0,-5-7 1 0 0,1 1 1 0 0,-1-1-1 0 0,1 1 0 0 0,-1-1 0 0 0,0 1 0 0 0,1-1 0 0 0,-1 1 1 0 0,0 0-1 0 0,1-1 0 0 0,-1 1 0 0 0,0 0 0 0 0,0-1 0 0 0,0 1 1 0 0,1 0-1 0 0,-1 0 0 0 0,0-1 0 0 0,0 1 0 0 0,0 0 0 0 0,0 0 0 0 0,0-1 1 0 0,0 1-1 0 0,0 0 0 0 0,-1 0 0 0 0,1 2 43 0 0,-1 0 51 0 0,1 0 0 0 0,0 0 0 0 0,0 0-1 0 0,-1-1 1 0 0,0 1 0 0 0,0 0 0 0 0,0 0 0 0 0,0-1 0 0 0,0 1-1 0 0,0 0 1 0 0,0-1 0 0 0,-1 1 0 0 0,0-1 0 0 0,1 0-1 0 0,-4 4 1 0 0,-4 3-184 0 0,0 0 0 0 0,-12 9 0 0 0,17-14-70 0 0,-49 38-118 0 0,-1-1 1 0 0,-2-3-1 0 0,-105 52 0 0 0,120-69 277 0 0,-42 17 0 0 0,90-46 0 0 0,9-4 0 0 0,-10 8 0 0 0,1 0 0 0 0,0 1 0 0 0,0 0 0 0 0,0 1 0 0 0,1-1 0 0 0,-1 1 0 0 0,1 1 0 0 0,14-2 0 0 0,5 1 0 0 0,32 2 0 0 0,-33 1 0 0 0,0 2 0 0 0,44 11 0 0 0,49 21 0 0 0,-85-25 0 0 0,-30-8 0 0 0,1 0 0 0 0,-1 0 0 0 0,0 0 0 0 0,0 0 0 0 0,0 0 0 0 0,6 5 0 0 0,-10-6 0 0 0,1-1 0 0 0,-1 0 0 0 0,0 0 0 0 0,1 1 0 0 0,-1-1 0 0 0,1 1 0 0 0,-1-1 0 0 0,0 0 0 0 0,1 1 0 0 0,-1-1 0 0 0,0 1 0 0 0,0-1 0 0 0,1 0 0 0 0,-1 1 0 0 0,0-1 0 0 0,0 1 0 0 0,0-1 0 0 0,1 1 0 0 0,-1-1 0 0 0,0 1 0 0 0,0 0 0 0 0,-3 4 0 0 0,3-5 0 0 0,-3 4 73 0 0,0 1-1 0 0,0-1 1 0 0,-1 0 0 0 0,0 0-1 0 0,1 0 1 0 0,-1-1 0 0 0,0 0-1 0 0,-1 1 1 0 0,1-1 0 0 0,-10 5-1 0 0,-5 1 477 0 0,-29 10-1 0 0,29-12-452 0 0,-46 14-96 0 0,-80 17 0 0 0,80-23 0 0 0,-79 28 0 0 0,116-32-33 0 0,-34 14 104 0 0,54-22-144 0 0,1 1 0 0 0,0 0-1 0 0,0 1 1 0 0,0-1 0 0 0,-10 11 0 0 0,17-15 9 0 0,0 0-1 0 0,-1 1 1 0 0,1-1 0 0 0,0 0 0 0 0,0 0 0 0 0,-1 1-1 0 0,1-1 1 0 0,0 0 0 0 0,-1 0 0 0 0,1 0-1 0 0,-1 0 1 0 0,1 1 0 0 0,0-1 0 0 0,-1 0 0 0 0,1 0-1 0 0,0 0 1 0 0,-1 0 0 0 0,1 0 0 0 0,-1 0-1 0 0,1 0 1 0 0,0 0 0 0 0,-1 0 0 0 0,0 0 0 0 0,1 0-640 0 0,-2 0-6122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4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70 13823 0 0,'-5'9'1388'0'0,"4"-5"-1205"0"0,1-3-97 0 0,1 0 0 0 0,-1 1-1 0 0,1-1 1 0 0,0 0 0 0 0,-1 0 0 0 0,1 0 0 0 0,0 1 0 0 0,0-1-1 0 0,0 0 1 0 0,0 0 0 0 0,0 0 0 0 0,0 0 0 0 0,0-1 0 0 0,0 1-1 0 0,1 1 1 0 0,1-1 58 0 0,1 1 0 0 0,-1-1 0 0 0,0 0 0 0 0,1 1 0 0 0,-1-2 0 0 0,1 1 0 0 0,-1 0 0 0 0,1-1 0 0 0,3 1 0 0 0,33-1 869 0 0,-35 0-906 0 0,28-4 439 0 0,1-1-1 0 0,-1-1 0 0 0,54-18 1 0 0,0 1-584 0 0,100-24 38 0 0,-182 46 8 0 0,-1 1 0 0 0,1 0 0 0 0,0 0 1 0 0,-1 0-1 0 0,1 0 0 0 0,0 1 0 0 0,-1 0 0 0 0,1 0 0 0 0,-1 0 0 0 0,7 2 0 0 0,6 4-454 0 0,21 12 0 0 0,-21-10-953 0 0,-7-3-3371 0 0,-2 0-1474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0,'0'0'399'0'0,"0"0"60"0"0,0 0 21 0 0,0 0-59 0 0,1 1-276 0 0,6 2-81 0 0,-1 1-1 0 0,0 0 1 0 0,0 0-1 0 0,0 0 0 0 0,0 1 1 0 0,-1-1-1 0 0,0 1 1 0 0,0 1-1 0 0,0-1 1 0 0,-1 1-1 0 0,0 0 1 0 0,0 0-1 0 0,0 0 0 0 0,-1 0 1 0 0,0 1-1 0 0,0-1 1 0 0,2 9-1 0 0,0 0 69 0 0,-1 1 0 0 0,0 0-1 0 0,-1 0 1 0 0,-1 0 0 0 0,-1 1-1 0 0,-1 25 1 0 0,-3 2 16 0 0,-2-1 1 0 0,-17 70-1 0 0,-39 80 1455 0 0,45-143-3896 0 0,16-48-2948 0 0,3 5-1641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47 17503 0 0,'10'-10'622'0'0,"-4"4"-297"0"0,0-1-1 0 0,0 2 1 0 0,13-10-1 0 0,-13 12-252 0 0,-5 3 299 0 0,-1 0 117 0 0,0 0 21 0 0,0 0-66 0 0,-2 9-278 0 0,0-5-101 0 0,0-1 0 0 0,0 0 0 0 0,0 1-1 0 0,-1-1 1 0 0,1 0 0 0 0,-1 0 0 0 0,0 0 0 0 0,0-1-1 0 0,0 1 1 0 0,-5 2 0 0 0,-35 21 1101 0 0,42-26-1149 0 0,-39 20 39 0 0,-1-3 0 0 0,-62 19 0 0 0,73-28-55 0 0,0-2 0 0 0,-39 4 0 0 0,23-8 48 0 0,42-2-227 0 0,-1 0 0 0 0,1-1 0 0 0,-1 1 0 0 0,1-1 0 0 0,-1 0 0 0 0,1 0 0 0 0,-6-2 0 0 0,-9-11-501 0 0,17 13 310 0 0,2 1-118 0 0,0 0-22 0 0,0 0 68 0 0,-17 6 276 0 0,6-1 166 0 0,0 0 0 0 0,1 1 0 0 0,-1 0 0 0 0,-18 15 0 0 0,-34 36 0 0 0,49-42 0 0 0,2-3 0 0 0,0 0 0 0 0,2 1 0 0 0,-11 15 0 0 0,21-28 0 0 0,-1 1 0 0 0,1-1 0 0 0,0 0 0 0 0,0 1 0 0 0,-1-1 0 0 0,1 1 0 0 0,0-1 0 0 0,0 0 0 0 0,-1 1 0 0 0,1-1 0 0 0,0 1 0 0 0,0-1 0 0 0,0 1 0 0 0,0-1 0 0 0,0 0 0 0 0,0 1 0 0 0,-1-1 0 0 0,1 1 0 0 0,0-1 0 0 0,0 1 0 0 0,1-1 0 0 0,-1 1 0 0 0,0-1 0 0 0,0 1 0 0 0,0-1 0 0 0,0 1 0 0 0,0-1 0 0 0,1 1 0 0 0,5 2 0 0 0,-6-3 0 0 0,7 3 0 0 0,0-1 0 0 0,0 1 0 0 0,1-1 0 0 0,-1-1 0 0 0,1 1 0 0 0,0-1 0 0 0,-1 0 0 0 0,16-1 0 0 0,6-2 0 0 0,29-5 0 0 0,-30 3 0 0 0,-8 1 0 0 0,-6 0 0 0 0,1 1 0 0 0,-1 1 0 0 0,1 0 0 0 0,-1 1 0 0 0,1 0 0 0 0,25 5 0 0 0,-29-3 0 0 0,-1 1 0 0 0,0 1 0 0 0,1 0 0 0 0,-2 0 0 0 0,1 0 0 0 0,0 2 0 0 0,-1-1 0 0 0,0 1 0 0 0,0 0 0 0 0,-1 1 0 0 0,12 12 0 0 0,-13-13 11 0 0,65 71 1039 0 0,-63-67-895 0 0,-1 1 0 0 0,-1 0 0 0 0,0 0 1 0 0,0 1-1 0 0,9 22 0 0 0,-16-32-91 0 0,1 0-1 0 0,0 0 1 0 0,-1 1-1 0 0,1-1 1 0 0,-1 0-1 0 0,0 1 1 0 0,1-1-1 0 0,-1 0 1 0 0,0 1 0 0 0,-1-1-1 0 0,1 1 1 0 0,0-1-1 0 0,-1 0 1 0 0,1 0-1 0 0,-1 1 1 0 0,0-1-1 0 0,0 0 1 0 0,0 0-1 0 0,0 0 1 0 0,0 0-1 0 0,0 0 1 0 0,0 0 0 0 0,-1 0-1 0 0,1 0 1 0 0,-1 0-1 0 0,1 0 1 0 0,-1-1-1 0 0,0 1 1 0 0,0-1-1 0 0,-3 3 1 0 0,-5 2-51 0 0,1-1 0 0 0,-1 0 0 0 0,0-1 0 0 0,0 0 0 0 0,-15 3 0 0 0,-302 67-13 0 0,199-49 0 0 0,79-15-12 0 0,-94 17-3997 0 0,121-26-3154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17503 0 0,'0'0'803'0'0,"0"0"-18"0"0,1 1-501 0 0,7 2-63 0 0,-1-1 1 0 0,0 1-1 0 0,1-1 0 0 0,-1-1 0 0 0,1 1 0 0 0,0-2 0 0 0,13 1 1 0 0,58-5 121 0 0,-76 4-360 0 0,271-39-35 0 0,-4-16 1132 0 0,146-24-60 0 0,-377 74-1020 0 0,1 1 0 0 0,0 2 0 0 0,0 2 0 0 0,79 9 0 0 0,-111-8 5 0 0,0 1 0 0 0,-1 0-1 0 0,1 0 1 0 0,-1 1 0 0 0,0 0-1 0 0,1 0 1 0 0,10 7 0 0 0,-16-9-146 0 0,0 1-1 0 0,0-1 1 0 0,0 0 0 0 0,-1 1-1 0 0,1 0 1 0 0,-1-1-1 0 0,1 1 1 0 0,-1 0 0 0 0,1 0-1 0 0,-1 0 1 0 0,0 0 0 0 0,0 0-1 0 0,0 0 1 0 0,0 0 0 0 0,0 1-1 0 0,-1-1 1 0 0,1 0 0 0 0,0 0-1 0 0,-1 1 1 0 0,0-1 0 0 0,0 0-1 0 0,0 1 1 0 0,0-1 0 0 0,0 0-1 0 0,0 1 1 0 0,0-1 0 0 0,-1 0-1 0 0,1 1 1 0 0,-2 3 0 0 0,-5 11-1393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151 154 8287 0 0,'0'0'382'0'0,"-6"-3"126"0"0,5 2-457 0 0,-1 0 1 0 0,1 0 0 0 0,0 0 0 0 0,0 0-1 0 0,0-1 1 0 0,0 1 0 0 0,0 0-1 0 0,0 0 1 0 0,0-1 0 0 0,0 1 0 0 0,0 0-1 0 0,0-1 1 0 0,1 1 0 0 0,-1-1-1 0 0,1 1 1 0 0,-1-1 0 0 0,1 1 0 0 0,0-1-1 0 0,-1-3 1 0 0,1 3 163 0 0,1 0-1 0 0,-1-1 1 0 0,0 1 0 0 0,1-1-1 0 0,0 1 1 0 0,0 0 0 0 0,-1-1-1 0 0,1 1 1 0 0,0 0 0 0 0,1 0-1 0 0,1-4 1 0 0,2 0 322 0 0,0 0 0 0 0,0 1 0 0 0,1-1-1 0 0,-1 1 1 0 0,1 0 0 0 0,0 0 0 0 0,9-4 0 0 0,-3 2-161 0 0,0 1 0 0 0,1 1 1 0 0,0 0-1 0 0,0 1 0 0 0,1 0 1 0 0,22-3-1 0 0,-15 5 165 0 0,0 0-1 0 0,0 2 1 0 0,37 3 0 0 0,-43-1-249 0 0,0 0 0 0 0,-1 1-1 0 0,0 1 1 0 0,15 6 0 0 0,-23-7-277 0 0,1-1 0 0 0,-1 1 0 0 0,-1 0 0 0 0,1 0 0 0 0,0 1 0 0 0,-1 0 1 0 0,0 0-1 0 0,0 0 0 0 0,0 1 0 0 0,0 0 0 0 0,5 6 0 0 0,-9-10-16 0 0,0 1-1 0 0,-1-1 0 0 0,1 0 1 0 0,0 1-1 0 0,-1-1 0 0 0,1 0 1 0 0,-1 1-1 0 0,1-1 0 0 0,-1 1 1 0 0,0-1-1 0 0,0 1 1 0 0,1-1-1 0 0,-1 1 0 0 0,0-1 1 0 0,0 1-1 0 0,0-1 0 0 0,-1 1 1 0 0,1 0-1 0 0,-1 1 1 0 0,0 0 8 0 0,0-1 0 0 0,0 1 1 0 0,-1-1-1 0 0,1 0 0 0 0,0 1 1 0 0,-1-1-1 0 0,0 0 0 0 0,0 0 1 0 0,0 0-1 0 0,-2 2 0 0 0,-5 2-191 0 0,0 1-1 0 0,-1-1 0 0 0,1-1 0 0 0,-13 6 0 0 0,-73 33-373 0 0,-131 82 0 0 0,181-97 558 0 0,-82 53 0 0 0,114-75 0 0 0,9-4 0 0 0,8-2 0 0 0,11-2 0 0 0,-14 1 0 0 0,259-39 1891 0 0,-230 33-1806 0 0,280-65-69 0 0,-143 25-16 0 0,-81 28-363 0 0,-49 12-3413 0 0,-22 4 381 0 0,5-1-3487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19351 0 0,'0'0'439'0'0,"0"0"62"0"0,1 1 33 0 0,11 1-71 0 0,-7 0-447 0 0,-1-1 1 0 0,1 0 0 0 0,0-1-1 0 0,0 0 1 0 0,0 1 0 0 0,0-1-1 0 0,-1-1 1 0 0,1 1 0 0 0,0-1-1 0 0,8-2 1 0 0,137-26-17 0 0,-60 9 0 0 0,-3 0 0 0 0,40 5-2096 0 0,-79 9-2828 0 0,-27 6 2368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15807 0 0,'0'0'727'0'0,"0"0"-22"0"0,-3 2-453 0 0,-13 13-499 0 0,1 1 0 0 0,0 0-1 0 0,-18 27 1 0 0,-10 12-192 0 0,41-53 472 0 0,1-1 0 0 0,-1 0-1 0 0,0 1 1 0 0,1-1 0 0 0,-1 0 0 0 0,0 0-1 0 0,-3 1 1 0 0,1 0 67 0 0,2-1 2 0 0,1-1 2 0 0,-6 2 10 0 0,5-1 36 0 0,-4-1-56 0 0,6 0-50 0 0,0 0 0 0 0,0 1 0 0 0,0-1 0 0 0,0 0 0 0 0,0 0 0 0 0,0 0 0 0 0,-1 0 0 0 0,1 0 0 0 0,0 0 0 0 0,0 0 0 0 0,0 0 0 0 0,0 0 0 0 0,0 0 0 0 0,0 0 0 0 0,0 0 0 0 0,-1 0 0 0 0,1 0 0 0 0,0 0 0 0 0,0 0 0 0 0,0 0 0 0 0,0 0 0 0 0,0 0 0 0 0,0 0 0 0 0,0-1 0 0 0,-1 1 0 0 0,1 0 0 0 0,0 0 0 0 0,0 0 0 0 0,0 0 0 0 0,0 0 0 0 0,0 0 0 0 0,0 0 0 0 0,0 0 0 0 0,0 0 0 0 0,0 0 0 0 0,0 0 0 0 0,0-1 0 0 0,0 1 0 0 0,-1 0 0 0 0,1 0 0 0 0,0 0 0 0 0,0 0 0 0 0,0 0 0 0 0,0 0 0 0 0,0 0 0 0 0,0-1 0 0 0,0 1 0 0 0,4-6-77 0 0,-1 0 0 0 0,1 0 0 0 0,0 0 0 0 0,1 1 0 0 0,-1-1 0 0 0,1 1 0 0 0,0 0 0 0 0,1 0 0 0 0,-1 1 0 0 0,1 0 0 0 0,0 0 1 0 0,0 0-1 0 0,0 0 0 0 0,0 1 0 0 0,8-2 0 0 0,-13 4 6 0 0,-1 1 1 0 0,1 0-1 0 0,0-1 1 0 0,-1 1-1 0 0,1 0 0 0 0,-1 0 1 0 0,1 0-1 0 0,0 0 1 0 0,-1 0-1 0 0,1 0 0 0 0,0 0 1 0 0,-1 0-1 0 0,1 0 1 0 0,-1 0-1 0 0,1 0 0 0 0,0 0 1 0 0,-1 0-1 0 0,1 0 1 0 0,0 1-1 0 0,-1-1 1 0 0,1 0-1 0 0,-1 0 0 0 0,1 1 1 0 0,-1-1-1 0 0,1 0 1 0 0,-1 1-1 0 0,1-1 0 0 0,-1 1 1 0 0,1-1-1 0 0,-1 1 1 0 0,1-1-1 0 0,-1 1 1 0 0,0-1-1 0 0,1 1 0 0 0,0 0 63 0 0,5 9-136 0 0,-5-6 107 0 0,0-1 1 0 0,-1 0-1 0 0,1 1 0 0 0,-1-1 0 0 0,1 1 1 0 0,-1-1-1 0 0,0 1 0 0 0,-1-1 0 0 0,1 0 1 0 0,-1 1-1 0 0,1-1 0 0 0,-1 1 0 0 0,0-1 1 0 0,0 0-1 0 0,-2 4 0 0 0,-3 5 443 0 0,0 0 1 0 0,-12 16-1 0 0,16-24-242 0 0,1-3-135 0 0,0 0-13 0 0,-4 4-85 0 0,3-3-171 0 0,9-13-586 0 0,-2 5-193 0 0,13-21-5307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0,'0'0'315'0'0,"0"0"45"0"0,0 0 21 0 0,0 0-49 0 0,2-1-220 0 0,12-8 342 0 0,2 1 0 0 0,-1 0 0 0 0,30-9 0 0 0,53-11 2202 0 0,-47 16-1956 0 0,1 2 0 0 0,0 3 0 0 0,0 2 0 0 0,0 2 0 0 0,1 3 0 0 0,-1 2 0 0 0,65 10 0 0 0,-49 1-175 0 0,-40-8-1753 0 0,-2-1-3294 0 0,-24-3-2985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19 19351 0 0,'2'-8'940'0'0,"-2"8"-902"0"0,0 0 1 0 0,1-1-1 0 0,-1 1 0 0 0,0 0 0 0 0,0-1 0 0 0,1 1 1 0 0,-1-1-1 0 0,0 1 0 0 0,0 0 0 0 0,0-1 0 0 0,0 1 1 0 0,0-1-1 0 0,0 1 0 0 0,0-1 0 0 0,0 1 0 0 0,0 0 0 0 0,0-1 1 0 0,0 1-1 0 0,0-1 0 0 0,0 1 0 0 0,0-1 0 0 0,0 1 1 0 0,0 0-1 0 0,0-1 0 0 0,-1 0 0 0 0,-7 10 513 0 0,-1 1 16 0 0,-22 22 540 0 0,-32 30-1097 0 0,18-22-10 0 0,2 2 0 0 0,2 1 0 0 0,2 3 0 0 0,-45 66 0 0 0,80-104 0 0 0,-1 0 0 0 0,5-5 0 0 0,1 5 0 0 0,0-7 0 0 0,0 0 1 0 0,0 1-1 0 0,0-1 0 0 0,0 0 1 0 0,1 0-1 0 0,-1 0 0 0 0,0 0 1 0 0,0-1-1 0 0,1 1 0 0 0,-1 0 1 0 0,1-1-1 0 0,-1 1 0 0 0,0 0 0 0 0,1-1 1 0 0,-1 0-1 0 0,1 1 0 0 0,2-1 1 0 0,0 1-15 0 0,0-1 0 0 0,1 1 0 0 0,-1-1 0 0 0,9-1 0 0 0,59-11-1673 0 0,140-14 1510 0 0,-51 12 2110 0 0,-114 10-2767 0 0,-43 3 341 0 0,0 0 1 0 0,0 0-1 0 0,0 0 1 0 0,-1 0-1 0 0,7-3 0 0 0,1-1-4332 0 0,-2 2-1613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1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17503 0 0,'0'0'399'0'0,"0"0"60"0"0,0 0 21 0 0,0 0-59 0 0,0 0-204 0 0,0 0 170 0 0,-1 2 101 0 0,-3 4-365 0 0,0 0 1 0 0,1 1-1 0 0,0-1 0 0 0,1 1 1 0 0,-1 0-1 0 0,1 0 0 0 0,0 0 1 0 0,-1 12-1 0 0,-9 27 327 0 0,-103 221 1229 0 0,93-220-1310 0 0,-137 231 874 0 0,72-137-881 0 0,66-106-503 0 0,5-8-738 0 0,1-1 0 0 0,1 2 0 0 0,-16 44 0 0 0,26-56-4638 0 0,2-4-1565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15 13823 0 0,'0'0'315'0'0,"0"0"45"0"0,0 0 21 0 0,0 0-49 0 0,-25-10 228 0 0,19 9-364 0 0,0-1 0 0 0,-1 1-1 0 0,1 1 1 0 0,-1-1 0 0 0,1 1 0 0 0,-1 0-1 0 0,1 1 1 0 0,-12 1 0 0 0,-5 3 153 0 0,-24 9 0 0 0,7-2 610 0 0,0-1-1084 0 0,0 1 1 0 0,-53 24 0 0 0,67-23 245 0 0,1 0 0 0 0,0 2 1 0 0,1 1-1 0 0,-28 24 0 0 0,51-40-121 0 0,0 0 0 0 0,1 1 0 0 0,-1-1 0 0 0,0 1 0 0 0,1-1 0 0 0,-1 1 0 0 0,1 0 0 0 0,-1-1 0 0 0,1 1 0 0 0,-1-1 0 0 0,1 1 0 0 0,0 0 0 0 0,-1-1 0 0 0,1 1 0 0 0,0 0 0 0 0,-1 0 0 0 0,1-1 0 0 0,0 1 0 0 0,0 0 0 0 0,0 0 0 0 0,-1-1 0 0 0,1 1 0 0 0,0 0 0 0 0,0 0 0 0 0,0 0 0 0 0,0-1 0 0 0,1 1 0 0 0,-1 0 0 0 0,0 0 0 0 0,0-1 0 0 0,0 1 0 0 0,1 1 0 0 0,0 0 0 0 0,-1 0 49 0 0,1 0 0 0 0,0 0 0 0 0,0 0 0 0 0,0 0-1 0 0,0 0 1 0 0,0 0 0 0 0,1 0 0 0 0,-1-1 0 0 0,0 1 0 0 0,1 0-1 0 0,-1-1 1 0 0,1 1 0 0 0,0-1 0 0 0,-1 0 0 0 0,1 0 0 0 0,0 1-1 0 0,0-1 1 0 0,0 0 0 0 0,3 1 0 0 0,6 2 315 0 0,1 0-1 0 0,13 4 1 0 0,-21-7-400 0 0,28 7 46 0 0,2 0-7 0 0,44 17 1 0 0,-67-20-4 0 0,0 0 0 0 0,-1 0 0 0 0,1 1 0 0 0,-1 1 0 0 0,0 0-1 0 0,-1 0 1 0 0,16 15 0 0 0,-12-8 0 0 0,-2 0 0 0 0,1 0 0 0 0,-2 1 0 0 0,0 1 0 0 0,16 32 0 0 0,-23-40 0 0 0,1 0 0 0 0,-1 1 0 0 0,-1-1 0 0 0,1 1 0 0 0,-1 0 0 0 0,-1 0 0 0 0,0-1 0 0 0,0 1 0 0 0,-1 0 0 0 0,0 0 0 0 0,0 0 0 0 0,-1 0 0 0 0,0 0 0 0 0,-3 11 0 0 0,2-16 0 0 0,1 1 0 0 0,-1-1 0 0 0,0 1 0 0 0,-1-1 0 0 0,1 0 0 0 0,-1 0 0 0 0,0 0 0 0 0,1 0 0 0 0,-2 0 0 0 0,1-1 0 0 0,0 1 0 0 0,-8 5 0 0 0,4-5 0 0 0,1 0 0 0 0,-1-1 0 0 0,0 1 0 0 0,0-1 0 0 0,0-1 0 0 0,0 1 0 0 0,-12 2 0 0 0,-6-2 0 0 0,0 0 0 0 0,-1-1 0 0 0,-45-4 0 0 0,59 2 0 0 0,0-1 0 0 0,1-1 0 0 0,-1 0 0 0 0,0-1 0 0 0,-14-5 0 0 0,25 8 0 0 0,0 0 0 0 0,0-1 0 0 0,0 1 0 0 0,0 0 0 0 0,0-1 0 0 0,0 1 0 0 0,1 0 0 0 0,-1-1 0 0 0,0 1 0 0 0,0-1 0 0 0,0 0 0 0 0,1 1 0 0 0,-1-1 0 0 0,0 1 0 0 0,1-1 0 0 0,-1 0 0 0 0,1 0 0 0 0,-1 1 0 0 0,0-1 0 0 0,1 0 0 0 0,0 0 0 0 0,-1 0 0 0 0,1 0 0 0 0,-1 0 0 0 0,1 1 0 0 0,0-1 0 0 0,0 0 0 0 0,0 0 0 0 0,-1 0 0 0 0,1 0 0 0 0,0 0 0 0 0,0 0 0 0 0,0 0 0 0 0,1 0 0 0 0,-1-1 0 0 0,1-1 0 0 0,0 0 0 0 0,0 0 0 0 0,1 0 0 0 0,-1 0 0 0 0,1 0 0 0 0,0 1 0 0 0,2-4 0 0 0,-3 5 0 0 0,20-25 0 0 0,2 2 0 0 0,47-40 0 0 0,-34 32 0 0 0,66-50 0 0 0,-13 11 0 0 0,-85 68-82 0 0,1-1-1 0 0,-2 1 1 0 0,1-1-1 0 0,0 0 1 0 0,-1-1 0 0 0,0 1-1 0 0,0-1 1 0 0,0 1-1 0 0,-1-1 1 0 0,1 0-1 0 0,-1 0 1 0 0,0 0 0 0 0,-1 0-1 0 0,1 0 1 0 0,-1 0-1 0 0,0-1 1 0 0,0 1-1 0 0,-1 0 1 0 0,1-1 0 0 0,-1 1-1 0 0,0-1 1 0 0,-2-5-1 0 0,2 2-118 0 0,-1 1-1 0 0,0-1 1 0 0,-1 1-1 0 0,1-1 1 0 0,-2 1-1 0 0,1 0 1 0 0,-1 0 0 0 0,-1 0-1 0 0,0 0 1 0 0,-5-9-1 0 0,8 16-168 0 0,1 1-118 0 0,0 0-22 0 0,0 0-206 0 0,0 0-857 0 0,0 0-379 0 0,-2 2-80 0 0,-6 10-15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15663 0 0,'0'0'356'0'0,"0"0"50"0"0,0 0 20 0 0,2 0-42 0 0,7-1-250 0 0,-9 1-133 0 0,1 0 0 0 0,-1 0 1 0 0,0-1-1 0 0,0 1 0 0 0,1 0 1 0 0,-1 0-1 0 0,0 0 1 0 0,1 0-1 0 0,-1 0 0 0 0,0 0 1 0 0,0 0-1 0 0,1 1 0 0 0,-1-1 1 0 0,0 0-1 0 0,1 0 1 0 0,-1 0-1 0 0,0 0 0 0 0,0 0 1 0 0,1 0-1 0 0,-1 0 0 0 0,0 1 1 0 0,0-1-1 0 0,1 0 1 0 0,-1 0-1 0 0,0 0 0 0 0,0 1 1 0 0,0-1-1 0 0,1 0 1 0 0,-1 0-1 0 0,0 0 0 0 0,0 1 1 0 0,0-1-1 0 0,0 0 0 0 0,0 0 1 0 0,1 1-1 0 0,-1-1 1 0 0,0 0-1 0 0,0 1 0 0 0,0-1 1 0 0,0 0-1 0 0,0 0 0 0 0,0 1 1 0 0,0-1-1 0 0,0 0 1 0 0,0 1-1 0 0,0-1 0 0 0,0 0 1 0 0,0 0-1 0 0,0 1 0 0 0,0-1 1 0 0,-1 0-1 0 0,1 1 1 0 0,0-1-1 0 0,0 0 0 0 0,0 0 1 0 0,0 1-1 0 0,0-1 0 0 0,0 0 1 0 0,-1 0-1 0 0,1 0 1 0 0,0 1-1 0 0,-2 4 185 0 0,1 0-1 0 0,-1 0 1 0 0,0 0 0 0 0,0 0 0 0 0,-1-1 0 0 0,1 1-1 0 0,-1-1 1 0 0,-3 5 0 0 0,-3 0-374 0 0,0 0 0 0 0,-19 15 0 0 0,27-23-4295 0 0,1-1-1565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185 109 10135 0 0,'0'0'464'0'0,"0"0"-9"0"0,0 0-223 0 0,0 0 156 0 0,0 0 100 0 0,2 0 21 0 0,5-2-178 0 0,0-1-1 0 0,0 0 1 0 0,0 0-1 0 0,0 0 1 0 0,-1-1 0 0 0,0 1-1 0 0,8-7 1 0 0,20-11-248 0 0,-9 7 603 0 0,-17 9-474 0 0,1 1 1 0 0,0-1-1 0 0,0 1 0 0 0,0 1 1 0 0,11-3-1 0 0,1 1-198 0 0,29-4-8 0 0,-45 8-7 0 0,0 0 1 0 0,0 1-1 0 0,0 0 1 0 0,0 0 0 0 0,0 1-1 0 0,0 0 1 0 0,7 1-1 0 0,-11-1 1 0 0,1-1 0 0 0,-1 1 0 0 0,0-1 0 0 0,1 1 0 0 0,-1 0 0 0 0,1-1 0 0 0,-1 1 0 0 0,0 0 0 0 0,0 0 0 0 0,1 0 0 0 0,-1 0 0 0 0,0 0 0 0 0,0 0 0 0 0,0 1 0 0 0,0-1 0 0 0,0 0 0 0 0,-1 0 0 0 0,1 1 0 0 0,1 1 0 0 0,-2-1 0 0 0,1 0 0 0 0,0 1 0 0 0,-1-1 0 0 0,1 1 0 0 0,-1-1 0 0 0,0 1 0 0 0,0-1 0 0 0,0 1 0 0 0,0-1 0 0 0,-1 5 0 0 0,-2 3 0 0 0,0-1 0 0 0,0 0 0 0 0,0 0 0 0 0,-10 16 0 0 0,-20 29 0 0 0,11-20 0 0 0,14-24 0 0 0,0 0 0 0 0,0-1 0 0 0,-1 0 0 0 0,0 0 0 0 0,-1-1 0 0 0,-14 10 0 0 0,-19 18 0 0 0,6-3 0 0 0,-38 39 0 0 0,23-19 0 0 0,30-32 0 0 0,1 1 0 0 0,1 0 0 0 0,-22 35 0 0 0,1 3 0 0 0,36-52 0 0 0,5-8 0 0 0,0 0 0 0 0,0 0 0 0 0,0 0 0 0 0,1 0 0 0 0,-1-1 0 0 0,0 1 0 0 0,0 0 0 0 0,0 0 0 0 0,1 0 0 0 0,-1 0 0 0 0,0 0 0 0 0,0 0 0 0 0,0 0 0 0 0,1 0 0 0 0,-1 0 0 0 0,0 0 0 0 0,0 0 0 0 0,0 0 0 0 0,1 0 0 0 0,-1 0 0 0 0,0 0 0 0 0,0 0 0 0 0,0 0 0 0 0,1 0 0 0 0,-1 0 0 0 0,0 0 0 0 0,0 0 0 0 0,0 0 0 0 0,1 0 0 0 0,-1 0 0 0 0,0 0 0 0 0,0 0 0 0 0,0 0 0 0 0,1 1 0 0 0,-1-1 0 0 0,0 0 0 0 0,0 0 0 0 0,0 0 0 0 0,0 0 0 0 0,0 1 0 0 0,1-1 0 0 0,-1 0 0 0 0,0 0 0 0 0,0 0 0 0 0,0 0 0 0 0,0 1 0 0 0,0-1 0 0 0,0 0 0 0 0,0 0 0 0 0,0 0 0 0 0,0 1 0 0 0,0-1 0 0 0,0 0 0 0 0,0 0 0 0 0,0 1 0 0 0,0-1 0 0 0,0 0 0 0 0,0 0 0 0 0,0 0 0 0 0,0 1 0 0 0,0-1 0 0 0,0 0 0 0 0,0 0 0 0 0,0 0 0 0 0,0 1 0 0 0,0-1 0 0 0,0 0 0 0 0,0 0 0 0 0,25-9 1199 0 0,26-13 0 0 0,-32 13-6 0 0,1 0 1 0 0,39-10 0 0 0,16-3-1029 0 0,-70 19-3173 0 0,-11 3 574 0 0,5-1 1408 0 0,-16 0-6290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74 6447 0 0,'0'0'142'0'0,"0"0"22"0"0,0 0 13 0 0,-8 5 12 0 0,-2-1-2370 0 0,-1-1 4465 0 0,0 1 6487 0 0,27-2-5341 0 0,15-3-2763 0 0,-1-1 0 0 0,40-9-1 0 0,58-19-475 0 0,-75 16-238 0 0,0 3-1 0 0,59-6 0 0 0,-91 15 4 0 0,-18 1-15 0 0,1 0-1 0 0,0 0 1 0 0,0 1-1 0 0,0 0 1 0 0,0 0-1 0 0,0 0 1 0 0,0 0 0 0 0,0 0-1 0 0,0 1 1 0 0,0 0-1 0 0,0 0 1 0 0,0 0 0 0 0,5 2-1 0 0,-8-2-448 0 0,-1-1-4 0 0,1 2 0 0 0,5 11-185 0 0,-4-9-4656 0 0,-2-4-261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0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10135 0 0,'0'0'231'0'0,"0"0"29"0"0,0 0 19 0 0,0 0 105 0 0,0 0 410 0 0,0 0 184 0 0,0 0 40 0 0,0 0-63 0 0,0 0-290 0 0,0 0-121 0 0,0 0-28 0 0,-8 0 508 0 0,-3 2-840 0 0,1 1 0 0 0,-1 0 0 0 0,1 1 0 0 0,0 0 0 0 0,0 0 1 0 0,0 1-1 0 0,1 1 0 0 0,-14 9 0 0 0,7-5-193 0 0,-23 12 1 0 0,-9-1 8 0 0,-1-2 0 0 0,-51 14 0 0 0,57-21-76 0 0,27-7 377 0 0,-1 0 0 0 0,1-1 0 0 0,-1-1 1 0 0,0-1-1 0 0,0 0 0 0 0,-21 0 0 0 0,37-2-292 0 0,0 0-9 0 0,0 0 0 0 0,1 0 1 0 0,-1 0-1 0 0,1 0 0 0 0,-1 0 1 0 0,0 0-1 0 0,1 0 0 0 0,-1 0 0 0 0,0 0 1 0 0,1 0-1 0 0,-1 0 0 0 0,1 0 0 0 0,-1-1 1 0 0,0 1-1 0 0,1 0 0 0 0,-1 0 1 0 0,1-1-1 0 0,-1 1 0 0 0,1 0 0 0 0,-1-1 1 0 0,1 1-1 0 0,-1 0 0 0 0,1-1 1 0 0,-1 1-1 0 0,0-1 0 0 0,-3-4-64 0 0,3 4-273 0 0,1 1-138 0 0,0 0-33 0 0,-8 29-100 0 0,6-22 608 0 0,0 0 0 0 0,0 1 0 0 0,-1-1 0 0 0,0 0 0 0 0,0 0 0 0 0,-9 11 0 0 0,-31 39 0 0 0,7-11 0 0 0,5-9 0 0 0,30-32 0 0 0,7-5 0 0 0,7-5 0 0 0,-13 5 0 0 0,59-25 0 0 0,-20 7 0 0 0,65-19 0 0 0,-96 35 0 0 0,0 0 0 0 0,0 0 0 0 0,1 1 0 0 0,-1 1 0 0 0,0-1 0 0 0,1 1 0 0 0,-1 1 0 0 0,1-1 0 0 0,-1 2 0 0 0,0-1 0 0 0,0 1 0 0 0,0 0 0 0 0,0 1 0 0 0,0-1 0 0 0,14 9 0 0 0,24 20 0 0 0,43 40 0 0 0,-43-34 0 0 0,-37-30 0 0 0,0-1 0 0 0,1 0 0 0 0,-1 0 0 0 0,1-1 0 0 0,0-1 0 0 0,16 5 0 0 0,-26-9 0 0 0,0 0-1 0 0,1 0 1 0 0,-1 0 0 0 0,0 0-1 0 0,0 0 1 0 0,1 0 0 0 0,-1 0-1 0 0,0 0 1 0 0,1 0 0 0 0,-1 0-1 0 0,0 1 1 0 0,0-1 0 0 0,1 0-1 0 0,-1 0 1 0 0,0 0 0 0 0,0 0-1 0 0,0 0 1 0 0,1 0-1 0 0,-1 1 1 0 0,0-1 0 0 0,0 0-1 0 0,0 0 1 0 0,1 0 0 0 0,-1 0-1 0 0,0 1 1 0 0,0-1 0 0 0,0 0-1 0 0,0 0 1 0 0,1 0 0 0 0,-1 1-1 0 0,0-1 1 0 0,0 0-1 0 0,0 0 1 0 0,0 1 0 0 0,0-1-1 0 0,0 0 1 0 0,0 0 0 0 0,0 1-1 0 0,0-1 1 0 0,0 0 0 0 0,0 1-1 0 0,0-1 1 0 0,0 0 0 0 0,0 1-1 0 0,-5 3 72 0 0,5-4-62 0 0,-15 11 471 0 0,-1-1 0 0 0,-1 0 0 0 0,-29 12 0 0 0,9-4-472 0 0,-61 30 407 0 0,-93 52 1218 0 0,130-64-3017 0 0,59-35 872 0 0,2-1 0 0 0,0 0 0 0 0,1-3 255 0 0,0 0 0 0 0,0 0 1 0 0,0 1-1 0 0,1-1 0 0 0,-1 0 0 0 0,0 1 0 0 0,1-1 0 0 0,0 1 0 0 0,0 0 0 0 0,0 0 0 0 0,0-1 1 0 0,0 1-1 0 0,0 0 0 0 0,3-1 0 0 0,11-10-1267 0 0,2 0-11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2759 0 0,'0'0'0'0'0,"5"-6"112"0"0,-4-2-32 0 0,3 1 16 0 0,0 1-96 0 0,-4 6 0 0 0,0 0 0 0 0,0 0 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2759 0 0,'5'-8'0'0'0,"0"1"112"0"0,1-10-32 0 0,5 1 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131 585 3223 0 0,'5'44'312'0'0,"0"-26"15"0"0,-2-9 1736 0 0,-1 2 5587 0 0,-15-18-7096 0 0,7 4-445 0 0,1 0 1 0 0,1 0 0 0 0,-1-1 0 0 0,0 0 0 0 0,1 0-1 0 0,0 0 1 0 0,-7-9 0 0 0,-24-38 312 0 0,24 32-185 0 0,5 9-77 0 0,0-1 0 0 0,1 0 1 0 0,1-1-1 0 0,-1 1 0 0 0,2-1 1 0 0,0 1-1 0 0,-2-18 0 0 0,2 5 84 0 0,1 0 0 0 0,2-42-1 0 0,2 33-207 0 0,2-1-1 0 0,1 1 1 0 0,2 0-1 0 0,1 1 1 0 0,18-46 0 0 0,-23 70-44 0 0,1-1 1 0 0,0 1 0 0 0,0 0 0 0 0,1 1-1 0 0,0-1 1 0 0,0 1 0 0 0,0 0-1 0 0,13-12 1 0 0,-11 14-23 0 0,-6 4 114 0 0,-1 1 69 0 0,0 0 20 0 0,5 14 319 0 0,41 133 896 0 0,-37-121-1353 0 0,2 1 0 0 0,22 37 0 0 0,1 3-372 0 0,-33-64 332 0 0,0 0-706 0 0,0 0 0 0 0,1 0 0 0 0,-1 0-1 0 0,1 0 1 0 0,3 3 0 0 0,-5-6-5081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0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9871 0 0,'0'0'440'0'0,"0"0"88"0"0,0 0-424 0 0,0 0-104 0 0,0 0 0 0 0,0 0 0 0 0,-12 7 0 0 0,12-7 72 0 0,-9 5-72 0 0,9-5 64 0 0,-9 6-152 0 0,9-6-32 0 0,-9 6-8 0 0,9-6 0 0 0,-10 6-720 0 0,-1 1-144 0 0,-1 1-32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125 252 8287 0 0,'0'0'191'0'0,"0"0"26"0"0,0 0 9 0 0,1-1-34 0 0,3-2-78 0 0,-3 2 274 0 0,-1 1 110 0 0,0 0 12 0 0,0 0 70 0 0,0 0 286 0 0,0 0 124 0 0,0 0 30 0 0,-11 18 1144 0 0,-85 114-1032 0 0,92-127-1147 0 0,-15 16 102 0 0,19-20 284 0 0,3-11 626 0 0,9-11-1233 0 0,1 0 1 0 0,1 1-1 0 0,0 0 0 0 0,34-33 0 0 0,-17 18 31 0 0,-8 11 205 0 0,1 0 0 0 0,1 1 0 0 0,1 1 0 0 0,1 2 0 0 0,1 1 0 0 0,0 1 0 0 0,1 1 0 0 0,1 1 0 0 0,51-17 0 0 0,-62 26 0 0 0,0 1 0 0 0,0 1 0 0 0,24-3 0 0 0,-42 8 0 0 0,-1 0 0 0 0,0 0 0 0 0,0-1 0 0 0,0 1 0 0 0,1 0 0 0 0,-1 0 0 0 0,0 0 0 0 0,0 0 0 0 0,1 0 0 0 0,-1 0 0 0 0,0 0 0 0 0,0 0 0 0 0,1 0 0 0 0,-1 0 0 0 0,0 0 0 0 0,0 0 0 0 0,0 0 0 0 0,1 0 0 0 0,-1 0 0 0 0,0 0 0 0 0,0 0 0 0 0,1 0 0 0 0,-1 0 0 0 0,0 0 0 0 0,0 0 0 0 0,1 0 0 0 0,-1 1 0 0 0,0-1 0 0 0,0 0 0 0 0,0 0 0 0 0,1 0 0 0 0,-1 0 0 0 0,0 1 0 0 0,0-1 0 0 0,0 0 0 0 0,0 0 0 0 0,1 0 0 0 0,-1 1 0 0 0,0-1 0 0 0,0 0 0 0 0,0 0 0 0 0,0 0 0 0 0,0 1 0 0 0,0-1 0 0 0,0 0 0 0 0,-3 7 0 0 0,2-7 0 0 0,-11 19 396 0 0,0-2 0 0 0,-27 30 0 0 0,-10 13 392 0 0,25-26-785 0 0,2 2 0 0 0,1 0-1 0 0,2 1 1 0 0,2 1 0 0 0,-14 43-1 0 0,29-60-296 0 0,2-16-288 0 0,11-3-4952 0 0,2-5-80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11975 0 0,'-1'1'267'0'0,"-9"10"-4"0"0,-1-1 0 0 0,0 0 1 0 0,-14 9-1 0 0,0 1 165 0 0,-8 6 19 0 0,18-15 46 0 0,1 0 1 0 0,1 1-1 0 0,-16 16 1 0 0,26-24-412 0 0,-1 1 0 0 0,1 0 0 0 0,0-1 0 0 0,0 1 0 0 0,1 0 1 0 0,-1 0-1 0 0,1 1 0 0 0,0-1 0 0 0,0 0 0 0 0,1 1 0 0 0,0-1 0 0 0,0 1 0 0 0,0 0 0 0 0,0 8 0 0 0,1-11-53 0 0,0 1 1 0 0,0-1-1 0 0,0 0 0 0 0,1 1 1 0 0,-1-1-1 0 0,1 0 0 0 0,0 0 0 0 0,0 1 1 0 0,0-1-1 0 0,0 0 0 0 0,0 0 0 0 0,1 0 1 0 0,0 0-1 0 0,-1 0 0 0 0,1-1 0 0 0,0 1 1 0 0,0 0-1 0 0,1-1 0 0 0,-1 0 0 0 0,0 1 1 0 0,1-1-1 0 0,0 0 0 0 0,-1 0 0 0 0,1 0 1 0 0,0-1-1 0 0,0 1 0 0 0,0-1 0 0 0,0 1 1 0 0,0-1-1 0 0,0 0 0 0 0,1 0 0 0 0,-1-1 1 0 0,0 1-1 0 0,7 0 0 0 0,0 0 64 0 0,0-1 0 0 0,0 0 0 0 0,-1-1 1 0 0,1 0-1 0 0,0 0 0 0 0,0-1 0 0 0,-1-1 0 0 0,1 1 0 0 0,-1-1 0 0 0,17-9 0 0 0,-20 9-93 0 0,1-1 0 0 0,-1 0 0 0 0,0-1 0 0 0,0 0 0 0 0,0 0 0 0 0,0 0 0 0 0,-1 0 0 0 0,9-12 0 0 0,-12 14 0 0 0,0 0 0 0 0,0 0 0 0 0,-1 0 0 0 0,1 0 0 0 0,-1 0 0 0 0,0 0 0 0 0,1 0 0 0 0,-1-1 0 0 0,-1 1 0 0 0,1 0 0 0 0,0-1 0 0 0,-1 1 0 0 0,0-1 0 0 0,0 1 0 0 0,0 0 0 0 0,0-1 0 0 0,0 1 0 0 0,-1-1 0 0 0,1 1 0 0 0,-1 0 0 0 0,-2-7 0 0 0,2 8-52 0 0,0 0-1 0 0,-1 0 1 0 0,1 0 0 0 0,0 0-1 0 0,-1 1 1 0 0,1-1-1 0 0,-1 0 1 0 0,1 1-1 0 0,-1-1 1 0 0,0 1 0 0 0,0 0-1 0 0,0-1 1 0 0,0 1-1 0 0,1 0 1 0 0,-2 0-1 0 0,1 0 1 0 0,0 0 0 0 0,-2 0-1 0 0,-3-1-146 0 0,1 1 0 0 0,-1 0 0 0 0,1 0-1 0 0,-13 0 1 0 0,18 1 147 0 0,0 0-1 0 0,0 1 1 0 0,1-1-1 0 0,-1 0 1 0 0,0 0-1 0 0,0 0 1 0 0,0 0 0 0 0,1-1-1 0 0,-1 1 1 0 0,0 0-1 0 0,0 0 1 0 0,1 0-1 0 0,-1-1 1 0 0,0 1-1 0 0,0 0 1 0 0,1-1-1 0 0,-1 1 1 0 0,0-1 0 0 0,1 1-1 0 0,-1 0 1 0 0,0-1-1 0 0,1 0 1 0 0,-1 1-1 0 0,1-1 1 0 0,-1 1-1 0 0,1-1 1 0 0,-1 0-1 0 0,1 1 1 0 0,-1-1-1 0 0,1 0 1 0 0,0 1 0 0 0,-1-1-1 0 0,1 0 1 0 0,0 0-1 0 0,0 0 1 0 0,0 1-1 0 0,-1-1 1 0 0,1 0-1 0 0,0 0 1 0 0,0 1-1 0 0,0-1 1 0 0,0 0-1 0 0,0 0 1 0 0,0 0 0 0 0,1 1-1 0 0,-1-1 1 0 0,0 0-1 0 0,0 0 1 0 0,1 0-1 0 0,-1 1 1 0 0,0-1-1 0 0,1 0 1 0 0,-1 1-1 0 0,1-2 1 0 0,2-4-304 0 0,0-1-1 0 0,0 1 1 0 0,1-1 0 0 0,5-6 0 0 0,-5 7 126 0 0,20-27-794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10135 0 0,'0'0'231'0'0,"0"0"29"0"0,0 0 19 0 0,-10 15 1487 0 0,-14 26 783 0 0,-41 73 881 0 0,-29 60-2657 0 0,61-107-773 0 0,-212 382 0 0 0,168-316-6 0 0,4-6-1372 0 0,61-108-472 0 0,-23 23 1 0 0,27-33 683 0 0,1 0-369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45 278 15663 0 0,'-9'4'156'0'0,"6"-2"2"0"0,0-1-1 0 0,0 1 0 0 0,0-1 1 0 0,0 0-1 0 0,0 0 0 0 0,-1 0 1 0 0,1 0-1 0 0,-7 0 0 0 0,42-12 62 0 0,103-28 1466 0 0,229-68 647 0 0,-360 106-2345 0 0,309-108-850 0 0,-289 99-343 0 0,0 1-3684 0 0,-5 3-1354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88 8287 0 0,'20'-4'191'0'0,"-16"4"26"0"0,-4 0 9 0 0,2-7 4 0 0,3-9-230 0 0,2 0 0 0 0,-6 13 132 0 0,0 0 0 0 0,0 0-1 0 0,-1-1 1 0 0,0 1 0 0 0,1 0-1 0 0,-1-4 1 0 0,0 6-92 0 0,0 0 470 0 0,0 1 70 0 0,-6-7 1276 0 0,5 6-1807 0 0,-1 0-1 0 0,1 0 0 0 0,-1 0 1 0 0,1 0-1 0 0,-1 0 0 0 0,0 1 1 0 0,0-1-1 0 0,1 0 0 0 0,-1 1 1 0 0,0-1-1 0 0,0 1 0 0 0,0 0 1 0 0,1-1-1 0 0,-1 1 0 0 0,0 0 1 0 0,0 0-1 0 0,0 0 0 0 0,0 1 1 0 0,1-1-1 0 0,-1 0 0 0 0,0 1 0 0 0,0-1 1 0 0,-2 2-1 0 0,-7 2 282 0 0,1 0 0 0 0,-18 11 0 0 0,15-8-236 0 0,-5 2 150 0 0,1 0 0 0 0,0 1 0 0 0,1 1 0 0 0,0 0 0 0 0,-18 17 0 0 0,24-18-156 0 0,-6 6 16 0 0,0 0 0 0 0,1 1 0 0 0,1 0 0 0 0,-21 33 0 0 0,33-44-104 0 0,-1-1 0 0 0,1 1 0 0 0,0 0 0 0 0,1 0 0 0 0,-1 0 0 0 0,1 1 0 0 0,1-1 0 0 0,-1 0 0 0 0,1 7 0 0 0,0-12 14 0 0,0 0 1 0 0,0 0-1 0 0,0-1 0 0 0,0 1 0 0 0,0 0 1 0 0,0 0-1 0 0,1 0 0 0 0,-1 0 0 0 0,0 0 0 0 0,0 0 1 0 0,1 0-1 0 0,-1 0 0 0 0,1 0 0 0 0,-1-1 1 0 0,1 1-1 0 0,-1 0 0 0 0,1 0 0 0 0,0-1 1 0 0,-1 1-1 0 0,1 0 0 0 0,1 1 0 0 0,0-2 44 0 0,-1 1-1 0 0,1 0 1 0 0,-1-1 0 0 0,1 1-1 0 0,-1-1 1 0 0,1 1-1 0 0,0-1 1 0 0,-1 0-1 0 0,1 0 1 0 0,0 0 0 0 0,2 0-1 0 0,1 0 57 0 0,0-1 1 0 0,0 0-1 0 0,0 0 0 0 0,-1 0 0 0 0,1 0 1 0 0,-1-1-1 0 0,1 0 0 0 0,4-2 0 0 0,22-20-96 0 0,-24 18-19 0 0,0 0 1 0 0,16-9-1 0 0,-11 5 7 0 0,7-6-76 0 0,-18 15-267 0 0,7-4-1238 0 0,-4 6 1567 0 0,-3-1 8 0 0,-1 0 0 0 0,1 0-1 0 0,-1 0 1 0 0,1 0-1 0 0,0 0 1 0 0,-1 0 0 0 0,1 1-1 0 0,-1-1 1 0 0,1 0 0 0 0,-1 0-1 0 0,1 0 1 0 0,-1 1-1 0 0,1-1 1 0 0,0 0 0 0 0,-1 1-1 0 0,0-1 1 0 0,1 0 0 0 0,-1 1-1 0 0,1-1 1 0 0,-1 1-1 0 0,1-1 1 0 0,-1 0 0 0 0,0 1-1 0 0,1-1 1 0 0,-1 2 0 0 0,6 6 1 0 0,-3-5 22 0 0,0 0-1 0 0,0 0 0 0 0,0-1 1 0 0,1 1-1 0 0,-1-1 1 0 0,1 1-1 0 0,-1-1 0 0 0,1 0 1 0 0,0 0-1 0 0,0-1 0 0 0,0 1 1 0 0,8 1-1 0 0,-6-2-204 0 0,1 1 0 0 0,-1-2 1 0 0,1 1-1 0 0,0-1 0 0 0,-1 0 0 0 0,1 0 0 0 0,10-2 0 0 0,0-2-5638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2 206 8287 0 0,'0'0'382'0'0,"0"0"-8"0"0,0 2-170 0 0,1 5 285 0 0,0 0 1 0 0,-1-1-1 0 0,0 1 0 0 0,0 0 0 0 0,-1 0 0 0 0,-1 8 0 0 0,2-14 23 0 0,0-1 0 0 0,0 2 2368 0 0,-1-4-1092 0 0,1-10-474 0 0,3-18-640 0 0,1 18-696 0 0,0 0 0 0 0,1 1 0 0 0,0-1 0 0 0,1 1 0 0 0,1 0 0 0 0,0 1 0 0 0,0 0 0 0 0,1 0 0 0 0,0 0 0 0 0,1 1 0 0 0,0 0 0 0 0,0 1 0 0 0,19-13 0 0 0,-15 12-29 0 0,0 1 0 0 0,1 0-1 0 0,0 1 1 0 0,0 1 0 0 0,1 0 0 0 0,-1 1-1 0 0,1 0 1 0 0,1 1 0 0 0,-1 1-1 0 0,27-2 1 0 0,-39 5 51 0 0,-1 0 0 0 0,0-1 0 0 0,0 1 0 0 0,1 1 0 0 0,-1-1 0 0 0,0 0 0 0 0,0 1 0 0 0,1-1 0 0 0,-1 1 0 0 0,0-1 0 0 0,0 1 0 0 0,0 0 0 0 0,0 0 0 0 0,0 0 0 0 0,0 0 0 0 0,3 3 0 0 0,-3-2 0 0 0,-1-1 0 0 0,0 1 0 0 0,0-1 0 0 0,0 1 0 0 0,0 0 0 0 0,0 0 0 0 0,-1-1 0 0 0,1 1 0 0 0,0 0 0 0 0,-1 0 0 0 0,0 0 0 0 0,1 0 0 0 0,-1 0 0 0 0,0 0 0 0 0,0-1 0 0 0,0 1 0 0 0,0 0 0 0 0,0 0 0 0 0,-1 4 0 0 0,-1 3 0 0 0,0-1 0 0 0,0 1 0 0 0,0 0 0 0 0,-1-1 0 0 0,-1 0 0 0 0,-5 10 0 0 0,-1-1 0 0 0,-21 27 0 0 0,25-37-55 0 0,1 0 0 0 0,0 0-1 0 0,0 1 1 0 0,1 0 0 0 0,0 0-1 0 0,0 0 1 0 0,-2 9 0 0 0,6-16-27 0 0,-1-1 0 0 0,1 1 1 0 0,0 0-1 0 0,0-1 0 0 0,0 1 1 0 0,0 0-1 0 0,0-1 0 0 0,0 1 1 0 0,0 0-1 0 0,1 0 1 0 0,-1-1-1 0 0,0 1 0 0 0,0 0 1 0 0,0-1-1 0 0,1 1 0 0 0,-1-1 1 0 0,0 1-1 0 0,1 0 0 0 0,-1-1 1 0 0,0 1-1 0 0,1-1 0 0 0,-1 1 1 0 0,1-1-1 0 0,-1 1 1 0 0,2 0-1 0 0,5 3-6057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77 4607 0 0,'0'0'208'0'0,"0"-1"-9"0"0,-2-2-82 0 0,0 0 385 0 0,0-1-1 0 0,0 1 0 0 0,0 0 0 0 0,1-1 0 0 0,-1 1 0 0 0,1-1 0 0 0,0 0 1 0 0,0 0-1 0 0,1 1 0 0 0,-1-1 0 0 0,1 0 0 0 0,0 0 0 0 0,0-6 0 0 0,1 4-1106 0 0,1-2 4346 0 0,-1 6 272 0 0,-4 10-2446 0 0,-2 8-1523 0 0,-1 0-1 0 0,0-1 0 0 0,-1 1 1 0 0,-1-1-1 0 0,0-1 1 0 0,-1 1-1 0 0,-1-2 1 0 0,0 1-1 0 0,-1-1 0 0 0,-1-1 1 0 0,1 0-1 0 0,-2 0 1 0 0,-13 9-1 0 0,18-16-31 0 0,3-1-413 0 0,-1 0 1 0 0,1 0-1 0 0,-1-1 0 0 0,0 1 0 0 0,0-1 1 0 0,-12 4-1 0 0,17-7-622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68 203 15663 0 0,'0'0'356'0'0,"0"0"50"0"0,0 0 20 0 0,0 0-42 0 0,-1 0-250 0 0,-5 3-132 0 0,1-1 1 0 0,0 1 0 0 0,0 0 0 0 0,0 0 0 0 0,-5 4-1 0 0,-1 0-4 0 0,-7 9 438 0 0,17-16 51 0 0,1 0 22 0 0,0 0-66 0 0,1-1-294 0 0,10-11-144 0 0,0 1-1 0 0,0 1 0 0 0,24-18 1 0 0,45-23-8 0 0,-28 19 4 0 0,-27 16-1 0 0,52-33 0 0 0,-64 42 0 0 0,0 0 0 0 0,1 1 0 0 0,28-8 0 0 0,-41 13 0 0 0,1 1 0 0 0,0-1 0 0 0,-1 1 0 0 0,1 0 0 0 0,0 0 0 0 0,-1-1 0 0 0,1 1 0 0 0,0 0 0 0 0,-1 0 0 0 0,1 0 0 0 0,0 1 0 0 0,-1-1 0 0 0,1 0 0 0 0,0 1 0 0 0,-1-1 0 0 0,1 1 0 0 0,-1-1 0 0 0,1 1 0 0 0,-1 0 0 0 0,1 0 0 0 0,1 1 0 0 0,-1 0 0 0 0,-1-1 0 0 0,0 1 0 0 0,0 0 0 0 0,0 0 0 0 0,0 0 0 0 0,0 0 0 0 0,0 0 0 0 0,0 0 0 0 0,0 0 0 0 0,-1 0 0 0 0,1 1 0 0 0,-1-1 0 0 0,0 0 0 0 0,0 0 0 0 0,0 4 0 0 0,0 5 0 0 0,0 0 0 0 0,-1 0 0 0 0,-1 0 0 0 0,0 0 0 0 0,-5 17 0 0 0,-24 54 0 0 0,16-44 0 0 0,-12 37-201 0 0,27-73-850 0 0,0-2-385 0 0,2-3-78 0 0,8-9-20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15663 0 0,'0'0'719'0'0,"0"0"-20"0"0,0 2-449 0 0,-17 41-235 0 0,-36 64-1 0 0,43-90-15 0 0,-52 97 729 0 0,-125 174 0 0 0,23-33-77 0 0,56-80-895 0 0,105-170-178 0 0,1-4 64 0 0,1 0 0 0 0,0 1 0 0 0,0-1 0 0 0,0 1 0 0 0,0 0 0 0 0,1-1 0 0 0,-1 1 0 0 0,0-1 1 0 0,0 4-1 0 0,1-5-1176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15 136 13823 0 0,'-1'1'315'0'0,"-11"9"426"0"0,11-8-409 0 0,1-1-220 0 0,1 0-75 0 0,0 1 0 0 0,0-1-1 0 0,1 0 1 0 0,-1 1 0 0 0,0-1-1 0 0,0 0 1 0 0,1 0-1 0 0,-1 0 1 0 0,1 0 0 0 0,-1 0-1 0 0,1-1 1 0 0,-1 1 0 0 0,1 0-1 0 0,-1-1 1 0 0,1 1 0 0 0,0-1-1 0 0,-1 1 1 0 0,1-1 0 0 0,0 0-1 0 0,-1 0 1 0 0,1 0 0 0 0,0 0-1 0 0,-1 0 1 0 0,3 0-1 0 0,8-1 420 0 0,0 0-1 0 0,17-5 0 0 0,-17 3-269 0 0,436-97 2905 0 0,-258 52-9474 0 0,-160 40 139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3679 0 0,'0'0'284'0'0,"0"0"74"0"0,0 0 1002 0 0,0 0 456 0 0,2-1 88 0 0,70-59 1750 0 0,-37 35-3939 0 0,0 2-1 0 0,76-36 1 0 0,-101 54-23 0 0,-9 4 246 0 0,-1 1-1 0 0,1 0 0 0 0,-1 0 1 0 0,1 0-1 0 0,0 0 0 0 0,-1 0 1 0 0,1 0-1 0 0,0 0 0 0 0,-1 0 1 0 0,1 0-1 0 0,0 0 0 0 0,-1 0 1 0 0,1 0-1 0 0,-1 0 0 0 0,1 0 1 0 0,0 1-1 0 0,-1-1 0 0 0,1 0 1 0 0,-1 0-1 0 0,1 1 0 0 0,0-1 1 0 0,-1 0-1 0 0,1 1 0 0 0,-1-1 1 0 0,1 1-1 0 0,-1-1 0 0 0,0 1 1 0 0,1-1-1 0 0,-1 0 0 0 0,1 1 1 0 0,-1 0-1 0 0,0-1 0 0 0,1 1 1 0 0,-1-1-1 0 0,0 1 0 0 0,0-1 1 0 0,1 2-1 0 0,0-1 89 0 0,-1 1 1 0 0,1 0-1 0 0,-1-1 0 0 0,1 1 0 0 0,-1 0 1 0 0,1-1-1 0 0,-1 1 0 0 0,0 0 1 0 0,0 0-1 0 0,0-1 0 0 0,0 1 1 0 0,0 0-1 0 0,0 0 0 0 0,-1 1 1 0 0,-4 14 383 0 0,4-13-210 0 0,0 0 1 0 0,0 1-1 0 0,0-1 0 0 0,-1 0 1 0 0,1 0-1 0 0,-1 0 0 0 0,0 0 1 0 0,0-1-1 0 0,-1 1 0 0 0,1 0 1 0 0,-1-1-1 0 0,-6 6 0 0 0,-23 23 2824 0 0,31-31-2525 0 0,1-1-47 0 0,-2 1-308 0 0,0 0 0 0 0,0 1-1 0 0,0-1 1 0 0,0 1 0 0 0,0-1 0 0 0,-2 4 0 0 0,1-2 45 0 0,1-2 104 0 0,2-1-5 0 0,0 0-32 0 0,0 0-133 0 0,0 0-50 0 0,0 0-21 0 0,0 0-130 0 0,0 0-61 0 0,0 0-12 0 0,0 0-11 0 0,0 0-45 0 0,0 0-17 0 0,0 0-7 0 0,0 0 17 0 0,0 0 71 0 0,0 0 30 0 0,0 0 7 0 0,0 0 36 0 0,0 0 127 0 0,0 0-25 0 0,0 0-171 0 0,0 0-102 0 0,3-9-4676 0 0,0 0-309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50 13823 0 0,'0'0'315'0'0,"0"0"45"0"0,0 0 21 0 0,0 0-49 0 0,2 0-220 0 0,56-12 1775 0 0,16-11-1279 0 0,-69 22-320 0 0,0-1 0 0 0,0 0 0 0 0,0 0 0 0 0,8-6 0 0 0,-16 9-392 0 0,0 0 1 0 0,0 0-1 0 0,-1-1 1 0 0,1 0-1 0 0,0 1 1 0 0,-5-1-1 0 0,-7 0-390 0 0,-2 4 226 0 0,-30 9 0 0 0,17-4 196 0 0,11-3 135 0 0,-1 1 0 0 0,1 1-1 0 0,0 1 1 0 0,0 0 0 0 0,1 2-1 0 0,0 0 1 0 0,1 1 0 0 0,-24 21-1 0 0,30-22 1 0 0,0 0 0 0 0,0 0 0 0 0,1 1 1 0 0,1 0-1 0 0,0 1 0 0 0,0 0 0 0 0,2 1 0 0 0,-1 0 0 0 0,2 0 0 0 0,0 0 0 0 0,1 1 0 0 0,-4 16 0 0 0,8-29-133 0 0,0 0-1 0 0,1 0 1 0 0,0 0-1 0 0,-1 1 1 0 0,1-1-1 0 0,0 0 1 0 0,0 0-1 0 0,0 0 1 0 0,0 1 0 0 0,0-1-1 0 0,1 0 1 0 0,-1 0-1 0 0,1 0 1 0 0,-1 0-1 0 0,1 0 1 0 0,0 0-1 0 0,0 0 1 0 0,0 0-1 0 0,0 0 1 0 0,0 0-1 0 0,1 0 1 0 0,-1 0-1 0 0,0-1 1 0 0,1 1-1 0 0,-1 0 1 0 0,4 2 0 0 0,9 1-6068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6 13823 0 0,'0'0'315'0'0,"0"0"45"0"0,0 0 21 0 0,0 0-49 0 0,-1-1-220 0 0,0 0-84 0 0,1 1 0 0 0,-1-1-1 0 0,0 1 1 0 0,1 0 0 0 0,-1-1-1 0 0,0 1 1 0 0,0-1 0 0 0,0 1-1 0 0,1 0 1 0 0,-1 0-1 0 0,0 0 1 0 0,0-1 0 0 0,0 1-1 0 0,0 0 1 0 0,1 0 0 0 0,-1 0-1 0 0,0 0 1 0 0,0 0 0 0 0,0 0-1 0 0,0 1 1 0 0,0-1 0 0 0,1 0-1 0 0,-1 0 1 0 0,0 1 0 0 0,0-1-1 0 0,0 0 1 0 0,0 1 0 0 0,-2 0 132 0 0,-73 18 422 0 0,55-15-403 0 0,1 1-1 0 0,-40 14 0 0 0,-44 30 1262 0 0,94-43-1284 0 0,0-1-1 0 0,1 2 1 0 0,-17 12 0 0 0,22-15-158 0 0,0-1 1 0 0,0 1 0 0 0,1 0-1 0 0,-1 0 1 0 0,1 1 0 0 0,0-1-1 0 0,0 0 1 0 0,1 1 0 0 0,-1 0 0 0 0,-2 7-1 0 0,4-3 74 0 0,1-9-39 0 0,0 1-1 0 0,0-1 0 0 0,0 0 1 0 0,0 1-1 0 0,0-1 1 0 0,0 1-1 0 0,1-1 1 0 0,-1 0-1 0 0,0 1 0 0 0,0-1 1 0 0,1 0-1 0 0,-1 1 1 0 0,0-1-1 0 0,1 0 0 0 0,-1 1 1 0 0,0-1-1 0 0,1 0 1 0 0,-1 0-1 0 0,0 1 0 0 0,1-1 1 0 0,-1 0-1 0 0,0 0 1 0 0,1 0-1 0 0,-1 1 1 0 0,1-1-1 0 0,-1 0 0 0 0,1 0 1 0 0,-1 0-1 0 0,13 3 396 0 0,-7-3-458 0 0,0 0 1 0 0,0 0-1 0 0,1-1 0 0 0,-1 0 1 0 0,0 0-1 0 0,0 0 0 0 0,7-3 0 0 0,43-17-1095 0 0,-46 17 1120 0 0,-6 2 2 0 0,7-2 2 0 0,-1 0 0 0 0,0-1 0 0 0,1 0 0 0 0,-2-1 0 0 0,1 0 0 0 0,-1 0 0 0 0,0-1-1 0 0,0 0 1 0 0,-1-1 0 0 0,0 0 0 0 0,9-10 0 0 0,-29 35 1 0 0,1 0 0 0 0,1 1 0 0 0,-10 24 0 0 0,-22 66 0 0 0,7-14 0 0 0,12-42 0 0 0,-2-2 0 0 0,-3 0 0 0 0,-43 59 0 0 0,7-19 0 0 0,-223 277 0 0 0,268-346-38 0 0,13-13-63 0 0,-1 0 0 0 0,-1 0 0 0 0,-15 13 0 0 0,22-20-387 0 0,2-3-22 0 0,4-6-2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79 13823 0 0,'0'0'315'0'0,"0"0"45"0"0,0 0 21 0 0,2 0-49 0 0,2 1-280 0 0,1 0 0 0 0,0 0 0 0 0,0-1 0 0 0,0 0 0 0 0,0 1 0 0 0,0-2-1 0 0,0 1 1 0 0,0-1 0 0 0,5-1 0 0 0,49-14 1361 0 0,-46 12-1197 0 0,12-3-212 0 0,-1-2 0 0 0,0 0 0 0 0,36-20 0 0 0,-55 25 68 0 0,-3 4 299 0 0,-2 0 117 0 0,0 0 21 0 0,0 0-134 0 0,-3 0-482 0 0,1 0 1 0 0,-1 0-1 0 0,1 1 1 0 0,-1-1-1 0 0,1 1 1 0 0,-1 0 0 0 0,1 0-1 0 0,0 0 1 0 0,-1 0-1 0 0,1 0 1 0 0,0 0-1 0 0,0 1 1 0 0,-3 2-1 0 0,4-4 73 0 0,-180 127 1792 0 0,174-122-1761 0 0,-16 9-17 0 0,1 2-1 0 0,-41 37 1 0 0,58-48-232 0 0,0 1 1 0 0,0 0-1 0 0,1 0 0 0 0,0 0 0 0 0,0 0 0 0 0,-5 11 1 0 0,9-16 216 0 0,0-1 0 0 0,0 1 0 0 0,1-1 0 0 0,-1 1 0 0 0,0-1 1 0 0,1 0-1 0 0,-1 1 0 0 0,1-1 0 0 0,-1 0 0 0 0,0 1 0 0 0,1-1 1 0 0,-1 0-1 0 0,1 0 0 0 0,-1 0 0 0 0,1 1 0 0 0,-1-1 1 0 0,1 0-1 0 0,-1 0 0 0 0,1 0 0 0 0,0 0 0 0 0,-1 1-176 0 0,15 1-3826 0 0,5-3-1381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15663 0 0,'0'0'356'0'0,"0"0"50"0"0,0 0 20 0 0,8 3 92 0 0,-3 0-336 0 0,0 0 0 0 0,-1 0 0 0 0,1 0 0 0 0,0 1 0 0 0,-1-1 0 0 0,0 1 0 0 0,0 0 1 0 0,0 1-1 0 0,4 6 0 0 0,-7-10-383 0 0,-1-1-250 0 0,0 0-49 0 0,0 0 59 0 0,16-19 677 0 0,7-28 1237 0 0,-3 5-428 0 0,-4 13-392 0 0,-6 11-176 0 0,1 0-1 0 0,0 0 1 0 0,19-22 0 0 0,-16 26-213 0 0,5-8-195 0 0,1 0 0 0 0,0 2 0 0 0,2 0-1 0 0,35-23 1 0 0,-29 27-57 0 0,0 1 0 0 0,60-23-1 0 0,66-9-442 0 0,-153 47 426 0 0,85-20-1962 0 0,-41 11-3199 0 0,2-2-1716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11975 0 0,'0'0'267'0'0,"0"0"42"0"0,0 0 17 0 0,0 0-28 0 0,0 0-126 0 0,0 0 204 0 0,0 0 111 0 0,0 0 22 0 0,0 0-66 0 0,-8 3-206 0 0,-14 7 250 0 0,0 1 0 0 0,1 1 0 0 0,-30 21 0 0 0,43-27-459 0 0,-23 16-28 0 0,1 1 0 0 0,2 1 0 0 0,0 1 0 0 0,2 2 0 0 0,-27 34 0 0 0,31-34 0 0 0,1 2 0 0 0,1 0 0 0 0,2 1 0 0 0,-22 49 0 0 0,32-58 0 0 0,0 2 0 0 0,1-1 0 0 0,1 1 0 0 0,-4 43 0 0 0,9-63 21 0 0,1-1-1 0 0,0 1 0 0 0,1 0 1 0 0,-1-1-1 0 0,0 1 0 0 0,1-1 1 0 0,-1 1-1 0 0,1-1 0 0 0,0 0 1 0 0,0 1-1 0 0,0-1 0 0 0,0 0 1 0 0,0 1-1 0 0,0-1 0 0 0,1 0 1 0 0,1 2-1 0 0,0-1 67 0 0,0 1 0 0 0,1-1 0 0 0,-1 0 0 0 0,1 0 0 0 0,0 0 0 0 0,-1-1 0 0 0,1 0 0 0 0,6 3 1 0 0,1 0 106 0 0,0-1 0 0 0,0-1 1 0 0,1 0-1 0 0,-1 0 1 0 0,1-1-1 0 0,14 0 1 0 0,22 0 238 0 0,1-2 0 0 0,-1-3 0 0 0,78-13 0 0 0,-98 11-449 0 0,0-2 0 0 0,0-1 0 0 0,-1-1 1 0 0,-1-2-1 0 0,0 0 0 0 0,0-2 0 0 0,36-24 0 0 0,-40 21 16 0 0,-2-1 0 0 0,0-1 0 0 0,-1-1 0 0 0,0-1 0 0 0,23-33 0 0 0,-22 24 0 0 0,-2-1 0 0 0,0-1 0 0 0,22-55 0 0 0,-37 78 1 0 0,0-1-1 0 0,-1 1 1 0 0,1 0 0 0 0,-2-1-1 0 0,1 1 1 0 0,-1-1 0 0 0,-1 0-1 0 0,0-14 1 0 0,0 19-4 0 0,-1 0 0 0 0,1 0 0 0 0,-1 1 0 0 0,0-1 0 0 0,0 0 0 0 0,-1 1 0 0 0,1-1 0 0 0,-1 1 0 0 0,0 0 0 0 0,1-1-1 0 0,-1 1 1 0 0,-1 0 0 0 0,1 0 0 0 0,0 0 0 0 0,-1 1 0 0 0,0-1 0 0 0,0 0 0 0 0,1 1 0 0 0,-1 0 0 0 0,-1 0 0 0 0,1 0 0 0 0,-6-3 0 0 0,0 1-268 0 0,0 1 0 0 0,0 0-1 0 0,0 0 1 0 0,-19-2 0 0 0,-42 0-373 0 0,22 2 644 0 0,-24-10-809 0 0,51 9 420 0 0,0 0 0 0 0,-37-2 0 0 0,54 6 263 0 0,1 1-1 0 0,-1-1 1 0 0,0 1 0 0 0,0-1-1 0 0,0 1 1 0 0,1 0-1 0 0,-1 1 1 0 0,0-1-1 0 0,1 1 1 0 0,-1-1 0 0 0,1 1-1 0 0,0 0 1 0 0,-5 4-1 0 0,2-1-462 0 0,1 0-1 0 0,0 0 1 0 0,0 1 0 0 0,0-1-1 0 0,1 1 1 0 0,-5 8-1 0 0,-4 7-4378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13823 0 0,'0'0'315'0'0,"0"0"45"0"0,0 0 21 0 0,0 0-49 0 0,0 2-149 0 0,-5 15 323 0 0,2 1 1 0 0,0 0 0 0 0,-1 30-1 0 0,1-7-479 0 0,-14 137 1949 0 0,6-29-1976 0 0,10-115 376 0 0,0-10-4954 0 0,1-24 3044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0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10135 0 0,'0'0'464'0'0,"0"0"-9"0"0,-4 8-278 0 0,3-7 7 0 0,0 1-1 0 0,-1-1 1 0 0,1 1 0 0 0,0-1-1 0 0,0 0 1 0 0,-1 1-1 0 0,1-1 1 0 0,-1 0 0 0 0,1 0-1 0 0,-1 0 1 0 0,1 0-1 0 0,-1 0 1 0 0,0 0-1 0 0,0 0 1 0 0,1-1 0 0 0,-1 1-1 0 0,0-1 1 0 0,-3 1-1 0 0,3-1 329 0 0,2 0 0 0 0,0 0 0 0 0,0 0 0 0 0,0 0 0 0 0,0 0 0 0 0,0 0 0 0 0,0 0 0 0 0,0 0-69 0 0,12 3-278 0 0,5 0 173 0 0,0-2-1 0 0,0 0 1 0 0,1-1 0 0 0,20-3-1 0 0,-22 2-277 0 0,-1 0 0 0 0,1 1 0 0 0,-1 0 0 0 0,1 1 0 0 0,24 5 0 0 0,-35-5-60 0 0,1 1 0 0 0,-1-1 0 0 0,0 1 0 0 0,-1 0 0 0 0,1 0 0 0 0,0 1 0 0 0,0 0 0 0 0,-1-1 0 0 0,0 2 0 0 0,5 2 0 0 0,-7-4 0 0 0,-1 0 0 0 0,1 0 0 0 0,-1 1 0 0 0,1-1 0 0 0,-1 0 0 0 0,0 0 0 0 0,0 1 0 0 0,0-1 0 0 0,0 1 0 0 0,0-1 0 0 0,0 1 0 0 0,-1-1 0 0 0,1 1 0 0 0,-1-1 0 0 0,0 1 0 0 0,0 0 0 0 0,0-1 0 0 0,0 1 0 0 0,0-1 0 0 0,0 1 0 0 0,-1-1 0 0 0,0 5 0 0 0,-2-1 0 0 0,1 1 0 0 0,-1-1 0 0 0,0 0 0 0 0,0 1 0 0 0,0-2 0 0 0,-1 1 0 0 0,0 0 0 0 0,0-1 0 0 0,-1 1 0 0 0,1-1 0 0 0,-1-1 0 0 0,-10 9 0 0 0,-7 3 0 0 0,-44 25 0 0 0,65-41 0 0 0,-169 91-606 0 0,165-89 745 0 0,0 1-72 0 0,-1-1 0 0 0,0 1 1 0 0,1-2-1 0 0,-1 1 0 0 0,-9 1 0 0 0,13-3-404 0 0,2 0-138 0 0,0 0-33 0 0,0 0 66 0 0,2-1 428 0 0,0 0 0 0 0,0 0 0 0 0,-1 0 0 0 0,1 0 0 0 0,0 0 0 0 0,0 0 0 0 0,0 0 0 0 0,0 1 0 0 0,0-1 0 0 0,1 1 0 0 0,2-1 1 0 0,-1 0 14 0 0,9-1-1 0 0,0 0 0 0 0,0 0 0 0 0,1 1 0 0 0,-1 1 0 0 0,0 0 0 0 0,1 1 0 0 0,-1 0 0 0 0,19 5 0 0 0,-9 0 0 0 0,0 0 0 0 0,0 2 0 0 0,38 19 0 0 0,-51-22 0 0 0,-1 0 0 0 0,0 0 0 0 0,0 1 0 0 0,16 14 0 0 0,-22-18 0 0 0,-1 1 0 0 0,1 0 0 0 0,-1-1 0 0 0,0 1 0 0 0,0 0 0 0 0,0 0 0 0 0,0 0 0 0 0,-1 1 0 0 0,1-1 0 0 0,-1 0 0 0 0,0 1 0 0 0,0-1 0 0 0,0 1 0 0 0,0-1 0 0 0,0 1 0 0 0,-1-1 0 0 0,0 1 0 0 0,1 3 0 0 0,-3 6 0 0 0,1-1 0 0 0,-2 0 0 0 0,1 0 0 0 0,-2-1 0 0 0,1 1 0 0 0,-7 11 0 0 0,-35 66 0 0 0,43-85 0 0 0,-4 6 104 0 0,0 0 0 0 0,0-1 0 0 0,-1 0 0 0 0,0-1 0 0 0,0 1 0 0 0,-1-1 0 0 0,-1-1 0 0 0,1 0 0 0 0,-1 0 0 0 0,0 0 0 0 0,0-1 0 0 0,-1-1 0 0 0,0 1 0 0 0,0-2 0 0 0,0 1 0 0 0,-1-1 0 0 0,0-1 0 0 0,-16 4 0 0 0,-13 0 529 0 0,-1-1 0 0 0,-56 0 0 0 0,89-6-613 0 0,-1 0-124 0 0,0 0 0 0 0,1 0-1 0 0,-1-1 1 0 0,1 0-1 0 0,0 0 1 0 0,-16-5-1 0 0,22 5-403 0 0,2 1-72 0 0,0 0-285 0 0,0 0-126 0 0,0 0-1121 0 0,0 0-4372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11975 0 0,'0'0'267'0'0,"0"0"42"0"0,0 0 17 0 0,0 0-28 0 0,0 0-126 0 0,0 0 204 0 0,0 0 111 0 0,0 0 22 0 0,0 0 3 0 0,0 0 0 0 0,0 0 0 0 0,0 0 0 0 0,0 0 0 0 0,0 0 0 0 0,0 0 0 0 0,0 0 0 0 0,0 0-69 0 0,1-1-294 0 0,-1 1-196 0 0,1-1-1 0 0,-1 1 0 0 0,1-1 1 0 0,-1 1-1 0 0,1 0 1 0 0,-1-1-1 0 0,1 1 1 0 0,-1 0-1 0 0,1-1 0 0 0,-1 1 1 0 0,1 0-1 0 0,-1-1 1 0 0,1 1-1 0 0,0 0 0 0 0,-1 0 1 0 0,1 0-1 0 0,-1 0 1 0 0,1 0-1 0 0,0 0 1 0 0,0 0-1 0 0,2 0-5347 0 0,-3 0-219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11975 0 0,'0'0'267'0'0,"0"0"42"0"0,0 0 17 0 0,0 0-28 0 0,1-1-196 0 0,8-4-128 0 0,-5 3 273 0 0,1 0 1 0 0,-1-1-1 0 0,0 1 1 0 0,-1-1 0 0 0,1 0-1 0 0,0-1 1 0 0,3-3-1 0 0,-6 6 265 0 0,-1 1 0 0 0,0 0 0 0 0,0 0 0 0 0,0 0 0 0 0,0 0 0 0 0,0 0 0 0 0,0 0-69 0 0,-4 21-278 0 0,-3 0-165 0 0,5-16 0 0 0,0 1 0 0 0,0-1 0 0 0,0 0 0 0 0,0 7 0 0 0,-6 21 0 0 0,8-33 0 0 0,0 0 0 0 0,0 0 0 0 0,0 0 0 0 0,0 0 0 0 0,0 0 0 0 0,0 0 0 0 0,0 1 0 0 0,0-1 0 0 0,-1 0 0 0 0,1 0 0 0 0,0 0 0 0 0,0 0 0 0 0,0 0 0 0 0,0 0 0 0 0,0 0 0 0 0,0 1 0 0 0,0-1 0 0 0,0 0 0 0 0,0 0 0 0 0,0 0 0 0 0,0 0 0 0 0,0 0 0 0 0,0 0 0 0 0,0 0 0 0 0,0 1 0 0 0,0-1 0 0 0,0 0 0 0 0,0 0 0 0 0,1 0 0 0 0,-1 0 0 0 0,0 0 0 0 0,0 0 0 0 0,0 0 0 0 0,0 1 0 0 0,0-1 0 0 0,0 0 0 0 0,0 0 0 0 0,0 0 0 0 0,0 0 0 0 0,0 0 0 0 0,0 0 0 0 0,1 0 0 0 0,-1 0 0 0 0,0 0 0 0 0,0 0 0 0 0,0 0 0 0 0,0 0 0 0 0,7-2 0 0 0,6-6 0 0 0,-10 5 150 0 0,0 0 0 0 0,-1 0 0 0 0,1-1 0 0 0,-1 1 0 0 0,1 0 0 0 0,-1-1 0 0 0,0 0 0 0 0,0 1 1 0 0,-1-1-1 0 0,3-6 0 0 0,-1 3-187 0 0,-3 5-414 0 0,0 2-49 0 0,0 0-11 0 0,0 0-1 0 0,-3-2-64 0 0,2 0-584 0 0,-3 1-3154 0 0,-4 0-1300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 6447 0 0,'0'0'298'0'0,"0"0"-10"0"0,0 0-50 0 0,0 0 493 0 0,0 0 238 0 0,8-5 930 0 0,0-2-1216 0 0,1 1-1 0 0,-1 0 1 0 0,1 1 0 0 0,1 0-1 0 0,16-7 1 0 0,-24 12-304 0 0,-3 8 533 0 0,-1-3-848 0 0,0 0 0 0 0,0-1 1 0 0,0 0-1 0 0,0 1 1 0 0,-1-1-1 0 0,1 0 0 0 0,-1 0 1 0 0,-7 7-1 0 0,-31 28 429 0 0,28-28-447 0 0,0 0-110 0 0,39-42-1836 0 0,-12 15 462 0 0,18-16 0 0 0,-15 17 414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30:4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2303 0 0,'7'118'148'0'0,"5"67"1120"0"0,-1-61 3071 0 0,-7-83-3331 0 0,-1 0 1 0 0,-3 0-1 0 0,-5 48 0 0 0,5-87-274 0 0,0-2 19 0 0,0 0 47 0 0,-2-2 21 0 0,0-3-635 0 0,-1-1 0 0 0,1 1 0 0 0,0 0 0 0 0,0-1-1 0 0,1 1 1 0 0,0-1 0 0 0,-1 0 0 0 0,2 1 0 0 0,-1-1 0 0 0,1-10-1 0 0,-2-10-7 0 0,-3-32-31 0 0,3-74-1 0 0,14-59 126 0 0,-7 121-243 0 0,-3 36-29 0 0,1 0 0 0 0,2 1 0 0 0,1 0 0 0 0,21-62 0 0 0,-25 89-8 0 0,10-13-81 0 0,-12 19 86 0 0,0 0 1 0 0,0 0 0 0 0,0 0-1 0 0,0-1 1 0 0,0 1-1 0 0,0 0 1 0 0,0 0-1 0 0,0 0 1 0 0,0 0 0 0 0,0 0-1 0 0,1 0 1 0 0,-1 0-1 0 0,0 0 1 0 0,0 0-1 0 0,0 0 1 0 0,0 0 0 0 0,0 0-1 0 0,0 0 1 0 0,0-1-1 0 0,0 1 1 0 0,0 0-1 0 0,1 0 1 0 0,-1 0 0 0 0,0 0-1 0 0,0 0 1 0 0,0 0-1 0 0,0 0 1 0 0,0 0-1 0 0,0 0 1 0 0,0 0 0 0 0,1 0-1 0 0,-1 0 1 0 0,0 0-1 0 0,0 0 1 0 0,0 0-1 0 0,0 1 1 0 0,0-1 0 0 0,0 0-1 0 0,0 0 1 0 0,0 0-1 0 0,0 0 1 0 0,1 0-1 0 0,-1 0 1 0 0,0 0 0 0 0,4 2-32 0 0,0 1 1 0 0,1 0-1 0 0,-2-1 1 0 0,1 1-1 0 0,0 1 1 0 0,0-1-1 0 0,-1 0 1 0 0,0 1-1 0 0,1 0 1 0 0,-2 0-1 0 0,1 0 1 0 0,0 0-1 0 0,-1 0 1 0 0,0 1-1 0 0,3 5 1 0 0,4 13-88 0 0,12 40 1 0 0,-19-57 103 0 0,9 34-10 0 0,-3 0 0 0 0,-1 0-1 0 0,-1 0 1 0 0,-3 1 0 0 0,-2 67-1 0 0,-2-102 268 0 0,1 0-1 0 0,-1 0 1 0 0,-1 0-1 0 0,1 0 1 0 0,-1 0-1 0 0,0-1 1 0 0,-4 10-1 0 0,5-13 677 0 0,1-2 32 0 0,0 0-61 0 0,0 0-275 0 0,-2-2-514 0 0,0 1 0 0 0,0 0 0 0 0,0 0 0 0 0,1-1 0 0 0,-1 1 0 0 0,1-1 0 0 0,-1 0 0 0 0,1 1 0 0 0,-1-1 0 0 0,1 0 0 0 0,0 0 0 0 0,0 0 0 0 0,-1-2 0 0 0,-5-11-59 0 0,0 0 0 0 0,1 0 0 0 0,1 0-1 0 0,1-1 1 0 0,0 0 0 0 0,-2-28 0 0 0,1-98-392 0 0,5 121 244 0 0,4-40-703 0 0,3 71 434 0 0,-2-5 286 0 0,2 11-35 0 0,0 1 1 0 0,-1 0-1 0 0,-1 0 1 0 0,0 0-1 0 0,2 22 1 0 0,-3-21 80 0 0,22 119-241 0 0,19 85-361 0 0,-25-148-428 0 0,-14-53 461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 10135 0 0,'0'0'231'0'0,"0"0"29"0"0,-1-1 19 0 0,-4-1 22 0 0,-12-6-124 0 0,3 2 3785 0 0,13 5-3546 0 0,-1 3 242 0 0,2-2-588 0 0,0 0 1 0 0,-1 0-1 0 0,1 0 1 0 0,0 0-1 0 0,0 0 1 0 0,0 0-1 0 0,0 0 1 0 0,-1 0-1 0 0,1 0 1 0 0,0 0-1 0 0,0 0 1 0 0,0 0-1 0 0,0 0 1 0 0,-1 0-1 0 0,1 0 1 0 0,0 0-1 0 0,0 1 1 0 0,0-1-1 0 0,0 0 1 0 0,0 0-1 0 0,0 0 0 0 0,-1 0 1 0 0,1 0-1 0 0,0 0 1 0 0,0 1-1 0 0,0-1 1 0 0,0 0-1 0 0,0 0 1 0 0,0 0-1 0 0,0 0 1 0 0,0 1-1 0 0,0-1 1 0 0,0 0-1 0 0,-1 2-16 0 0,1-1 0 0 0,0 0 0 0 0,0 1-1 0 0,0-1 1 0 0,0 1 0 0 0,1-1 0 0 0,-1 1 0 0 0,0-1 0 0 0,1 0-1 0 0,0 3 1 0 0,6 9-33 0 0,-3-10 3 0 0,-1-2 19 0 0,3 3 125 0 0,0-1 0 0 0,0 0 0 0 0,1 0 0 0 0,-1 0-1 0 0,1-1 1 0 0,-1 0 0 0 0,1-1 0 0 0,0 1 0 0 0,0-1 0 0 0,13 0 0 0 0,6-1-102 0 0,40-4 0 0 0,-43 2-69 0 0,30-5 3 0 0,60-16 0 0 0,12-2 0 0 0,-102 22 0 0 0,-1 1 0 0 0,1 1 0 0 0,35 2 0 0 0,-56-1 0 0 0,-1 1 0 0 0,1-1 0 0 0,0 0-1 0 0,-1 1 1 0 0,1-1 0 0 0,0 1 0 0 0,-1 0-1 0 0,1-1 1 0 0,0 1 0 0 0,-1 0 0 0 0,1 0 0 0 0,-1 0-1 0 0,0 0 1 0 0,1 0 0 0 0,-1 0 0 0 0,0 1 0 0 0,3 1-1 0 0,-3 0 2 0 0,1-1 0 0 0,-1 1 0 0 0,0-1 0 0 0,0 1 0 0 0,0 0 0 0 0,0-1-1 0 0,0 1 1 0 0,0 0 0 0 0,-1 0 0 0 0,1 3 0 0 0,-1 0-8 0 0,0 0 1 0 0,0-1 0 0 0,0 1-1 0 0,-1 0 1 0 0,0-1 0 0 0,0 1-1 0 0,0-1 1 0 0,-1 1 0 0 0,0-1-1 0 0,-4 9 1 0 0,-2 0-501 0 0,-1-1-1 0 0,-1 1 1 0 0,-12 13 0 0 0,-17 13 1992 0 0,33-34-1402 0 0,1 0 1 0 0,0 1-1 0 0,1-1 0 0 0,0 1 0 0 0,0 0 1 0 0,0 0-1 0 0,-2 8 0 0 0,-17 55-193 0 0,15-41 162 0 0,4-15-124 0 0,0-5-17 0 0,1 1 0 0 0,0-1-1 0 0,1 1 1 0 0,0-1 0 0 0,1 1-1 0 0,-1 0 1 0 0,2-1 0 0 0,0 14-1 0 0,0-22-418 0 0,0-1-4 0 0,15-2-512 0 0,-10 0 101 0 0,0 0 0 0 0,0 0 0 0 0,0 0 0 0 0,0-1 0 0 0,5-3 0 0 0,10-8-4691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12 10135 0 0,'0'-3'496'0'0,"3"-5"2330"0"0,1 36-980 0 0,-4-26-1785 0 0,0 0 0 0 0,1 0 0 0 0,-1 0 0 0 0,-1 0 0 0 0,1 0 0 0 0,0 0 0 0 0,0 0 0 0 0,-1 0 0 0 0,1-1 0 0 0,-1 1 0 0 0,0 0 0 0 0,1 0-1 0 0,-1 0 1 0 0,0-1 0 0 0,0 1 0 0 0,-2 3 0 0 0,0-3 54 0 0,0 1 0 0 0,0-1 1 0 0,0 0-1 0 0,0 0 0 0 0,0 0 0 0 0,0 0 0 0 0,0 0 0 0 0,-5 1 0 0 0,-279 114 1933 0 0,221-96-2048 0 0,40-13 0 0 0,17-6 0 0 0,4-2-64 0 0,4 0-273 0 0,6-15-1158 0 0,-4 13 1351 0 0,0 0 0 0 0,0-1 0 0 0,0 1 0 0 0,1 0 0 0 0,-1 0 0 0 0,1 0 0 0 0,-1 0 0 0 0,1 1 1 0 0,3-4-1 0 0,11-10-545 0 0,-24 26 671 0 0,1-1 220 0 0,-15 17 0 0 0,3-10 116 0 0,-1 0 0 0 0,-1-2 0 0 0,0 0 0 0 0,-41 20 0 0 0,54-31-318 0 0,6-1 21 0 0,7-1 45 0 0,8-2 211 0 0,-11 0-198 0 0,22 0 677 0 0,95 4 193 0 0,-106-2-963 0 0,1 0 0 0 0,0 1-1 0 0,0 0 1 0 0,-1 1 0 0 0,0 1-1 0 0,19 9 1 0 0,87 49-1370 0 0,-117-63 1010 0 0,-2 0 418 0 0,0 0 1 0 0,1 0-1 0 0,-1 0 1 0 0,0 0-1 0 0,1 0 1 0 0,-1 0-1 0 0,0 0 1 0 0,0 0-1 0 0,1 0 1 0 0,-1 0 0 0 0,0 1-1 0 0,1-1 1 0 0,-1 0-1 0 0,0 0 1 0 0,0 0-1 0 0,1 0 1 0 0,-1 0-1 0 0,0 0 1 0 0,0 1-1 0 0,1-1 1 0 0,-1 0-1 0 0,0 0 1 0 0,0 0 0 0 0,0 1-1 0 0,1-1 1 0 0,-1 0-1 0 0,0 0 1 0 0,0 1-1 0 0,0-1 1 0 0,0 0-1 0 0,1 0 1 0 0,-1 1-1 0 0,0-1 1 0 0,0 0 0 0 0,0 0-1 0 0,0 1 1 0 0,0-1-1 0 0,0 0 1 0 0,0 1-1 0 0,0-1 1 0 0,0 0-1 0 0,0 0 1 0 0,0 1-1 0 0,0-1 1 0 0,0 0-1 0 0,0 1 1 0 0,0-1 0 0 0,0 0-1 0 0,0 0 1 0 0,0 1-1 0 0,-1-1 1 0 0,1 0-1 0 0,0 1 1 0 0,0-1-1 0 0,0 0 1 0 0,0 0-1 0 0,-1 0 1 0 0,1 1 0 0 0,0-1-1 0 0,-1 0 1 0 0,-12 18 288 0 0,12-17-185 0 0,-9 9-26 0 0,-1 0 0 0 0,-1-1 0 0 0,1 0-1 0 0,-21 10 1 0 0,-9 8-123 0 0,-63 37 1 0 0,62-39 0 0 0,-8 1 29 0 0,30-16-482 0 0,-33 22 1 0 0,48-29 191 0 0,-1 1-1321 0 0,3-1-3356 0 0,3-3 2891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13823 0 0,'0'0'315'0'0,"0"0"45"0"0,0 0 21 0 0,0 0-49 0 0,2 0-220 0 0,115-15 2073 0 0,194-21 1170 0 0,-130 19-1727 0 0,173-10-600 0 0,-292 22-2810 0 0,-60 5-2 0 0,-2 0-3260 0 0,0 0-1394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 10135 0 0,'26'-26'1202'0'0,"-25"25"-456"0"0,9 21 2274 0 0,-10-13-2587 0 0,1 0 0 0 0,-1 0 0 0 0,0 0 0 0 0,0 0 0 0 0,-1 0 0 0 0,0 0 0 0 0,-1 0 0 0 0,1 0 0 0 0,-4 9 0 0 0,-4 6 500 0 0,-14 29 0 0 0,13-29-979 0 0,-1-2 0 0 0,-1 0 1 0 0,0 0-1 0 0,-30 34 0 0 0,41-53-429 0 0,1-1-33 0 0,0 0-208 0 0,0 0-857 0 0,10-8-1743 0 0,-6 4 2648 0 0,14-11-1379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 13823 0 0,'0'0'315'0'0,"0"0"45"0"0,0 0 21 0 0,-7-2 63 0 0,3 3-442 0 0,0 0-1 0 0,1 0 1 0 0,-1 1-1 0 0,0 0 1 0 0,0-1-1 0 0,1 1 1 0 0,0 1-1 0 0,-5 2 1 0 0,-2 2-4 0 0,-5 2 2 0 0,1 2 0 0 0,0 0 0 0 0,1 0 0 0 0,-14 16 0 0 0,-44 56 0 0 0,64-75 0 0 0,-24 35 336 0 0,29-40-283 0 0,0 1 0 0 0,0-1 1 0 0,0 1-1 0 0,1 0 1 0 0,-1 0-1 0 0,1 0 0 0 0,0 0 1 0 0,0 0-1 0 0,1 0 1 0 0,-1 4-1 0 0,1-7 31 0 0,0 1 1 0 0,1-1-1 0 0,-1 0 1 0 0,1 0-1 0 0,-1 0 0 0 0,1 0 1 0 0,0 0-1 0 0,-1 0 0 0 0,1 0 1 0 0,0 0-1 0 0,0 0 1 0 0,-1-1-1 0 0,1 1 0 0 0,0 0 1 0 0,0 0-1 0 0,0-1 1 0 0,0 1-1 0 0,0 0 0 0 0,0-1 1 0 0,0 1-1 0 0,1-1 1 0 0,-1 1-1 0 0,0-1 0 0 0,0 0 1 0 0,0 0-1 0 0,2 1 1 0 0,2 0 193 0 0,6 3-183 0 0,0-1-1 0 0,0-1 1 0 0,0 0-1 0 0,1-1 0 0 0,-1 0 1 0 0,17-1-1 0 0,-6-1-111 0 0,-1-1-1 0 0,33-7 0 0 0,-34 4 18 0 0,-19 5 0 0 0,0-1 0 0 0,0 1 0 0 0,0 0 0 0 0,1-1 0 0 0,-1 1 0 0 0,0-1 0 0 0,0 1 0 0 0,-1-1 0 0 0,1 1 0 0 0,0-1 0 0 0,0 0 0 0 0,0 1 0 0 0,0-1 0 0 0,0 0 0 0 0,-1 0 0 0 0,1 0 0 0 0,0 0 0 0 0,-1 1 0 0 0,2-3 0 0 0,0-1 0 0 0,-1 3-54 0 0,1-1-1 0 0,-1 1 1 0 0,0 0-1 0 0,0-1 1 0 0,0 0-1 0 0,0 1 1 0 0,0-1-1 0 0,-1 0 1 0 0,1 1-1 0 0,0-1 1 0 0,-1 0-1 0 0,1 0 1 0 0,-1-2-1 0 0,0 1-112 0 0,0 0 0 0 0,0 0 0 0 0,-1 0-1 0 0,1 0 1 0 0,-1 0 0 0 0,0 0 0 0 0,0 0 0 0 0,0 0 0 0 0,-2-3 0 0 0,3 4-59 0 0,-1 1 1 0 0,1 0-1 0 0,-1 0 1 0 0,1 0-1 0 0,0-1 1 0 0,-1 1-1 0 0,1 0 1 0 0,0 0-1 0 0,0-1 1 0 0,0 1-1 0 0,0 0 1 0 0,0-1-1 0 0,1 1 1 0 0,-1 0-1 0 0,0 0 1 0 0,0-1-1 0 0,1 1 1 0 0,-1 0-1 0 0,1 0 1 0 0,-1 0-1 0 0,1 0 1 0 0,-1-1-1 0 0,1 1 1 0 0,0 0-1 0 0,1-1 1 0 0,4-7-1310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11975 0 0,'0'0'267'0'0,"0"0"42"0"0,0 0 17 0 0,0 0-28 0 0,0 0-126 0 0,0 0 204 0 0,0 0 111 0 0,0 0 22 0 0,0 0 3 0 0,-2 0 0 0 0,-3 1-439 0 0,0 1-1 0 0,0-1 0 0 0,-1 1 1 0 0,1 0-1 0 0,1 1 0 0 0,-1-1 1 0 0,0 1-1 0 0,1 0 0 0 0,-9 7 0 0 0,-3 5 315 0 0,-17 19 0 0 0,10-10-252 0 0,8-9-108 0 0,1 0-1 0 0,0 2 0 0 0,-15 24 1 0 0,25-35-3 0 0,0 0 0 0 0,1 1 0 0 0,-1 0 0 0 0,2 0 0 0 0,-1 0 0 0 0,1 0 0 0 0,0 0 0 0 0,0 0 0 0 0,1 1 1 0 0,0-1-1 0 0,0 1 0 0 0,1-1 0 0 0,0 9 0 0 0,0-13 55 0 0,1 0 1 0 0,-1-1 0 0 0,1 1-1 0 0,-1-1 1 0 0,1 1-1 0 0,0-1 1 0 0,0 1-1 0 0,1-1 1 0 0,-1 1 0 0 0,0-1-1 0 0,1 0 1 0 0,-1 1-1 0 0,1-1 1 0 0,0 0-1 0 0,0 0 1 0 0,3 2 0 0 0,-2-1-16 0 0,1-1-1 0 0,-1 0 1 0 0,1 0 0 0 0,0 0 0 0 0,0-1 0 0 0,0 1 0 0 0,0-1 0 0 0,0 0 0 0 0,7 1 0 0 0,1 0 171 0 0,-1-2 0 0 0,1 1 0 0 0,-1-2 0 0 0,1 0 0 0 0,-1 0 0 0 0,21-5 0 0 0,-26 4-231 0 0,0 0 0 0 0,0 0-1 0 0,0 0 1 0 0,0-1 0 0 0,-1 0-1 0 0,0 0 1 0 0,1 0 0 0 0,-1 0 0 0 0,0-1-1 0 0,-1 0 1 0 0,1 0 0 0 0,0 0-1 0 0,4-7 1 0 0,-6 7 105 0 0,-1 0-1 0 0,1 0 1 0 0,-1-1 0 0 0,1 1-1 0 0,-1-1 1 0 0,-1 0 0 0 0,1 0-1 0 0,-1 0 1 0 0,1 0-1 0 0,-2 0 1 0 0,1 0 0 0 0,0 0-1 0 0,-1 0 1 0 0,0 0 0 0 0,0 0-1 0 0,-1-7 1 0 0,-2-11 41 0 0,-10-34 1 0 0,10 48-368 0 0,1 0 0 0 0,-2 1 0 0 0,1-1 0 0 0,-1 1-1 0 0,-1 0 1 0 0,-10-14 0 0 0,10 18-3239 0 0,5 4 2432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79 11975 0 0,'4'-5'67'0'0,"-3"2"20"0"0,1 0 0 0 0,0 0 1 0 0,0 0-1 0 0,0 1 0 0 0,0-1 0 0 0,0 1 0 0 0,1-1 0 0 0,-1 1 1 0 0,1 0-1 0 0,0 0 0 0 0,-1 0 0 0 0,5-2 0 0 0,10-1 50 0 0,12-5-227 0 0,-28 10 147 0 0,0-1 1 0 0,1 0 0 0 0,-1 1 0 0 0,1-1-1 0 0,-1 0 1 0 0,0 0 0 0 0,0 0 0 0 0,0 0 0 0 0,0 0-1 0 0,0 0 1 0 0,0 0 0 0 0,0-1 0 0 0,0 1-1 0 0,0 0 1 0 0,1-2 0 0 0,-2 2 911 0 0,0 1 45 0 0,0-1-129 0 0,0 1-877 0 0,-1-1 0 0 0,1 1 0 0 0,0 0 0 0 0,0-1 0 0 0,0 1 0 0 0,0 0 1 0 0,-1 0-1 0 0,1-1 0 0 0,0 1 0 0 0,0 0 0 0 0,-1 0 0 0 0,1-1 0 0 0,0 1 0 0 0,0 0 0 0 0,-1 0 0 0 0,1 0 0 0 0,0-1 1 0 0,-1 1-1 0 0,1 0 0 0 0,0 0 0 0 0,-1 0 0 0 0,1 0 0 0 0,0 0 0 0 0,-1 0 0 0 0,1 0 0 0 0,0 0 0 0 0,-1 0 0 0 0,1 0 1 0 0,0 0-1 0 0,-1 0 0 0 0,1 0 0 0 0,0 0 0 0 0,-1 0 0 0 0,1 0 0 0 0,0 0 0 0 0,-1 0 0 0 0,1 0 0 0 0,0 1 0 0 0,0-1 0 0 0,-1 0 1 0 0,1 0-1 0 0,-1 1-11 0 0,-16 4 181 0 0,1 2 0 0 0,0 0 0 0 0,1 0 1 0 0,-25 17-1 0 0,-54 45 769 0 0,93-69-946 0 0,-10 9 0 0 0,-57 44-446 0 0,-67 66-1 0 0,117-101 349 0 0,0 1 1 0 0,2 1-1 0 0,0 1 1 0 0,1 0-1 0 0,1 0 1 0 0,2 2-1 0 0,0 0 1 0 0,-12 30-1 0 0,21-43 149 0 0,0-1-1 0 0,1 1 0 0 0,0 0 0 0 0,1 0 1 0 0,0 0-1 0 0,0 0 0 0 0,1 0 0 0 0,0 0 1 0 0,1 0-1 0 0,2 15 0 0 0,1-12 52 0 0,0 0-1 0 0,0-1 1 0 0,1 0-1 0 0,0 0 1 0 0,1 0-1 0 0,1-1 1 0 0,11 17-1 0 0,-1-7 429 0 0,0-1 1 0 0,1 0-1 0 0,1-1 0 0 0,29 23 0 0 0,-24-18-531 0 0,3 5 0 0 0,-15-15 0 0 0,-7-10-133 0 0,-4-3-563 0 0,-1-1-257 0 0,0 0-1150 0 0,0 0-4380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 10135 0 0,'0'0'464'0'0,"0"0"-9"0"0,0 2-223 0 0,2 3-60 0 0,-1 1-1 0 0,0-1 1 0 0,0 0-1 0 0,0 1 1 0 0,-1-1-1 0 0,0 1 1 0 0,0-1-1 0 0,0 1 1 0 0,-1-1-1 0 0,0 1 1 0 0,0-1-1 0 0,0 1 1 0 0,-1-1-1 0 0,1 0 1 0 0,-1 0 0 0 0,-1 0-1 0 0,1 0 1 0 0,-1 0-1 0 0,0 0 1 0 0,0-1-1 0 0,0 1 1 0 0,-5 4-1 0 0,-107 138 1973 0 0,113-144-2155 0 0,-8 7 94 0 0,9-9 288 0 0,4-24 800 0 0,1 14-1366 0 0,1-1 0 0 0,-1 1 1 0 0,2 0-1 0 0,-1 0 0 0 0,1 1 1 0 0,1-1-1 0 0,7-7 0 0 0,21-17-116 0 0,1 3 1 0 0,60-41-1 0 0,-75 58 209 0 0,1 1 0 0 0,0 1 0 0 0,0 0 0 0 0,1 2 0 0 0,1 1 0 0 0,39-9 0 0 0,-60 16 202 0 0,0 1 1 0 0,1 0-1 0 0,-1-1 1 0 0,0 1 0 0 0,0 0-1 0 0,0 0 1 0 0,0 1-1 0 0,0-1 1 0 0,0 0-1 0 0,0 1 1 0 0,0 0 0 0 0,0 0-1 0 0,0 0 1 0 0,-1 0-1 0 0,6 3 1 0 0,-6-2 5 0 0,0-1 0 0 0,0 1 0 0 0,0 0 0 0 0,0 0 0 0 0,0 0 0 0 0,-1 0 0 0 0,1 0 0 0 0,-1 1 0 0 0,1-1 0 0 0,-1 0-1 0 0,0 1 1 0 0,0-1 0 0 0,0 1 0 0 0,0-1 0 0 0,0 1 0 0 0,-1-1 0 0 0,1 1 0 0 0,-1 3 0 0 0,1 4 59 0 0,-1 0-1 0 0,0 0 0 0 0,-1 0 1 0 0,0 0-1 0 0,-1 0 0 0 0,0 0 1 0 0,0-1-1 0 0,-5 12 0 0 0,-35 75 661 0 0,31-74-1065 0 0,-24 44-489 0 0,8-24-6590 0 0,18-29 1519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13823 0 0,'0'0'315'0'0,"11"3"870"0"0,-2 0-897 0 0,-1 0-1 0 0,1 0 0 0 0,0-1 1 0 0,-1-1-1 0 0,1 1 1 0 0,15-1-1 0 0,-7-1 37 0 0,0-2-1 0 0,28-5 1 0 0,68-19 1906 0 0,-63 13-1919 0 0,0 2 1 0 0,77-7 0 0 0,-122 18-778 0 0,-1 0 1 0 0,1 0-1 0 0,-1 1 0 0 0,1 0 0 0 0,-1 0 0 0 0,0 0 1 0 0,1 0-1 0 0,-1 1 0 0 0,0 0 0 0 0,4 2 0 0 0,1 2-5674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13823 0 0,'0'0'315'0'0,"0"0"45"0"0,0 0 21 0 0,0 0-49 0 0,1 1-220 0 0,1 0-33 0 0,0 0 0 0 0,0 0 0 0 0,0 0-1 0 0,-1 0 1 0 0,1 0 0 0 0,0 0 0 0 0,-1 1-1 0 0,1-1 1 0 0,-1 1 0 0 0,1-1 0 0 0,-1 1 0 0 0,0-1-1 0 0,1 1 1 0 0,-1 0 0 0 0,0 0 0 0 0,1 2-1 0 0,0 0 27 0 0,2 3 61 0 0,0 1 0 0 0,-1-1 0 0 0,0 1 0 0 0,0 0 0 0 0,-1 0 0 0 0,0 1 1 0 0,0-1-1 0 0,-1 0 0 0 0,0 1 0 0 0,0-1 0 0 0,-1 1 0 0 0,0-1 0 0 0,-1 0 0 0 0,-2 14 0 0 0,0-4-143 0 0,-1 0 1 0 0,0 0 0 0 0,-1-1-1 0 0,-1 1 1 0 0,-1-1 0 0 0,-10 17-1 0 0,9-19-205 0 0,-1 0-456 0 0,1 2 0 0 0,-11 28 0 0 0,18-43-1759 0 0,1-2-130 0 0,0 0-29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30:5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53 4143 0 0,'0'0'191'0'0,"0"0"325"0"0,0 0 1263 0 0,1-2 555 0 0,0-1-1542 0 0,1 0 1 0 0,-1 0-1 0 0,0 0 0 0 0,0 0 0 0 0,0 0 0 0 0,0-1 0 0 0,-1 1 0 0 0,1 0 0 0 0,-1 0 0 0 0,0-6 1 0 0,-1 7-774 0 0,0 1 0 0 0,0 1 1 0 0,0-1-1 0 0,0 0 0 0 0,0 0 1 0 0,-1 0-1 0 0,1 1 0 0 0,0-1 1 0 0,-1 0-1 0 0,1 1 0 0 0,0 0 1 0 0,-1-1-1 0 0,1 1 0 0 0,-1 0 1 0 0,1-1-1 0 0,-1 1 0 0 0,1 0 1 0 0,-1 0-1 0 0,-2 1 0 0 0,-1 0-177 0 0,0 0 0 0 0,1 1-1 0 0,-1 0 1 0 0,0 0 0 0 0,1 0 0 0 0,-1 1-1 0 0,1-1 1 0 0,-1 1 0 0 0,1 0 0 0 0,0 0 0 0 0,0 1-1 0 0,1-1 1 0 0,-1 1 0 0 0,1 0 0 0 0,-6 8-1 0 0,-15 25-791 0 0,2 1-1 0 0,-31 72 0 0 0,8-14 1223 0 0,41-88 250 0 0,0 0 0 0 0,-1 0-1 0 0,0 0 1 0 0,0-1 0 0 0,-1 1-1 0 0,0-1 1 0 0,-10 9 0 0 0,14-15 328 0 0,2-1-76 0 0,0 0-20 0 0,0 0-83 0 0,0 0-342 0 0,-1-1-147 0 0,-1-3-195 0 0,1 0 0 0 0,0 0 0 0 0,-1 0 0 0 0,1 0 0 0 0,1 0 0 0 0,-1 0 0 0 0,0 0 0 0 0,1 0 0 0 0,0 0 0 0 0,0 0 0 0 0,0 0 0 0 0,2-7 0 0 0,-1-11-321 0 0,-2-8-450 0 0,1-24-1220 0 0,0 48 1605 0 0,1 1-1 0 0,-1-1 0 0 0,2 1 0 0 0,-1 0 0 0 0,1-1 0 0 0,-1 1 0 0 0,5-8 0 0 0,-6 12 163 0 0,1 1 0 0 0,-1-1-1 0 0,1 1 1 0 0,-1-1 0 0 0,1 1 0 0 0,-1-1-1 0 0,1 1 1 0 0,0-1 0 0 0,-1 1-1 0 0,1-1 1 0 0,-1 1 0 0 0,1 0-1 0 0,0-1 1 0 0,0 1 0 0 0,-1 0 0 0 0,1 0-1 0 0,0-1 1 0 0,-1 1 0 0 0,1 0-1 0 0,0 0 1 0 0,0 0 0 0 0,-1 0 0 0 0,1 0-1 0 0,0 0 1 0 0,0 0 0 0 0,-1 0-1 0 0,2 1 1 0 0,6 0 159 0 0,-7-1 255 0 0,1 1-436 0 0,10 8-195 0 0,12 9-334 0 0,-14-11-1450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15663 0 0,'0'0'356'0'0,"0"0"50"0"0,0 0 20 0 0,0 0-42 0 0,0 2-250 0 0,1 7 59 0 0,-1 0 0 0 0,0 0 0 0 0,-1 0 0 0 0,0 0 0 0 0,0 1 0 0 0,-1-2 0 0 0,0 1 0 0 0,-1 0 0 0 0,-4 11 0 0 0,-8 12-136 0 0,-19 33 0 0 0,13-25-47 0 0,-15 17-10 0 0,8-12 0 0 0,2-10 0 0 0,23-27 0 0 0,10-4 0 0 0,-3-4-262 0 0,0 0-1 0 0,-1 0 0 0 0,1 0 1 0 0,-1 0-1 0 0,1-1 0 0 0,-1 0 1 0 0,1 1-1 0 0,-1-1 0 0 0,0-1 1 0 0,1 1-1 0 0,-1 0 0 0 0,0-1 1 0 0,0 0-1 0 0,0 1 0 0 0,3-4 1 0 0,10-4-1272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11975 0 0,'0'0'547'0'0,"1"0"-11"0"0,2-1-495 0 0,0 0 0 0 0,-1 1 0 0 0,1-1 1 0 0,0 1-1 0 0,0-1 0 0 0,-1 1 0 0 0,1 0 0 0 0,0 0 0 0 0,0 1 1 0 0,-1-1-1 0 0,1 0 0 0 0,0 1 0 0 0,-1 0 0 0 0,4 1 0 0 0,2 1 288 0 0,0 1 0 0 0,-1 0-1 0 0,11 8 1 0 0,-10-7-88 0 0,17 14 708 0 0,32 30-1 0 0,-27-22-717 0 0,-3-1 27 0 0,-1 2 0 0 0,-1 0 0 0 0,-1 2 0 0 0,-2 0 0 0 0,-1 2 0 0 0,-1 0 0 0 0,18 43 0 0 0,-28-53-186 0 0,0 1-1 0 0,-1 0 1 0 0,-2 1 0 0 0,-1 0-1 0 0,0 0 1 0 0,-2 0-1 0 0,-1 1 1 0 0,0-1 0 0 0,-2 1-1 0 0,-1 0 1 0 0,-1-1-1 0 0,-7 40 1 0 0,-2-19 222 0 0,-1 0 0 0 0,-3-1-1 0 0,-23 51 1 0 0,8-34-323 0 0,-57 89 0 0 0,78-137 29 0 0,-1-1 0 0 0,-1 1 0 0 0,0-2 0 0 0,0 1 0 0 0,-1-1 0 0 0,-1-1 0 0 0,0 0 0 0 0,-17 10 0 0 0,21-15-133 0 0,33-14-3619 0 0,-4-2-2731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90 13823 0 0,'0'0'315'0'0,"-16"-2"758"0"0,26 0-397 0 0,0-1-1 0 0,14-7 0 0 0,18-7 903 0 0,28-1-238 0 0,124-16 0 0 0,-186 33-1364 0 0,0 0-325 0 0,0 0 0 0 0,1 0 0 0 0,-1 1 0 0 0,0 0-1 0 0,0 1 1 0 0,0 0 0 0 0,13 3 0 0 0,-5 2-674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2:5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19351 0 0,'-1'-4'109'0'0,"1"3"-2"0"0,0-1 0 0 0,-1 1 0 0 0,1 0 1 0 0,0-1-1 0 0,-1 1 0 0 0,1 0 0 0 0,0-1 0 0 0,0 1 1 0 0,0-1-1 0 0,0 1 0 0 0,1 0 0 0 0,-1-2 0 0 0,1 1-72 0 0,0 1 0 0 0,0-1 0 0 0,0 1 0 0 0,0-1 0 0 0,0 1 0 0 0,0 0 0 0 0,1 0 0 0 0,-1-1 0 0 0,0 1 0 0 0,1 0 0 0 0,-1 0 0 0 0,0 0-1 0 0,1 1 1 0 0,-1-1 0 0 0,1 0 0 0 0,1 0 0 0 0,4-2-35 0 0,-1 1 0 0 0,0 0 0 0 0,1 1 0 0 0,-1-1 0 0 0,1 1 0 0 0,0 0 0 0 0,-1 1 0 0 0,8 0 0 0 0,56 6 0 0 0,-24-1 0 0 0,41 5 1 0 0,-52-5-22 0 0,1-2 0 0 0,51-1 1 0 0,-76-4-305 0 0,0 0 1 0 0,1 0-1 0 0,19-7 0 0 0,-9 0-187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127 967 8287 0 0,'0'0'191'0'0,"0"0"26"0"0,0 0 9 0 0,-1 1-34 0 0,-9 10 171 0 0,-1 0 0 0 0,-17 12 1 0 0,13-12 870 0 0,-18 21 0 0 0,30-30-722 0 0,-1 1 0 0 0,1-1 0 0 0,0 0 0 0 0,-1 1 0 0 0,-6 2 0 0 0,8-5 0 0 0,2 0 0 0 0,0 0 0 0 0,0 0 0 0 0,0 0 0 0 0,0 0 0 0 0,0 0 0 0 0,1-2 0 0 0,0-3-289 0 0,2 0-1 0 0,-1-1 1 0 0,1 1-1 0 0,-1 0 0 0 0,1 0 1 0 0,7-9-1 0 0,27-26-175 0 0,-20 23-19 0 0,149-154-28 0 0,95-103 0 0 0,-34 24 0 0 0,-172 192 0 0 0,3 3 0 0 0,114-85 0 0 0,-145 120 0 0 0,-27 20 0 0 0,0 0 0 0 0,0 0 0 0 0,0 0 0 0 0,0 0 0 0 0,0 1 0 0 0,0-1 0 0 0,0 0 0 0 0,0 0 0 0 0,0 0 0 0 0,0 0 0 0 0,0 1 0 0 0,0-1 0 0 0,0 0 0 0 0,1 0 0 0 0,-1 0 0 0 0,0 0 0 0 0,0 1 0 0 0,0-1 0 0 0,0 0 0 0 0,0 0 0 0 0,0 0 0 0 0,0 0 0 0 0,0 0 0 0 0,0 0 0 0 0,0 1 0 0 0,1-1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0,0 0 0 0 0,1-1 0 0 0,-1 1 0 0 0,0 0 0 0 0,0 0 0 0 0,0 0 0 0 0,0 0 0 0 0,0 0 0 0 0,0-1 0 0 0,-1 14 0 0 0,1-13 0 0 0,-9 35 0 0 0,-2 0 0 0 0,-15 35 0 0 0,-16 50 0 0 0,-87 341 0 0 0,68-297 0 0 0,19-54 0 0 0,2-12-1384 0 0,39-95 736 0 0,1-3-572 0 0,-6-8-1777 0 0,2-4 1462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76 13823 0 0,'-6'-6'675'0'0,"-13"-9"221"0"0,18 14-519 0 0,1 1 110 0 0,12-2 534 0 0,4 0-205 0 0,24 3-1 0 0,9-1-318 0 0,163-29-510 0 0,-185 24-22 0 0,60-10-1285 0 0,-65 13 808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 17503 0 0,'0'0'399'0'0,"0"0"60"0"0,0 0 21 0 0,0 0-59 0 0,1 2-276 0 0,3 4-144 0 0,-1-1 1 0 0,0 1-1 0 0,-1 0 0 0 0,0 0 0 0 0,0 0 1 0 0,0 0-1 0 0,-1 1 0 0 0,1-1 0 0 0,-1 0 1 0 0,-1 1-1 0 0,1-1 0 0 0,-1 1 1 0 0,-1 7-1 0 0,-2 10-2 0 0,-1 0 0 0 0,-9 29 0 0 0,4-18 2 0 0,3-12 1 0 0,3-16 8 0 0,1 0 0 0 0,0 1 0 0 0,1-1 0 0 0,-1 1 0 0 0,2-1 0 0 0,-1 11 0 0 0,1-17 67 0 0,0 0 0 0 0,0 0 0 0 0,0 0 0 0 0,0 0 0 0 0,0 0 0 0 0,0 0 0 0 0,1-1-1 0 0,-1 1 1 0 0,0 0 0 0 0,0 0 0 0 0,1 0 0 0 0,-1 0 0 0 0,1-1 0 0 0,-1 1 0 0 0,1 1 0 0 0,-1-2-49 0 0,1 0 1 0 0,-1 1-1 0 0,0-1 1 0 0,1 0 0 0 0,-1 0-1 0 0,1 1 1 0 0,-1-1-1 0 0,1 0 1 0 0,-1 0 0 0 0,0 0-1 0 0,1 0 1 0 0,-1 1-1 0 0,1-1 1 0 0,-1 0 0 0 0,1 0-1 0 0,-1 0 1 0 0,1 0-1 0 0,-1 0 1 0 0,1 0-1 0 0,-1 0 1 0 0,1-1 0 0 0,2 1-16 0 0,0-1 0 0 0,0-1 0 0 0,0 1-1 0 0,-1 0 1 0 0,1-1 0 0 0,0 1 0 0 0,-1-1 0 0 0,3-2 0 0 0,5-5 268 0 0,-1 0 0 0 0,0 0 0 0 0,-1-1-1 0 0,0-1 1 0 0,7-12 0 0 0,9-11-353 0 0,17-18-1199 0 0,1 2-1 0 0,89-79 0 0 0,-115 116-3498 0 0,-4 1-1474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98 17503 0 0,'0'0'399'0'0,"0"0"60"0"0,0 0 21 0 0,0 0-59 0 0,1 0-276 0 0,1 1-144 0 0,-1 0 0 0 0,0 0-1 0 0,1-1 1 0 0,-1 1 0 0 0,1-1-1 0 0,-1 1 1 0 0,1-1 0 0 0,-1 0-1 0 0,1 0 1 0 0,-1 1 0 0 0,1-1-1 0 0,-1 0 1 0 0,1 0 0 0 0,-1-1-1 0 0,1 1 1 0 0,-1 0 0 0 0,1 0-1 0 0,-1-1 1 0 0,1 1 0 0 0,-1-1-1 0 0,3-1 1 0 0,1 0 0 0 0,1 0-111 0 0,0 0-1 0 0,-1-1 0 0 0,1 0 1 0 0,-1-1-1 0 0,0 1 0 0 0,0-1 1 0 0,0 0-1 0 0,4-4 0 0 0,-5 4 28 0 0,-1 1 0 0 0,0-1 0 0 0,0 1 0 0 0,0-1 0 0 0,-1 0 0 0 0,1 0 0 0 0,-1 0 0 0 0,0 0 0 0 0,0 0 0 0 0,0-1 0 0 0,1-6 0 0 0,-3 11 83 0 0,0 0 0 0 0,0-1 0 0 0,0 1 0 0 0,0 0 0 0 0,1 0 0 0 0,-1-1 0 0 0,0 1 0 0 0,0 0 0 0 0,0-1 0 0 0,0 1 0 0 0,0 0 0 0 0,0-1 0 0 0,0 1 0 0 0,0 0 0 0 0,0-1 0 0 0,0 1 0 0 0,-1 0 0 0 0,1-1 0 0 0,0 1 0 0 0,0 0 0 0 0,0 0 0 0 0,0-1 0 0 0,0 1 0 0 0,-1 0 0 0 0,1 0 0 0 0,0-1 0 0 0,0 1 0 0 0,0 0 0 0 0,-1 0 0 0 0,1-1 0 0 0,0 1 0 0 0,-1 0 0 0 0,-3 0 0 0 0,-2 0-9 0 0,1 1 0 0 0,-1 0 0 0 0,1 0 0 0 0,-1 0 0 0 0,0 1 0 0 0,1 0 0 0 0,-8 4 0 0 0,-39 22-220 0 0,34-17 88 0 0,-38 22-395 0 0,3 2 1 0 0,-84 71 0 0 0,111-81 535 0 0,2 1 0 0 0,-37 49 0 0 0,58-71 0 0 0,0 0 0 0 0,1 0 0 0 0,0 1 0 0 0,0-1 0 0 0,-3 9 0 0 0,5-12 0 0 0,-1 0 0 0 0,1 0 0 0 0,-1 0 0 0 0,1 0 0 0 0,0 0 0 0 0,0 0 0 0 0,0 0 0 0 0,-1 0 0 0 0,1 1 0 0 0,0-1 0 0 0,0 0 0 0 0,1 0 0 0 0,-1 0 0 0 0,0 0 0 0 0,0 0 0 0 0,0 0 0 0 0,1 0 0 0 0,-1 0 0 0 0,0 0 0 0 0,1 0 0 0 0,-1 0 0 0 0,1 0 0 0 0,0 0 0 0 0,-1 0 0 0 0,1 0 0 0 0,0 0 0 0 0,-1-1 0 0 0,1 1 0 0 0,0 0 0 0 0,0 0 0 0 0,0-1 0 0 0,0 2 0 0 0,3-1-56 0 0,0 0-1 0 0,-1 0 0 0 0,1 0 0 0 0,0-1 1 0 0,-1 1-1 0 0,1-1 0 0 0,0 0 0 0 0,0 0 1 0 0,-1 0-1 0 0,1 0 0 0 0,0 0 0 0 0,0-1 1 0 0,4-1-1 0 0,8-3-1230 0 0,26-11-1 0 0,-30 11 404 0 0,16-8-3903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30 468 6447 0 0,'0'0'142'0'0,"0"0"22"0"0,0 2 13 0 0,1 6-20 0 0,-2-2 18 0 0,1-4 561 0 0,0-2 237 0 0,-14-9 2509 0 0,12 4-3093 0 0,-1 1 0 0 0,1-1 1 0 0,1 0-1 0 0,-1 0 1 0 0,1 0-1 0 0,-1 0 0 0 0,1 0 1 0 0,1 0-1 0 0,-1-1 0 0 0,1 1 1 0 0,0 0-1 0 0,0 0 1 0 0,0 0-1 0 0,1-1 0 0 0,0 1 1 0 0,2-8-1 0 0,2-2 57 0 0,0-1 0 0 0,1 1-1 0 0,15-29 1 0 0,-8 24-602 0 0,0 0-1 0 0,1 0 1 0 0,0 2-1 0 0,2 0 1 0 0,29-26-1 0 0,-17 20-81 0 0,1 1 0 0 0,61-36 0 0 0,-73 50-1263 0 0,0 1 1 0 0,0 0-1 0 0,24-7 0 0 0,-15 8-3611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15663 0 0,'0'0'356'0'0,"0"0"50"0"0,0 0 20 0 0,0 0-42 0 0,-1 0-250 0 0,-2 0-265 0 0,0 0 1 0 0,0 0-1 0 0,1 0 1 0 0,-1 1-1 0 0,0-1 1 0 0,0 1-1 0 0,1 0 1 0 0,-1 0-1 0 0,0 0 1 0 0,1 0-1 0 0,-1 0 1 0 0,-3 3 0 0 0,-33 23-3173 0 0,27-18 2642 0 0,-35 26-1479 0 0,-42 42 0 0 0,-37 47 2656 0 0,74-71 1524 0 0,43-44-1371 0 0,0 1 1 0 0,1 0 0 0 0,-12 18-1 0 0,19-26-157 0 0,13-10 512 0 0,189-145 1989 0 0,-168 126-2850 0 0,-12 10-171 0 0,46-35 88 0 0,-67 52-51 0 0,0 0-1 0 0,0 0 1 0 0,0 0 0 0 0,0 0-1 0 0,0 0 1 0 0,1 0-1 0 0,-1 0 1 0 0,0-1 0 0 0,0 1-1 0 0,0 0 1 0 0,0 0-1 0 0,0 0 1 0 0,0 0-1 0 0,0 0 1 0 0,1 0 0 0 0,-1 0-1 0 0,0 0 1 0 0,0 0-1 0 0,0 0 1 0 0,0 0 0 0 0,0 0-1 0 0,1 0 1 0 0,-1 0-1 0 0,0 0 1 0 0,0 0 0 0 0,0 0-1 0 0,0 0 1 0 0,0 0-1 0 0,1 0 1 0 0,-1 0-1 0 0,0 0 1 0 0,0 0 0 0 0,0 0-1 0 0,0 0 1 0 0,0 0-1 0 0,0 0 1 0 0,1 0 0 0 0,-1 0-1 0 0,0 0 1 0 0,0 0-1 0 0,0 0 1 0 0,0 0-1 0 0,0 0 1 0 0,0 1 0 0 0,0-1-1 0 0,1 0 1 0 0,-1 0-1 0 0,0 0 1 0 0,0 0 0 0 0,0 0-1 0 0,0 0 1 0 0,0 1-1 0 0,0-1 1 0 0,0 0 0 0 0,0 0-1 0 0,0 0 1 0 0,0 0-1 0 0,0 0 1 0 0,0 0-1 0 0,0 1 1 0 0,0-1 0 0 0,0 0-1 0 0,0 0 1 0 0,0 0-1 0 0,-3 17 263 0 0,-12 19-464 0 0,-35 52-221 0 0,13-33-3937 0 0,36-54 2807 0 0,1-1-11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2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73 281 2671 0 0,'-14'-41'806'0'0,"-3"14"1387"0"0,16 26-2065 0 0,0 0-54 0 0,1 0-89 0 0,0 1 0 0 0,0 0 0 0 0,-1-1 0 0 0,1 1 1 0 0,0-1-1 0 0,-1 1 0 0 0,1 0 0 0 0,0-1 0 0 0,-1 1 0 0 0,1 0 0 0 0,0 0 0 0 0,-1-1 0 0 0,1 1 1 0 0,-1 0-1 0 0,1 0 0 0 0,0 0 0 0 0,-1-1 0 0 0,1 1 0 0 0,-1 0 0 0 0,1 0 0 0 0,-1 0 0 0 0,1 0 0 0 0,-1 0 1 0 0,1 0-1 0 0,-1 0 0 0 0,1 0 0 0 0,0 0 0 0 0,-1 0 0 0 0,1 0 0 0 0,-1 0 0 0 0,0 1 0 0 0,-5 6-409 0 0,0 2-1 0 0,-8 15 12462 0 0,17-24-12033 0 0,0 0-1 0 0,0-1 0 0 0,-1 1 1 0 0,1-1-1 0 0,0 0 1 0 0,0 0-1 0 0,-1 0 0 0 0,1 0 1 0 0,-1 0-1 0 0,1-1 1 0 0,-1 1-1 0 0,1-1 0 0 0,-1 0 1 0 0,3-2-1 0 0,4-4-15 0 0,-1-1 1 0 0,9-11-1 0 0,-4 5 4 0 0,2-3 16 0 0,-1 1 35 0 0,22-19 0 0 0,-31 31-33 0 0,2 0-1 0 0,-1 0 1 0 0,0 1-1 0 0,1 0 1 0 0,0 0 0 0 0,0 1-1 0 0,10-4 1 0 0,-8 4 39 0 0,0 0 0 0 0,0 1 0 0 0,1 0 0 0 0,-1 1 0 0 0,0 0 0 0 0,0 1 0 0 0,1 0 0 0 0,-1 0 0 0 0,0 1 0 0 0,1 0 0 0 0,-1 1 0 0 0,0 0 1 0 0,11 3-1 0 0,4 3 169 0 0,-18-6-38 0 0,0 1 0 0 0,1-1-1 0 0,-1 0 1 0 0,1-1 0 0 0,0 0-1 0 0,-1 0 1 0 0,1 0 0 0 0,0-1-1 0 0,0 0 1 0 0,0 0 0 0 0,12-2-1 0 0,-10 0-125 0 0,-6 1-41 0 0,1 1 1 0 0,0-1-1 0 0,0-1 0 0 0,-1 1 0 0 0,1 0 1 0 0,-1-1-1 0 0,5-2 0 0 0,-5 1-13 0 0,14-4 0 0 0,-15 5 7 0 0,-1 2-4 0 0,0-1-1 0 0,0 1 1 0 0,0-1-1 0 0,0 1 1 0 0,0 0 0 0 0,0-1-1 0 0,-1 1 1 0 0,1 0-1 0 0,0 0 1 0 0,0 0-1 0 0,0 0 1 0 0,0 0 0 0 0,0 0-1 0 0,0 0 1 0 0,0 0-1 0 0,0 0 1 0 0,1 1 0 0 0,9 0 7 0 0,36 9-10 0 0,-39-9 0 0 0,24 10 0 0 0,-7 0 0 0 0,-20-10 0 0 0,18 10 0 0 0,-18-8 0 0 0,1 0 0 0 0,1 1 0 0 0,-1-1 0 0 0,1 0 0 0 0,0-1 0 0 0,0 0 0 0 0,0 0 0 0 0,7 1 0 0 0,8 2 0 0 0,-9-3 22 0 0,1 0-1 0 0,0-1 0 0 0,0 0 1 0 0,0-1-1 0 0,27-4 0 0 0,-18 2 99 0 0,1 1 0 0 0,-1 1 0 0 0,1 0 0 0 0,0 2 0 0 0,23 5 0 0 0,-30-2-94 0 0,-1-1 0 0 0,0 2 0 0 0,0 0 0 0 0,0 1 0 0 0,-1 1 0 0 0,22 14 0 0 0,-36-21-30 0 0,1 0 0 0 0,0 1 0 0 0,0-1 0 0 0,0 0 0 0 0,0 0 0 0 0,0 0 0 0 0,0 0 0 0 0,0 0 1 0 0,0-1-1 0 0,0 1 0 0 0,0 0 0 0 0,4-1 0 0 0,1 1 1 0 0,11 1 4 0 0,-12-4 6 0 0,-2 1 7 0 0,16-5 603 0 0,35-16 0 0 0,-39 15-287 0 0,0 1 1 0 0,19-5 0 0 0,-30 10-310 0 0,0 0 1 0 0,0 0-1 0 0,0 0 0 0 0,0 1 1 0 0,8 0-1 0 0,20 1-5 0 0,12 1-16 0 0,-26-1 0 0 0,23 3 0 0 0,26 3 0 0 0,-50-6 62 0 0,0-1 0 0 0,0 0 0 0 0,0-1 0 0 0,0-1 0 0 0,0-1 0 0 0,0-1 0 0 0,28-9 0 0 0,3-2-62 0 0,-49 15 0 0 0,8-3 0 0 0,0 0 0 0 0,1 1 0 0 0,-1 0 0 0 0,1 1 0 0 0,0 0 0 0 0,0 0 0 0 0,16 2 0 0 0,6-1 0 0 0,-18 0 0 0 0,102-3 0 0 0,-94 1 0 0 0,0-1 0 0 0,0-1 0 0 0,30-10 0 0 0,40-20-71 0 0,-62 21 27 0 0,1 1 0 0 0,0 2 0 0 0,1 1 0 0 0,32-5 0 0 0,-43 12-6 0 0,-18 1 50 0 0,0 1 0 0 0,0 0 1 0 0,0 0-1 0 0,0 0 0 0 0,0 0 0 0 0,0 0 0 0 0,0 0 0 0 0,-1 0 0 0 0,4 1 0 0 0,10 2-4 0 0,5 1 4 0 0,23 8 0 0 0,-38-10 0 0 0,1-1 0 0 0,-1 1 0 0 0,0 0 0 0 0,0 0 0 0 0,7 5 0 0 0,0 0 0 0 0,-1-3 0 0 0,12 6 0 0 0,1 0 0 0 0,0-2 0 0 0,0-1 0 0 0,26 4 0 0 0,-26-7 0 0 0,-17-2 0 0 0,1-1 0 0 0,0 1 0 0 0,0-2 0 0 0,0 1 0 0 0,0-1 0 0 0,0 0 0 0 0,0-1 0 0 0,0 0 0 0 0,7-2 0 0 0,-11 2 0 0 0,13-2 0 0 0,-5 1 0 0 0,21-2 0 0 0,-26 2 0 0 0,20 2 0 0 0,-16 2 0 0 0,1 1 0 0 0,-6-1 0 0 0,-4-1 0 0 0,0-1 0 0 0,0 1 0 0 0,0 0 0 0 0,0-1 0 0 0,0 1 0 0 0,0 0 0 0 0,0 0 0 0 0,0 1 0 0 0,2 1 0 0 0,15 12 0 0 0,11 9 0 0 0,-23-18 0 0 0,19 14 0 0 0,-21-17 40 0 0,0 0-1 0 0,0 0 1 0 0,0 0-1 0 0,0-1 1 0 0,1 1-1 0 0,-1-1 1 0 0,1-1-1 0 0,0 1 0 0 0,-1-1 1 0 0,1 0-1 0 0,0 0 1 0 0,0 0-1 0 0,-1-1 1 0 0,11-1-1 0 0,-5 1 25 0 0,-1 0 78 0 0,0 0-1 0 0,16-4 1 0 0,23-2-3 0 0,-30 4-118 0 0,-1 1-1 0 0,1 0 1 0 0,0 2 0 0 0,0 0-1 0 0,23 6 1 0 0,-18-1-21 0 0,-12-3 0 0 0,-1 0 0 0 0,20 2 0 0 0,-27-4 0 0 0,-1-1 0 0 0,1 0 0 0 0,0 0 0 0 0,-1 0 0 0 0,1-1 0 0 0,0 1 0 0 0,-1-1 0 0 0,5-1 0 0 0,4-1 0 0 0,7-1 0 0 0,2-2 0 0 0,-18 4-2 0 0,18-1 15 0 0,2 0 40 0 0,-17 2-45 0 0,24-1 37 0 0,15 4-34 0 0,-16-1-11 0 0,-24 0-3 0 0,0-1 0 0 0,0 0 0 0 0,0 0 0 0 0,0 0 0 0 0,6-2 0 0 0,21 0-43 0 0,79-2-18 0 0,-48 7 52 0 0,-43-1-1 0 0,0-1-1 0 0,39-3 0 0 0,-30-1 10 0 0,0 1 1 0 0,43 2-1 0 0,-27 5 4 0 0,-21-1 0 0 0,-20-3 0 0 0,15 2 0 0 0,-15-3 0 0 0,17-2 0 0 0,8-4 0 0 0,10-6 0 0 0,5-3 0 0 0,56-6-53 0 0,-93 19 51 0 0,0 0 1 0 0,1 1 0 0 0,0 0-1 0 0,-1 0 1 0 0,1 0-1 0 0,8 1 1 0 0,8 1 0 0 0,20 0 1 0 0,-12-1 0 0 0,6 2 23 0 0,-12-1 12 0 0,0 2 0 0 0,35 6 0 0 0,-42-3-35 0 0,-11-4 10 0 0,29 10 33 0 0,-12-2-32 0 0,14 4 106 0 0,-25-8-48 0 0,28 12 65 0 0,-19-9-134 0 0,-16-7 0 0 0,22 5 0 0 0,-25-5 0 0 0,20 3 0 0 0,-15-3 0 0 0,-5-1 0 0 0,0-1 0 0 0,0 1 0 0 0,0-1 0 0 0,1 0 0 0 0,-1 0 0 0 0,6-1 0 0 0,99-1 0 0 0,-68 1 0 0 0,-18 1-11 0 0,-1-1-3 0 0,0-1-1 0 0,25-6 1 0 0,1 0 4 0 0,-44 7 10 0 0,21-4 0 0 0,-8 0 0 0 0,1 0 0 0 0,0 0 0 0 0,26-10 0 0 0,-16 6 0 0 0,-23 7 0 0 0,1 0 0 0 0,-1 1 0 0 0,1 0 0 0 0,-1 0 0 0 0,1 0 0 0 0,0 0 0 0 0,6 1 0 0 0,5-1 0 0 0,24-2 0 0 0,49 0 0 0 0,-1 1 0 0 0,-81 2 0 0 0,19-2 0 0 0,-18 1 0 0 0,7-1 0 0 0,-1 0 0 0 0,1 1 0 0 0,0 1 0 0 0,-1 0 0 0 0,18 3 0 0 0,-27-2 0 0 0,7 0 0 0 0,10-1 0 0 0,15-1 0 0 0,-13-1 0 0 0,-19 1 3 0 0,27-8 58 0 0,-21 5 3 0 0,0-1 0 0 0,-1 1 0 0 0,-1-1-16 0 0,17-3-72 0 0,-16 5-9 0 0,-6 1 23 0 0,18-1 5 0 0,8-2-12 0 0,-14 4-20 0 0,25 9-29 0 0,-38-7 62 0 0,9 1-17 0 0,1-1 0 0 0,-1 0 0 0 0,26-2 0 0 0,-21-2 21 0 0,-1-4 0 0 0,91-32-76 0 0,-98 34 41 0 0,0 2 0 0 0,0-1 0 0 0,0 2 0 0 0,19-4 0 0 0,57 3-26 0 0,-64 4 85 0 0,19-4 16 0 0,-25 2-40 0 0,-1-2 0 0 0,0 0 0 0 0,-1-1 11 0 0,8-3 74 0 0,-22 7-81 0 0,38-7 35 0 0,-33 5-17 0 0,22 0 9 0 0,-15 1-31 0 0,1 1 0 0 0,0 1 0 0 0,20 3 0 0 0,-25-3 0 0 0,4 1 0 0 0,6 1-14 0 0,-16-2-8 0 0,17-1-6 0 0,-7 0 28 0 0,0 0 0 0 0,0 0 0 0 0,3 1 0 0 0,-13-2 0 0 0,27-1 0 0 0,-25 2 0 0 0,14-1 0 0 0,-11 0 0 0 0,20-1 0 0 0,36 1 0 0 0,-59 1 0 0 0,-1-1 0 0 0,0 1 0 0 0,1 0 0 0 0,-1 1 0 0 0,1-1 0 0 0,-1 1 0 0 0,0-1 0 0 0,6 3 0 0 0,12 3 0 0 0,16 5 0 0 0,34 6 128 0 0,-57-14-117 0 0,48 6 106 0 0,-26-4-65 0 0,-8-3-29 0 0,19 3 41 0 0,-32-3-41 0 0,39 2 7 0 0,-40-3-30 0 0,-2 2 0 0 0,26 1 0 0 0,-34-4 0 0 0,-4 0 0 0 0,29 8 0 0 0,-18-5 0 0 0,-5-2 0 0 0,7 1-2 0 0,2-5 15 0 0,-5 1 29 0 0,5-1 4 0 0,23-8-17 0 0,-27 8-29 0 0,-5 2-17 0 0,1 0 0 0 0,0 0 0 0 0,0 1 0 0 0,0 0 0 0 0,0 0 0 0 0,0 1 0 0 0,9 1 0 0 0,-11-1 9 0 0,5 1 8 0 0,40 10-11 0 0,8 0-42 0 0,-44-9 53 0 0,10 3 0 0 0,-18-6 0 0 0,11 1 0 0 0,25 1 0 0 0,-5-1 0 0 0,-32-1 0 0 0,28 3 0 0 0,-14-2 0 0 0,-17-1 0 0 0,25 11 0 0 0,-6-2 0 0 0,0 3 0 0 0,21 14 0 0 0,-28-16-7 0 0,-8-8 56 0 0,5 1 33 0 0,-8-2-51 0 0,0 0 5 0 0,13-2-19 0 0,-1-3 25 0 0,3-2-20 0 0,-9 2-22 0 0,1-1 0 0 0,-6 3-50 0 0,0 0 1 0 0,-1 0-1 0 0,1 0 0 0 0,0 1 0 0 0,0-1 0 0 0,6 0 1 0 0,-4 0-62 0 0,-4 2-6 0 0,21-3-2478 0 0,-21 2 2285 0 0,1 0 0 0 0,-1-1 0 0 0,0 1-1 0 0,0-1 1 0 0,1 0 0 0 0,-1 1-1 0 0,1-3 1 0 0,9-11-5037 0 0,-3-1-1029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95 10135 0 0,'2'-9'260'0'0,"1"0"-1"0"0,1 0 1 0 0,0 1 0 0 0,6-11-1 0 0,5-12 2003 0 0,-15 31-2202 0 0,0 0 0 0 0,0 0 0 0 0,0 0 0 0 0,0-1-1 0 0,0 1 1 0 0,1 0 0 0 0,-1 0 0 0 0,0-1 0 0 0,0 1-1 0 0,0 0 1 0 0,0 0 0 0 0,0-1 0 0 0,0 1 0 0 0,0 0-1 0 0,0 0 1 0 0,0-1 0 0 0,0 1 0 0 0,0 0 0 0 0,0 0-1 0 0,0-1 1 0 0,0 1 0 0 0,0 0 0 0 0,0 0 0 0 0,0-1-1 0 0,0 1 1 0 0,0 0 0 0 0,0 0 0 0 0,-1-1 0 0 0,1 1-1 0 0,0 0 1 0 0,0 0 0 0 0,0-1 0 0 0,0 1 0 0 0,0 0-1 0 0,-1 0 1 0 0,1 0 0 0 0,0-1 0 0 0,0 1 0 0 0,-1 0-1 0 0,-11 2 880 0 0,-14 11-606 0 0,-53 47-317 0 0,-80 59 2016 0 0,144-107-2015 0 0,10-7-19 0 0,11-7 3 0 0,11-8-1 0 0,1 1 0 0 0,1 0 0 0 0,0 2 0 0 0,0 0 0 0 0,25-5 0 0 0,-44 12 0 0 0,1-1 0 0 0,0 1 0 0 0,-1 0 0 0 0,1 0 0 0 0,0-1 0 0 0,-1 1 0 0 0,1 0 0 0 0,0 0 0 0 0,0 0 0 0 0,-1 0 0 0 0,1 0 0 0 0,0 0 0 0 0,-1 0 0 0 0,1 0 0 0 0,0 0 0 0 0,0 1 0 0 0,-1-1 0 0 0,1 0 0 0 0,0 0 0 0 0,-1 1 0 0 0,1-1 0 0 0,-1 0 0 0 0,1 1 0 0 0,0-1 0 0 0,-1 0 0 0 0,1 1 0 0 0,-1-1 0 0 0,1 1 0 0 0,-1-1 0 0 0,1 1 0 0 0,-1 0 0 0 0,1-1 0 0 0,-1 1 0 0 0,0-1 0 0 0,1 1 0 0 0,-1 0 0 0 0,1 0 0 0 0,0 1 0 0 0,0 1 0 0 0,0 0 0 0 0,0 0 0 0 0,0 0 0 0 0,0 1 0 0 0,0-1 0 0 0,-1 0 0 0 0,1 0 0 0 0,-1 0 0 0 0,0 1 0 0 0,0-1 0 0 0,0 0 0 0 0,0 0 0 0 0,-2 6 0 0 0,-1 4 0 0 0,-8 25 0 0 0,10-35 0 0 0,-28 75 0 0 0,-4-2 0 0 0,-73 127 0 0 0,102-196 0 0 0,-1 1 0 0 0,-1 1 0 0 0,-9 11 0 0 0,15-18 0 0 0,-1-1 0 0 0,0 0 0 0 0,0 0 0 0 0,1 0 0 0 0,-1 0 0 0 0,0-1 0 0 0,0 1 0 0 0,0 0 0 0 0,0 0 0 0 0,0 0 0 0 0,-1-1 0 0 0,1 1 0 0 0,0-1 0 0 0,0 1 0 0 0,0-1 0 0 0,0 1 0 0 0,-1-1 0 0 0,1 0 0 0 0,0 1 0 0 0,-1-1 0 0 0,1 0 0 0 0,0 0 0 0 0,0 0 0 0 0,-1 0 0 0 0,1 0 0 0 0,0 0 0 0 0,-3-1 0 0 0,4 1-16 0 0,-1-1 1 0 0,1 1-1 0 0,-1-1 0 0 0,1 1 1 0 0,0 0-1 0 0,-1-1 0 0 0,1 1 1 0 0,0-1-1 0 0,-1 0 0 0 0,1 1 0 0 0,0-1 1 0 0,0 1-1 0 0,-1-1 0 0 0,1 1 1 0 0,0-1-1 0 0,0 0 0 0 0,0 1 0 0 0,0-1 1 0 0,0 1-1 0 0,0-1 0 0 0,0 1 1 0 0,0-1-1 0 0,0 0 0 0 0,0 1 0 0 0,0-1 1 0 0,1 0-1 0 0,4-22-2663 0 0,-2 14 438 0 0,3-24-3807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 15663 0 0,'-3'8'762'0'0,"-34"92"196"0"0,31-79-887 0 0,6-20 294 0 0,0-1 122 0 0,2-1 22 0 0,7-4-203 0 0,7-5-120 0 0,0 0 1 0 0,-1-1-1 0 0,26-24 0 0 0,-30 25 83 0 0,1 0 1 0 0,0 1-1 0 0,0 0 0 0 0,1 1 1 0 0,16-8-1 0 0,-27 15-280 0 0,-7 12 11 0 0,-8 6 0 0 0,-177 226 0 0 0,174-221 0 0 0,0 0 0 0 0,2 1 0 0 0,1 1 0 0 0,-14 36 0 0 0,26-58 2 0 0,0 0 0 0 0,0 0 0 0 0,1 1 1 0 0,-1-1-1 0 0,1 1 0 0 0,0-1 0 0 0,-1 1 0 0 0,1-1 0 0 0,0 0 0 0 0,0 1 0 0 0,1 4 0 0 0,0-6-16 0 0,-1 0 1 0 0,1 0-1 0 0,-1 0 0 0 0,1-1 0 0 0,0 1 1 0 0,-1 0-1 0 0,1 0 0 0 0,0 0 0 0 0,-1-1 1 0 0,1 1-1 0 0,0 0 0 0 0,0-1 0 0 0,0 1 1 0 0,-1-1-1 0 0,1 1 0 0 0,0-1 0 0 0,0 1 1 0 0,0-1-1 0 0,0 1 0 0 0,0-1 0 0 0,0 0 1 0 0,0 0-1 0 0,0 0 0 0 0,0 1 0 0 0,0-1 1 0 0,0 0-1 0 0,0 0 0 0 0,0 0 0 0 0,0 0 1 0 0,2-1-1 0 0,10-1-339 0 0,-1 0 1 0 0,1-1-1 0 0,-1 0 0 0 0,20-9 1 0 0,-10 4-313 0 0,45-19-1346 0 0,-34 12 987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668 101 15663 0 0,'3'-6'171'0'0,"-1"0"-1"0"0,0 0 1 0 0,0 0-1 0 0,-1 0 1 0 0,1-1-1 0 0,-1 1 1 0 0,-1 0 0 0 0,1-1-1 0 0,-2-6 1 0 0,1 10-162 0 0,0 0 1 0 0,0 0-1 0 0,0 0 0 0 0,1 0 1 0 0,-1 0-1 0 0,1 0 1 0 0,-1 0-1 0 0,2-3 1 0 0,-1 5 355 0 0,-1 1 122 0 0,0 0 22 0 0,0 0 3 0 0,1 0-456 0 0,0 0-1 0 0,0 0 0 0 0,0 0 1 0 0,-1 1-1 0 0,1-1 1 0 0,0 0-1 0 0,0 1 1 0 0,0-1-1 0 0,-1 1 0 0 0,1-1 1 0 0,0 1-1 0 0,0 0 1 0 0,-1-1-1 0 0,1 1 0 0 0,-1-1 1 0 0,1 1-1 0 0,0 0 1 0 0,-1 0-1 0 0,1-1 0 0 0,-1 1 1 0 0,0 0-1 0 0,1 0 1 0 0,-1 0-1 0 0,0-1 1 0 0,1 1-1 0 0,-1 0 0 0 0,0 0 1 0 0,0 0-1 0 0,0 0 1 0 0,0 0-1 0 0,1 0 0 0 0,-2 1 1 0 0,2 3 19 0 0,-1 1-1 0 0,0 0 1 0 0,-1 10 0 0 0,-5 12-71 0 0,0-1-1 0 0,-2 1 1 0 0,-1-1-1 0 0,-12 26 1 0 0,-58 102-6 0 0,-37 45 2 0 0,-210 276 0 0 0,308-452-100 0 0,-2-1 0 0 0,0-2-1 0 0,-25 22 1 0 0,44-43-12 0 0,1 1-1 0 0,-1-1 1 0 0,1 1 0 0 0,-1 0 0 0 0,1-1 0 0 0,-1 1-1 0 0,0-1 1 0 0,0 0 0 0 0,1 1 0 0 0,-1-1 0 0 0,0 1-1 0 0,1-1 1 0 0,-1 0 0 0 0,0 0 0 0 0,0 1-1 0 0,0-1 1 0 0,1 0 0 0 0,-1 0 0 0 0,0 0 0 0 0,0 0-1 0 0,0 0 1 0 0,1 0 0 0 0,-1 0 0 0 0,0 0 0 0 0,0 0-1 0 0,0 0 1 0 0,-1-1 0 0 0,2 0-260 0 0,-1 0 1 0 0,0 0-1 0 0,1 0 1 0 0,-1 0-1 0 0,0 0 0 0 0,1 0 1 0 0,0-1-1 0 0,-1 1 0 0 0,1 0 1 0 0,0 0-1 0 0,-1 0 1 0 0,1-1-1 0 0,0 1 0 0 0,0 0 1 0 0,0 0-1 0 0,0-1 1 0 0,0 1-1 0 0,1-2 0 0 0,0-14-4352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45 338 13823 0 0,'-8'2'352'0'0,"4"-1"-138"0"0,-1 0 1 0 0,1 0-1 0 0,-1 0 1 0 0,1-1-1 0 0,-9 0 1 0 0,11 0 517 0 0,3-1 237 0 0,8-6-330 0 0,-1 1 1 0 0,0 0-1 0 0,1 1 0 0 0,12-7 0 0 0,-1 1-143 0 0,100-51 158 0 0,-17 10-692 0 0,-40 21 38 0 0,80-28 0 0 0,-76 33 0 0 0,-36 15 118 0 0,1 1 1 0 0,63-12-1 0 0,-14 11-1271 0 0,0 3-4389 0 0,-75 7 4910 0 0,28-2-5612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488 113 10135 0 0,'3'-9'124'0'0,"1"0"0"0"0,0-1-1 0 0,1 2 1 0 0,0-1-1 0 0,0 0 1 0 0,1 1 0 0 0,0 0-1 0 0,1 0 1 0 0,10-9-1 0 0,4 0 2587 0 0,-20 16-1757 0 0,-1 1-288 0 0,0 0-121 0 0,11 24 996 0 0,-11-17-1380 0 0,0 0 0 0 0,0 0 1 0 0,0-1-1 0 0,-1 1 0 0 0,0 0 0 0 0,0-1 0 0 0,-1 1 0 0 0,1-1 0 0 0,-6 13 0 0 0,2-6-138 0 0,-19 54-16 0 0,-3-1 0 0 0,-65 115 1 0 0,-101 106-9 0 0,138-208-11 0 0,31-43 241 0 0,-40 47 0 0 0,-4-6 1361 0 0,66-74-1587 0 0,0-1 0 0 0,0 0 0 0 0,1 1 0 0 0,-1 0 0 0 0,1-1 0 0 0,0 1 0 0 0,-1 3 0 0 0,-3 5-2 0 0,47-40 0 0 0,-10 5 0 0 0,-16 11 0 0 0,24-14 0 0 0,-34 24 0 0 0,0 0 0 0 0,-1 0 0 0 0,1 1 0 0 0,0 0 0 0 0,0 0 0 0 0,0 0 0 0 0,1 1 0 0 0,10-2 0 0 0,-15 3 0 0 0,1 0 0 0 0,-1 1 0 0 0,1-1 0 0 0,-1 0 0 0 0,1 1 0 0 0,-1-1 0 0 0,1 1 0 0 0,-1 0 0 0 0,0 0 0 0 0,1 0 0 0 0,-1 0 0 0 0,0 0 0 0 0,0 0 0 0 0,0 1 0 0 0,0-1 0 0 0,0 1 0 0 0,0-1 0 0 0,0 1 0 0 0,0 0 0 0 0,0 0 0 0 0,-1 0 0 0 0,3 3 0 0 0,-2-1 0 0 0,0 0 0 0 0,0 0 0 0 0,0 0 0 0 0,0 0 0 0 0,-1 0 0 0 0,1 0 0 0 0,-1 1 0 0 0,0-1 0 0 0,-1 1 0 0 0,1-1 0 0 0,-1 0 0 0 0,0 5 0 0 0,-1 10 3 0 0,-2-1 0 0 0,0 0 0 0 0,-5 20 0 0 0,5-28-24 0 0,-1 1 0 0 0,0 0 1 0 0,0-1-1 0 0,-1 0 0 0 0,0 0 1 0 0,-8 11-1 0 0,12-20-675 0 0,1-1-257 0 0,5-12-5313 0 0,6-3 466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40 11975 0 0,'0'0'547'0'0,"0"0"-11"0"0,-2 17-323 0 0,2-9 88 0 0,-1-1 394 0 0,1 1 1 0 0,-1 0-1 0 0,0 0 1 0 0,-1-1-1 0 0,0 1 1 0 0,0-1-1 0 0,-1 1 1 0 0,-3 7-1 0 0,5-14-183 0 0,1-1-447 0 0,0 1 0 0 0,0-1-1 0 0,0 0 1 0 0,0 0 0 0 0,0 0 0 0 0,0 0-1 0 0,0 1 1 0 0,0-1 0 0 0,0 0 0 0 0,0 0-1 0 0,0 0 1 0 0,0 0 0 0 0,0 1 0 0 0,0-1-1 0 0,0 0 1 0 0,0 0 0 0 0,1 0 0 0 0,-1 0-1 0 0,0 0 1 0 0,0 0 0 0 0,0 1 0 0 0,0-1-1 0 0,0 0 1 0 0,0 0 0 0 0,0 0 0 0 0,1 0-1 0 0,-1 0 1 0 0,0 0 0 0 0,0 0 0 0 0,0 0-1 0 0,0 0 1 0 0,0 1 0 0 0,1-1-1 0 0,-1 0 1 0 0,0 0 0 0 0,0 0 0 0 0,8-2 758 0 0,11-9-1047 0 0,-15 8 405 0 0,167-114-181 0 0,-163 110 0 0 0,-2 2-64 0 0,-5 4-273 0 0,-1 1-138 0 0,0 0-33 0 0,0 0 66 0 0,-2 0 426 0 0,0 1 0 0 0,0-1 1 0 0,0 1-1 0 0,0 0 1 0 0,1 0-1 0 0,-1 0 0 0 0,0 0 1 0 0,1 0-1 0 0,-4 2 1 0 0,0 1 5 0 0,-16 11 10 0 0,0 0 0 0 0,1 1 0 0 0,1 1 0 0 0,1 0 0 0 0,0 2 0 0 0,-24 32 0 0 0,23-22 0 0 0,0 0 0 0 0,2 2 0 0 0,1 0 0 0 0,-15 43 0 0 0,28-65 0 0 0,-19 55 0 0 0,21-58 0 0 0,-1 1 0 0 0,1 0 0 0 0,1 0 0 0 0,-1 0 0 0 0,1-1 0 0 0,0 1 0 0 0,2 11 0 0 0,-2-16-15 0 0,0-1-1 0 0,0 0 1 0 0,1 0 0 0 0,-1 0-1 0 0,0 1 1 0 0,1-1 0 0 0,-1 0-1 0 0,1 0 1 0 0,0 0-1 0 0,-1 0 1 0 0,1 0 0 0 0,0 0-1 0 0,-1 0 1 0 0,1 0 0 0 0,0 0-1 0 0,0 0 1 0 0,0 0-1 0 0,0-1 1 0 0,0 1 0 0 0,0 0-1 0 0,0-1 1 0 0,0 1 0 0 0,0-1-1 0 0,0 1 1 0 0,1-1-1 0 0,-1 1 1 0 0,0-1 0 0 0,0 0-1 0 0,0 1 1 0 0,1-1 0 0 0,-1 0-1 0 0,0 0 1 0 0,0 0-1 0 0,1 0 1 0 0,-1 0 0 0 0,2-1-1 0 0,5 0-576 0 0,0-1 0 0 0,-1 0 0 0 0,1 0 0 0 0,12-6 0 0 0,-11 5-136 0 0,21-8-807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31 8287 0 0,'0'0'191'0'0,"0"0"-183"0"0,0 0 0 0 0,0 0 0 0 0,0 0 0 0 0,0 0 0 0 0,-1 0-1 0 0,1 0 1 0 0,0 0 0 0 0,0-1 0 0 0,0 1 0 0 0,0 0 0 0 0,0 0 0 0 0,0 0 0 0 0,0 0 0 0 0,0 0 0 0 0,0 0 0 0 0,0 0-1 0 0,0 0 1 0 0,-1 0 0 0 0,1 0 0 0 0,0 0 0 0 0,0 0 0 0 0,0 0 0 0 0,0-1 0 0 0,0 1 0 0 0,0 0 0 0 0,0 0-1 0 0,0 0 1 0 0,0 0 0 0 0,0 0 0 0 0,0 0 0 0 0,0 0 0 0 0,0 0 0 0 0,0-1 0 0 0,0 1 0 0 0,0 0 0 0 0,0 0 0 0 0,0 0-1 0 0,0 0 1 0 0,0 0 0 0 0,0 0 0 0 0,0 0 0 0 0,0 0 0 0 0,0-1 0 0 0,0 1 0 0 0,0 0 0 0 0,0 0 0 0 0,0 0-1 0 0,0 0 1 0 0,0 0 0 0 0,1 0 0 0 0,-1 0 0 0 0,0 0 0 0 0,0 0 0 0 0,0 0 0 0 0,0-1 0 0 0,7-7 184 0 0,-5 6-1136 0 0,5-9 4154 0 0,-7 11-3123 0 0,0 0 0 0 0,0 0 0 0 0,0-1 0 0 0,0 1 1 0 0,0 0-1 0 0,0 0 0 0 0,0 0 0 0 0,0 0 0 0 0,0-1 0 0 0,0 1 0 0 0,0 0 0 0 0,-1 0 1 0 0,1 0-1 0 0,0-1 0 0 0,0 1 0 0 0,0 0 0 0 0,0 0 0 0 0,0 0 0 0 0,0 0 0 0 0,-1 0 1 0 0,1 0-1 0 0,0-1 0 0 0,0 1 0 0 0,0 0 0 0 0,0 0 0 0 0,-1 0 0 0 0,1 0 1 0 0,0 0-1 0 0,0 0 0 0 0,0 0 0 0 0,-1 0 0 0 0,1 0 0 0 0,0 0 0 0 0,0 0 0 0 0,0 0 1 0 0,-1 0-1 0 0,1 0 0 0 0,0 0 0 0 0,0 0 0 0 0,0 0 0 0 0,-1 0 0 0 0,1 0 0 0 0,0 0 1 0 0,0 0-1 0 0,0 0 0 0 0,0 0 0 0 0,-1 0 0 0 0,1 0 0 0 0,0 1 0 0 0,-10-1 350 0 0,1 1-200 0 0,0 0 0 0 0,1 0 1 0 0,-1 0-1 0 0,-10 4 0 0 0,-8 3-226 0 0,-37 5-1 0 0,-10 3-14 0 0,2 1 4 0 0,43-11 0 0 0,1 1 0 0 0,-40 16 0 0 0,62-21 0 0 0,0 1 0 0 0,0 0 0 0 0,0 1 0 0 0,1-1 0 0 0,-1 1 0 0 0,-6 6 0 0 0,11-9 0 0 0,0-1 0 0 0,1 1 0 0 0,-1 0 0 0 0,0 0 0 0 0,0 1 0 0 0,0-1 0 0 0,0 0 0 0 0,1 0 0 0 0,-1 0 0 0 0,1 0 0 0 0,-1 1 0 0 0,1-1 0 0 0,-1 0 0 0 0,1 0 0 0 0,0 1 0 0 0,-1-1 0 0 0,1 0 0 0 0,0 1 0 0 0,0-1 0 0 0,0 0 0 0 0,0 1 0 0 0,0-1 0 0 0,0 0 0 0 0,1 1 0 0 0,-1-1 0 0 0,0 0 0 0 0,1 1 0 0 0,-1-1 0 0 0,1 0 0 0 0,-1 0 0 0 0,1 1 0 0 0,0-1 0 0 0,-1 0 0 0 0,1 0 0 0 0,0 0 0 0 0,1 1 0 0 0,2 2 0 0 0,0 0 0 0 0,0 0 0 0 0,0 0 0 0 0,1-1 0 0 0,-1 0 0 0 0,1 1 0 0 0,0-2 0 0 0,6 4 0 0 0,45 15 0 0 0,-31-13 0 0 0,358 145 0 0 0,-359-143 0 0 0,-1 2 0 0 0,0 1 0 0 0,42 30 0 0 0,-64-42 0 0 0,0 0 0 0 0,1 0 0 0 0,-1 0 0 0 0,0 0 0 0 0,0 0 0 0 0,0 1 0 0 0,1-1 0 0 0,-1 0 0 0 0,-1 1 0 0 0,1-1 0 0 0,0 1 0 0 0,0-1 0 0 0,0 1 0 0 0,-1-1 0 0 0,1 1 0 0 0,-1 0 0 0 0,1-1 0 0 0,-1 1 0 0 0,0 0 0 0 0,0-1 0 0 0,0 1 0 0 0,0 0 0 0 0,0-1 0 0 0,0 1 0 0 0,0 0 0 0 0,-1 3 0 0 0,0-2 0 0 0,-1 0 0 0 0,0 0 0 0 0,1 0 0 0 0,-1 0 0 0 0,0 0 0 0 0,-1 0 0 0 0,1-1 0 0 0,0 1 0 0 0,-1-1 0 0 0,1 1 0 0 0,-1-1 0 0 0,-5 3 0 0 0,-12 7 0 0 0,-1-1 0 0 0,0-1 0 0 0,-35 12 0 0 0,13-6 0 0 0,-22 11 0 0 0,-1-4 0 0 0,-89 20 0 0 0,134-39 0 0 0,-95 15 0 0 0,105-18 0 0 0,-1-1 0 0 0,0 0 0 0 0,0 0 0 0 0,1-1 0 0 0,-1-1 0 0 0,0 0 0 0 0,-19-6 0 0 0,29 7 14 0 0,0 0 1 0 0,-1 0-1 0 0,1 0 0 0 0,0 0 0 0 0,0 0 0 0 0,0 0 0 0 0,0 0 0 0 0,0-1 0 0 0,0 1 1 0 0,0-1-1 0 0,0 0 0 0 0,1 1 0 0 0,-1-1 0 0 0,1 0 0 0 0,-1 0 0 0 0,1 0 1 0 0,0 0-1 0 0,-1 0 0 0 0,1-1 0 0 0,0 1 0 0 0,1 0 0 0 0,-1 0 0 0 0,-1-3 1 0 0,2 0 30 0 0,0 1 1 0 0,0-1-1 0 0,0 1 1 0 0,0 0-1 0 0,1-1 0 0 0,-1 1 1 0 0,1-1-1 0 0,0 1 1 0 0,1 0-1 0 0,-1 0 1 0 0,1 0-1 0 0,2-4 1 0 0,2-4 121 0 0,0 1 1 0 0,1 0 0 0 0,0 1-1 0 0,1-1 1 0 0,1 2-1 0 0,14-15 1 0 0,65-48-293 0 0,-60 51 194 0 0,161-115-69 0 0,-142 106 0 0 0,0 3 0 0 0,64-25 0 0 0,-106 49-228 0 0,28-9 675 0 0,-13 9-3586 0 0,-48 6 1843 0 0,21-1 597 0 0,0-1 1 0 0,0-1-1 0 0,-12 1 1 0 0,17-1 600 0 0,0-1 0 0 0,0 1 0 0 0,0 0 0 0 0,0-1 1 0 0,0 1-1 0 0,0-1 0 0 0,0 0 0 0 0,0 1 0 0 0,1-1 0 0 0,-1 0 1 0 0,0 0-1 0 0,1 0 0 0 0,-1-1 0 0 0,0 1 0 0 0,1 0 0 0 0,-1 0 1 0 0,1-1-1 0 0,-2-1 0 0 0,-1-4-3689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81 11975 0 0,'0'0'547'0'0,"0"0"-11"0"0,-1 2-271 0 0,-68 154 1739 0 0,7-9-2004 0 0,33-77 0 0 0,-1-1 683 0 0,-3-1 0 0 0,-74 112-1 0 0,84-146-1447 0 0,14-19-95 0 0,0 0 1 0 0,-2-1 0 0 0,-13 15 0 0 0,12-19-675 0 0</inkml:trace>
  <inkml:trace contextRef="#ctx0" brushRef="#br0" timeOffset="1">1 629 13823 0 0,'0'0'315'0'0,"0"0"45"0"0,0 0 21 0 0,0 0-49 0 0,0 2-220 0 0,1 1-86 0 0,0-1-1 0 0,1 1 1 0 0,-1 0-1 0 0,1-1 0 0 0,-1 1 1 0 0,1-1-1 0 0,0 1 1 0 0,0-1-1 0 0,0 0 1 0 0,0 0-1 0 0,0 0 1 0 0,5 3-1 0 0,-2-1 92 0 0,1-1 1 0 0,-1 0-1 0 0,1-1 1 0 0,0 1-1 0 0,10 2 0 0 0,-1-1 87 0 0,1-1-1 0 0,0-1 0 0 0,-1 0 1 0 0,19-1-1 0 0,-11-2-203 0 0,-1 0 0 0 0,0-2 0 0 0,25-6 0 0 0,63-23 0 0 0,-67 15-275 0 0,0-2 0 0 0,52-32-1 0 0,-85 46-55 0 0,32-19-5456 0 0</inkml:trace>
  <inkml:trace contextRef="#ctx0" brushRef="#br0" timeOffset="2">1168 0 13823 0 0,'-2'11'1471'0'0,"-3"11"-1221"0"0,0 0 0 0 0,-1 0 0 0 0,-2-1 0 0 0,0 1 0 0 0,-12 20 0 0 0,3-6 235 0 0,-140 322 1659 0 0,130-299-2144 0 0,-41 64 0 0 0,54-104 0 0 0,14-18 0 0 0,6-4 0 0 0,5-7 0 0 0,-1 1 0 0 0,-1 1 0 0 0,1 0 0 0 0,1 0 0 0 0,-1 1 0 0 0,1 0 0 0 0,1 1 0 0 0,-1 0 0 0 0,1 1 0 0 0,0 0 0 0 0,13-3 0 0 0,-22 8 0 0 0,-1 0 0 0 0,1-1 0 0 0,0 1 0 0 0,-1 0 0 0 0,1 0 0 0 0,-1 1 0 0 0,1-1 0 0 0,0 1 0 0 0,-1-1 0 0 0,1 1 0 0 0,-1 0 0 0 0,1-1 0 0 0,-1 1 0 0 0,0 1 0 0 0,1-1 0 0 0,-1 0 0 0 0,0 0 0 0 0,0 1 0 0 0,0 0 0 0 0,0-1 0 0 0,0 1 0 0 0,0 0 0 0 0,3 3 0 0 0,-1 0 0 0 0,0 1 0 0 0,0 0 0 0 0,-1 0 0 0 0,0 0 0 0 0,0 0 0 0 0,0 0 0 0 0,3 12 0 0 0,30 111 0 0 0,-32-116-104 0 0,-2-9-351 0 0,-1-1 0 0 0,0 1-1 0 0,0-1 1 0 0,-1 1-1 0 0,1-1 1 0 0,-1 1-1 0 0,0 0 1 0 0,0 5 0 0 0,0-7-1079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6447 0 0,'2'0'298'0'0,"26"1"90"0"0,-25 0-98 0 0,-4 0-9 0 0,-8 3 246 0 0,-14 3 329 0 0,5-5-265 0 0,0 0-1 0 0,0-2 0 0 0,0 0 1 0 0,-32-4-1 0 0,35 2-124 0 0,-1 0 1 0 0,0 1-1 0 0,0 1 0 0 0,0 1 1 0 0,0 0-1 0 0,-26 6 0 0 0,32-4-362 0 0,1 0-1 0 0,0 1 1 0 0,1 0 0 0 0,-1 1-1 0 0,1 0 1 0 0,0 0-1 0 0,0 1 1 0 0,0 0 0 0 0,-8 9-1 0 0,4-2 104 0 0,0 1 1 0 0,0 0-1 0 0,2 0 0 0 0,-10 17 0 0 0,14-22-207 0 0,1 1 0 0 0,0-1 0 0 0,1 1 0 0 0,0 0 0 0 0,1 0 0 0 0,0 0 0 0 0,0 0 0 0 0,1 1 0 0 0,1-1 0 0 0,-1 12 0 0 0,6-1 0 0 0,-4-20 0 0 0,1 0 0 0 0,-1 0 0 0 0,0 0 0 0 0,1-1 0 0 0,-1 1 0 0 0,0 0 0 0 0,1 0 0 0 0,-1-1 0 0 0,1 1 0 0 0,-1 0 0 0 0,1-1 0 0 0,0 1 0 0 0,-1 0 0 0 0,2 0 0 0 0,4 0 0 0 0,-5-2 0 0 0,4 2 0 0 0,0-2 0 0 0,0 1 0 0 0,-1 0 0 0 0,1-1 0 0 0,0 0 0 0 0,0 0 0 0 0,-1 0 0 0 0,1-1 0 0 0,-1 1 0 0 0,1-1 0 0 0,5-4 0 0 0,9-4 0 0 0,21-17 0 0 0,-26 17 0 0 0,20-16 0 0 0,15-10 0 0 0,-43 32 0 0 0,-1 1 0 0 0,1 0 0 0 0,0 0 0 0 0,1 0 0 0 0,-1 1 0 0 0,12-3 0 0 0,-11 6 0 0 0,-6 1 0 0 0,0-1 0 0 0,0 0 0 0 0,0 0 0 0 0,0 0 0 0 0,0 1 0 0 0,-1-1 0 0 0,1 0 0 0 0,-1 1 0 0 0,1-1 0 0 0,-1 1 0 0 0,1-1 0 0 0,-1 1 0 0 0,0-1 0 0 0,1 1 0 0 0,-1-1 0 0 0,0 1 0 0 0,0-1 0 0 0,0 1 0 0 0,-1 1 0 0 0,-4 31 0 0 0,-18 39 199 0 0,12-40 45 0 0,3-13 753 0 0,7-19-622 0 0,1-1-576 0 0,2-1-250 0 0,106-108-6321 0 0,-70 68 4725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 10135 0 0,'-2'12'431'0'0,"1"-5"-346"0"0,0 0-1 0 0,0 0 0 0 0,-1 0 0 0 0,0-1 1 0 0,0 1-1 0 0,-1-1 0 0 0,0 1 1 0 0,0-1-1 0 0,0 0 0 0 0,-1 0 0 0 0,1 0 1 0 0,-7 5-1 0 0,9-9 223 0 0,-1 0 0 0 0,0 0-1 0 0,0 0 1 0 0,0-1 0 0 0,0 1 0 0 0,-1-1 0 0 0,-3 3 0 0 0,4-3 683 0 0,2-1 30 0 0,-14-9 1144 0 0,12 8-2129 0 0,1-1 1 0 0,-1 1-1 0 0,1-1 0 0 0,0 0 0 0 0,0 1 0 0 0,-1-1 0 0 0,1 0 1 0 0,0 0-1 0 0,1 0 0 0 0,-1 0 0 0 0,0 0 0 0 0,0 0 1 0 0,1 0-1 0 0,-1 0 0 0 0,1 0 0 0 0,0-1 0 0 0,0 1 0 0 0,-1 0 1 0 0,2 0-1 0 0,-1 0 0 0 0,0 0 0 0 0,0 0 0 0 0,1-1 1 0 0,-1 1-1 0 0,1 0 0 0 0,-1 0 0 0 0,1 0 0 0 0,0 0 0 0 0,0 0 1 0 0,0 0-1 0 0,0 0 0 0 0,0 1 0 0 0,0-1 0 0 0,3-3 0 0 0,0 1-42 0 0,0 0-1 0 0,-1 0 1 0 0,2 0-1 0 0,-1 1 0 0 0,0-1 1 0 0,1 1-1 0 0,0 0 0 0 0,0 1 1 0 0,-1-1-1 0 0,2 1 0 0 0,-1 0 1 0 0,7-3-1 0 0,-4 4 8 0 0,1-1 0 0 0,-1 1 0 0 0,0 1 0 0 0,1-1 0 0 0,-1 1 0 0 0,1 1 0 0 0,-1-1 0 0 0,0 2 0 0 0,1-1 0 0 0,-1 1 0 0 0,0 0 0 0 0,0 1 0 0 0,0 0 0 0 0,0 0 0 0 0,-1 0 0 0 0,9 6 0 0 0,1 3 0 0 0,-14-10 0 0 0,-1 0 0 0 0,1 0 0 0 0,0 0 0 0 0,-1 1 0 0 0,1-1 0 0 0,2 5 0 0 0,14 15 0 0 0,-13-15 0 0 0,-5 1 0 0 0,-3-1 26 0 0,-1 1 0 0 0,0-1 1 0 0,0 0-1 0 0,-1 0 0 0 0,1 0 0 0 0,-2 0 0 0 0,1 0 0 0 0,-11 10 0 0 0,-9 16-5605 0 0,18-23-469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3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1375 0 0,'0'0'8982'0'0,"1"-2"-9281"0"0,10-18-992 0 0,-5 1 11311 0 0,-5 21-9950 0 0,5 8-56 0 0,1 0-3 0 0,-5-6 32 0 0,3 1 137 0 0,-1 1 1 0 0,0 0-1 0 0,6 9 1 0 0,-5-7 21 0 0,-4-6 244 0 0,0 0-368 0 0,0 0 0 0 0,0 0 0 0 0,0 0 0 0 0,0-1 0 0 0,0 1 0 0 0,1 0 0 0 0,-1 0 0 0 0,1-1 0 0 0,-1 1 0 0 0,1-1 0 0 0,2 2 0 0 0,6 4-24 0 0,5-2-33 0 0,-3-3 183 0 0,0 0 1 0 0,22-1-1 0 0,-31-1-92 0 0,10 1 53 0 0,-6-1-153 0 0,28 5 296 0 0,5 4-237 0 0,-33-7-57 0 0,-4 0-15 0 0,0-2 1 0 0,1 1 0 0 0,-1 0 0 0 0,0-1 0 0 0,0 1 0 0 0,1-1-1 0 0,3 0 1 0 0,3 0-63 0 0,-1 0 0 0 0,19-3-1 0 0,-11 1-39 0 0,25 0-1 0 0,-32 2 93 0 0,3 0 55 0 0,23 4 0 0 0,-15-2 243 0 0,-19-2-281 0 0,12 0 147 0 0,0 0 0 0 0,0-1-1 0 0,20-4 1 0 0,-30 3-153 0 0,15-3 0 0 0,6 2 26 0 0,-19 3-19 0 0,-1-1-1 0 0,0 0 0 0 0,1 0 1 0 0,-1 0-1 0 0,9-3 0 0 0,16-5-6 0 0,35-9 104 0 0,-60 16-83 0 0,20 0 107 0 0,-9 2-20 0 0,0 1-1 0 0,0 0 0 0 0,25 7 0 0 0,-23-5 4 0 0,-1 0 1 0 0,29 1-1 0 0,-15-5-111 0 0,-1-3 0 0 0,0 0 0 0 0,40-11 0 0 0,44-7 0 0 0,-38 19 111 0 0,-5 1-14 0 0,145-22-97 0 0,-127 21 66 0 0,-77 3-57 0 0,-4 0 28 0 0,0 1 0 0 0,0 0 0 0 0,1 0 0 0 0,-1 0 0 0 0,8 4 0 0 0,-11-4-6 0 0,0 1-1 0 0,0-1 1 0 0,0 0 0 0 0,-1-1 0 0 0,1 1-1 0 0,8-1 1 0 0,97-10 729 0 0,-97 8-744 0 0,7-3-16 0 0,4 3 0 0 0,6 1 0 0 0,-6 1 0 0 0,0 2 0 0 0,33 5 0 0 0,-38-4 0 0 0,0-2 0 0 0,0-1 0 0 0,34-3 0 0 0,56-14 0 0 0,-105 16 0 0 0,2 0 9 0 0,0 0-1 0 0,0 1 1 0 0,0 0-1 0 0,0 0 1 0 0,0 0 0 0 0,11 2-1 0 0,3 1 7 0 0,-7-1 23 0 0,-6-1-31 0 0,1 0-1 0 0,-1-1 0 0 0,10 0 1 0 0,22 0 46 0 0,-26-1-38 0 0,0-1-1 0 0,12-2 1 0 0,21-5 5 0 0,-24 4-20 0 0,0 2 0 0 0,0 1 0 0 0,1 1 0 0 0,23 1 0 0 0,-37 1 0 0 0,-1 0 0 0 0,0 0 0 0 0,0 1 0 0 0,1 0 0 0 0,-2 0 0 0 0,1 1 0 0 0,14 6 0 0 0,-3 0 0 0 0,-11-5 0 0 0,0 1 0 0 0,0 0-1 0 0,-1 0 1 0 0,0 0 0 0 0,10 9-1 0 0,-12-8 50 0 0,1-1-1 0 0,0 0 0 0 0,0-1 0 0 0,0 1 0 0 0,1-1 1 0 0,0 0-1 0 0,12 4 0 0 0,-9-5 25 0 0,6 1 49 0 0,-2-3-74 0 0,0-2 37 0 0,-8 1-20 0 0,8-3 20 0 0,8-1-75 0 0,-18 2-2 0 0,13 2 37 0 0,-14 0-33 0 0,16 5-13 0 0,-16-4 0 0 0,1 0 0 0 0,0 1 1 0 0,-1 0-1 0 0,0-1 0 0 0,1 1 0 0 0,-1 1 0 0 0,0-1 1 0 0,0 0-1 0 0,5 6 0 0 0,-8-7-6 0 0,7 5-39 0 0,-2-1 25 0 0,17 11-141 0 0,-19-14 105 0 0,6 3 46 0 0,4-2 11 0 0,-1-3 0 0 0,-3-1-12 0 0,-7 1-48 0 0,3 3-963 0 0,-5-3 1005 0 0,0 0 1 0 0,0 0-1 0 0,0 1 1 0 0,0-1 0 0 0,1 0-1 0 0,-1 0 1 0 0,0 0-1 0 0,0 1 1 0 0,1-1 0 0 0,-1 0-1 0 0,0 0 1 0 0,0 0-1 0 0,1 0 1 0 0,-1 0 0 0 0,0 1-1 0 0,0-1 1 0 0,1 0 0 0 0,-1 0-1 0 0,0 0 1 0 0,0 0-1 0 0,1 0 1 0 0,-1 0 0 0 0,0 0-1 0 0,1 0 1 0 0,-1 0-1 0 0,0 0 1 0 0,1 0 0 0 0,-1 0-1 0 0,0 0 1 0 0,1 0-1 0 0,2-1-47 0 0,0 1-1 0 0,0 0 0 0 0,0-1 0 0 0,0 0 0 0 0,1 0 0 0 0,-1 0 0 0 0,0 0 0 0 0,-1 0 0 0 0,1-1 1 0 0,0 0-1 0 0,0 1 0 0 0,0-1 0 0 0,2-3 0 0 0,-2 2-208 0 0,0-1 1 0 0,0 1-1 0 0,0-1 0 0 0,0 0 1 0 0,-1 0-1 0 0,0-1 0 0 0,0 1 1 0 0,3-9-1 0 0,4-13-1594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96 323 13823 0 0,'0'0'315'0'0,"0"0"45"0"0,0 0 21 0 0,1 2-49 0 0,2 0-255 0 0,-2-1-69 0 0,0 0 1 0 0,0 0-1 0 0,1 0 1 0 0,-1 0-1 0 0,0 0 0 0 0,-1 0 1 0 0,1 0-1 0 0,0 1 1 0 0,0-1-1 0 0,0 0 1 0 0,-1 1-1 0 0,1-1 1 0 0,0 3-1 0 0,0-3 357 0 0,-1-1 122 0 0,0 0 22 0 0,-7 6 83 0 0,5-5-536 0 0,-1 1 0 0 0,1-1 0 0 0,0 0 0 0 0,-1-1 0 0 0,1 1 0 0 0,0 0 0 0 0,-1-1 0 0 0,1 1 0 0 0,-1-1 0 0 0,1 0 0 0 0,-1 0 0 0 0,1 0 0 0 0,-1 0 0 0 0,1 0 0 0 0,-1 0-1 0 0,1-1 1 0 0,-1 1 0 0 0,1-1 0 0 0,-1 0 0 0 0,1 0 0 0 0,0 0 0 0 0,0 0 0 0 0,-5-2 0 0 0,4 1-13 0 0,0 0-1 0 0,0 0 0 0 0,0 0 1 0 0,0 0-1 0 0,0 0 1 0 0,1 0-1 0 0,-1-1 0 0 0,1 1 1 0 0,-1-1-1 0 0,1 0 1 0 0,0 0-1 0 0,0 0 1 0 0,0 0-1 0 0,1 0 0 0 0,-1 0 1 0 0,-1-6-1 0 0,2 2-42 0 0,0 0 0 0 0,1-1 1 0 0,0 1-1 0 0,0 0 0 0 0,0-1 0 0 0,1 1 0 0 0,1 0 0 0 0,-1 0 0 0 0,1 0 0 0 0,0 0 0 0 0,1 0 0 0 0,-1 0 1 0 0,1 0-1 0 0,1 1 0 0 0,-1-1 0 0 0,1 1 0 0 0,5-6 0 0 0,2-2-231 0 0,1 0 0 0 0,0 1 0 0 0,0 0 0 0 0,2 1 0 0 0,27-19 0 0 0,-23 18 123 0 0,2 1 0 0 0,-1 0 0 0 0,32-12 0 0 0,-44 22 97 0 0,0-1-1 0 0,0 1 0 0 0,1 0 0 0 0,-1 0 1 0 0,1 1-1 0 0,-1 0 0 0 0,1 1 0 0 0,-1 0 1 0 0,1 0-1 0 0,0 0 0 0 0,-1 1 0 0 0,1 0 1 0 0,-1 0-1 0 0,9 4 0 0 0,-9-3 62 0 0,-1 1 0 0 0,0 1 0 0 0,0-1-1 0 0,0 1 1 0 0,0 0 0 0 0,-1 1 0 0 0,0-1 0 0 0,0 1-1 0 0,0 0 1 0 0,0 0 0 0 0,-1 1 0 0 0,0-1 0 0 0,0 1-1 0 0,0 0 1 0 0,-1 0 0 0 0,0 0 0 0 0,0 1 0 0 0,-1-1-1 0 0,3 8 1 0 0,-4-8 19 0 0,1 0-1 0 0,-1 1 1 0 0,0-1-1 0 0,-1 0 1 0 0,1 0-1 0 0,-1 0 1 0 0,0 0-1 0 0,-1 1 0 0 0,-1 9 1 0 0,0-11-47 0 0,1-1 0 0 0,0 0 1 0 0,-1 0-1 0 0,0 1 0 0 0,0-1 0 0 0,0 0 1 0 0,-1-1-1 0 0,1 1 0 0 0,-1 0 0 0 0,0-1 1 0 0,0 1-1 0 0,0-1 0 0 0,-7 6 0 0 0,-4 0-22 0 0,1-1 0 0 0,-2 0 0 0 0,-28 10 0 0 0,-12 7 0 0 0,48-22-379 0 0,-1 0 0 0 0,1 0-1 0 0,-15 2 1 0 0,-2 1-2056 0 0,14-6-1346 0 0,-1-7 2359 0 0,11 7 872 0 0,-3-2-1497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8287 0 0,'-4'6'756'0'0,"-15"19"-625"0"0,12-17-125 0 0,1 1 0 0 0,-7 12-1 0 0,-27 62 1584 0 0,-47 143 0 0 0,69-173-1287 0 0,-9 12 1173 0 0,-60 106 0 0 0,27-59-7047 0 0,55-103 1234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396 156 8287 0 0,'0'0'191'0'0,"0"0"26"0"0,0 0 9 0 0,0 2-34 0 0,-1-1-191 0 0,1 0 0 0 0,0 0 1 0 0,-1 0-1 0 0,1 0 0 0 0,0 0 1 0 0,0 0-1 0 0,0 0 0 0 0,0 0 1 0 0,0 0-1 0 0,0 0 0 0 0,0 0 0 0 0,0 0 1 0 0,1 0-1 0 0,-1 0 0 0 0,0 0 1 0 0,1 0-1 0 0,-1 0 0 0 0,0 0 1 0 0,1 0-1 0 0,-1 0 0 0 0,1 0 1 0 0,0 0-1 0 0,-1-1 0 0 0,1 1 1 0 0,0 0-1 0 0,-1 0 0 0 0,1-1 1 0 0,0 1-1 0 0,0 0 0 0 0,1 0 1 0 0,1 2-5 0 0,7 8-57 0 0,-9-10-260 0 0,6 1-506 0 0,-7-2 829 0 0,1 0 1 0 0,-1 1 0 0 0,1-1-1 0 0,-1 0 1 0 0,1 0 0 0 0,-1 0-1 0 0,0 0 1 0 0,1 0 0 0 0,-1 0-1 0 0,1 0 1 0 0,-1 0 0 0 0,1 0-1 0 0,-1 0 1 0 0,1 0 0 0 0,-1 0-1 0 0,0 0 1 0 0,1 0 0 0 0,-1 0-1 0 0,1-1 1 0 0,-1 1 0 0 0,1 0-1 0 0,-1 0 1 0 0,0 0 0 0 0,1-1-1 0 0,-1 1 1 0 0,0 0 0 0 0,1-1-1 0 0,3-2 280 0 0,-1 1 0 0 0,0-1-1 0 0,0 0 1 0 0,0-1 0 0 0,0 1-1 0 0,-1 0 1 0 0,1-1 0 0 0,-1 0-1 0 0,0 0 1 0 0,0 1 0 0 0,0-1-1 0 0,0 0 1 0 0,-1 0 0 0 0,0-1-1 0 0,0 1 1 0 0,0 0 0 0 0,0 0-1 0 0,-1-1 1 0 0,1 1 0 0 0,-1 0-1 0 0,0-1 1 0 0,0 1 0 0 0,-1 0-1 0 0,1-1 1 0 0,-1 1 0 0 0,0 0-1 0 0,0 0 1 0 0,-1 0 0 0 0,1-1-1 0 0,-1 1 1 0 0,0 1 0 0 0,-3-6-1 0 0,1 2-302 0 0,-1 0-193 0 0,0-1 0 0 0,-1 0 0 0 0,0 1 0 0 0,-7-7 0 0 0,11 12 160 0 0,-1 0-1 0 0,1 1 1 0 0,-1-1 0 0 0,1 0-1 0 0,-1 1 1 0 0,0 0 0 0 0,1-1-1 0 0,-1 1 1 0 0,0 0 0 0 0,0 1-1 0 0,0-1 1 0 0,0 0 0 0 0,0 1-1 0 0,0 0 1 0 0,0-1 0 0 0,-5 1-1 0 0,-3 2 54 0 0,0-1 0 0 0,0 1 0 0 0,1 1 0 0 0,-1 0 0 0 0,0 1 0 0 0,-12 5 0 0 0,-57 34 0 0 0,55-26 0 0 0,2 1 0 0 0,0 1 0 0 0,1 0 0 0 0,-34 42 0 0 0,48-52-4 0 0,0 0 0 0 0,1 1 0 0 0,-10 18 0 0 0,15-24 11 0 0,0 0 0 0 0,0 0-1 0 0,0 1 1 0 0,1-1 0 0 0,-1 1-1 0 0,1-1 1 0 0,0 1 0 0 0,0 0-1 0 0,1-1 1 0 0,0 1 0 0 0,0 9-1 0 0,0-13 74 0 0,1 0 0 0 0,-1 0-1 0 0,0 0 1 0 0,1-1 0 0 0,-1 1 0 0 0,1 0-1 0 0,-1 0 1 0 0,1-1 0 0 0,0 1 0 0 0,-1 0-1 0 0,1 0 1 0 0,0-1 0 0 0,-1 1-1 0 0,1-1 1 0 0,0 1 0 0 0,0-1 0 0 0,-1 1-1 0 0,3 0 1 0 0,15 6 317 0 0,-11-6-393 0 0,-1 0-1 0 0,1 0 0 0 0,0 0 1 0 0,0-1-1 0 0,-1 0 1 0 0,1 0-1 0 0,0 0 0 0 0,0-1 1 0 0,9-2-1 0 0,5-3-316 0 0,32-13 1 0 0,-24 8-465 0 0,-19 6 807 0 0,0 1-1 0 0,13-9 1 0 0,12-6 1100 0 0,35-7-522 0 0,-69 25-120 0 0,2 3 253 0 0,-3-2-727 0 0,1-1 0 0 0,0 1 1 0 0,-1 0-1 0 0,1 0 1 0 0,0 0-1 0 0,-1 0 1 0 0,1 0-1 0 0,-1 0 0 0 0,1 0 1 0 0,0 0-1 0 0,-1 0 1 0 0,1 0-1 0 0,0 0 1 0 0,-1 0-1 0 0,1 0 0 0 0,0 0 1 0 0,-1 1-1 0 0,1-1 1 0 0,-1 0-1 0 0,1 1 0 0 0,0-1 1 0 0,-1 0-1 0 0,1 1 1 0 0,0 0-1 0 0,15 12 2 0 0,-6-2-16 0 0,-10-6 0 0 0,-1-3 0 0 0,2 5 40 0 0,-2 0 1 0 0,1 1-1 0 0,-1-1 0 0 0,0 1 0 0 0,0-1 0 0 0,-1 0 0 0 0,0 1 1 0 0,-1-1-1 0 0,1 0 0 0 0,-6 8 0 0 0,-5 9 616 0 0,-24 32-1 0 0,30-46-525 0 0,-137 185 79 0 0,45-63-654 0 0,37-57-1983 0 0,58-66 417 0 0,10-13 987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31 17503 0 0,'0'0'399'0'0,"3"-8"540"0"0,0 0-518 0 0,-3 8-412 0 0,1-1-1 0 0,-1 1 1 0 0,0-1 0 0 0,0 0 0 0 0,1 1 0 0 0,-1-1 0 0 0,0 1-1 0 0,1-1 1 0 0,-1 1 0 0 0,1-1 0 0 0,-1 1 0 0 0,1-1-1 0 0,-1 1 1 0 0,1-1 0 0 0,-1 1 0 0 0,1 0 0 0 0,-1-1-1 0 0,1 1 1 0 0,0 0 0 0 0,-1-1 0 0 0,1 1 0 0 0,-1 0-1 0 0,1 0 1 0 0,0 0 0 0 0,-1 0 0 0 0,2-1 0 0 0,-2 1 16 0 0,0 1 0 0 0,1-1 0 0 0,-1 0 0 0 0,0 0 0 0 0,0 0 0 0 0,0 0 0 0 0,1-1 1 0 0,-1 1-1 0 0,0 0 0 0 0,0 0 0 0 0,0 0 0 0 0,1 0 0 0 0,-1 0 0 0 0,0 0 0 0 0,0 0 1 0 0,0 0-1 0 0,1 0 0 0 0,-1 0 0 0 0,0-1 0 0 0,0 1 0 0 0,0 0 0 0 0,0 0 0 0 0,1 0 1 0 0,-1 0-1 0 0,0 0 0 0 0,0-1 0 0 0,0 1 0 0 0,0 0 0 0 0,0 0 0 0 0,0 0 0 0 0,0 0 1 0 0,0-1-1 0 0,1 1 0 0 0,16 4 1076 0 0,-16-4-1100 0 0,1 1-1 0 0,0 0 1 0 0,-1 1-1 0 0,1-1 0 0 0,-1 0 1 0 0,0 0-1 0 0,1 1 1 0 0,-1-1-1 0 0,0 1 1 0 0,0-1-1 0 0,0 1 1 0 0,0-1-1 0 0,0 1 1 0 0,0 0-1 0 0,0-1 1 0 0,0 1-1 0 0,-1 0 0 0 0,1 0 1 0 0,-1 0-1 0 0,1-1 1 0 0,-1 1-1 0 0,0 0 1 0 0,0 3-1 0 0,1 2 13 0 0,-1 0 0 0 0,0-1 0 0 0,0 1 0 0 0,-1 0-1 0 0,-2 8 1 0 0,-1 0 288 0 0,-1 1 0 0 0,0-2-1 0 0,-2 1 1 0 0,1-1 0 0 0,-16 23-1 0 0,-50 62-109 0 0,66-92-210 0 0,-134 146-400 0 0,34-41-1991 0 0,74-75 617 0 0,12-12-3681 0 0,8-10-326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35 271 13823 0 0,'-8'3'1247'0'0,"-10"3"-998"0"0,18-6-215 0 0,-1 0-1 0 0,1 0 1 0 0,0 0-1 0 0,-1 0 1 0 0,1 0 0 0 0,-1 1-1 0 0,1-1 1 0 0,-1 0-1 0 0,1 0 1 0 0,0 0-1 0 0,-1 1 1 0 0,1-1-1 0 0,0 0 1 0 0,-1 1 0 0 0,1-1-1 0 0,0 0 1 0 0,-1 1-1 0 0,1-1 1 0 0,0 1-1 0 0,0-1 1 0 0,-1 0-1 0 0,1 1 1 0 0,0-1-1 0 0,0 1 1 0 0,0-1 0 0 0,-1 0-1 0 0,1 1 1 0 0,0-1-1 0 0,0 1 1 0 0,0-1-1 0 0,0 1 1 0 0,0-1-1 0 0,0 2 1 0 0,7 4 872 0 0,-7-6-993 0 0,2 2 193 0 0,1-1-1 0 0,0 1 1 0 0,-1-1-1 0 0,1 0 1 0 0,0 0-1 0 0,0 0 0 0 0,-1 0 1 0 0,1-1-1 0 0,0 1 1 0 0,0-1-1 0 0,0 1 1 0 0,0-1-1 0 0,4 0 1 0 0,42-6 528 0 0,-40 5-617 0 0,45-9 66 0 0,0-2 0 0 0,0-2 0 0 0,56-24 0 0 0,-49 12-1384 0 0,-2-3 0 0 0,82-52-1 0 0,-65 31-720 0 0,-10 8-24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17503 0 0,'0'0'399'0'0,"0"0"60"0"0,-1 2 21 0 0,-20 34-186 0 0,-41 57 0 0 0,12-21-300 0 0,-148 217 39 0 0,40-59-10 0 0,120-177 40 0 0,-13 21 276 0 0,50-73 135 0 0,1-1 34 0 0,12-7 84 0 0,32-24-574 0 0,-30 20-19 0 0,-1 2 1 0 0,1 0 0 0 0,21-11-1 0 0,-14 11 1 0 0,3-2 0 0 0,26-8 0 0 0,-43 17 0 0 0,-1 0 0 0 0,1 0 0 0 0,0 1 0 0 0,-1 0 0 0 0,1 1 0 0 0,0-1 0 0 0,0 1 0 0 0,-1 0 0 0 0,9 2 0 0 0,-13-2 0 0 0,-1 1 1 0 0,1-1-1 0 0,0 1 0 0 0,-1-1 0 0 0,1 1 1 0 0,0 0-1 0 0,-1 0 0 0 0,1-1 0 0 0,-1 1 0 0 0,1 0 1 0 0,-1 0-1 0 0,0 1 0 0 0,1-1 0 0 0,-1 0 1 0 0,0 0-1 0 0,0 1 0 0 0,0-1 0 0 0,2 3 0 0 0,-2-1-1 0 0,1 0 0 0 0,-1 0 0 0 0,0 0 0 0 0,-1 0 0 0 0,1 0 0 0 0,0 1 0 0 0,-1-1 0 0 0,0 0 0 0 0,0 6 0 0 0,-1 1 14 0 0,0 0 0 0 0,-1 0 0 0 0,0 1 0 0 0,0-1 0 0 0,-7 14 0 0 0,-1 1 213 0 0,-7 16 1145 0 0,16-36-2009 0 0,0 0 1 0 0,0 0-1 0 0,0 0 1 0 0,1 6 0 0 0,1-11-4407 0 0,7-2-1394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 13823 0 0,'0'0'315'0'0,"0"0"45"0"0,-1 0 21 0 0,-41-9 511 0 0,52 28 696 0 0,-8-13-1466 0 0,0 1-1 0 0,-1 0 0 0 0,0 0 1 0 0,0 0-1 0 0,0 0 1 0 0,-1 0-1 0 0,0 0 1 0 0,0 0-1 0 0,-1 0 0 0 0,0-1 1 0 0,0 1-1 0 0,-1 0 1 0 0,0 0-1 0 0,0-1 0 0 0,0 1 1 0 0,-7 11-1 0 0,7-14-167 0 0,-3 7 378 0 0,-1-1 0 0 0,0 0 0 0 0,0 0 0 0 0,-16 17 0 0 0,11-12-1915 0 0,6-9-3372 0 0,5-5-1289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15663 0 0,'-8'-3'344'0'0,"1"-3"72"0"0,7 6 8 0 0,0 0 24 0 0,0 0-360 0 0,0 0-88 0 0,0 0 0 0 0,0 0 0 0 0,0 0-1216 0 0,0 0-256 0 0,-1 9-48 0 0,1-1-16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15 13823 0 0,'1'-1'315'0'0,"4"-6"693"0"0,0 0 464 0 0,-9 13-715 0 0,-51 78 279 0 0,-58 118 0 0 0,73-128-644 0 0,-136 290 1377 0 0,-28 49-1906 0 0,154-336 400 0 0,12-20-1010 0 0,16-16-2971 0 0,22-41 2184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17503 0 0,'0'0'399'0'0,"0"0"60"0"0,0 0 21 0 0,0 0-59 0 0,2 0-276 0 0,10 1 206 0 0,0-1 0 0 0,0-1 0 0 0,0 1-1 0 0,16-4 1 0 0,-21 3-137 0 0,284-23 1930 0 0,-108 8-2715 0 0,-69 5-4119 0 0,-83 6 871 0 0,-20 4-1637 0 0</inkml:trace>
  <inkml:trace contextRef="#ctx0" brushRef="#br0" timeOffset="1">616 233 11975 0 0,'-1'1'267'0'0,"-6"13"368"0"0,6-13-337 0 0,1 0-196 0 0,0 5 47 0 0,0-5 571 0 0,0-1 249 0 0,1 0 45 0 0,5-1-694 0 0,0 1 1 0 0,0-1-1 0 0,0-1 1 0 0,0 1-1 0 0,0-1 1 0 0,-1 0 0 0 0,1-1-1 0 0,0 1 1 0 0,-1-1-1 0 0,7-4 1 0 0,53-42 1031 0 0,-43 31-905 0 0,-11 10-454 0 0,-2 0 1 0 0,1-2-1 0 0,-1 1 0 0 0,-1-1 1 0 0,0 0-1 0 0,9-15 0 0 0,-16 24-330 0 0,-16-8-1088 0 0,13 9 1415 0 0,-1 0 0 0 0,1 1 0 0 0,0-1 0 0 0,-1 1 0 0 0,1 0 0 0 0,0 0 0 0 0,0 0 1 0 0,-1 0-1 0 0,1 0 0 0 0,0 0 0 0 0,0 0 0 0 0,0 1 0 0 0,0-1 0 0 0,1 1 0 0 0,-1-1 0 0 0,-2 4 1 0 0,-11 6 11 0 0,-5 3-2 0 0,0 2 0 0 0,1 0 0 0 0,-17 19 0 0 0,-18 15 0 0 0,16-11 0 0 0,8-7 0 0 0,28-30 83 0 0,1-1 0 0 0,-1 1 0 0 0,0 0 0 0 0,1 0 0 0 0,-1 0 0 0 0,1 0 0 0 0,0 0 0 0 0,-1 0 0 0 0,1 0 0 0 0,0 0 1 0 0,0 0-1 0 0,0 0 0 0 0,1 1 0 0 0,-1-1 0 0 0,1 0 0 0 0,-1 1 0 0 0,1-1 0 0 0,0 0 0 0 0,0 1 0 0 0,0-1 0 0 0,0 5 0 0 0,2-4 66 0 0,0-2-192 0 0,1 1-1 0 0,0-1 1 0 0,0 1-1 0 0,0-1 1 0 0,0 0-1 0 0,0 0 1 0 0,0 0-1 0 0,0-1 1 0 0,0 1 0 0 0,0-1-1 0 0,0 0 1 0 0,4 0-1 0 0,4 1-251 0 0,1 0-875 0 0,1-1 0 0 0,0 0 0 0 0,0 0 0 0 0,0-2 0 0 0,0 1 0 0 0,13-5 0 0 0,0-1-1388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3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2303 0 0,'-2'12'200'0'0,"1"0"-200"0"0,1-12 0 0 0,-3 16 0 0 0,0 1 240 0 0,0-2 8 0 0,0-3 0 0 0,0 1 0 0 0,0 2-248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10135 0 0,'0'0'231'0'0,"0"0"29"0"0,1 2 19 0 0,2 4-41 0 0,4 4 28 0 0,-3-9-112 0 0,-3-1-55 0 0,1 1 400 0 0,-2-1 11 0 0,3-1-230 0 0,1 1 0 0 0,-1 0 1 0 0,0-1-1 0 0,1 0 0 0 0,-1 0 0 0 0,0 0 0 0 0,0 0 0 0 0,0 0 0 0 0,0-1 0 0 0,0 1 0 0 0,4-4 0 0 0,29-24 885 0 0,-22 17-571 0 0,19-21 437 0 0,-22 22-738 0 0,17-15-1 0 0,2 2-280 0 0,48-36-7 0 0,-63 50-5 0 0,0 1 0 0 0,1 0-1 0 0,22-9 1 0 0,-36 17 47 0 0,1 0-1 0 0,0 0 1 0 0,-1 0-1 0 0,1 0 1 0 0,0 1-1 0 0,0-1 1 0 0,0 1-1 0 0,0 0 1 0 0,0 0 0 0 0,-1 0-1 0 0,1 0 1 0 0,0 1-1 0 0,0-1 1 0 0,0 1-1 0 0,0-1 1 0 0,-1 1-1 0 0,1 0 1 0 0,0 0-1 0 0,2 2 1 0 0,-3-2 20 0 0,-1 1 0 0 0,0 0 0 0 0,1 0 0 0 0,-1-1 0 0 0,0 1 0 0 0,0 0 0 0 0,0 0 0 0 0,0 0 0 0 0,0 1 0 0 0,0-1 0 0 0,-1 0 0 0 0,1 0 0 0 0,-1 0 0 0 0,1 1 0 0 0,-1 3 0 0 0,0-3-22 0 0,1 8-45 0 0,0 1 0 0 0,-1 0 0 0 0,-1 0 0 0 0,0-1 0 0 0,-1 1 0 0 0,0 0 0 0 0,-1-1 0 0 0,0 0 0 0 0,-9 21 0 0 0,10-27 0 0 0,-1-1 0 0 0,1 1 0 0 0,-1-1 0 0 0,0 1 0 0 0,0-1 0 0 0,-4 4 0 0 0,2-5 0 0 0,1-6 0 0 0,3 1 0 0 0,0 1 0 0 0,1-1 0 0 0,0 1 0 0 0,-1-1 0 0 0,1 1 0 0 0,0-1 0 0 0,0 0 0 0 0,0 1 0 0 0,0-1 0 0 0,0 1 0 0 0,0-1 0 0 0,1 1 0 0 0,-1-1 0 0 0,0 1 0 0 0,1-1 0 0 0,-1 1 0 0 0,1-1 0 0 0,0 1 0 0 0,1-3 0 0 0,19-29 0 0 0,-15 25 0 0 0,9-15 18 0 0,22-22-1 0 0,-29 36-104 0 0,1 0 0 0 0,0 1-1 0 0,1 0 1 0 0,19-13 0 0 0,-27 20-42 0 0,1 0 1 0 0,-1 0 0 0 0,0 0-1 0 0,1 1 1 0 0,-1-1-1 0 0,1 1 1 0 0,-1-1-1 0 0,5 1 1 0 0,-6 0 579 0 0,8 6 490 0 0,-6-4-872 0 0,-3-2-63 0 0,1 1-1 0 0,0 0 1 0 0,0 0 0 0 0,-1-1-1 0 0,1 1 1 0 0,0 0 0 0 0,-1 0-1 0 0,1 0 1 0 0,-1 0 0 0 0,1-1-1 0 0,-1 1 1 0 0,0 0 0 0 0,1 0-1 0 0,-1 0 1 0 0,0 0-1 0 0,1 2 1 0 0,2 6-6 0 0,2 1 0 0 0,-4-7 0 0 0,0 0 0 0 0,0 0 0 0 0,0 1 0 0 0,0-1 0 0 0,0 0 0 0 0,-1 1 0 0 0,0-1 0 0 0,1 1 0 0 0,-1-1 0 0 0,0 0 0 0 0,-1 1 0 0 0,1-1 0 0 0,-2 7 0 0 0,0-3 0 0 0,-1-1 0 0 0,0 1 0 0 0,0-1 0 0 0,-7 10 0 0 0,-2 4 0 0 0,-34 77-201 0 0,46-96-850 0 0,1 6-2821 0 0,0-6-2268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71 11975 0 0,'7'-9'260'0'0,"0"0"-1"0"0,-1 0 0 0 0,0 0 0 0 0,8-17 0 0 0,-10 19-117 0 0,-3 6 588 0 0,-1 1 242 0 0,0 0 42 0 0,0 0-61 0 0,0 0-288 0 0,-2 1-121 0 0,-153 144 687 0 0,111-109-1280 0 0,-85 54-1 0 0,109-79 50 0 0,20-11 0 0 0,0 0 0 0 0,-1 0 0 0 0,1 0 0 0 0,0 0 0 0 0,0 0 0 0 0,0 0 0 0 0,0 0 0 0 0,0 0 0 0 0,-1 0 0 0 0,1 0 0 0 0,0 0 0 0 0,0 1 0 0 0,0-1 0 0 0,0 0 0 0 0,0 0 0 0 0,0 0 0 0 0,-1 0 0 0 0,1 0 0 0 0,0 0 0 0 0,0 0 0 0 0,0 0 0 0 0,0 1 0 0 0,0-1 0 0 0,0 0 0 0 0,0 0 0 0 0,0 0 0 0 0,0 0 0 0 0,0 0 0 0 0,0 1 0 0 0,0-1 0 0 0,0 0 0 0 0,0 0 0 0 0,0 0 0 0 0,0 0 0 0 0,0 1 0 0 0,0-1 0 0 0,0 0 0 0 0,0 0 0 0 0,0 0 0 0 0,0 0 0 0 0,0 0 0 0 0,0 1 0 0 0,0-1 0 0 0,0 0 0 0 0,0 0 0 0 0,0 0 0 0 0,0 0 0 0 0,0 0 0 0 0,0 0 0 0 0,0 1 0 0 0,0-1 0 0 0,1 0 0 0 0,-1 0 0 0 0,6 4 0 0 0,-6-4 0 0 0,7 4 0 0 0,1 0 0 0 0,0 0 0 0 0,-1 1 0 0 0,1 0 0 0 0,-1 1 0 0 0,0 0 0 0 0,-1 0 0 0 0,1 0 0 0 0,-1 1 0 0 0,7 10 0 0 0,58 86 0 0 0,-57-84 0 0 0,-9-13 18 0 0,0 1 0 0 0,0-1 0 0 0,10 9 0 0 0,-13-14 353 0 0,-2-1 117 0 0,0 0 21 0 0,0 0 3 0 0,0 0 0 0 0,0 0 0 0 0,0 0 0 0 0,0 0-69 0 0,-14 3-278 0 0,-67 8-163 0 0,-44 8-68 0 0,69-6-1186 0 0,1 3 0 0 0,-100 43 0 0 0,98-34 232 0 0,15-10-4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67 197 919 0 0,'-1'0'67'0'0,"-3"0"-52"0"0,2 0-8 0 0,1 0-1 0 0,-1 0 0 0 0,1-1 0 0 0,-1 1 1 0 0,1 0-1 0 0,-1-1 0 0 0,1 1 0 0 0,-1-1 1 0 0,1 1-1 0 0,-3-3 0 0 0,3 3 359 0 0,10-10 1143 0 0,-6 7-1128 0 0,0 0-1 0 0,-1 0 0 0 0,0-1 0 0 0,4-6 0 0 0,3-5-59 0 0,-8 14 51 0 0,0-1 117 0 0,1 0-169 0 0,1 0-1 0 0,-1-1 0 0 0,0 1 1 0 0,0-1-1 0 0,-1 0 1 0 0,1 1-1 0 0,0-1 1 0 0,-1 0-1 0 0,1-3 1 0 0,13-19 1652 0 0,-12 21-1942 0 0,9-20-25 0 0,-11 22-3 0 0,3-6 176 0 0,0 0 0 0 0,1 0 0 0 0,0 0 0 0 0,8-10 0 0 0,-9 12 2329 0 0,-6 8 528 0 0,-6 10-1348 0 0,-17 55 134 0 0,-22 51-1431 0 0,38-99-403 0 0,-1-1 0 0 0,0 0-1 0 0,-26 33 1 0 0,25-40-17 0 0,8-9-6910 0 0,1-13 697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0,'0'0'224'0'0,"0"0"40"0"0,0 0 16 0 0,0 0 8 0 0,8 2-288 0 0,0 3 0 0 0,0 3 0 0 0,0 0-4448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4 316 17503 0 0,'-2'-9'858'0'0,"2"6"-774"0"0,-1-1 0 0 0,1 1 0 0 0,0-1 0 0 0,0 0 0 0 0,0 1 0 0 0,0-1 1 0 0,1 1-1 0 0,-1-1 0 0 0,1 1 0 0 0,0-1 0 0 0,0 1 0 0 0,0-1 1 0 0,0 1-1 0 0,1 0 0 0 0,-1 0 0 0 0,1-1 0 0 0,0 1 0 0 0,0 0 0 0 0,0 1 1 0 0,1-1-1 0 0,-1 0 0 0 0,5-3 0 0 0,5-6 219 0 0,2 2 0 0 0,-1 0 0 0 0,24-13 0 0 0,-25 16-340 0 0,260-139-1939 0 0,-263 141 2053 0 0,1 2 0 0 0,0-1 0 0 0,-1 1 0 0 0,12-1 1 0 0,-20 4 2 0 0,0 1 0 0 0,0 0 0 0 0,0-1 0 0 0,0 1 0 0 0,0 0 0 0 0,0 0 0 0 0,0 0 0 0 0,0 0 0 0 0,0 0 0 0 0,0 0 0 0 0,-1 0 0 0 0,1 0 0 0 0,0 0 0 0 0,-1 0 0 0 0,1 0 0 0 0,0 2 0 0 0,-1-3-15 0 0,2 3-49 0 0,-1 0 0 0 0,0 1 0 0 0,0-1 1 0 0,0 0-1 0 0,-1 0 0 0 0,1 1 0 0 0,-1-1 0 0 0,0 0 0 0 0,1 1 1 0 0,-2 4-1 0 0,-6 38-37 0 0,1-15 29 0 0,5-8 195 0 0,0 0 0 0 0,2 0 0 0 0,0 0 1 0 0,2 0-1 0 0,9 40 0 0 0,-4-44-2167 0 0,-2-12 941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8287 0 0,'0'0'191'0'0,"0"0"26"0"0,0 0 9 0 0,1 1-34 0 0,4 5-25 0 0,1-1 2248 0 0,-7-1-383 0 0,-1-1-2576 0 0,1 0 603 0 0,-1-1-1 0 0,1 1 1 0 0,-1-1-1 0 0,0 0 1 0 0,1 0-1 0 0,-1 0 1 0 0,0 0-1 0 0,0 0 1 0 0,0 0-1 0 0,-1 0 1 0 0,1-1-1 0 0,0 1 1 0 0,-1-1-1 0 0,-4 2 1 0 0,-6 2 464 0 0,-24 7 0 0 0,13-5-303 0 0,-55 23 463 0 0,1 4 0 0 0,-97 59-1 0 0,160-84-682 0 0,0 1 0 0 0,-24 21 0 0 0,39-31 0 0 0,0 0 0 0 0,0 0 0 0 0,0 0 0 0 0,0 0 0 0 0,-1 0 0 0 0,1 0 0 0 0,0 0 0 0 0,0 0 0 0 0,0 0 0 0 0,0 0 0 0 0,0 0 0 0 0,0 0 0 0 0,0 0 0 0 0,0 1 0 0 0,0-1 0 0 0,0 0 0 0 0,0 0 0 0 0,0 0 0 0 0,0 0 0 0 0,0 0 0 0 0,0 0 0 0 0,-1 0 0 0 0,1 0 0 0 0,0 1 0 0 0,0-1 0 0 0,0 0 0 0 0,0 0 0 0 0,0 0 0 0 0,0 0 0 0 0,0 0 0 0 0,0 0 0 0 0,1 0 0 0 0,-1 0 0 0 0,0 1 0 0 0,0-1 0 0 0,0 0 0 0 0,0 0 0 0 0,0 0 0 0 0,0 0 0 0 0,0 0 0 0 0,0 0 0 0 0,0 0 0 0 0,0 0 0 0 0,0 0 0 0 0,0 1 0 0 0,0-1 0 0 0,0 0 0 0 0,1 0 0 0 0,6 2 0 0 0,8-1 0 0 0,-15-1 0 0 0,14 0 1 0 0,25 0 57 0 0,61 7-1 0 0,-87-5-21 0 0,0 0 1 0 0,-1 2-1 0 0,1-1 0 0 0,-1 2 1 0 0,1-1-1 0 0,-1 2 0 0 0,-1 0 1 0 0,19 11-1 0 0,-23-12 167 0 0,0 0 1 0 0,-1 1-1 0 0,1 0 1 0 0,-1 0-1 0 0,0 0 1 0 0,5 9-1 0 0,-9-13-194 0 0,0 1-1 0 0,-1-1 1 0 0,1 1 0 0 0,-1 0-1 0 0,1 0 1 0 0,-1-1-1 0 0,0 1 1 0 0,0 0 0 0 0,-1 0-1 0 0,1 0 1 0 0,0 1 0 0 0,-1-1-1 0 0,0 0 1 0 0,0 0-1 0 0,0 0 1 0 0,0 0 0 0 0,0 0-1 0 0,-1 0 1 0 0,1 0 0 0 0,-2 4-1 0 0,1-5-8 0 0,0 0 0 0 0,0 0 0 0 0,0 0 0 0 0,0-1 0 0 0,-1 1 0 0 0,1-1 0 0 0,0 1 0 0 0,-1-1 0 0 0,1 1 0 0 0,-1-1 0 0 0,0 0 0 0 0,1 0 0 0 0,-1 1 0 0 0,0-1 0 0 0,0 0 0 0 0,0-1 0 0 0,1 1 0 0 0,-5 1 0 0 0,-3 0 0 0 0,-1 1 0 0 0,-15 0 0 0 0,17-2 0 0 0,-30 5 376 0 0,-50 4 1012 0 0,75-9-1344 0 0,-1-1 0 0 0,0-1 0 0 0,1 0 0 0 0,-22-5 0 0 0,10 1-531 0 0,15 4-132 0 0,0-2 0 0 0,-13-3 0 0 0,23 6 570 0 0,0 0 0 0 0,-1 0-1 0 0,1 0 1 0 0,-1 0 0 0 0,1 0-1 0 0,0-1 1 0 0,-1 1 0 0 0,1 0 0 0 0,0 0-1 0 0,-1 0 1 0 0,1 0 0 0 0,0-1-1 0 0,-1 1 1 0 0,1 0 0 0 0,0 0 0 0 0,-1-1-1 0 0,1 1 1 0 0,0 0 0 0 0,-1-1-1 0 0,1 1 1 0 0,0 0 0 0 0,0-1 0 0 0,0 1-1 0 0,-1 0 1 0 0,1-1 0 0 0,0 1-1 0 0,0-1 1 0 0,0 1 0 0 0,0 0 0 0 0,0-1-1 0 0,0 1 1 0 0,0-1 0 0 0,0 1-1 0 0,0 0 1 0 0,0-1 0 0 0,0 1-1 0 0,0-1 1 0 0,0 1 0 0 0,0 0 0 0 0,0-1-1 0 0,0 1 1 0 0,0-1 0 0 0,0 1-1 0 0,1 0 1 0 0,-1-1 0 0 0,0 1 0 0 0,0 0-1 0 0,0-1 1 0 0,1 1 0 0 0,-1 0-1 0 0,0-1 1 0 0,0 1 0 0 0,1 0 0 0 0,-1-1-1 0 0,0 1 1 0 0,1 0 0 0 0,0-1-1 0 0,21-13-2742 0 0,-21 13 2554 0 0,16-9-1297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11975 0 0,'0'0'267'0'0,"0"0"42"0"0,-7 4 315 0 0,0-2-610 0 0,1 1 0 0 0,0-1 0 0 0,1 1 0 0 0,-1 1 0 0 0,0-1-1 0 0,1 1 1 0 0,-9 7 0 0 0,-33 37 18 0 0,20-19 373 0 0,20-21-29 0 0,1-1-1 0 0,-1 2 1 0 0,2-1 0 0 0,-1 1-1 0 0,1 0 1 0 0,0 0-1 0 0,1 0 1 0 0,0 1 0 0 0,1-1-1 0 0,0 1 1 0 0,-3 12-1 0 0,4-9-242 0 0,0 0-1 0 0,1 0 1 0 0,0 1 0 0 0,1-1-1 0 0,0 1 1 0 0,1-1-1 0 0,1 0 1 0 0,4 15-1 0 0,1-9-132 0 0,3-8 0 0 0,-6-10 0 0 0,-2-1 0 0 0,2 2 59 0 0,0-2-1 0 0,1 1 1 0 0,-1 0-1 0 0,0-1 1 0 0,0 0-1 0 0,0 0 1 0 0,1 0 0 0 0,-1 0-1 0 0,0-1 1 0 0,0 0-1 0 0,0 0 1 0 0,0 0-1 0 0,0 0 1 0 0,0-1-1 0 0,6-2 1 0 0,5-4 393 0 0,0-1-1 0 0,21-16 1 0 0,-19 13-696 0 0,-6 4 78 0 0,1-1 0 0 0,-1 0 0 0 0,-1-1 0 0 0,1 0 0 0 0,8-12 0 0 0,-16 18 114 0 0,0 1-1 0 0,-1-1 1 0 0,1-1 0 0 0,-1 1-1 0 0,0 0 1 0 0,0-1-1 0 0,0 1 1 0 0,-1-1-1 0 0,1 1 1 0 0,-1-1 0 0 0,0 0-1 0 0,-1 1 1 0 0,1-1-1 0 0,-1 0 1 0 0,0 0-1 0 0,0 0 1 0 0,-1 1 0 0 0,-1-9-1 0 0,1 8 22 0 0,0 1 0 0 0,-1-1 0 0 0,1 0 0 0 0,-1 1 0 0 0,0-1 0 0 0,-1 1 0 0 0,1 0 0 0 0,-1 0 0 0 0,0 0 0 0 0,0 0 0 0 0,0 0 0 0 0,0 1 0 0 0,-1-1 0 0 0,1 1 0 0 0,-1 0 0 0 0,0 0 0 0 0,0 0 0 0 0,0 1 0 0 0,-1-1 0 0 0,1 1 0 0 0,0 0 0 0 0,-1 0 0 0 0,0 1 0 0 0,1-1 0 0 0,-1 1 0 0 0,0 0 0 0 0,0 0 0 0 0,1 1 0 0 0,-7-1 0 0 0,-4 0-423 0 0,8 0 280 0 0,-1 1-1 0 0,1 0 1 0 0,-1 0 0 0 0,-14 3-1 0 0,20-2-903 0 0,2-1-372 0 0,0 0-71 0 0,0 0-14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31 408 15663 0 0,'0'0'356'0'0,"0"2"50"0"0,-1 2-298 0 0,0 0 1 0 0,0 1-1 0 0,-1-1 1 0 0,1 0 0 0 0,-1 0-1 0 0,0 0 1 0 0,-3 4-1 0 0,-4 10-18 0 0,3-5 220 0 0,6-12 11 0 0,1-3 50 0 0,5-12 739 0 0,3-28 576 0 0,28-76 0 0 0,-26 87-1199 0 0,1-6-364 0 0,-1 1-113 0 0,2 2 1 0 0,0 0 0 0 0,28-47-1 0 0,-39 77-79 0 0,1 0 0 0 0,0 1 0 0 0,0 0-1 0 0,0-1 1 0 0,0 1 0 0 0,0 0 0 0 0,1 0 0 0 0,-1 1-1 0 0,1-1 1 0 0,0 1 0 0 0,0 0 0 0 0,0 0 0 0 0,0 0-1 0 0,0 0 1 0 0,0 1 0 0 0,1 0 0 0 0,-1-1 0 0 0,0 2 0 0 0,5-2-1 0 0,8 1-665 0 0,-1 1-1 0 0,1 0 0 0 0,30 5 0 0 0,-1 0-805 0 0,56-2-1556 0 0,-58-6-1407 0 0,-23 0 165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 15663 0 0,'0'0'356'0'0,"1"-4"251"0"0,-1 4-593 0 0,0 0 1 0 0,0 0-1 0 0,0 0 0 0 0,0 0 0 0 0,0 0 1 0 0,0 0-1 0 0,0 0 0 0 0,0 0 1 0 0,0 0-1 0 0,0 0 0 0 0,0 0 0 0 0,0 0 1 0 0,0 0-1 0 0,0 0 0 0 0,0 0 1 0 0,0 0-1 0 0,0 0 0 0 0,0 0 0 0 0,0 0 1 0 0,0 0-1 0 0,-1 0 0 0 0,1 0 1 0 0,0 0-1 0 0,0 0 0 0 0,0 0 0 0 0,0 0 1 0 0,0 0-1 0 0,0 0 0 0 0,0 0 0 0 0,0 0 1 0 0,0 0-1 0 0,0 0 0 0 0,0 0 1 0 0,0-1-1 0 0,0 1 0 0 0,0 0 0 0 0,0 0 1 0 0,0 0-1 0 0,0 0 0 0 0,0 0 1 0 0,0 0-1 0 0,0 0 0 0 0,0 0 0 0 0,0 0 1 0 0,0 0-1 0 0,0 0 0 0 0,0 0 0 0 0,0 0 1 0 0,0 0-1 0 0,0 0 0 0 0,0 0 1 0 0,-5 6-13 0 0,0 1 1 0 0,1 0 0 0 0,0 0 0 0 0,0 0 0 0 0,-3 9-1 0 0,-4 5-4 0 0,11-20 2 0 0,-170 351 0 0 0,146-290 0 0 0,-3-1 0 0 0,-2-2 0 0 0,-49 74 0 0 0,-91 100 0 0 0,130-180 0 0 0,27-37-702 0 0,0 0 1 0 0,0-2-1 0 0,-1 1 0 0 0,-1-2 0 0 0,-24 20 1 0 0,22-23-833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15663 0 0,'0'0'356'0'0,"0"0"50"0"0,0 0 20 0 0,0 0-42 0 0,5-1-236 0 0,178-27 1144 0 0,-54 6-544 0 0,43-8 726 0 0,-22 3-4785 0 0,-125 24-3172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273 253 2303 0 0,'0'0'295'0'0,"-2"1"398"0"0,-2 1-380 0 0,0-1 0 0 0,1 1 0 0 0,-1 0 0 0 0,0 1 0 0 0,1-1 0 0 0,0 1 0 0 0,-1-1 0 0 0,1 1 0 0 0,0 0 0 0 0,-3 4 0 0 0,-26 37-293 0 0,15-19 345 0 0,-19 34 219 0 0,33-54-548 0 0,0 0 0 0 0,1 0 0 0 0,-1 1 0 0 0,1-1 0 0 0,0 1 0 0 0,-1 8 0 0 0,-4 11 139 0 0,-23 63 1190 0 0,16-46-812 0 0,1 1 0 0 0,-6 45 0 0 0,6-31-498 0 0,9-42-40 0 0,0-1 1 0 0,1 1 0 0 0,-1 18-1 0 0,-9 85-15 0 0,11-89 0 0 0,2-10 0 0 0,3-15 0 0 0,0-1 0 0 0,11 29 84 0 0,-13-30-60 0 0,0 1 1 0 0,0-1 0 0 0,0 0 0 0 0,0 0 0 0 0,0 0 0 0 0,0-1 0 0 0,0 1 0 0 0,1 0-1 0 0,2 3 1 0 0,-2-4 163 0 0,22 29 946 0 0,-8-4-966 0 0,13 11-42 0 0,-2-4-98 0 0,14 14-28 0 0,-26-25 0 0 0,-3-3 0 0 0,1-1 0 0 0,1 0 0 0 0,1-1 0 0 0,22 21 0 0 0,-28-32 0 0 0,-7-5 4 0 0,-1 0-1 0 0,0 0 0 0 0,1-1 0 0 0,-1 1 0 0 0,1 0 1 0 0,-1-1-1 0 0,1 1 0 0 0,-1-1 0 0 0,1 1 1 0 0,-1-1-1 0 0,1 0 0 0 0,-1 1 0 0 0,1-1 0 0 0,0 0 1 0 0,2 0-1 0 0,0-1 57 0 0,-2 2 52 0 0,11-1 115 0 0,-1 3-107 0 0,-8-2-57 0 0,1-1 0 0 0,-1 1 0 0 0,0 0 1 0 0,1-1-1 0 0,6 0 0 0 0,1 0-45 0 0,0 1 1 0 0,1 0 0 0 0,12 3-1 0 0,-19-3-18 0 0,83 20 126 0 0,-61-14-52 0 0,54 4 1 0 0,-62-11 56 0 0,23-3 1 0 0,8 0-42 0 0,29-1 46 0 0,-70 4-124 0 0,-8 0 7 0 0,-1 0 1 0 0,0 1 0 0 0,1-1 0 0 0,-1 0 0 0 0,0 0-1 0 0,1-1 1 0 0,-1 1 0 0 0,1 0 0 0 0,-1 0 0 0 0,0-1-1 0 0,0 1 1 0 0,1-1 0 0 0,-1 1 0 0 0,0-1 0 0 0,0 1-1 0 0,2-2 1 0 0,-1 1 82 0 0,0-1 46 0 0,1 1 0 0 0,0-1 0 0 0,-1 0 1 0 0,1 0-1 0 0,2-2 0 0 0,-5 3-145 0 0,7-6 130 0 0,0-1 1 0 0,-1 0-1 0 0,0 0 1 0 0,9-17-1 0 0,2-3 46 0 0,2-2-179 0 0,-13 19 0 0 0,1 0 0 0 0,11-13 0 0 0,35-36 0 0 0,-51 56 0 0 0,17-10 0 0 0,-7 4-27 0 0,-8 5 18 0 0,0 1 0 0 0,0 0 0 0 0,1 1 0 0 0,6-5 0 0 0,-1 1 9 0 0,-4 2 0 0 0,2-9 0 0 0,-7 13 2 0 0,0 0 0 0 0,0 0 0 0 0,0 0 0 0 0,0-1 0 0 0,0 1 0 0 0,0 0 0 0 0,-1-1 0 0 0,1 1 0 0 0,0-1 0 0 0,-1 1 0 0 0,1 0 0 0 0,-1-1 0 0 0,0 0 0 0 0,1 1 0 0 0,-1-1 0 0 0,0 1 0 0 0,0-3 0 0 0,0-3 33 0 0,10-77 837 0 0,-9 61-669 0 0,1 1 1 0 0,1 0-1 0 0,2-1 1 0 0,10-32-1 0 0,20-33-187 0 0,-32 77-16 0 0,-1-9 0 0 0,2-46-101 0 0,-4 63 93 0 0,0 1 1 0 0,-1 0-1 0 0,1-1 1 0 0,-1 1-1 0 0,0 0 1 0 0,0-1-1 0 0,0 1 1 0 0,-2-3-1 0 0,-3-10 9 0 0,2 6-1 0 0,0-5 0 0 0,0 1 0 0 0,0 0 0 0 0,-1-15 0 0 0,3 17 0 0 0,0 1 0 0 0,0 0 0 0 0,-8-19 0 0 0,9 27 0 0 0,0 0 0 0 0,1 1 0 0 0,-1-1 0 0 0,0 1 0 0 0,0-1 0 0 0,1 1 0 0 0,-1-1 1 0 0,-1 1-1 0 0,1-1 0 0 0,0 1 0 0 0,0 0 0 0 0,0 0 0 0 0,-1 0 0 0 0,1 0 0 0 0,0-1 0 0 0,-3 0 0 0 0,-2-2 10 0 0,-4-4 38 0 0,7 6-35 0 0,1 0 0 0 0,0 0 0 0 0,0 0 0 0 0,0 0 0 0 0,0 0 1 0 0,0-1-1 0 0,0 1 0 0 0,0 0 0 0 0,1-1 0 0 0,-2-3 0 0 0,-8-21 30 0 0,-14-52-1 0 0,24 76-42 0 0,0 0 0 0 0,0 0 0 0 0,-1 0 0 0 0,1 1 0 0 0,-1-1 0 0 0,1 0 0 0 0,-1 0 0 0 0,0 1 0 0 0,0-1 0 0 0,0 1 0 0 0,0-1 0 0 0,-1 1 0 0 0,1 0 0 0 0,-1 0 0 0 0,-4-3 0 0 0,2 1 0 0 0,-9-9 0 0 0,-31-21-64 0 0,43 31 64 0 0,-12-4 0 0 0,14 7 0 0 0,-1-1-3 0 0,-1 0-1 0 0,1 0 0 0 0,0-1 1 0 0,-1 1-1 0 0,1 0 1 0 0,0-1-1 0 0,0 1 1 0 0,0-1-1 0 0,0 0 0 0 0,0 1 1 0 0,0-1-1 0 0,0 0 1 0 0,0 1-1 0 0,1-1 1 0 0,-1 0-1 0 0,1 0 0 0 0,-1 1 1 0 0,1-1-1 0 0,0 0 1 0 0,0 0-1 0 0,-1 0 1 0 0,1 0-1 0 0,1-3 0 0 0,-1-7-39 0 0,2 0 0 0 0,3-18-1 0 0,-2 16 24 0 0,-2 3-4 0 0,1-22-110 0 0,-2 31 78 0 0,0 2-22 0 0,0 0 74 0 0,-1 0 2 0 0,1 0 0 0 0,0 0-1 0 0,0 0 1 0 0,-1 0 0 0 0,1 0-1 0 0,0 0 1 0 0,0 0 0 0 0,0 0-1 0 0,-1 0 1 0 0,1 0 0 0 0,0 0 0 0 0,0 0-1 0 0,-1 0 1 0 0,1 0 0 0 0,0-1-1 0 0,0 1 1 0 0,0 0 0 0 0,0 0-1 0 0,-1 0 1 0 0,1 0 0 0 0,0 0 0 0 0,0-1-1 0 0,0 1 1 0 0,0 0 0 0 0,0 0-1 0 0,-1 0 1 0 0,1-1 0 0 0,-10-9-10 0 0,6 4-4 0 0,-13-12-42 0 0,14 17 32 0 0,-10-9-2 0 0,-28-30 124 0 0,40 40-21 0 0,1 0-2 0 0,-1-1 7 0 0,-7-1-22 0 0,-7 0-46 0 0,11 4-13 0 0,3-1 0 0 0,-1-1 1 0 0,0 1 0 0 0,0 0 0 0 0,0-1 0 0 0,0 1 0 0 0,0 0 0 0 0,1 0 0 0 0,-1 0 0 0 0,0 0 0 0 0,1 0 0 0 0,-1 0-1 0 0,1 0 1 0 0,-3 3 0 0 0,1-1-11 0 0,2-3 2 0 0,1 0-1 0 0,-1 1 1 0 0,0-1-1 0 0,0 0 1 0 0,0 1-1 0 0,0-1 1 0 0,0 0-1 0 0,0 0 1 0 0,0 0-1 0 0,0 0 1 0 0,0 0-1 0 0,0 0 1 0 0,0 0-1 0 0,0 0 1 0 0,-2 0-1 0 0,-2 0-10 0 0,-7 6-57 0 0,12-6 66 0 0,-1 1 1 0 0,0 0-1 0 0,0-1 1 0 0,0 1-1 0 0,0-1 1 0 0,1 1-1 0 0,-1-1 1 0 0,0 1-1 0 0,0-1 1 0 0,0 0-1 0 0,0 1 1 0 0,0-1-1 0 0,0 0 1 0 0,0 0-1 0 0,0 0 1 0 0,-2 0-1 0 0,-29-4-79 0 0,-22 6-60 0 0,50-2 145 0 0,-1 1 1 0 0,0 0-1 0 0,1 0 0 0 0,0 1 0 0 0,-1-1 0 0 0,1 1 0 0 0,0 0 0 0 0,0 0 0 0 0,-6 5 1 0 0,-4 3-44 0 0,-16 15 0 0 0,19-16 52 0 0,-1 3-36 0 0,-18 22 0 0 0,24-26 32 0 0,0 0 1 0 0,0-1-1 0 0,-1 0 0 0 0,0 0 1 0 0,0 0-1 0 0,0-1 1 0 0,-1 0-1 0 0,0-1 1 0 0,-12 6-1 0 0,0 0 0 0 0,18-10 0 0 0,0 0 0 0 0,0 0 0 0 0,-1 0 0 0 0,1 0 0 0 0,0 0 0 0 0,-1 0 0 0 0,-3 0 0 0 0,-5-2 0 0 0,-9-11 11 0 0,18 11 4 0 0,-3-2-3 0 0,0 0-1 0 0,0 0 1 0 0,1-1-1 0 0,-1 1 0 0 0,1-1 1 0 0,0 0-1 0 0,-6-8 1 0 0,10 12-12 0 0,-1-1 0 0 0,1 1-1 0 0,0 0 1 0 0,0 0 0 0 0,-1-1 0 0 0,1 1 0 0 0,0 0 0 0 0,0 0 0 0 0,-1-1 0 0 0,1 1 0 0 0,0 0 0 0 0,-1 0 0 0 0,1 0 0 0 0,0 0 0 0 0,-1 0 0 0 0,1-1 0 0 0,0 1 0 0 0,-1 0 0 0 0,1 0 0 0 0,0 0 0 0 0,-1 0 0 0 0,1 0 0 0 0,0 0 0 0 0,-1 0 0 0 0,1 0 0 0 0,0 0 0 0 0,-1 0 0 0 0,1 0 0 0 0,0 0 0 0 0,-1 0 0 0 0,1 1 0 0 0,0-1 0 0 0,-1 0 0 0 0,1 0 0 0 0,0 0 0 0 0,-1 0 0 0 0,1 1 0 0 0,0-1 0 0 0,-1 0 0 0 0,1 0 0 0 0,0 0-1 0 0,0 1 1 0 0,-1-1 0 0 0,1 0 0 0 0,0 1 0 0 0,0-1 0 0 0,0 0 0 0 0,-1 0 0 0 0,1 1 0 0 0,0 0 0 0 0,-2 0-11 0 0,1 0 0 0 0,-1 1 0 0 0,1 0 0 0 0,0-1-1 0 0,0 1 1 0 0,-1 0 0 0 0,1-1 0 0 0,0 1 0 0 0,1 0 0 0 0,-1 0-1 0 0,0 0 1 0 0,-1 4 0 0 0,-4 11-80 0 0,4-12-163 0 0,-3 6 337 0 0,4-3-4896 0 0,1-8 3261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 15663 0 0,'0'0'719'0'0,"2"0"-20"0"0,26 7 103 0 0,1-1 1 0 0,-1-2 0 0 0,1-1 0 0 0,0-1 0 0 0,0-2 0 0 0,-1 0-1 0 0,40-7 1 0 0,1-7-787 0 0,-53 11-1555 0 0,-27 5 1086 0 0,-12 7 453 0 0,-41 23 0 0 0,23-11 0 0 0,-8 4 0 0 0,2 2 0 0 0,0 2 0 0 0,2 2 0 0 0,-74 66 0 0 0,99-76-72 0 0,18-19-298 0 0,2-2-118 0 0,13 1-670 0 0,-4-2 520 0 0,1 0 0 0 0,0-1 0 0 0,-1 0 0 0 0,0 0 0 0 0,16-7 1 0 0,-13 5 247 0 0,33-12-1145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132 284 13823 0 0,'1'1'315'0'0,"11"6"14"0"0,1 0-1 0 0,0-1 1 0 0,0 0 0 0 0,1-1-1 0 0,0-1 1 0 0,0 0 0 0 0,17 2-1 0 0,-30-6-205 0 0,0 0 0 0 0,0 0 0 0 0,0 0 0 0 0,0 1 0 0 0,-1-1 0 0 0,1 0 0 0 0,0 0 0 0 0,0 0 0 0 0,0 1 0 0 0,0-1 0 0 0,-1 0 0 0 0,1 1 0 0 0,0-1 0 0 0,0 0 0 0 0,1 2 0 0 0,-14 1 3215 0 0,-14-1-820 0 0,14-2-3614 0 0,-25 0 1096 0 0,-35-6 0 0 0,59 5 0 0 0,0-2 0 0 0,0 1 0 0 0,0-2 0 0 0,1 0 0 0 0,-1 0 0 0 0,-15-9 0 0 0,28 13 0 0 0,-1 0 0 0 0,1 0 0 0 0,0 0 0 0 0,-1 0 0 0 0,1 0 0 0 0,0-1 0 0 0,-1 1 0 0 0,1 0 0 0 0,0 0 0 0 0,-1 0 0 0 0,1-1 0 0 0,0 1 0 0 0,-1 0 0 0 0,1-1 0 0 0,0 1 0 0 0,0 0 0 0 0,-1 0 0 0 0,1-1 0 0 0,0 1 0 0 0,0-1 0 0 0,0 1 0 0 0,-1 0 0 0 0,1-1 0 0 0,0 1 0 0 0,0 0 0 0 0,0-1 0 0 0,0 1 0 0 0,0-1 0 0 0,0 1 0 0 0,0 0 0 0 0,0-1 0 0 0,0 1 0 0 0,0-1 0 0 0,0 1 0 0 0,0 0 0 0 0,0-1 0 0 0,0 1 0 0 0,0-1 0 0 0,0 1 0 0 0,1 0 0 0 0,-1-1 0 0 0,0 1 0 0 0,0 0 0 0 0,1-1 0 0 0,-1 1 0 0 0,1-4 0 0 0,1 0 0 0 0,-1 0 0 0 0,1 0 0 0 0,0 1 0 0 0,0-1 0 0 0,0 1 0 0 0,0-1 0 0 0,1 1 0 0 0,-1 0 0 0 0,1 0 0 0 0,4-4 0 0 0,6-5 0 0 0,20-12 0 0 0,-25 18 0 0 0,44-28-427 0 0,98-49 1 0 0,-111 64-169 0 0,58-18 1 0 0,-74 30 832 0 0,1 1-1 0 0,0 1 1 0 0,48-4-1 0 0,-68 9-139 0 0,0 0 0 0 0,0 0 1 0 0,0 0-1 0 0,0 1 0 0 0,0-1 0 0 0,-1 1 0 0 0,1 0 0 0 0,0 0 1 0 0,0 0-1 0 0,3 3 0 0 0,-6-4-97 0 0,0 1 0 0 0,1 0 1 0 0,-1 0-1 0 0,0-1 0 0 0,0 1 0 0 0,0 0 0 0 0,0 0 1 0 0,0 0-1 0 0,0 0 0 0 0,0 1 0 0 0,0-1 0 0 0,-1 0 1 0 0,1 0-1 0 0,0 1 0 0 0,-1-1 0 0 0,1 0 0 0 0,-1 0 1 0 0,1 1-1 0 0,-1-1 0 0 0,0 1 0 0 0,0-1 0 0 0,1 0 1 0 0,-1 1-1 0 0,0-1 0 0 0,0 1 0 0 0,0-1 1 0 0,0 1-1 0 0,-1-1 0 0 0,1 2 0 0 0,-2 5-1 0 0,0-1 0 0 0,0 1 0 0 0,-1-1 0 0 0,0 1 0 0 0,-1-1 0 0 0,1 0 0 0 0,-1 0 0 0 0,-1 0 0 0 0,1-1 0 0 0,-1 1 0 0 0,-7 6 0 0 0,-7 6 0 0 0,0-2 0 0 0,-24 17 0 0 0,21-18 0 0 0,8-4-50 0 0,-1-1 0 0 0,0-1 0 0 0,-1 0-1 0 0,0-1 1 0 0,-1 0 0 0 0,0-2 0 0 0,-28 9 0 0 0,44-15-12 0 0,0-1 1 0 0,0 0 0 0 0,0 0 0 0 0,0 1-1 0 0,0-1 1 0 0,1 0 0 0 0,-1 0-1 0 0,0 0 1 0 0,0 0 0 0 0,0 0-1 0 0,0 0 1 0 0,0-1 0 0 0,0 1-1 0 0,0 0 1 0 0,0 0 0 0 0,0-1-1 0 0,0 1 1 0 0,1-1 0 0 0,-1 1-1 0 0,0-1 1 0 0,0 1 0 0 0,0-1-1 0 0,-1 0 1 0 0,1-1-39 0 0,1 1-1 0 0,-1 0 1 0 0,0-1-1 0 0,0 1 1 0 0,1 0 0 0 0,-1-1-1 0 0,1 1 1 0 0,-1-1-1 0 0,1 1 1 0 0,0-1 0 0 0,0 1-1 0 0,-1-1 1 0 0,1-1-1 0 0,0-6-737 0 0,1 0-1 0 0,0 0 1 0 0,4-16-1 0 0,-5 24 699 0 0,12-44-5739 0 0,-4 22 1155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74 10135 0 0,'143'-70'3946'0'0,"-128"66"-1900"0"0,-14 4-1022 0 0,-1 0 0 0 0,0 2-69 0 0,-3 6-714 0 0,-1-1 0 0 0,1 1-1 0 0,-2-1 1 0 0,1-1 0 0 0,-1 1 0 0 0,1-1 0 0 0,-2 1 0 0 0,-10 9-1 0 0,-4 7-83 0 0,-122 137-140 0 0,78-90-17 0 0,-126 152 0 0 0,147-166 0 0 0,3 1 0 0 0,-40 74 0 0 0,47-69-1673 0 0,32-61 1389 0 0,-1 1 0 0 0,1 0 0 0 0,0-1 1 0 0,-1 1-1 0 0,1-1 0 0 0,-1 1 0 0 0,1-1 0 0 0,-1 0 0 0 0,0 0 0 0 0,0 0 1 0 0,1 0-1 0 0,-5 2 0 0 0,5-2 37 0 0,-3 0-1799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222 358 8287 0 0,'-19'15'191'0'0,"16"-12"26"0"0,3-2 9 0 0,1 7-34 0 0,-1 0-78 0 0,0-6 274 0 0,-4 9 1200 0 0,4-9-1403 0 0,-1-1-1 0 0,0 1 0 0 0,0-1 1 0 0,1 1-1 0 0,-1-1 1 0 0,0 1-1 0 0,-1-1 0 0 0,1 1 1 0 0,0-1-1 0 0,0 0 0 0 0,-1 0 1 0 0,1 1-1 0 0,0-1 1 0 0,-1 0-1 0 0,1 0 0 0 0,-1-1 1 0 0,0 1-1 0 0,1 0 0 0 0,-1 0 1 0 0,0-1-1 0 0,1 1 1 0 0,-1-1-1 0 0,0 1 0 0 0,0-1 1 0 0,1 0-1 0 0,-4 0 0 0 0,-5 0 180 0 0,0 0 0 0 0,0-1 0 0 0,-18-4-1 0 0,13 3-552 0 0,9 1 364 0 0,0 0-1 0 0,1 0 0 0 0,-1-1 1 0 0,1 1-1 0 0,-1-1 0 0 0,1-1 1 0 0,0 1-1 0 0,0-1 0 0 0,-6-3 1 0 0,9 4-165 0 0,-1 0 1 0 0,1 0-1 0 0,1 0 1 0 0,-1 0 0 0 0,0 0-1 0 0,0-1 1 0 0,1 1-1 0 0,-1-1 1 0 0,1 1-1 0 0,0-1 1 0 0,0 1 0 0 0,0-1-1 0 0,0 1 1 0 0,0-1-1 0 0,1 0 1 0 0,-1 0-1 0 0,1 1 1 0 0,0-1-1 0 0,-1 0 1 0 0,1 0 0 0 0,1-3-1 0 0,0-5-120 0 0,1 0-1 0 0,0 0 0 0 0,1 0 1 0 0,0 0-1 0 0,0 0 0 0 0,2 1 1 0 0,-1-1-1 0 0,12-17 0 0 0,-1 4-221 0 0,1 1 0 0 0,27-29 0 0 0,-31 38 413 0 0,2 1-1 0 0,-1 1 1 0 0,2 0 0 0 0,0 1-1 0 0,0 0 1 0 0,28-13-1 0 0,-32 18-5 0 0,1 1-1 0 0,0 0 1 0 0,0 1-1 0 0,0 0 1 0 0,1 1-1 0 0,-1 1 1 0 0,1 0 0 0 0,0 0-1 0 0,0 1 1 0 0,18 2-1 0 0,-25-1-54 0 0,0 1 1 0 0,-1 0-1 0 0,1 0 0 0 0,0 1 1 0 0,-1 0-1 0 0,0 0 0 0 0,1 0 0 0 0,-1 0 1 0 0,0 1-1 0 0,0 0 0 0 0,0 0 0 0 0,-1 0 1 0 0,1 1-1 0 0,-1 0 0 0 0,0 0 0 0 0,0 0 1 0 0,0 0-1 0 0,0 0 0 0 0,-1 1 1 0 0,1 0-1 0 0,-1 0 0 0 0,-1 0 0 0 0,1 0 1 0 0,-1 0-1 0 0,1 0 0 0 0,-1 1 0 0 0,-1-1 1 0 0,1 1-1 0 0,0 8 0 0 0,0-7-20 0 0,-1 0 0 0 0,-1 0 0 0 0,1 1 0 0 0,-1-1 0 0 0,0 0 0 0 0,-1 0 0 0 0,0 0 0 0 0,0 1 0 0 0,0-1 0 0 0,-1 0 0 0 0,0 0 0 0 0,0-1 0 0 0,-1 1 0 0 0,0 0 0 0 0,0-1 0 0 0,-1 0 0 0 0,0 1 0 0 0,0-2 0 0 0,0 1 0 0 0,0 0 0 0 0,-1-1 0 0 0,0 0 0 0 0,0 0 0 0 0,-1 0 0 0 0,0 0 0 0 0,1-1 0 0 0,-1 0 0 0 0,-1 0 0 0 0,1-1 0 0 0,0 0 0 0 0,-1 0 0 0 0,-10 3 0 0 0,14-5 2 0 0,-99 27-145 0 0,86-25-605 0 0,1 0-1 0 0,-1-1 0 0 0,0-1 1 0 0,-26-1-1 0 0,34-1-354 0 0,-1 0 0 0 0,1-1 0 0 0,-17-5 0 0 0,8-1-433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13823 0 0,'0'0'315'0'0,"0"0"45"0"0,0 2 21 0 0,-10 23-235 0 0,0 0-1 0 0,-16 28 1 0 0,14-30-127 0 0,-24 40 51 0 0,-3-1-1 0 0,-64 78 0 0 0,22-31 159 0 0,40-54 465 0 0,-32 49 202 0 0,20-29-910 0 0,-11 19 108 0 0,54-77-328 0 0,0 1 1 0 0,2 0 0 0 0,-11 29-1 0 0,16-34-273 0 0,4-4-4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 11975 0 0,'0'0'267'0'0,"0"0"42"0"0,0 0 17 0 0,0 0-28 0 0,-8-2-186 0 0,3 0-112 0 0,0 1-1 0 0,0 0 1 0 0,0 0-1 0 0,-1 0 1 0 0,1 1-1 0 0,0 0 1 0 0,-1 0-1 0 0,1 0 1 0 0,0 1 0 0 0,0-1-1 0 0,0 1 1 0 0,-8 3-1 0 0,-1 0 20 0 0,0 1 1 0 0,0 1-1 0 0,-16 9 0 0 0,-115 69 2000 0 0,115-64-1358 0 0,2 1-1 0 0,-46 42 1 0 0,68-56-654 0 0,-1 0 0 0 0,-8 13-1 0 0,13-18-6 0 0,1 1 0 0 0,-1 0-1 0 0,1 0 1 0 0,-1 0-1 0 0,1 0 1 0 0,0 0 0 0 0,0 0-1 0 0,0 1 1 0 0,0-1 0 0 0,0 6-1 0 0,1-8 1 0 0,0-1 0 0 0,0 1-1 0 0,0 0 1 0 0,0-1 0 0 0,0 1-1 0 0,1-1 1 0 0,-1 1 0 0 0,0 0-1 0 0,0-1 1 0 0,0 1-1 0 0,1-1 1 0 0,-1 1 0 0 0,0 0-1 0 0,1-1 1 0 0,-1 1 0 0 0,0-1-1 0 0,1 1 1 0 0,-1-1 0 0 0,1 0-1 0 0,-1 1 1 0 0,1-1 0 0 0,-1 1-1 0 0,1-1 1 0 0,-1 0 0 0 0,2 1-1 0 0,0 0 0 0 0,-1-1 0 0 0,1 1 0 0 0,0-1 0 0 0,0 1 0 0 0,0-1 0 0 0,0 0 0 0 0,0 0 0 0 0,3 0 0 0 0,3-1 30 0 0,1 0 0 0 0,14-4 0 0 0,-22 5-26 0 0,24-8 392 0 0,1 0 1 0 0,-1-2-1 0 0,-1 0 0 0 0,33-21 0 0 0,-12 8 1045 0 0,-44 22-997 0 0,0 3-428 0 0,-1 0 0 0 0,0 0 0 0 0,0 0 1 0 0,0 0-1 0 0,0-1 0 0 0,0 1 0 0 0,-1 0 0 0 0,1 0 1 0 0,-1 2-1 0 0,1-2-2 0 0,-24 70-889 0 0,24-71 368 0 0,0-1-4 0 0,2 0 270 0 0,0 1 0 0 0,0-1 0 0 0,1 0 0 0 0,-1 0 1 0 0,0 0-1 0 0,0 0 0 0 0,0 0 0 0 0,0 0 0 0 0,0-1 0 0 0,3 0 0 0 0,12-3-5897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15663 0 0,'0'0'356'0'0,"0"0"50"0"0,0 0 20 0 0,0 0-42 0 0,-1 2-250 0 0,-5 12-86 0 0,-2 0 0 0 0,1-1 0 0 0,-2 0 0 0 0,-10 12 0 0 0,-46 49 1015 0 0,24-30-408 0 0,0 3 42 0 0,-84 99 626 0 0,13 11-1199 0 0,-12 73-124 0 0,119-219 0 0 0,-12 24 535 0 0,9-19-1471 0 0,0 0-4569 0 0,7-15-1181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17503 0 0,'1'-9'858'0'0,"0"7"-792"0"0,-1-1 0 0 0,1 0 0 0 0,-1 1 0 0 0,1-1 0 0 0,0 1 1 0 0,0-1-1 0 0,0 1 0 0 0,0-1 0 0 0,1 1 0 0 0,-1 0 1 0 0,0-1-1 0 0,1 1 0 0 0,0 0 0 0 0,0 0 0 0 0,-1 0 0 0 0,1 0 1 0 0,0 0-1 0 0,0 1 0 0 0,1-1 0 0 0,-1 1 0 0 0,0-1 1 0 0,1 1-1 0 0,-1 0 0 0 0,0 0 0 0 0,1 0 0 0 0,0 0 1 0 0,-1 0-1 0 0,1 0 0 0 0,-1 1 0 0 0,1 0 0 0 0,0-1 0 0 0,-1 1 1 0 0,1 0-1 0 0,0 0 0 0 0,0 0 0 0 0,-1 1 0 0 0,1-1 1 0 0,0 0-1 0 0,-1 1 0 0 0,1 0 0 0 0,-1 0 0 0 0,1 0 0 0 0,-1 0 1 0 0,1 0-1 0 0,-1 0 0 0 0,3 2 0 0 0,4 4-66 0 0,0 0 0 0 0,0 0 0 0 0,0 1 0 0 0,-1 0 0 0 0,8 10 0 0 0,-6-6 0 0 0,0-2 0 0 0,14 12 0 0 0,-20-19 0 0 0,1 0 0 0 0,-1 0 0 0 0,1 0 0 0 0,0-1 0 0 0,0 1 0 0 0,0-1 0 0 0,0 0 0 0 0,0 0 0 0 0,9 1 0 0 0,-4-2-7 0 0,-1 0-1 0 0,0-1 1 0 0,1 0 0 0 0,-1-1-1 0 0,0 0 1 0 0,11-2-1 0 0,56-16-553 0 0,-55 12 298 0 0,34-9-419 0 0,0-3 0 0 0,-1-2 0 0 0,-1-2 0 0 0,-2-3 0 0 0,60-40 0 0 0,-98 58 178 0 0,50-33-298 0 0,-21 19-4346 0 0,-41 21 810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17503 0 0,'0'0'399'0'0,"0"0"60"0"0,0 0 21 0 0,0 0-59 0 0,-2 2-276 0 0,-5 6-155 0 0,-1 0-1 0 0,-1-1 0 0 0,1 0 1 0 0,-1 0-1 0 0,-20 10 1 0 0,-55 23-1074 0 0,48-24 351 0 0,12-5 513 0 0,-127 63-1704 0 0,128-64 2326 0 0,21-10 72 0 0,2 0 34 0 0,0 0-65 0 0,13 1-278 0 0,-6-1-47 0 0,0 1 0 0 0,1 0-1 0 0,-1 0 1 0 0,0 1 0 0 0,0 0-1 0 0,-1 0 1 0 0,1 1 0 0 0,0 0-1 0 0,-1 0 1 0 0,0 0 0 0 0,1 1-1 0 0,-1 0 1 0 0,-1 0 0 0 0,1 1-1 0 0,9 9 1 0 0,-12-9-146 0 0,0 1 1 0 0,0 0-1 0 0,-1-1 1 0 0,1 1-1 0 0,-2 0 1 0 0,1 0-1 0 0,0 0 1 0 0,-1 0-1 0 0,0 0 1 0 0,-1 0-1 0 0,1 1 1 0 0,-1 6-1 0 0,1 13-4793 0 0,2-10-1227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558 158 13823 0 0,'0'0'315'0'0,"-9"-21"882"0"0,8 19-1240 0 0,-1 0 1 0 0,0 0-1 0 0,0 0 0 0 0,0 0 0 0 0,0 0 0 0 0,0 1 0 0 0,-1-1 1 0 0,1 1-1 0 0,0 0 0 0 0,-1-1 0 0 0,1 1 0 0 0,-1 0 0 0 0,1 0 1 0 0,-1 1-1 0 0,0-1 0 0 0,1 0 0 0 0,-1 1 0 0 0,0 0 0 0 0,1-1 1 0 0,-1 1-1 0 0,-4 1 0 0 0,-7-1-409 0 0,-1 2 0 0 0,-25 5 0 0 0,30-5 334 0 0,-14 4-523 0 0,-35 12 0 0 0,42-11 1032 0 0,0 0 1 0 0,0 1 0 0 0,1 1-1 0 0,1 1 1 0 0,0 0 0 0 0,0 1 0 0 0,1 1-1 0 0,-25 25 1 0 0,14-9-365 0 0,2 2 1 0 0,1 0 0 0 0,1 2-1 0 0,2 0 1 0 0,-23 54-1 0 0,39-80 58 0 0,1-1 0 0 0,0 1 0 0 0,0 0 0 0 0,1 0 0 0 0,0 0 0 0 0,0 0 0 0 0,0 0 0 0 0,1 0 0 0 0,0 0-1 0 0,0 0 1 0 0,1 0 0 0 0,1 10 0 0 0,-1-11-9 0 0,1-1-1 0 0,-1 1 1 0 0,1-1-1 0 0,0 0 1 0 0,0 0 0 0 0,0 0-1 0 0,1 0 1 0 0,0 0-1 0 0,-1 0 1 0 0,1-1-1 0 0,1 1 1 0 0,-1-1-1 0 0,0 0 1 0 0,1 0 0 0 0,0 0-1 0 0,-1-1 1 0 0,6 4-1 0 0,5 1 190 0 0,0-1 0 0 0,0-1 0 0 0,0 0 0 0 0,1 0 0 0 0,0-2 0 0 0,0 0 0 0 0,30 3 0 0 0,-3-5 432 0 0,69-5 1 0 0,-55-3-677 0 0,-1-1-1 0 0,1-3 1 0 0,-1-3 0 0 0,-1-2-1 0 0,-1-2 1 0 0,0-2 0 0 0,95-54-1 0 0,-127 62-19 0 0,-1 0 0 0 0,-1-2-1 0 0,0-1 1 0 0,0 0 0 0 0,-2-1-1 0 0,0-1 1 0 0,25-33 0 0 0,-35 40-3 0 0,0-1 1 0 0,0 0 0 0 0,-2-1-1 0 0,1 1 1 0 0,-1-1 0 0 0,5-23-1 0 0,-8 26-4 0 0,0-1 0 0 0,-1 0 0 0 0,0 0 0 0 0,-1 0 0 0 0,0 0 0 0 0,0 1 0 0 0,-1-1 0 0 0,-1 0 0 0 0,-3-16 0 0 0,3 19-108 0 0,-1 0 0 0 0,0 0-1 0 0,0 1 1 0 0,0-1 0 0 0,0 1 0 0 0,-1 0 0 0 0,0 0-1 0 0,-1 0 1 0 0,1 0 0 0 0,-1 1 0 0 0,-8-8-1 0 0,4 6 61 0 0,1 1-1 0 0,-1 0 0 0 0,-1 0 0 0 0,1 1 0 0 0,-1 0 1 0 0,0 1-1 0 0,-10-4 0 0 0,-7 1-120 0 0,0 1 0 0 0,-1 1 0 0 0,1 1 0 0 0,-1 2 0 0 0,-32 1 1 0 0,-9 4-276 0 0,-95 17 0 0 0,48-4 232 0 0,116-16 217 0 0,0 0-1 0 0,-1 0 0 0 0,1 0 1 0 0,0 0-1 0 0,0 0 0 0 0,0 0 1 0 0,0 0-1 0 0,0 0 1 0 0,0 0-1 0 0,0 0 0 0 0,0 0 1 0 0,-1 0-1 0 0,1 0 0 0 0,0 0 1 0 0,0 0-1 0 0,0 0 0 0 0,0 0 1 0 0,0 0-1 0 0,0 0 1 0 0,0 0-1 0 0,0 0 0 0 0,0 0 1 0 0,-1 0-1 0 0,1 0 0 0 0,0 0 1 0 0,0 0-1 0 0,0 0 1 0 0,0 0-1 0 0,0 1 0 0 0,0-1 1 0 0,0 0-1 0 0,0 0 0 0 0,0 0 1 0 0,0 0-1 0 0,0 0 0 0 0,0 0 1 0 0,0 0-1 0 0,0 0 1 0 0,0 0-1 0 0,-1 0 0 0 0,1 1 1 0 0,0-1-1 0 0,0 0 0 0 0,0 0 1 0 0,0 0-1 0 0,0 0 0 0 0,0 0 1 0 0,0 0-1 0 0,0 0 1 0 0,0 0-1 0 0,1 1 0 0 0,4 4-210 0 0,13 4-342 0 0,-16-8 475 0 0,21 10-1420 0 0,2 0-3960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4975 0 0,'0'0'231'0'0,"0"0"56"0"0,0 0 129 0 0,0 0 52 0 0,0 0 10 0 0,0 0-62 0 0,0 0-324 0 0,0 0-348 0 0,0 0-120 0 0,0 0-250 0 0,0 0-941 0 0,0 0-404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15663 0 0,'0'-2'356'0'0,"4"-27"326"0"0,11-43 0 0 0,-2 41 241 0 0,-12 30-414 0 0,-1 1 3 0 0,0 0 0 0 0,2 1-405 0 0,-1 0 0 0 0,0 1 0 0 0,1-1 0 0 0,-1 0 0 0 0,0 1 0 0 0,0 0 0 0 0,0-1 0 0 0,0 1 0 0 0,0-1 0 0 0,0 1-1 0 0,0 0 1 0 0,0 3 0 0 0,0-3-30 0 0,9 28-39 0 0,-1 1 1 0 0,-1 0-1 0 0,5 51 0 0 0,-5-31-26 0 0,7 56 320 0 0,3 193-1 0 0,-15-214-3094 0 0,7-98-762 0 0,3-9 1493 0 0,1-6-15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10135 0 0,'0'0'464'0'0,"0"0"-9"0"0,-14 2 165 0 0,-11 9 441 0 0,-44 21 1034 0 0,59-26-1605 0 0,0 0 0 0 0,1 0 0 0 0,-1 1-1 0 0,-11 12 1 0 0,20-19-398 0 0,0 1-1 0 0,1-1 1 0 0,-1 0 0 0 0,1 1-1 0 0,-1-1 1 0 0,1 1 0 0 0,-1-1-1 0 0,1 1 1 0 0,0 0-1 0 0,-1-1 1 0 0,1 1 0 0 0,-1-1-1 0 0,1 1 1 0 0,0 0 0 0 0,0-1-1 0 0,-1 1 1 0 0,1 0-1 0 0,0-1 1 0 0,0 1 0 0 0,0 1-1 0 0,0-2-64 0 0,1 0-1 0 0,-1 1 0 0 0,1-1 1 0 0,-1 0-1 0 0,1 0 0 0 0,-1 0 1 0 0,1 0-1 0 0,-1 0 0 0 0,1 0 1 0 0,-1 0-1 0 0,1 0 0 0 0,-1 0 1 0 0,1 0-1 0 0,-1 0 0 0 0,1 0 1 0 0,-1 0-1 0 0,1 0 0 0 0,-1 0 1 0 0,1 0-1 0 0,0-1 0 0 0,35-11 371 0 0,-34 11-196 0 0,4-2-49 0 0,18-7 60 0 0,1 0-1 0 0,0 2 1 0 0,0 1-1 0 0,39-7 1 0 0,-57 14-228 0 0,0-1 0 0 0,0 1-1 0 0,0 0 1 0 0,0 1 0 0 0,0 0 0 0 0,-1 0 0 0 0,1 0 0 0 0,0 1 0 0 0,10 4-1 0 0,-12-4 22 0 0,-1 0 0 0 0,0 1-1 0 0,1 0 1 0 0,-1 0-1 0 0,0 0 1 0 0,0 0 0 0 0,-1 0-1 0 0,1 1 1 0 0,-1 0-1 0 0,0 0 1 0 0,0 0-1 0 0,0 0 1 0 0,0 0 0 0 0,3 9-1 0 0,-3-8-4 0 0,-1-1 0 0 0,-1 1 0 0 0,1 1 0 0 0,-1-1 0 0 0,1 0 0 0 0,-2 0 0 0 0,1 0 0 0 0,0 1 0 0 0,-1-1 0 0 0,0 0 0 0 0,-1 1 0 0 0,0 5 0 0 0,0-3 0 0 0,-1 0 0 0 0,-1 0 0 0 0,1 0 0 0 0,-1-1 0 0 0,-1 1 0 0 0,1-1 0 0 0,-6 8 0 0 0,-6 6 0 0 0,-1-1 0 0 0,0-1 0 0 0,-1-1 0 0 0,-22 18 0 0 0,15-13-9 0 0,-2-2 0 0 0,0 0 0 0 0,-2-1 0 0 0,0-2-1 0 0,-1-1 1 0 0,-53 23 0 0 0,80-39-328 0 0,2-1-138 0 0,0 0-33 0 0,3 0 458 0 0,0 1-1 0 0,0 0 1 0 0,0 0-1 0 0,-1 0 1 0 0,1 0-1 0 0,0 0 1 0 0,-1 1-1 0 0,1-1 1 0 0,-1 1-1 0 0,4 3 1 0 0,5 2-3 0 0,104 68 53 0 0,-103-68 240 0 0,-1 0-1 0 0,1-1 1 0 0,17 6-1 0 0,50 12 777 0 0,-77-24-1014 0 0,-2 0-2 0 0,1 0 1 0 0,-1 0-1 0 0,0 0 0 0 0,1 0 1 0 0,-1 0-1 0 0,0 0 0 0 0,1 0 1 0 0,-1 0-1 0 0,0 1 0 0 0,1-1 0 0 0,-1 0 1 0 0,0 0-1 0 0,1 0 0 0 0,-1 0 1 0 0,0 0-1 0 0,1 1 0 0 0,-1-1 1 0 0,0 0-1 0 0,0 0 0 0 0,1 0 1 0 0,-1 1-1 0 0,0-1 0 0 0,0 0 0 0 0,1 0 1 0 0,-1 1-1 0 0,0-1 0 0 0,0 0 1 0 0,0 1-1 0 0,0-1 0 0 0,1 0 1 0 0,-1 1-1 0 0,0-1 0 0 0,0 0 0 0 0,0 1 1 0 0,0-1-1 0 0,0 0 0 0 0,0 1 1 0 0,0-1-1 0 0,0 0 0 0 0,0 1 1 0 0,0-1-1 0 0,0 0 0 0 0,0 1 0 0 0,0-1 1 0 0,0 0-1 0 0,0 1 0 0 0,0-1 1 0 0,-1 0-1 0 0,1 1 0 0 0,0-1 1 0 0,0 0-1 0 0,0 1 0 0 0,-2 2 39 0 0,1 0 0 0 0,0 1-1 0 0,-1-1 1 0 0,1 0 0 0 0,-1 0 0 0 0,0 0-1 0 0,0-1 1 0 0,0 1 0 0 0,-5 5-1 0 0,-27 20 826 0 0,23-20-675 0 0,-105 95 462 0 0,17-14-694 0 0,87-78 43 0 0,-2-1 0 0 0,1 0 0 0 0,-25 12 0 0 0,36-21 0 0 0,1-1 0 0 0,-1 1 0 0 0,1-1 0 0 0,-1 1 0 0 0,1-1 0 0 0,-1 0 0 0 0,1 1 0 0 0,-1-1 0 0 0,1 0 0 0 0,-1 0 0 0 0,0 0 0 0 0,1 0 0 0 0,-1-1 0 0 0,1 1 0 0 0,-3-1 0 0 0,3 1 0 0 0,1 0 0 0 0,-1 0 0 0 0,1 0 0 0 0,-1 0 0 0 0,1-1 0 0 0,-1 1 0 0 0,1 0 0 0 0,-1 0 0 0 0,1 0 0 0 0,-1-1 0 0 0,1 1 0 0 0,-1 0 0 0 0,1 0 0 0 0,-1-1 0 0 0,1 1 0 0 0,0-1 0 0 0,-1 1 0 0 0,1 0 0 0 0,0-1 0 0 0,-1 1 0 0 0,1-1 0 0 0,0 1 0 0 0,0 0 0 0 0,-1-1 0 0 0,1 1 0 0 0,0-1 0 0 0,0 1 0 0 0,-1-2 0 0 0,1 1 0 0 0,-4-5-87 0 0,1 0-1 0 0,0 0 0 0 0,1-1 1 0 0,-1 1-1 0 0,1 0 1 0 0,0-1-1 0 0,1 0 0 0 0,-1 1 1 0 0,0-12-1 0 0,2 17-420 0 0,0 1-4 0 0,0 0 0 0 0,0 0 0 0 0,1 2 316 0 0,-1 0 0 0 0,1 0 0 0 0,-1 0 0 0 0,0 0 0 0 0,0 0 0 0 0,0 0 0 0 0,0 3 0 0 0,0 5-616 0 0,4 40-2185 0 0,0-24 1462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4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15663 0 0,'0'0'356'0'0,"0"0"50"0"0,0 0 20 0 0,0 0-42 0 0,2 0-250 0 0,17-4 91 0 0,31-9 0 0 0,-17 3 1555 0 0,0 2-1 0 0,48-6 1 0 0,-63 12-1732 0 0,1 1 0 0 0,-1 1 0 0 0,1 1 1 0 0,-1 0-1 0 0,0 1 0 0 0,24 6 0 0 0,31 14-2056 0 0,-54-17-2209 0 0,-17-5 2682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3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15663 0 0,'0'0'356'0'0,"0"0"50"0"0,0 0 20 0 0,0 0-42 0 0,2 0-250 0 0,7 0 213 0 0,1 0 1 0 0,-1-1-1 0 0,1 0 1 0 0,-1-1-1 0 0,0 0 1 0 0,16-6-1 0 0,-3 1 203 0 0,27-5 544 0 0,1 2 1 0 0,88-7-1 0 0,-90 15-1935 0 0,65 7 0 0 0,-84-4-6992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166 168 10135 0 0,'1'-4'47'0'0,"1"0"0"0"0,0 0 0 0 0,0 0 0 0 0,0 0 1 0 0,0 1-1 0 0,0-1 0 0 0,1 0 0 0 0,3-2 0 0 0,26-27 474 0 0,-14 17-410 0 0,52-59 3805 0 0,-69 73-2896 0 0,3-3 1205 0 0,-8 9-234 0 0,0-1-1797 0 0,0 1 0 0 0,1-1-1 0 0,0 1 1 0 0,-1 0 0 0 0,2 0 0 0 0,-1 0-1 0 0,-4 8 1 0 0,-6 9 304 0 0,-11 17-128 0 0,1 1 0 0 0,-19 49-1 0 0,10-22-350 0 0,-16 32-932 0 0,-45 128 0 0 0,90-218 555 0 0,12-9-2186 0 0,2-6 1023 0 0,2-2-14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45 10135 0 0,'26'-44'3560'0'0,"-28"57"-2536"0"0,-4 11-153 0 0,-1 1-1 0 0,-1-1 1 0 0,-20 39-1 0 0,4-7 187 0 0,-83 237 910 0 0,60-158-1721 0 0,4-33-545 0 0,22-61-4150 0 0,14-31 79 0 0,1-5-992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11975 0 0,'0'0'267'0'0,"0"0"42"0"0,0 0 17 0 0,0 0-28 0 0,3 0-196 0 0,3 0-14 0 0,-1 0 0 0 0,1-1 1 0 0,-1 1-1 0 0,1-1 1 0 0,-1 0-1 0 0,1-1 1 0 0,7-2-1 0 0,42-21 1522 0 0,-35 16-1039 0 0,20-9 326 0 0,0 1 1 0 0,1 2 0 0 0,1 3 0 0 0,0 0 0 0 0,0 3 0 0 0,1 2-1 0 0,66-3 1 0 0,-32 11-713 0 0,-44 1-191 0 0,59-6-1 0 0,-88 4-285 0 0,0-1-1 0 0,0 0 0 0 0,-1 0 1 0 0,1-1-1 0 0,0 1 1 0 0,0-1-1 0 0,-1 0 0 0 0,1 1 1 0 0,-1-2-1 0 0,1 1 1 0 0,-1 0-1 0 0,0-1 0 0 0,0 1 1 0 0,4-6-1 0 0,-2 3-682 0 0,-1 0 1 0 0,-1 0-1 0 0,1-1 0 0 0,-1 0 1 0 0,0 0-1 0 0,0 0 0 0 0,0 0 1 0 0,1-7-1 0 0,1-6-1584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10135 0 0,'0'0'464'0'0,"0"0"-9"0"0,0 0-155 0 0,0 0 443 0 0,0 0 227 0 0,0 0 44 0 0,1 3-61 0 0,3 8-477 0 0,-1 2-1 0 0,-1-1 1 0 0,0 0-1 0 0,0 0 1 0 0,-1 1 0 0 0,-1 22-1 0 0,-12 79 621 0 0,9-92-1132 0 0,-20 110 36 0 0,-57 185 0 0 0,71-292 126 0 0,1-4-1506 0 0,4-7-2710 0 0,2 0-1958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19351 0 0,'0'0'439'0'0,"0"0"62"0"0,0 0 33 0 0,0 0-65 0 0,0 1-309 0 0,-5 25-155 0 0,-2 0-1 0 0,0 0 1 0 0,-13 27 0 0 0,-39 74-8 0 0,21-49 4 0 0,26-54-170 0 0,6-12-106 0 0,0 1 0 0 0,0 0-1 0 0,1 0 1 0 0,1 0 0 0 0,0 0-1 0 0,-2 16 1 0 0,6-28-279 0 0,0 4-292 0 0,4-1-2678 0 0,10 1 968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19 259 11975 0 0,'-11'-9'1275'0'0,"10"8"-1242"0"0,0 0 1 0 0,0-1-1 0 0,1 1 1 0 0,-1 0-1 0 0,0 0 0 0 0,1 0 1 0 0,-1 0-1 0 0,1 0 1 0 0,-1-1-1 0 0,1 1 1 0 0,0 0-1 0 0,0 0 0 0 0,-1-1 1 0 0,1 1-1 0 0,0 0 1 0 0,0-1-1 0 0,0 1 1 0 0,0 0-1 0 0,1 0 0 0 0,-1-1 1 0 0,0 1-1 0 0,0 0 1 0 0,1 0-1 0 0,-1-1 0 0 0,1 1 1 0 0,-1 0-1 0 0,1 0 1 0 0,-1 0-1 0 0,1 0 1 0 0,0 0-1 0 0,0 0 0 0 0,1-2 1 0 0,3-4 313 0 0,1 1 1 0 0,-1 0 0 0 0,13-9-1 0 0,14-11 345 0 0,2 2-1 0 0,67-38 0 0 0,-78 51-183 0 0,0 0 0 0 0,0 2-1 0 0,1 1 1 0 0,0 1 0 0 0,49-8-1 0 0,-68 14-439 0 0,0 1 0 0 0,0 0 0 0 0,0 0 1 0 0,0 0-1 0 0,0 0 0 0 0,0 1 0 0 0,0 0 0 0 0,0 0 0 0 0,0 0 0 0 0,0 1 0 0 0,-1-1 0 0 0,1 1 1 0 0,0 0-1 0 0,-1 1 0 0 0,0-1 0 0 0,1 1 0 0 0,-1 0 0 0 0,0 0 0 0 0,-1 0 0 0 0,1 0 0 0 0,0 1 0 0 0,-1 0 1 0 0,0-1-1 0 0,0 1 0 0 0,0 0 0 0 0,0 1 0 0 0,-1-1 0 0 0,1 0 0 0 0,-1 1 0 0 0,0 0 0 0 0,-1-1 0 0 0,1 1 1 0 0,-1 0-1 0 0,0 0 0 0 0,0 0 0 0 0,0 0 0 0 0,-1 0 0 0 0,0 6 0 0 0,0 1-106 0 0,-1 0 0 0 0,0-1 1 0 0,-1 1-1 0 0,-1-1 0 0 0,0 1 0 0 0,0-1 0 0 0,-1 0 1 0 0,-1-1-1 0 0,1 1 0 0 0,-2-1 0 0 0,1 1 0 0 0,-9 9 0 0 0,-10 11-477 0 0,-1-2-1 0 0,-38 36 0 0 0,-12 13 563 0 0,65-68-47 0 0,-3 5 0 0 0,11-10 0 0 0,0 0 0 0 0,0 0 0 0 0,0 0 0 0 0,-1 11 0 0 0,2-14 0 0 0,0-2 0 0 0,1 1 0 0 0,0 0 0 0 0,0 0 0 0 0,0-1 0 0 0,0 1 0 0 0,0 0 0 0 0,0 0 0 0 0,0-1 0 0 0,0 1 0 0 0,0 0 0 0 0,0 0 0 0 0,0-1 0 0 0,0 1 0 0 0,1 0 0 0 0,-1-1 0 0 0,0 1 0 0 0,0 0 0 0 0,1-1 0 0 0,-1 1 0 0 0,1 0 0 0 0,0 4 0 0 0,3 3 0 0 0,12 9 0 0 0,-13-15 0 0 0,1 1 0 0 0,-1-1 0 0 0,1 0 0 0 0,0 0 0 0 0,0 0 0 0 0,0 0 0 0 0,0-1 0 0 0,0 0 0 0 0,0 1 0 0 0,7 0 0 0 0,6 0 0 0 0,22 0 0 0 0,-33-2 0 0 0,92-3 0 0 0,-62 0 0 0 0,42 3 0 0 0,-42 1-147 0 0,0-2-1 0 0,59-9 1 0 0,-88 9-195 0 0,0-1 0 0 0,1 0 0 0 0,7-4 0 0 0,-8 3-1418 0 0,0 1 1 0 0,15-4-1 0 0,-12 5-3695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7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426 133 2759 0 0,'-2'1'207'0'0,"-13"5"-398"0"0,9-3 787 0 0,1-1-1 0 0,-1 0 0 0 0,0 0 0 0 0,1 0 1 0 0,-1-1-1 0 0,0 0 0 0 0,0 0 0 0 0,-9 0 1 0 0,10-1-252 0 0,0 0 0 0 0,1 0 0 0 0,-1 1 1 0 0,-7 1-1 0 0,10-2-276 0 0,0 0 0 0 0,1 1 0 0 0,-1-1 0 0 0,0 0 0 0 0,1-1-1 0 0,-1 1 1 0 0,0 0 0 0 0,1 0 0 0 0,-1-1 0 0 0,0 1 0 0 0,-1-1 0 0 0,2 0-51 0 0,-1 1 1 0 0,1-1-1 0 0,-1 1 0 0 0,1-1 0 0 0,-1 1 1 0 0,1 0-1 0 0,-1 0 0 0 0,1 0 1 0 0,-1 0-1 0 0,-2 0 0 0 0,-22 8-569 0 0,-27 12 0 0 0,-6 2-2644 0 0,37-17 2239 0 0,-6 3-6 0 0,17-5 1049 0 0,1 1-1 0 0,-19 2 0 0 0,-7 3 1930 0 0,35-9-1324 0 0,1 0 11 0 0,0 0 2 0 0,0 0-21 0 0,0 0-91 0 0,0 0-43 0 0,0 0-5 0 0,0 0-16 0 0,0 0-69 0 0,0 0-38 0 0,0 0-5 0 0,0 0-36 0 0,0 0-150 0 0,0 0-66 0 0,0 0-18 0 0,2-1-26 0 0,20-8-96 0 0,1 1-24 0 0,-4 2 0 0 0,1 0 0 0 0,-1-2 0 0 0,20-11 0 0 0,-3 0-27 0 0,51-19-1 0 0,-30 14 11 0 0,-43 18 17 0 0,-1 1 0 0 0,0-1 0 0 0,18-11 0 0 0,-24 12 5 0 0,1 0 0 0 0,0 1-1 0 0,13-5 1 0 0,-4 3 12 0 0,24-15 1 0 0,-38 18-12 0 0,0 0 1 0 0,16-2-63 0 0,-11 3 56 0 0,-6 1 64 0 0,-2 1 53 0 0,0 0 10 0 0,0 0-6 0 0,0 0 17 0 0,0 0 71 0 0,0 0 30 0 0,0 0 7 0 0,-13-1 410 0 0,-51 9-410 0 0,60-8-245 0 0,1 1 1 0 0,-1-1-1 0 0,0 1 1 0 0,1 0-1 0 0,-1 0 1 0 0,-5 3 0 0 0,-4 1-3 0 0,9-4-3 0 0,0 0-1 0 0,0 0 0 0 0,0 1 1 0 0,0 0-1 0 0,0 0 0 0 0,0 0 0 0 0,1 0 1 0 0,-6 5-1 0 0,-26 25-181 0 0,19-16 86 0 0,-1 2-147 0 0,-18 23 0 0 0,9-9-172 0 0,14-17 146 0 0,9-11 202 0 0,1-1 0 0 0,-1 1 0 0 0,0-1 0 0 0,0 0 1 0 0,0 0-1 0 0,0 0 0 0 0,0 0 0 0 0,-5 2 0 0 0,-8 8-275 0 0,14-12 208 0 0,2-1-42 0 0,8 10-3710 0 0,2 3-276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17503 0 0,'2'-1'399'0'0,"45"-32"1106"0"0,34-7-1495 0 0,3 3 0 0 0,0 4 0 0 0,2 3-1 0 0,1 5 1 0 0,2 3 0 0 0,0 4 0 0 0,1 4-1 0 0,92-2 1 0 0,-13 13 978 0 0,220 24 0 0 0,-289-9-922 0 0,-39-4-2109 0 0,63 0 0 0 0,-116-8 1157 0 0,1-1-1 0 0,-1 0 0 0 0,0 0 1 0 0,0-1-1 0 0,1 0 0 0 0,-1 0 1 0 0,15-8-1 0 0,0-3-1672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19351 0 0,'0'0'439'0'0,"0"0"62"0"0,0 0 33 0 0,0 0-65 0 0,1-2-309 0 0,10-8-256 0 0,1 0-1 0 0,0 1 1 0 0,0 1 0 0 0,18-10 0 0 0,58-25-1285 0 0,-69 35 1284 0 0,7-4 183 0 0,50-14-1 0 0,-61 22 257 0 0,1 0 0 0 0,0 2 0 0 0,0 0-1 0 0,28 0 1 0 0,-37 2-199 0 0,1 1 0 0 0,-1-1 0 0 0,1 2 0 0 0,-1-1 0 0 0,0 1 0 0 0,0 1 0 0 0,0-1 0 0 0,0 1 0 0 0,0 0-1 0 0,0 1 1 0 0,-1-1 0 0 0,1 1 0 0 0,-1 1 0 0 0,10 9 0 0 0,-15-14-143 0 0,0 1 0 0 0,0 0 0 0 0,-1 0 0 0 0,1 0 0 0 0,0 0 0 0 0,-1 0 0 0 0,1 0 0 0 0,-1 0 0 0 0,0 0 0 0 0,1 0 0 0 0,-1 0 0 0 0,0 0 0 0 0,1 0 0 0 0,-1 1 0 0 0,0-1 0 0 0,0 0 0 0 0,0 0 0 0 0,0 0 0 0 0,0 0 0 0 0,0 0 0 0 0,-1 2 0 0 0,1-1 0 0 0,-1 0 0 0 0,0 1 0 0 0,0-1 0 0 0,0 0 0 0 0,0 0 0 0 0,-1 0 0 0 0,1 0 0 0 0,0 0 0 0 0,-3 3 0 0 0,-4 2 0 0 0,0 0 0 0 0,0 0 0 0 0,-13 8 0 0 0,19-13 0 0 0,-146 83-1888 0 0,61-37 1784 0 0,57-32 104 0 0,11-6 0 0 0,-33 24 0 0 0,47-30 0 0 0,-1 1 0 0 0,1 0 0 0 0,0 0 0 0 0,1 0 0 0 0,-1 0 0 0 0,1 1 0 0 0,0 0 0 0 0,1-1 0 0 0,-7 13 0 0 0,7-8 0 0 0,2 0 0 0 0,6-1 0 0 0,-3-7 0 0 0,0-1 0 0 0,0 1-1 0 0,0 0 1 0 0,0-1 0 0 0,0 1 0 0 0,0-1 0 0 0,0 0-1 0 0,0 0 1 0 0,1 0 0 0 0,-1 0 0 0 0,1 0-1 0 0,-1 0 1 0 0,0-1 0 0 0,1 1 0 0 0,-1-1-1 0 0,1 0 1 0 0,0 0 0 0 0,2 0 0 0 0,7 0 13 0 0,0-1 0 0 0,19-5 0 0 0,-22 5 16 0 0,10-3 247 0 0,154-21 1376 0 0,-81 20-628 0 0,151 10 0 0 0,-229-3-1025 0 0,110 5-362 0 0,-108-8 75 0 0,-1 0-1 0 0,0-1 0 0 0,0 0 0 0 0,0-2 0 0 0,0 1 1 0 0,16-8-1 0 0,-8 2-5430 0 0,0-2-1801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15663 0 0,'0'0'356'0'0,"0"-1"-167"0"0,0 1 0 0 0,0-1 1 0 0,0 1-1 0 0,-1-1 0 0 0,1 1 0 0 0,0-1 0 0 0,1 1 0 0 0,-1-1 0 0 0,0 1 0 0 0,0-1 0 0 0,0 1 1 0 0,0-1-1 0 0,0 1 0 0 0,0-1 0 0 0,1 1 0 0 0,-1-1 0 0 0,0 0 0 0 0,1 0-160 0 0,-1 0-1 0 0,1 1 1 0 0,0-1-1 0 0,-1 0 1 0 0,1 0-1 0 0,0 1 1 0 0,-1-1-1 0 0,1 1 1 0 0,0-1-1 0 0,0 0 1 0 0,-1 1-1 0 0,1-1 1 0 0,0 1 0 0 0,0 0-1 0 0,0-1 1 0 0,0 1-1 0 0,0 0 1 0 0,0-1-1 0 0,0 1 1 0 0,-1 0-1 0 0,1 0 1 0 0,0 0-1 0 0,0 0 1 0 0,1 0-1 0 0,3 0 190 0 0,302-83 126 0 0,-278 75-823 0 0,-20 6-504 0 0,1 0-1 0 0,15-2 1 0 0,-5 3-551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17503 0 0,'0'0'399'0'0,"0"0"60"0"0,0 0 21 0 0,0 0-59 0 0,0 0-204 0 0,0 0 170 0 0,0 0 101 0 0,2 0 21 0 0,239-52 798 0 0,-25 7 42 0 0,-102 7-4027 0 0,-87 28-2178 0 0,-1 1-2026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 8287 0 0,'22'-9'1043'0'0,"-20"9"-323"0"0,-2 0 249 0 0,0 0 45 0 0,0 0-61 0 0,0 0-288 0 0,-1 1-121 0 0,-1 11-17 0 0,0 0 0 0 0,-1-1 1 0 0,0 1-1 0 0,-1-1 0 0 0,-5 11 0 0 0,8-19-519 0 0,-1 1-1 0 0,1-1 1 0 0,0 1 0 0 0,1 0-1 0 0,-1-1 1 0 0,0 5 0 0 0,1-4 141 0 0,-1 0 0 0 0,1 0 0 0 0,-1 0 0 0 0,0-1 0 0 0,-2 7 0 0 0,-28 66 1070 0 0,-1 4-390 0 0,-7 0-918 0 0,-4-2 0 0 0,-93 127 0 0 0,130-197-491 0 0,5-7-285 0 0,3-2-126 0 0,8-5-29 0 0,5-6-4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74 15663 0 0,'8'-11'1668'0'0,"0"-4"-1722"0"0,-6 10 621 0 0,0 0 1 0 0,1 0 0 0 0,0 0 0 0 0,0 1 0 0 0,0-1 0 0 0,0 1-1 0 0,1 0 1 0 0,5-5 0 0 0,-8 8-52 0 0,-1 1-72 0 0,2 0-289 0 0,-2 1-155 0 0,1-1 1 0 0,0 0-1 0 0,0 1 1 0 0,0-1-1 0 0,0 0 1 0 0,-1 1 0 0 0,1-1-1 0 0,0 1 1 0 0,-1-1-1 0 0,1 1 1 0 0,0-1-1 0 0,-1 1 1 0 0,1 0-1 0 0,0-1 1 0 0,-1 1-1 0 0,1 0 1 0 0,-1 0-1 0 0,1-1 1 0 0,-1 1-1 0 0,0 0 1 0 0,1 0-1 0 0,-1 0 1 0 0,0-1 0 0 0,1 1-1 0 0,-1 0 1 0 0,0 0-1 0 0,0 0 1 0 0,0 0-1 0 0,0 1 1 0 0,1 1 0 0 0,-1 3-1 0 0,1 0 0 0 0,-1 0 0 0 0,0 0 0 0 0,-1 1 0 0 0,1-1 0 0 0,-1 0 0 0 0,-1 0 0 0 0,1 0 0 0 0,-5 11 0 0 0,2-3 0 0 0,-5 12 0 0 0,-1-1 0 0 0,-1 0 0 0 0,-27 43 0 0 0,-2 5 0 0 0,-142 310 0 0 0,159-334-201 0 0,-22 70 1 0 0,43-113-275 0 0,1-1 0 0 0,0 1 0 0 0,0-1-1 0 0,0 1 1 0 0,1 8 0 0 0,9-16-2522 0 0,1-4 1462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15663 0 0,'0'0'356'0'0,"0"0"50"0"0,11-2 608 0 0,-10 2-939 0 0,0 0 1 0 0,-1 0-1 0 0,1 0 0 0 0,-1 0 0 0 0,1 0 0 0 0,-1 0 0 0 0,1 0 0 0 0,-1 0 1 0 0,1 0-1 0 0,-1 0 0 0 0,1 0 0 0 0,-1 0 0 0 0,1 0 0 0 0,-1 1 0 0 0,1-1 1 0 0,-1 0-1 0 0,1 0 0 0 0,-1 1 0 0 0,1-1 0 0 0,-1 0 0 0 0,1 1 0 0 0,-1-1 1 0 0,0 0-1 0 0,1 1 0 0 0,-1-1 0 0 0,0 1 0 0 0,1-1 0 0 0,-1 1 0 0 0,0-1 1 0 0,0 1-1 0 0,1-1 0 0 0,-1 1 0 0 0,0-1 0 0 0,0 1 0 0 0,0-1 0 0 0,0 1 0 0 0,1-1 1 0 0,-1 2-1 0 0,0 26 883 0 0,-1-13-815 0 0,1-10-282 0 0,0 1-1 0 0,-1-1 1 0 0,0 1-1 0 0,0-1 1 0 0,0 1 0 0 0,-1-1-1 0 0,1 0 1 0 0,-1 1-1 0 0,-1-1 1 0 0,1 0-1 0 0,-6 8 1 0 0,8-12-1776 0 0,0-1-107 0 0,0 0-24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0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733 140 13823 0 0,'29'-27'1254'0'0,"-20"18"-1096"0"0,17-13 0 0 0,88-59 3844 0 0,-153 105 1872 0 0,-49 25-6879 0 0,72-41 923 0 0,-13 8-19 0 0,0-1 0 0 0,-1-2-1 0 0,0-1 1 0 0,-1-2 0 0 0,-60 13 0 0 0,73-20 26 0 0,-66 8 241 0 0,74-11-312 0 0,0 1 0 0 0,0-2 0 0 0,1 1 0 0 0,-1-2 0 0 0,0 1 0 0 0,-14-5 1 0 0,22 5 65 0 0,0 1 0 0 0,0-1 0 0 0,0 0 0 0 0,0 0 0 0 0,0 0 0 0 0,0-1 1 0 0,0 1-1 0 0,1 0 0 0 0,-1-1 0 0 0,0 1 0 0 0,1-1 0 0 0,-1 1 1 0 0,0-3-1 0 0,-13-11-362 0 0,15 14-46 0 0,0 1-22 0 0,0 0 68 0 0,-2 1 430 0 0,1 0 1 0 0,-1 0 0 0 0,1 0 0 0 0,0 0 0 0 0,0 0 0 0 0,-1 0 0 0 0,1 1-1 0 0,0-1 1 0 0,0 0 0 0 0,0 1 0 0 0,0-1 0 0 0,1 0 0 0 0,-1 1 0 0 0,-1 2-1 0 0,0-1 14 0 0,-29 48-2 0 0,-2-1 0 0 0,-55 62 0 0 0,71-94-12 0 0,6-7 50 0 0,-15 20 0 0 0,25-30 300 0 0,1-1 136 0 0,0 0 34 0 0,0 0-65 0 0,13-2-278 0 0,18-3-165 0 0,18-1 0 0 0,-21 4 0 0 0,-15 1 0 0 0,-1 0 0 0 0,0 1 0 0 0,1 0 0 0 0,-1 1 0 0 0,16 3 0 0 0,11 5 0 0 0,3 1 0 0 0,75 8 0 0 0,-97-16-16 0 0,-1-1 0 0 0,0 2-1 0 0,0 1 1 0 0,28 8 0 0 0,-41-9 75 0 0,1-1 1 0 0,-1 1-1 0 0,0 0 1 0 0,0 1-1 0 0,0-1 1 0 0,-1 1-1 0 0,1 0 1 0 0,-1 1-1 0 0,0-1 1 0 0,0 1 0 0 0,-1 0-1 0 0,1 0 1 0 0,-1 1-1 0 0,0-1 1 0 0,0 1-1 0 0,3 8 1 0 0,-3-7 14 0 0,-1 0 1 0 0,-1 0-1 0 0,1 1 1 0 0,-1-1-1 0 0,-1 1 1 0 0,1-1-1 0 0,-1 1 1 0 0,0 0-1 0 0,-1 0 1 0 0,0-1-1 0 0,0 1 1 0 0,-1 0-1 0 0,0 0 1 0 0,-3 12-1 0 0,2-16-48 0 0,1 0 0 0 0,-1 0-1 0 0,0 0 1 0 0,-1-1 0 0 0,1 1 0 0 0,0-1-1 0 0,-1 1 1 0 0,0-1 0 0 0,0 0 0 0 0,0 0-1 0 0,0 0 1 0 0,-1-1 0 0 0,1 1 0 0 0,-1-1-1 0 0,1 0 1 0 0,-8 4 0 0 0,-3 0 335 0 0,0-1 0 0 0,0 1 1 0 0,-21 3-1 0 0,-133 25-205 0 0,-19 4-147 0 0,77-6-9 0 0,41-11 0 0 0,65-20-32 0 0,1 0-114 0 0,0 0 0 0 0,0 0 1 0 0,0 0-1 0 0,0-1 0 0 0,0 1 0 0 0,0-1 0 0 0,0 0 0 0 0,0 0 0 0 0,0 0 0 0 0,0 0 0 0 0,-5-1 0 0 0,8 1 128 0 0,0 0 0 0 0,0 0-1 0 0,0 0 1 0 0,0 0 0 0 0,0 0-1 0 0,0 0 1 0 0,0 0-1 0 0,0 0 1 0 0,0 0 0 0 0,-1 0-1 0 0,1 0 1 0 0,0 0 0 0 0,0 0-1 0 0,0 0 1 0 0,0 0-1 0 0,0-1 1 0 0,0 1 0 0 0,0 0-1 0 0,0 0 1 0 0,0 0 0 0 0,0 0-1 0 0,0 0 1 0 0,0 0-1 0 0,0 0 1 0 0,0 0 0 0 0,0 0-1 0 0,0 0 1 0 0,0 0 0 0 0,0 0-1 0 0,0 0 1 0 0,0-1-1 0 0,0 1 1 0 0,0 0 0 0 0,0 0-1 0 0,0 0 1 0 0,0 0 0 0 0,0 0-1 0 0,0 0 1 0 0,0 0-1 0 0,0 0 1 0 0,0 0 0 0 0,0 0-1 0 0,0 0 1 0 0,0-1 0 0 0,0 1-1 0 0,0 0 1 0 0,0 0-1 0 0,0 0 1 0 0,0 0 0 0 0,0 0-1 0 0,0 0 1 0 0,0 0 0 0 0,0 0-1 0 0,0 0 1 0 0,4-13-1005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1925 1 6447 0 0,'-2'0'142'0'0,"-12"3"-66"0"0,0 1 1 0 0,1 1-1 0 0,-1 0 0 0 0,1 1 1 0 0,0 0-1 0 0,-13 9 0 0 0,-30 14-80 0 0,-125 59 4 0 0,140-66 0 0 0,-42 17 237 0 0,-2-4 0 0 0,-1-4-1 0 0,-121 28 1 0 0,85-36 1484 0 0,78-16-885 0 0,33-5-749 0 0,0-1-1 0 0,0-1 1 0 0,0 0-1 0 0,-23-2 0 0 0,30 1-75 0 0,0 1-1 0 0,0-1 0 0 0,0 0 1 0 0,0 0-1 0 0,0 0 0 0 0,0-1 1 0 0,0 0-1 0 0,0 1 1 0 0,0-1-1 0 0,1 0 0 0 0,-1-1 1 0 0,1 1-1 0 0,-1-1 0 0 0,1 0 1 0 0,0 1-1 0 0,-3-5 0 0 0,4 4-10 0 0,1 1 0 0 0,0 0 0 0 0,0-1 0 0 0,0 1 0 0 0,0-1 0 0 0,0 1 0 0 0,0-1 0 0 0,1 1 0 0 0,-1-1 0 0 0,1 0 0 0 0,0 1 0 0 0,0-1 0 0 0,0 0 0 0 0,0 1 0 0 0,0-1 0 0 0,2-4 0 0 0,-1 0 0 0 0,1 0 0 0 0,1 1 0 0 0,-1 0 0 0 0,1-1 0 0 0,4-6 0 0 0,-3 6 79 0 0,0 1-1 0 0,1-1 0 0 0,0 1 1 0 0,0-1-1 0 0,11-9 0 0 0,5-7 383 0 0,-18 19-342 0 0,-2 2-35 0 0,1 0-1 0 0,-1 0 0 0 0,1 0 0 0 0,-1 0 1 0 0,1 0-1 0 0,0 0 0 0 0,0 1 0 0 0,0-1 1 0 0,3-1-1 0 0,8-1 66 0 0,-12 4-138 0 0,1 0-1 0 0,-1 0 1 0 0,0-1 0 0 0,1 1-1 0 0,-1 0 1 0 0,1-1-1 0 0,-1 1 1 0 0,1-1 0 0 0,-1 1-1 0 0,0-1 1 0 0,1 0-1 0 0,-1 1 1 0 0,2-2 0 0 0,3 1 1739 0 0,-5 3-1601 0 0,1 1-135 0 0,0 1-18 0 0,-1 16 82 0 0,-1-18 293 0 0,0-2 117 0 0,0 0 21 0 0,0 0-66 0 0,-1 0-379 0 0,0-1 1 0 0,0 1-1 0 0,0-1 1 0 0,0 1-1 0 0,0-1 1 0 0,1 0-1 0 0,-1 1 1 0 0,0-1-1 0 0,0 0 1 0 0,1 0-1 0 0,-1 1 1 0 0,0-1-1 0 0,1 0 1 0 0,-1 0-1 0 0,1 0 1 0 0,-1-1-1 0 0,-8-15 888 0 0,8 14-803 0 0,-4-29-133 0 0,3-1-16 0 0,1 23 0 0 0,5 1 72 0 0,-2 7 299 0 0,-2 2 117 0 0,0 0 21 0 0,0 0-66 0 0,0 3-294 0 0,-2 25-133 0 0,-3-9-16 0 0,2-15 0 0 0,0 0 0 0 0,-1 3 0 0 0,-1 3 0 0 0,0 0 0 0 0,-1 0 0 0 0,0-1 0 0 0,-14 16 0 0 0,13-18 0 0 0,-3-2 0 0 0,8-4 0 0 0,0-1 0 0 0,-1 1 0 0 0,1-1 0 0 0,0 1 0 0 0,-1-1 0 0 0,1 0 0 0 0,-1 0 0 0 0,1 0 0 0 0,-1 0 0 0 0,1-1 0 0 0,0 1 0 0 0,-1-1 0 0 0,1 1 0 0 0,0-1 0 0 0,-1 0 0 0 0,-3-2 0 0 0,-1-1 0 0 0,0-1 0 0 0,1 0 0 0 0,-12-11 0 0 0,18 16 0 0 0,-3-3 0 0 0,-1 1 1 0 0,1-1-1 0 0,-1 1 0 0 0,0 0 1 0 0,1 0-1 0 0,-1 0 0 0 0,0 1 0 0 0,0-1 1 0 0,0 1-1 0 0,-1 0 0 0 0,1 0 0 0 0,0 0 1 0 0,0 1-1 0 0,0-1 0 0 0,-1 1 0 0 0,1 0 1 0 0,0 1-1 0 0,0-1 0 0 0,-1 1 1 0 0,-4 1-1 0 0,-7 2-14 0 0,1 0 0 0 0,1 1 0 0 0,-1 1 0 0 0,-16 10 0 0 0,3-1-179 0 0,1 1 1 0 0,1 1-1 0 0,0 2 0 0 0,1 0 0 0 0,1 2 0 0 0,2 1 1 0 0,0 0-1 0 0,1 2 0 0 0,-31 44 0 0 0,47-59 193 0 0,0 0 0 0 0,1 0 0 0 0,-7 19 0 0 0,11-27 0 0 0,-2 10 0 0 0,3-10 0 0 0,0-1-1 0 0,-1 1 1 0 0,1 0-1 0 0,0-1 1 0 0,-1 1-1 0 0,1 0 1 0 0,0-1-1 0 0,0 1 1 0 0,0-1-1 0 0,-1 1 1 0 0,1-1-1 0 0,0 0 0 0 0,0 1 1 0 0,0-1-1 0 0,0 0 1 0 0,0 0-1 0 0,0 0 1 0 0,0 1-1 0 0,0-1 1 0 0,0 0-1 0 0,0 0 1 0 0,0 0-1 0 0,0-1 1 0 0,-1 1-1 0 0,1 0 1 0 0,0 0-1 0 0,0 0 1 0 0,0-1-1 0 0,0 1 1 0 0,1-1-1 0 0,30-11 81 0 0,-3-4 596 0 0,0-1-1 0 0,44-35 1 0 0,-43 30-775 0 0,1-4 99 0 0,-31 26 0 0 0,0 0 0 0 0,0 0 0 0 0,0 0 0 0 0,0 0 0 0 0,0 0 0 0 0,0 0 0 0 0,0 0 0 0 0,0 0 0 0 0,0 0 0 0 0,0-1 0 0 0,0 1 0 0 0,0 0 0 0 0,0 0 0 0 0,0 0 0 0 0,0 0 0 0 0,0 0 0 0 0,1 0 0 0 0,-1 0 0 0 0,0 0 0 0 0,0 0 0 0 0,0 0 0 0 0,0 0 0 0 0,0 0 0 0 0,0 0 0 0 0,0 0 0 0 0,0 0 0 0 0,0-1 0 0 0,1 1 0 0 0,-1 0 0 0 0,0 0 0 0 0,0 0 0 0 0,0 0 0 0 0,0 0 0 0 0,0 0 0 0 0,0 0 0 0 0,0 0 0 0 0,0 0 0 0 0,1 0 0 0 0,-1 1 0 0 0,0-1 0 0 0,0 0 0 0 0,0 0 0 0 0,0 0 0 0 0,0 0 0 0 0,0 0 0 0 0,0 0 0 0 0,0 0 0 0 0,0 0 0 0 0,1 0 0 0 0,-1 0 0 0 0,0 0 0 0 0,0 0 0 0 0,0 0 0 0 0,0 0 0 0 0,0 1 0 0 0,-2 7 0 0 0,-5 10 0 0 0,-9 13 0 0 0,-35 48 0 0 0,-5 11 0 0 0,41-61 0 0 0,-66 129 0 0 0,65-122 0 0 0,2 1 0 0 0,-15 56 0 0 0,25-74 0 0 0,1-6 0 0 0,0 1 0 0 0,-10 23 0 0 0,7-27 0 0 0,-2 2 0 0 0,-1 0 0 0 0,0-1 0 0 0,-21 20 0 0 0,8-9 0 0 0,5-4 0 0 0,-6 7 0 0 0,-42 34 0 0 0,66-60 0 0 0,10-10 0 0 0,17-16 0 0 0,4 4 18 0 0,0 1 0 0 0,1 1 0 0 0,58-26 0 0 0,-65 38 134 0 0,0 0 0 0 0,1 1 0 0 0,-1 2 0 0 0,1 1 0 0 0,1 1 0 0 0,-1 1 0 0 0,0 1 0 0 0,1 2 0 0 0,-1 0 0 0 0,1 2 0 0 0,-1 1 0 0 0,38 10 0 0 0,-56-11-189 0 0,0 1-1 0 0,0 0 1 0 0,-1 1 0 0 0,1 0 0 0 0,-1 0-1 0 0,13 9 1 0 0,-17-10-301 0 0,-1 0 1 0 0,0 0-1 0 0,0 0 0 0 0,0 0 1 0 0,0 0-1 0 0,4 7 0 0 0,-5-7-341 0 0,-1 0 0 0 0,0 0 0 0 0,0-1 0 0 0,0 1-1 0 0,0 0 1 0 0,0 0 0 0 0,0 0 0 0 0,-1 0 0 0 0,1 1-1 0 0,-1 3 1 0 0,0-5-5121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13823 0 0,'0'0'315'0'0,"0"0"45"0"0,2 1 21 0 0,11 1-213 0 0,-1 0 0 0 0,1 0 0 0 0,-1-2-1 0 0,1 1 1 0 0,22-3 0 0 0,65-15 2212 0 0,-66 10-1584 0 0,274-63-519 0 0,-215 48-603 0 0,-37 6-1773 0 0,-33 8-4040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14279 0 0,'0'0'1103'0'0,"0"0"-560"0"0,0 0 325 0 0,0 0 222 0 0,0 0 44 0 0,-2 2-77 0 0,-2 5-871 0 0,-1 0 0 0 0,1 0 0 0 0,1 0 0 0 0,0 0 0 0 0,0 1 0 0 0,0-1 0 0 0,1 1 0 0 0,0 0 0 0 0,0-1 0 0 0,1 1 0 0 0,0 0 0 0 0,0 0 0 0 0,1 0 0 0 0,1 11 0 0 0,2 13-237 0 0,1-1 0 0 0,12 42 1 0 0,-8-40 185 0 0,30 106-207 0 0,-15-59 12 0 0,-20-72 56 0 0,131 508-179 0 0,-97-314-401 0 0,-4-18-2710 0 0,-33-182 2594 0 0,0-2-11 0 0,0 0-191 0 0,2 0-802 0 0,8 0-346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3223 0 0,'0'0'288'0'0,"0"0"-288"0"0,0-7 0 0 0,0 7 0 0 0,0 0 4864 0 0,0 0 912 0 0,0 0 184 0 0,0 0 40 0 0,0 0-4816 0 0,0 0-960 0 0,0 0-224 0 0,0 0 0 0 0,0 0-1856 0 0,0 0-400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13823 0 0,'0'0'315'0'0,"-9"3"870"0"0,6 2-1173 0 0,2 4-12 0 0,2-6 41 0 0,0 0 1 0 0,0 0-1 0 0,0 0 0 0 0,0 0 0 0 0,1 0 0 0 0,0 0 1 0 0,-1 0-1 0 0,1 0 0 0 0,0 0 0 0 0,0-1 0 0 0,0 1 1 0 0,1-1-1 0 0,-1 0 0 0 0,1 1 0 0 0,-1-1 0 0 0,1 0 1 0 0,5 2-1 0 0,5 4 326 0 0,0-1 0 0 0,23 8 0 0 0,-26-12-266 0 0,73 26 991 0 0,90 18 0 0 0,71 24-1132 0 0,-242-70-79 0 0,1 0-1 0 0,-1 0 1 0 0,0 0-1 0 0,0 0 1 0 0,0 0-1 0 0,0 0 1 0 0,0 0-1 0 0,-1 1 1 0 0,1-1-1 0 0,0 1 0 0 0,0 0 1 0 0,-1-1-1 0 0,3 4 1 0 0,-4-5-21 0 0,0 1 0 0 0,0-1 0 0 0,0 1 0 0 0,0-1 0 0 0,0 0 0 0 0,0 1 0 0 0,0-1 0 0 0,0 0 0 0 0,0 1 0 0 0,0-1 0 0 0,0 0 0 0 0,0 1 0 0 0,0-1 1 0 0,0 0-1 0 0,-1 1 0 0 0,1-1 0 0 0,0 0 0 0 0,0 1 0 0 0,0-1 0 0 0,0 0 0 0 0,-1 1 0 0 0,1-1 0 0 0,0 0 0 0 0,-1 1 0 0 0,1-1-298 0 0,-6 7-1608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 13823 0 0,'-20'-3'794'0'0,"12"2"-654"0"0,-1 0 1 0 0,0 0-1 0 0,0 1 1 0 0,-9 1-1 0 0,2-1-179 0 0,14 0 147 0 0,0 0 1 0 0,0 0 0 0 0,0 0 0 0 0,1 0-1 0 0,-1 0 1 0 0,0 1 0 0 0,0-1-1 0 0,-3 2 1 0 0,4-2 400 0 0,1 0-66 0 0,-2 1-429 0 0,0 0 0 0 0,-1 0 0 0 0,1 0 0 0 0,0 0 0 0 0,0 0 0 0 0,0 1 0 0 0,0-1 0 0 0,1 1 0 0 0,-1-1 0 0 0,0 1 0 0 0,-1 2 0 0 0,-2 1 55 0 0,-13 12 683 0 0,-18 23 0 0 0,-3 3-296 0 0,-161 166-441 0 0,148-153-14 0 0,19-20-188 0 0,20-21-4184 0 0,12-13 3585 0 0,0 0-5262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15663 0 0,'0'0'344'0'0,"0"0"72"0"0,0 0 8 0 0,0 0 24 0 0,0-5-360 0 0,0 5-88 0 0,0 0 0 0 0,8 1 0 0 0,0 4-800 0 0,-1 3-184 0 0,-4 3-32 0 0,-3 2-8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 21191 0 0,'0'0'464'0'0,"7"-5"96"0"0,-1-1 16 0 0,-1 0 32 0 0,-5 6-488 0 0,1-7-120 0 0,-2 1 0 0 0,1 6 0 0 0,0 0-1208 0 0,-7 0-264 0 0,-10 1-48 0 0,1 4-16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361 514 4607 0 0,'10'-6'114'0'0,"0"0"-1"0"0,0-1 1 0 0,11-10 0 0 0,21-14-121 0 0,169-107 332 0 0,-150 97 312 0 0,35-20 1578 0 0,3 5 1 0 0,128-53-1 0 0,-107 68 432 0 0,-405 183-582 0 0,230-111-2065 0 0,-140 83 0 0 0,27-11 0 0 0,-8 4 0 0 0,119-69 0 0 0,-52 47 0 0 0,75-56 0 0 0,1 1 0 0 0,-28 36 0 0 0,50-54 0 0 0,2 1 0 0 0,-1 0 0 0 0,2 1 0 0 0,0 0 0 0 0,0 1 0 0 0,2-1 0 0 0,0 1 0 0 0,0 1 0 0 0,-3 15 0 0 0,5-12 0 0 0,0 1 0 0 0,1 0 0 0 0,1 0 0 0 0,1-1 0 0 0,2 22 0 0 0,-1-35 0 0 0,1 1 0 0 0,0-1 0 0 0,0 0 0 0 0,1 0 0 0 0,0 0 0 0 0,0 0 0 0 0,0 0 0 0 0,1 0 0 0 0,0 0 0 0 0,0-1 0 0 0,1 1 0 0 0,-1-1 0 0 0,1 0 0 0 0,0 0 0 0 0,1 0 0 0 0,-1 0 0 0 0,1-1 0 0 0,0 0 0 0 0,8 6 0 0 0,-6-6 0 0 0,-1-1 0 0 0,1 0 0 0 0,0 0 0 0 0,0-1 0 0 0,0 0 0 0 0,0 0 0 0 0,0 0 0 0 0,1-1 0 0 0,-1 0 0 0 0,0-1 0 0 0,1 1 0 0 0,-1-2 0 0 0,10 0 0 0 0,10-3 0 0 0,0-1 0 0 0,32-10 0 0 0,-45 11 0 0 0,222-79-829 0 0,-208 71-562 0 0,43-26-1 0 0,-26 10-3724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26 11975 0 0,'0'0'547'0'0,"0"0"-11"0"0,-4-6-323 0 0,3 4-176 0 0,0 1 0 0 0,0-1 1 0 0,0 1-1 0 0,-1-1 0 0 0,1 1 0 0 0,-1 0 0 0 0,1 0 0 0 0,-1 0 0 0 0,1 0 0 0 0,-1 0 0 0 0,1 0 0 0 0,-1 0 1 0 0,0 0-1 0 0,0 1 0 0 0,1-1 0 0 0,-1 1 0 0 0,0-1 0 0 0,0 1 0 0 0,0 0 0 0 0,0-1 0 0 0,0 1 0 0 0,1 0 1 0 0,-1 0-1 0 0,-3 1 0 0 0,-5 0 239 0 0,-1 1-1 0 0,1 0 1 0 0,-12 4 0 0 0,16-4-251 0 0,-72 24-25 0 0,1 4 0 0 0,-134 73 0 0 0,174-81 678 0 0,2 1-1 0 0,-49 41 0 0 0,79-60-674 0 0,0 0 1 0 0,1 0-1 0 0,0 0 0 0 0,-5 8 0 0 0,8-12-3 0 0,1 0 0 0 0,0 1 0 0 0,-1-1 0 0 0,1 1 0 0 0,0-1 0 0 0,0 0 0 0 0,-1 1 0 0 0,1-1 0 0 0,0 1 0 0 0,0-1 0 0 0,0 1 0 0 0,0-1 0 0 0,0 1 0 0 0,0-1 0 0 0,0 1 0 0 0,0-1 0 0 0,0 1 0 0 0,0-1 0 0 0,0 1 0 0 0,0-1 0 0 0,0 2 0 0 0,1-1 27 0 0,0 0 0 0 0,1 1 0 0 0,-1-1 0 0 0,0 0 0 0 0,1 0 0 0 0,-1 1 0 0 0,1-1 0 0 0,-1 0-1 0 0,1-1 1 0 0,-1 1 0 0 0,1 0 0 0 0,0 0 0 0 0,-1-1 0 0 0,1 1 0 0 0,0-1 0 0 0,0 1 0 0 0,-1-1 0 0 0,1 0 0 0 0,0 0-1 0 0,0 0 1 0 0,2 0 0 0 0,5 1 256 0 0,1-2 0 0 0,14-1-1 0 0,3-3-133 0 0,-1-2 0 0 0,1 0 0 0 0,36-17-1 0 0,0 1-135 0 0,-52 19-13 0 0,-11 4 0 0 0,1 0 0 0 0,-1 0 0 0 0,0 0 0 0 0,0 0 0 0 0,1 0 0 0 0,-1 0 0 0 0,0 0 0 0 0,1 0 0 0 0,-1 0 0 0 0,0 0 0 0 0,0 0 0 0 0,1 0 0 0 0,-1 0 0 0 0,0 0 0 0 0,0 0 0 0 0,1 0 0 0 0,-1 0 0 0 0,0 0 0 0 0,0 0 0 0 0,1 0 0 0 0,-1 0 0 0 0,0 0 0 0 0,0 1 0 0 0,1-1 0 0 0,-1 0 0 0 0,0 0 0 0 0,0 0 0 0 0,0 0 0 0 0,1 0 0 0 0,-1 1 0 0 0,0-1 0 0 0,0 0 0 0 0,0 0 0 0 0,0 1 0 0 0,1-1 0 0 0,-1 0 0 0 0,0 0 0 0 0,0 0 0 0 0,0 1 0 0 0,0-1 0 0 0,0 0 0 0 0,0 1 0 0 0,0-1 0 0 0,0 0 0 0 0,0 0 0 0 0,0 1 0 0 0,0-1 0 0 0,0 0 0 0 0,0 0 0 0 0,0 1 0 0 0,0-1 0 0 0,0 0 0 0 0,0 0 0 0 0,0 1 0 0 0,0-1 0 0 0,0 0 0 0 0,0 0 0 0 0,0 1 0 0 0,0-1 0 0 0,-1 0 0 0 0,-2 12 0 0 0,0 0 0 0 0,0-1 0 0 0,-2 1 0 0 0,-6 12 0 0 0,-4 12 0 0 0,15-36 0 0 0,0 1 0 0 0,-1-1 0 0 0,1 0 0 0 0,0 1 0 0 0,0-1 0 0 0,0 1 0 0 0,0-1 0 0 0,-1 0 0 0 0,1 1 0 0 0,0-1 0 0 0,0 1 0 0 0,0-1 0 0 0,0 1 0 0 0,0-1 0 0 0,0 0 0 0 0,0 1 0 0 0,0-1 0 0 0,0 1 0 0 0,0-1 0 0 0,1 1 0 0 0,-1-1 0 0 0,0 0 0 0 0,0 1 0 0 0,0-1 0 0 0,0 1 0 0 0,1-1 0 0 0,-1 0 0 0 0,0 1 0 0 0,0-1 0 0 0,1 0 0 0 0,-1 1 0 0 0,5 0 0 0 0,-3-1-11 0 0,0 0 0 0 0,0 0 0 0 0,1-1 0 0 0,-1 1 0 0 0,0 0 0 0 0,0-1 1 0 0,0 1-1 0 0,0-1 0 0 0,0 0 0 0 0,0 0 0 0 0,0 1 0 0 0,3-3 0 0 0,23-17-586 0 0,-24 17 460 0 0,41-31-5397 0 0,-20 17-80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17503 0 0,'0'0'399'0'0,"0"0"60"0"0,0 0 21 0 0,0 0-59 0 0,-1 2-276 0 0,-20 50-139 0 0,-34 59 0 0 0,-37 46 45 0 0,9-17 833 0 0,-50 112 353 0 0,-93 157-5369 0 0,215-388 2276 0 0,10-20 18 0 0,1-1-3280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10 10135 0 0,'0'0'464'0'0,"0"0"-9"0"0,1-1-295 0 0,6-6 2212 0 0,-12 5 1613 0 0,-6 4-937 0 0,7-1-4261 0 0,-24 11 1221 0 0,-44 26 1 0 0,32-15-9 0 0,9-7 0 0 0,-100 59 0 0 0,113-63 0 0 0,1 1 0 0 0,0 1 0 0 0,0 0 0 0 0,-26 31 0 0 0,39-40 0 0 0,0-1 0 0 0,1 1 0 0 0,0 0 0 0 0,0 0 0 0 0,0 0 0 0 0,0 0 0 0 0,-1 7 0 0 0,3-10 0 0 0,1-1 0 0 0,-1 1 0 0 0,1-1 0 0 0,0 1 0 0 0,0 0 0 0 0,0-1 0 0 0,0 1 0 0 0,0-1 0 0 0,0 1 0 0 0,0 0 0 0 0,1-1 0 0 0,-1 1 0 0 0,0-1 0 0 0,1 1 0 0 0,-1-1 0 0 0,1 1 0 0 0,0-1 0 0 0,-1 1 0 0 0,1-1 0 0 0,0 1 0 0 0,0-1 0 0 0,0 0 0 0 0,0 0 0 0 0,0 1 0 0 0,0-1 0 0 0,1 0 0 0 0,-1 0 0 0 0,0 0 0 0 0,3 2 0 0 0,1-1-4 0 0,0 0-1 0 0,-1 1 0 0 0,1-1 0 0 0,0-1 1 0 0,0 1-1 0 0,0-1 0 0 0,1 0 1 0 0,-1 0-1 0 0,0 0 0 0 0,9-1 1 0 0,5 0-898 0 0,30-5 0 0 0,-35 3 69 0 0,19-3-681 0 0,1-2-20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11975 0 0,'0'0'267'0'0,"0"0"42"0"0,0 0 17 0 0,0 0-28 0 0,1-6 47 0 0,-1 6 3566 0 0,4 32-2670 0 0,-3-25-1091 0 0,0 1 0 0 0,0-1 1 0 0,-1 0-1 0 0,-1 15 0 0 0,-4 9-150 0 0,2-16 0 0 0,0 0 0 0 0,2 1 0 0 0,-1 19 0 0 0,3-24 0 0 0,0-2 72 0 0,-1-8 299 0 0,0-1 117 0 0,2 0 21 0 0,4-2-443 0 0,1 0-1 0 0,0-1 0 0 0,-1 0 0 0 0,1 0 1 0 0,-1 0-1 0 0,0-1 0 0 0,0 0 1 0 0,0 0-1 0 0,8-8 0 0 0,-8 6-71 0 0,1 1-1 0 0,0 0 1 0 0,0 0 0 0 0,0 0-1 0 0,1 1 1 0 0,12-5-1 0 0,-10 9 7 0 0,-9 0 0 0 0,1 1 0 0 0,-1 0 0 0 0,0 0 0 0 0,0-1 0 0 0,0 1 0 0 0,1 0 0 0 0,-1 0 0 0 0,0 1 0 0 0,0-1 0 0 0,0 0 0 0 0,0 0 0 0 0,-1 0 0 0 0,1 1 0 0 0,0-1 0 0 0,0 0 0 0 0,-1 1 0 0 0,1-1 0 0 0,0 3 0 0 0,7 33 0 0 0,-5-19 0 0 0,-2-9 0 0 0,-1-6 0 0 0,0 0 0 0 0,0-1 0 0 0,0 1 0 0 0,1 0 0 0 0,-1-1 0 0 0,1 1 0 0 0,1 4 0 0 0,5 12-829 0 0,-6-18-124 0 0,1 0-58 0 0,1 0 618 0 0,1 0 0 0 0,0 0 0 0 0,-1 0 0 0 0,1-1 0 0 0,0 1 0 0 0,-1-1 0 0 0,1 0 0 0 0,0 0 0 0 0,0-1-1 0 0,-1 1 1 0 0,1-1 0 0 0,0 0 0 0 0,3-1 0 0 0,12-5-1143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14 11975 0 0,'4'-9'1275'0'0,"-3"5"-1180"0"0,-1 3 281 0 0,-1 2-259 0 0,-1 1 1 0 0,1-1 0 0 0,0 0 0 0 0,0 1 0 0 0,0-1-1 0 0,0 1 1 0 0,0-1 0 0 0,1 1 0 0 0,-1-1-1 0 0,0 3 1 0 0,-1-1 97 0 0,-112 197 2997 0 0,-39 72-2232 0 0,51-60-980 0 0,-25 44 0 0 0,24-94 0 0 0,92-146-215 0 0,0 0 0 0 0,2 1-1 0 0,-16 35 1 0 0,22-38-4268 0 0,5-5-1565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1418 1205 6447 0 0,'-1'6'98'0'0,"-5"6"390"0"0,0-3-1365 0 0,1-5 4379 0 0,-3-3 6880 0 0,4-1-8432 0 0,5-11-1701 0 0,0 9-271 0 0,0-1 0 0 0,0 1-1 0 0,0 0 1 0 0,1-1 0 0 0,-1 1-1 0 0,0 0 1 0 0,1 0 0 0 0,0 0-1 0 0,0 0 1 0 0,-1 0 0 0 0,1 1-1 0 0,0-1 1 0 0,0 0 0 0 0,1 1 0 0 0,-1-1-1 0 0,4-1 1 0 0,4-2-209 0 0,0 0 0 0 0,16-5 0 0 0,-18 8 109 0 0,0 0-1 0 0,0 1 0 0 0,0 0 1 0 0,12 0-1 0 0,4-1-93 0 0,28 1-126 0 0,-38 2 212 0 0,25-3-1 0 0,-34 1 121 0 0,0 1 0 0 0,0-2 0 0 0,0 1 0 0 0,0-1 1 0 0,0 1-1 0 0,-1-1 0 0 0,1-1 0 0 0,6-3 0 0 0,-1-2 72 0 0,0 0 0 0 0,0 0 1 0 0,-1-1-1 0 0,-1 0 0 0 0,1 0 0 0 0,10-18 1 0 0,1-3 327 0 0,15-34 1 0 0,-24 41-362 0 0,-1-1 1 0 0,-1 0-1 0 0,-1 0 0 0 0,-1-1 0 0 0,-1 1 0 0 0,-1-1 0 0 0,-2-1 1 0 0,2-44-1 0 0,-4 26-235 0 0,0 18 202 0 0,-1 0 1 0 0,-4-30 0 0 0,4 50 154 0 0,-1-1 0 0 0,-1 0 1 0 0,1 0-1 0 0,-1 1 0 0 0,0-1 0 0 0,-3-6 1 0 0,-5-13 500 0 0,8 20-534 0 0,-1-1 0 0 0,1 1 0 0 0,-1 0 0 0 0,-7-12 0 0 0,4 10-71 0 0,-1-1 1 0 0,1 1-1 0 0,-1 0 0 0 0,-1 1 1 0 0,-10-9-1 0 0,7 8-3 0 0,-1 0 0 0 0,0 0 0 0 0,-18-8 0 0 0,18 9-43 0 0,1-1-1 0 0,0 0 1 0 0,0 0-1 0 0,1-1 0 0 0,-18-20 1 0 0,11 12-4 0 0,-1-2 14 0 0,-1 1-1 0 0,-42-29 1 0 0,52 42-8 0 0,0-1 0 0 0,-1 1 0 0 0,1 1 0 0 0,-1 0 0 0 0,0 0 0 0 0,-1 1-1 0 0,1 0 1 0 0,0 1 0 0 0,-1 0 0 0 0,-11 0 0 0 0,-2 0-118 0 0,1 0-1 0 0,-45-12 0 0 0,42 5 211 0 0,-37-16-1 0 0,-16-6 80 0 0,46 20-191 0 0,12 4-22 0 0,0 1 1 0 0,0 1-1 0 0,-23-3 0 0 0,32 6-8 0 0,-1 1 0 0 0,0 0 0 0 0,0 1 0 0 0,1 0 0 0 0,-1 1 0 0 0,0 1 0 0 0,1 0 0 0 0,-1 0 0 0 0,1 2 0 0 0,0-1 0 0 0,-12 6 0 0 0,-131 68-497 0 0,53-22 328 0 0,45-27 216 0 0,14-8 0 0 0,-10 3 0 0 0,8-5 0 0 0,5 0 0 0 0,22-11 0 0 0,0 1 0 0 0,0 1 0 0 0,1 0 0 0 0,0 2 0 0 0,-16 13 0 0 0,18-11 0 0 0,0 2-1 0 0,2-1 1 0 0,-1 2-1 0 0,2 0 0 0 0,0 1 1 0 0,-15 28-1 0 0,14-18 4 0 0,1 1-1 0 0,1 0 0 0 0,-13 53 0 0 0,12-26-108 0 0,-4 67-1 0 0,5 51-564 0 0,11-170 654 0 0,-2 52-481 0 0,2 0 0 0 0,3 1 0 0 0,13 65 0 0 0,-15-113 445 0 0,1-1 0 0 0,0 0 0 0 0,1 0 0 0 0,-1 0 0 0 0,2 0 0 0 0,-1 0 0 0 0,1 0 0 0 0,0-1 0 0 0,0 1 0 0 0,0-1 0 0 0,1 0 0 0 0,0-1-1 0 0,11 10 1 0 0,3 0-190 0 0,0-1 0 0 0,1-2 0 0 0,24 12 0 0 0,9 6 62 0 0,234 131 671 0 0,-235-137-453 0 0,1-2 0 0 0,0-3 0 0 0,105 24 0 0 0,-97-32-29 0 0,0-3 0 0 0,123 0 0 0 0,-178-8-3 0 0,104-7 78 0 0,-88 4-52 0 0,-1 0-1 0 0,0-2 1 0 0,23-7-1 0 0,-7-2 196 0 0,0-2-1 0 0,-1-1 0 0 0,-1-2 1 0 0,-1-1-1 0 0,0-1 0 0 0,38-34 1 0 0,-14 5 35 0 0,-3-3 1 0 0,-2-1 0 0 0,-2-3 0 0 0,-3-2-1 0 0,60-98 1 0 0,-84 118-922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79 11975 0 0,'0'0'267'0'0,"0"-17"778"0"0,-1 1-990 0 0,1 11 339 0 0,0 0 0 0 0,0 0 0 0 0,-1 0-1 0 0,-2-8 1 0 0,3 13-393 0 0,0-1-1 0 0,0 0 1 0 0,0 1-1 0 0,0-1 1 0 0,0 1-1 0 0,-1-1 1 0 0,1 0-1 0 0,0 1 1 0 0,-1-1-1 0 0,1 1 0 0 0,0-1 1 0 0,-1 1-1 0 0,1-1 1 0 0,-1 1-1 0 0,1-1 1 0 0,0 1-1 0 0,-1-1 1 0 0,1 1-1 0 0,-1 0 1 0 0,0-1-1 0 0,1 1 1 0 0,-1 0-1 0 0,1 0 1 0 0,-1-1-1 0 0,1 1 1 0 0,-1 0-1 0 0,0 0 0 0 0,1 0 1 0 0,-1 0-1 0 0,0-1 1 0 0,1 1-1 0 0,-1 0 1 0 0,1 0-1 0 0,-1 0 1 0 0,-1 1-1 0 0,0-1-1 0 0,-5 0 87 0 0,1 0-1 0 0,0 1 0 0 0,-1 0 1 0 0,1 0-1 0 0,0 0 0 0 0,0 1 1 0 0,0 0-1 0 0,0 0 0 0 0,0 1 1 0 0,1-1-1 0 0,-11 7 0 0 0,-1 3 257 0 0,0 0-1 0 0,-19 18 0 0 0,23-18-136 0 0,-1 1 0 0 0,2 0 0 0 0,0 1-1 0 0,-16 23 1 0 0,24-31-104 0 0,1 0-1 0 0,0 1 1 0 0,0-1 0 0 0,0 1-1 0 0,1-1 1 0 0,-3 11-1 0 0,5-12-73 0 0,-1-1 0 0 0,1 0-1 0 0,0 0 1 0 0,0 1 0 0 0,0-1-1 0 0,1 0 1 0 0,-1 0 0 0 0,1 1-1 0 0,0-1 1 0 0,0 0 0 0 0,3 7-1 0 0,-2-8-26 0 0,-1-1 0 0 0,1 1 0 0 0,0 0 0 0 0,0-1 0 0 0,0 1 0 0 0,0-1 0 0 0,0 1 0 0 0,1-1 0 0 0,-1 0 0 0 0,1 0 0 0 0,0 0 0 0 0,-1-1 0 0 0,1 1 0 0 0,0-1 0 0 0,0 1 0 0 0,0-1 0 0 0,0 0 0 0 0,0 0 0 0 0,1 0 0 0 0,-1-1 0 0 0,0 1 0 0 0,0-1 0 0 0,4 1 0 0 0,4-1 0 0 0,-1 0 0 0 0,1 0 0 0 0,0-1 0 0 0,0 0 0 0 0,17-5 0 0 0,-8 1-322 0 0,0-2 0 0 0,26-12 0 0 0,-18 6-760 0 0,-26 13 696 0 0,-2 0-102 0 0,0 0-658 0 0,0 1-2674 0 0,-2 7-1148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764 126 10135 0 0,'0'-1'18'0'0,"29"-22"630"0"0,0 1 0 0 0,47-27 0 0 0,-63 42-11 0 0,-7 4-247 0 0,0-1 0 0 0,0 1 0 0 0,0 1 0 0 0,1-1-1 0 0,-1 1 1 0 0,1 0 0 0 0,0 0 0 0 0,9 0 0 0 0,-15 2-353 0 0,0-1 0 0 0,0 1 1 0 0,-1 0-1 0 0,1 0 0 0 0,0 0 0 0 0,0 0 0 0 0,-1 0 0 0 0,1 1 0 0 0,0-1 0 0 0,0 0 0 0 0,-1 0 0 0 0,1 0 0 0 0,0 1 1 0 0,0-1-1 0 0,-1 0 0 0 0,1 1 0 0 0,0-1 0 0 0,-1 1 0 0 0,1-1 0 0 0,-1 1 0 0 0,1-1 0 0 0,0 1 0 0 0,-1-1 0 0 0,1 1 1 0 0,-1-1-1 0 0,0 1 0 0 0,1 0 0 0 0,-1-1 0 0 0,1 1 0 0 0,-1 0 0 0 0,0-1 0 0 0,1 1 0 0 0,-1 0 0 0 0,0 0 0 0 0,0-1 1 0 0,0 1-1 0 0,0 0 0 0 0,0 0 0 0 0,0-1 0 0 0,0 1 0 0 0,0 0 0 0 0,0 0 0 0 0,0-1 0 0 0,0 3 0 0 0,-1 2 112 0 0,-1 0 1 0 0,1 0-1 0 0,-1 0 0 0 0,0 0 0 0 0,-3 5 0 0 0,-31 55 52 0 0,-2-1-1 0 0,-59 72 1 0 0,13-20-187 0 0,-295 400 2034 0 0,365-499-1993 0 0,-165 219-1105 0 0,150-192 585 0 0,1 2-1 0 0,2 1 0 0 0,-29 74 1 0 0,40-77-1519 0 0,10-27 961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17503 0 0,'0'0'803'0'0,"0"0"-18"0"0,1-1-426 0 0,9-3-21 0 0,0 0-1 0 0,0 0 1 0 0,1 1 0 0 0,-1 0 0 0 0,20-1 0 0 0,0-2-344 0 0,419-111 6 0 0,-418 107-90 0 0,-8 2-1261 0 0,0 1 0 0 0,1 1 1 0 0,-1 1-1 0 0,40-3 0 0 0,-61 8 295 0 0,-4 15-928 0 0,-3-1 1578 0 0,0 0-1 0 0,-1-1 1 0 0,0 0-1 0 0,-9 12 1 0 0,-2 5 526 0 0,-9 16 308 0 0,-7 12 313 0 0,29-51-685 0 0,1 0-1 0 0,0 0 0 0 0,1 1 1 0 0,0-1-1 0 0,0 1 0 0 0,0 10 0 0 0,1-16 34 0 0,1-1-1 0 0,0 1 1 0 0,0 0 0 0 0,1 0-1 0 0,-1-1 1 0 0,0 1-1 0 0,1 0 1 0 0,-1 0 0 0 0,1-1-1 0 0,-1 1 1 0 0,1 0-1 0 0,0-1 1 0 0,0 1-1 0 0,0-1 1 0 0,-1 1 0 0 0,2-1-1 0 0,-1 0 1 0 0,0 1-1 0 0,0-1 1 0 0,0 0-1 0 0,1 0 1 0 0,-1 1 0 0 0,0-1-1 0 0,1 0 1 0 0,-1 0-1 0 0,1-1 1 0 0,-1 1-1 0 0,1 0 1 0 0,0 0 0 0 0,-1-1-1 0 0,1 1 1 0 0,0-1-1 0 0,-1 0 1 0 0,4 1-1 0 0,6 1 747 0 0,1-1 0 0 0,-1 0 0 0 0,1-1 0 0 0,13-1 0 0 0,-12 0-534 0 0,8 0 401 0 0,1-1-1 0 0,38-7 0 0 0,-51 6-645 0 0,-1 1 0 0 0,1-1 0 0 0,-1 0 0 0 0,1-1 0 0 0,-1 0 0 0 0,0 0 0 0 0,0-1 0 0 0,-1 0 0 0 0,11-9 0 0 0,-17 13-74 0 0,1 0 1 0 0,-1-1-1 0 0,0 1 0 0 0,0-1 0 0 0,1 0 1 0 0,-1 1-1 0 0,0-1 0 0 0,0 0 0 0 0,0 1 1 0 0,-1-1-1 0 0,1 0 0 0 0,0 0 0 0 0,-1 0 1 0 0,1 0-1 0 0,-1-2 0 0 0,0 3-27 0 0,0 0-1 0 0,0 0 1 0 0,0 0 0 0 0,0 0-1 0 0,0 1 1 0 0,-1-1 0 0 0,1 0-1 0 0,0 0 1 0 0,-1 0-1 0 0,1 0 1 0 0,0 0 0 0 0,-1 1-1 0 0,1-1 1 0 0,-1 0 0 0 0,0 0-1 0 0,1 1 1 0 0,-1-1 0 0 0,1 0-1 0 0,-1 1 1 0 0,0-1-1 0 0,0 1 1 0 0,1-1 0 0 0,-1 1-1 0 0,0-1 1 0 0,0 1 0 0 0,0-1-1 0 0,0 1 1 0 0,1 0-1 0 0,-1-1 1 0 0,0 1 0 0 0,0 0-1 0 0,0 0 1 0 0,-1 0 0 0 0,-6-1 29 0 0,0 0 0 0 0,0 1 0 0 0,0 0 0 0 0,1 0 0 0 0,-1 1 0 0 0,0 0 0 0 0,0 0 1 0 0,1 1-1 0 0,-15 4 0 0 0,3 2 14 0 0,0 0-1 0 0,-28 17 1 0 0,23-11 2 0 0,0 2 0 0 0,-29 26 0 0 0,39-29 0 0 0,1-1 0 0 0,1 2 0 0 0,0-1 0 0 0,-19 30 0 0 0,28-38 0 0 0,0 1 0 0 0,0-1 0 0 0,1 1 0 0 0,-1 0 0 0 0,1 0 0 0 0,1 0 0 0 0,-1 1 0 0 0,1-1 0 0 0,0 0 0 0 0,0 0 0 0 0,1 1 0 0 0,0-1 0 0 0,0 8 0 0 0,1-10 0 0 0,0 1 0 0 0,0-1 0 0 0,0 0 0 0 0,0 0 0 0 0,1 0 0 0 0,0 0 0 0 0,0 0 0 0 0,0 0 0 0 0,0 0 0 0 0,0 0 0 0 0,1-1 0 0 0,-1 1 0 0 0,1-1 0 0 0,0 0 0 0 0,0 0 0 0 0,1 0 0 0 0,-1 0 0 0 0,0-1 0 0 0,1 1 0 0 0,5 2 0 0 0,1-1-106 0 0,0 1 0 0 0,1-2-1 0 0,0 0 1 0 0,0 0 0 0 0,0-1-1 0 0,0 0 1 0 0,0 0 0 0 0,0-2-1 0 0,0 1 1 0 0,14-2 0 0 0,3-2-454 0 0,0 0 0 0 0,47-12 0 0 0,-20-4-463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85 15663 0 0,'30'-32'657'0'0,"-21"21"-391"0"0,1 1 0 0 0,0 0-1 0 0,13-10 1 0 0,-22 18-275 0 0,-7 4 1 0 0,-10 5 96 0 0,3 1 141 0 0,0 0 1 0 0,1 1-1 0 0,0 0 0 0 0,0 1 1 0 0,1 0-1 0 0,-18 22 1 0 0,5-2-49 0 0,-30 52 1 0 0,-88 178 644 0 0,10-17 380 0 0,104-196-1194 0 0,-100 181-8 0 0,100-169 35 0 0,-11 22-1006 0 0,-73 115-1 0 0,112-196 960 0 0,-26 34-364 0 0,11-19-856 0 0,-2-6-3726 0 0,9-9-660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28 737 17503 0 0,'-8'0'858'0'0,"-12"3"260"0"0,46-6-625 0 0,-1-1 0 0 0,0 0 0 0 0,38-13 0 0 0,-44 11-489 0 0,574-194-389 0 0,-206 24-4054 0 0,-365 163 3968 0 0,-1 0 1 0 0,0-2-1 0 0,-1 0 0 0 0,0-1 0 0 0,-1-1 0 0 0,23-28 0 0 0,110-111 535 0 0,-146 150 188 0 0,0 1 0 0 0,0 0 0 0 0,1 0 0 0 0,0 0-1 0 0,0 1 1 0 0,9-4 0 0 0,-16 8-242 0 0,0 0-1 0 0,1 0 1 0 0,-1-1 0 0 0,0 1-1 0 0,0 0 1 0 0,1 0-1 0 0,-1 0 1 0 0,0 0 0 0 0,0 0-1 0 0,0 0 1 0 0,1 0 0 0 0,-1 0-1 0 0,0 0 1 0 0,0 0 0 0 0,1 0-1 0 0,-1 0 1 0 0,0 0 0 0 0,0 0-1 0 0,1 0 1 0 0,-1 0 0 0 0,0 0-1 0 0,0 0 1 0 0,1 0 0 0 0,-1 1-1 0 0,0-1 1 0 0,0 0 0 0 0,1 0-1 0 0,-1 0 1 0 0,0 0-1 0 0,0 0 1 0 0,0 1 0 0 0,0-1-1 0 0,1 0 1 0 0,-1 0 0 0 0,0 0-1 0 0,0 1 1 0 0,0-1 0 0 0,0 0-1 0 0,0 0 1 0 0,1 0 0 0 0,-1 1-1 0 0,0-1 1 0 0,0 0 0 0 0,0 0-1 0 0,0 1 1 0 0,0-1 0 0 0,0 0-1 0 0,0 0 1 0 0,0 1-1 0 0,0-1 1 0 0,0 0 0 0 0,0 0-1 0 0,0 1 1 0 0,0-1 0 0 0,0 0-1 0 0,0 0 1 0 0,0 1 0 0 0,0-1-1 0 0,-1 0 1 0 0,1 0 0 0 0,0 0-1 0 0,0 1 1 0 0,-2 6 232 0 0,0 1 1 0 0,0-1-1 0 0,-1 0 1 0 0,0 0-1 0 0,0 0 1 0 0,-1 0-1 0 0,1 0 1 0 0,-10 10-1 0 0,3 0 109 0 0,-71 102 1526 0 0,-19 33-602 0 0,-77 142-1257 0 0,130-226-19 0 0,-2-1 1 0 0,-66 66-1 0 0,55-69 1 0 0,-86 84 0 0 0,137-140 0 0 0,18-20 0 0 0,-3 3 0 0 0,0 0 0 0 0,0 1 0 0 0,11-11 0 0 0,21-11-346 0 0,2 1 0 0 0,0 2 0 0 0,73-35 0 0 0,-105 58 204 0 0,6-3-44 0 0,0 0-1 0 0,17-4 0 0 0,-28 10 241 0 0,0 0 0 0 0,-1 0 0 0 0,1 0 0 0 0,0 1 0 0 0,0-1 0 0 0,0 1 0 0 0,0 0-1 0 0,1 0 1 0 0,-1 0 0 0 0,0 0 0 0 0,0 0 0 0 0,0 1 0 0 0,0-1 0 0 0,0 1 0 0 0,-1 0-1 0 0,1 0 1 0 0,4 2 0 0 0,-5-2 11 0 0,-1 1-1 0 0,1-1 0 0 0,-1 0 1 0 0,0 1-1 0 0,1 0 0 0 0,-1-1 1 0 0,0 1-1 0 0,0 0 0 0 0,0-1 1 0 0,0 1-1 0 0,0 0 0 0 0,-1 0 1 0 0,1 0-1 0 0,0 0 0 0 0,-1 0 1 0 0,0 0-1 0 0,1 0 0 0 0,-1 2 1 0 0,1 6-132 0 0,-1 0 0 0 0,-1 14 0 0 0,1-14 161 0 0,-6 30-131 0 0,0 6 178 0 0,6-42-339 0 0,0 0 1 0 0,0 0-1 0 0,1 0 1 0 0,-1 0 0 0 0,1 0-1 0 0,0 0 1 0 0,0 0-1 0 0,3 7 1 0 0,-4-10 18 0 0,1 0 0 0 0,-1 0 0 0 0,1 0 0 0 0,-1-1 0 0 0,1 1 0 0 0,0 0 0 0 0,0 0 0 0 0,-1 0 0 0 0,1 0 0 0 0,0-1 0 0 0,0 1 0 0 0,0 0 0 0 0,0-1 0 0 0,0 1 0 0 0,0-1 0 0 0,0 1 0 0 0,0-1 0 0 0,0 0 0 0 0,0 1 1 0 0,0-1-1 0 0,2 1 0 0 0,16-2-1867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86 11975 0 0,'0'0'547'0'0,"0"0"-11"0"0,0 0-203 0 0,0 0 419 0 0,0 0 220 0 0,0 0 42 0 0,0 0-129 0 0,0 2-581 0 0,-1 5-271 0 0,4 1-33 0 0,-2-7 0 0 0,0-1 0 0 0,1 1 0 0 0,-1 0 0 0 0,0-1 0 0 0,1 1 0 0 0,-1-1 0 0 0,1 0 0 0 0,-1 1 0 0 0,1-1 0 0 0,-1 0 0 0 0,1 0 0 0 0,-1 0 0 0 0,1 0 0 0 0,-1 0 0 0 0,1 0 0 0 0,-1 0 0 0 0,1-1 0 0 0,1 0 0 0 0,31-10 0 0 0,-29 9 0 0 0,13-7 343 0 0,0 0 0 0 0,-1-1-1 0 0,-1-1 1 0 0,0 0 0 0 0,17-16-1 0 0,-20 12-254 0 0,-12 14 283 0 0,-1 1 117 0 0,-24 4 613 0 0,-4 8-1098 0 0,1 1 1 0 0,1 1-1 0 0,0 1 0 0 0,-26 20 0 0 0,24-14-3 0 0,1 1 0 0 0,-32 34 0 0 0,-43 56 0 0 0,48-41 0 0 0,49-63 0 0 0,0 0 0 0 0,1 1 0 0 0,-1-1 0 0 0,2 1 0 0 0,-1 0 0 0 0,1 0 0 0 0,-2 13 0 0 0,4-21-5 0 0,1 0 0 0 0,0 1 0 0 0,0-1 0 0 0,0 1 0 0 0,0-1 1 0 0,0 1-1 0 0,0-1 0 0 0,0 1 0 0 0,0-1 0 0 0,1 0 0 0 0,-1 1 0 0 0,0-1 0 0 0,1 0 0 0 0,-1 1 0 0 0,1-1 0 0 0,0 0 0 0 0,-1 1 0 0 0,1-1 0 0 0,0 0 0 0 0,1 1 0 0 0,-1 0-18 0 0,1-1-1 0 0,0 0 1 0 0,-1 0-1 0 0,1 0 1 0 0,0 0-1 0 0,-1 0 0 0 0,1 0 1 0 0,0 0-1 0 0,0-1 1 0 0,0 1-1 0 0,0-1 1 0 0,4 1-1 0 0,4-1-314 0 0,0 1 1 0 0,1-2-1 0 0,-1 0 0 0 0,15-2 0 0 0,-23 2 235 0 0,50-8-4667 0 0,6-2-1474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87 6447 0 0,'-2'0'142'0'0,"-16"7"18"0"0,-1 0 0 0 0,-22 13 1 0 0,27-12 140 0 0,-2 0 0 0 0,1-2 0 0 0,-1 0 0 0 0,-18 5 0 0 0,33-11 279 0 0,1 0 286 0 0,0 0 124 0 0,0 0 30 0 0,0 0 4 0 0,0 0 0 0 0,0 0 0 0 0,17-16 1191 0 0,-5 8-2212 0 0,0 0 1 0 0,1 1 0 0 0,-1 0-1 0 0,17-6 1 0 0,58-16 245 0 0,-39 14 471 0 0,-8 0-441 0 0,1 3 1 0 0,1 1 0 0 0,49-6-1 0 0,-86 16-279 0 0,0 1 0 0 0,0 0 0 0 0,0 0 0 0 0,0 0 0 0 0,1 1 0 0 0,-1 0 0 0 0,0 0 0 0 0,7 2 0 0 0,-11-2 0 0 0,1-1 0 0 0,-1 1 0 0 0,1-1 0 0 0,-1 1 0 0 0,0 0 0 0 0,0 0 0 0 0,1 0 0 0 0,-1-1 0 0 0,0 1 0 0 0,0 1 0 0 0,0-1 0 0 0,0 0 0 0 0,0 0 0 0 0,0 0 0 0 0,0 0 0 0 0,0 1 0 0 0,0-1 0 0 0,-1 0 0 0 0,1 1 0 0 0,-1-1 0 0 0,1 1 0 0 0,-1-1 0 0 0,1 1 0 0 0,-1-1 0 0 0,0 0 0 0 0,1 1 0 0 0,-1 0 0 0 0,0-1 0 0 0,0 1 0 0 0,0-1 0 0 0,-1 3 0 0 0,-1 4 0 0 0,0 1 0 0 0,0-2 0 0 0,-1 1 0 0 0,0 0 0 0 0,0 0 0 0 0,-1-1 0 0 0,0 0 0 0 0,-1 0 0 0 0,-6 9 0 0 0,-4 2 0 0 0,0 0 0 0 0,-19 15 0 0 0,13-15 0 0 0,0-1 0 0 0,-1-1 0 0 0,-1-1 0 0 0,-43 21 0 0 0,-106 36 0 0 0,133-57 0 0 0,2-3 0 0 0,0-1 0 0 0,-64 10 0 0 0,139-27 0 0 0,1 3 0 0 0,64 0 0 0 0,-76 5 0 0 0,0 0 0 0 0,-1 2 0 0 0,1 1 0 0 0,-1 1 0 0 0,27 10 0 0 0,-36-10 0 0 0,0 1 0 0 0,0 1 0 0 0,15 10 0 0 0,-25-14 0 0 0,0 1 0 0 0,-1 0 0 0 0,1 0 0 0 0,-1 1 0 0 0,0 0 0 0 0,-1 0 0 0 0,0 0 0 0 0,0 1 0 0 0,5 8 0 0 0,-2 1 0 0 0,-8-11 0 0 0,-1-2 0 0 0,1 0 0 0 0,0 0 0 0 0,0 0 0 0 0,-1 0 0 0 0,1 0 0 0 0,-1 0 0 0 0,1 0 0 0 0,-1 0 0 0 0,0 0 0 0 0,0-1 0 0 0,-1 1 0 0 0,1 0 0 0 0,0-1 0 0 0,-1 1 0 0 0,0-1 0 0 0,1 1 0 0 0,-1-1 0 0 0,0 0 0 0 0,0 0 0 0 0,-1 0 0 0 0,1 0 0 0 0,0 0 0 0 0,-5 2 0 0 0,-4 4 0 0 0,-2-2 0 0 0,1 1 0 0 0,-22 6 0 0 0,15-6 0 0 0,-217 103 2102 0 0,114-51-2156 0 0,96-49 54 0 0,0 0 0 0 0,-35 6 0 0 0,25-6 0 0 0,30-8-3 0 0,4-1-4 0 0,0-1 0 0 0,-1 1 1 0 0,1-1-1 0 0,0 1 0 0 0,-1-1 0 0 0,1 0 1 0 0,0 0-1 0 0,-3 0 0 0 0,9-10-805 0 0,-2 7 50 0 0,1 0 0 0 0,-1 1 0 0 0,1-1 0 0 0,-1 1 0 0 0,1-1 0 0 0,0 1 0 0 0,3-2 0 0 0,14-7-5482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69 10135 0 0,'-11'5'204'0'0,"-1"-1"0"0"0,-11 3 0 0 0,-19 8 240 0 0,5 0 151 0 0,28-12-304 0 0,1 0 0 0 0,0 0 1 0 0,0 1-1 0 0,1 0 0 0 0,-1 0 1 0 0,1 0-1 0 0,-10 8 1 0 0,11-9 2501 0 0,6-3-2480 0 0,0 0 1783 0 0,59-3-993 0 0,80-15 1 0 0,-136 18-1087 0 0,217-53 1959 0 0,-62 13-1976 0 0,-80 21 0 0 0,14-3 0 0 0,-92 22 0 0 0,0 1 0 0 0,-1-1 0 0 0,1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1 0 0 0,1-1 0 0 0,-1 0 0 0 0,0 0 0 0 0,0 0 0 0 0,0 0 0 0 0,0 0 0 0 0,0 0 0 0 0,0 0 0 0 0,0 0 0 0 0,1 0 0 0 0,-1 1 0 0 0,0-1 0 0 0,0 0 0 0 0,0 0 0 0 0,0 0 0 0 0,0 0 0 0 0,0 0 0 0 0,1 0 0 0 0,-1 0 0 0 0,0 0 0 0 0,0 0 0 0 0,0 0 0 0 0,0 0 0 0 0,0 0 0 0 0,1 0 0 0 0,-1 0 0 0 0,0 0 0 0 0,0 0 0 0 0,0 0 0 0 0,0 0 0 0 0,1-1 0 0 0,-9 9 0 0 0,-14 9 0 0 0,15-12 0 0 0,0 1 0 0 0,-1-1 0 0 0,2 1 0 0 0,-1 1 0 0 0,-7 8 0 0 0,-127 181-1758 0 0,-117 115 3599 0 0,173-212-1924 0 0,-10 5 83 0 0,15-16 0 0 0,79-87-30 0 0,-3 4-145 0 0,-1-1 1 0 0,2 1-1 0 0,-1 0 1 0 0,0 1-1 0 0,1-1 1 0 0,-4 9-1 0 0,20-19-2775 0 0,5-7 1416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35 17503 0 0,'8'-11'523'0'0,"11"-12"713"0"0,-19 23-1233 0 0,0 0 0 0 0,0 0 0 0 0,0 0 0 0 0,0 0 0 0 0,1 0 0 0 0,-1 0 0 0 0,0 0 0 0 0,0 0 0 0 0,0 0 0 0 0,0 0 0 0 0,0 0 0 0 0,0 0 0 0 0,0-1-1 0 0,0 1 1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1 0 0 0,1-1 0 0 0,-1 0 0 0 0,0 0 0 0 0,0 0 0 0 0,0 0 0 0 0,0 0 0 0 0,0 0-1 0 0,0 6 21 0 0,-2 8 33 0 0,2-14-53 0 0,-5 15 309 0 0,0 0-1 0 0,-1-1 0 0 0,0 1 1 0 0,-1-1-1 0 0,-15 22 1 0 0,-53 62-225 0 0,34-46-67 0 0,-82 97-20 0 0,89-111 0 0 0,22-23 0 0 0,-131 146 0 0 0,94-111 0 0 0,-58 47 0 0 0,99-91 209 0 0,1-1-934 0 0,2-1-4665 0 0,5-4-1296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17503 0 0,'0'0'399'0'0,"0"0"60"0"0,0 0 21 0 0,0 0-59 0 0,1-1-276 0 0,0 0-138 0 0,0 0 0 0 0,0 0 0 0 0,0 0-1 0 0,1 0 1 0 0,-1 0 0 0 0,0 0 0 0 0,0 0 0 0 0,1 1 0 0 0,-1-1-1 0 0,0 0 1 0 0,1 1 0 0 0,-1-1 0 0 0,3 0 0 0 0,24-4 463 0 0,-11 2-89 0 0,144-26 980 0 0,-4 0-2060 0 0,-56 3-4752 0 0,-52 10-1235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 6911 0 0,'0'0'528'0'0,"-11"1"1428"0"0,7 1-1551 0 0,0-1-1 0 0,1 1 1 0 0,-1 0-1 0 0,1 0 1 0 0,-5 4-1 0 0,7-5-297 0 0,1-1 70 0 0,0 0 30 0 0,0 0 7 0 0,0 0-8 0 0,0 0-46 0 0,0 0-22 0 0,0 0-2 0 0,8-1-44 0 0,1 0 0 0 0,-1-1-1 0 0,0 0 1 0 0,0-1 0 0 0,0 1-1 0 0,-1-1 1 0 0,9-5-1 0 0,10-3 328 0 0,-10 5-338 0 0,-1 1 0 0 0,1 0 0 0 0,1 1-1 0 0,-1 1 1 0 0,0 0 0 0 0,1 1 0 0 0,0 1 0 0 0,-1 1-1 0 0,26 2 1 0 0,56 5-501 0 0,-24-2-1738 0 0,-52-4-1004 0 0,-1-2-890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13823 0 0,'0'0'630'0'0,"0"0"-13"0"0,-5 6-368 0 0,-60 70 1756 0 0,3-4-514 0 0,-56 61 466 0 0,36-39-1274 0 0,-126 164-709 0 0,63-73 511 0 0,138-178-338 0 0,0 2 883 0 0,9-8-626 0 0,7-3-380 0 0,32-15-10 0 0,46-28-1 0 0,15-6-441 0 0,-64 34-216 0 0,44-11 1 0 0,-68 24 608 0 0,0 1 1 0 0,0 0 0 0 0,0 1 0 0 0,0 1 0 0 0,0 0-1 0 0,28 2 1 0 0,-40-1 93 0 0,0 0-1 0 0,0 1 1 0 0,0-1-1 0 0,0 0 1 0 0,0 1-1 0 0,-1 0 1 0 0,1-1-1 0 0,0 1 1 0 0,0 0-1 0 0,0 0 1 0 0,-1 0-1 0 0,1 0 1 0 0,0 0-1 0 0,-1 1 1 0 0,3 1-1 0 0,-3-2-17 0 0,0 1-1 0 0,0-1 1 0 0,-1 0-1 0 0,1 1 1 0 0,0-1 0 0 0,-1 1-1 0 0,1 0 1 0 0,-1-1 0 0 0,1 1-1 0 0,-1-1 1 0 0,0 1-1 0 0,1 0 1 0 0,-1-1 0 0 0,0 1-1 0 0,0 1 1 0 0,-2 6 33 0 0,1 0 0 0 0,-1 0 0 0 0,-1-1 0 0 0,0 1 0 0 0,-6 13 0 0 0,2-4-176 0 0,-3 7 5 0 0,-9 25 237 0 0,18-45-374 0 0,0-1 1 0 0,0 0-1 0 0,0 0 1 0 0,1 1-1 0 0,0-1 0 0 0,0 0 1 0 0,0 1-1 0 0,0-1 0 0 0,2 7 1 0 0,2-3-5008 0 0,4-4-1641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13823 0 0,'1'0'10'0'0,"-1"0"-1"0"0,0 0 1 0 0,1 0 0 0 0,-1 0-1 0 0,0 0 1 0 0,0 0-1 0 0,1 0 1 0 0,-1 0 0 0 0,0 0-1 0 0,1 0 1 0 0,-1 0-1 0 0,0 0 1 0 0,0 1-1 0 0,1-1 1 0 0,-1 0 0 0 0,0 0-1 0 0,0 0 1 0 0,1 0-1 0 0,-1 1 1 0 0,0-1 0 0 0,0 0-1 0 0,1 0 1 0 0,-1 0-1 0 0,0 1 1 0 0,0-1-1 0 0,0 0 1 0 0,0 0 0 0 0,0 1-1 0 0,1-1 1 0 0,-1 0-1 0 0,0 0 1 0 0,0 1 0 0 0,0-1-1 0 0,0 0 1 0 0,0 1-1 0 0,0-1 1 0 0,0 0-1 0 0,0 1 1 0 0,0-1 0 0 0,0 0-1 0 0,0 0 1 0 0,0 1-1 0 0,0-1 1 0 0,0 0 0 0 0,0 1-1 0 0,0-1 1 0 0,0 0-1 0 0,0 0 1 0 0,-1 1-1 0 0,1-1 1 0 0,0 0 0 0 0,0 0-1 0 0,0 1 1 0 0,-1-1-1 0 0,-16 17 706 0 0,3-3-445 0 0,-4 9 348 0 0,-17 33 0 0 0,-4 5 186 0 0,-36 42-333 0 0,-88 133 1106 0 0,63-73-1349 0 0,67-115-2835 0 0,-49 56 0 0 0,63-84-2847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13823 0 0,'0'0'315'0'0,"1"-9"426"0"0,0 6-721 0 0,0-1-1 0 0,0 0 1 0 0,1 1-1 0 0,-1-1 1 0 0,1 1-1 0 0,0 0 1 0 0,0 0-1 0 0,0-1 1 0 0,1 1-1 0 0,-1 1 1 0 0,1-1-1 0 0,-1 0 1 0 0,1 0-1 0 0,0 1 1 0 0,6-4-1 0 0,5-3 29 0 0,0 1-1 0 0,20-8 1 0 0,-28 13-47 0 0,154-56-16 0 0,-47 19 101 0 0,80-31 1464 0 0,-132 51-620 0 0,76-13-1 0 0,-117 29-564 0 0,1 1 0 0 0,26 1-1 0 0,-39 1-224 0 0,-1 2 0 0 0,1-1-1 0 0,0 1 1 0 0,-1 0 0 0 0,1 1-1 0 0,-1 0 1 0 0,1 0 0 0 0,-1 1-1 0 0,10 4 1 0 0,-15-6-132 0 0,0 1 1 0 0,0-1 0 0 0,0 1-1 0 0,0-1 1 0 0,0 1 0 0 0,0 0-1 0 0,0-1 1 0 0,-1 1 0 0 0,1 0-1 0 0,0 0 1 0 0,-1 1-1 0 0,0-1 1 0 0,0 0 0 0 0,1 0-1 0 0,-1 1 1 0 0,0-1 0 0 0,0 3-1 0 0,0-1-5 0 0,0 1-1 0 0,-1-1 1 0 0,0 0-1 0 0,0 1 1 0 0,0-1-1 0 0,0 1 0 0 0,0-1 1 0 0,-1 0-1 0 0,-1 6 1 0 0,-2 2-5 0 0,0 0 0 0 0,-1-1-1 0 0,0 1 1 0 0,-1-1 0 0 0,0 0 0 0 0,-8 10 0 0 0,-5 4 2 0 0,-1-1 0 0 0,-1-2 0 0 0,0 0 0 0 0,-34 25 0 0 0,10-13 0 0 0,-72 41 0 0 0,100-65 0 0 0,0-1 0 0 0,-1-1 0 0 0,0-1 0 0 0,0-1 0 0 0,-35 8 0 0 0,44-12 0 0 0,1-1 0 0 0,-1 0 0 0 0,0-1 0 0 0,0 0 0 0 0,0-1 0 0 0,-12-1 0 0 0,15 1 0 0 0,1-1 0 0 0,-1 0 0 0 0,1 1 0 0 0,-1-2 0 0 0,1 1 0 0 0,0-1 0 0 0,0 1 0 0 0,0-1 0 0 0,0-1 0 0 0,-7-6 0 0 0,10 9-112 0 0,0-1 1 0 0,1 1-1 0 0,-1-1 0 0 0,1 1 1 0 0,-1-1-1 0 0,1 1 0 0 0,0-1 0 0 0,-1 0 1 0 0,1 0-1 0 0,0 0 0 0 0,0 1 0 0 0,0-1 1 0 0,1 0-1 0 0,-1 0 0 0 0,0 0 0 0 0,1-1 1 0 0,-1 1-1 0 0,1 0 0 0 0,0 0 1 0 0,0 0-1 0 0,0 0 0 0 0,0 0 0 0 0,0 0 1 0 0,1-4-1 0 0,4-8-911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303 150 15663 0 0,'0'0'719'0'0,"0"0"-20"0"0,0 0-374 0 0,0 0 84 0 0,0 0 82 0 0,7 5 461 0 0,-4-5-940 0 0,0 0-1 0 0,1 0 1 0 0,-1 0 0 0 0,0 0-1 0 0,0-1 1 0 0,1 1 0 0 0,-1-1 0 0 0,0 0-1 0 0,0 0 1 0 0,0 0 0 0 0,0 0-1 0 0,5-4 1 0 0,-2 2 1 0 0,97-48-13 0 0,-88 43 0 0 0,0-2 0 0 0,-1 0 0 0 0,-1-1 0 0 0,20-19 0 0 0,-32 30 0 0 0,-1-1 0 0 0,0 1 0 0 0,1 0 0 0 0,-1-1 0 0 0,1 1 0 0 0,-1 0 0 0 0,0-1 0 0 0,1 1 0 0 0,-1-1 0 0 0,0 1 0 0 0,1-1 0 0 0,-1 1 0 0 0,0-1 0 0 0,0 1 0 0 0,1-1 0 0 0,-1 1 0 0 0,0-1 0 0 0,0 1 0 0 0,0-1 0 0 0,0 1 0 0 0,0-1 0 0 0,0 1 0 0 0,0-1 0 0 0,0 1 0 0 0,0-1 0 0 0,0 1 0 0 0,0-2 0 0 0,-4 0 0 0 0,3 2 0 0 0,-1-1 0 0 0,1 0 0 0 0,-1 1 0 0 0,1-1 0 0 0,0 1 0 0 0,-1 0 0 0 0,1-1 0 0 0,-1 1 0 0 0,1 0 0 0 0,-1 0 0 0 0,1 0 0 0 0,-1 0 0 0 0,1 0 0 0 0,-1 0 0 0 0,1 1 0 0 0,-1-1 0 0 0,1 0 0 0 0,-3 1 0 0 0,-27 13 0 0 0,26-11 0 0 0,-50 28 10 0 0,1 3 1 0 0,2 2-1 0 0,1 3 0 0 0,2 2 1 0 0,2 1-1 0 0,-55 65 0 0 0,86-89 451 0 0,-20 30 1 0 0,32-42-401 0 0,0-1 1 0 0,1 2 0 0 0,0-1 0 0 0,0 0 0 0 0,0 1 0 0 0,1-1 0 0 0,0 1 0 0 0,0 0 0 0 0,-1 13 0 0 0,3-18-139 0 0,0 1 0 0 0,0-1 0 0 0,1 0 1 0 0,-1 0-1 0 0,1 1 0 0 0,-1-1 0 0 0,1 0 1 0 0,0 0-1 0 0,-1 0 0 0 0,1 0 1 0 0,0 0-1 0 0,0 0 0 0 0,1 0 0 0 0,-1 0 1 0 0,0 0-1 0 0,1 0 0 0 0,-1-1 0 0 0,1 1 1 0 0,0 0-1 0 0,-1-1 0 0 0,1 1 1 0 0,0-1-1 0 0,0 0 0 0 0,0 0 0 0 0,0 0 1 0 0,0 0-1 0 0,0 0 0 0 0,3 1 0 0 0,3 1-435 0 0,0-1-1 0 0,1 0 0 0 0,-1 0 0 0 0,1-1 0 0 0,-1 0 1 0 0,13-1-1 0 0,19-2-1022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174 489 10135 0 0,'-47'29'712'0'0,"-46"39"-1"0"0,60-43 982 0 0,32-25-827 0 0,1 0 124 0 0,0 0 30 0 0,0 0-65 0 0,0 0-290 0 0,5-11 395 0 0,4-2-549 0 0,0-1-1 0 0,1 2 1 0 0,0-1-1 0 0,12-11 1 0 0,-5 6 8 0 0,3 0 15 0 0,0 0-1 0 0,36-24 1 0 0,-11 8-495 0 0,-8 6-39 0 0,165-125 0 0 0,-188 143-365 0 0,185-117 1528 0 0,-170 112-2032 0 0,49-18 0 0 0,-57 26-1316 0 0,1 1 0 0 0,-1 1 0 0 0,29-3 0 0 0,-27 6-3807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15663 0 0,'0'0'356'0'0,"0"0"50"0"0,0 0 20 0 0,0 0-42 0 0,0 0-180 0 0,0 0 176 0 0,0 0 107 0 0,-1 1 22 0 0,-4 9-400 0 0,-2-1 0 0 0,1-1 0 0 0,-1 1 0 0 0,-1-1 0 0 0,-14 13 0 0 0,-49 32-184 0 0,18-14 104 0 0,5-2-63 0 0,-97 83 257 0 0,126-102 84 0 0,2 0 0 0 0,0 1 1 0 0,1 1-1 0 0,1 0 0 0 0,-17 31 0 0 0,29-46-302 0 0,0 1 0 0 0,0 0 0 0 0,1 0 0 0 0,0 1-1 0 0,-2 9 1 0 0,3-15-9 0 0,1 0 0 0 0,0 1 0 0 0,0-1 0 0 0,0 0 0 0 0,-1 0 1 0 0,1 0-1 0 0,0 0 0 0 0,1 1 0 0 0,-1-1 0 0 0,0 0 0 0 0,0 0 0 0 0,0 0 0 0 0,1 1 0 0 0,-1-1 0 0 0,1 0 0 0 0,-1 0 0 0 0,1 0 0 0 0,-1 0 0 0 0,1 0 0 0 0,0 0 0 0 0,-1 0 0 0 0,1 0 0 0 0,0 0 0 0 0,0 0 0 0 0,0-1 0 0 0,0 1 0 0 0,-1 0 0 0 0,1 0 1 0 0,0-1-1 0 0,0 1 0 0 0,1-1 0 0 0,-1 1 0 0 0,0-1 0 0 0,0 1 0 0 0,0-1 0 0 0,2 1 0 0 0,5 0-526 0 0,-1 0-1 0 0,0-1 1 0 0,1 0 0 0 0,-1 0 0 0 0,0-1 0 0 0,11-1 0 0 0,-17 2 489 0 0,28-5-6442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264 120 15663 0 0,'0'0'356'0'0,"0"0"50"0"0,0 0 20 0 0,0 0-42 0 0,0 0-180 0 0,0 0 176 0 0,0 0 107 0 0,0 0 22 0 0,0 0-66 0 0,2 1-294 0 0,2 1-148 0 0,0-1 0 0 0,1 1-1 0 0,-1-1 1 0 0,1 0 0 0 0,-1 0 0 0 0,1-1 0 0 0,-1 1-1 0 0,1-1 1 0 0,-1 0 0 0 0,1 0 0 0 0,-1 0-1 0 0,1-1 1 0 0,0 0 0 0 0,-1 0 0 0 0,0 0-1 0 0,1 0 1 0 0,-1-1 0 0 0,0 1 0 0 0,0-1-1 0 0,5-3 1 0 0,0 0-1 0 0,0 0 0 0 0,-1 0 0 0 0,1-1 0 0 0,-1-1 0 0 0,8-7 0 0 0,-12 10 0 0 0,-1 0 0 0 0,1 0 0 0 0,-1 0 0 0 0,1-1 0 0 0,-1 1 0 0 0,-1-1 0 0 0,1 0 0 0 0,-1 1 0 0 0,1-1 0 0 0,-1-1 0 0 0,1-5 0 0 0,-3 11 0 0 0,0 0 0 0 0,0-1 0 0 0,0 1 0 0 0,0 0 0 0 0,0 0 0 0 0,0 0 0 0 0,0-1 0 0 0,0 1 0 0 0,0 0 0 0 0,0 0 0 0 0,0-1 0 0 0,0 1 0 0 0,0 0 0 0 0,0 0 0 0 0,0-1 0 0 0,0 1 0 0 0,0 0 0 0 0,0 0 0 0 0,0-1 0 0 0,0 1 0 0 0,0 0 0 0 0,-1 0 0 0 0,1 0 0 0 0,0-1 0 0 0,0 1 0 0 0,-1 0 0 0 0,0-1 0 0 0,-1 0 0 0 0,0 0 0 0 0,0 1 0 0 0,0-1 0 0 0,0 1 0 0 0,0-1 0 0 0,0 1 0 0 0,0 0 0 0 0,0 0 0 0 0,0 0 0 0 0,-1 0 0 0 0,1 0 0 0 0,0 0 0 0 0,0 0 0 0 0,0 1 0 0 0,-2 0 0 0 0,-34 11 0 0 0,-5 8 0 0 0,1 2 0 0 0,2 2 0 0 0,0 1 0 0 0,2 2 0 0 0,-42 38 0 0 0,67-54 6 0 0,0 1 0 0 0,1 0 0 0 0,-17 23 0 0 0,25-29-29 0 0,0 0 1 0 0,1-1-1 0 0,0 1 1 0 0,0 0-1 0 0,0 1 1 0 0,0-1-1 0 0,1 0 1 0 0,1 1-1 0 0,-1 0 0 0 0,1-1 1 0 0,0 1-1 0 0,0 8 1 0 0,1-12-201 0 0,0 0 1 0 0,1 0-1 0 0,-1-1 1 0 0,1 1-1 0 0,0 0 1 0 0,0 0-1 0 0,0-1 0 0 0,0 1 1 0 0,1-1-1 0 0,-1 1 1 0 0,1-1-1 0 0,-1 0 1 0 0,1 1-1 0 0,0-1 1 0 0,0 0-1 0 0,0 0 0 0 0,0 0 1 0 0,0 0-1 0 0,1-1 1 0 0,-1 1-1 0 0,0-1 1 0 0,1 1-1 0 0,4 1 1 0 0,23 10-1824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1009 13823 0 0,'0'0'315'0'0,"0"0"45"0"0,0 0 21 0 0,0 0-49 0 0,0 0-149 0 0,-6 17 1782 0 0,5-10-1949 0 0,1-7-16 0 0,-1 0-1 0 0,1 1 1 0 0,0-1-1 0 0,0 0 1 0 0,0 0 0 0 0,0 1-1 0 0,0-1 1 0 0,0 0-1 0 0,0 0 1 0 0,0 1-1 0 0,0-1 1 0 0,0 0 0 0 0,0 0-1 0 0,0 1 1 0 0,0-1-1 0 0,0 0 1 0 0,0 1-1 0 0,0-1 1 0 0,0 0-1 0 0,0 0 1 0 0,0 0 0 0 0,0 1-1 0 0,1-1 1 0 0,-1 0-1 0 0,0 0 1 0 0,0 1-1 0 0,0-1 1 0 0,0 0-1 0 0,1 0 1 0 0,-1 0 0 0 0,0 1-1 0 0,0-1 1 0 0,0 0-1 0 0,1 0 1 0 0,-1 0-1 0 0,0 0 1 0 0,0 0 0 0 0,0 1-1 0 0,1-1 1 0 0,-1 0-1 0 0,5-2 91 0 0,5-3 229 0 0,0 0-1 0 0,0-1 0 0 0,-1 0 1 0 0,0 0-1 0 0,14-13 1 0 0,1-1 162 0 0,22-13 279 0 0,75-60 112 0 0,-99 74-872 0 0,1 2 0 0 0,1 1 0 0 0,1 1 0 0 0,0 1 0 0 0,38-16 0 0 0,-59 29 0 0 0,-1 0 0 0 0,1 0 0 0 0,0 0 0 0 0,-1 0 0 0 0,1 1 0 0 0,0 0 0 0 0,5 0 0 0 0,-8 0 0 0 0,0 0 0 0 0,0 0 0 0 0,0 0 0 0 0,-1 0 0 0 0,1 0 0 0 0,0 0 0 0 0,0 1 0 0 0,0-1 0 0 0,-1 0 0 0 0,1 0 0 0 0,0 1 0 0 0,-1-1 0 0 0,1 1 0 0 0,0-1 0 0 0,-1 0 0 0 0,1 1 0 0 0,0 0 0 0 0,-1-1 0 0 0,1 1 0 0 0,-1-1 0 0 0,1 1 0 0 0,-1 0 0 0 0,1-1 0 0 0,-1 1 0 0 0,1 0 0 0 0,-1-1 0 0 0,0 1 0 0 0,1 0 0 0 0,-1 0 0 0 0,0-1 0 0 0,0 1 0 0 0,0 0 0 0 0,1 0 0 0 0,-1 0 0 0 0,0-1 0 0 0,0 1 0 0 0,0 0 0 0 0,0 0 0 0 0,0 0 0 0 0,-1 0 0 0 0,0 4 0 0 0,0 0 0 0 0,0 0 0 0 0,-1 0 0 0 0,0 0 0 0 0,0 0 0 0 0,0-1 0 0 0,-5 9 0 0 0,-26 31 0 0 0,17-22 0 0 0,-8 10 0 0 0,9-14 0 0 0,1 2 0 0 0,0 0 0 0 0,-19 42 0 0 0,20-38-2 0 0,11-20-3 0 0,-1 1 0 0 0,1-1-1 0 0,0 0 1 0 0,0 1 0 0 0,0-1 0 0 0,1 1 0 0 0,-1-1 0 0 0,1 1 0 0 0,0 0-1 0 0,0 0 1 0 0,1 9 0 0 0,0-14-30 0 0,0 1-1 0 0,1-1 0 0 0,-1 0 1 0 0,1 1-1 0 0,-1-1 0 0 0,1 0 1 0 0,-1 0-1 0 0,1 0 0 0 0,-1 1 1 0 0,1-1-1 0 0,-1 0 0 0 0,1 0 1 0 0,0 0-1 0 0,-1 0 0 0 0,1 0 1 0 0,-1 0-1 0 0,1 0 1 0 0,-1 0-1 0 0,2 0 0 0 0,-1 0-63 0 0,3 0-66 0 0,0 0 0 0 0,0 0 0 0 0,0-1 1 0 0,0 0-1 0 0,0 1 0 0 0,0-1 0 0 0,0 0 0 0 0,0-1 0 0 0,6-2 0 0 0,1-2-568 0 0,1-1-1 0 0,13-10 1 0 0,31-27-791 0 0,0-6-11 0 0</inkml:trace>
  <inkml:trace contextRef="#ctx0" brushRef="#br0" timeOffset="1">1530 1 15663 0 0,'0'0'356'0'0,"0"0"50"0"0,0 0 20 0 0,0 0-42 0 0,-1 1-250 0 0,-26 29 568 0 0,2 0 0 0 0,-23 38 1 0 0,9-12-756 0 0,-48 67 1081 0 0,-32 42-16 0 0,-12-11-1004 0 0,-170 170-2210 0 0,283-304-2568 0 0,0-4-1474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18 191 17503 0 0,'-2'-5'182'0'0,"-1"-1"60"0"0,0 0-1 0 0,1 1 1 0 0,0-1 0 0 0,0 0-1 0 0,-1-8 1 0 0,3 12-226 0 0,0 1 1 0 0,0-1-1 0 0,0 0 0 0 0,0 0 1 0 0,0 0-1 0 0,0 0 1 0 0,1 0-1 0 0,-1 0 0 0 0,1 1 1 0 0,-1-1-1 0 0,1 0 0 0 0,0 0 1 0 0,0 1-1 0 0,0-1 1 0 0,0 0-1 0 0,0 1 0 0 0,0-1 1 0 0,0 1-1 0 0,0-1 0 0 0,0 1 1 0 0,3-2-1 0 0,4-3 231 0 0,1 0 0 0 0,-1 1 1 0 0,1 0-1 0 0,0 0 0 0 0,0 1 0 0 0,0 0 0 0 0,1 1 0 0 0,12-4 0 0 0,83-11 1278 0 0,-101 18-1483 0 0,226-19-2168 0 0,-8 1-3812 0 0,-192 14 4403 0 0</inkml:trace>
  <inkml:trace contextRef="#ctx0" brushRef="#br0" timeOffset="1">854 62 10135 0 0,'-1'2'464'0'0,"-48"61"488"0"0,29-36 2642 0 0,-34 37-1 0 0,21-31-1766 0 0,-41 55-1 0 0,68-79-1597 0 0,-8 10-19 0 0,0 0 0 0 0,-18 38 0 0 0,31-55-1614 0 0,4-5-511 0 0,10-8-107 0 0,2-1-24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5 13823 0 0,'2'-1'315'0'0,"3"-3"79"0"0,-6 5 414 0 0,-14 8 110 0 0,-4 1-747 0 0,1 0 0 0 0,0 1 0 0 0,-23 18 1 0 0,-46 47 260 0 0,61-49-202 0 0,2 0-1 0 0,-39 58 1 0 0,-30 69 1193 0 0,-34 49-47 0 0,-75 47-768 0 0,171-216-608 0 0,-1-2 0 0 0,-1-1 0 0 0,-58 41 0 0 0,62-50-1252 0 0,28-22-184 0 0,4-1-78 0 0,12-9-20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8087 0 0,'0'0'367'0'0,"0"0"0"0"0,-1-1-235 0 0,-3-4-102 0 0,3 4 50 0 0,1 1 16 0 0,0 0 0 0 0,0 0-81 0 0,0 0-342 0 0,0 5-339 0 0,0-4 618 0 0,0-1 0 0 0,-1 0 0 0 0,1 0 0 0 0,0 0 0 0 0,0 1 0 0 0,0-1 1 0 0,0 0-1 0 0,0 0 0 0 0,0 1 0 0 0,0-1 0 0 0,0 0 0 0 0,0 1 0 0 0,0-1 0 0 0,0 0 0 0 0,0 0 1 0 0,0 1-1 0 0,0-1 0 0 0,0 0 0 0 0,0 0 0 0 0,0 1 0 0 0,0-1 0 0 0,0 0 0 0 0,0 0 0 0 0,1 1 1 0 0,-1-1-1 0 0,0 0 0 0 0,0 0 0 0 0,0 0 0 0 0,0 1 0 0 0,1-1 0 0 0,-1 0 0 0 0,0 0 0 0 0,0 0 1 0 0,0 0-1 0 0,1 1 0 0 0,2-1 98 0 0,0 0 1 0 0,0 1 0 0 0,0-1-1 0 0,-1-1 1 0 0,1 1-1 0 0,0 0 1 0 0,0-1 0 0 0,0 0-1 0 0,0 1 1 0 0,2-2 0 0 0,0 0 285 0 0,0 1 1 0 0,0-1-1 0 0,-1 0 1 0 0,1-1-1 0 0,7-4 1 0 0,-4 1 164 0 0,1 1 0 0 0,1-1 0 0 0,-1 2 0 0 0,1-1 0 0 0,0 1 0 0 0,0 1-1 0 0,0 0 1 0 0,18-3 0 0 0,5-2-461 0 0,-25 6-37 0 0,0 1 0 0 0,0 0 0 0 0,0 1 0 0 0,0 0 0 0 0,15 1 1 0 0,5 0-26 0 0,2 3-158 0 0,-26-3 61 0 0,-1 0 1 0 0,0 0-1 0 0,1-1 0 0 0,-1 1 0 0 0,1-1 0 0 0,0 0 0 0 0,-1 0 0 0 0,1-1 0 0 0,-1 1 0 0 0,1 0 0 0 0,-1-1 1 0 0,7-2-1 0 0,-2-1-2837 0 0,-6 3-918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89 15663 0 0,'3'-3'75'0'0,"0"0"0"0"0,0 0 0 0 0,1 0-1 0 0,-1 0 1 0 0,1 1 0 0 0,-1-1 0 0 0,1 1 0 0 0,0 0-1 0 0,0 0 1 0 0,0 0 0 0 0,0 1 0 0 0,0 0-1 0 0,1-1 1 0 0,-1 1 0 0 0,0 1 0 0 0,1-1 0 0 0,-1 1-1 0 0,1-1 1 0 0,-1 1 0 0 0,0 1 0 0 0,1-1-1 0 0,4 1 1 0 0,1 2-75 0 0,0-1 0 0 0,1 2 0 0 0,-1 0 0 0 0,0 0 0 0 0,-1 0 0 0 0,12 8 0 0 0,-16-9 0 0 0,0 0 0 0 0,0-1 0 0 0,1 1 0 0 0,-1-1 0 0 0,1 0 0 0 0,0-1 0 0 0,8 2 0 0 0,-11-3 0 0 0,1 0 0 0 0,-1 0 0 0 0,0 0 0 0 0,0 0 0 0 0,0-1 0 0 0,0 1 0 0 0,0-1 0 0 0,0 0 0 0 0,0 0 0 0 0,0 0 0 0 0,0 0 0 0 0,0-1 0 0 0,0 1 0 0 0,0-1 0 0 0,4-3 0 0 0,0 1 235 0 0,-1-1 0 0 0,1 1 0 0 0,10-4 0 0 0,-10 6 18 0 0,-1-1-1 0 0,0 0 1 0 0,0-1 0 0 0,0 1-1 0 0,8-8 1 0 0,0-4 446 0 0,-9 9-448 0 0,0 1 0 0 0,0 0 1 0 0,10-8-1 0 0,-34 13 1117 0 0,11 2-1260 0 0,1 0 0 0 0,0 0-1 0 0,0 1 1 0 0,-1 0 0 0 0,-11 7 0 0 0,-35 25-188 0 0,31-19 121 0 0,-164 120-41 0 0,158-113 0 0 0,13-11 0 0 0,0 1 0 0 0,-16 18 0 0 0,28-27 0 0 0,1 0 0 0 0,0 0 0 0 0,0 0 0 0 0,0 1 0 0 0,0 0 0 0 0,0-1 0 0 0,1 1 0 0 0,0 0 0 0 0,0 0 0 0 0,0 0 0 0 0,1 1 0 0 0,0-1 0 0 0,-1 6 0 0 0,2-7 0 0 0,0-1 0 0 0,1 1 0 0 0,-1-1 0 0 0,1 1 0 0 0,0-1 0 0 0,-1 1 0 0 0,2-1 0 0 0,-1 0 0 0 0,0 1 0 0 0,1-1 0 0 0,-1 0 0 0 0,1 0 0 0 0,0 0 0 0 0,0 0 0 0 0,0 0 0 0 0,1-1 0 0 0,-1 1 0 0 0,0-1 0 0 0,6 5 0 0 0,-4-4 0 0 0,1 1 0 0 0,0-1 0 0 0,0 0 0 0 0,0 0 0 0 0,0-1 0 0 0,0 1 0 0 0,0-1 0 0 0,1 0 0 0 0,-1-1 0 0 0,1 1 0 0 0,7 0 0 0 0,5-1 0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69 8287 0 0,'0'0'382'0'0,"0"0"-8"0"0,1 0-240 0 0,0-1-20 0 0,-1 1 0 0 0,1 0 1 0 0,-1-1-1 0 0,1 1 0 0 0,0 0 1 0 0,-1 0-1 0 0,1 0 0 0 0,0 0 1 0 0,-1-1-1 0 0,1 1 0 0 0,-1 0 1 0 0,1 0-1 0 0,0 0 0 0 0,-1 0 1 0 0,1 1-1 0 0,0-1 0 0 0,-1 0 1 0 0,1 0-1 0 0,0 0 0 0 0,0 1 1 0 0,0-1-76 0 0,-1 0 1 0 0,0 1 0 0 0,0-1-1 0 0,1 1 1 0 0,-1-1 0 0 0,0 0 0 0 0,0 1-1 0 0,1-1 1 0 0,-1 1 0 0 0,0-1-1 0 0,0 1 1 0 0,0-1 0 0 0,0 1 0 0 0,0-1-1 0 0,0 1 1 0 0,0-1 0 0 0,0 1-1 0 0,0-1 1 0 0,0 1 0 0 0,0 0 0 0 0,-7 23 628 0 0,7-23-497 0 0,-12 23 869 0 0,0-1 1 0 0,-24 33-1 0 0,3-4-61 0 0,-4 9-795 0 0,-45 80 950 0 0,70-118-983 0 0,2 0 0 0 0,1 1-1 0 0,0 0 1 0 0,-6 33 0 0 0,14-52-151 0 0,0 0 0 0 0,1 1 0 0 0,-1-1 0 0 0,1 0 0 0 0,0 0 0 0 0,1 0 0 0 0,1 11 0 0 0,-2-15 0 0 0,0 0 0 0 0,1 0 0 0 0,-1 1 0 0 0,1-1 0 0 0,-1 0 0 0 0,1 0 0 0 0,-1 0 0 0 0,1 0 0 0 0,0 0 0 0 0,0 0 0 0 0,-1 0 0 0 0,1 0 0 0 0,0 0 0 0 0,0 0 0 0 0,0 0 0 0 0,0-1 0 0 0,0 1 0 0 0,0 0 0 0 0,0-1 0 0 0,0 1 0 0 0,1-1 0 0 0,-1 1 0 0 0,0-1 0 0 0,0 1 0 0 0,0-1 0 0 0,1 0 0 0 0,-1 1 0 0 0,0-1 0 0 0,0 0 0 0 0,1 0 0 0 0,-1 0 0 0 0,0 0 0 0 0,0 0 0 0 0,1-1 0 0 0,-1 1 0 0 0,0 0 0 0 0,2-1 0 0 0,13-4 8 0 0,0-1 0 0 0,-1 0 0 0 0,0-1-1 0 0,0-1 1 0 0,22-15 0 0 0,-30 18 17 0 0,31-20 355 0 0,-1-2 1 0 0,-1-2-1 0 0,-2-1 0 0 0,40-46 0 0 0,-22 15-342 0 0,71-109-1 0 0,-97 126-58 0 0,-1-1 0 0 0,26-70-1 0 0,-51 114-315 0 0,0 1-138 0 0,-6 13-570 0 0,1-6 990 0 0,-6 21-1671 0 0,-13 53-1 0 0,13-39-502 0 0,0-3 183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20 13823 0 0,'7'-5'675'0'0,"-3"1"-489"0"0,15-6 536 0 0,-17 9-357 0 0,-2 1 122 0 0,-20 18 295 0 0,-1-2 1 0 0,0-1-1 0 0,-46 25 1 0 0,36-22-748 0 0,-56 36-35 0 0,33-19 0 0 0,-65 30 0 0 0,36-23 0 0 0,90-43 0 0 0,0 0 0 0 0,0 0 0 0 0,-1 0 0 0 0,1 1 0 0 0,0 0 0 0 0,0 1 0 0 0,0 0 0 0 0,0 0 0 0 0,-1 0 0 0 0,1 1 0 0 0,7 2 0 0 0,-1 0 0 0 0,0 0 0 0 0,0 1 0 0 0,-1 1 0 0 0,0 0 0 0 0,18 11 0 0 0,-19-8 0 0 0,1 1 0 0 0,-2 0 0 0 0,0 1 0 0 0,0-1 0 0 0,-1 2 0 0 0,11 16 0 0 0,-8-8 0 0 0,0 1 0 0 0,-2 1 0 0 0,9 23 0 0 0,-17-39 0 0 0,0 0 0 0 0,-1-1 0 0 0,1 1 0 0 0,-1 0 0 0 0,0 0 0 0 0,-1 0 0 0 0,0 0 0 0 0,0 0 0 0 0,0 0 0 0 0,0 0 0 0 0,-1 0 0 0 0,0 0 0 0 0,-1 0 0 0 0,1-1 0 0 0,-1 1 0 0 0,0 0 0 0 0,-3 6 0 0 0,1-5 0 0 0,0 0 0 0 0,-1-1 0 0 0,0 0 0 0 0,0 1 0 0 0,0-2 0 0 0,0 1 0 0 0,-1-1 0 0 0,0 1 0 0 0,0-2 0 0 0,-1 1 0 0 0,1-1 0 0 0,-12 6 0 0 0,2-3 0 0 0,0 0 0 0 0,0-2 0 0 0,-1 0 0 0 0,0 0 0 0 0,-30 2 0 0 0,18-4 0 0 0,0-1 0 0 0,-48-5 0 0 0,63 2-243 0 0,0-1 0 0 0,0-1-1 0 0,0 0 1 0 0,0-1 0 0 0,0 0-1 0 0,0-1 1 0 0,1-1 0 0 0,0 0-1 0 0,0-1 1 0 0,1 0 0 0 0,-13-10-1 0 0,22 15-142 0 0,-5-5 179 0 0,3 5-3168 0 0,5 2 2351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 15663 0 0,'10'-9'356'0'0,"-8"7"50"0"0,-2 2 20 0 0,0 0-42 0 0,0 2-180 0 0,-38 69 1741 0 0,23-46-1205 0 0,-11 27-1 0 0,9-12-358 0 0,-8 21-334 0 0,-62 110 0 0 0,57-125-3799 0 0,23-38-2731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11 506 10135 0 0,'-3'6'100'0'0,"3"-3"-16"0"0,-1-1 0 0 0,0 0-1 0 0,1 1 1 0 0,-1-1 0 0 0,1 0-1 0 0,0 1 1 0 0,-1 2 0 0 0,-1-14 220 0 0,2 8-298 0 0,-1 0-1 0 0,1 1 0 0 0,0-1 1 0 0,0 0-1 0 0,0 1 0 0 0,-1-1 1 0 0,1 0-1 0 0,0 1 0 0 0,0-1 0 0 0,0 0 1 0 0,0 1-1 0 0,0-1 0 0 0,0 0 1 0 0,0 1-1 0 0,0-1 0 0 0,1 0 1 0 0,-1 1-1 0 0,0-1 0 0 0,0 0 0 0 0,1 1 1 0 0,-1-1-1 0 0,0 0 0 0 0,1 0 1 0 0,9-15 1155 0 0,21-27 0 0 0,1-1 214 0 0,64-93 580 0 0,-49 73-1586 0 0,-23 32-132 0 0,2 2 0 0 0,1 1 0 0 0,48-39 0 0 0,-37 39 575 0 0,-34 27-689 0 0,-1-1 1 0 0,1 1-1 0 0,0 1 0 0 0,0-1 1 0 0,0 1-1 0 0,0-1 0 0 0,0 1 1 0 0,0 0-1 0 0,5 0 0 0 0,-8 1-90 0 0,0 0 1 0 0,1 0-1 0 0,-1 0 0 0 0,0 0 1 0 0,0 1-1 0 0,0-1 0 0 0,1 0 0 0 0,-1 1 1 0 0,0-1-1 0 0,0 1 0 0 0,0-1 1 0 0,0 1-1 0 0,0 0 0 0 0,0-1 1 0 0,0 1-1 0 0,0 0 0 0 0,0 0 0 0 0,0-1 1 0 0,0 1-1 0 0,0 0 0 0 0,0 0 1 0 0,-1 0-1 0 0,1 0 0 0 0,0 0 0 0 0,-1 0 1 0 0,1 1-1 0 0,-1-1 0 0 0,1 0 1 0 0,-1 0-1 0 0,0 0 0 0 0,1 0 0 0 0,-1 1 1 0 0,0 0-1 0 0,2 6-40 0 0,-1 0 0 0 0,-1-1 0 0 0,1 1 0 0 0,-2 8-1 0 0,1-13 32 0 0,-3 36 843 0 0,-16 74 0 0 0,2-17-553 0 0,17-93-380 0 0,-1 1 1 0 0,1 0-1 0 0,0-1 0 0 0,0 1 0 0 0,1 0 0 0 0,-1 0 1 0 0,1-1-1 0 0,1 7 0 0 0,-1-9-113 0 0,-1 1 0 0 0,1-1 1 0 0,-1 0-1 0 0,1 0 0 0 0,0 1 0 0 0,0-1 1 0 0,0 0-1 0 0,0 0 0 0 0,0 0 0 0 0,0 0 0 0 0,1 1 1 0 0,-1-1-214 0 0,0-1 1 0 0,0 1-1 0 0,0 0 1 0 0,0-1-1 0 0,1 1 0 0 0,-1-1 1 0 0,0 0-1 0 0,0 1 1 0 0,0-1-1 0 0,1 0 1 0 0,-1 0-1 0 0,0 0 1 0 0,1 0-1 0 0,0 0 1 0 0,15-3-6047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10135 0 0,'-1'1'231'0'0,"-6"1"-146"0"0,1 0-1 0 0,-1 0 1 0 0,1 1 0 0 0,0 0-1 0 0,0 0 1 0 0,-9 7-1 0 0,-19 9 149 0 0,-7-3 602 0 0,0-2 0 0 0,-43 8-1 0 0,71-19-473 0 0,1-1-1 0 0,-1 0 0 0 0,-15-1 1 0 0,23 0-82 0 0,-1-1 1 0 0,1-1 0 0 0,0 1-1 0 0,-1-1 1 0 0,1 0 0 0 0,0 0-1 0 0,0-1 1 0 0,0 0-1 0 0,0 1 1 0 0,-5-4 0 0 0,8 4 710 0 0,1 0 329 0 0,0-2-1012 0 0,5-6 311 0 0,-2 5-618 0 0,1 0 0 0 0,1 0 0 0 0,-1 1 0 0 0,1-1 0 0 0,-1 1 0 0 0,1 0 0 0 0,0 0 0 0 0,0 0 0 0 0,0 1 0 0 0,0-1 0 0 0,1 1 0 0 0,-1 0 0 0 0,1 0 0 0 0,0 1 0 0 0,-1-1 0 0 0,1 1 0 0 0,0 0 0 0 0,9 0 0 0 0,9-1 0 0 0,0 1 0 0 0,41 4 0 0 0,-43-1 0 0 0,-17-3 0 0 0,-3 1 0 0 0,0 0 0 0 0,0 0 0 0 0,0 0 0 0 0,0 0 0 0 0,0 0 0 0 0,0 0 0 0 0,0 0 0 0 0,0 0 0 0 0,0 0 0 0 0,0 0 0 0 0,0 0 0 0 0,0 1 0 0 0,0-1 0 0 0,2 1 0 0 0,18 9 0 0 0,-20-9 0 0 0,1 0 0 0 0,-1-1 0 0 0,0 1 0 0 0,0 0 0 0 0,0 0 0 0 0,0-1 0 0 0,0 1 0 0 0,0 0 0 0 0,0 0 0 0 0,0 0 0 0 0,0 0 0 0 0,0 0 0 0 0,-1 1 0 0 0,1-1 0 0 0,0 0 0 0 0,-1 0 0 0 0,1 0 0 0 0,-1 1 0 0 0,1 0 0 0 0,0 3 0 0 0,2 0-33 0 0,-1 0 1 0 0,-1 0-1 0 0,1 1 0 0 0,-1-1 0 0 0,0 1 0 0 0,0-1 1 0 0,-1 0-1 0 0,1 1 0 0 0,-2 9 0 0 0,0-3-225 0 0,-1 1 0 0 0,0-1 0 0 0,-4 14 0 0 0,-4 2 75 0 0,0-1-1 0 0,-15 27 1 0 0,5-13 125 0 0,-52 112 58 0 0,-40 91 0 0 0,91-193 0 0 0,-2 0 0 0 0,-2-2 0 0 0,-34 49 0 0 0,52-89-256 0 0,-1 0-1 0 0,0 0 1 0 0,0-1-1 0 0,-1 0 1 0 0,0 0 0 0 0,-1-1-1 0 0,1 0 1 0 0,-1-1-1 0 0,-1 0 1 0 0,1 0-1 0 0,-1-1 1 0 0,0-1-1 0 0,0 0 1 0 0,-1 0 0 0 0,1-1-1 0 0,-1-1 1 0 0,0 1-1 0 0,1-2 1 0 0,-1 0-1 0 0,-18-1 1 0 0,8-3-5807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55 15663 0 0,'4'-5'171'0'0,"0"-1"-1"0"0,1 1 1 0 0,0 0-1 0 0,0 0 1 0 0,1 0-1 0 0,-1 1 1 0 0,1-1 0 0 0,0 2-1 0 0,8-5 1 0 0,-3 5-157 0 0,-10 2-13 0 0,-1 1 0 0 0,1 0 0 0 0,0 0 0 0 0,-1 0 0 0 0,1 1 0 0 0,0-1 0 0 0,-1 0 0 0 0,1 0 0 0 0,0 0 0 0 0,-1 0 0 0 0,1 1 0 0 0,0-1 0 0 0,-1 0 0 0 0,1 0 0 0 0,-1 1 0 0 0,1-1 0 0 0,-1 1 0 0 0,1-1 0 0 0,-1 0 0 0 0,1 1 0 0 0,-1-1 0 0 0,1 1 0 0 0,-1-1 0 0 0,1 2 0 0 0,0-1 7 0 0,0 1 0 0 0,-1-1 0 0 0,1 1-1 0 0,-1-1 1 0 0,1 1 0 0 0,-1 0 0 0 0,1-1 0 0 0,-1 1-1 0 0,0 2 1 0 0,0 2 48 0 0,0-1-1 0 0,0 0 1 0 0,-1 0-1 0 0,0 1 1 0 0,-2 7-1 0 0,-12 25 490 0 0,-1-1 0 0 0,-25 41-1 0 0,23-45-574 0 0,-52 90 30 0 0,-5-3 0 0 0,-150 182 0 0 0,4-32 0 0 0,176-219-96 0 0,15-19-3556 0 0,29-31-2144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58 201 13823 0 0,'-3'1'31'0'0,"0"-1"68"0"0,0 1 0 0 0,-1-1 0 0 0,1 1-1 0 0,0 0 1 0 0,0 1 0 0 0,-1-1-1 0 0,1 0 1 0 0,0 1 0 0 0,0 0 0 0 0,1 0-1 0 0,-1 0 1 0 0,0 0 0 0 0,1 0 0 0 0,-4 3-1 0 0,5-4-73 0 0,1 0 0 0 0,-1-1 0 0 0,1 1-1 0 0,-1 0 1 0 0,1 0 0 0 0,-1-1 0 0 0,1 1 0 0 0,-1 0-1 0 0,1 0 1 0 0,0 0 0 0 0,-1-1 0 0 0,1 1 0 0 0,0 0-1 0 0,0 0 1 0 0,0 0 0 0 0,0 0 0 0 0,0 0 0 0 0,0 0-1 0 0,0-1 1 0 0,0 1 0 0 0,0 0 0 0 0,0 0 0 0 0,0 0-1 0 0,0 0 1 0 0,1 0 0 0 0,-1 0 0 0 0,0-1 0 0 0,1 1-1 0 0,-1 0 1 0 0,1 1 0 0 0,1 0 129 0 0,-1 0-82 0 0,0-1 0 0 0,0 1 0 0 0,0-1 0 0 0,0 1 0 0 0,1-1 0 0 0,-1 1 0 0 0,1-1 0 0 0,-1 0 0 0 0,1 0 0 0 0,-1 0 0 0 0,1 0 0 0 0,0 0 0 0 0,-1 0-1 0 0,1 0 1 0 0,0 0 0 0 0,0-1 0 0 0,2 1 0 0 0,4 1 172 0 0,1 0 0 0 0,13 0-1 0 0,-21-2-224 0 0,26 1 595 0 0,1-1 0 0 0,0-2 0 0 0,52-9 0 0 0,82-28 1731 0 0,-90 20-1987 0 0,279-86-328 0 0,-305 91-27 0 0,62-28-1412 0 0,-39 9-2418 0 0,-35 15-2993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11 11975 0 0,'15'-9'547'0'0,"-11"7"-11"0"0,-3 2-531 0 0,-1 0 0 0 0,1 0 0 0 0,-1 0 0 0 0,1 0 0 0 0,-1 0 0 0 0,1 1 0 0 0,-1-1 0 0 0,1 0 0 0 0,-1 0 0 0 0,1 0 0 0 0,-1 1 0 0 0,0-1 0 0 0,1 0 1 0 0,-1 0-1 0 0,1 1 0 0 0,-1-1 0 0 0,0 0 0 0 0,1 1 0 0 0,-1-1 0 0 0,0 0 0 0 0,1 1 0 0 0,-1-1 0 0 0,0 1 0 0 0,1-1 0 0 0,-1 1 0 0 0,0-1 0 0 0,0 0 0 0 0,0 1 0 0 0,1-1 0 0 0,-1 1 0 0 0,0-1 0 0 0,0 1 0 0 0,0-1 0 0 0,0 1 0 0 0,0-1 0 0 0,0 1 0 0 0,0-1 1 0 0,0 2-1 0 0,0-1 11 0 0,0 3 89 0 0,0 0-1 0 0,0 1 1 0 0,-1-1-1 0 0,0 0 1 0 0,1 0-1 0 0,-1 0 1 0 0,-1 0-1 0 0,-1 6 1 0 0,-19 35 1319 0 0,12-26-931 0 0,-118 202 2284 0 0,50-93-2277 0 0,-151 280-483 0 0,164-290-17 0 0,-23 39 0 0 0,60-114 0 0 0,-47 59 0 0 0,67-92 0 0 0,0-1 0 0 0,-1 0 0 0 0,0-1 0 0 0,-1 1 0 0 0,0-2 0 0 0,-11 8 0 0 0,19-14 24 0 0,1-1-2 0 0,1 1 0 0 0,-1-1 0 0 0,1 0 0 0 0,-1 1 0 0 0,0-1 0 0 0,1 0 0 0 0,-1 0 0 0 0,0 0 0 0 0,1 1 0 0 0,-1-1 0 0 0,1 0 0 0 0,-1 0 0 0 0,0 0 1 0 0,1 0-1 0 0,-1 0 0 0 0,0 0 0 0 0,1 0 0 0 0,-2-1 0 0 0,2 1 74 0 0,-1-1 0 0 0,1 0 1 0 0,-1 1-1 0 0,1-1 0 0 0,0 0 0 0 0,-1 0 1 0 0,1 1-1 0 0,0-1 0 0 0,-1 0 0 0 0,1 0 1 0 0,0 0-1 0 0,0 1 0 0 0,0-1 0 0 0,0 0 1 0 0,0 0-1 0 0,0 0 0 0 0,0 1 0 0 0,0-1 1 0 0,0 0-1 0 0,0-1 0 0 0,7-4-88 0 0,0 0-1 0 0,0 1 1 0 0,1 0-1 0 0,0 0 1 0 0,-1 0-1 0 0,17-6 1 0 0,55-15-391 0 0,-57 19 373 0 0,0 0 0 0 0,36-17 0 0 0,1-12 10 0 0,-35 20 0 0 0,43-20 0 0 0,-59 33 0 0 0,0 0 0 0 0,0 0 0 0 0,0 0 0 0 0,1 1 0 0 0,-1 0 0 0 0,1 1 0 0 0,-1 0 0 0 0,1 1 0 0 0,16 0 0 0 0,-23 0 0 0 0,0 0 0 0 0,0 0 0 0 0,0 1 0 0 0,0-1 0 0 0,0 1 0 0 0,-1-1 0 0 0,1 1 0 0 0,0-1 0 0 0,0 1 0 0 0,0 0 0 0 0,-1 0 0 0 0,1 0 0 0 0,0 0 0 0 0,-1 0 0 0 0,1 1 0 0 0,-1-1 0 0 0,1 0 0 0 0,-1 1 0 0 0,0-1 0 0 0,0 1 0 0 0,1-1 0 0 0,-1 1 0 0 0,0 0 0 0 0,0-1 0 0 0,-1 1 0 0 0,1 0 0 0 0,0 0 0 0 0,0 0 0 0 0,-1 0 0 0 0,1 0 0 0 0,-1 0 0 0 0,0-1 0 0 0,0 1 0 0 0,1 0 0 0 0,-1 0 0 0 0,-1 3 0 0 0,1 2 0 0 0,-1-1 0 0 0,0 0 0 0 0,0 0 0 0 0,-1 1 0 0 0,0-1 0 0 0,0 0 0 0 0,0 0 0 0 0,-1 0 0 0 0,-6 10 0 0 0,-51 69 53 0 0,-13 19-2194 0 0,70-96 1462 0 0,2-7-7214 0 0,11-5 3169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17503 0 0,'0'0'399'0'0,"0"0"60"0"0,0 0 21 0 0,-1 1-59 0 0,-29 32-372 0 0,2 2 0 0 0,-33 51 1 0 0,36-49-37 0 0,1-8 203 0 0,19-24-107 0 0,0 0-1 0 0,1 0 1 0 0,0 1-1 0 0,0 0 1 0 0,0 0-1 0 0,0 0 0 0 0,1 0 1 0 0,-3 9-1 0 0,5-14-1037 0 0,1-1-762 0 0,0 0-2881 0 0,0 0-1228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4143 0 0,'-14'-16'-741'0'0,"9"12"1770"0"0,1 0-1 0 0,-1 0 1 0 0,-8-6 0 0 0,11 9-727 0 0,0 0 0 0 0,0 0 0 0 0,0 0 0 0 0,0 0 0 0 0,0 0 0 0 0,0 1 0 0 0,0-1 0 0 0,0 1 0 0 0,0-1 0 0 0,0 1 0 0 0,0 0 0 0 0,0-1 0 0 0,0 1 0 0 0,0 0 0 0 0,0 1 0 0 0,-1-1 0 0 0,1 0 0 0 0,0 0 0 0 0,0 1 0 0 0,0 0 0 0 0,0-1 0 0 0,0 1 0 0 0,-3 1 0 0 0,1 0-188 0 0,0 1 0 0 0,0-1 0 0 0,0 1 1 0 0,0-1-1 0 0,1 1 0 0 0,-1 0 0 0 0,1 0 1 0 0,0 1-1 0 0,-1-1 0 0 0,2 1 0 0 0,-1 0 1 0 0,0-1-1 0 0,1 1 0 0 0,0 0 0 0 0,-1 1 1 0 0,2-1-1 0 0,-1 0 0 0 0,-1 7 0 0 0,-28 77 46 0 0,17-30-160 0 0,-12 58 0 0 0,21-92 9 0 0,-17 125-170 0 0,14-66-2 0 0,-8 128-738 0 0,14-158-90 0 0,11 105 0 0 0,-5-136 689 0 0,8 26 1 0 0,-10-42 302 0 0,-1-2-42 0 0,1 1-1 0 0,-1-1 1 0 0,1 0 0 0 0,1 0-1 0 0,2 5 1 0 0,-2-4-53 0 0,-2-3-574 0 0,0 1-2328 0 0,3 9-998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31 15663 0 0,'3'-6'97'0'0,"2"-2"351"0"0,18-7 798 0 0,-22 14-881 0 0,-1 1 122 0 0,-9 0-83 0 0,1 1 0 0 0,-1 0 0 0 0,0 1 0 0 0,1 0 0 0 0,-1 1 0 0 0,-13 5 0 0 0,-48 26-97 0 0,58-27-277 0 0,-277 176-30 0 0,282-178 0 0 0,-4 3 0 0 0,0 0 0 0 0,-11 11 0 0 0,22-18 0 0 0,0-1 0 0 0,-1 0 0 0 0,1 0 0 0 0,0 0 0 0 0,0 0 0 0 0,-1 0 0 0 0,1 1 0 0 0,0-1 0 0 0,0 0 0 0 0,-1 0 0 0 0,1 0 0 0 0,0 1 0 0 0,0-1 0 0 0,0 0 0 0 0,-1 0 0 0 0,1 1 0 0 0,0-1 0 0 0,0 0 0 0 0,0 1 0 0 0,0-1 0 0 0,0 0 0 0 0,0 0 0 0 0,0 1 0 0 0,-1-1 0 0 0,1 0 0 0 0,0 1 0 0 0,0-1 0 0 0,0 0 0 0 0,0 1 0 0 0,0-1 0 0 0,0 0 0 0 0,0 0 0 0 0,1 1 0 0 0,-1-1 0 0 0,0 0 0 0 0,0 1 0 0 0,0-1 0 0 0,0 0 0 0 0,0 1 0 0 0,0-1 0 0 0,1 0 0 0 0,4 2 0 0 0,8 1 0 0 0,0-1 0 0 0,20 1 0 0 0,-2-1 0 0 0,-9 1 0 0 0,0 1 0 0 0,-1 0 0 0 0,1 2 0 0 0,23 9 0 0 0,-33-10 0 0 0,-1 1 0 0 0,1 0 0 0 0,-1 0 0 0 0,0 1 0 0 0,0 1 0 0 0,-1 0 0 0 0,0 0 0 0 0,12 14 0 0 0,-12-11 85 0 0,-1 1 0 0 0,0 0 1 0 0,-1 0-1 0 0,0 1 0 0 0,-1 0 0 0 0,11 25 0 0 0,-16-32-19 0 0,0-1 0 0 0,-1 0 0 0 0,1 1 0 0 0,-1-1 0 0 0,0 1 0 0 0,0-1 0 0 0,-1 1 0 0 0,0 0 0 0 0,0-1 0 0 0,0 1 0 0 0,-1-1 0 0 0,0 1 0 0 0,0 0 0 0 0,0-1 0 0 0,0 0 0 0 0,-1 1 0 0 0,0-1 0 0 0,0 0 0 0 0,-1 0 0 0 0,1 0 0 0 0,-5 5 0 0 0,3-5-62 0 0,-1 0 1 0 0,0 0-1 0 0,0 0 0 0 0,0-1 0 0 0,-1 0 0 0 0,0 0 1 0 0,0 0-1 0 0,0-1 0 0 0,0 1 0 0 0,0-2 0 0 0,-1 1 1 0 0,1-1-1 0 0,-14 3 0 0 0,-6 0-256 0 0,-1-1 1 0 0,-32 1-1 0 0,53-5 119 0 0,-18 1-983 0 0,-27-3 1 0 0,1-3-4435 0 0,10 0-888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15663 0 0,'0'0'356'0'0,"0"0"50"0"0,6 2 404 0 0,-6-2-803 0 0,2 1 12 0 0,0-1 0 0 0,0 0 0 0 0,0 0 0 0 0,1 0 0 0 0,-1 0 0 0 0,0 0 0 0 0,0-1 0 0 0,0 1 0 0 0,0-1 0 0 0,3 0 0 0 0,-5 1-16 0 0,1 0 362 0 0,-1 0 122 0 0,4 6 465 0 0,-3-4-946 0 0,-1-1 1 0 0,0 0-1 0 0,0 1 1 0 0,0-1-1 0 0,0 0 1 0 0,0 1-1 0 0,0-1 1 0 0,0 0-1 0 0,-1 1 1 0 0,1-1-1 0 0,0 0 1 0 0,-1 0-1 0 0,1 1 1 0 0,-1-1-1 0 0,1 0 1 0 0,-1 0-1 0 0,0 0 1 0 0,0 0-1 0 0,1 0 1 0 0,-1 0-1 0 0,0 0 0 0 0,0 0 1 0 0,0 0-1 0 0,0 0 1 0 0,0 0-1 0 0,0 0 1 0 0,-2 0-1 0 0,-5 5-16 0 0,-1 0 0 0 0,-12 7 0 0 0,12-9 24 0 0,-136 67-14 0 0,95-49 0 0 0,-86 52 0 0 0,127-67 0 0 0,9-7 0 0 0,0 0 0 0 0,-1 0 0 0 0,1 1 0 0 0,0-1 0 0 0,0 0 0 0 0,-1 0 0 0 0,1 1 0 0 0,0-1 0 0 0,0 0 0 0 0,-1 1 0 0 0,1-1 0 0 0,0 0 0 0 0,0 1 0 0 0,0-1 0 0 0,-1 0 0 0 0,1 1 0 0 0,0-1 0 0 0,0 0 0 0 0,0 1 0 0 0,0-1 0 0 0,0 0 0 0 0,0 1 0 0 0,0-1 0 0 0,0 1 0 0 0,0-1 0 0 0,0 0 0 0 0,0 1 0 0 0,0-1 0 0 0,0 0 0 0 0,0 1 0 0 0,0-1 0 0 0,0 0 0 0 0,0 1 0 0 0,5 2 0 0 0,0 0 0 0 0,0-1 0 0 0,1 1 0 0 0,0-1 0 0 0,-1 0 0 0 0,12 2 0 0 0,1 1 0 0 0,15 5 0 0 0,-15-6 0 0 0,-1 1 0 0 0,0 1 0 0 0,0 1 0 0 0,0 0 0 0 0,0 2 0 0 0,23 15 0 0 0,-26-13 157 0 0,0 0-1 0 0,-1 2 0 0 0,0-1 0 0 0,0 2 1 0 0,-2-1-1 0 0,0 2 0 0 0,0-1 1 0 0,-1 2-1 0 0,-1-1 0 0 0,-1 1 1 0 0,0 1-1 0 0,6 19 0 0 0,-13-34-155 0 0,-1 1 1 0 0,1 0-1 0 0,0-1 0 0 0,-1 1 0 0 0,0 0 1 0 0,0 0-1 0 0,0-1 0 0 0,0 1 0 0 0,0 0 0 0 0,0 0 1 0 0,-1-1-1 0 0,1 1 0 0 0,-1 0 0 0 0,0-1 1 0 0,0 1-1 0 0,-2 4 0 0 0,1-4-2 0 0,-1 1 0 0 0,1-1 0 0 0,-1 1-1 0 0,0-1 1 0 0,0 0 0 0 0,0 0 0 0 0,0 0 0 0 0,-1-1 0 0 0,-6 5-1 0 0,-1-1 136 0 0,-1-1 0 0 0,1 0 0 0 0,-1 0 0 0 0,0-2 0 0 0,0 1 0 0 0,-18 2 0 0 0,-15 0 265 0 0,0-2 0 0 0,-55-2 0 0 0,65-4-1021 0 0,0-1 0 0 0,1-2 0 0 0,-51-13 0 0 0,58 8-289 0 0,12-2-4790 0 0,8 3-543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51 13823 0 0,'0'0'315'0'0,"7"-2"243"0"0,-5-1 2923 0 0,-4 1-3313 0 0,0-1-1 0 0,1 0 1 0 0,-1 0 0 0 0,0 1 0 0 0,-1-1 0 0 0,1 1 0 0 0,0 0 0 0 0,-1-1 0 0 0,1 1 0 0 0,-1 0 0 0 0,0 1 0 0 0,0-1 0 0 0,0 0 0 0 0,0 1 0 0 0,0 0 0 0 0,0-1 0 0 0,0 1 0 0 0,0 0 0 0 0,-4 0 0 0 0,-4-2-167 0 0,1 2 1 0 0,-1-1-1 0 0,1 1 1 0 0,-22 1-1 0 0,25 1 148 0 0,1 0 0 0 0,-1 1 0 0 0,1-1 0 0 0,0 1-1 0 0,-1 1 1 0 0,1-1 0 0 0,0 1 0 0 0,0 0 0 0 0,0 0 0 0 0,1 1-1 0 0,-7 4 1 0 0,-8 9-41 0 0,-28 28-1 0 0,27-23-132 0 0,9-11 25 0 0,-18 18 0 0 0,-32 40 0 0 0,55-60 0 0 0,0 1 0 0 0,0-1 0 0 0,1 1 0 0 0,0 1 0 0 0,1-1 0 0 0,0 1 0 0 0,1 0 0 0 0,0 1 0 0 0,-3 12 0 0 0,7-23 0 0 0,0 0 0 0 0,0 0 0 0 0,0 0 0 0 0,-1 0 0 0 0,1 0 0 0 0,0-1 0 0 0,0 1 0 0 0,0 0 0 0 0,1 0 0 0 0,-1 0 0 0 0,0 0 0 0 0,0 0 0 0 0,0 0 0 0 0,1-1 0 0 0,-1 1 0 0 0,0 0 0 0 0,1 0 0 0 0,-1 0 0 0 0,1 0 0 0 0,-1-1 0 0 0,1 1 0 0 0,-1 0 0 0 0,1-1 0 0 0,-1 1 0 0 0,2 1 0 0 0,0-2 0 0 0,-1 1 0 0 0,1 0 0 0 0,-1 0 0 0 0,1-1 0 0 0,0 1 0 0 0,-1-1 0 0 0,1 0 0 0 0,0 1 0 0 0,-1-1 0 0 0,1 0 0 0 0,0 0 0 0 0,2 0 0 0 0,6-1 0 0 0,0-1 0 0 0,0 0 0 0 0,14-4 0 0 0,-22 5 0 0 0,50-17-415 0 0,73-36 1 0 0,-113 47-123 0 0,1 0 0 0 0,-1-1 0 0 0,19-17 0 0 0,10-8-2170 0 0,-35 29 1560 0 0,0 0 1 0 0,0 0-1 0 0,9-11 0 0 0,-5 1-7290 0 0,-9 26 7507 0 0,-1-8 762 0 0,3 13-346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11975 0 0,'2'1'267'0'0,"6"3"152"0"0,0 0 1 0 0,1-1-1 0 0,-1 0 1 0 0,1-1-1 0 0,0 0 0 0 0,0 0 1 0 0,0-1-1 0 0,18 1 1 0 0,-25-2 1100 0 0,-2 0-123 0 0,0 0-574 0 0,0 0-250 0 0,0 0-49 0 0,0 0-11 0 0,0 0-1 0 0,3-8 1111 0 0,-3 3-1646 0 0,1 1 1 0 0,0-1-1 0 0,-1 0 0 0 0,2 1 1 0 0,-1-1-1 0 0,0 1 1 0 0,1-1-1 0 0,0 1 1 0 0,0 0-1 0 0,0-1 0 0 0,1 1 1 0 0,-1 0-1 0 0,1 0 1 0 0,0 1-1 0 0,0-1 0 0 0,5-3 1 0 0,0-3-241 0 0,1 2 1 0 0,-1 0-1 0 0,2 0 1 0 0,-1 0 0 0 0,16-8-1 0 0,-3 2 248 0 0,-19 11 15 0 0,0 1 0 0 0,0-1 0 0 0,1 1 0 0 0,0 0 0 0 0,-1 0 0 0 0,1 0 0 0 0,0 1 0 0 0,0-1 0 0 0,0 1-1 0 0,0 0 1 0 0,0 0 0 0 0,0 0 0 0 0,0 1 0 0 0,0-1 0 0 0,6 1 0 0 0,-5 1 8 0 0,2-1 237 0 0,0 0 1 0 0,0 1 0 0 0,1 0 0 0 0,7 3 0 0 0,-12-3-188 0 0,0 0 0 0 0,-1 1 0 0 0,1-1 0 0 0,0 1 1 0 0,-1-1-1 0 0,1 1 0 0 0,-1 0 0 0 0,1 0 0 0 0,-1 0 0 0 0,0 1 0 0 0,0-1 0 0 0,3 5 0 0 0,-2-3-58 0 0,0 0 0 0 0,-1 0 0 0 0,0 0 0 0 0,0 0 0 0 0,0 1 0 0 0,0-1 0 0 0,0 1 0 0 0,-1-1 0 0 0,0 1 0 0 0,0 0 0 0 0,0-1 0 0 0,-1 1 0 0 0,0 0 0 0 0,0 0 0 0 0,0-1 0 0 0,-1 10 0 0 0,1-13 0 0 0,0 0 0 0 0,0 0 0 0 0,0-1 0 0 0,-1 1 0 0 0,1 0 0 0 0,0 0 0 0 0,0-1 0 0 0,0 1 0 0 0,0 0 0 0 0,-1-1 0 0 0,1 1 0 0 0,0 0 0 0 0,-1-1 0 0 0,1 1 0 0 0,-1 0 0 0 0,1-1 0 0 0,-1 1 0 0 0,1-1 0 0 0,-1 1 0 0 0,1-1 0 0 0,-2 1 0 0 0,0 1 0 0 0,-6 3 0 0 0,7-5-9 0 0,1 0 0 0 0,-1 0 0 0 0,0 0 0 0 0,0 0 0 0 0,1 0 0 0 0,-1 0 0 0 0,0-1 0 0 0,1 1 0 0 0,-1 0 1 0 0,0 0-1 0 0,1-1 0 0 0,-1 1 0 0 0,0-1 0 0 0,1 1 0 0 0,-1-1 0 0 0,1 1 0 0 0,-1-1 0 0 0,1 1 0 0 0,-1-1 0 0 0,1 1 0 0 0,-1-1 0 0 0,1 1 0 0 0,-1-1 0 0 0,1 0 0 0 0,0 1 0 0 0,-1-1 0 0 0,1 0 0 0 0,0 0 0 0 0,0 1 0 0 0,0-1 0 0 0,-1 0 0 0 0,1 1 0 0 0,0-1 0 0 0,0 0 1 0 0,0-1-1 0 0,0-1-124 0 0,0 0 0 0 0,0 0 1 0 0,0 0-1 0 0,0 0 0 0 0,0 0 1 0 0,0-1-1 0 0,2-3 0 0 0,1 0 73 0 0,0 0 0 0 0,0 1 0 0 0,1-1 0 0 0,-1 0 0 0 0,2 1 0 0 0,-1 0 0 0 0,1 0 0 0 0,0 0 0 0 0,0 1 0 0 0,10-9 0 0 0,0 2 77 0 0,1 1 1 0 0,33-18-1 0 0,-41 25-17 0 0,1 0 0 0 0,0 0 0 0 0,0 1 0 0 0,0 1 0 0 0,17-3 0 0 0,-21 4 0 0 0,0 0 0 0 0,0 1 0 0 0,0 0 0 0 0,0 0 0 0 0,0 0 0 0 0,0 1 0 0 0,0-1 0 0 0,0 1 0 0 0,0 0 0 0 0,0 1 0 0 0,0-1 0 0 0,6 4 0 0 0,-8-3 10 0 0,1 1-1 0 0,-1-1 1 0 0,0 1-1 0 0,0 0 0 0 0,0 0 1 0 0,0 0-1 0 0,-1 1 1 0 0,0-1-1 0 0,1 1 1 0 0,-1-1-1 0 0,0 1 1 0 0,-1 0-1 0 0,1 0 1 0 0,2 7-1 0 0,-1 0 412 0 0,0 1 0 0 0,-1 0 1 0 0,1 22-1 0 0,-2-27-343 0 0,-1-5-90 0 0,0 1 1 0 0,0 0-1 0 0,0 0 1 0 0,0 0 0 0 0,-1-1-1 0 0,1 1 1 0 0,-1 0 0 0 0,1 0-1 0 0,-3 3 1 0 0,3-4-1040 0 0,0-2-385 0 0,0 0-1136 0 0,0 0-4248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26 13823 0 0,'0'0'315'0'0,"0"0"45"0"0,1 1 21 0 0,-1 4-332 0 0,1 0-1 0 0,-1 0 0 0 0,1 0 1 0 0,-1 0-1 0 0,-1 0 1 0 0,1-1-1 0 0,-1 1 0 0 0,0 0 1 0 0,0 0-1 0 0,0-1 0 0 0,-1 1 1 0 0,-2 6-1 0 0,-3 5 519 0 0,-1 1 1 0 0,-10 14-1 0 0,16-28-494 0 0,-8 8 91 0 0,9-10 207 0 0,1-1 117 0 0,5-5 533 0 0,11-8-167 0 0,0 1-1 0 0,31-17 0 0 0,-31 19-251 0 0,21-18-1 0 0,-1 1-188 0 0,-25 20-409 0 0,0-2 0 0 0,-1 0 0 0 0,14-13 0 0 0,-22 18-4 0 0,-7 6 0 0 0,-9 7 0 0 0,-9 11 0 0 0,0 1 0 0 0,-21 26 0 0 0,6-6 0 0 0,-7 6 0 0 0,-49 65 0 0 0,91-108 9 0 0,-1 1 0 0 0,1 0 0 0 0,0 1 0 0 0,0-1 0 0 0,1 0 0 0 0,0 1 0 0 0,-4 10 0 0 0,6-14-38 0 0,0 0 0 0 0,0-1-1 0 0,0 1 1 0 0,-1 0 0 0 0,2 0 0 0 0,-1 0 0 0 0,0-1 0 0 0,0 1 0 0 0,0 0 0 0 0,1 0 0 0 0,-1-1 0 0 0,1 1 0 0 0,-1 0 0 0 0,1-1 0 0 0,0 1 0 0 0,0-1 0 0 0,0 1 0 0 0,0-1 0 0 0,0 1-1 0 0,0-1 1 0 0,0 0 0 0 0,0 1 0 0 0,0-1 0 0 0,1 0 0 0 0,-1 0 0 0 0,1 0 0 0 0,-1 0 0 0 0,1 0 0 0 0,-1 0 0 0 0,2 1 0 0 0,1-1-241 0 0,0 1-1 0 0,0-1 1 0 0,-1 1 0 0 0,1-1-1 0 0,0-1 1 0 0,0 1 0 0 0,0 0-1 0 0,6-1 1 0 0,19-1-5078 0 0,-2-4-1090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439 302 10135 0 0,'17'-5'919'0'0,"-24"7"-806"0"0,7 1-60 0 0,7 1-41 0 0,-7-4-13 0 0,31 14-1592 0 0,5 2-1761 0 0,-33-15 3196 0 0,-1 0 1 0 0,0 1-1 0 0,0-1 1 0 0,0 1-1 0 0,0-1 1 0 0,0 1-1 0 0,-1 0 1 0 0,1-1 0 0 0,0 1-1 0 0,-1 0 1 0 0,1 0-1 0 0,0 3 1 0 0,-1-4 141 0 0,-1 0 1 0 0,1 0-1 0 0,-1 0 1 0 0,0 0-1 0 0,1 0 1 0 0,-1 0-1 0 0,0 1 1 0 0,0-1-1 0 0,0 0 1 0 0,0 0 0 0 0,0 0-1 0 0,0 0 1 0 0,0 0-1 0 0,0 0 1 0 0,0 0-1 0 0,-1 0 1 0 0,1 0-1 0 0,0 0 1 0 0,-1 0-1 0 0,1 0 1 0 0,-1 1-1 0 0,0 0 243 0 0,-1 0 0 0 0,1-1-1 0 0,-1 1 1 0 0,1 0 0 0 0,-1-1-1 0 0,1 1 1 0 0,-1-1 0 0 0,0 0-1 0 0,0 0 1 0 0,-2 2 0 0 0,-2 0 639 0 0,0-1 0 0 0,-1 1 0 0 0,1-1 0 0 0,-1 0 0 0 0,0 0 0 0 0,-7 0 1 0 0,-116 8 5647 0 0,108-9-6423 0 0,1-2 0 0 0,-1 0 1 0 0,1-2-1 0 0,-23-5 0 0 0,21 3-91 0 0,1-2 0 0 0,0 0 0 0 0,-31-16 0 0 0,46 20 0 0 0,-1-1 0 0 0,2-1 0 0 0,-1 1 0 0 0,0-1 0 0 0,1 0 0 0 0,0-1 0 0 0,0 0 0 0 0,1 1 0 0 0,0-2 0 0 0,0 1 0 0 0,0-1 0 0 0,1 0 0 0 0,-7-12 0 0 0,10 16 0 0 0,0-1 1 0 0,-1 1-1 0 0,1-1 0 0 0,1 0 1 0 0,-1 1-1 0 0,1-1 0 0 0,-1 0 0 0 0,1 0 1 0 0,0 0-1 0 0,0 1 0 0 0,1-1 0 0 0,-1 0 1 0 0,1 0-1 0 0,0 0 0 0 0,0 1 1 0 0,0-1-1 0 0,0 1 0 0 0,1-1 0 0 0,-1 1 1 0 0,1-1-1 0 0,2-2 0 0 0,5-7-139 0 0,0 1-1 0 0,0 0 0 0 0,23-20 1 0 0,-19 19-185 0 0,0 1 231 0 0,0 0 0 0 0,1 0 0 0 0,0 2 0 0 0,0-1 0 0 0,1 2 0 0 0,0 0 0 0 0,1 1 0 0 0,0 0 0 0 0,0 2 0 0 0,1-1 0 0 0,32-6 0 0 0,-37 12 230 0 0,1 0 0 0 0,-1 1-1 0 0,0 0 1 0 0,0 1 0 0 0,20 3-1 0 0,-9 1 223 0 0,-1 1 0 0 0,22 8-1 0 0,-30-9-60 0 0,-1 1 0 0 0,0 0 0 0 0,-1 1 0 0 0,1 0 0 0 0,-1 1 0 0 0,-1 0 0 0 0,1 1 0 0 0,15 16 0 0 0,-23-21-232 0 0,0 1-1 0 0,0 0 1 0 0,-1-1 0 0 0,1 2-1 0 0,-1-1 1 0 0,0 0 0 0 0,-1 0-1 0 0,1 1 1 0 0,-1 0 0 0 0,0-1-1 0 0,-1 1 1 0 0,1 0 0 0 0,-1 0-1 0 0,0 0 1 0 0,0 0 0 0 0,-1 0-1 0 0,0 0 1 0 0,0 0 0 0 0,0 0-1 0 0,-1 0 1 0 0,0 0 0 0 0,-3 9-1 0 0,2-9-65 0 0,-1 1 0 0 0,0-1 0 0 0,0 0 0 0 0,0 0 0 0 0,-1 0 0 0 0,0 0 0 0 0,0-1 0 0 0,-1 1 0 0 0,1-1 0 0 0,-1 0 0 0 0,0-1 0 0 0,-11 9 0 0 0,-4 0 0 0 0,0-1 0 0 0,-31 14 0 0 0,-45 14 0 0 0,55-25 0 0 0,25-8-146 0 0,-1-1 0 0 0,-1-1 0 0 0,1 0 0 0 0,-1-2 0 0 0,-32 3 0 0 0,48-5-105 0 0,-1-1 0 0 0,0 0 0 0 0,1 0 0 0 0,-1-1-1 0 0,0 1 1 0 0,1 0 0 0 0,-1-1 0 0 0,0 0 0 0 0,1 1 0 0 0,-1-1-1 0 0,1 0 1 0 0,-1 0 0 0 0,1-1 0 0 0,0 1 0 0 0,-1 0 0 0 0,1-1-1 0 0,0 1 1 0 0,0-1 0 0 0,0 0 0 0 0,0 0 0 0 0,0 0 0 0 0,1 0 0 0 0,-1 0-1 0 0,0 0 1 0 0,1 0 0 0 0,-2-4 0 0 0,1-12-1796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99 15663 0 0,'0'-1'5'0'0,"4"-2"125"0"0,0 0 1 0 0,0-1-1 0 0,0 0 0 0 0,-1 1 0 0 0,1-2 0 0 0,-1 1 0 0 0,0 0 0 0 0,-1-1 0 0 0,1 1 0 0 0,-1-1 0 0 0,0 0 0 0 0,3-9 0 0 0,4-9 572 0 0,-5 12 203 0 0,-13 22-448 0 0,-89 123-457 0 0,-18 28 0 0 0,-183 278 443 0 0,294-433-391 0 0,-112 137 1067 0 0,110-137-1192 0 0,-5 5-172 0 0,0 0 0 0 0,1 1 1 0 0,1 0-1 0 0,0 1 0 0 0,-11 20 0 0 0,18-20-1072 0 0,8-5-5190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50 15663 0 0,'0'0'356'0'0,"0"0"50"0"0,1-1 20 0 0,9-9 53 0 0,-4 5-448 0 0,0-1 0 0 0,0 0 0 0 0,6-8 0 0 0,-12 13 334 0 0,-7-3 631 0 0,4 3-932 0 0,1 0 0 0 0,-1 1 0 0 0,0-1 0 0 0,0 1 0 0 0,0 0 0 0 0,0 0 0 0 0,0 0 0 0 0,0 1-1 0 0,-5 0 1 0 0,-29 9-133 0 0,27-7 107 0 0,-29 10 148 0 0,0 0 0 0 0,2 3 1 0 0,-1 1-1 0 0,-59 38 0 0 0,-19 33 931 0 0,115-87-1078 0 0,-1 0 0 0 0,1 0 0 0 0,0 1 1 0 0,-1-1-1 0 0,1 0 0 0 0,0 1 0 0 0,0-1 0 0 0,-2 4 0 0 0,3-5 11 0 0,0 1 1 0 0,0 0-1 0 0,0-1 0 0 0,-1 1 0 0 0,1-1 1 0 0,0 1-1 0 0,0-1 0 0 0,0 1 0 0 0,0 0 1 0 0,0-1-1 0 0,0 1 0 0 0,0-1 0 0 0,0 1 1 0 0,0 0-1 0 0,0-1 0 0 0,1 1 1 0 0,-1-1-1 0 0,0 1 0 0 0,1 0 0 0 0,0 0-17 0 0,0 0 0 0 0,0 1 0 0 0,0-1 0 0 0,0 0 0 0 0,0-1 0 0 0,1 1 0 0 0,-1 0 0 0 0,0 0-1 0 0,1-1 1 0 0,-1 1 0 0 0,0 0 0 0 0,1-1 0 0 0,-1 1 0 0 0,1-1 0 0 0,-1 0 0 0 0,1 0 0 0 0,-1 1-1 0 0,1-1 1 0 0,-1 0 0 0 0,3 0 0 0 0,8-1-33 0 0,1 0 0 0 0,-1-1 0 0 0,0 0 0 0 0,0 0 0 0 0,14-6 0 0 0,24-5 0 0 0,-29 9 0 0 0,-3 1 0 0 0,22-3 0 0 0,-35 6 0 0 0,-1 0 0 0 0,1 0 0 0 0,0 0 0 0 0,-1 0 0 0 0,1 1 0 0 0,-1 0 0 0 0,1 0 0 0 0,-1 0 0 0 0,9 4 0 0 0,-11-4 0 0 0,0 0 0 0 0,-1 0 0 0 0,1 0 0 0 0,-1 1 0 0 0,1-1 0 0 0,-1 0 0 0 0,1 1 0 0 0,-1-1 0 0 0,0 1 0 0 0,0 0 0 0 0,0-1 0 0 0,0 1 0 0 0,0 0 0 0 0,0 0 0 0 0,0 0 0 0 0,-1 0 0 0 0,1-1 0 0 0,-1 1 0 0 0,1 0 0 0 0,-1 0 0 0 0,0 0 0 0 0,1 0 0 0 0,-1 0 0 0 0,0 0 0 0 0,-1 0 0 0 0,1 0 0 0 0,-1 3 0 0 0,0 6 0 0 0,-2 1 0 0 0,0-1 0 0 0,-6 17 0 0 0,4-15 0 0 0,-5 20-316 0 0,4-11-5836 0 0,4-10-1164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2 17503 0 0,'0'0'803'0'0,"0"0"-18"0"0,-2 0-501 0 0,-2-1-189 0 0,0 1 1 0 0,0 0-1 0 0,0 0 0 0 0,-1 0 1 0 0,1 0-1 0 0,0 0 0 0 0,0 1 0 0 0,0 0 1 0 0,0 0-1 0 0,0 0 0 0 0,0 0 0 0 0,0 1 1 0 0,0-1-1 0 0,1 1 0 0 0,-1 0 1 0 0,1 0-1 0 0,-1 1 0 0 0,1-1 0 0 0,-1 1 1 0 0,1-1-1 0 0,-4 6 0 0 0,-26 25 125 0 0,1 1 0 0 0,-47 69-1 0 0,-42 87 1325 0 0,44-66-1699 0 0,8-24 155 0 0,-99 110 0 0 0,-54 80 535 0 0,127-158-1566 0 0,-5-5-4083 0 0,85-109 3068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19 131 15663 0 0,'-5'0'233'0'0,"4"1"-142"0"0,0-1 0 0 0,0 0 0 0 0,0 0 0 0 0,0 0 0 0 0,0 0 0 0 0,0 0 1 0 0,1 0-1 0 0,-1 0 0 0 0,0 0 0 0 0,0-1 0 0 0,0 1 0 0 0,-2-1 1 0 0,14 2 287 0 0,-1 0 1 0 0,0-1 0 0 0,1 0 0 0 0,10-2-1 0 0,-2 1-31 0 0,239-17 2468 0 0,262-55 0 0 0,-456 61-2669 0 0,42-8-508 0 0,-87 17-840 0 0,1 1 0 0 0,0 1 1 0 0,24 3-1 0 0,-44-3 1162 0 0,0 1 0 0 0,0 0 0 0 0,0 0 0 0 0,0 0-1 0 0,0 0 1 0 0,0 0 0 0 0,0 0 0 0 0,0 0 0 0 0,0 0 0 0 0,0 0 0 0 0,0 0 0 0 0,1 0 0 0 0,-1 0 0 0 0,0 0 0 0 0,0 0 0 0 0,0 0 0 0 0,0 0-1 0 0,0 0 1 0 0,0 0 0 0 0,0 0 0 0 0,0 0 0 0 0,0 0 0 0 0,0 0 0 0 0,1 1 0 0 0,-1-1 0 0 0,0 0 0 0 0,0 0 0 0 0,0 0 0 0 0,0 0 0 0 0,0 0-1 0 0,0 0 1 0 0,0 0 0 0 0,0 0 0 0 0,0 0 0 0 0,0 0 0 0 0,0 0 0 0 0,0 0 0 0 0,0 0 0 0 0,0 0 0 0 0,0 1 0 0 0,0-1 0 0 0,0 0 0 0 0,0 0-1 0 0,0 0 1 0 0,0 0 0 0 0,0 0 0 0 0,0 0 0 0 0,0 0 0 0 0,0 0 0 0 0,0 0 0 0 0,0 1 0 0 0,0 8-2008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96 4607 0 0,'-8'4'475'0'0,"-11"0"-185"0"0,16-4 542 0 0,0 1 1 0 0,0-1 0 0 0,0 1-1 0 0,0 0 1 0 0,0 0-1 0 0,0 0 1 0 0,-5 3 0 0 0,-32 19 3515 0 0,36-21-4154 0 0,-1 3-112 0 0,0 5 214 0 0,4-8-368 0 0,1-2 63 0 0,0 1 0 0 0,0-1 1 0 0,0 1-1 0 0,1-1 1 0 0,-1 1-1 0 0,0-1 1 0 0,1 1-1 0 0,-1-1 1 0 0,0 1-1 0 0,1-1 1 0 0,-1 0-1 0 0,1 1 1 0 0,-1-1-1 0 0,0 0 0 0 0,1 1 1 0 0,-1-1-1 0 0,1 0 1 0 0,-1 0-1 0 0,1 1 1 0 0,-1-1-1 0 0,1 0 1 0 0,-1 0-1 0 0,1 0 1 0 0,-1 0-1 0 0,2 1 0 0 0,14 2-76 0 0,-13-3 85 0 0,13 2-29 0 0,0 0 0 0 0,0-1 0 0 0,1-1 0 0 0,-1-1 0 0 0,25-3 0 0 0,79-23 347 0 0,-46 9 124 0 0,126-38 968 0 0,-152 38-1076 0 0,-26 10-135 0 0,0 0-1 0 0,0 1 1 0 0,31-6 0 0 0,-25 9-130 0 0,-13 1-681 0 0,31-1-1 0 0,-29 5-874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262 176 17503 0 0,'4'-20'1022'0'0,"-1"7"-910"0"0,0 0 1 0 0,-1 0-1 0 0,0 0 0 0 0,-1 0 0 0 0,-1 0 1 0 0,0 0-1 0 0,-3-25 0 0 0,3 37-112 0 0,0-1 0 0 0,-1 1 0 0 0,1 0 0 0 0,0 0 0 0 0,-1 0-1 0 0,1-1 1 0 0,-1 1 0 0 0,1 0 0 0 0,-1 0 0 0 0,0 0 0 0 0,1 0 0 0 0,-1 0 0 0 0,0 0-1 0 0,0 0 1 0 0,1 0 0 0 0,-1 0 0 0 0,0 0 0 0 0,0 1 0 0 0,0-1 0 0 0,0 0 0 0 0,0 1-1 0 0,-1-1 1 0 0,1 0 0 0 0,0 1 0 0 0,0-1 0 0 0,0 1 0 0 0,0 0 0 0 0,-1-1 0 0 0,1 1-1 0 0,0 0 1 0 0,0 0 0 0 0,-1 0 0 0 0,1 0 0 0 0,0 0 0 0 0,0 0 0 0 0,-1 0 0 0 0,1 0-1 0 0,0 1 1 0 0,0-1 0 0 0,-1 0 0 0 0,1 1 0 0 0,0-1 0 0 0,-1 1 0 0 0,-7 3 11 0 0,0 0 0 0 0,0 0 0 0 0,1 1 0 0 0,-11 7 0 0 0,14-9 11 0 0,-14 11 198 0 0,1 1-1 0 0,1 1 1 0 0,0 0-1 0 0,1 1 1 0 0,1 1 0 0 0,0 1-1 0 0,1 0 1 0 0,-13 25-1 0 0,25-41-216 0 0,0 1 0 0 0,0 0 0 0 0,1 0 0 0 0,-1 0-1 0 0,1 0 1 0 0,0 0 0 0 0,0 0 0 0 0,0 0 0 0 0,0 8 0 0 0,1-11 41 0 0,0 1 0 0 0,0-1 0 0 0,0 1 0 0 0,0-1 0 0 0,1 1 0 0 0,-1-1 1 0 0,0 0-1 0 0,1 1 0 0 0,0-1 0 0 0,-1 0 0 0 0,1 1 0 0 0,0-1 0 0 0,-1 0 0 0 0,1 0 0 0 0,0 1 0 0 0,0-1 1 0 0,0 0-1 0 0,0 0 0 0 0,0 0 0 0 0,0 0 0 0 0,0 0 0 0 0,1 0 0 0 0,-1-1 0 0 0,0 1 0 0 0,0 0 1 0 0,1-1-1 0 0,-1 1 0 0 0,0-1 0 0 0,1 1 0 0 0,-1-1 0 0 0,3 1 0 0 0,4 0 29 0 0,0 0 1 0 0,1 0-1 0 0,-1-1 0 0 0,0 0 1 0 0,1-1-1 0 0,-1 0 0 0 0,0 0 1 0 0,12-4-1 0 0,6-2-99 0 0,32-15 0 0 0,30-20 26 0 0,-27 12 0 0 0,-61 30 0 0 0,0 0 0 0 0,1 0 0 0 0,-1-1 0 0 0,0 1 0 0 0,0 0 0 0 0,1 0 0 0 0,-1 0 0 0 0,0 0 0 0 0,1-1 0 0 0,-1 1 0 0 0,0 0 0 0 0,1 0 0 0 0,-1 0 0 0 0,0 0 0 0 0,1 0 0 0 0,-1 0 0 0 0,0 0 0 0 0,1 0 0 0 0,-1 0 0 0 0,0 0 0 0 0,1 0 0 0 0,-1 0 0 0 0,0 0 0 0 0,1 0 0 0 0,-1 0 0 0 0,0 0 0 0 0,1 0 0 0 0,-1 1 0 0 0,0-1 0 0 0,0 0 0 0 0,1 0 0 0 0,-1 0 0 0 0,0 1 0 0 0,1-1 0 0 0,-1 0 0 0 0,0 0 0 0 0,0 0 0 0 0,1 1 0 0 0,-1 5 0 0 0,-1-1 0 0 0,0 0 0 0 0,0-1 0 0 0,0 1 0 0 0,-1 0 0 0 0,0 0 0 0 0,0-1 0 0 0,0 1 0 0 0,0-1 0 0 0,-6 7 0 0 0,-1 5 0 0 0,-9 16 0 0 0,12-22 0 0 0,0 1 0 0 0,0 0 0 0 0,1 0 0 0 0,0 1 0 0 0,-4 15 0 0 0,9-26-59 0 0,0 0 0 0 0,-1 0 0 0 0,1-1-1 0 0,0 1 1 0 0,0 0 0 0 0,0 0 0 0 0,0 0 0 0 0,0 0-1 0 0,0 0 1 0 0,1 0 0 0 0,-1-1 0 0 0,0 1-1 0 0,0 0 1 0 0,0 0 0 0 0,1 0 0 0 0,-1-1 0 0 0,1 1-1 0 0,-1 0 1 0 0,0 0 0 0 0,1-1 0 0 0,-1 1 0 0 0,1 0-1 0 0,0-1 1 0 0,-1 1 0 0 0,1 0 0 0 0,-1-1 0 0 0,1 1-1 0 0,0-1 1 0 0,0 1 0 0 0,-1-1 0 0 0,1 1 0 0 0,0-1-1 0 0,0 0 1 0 0,0 1 0 0 0,-1-1 0 0 0,1 0 0 0 0,0 0-1 0 0,0 1 1 0 0,0-1 0 0 0,0 0 0 0 0,-1 0 0 0 0,1 0-1 0 0,0 0 1 0 0,0 0 0 0 0,0 0 0 0 0,1-1 0 0 0,15-1-7447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19351 0 0,'0'0'424'0'0,"6"-1"88"0"0,5-2 24 0 0,2 3 8 0 0,1 0-440 0 0,4 3-104 0 0,1-2 0 0 0,0 1 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4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368 164 11975 0 0,'-5'0'1083'0'0,"1"-1"-818"0"0,4 1 133 0 0,0-1-308 0 0,0 0 1 0 0,0 0-1 0 0,1 1 1 0 0,-1-1-1 0 0,0 0 1 0 0,1 0-1 0 0,-1 1 1 0 0,1-1 0 0 0,-1 0-1 0 0,1 1 1 0 0,-1-1-1 0 0,1 1 1 0 0,0-1-1 0 0,-1 1 1 0 0,1-1-1 0 0,0 1 1 0 0,-1-1-1 0 0,2 0 1 0 0,15-7 671 0 0,-17 8-710 0 0,176-70 1520 0 0,-154 62-1093 0 0,40-15 1021 0 0,66-14 0 0 0,-122 36-1485 0 0,0 0 0 0 0,1 0 0 0 0,-1 0 0 0 0,0 1 0 0 0,1 0 0 0 0,-1 0 0 0 0,0 1 0 0 0,1 0-1 0 0,-1 0 1 0 0,0 0 0 0 0,9 4 0 0 0,-13-4-15 0 0,0 0 0 0 0,0 0-1 0 0,0 0 1 0 0,0 0-1 0 0,0 0 1 0 0,0 0 0 0 0,-1 1-1 0 0,1-1 1 0 0,0 1-1 0 0,-1-1 1 0 0,1 1-1 0 0,-1 0 1 0 0,0 0 0 0 0,1 0-1 0 0,-1-1 1 0 0,0 1-1 0 0,0 0 1 0 0,0 0 0 0 0,0 1-1 0 0,0-1 1 0 0,-1 0-1 0 0,1 0 1 0 0,-1 0 0 0 0,1 0-1 0 0,-1 1 1 0 0,0-1-1 0 0,0 0 1 0 0,0 0 0 0 0,0 1-1 0 0,0-1 1 0 0,-1 0-1 0 0,1 0 1 0 0,-1 1 0 0 0,-1 3-1 0 0,0 2 1 0 0,-2-1 0 0 0,1 1 0 0 0,-1-1 0 0 0,0 0 0 0 0,0 0 0 0 0,-1 0 0 0 0,0 0 0 0 0,0-1 0 0 0,-9 9 0 0 0,-9 6 0 0 0,-28 21 0 0 0,45-38 0 0 0,-12 9 0 0 0,-1-1 0 0 0,0 0 0 0 0,-1-2 0 0 0,-36 15 0 0 0,-88 19 0 0 0,110-34 0 0 0,20-7 0 0 0,0 0 0 0 0,-20 1 0 0 0,16-3 0 0 0,16-1 0 0 0,-1 1 0 0 0,1-1 0 0 0,-1 1 0 0 0,1 0 0 0 0,-1-1 0 0 0,1 1 0 0 0,0 0 0 0 0,0 0 0 0 0,-1 1 0 0 0,1-1 0 0 0,0 0 0 0 0,0 1 0 0 0,0-1 0 0 0,-2 3 0 0 0,3-4 0 0 0,1 1 0 0 0,0-1 0 0 0,-1 0 0 0 0,1 0 0 0 0,0 0 0 0 0,0 1 0 0 0,-1-1 0 0 0,1 0 0 0 0,0 0 0 0 0,0 1 0 0 0,-1-1 0 0 0,1 0 0 0 0,0 1 0 0 0,0-1 0 0 0,0 0 0 0 0,-1 1 0 0 0,1-1 0 0 0,0 0 0 0 0,0 1 0 0 0,0-1 0 0 0,0 0 0 0 0,0 1 0 0 0,0-1 0 0 0,0 1 0 0 0,0-1 0 0 0,0 0 0 0 0,0 1 0 0 0,0-1 0 0 0,0 0 0 0 0,0 1 0 0 0,0-1 0 0 0,0 1 0 0 0,6 3 0 0 0,-6-4 0 0 0,6 3 0 0 0,0 0 0 0 0,-1 0 0 0 0,1 0 0 0 0,1-1 0 0 0,-1 0 0 0 0,0 0 0 0 0,0-1 0 0 0,9 2 0 0 0,52 2 0 0 0,-60-5 0 0 0,116-5 0 0 0,-87 2 0 0 0,-23 2 0 0 0,-7 0 0 0 0,-1 0 0 0 0,1 1 0 0 0,0 0 0 0 0,-1 0 0 0 0,1 0 0 0 0,0 0 0 0 0,-1 1 0 0 0,1 0 0 0 0,0 1 0 0 0,-1-1 0 0 0,0 1 0 0 0,10 4 0 0 0,-7 1 0 0 0,-7-4 0 0 0,0-1 0 0 0,0 1 0 0 0,0-1 0 0 0,-1 1 0 0 0,1-1 0 0 0,-1 1 0 0 0,0 0 0 0 0,1-1 0 0 0,-1 1 0 0 0,0 0 0 0 0,-1-1 0 0 0,1 1 0 0 0,0 0 0 0 0,-1-1 0 0 0,1 1 0 0 0,-3 4 0 0 0,1 0 0 0 0,-1 1 0 0 0,-1-1 0 0 0,1 0 0 0 0,-8 10 0 0 0,-3 4 0 0 0,-1-1 0 0 0,-36 36 0 0 0,42-47 0 0 0,-1-1 0 0 0,0 0 0 0 0,-1 0 0 0 0,0-1 0 0 0,0-1 0 0 0,0 0 0 0 0,-22 8 0 0 0,-16 0 974 0 0,-82 14-1 0 0,9-4-872 0 0,108-21-101 0 0,0 0 0 0 0,0 0 0 0 0,-1-2 0 0 0,-18 1 0 0 0,25-3 0 0 0,1 1 0 0 0,-1-1 0 0 0,0-1 0 0 0,1 1 0 0 0,-1-1 0 0 0,1-1 0 0 0,0 1 0 0 0,0-1 0 0 0,-12-7 0 0 0,-26-15-64 0 0,44 25-273 0 0,1 0-138 0 0,0 0-33 0 0,0 0-72 0 0,0 0-285 0 0,0 0-126 0 0,10 6-5285 0 0,-1-1 476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96 13823 0 0,'-13'0'117'0'0,"2"1"92"0"0,0-1 1 0 0,1 2-1 0 0,-1-1 1 0 0,1 1-1 0 0,-1 1 1 0 0,-14 5-1 0 0,24-8 156 0 0,1 0 122 0 0,0 0 22 0 0,0 0-66 0 0,22-1-51 0 0,0-2 0 0 0,0-1 0 0 0,-1-1-1 0 0,0 0 1 0 0,23-10 0 0 0,-22 8-114 0 0,41-15 672 0 0,-27 9-713 0 0,0 2-1 0 0,57-12 1 0 0,-82 22-239 0 0,0-1 0 0 0,0 1 0 0 0,0 1 0 0 0,1 0 0 0 0,-1 1 0 0 0,0 0 0 0 0,0 1 0 0 0,0 0 0 0 0,-1 0 0 0 0,1 1 0 0 0,0 1 0 0 0,-1 0 0 0 0,12 6 0 0 0,-19-8-35 0 0,0-1 0 0 0,-1 1 1 0 0,1 0-1 0 0,-1 0 0 0 0,1 0 0 0 0,-1 0 0 0 0,0 0 0 0 0,0 0 0 0 0,0 0 0 0 0,0 1 0 0 0,0-1 1 0 0,-1 1-1 0 0,1 0 0 0 0,-1 0 0 0 0,1-1 0 0 0,-1 1 0 0 0,0 0 0 0 0,0 0 0 0 0,0 0 0 0 0,-1 0 1 0 0,1 0-1 0 0,-1 0 0 0 0,0 0 0 0 0,1 0 0 0 0,-1 0 0 0 0,-1 6 0 0 0,0-2-46 0 0,-1-1 0 0 0,1 1 0 0 0,-1-1 0 0 0,-1 0 0 0 0,1 0 0 0 0,-1 0 0 0 0,0 0 0 0 0,0-1 0 0 0,0 1 0 0 0,-1-1 0 0 0,-8 9 0 0 0,-11 9 83 0 0,-2-1 0 0 0,0-2 0 0 0,-36 23 0 0 0,-10 7 0 0 0,39-24 61 0 0,-239 198 1854 0 0,260-212-1906 0 0,-19 25-1 0 0,7-8-410 0 0,7-4-562 0 0,8-7-4643 0 0,4-7-637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9 236 15663 0 0,'0'0'719'0'0,"-2"1"-20"0"0,-4 1-374 0 0,6-2-293 0 0,0 0 0 0 0,0 1 0 0 0,0-1 0 0 0,0 0 1 0 0,0 1-1 0 0,0-1 0 0 0,0 0 0 0 0,0 0 0 0 0,1 0 0 0 0,-1 1 0 0 0,0-1 1 0 0,0 0-1 0 0,0 0 0 0 0,0 1 0 0 0,1-1 0 0 0,-1 0 0 0 0,0 0 0 0 0,0 0 1 0 0,0 0-1 0 0,1 1 0 0 0,-1-1 0 0 0,0 0 0 0 0,0 0 0 0 0,1 0 0 0 0,-1 0 1 0 0,0 0-1 0 0,1 0 0 0 0,5 3 152 0 0,1-1 1 0 0,-1 0-1 0 0,1-1 0 0 0,0 1 1 0 0,0-1-1 0 0,9 0 0 0 0,45-2 571 0 0,34-10 477 0 0,139-35 1 0 0,-122 22-695 0 0,126-29-371 0 0,46-10-168 0 0,2 20 0 0 0,-251 40 1 0 0,100-8 0 0 0,-105 11 0 0 0,-1 0 0 0 0,46 8 0 0 0,-72-8-77 0 0,0 0-1 0 0,0 1 1 0 0,0 0 0 0 0,-1 0-1 0 0,1-1 1 0 0,0 2 0 0 0,-1-1-1 0 0,1 0 1 0 0,3 3 0 0 0,-5-4-81 0 0,-1 1 1 0 0,1-1-1 0 0,0 1 1 0 0,-1 0-1 0 0,1-1 1 0 0,-1 1-1 0 0,1 0 1 0 0,-1 0-1 0 0,1-1 1 0 0,-1 1-1 0 0,0 0 0 0 0,1 0 1 0 0,-1 1-1 0 0,0 0-354 0 0,0-1 0 0 0,0 0 0 0 0,0 1 0 0 0,0-1 0 0 0,0 0 1 0 0,0 1-1 0 0,0-1 0 0 0,0 0 0 0 0,-1 1 0 0 0,0 1 0 0 0,-5 10-5926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17503 0 0,'0'0'399'0'0,"-1"3"60"0"0,-5 26-267 0 0,-1 0 1 0 0,-2-1-1 0 0,0 0 1 0 0,-2 0 0 0 0,-22 38-1 0 0,9-25-223 0 0,-2-1 0 0 0,-54 65 0 0 0,66-88-430 0 0,-1-1 0 0 0,-18 14-1 0 0,32-29-118 0 0,1-1-285 0 0,13-5-1146 0 0,2-2 987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11975 0 0,'-1'1'547'0'0,"-3"0"-389"0"0,-1 1-1 0 0,1 0 1 0 0,0-1-1 0 0,-8 2 1 0 0,-18 6-123 0 0,0 8 485 0 0,-1 1 0 0 0,2 1 0 0 0,-42 36 0 0 0,24-13 373 0 0,-44 53-1 0 0,79-82-839 0 0,2 0 0 0 0,-10 16 0 0 0,17-25-53 0 0,0 1 1 0 0,0 0-1 0 0,1 0 1 0 0,0 0 0 0 0,0 0-1 0 0,0 1 1 0 0,1-1-1 0 0,-1 0 1 0 0,1 1 0 0 0,0 6-1 0 0,1-10 16 0 0,0 0 0 0 0,0 0 0 0 0,0 0 0 0 0,0 0 0 0 0,1 0 0 0 0,-1 0 0 0 0,1 0 0 0 0,-1 0 0 0 0,1 0 0 0 0,0 0 0 0 0,-1 0 0 0 0,1-1 0 0 0,0 1 0 0 0,0 0 0 0 0,1-1 0 0 0,-1 1 0 0 0,0 0 0 0 0,0-1 0 0 0,4 3 0 0 0,-3-2 43 0 0,1-1 0 0 0,0 1-1 0 0,0-1 1 0 0,0 1 0 0 0,0-1-1 0 0,0 0 1 0 0,0 0 0 0 0,0-1-1 0 0,0 1 1 0 0,0-1 0 0 0,5 1-1 0 0,5-1 147 0 0,1-1 0 0 0,-1 0 0 0 0,1-1-1 0 0,21-6 1 0 0,-16 4-40 0 0,22-6 365 0 0,0-2 0 0 0,42-18-1 0 0,-72 26-506 0 0,-1-1 0 0 0,1-1-1 0 0,-2 1 1 0 0,1-2-1 0 0,0 1 1 0 0,-1-1 0 0 0,0-1-1 0 0,-1 0 1 0 0,0 0-1 0 0,0 0 1 0 0,-1-1 0 0 0,12-18-1 0 0,-18 25-99 0 0,1 0 0 0 0,-1 0 1 0 0,0-1-1 0 0,0 1 0 0 0,0 0 0 0 0,0-1 0 0 0,-1 1 0 0 0,1-1 1 0 0,-1 1-1 0 0,1-1 0 0 0,-1 1 0 0 0,0-1 0 0 0,0 1 0 0 0,0-1 1 0 0,0 0-1 0 0,-1 1 0 0 0,1-1 0 0 0,-1 1 0 0 0,1-1 0 0 0,-1 1 0 0 0,0 0 1 0 0,0-1-1 0 0,0 1 0 0 0,0 0 0 0 0,-1-1 0 0 0,1 1 0 0 0,0 0 1 0 0,-1 0-1 0 0,0 0 0 0 0,1 0 0 0 0,-1 1 0 0 0,0-1 0 0 0,0 0 1 0 0,0 1-1 0 0,0-1 0 0 0,0 1 0 0 0,-5-3 0 0 0,1 2-132 0 0,0 0-1 0 0,0 0 1 0 0,0 0-1 0 0,0 1 1 0 0,0 0-1 0 0,0 0 1 0 0,0 1-1 0 0,-1-1 1 0 0,-7 2-1 0 0,-4 1-2626 0 0,-33 8 1 0 0,41-8 1024 0 0,0 0-2076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59 13823 0 0,'0'0'315'0'0,"6"-17"870"0"0,-6 16-985 0 0,1 0-1 0 0,0 0 1 0 0,-1 0 0 0 0,1 0-1 0 0,-1 0 1 0 0,0 0 0 0 0,1 0-1 0 0,-1 0 1 0 0,0 0-1 0 0,1 0 1 0 0,-1 0 0 0 0,0-1-1 0 0,0 1 1 0 0,0 0 0 0 0,0-2-1 0 0,-1 2-202 0 0,1 0-1 0 0,0 1 1 0 0,0-1-1 0 0,-1 1 1 0 0,1-1-1 0 0,0 1 1 0 0,-1-1 0 0 0,1 0-1 0 0,-1 1 1 0 0,1-1-1 0 0,-1 1 1 0 0,1 0-1 0 0,-1-1 1 0 0,1 1-1 0 0,-1-1 1 0 0,1 1-1 0 0,-1 0 1 0 0,1-1 0 0 0,-2 1-1 0 0,0-1 35 0 0,0 0 0 0 0,0 1-1 0 0,0-1 1 0 0,0 1 0 0 0,-1 0-1 0 0,1-1 1 0 0,0 1 0 0 0,0 0-1 0 0,-1 0 1 0 0,1 1 0 0 0,-2-1 0 0 0,-5 3 52 0 0,0 0 0 0 0,1 0 0 0 0,0 1 0 0 0,0 0 0 0 0,0 1 1 0 0,1 0-1 0 0,-12 9 0 0 0,-46 46-187 0 0,53-49 149 0 0,0 3-45 0 0,0 0 0 0 0,1 0 0 0 0,1 1 0 0 0,0 1 0 0 0,1 0 0 0 0,0 0 0 0 0,1 0 0 0 0,1 1 0 0 0,1 1 0 0 0,1-1 0 0 0,-7 34 0 0 0,11-44 0 0 0,1 0 0 0 0,-1-1 0 0 0,1 1 0 0 0,1 0 0 0 0,-1 0 0 0 0,1 0 0 0 0,0 0 0 0 0,1 0 0 0 0,-1 0 0 0 0,6 11 0 0 0,-5-14 0 0 0,0 1 0 0 0,1-1 0 0 0,0 0 0 0 0,0 0 0 0 0,0 0 0 0 0,0-1 0 0 0,1 1 0 0 0,-1-1 0 0 0,1 0 0 0 0,0 0 0 0 0,0 0 0 0 0,0 0 0 0 0,0-1 0 0 0,1 1 0 0 0,8 3 0 0 0,-2-3 29 0 0,0 0-1 0 0,0 0 1 0 0,1-1-1 0 0,-1-1 1 0 0,1 1-1 0 0,-1-2 1 0 0,1 0-1 0 0,-1 0 1 0 0,1-1-1 0 0,-1-1 1 0 0,0 1-1 0 0,14-5 1 0 0,-9 1 178 0 0,0 0 1 0 0,0-1 0 0 0,-1-1-1 0 0,1 0 1 0 0,-1-1 0 0 0,-1-1-1 0 0,23-17 1 0 0,-30 20-207 0 0,0 0 1 0 0,-1-1-1 0 0,0 1 0 0 0,0-1 0 0 0,-1-1 1 0 0,0 1-1 0 0,0-1 0 0 0,-1 0 0 0 0,1 0 1 0 0,-2 0-1 0 0,1 0 0 0 0,-1-1 0 0 0,2-12 1 0 0,-2 8-3 0 0,-2 1 1 0 0,1 0 0 0 0,-2 0 0 0 0,0-1 0 0 0,0 1 0 0 0,-1 0 0 0 0,-1-1-1 0 0,0 1 1 0 0,-4-16 0 0 0,2 19 4 0 0,0-1 0 0 0,0 1 0 0 0,0 0-1 0 0,-1 1 1 0 0,-1-1 0 0 0,1 1 0 0 0,-1 0 0 0 0,-1 0-1 0 0,0 1 1 0 0,0-1 0 0 0,0 2 0 0 0,-1-1 0 0 0,0 1 0 0 0,0 0-1 0 0,0 1 1 0 0,-10-5 0 0 0,7 4-291 0 0,1 2 0 0 0,-1-1 0 0 0,0 1 1 0 0,-1 1-1 0 0,-20-5 0 0 0,24 7-428 0 0,-1 0 0 0 0,0 1 0 0 0,0 0-1 0 0,0 0 1 0 0,0 1 0 0 0,0 0 0 0 0,-15 4 0 0 0,22-5-5348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30 17503 0 0,'-3'-16'803'0'0,"3"15"-778"0"0,0 1 0 0 0,0 0 0 0 0,0 0 1 0 0,0-1-1 0 0,0 1 0 0 0,0 0 0 0 0,0 0 0 0 0,0-1 1 0 0,0 1-1 0 0,0 0 0 0 0,0 0 0 0 0,0-1 0 0 0,0 1 1 0 0,0 0-1 0 0,0 0 0 0 0,0 0 0 0 0,0-1 0 0 0,1 1 1 0 0,-1 0-1 0 0,0 0 0 0 0,0 0 0 0 0,0-1 0 0 0,0 1 1 0 0,0 0-1 0 0,1 0 0 0 0,-1 0 0 0 0,0-1 0 0 0,0 1 1 0 0,0 0-1 0 0,1 0 0 0 0,-1 0 0 0 0,0 0 1 0 0,0 0-1 0 0,1 0 0 0 0,-1 0 0 0 0,0 0 0 0 0,0-1 1 0 0,1 1-1 0 0,-1 0 0 0 0,9-4 143 0 0,-8 3 213 0 0,-1 1 110 0 0,0 2-411 0 0,-1-1 0 0 0,0 1 0 0 0,0-1 0 0 0,0 1 1 0 0,0-1-1 0 0,0 0 0 0 0,0 1 0 0 0,0-1 0 0 0,-1 0 0 0 0,1 0 1 0 0,0 0-1 0 0,-3 2 0 0 0,-1 1-21 0 0,-40 40-42 0 0,-52 47-18 0 0,-36 13 1 0 0,-85 70 0 0 0,127-102 0 0 0,-32 29 0 0 0,101-80 0 0 0,2 1 0 0 0,0 1 0 0 0,1 1 0 0 0,2 1 0 0 0,-20 35 0 0 0,30-47 0 0 0,1 2 0 0 0,0-1 0 0 0,0 1 0 0 0,2-1 0 0 0,0 2 0 0 0,1-1 0 0 0,0 0 0 0 0,1 1 0 0 0,1-1 0 0 0,0 1 0 0 0,1-1 0 0 0,2 17 0 0 0,1-12 0 0 0,0-1 0 0 0,2 1 0 0 0,8 24 0 0 0,-9-33 0 0 0,1 0 0 0 0,0-1 0 0 0,1 1 0 0 0,0-1 0 0 0,1 0 0 0 0,14 16 0 0 0,-7-12 31 0 0,0 0 0 0 0,0-1 0 0 0,2-1 0 0 0,-1-1 0 0 0,1 0 1 0 0,1-1-1 0 0,0-1 0 0 0,1 0 0 0 0,28 9 0 0 0,-34-14-253 0 0,1 0 0 0 0,-1-2 1 0 0,1 0-1 0 0,0 0 0 0 0,0-1 1 0 0,22-1-1 0 0,-25-1-421 0 0,0 0 1 0 0,-1-1-1 0 0,1 0 0 0 0,-1-1 0 0 0,1 0 0 0 0,-1 0 0 0 0,0-1 1 0 0,0 0-1 0 0,14-9 0 0 0,10-10-1393 0 0,-2 1-11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15 13823 0 0,'2'-1'630'0'0,"51"-12"310"0"0,-51 12-564 0 0,-2 1 113 0 0,0 0 20 0 0,0 10 515 0 0,-3 0-721 0 0,1-1 0 0 0,-2 0-1 0 0,1 0 1 0 0,-1 0 0 0 0,-1-1-1 0 0,-7 13 1 0 0,-1 1 138 0 0,-27 46-161 0 0,-2-1 0 0 0,-3-3 0 0 0,-81 89 0 0 0,71-88-465 0 0,23-18-3832 0 0,29-40 2483 0 0,2-5-2 0 0,5-4 0 0 0,13-5 0 0 0,7-6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34 459 16671 0 0,'0'0'763'0'0,"0"0"-14"0"0,-9 10 141 0 0,8-8-787 0 0,-4 15 364 0 0,3-7-595 0 0,1 1-1 0 0,0-1 0 0 0,0 16 1 0 0,1-22-6 0 0,0-2-248 0 0,0-2-88 0 0,0 0-11 0 0,0 0-40 0 0,0 0-147 0 0,0 0-62 0 0,0 0-7 0 0,0 0 53 0 0,0 0 245 0 0,0 0 109 0 0,0 0 18 0 0,0 0 346 0 0,-1 0-1 0 0,0 0 1 0 0,1-1 0 0 0,-1 1 0 0 0,0 0 0 0 0,1 0 0 0 0,-1-1 0 0 0,1 1 0 0 0,-1 0 0 0 0,1-1 0 0 0,-1 1 0 0 0,1-1 0 0 0,-1 1 0 0 0,1 0-1 0 0,-1-1 1 0 0,1 1 0 0 0,-1-1 0 0 0,1 1 0 0 0,0-1 0 0 0,-1 0 0 0 0,1 1 0 0 0,0-1 0 0 0,0 1 0 0 0,-1-1 0 0 0,1 0 0 0 0,0 1 0 0 0,0-1-1 0 0,0 1 1 0 0,0-1 0 0 0,0 0 0 0 0,0 0 0 0 0,-1-25 1450 0 0,1 20-1351 0 0,1-5 31 0 0,1 0 1 0 0,0-1-1 0 0,1 1 0 0 0,0 0 0 0 0,1 0 0 0 0,9-19 1 0 0,3-10-379 0 0,10-18-439 0 0,-18 41 172 0 0,12-32 1 0 0,-14 31 299 0 0,-1 2 0 0 0,2-1 0 0 0,0 1 0 0 0,1 0 0 0 0,1 0 0 0 0,0 1 0 0 0,1 0 0 0 0,1 1 0 0 0,20-21 0 0 0,-26 29 247 0 0,1 0-1 0 0,0 1 1 0 0,0 0-1 0 0,1 0 1 0 0,-1 0-1 0 0,1 1 0 0 0,0 0 1 0 0,0 1-1 0 0,0-1 1 0 0,1 1-1 0 0,7-2 1 0 0,-3 2 25 0 0,0 1 1 0 0,0 0 0 0 0,0 1 0 0 0,0 0-1 0 0,1 1 1 0 0,-1 0 0 0 0,0 1 0 0 0,0 0-1 0 0,0 1 1 0 0,0 0 0 0 0,0 1 0 0 0,0 0-1 0 0,-1 1 1 0 0,1 1 0 0 0,-1 0 0 0 0,0 0-1 0 0,0 1 1 0 0,-1 0 0 0 0,0 1 0 0 0,17 14-1 0 0,-21-16-91 0 0,-1 1 0 0 0,0 0 0 0 0,0 0 0 0 0,0 0 0 0 0,0 0 0 0 0,-1 1 0 0 0,0-1 0 0 0,-1 1 0 0 0,1 0 0 0 0,-2 1 0 0 0,1-1 0 0 0,-1 0 0 0 0,0 1 0 0 0,0-1 0 0 0,-1 1 0 0 0,0 0 0 0 0,0 0 0 0 0,-1 8 0 0 0,-3 75 472 0 0,0 17 600 0 0,4-87-881 0 0,1 0-1 0 0,0 0 0 0 0,6 22 1 0 0,1-5-2126 0 0,-8-37 1636 0 0,0 5 184 0 0,-1-2-1254 0 0,0-3-2932 0 0,0-1-202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138 118 8287 0 0,'30'-22'701'0'0,"57"-39"15"0"0,-27 27 2639 0 0,-59 33-2335 0 0,-1 1-65 0 0,0 0-290 0 0,0 0-121 0 0,0 0-28 0 0,-12 9 508 0 0,-27 17 46 0 0,-73 55-237 0 0,100-71-601 0 0,-1 2-1 0 0,2-1 0 0 0,0 1 1 0 0,0 1-1 0 0,1 0 0 0 0,-10 18 1 0 0,12-16-156 0 0,-28 53 24 0 0,32-58-102 0 0,0 0 0 0 0,1 0 0 0 0,0 1 1 0 0,1-1-1 0 0,-2 14 0 0 0,4-21 2 0 0,0-1 0 0 0,0 1-1 0 0,0-1 1 0 0,0 1 0 0 0,1 0-1 0 0,-1-1 1 0 0,1 1 0 0 0,-1 0 0 0 0,1-1-1 0 0,0 1 1 0 0,0-1 0 0 0,0 0-1 0 0,0 1 1 0 0,1-1 0 0 0,-1 0 0 0 0,1 1-1 0 0,-1-1 1 0 0,1 0 0 0 0,0 0-1 0 0,-1 0 1 0 0,5 2 0 0 0,-3-1 5 0 0,0-1 0 0 0,1 0 1 0 0,-1-1-1 0 0,1 1 0 0 0,-1 0 0 0 0,1-1 0 0 0,0 0 1 0 0,-1 0-1 0 0,1 0 0 0 0,0 0 0 0 0,0 0 1 0 0,0-1-1 0 0,0 0 0 0 0,4 0 0 0 0,2-1 231 0 0,1-1 0 0 0,-1 0-1 0 0,1 0 1 0 0,-1-1 0 0 0,0-1 0 0 0,0 1 0 0 0,17-11-1 0 0,-4 1-190 0 0,42-32 0 0 0,-48 32-45 0 0,-1 0 0 0 0,-1-1 0 0 0,-1-1 0 0 0,0 0 0 0 0,0-1 0 0 0,11-19 0 0 0,-14 20-36 0 0,-8 11-34 0 0,0 0 0 0 0,-1 0 0 0 0,1 0 0 0 0,-1 0 0 0 0,0 0 0 0 0,0 0 0 0 0,0-1 0 0 0,0 1 0 0 0,-1-1 0 0 0,1 0 0 0 0,0-8 0 0 0,-3 10-36 0 0,1 0-1 0 0,-1-1 0 0 0,0 1 1 0 0,0 0-1 0 0,0 0 0 0 0,0 0 1 0 0,0 0-1 0 0,-1 0 0 0 0,-2-5 1 0 0,-1-1 56 0 0,1 2 50 0 0,0 0 0 0 0,0 0 1 0 0,-1 0-1 0 0,1 0 0 0 0,-2 1 0 0 0,1-1 0 0 0,-1 2 0 0 0,0-1 1 0 0,-10-8-1 0 0,10 11-151 0 0,0-1 1 0 0,0 1 0 0 0,0 0 0 0 0,0 1-1 0 0,-1-1 1 0 0,1 1 0 0 0,-1 0 0 0 0,1 1-1 0 0,-1-1 1 0 0,0 2 0 0 0,0-1-1 0 0,-7 0 1 0 0,-37 4-2034 0 0,49-2 964 0 0,2-1-253 0 0,0 0-51 0 0,0 0-11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64 156 17503 0 0,'-62'16'1992'0'0,"61"-16"-1621"0"0,1 0 117 0 0,0 0 21 0 0,0 1-480 0 0,0-1 0 0 0,0 0 1 0 0,1 1-1 0 0,-1-1 0 0 0,0 1 0 0 0,1-1 0 0 0,-1 0 0 0 0,1 1 0 0 0,-1-1 0 0 0,0 0 0 0 0,1 1 0 0 0,-1-1 1 0 0,1 0-1 0 0,-1 1 0 0 0,1-1 0 0 0,-1 0 0 0 0,1 0 0 0 0,-1 0 0 0 0,1 0 0 0 0,-1 0 0 0 0,2 1 1 0 0,11 1-63 0 0,26 0 661 0 0,-1-2-1 0 0,42-5 1 0 0,-40-1-575 0 0,0-1 0 0 0,43-15-1 0 0,-20 5-45 0 0,-15 4-7 0 0,56-12 0 0 0,-84 21-612 0 0,0 0 0 0 0,0-2 0 0 0,-1 0-1 0 0,1-1 1 0 0,29-16 0 0 0,-42 19-686 0 0,0-1 0 0 0,12-10 1 0 0,-18 14 1206 0 0,15-12-1956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 17503 0 0,'0'0'399'0'0,"-2"0"60"0"0,-15-1 374 0 0,14 0-820 0 0,0 1 0 0 0,1-1-1 0 0,-1 1 1 0 0,1 0 0 0 0,-1 0 0 0 0,0 0-1 0 0,1 1 1 0 0,-1-1 0 0 0,1 1-1 0 0,-1-1 1 0 0,1 1 0 0 0,-1 0 0 0 0,1 0-1 0 0,-1 0 1 0 0,1 0 0 0 0,0 0-1 0 0,-3 2 1 0 0,-2 3-16 0 0,1-1 0 0 0,1 1 1 0 0,-1 0-1 0 0,1 0 0 0 0,0 0 0 0 0,0 1 0 0 0,1-1 0 0 0,0 1 0 0 0,0 1 1 0 0,-3 7-1 0 0,-1 5 161 0 0,1 1 0 0 0,-6 32 0 0 0,-46 258 1447 0 0,46-264-1587 0 0,11-40-135 0 0,-1-1 0 0 0,1 1 0 0 0,1-1 1 0 0,-1 1-1 0 0,1 0 0 0 0,0-1 0 0 0,0 1 0 0 0,1 0 1 0 0,0 0-1 0 0,0 0 0 0 0,3 11 0 0 0,-3-16-166 0 0,1-1 1 0 0,0 1-1 0 0,0 0 0 0 0,0 0 0 0 0,0 0 1 0 0,0-1-1 0 0,0 1 0 0 0,1 0 0 0 0,-1-1 1 0 0,0 1-1 0 0,1-1 0 0 0,-1 0 0 0 0,1 1 1 0 0,2 0-1 0 0,0-2-1749 0 0,11-2-15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17503 0 0,'0'0'399'0'0,"0"0"60"0"0,0 0 21 0 0,0 0-59 0 0,1 1-276 0 0,0 0-143 0 0,0 1 0 0 0,-1-1-1 0 0,1 1 1 0 0,0-1 0 0 0,0 1-1 0 0,-1-1 1 0 0,1 1 0 0 0,0-1-1 0 0,-1 1 1 0 0,0 0 0 0 0,1-1-1 0 0,-1 1 1 0 0,0 0 0 0 0,0-1-1 0 0,0 1 1 0 0,0 0 0 0 0,0-1-1 0 0,0 1 1 0 0,-1 0 0 0 0,1-1 0 0 0,0 1-1 0 0,-1-1 1 0 0,-1 4 0 0 0,1 0 45 0 0,-7 26 445 0 0,-1-1-1 0 0,-2 0 1 0 0,-24 48-1 0 0,-56 81-537 0 0,33-62 102 0 0,41-69-64 0 0,11-19-44 0 0,0 0 0 0 0,1 1-1 0 0,0 0 1 0 0,-7 17 0 0 0,12-25-332 0 0,0 1 0 0 0,-1-1 1 0 0,1 0-1 0 0,0 1 0 0 0,0-1 1 0 0,1 1-1 0 0,-1 2 0 0 0,0-4 135 0 0,2 1-1773 0 0,6-2-24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17503 0 0,'-3'0'133'0'0,"-1"0"-1"0"0,1 1 1 0 0,0 0-1 0 0,0 0 1 0 0,-1 0-1 0 0,1 0 1 0 0,0 0-1 0 0,0 1 1 0 0,0-1-1 0 0,0 1 1 0 0,-5 3-1 0 0,7-3-119 0 0,0-1 1 0 0,0 0-1 0 0,0 1 0 0 0,0-1 0 0 0,0 1 0 0 0,0-1 1 0 0,0 1-1 0 0,0-1 0 0 0,1 1 0 0 0,-1 0 0 0 0,0-1 1 0 0,1 1-1 0 0,0 0 0 0 0,-1-1 0 0 0,1 1 0 0 0,0 0 1 0 0,0 0-1 0 0,0-1 0 0 0,0 1 0 0 0,0 0 0 0 0,0 0 1 0 0,1-1-1 0 0,-1 1 0 0 0,1 2 0 0 0,1 2-13 0 0,1 1 0 0 0,-1-1 0 0 0,1 0 0 0 0,0 0 0 0 0,1-1 0 0 0,-1 1 0 0 0,1-1 0 0 0,0 1 0 0 0,1-1 0 0 0,5 5 0 0 0,9 8 0 0 0,27 19 0 0 0,-25-22 0 0 0,21 19 6 0 0,163 134 60 0 0,-189-152 296 0 0,1 1-1 0 0,-2 0 0 0 0,0 1 1 0 0,-2 0-1 0 0,23 40 0 0 0,-28-43-134 0 0,-2 0 1 0 0,0 0-1 0 0,0 1 0 0 0,-2 0 0 0 0,1 0 0 0 0,-2 0 1 0 0,-1 0-1 0 0,0 0 0 0 0,0 18 0 0 0,-3-1-98 0 0,-1-1-1 0 0,-2 0 0 0 0,-1 0 1 0 0,-1 0-1 0 0,-2 0 1 0 0,-1-1-1 0 0,-2-1 1 0 0,-23 48-1 0 0,19-49-33 0 0,-2 0 0 0 0,-1-2 1 0 0,-1 0-1 0 0,-44 48 0 0 0,-221 188-7006 0 0,257-239 5718 0 0,15-13-6327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63 17503 0 0,'0'0'399'0'0,"0"0"60"0"0,0 0 21 0 0,-1 0-59 0 0,-5 0-204 0 0,38 6 1360 0 0,-2 0-746 0 0,7-5-349 0 0,1 0 1 0 0,64-9-1 0 0,73-21 1406 0 0,-89 13-1543 0 0,-44 8-803 0 0,-17 2-613 0 0,0 2-1 0 0,39-2 0 0 0,-55 7-2912 0 0,-9-1 1937 0 0</inkml:trace>
  <inkml:trace contextRef="#ctx0" brushRef="#br0" timeOffset="1">5 411 23039 0 0,'-2'-8'1125'0'0,"1"6"-935"0"0,0-6 592 0 0,1 7-759 0 0,1 1 0 0 0,-1-1-1 0 0,1 1 1 0 0,0-1 0 0 0,0 1-1 0 0,-1 0 1 0 0,1-1 0 0 0,0 1-1 0 0,0 0 1 0 0,0-1 0 0 0,-1 1-1 0 0,1 0 1 0 0,0 0 0 0 0,0 0-1 0 0,0-1 1 0 0,0 1 0 0 0,-1 0-1 0 0,2 0 1 0 0,6 1-23 0 0,0-1 0 0 0,-1 1 0 0 0,1 0 0 0 0,-1 1 0 0 0,1 0 0 0 0,9 3 0 0 0,13 3 0 0 0,12 1-594 0 0,1-3 0 0 0,0-1 0 0 0,0-2 0 0 0,0-3 0 0 0,0-1 0 0 0,76-11 0 0 0,-85 6-7256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343 102 4607 0 0,'0'0'102'0'0,"0"0"20"0"0,2-1 6 0 0,10-14 0 0 0,7-6 215 0 0,-14 15 305 0 0,1 0 0 0 0,-1 0 0 0 0,0 0 1 0 0,-1 0-1 0 0,1-1 0 0 0,-1 0 0 0 0,5-12 0 0 0,-9 17-136 0 0,0 2 0 0 0,0 0 0 0 0,0 0 0 0 0,0 0 0 0 0,0 0 0 0 0,0 0 0 0 0,0 0 0 0 0,0 0 0 0 0,0 0 0 0 0,0 0 0 0 0,0 0 0 0 0,-1 3-346 0 0,0-1 1 0 0,-1 0-1 0 0,1 0 0 0 0,-1-1 0 0 0,0 1 0 0 0,1 0 1 0 0,-5 2-1 0 0,5-2 40 0 0,-132 147 844 0 0,122-137-972 0 0,-25 24-78 0 0,7-9 0 0 0,-43 37 0 0 0,20-20 0 0 0,30-26-154 0 0,16-14-264 0 0,1 0 0 0 0,-1 1 0 0 0,-5 6 0 0 0,-6 5 316 0 0,16-15 440 0 0,1-1 136 0 0,0 0 34 0 0,1-1-65 0 0,36-18-268 0 0,-5 3-185 0 0,-14 7 44 0 0,0 1 1 0 0,0 1-1 0 0,1 1 0 0 0,0 0 0 0 0,31-4 0 0 0,-33 6 204 0 0,16-2 565 0 0,53-3-1 0 0,-66 8-802 0 0,-15 4 0 0 0,-1-1 0 0 0,8 2 0 0 0,0 2 0 0 0,-3 3 0 0 0,11 11-5 0 0,-15-17-54 0 0,-4-2-278 0 0,-1-1-138 0 0,0 0-33 0 0,0 0 66 0 0,2 0 292 0 0,7-2 134 0 0,-1-3 16 0 0,-8 5-18 0 0,1 0-1 0 0,-1 0 1 0 0,1-1 0 0 0,-1 1-1 0 0,0 0 1 0 0,1-1 0 0 0,-1 1-1 0 0,1 0 1 0 0,-1-1 0 0 0,1 1-1 0 0,-1-1 1 0 0,0 1-1 0 0,1 0 1 0 0,-1-1 0 0 0,0 1-1 0 0,0-1 1 0 0,1 1 0 0 0,-1-1-1 0 0,0 1 1 0 0,0-1-1 0 0,0 0 1 0 0,0 1 0 0 0,1-1-1 0 0,-1 1 1 0 0,0-2 0 0 0,1-5-435 0 0,0 5 100 0 0,2-2 109 0 0,-1-2-4695 0 0,-1-4-675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1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11975 0 0,'0'0'267'0'0,"0"0"42"0"0,0 0 17 0 0,0 0-28 0 0,-4 8-115 0 0,-2 1 269 0 0,0 0 0 0 0,-1-1 0 0 0,1 0 0 0 0,-2 0 0 0 0,-14 12-1 0 0,13-12-128 0 0,0 0-1 0 0,0 1 1 0 0,-12 17-1 0 0,5-3-311 0 0,-2 3-10 0 0,1 1 0 0 0,1 1 1 0 0,-19 44-1 0 0,1 14-1 0 0,-4-2 0 0 0,-4-2 0 0 0,-89 133 0 0 0,96-172 0 0 0,-75 74 0 0 0,81-89 0 0 0,24-22-201 0 0,14-23-3800 0 0,-2 6 2467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1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13823 0 0,'0'0'630'0'0,"0"0"-13"0"0,-1 1-393 0 0,0 0-179 0 0,0-1 0 0 0,0 1 0 0 0,0 0 0 0 0,0 0 0 0 0,-1-1 1 0 0,1 1-1 0 0,0-1 0 0 0,0 1 0 0 0,0-1 0 0 0,0 0 0 0 0,0 1 0 0 0,-1-1 0 0 0,1 0 0 0 0,0 0 0 0 0,0 0 1 0 0,-3 0-1 0 0,-7 2 1057 0 0,-11 16 905 0 0,18-14-1950 0 0,0 0 1 0 0,-1-1-1 0 0,-7 6 0 0 0,10-8-57 0 0,0 1 0 0 0,0-1 0 0 0,0 0 0 0 0,0 1 0 0 0,0-1 0 0 0,1 1 0 0 0,-1 0 0 0 0,0-1 0 0 0,-1 4 0 0 0,-19 18 0 0 0,17-17 0 0 0,1 0-266 0 0,3-5-1126 0 0,4 0-515 0 0,13 0-114 0 0,7-5-25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1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29 11975 0 0,'0'0'547'0'0,"0"0"-11"0"0,-8-1-323 0 0,4 0-106 0 0,-1 1 0 0 0,1-1 0 0 0,-1 1 0 0 0,1 0 0 0 0,-1 1 0 0 0,1-1 0 0 0,0 1 0 0 0,-1 0 0 0 0,1 0 0 0 0,0 0 0 0 0,-1 0 0 0 0,1 1 0 0 0,0 0 0 0 0,0 0 0 0 0,-6 4 0 0 0,-3 3 452 0 0,2 0 0 0 0,-1 1 0 0 0,-13 15 0 0 0,12-11-427 0 0,-1 1 41 0 0,0 1 0 0 0,1 0-1 0 0,1 1 1 0 0,1 1 0 0 0,-16 31-1 0 0,19-33-42 0 0,2 0-1 0 0,0 1 1 0 0,0-1-1 0 0,2 2 1 0 0,0-1-1 0 0,1 0 1 0 0,-1 20-1 0 0,4-33-134 0 0,0 1-1 0 0,0 0 0 0 0,0 0 1 0 0,1 0-1 0 0,0 0 1 0 0,0-1-1 0 0,0 1 0 0 0,1 0 1 0 0,-1-1-1 0 0,1 1 1 0 0,5 7-1 0 0,-6-9 56 0 0,1-1 0 0 0,0 1 0 0 0,0-1 0 0 0,0 1-1 0 0,1-1 1 0 0,-1 0 0 0 0,0 0 0 0 0,1 0 0 0 0,0-1 0 0 0,-1 1 0 0 0,1 0 0 0 0,0-1 0 0 0,0 0-1 0 0,0 1 1 0 0,0-1 0 0 0,0-1 0 0 0,0 1 0 0 0,0 0 0 0 0,4 0 0 0 0,5 0 36 0 0,0-1 0 0 0,-1 0 0 0 0,1 0 0 0 0,0-1 0 0 0,-1-1 0 0 0,1 0-1 0 0,0 0 1 0 0,-1-1 0 0 0,0-1 0 0 0,0 0 0 0 0,0 0 0 0 0,12-8 0 0 0,13-7-86 0 0,-6 3 0 0 0,36-26 0 0 0,-51 32 0 0 0,-1-2 0 0 0,1 0 0 0 0,-2-1 0 0 0,0-1 0 0 0,15-19 0 0 0,-23 26 0 0 0,-1 0 0 0 0,1-1 0 0 0,-1 1 0 0 0,0-1 0 0 0,-1 0 0 0 0,0 0 0 0 0,0-1 0 0 0,-1 1 0 0 0,0-1 0 0 0,0 1 0 0 0,-1-1 0 0 0,0 1 0 0 0,-1-15 0 0 0,0 18 1 0 0,-1-1-1 0 0,1 0 1 0 0,-1 1-1 0 0,0-1 1 0 0,0 1-1 0 0,-1-1 0 0 0,0 1 1 0 0,0 0-1 0 0,0 0 1 0 0,-1 0-1 0 0,-5-9 1 0 0,5 10-6 0 0,-1 0 0 0 0,1 0 0 0 0,-1 1 0 0 0,0 0 0 0 0,0-1 0 0 0,0 2 0 0 0,0-1 0 0 0,-1 0 0 0 0,1 1 0 0 0,-1 0 0 0 0,0 0 0 0 0,1 0 0 0 0,-8-1 0 0 0,-18-5-959 0 0,-52-6 0 0 0,56 5-918 0 0,45 4 1564 0 0,-6 1-395 0 0,19-2-2090 0 0,-16 4-2313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 5983 0 0,'0'0'274'0'0,"0"0"-6"0"0,-2-1-172 0 0,-5-1 224 0 0,7 2 35 0 0,-1 0 0 0 0,0 0 1 0 0,0 1-1 0 0,0-1 0 0 0,0 0 0 0 0,0 1 1 0 0,0-1-1 0 0,1 0 0 0 0,-1 1 0 0 0,0-1 1 0 0,0 1-1 0 0,0-1 0 0 0,1 1 1 0 0,-1-1-1 0 0,0 1 0 0 0,1 0 0 0 0,-1-1 1 0 0,0 2-1 0 0,-11 12 1627 0 0,-27 44-2550 0 0,-54 106 0 0 0,-11 74-58 0 0,17-3 626 0 0,83-223 14 0 0,-109 402-98 0 0,100-352 281 0 0,3 1-1 0 0,3 0 0 0 0,3 0 1 0 0,6 112-1 0 0,15-30 252 0 0,-12-115-669 0 0,1-1-1 0 0,19 52 0 0 0,-18-66-112 0 0,0 0 0 0 0,2-1-1 0 0,-1 0 1 0 0,2 0 0 0 0,21 24 0 0 0,-25-32 131 0 0,-1-1 1 0 0,1 0-1 0 0,1 0 1 0 0,-1 0-1 0 0,1-1 1 0 0,-1 0-1 0 0,1 0 1 0 0,0-1 0 0 0,1 0-1 0 0,-1 0 1 0 0,0-1-1 0 0,10 3 1 0 0,6-2-3440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1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55 13823 0 0,'0'0'315'0'0,"0"0"45"0"0,-7 6 353 0 0,-33 22-153 0 0,4 7 1116 0 0,35-34-1305 0 0,1-1 117 0 0,29 7 1045 0 0,0-7-1126 0 0,0 0-1 0 0,0-2 1 0 0,40-7 0 0 0,-6 1-330 0 0,-2 0 576 0 0,0-2 1 0 0,58-18-1 0 0,-52 11-644 0 0,107-14 0 0 0,73 13-11 0 0,-236 18 2 0 0,2-1 0 0 0,0 1 0 0 0,19 3 0 0 0,-22 0 0 0 0,-9 0 0 0 0,-5 1 0 0 0,-4 2 0 0 0,0-1 0 0 0,-1 1 0 0 0,1-1 0 0 0,-1-1 0 0 0,0 0 0 0 0,-1 0 0 0 0,-9 3 0 0 0,5-2 0 0 0,0 0 0 0 0,-14 9 0 0 0,15-7 0 0 0,0 0 0 0 0,1 2 0 0 0,0 0 0 0 0,0 0 0 0 0,1 1 0 0 0,0 0 0 0 0,-17 22 0 0 0,-112 158 0 0 0,53-66 0 0 0,-51 65 0 0 0,114-161-122 0 0,-60 68-1429 0 0,83-95-364 0 0,3-4-107 0 0,7-10-24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58 212 10135 0 0,'0'0'231'0'0,"0"-2"29"0"0,1-1-230 0 0,0 0 0 0 0,0 0 0 0 0,1 0 1 0 0,-1 0-1 0 0,1 0 0 0 0,-1 0 0 0 0,1 0 0 0 0,0 1 0 0 0,0-1 0 0 0,0 1 1 0 0,0-1-1 0 0,0 1 0 0 0,1 0 0 0 0,-1 0 0 0 0,1 0 0 0 0,3-2 0 0 0,8-8 23 0 0,-10 9-53 0 0,0 1 0 0 0,-1-1 0 0 0,1 1 0 0 0,0 0 0 0 0,6-2 0 0 0,-2 1 0 0 0,-7 2 56 0 0,-1 1 1 0 0,1-1-1 0 0,0 1 0 0 0,0-1 0 0 0,0 1 0 0 0,0 0 0 0 0,0 0 0 0 0,0-1 0 0 0,0 1 0 0 0,0 0 0 0 0,0 0 0 0 0,0 0 1 0 0,0 0-1 0 0,0 0 0 0 0,0 0 0 0 0,1 0 0 0 0,-2 1 19 0 0,0-1 0 0 0,0 0 0 0 0,1 0 1 0 0,-1 1-1 0 0,0-1 0 0 0,0 0 0 0 0,1 0 0 0 0,-1 1 0 0 0,0-1 1 0 0,0 0-1 0 0,0 0 0 0 0,0 1 0 0 0,1-1 0 0 0,-1 0 0 0 0,0 1 1 0 0,0-1-1 0 0,0 0 0 0 0,0 1 0 0 0,0-1 0 0 0,0 0 0 0 0,0 1 1 0 0,0-1-1 0 0,0 0 0 0 0,0 1 0 0 0,0-1 0 0 0,0 0 0 0 0,0 1 1 0 0,-7 19 3048 0 0,7-20-3123 0 0,-7 11-1 0 0,0-1 0 0 0,-1 0 0 0 0,0 0 0 0 0,-14 13 0 0 0,11-11 0 0 0,-20 25 0 0 0,27-31-1 0 0,-3 5 13 0 0,0-1 0 0 0,0-1 1 0 0,-1 0-1 0 0,0 0 0 0 0,-12 11 0 0 0,19-19 359 0 0,0-10 626 0 0,2 8-950 0 0,0-1-1 0 0,0 0 0 0 0,0 0 0 0 0,0 0 1 0 0,0 0-1 0 0,0 0 0 0 0,1 1 1 0 0,-1-1-1 0 0,1 1 0 0 0,-1-1 1 0 0,1 1-1 0 0,2-2 0 0 0,7-8-40 0 0,36-40-6 0 0,3 1 0 0 0,96-72 0 0 0,-142 119 0 0 0,59-41 0 0 0,-54 38 0 0 0,1 1 0 0 0,0 0 0 0 0,0 0 0 0 0,0 2 0 0 0,11-4 0 0 0,-11 6 0 0 0,-1 2 0 0 0,-8-1 0 0 0,0 0 0 0 0,0 0 0 0 0,-1 0 0 0 0,1 0 0 0 0,0 0 0 0 0,0 1 0 0 0,0-1 0 0 0,-1 0 0 0 0,1 0 0 0 0,0 1 0 0 0,0-1 0 0 0,0 1 0 0 0,-1-1 0 0 0,1 0 0 0 0,0 1 0 0 0,-1-1 0 0 0,1 1 0 0 0,-1 0 0 0 0,1-1 0 0 0,0 1 0 0 0,-1-1 0 0 0,1 2 0 0 0,1 1 0 0 0,31 19 0 0 0,-2-3 0 0 0,-30-18 0 0 0,0 0 0 0 0,1 0 0 0 0,-1 0 0 0 0,0 0 0 0 0,0 0 0 0 0,0 1 0 0 0,0-1 0 0 0,0 1 0 0 0,0-1 0 0 0,0 1 0 0 0,0-1 0 0 0,0 1 0 0 0,0 1 0 0 0,-1 0 0 0 0,-1 0 0 0 0,0 0 0 0 0,0-1 0 0 0,0 1 0 0 0,0 0 0 0 0,0-1 0 0 0,0 1 0 0 0,-1-1 0 0 0,1 1 0 0 0,-4 3 0 0 0,-23 24 0 0 0,13-15 0 0 0,-3 7 12 0 0,0 1-1 0 0,-18 32 0 0 0,-23 52-1701 0 0,55-99 1382 0 0,2-5 21 0 0,1 1-1 0 0,-1-1 0 0 0,1 1 1 0 0,-1 0-1 0 0,1 0 1 0 0,0 0-1 0 0,1 0 0 0 0,-1-1 1 0 0,0 6-1 0 0,1 0-736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 8287 0 0,'2'-1'191'0'0,"20"-6"558"0"0,-21 7-361 0 0,-2 1 110 0 0,-27 20 525 0 0,1 0 1 0 0,1 2 0 0 0,1 1 0 0 0,-22 29-1 0 0,43-48-963 0 0,-7 7 344 0 0,2 1 0 0 0,-15 23 0 0 0,22-32-355 0 0,0-1-1 0 0,1 0 0 0 0,-1 1 1 0 0,1-1-1 0 0,0 1 1 0 0,0-1-1 0 0,0 1 1 0 0,0-1-1 0 0,1 1 1 0 0,-1 0-1 0 0,1 0 1 0 0,0-1-1 0 0,0 1 0 0 0,1 0 1 0 0,-1-1-1 0 0,1 1 1 0 0,1 6-1 0 0,5 4-63 0 0,-3-12 31 0 0,-1-1 55 0 0,1 3 99 0 0,-2-3-99 0 0,-1 0 1 0 0,0 0 0 0 0,1 0-1 0 0,-1 0 1 0 0,1 0-1 0 0,-1 0 1 0 0,1 0 0 0 0,0-1-1 0 0,-1 1 1 0 0,1-1 0 0 0,0 1-1 0 0,-1-1 1 0 0,1 1-1 0 0,0-1 1 0 0,0 0 0 0 0,-1 0-1 0 0,1 0 1 0 0,0 0-1 0 0,0 0 1 0 0,-1 0 0 0 0,1-1-1 0 0,0 1 1 0 0,0-1 0 0 0,2 0-1 0 0,-2 0 14 0 0,0 1 0 0 0,1-1 0 0 0,-1 0 0 0 0,0 1 0 0 0,0-1 0 0 0,0-1 1 0 0,0 1-1 0 0,0 0 0 0 0,0 0 0 0 0,0-1 0 0 0,0 1 0 0 0,-1-1 0 0 0,1 1 0 0 0,0-1 0 0 0,-1 0 0 0 0,1 0 0 0 0,-1 0 0 0 0,0 1 0 0 0,0-1 0 0 0,1-1 0 0 0,-1 1 0 0 0,-1 0 0 0 0,1 0 0 0 0,1-3 0 0 0,4-8-147 0 0,8-17 62 0 0,-11 21 0 0 0,1 0 0 0 0,1 1 0 0 0,0-1 0 0 0,0 1 0 0 0,0 0 0 0 0,11-11 0 0 0,-4 8-133 0 0,-11 11-563 0 0,3-4-1089 0 0,-2 3-3649 0 0,-2 1-366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47 10135 0 0,'2'-15'464'0'0,"-1"13"-9"0"0,-1 0-295 0 0,-2-12 300 0 0,2 12 28 0 0,0 2 21 0 0,0-1-44 0 0,-1 0 0 0 0,0 0-1 0 0,0 0 1 0 0,1-1 0 0 0,-1 1-1 0 0,0 1 1 0 0,0-1 0 0 0,0 0-1 0 0,-2-1 1 0 0,1 8-456 0 0,1 0 1 0 0,0 0 0 0 0,0 0-1 0 0,0 0 1 0 0,1 0-1 0 0,1 12 1 0 0,-2 13 414 0 0,-2 3-58 0 0,-2 0 0 0 0,-1 0 0 0 0,-2 0 1 0 0,-1-1-1 0 0,-1 0 0 0 0,-2 0 0 0 0,-2-2 1 0 0,-1 1-1 0 0,-29 45 0 0 0,24-49-351 0 0,-44 47-1 0 0,-32 20-118 0 0,28-30-1603 0 0,-23 26-4807 0 0,77-79 4978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8 132 11975 0 0,'-5'2'161'0'0,"2"-2"349"0"0,3-1 2587 0 0,9-6-2714 0 0,-1 2 0 0 0,1-1-1 0 0,1 1 1 0 0,-1 0 0 0 0,1 1-1 0 0,0 0 1 0 0,12-3 0 0 0,77-14 1783 0 0,-79 18-1762 0 0,119-11 1751 0 0,-19 3-1926 0 0,-101 8-1577 0 0,-1-1 1 0 0,0 0 0 0 0,0-1-1 0 0,23-11 1 0 0,-21 7-5132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10135 0 0,'0'0'231'0'0,"0"0"29"0"0,0 0 19 0 0,-4 1 7 0 0,-28 3 101 0 0,1 2-1 0 0,0 1 1 0 0,0 1-1 0 0,0 2 1 0 0,1 0-1 0 0,1 3 1 0 0,-31 16-1 0 0,41-18 39 0 0,1 1 1 0 0,0 1-1 0 0,1 1 0 0 0,-26 25 0 0 0,32-27-287 0 0,0 0 0 0 0,1 1 0 0 0,1 0 0 0 0,0 0 0 0 0,1 1 0 0 0,-12 29 0 0 0,18-39-129 0 0,1 0 0 0 0,0 0 0 0 0,0 0-1 0 0,1 1 1 0 0,-1-1 0 0 0,1 0 0 0 0,0 0-1 0 0,0 0 1 0 0,0 1 0 0 0,1-1 0 0 0,1 8 0 0 0,-2-11 0 0 0,1 1 0 0 0,-1-1 1 0 0,1 1-1 0 0,-1-1 0 0 0,1 0 1 0 0,0 1-1 0 0,-1-1 1 0 0,1 0-1 0 0,0 1 0 0 0,0-1 1 0 0,0 0-1 0 0,0 0 0 0 0,0 0 1 0 0,0 0-1 0 0,0 0 1 0 0,1 0-1 0 0,-1 0 0 0 0,0 0 1 0 0,0 0-1 0 0,1 0 0 0 0,-1-1 1 0 0,1 1-1 0 0,-1-1 0 0 0,0 1 1 0 0,1-1-1 0 0,-1 1 1 0 0,1-1-1 0 0,-1 0 0 0 0,1 0 1 0 0,0 0-1 0 0,-1 1 0 0 0,1-2 1 0 0,-1 1-1 0 0,1 0 1 0 0,1 0-1 0 0,9-4 247 0 0,-1 1 0 0 0,0-2 0 0 0,0 1 0 0 0,0-1 0 0 0,15-10 0 0 0,16-8-187 0 0,-18 13-79 0 0,-2 0 0 0 0,0-2 0 0 0,0-1 0 0 0,-1-1 0 0 0,-1-1 0 0 0,0 0 0 0 0,17-19 0 0 0,-36 33-311 0 0,-2 6-126 0 0,1 0 0 0 0,-1 0-1 0 0,0 0 1 0 0,-3 9 0 0 0,-3 16-2574 0 0,7-17-2097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125 131 11975 0 0,'13'-4'758'0'0,"-18"8"700"0"0,-21 9 94 0 0,-56 11 80 0 0,81-24-1544 0 0,0 0 1 0 0,0 1-1 0 0,0-1 0 0 0,0 0 0 0 0,0 0 0 0 0,0 0 0 0 0,0 0 0 0 0,0 0 0 0 0,0 0 1 0 0,0 0-1 0 0,0 0 0 0 0,-1-1 0 0 0,0 1 0 0 0,-6-2 561 0 0,10 1-629 0 0,0 0 0 0 0,0 0 0 0 0,-1 0-1 0 0,1 0 1 0 0,0-1 0 0 0,0 1 0 0 0,2-4 0 0 0,2 0-14 0 0,16-11-14 0 0,2 1 1 0 0,0 0-1 0 0,0 2 0 0 0,40-15 0 0 0,-26 14 169 0 0,1 2-1 0 0,60-11 1 0 0,-68 18 240 0 0,1 1 1 0 0,0 2-1 0 0,51 2 0 0 0,-83 0-402 0 0,0 0 0 0 0,1 0 0 0 0,-1 0 0 0 0,0 0 0 0 0,1 0 0 0 0,-1 0 0 0 0,1 0 0 0 0,-1 0-1 0 0,0 1 1 0 0,1-1 0 0 0,-1 0 0 0 0,0 0 0 0 0,1 0 0 0 0,-1 0 0 0 0,0 1 0 0 0,1-1 0 0 0,-1 0 0 0 0,0 0 0 0 0,0 1-1 0 0,1-1 1 0 0,-1 0 0 0 0,0 0 0 0 0,0 1 0 0 0,1-1 0 0 0,-1 0 0 0 0,0 1 0 0 0,0-1 0 0 0,0 0 0 0 0,0 1 0 0 0,1-1 0 0 0,-1 1-1 0 0,0-1 1 0 0,0 0 0 0 0,0 1 0 0 0,0-1 0 0 0,0 0 0 0 0,0 1 0 0 0,0-1 0 0 0,0 1 0 0 0,0-1 0 0 0,0 0 0 0 0,0 1 0 0 0,0-1-1 0 0,0 0 1 0 0,-1 1 0 0 0,1-1 0 0 0,0 0 0 0 0,0 1 0 0 0,0-1 0 0 0,0 0 0 0 0,-1 1 0 0 0,1-1 0 0 0,0 0 0 0 0,0 1 0 0 0,-1-1-1 0 0,1 0 1 0 0,0 0 0 0 0,-1 1 0 0 0,0 1-147 0 0,-1 1 1 0 0,1-1-1 0 0,-1 0 0 0 0,1 1 0 0 0,-1-1 0 0 0,0 0 0 0 0,0 0 0 0 0,-2 2 1 0 0,-6 6-285 0 0,8-9 390 0 0,-19 29-70 0 0,20-28 45 0 0,0 0-1 0 0,0 0 1 0 0,0 0 0 0 0,0 0-1 0 0,0 0 1 0 0,1 0 0 0 0,-1 0-1 0 0,1 0 1 0 0,-1 0 0 0 0,1 1 0 0 0,0-1-1 0 0,0 0 1 0 0,0 3 0 0 0,0-4-134 0 0,0-1 1 0 0,1 0 0 0 0,-1 1-1 0 0,0-1 1 0 0,0 0 0 0 0,1 1-1 0 0,-1-1 1 0 0,0 0 0 0 0,0 1-1 0 0,1-1 1 0 0,-1 0 0 0 0,0 0-1 0 0,1 1 1 0 0,-1-1 0 0 0,0 0-1 0 0,1 0 1 0 0,-1 0 0 0 0,0 1-1 0 0,1-1 1 0 0,-1 0 0 0 0,1 0-1 0 0,1 1-927 0 0,7 3-4486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10135 0 0,'0'0'231'0'0,"0"0"29"0"0,0 0 19 0 0,-12 11 899 0 0,-19 10 2125 0 0,26-17-3043 0 0,-1-1-1 0 0,1 0 1 0 0,0 1-1 0 0,0 0 1 0 0,0 0 0 0 0,-7 9-1 0 0,-17 27-88 0 0,20-25 140 0 0,0-2-1 0 0,-21 24 1 0 0,17-26-5 0 0,1 0 1 0 0,-16 10-1 0 0,-10 4-6311 0 0,37-25 5798 0 0,-12 10-5407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202 145 13823 0 0,'-17'11'172'0'0,"0"0"0"0"0,1 0 0 0 0,1 1 0 0 0,0 1 0 0 0,-14 15 0 0 0,9-8 68 0 0,-30 22 0 0 0,28-24-240 0 0,52-42 0 0 0,-12 5 0 0 0,1 1 0 0 0,1 0 0 0 0,36-23 0 0 0,54-35-365 0 0,29-19 116 0 0,-138 95 307 0 0,3-3 212 0 0,0 0 0 0 0,0 1 0 0 0,0 0 0 0 0,0 0 0 0 0,0 0 0 0 0,1 0 1 0 0,-1 1-1 0 0,5-1 0 0 0,-8 3-255 0 0,0 0 0 0 0,0 0 0 0 0,0 1 0 0 0,0-1 0 0 0,0 0 0 0 0,0 1 0 0 0,-1-1 0 0 0,1 1 0 0 0,-1-1 0 0 0,1 3 0 0 0,0 1-15 0 0,0 1 0 0 0,-1-1 0 0 0,0 0 0 0 0,0 0 0 0 0,0 1 0 0 0,-2 9 0 0 0,0 9 0 0 0,-3 36 931 0 0,5-60-422 0 0,0 0-134 0 0,2 11-2118 0 0,2 5 1587 0 0,-4-15-569 0 0,0-1-246 0 0,0 0-42 0 0,0 0-10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17503 0 0,'0'0'399'0'0,"-8"1"540"0"0,6-1-900 0 0,0 1 1 0 0,0 0 0 0 0,0 0 0 0 0,0 0 0 0 0,1 0-1 0 0,-1 0 1 0 0,0 0 0 0 0,1 1 0 0 0,-1-1 0 0 0,1 1-1 0 0,-1-1 1 0 0,1 1 0 0 0,0-1 0 0 0,-1 1 0 0 0,0 2-1 0 0,-17 32-141 0 0,12-23 150 0 0,-109 216-48 0 0,-70 127 0 0 0,49-151 81 0 0,24-39-991 0 0,93-137-1054 0 0,13-19 941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9671 0 0,'0'0'440'0'0,"0"0"-5"0"0,-1 1-279 0 0,-6 2 55 0 0,5-2 791 0 0,0 0-624 0 0,0 1-1 0 0,0 0 0 0 0,1 0 0 0 0,-1 0 1 0 0,1 0-1 0 0,-1 1 0 0 0,1-1 0 0 0,0 0 1 0 0,0 0-1 0 0,0 1 0 0 0,-2 4 1 0 0,2-4-478 0 0,-2 6 86 0 0,1 0-1 0 0,0 0 1 0 0,0 1 0 0 0,1-1-1 0 0,0 1 1 0 0,0 0-1 0 0,2 18 1 0 0,3 4-70 0 0,8 33-1 0 0,-6-35 31 0 0,33 123-120 0 0,69 212 733 0 0,-94-324-478 0 0,68 153 337 0 0,-59-144-412 0 0,7 6-450 0 0,-29-54-264 0 0,1-1-216 0 0,4 8-40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17503 0 0,'0'0'399'0'0,"0"0"60"0"0,0 0 21 0 0,0 0-59 0 0,1-1-276 0 0,3-2-143 0 0,0 1 0 0 0,0 1-1 0 0,0-1 1 0 0,0 1 0 0 0,0-1 0 0 0,0 1-1 0 0,0 0 1 0 0,6 0 0 0 0,12-4-2 0 0,106-25 0 0 0,142-16 0 0 0,-220 39-66 0 0,54-6 209 0 0,-88 12-324 0 0,0 1-1 0 0,0 0 1 0 0,0 2 0 0 0,22 3 0 0 0,-34-4-209 0 0,-1 0-1 0 0,1 0 1 0 0,-1 0 0 0 0,1 0-1 0 0,-1 1 1 0 0,1 0 0 0 0,5 4-1 0 0,-7-5-1341 0 0,-2 0-253 0 0,0 2 1564 0 0,0-1 1 0 0,1 0-1 0 0,-1 0 0 0 0,0 1 1 0 0,-1-1-1 0 0,1 0 0 0 0,0 1 1 0 0,-1-1-1 0 0,1 0 1 0 0,-1 0-1 0 0,0 0 0 0 0,0 1 1 0 0,-1 1-1 0 0,-18 24-2176 0 0,3-5 2510 0 0,0-4 3253 0 0,16-18-1692 0 0,1-1 50 0 0,0 1-1262 0 0,0 0 1 0 0,0 0-1 0 0,0 0 1 0 0,0-1 0 0 0,0 1-1 0 0,1 0 1 0 0,-1 0-1 0 0,0-1 1 0 0,0 1 0 0 0,1 0-1 0 0,-1 0 1 0 0,0-1-1 0 0,1 1 1 0 0,-1 0 0 0 0,0-1-1 0 0,1 1 1 0 0,0 0-1 0 0,1 1-101 0 0,0-1-1 0 0,0 0 0 0 0,0 0 0 0 0,1 1 0 0 0,-1-2 1 0 0,0 1-1 0 0,0 0 0 0 0,0 0 0 0 0,1-1 1 0 0,-1 1-1 0 0,0-1 0 0 0,1 0 0 0 0,-1 0 1 0 0,0 0-1 0 0,1 0 0 0 0,-1 0 0 0 0,1 0 1 0 0,3-1-1 0 0,5-2 259 0 0,0 0 0 0 0,17-8 0 0 0,-15 6 15 0 0,15-4 116 0 0,-22 8-543 0 0,1-1-1 0 0,-1 1 1 0 0,0-2 0 0 0,0 1-1 0 0,0-1 1 0 0,0 0-1 0 0,-1 0 1 0 0,1 0 0 0 0,7-7-1 0 0,-8 3-6 0 0,-5 7 0 0 0,0-1 0 0 0,0 1 0 0 0,0 0 0 0 0,0 0 0 0 0,0 0 0 0 0,0 0 0 0 0,0-1 0 0 0,0 1 0 0 0,0 0 0 0 0,-1 0 0 0 0,1 0 0 0 0,0 0 0 0 0,0-1 0 0 0,0 1 0 0 0,0 0 0 0 0,0 0 0 0 0,0 0 0 0 0,0 0 0 0 0,0 0 0 0 0,-1-1 0 0 0,1 1 0 0 0,0 0 0 0 0,0 0 0 0 0,0 0 0 0 0,0 0 0 0 0,0 0 0 0 0,-1 0 0 0 0,1 0 0 0 0,0 0 0 0 0,0 0 0 0 0,0 0 0 0 0,0 0 0 0 0,-1 0 0 0 0,-1-1 0 0 0,0 1 0 0 0,1 0 0 0 0,-1 1 0 0 0,0-1 0 0 0,0 0 0 0 0,0 0 0 0 0,1 1 0 0 0,-1-1 0 0 0,0 1 0 0 0,0 0 0 0 0,-2 1 0 0 0,-23 13 0 0 0,19-10 0 0 0,-156 107 0 0 0,119-79 0 0 0,32-23 0 0 0,-1 0 0 0 0,2 1 0 0 0,-16 17 0 0 0,28-28 0 0 0,0 1 0 0 0,-1-1 0 0 0,1 0 0 0 0,-1 1 0 0 0,1-1 0 0 0,0 1 0 0 0,-1-1 0 0 0,1 1 0 0 0,0-1 0 0 0,0 1 0 0 0,-1-1 0 0 0,1 1 0 0 0,0-1 0 0 0,0 1 0 0 0,0-1 0 0 0,0 1 0 0 0,-1 0 0 0 0,2 0 6 0 0,0 0 0 0 0,0 0-1 0 0,0 0 1 0 0,0 0 0 0 0,0 0 0 0 0,0 0-1 0 0,0 0 1 0 0,1-1 0 0 0,-1 1-1 0 0,0 0 1 0 0,0-1 0 0 0,1 1 0 0 0,-1-1-1 0 0,0 0 1 0 0,3 1 0 0 0,23 5-1391 0 0,-3-6-5082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99 13823 0 0,'0'0'315'0'0,"0"0"45"0"0,0 0 21 0 0,0 0-49 0 0,-7-6-208 0 0,2 2-124 0 0,0 1 0 0 0,-1 0 0 0 0,1 0 0 0 0,-1 1 0 0 0,0-1 0 0 0,1 1 0 0 0,-1 1 0 0 0,0-1 0 0 0,-11-1 0 0 0,-6 1 0 0 0,-29 0 0 0 0,13 1 0 0 0,21 0 287 0 0,0 0-1 0 0,0-1 0 0 0,0-1 1 0 0,-30-10-1 0 0,47 13 157 0 0,21-13-278 0 0,-9 8-165 0 0,1 1 0 0 0,0 0 0 0 0,-1 1 0 0 0,1 0 0 0 0,14-2 0 0 0,-4 3 0 0 0,44 0 0 0 0,-61 2 96 0 0,0 0 1 0 0,0 0-1 0 0,0 1 0 0 0,0 0 0 0 0,0 0 0 0 0,0 0 0 0 0,0 1 0 0 0,6 2 1 0 0,-9-3-62 0 0,-1 0 0 0 0,1 0 0 0 0,-1 0 0 0 0,0 0 0 0 0,1 0 0 0 0,-1 1 0 0 0,0-1 0 0 0,0 0 0 0 0,0 1 0 0 0,0-1 0 0 0,0 1 1 0 0,0-1-1 0 0,0 1 0 0 0,0-1 0 0 0,-1 1 0 0 0,1-1 0 0 0,-1 1 0 0 0,1 0 0 0 0,-1-1 0 0 0,1 1 0 0 0,-1 0 0 0 0,0-1 0 0 0,0 1 0 0 0,0 0 1 0 0,0 0-1 0 0,0-1 0 0 0,0 1 0 0 0,-1 2 0 0 0,-2 10 1 0 0,0 1 0 0 0,-1-1 1 0 0,0 0-1 0 0,-10 20 0 0 0,-30 53-66 0 0,32-65 44 0 0,-27 46 346 0 0,-3-2 0 0 0,-3-2 0 0 0,-76 84 0 0 0,62-81-282 0 0,-52 57-1092 0 0,32-49-5099 0 0,71-69 4066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138 101 13823 0 0,'-2'1'202'0'0,"0"1"-21"0"0,0-1 0 0 0,0 1-1 0 0,0-1 1 0 0,0 0 0 0 0,0 0 0 0 0,0 0-1 0 0,0 0 1 0 0,-1 0 0 0 0,1-1-1 0 0,0 1 1 0 0,-5 0 0 0 0,94-19 3185 0 0,43-21-3792 0 0,-96 28 691 0 0,-5 3-265 0 0,-19 6 0 0 0,-1 0 0 0 0,0-1 0 0 0,1 0 0 0 0,-1-1 0 0 0,0 0 0 0 0,16-10 0 0 0,-19 9 75 0 0,-5 4 308 0 0,-12 11 623 0 0,-125 99-420 0 0,81-67-564 0 0,32-25-22 0 0,-24 18 0 0 0,2 2 0 0 0,-76 80 0 0 0,114-109-106 0 0,1-1-1 0 0,-9 17 1 0 0,14-23-31 0 0,0 0-1 0 0,0 1 1 0 0,1-1 0 0 0,-1 1 0 0 0,0-1 0 0 0,1 1 0 0 0,-1-1 0 0 0,1 1-1 0 0,-1 0 1 0 0,1-1 0 0 0,0 1 0 0 0,0-1 0 0 0,-1 1 0 0 0,1 0-1 0 0,0-1 1 0 0,1 1 0 0 0,-1 0 0 0 0,0-1 0 0 0,0 1 0 0 0,1-1 0 0 0,-1 1-1 0 0,1 0 1 0 0,-1-1 0 0 0,1 1 0 0 0,1 1 0 0 0,9 6-6346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224 438 13823 0 0,'-28'31'617'0'0,"18"-19"-319"0"0,0-1 1 0 0,-14 11-1 0 0,18-17 173 0 0,0 0 0 0 0,-1-1-1 0 0,0 0 1 0 0,0 0 0 0 0,0-1-1 0 0,0 0 1 0 0,-1 0 0 0 0,-11 2-1 0 0,16-4-280 0 0,0 0 0 0 0,0 0 0 0 0,0-1 0 0 0,0 0 0 0 0,0 0 0 0 0,0 0 0 0 0,0 0 0 0 0,0 0-1 0 0,0 0 1 0 0,0-1 0 0 0,0 1 0 0 0,0-1 0 0 0,0 0 0 0 0,0 0 0 0 0,0 0 0 0 0,0 0 0 0 0,0-1 0 0 0,1 1 0 0 0,-1-1 0 0 0,0 0-1 0 0,1 0 1 0 0,0 0 0 0 0,-1 0 0 0 0,-2-3 0 0 0,4 4-149 0 0,1 0 1 0 0,-1 0-1 0 0,1 0 0 0 0,-1-1 1 0 0,1 1-1 0 0,0 0 0 0 0,0 0 1 0 0,0 0-1 0 0,-1 0 0 0 0,1 0 1 0 0,0 0-1 0 0,0 0 0 0 0,0 0 1 0 0,1-1-1 0 0,-1 1 0 0 0,0 0 1 0 0,0 0-1 0 0,1 0 0 0 0,-1 0 1 0 0,1-2-1 0 0,11-20 315 0 0,-3 9-356 0 0,1 2 0 0 0,0-1 0 0 0,1 1 0 0 0,0 1 0 0 0,1 0 0 0 0,0 0 0 0 0,1 1 0 0 0,16-10 0 0 0,118-58 0 0 0,-142 76 0 0 0,354-178-2924 0 0,-218 108 1670 0 0,-70 37-280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1031 10135 0 0,'-1'1'464'0'0,"-17"13"15"0"0,6-5 175 0 0,0 0 1 0 0,0 2-1 0 0,-20 22 0 0 0,31-32-142 0 0,1-1 0 0 0,0 0 0 0 0,0 0 0 0 0,1-3-368 0 0,0 1-1 0 0,0 0 0 0 0,0-1 0 0 0,0 1 1 0 0,0 0-1 0 0,0 0 0 0 0,0-1 1 0 0,4-2-1 0 0,-1-2 103 0 0,30-46 766 0 0,2 3 0 0 0,59-65 0 0 0,97-82 153 0 0,-162 168-1174 0 0,214-205 9 0 0,14 17 0 0 0,-90 100 0 0 0,-158 110 0 0 0,-10 7 0 0 0,61-38 6 0 0,-55 35-14 0 0,-1 0 0 0 0,1 0 1 0 0,0 1-1 0 0,0 0 0 0 0,1 0 0 0 0,-1 0 1 0 0,0 1-1 0 0,10-2 0 0 0,-16 4-18 0 0,0-1-1 0 0,1 0 0 0 0,-1 0 1 0 0,0 0-1 0 0,1 0 1 0 0,-1 0-1 0 0,0 0 1 0 0,1 1-1 0 0,-1-1 0 0 0,0 0 1 0 0,0 0-1 0 0,1 1 1 0 0,-1-1-1 0 0,0 0 1 0 0,0 0-1 0 0,1 1 0 0 0,-1-1 1 0 0,0 0-1 0 0,0 0 1 0 0,0 1-1 0 0,0-1 1 0 0,1 0-1 0 0,-1 1 0 0 0,0-1 1 0 0,0 0-1 0 0,0 1 1 0 0,0-1-1 0 0,0 0 1 0 0,0 1-1 0 0,0-1 0 0 0,0 0 1 0 0,0 1-1 0 0,0 11-416 0 0,-4 1 350 0 0,0 1 0 0 0,-1-1 1 0 0,-1 0-1 0 0,0 0 0 0 0,-11 16 0 0 0,0 3 42 0 0,-162 300 51 0 0,117-221 0 0 0,25-39 0 0 0,2 1 0 0 0,-27 89 0 0 0,51-125-396 0 0,-9 23-1044 0 0,19-58 427 0 0,1-2-10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15663 0 0,'0'0'356'0'0,"0"0"50"0"0,0 0 20 0 0,0 0-42 0 0,2 0-250 0 0,47-14-123 0 0,207-56-8 0 0,-165 48-1160 0 0,-48 12-4630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5:5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78 13823 0 0,'-3'-1'55'0'0,"-4"-1"188"0"0,1 0 0 0 0,-1 0 0 0 0,1 1 0 0 0,-1-1-1 0 0,-8 1 1 0 0,14 1-232 0 0,-1 0 0 0 0,1 0 0 0 0,0 0 0 0 0,0 0 0 0 0,0 0 0 0 0,0 1 0 0 0,0-1 0 0 0,0 0 0 0 0,0 1 0 0 0,0-1 0 0 0,0 1 0 0 0,0-1 0 0 0,0 1 0 0 0,0-1 0 0 0,0 1-1 0 0,0 0 1 0 0,0 0 0 0 0,1-1 0 0 0,-1 1 0 0 0,0 0 0 0 0,0 0 0 0 0,1 0 0 0 0,-1 0 0 0 0,1 0 0 0 0,-1 0 0 0 0,1 0 0 0 0,-1 0 0 0 0,1 0 0 0 0,-1 0 0 0 0,1 0 0 0 0,0 0 0 0 0,0 0 0 0 0,0 0 0 0 0,-1 2 0 0 0,1-1 41 0 0,-1 10 405 0 0,0 0 1 0 0,0 0-1 0 0,1 0 0 0 0,3 15 0 0 0,-1 5 301 0 0,1 12-555 0 0,3 0 0 0 0,18 70-1 0 0,-21-106-113 0 0,0 1-1 0 0,0-1 1 0 0,1 0-1 0 0,8 12 1 0 0,-12-19 399 0 0,0-1 21 0 0,0 0-66 0 0,4-1-423 0 0,-1 0 1 0 0,0-1-1 0 0,0 1 1 0 0,0-1-1 0 0,0 0 1 0 0,0 0-1 0 0,0 0 1 0 0,0 0-1 0 0,-1 0 1 0 0,5-6-1 0 0,-6 8-8 0 0,6-9 365 0 0,0 1-1 0 0,-1-1 0 0 0,7-11 1 0 0,9-12 77 0 0,62-81-438 0 0,-54 78-648 0 0,1 2 0 0 0,51-42 0 0 0,1 13-1249 0 0,-70 54 113 0 0,1 1 0 0 0,19-9 0 0 0,-20 11-3687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128 100 10135 0 0,'0'0'464'0'0,"0"0"-9"0"0,8 4 588 0 0,-4-2-677 0 0,1-1 0 0 0,0 0-1 0 0,-1 0 1 0 0,1 0 0 0 0,0-1 0 0 0,0 1 0 0 0,0-1 0 0 0,8-1 0 0 0,41-7 904 0 0,-48 7-1171 0 0,157-31 2393 0 0,-136 26-2359 0 0,37-12 0 0 0,-54 15-344 0 0,1-2 0 0 0,-1 1 0 0 0,0-1-1 0 0,0-1 1 0 0,0 0 0 0 0,9-8 0 0 0,-18 13-231 0 0,-7 1 320 0 0,-1 0 0 0 0,0 0 0 0 0,1 1 0 0 0,-1 0 1 0 0,0 0-1 0 0,1 0 0 0 0,-1 1 0 0 0,-6 3 1 0 0,-34 14 159 0 0,2 3 0 0 0,0 2 0 0 0,1 2 0 0 0,2 1 0 0 0,1 3 0 0 0,-66 60 0 0 0,84-66 84 0 0,0 2-1 0 0,2 0 1 0 0,0 2 0 0 0,-20 37-1 0 0,39-60-136 0 0,-1-1 0 0 0,1 1-1 0 0,0 0 1 0 0,0 0 0 0 0,-2 10 0 0 0,4-14 8 0 0,0 0 0 0 0,0 0 0 0 0,0-1 0 0 0,0 1 0 0 0,0 0 0 0 0,0 0 0 0 0,0 0 1 0 0,0 0-1 0 0,0 0 0 0 0,0-1 0 0 0,0 1 0 0 0,0 0 0 0 0,1 0 0 0 0,-1 0 0 0 0,0-1 0 0 0,1 1 1 0 0,-1 0-1 0 0,1 0 0 0 0,-1-1 0 0 0,1 1 0 0 0,-1 0 0 0 0,1-1 0 0 0,-1 1 0 0 0,1 0 1 0 0,0-1-1 0 0,-1 1 0 0 0,1-1 0 0 0,0 1 0 0 0,-1-1 0 0 0,1 1 0 0 0,0-1 0 0 0,0 0 1 0 0,-1 1-1 0 0,1-1 0 0 0,0 0 0 0 0,0 0 0 0 0,0 1 0 0 0,0-1 0 0 0,0 0 0 0 0,-1 0 0 0 0,1 0 1 0 0,0 0-1 0 0,0 0 0 0 0,1-1 0 0 0,4 1-298 0 0,0-1-1 0 0,0 0 1 0 0,0-1-1 0 0,-1 1 1 0 0,1-1 0 0 0,-1-1-1 0 0,1 1 1 0 0,9-6-1 0 0,6-3-2384 0 0,17-6-2278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102 476 10135 0 0,'-1'2'464'0'0,"-11"15"176"0"0,6-8-274 0 0,0 0-1 0 0,0 0 1 0 0,-1-1 0 0 0,-13 12-1 0 0,20-19-217 0 0,-1-1-1 0 0,1 1 1 0 0,-1-1-1 0 0,0 1 1 0 0,0-1 0 0 0,1 1-1 0 0,-1-1 1 0 0,0 0-1 0 0,0 1 1 0 0,1-1-1 0 0,-1 0 1 0 0,0 0-1 0 0,0 1 1 0 0,0-1-1 0 0,0 0 1 0 0,1 0-1 0 0,-1 0 1 0 0,0 0 0 0 0,0 0-1 0 0,0 0 1 0 0,0 0-1 0 0,1 0 1 0 0,-1-1-1 0 0,-1 1 1 0 0,1-1 4 0 0,0 0 1 0 0,-1 1 0 0 0,1-1-1 0 0,0 0 1 0 0,0 0 0 0 0,0 0-1 0 0,0 0 1 0 0,1 0 0 0 0,-1 0-1 0 0,0 0 1 0 0,0 0 0 0 0,1 0-1 0 0,-2-3 1 0 0,0 1 65 0 0,1-1 0 0 0,-1 0 0 0 0,1 0 0 0 0,0 0 0 0 0,0 0 0 0 0,1-1 0 0 0,-1 1 0 0 0,1-7 0 0 0,1 1-151 0 0,1 0 0 0 0,1 0 0 0 0,0 1 0 0 0,0-1 0 0 0,1 1 0 0 0,1-1 0 0 0,-1 1 0 0 0,1 0 0 0 0,10-13 0 0 0,-1 4-81 0 0,1 0 1 0 0,1 0 0 0 0,20-16-1 0 0,5-1 14 0 0,80-51 0 0 0,53-16 0 0 0,-142 85-1340 0 0,0 1 0 0 0,68-23 0 0 0,-99 39 1045 0 0,1-1-1 0 0,0 0 1 0 0,0 1-1 0 0,0-1 0 0 0,0 1 1 0 0,0-1-1 0 0,0 1 1 0 0,-1 0-1 0 0,1 0 1 0 0,0 0-1 0 0,0 0 1 0 0,0 0-1 0 0,0 0 1 0 0,0 1-1 0 0,0-1 0 0 0,0 1 1 0 0,0-1-1 0 0,-1 1 1 0 0,1 0-1 0 0,0-1 1 0 0,0 1-1 0 0,-1 0 1 0 0,3 2-1 0 0,5 6-2263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8 8287 0 0,'8'-3'756'0'0,"6"-1"-537"0"0,-12 3 146 0 0,-2 1 122 0 0,0 0 22 0 0,0 0 3 0 0,-13 0 512 0 0,1 2-869 0 0,1 1 0 0 0,-1 0 1 0 0,1 0-1 0 0,0 1 0 0 0,0 0 0 0 0,-20 12 0 0 0,10-6-49 0 0,-31 16 1132 0 0,1 2 0 0 0,1 3 0 0 0,-86 68 0 0 0,113-77-283 0 0,18-11-803 0 0,8-5-125 0 0,9-4 10 0 0,-11-2-16 0 0,7-1 163 0 0,0 1-1 0 0,0-2 1 0 0,0 1-1 0 0,0-1 1 0 0,0-1-1 0 0,0 1 1 0 0,8-5-1 0 0,7-1 160 0 0,60-23-163 0 0,44-14-195 0 0,-120 43 15 0 0,-1 1 0 0 0,0 0 0 0 0,1 0 0 0 0,-1 0 0 0 0,0 1 0 0 0,7 0 0 0 0,-12 0 0 0 0,0 0 0 0 0,0 0 0 0 0,1 0 0 0 0,-1 0 0 0 0,0 0 0 0 0,0 1 0 0 0,0-1 0 0 0,0 0 0 0 0,0 0 0 0 0,0 1 0 0 0,0-1 0 0 0,0 1 0 0 0,0-1 0 0 0,0 1 0 0 0,0-1 0 0 0,0 1 0 0 0,0 0 0 0 0,0-1 0 0 0,-1 1 0 0 0,1 0 0 0 0,0 0 0 0 0,0 0 0 0 0,-1 0 0 0 0,1-1 0 0 0,0 1 0 0 0,-1 0 0 0 0,1 0 0 0 0,-1 0 0 0 0,1 0 0 0 0,-1 0 0 0 0,0 1 0 0 0,0-1 0 0 0,1 0 0 0 0,-1 0 0 0 0,0 0 0 0 0,0 0 0 0 0,0 0 0 0 0,0 0 0 0 0,0 0 0 0 0,0 0 0 0 0,0 2 0 0 0,-4 13 3 0 0,0 0 0 0 0,-1-1 1 0 0,0 0-1 0 0,-12 23 0 0 0,-35 56-94 0 0,27-53-235 0 0,24-39-149 0 0,2-3-33 0 0,7-11-672 0 0,1 1 1 0 0,0 0-1 0 0,18-16 0 0 0,-24 25 1034 0 0,23-23-1389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14 15951 0 0,'0'0'730'0'0,"-1"-1"-14"0"0,-5-4-462 0 0,1-1-164 0 0,4 5 223 0 0,1 1 90 0 0,0 0 11 0 0,0 0-46 0 0,-2 0-338 0 0,0 1-1 0 0,0-1 0 0 0,0 1 1 0 0,0-1-1 0 0,1 1 0 0 0,-1 0 1 0 0,0 0-1 0 0,0 0 0 0 0,-2 2 1 0 0,-1 2-68 0 0,1 1 0 0 0,-1 0 0 0 0,1 0 1 0 0,1 0-1 0 0,-1 0 0 0 0,1 1 0 0 0,-3 6 1 0 0,-1 2-68 0 0,-15 36-586 0 0,-26 92-1 0 0,25-67 195 0 0,-123 430-1470 0 0,134-465 2139 0 0,-1 0-1 0 0,-2-1 1 0 0,-2 0-1 0 0,-26 44 1 0 0,35-73-20 0 0,1 0 0 0 0,-2 0 1 0 0,1-1-1 0 0,-1 0 1 0 0,-1-1-1 0 0,0 0 1 0 0,0-1-1 0 0,-23 15 1 0 0,29-21-75 0 0,-1 1 1 0 0,1-1 0 0 0,-1-1-1 0 0,1 1 1 0 0,-1-1 0 0 0,0 1-1 0 0,0-1 1 0 0,-9 0 0 0 0,2-2-1713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99 11975 0 0,'22'7'1348'0'0,"-22"-5"-1231"0"0,-1-1-1 0 0,1 0 0 0 0,-1 1 1 0 0,1-1-1 0 0,-1 0 0 0 0,0 0 1 0 0,0 0-1 0 0,0 0 0 0 0,0 0 1 0 0,0 1-1 0 0,-1 0 0 0 0,-5 4 218 0 0,0 0 0 0 0,-1 0 0 0 0,0 0 0 0 0,0-1 0 0 0,-1 0 0 0 0,-9 4-1 0 0,-57 20 9 0 0,18-9-293 0 0,-243 129 3959 0 0,287-141-3992 0 0,10-4-16 0 0,6-3 0 0 0,7-1 0 0 0,-10 0 0 0 0,24-5 0 0 0,1-1 0 0 0,-1-1 0 0 0,30-12 0 0 0,29-9 0 0 0,-55 18 0 0 0,-19 6 0 0 0,1 1 0 0 0,19-5 0 0 0,-26 8 0 0 0,-1 0 0 0 0,0-1 0 0 0,0 1 0 0 0,0 0 0 0 0,1 0 0 0 0,-1 0 0 0 0,0 1 0 0 0,0-1 0 0 0,0 0 0 0 0,1 1 0 0 0,-1 0 0 0 0,0-1 0 0 0,0 1 0 0 0,0 0 0 0 0,0 0 0 0 0,0 0 0 0 0,0 0 0 0 0,3 3 0 0 0,-4-3 0 0 0,0 1 0 0 0,0-1 0 0 0,0 1 0 0 0,0-1 0 0 0,0 1 0 0 0,0 0 0 0 0,0 0 0 0 0,-1-1 0 0 0,1 1 0 0 0,-1 0 0 0 0,1 0 0 0 0,-1 0 0 0 0,0 0 0 0 0,1-1 0 0 0,-1 1 0 0 0,0 0 0 0 0,0 0 0 0 0,-1 3 0 0 0,0 2 0 0 0,0 1 0 0 0,0-1 0 0 0,-4 10 0 0 0,-3 7 0 0 0,-1-1 0 0 0,-20 35 0 0 0,-30 40 0 0 0,55-92 0 0 0,-42 62 0 0 0,-3-4 0 0 0,-72 74 0 0 0,93-107-891 0 0,-42 34 0 0 0,69-65 252 0 0,2-2-825 0 0,5-10-5019 0 0</inkml:trace>
  <inkml:trace contextRef="#ctx0" brushRef="#br0" timeOffset="1">1053 0 13823 0 0,'-92'121'1861'0'0,"62"-80"-778"0"0,-5 9 965 0 0,34-48-1536 0 0,1-2 0 0 0,0 0 0 0 0,12-5 512 0 0,7-5-786 0 0,-1-1 1 0 0,-1-1-1 0 0,0-1 0 0 0,0 0 0 0 0,-2-1 0 0 0,1-1 1 0 0,-2-1-1 0 0,20-26 0 0 0,-27 33-238 0 0,-1 0 0 0 0,0 0 0 0 0,6-13 0 0 0,-12 22 0 0 0,0 0 0 0 0,0 0 0 0 0,-1 0 0 0 0,1 0 0 0 0,0 0 0 0 0,0 0 0 0 0,0 0 0 0 0,0 0 0 0 0,0 0 0 0 0,0 0 0 0 0,0 0 0 0 0,0 0 0 0 0,0 0 0 0 0,0 0 0 0 0,0 0 0 0 0,0 0 0 0 0,0 0 0 0 0,0 0 0 0 0,0 0 0 0 0,0 0 0 0 0,0 0 0 0 0,0 0 0 0 0,0 0 0 0 0,0-1 0 0 0,-1 1 0 0 0,1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0,1 0 0 0 0,-1 0 0 0 0,0 0 0 0 0,0 0 0 0 0,0 0 0 0 0,0 0 0 0 0,0 0 0 0 0,0 0 0 0 0,0 0 0 0 0,-6 3 0 0 0,-6 7 0 0 0,-5 10 0 0 0,1 0 0 0 0,1 1 0 0 0,-18 32 0 0 0,10-16 0 0 0,6-11 0 0 0,2 2 0 0 0,0 0 0 0 0,-13 35 0 0 0,24-50 0 0 0,0-1 0 0 0,1 0 0 0 0,1 1 0 0 0,0 0 0 0 0,0-1 0 0 0,1 1 0 0 0,1 0 0 0 0,0 0 0 0 0,0 0 0 0 0,5 21 0 0 0,3-9-924 0 0,-7-23 231 0 0,0 1 0 0 0,1-1 0 0 0,-1 1 0 0 0,1-1 0 0 0,-1 0 0 0 0,1 0 0 0 0,3 3 0 0 0,14 9-6623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0 15663 0 0,'0'2'356'0'0,"-19"78"920"0"0,-1 3-803 0 0,-31 83 1 0 0,-1-38 1178 0 0,-87 152 0 0 0,-100 103-1751 0 0,37-79-30 0 0,93-155-5402 0 0,108-147 5222 0 0,0-1 0 0 0,-1 1-1 0 0,0-1 1 0 0,1 1 0 0 0,-1-1-1 0 0,0 0 1 0 0,0 0 0 0 0,1 0-1 0 0,-1 0 1 0 0,0 0 0 0 0,0 0-1 0 0,-4 1 1 0 0,3-1-1738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1061 17503 0 0,'0'0'399'0'0,"-2"1"60"0"0,-7 4 21 0 0,7-3-59 0 0,2-1-276 0 0,1 0-144 0 0,-1 1 0 0 0,0-1 0 0 0,0 0-1 0 0,1 0 1 0 0,-1 0 0 0 0,1 0 0 0 0,-1 0 0 0 0,1 1-1 0 0,0-1 1 0 0,-1 0 0 0 0,1 0 0 0 0,0 0-1 0 0,0-1 1 0 0,0 1 0 0 0,0 0 0 0 0,-1 0 0 0 0,1 0-1 0 0,2 1 1 0 0,-1-1-1 0 0,1 0 1 0 0,-1 0-1 0 0,1 0 0 0 0,-1 0 1 0 0,1-1-1 0 0,-1 1 0 0 0,1-1 0 0 0,3 1 1 0 0,5-1-2 0 0,0 0 1 0 0,0-1-1 0 0,13-2 1 0 0,-22 3 0 0 0,60-12 545 0 0,0-2-1 0 0,69-27 1 0 0,117-57-79 0 0,-227 89-518 0 0,459-219-539 0 0,-453 214 353 0 0,36-18-399 0 0,-2-3-1 0 0,-1-3 1 0 0,-2-2 0 0 0,87-79-1 0 0,20-50-943 0 0,4-6-350 0 0,-157 165 1830 0 0,-1 0 0 0 0,2 0-1 0 0,-1 1 1 0 0,1 1 0 0 0,19-10-1 0 0,-20 14 102 0 0,-11 4 0 0 0,-1 0 0 0 0,0 0 0 0 0,0 0 0 0 0,1 0 0 0 0,-1 0 0 0 0,0 0 0 0 0,1 0 0 0 0,-1 0 0 0 0,0 0 0 0 0,0 0 0 0 0,1 0 0 0 0,-1 0 0 0 0,0 0 0 0 0,1 0 0 0 0,-1 0 0 0 0,0 0 0 0 0,0 1 0 0 0,1-1 0 0 0,-1 0 0 0 0,0 0 0 0 0,0 0 0 0 0,1 0 0 0 0,-1 1 0 0 0,0-1 0 0 0,1 0 0 0 0,-1 1 13 0 0,0 0-1 0 0,1 0 1 0 0,-1 0-1 0 0,0 0 1 0 0,0 1 0 0 0,0-1-1 0 0,0 0 1 0 0,0 0-1 0 0,0 0 1 0 0,0 0-1 0 0,0 0 1 0 0,0 0-1 0 0,0 0 1 0 0,-1 0-1 0 0,1 0 1 0 0,0 0 0 0 0,-1 2-1 0 0,-11 20 452 0 0,8-15-278 0 0,-13 21 729 0 0,-1 0-1 0 0,-33 39 1 0 0,8-11-79 0 0,-272 423 1727 0 0,230-352-2004 0 0,-111 127-1 0 0,-54 56-558 0 0,257-319 0 0 0,1 0 0 0 0,0 0 0 0 0,1 1 0 0 0,16-11 0 0 0,-9 9 0 0 0,80-46 0 0 0,-77 45 0 0 0,0 1 0 0 0,1 2 0 0 0,24-7 0 0 0,-42 13 0 0 0,1 0 0 0 0,-1 1 0 0 0,0-1 0 0 0,1 1 0 0 0,-1 0 0 0 0,1-1 0 0 0,-1 1 0 0 0,0 0 0 0 0,1 1 0 0 0,4 0 0 0 0,-7-1 0 0 0,1 0 0 0 0,-1 0 0 0 0,1 0 0 0 0,-1 0 0 0 0,1 0 0 0 0,-1 1 0 0 0,1-1 0 0 0,-1 0 0 0 0,1 0 0 0 0,-1 1 0 0 0,0-1 0 0 0,1 0 0 0 0,-1 0 0 0 0,1 1 0 0 0,-1-1 0 0 0,0 1 0 0 0,1-1 0 0 0,-1 0 0 0 0,0 1 0 0 0,1-1 0 0 0,-1 1 0 0 0,0-1 0 0 0,1 1 0 0 0,-1-1 0 0 0,0 0 0 0 0,0 1 0 0 0,0-1 0 0 0,0 1 0 0 0,0-1 0 0 0,1 1 0 0 0,-1 0 0 0 0,0 0 0 0 0,1 1-14 0 0,-1 0 0 0 0,1 0 0 0 0,-1 0-1 0 0,1 0 1 0 0,-1 0 0 0 0,0 0 0 0 0,1 0 0 0 0,-1 0 0 0 0,0 0-1 0 0,0 0 1 0 0,-1 0 0 0 0,1 0 0 0 0,-1 2 0 0 0,-7 16-6760 0 0,3-12 530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17503 0 0,'0'0'399'0'0,"0"0"60"0"0,0 0 21 0 0,0 0-59 0 0,0 1-276 0 0,2 5-130 0 0,0 0-1 0 0,1 0 0 0 0,0-1 1 0 0,-1 1-1 0 0,2-1 1 0 0,-1 0-1 0 0,1 0 0 0 0,-1 0 1 0 0,1 0-1 0 0,6 4 1 0 0,-6-6 105 0 0,0 0 1 0 0,-1 0-1 0 0,1-1 1 0 0,0 1 0 0 0,0-1-1 0 0,1 0 1 0 0,-1-1 0 0 0,0 1-1 0 0,1-1 1 0 0,-1 0 0 0 0,1 0-1 0 0,-1 0 1 0 0,1 0 0 0 0,7-1-1 0 0,4-1 148 0 0,-1 0 0 0 0,-1-1 0 0 0,1-1 0 0 0,0-1 0 0 0,0 0 0 0 0,-1 0 0 0 0,20-11-1 0 0,6-4-266 0 0,46-31-1 0 0,-75 43 0 0 0,-49 34 0 0 0,-43 42 0 0 0,-38 45 0 0 0,113-108 0 0 0,-76 79 0 0 0,68-68 0 0 0,1 0 0 0 0,0 1 0 0 0,-14 26 0 0 0,25-40 2 0 0,0 0-1 0 0,1-1 1 0 0,-1 1-1 0 0,1 0 0 0 0,0 0 1 0 0,0 1-1 0 0,0-1 1 0 0,1 0-1 0 0,-1 0 1 0 0,1 0-1 0 0,1 7 1 0 0,-1-10-10 0 0,0 1 1 0 0,1 0-1 0 0,-1 0 1 0 0,1 0-1 0 0,-1-1 0 0 0,1 1 1 0 0,0 0-1 0 0,0-1 1 0 0,-1 1-1 0 0,1-1 1 0 0,1 1-1 0 0,-1-1 1 0 0,0 1-1 0 0,0-1 1 0 0,0 0-1 0 0,1 0 0 0 0,-1 1 1 0 0,1-1-1 0 0,-1 0 1 0 0,1 0-1 0 0,-1 0 1 0 0,1 0-1 0 0,-1-1 1 0 0,1 1-1 0 0,0 0 0 0 0,0-1 1 0 0,-1 1-1 0 0,5-1 1 0 0,1 1-269 0 0,0 0-1 0 0,0-1 1 0 0,0 0 0 0 0,0 0-1 0 0,0 0 1 0 0,0-1 0 0 0,0 0-1 0 0,11-4 1 0 0,63-18-1238 0 0,3-6-20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82 10135 0 0,'-1'-8'491'0'0,"2"3"-440"0"0,0 1 0 0 0,1 0 0 0 0,-1 0-1 0 0,1 0 1 0 0,0 1 0 0 0,0-1 0 0 0,0 0 0 0 0,4-3 0 0 0,5-11 56 0 0,0 3 364 0 0,-10 14 28 0 0,-1 1 11 0 0,0 0 70 0 0,0 0 286 0 0,0 0 124 0 0,0 0 30 0 0,0 0-65 0 0,0 0-290 0 0,-1 1-121 0 0,-12 10-263 0 0,2 1 0 0 0,-1 1 1 0 0,-14 21-1 0 0,-2 2 169 0 0,-35 41-376 0 0,-156 175-535 0 0,211-243 461 0 0,-8 6 0 0 0,2 2 0 0 0,-21 27 0 0 0,35-44 0 0 0,0 0 0 0 0,0 0 0 0 0,0 0 0 0 0,-1 0 0 0 0,1 1 0 0 0,0-1 0 0 0,0 0 0 0 0,0 0 0 0 0,0 0 0 0 0,-1 1 0 0 0,1-1 0 0 0,0 0 0 0 0,0 0 0 0 0,0 1 0 0 0,0-1 0 0 0,0 0 0 0 0,0 0 0 0 0,0 1 0 0 0,0-1 0 0 0,0 0 0 0 0,0 0 0 0 0,0 1 0 0 0,0-1 0 0 0,0 0 0 0 0,0 1 0 0 0,0-1 0 0 0,0 0 0 0 0,0 0 0 0 0,0 1 0 0 0,0-1 0 0 0,0 0 0 0 0,0 0 0 0 0,0 1 0 0 0,1-1 0 0 0,-1 0 0 0 0,0 0 0 0 0,0 0 0 0 0,0 1 0 0 0,0-1 0 0 0,0 0 0 0 0,1 0 0 0 0,-1 0 0 0 0,0 1 0 0 0,0-1 0 0 0,1 0 0 0 0,-1 0 0 0 0,0 0 0 0 0,0 0 0 0 0,0 0 0 0 0,1 0 0 0 0,-1 0 0 0 0,0 1 0 0 0,0-1 0 0 0,1 0 0 0 0,-1 0 0 0 0,0 0 0 0 0,1 0 0 0 0,-1 0 0 0 0,0 0 0 0 0,0 0 0 0 0,1 0 0 0 0,-1 0 0 0 0,0 0 0 0 0,0 0 0 0 0,1-1 0 0 0,-1 1 0 0 0,0 0 0 0 0,0 0 0 0 0,1 0 0 0 0,35 0 0 0 0,114 5 0 0 0,-32 2 0 0 0,-92-4 0 0 0,0-1 0 0 0,0-1 0 0 0,0-1 0 0 0,0-2 0 0 0,45-7 0 0 0,-65 8-227 0 0,-1 0-1 0 0,0-1 0 0 0,0 0 0 0 0,0 1 1 0 0,0-2-1 0 0,0 1 0 0 0,0 0 1 0 0,-1-1-1 0 0,1 0 0 0 0,-1 0 1 0 0,0-1-1 0 0,0 1 0 0 0,0-1 1 0 0,0 0-1 0 0,0 0 0 0 0,-1 0 1 0 0,0 0-1 0 0,0 0 0 0 0,0-1 1 0 0,4-8-1 0 0,6-18-1296 0 0,0 2-11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17 15663 0 0,'0'0'356'0'0,"1"-2"50"0"0,-1 1-299 0 0,1 0 0 0 0,0-1 0 0 0,0 1 1 0 0,1 0-1 0 0,-1 0 0 0 0,0 0 1 0 0,0 0-1 0 0,1 0 0 0 0,-1 0 0 0 0,0 0 1 0 0,1 1-1 0 0,2-2 0 0 0,-3 2 380 0 0,1 9 487 0 0,0 5-847 0 0,-5-4-125 0 0,0 0 0 0 0,-1-1 1 0 0,0 1-1 0 0,-1-1 0 0 0,0 0 0 0 0,-8 12 0 0 0,3-5-1 0 0,-85 128 478 0 0,7-12 925 0 0,-46 100-1223 0 0,-26 42-197 0 0,95-168-1368 0 0,61-100 989 0 0,-7 14-406 0 0,8-7-3652 0 0,3-13-1002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15663 0 0,'0'0'719'0'0,"0"0"-20"0"0,-1 2-449 0 0,-4 24-225 0 0,-9 26 434 0 0,-24 66 978 0 0,-19 50-1266 0 0,-29 26-171 0 0,75-174 28 0 0,-1 0-1 0 0,0-1 1 0 0,-26 30-1 0 0,9-17-708 0 0,-34 29 0 0 0,53-53-302 0 0,0 0-1 0 0,-16 9 1 0 0,3-4-551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1 768 15663 0 0,'0'0'356'0'0,"0"0"50"0"0,2-1 20 0 0,30-8-85 0 0,43-6 0 0 0,0 0 432 0 0,131-43 393 0 0,91-48-6825 0 0,-215 72 3613 0 0</inkml:trace>
  <inkml:trace contextRef="#ctx0" brushRef="#br0" timeOffset="1">1437 0 11975 0 0,'-1'2'547'0'0,"-4"8"-400"0"0,-2-1 0 0 0,1 0 1 0 0,-2 0-1 0 0,-9 10 0 0 0,-6 7-60 0 0,-28 39 725 0 0,-50 84 0 0 0,-31 80 1355 0 0,87-148-1928 0 0,-18 36 524 0 0,-16 27 88 0 0,48-97-1704 0 0,18-30 1193 0 0,-14 28 1 0 0,26-44 100 0 0,10-12-276 0 0,15-20-168 0 0,38-38 0 0 0,-51 58 14 0 0,0 1 0 0 0,0 1 0 0 0,1 0 1 0 0,0 1-1 0 0,1 0 0 0 0,26-11 0 0 0,-38 18 25 0 0,-1 1-1 0 0,1-1 0 0 0,0 1 1 0 0,0-1-1 0 0,0 1 1 0 0,0-1-1 0 0,0 1 0 0 0,0 0 1 0 0,1 0-1 0 0,-1 0 0 0 0,0-1 1 0 0,0 1-1 0 0,0 0 1 0 0,0 0-1 0 0,0 0 0 0 0,0 1 1 0 0,0-1-1 0 0,0 0 1 0 0,0 0-1 0 0,0 0 0 0 0,0 1 1 0 0,0-1-1 0 0,0 1 0 0 0,0-1 1 0 0,0 1-1 0 0,0-1 1 0 0,0 1-1 0 0,0-1 0 0 0,0 1 1 0 0,-1 0-1 0 0,1 0 1 0 0,0-1-1 0 0,0 1 0 0 0,-1 0 1 0 0,1 0-1 0 0,-1 0 0 0 0,1 0 1 0 0,0 0-1 0 0,-1 0 1 0 0,0 0-1 0 0,1 0 0 0 0,-1 0 1 0 0,0 0-1 0 0,1 0 1 0 0,-1 0-1 0 0,0 0 0 0 0,0 2 1 0 0,1 5 28 0 0,0 1 0 0 0,-1 0 0 0 0,-1 0 0 0 0,-1 14 0 0 0,1-20-107 0 0,-12 88 107 0 0,-4 30-1380 0 0,16-109 824 0 0,0 0 1 0 0,1 0-1 0 0,1 0 0 0 0,0 0 0 0 0,4 14 1 0 0,6 10-1043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63 15663 0 0,'3'-5'198'0'0,"0"0"-1"0"0,1 1 0 0 0,0 0 0 0 0,0 0 1 0 0,0 0-1 0 0,7-5 0 0 0,20-18 578 0 0,-73 65-454 0 0,-1-1 0 0 0,-1-3 0 0 0,-2-1-1 0 0,-98 52 1 0 0,110-67-321 0 0,-52 18 0 0 0,79-34 301 0 0,9-4-66 0 0,10-4 160 0 0,84-26 791 0 0,58-15-1255 0 0,-141 44 69 0 0,6-3 0 0 0,2 2 0 0 0,-1 1 0 0 0,26-2 0 0 0,-46 5 0 0 0,0 0 0 0 0,1 0 0 0 0,-1 0 0 0 0,0 0 0 0 0,0 0 0 0 0,1 0 0 0 0,-1 0 0 0 0,0 0 0 0 0,0-1 0 0 0,1 1 0 0 0,-1 0 0 0 0,0 0 0 0 0,0 1 0 0 0,1-1 0 0 0,-1 0 0 0 0,0 0 0 0 0,1 0 0 0 0,-1 0 0 0 0,0 0 0 0 0,0 0 0 0 0,1 0 0 0 0,-1 0 0 0 0,0 0 0 0 0,0 0 0 0 0,0 1 0 0 0,1-1 0 0 0,-1 0 0 0 0,0 0 0 0 0,0 0 0 0 0,0 1 0 0 0,1-1 0 0 0,-1 0 0 0 0,0 0 0 0 0,0 0 0 0 0,0 1 0 0 0,0-1 0 0 0,0 0 0 0 0,1 0 0 0 0,-1 1 0 0 0,0-1 0 0 0,0 0 0 0 0,0 0 0 0 0,0 1 0 0 0,0-1 0 0 0,-3 5 0 0 0,0-1 39 0 0,0 0-1 0 0,0 0 1 0 0,0 0 0 0 0,-1 0-1 0 0,0-1 1 0 0,0 1 0 0 0,-6 3-1 0 0,-34 20 837 0 0,28-18-619 0 0,-211 125 352 0 0,219-129-608 0 0,0-1 0 0 0,1 0 0 0 0,0 1 0 0 0,1-1 0 0 0,-1 1 0 0 0,-9 10 0 0 0,12-8-64 0 0,5-7 19 0 0,-1 1 1 0 0,0-1-1 0 0,1 0 0 0 0,-1 1 1 0 0,1-1-1 0 0,-1 0 0 0 0,1 0 1 0 0,-1 1-1 0 0,1-1 0 0 0,-1 0 1 0 0,1 0-1 0 0,-1 0 0 0 0,1 1 0 0 0,0-1 1 0 0,-1 0-1 0 0,1 0 0 0 0,0 0-7 0 0,9 2-143 0 0,-7-2-203 0 0,1 1 1 0 0,-1 0 0 0 0,1 0-1 0 0,-1 0 1 0 0,0 0 0 0 0,1 0-1 0 0,4 4 1 0 0,-7-4 240 0 0,0 0 1 0 0,0 0-1 0 0,0 0 1 0 0,0 0-1 0 0,0 0 0 0 0,0 0 1 0 0,0 1-1 0 0,0-1 1 0 0,-1 0-1 0 0,1 1 0 0 0,-1-1 1 0 0,1 0-1 0 0,-1 1 1 0 0,1-1-1 0 0,-1 1 0 0 0,0-1 1 0 0,0 1-1 0 0,0-1 1 0 0,1 1-1 0 0,-1-1 0 0 0,-1 1 1 0 0,1 2-1 0 0,-1 5-545 0 0,-1 0-1 0 0,0 0 1 0 0,0 0-1 0 0,-1 0 1 0 0,0 0 0 0 0,-6 12-1 0 0,-32 50-2466 0 0,19-35 2062 0 0,-36 82-715 0 0,46-93 1523 0 0,-26 58-727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6447 0 0,'-16'18'482'0'0,"11"-12"-242"0"0,1-1 0 0 0,-1 0 1 0 0,-1 0-1 0 0,1 0 0 0 0,-1 0 1 0 0,0-1-1 0 0,-11 7 0 0 0,3-10 7363 0 0,8-3-5891 0 0,5 2-755 0 0,-23 3 1219 0 0,17 1-2177 0 0,-1 1 1 0 0,1 0-1 0 0,0 0 0 0 0,1 1 1 0 0,-1 0-1 0 0,-10 12 0 0 0,-13 12-6794 0 0,19-22 551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94 794 16959 0 0,'-5'7'273'0'0,"-82"115"1860"0"0,86-120-1513 0 0,1-2 20 0 0,0 0-75 0 0,0 0-340 0 0,0 0-142 0 0,0 0-48 0 0,11-6-395 0 0,-1-2 220 0 0,-2 0 1 0 0,1 0-1 0 0,9-13 1 0 0,-12 13 103 0 0,8-10-7 0 0,-1-1-1 0 0,-2-1 1 0 0,0 0-1 0 0,10-24 1 0 0,4-7 210 0 0,63-123 475 0 0,38-72 1145 0 0,13 10-5074 0 0,-124 215 629 0 0,-2 5-3764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 14367 0 0,'0'0'662'0'0,"0"0"-18"0"0,-1 1-415 0 0,-9 1-13 0 0,10-2-161 0 0,-1 0 0 0 0,1 0 0 0 0,-1 0 1 0 0,1 0-1 0 0,-1 0 0 0 0,1 1 0 0 0,-1-1 1 0 0,1 0-1 0 0,-1-1 0 0 0,1 1 0 0 0,-1 0 1 0 0,1 0-1 0 0,-1 0 0 0 0,1 0 0 0 0,0 0 1 0 0,-1 0-1 0 0,1-1 0 0 0,-1 1 0 0 0,1 0 1 0 0,-1 0-1 0 0,1-1 0 0 0,-1 1 0 0 0,1 0 1 0 0,0 0-1 0 0,-1-1 0 0 0,1 1 0 0 0,0-1 1 0 0,-1 1-1 0 0,1-1 0 0 0,-1 0 17 0 0,1 1-2 0 0,0 0 15 0 0,-14 191-50 0 0,-15-2-136 0 0,29-187 100 0 0,-11 69 1 0 0,-11 54 0 0 0,21-120-437 0 0,-2 10 1148 0 0,2-5-5990 0 0,1-10-284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17503 0 0,'2'0'399'0'0,"3"-2"-336"0"0,1 0 1 0 0,0 0-1 0 0,-1 1 0 0 0,1 0 1 0 0,0 0-1 0 0,0 1 1 0 0,0 0-1 0 0,0 0 0 0 0,-1 0 1 0 0,1 1-1 0 0,0-1 1 0 0,0 2-1 0 0,0-1 0 0 0,-1 0 1 0 0,1 1-1 0 0,-1 0 1 0 0,1 1-1 0 0,-1-1 0 0 0,0 1 1 0 0,0 0-1 0 0,0 0 0 0 0,0 0 1 0 0,8 8-1 0 0,-12-9-10 0 0,0 0-1 0 0,0 0 1 0 0,0 0-1 0 0,0 0 0 0 0,0 0 1 0 0,0 0-1 0 0,0 0 1 0 0,-1 0-1 0 0,1 0 1 0 0,-1 0-1 0 0,1 1 1 0 0,-1-1-1 0 0,0 0 0 0 0,0 0 1 0 0,0 0-1 0 0,0 1 1 0 0,0-1-1 0 0,-1 0 1 0 0,1 0-1 0 0,-1 0 0 0 0,1 1 1 0 0,-2 2-1 0 0,-1 2 86 0 0,0-1 0 0 0,0 1-1 0 0,0-1 1 0 0,-1 0 0 0 0,-7 11-1 0 0,-33 34-991 0 0,13-17-4182 0 0,0-2-1650 0 0</inkml:trace>
  <inkml:trace contextRef="#ctx0" brushRef="#br0" timeOffset="1">1793 665 13823 0 0,'-5'-5'304'0'0,"0"0"64"0"0,5 5 16 0 0,-9-5 0 0 0,-9 4-312 0 0,2 1-72 0 0,7 1 0 0 0,1-1 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1206 21 15663 0 0,'3'-7'762'0'0,"3"-6"48"0"0,-6 13-606 0 0,0 0 176 0 0,12 3 1059 0 0,-12-3-1426 0 0,1 0 0 0 0,-1 0 1 0 0,1 0-1 0 0,-1 0 0 0 0,1 0 1 0 0,-1 1-1 0 0,0-1 0 0 0,1 0 0 0 0,-1 0 1 0 0,1 0-1 0 0,-1 0 0 0 0,1 1 1 0 0,-1-1-1 0 0,1 0 0 0 0,-1 0 0 0 0,0 1 1 0 0,1-1-1 0 0,-1 0 0 0 0,1 1 1 0 0,-1-1-1 0 0,0 0 0 0 0,1 1 0 0 0,-1-1 1 0 0,0 1-1 0 0,0-1 0 0 0,1 0 1 0 0,-1 1-1 0 0,0-1 0 0 0,0 1 0 0 0,0-1 1 0 0,1 1-1 0 0,-1-1 0 0 0,0 1 1 0 0,0-1-1 0 0,0 1 0 0 0,0-1 0 0 0,0 1 1 0 0,0 0-1 0 0,0 0 77 0 0,0 1-35 0 0,0-1 0 0 0,1 1 0 0 0,-1-1-1 0 0,0 1 1 0 0,0-1 0 0 0,0 1 0 0 0,0 0 0 0 0,-1-1 0 0 0,1 1 0 0 0,0-1 0 0 0,-1 1-1 0 0,1-1 1 0 0,-1 1 0 0 0,1-1 0 0 0,-1 1 0 0 0,0-1 0 0 0,0 0 0 0 0,1 1 0 0 0,-1-1-1 0 0,0 0 1 0 0,0 0 0 0 0,0 1 0 0 0,0-1 0 0 0,-1 0 0 0 0,1 0 0 0 0,0 0 0 0 0,0 0 0 0 0,-1-1-1 0 0,-1 2 1 0 0,-4 2-79 0 0,-1-1 1 0 0,0 0-1 0 0,0 0 0 0 0,-12 2 0 0 0,4 0 102 0 0,-430 106 1970 0 0,303-88-1971 0 0,122-21-268 0 0,0-1 1 0 0,0-1-1 0 0,0-1 1 0 0,-39-7-1 0 0,50 5-403 0 0,9-2 186 0 0,1 4 399 0 0,1-1-1 0 0,0 1 1 0 0,0 0-1 0 0,0 1 1 0 0,0-1-1 0 0,0 0 1 0 0,0 0-1 0 0,1 0 1 0 0,-1 1-1 0 0,0-1 1 0 0,2 0-1 0 0,7-3 10 0 0,0 5-72 0 0,-10 0 35 0 0,1 0 0 0 0,-1 0-1 0 0,1-1 1 0 0,-1 1 0 0 0,1 0-1 0 0,-1 0 1 0 0,1 0 0 0 0,-1-1-1 0 0,0 1 1 0 0,1 0 0 0 0,-1 0-1 0 0,0 0 1 0 0,0 0 0 0 0,0 0-1 0 0,0 0 1 0 0,0 0 0 0 0,0-1-1 0 0,0 1 1 0 0,0 0 0 0 0,0 0-1 0 0,0 0 1 0 0,0 0 0 0 0,0 0-1 0 0,-1 0 1 0 0,1 0 0 0 0,0-1-1 0 0,-2 3 1 0 0,1 1-103 0 0,-1 0 1 0 0,0 0-1 0 0,0 0 1 0 0,-4 5 0 0 0,-16 17 601 0 0,-1-2 0 0 0,0-1 1 0 0,-36 27-1 0 0,40-34-553 0 0,0-2 91 0 0,-36 20 0 0 0,20-12 0 0 0,-102 50 0 0 0,124-67 0 0 0,9-3 0 0 0,0 0 0 0 0,0-1 0 0 0,0 2 0 0 0,-5 3 0 0 0,9-6 0 0 0,0 0 0 0 0,0 0 0 0 0,0 0 0 0 0,0 0 0 0 0,0 0 0 0 0,0 0 0 0 0,0 0 0 0 0,0 0 0 0 0,0 0 0 0 0,1 0 0 0 0,-1 0 0 0 0,0 0 0 0 0,0 0 0 0 0,0 1 0 0 0,0-1 0 0 0,0 0 0 0 0,0 0 0 0 0,0 0 0 0 0,0 0 0 0 0,0 0 0 0 0,0 0 0 0 0,0 0 0 0 0,0 0 0 0 0,0 0 0 0 0,0 0 0 0 0,0 1 0 0 0,0-1 0 0 0,0 0 0 0 0,0 0 0 0 0,0 0 0 0 0,0 0 0 0 0,0 0 0 0 0,0 0 0 0 0,0 0 0 0 0,0 0 0 0 0,0 0 0 0 0,0 0 0 0 0,0 1 0 0 0,0-1 0 0 0,0 0 0 0 0,0 0 0 0 0,0 0 0 0 0,0 0 0 0 0,9-2 0 0 0,80-29 0 0 0,163-33 0 0 0,-229 60 0 0 0,1 1 0 0 0,0 1 0 0 0,-1 0 0 0 0,1 2 0 0 0,0 1 0 0 0,0 1 0 0 0,-1 1 0 0 0,1 1 0 0 0,-1 1 0 0 0,0 1 0 0 0,43 17 0 0 0,-26-6 516 0 0,40 23 0 0 0,-62-29-312 0 0,0 1-1 0 0,0 0 0 0 0,-1 2 0 0 0,17 16 0 0 0,-32-28-203 0 0,1 0 0 0 0,-1 1 0 0 0,0 0 0 0 0,0-1 0 0 0,0 1 0 0 0,0 0 0 0 0,-1 0 0 0 0,1 0 0 0 0,-1 0 0 0 0,0 0 0 0 0,1 0 0 0 0,-1 1 0 0 0,0 6 0 0 0,0-8 0 0 0,-1 0 0 0 0,-1 0 0 0 0,1 0 0 0 0,0 1 0 0 0,0-1 0 0 0,-1 0 0 0 0,0 0 0 0 0,1 0 0 0 0,-1 0 0 0 0,0 0 0 0 0,0 0 0 0 0,0 0 0 0 0,0 0 0 0 0,0 0 0 0 0,0 0 0 0 0,-1 0 0 0 0,1-1 0 0 0,-1 1 0 0 0,1-1 0 0 0,-1 1 0 0 0,0-1 0 0 0,-2 2 0 0 0,-12 8 0 0 0,0-1 0 0 0,-1 0 0 0 0,0-2 0 0 0,-23 9 0 0 0,-79 20 0 0 0,62-20 0 0 0,-79 22 0 0 0,-89 30 0 0 0,98-22 0 0 0,113-44-235 0 0,14-3 213 0 0,-1 0 0 0 0,1 0 0 0 0,0 0 0 0 0,0 0 0 0 0,0 0 0 0 0,0 0 0 0 0,0 0 1 0 0,0 0-1 0 0,0 0 0 0 0,0 0 0 0 0,0 0 0 0 0,0-1 0 0 0,0 1 0 0 0,0 0 0 0 0,-1 0 0 0 0,1 0 0 0 0,0 0 0 0 0,0 0 0 0 0,0 0 0 0 0,0 0 0 0 0,0-1 1 0 0,0 1-1 0 0,0 0 0 0 0,0 0 0 0 0,0 0 0 0 0,0 0 0 0 0,0 0 0 0 0,0 0 0 0 0,0-1 0 0 0,0 1 0 0 0,0 0 0 0 0,1 0 0 0 0,-1 0 0 0 0,0 0 0 0 0,0 0 1 0 0,0 0-1 0 0,0 0 0 0 0,0-1 0 0 0,0 1 0 0 0,0 0 0 0 0,0 0 0 0 0,0 0 0 0 0,0 0 0 0 0,0 0 0 0 0,0 0 0 0 0,1 0 0 0 0,-1 0 0 0 0,0 0 1 0 0,0 0-1 0 0,21-19-1476 0 0,24-12-934 0 0,-11 9-2403 0 0,0-3-965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17503 0 0,'0'0'399'0'0,"0"0"60"0"0,0 0 21 0 0,0 0-59 0 0,-4 8-260 0 0,-2 3-161 0 0,0-1 0 0 0,-2 1 0 0 0,1-1 0 0 0,-18 17 0 0 0,-2 5 0 0 0,-49 67 720 0 0,-71 124 0 0 0,-34 76-60 0 0,126-218-686 0 0,-102 117 0 0 0,92-135-1003 0 0,47-46-630 0 0,7-7 145 0 0,3-8-20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15663 0 0,'0'0'719'0'0,"7"0"230"0"0,31 1-382 0 0,0-2 0 0 0,0-2 0 0 0,68-14 0 0 0,-73 11-743 0 0,318-72 2059 0 0,-258 53-2637 0 0,127-54 0 0 0,-194 68-414 0 0,0-2-1 0 0,25-16 1 0 0,-38 20 736 0 0,41-25-1614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21 15663 0 0,'5'-17'719'0'0,"-4"14"-20"0"0,-1 3-374 0 0,0 0 84 0 0,0 2 82 0 0,-9 19-118 0 0,0 0 0 0 0,-15 23 0 0 0,1-2-375 0 0,-77 128 1273 0 0,-14-8-372 0 0,56-81-1021 0 0,-27 37 535 0 0,-121 177-536 0 0,203-289 140 0 0,-2 0 210 0 0,1 1 0 0 0,0 0 0 0 0,0 0 0 0 0,-5 13-1 0 0,26-24 365 0 0,11-9-582 0 0,49-30-1 0 0,-1 0-9 0 0,-23 15 1 0 0,-8 5 0 0 0,53-21 0 0 0,-92 42 0 0 0,1 0 0 0 0,0 0 0 0 0,0 0 0 0 0,0 1 0 0 0,0 0 0 0 0,0 0 0 0 0,11 1 0 0 0,-15 0 0 0 0,-1 1 0 0 0,0-1 0 0 0,0 0 0 0 0,1 1 0 0 0,-1-1 0 0 0,0 1 0 0 0,0 0 0 0 0,0 0 0 0 0,0 0 0 0 0,0 0 0 0 0,0 0 0 0 0,0 0 0 0 0,0 1 0 0 0,0-1 0 0 0,0 1 0 0 0,-1-1 0 0 0,1 1 0 0 0,-1-1 0 0 0,1 1 0 0 0,-1 0 0 0 0,0 0 0 0 0,1 0 0 0 0,-1 0 0 0 0,0 0 0 0 0,0 0 0 0 0,1 4 0 0 0,0 3 0 0 0,0 0 0 0 0,-1 0 0 0 0,1 0 0 0 0,-2 0 0 0 0,1 0 0 0 0,-2 0 0 0 0,0 12 0 0 0,-15 64 0 0 0,14-72 0 0 0,-30 120-2793 0 0,27-105 1770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 15663 0 0,'0'0'356'0'0,"0"0"50"0"0,0 0 20 0 0,-2-1-42 0 0,-4-2-180 0 0,4 2 176 0 0,2 22 1059 0 0,0-11-1419 0 0,-1 1 0 0 0,0-1 0 0 0,-1 0 0 0 0,0 1 0 0 0,0-1 0 0 0,-1 0 0 0 0,-1-1 0 0 0,-8 18 0 0 0,-3 1-29 0 0,-30 39-1 0 0,41-62 14 0 0,-4 5 17 0 0,0 1 0 0 0,-2-1 0 0 0,1-1 1 0 0,-14 11-1 0 0,-5 3-4071 0 0,23-19 2650 0 0,-13 10-4648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13823 0 0,'12'-23'304'0'0,"-5"12"64"0"0,1-2 16 0 0,1 2 0 0 0,-1-1-312 0 0,2 0-72 0 0,-2 6 0 0 0,0 0 0 0 0,1-1 424 0 0,1 4 72 0 0,1 2 16 0 0,2 1-4920 0 0,-1 1-976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 17503 0 0,'-1'1'399'0'0,"-13"12"-18"0"0,0 1 0 0 0,1 1-1 0 0,-14 19 1 0 0,-1 3-383 0 0,-177 223 2 0 0,148-179 0 0 0,-61 120 0 0 0,58-85 0 0 0,-127 240 0 0 0,166-322 12 0 0,-1-1 0 0 0,-38 44-1 0 0,-61 50-447 0 0,50-54-1571 0 0,51-54 347 0 0,18-18-2160 0 0,2-1-1148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13823 0 0,'0'0'315'0'0,"0"0"45"0"0,1 1 21 0 0,4 3-334 0 0,0 0 0 0 0,0-1-1 0 0,0 0 1 0 0,1 0-1 0 0,-1 0 1 0 0,1 0 0 0 0,-1-1-1 0 0,1 0 1 0 0,0-1 0 0 0,0 1-1 0 0,11 1 1 0 0,9 0 362 0 0,35 0 1 0 0,37-6 1015 0 0,127-20 0 0 0,-82 6-1110 0 0,-78 10-382 0 0,37-4-1880 0 0,-35 10-4595 0 0,-47 2 1818 0 0</inkml:trace>
  <inkml:trace contextRef="#ctx0" brushRef="#br0" timeOffset="1">858 65 10135 0 0,'-15'26'760'0'0,"2"-4"323"0"0,-18 46 0 0 0,30-66-911 0 0,0 0 0 0 0,1 1 0 0 0,-1-1 0 0 0,1 1 0 0 0,-1-1 0 0 0,1 1 0 0 0,0-1 0 0 0,0 1 0 0 0,0-1 0 0 0,0 1 0 0 0,1-1 1 0 0,-1 0-1 0 0,0 1 0 0 0,1-1 0 0 0,0 1 0 0 0,0-1 0 0 0,0 0 0 0 0,0 1 0 0 0,0-1 0 0 0,0 0 0 0 0,0 0 0 0 0,1 0 0 0 0,-1 0 0 0 0,1 0 0 0 0,2 2 1 0 0,-1-1-30 0 0,0-1 1 0 0,0 0-1 0 0,0 1 1 0 0,0-1-1 0 0,1 0 1 0 0,-1-1-1 0 0,1 1 1 0 0,-1-1-1 0 0,1 1 1 0 0,0-1-1 0 0,-1 0 1 0 0,1 0 0 0 0,0-1-1 0 0,0 1 1 0 0,5-1-1 0 0,6 1 306 0 0,-10-1-364 0 0,1 1 0 0 0,-1-1 0 0 0,0 0 0 0 0,0-1 0 0 0,1 1 0 0 0,-1-1 0 0 0,0 0 1 0 0,0 0-1 0 0,0-1 0 0 0,0 1 0 0 0,0-1 0 0 0,0 0 0 0 0,5-3 0 0 0,-9 4-85 0 0,1 0 0 0 0,0-1 0 0 0,-1 1 0 0 0,1 0 0 0 0,-1-1 0 0 0,1 1 0 0 0,-1-1 0 0 0,0 0 0 0 0,1 1 0 0 0,-1-1 0 0 0,0 0 0 0 0,0 0 0 0 0,1-3 0 0 0,-2 4 0 0 0,0-1 0 0 0,0 1 0 0 0,1-1 0 0 0,-1 1 0 0 0,0-1 0 0 0,0 1 0 0 0,-1-1 0 0 0,1 1 0 0 0,0-1 0 0 0,-1-2 0 0 0,1 3 0 0 0,-1 0 0 0 0,1 0 0 0 0,0 0 0 0 0,0 1 0 0 0,0-1 0 0 0,-1 0 0 0 0,1 0 0 0 0,-1 0 0 0 0,1 1 0 0 0,0-1 0 0 0,-1 0 0 0 0,1 1 0 0 0,-1-1 0 0 0,0 0 0 0 0,1 1 0 0 0,-1-1 0 0 0,1 1 0 0 0,-1-1 0 0 0,0 1 0 0 0,0-1 0 0 0,1 1 0 0 0,-1-1 0 0 0,0 1 0 0 0,0 0 0 0 0,1-1 0 0 0,-1 1 0 0 0,0 0 0 0 0,0 0 0 0 0,0 0 0 0 0,0-1 0 0 0,1 1 0 0 0,-2 0 0 0 0,-1 0 0 0 0,-3-1 0 0 0,0 1 0 0 0,0 0 0 0 0,0 0 0 0 0,-1 0 0 0 0,1 1 0 0 0,0 0 0 0 0,0 0 0 0 0,0 1 0 0 0,0-1 0 0 0,0 1 0 0 0,0 0 0 0 0,1 1 0 0 0,-1 0 0 0 0,0 0 0 0 0,-6 5 0 0 0,-1 1 0 0 0,0 0 0 0 0,1 1 0 0 0,1 1 0 0 0,0 0 0 0 0,-11 13 0 0 0,-1 4 0 0 0,-21 26 0 0 0,39-47 0 0 0,1 0 0 0 0,0 0 0 0 0,0 1 0 0 0,0 0 0 0 0,1 0 0 0 0,-2 8 0 0 0,3-4-881 0 0,4 0-4144 0 0,3 0-1661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0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96 224 13823 0 0,'0'0'315'0'0,"0"0"45"0"0,-1 2 21 0 0,-2 4-317 0 0,-1 1 0 0 0,1-1-1 0 0,-1 0 1 0 0,-1 0 0 0 0,1-1 0 0 0,-1 1-1 0 0,0-1 1 0 0,0 0 0 0 0,0 0-1 0 0,-1-1 1 0 0,0 1 0 0 0,0-1 0 0 0,-7 3-1 0 0,12-6-14 0 0,1-1-1 0 0,-1 1 0 0 0,0-1 1 0 0,1 0-1 0 0,-1 0 0 0 0,0 1 1 0 0,1-1-1 0 0,-1 0 0 0 0,0 0 1 0 0,1 0-1 0 0,-1 0 1 0 0,0 0-1 0 0,0 0 0 0 0,1 0 1 0 0,-1 0-1 0 0,0 0 0 0 0,1 0 1 0 0,-1 0-1 0 0,0 0 0 0 0,0 0 1 0 0,1-1-1 0 0,-2 1 1 0 0,2-1 4 0 0,0 1 1 0 0,-1-1 0 0 0,1 1 0 0 0,-1-1 0 0 0,1 1-1 0 0,0-1 1 0 0,-1 1 0 0 0,1-1 0 0 0,0 0 0 0 0,0 1-1 0 0,0-1 1 0 0,-1 0 0 0 0,1 1 0 0 0,0-1 0 0 0,0 1-1 0 0,0-1 1 0 0,0 0 0 0 0,0 1 0 0 0,0-2 0 0 0,1-2 162 0 0,-1-1 0 0 0,1 1 1 0 0,0-1-1 0 0,1 1 1 0 0,1-6-1 0 0,4-6-202 0 0,1 0 0 0 0,1 1-1 0 0,0 0 1 0 0,1 1 0 0 0,0 0 0 0 0,1 0 0 0 0,1 1 0 0 0,0 1-1 0 0,1 0 1 0 0,0 0 0 0 0,1 1 0 0 0,28-16 0 0 0,-23 16-16 0 0,0 1 1 0 0,1 2 0 0 0,0 0-1 0 0,0 0 1 0 0,1 2 0 0 0,0 1-1 0 0,0 1 1 0 0,1 0 0 0 0,-1 2 0 0 0,25-1-1 0 0,-41 3 2 0 0,0 0 0 0 0,-1 0 0 0 0,1 0 0 0 0,0 1 0 0 0,0 0 0 0 0,0 0 0 0 0,0 0 0 0 0,-1 0 0 0 0,1 1 0 0 0,-1 0 0 0 0,1 0 0 0 0,-1 0 0 0 0,1 0 0 0 0,-1 1 0 0 0,0-1 0 0 0,0 1 0 0 0,0 0 0 0 0,-1 1 0 0 0,1-1 0 0 0,-1 1 0 0 0,0-1 0 0 0,0 1 0 0 0,4 7 0 0 0,-2-2 0 0 0,-2 4 181 0 0,-3-9-47 0 0,-1-3-6 0 0,1 1 360 0 0,0-2 21 0 0,0 0-66 0 0,0 0-222 0 0,0 0 166 0 0,0 0 101 0 0,-5 21 613 0 0,4-17-1022 0 0,0 0-1 0 0,0 0 1 0 0,0 0 0 0 0,1 1 0 0 0,0-1-1 0 0,-1 0 1 0 0,1 0 0 0 0,1 0-1 0 0,0 7 1 0 0,1 7-2603 0 0,-1 4-4803 0 0,-1-22 1871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59 9383 0 0,'0'0'431'0'0,"0"0"-10"0"0,-1-2-273 0 0,-4-3 255 0 0,0-1-1 0 0,1 0 1 0 0,-4-7 0 0 0,-6-7 2153 0 0,13 19-1899 0 0,-3-5 815 0 0,13 13-1469 0 0,-1 0 0 0 0,1-1 0 0 0,0-1 0 0 0,1 1 0 0 0,-1-2 0 0 0,1 1 0 0 0,0-1 0 0 0,0-1 0 0 0,1 0 0 0 0,14 3 0 0 0,-5-3 394 0 0,1-1 0 0 0,-1-1 0 0 0,1-1 0 0 0,33-3 0 0 0,321-15 2463 0 0,-375 18-2860 0 0,40 0-777 0 0,-1 2 0 0 0,50 9 0 0 0,-63-8-426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19 197 6447 0 0,'0'0'298'0'0,"0"0"-10"0"0,0 0-50 0 0,0 0 493 0 0,0 0 238 0 0,0 0 45 0 0,0 0 8 0 0,0 0 2 0 0,0 0 0 0 0,0 0 0 0 0,0 0-69 0 0,0 0-290 0 0,0 0-121 0 0,0 0-28 0 0,0 0-4 0 0,0 0 0 0 0,0 0 0 0 0,0 0 0 0 0,-1-7 1536 0 0,-9 1-1449 0 0,9 5-599 0 0,1 1 1 0 0,-1-1-1 0 0,0 1 0 0 0,1-1 1 0 0,-1 0-1 0 0,1 1 1 0 0,0-1-1 0 0,-1 1 0 0 0,1-1 1 0 0,-1 0-1 0 0,1 0 1 0 0,0 1-1 0 0,-1-1 0 0 0,1 0 1 0 0,0 1-1 0 0,0-1 0 0 0,0 0 1 0 0,0 0-1 0 0,0 0 1 0 0,0 1-1 0 0,0-1 0 0 0,0 0 1 0 0,0 0-1 0 0,0 1 1 0 0,0-1-1 0 0,0 0 0 0 0,0 0 1 0 0,0 1-1 0 0,1-1 1 0 0,-1 0-1 0 0,0 0 0 0 0,1 1 1 0 0,-1-1-1 0 0,1 0 1 0 0,-1 1-1 0 0,0-1 0 0 0,1 1 1 0 0,0-1-1 0 0,-1 0 0 0 0,2 0 1 0 0,-1 0 0 0 0,7-8-1 0 0,0 1 0 0 0,0 0 0 0 0,1 0 0 0 0,11-7 0 0 0,1-2 0 0 0,-5 5 0 0 0,1 1 0 0 0,0 0 0 0 0,1 1 0 0 0,0 0 0 0 0,1 2 0 0 0,33-12 0 0 0,-45 19 0 0 0,-1-1 0 0 0,0 1 0 0 0,1 0 0 0 0,-1 0 0 0 0,1 1 0 0 0,12 0 0 0 0,-11 3 0 0 0,-7-3 0 0 0,-1 1 0 0 0,0 0 0 0 0,1 0 0 0 0,-1-1 0 0 0,0 1 0 0 0,1 0 0 0 0,-1 0 0 0 0,0 0 0 0 0,0 0 0 0 0,0-1 0 0 0,0 1 0 0 0,0 0 0 0 0,0 0 0 0 0,0 0 0 0 0,0 0 0 0 0,0-1 0 0 0,0 3 0 0 0,-6 18 0 0 0,4-13 0 0 0,-4 20 0 0 0,1 1 0 0 0,2 0 0 0 0,0 39 0 0 0,2-67 0 0 0,1 0 0 0 0,0 1 0 0 0,0-1 0 0 0,0 0 0 0 0,0 0 0 0 0,1 1 0 0 0,-1-1 0 0 0,0 0 0 0 0,1 0 0 0 0,-1 1 0 0 0,0-1 0 0 0,1 0 0 0 0,-1 0 0 0 0,1 0 0 0 0,0 0 0 0 0,-1 1 0 0 0,2 0 0 0 0,1 2 0 0 0,-2-3-26 0 0,0 1 0 0 0,0 0 0 0 0,0-1 0 0 0,0 1-1 0 0,0-1 1 0 0,0 0 0 0 0,0 1 0 0 0,0-1 0 0 0,1 0 0 0 0,-1 0 0 0 0,1 0-1 0 0,-1 0 1 0 0,1 0 0 0 0,-1 0 0 0 0,1 0 0 0 0,-1 0 0 0 0,1 0 0 0 0,0-1-1 0 0,-1 1 1 0 0,1-1 0 0 0,0 1 0 0 0,3-1 0 0 0,2 1-1046 0 0,-5 0 634 0 0,0-1 1 0 0,0 0-1 0 0,0 1 1 0 0,0-1-1 0 0,1 0 1 0 0,-1-1 0 0 0,0 1-1 0 0,4-1 1 0 0,5-3-1609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15663 0 0,'0'0'356'0'0,"0"0"50"0"0,0 0 20 0 0,0 0-42 0 0,-2 1-250 0 0,-34 6 550 0 0,0 1 1 0 0,-55 22 0 0 0,61-19-685 0 0,-17 7 0 0 0,37-15 0 0 0,8-2 0 0 0,0-1 0 0 0,0 1 0 0 0,1 0 0 0 0,-1-1 0 0 0,0 1 0 0 0,0 0 0 0 0,1 0 0 0 0,-1 0 0 0 0,0 0 0 0 0,1 0 0 0 0,-1 1 0 0 0,1-1 0 0 0,-1 0 0 0 0,1 1 0 0 0,0-1 0 0 0,-3 4 0 0 0,4-4 0 0 0,0-1 0 0 0,-1 1 0 0 0,1-1 0 0 0,0 1 0 0 0,-1 0 0 0 0,1-1 0 0 0,0 1 0 0 0,0 0 0 0 0,-1-1 0 0 0,1 1 0 0 0,0 0 0 0 0,0-1 0 0 0,0 1 0 0 0,0 0 0 0 0,0-1 0 0 0,0 1 0 0 0,0 0 0 0 0,0 0 0 0 0,0-1 0 0 0,0 1 0 0 0,1 0 0 0 0,-1-1 0 0 0,0 1 0 0 0,0 0 0 0 0,1-1 0 0 0,-1 1 0 0 0,0-1 0 0 0,1 1 0 0 0,-1 0 0 0 0,1 0 0 0 0,0 0 0 0 0,3 5 0 0 0,0-1 0 0 0,0 0 0 0 0,1 0 0 0 0,0-1 0 0 0,0 1 0 0 0,0-1 0 0 0,0 0 0 0 0,10 5 0 0 0,3 3 0 0 0,-11-6 66 0 0,-1 0-1 0 0,1 1 1 0 0,-1 0-1 0 0,0 0 1 0 0,-1 0-1 0 0,0 1 1 0 0,0-1 0 0 0,0 1-1 0 0,-1 1 1 0 0,0-1-1 0 0,-1 0 1 0 0,0 1-1 0 0,0 0 1 0 0,-1 0-1 0 0,0-1 1 0 0,-1 1 0 0 0,1 1-1 0 0,-2-1 1 0 0,1 0-1 0 0,-1 0 1 0 0,-1 0-1 0 0,0 0 1 0 0,0 0-1 0 0,-1 0 1 0 0,0 0-1 0 0,0 0 1 0 0,-1 0 0 0 0,0-1-1 0 0,-1 1 1 0 0,-6 11-1 0 0,7-16-64 0 0,0 0 0 0 0,-1-1 0 0 0,1 1 0 0 0,0-1 0 0 0,-1 1-1 0 0,0-1 1 0 0,0 0 0 0 0,0 0 0 0 0,0-1 0 0 0,0 1 0 0 0,-1-1 0 0 0,1 0 0 0 0,-1 0-1 0 0,0-1 1 0 0,1 1 0 0 0,-1-1 0 0 0,0 0 0 0 0,0 0 0 0 0,-7 0 0 0 0,-9 0-2 0 0,0-1 1 0 0,0-1-1 0 0,-25-4 1 0 0,40 4 0 0 0,-33-5-714 0 0,-42-12-1 0 0,44 7-6432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 11975 0 0,'0'0'267'0'0,"0"0"42"0"0,0 0 17 0 0,0 0-28 0 0,1 0-196 0 0,4-5-566 0 0,-1-2 4106 0 0,-4 6-44 0 0,-3 7-2796 0 0,-2 3-712 0 0,0 0-1 0 0,0-1 1 0 0,-1 0-1 0 0,0 0 1 0 0,0 0-1 0 0,-10 8 1 0 0,-16 21-101 0 0,-51 67 225 0 0,34-45-3116 0 0,48-59 2149 0 0,2-2-8 0 0,6-9-773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10135 0 0,'-6'6'224'0'0,"-4"5"40"0"0,-2 5 16 0 0,0 3 8 0 0,1 0-288 0 0,2 0 0 0 0,1 2 0 0 0,3-2-4448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29 160 10135 0 0,'0'0'464'0'0,"-1"2"-9"0"0,-16 48-206 0 0,16-48 122 0 0,1 1-56 0 0,-1 1 0 0 0,0-1 0 0 0,0 0 0 0 0,0 0 0 0 0,-3 6 0 0 0,3-7 238 0 0,1 0 437 0 0,0-2 30 0 0,0 0-65 0 0,0 0-290 0 0,0 0-121 0 0,16 1 524 0 0,-13-1-1063 0 0,-1 0 0 0 0,1 0 0 0 0,0 0 0 0 0,0 0 0 0 0,0 0 0 0 0,0 0-1 0 0,0-1 1 0 0,0 1 0 0 0,0-1 0 0 0,0 0 0 0 0,0 0 0 0 0,3-2 0 0 0,30-18-8 0 0,43-33 0 0 0,-5 3 81 0 0,-28 21 554 0 0,57-34 712 0 0,-96 61-1242 0 0,-4 1 46 0 0,-1 0 1 0 0,1 1 0 0 0,0-1-1 0 0,0 1 1 0 0,0 0 0 0 0,0-1 0 0 0,0 2-1 0 0,6-2 1 0 0,-7 3 294 0 0,-1-1-437 0 0,0 1-1 0 0,0 0 1 0 0,0 0 0 0 0,0 0 0 0 0,0 0 0 0 0,0 0-1 0 0,0 0 1 0 0,0 0 0 0 0,0 0 0 0 0,0 0 0 0 0,-1 0-1 0 0,1 0 1 0 0,0 1 0 0 0,-1-1 0 0 0,1 0 0 0 0,-1 1-1 0 0,1-1 1 0 0,-1 0 0 0 0,0 1 0 0 0,1-1 0 0 0,-1 1-1 0 0,0-1 1 0 0,0 0 0 0 0,0 1 0 0 0,-1 1 0 0 0,1 2 8 0 0,0 4-14 0 0,0 0 0 0 0,-1-1 0 0 0,0 1 0 0 0,-1-1 0 0 0,1 1 0 0 0,-2-1 0 0 0,1 1 0 0 0,-1-1 0 0 0,-1 0 0 0 0,-6 12 0 0 0,4-7-57 0 0,1 0-1 0 0,0 0 1 0 0,1 1 0 0 0,0-1-1 0 0,1 1 1 0 0,-1 25 0 0 0,1-8-835 0 0,2-12-1586 0 0,0 23 0 0 0,3-32 943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24 13823 0 0,'0'0'315'0'0,"-1"-9"1318"0"0,-2 7-1588 0 0,1 1-1 0 0,-1-1 0 0 0,1 1 0 0 0,-1-1 1 0 0,0 1-1 0 0,0 0 0 0 0,1 0 1 0 0,-1 0-1 0 0,0 0 0 0 0,0 1 1 0 0,0-1-1 0 0,0 1 0 0 0,0 0 1 0 0,0 0-1 0 0,0 0 0 0 0,0 0 0 0 0,-3 1 1 0 0,-11 1 336 0 0,-29 7 1 0 0,33-6-339 0 0,-18 6 162 0 0,1 0 0 0 0,0 3 0 0 0,1 0-1 0 0,0 2 1 0 0,1 0 0 0 0,0 3 0 0 0,2 0 0 0 0,0 1-1 0 0,-29 27 1 0 0,35-23-205 0 0,19-21 0 0 0,0-1 0 0 0,1 1 0 0 0,-1 0 0 0 0,1-1 0 0 0,-1 1 0 0 0,1 0 0 0 0,-1-1 0 0 0,1 1 0 0 0,-1 0 0 0 0,1 0 0 0 0,0-1 0 0 0,-1 1 0 0 0,1 0 0 0 0,0 0 0 0 0,0 0 0 0 0,0 0 0 0 0,0-1 0 0 0,0 1 0 0 0,0 0 0 0 0,0 0 0 0 0,0 0 0 0 0,0 0 0 0 0,0-1 0 0 0,0 1 0 0 0,0 0 0 0 0,0 0 0 0 0,1 0 0 0 0,-1 0 0 0 0,0-1 0 0 0,1 1 0 0 0,0 1 0 0 0,0 0 0 0 0,0 0-59 0 0,0 0 0 0 0,1-1 1 0 0,-1 1-1 0 0,0 0 0 0 0,1 0 0 0 0,0-1 0 0 0,-1 1 0 0 0,1-1 0 0 0,0 1 0 0 0,0-1 0 0 0,2 2 0 0 0,29 13-1037 0 0,-12-5 923 0 0,-1 2 388 0 0,0 2 0 0 0,-1 0 0 0 0,24 25 0 0 0,-38-34-144 0 0,0-1 0 0 0,0 1 0 0 0,-1 0-1 0 0,0 1 1 0 0,0-1 0 0 0,0 1 0 0 0,-1-1 0 0 0,0 1-1 0 0,0 0 1 0 0,-1 1 0 0 0,0-1 0 0 0,0 0 0 0 0,0 1-1 0 0,-1-1 1 0 0,0 1 0 0 0,-1 7 0 0 0,0-8-76 0 0,0 0 1 0 0,-1 0-1 0 0,0-1 0 0 0,0 1 1 0 0,-1-1-1 0 0,0 1 1 0 0,0-1-1 0 0,0 1 0 0 0,-1-1 1 0 0,0 0-1 0 0,0 0 0 0 0,0-1 1 0 0,-1 1-1 0 0,0-1 1 0 0,0 1-1 0 0,-1-1 0 0 0,1 0 1 0 0,-7 4-1 0 0,2-2 5 0 0,-1 0 0 0 0,1-1 0 0 0,-1-1 0 0 0,-1 0 0 0 0,1 0 0 0 0,-1-1 0 0 0,-17 5 0 0 0,0-2 0 0 0,-53 5 0 0 0,51-10 0 0 0,0-2 0 0 0,-1 0 0 0 0,1-2 0 0 0,0-2 0 0 0,0-1 0 0 0,0-1 0 0 0,1-1 0 0 0,-42-16 0 0 0,68 21-56 0 0,0 1-1 0 0,-1-1 1 0 0,1 1 0 0 0,0-1-1 0 0,0 0 1 0 0,0 0 0 0 0,0-1-1 0 0,0 1 1 0 0,1-1-1 0 0,-1 1 1 0 0,-3-6 0 0 0,5 6-217 0 0,0 1 1 0 0,0-1 0 0 0,0 0-1 0 0,0 1 1 0 0,1-1 0 0 0,-1 0-1 0 0,1 0 1 0 0,0 0 0 0 0,-1 1-1 0 0,1-1 1 0 0,0 0-1 0 0,0 0 1 0 0,0 0 0 0 0,0 0-1 0 0,0 0 1 0 0,0 0 0 0 0,1 1-1 0 0,-1-1 1 0 0,1 0 0 0 0,-1 0-1 0 0,1 0 1 0 0,0 1 0 0 0,0-1-1 0 0,1-2 1 0 0,11-15-4891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31 15663 0 0,'0'0'356'0'0,"0"0"50"0"0,0 0 20 0 0,0 0-42 0 0,-8 1-236 0 0,-4 2-148 0 0,1 1 0 0 0,0 0 0 0 0,-17 9 0 0 0,16-7 0 0 0,-45 24 0 0 0,50-26 0 0 0,-1 1 0 0 0,1 0 0 0 0,0 1 0 0 0,0 0 0 0 0,-7 7 0 0 0,12-10 17 0 0,0-1 0 0 0,0 0 0 0 0,1 0-1 0 0,-1 0 1 0 0,1 1 0 0 0,-1-1 0 0 0,1 1-1 0 0,0 0 1 0 0,0-1 0 0 0,0 1 0 0 0,0 0-1 0 0,0-1 1 0 0,1 1 0 0 0,-1 0 0 0 0,1 0 0 0 0,0 0-1 0 0,0-1 1 0 0,0 1 0 0 0,1 4 0 0 0,0-3 28 0 0,0 0 0 0 0,1 0 0 0 0,-1 0 0 0 0,1 0 0 0 0,0 0 1 0 0,0 0-1 0 0,1-1 0 0 0,-1 1 0 0 0,1-1 0 0 0,0 0 1 0 0,0 0-1 0 0,4 4 0 0 0,8 6 480 0 0,1-1 0 0 0,1-1 0 0 0,0 0-1 0 0,0-1 1 0 0,22 9 0 0 0,-33-16-523 0 0,1-1 1 0 0,0 0-1 0 0,0 0 0 0 0,0 0 0 0 0,0-1 0 0 0,0 0 0 0 0,10 0 1 0 0,-14-1-4 0 0,0 0 1 0 0,1 0 0 0 0,-1 0 0 0 0,0 0 0 0 0,0-1 0 0 0,0 0 0 0 0,1 0 0 0 0,-1 0 0 0 0,0 0 0 0 0,0 0 0 0 0,0 0 0 0 0,-1-1 0 0 0,1 1 0 0 0,0-1-1 0 0,0 0 1 0 0,-1 0 0 0 0,1 0 0 0 0,2-3 0 0 0,3-4 34 0 0,-5 6-10 0 0,-1 0 0 0 0,1 0 0 0 0,-1 0 0 0 0,1 0 0 0 0,-1 0 0 0 0,0 0 0 0 0,0-1 0 0 0,-1 1 0 0 0,1-1 0 0 0,-1 1 0 0 0,1-1 0 0 0,-1 0 1 0 0,0 0-1 0 0,-1 1 0 0 0,1-1 0 0 0,0-7 0 0 0,-1-5 364 0 0,0 10-301 0 0,1 0 0 0 0,-1 0 0 0 0,-1 0 0 0 0,1 0 0 0 0,-1 0-1 0 0,0 0 1 0 0,0 0 0 0 0,-3-6 0 0 0,-15-39-1318 0 0,11 27 643 0 0,-1 1-1 0 0,-18-32 0 0 0,27 54 147 0 0,0 1 220 0 0,0 0-164 0 0,5 23-5638 0 0,-1-8 410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58 527 13823 0 0,'0'0'315'0'0,"0"0"45"0"0,0 0 21 0 0,0 0-49 0 0,0 0-81 0 0,0 0 481 0 0,0 0 237 0 0,-7-15 1663 0 0,-3 0-1845 0 0,1-1-1 0 0,1 0 0 0 0,-9-24 1 0 0,16 35-751 0 0,-1-1 0 0 0,1 1 0 0 0,0 0 0 0 0,0-1 1 0 0,1 1-1 0 0,-1-1 0 0 0,1 1 0 0 0,0-1 0 0 0,1 1 0 0 0,-1-1 0 0 0,1 1 1 0 0,0-1-1 0 0,1 1 0 0 0,-1 0 0 0 0,5-10 0 0 0,5-4-36 0 0,0 0 0 0 0,1 1 0 0 0,1 0 0 0 0,0 1 0 0 0,1 0 0 0 0,31-27 0 0 0,-8 13 0 0 0,1 2 0 0 0,43-25 0 0 0,-66 44-29 0 0,0 1 1 0 0,1 1-1 0 0,0 0 0 0 0,0 1 0 0 0,0 1 1 0 0,29-7-1 0 0,-42 12-287 0 0,0 1-1 0 0,-1 0 1 0 0,1 0 0 0 0,0-1 0 0 0,0 2 0 0 0,-1-1 0 0 0,1 0 0 0 0,0 0-1 0 0,0 1 1 0 0,-1 0 0 0 0,1-1 0 0 0,0 1 0 0 0,-1 0 0 0 0,1 0-1 0 0,3 3 1 0 0,4 3-6504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79 13823 0 0,'8'-13'499'0'0,"-1"0"-1"0"0,9-20 0 0 0,-14 29-481 0 0,2-4 54 0 0,-3 7 294 0 0,-1 1-281 0 0,0-1-1 0 0,0 1 1 0 0,1-1 0 0 0,-1 1-1 0 0,0 0 1 0 0,0-1-1 0 0,1 1 1 0 0,-1 0-1 0 0,0-1 1 0 0,1 1 0 0 0,-1 0-1 0 0,1-1 1 0 0,-1 1-1 0 0,0 0 1 0 0,1 0 0 0 0,-1-1-1 0 0,1 1 1 0 0,-1 0-1 0 0,1 5-11 0 0,-1 0 0 0 0,0-1 0 0 0,0 1 1 0 0,-1 0-1 0 0,0 0 0 0 0,1 0 0 0 0,-2-1 0 0 0,-1 9 0 0 0,-19 40 956 0 0,13-34-806 0 0,-91 204 464 0 0,63-150 70 0 0,-47 68-1 0 0,-234 330-3147 0 0,314-464 1840 0 0,-1-1 0 0 0,0 1 0 0 0,0-1-1 0 0,-1 0 1 0 0,-8 8 0 0 0,13-13-1400 0 0,0-4-80 0 0,-6-12-15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91 15663 0 0,'0'0'356'0'0,"-8"-1"476"0"0,7 1-751 0 0,1 0-67 0 0,-1-1 0 0 0,1 1 0 0 0,-1 0 0 0 0,1 0 0 0 0,-1 0 0 0 0,1 0 0 0 0,-1 0 1 0 0,1 0-1 0 0,-1 0 0 0 0,1 0 0 0 0,-1 0 0 0 0,1 0 0 0 0,-1 0 0 0 0,1 0 0 0 0,-1 0 0 0 0,1 0 0 0 0,-1 0 0 0 0,1 0 0 0 0,-1 0 1 0 0,1 1-1 0 0,0-1 0 0 0,-1 0 0 0 0,1 0 0 0 0,-1 1 0 0 0,1-1 0 0 0,0 0 0 0 0,-1 1 0 0 0,1-1 0 0 0,-1 0 0 0 0,1 2 1 0 0,-1-2-15 0 0,1 0 0 0 0,0 0 1 0 0,-1 0-1 0 0,1 0 0 0 0,0 1 0 0 0,0-1 1 0 0,-1 0-1 0 0,1 0 0 0 0,0 1 1 0 0,0-1-1 0 0,-1 0 0 0 0,1 0 1 0 0,0 1-1 0 0,0-1 0 0 0,0 0 1 0 0,0 1-1 0 0,-1-1 0 0 0,1 0 1 0 0,0 1-1 0 0,0-1 0 0 0,0 0 0 0 0,0 1 1 0 0,0-1-1 0 0,0 0 0 0 0,0 1 1 0 0,0-1-1 0 0,0 0 0 0 0,0 1 1 0 0,0-1-1 0 0,0 0 0 0 0,0 1 1 0 0,0-1-1 0 0,0 0 0 0 0,0 1 1 0 0,1-1-1 0 0,-1 0 0 0 0,0 1 0 0 0,0-1 1 0 0,0 0-1 0 0,0 1 0 0 0,1-1 1 0 0,-1 0-1 0 0,0 0 0 0 0,0 1 1 0 0,1-1-1 0 0,-1 0 0 0 0,2 2 41 0 0,-1 0 0 0 0,0-1 1 0 0,1 1-1 0 0,0-1 0 0 0,-1 1 0 0 0,1-1 0 0 0,0 0 0 0 0,0 1 0 0 0,0-1 1 0 0,0 0-1 0 0,0 0 0 0 0,0-1 0 0 0,0 1 0 0 0,0 0 0 0 0,0-1 0 0 0,0 1 0 0 0,0-1 1 0 0,0 1-1 0 0,1-1 0 0 0,2 0 0 0 0,6 0 328 0 0,0 0-1 0 0,19-4 1 0 0,-21 3-315 0 0,62-12 688 0 0,111-35-1 0 0,0 0-160 0 0,-162 43-790 0 0,1 2 0 0 0,-1 0 0 0 0,1 1 0 0 0,0 1-1 0 0,-1 1 1 0 0,1 1 0 0 0,23 4 0 0 0,-41-5-321 0 0,0 1 0 0 0,0 0 1 0 0,0 0-1 0 0,0 1 0 0 0,-1-1 1 0 0,1 0-1 0 0,5 4 0 0 0,-7-4 343 0 0,-1-1 0 0 0,1 1 0 0 0,0-1-1 0 0,-1 1 1 0 0,1 0 0 0 0,-1-1 0 0 0,1 1-1 0 0,-1 0 1 0 0,1-1 0 0 0,-1 1 0 0 0,1 0-1 0 0,-1 0 1 0 0,0-1 0 0 0,1 1 0 0 0,-1 0-1 0 0,0 0 1 0 0,0 0 0 0 0,1-1 0 0 0,-1 1-1 0 0,0 0 1 0 0,0 0 0 0 0,0 0 0 0 0,0 0-1 0 0,0 0 1 0 0,0-1 0 0 0,0 1 0 0 0,-1 0-1 0 0,1 0 1 0 0,0 0 0 0 0,0 0 0 0 0,-1-1-1 0 0,1 1 1 0 0,0 0 0 0 0,-1 0 0 0 0,0 0-1 0 0,-2 3-410 0 0,0 0-1 0 0,0-1 0 0 0,0 1 1 0 0,-1-1-1 0 0,1 0 1 0 0,-5 3-1 0 0,5-4 481 0 0,0 0 0 0 0,0 0 0 0 0,0 1 0 0 0,0 0 0 0 0,0-1 0 0 0,1 1 0 0 0,-1 0 0 0 0,1 0 0 0 0,0 0 0 0 0,0 1 0 0 0,0-1 0 0 0,-2 4 0 0 0,3-3 115 0 0,-1 0 0 0 0,0-1 0 0 0,0 1 0 0 0,-1-1-1 0 0,1 1 1 0 0,-1-1 0 0 0,-2 3 0 0 0,-11 15 298 0 0,14-17 451 0 0,0 0 0 0 0,0 0-1 0 0,0 0 1 0 0,1 1 0 0 0,-1-1 0 0 0,1 0 0 0 0,0 1 0 0 0,1-1 0 0 0,-1 1 0 0 0,1-1-1 0 0,0 7 1 0 0,0-9-562 0 0,0 0-1 0 0,0 0 1 0 0,1 0 0 0 0,-1 0-1 0 0,1 0 1 0 0,-1 0-1 0 0,1 0 1 0 0,0 0-1 0 0,0 0 1 0 0,0 0-1 0 0,0-1 1 0 0,0 1 0 0 0,0 0-1 0 0,0-1 1 0 0,1 1-1 0 0,-1-1 1 0 0,1 1-1 0 0,-1-1 1 0 0,1 1-1 0 0,-1-1 1 0 0,1 0-1 0 0,0 0 1 0 0,0 0 0 0 0,0 0-1 0 0,-1 0 1 0 0,4 1-1 0 0,2-1-21 0 0,0 1-1 0 0,-1-1 1 0 0,1 0-1 0 0,0 0 1 0 0,0-1-1 0 0,0 0 1 0 0,0 0 0 0 0,0-1-1 0 0,0 0 1 0 0,0 0-1 0 0,-1 0 1 0 0,1-1-1 0 0,0 0 1 0 0,-1 0-1 0 0,1-1 1 0 0,-1 0-1 0 0,0 0 1 0 0,0 0-1 0 0,0-1 1 0 0,0 0-1 0 0,-1 0 1 0 0,0-1 0 0 0,1 1-1 0 0,-2-1 1 0 0,7-8-1 0 0,-7 6-161 0 0,-7 0 0 0 0,2 7 0 0 0,-1-1 0 0 0,1 0 0 0 0,-1 0 0 0 0,1 1 0 0 0,-1-1 0 0 0,1 1 0 0 0,-1-1 0 0 0,1 1 0 0 0,-1 0 0 0 0,0 0 0 0 0,1 0 0 0 0,-1 0 0 0 0,0 0 0 0 0,1 0 0 0 0,-1 0 0 0 0,-2 1 0 0 0,-29 7 0 0 0,17-1 0 0 0,1 0 0 0 0,0 0 0 0 0,-28 19 0 0 0,-37 36 0 0 0,49-35 0 0 0,-34 39 0 0 0,52-50 0 0 0,-1 1 0 0 0,2 0 0 0 0,0 1 0 0 0,-11 23 0 0 0,17-24 0 0 0,6-17-4 0 0,-1 0-1 0 0,1 1 0 0 0,0-1 1 0 0,0 0-1 0 0,0 1 1 0 0,0-1-1 0 0,0 0 0 0 0,0 1 1 0 0,0-1-1 0 0,0 0 1 0 0,0 1-1 0 0,0-1 0 0 0,0 1 1 0 0,0-1-1 0 0,0 0 1 0 0,0 1-1 0 0,0-1 0 0 0,0 0 1 0 0,0 1-1 0 0,0-1 1 0 0,0 0-1 0 0,0 1 0 0 0,0-1 1 0 0,1 0-1 0 0,-1 1 1 0 0,0-1-1 0 0,0 0 0 0 0,1 1 1 0 0,2-1-122 0 0,1 1 0 0 0,-1-1 1 0 0,0 0-1 0 0,1-1 0 0 0,-1 1 1 0 0,0 0-1 0 0,1-1 0 0 0,-1 0 1 0 0,0 0-1 0 0,0 0 0 0 0,5-2 1 0 0,-3 1-16 0 0,57-17-870 0 0,5-5-12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13359 0 0,'0'0'1027'0'0,"-2"-1"-670"0"0,-26-24 1561 0 0,27 23 183 0 0,1 2 99 0 0,0 0-286 0 0,-1-1-1909 0 0,1 1-1 0 0,0-1 0 0 0,-1 1 0 0 0,1 0 1 0 0,0-1-1 0 0,-1 1 0 0 0,1-1 0 0 0,0 1 0 0 0,-1 0 1 0 0,1-1-1 0 0,-1 1 0 0 0,1 0 0 0 0,0-1 1 0 0,-1 1-1 0 0,1 0 0 0 0,-1 0 0 0 0,0-1 0 0 0,0 26-434 0 0,1-1-1 0 0,7 48 0 0 0,-2-30 226 0 0,14 98-35 0 0,-5-46 208 0 0,41 220-845 0 0,-51-297 707 0 0,34 175-2459 0 0,-37-164 1545 0 0,-3-11-3408 0 0,0-6-648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180 280 13823 0 0,'0'0'315'0'0,"0"0"45"0"0,0 0 21 0 0,0 2-49 0 0,-5 14-137 0 0,4-13-92 0 0,-1-1 0 0 0,1 1 0 0 0,-1 0 0 0 0,1 0 1 0 0,-1-1-1 0 0,0 1 0 0 0,0-1 0 0 0,0 0 0 0 0,-1 1 0 0 0,1-1 0 0 0,0 0 0 0 0,-1 0 0 0 0,1 0 1 0 0,-1-1-1 0 0,0 1 0 0 0,0-1 0 0 0,1 1 0 0 0,-1-1 0 0 0,0 0 0 0 0,0 0 0 0 0,0 0 0 0 0,-5 0 1 0 0,-6 1 381 0 0,0-1 1 0 0,0 0-1 0 0,-25-2 1 0 0,13 0 1100 0 0,23 1-1437 0 0,3-1-148 0 0,-1 1-1 0 0,1 0 0 0 0,-1 0 1 0 0,1-1-1 0 0,-1 1 0 0 0,1 0 1 0 0,0-1-1 0 0,-1 1 0 0 0,1-1 1 0 0,0 1-1 0 0,-1 0 0 0 0,1-1 1 0 0,0 1-1 0 0,-1-1 1 0 0,1 1-1 0 0,0-1 0 0 0,0 1 1 0 0,0-1-1 0 0,0 1 0 0 0,-1-1 1 0 0,1 1-1 0 0,0-1 0 0 0,0 1 1 0 0,0-1-1 0 0,0 1 0 0 0,0-1 1 0 0,0 0-1 0 0,0 1 1 0 0,0-1-1 0 0,0 1 0 0 0,1-1 1 0 0,-1 1-1 0 0,0-1 0 0 0,0 1 1 0 0,0-1-1 0 0,1 1 0 0 0,-1-1 1 0 0,0 1-1 0 0,0 0 0 0 0,1-2 1 0 0,0 1 0 0 0,5-8-1 0 0,0 0 0 0 0,0 0 0 0 0,1 1 0 0 0,0 0 0 0 0,0 0 0 0 0,16-12 0 0 0,-5 3 0 0 0,23-18 0 0 0,2 1 0 0 0,1 2 0 0 0,2 2 0 0 0,95-46 0 0 0,-131 71 2 0 0,0 0 0 0 0,1 1 1 0 0,0 0-1 0 0,-1 1 0 0 0,19-4 0 0 0,-27 7 49 0 0,0 0-1 0 0,0-1 1 0 0,1 1-1 0 0,-1 0 1 0 0,0 0-1 0 0,0 0 1 0 0,0 1-1 0 0,0-1 1 0 0,0 0-1 0 0,0 1 1 0 0,0-1-1 0 0,0 1 1 0 0,0 0 0 0 0,0 0-1 0 0,0 0 1 0 0,0 0-1 0 0,0 0 1 0 0,0 0-1 0 0,-1 0 1 0 0,1 0-1 0 0,0 1 1 0 0,-1-1-1 0 0,1 1 1 0 0,-1-1-1 0 0,1 1 1 0 0,-1 0-1 0 0,0 0 1 0 0,0-1 0 0 0,0 1-1 0 0,0 0 1 0 0,0 0-1 0 0,0 0 1 0 0,0 0-1 0 0,-1 0 1 0 0,1 0-1 0 0,0 3 1 0 0,0 3-81 0 0,0 1 1 0 0,0 0-1 0 0,-1-1 0 0 0,1 1 1 0 0,-2 0-1 0 0,0-1 1 0 0,0 1-1 0 0,0 0 0 0 0,-1-1 1 0 0,0 0-1 0 0,-1 1 0 0 0,0-1 1 0 0,0 0-1 0 0,-1 0 1 0 0,1-1-1 0 0,-2 1 0 0 0,1-1 1 0 0,-1 0-1 0 0,-1 0 1 0 0,1 0-1 0 0,-1-1 0 0 0,0 1 1 0 0,-10 7-1 0 0,6-8-168 0 0,-1 1 1 0 0,1-2-1 0 0,-1 0 0 0 0,0 0 0 0 0,-16 5 0 0 0,-58 10 315 0 0,19-6-163 0 0,8 0-468 0 0,39-10-2166 0 0,0 0-3300 0 0,18-4 618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13823 0 0,'0'0'315'0'0,"0"0"45"0"0,0 0 21 0 0,0 0-49 0 0,0 9-208 0 0,-2-3-114 0 0,1 0-1 0 0,-1-1 1 0 0,0 1-1 0 0,-1 0 1 0 0,1-1 0 0 0,-6 9-1 0 0,-24 33 204 0 0,18-28-57 0 0,-25 35 694 0 0,-27 41 320 0 0,23-33-329 0 0,-79 85-1 0 0,100-122-889 0 0,-27 28 49 0 0,-35 44 0 0 0,80-91 0 0 0,-1 1 0 0 0,1 0 0 0 0,0 0 0 0 0,-5 15 0 0 0,8-20 0 0 0,0 1 0 0 0,0-1 0 0 0,1 0 0 0 0,-1 0 0 0 0,1 1 0 0 0,0-1 0 0 0,-1 0 0 0 0,1 1 0 0 0,0-1 0 0 0,1 0 0 0 0,-1 1 0 0 0,0-1 0 0 0,1 0 0 0 0,-1 1 0 0 0,1-1 0 0 0,-1 0 0 0 0,1 0 0 0 0,0 1 0 0 0,0-1 0 0 0,0 0 0 0 0,2 2 0 0 0,9 8 0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221 431 10135 0 0,'-7'-5'376'0'0,"-6"-5"12"0"0,0 0-1 0 0,-23-24 1 0 0,33 30-187 0 0,-1 1 0 0 0,1 0 0 0 0,-1 0 1 0 0,0 0-1 0 0,0 0 0 0 0,0 0 0 0 0,-1 1 0 0 0,1 0 0 0 0,-1 0 1 0 0,1 0-1 0 0,-1 0 0 0 0,1 1 0 0 0,-1 0 0 0 0,0 0 0 0 0,-5-1 1 0 0,-31-7-1325 0 0,39 9 1188 0 0,0-1 1 0 0,1 1 0 0 0,-1 0-1 0 0,1 0 1 0 0,-1 0-1 0 0,1-1 1 0 0,-1 1-1 0 0,0-1 1 0 0,1 0-1 0 0,0 1 1 0 0,-1-1-1 0 0,1 0 1 0 0,-1 0 0 0 0,1 0-1 0 0,0 0 1 0 0,-1 0-1 0 0,1 0 1 0 0,0 0-1 0 0,0 0 1 0 0,0 0-1 0 0,0-1 1 0 0,0 1-1 0 0,0 0 1 0 0,0-1-1 0 0,1 1 1 0 0,-1-1 0 0 0,0 1-1 0 0,0-3 1 0 0,1 1 40 0 0,-1 1 1 0 0,1-1-1 0 0,0 0 1 0 0,0 0-1 0 0,0 0 1 0 0,1 1-1 0 0,-1-1 1 0 0,0 0-1 0 0,1 0 1 0 0,0 1 0 0 0,0-1-1 0 0,0 0 1 0 0,0 1-1 0 0,0-1 1 0 0,3-4-1 0 0,8-10-106 0 0,1 0 0 0 0,0 0 0 0 0,2 1 0 0 0,0 1 0 0 0,0 0 0 0 0,1 1 0 0 0,1 1 0 0 0,21-14 0 0 0,-10 11 0 0 0,0 1 0 0 0,1 1 0 0 0,0 1 0 0 0,57-16 0 0 0,-70 26 171 0 0,-1 0 0 0 0,0 0-1 0 0,1 2 1 0 0,-1 0 0 0 0,29 2-1 0 0,-32 0-56 0 0,-1 0 0 0 0,0 1 0 0 0,0 1-1 0 0,0-1 1 0 0,0 2 0 0 0,0 0 0 0 0,-1 0-1 0 0,17 9 1 0 0,-25-11-114 0 0,1 0 0 0 0,0 0 0 0 0,0 0 0 0 0,-1 0 0 0 0,1 0 0 0 0,-1 0 0 0 0,0 1 0 0 0,0-1 0 0 0,0 1 0 0 0,3 5 0 0 0,-4-7 0 0 0,0 1 0 0 0,-1-1 0 0 0,1 1 0 0 0,-1-1 0 0 0,0 1 0 0 0,0-1 0 0 0,1 1 0 0 0,-1 0 0 0 0,0-1 0 0 0,0 1 0 0 0,0-1 0 0 0,-1 1 0 0 0,1-1 0 0 0,0 1 0 0 0,-1-1 0 0 0,1 1 0 0 0,-1-1 0 0 0,1 1 0 0 0,-1-1 0 0 0,1 0 0 0 0,-1 1 0 0 0,0-1 0 0 0,0 0 0 0 0,-2 3 0 0 0,-2 3 0 0 0,-2-1 0 0 0,1 0 0 0 0,-1 1 0 0 0,0-2 0 0 0,0 1 0 0 0,-12 6 0 0 0,-52 24 0 0 0,49-26 0 0 0,-173 68 0 0 0,176-71 0 0 0,-79 23 0 0 0,48-16 0 0 0,-25 6-876 0 0,63-18-757 0 0,5-5-4506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0 11975 0 0,'0'0'547'0'0,"0"0"-11"0"0,-1 2-344 0 0,-34 52 1010 0 0,2 2-1 0 0,3 1 1 0 0,2 1-1 0 0,-35 109 1 0 0,19-45-1025 0 0,32-94-181 0 0,0-1 0 0 0,-24 34 0 0 0,8-20 4 0 0,-1-2 0 0 0,-2-2 0 0 0,-2 0 0 0 0,-2-3 0 0 0,-1-1 0 0 0,-1-1 0 0 0,-46 29 0 0 0,80-59 0 0 0,-24 15 0 0 0,2 2 0 0 0,0 0 0 0 0,-35 37 0 0 0,59-55-20 0 0,0 0 0 0 0,0 0-1 0 0,0 0 1 0 0,0 0 0 0 0,0 1-1 0 0,0-1 1 0 0,0 0 0 0 0,1 1 0 0 0,-1-1-1 0 0,1 1 1 0 0,-1-1 0 0 0,1 1-1 0 0,-1 1 1 0 0,1-3-43 0 0,0 1 0 0 0,1-1-1 0 0,-1 1 1 0 0,0-1 0 0 0,0 1 0 0 0,0-1-1 0 0,1 1 1 0 0,-1-1 0 0 0,0 1-1 0 0,1-1 1 0 0,-1 1 0 0 0,0-1 0 0 0,1 1-1 0 0,-1-1 1 0 0,1 0 0 0 0,-1 1 0 0 0,1-1-1 0 0,-1 0 1 0 0,1 1 0 0 0,-1-1 0 0 0,1 0-1 0 0,-1 0 1 0 0,1 0 0 0 0,-1 1 0 0 0,1-1-1 0 0,-1 0 1 0 0,1 0 0 0 0,-1 0 0 0 0,1 0-1 0 0,-1 0 1 0 0,1 0 0 0 0,0 0 0 0 0,-1 0-1 0 0,1 0 1 0 0,-1 0 0 0 0,1 0-1 0 0,0-1 1 0 0,16-1-2235 0 0,7-2-3156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10135 0 0,'0'0'231'0'0,"0"0"29"0"0,0 0 19 0 0,0 0 37 0 0,0 0 125 0 0,0 0 58 0 0,0 0 11 0 0,0 0 2 0 0,0 0 0 0 0,0 0 0 0 0,0 0 0 0 0,0 0 0 0 0,0 0 0 0 0,0 0 0 0 0,0 0 0 0 0,0 0-69 0 0,0 2-294 0 0,-2 1-147 0 0,0 0 0 0 0,0 1-1 0 0,-1-1 1 0 0,1 0 0 0 0,-1 0-1 0 0,1 0 1 0 0,-1-1 0 0 0,-6 5-1 0 0,-31 21 9 0 0,20-16 53 0 0,-169 136 1937 0 0,183-143-2024 0 0,-25 22 504 0 0,1 1 0 0 0,-36 44 0 0 0,64-70-421 0 0,1 1 1 0 0,-1-1-1 0 0,0 1 0 0 0,1-1 0 0 0,-1 1 0 0 0,1 0 1 0 0,0-1-1 0 0,0 1 0 0 0,-2 6 0 0 0,3-9-58 0 0,0 1 0 0 0,0-1 0 0 0,0 1 0 0 0,0 0 0 0 0,0-1 0 0 0,0 1-1 0 0,0 0 1 0 0,0-1 0 0 0,0 1 0 0 0,0 0 0 0 0,0-1 0 0 0,0 1 0 0 0,1-1 0 0 0,-1 1 0 0 0,0 0-1 0 0,0-1 1 0 0,1 2 0 0 0,0-2-1 0 0,0 1 0 0 0,0 0 0 0 0,0 0 0 0 0,0-1 0 0 0,0 1 0 0 0,1-1 0 0 0,-1 1 0 0 0,0-1 0 0 0,0 1 0 0 0,1-1 0 0 0,-1 0 0 0 0,0 0 0 0 0,0 1 0 0 0,1-1 0 0 0,-1 0 0 0 0,0 0 0 0 0,3-1 0 0 0,25-2 0 0 0,-25 2 0 0 0,16-3 0 0 0,-1-1 0 0 0,0-1 0 0 0,0-1 0 0 0,19-9 0 0 0,72-43 0 0 0,-69 36 0 0 0,-20 12 89 0 0,-1-1-1 0 0,0-1 1 0 0,-2 0-1 0 0,25-23 1 0 0,-41 34 399 0 0,-2 2 21 0 0,0 0-66 0 0,-12 6-278 0 0,-21 13-165 0 0,2 2 0 0 0,-35 29 0 0 0,41-27 0 0 0,16-19-64 0 0,10-4 10 0 0,-1 1 0 0 0,0-1 0 0 0,0 1 0 0 0,0-1-1 0 0,1 1 1 0 0,-1 0 0 0 0,0-1 0 0 0,1 1 0 0 0,-1-1 0 0 0,0 1 0 0 0,1-1 0 0 0,-1 1-1 0 0,1-1 1 0 0,0 1 0 0 0,0 0-458 0 0,1 1 0 0 0,-1-1 0 0 0,1 0-1 0 0,-1 0 1 0 0,1 0 0 0 0,0 0 0 0 0,-1 0 0 0 0,1 0-1 0 0,0-1 1 0 0,0 1 0 0 0,0-1 0 0 0,2 1 0 0 0,14 1-6370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0 17503 0 0,'0'0'399'0'0,"-1"2"60"0"0,-8 11-93 0 0,0 1 1 0 0,-8 17-1 0 0,-8 13-403 0 0,-82 112 37 0 0,64-91-10 0 0,-18 29 463 0 0,-61 87 2023 0 0,90-138-1907 0 0,-181 263 39 0 0,188-271-858 0 0,-1-1-1 0 0,-2-2 1 0 0,-2 0 0 0 0,-47 38-1 0 0,69-63-630 0 0,-2 0 0 0 0,1-1 1 0 0,-13 6-1 0 0,20-11 589 0 0,0 0 0 0 0,-1 0 0 0 0,1 0 0 0 0,0 0 0 0 0,-1 0 0 0 0,1-1 1 0 0,0 1-1 0 0,-1-1 0 0 0,1 1 0 0 0,-1-1 0 0 0,1 0 0 0 0,-1 0 0 0 0,1 0 0 0 0,-1 0 0 0 0,1 0 1 0 0,-1-1-1 0 0,1 1 0 0 0,-1-1 0 0 0,-2-1 0 0 0,4 2 165 0 0,1-1-1 0 0,-1 1 1 0 0,1 0-1 0 0,-1-1 1 0 0,1 1 0 0 0,-1-1-1 0 0,1 1 1 0 0,0-1-1 0 0,-1 1 1 0 0,1-1 0 0 0,0 1-1 0 0,-1-1 1 0 0,1 1-1 0 0,0-1 1 0 0,0 0 0 0 0,0 1-1 0 0,-1-1 1 0 0,1 1-1 0 0,0-2 1 0 0,2-6-2432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12 330 13823 0 0,'-11'1'620'0'0,"15"-1"69"0"0,22-1-52 0 0,38-7 212 0 0,0-3 0 0 0,-1-3 0 0 0,0-2 0 0 0,-1-3 0 0 0,64-29 0 0 0,10-1 1071 0 0,-51 20-384 0 0,206-76-312 0 0,-260 90-1291 0 0,6 0-253 0 0,-35 14-146 0 0,-2 1-41 0 0,0 0-141 0 0,0 0-572 0 0,-11 12-1777 0 0,2-2 1461 0 0,0 0 1 0 0,2 0-1 0 0,-12 19 0 0 0,9-11 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80 17503 0 0,'0'0'399'0'0,"0"0"60"0"0,0 0 21 0 0,0 0-59 0 0,2-1-276 0 0,4-1-141 0 0,1 0 0 0 0,0-1 0 0 0,8-4 0 0 0,-11 4 36 0 0,1-1 1 0 0,-1 0-1 0 0,0 0 0 0 0,0 0 0 0 0,0 0 1 0 0,-1 0-1 0 0,0-1 0 0 0,0 0 0 0 0,0 1 1 0 0,4-9-1 0 0,-7 12-8 0 0,0 1 0 0 0,0 0 0 0 0,0 0 0 0 0,0-1 0 0 0,0 1 0 0 0,0 0 0 0 0,0 0 0 0 0,0-1 0 0 0,0 1 0 0 0,0 0 1 0 0,0 0-1 0 0,-1-1 0 0 0,1 1 0 0 0,0 0 0 0 0,0 0 0 0 0,0-1 0 0 0,0 1 0 0 0,0 0 0 0 0,0 0 0 0 0,-1 0 0 0 0,1-1 0 0 0,0 1 0 0 0,0 0 0 0 0,0 0 0 0 0,-1 0 0 0 0,1 0 1 0 0,0-1-1 0 0,0 1 0 0 0,-1 0 0 0 0,1 0 0 0 0,0 0 0 0 0,-1 0 0 0 0,-7-3 350 0 0,-2 2-360 0 0,-1 1 0 0 0,1 1-1 0 0,0 0 1 0 0,0 0 0 0 0,-1 1 0 0 0,-12 4 0 0 0,1-1-10 0 0,-19 6-12 0 0,1 1 0 0 0,0 2 0 0 0,0 2 0 0 0,2 2 0 0 0,0 1 0 0 0,-37 27 0 0 0,50-30 0 0 0,0 2 0 0 0,2 0 0 0 0,-30 31 0 0 0,41-35 0 0 0,0 0 0 0 0,0 0 0 0 0,2 2 0 0 0,-1-1 0 0 0,2 1 0 0 0,-12 28 0 0 0,19-39 0 0 0,0-1 0 0 0,1 1 0 0 0,-1-1 0 0 0,1 1 0 0 0,0 0 0 0 0,1-1 0 0 0,-1 1 0 0 0,1 0 0 0 0,0 0 0 0 0,0 0 0 0 0,1 6 0 0 0,0-9 0 0 0,-1-1 0 0 0,1 1 0 0 0,0 0 0 0 0,-1 0 0 0 0,1 0 0 0 0,0 0 0 0 0,0-1 0 0 0,0 1 0 0 0,1 0 0 0 0,-1-1 0 0 0,0 1 0 0 0,1-1 0 0 0,-1 1 0 0 0,1-1 0 0 0,-1 0 0 0 0,1 0 0 0 0,-1 1 0 0 0,1-1 0 0 0,0 0 0 0 0,0-1 0 0 0,-1 1 0 0 0,1 0 0 0 0,0 0 0 0 0,0-1 0 0 0,0 1 0 0 0,0-1 0 0 0,0 0 0 0 0,0 1 0 0 0,3-1 0 0 0,8 1 0 0 0,0-1 0 0 0,0-1 0 0 0,0 0 0 0 0,22-4 0 0 0,53-18 0 0 0,-64 16 0 0 0,8-3-4 0 0,-1-1-1 0 0,-1-1 1 0 0,35-19 0 0 0,-44 19 246 0 0,-2 0 1 0 0,1-1 0 0 0,-1-2 0 0 0,-1 0 0 0 0,20-21 0 0 0,-25 22 63 0 0,-3 4-246 0 0,0-1 1 0 0,-1 0-1 0 0,0 0 1 0 0,8-14-1 0 0,0-3-60 0 0,-16 28 0 0 0,-1 0 0 0 0,0 0 0 0 0,0-1 0 0 0,0 1 0 0 0,1 0 0 0 0,-1 0 0 0 0,0-1 0 0 0,0 1 0 0 0,0 0 0 0 0,0-1 0 0 0,0 1 0 0 0,0 0 0 0 0,1 0 0 0 0,-1-1 0 0 0,0 1 0 0 0,0 0 0 0 0,0-1 0 0 0,0 1 0 0 0,0 0 0 0 0,0-1 0 0 0,0 1 0 0 0,0 0 0 0 0,0 0 0 0 0,0-1 0 0 0,-1 1 0 0 0,1 0 0 0 0,0-1 0 0 0,0 1 0 0 0,0 0 0 0 0,0 0 0 0 0,0-1 0 0 0,0 1 0 0 0,-1 0 0 0 0,1 0 0 0 0,0-1 0 0 0,0 1 0 0 0,0 0 0 0 0,-1 0 0 0 0,1-1 0 0 0,0 1 0 0 0,0 0 0 0 0,-1 0 0 0 0,1 0 0 0 0,0 0 0 0 0,-1-1 0 0 0,1 1 0 0 0,0 0 0 0 0,0 0 0 0 0,-1 0 0 0 0,1 0 0 0 0,0 0 0 0 0,-1 0 0 0 0,1 0 0 0 0,0 0 0 0 0,-1 0 0 0 0,1 0 0 0 0,0 0 0 0 0,-1 0 0 0 0,-2 0 0 0 0,0-1 0 0 0,0 1 0 0 0,0 0 0 0 0,-1 0 0 0 0,1 1 0 0 0,0-1 0 0 0,0 1 0 0 0,0-1 0 0 0,0 1 0 0 0,0 0 0 0 0,-3 2 0 0 0,-33 16 0 0 0,31-14 0 0 0,0-1 0 0 0,1 0 0 0 0,0 1 0 0 0,0 0 0 0 0,1 1 0 0 0,-1-1 0 0 0,1 1 0 0 0,0 0 0 0 0,-8 12 0 0 0,11-14 0 0 0,1 0 0 0 0,0-1 0 0 0,0 1 0 0 0,0 0 0 0 0,1 0 0 0 0,-1 0 0 0 0,1 0 0 0 0,0 0 0 0 0,0 1 0 0 0,1-1 0 0 0,-1 0 0 0 0,1 0 0 0 0,0 1 0 0 0,0-1 0 0 0,0 0 0 0 0,0 1 0 0 0,1-1 0 0 0,0 0 0 0 0,1 5 0 0 0,2-1 0 0 0,-1 1 0 0 0,1 0 0 0 0,1-1 0 0 0,0 0 0 0 0,0 0 0 0 0,0-1 0 0 0,1 1 0 0 0,0-1 0 0 0,1 0 0 0 0,-1-1 0 0 0,10 7 0 0 0,-5-4 0 0 0,1-1 0 0 0,0 0 0 0 0,0-1 0 0 0,1 0 0 0 0,0-1 0 0 0,23 8 0 0 0,-20-10-383 0 0,-1-1-1 0 0,1 0 1 0 0,0-2 0 0 0,16 1-1 0 0,60-6-1901 0 0,-26-3 751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1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4607 0 0,'-7'-14'200'0'0,"7"14"48"0"0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26 8287 0 0,'7'-7'756'0'0,"5"-7"-76"0"0,-10 10-289 0 0,-2 3 118 0 0,0 1 3 0 0,0 0 0 0 0,0 0 0 0 0,0 0 0 0 0,0 0 0 0 0,0 0 0 0 0,0 0 0 0 0,0 0 0 0 0,0 0-69 0 0,-1 2-294 0 0,-37 81 1750 0 0,-24 65-1735 0 0,15-40-163 0 0,38-87-1 0 0,-10 27 0 0 0,-2-1 0 0 0,-49 82 0 0 0,28-78 0 0 0,38-48-90 0 0,5-7-133 0 0,2-6-340 0 0,39-57-3401 0 0,-30 47 2940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0,'0'0'998'0'0,"0"0"-420"0"0,0 0 686 0 0,0 0 367 0 0,0 0 69 0 0,0 0-184 0 0,0 0-844 0 0,0 0-373 0 0,0 0-71 0 0,0 3-71 0 0,5 12-277 0 0,0 1-1 0 0,1-1 1 0 0,8 17 0 0 0,29 47-502 0 0,-27-52 485 0 0,0 0-49 0 0,1-1-1 0 0,2-1 1 0 0,32 35 0 0 0,74 59-500 0 0,-16-16 296 0 0,-85-77 369 0 0,0 1 0 0 0,23 34 0 0 0,-16-12-515 0 0,19 28-552 0 0,-43-68 272 0 0,0 0 0 0 0,0-1 0 0 0,1 0 0 0 0,0 0 0 0 0,18 12 0 0 0,-12-13-935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6:5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100 416 6447 0 0,'0'0'298'0'0,"-1"0"-10"0"0,-31 7-183 0 0,20-4 374 0 0,0 0 0 0 0,-23 2 0 0 0,33-5-36 0 0,-3-16 165 0 0,6 10-341 0 0,0 0 1 0 0,0 0-1 0 0,1 1 0 0 0,0-1 1 0 0,0 1-1 0 0,1-1 1 0 0,5-8-1 0 0,-1 2 127 0 0,2-4-108 0 0,0 1-1 0 0,1-1 0 0 0,1 2 1 0 0,1 0-1 0 0,18-18 0 0 0,75-56 1171 0 0,-76 66-1251 0 0,2 1 0 0 0,0 2 0 0 0,1 1-1 0 0,43-16 1 0 0,-52 25-77 0 0,1 1 0 0 0,0 1 0 0 0,0 1 0 0 0,0 2 0 0 0,1 0 0 0 0,0 1 0 0 0,29 2 0 0 0,-26 2-128 0 0,0 1 0 0 0,38 8 0 0 0,-50-6 0 0 0,0 0 0 0 0,-1 1 0 0 0,1 1 0 0 0,-1 0 0 0 0,20 13 0 0 0,-33-19 4 0 0,0 1 1 0 0,-1 0-1 0 0,1 0 0 0 0,-1 0 0 0 0,1 1 1 0 0,-1-1-1 0 0,1 0 0 0 0,-1 1 0 0 0,0-1 0 0 0,1 1 1 0 0,-1-1-1 0 0,0 1 0 0 0,0-1 0 0 0,0 1 0 0 0,0 0 1 0 0,-1-1-1 0 0,1 1 0 0 0,0 0 0 0 0,-1 0 0 0 0,1 0 1 0 0,-1 0-1 0 0,0-1 0 0 0,1 1 0 0 0,-1 2 1 0 0,-1 0 19 0 0,1-1 0 0 0,-1 0 0 0 0,0 0 0 0 0,0 0 0 0 0,0 0 0 0 0,0 0 0 0 0,-1-1 0 0 0,1 1 0 0 0,-1 0 1 0 0,0 0-1 0 0,1-1 0 0 0,-1 1 0 0 0,-4 3 0 0 0,-19 16 361 0 0,0 0 1 0 0,-1-2-1 0 0,-55 33 0 0 0,61-41-321 0 0,-170 93-64 0 0,115-66 0 0 0,5-3 0 0 0,-97 57 0 0 0,166-92-180 0 0,0-1-1 0 0,0 1 1 0 0,0-1-1 0 0,1 1 1 0 0,-1-1-1 0 0,0 1 1 0 0,0-1-1 0 0,1 1 1 0 0,-1-1-1 0 0,0 1 1 0 0,1 0-1 0 0,-1-1 1 0 0,1 1-1 0 0,-1 0 1 0 0,1 0-1 0 0,-1 0 1 0 0,1-1-1 0 0,0 1 1 0 0,-1 0-1 0 0,1 0 1 0 0,0 0-1 0 0,0 0 1 0 0,-1 0-1 0 0,1-1 1 0 0,0 1-1 0 0,0 0 1 0 0,0 0-1 0 0,0 0 1 0 0,0 0-1 0 0,1 1 1 0 0,-1-1 117 0 0,0 0-5055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184 114 10135 0 0,'0'0'231'0'0,"0"0"29"0"0,0 0 19 0 0,0 0 37 0 0,0 0 125 0 0,0 0 58 0 0,0 0 11 0 0,0 0 2 0 0,0 0 0 0 0,0 0 0 0 0,0 0 0 0 0,0 0 0 0 0,6-5 1024 0 0,-2 3-1479 0 0,1 0-1 0 0,-1 0 1 0 0,1 0 0 0 0,-1 0-1 0 0,0-1 1 0 0,0 1-1 0 0,0-1 1 0 0,7-6 0 0 0,14-10 41 0 0,-1 7 312 0 0,1 1-1 0 0,0 1 1 0 0,0 1 0 0 0,27-5-1 0 0,-44 12-409 0 0,0 1 0 0 0,-1-1 0 0 0,15 1 0 0 0,-19 1 0 0 0,0 0 0 0 0,0 0 0 0 0,0 0 0 0 0,1 0 0 0 0,-1 1 0 0 0,0 0 0 0 0,0 0 0 0 0,0 0 0 0 0,0 0 0 0 0,0 0 0 0 0,-1 0 0 0 0,5 3 0 0 0,-6-4 0 0 0,0 1 0 0 0,-1-1 0 0 0,1 1 0 0 0,0 0 0 0 0,0-1 0 0 0,0 1 0 0 0,0 0 0 0 0,0 0 0 0 0,-1-1 0 0 0,1 1 0 0 0,0 0 0 0 0,-1 0 0 0 0,1 0 0 0 0,-1 0 0 0 0,1 0 0 0 0,-1 0 0 0 0,1 0 0 0 0,-1 0 0 0 0,0 0 0 0 0,1 0 0 0 0,-1 1 0 0 0,0-1 0 0 0,0 0 0 0 0,0 0 0 0 0,0 0 0 0 0,0 2 0 0 0,0 1 0 0 0,0 2 0 0 0,-1 1 0 0 0,0-1 0 0 0,0 0 0 0 0,0 0 0 0 0,-1 0 0 0 0,0 0 0 0 0,0 0 0 0 0,0-1 0 0 0,-1 1 0 0 0,0-1 0 0 0,0 1 0 0 0,0-1 0 0 0,-1 0 0 0 0,1 0 0 0 0,-1 0 0 0 0,-8 7 0 0 0,-6 5 0 0 0,-2 0 0 0 0,-33 23 0 0 0,35-29 0 0 0,0 0 0 0 0,0-1 0 0 0,-1-1 0 0 0,0-1 0 0 0,-1 0 0 0 0,-35 8 0 0 0,54-16 0 0 0,1 0 0 0 0,0 1 0 0 0,-1-1 0 0 0,1 0 0 0 0,0 0 0 0 0,0 0 0 0 0,-1 0 0 0 0,1 0 0 0 0,0 0 0 0 0,-1 0 0 0 0,1 0 0 0 0,0 0 0 0 0,-1 0 0 0 0,1 0 0 0 0,0 0 0 0 0,-1 0 0 0 0,1 0 0 0 0,0 0 0 0 0,-1 0 0 0 0,1 0 0 0 0,0 0 0 0 0,-1-1 0 0 0,1 1 0 0 0,0 0 0 0 0,0 0 0 0 0,-1 0 0 0 0,1-1 0 0 0,-1 1 0 0 0,1-1 0 0 0,0 0 0 0 0,0 1 0 0 0,0-1 0 0 0,1 0 0 0 0,-1 1 0 0 0,0-1 0 0 0,0 0 0 0 0,0 1 0 0 0,0-1 0 0 0,1 0 0 0 0,-1 1 0 0 0,0-1 0 0 0,1 0 0 0 0,-1 1 0 0 0,0-1 0 0 0,1 0 0 0 0,-1 1 0 0 0,1-1 0 0 0,4-5-71 0 0,0 0 0 0 0,0 1 0 0 0,0 0 0 0 0,1 0-1 0 0,0 1 1 0 0,0 0 0 0 0,0 0 0 0 0,0 0 0 0 0,1 0 0 0 0,-1 1 0 0 0,1 0-1 0 0,0 1 1 0 0,9-3 0 0 0,-11 3 24 0 0,0 1-1 0 0,0 0 1 0 0,0 0-1 0 0,0 1 1 0 0,0-1 0 0 0,0 1-1 0 0,0 0 1 0 0,0 0-1 0 0,0 1 1 0 0,0-1 0 0 0,0 1-1 0 0,-1 0 1 0 0,1 1-1 0 0,0-1 1 0 0,0 1-1 0 0,-1 0 1 0 0,1 0 0 0 0,-1 0-1 0 0,1 1 1 0 0,5 4-1 0 0,-7-4 48 0 0,-1-1 0 0 0,0 1 0 0 0,0-1 0 0 0,-1 1 0 0 0,1 0 0 0 0,0 0 0 0 0,-1 0 0 0 0,1-1 0 0 0,-1 2 0 0 0,0-1 0 0 0,0 0 0 0 0,-1 0 0 0 0,1 0 0 0 0,0 0 0 0 0,-1 0 0 0 0,0 7 0 0 0,1-7 0 0 0,-1 0 0 0 0,0 0 0 0 0,0 0 0 0 0,0 1 0 0 0,0-1 0 0 0,-1 0 0 0 0,1 0 0 0 0,-1 0 0 0 0,0 0 0 0 0,0 0 0 0 0,-2 6 0 0 0,0-4 101 0 0,0 1-1 0 0,0-1 0 0 0,0 0 1 0 0,0 0-1 0 0,-1 0 1 0 0,0 0-1 0 0,0-1 1 0 0,-6 6-1 0 0,-41 31 966 0 0,45-37-1044 0 0,-113 78-22 0 0,58-41 0 0 0,48-32 0 0 0,-1 0 0 0 0,0-1 0 0 0,0-1 0 0 0,-1 0 0 0 0,-23 7 0 0 0,11-5 931 0 0,25-8-422 0 0,1-2-143 0 0,0 1-432 0 0,1 0 0 0 0,0 0 0 0 0,-1 0 0 0 0,1 0-1 0 0,0 0 1 0 0,-1 0 0 0 0,1 0 0 0 0,0-1 0 0 0,0 1 0 0 0,-1 0-1 0 0,1 0 1 0 0,0 0 0 0 0,0 0 0 0 0,-1 0 0 0 0,1-1 0 0 0,0 1-1 0 0,0 0 1 0 0,0 0 0 0 0,-1 0 0 0 0,1-1 0 0 0,0 1 0 0 0,0 0 0 0 0,0 0-1 0 0,-1-1 1 0 0,1-3-192 0 0,1 0-1 0 0,-1 1 1 0 0,1-1-1 0 0,-1 0 1 0 0,1 0-1 0 0,0 1 1 0 0,0-1-1 0 0,3-5 1 0 0,-2 6-736 0 0,0-1 1 0 0,0 1 0 0 0,0 0-1 0 0,1 0 1 0 0,3-4 0 0 0,0 0-3441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0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6447 0 0,'0'0'298'0'0,"0"0"-10"0"0,0 0-50 0 0,0 0 493 0 0,0 0 238 0 0,0 0 45 0 0,0 0 8 0 0,0 0 2 0 0,0 0 0 0 0,0 0 0 0 0,8-3 596 0 0,7-6-705 0 0,7-3 254 0 0,4 4 194 0 0,46-12-1086 0 0,35-10-277 0 0,-48 12 0 0 0,9-6 0 0 0,14-3 0 0 0,-69 24 0 0 0,57-11 0 0 0,-59 12 0 0 0,-11 2 0 0 0,0 0 0 0 0,1 0 0 0 0,-1 0 0 0 0,0 0 0 0 0,0 0 0 0 0,1 0 0 0 0,-1 0 0 0 0,0 0 0 0 0,1 0 0 0 0,-1 0 0 0 0,0 0 0 0 0,0 0 0 0 0,1 0 0 0 0,-1 0 0 0 0,0 0 0 0 0,1 0 0 0 0,-1 0 0 0 0,0 0 0 0 0,0 0 0 0 0,1 1 0 0 0,-1-1 0 0 0,0 0 0 0 0,0 0 0 0 0,1 0 0 0 0,-1 0 0 0 0,0 1 0 0 0,0-1 0 0 0,1 0 0 0 0,-1 0 0 0 0,0 0 0 0 0,0 1 0 0 0,0-1 0 0 0,0 0 0 0 0,1 0 0 0 0,-1 1 0 0 0,0-1 0 0 0,0 0 0 0 0,0 0 0 0 0,0 1 0 0 0,0-1 0 0 0,0 0 0 0 0,0 1 0 0 0,0-1 0 0 0,0 0 0 0 0,0 0 0 0 0,0 1 0 0 0,0-1 0 0 0,0 0 0 0 0,0 1 0 0 0,0-1 0 0 0,0 0 0 0 0,0 1 0 0 0,0-1 0 0 0,0 0 0 0 0,0 0 0 0 0,0 1 0 0 0,0-1 0 0 0,-1 0 0 0 0,1 0 0 0 0,0 1 0 0 0,-2 4 0 0 0,-1 0 0 0 0,1-1 0 0 0,-1 1 0 0 0,0-1 0 0 0,0 0 0 0 0,0 0 0 0 0,0 0 0 0 0,-1 0 0 0 0,-6 5 0 0 0,-2 4 0 0 0,-36 44 0 0 0,2 2 0 0 0,-54 91 0 0 0,48-65 0 0 0,43-63 0 0 0,8-18-1293 0 0,6-10-5174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11975 0 0,'0'0'547'0'0,"0"0"-11"0"0,2 1-344 0 0,1-1-130 0 0,0 1 1 0 0,0-1 0 0 0,1 0-1 0 0,-1 1 1 0 0,0-1-1 0 0,0-1 1 0 0,1 1-1 0 0,-1 0 1 0 0,5-2-1 0 0,32-10 1123 0 0,-33 9-1083 0 0,99-34 34 0 0,93-29-107 0 0,-103 44-2266 0 0,-78 19-2542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15663 0 0,'0'0'356'0'0,"0"0"50"0"0,0 0 20 0 0,0 0-42 0 0,1 0-250 0 0,30-3-128 0 0,0 2-1 0 0,43 3 1 0 0,15 0-9 0 0,-40-3-61 0 0,-12 1-209 0 0,1-1-1 0 0,71-13 1 0 0,20-15-5100 0 0,-114 26 3838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15 13823 0 0,'1'-1'315'0'0,"30"-12"953"0"0,-30 13-903 0 0,-1 0 122 0 0,0 0 22 0 0,0 0-66 0 0,-5 9-278 0 0,0-1-165 0 0,-1-1 0 0 0,0 0 0 0 0,0 0 0 0 0,-13 10 0 0 0,1 0 0 0 0,7-7 0 0 0,0-1 0 0 0,0-1 0 0 0,-15 9 0 0 0,-20 15 0 0 0,-57 40 0 0 0,3-2 0 0 0,80-53 0 0 0,0 0 0 0 0,1 2 0 0 0,1 1 0 0 0,0 0 0 0 0,2 1 0 0 0,0 1 0 0 0,-18 35 0 0 0,26-39 0 0 0,9-16 0 0 0,2 8 0 0 0,-1-9 50 0 0,0 1-1 0 0,-1 0 0 0 0,1-1 1 0 0,1 0-1 0 0,-1 1 0 0 0,0-1 1 0 0,0 0-1 0 0,0 0 0 0 0,1 0 1 0 0,-1 0-1 0 0,4 0 0 0 0,29 5 799 0 0,17-2-552 0 0,60-5 0 0 0,-41 0-280 0 0,-28 0-16 0 0,0-2 0 0 0,-1-2 0 0 0,1-1 0 0 0,70-22 0 0 0,-57 9 0 0 0,-1-3 0 0 0,0-2 0 0 0,70-43 0 0 0,-114 60 7 0 0,1 0 1 0 0,-1-1-1 0 0,15-13 0 0 0,-23 19 99 0 0,0-1-1 0 0,-1 1 0 0 0,0-1 1 0 0,1 1-1 0 0,-1-1 1 0 0,0 0-1 0 0,0 0 0 0 0,0 0 1 0 0,-1 0-1 0 0,1 0 1 0 0,-1-1-1 0 0,0 1 1 0 0,0 0-1 0 0,0-1 0 0 0,0 1 1 0 0,0-1-1 0 0,-1 1 1 0 0,1-6-1 0 0,-1 7-104 0 0,0 1 0 0 0,0 0-1 0 0,-1 0 1 0 0,1 0 0 0 0,0 0-1 0 0,0 0 1 0 0,0 0 0 0 0,-1 0-1 0 0,1 0 1 0 0,0 0 0 0 0,-1 0-1 0 0,1 0 1 0 0,-1 0 0 0 0,1 0-1 0 0,-1 0 1 0 0,0 0 0 0 0,1 1-1 0 0,-1-1 1 0 0,0 0 0 0 0,0 0-1 0 0,-1 0 1 0 0,0-2 0 0 0,-5-1-111 0 0,1 0-1 0 0,-1 0 1 0 0,0 0-1 0 0,0 1 1 0 0,0-1 0 0 0,-1 2-1 0 0,1-1 1 0 0,-14-2-1 0 0,9 2-279 0 0,-1 0 453 0 0,1 1 0 0 0,0 0 0 0 0,-1 1 0 0 0,1 0 0 0 0,-1 1 0 0 0,1 0 0 0 0,-1 1-1 0 0,1 1 1 0 0,0 0 0 0 0,-1 0 0 0 0,1 1 0 0 0,0 1 0 0 0,0 0 0 0 0,1 0 0 0 0,-1 2 0 0 0,1-1 0 0 0,0 1 0 0 0,1 1-1 0 0,-1 0 1 0 0,1 0 0 0 0,-13 14 0 0 0,17-14-63 0 0,0 0 0 0 0,1 1 0 0 0,-1-1 0 0 0,2 1 0 0 0,-1 1 0 0 0,1-1 0 0 0,0 1 0 0 0,1-1 0 0 0,0 1 0 0 0,1 0 0 0 0,-3 14 0 0 0,0 11 0 0 0,-1 58 0 0 0,5-73-54 0 0,1-1 0 0 0,1 1 1 0 0,0-1-1 0 0,8 35 0 0 0,-9-51-113 0 0,0-1 0 0 0,1 0 0 0 0,-1 0 0 0 0,1 1 0 0 0,-1-1 0 0 0,1 0 0 0 0,-1 0 1 0 0,1 0-1 0 0,0 0 0 0 0,0 0 0 0 0,0 0 0 0 0,-1 0 0 0 0,1 0 0 0 0,0 0 0 0 0,0 0 0 0 0,0 0 0 0 0,0-1 0 0 0,1 1 0 0 0,-1 0 1 0 0,0-1-1 0 0,0 1 0 0 0,0-1 0 0 0,0 1 0 0 0,1-1 0 0 0,-1 1 0 0 0,0-1 0 0 0,0 0 0 0 0,1 0 0 0 0,-1 0 0 0 0,0 0 0 0 0,3 0 1 0 0,18-4-1880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 11975 0 0,'-67'24'1746'0'0,"66"-24"-1257"0"0,1 0 20 0 0,0 0 3 0 0,0 0 0 0 0,0 0 0 0 0,8-1-101 0 0,0 0 0 0 0,-1 0 0 0 0,1 0 0 0 0,-1-1 0 0 0,11-4 0 0 0,10-3 126 0 0,37-6-168 0 0,2 2 0 0 0,0 4 0 0 0,0 2-1 0 0,1 3 1 0 0,99 8 0 0 0,-157-4-390 0 0,47 4-555 0 0,-20-7-2712 0 0,-22 0-3195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47 13823 0 0,'-2'-4'189'0'0,"-1"0"0"0"0,1-1 0 0 0,-1 1 1 0 0,0 0-1 0 0,-1 0 0 0 0,1 1 0 0 0,-4-5 0 0 0,6 8-206 0 0,-8-10 544 0 0,9 10-506 0 0,0 0 0 0 0,0 0 0 0 0,0 0 0 0 0,0 0 0 0 0,0 0 0 0 0,0 1 0 0 0,0-1 0 0 0,0 0 0 0 0,0 0 0 0 0,0 0 0 0 0,0 0 0 0 0,0 0 0 0 0,0 0 0 0 0,0 0 0 0 0,0 0 0 0 0,0 0 0 0 0,0 0 0 0 0,0 0 0 0 0,-1 0 0 0 0,1 0 0 0 0,0 0 0 0 0,0 0 0 0 0,0 0 0 0 0,0 0 0 0 0,0 0 0 0 0,0 0 0 0 0,0 0 0 0 0,0 0 0 0 0,0 0 0 0 0,0 0 0 0 0,0 0 0 0 0,0 0 0 0 0,0 0 1 0 0,0 0-1 0 0,0 0 0 0 0,0 0 0 0 0,-1 0 0 0 0,1 0 0 0 0,0 0 0 0 0,0 0 0 0 0,0 0 0 0 0,0 0 0 0 0,0 0 0 0 0,0-1 0 0 0,0 1 0 0 0,0 0 0 0 0,0 0 0 0 0,0 0 0 0 0,0 0 0 0 0,0 0 0 0 0,0 0 0 0 0,0 0 0 0 0,0 0 0 0 0,0 0 0 0 0,0 0 0 0 0,0 0 0 0 0,0 0 0 0 0,0 0 0 0 0,-2 4 268 0 0,-1 2-290 0 0,1 0 0 0 0,0 0 0 0 0,0 1 0 0 0,0-1 0 0 0,1 0 0 0 0,0 1 0 0 0,0 12 0 0 0,-3 9 81 0 0,-9 54 1082 0 0,5-26-755 0 0,-18 66 0 0 0,18-95-407 0 0,-1-1 0 0 0,0 0 0 0 0,-19 34 0 0 0,8-24-5 0 0,9-16-6 0 0,0 0-1 0 0,0-1 0 0 0,-2 0 0 0 0,-24 27 0 0 0,36-45-325 0 0,1-1-138 0 0,8-9-5059 0 0,1-1-80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15663 0 0,'0'0'719'0'0,"0"0"-20"0"0,0 0-374 0 0,0 0 84 0 0,0 0 82 0 0,2-1 18 0 0,8-2-380 0 0,1 0-1 0 0,-1 1 0 0 0,1 0 1 0 0,0 1-1 0 0,14-1 0 0 0,19-2 641 0 0,53-15 385 0 0,-57 10-1166 0 0,0 2-1 0 0,47-3 1 0 0,-81 10 12 0 0,0-1 0 0 0,0 2 0 0 0,0-1 0 0 0,0 1 0 0 0,1 0 0 0 0,-1 0 0 0 0,0 1 0 0 0,5 2 0 0 0,-9-3 0 0 0,0-1 0 0 0,-1 1 0 0 0,1 0 0 0 0,-1 0 0 0 0,0 0 0 0 0,1 0 0 0 0,-1 0 0 0 0,0 0 0 0 0,1 0 0 0 0,-1 0 0 0 0,0 1 0 0 0,0-1 0 0 0,0 0 0 0 0,0 1 0 0 0,0-1 0 0 0,0 1 0 0 0,-1-1 0 0 0,1 1 0 0 0,0 0 0 0 0,-1-1 0 0 0,1 1 0 0 0,-1-1 0 0 0,0 1 0 0 0,1 0 0 0 0,-1-1 0 0 0,0 1 0 0 0,0 0 0 0 0,0 0 0 0 0,0-1 0 0 0,0 1 0 0 0,-1 0 0 0 0,0 2 0 0 0,-3 11 5 0 0,0-1 0 0 0,-1-1 0 0 0,-1 1 0 0 0,0-1 0 0 0,-1 0 0 0 0,-10 16 0 0 0,-59 69-324 0 0,35-46-781 0 0,-96 118 492 0 0,129-160-104 0 0,0 0 0 0 0,-1-1-1 0 0,-19 16 1 0 0,25-23-311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15663 0 0,'43'-21'549'0'0,"2"2"-1"0"0,0 2 1 0 0,49-11-1 0 0,145-23 684 0 0,-130 30-898 0 0,125-30-295 0 0,186-34-3330 0 0,-372 77 294 0 0,-34 8 1462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19119 0 0,'0'0'878'0'0,"0"0"-21"0"0,-1 1-553 0 0,0-1-304 0 0,-2 0 84 0 0,0 1 0 0 0,0 0 0 0 0,0 0 0 0 0,0 0 1 0 0,0 0-1 0 0,0 0 0 0 0,1 1 0 0 0,-1-1 1 0 0,0 1-1 0 0,1 0 0 0 0,-1 0 0 0 0,1 0 1 0 0,-1 0-1 0 0,1 0 0 0 0,0 0 0 0 0,0 1 1 0 0,-2 2-1 0 0,-11 20-263 0 0,1 0 0 0 0,2 0 0 0 0,0 2 0 0 0,-8 27 0 0 0,-26 114-643 0 0,41-148 760 0 0,-49 184-436 0 0,-5 18 351 0 0,51-188 126 0 0,2-6-27 0 0,-1 1 1 0 0,-2-1 0 0 0,-16 38-1 0 0,-41 48-1786 0 0,59-103-722 0 0,7-11 1954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235 131 15663 0 0,'0'0'356'0'0,"0"0"50"0"0,0 0 20 0 0,0 0-42 0 0,8-2-165 0 0,8 0 230 0 0,0-1 1 0 0,0 0-1 0 0,0-1 1 0 0,14-7-1 0 0,63-29 716 0 0,-23 9-560 0 0,-66 30-621 0 0,64-24 337 0 0,-60 23-96 0 0,1 0 1 0 0,-1 0-1 0 0,1 1 1 0 0,-1 0-1 0 0,1 0 0 0 0,11 1 1 0 0,-6 4-77 0 0,-13-4-148 0 0,0 0 0 0 0,-1 0 0 0 0,1 1 0 0 0,0-1 0 0 0,-1 0 1 0 0,1 1-1 0 0,-1-1 0 0 0,1 1 0 0 0,-1-1 0 0 0,1 1 0 0 0,-1-1 0 0 0,1 1 0 0 0,-1-1 0 0 0,1 2 0 0 0,0-1-1 0 0,-1 1 0 0 0,1 0 0 0 0,-1 0 0 0 0,0 0 0 0 0,1 0 0 0 0,-1 1 0 0 0,0-1 0 0 0,0 0 0 0 0,-1 0 0 0 0,1 0 0 0 0,0 0 0 0 0,-1 0 0 0 0,1 0 0 0 0,-1-1 0 0 0,-1 4 0 0 0,-14 28 0 0 0,-1-7-288 0 0,-2-1-1 0 0,-1-1 0 0 0,0-1 1 0 0,-2-1-1 0 0,-1 0 1 0 0,-43 31-1 0 0,-5-5-721 0 0,-90 46 0 0 0,138-81 1010 0 0,-13 5 0 0 0,2 2 0 0 0,0 1 0 0 0,-32 28 0 0 0,61-45-4 0 0,2-1 11 0 0,1-1 1 0 0,-1 0 0 0 0,0 0-1 0 0,0 0 1 0 0,0-1-1 0 0,0 1 1 0 0,0-1 0 0 0,-5 2-1 0 0,25-2 1313 0 0,19-8-771 0 0,42-14 0 0 0,-48 12-35 0 0,0 2 0 0 0,46-6 0 0 0,41 2-191 0 0,246-23 1418 0 0,-292 28-2020 0 0,-29 3-273 0 0,57-12-1 0 0,-40 4 54 0 0,-35 9-6119 0 0,-22 2-713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13823 0 0,'0'0'315'0'0,"0"0"45"0"0,1 0 21 0 0,14-1-232 0 0,0-1 0 0 0,18-5 0 0 0,-24 5-140 0 0,44-14 143 0 0,-18 4 132 0 0,171-59 1320 0 0,-76 28-5806 0 0,-105 35 2668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17503 0 0,'0'0'399'0'0,"0"0"60"0"0,1-2 21 0 0,3-2-396 0 0,1-1 1 0 0,0 1-1 0 0,0 0 1 0 0,0 0-1 0 0,0 0 1 0 0,0 1 0 0 0,1 0-1 0 0,0 0 1 0 0,0 0-1 0 0,11-3 1 0 0,8-2 446 0 0,36-5 1 0 0,-23 6-60 0 0,299-59-1169 0 0,-261 55-591 0 0,1 4-1 0 0,112 5 0 0 0,-160 3-232 0 0,-4 2-14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13823 0 0,'0'0'315'0'0,"0"0"45"0"0,0 0 21 0 0,-1 2-49 0 0,-49 112 701 0 0,-9 19 98 0 0,-11 12 363 0 0,34-69-940 0 0,29-59-470 0 0,-9 31 0 0 0,1-3-2034 0 0,14-44-16 0 0,1-1-3830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55 11975 0 0,'0'0'267'0'0,"0"0"42"0"0,-7-4 417 0 0,3-1-645 0 0,4 4 284 0 0,0 1 122 0 0,0-1-382 0 0,0 0 0 0 0,1 0-1 0 0,-1 0 1 0 0,0-1 0 0 0,1 1 0 0 0,0 0 0 0 0,-1 0 0 0 0,1 0-1 0 0,0 0 1 0 0,-1 0 0 0 0,1 0 0 0 0,0 0 0 0 0,0 0 0 0 0,0 0-1 0 0,0 1 1 0 0,0-1 0 0 0,0 0 0 0 0,1 0 0 0 0,20-11 903 0 0,-11 8-892 0 0,-1 2 1 0 0,0-1-1 0 0,1 2 1 0 0,-1-1-1 0 0,1 1 1 0 0,0 1-1 0 0,-1 0 1 0 0,1 0-1 0 0,0 1 1 0 0,-1 1-1 0 0,1 0 1 0 0,-1 0-1 0 0,0 1 1 0 0,0 0-1 0 0,0 1 1 0 0,0 0-1 0 0,0 0 1 0 0,15 11-1 0 0,-23-14-116 0 0,0 0 0 0 0,0 0 0 0 0,0 1 0 0 0,-1-1 0 0 0,1 1 0 0 0,0-1 0 0 0,-1 1 0 0 0,1 0 0 0 0,-1 0 0 0 0,1 0 0 0 0,-1 0 0 0 0,0 0 0 0 0,0 0 0 0 0,0 0 0 0 0,0 0 0 0 0,1 3 0 0 0,-2-3 0 0 0,0 0 0 0 0,0 1 0 0 0,0-1 0 0 0,0 0 0 0 0,-1 0 0 0 0,1 0 0 0 0,0 0 0 0 0,-1 0 0 0 0,0 0 0 0 0,1 0 0 0 0,-1 0 0 0 0,0 0 0 0 0,0 0 0 0 0,0 0 0 0 0,0 0 0 0 0,0-1 0 0 0,-1 1 0 0 0,-1 1 0 0 0,-4 6 0 0 0,-1-1 0 0 0,0 0 0 0 0,-1-1 0 0 0,0 0 0 0 0,0-1 0 0 0,0 0 0 0 0,-20 10 0 0 0,-77 26 0 0 0,69-28 0 0 0,4-3 0 0 0,13-4 0 0 0,1 0 0 0 0,1 0 0 0 0,-1 2 0 0 0,-20 13 0 0 0,31-15 0 0 0,4 1 0 0 0,6 1 0 0 0,-2-8 0 0 0,0 0 0 0 0,0-1 0 0 0,1 1 0 0 0,-1 0 0 0 0,0-1 0 0 0,0 1 0 0 0,1 0 0 0 0,-1-1 0 0 0,0 1 0 0 0,1-1 0 0 0,-1 1 0 0 0,1-1 0 0 0,-1 1 0 0 0,1 0 0 0 0,-1-1 0 0 0,1 0 0 0 0,-1 1 0 0 0,1-1 0 0 0,-1 1 0 0 0,1-1 0 0 0,0 0 0 0 0,-1 1 0 0 0,1-1 0 0 0,0 0 0 0 0,-1 1 0 0 0,1-1 0 0 0,1 0 0 0 0,0 0 0 0 0,29 14 0 0 0,4 1 0 0 0,35 20 0 0 0,-35-16 0 0 0,-25-14 0 0 0,0 0 0 0 0,0 0 0 0 0,0 1 0 0 0,-1 0 0 0 0,0 1 0 0 0,0 0 0 0 0,-1 0 0 0 0,13 15 0 0 0,-20-21 0 0 0,0 0 0 0 0,-1 0 0 0 0,1 1 0 0 0,0-1 0 0 0,0 0 0 0 0,0 1 0 0 0,-1-1 0 0 0,1 1 0 0 0,-1-1 0 0 0,1 1 0 0 0,-1-1 0 0 0,0 1 0 0 0,1-1 0 0 0,-1 1 0 0 0,0-1 0 0 0,0 1 0 0 0,0 0 0 0 0,0-1 0 0 0,-1 1 0 0 0,1-1 0 0 0,0 1 0 0 0,0-1 0 0 0,-1 1 0 0 0,0 1 0 0 0,-1-1 0 0 0,1 1 0 0 0,-1-1 0 0 0,0 0 0 0 0,0 1 0 0 0,0-1 0 0 0,0 0 0 0 0,0-1 0 0 0,-1 1 0 0 0,1 0 0 0 0,0 0 0 0 0,-1-1 0 0 0,-3 2 0 0 0,-15 6 0 0 0,0-1 0 0 0,-1-1 0 0 0,1-1 0 0 0,-41 6 0 0 0,-3 1 0 0 0,-82 20 87 0 0,85-22-5160 0 0,61-10-381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53 212 15663 0 0,'-4'-1'173'0'0,"-1"1"0"0"0,1-1 0 0 0,-1 1 0 0 0,-6-4-1 0 0,-4 1 536 0 0,8 2-504 0 0,6 1 176 0 0,2 0-245 0 0,1-1 0 0 0,0 1-1 0 0,0-1 1 0 0,-1 0 0 0 0,1 1-1 0 0,0-1 1 0 0,-1 0 0 0 0,2-1-1 0 0,5-2 93 0 0,22-7-176 0 0,0 1 0 0 0,40-7 0 0 0,-32 9-39 0 0,264-59-12 0 0,-272 59 0 0 0,62-15 0 0 0,159-20 0 0 0,-230 40-254 0 0,1 2 0 0 0,-1 1 0 0 0,0 1 0 0 0,1 0 0 0 0,-1 2 0 0 0,0 0 0 0 0,33 11 0 0 0,-52-14 79 0 0,-1 1-1 0 0,1-1 0 0 0,0 0 0 0 0,-1 1 1 0 0,1 0-1 0 0,0-1 0 0 0,-1 1 0 0 0,1 0 1 0 0,-1 0-1 0 0,1 0 0 0 0,-1 0 1 0 0,0 0-1 0 0,1 0 0 0 0,-1 1 0 0 0,0-1 1 0 0,0 0-1 0 0,0 1 0 0 0,0-1 1 0 0,0 1-1 0 0,0-1 0 0 0,0 1 0 0 0,0-1 1 0 0,0 3-1 0 0,-1 9-1359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1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95 114 13823 0 0,'0'0'315'0'0,"0"0"45"0"0,0 0 21 0 0,0 0-49 0 0,2-1-220 0 0,1-1-3 0 0,0 0 0 0 0,0 1-1 0 0,0-1 1 0 0,0 1 0 0 0,5-1-1 0 0,12-6 684 0 0,5-3-34 0 0,0 1-1 0 0,0 1 1 0 0,36-7-1 0 0,-23 6-203 0 0,-9 2-61 0 0,4-2-179 0 0,67-10-1 0 0,-86 20-313 0 0,-14 0 0 0 0,1 0 0 0 0,-1 0 0 0 0,1 0 0 0 0,-1 0 0 0 0,1 0 0 0 0,-1 0 0 0 0,1 0 0 0 0,-1 0 0 0 0,1 0 0 0 0,-1 0 0 0 0,0 0 0 0 0,1 0 0 0 0,-1 0 0 0 0,1 1 0 0 0,-1-1 0 0 0,1 0 0 0 0,-1 0 0 0 0,0 1 0 0 0,1-1 0 0 0,-1 0 0 0 0,1 0 0 0 0,-1 1 0 0 0,0-1 0 0 0,1 0 0 0 0,-1 1 0 0 0,0-1 0 0 0,0 1 0 0 0,1-1 0 0 0,-1 0 0 0 0,0 1 0 0 0,-1 5 0 0 0,-1-2 0 0 0,1 1 0 0 0,-1-1 0 0 0,0 0 0 0 0,0 1 0 0 0,0-1 0 0 0,-1 0 0 0 0,1 0 0 0 0,-1 0 0 0 0,0 0 0 0 0,-6 5 0 0 0,-5 4 0 0 0,-20 15 0 0 0,18-16 0 0 0,-44 36 0 0 0,-98 82 0 0 0,110-88 0 0 0,-49 58 0 0 0,91-92 0 0 0,-1 0 0 0 0,1 0 0 0 0,-8 15 0 0 0,12-21 0 0 0,1 0 0 0 0,0 1 0 0 0,0-1 0 0 0,0 0 0 0 0,0 0 0 0 0,1 1 0 0 0,-1-1 0 0 0,1 0 0 0 0,-1 1 0 0 0,1-1 0 0 0,0 1 0 0 0,0-1 0 0 0,0 1 0 0 0,0-1 0 0 0,0 0 0 0 0,1 1 0 0 0,-1-1 0 0 0,1 0 0 0 0,-1 1 0 0 0,1-1 0 0 0,2 4 0 0 0,-2-4 3 0 0,0-1 0 0 0,0 0-1 0 0,1 1 1 0 0,-1-1 0 0 0,0 0-1 0 0,1 0 1 0 0,-1 0 0 0 0,1 0-1 0 0,0 0 1 0 0,-1 0 0 0 0,1 0 0 0 0,0 0-1 0 0,-1 0 1 0 0,1-1 0 0 0,0 1-1 0 0,0-1 1 0 0,0 0 0 0 0,-1 1-1 0 0,4-1 1 0 0,4 0 219 0 0,1 0 0 0 0,14-2-1 0 0,-16 2-9 0 0,89-12 930 0 0,99-5-1167 0 0,-149 17 14 0 0,-4-1-29 0 0,0 2-1 0 0,63 9 0 0 0,-75-1-3847 0 0,-30-9-3275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6447 0 0,'2'-1'298'0'0,"16"-9"143"0"0,28-11-1 0 0,-24 14 1370 0 0,1 0 0 0 0,37-7-1 0 0,47 0 1895 0 0,-87 12-3042 0 0,20-5-1 0 0,-5 0 64 0 0,67-15-93 0 0,-56 11-1524 0 0,-38 8-741 0 0,-6 3-4506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17503 0 0,'0'0'399'0'0,"0"-2"60"0"0,1-1-417 0 0,0 0 1 0 0,-1 0-1 0 0,1 0 1 0 0,0 0-1 0 0,1 0 1 0 0,-1 1-1 0 0,0-1 1 0 0,1 0-1 0 0,-1 1 1 0 0,1-1-1 0 0,0 1 1 0 0,0-1-1 0 0,0 1 1 0 0,0 0-1 0 0,1 0 1 0 0,-1 0-1 0 0,0 0 1 0 0,1 0-1 0 0,0 0 1 0 0,-1 1-1 0 0,1-1 1 0 0,0 1-1 0 0,0 0 1 0 0,3-1-1 0 0,31-13-42 0 0,70-17 0 0 0,42 1 0 0 0,80 3-659 0 0,-76 29-4340 0 0,-130 0-119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28 11975 0 0,'7'-5'104'0'0,"-2"2"38"0"0,0 0 0 0 0,0 0 0 0 0,0 1 0 0 0,0-1 1 0 0,1 1-1 0 0,-1 1 0 0 0,0-1 0 0 0,10-1 0 0 0,-13 3 223 0 0,-2 0 122 0 0,0 0 22 0 0,0 0 3 0 0,0 0 0 0 0,-1 2-387 0 0,0 0-1 0 0,0 0 0 0 0,0 1 0 0 0,0-1 1 0 0,-1 0-1 0 0,1 0 0 0 0,-1 0 1 0 0,1-1-1 0 0,-1 1 0 0 0,0 0 1 0 0,1-1-1 0 0,-4 3 0 0 0,-17 13 318 0 0,-1 0 0 0 0,-35 18 0 0 0,-54 22 296 0 0,69-38-738 0 0,19-9 0 0 0,0 1 0 0 0,-24 17 0 0 0,-122 96 0 0 0,139-97 0 0 0,1 1 0 0 0,1 1 0 0 0,-26 37 0 0 0,52-63-2 0 0,1 0 0 0 0,0 0-1 0 0,1 0 1 0 0,-1 0 0 0 0,1 1 0 0 0,-1-1-1 0 0,1 0 1 0 0,0 1 0 0 0,0 0-1 0 0,1-1 1 0 0,-1 1 0 0 0,1-1 0 0 0,-1 1-1 0 0,1 0 1 0 0,1-1 0 0 0,0 8-1 0 0,-1-8 24 0 0,1 0 0 0 0,0-1 0 0 0,0 1 0 0 0,0 0 0 0 0,0-1 0 0 0,0 1 0 0 0,0 0 0 0 0,1-1 0 0 0,0 0 0 0 0,-1 1 0 0 0,1-1 0 0 0,0 0 0 0 0,0 0-1 0 0,0 0 1 0 0,0 0 0 0 0,0 0 0 0 0,1 0 0 0 0,-1-1 0 0 0,0 1 0 0 0,1-1 0 0 0,0 0 0 0 0,3 2 0 0 0,8 1 194 0 0,2 0 1 0 0,-1 0-1 0 0,0-2 0 0 0,1 0 1 0 0,-1-1-1 0 0,1 0 1 0 0,17-2-1 0 0,109-17-333 0 0,-63 3 118 0 0,-1-2 0 0 0,109-40 0 0 0,24-42 0 0 0,-202 94 0 0 0,-1 0 0 0 0,15-12 0 0 0,-22 17-1 0 0,0-1-1 0 0,0 1 0 0 0,-1-1 1 0 0,1 1-1 0 0,0-1 0 0 0,-1 0 1 0 0,1 1-1 0 0,0-1 0 0 0,-1 0 1 0 0,1 0-1 0 0,-1 1 0 0 0,1-1 1 0 0,-1 0-1 0 0,1 0 1 0 0,-1 0-1 0 0,0 0 0 0 0,1 1 1 0 0,-1-1-1 0 0,0 0 0 0 0,0 0 1 0 0,0 0-1 0 0,0 0 0 0 0,0 0 1 0 0,0 0-1 0 0,0 0 1 0 0,0 0-1 0 0,0 0 0 0 0,0 0 1 0 0,0 1-1 0 0,0-1 0 0 0,-1 0 1 0 0,1 0-1 0 0,0 0 0 0 0,-1 0 1 0 0,1 0-1 0 0,0 1 0 0 0,-1-1 1 0 0,0-1-1 0 0,-4-2-132 0 0,0 1-1 0 0,0-1 1 0 0,0 1 0 0 0,0 0-1 0 0,-1 1 1 0 0,1-1-1 0 0,-1 1 1 0 0,0 0 0 0 0,-7-1-1 0 0,-26-11-449 0 0,36 12 584 0 0,1 1 0 0 0,0 0 0 0 0,-1-1 0 0 0,1 1 0 0 0,-1 0 0 0 0,0 1 0 0 0,1-1 0 0 0,-1 0 0 0 0,0 1 0 0 0,0-1 0 0 0,1 1 0 0 0,-1 0 0 0 0,0 0 0 0 0,0 0 0 0 0,0 0 0 0 0,1 1 0 0 0,-1-1 0 0 0,0 1 0 0 0,1-1 0 0 0,-1 1 0 0 0,0 0 0 0 0,1 0 0 0 0,-1 0 0 0 0,1 1 0 0 0,-1-1 0 0 0,1 1 0 0 0,0-1 0 0 0,-4 4 0 0 0,1-1 0 0 0,-2 1 57 0 0,1 0-1 0 0,1 0 0 0 0,-1 1 1 0 0,1 0-1 0 0,0 0 1 0 0,0 0-1 0 0,1 1 0 0 0,0 0 1 0 0,-4 8-1 0 0,1-1 149 0 0,1 1 0 0 0,0 0 0 0 0,-5 24 0 0 0,10-29-27 0 0,-1 1 0 0 0,2 0 0 0 0,0 15 0 0 0,0-15-674 0 0,0 0 0 0 0,-3 19 0 0 0,3-29-152 0 0,0-1-572 0 0,0 0-253 0 0,0 0-506 0 0,0 0-1921 0 0,0 0-824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72 214 8287 0 0,'0'0'382'0'0,"0"0"-8"0"0,-2 1-240 0 0,-4 1-295 0 0,-13 0 9411 0 0,19-2-9125 0 0,0 0 1 0 0,0 0 0 0 0,-1 0-1 0 0,1 0 1 0 0,0 0-1 0 0,0 0 1 0 0,-1 0 0 0 0,1 0-1 0 0,0 0 1 0 0,0 0-1 0 0,0 0 1 0 0,-1 0-1 0 0,1 0 1 0 0,0 0 0 0 0,0 0-1 0 0,0 0 1 0 0,-1 0-1 0 0,1 0 1 0 0,0 0 0 0 0,0 1-1 0 0,0-1 1 0 0,-1 0-1 0 0,1 0 1 0 0,0 0-1 0 0,0 0 1 0 0,0 0 0 0 0,0 1-1 0 0,0-1 1 0 0,-1 0-1 0 0,1 0-117 0 0,0 1-1 0 0,0-1 1 0 0,0 0 0 0 0,0 0-1 0 0,-1 0 1 0 0,1 0-1 0 0,0 0 1 0 0,0 1-1 0 0,0-1 1 0 0,0 0 0 0 0,0 0-1 0 0,-1 0 1 0 0,1 0-1 0 0,0 0 1 0 0,0 0-1 0 0,0 0 1 0 0,-1 0-1 0 0,1 0 1 0 0,0 0 0 0 0,0 0-1 0 0,0 0 1 0 0,-1 0-1 0 0,1 0 1 0 0,0 0-1 0 0,0 0 1 0 0,0 0-1 0 0,-1 0 1 0 0,1 0 0 0 0,0 0-1 0 0,0 0 1 0 0,0 0-1 0 0,-1 0 1 0 0,1 0-1 0 0,0 0 1 0 0,-2-1-91 0 0,0 0 0 0 0,0 0 1 0 0,0 0-1 0 0,1 0 0 0 0,-1 0 1 0 0,0 0-1 0 0,1-1 0 0 0,-1 1 1 0 0,0-1-1 0 0,1 1 0 0 0,0-1 1 0 0,-1 1-1 0 0,1-1 0 0 0,0 0 1 0 0,0 0-1 0 0,0 0 0 0 0,0 0 1 0 0,0 1-1 0 0,1-1 0 0 0,-1 0 1 0 0,0 0-1 0 0,1-1 0 0 0,0 1 1 0 0,-1 0-1 0 0,1-2 0 0 0,-1-6-128 0 0,1 1 0 0 0,-1 0 1 0 0,2-1-1 0 0,1-13 0 0 0,-1 17 315 0 0,1 0 0 0 0,0 0 0 0 0,0 0 0 0 0,0 1 0 0 0,0-1 0 0 0,1 0 0 0 0,0 1 1 0 0,0 0-1 0 0,0 0 0 0 0,1 0 0 0 0,0 0 0 0 0,0 0 0 0 0,0 1 0 0 0,1-1 0 0 0,-1 1 0 0 0,1 0 0 0 0,0 1 0 0 0,0-1 0 0 0,0 1 0 0 0,1 0 1 0 0,-1 0-1 0 0,1 1 0 0 0,0-1 0 0 0,-1 1 0 0 0,1 1 0 0 0,0-1 0 0 0,0 1 0 0 0,1 0 0 0 0,-1 0 0 0 0,0 1 0 0 0,0-1 0 0 0,7 2 0 0 0,-6-1-89 0 0,0 1-1 0 0,0 0 1 0 0,0 1-1 0 0,11 3 0 0 0,-15-4-31 0 0,-1 0-1 0 0,1 1 0 0 0,0-1 0 0 0,-1 1 1 0 0,1 0-1 0 0,-1 0 0 0 0,0 0 1 0 0,1 0-1 0 0,-1 0 0 0 0,0 0 1 0 0,0 1-1 0 0,-1-1 0 0 0,3 5 0 0 0,0 0-229 0 0,0 0 0 0 0,-1 1 0 0 0,0 0 0 0 0,-1 0-1 0 0,1-1 1 0 0,-2 2 0 0 0,1-1 0 0 0,-1 0 0 0 0,0 0-1 0 0,-1 0 1 0 0,0 14 0 0 0,-2-3-554 0 0,-1-1-1 0 0,0 0 1 0 0,-1 1 0 0 0,-7 17-1 0 0,-19 39-4751 0 0,12-40 1278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15663 0 0,'0'0'356'0'0,"0"0"50"0"0,0 0 20 0 0,0 0-42 0 0,0 2-250 0 0,-3 11-130 0 0,0 1 1 0 0,-8 18 0 0 0,0 0-207 0 0,11-31-854 0 0,-3 4-1896 0 0,3-4 1418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56 13823 0 0,'15'-11'990'0'0,"-9"7"-895"0"0,-1 0 1 0 0,1 0-1 0 0,0 1 1 0 0,0-1 0 0 0,0 1-1 0 0,0 0 1 0 0,1 1-1 0 0,-1 0 1 0 0,9-2 0 0 0,-7 2 409 0 0,-1 1 1 0 0,1-1 0 0 0,9-4-1 0 0,-15 6 7 0 0,-2 0 0 0 0,0 0-69 0 0,-12 8-206 0 0,-20 13 158 0 0,-1-2 1 0 0,-1-1-1 0 0,-1-1 0 0 0,-55 17 0 0 0,86-32-430 0 0,-105 32 186 0 0,93-30-475 0 0,1 0 1 0 0,-1-2-1 0 0,0 0 0 0 0,0-1 0 0 0,-18-1 1 0 0,32 1 318 0 0,0-1 0 0 0,0-1 1 0 0,0 1-1 0 0,-1 0 1 0 0,1 0-1 0 0,0-1 0 0 0,0 1 1 0 0,0-1-1 0 0,0 0 1 0 0,0 0-1 0 0,0 0 0 0 0,0 0 1 0 0,0 0-1 0 0,1 0 1 0 0,-1 0-1 0 0,0 0 0 0 0,0-1 1 0 0,1 1-1 0 0,-1-1 1 0 0,1 1-1 0 0,-1-1 1 0 0,1 0-1 0 0,0 1 0 0 0,0-1 1 0 0,0 0-1 0 0,0 0 1 0 0,0 0-1 0 0,0 0 0 0 0,0 0 1 0 0,1 0-1 0 0,-1 0 1 0 0,1 0-1 0 0,-1 0 0 0 0,1 0 1 0 0,0-4-1 0 0,-1-1 5 0 0,-4 1 0 0 0,4 6 0 0 0,-1 0 0 0 0,1-1 0 0 0,0 1 0 0 0,0 0 0 0 0,0 0 0 0 0,-1 0 0 0 0,1 0 0 0 0,0 1 0 0 0,0-1 0 0 0,0 0 0 0 0,0 0 0 0 0,-1 1 0 0 0,1-1 0 0 0,0 1 0 0 0,0-1 0 0 0,-2 2 0 0 0,-19 12 0 0 0,19-12 0 0 0,-2 1 0 0 0,-12 8 0 0 0,0 2 0 0 0,-29 26 0 0 0,39-31 0 0 0,-1-1 0 0 0,0-1 0 0 0,-12 8 0 0 0,10-7 0 0 0,0 0 0 0 0,0 1 0 0 0,0 1 0 0 0,-12 13 0 0 0,17-17 64 0 0,4-2 125 0 0,-1-1 0 0 0,1 1 0 0 0,0 0 0 0 0,0-1 0 0 0,1 1 0 0 0,-1 0 0 0 0,1 0-1 0 0,-1-1 1 0 0,1 6 0 0 0,-1-2-150 0 0,0 0-39 0 0,1 20 0 0 0,0-23-6 0 0,0 0 1 0 0,1 0-1 0 0,-1-1 0 0 0,1 1 0 0 0,0 0 0 0 0,-1 0 0 0 0,1-1 1 0 0,1 1-1 0 0,-1-1 0 0 0,0 1 0 0 0,1-1 0 0 0,-1 1 1 0 0,1-1-1 0 0,0 0 0 0 0,0 0 0 0 0,0 1 0 0 0,0-1 1 0 0,0-1-1 0 0,0 1 0 0 0,0 0 0 0 0,1 0 0 0 0,-1-1 0 0 0,0 0 1 0 0,1 1-1 0 0,0-1 0 0 0,4 2 0 0 0,6 0-284 0 0,-1 0 0 0 0,1-1 0 0 0,0 0 0 0 0,22-1-1 0 0,-14 0-77 0 0,42 2 351 0 0,-30-2 17 0 0,0 1 1 0 0,45 8-1 0 0,-41 0 0 0 0,-1 2 0 0 0,0 1 0 0 0,-1 2 0 0 0,61 34 0 0 0,-89-45 0 0 0,0 1 0 0 0,0 0 0 0 0,0 0 0 0 0,-1 1 0 0 0,8 7 0 0 0,-10-6 0 0 0,-3-6 36 0 0,-1-1 0 0 0,1 1 0 0 0,-1 0 0 0 0,0 0-1 0 0,0 0 1 0 0,1 0 0 0 0,-1 0 0 0 0,0 0 0 0 0,0 0 0 0 0,0 0 0 0 0,0 0-1 0 0,0 0 1 0 0,0 0 0 0 0,0 0 0 0 0,0 0 0 0 0,0-1 0 0 0,-1 1 0 0 0,1 0-1 0 0,0 0 1 0 0,-1 0 0 0 0,1 0 0 0 0,0 0 0 0 0,-1 0 0 0 0,1 0 0 0 0,-1-1-1 0 0,1 1 1 0 0,-1 0 0 0 0,0 0 0 0 0,1-1 0 0 0,-1 1 0 0 0,0 0-1 0 0,1-1 1 0 0,-1 1 0 0 0,0-1 0 0 0,0 1 0 0 0,-1 0 0 0 0,1-1 21 0 0,-11 7 69 0 0,0-1 0 0 0,0-1 0 0 0,-1 0 0 0 0,-23 6 0 0 0,0 0 295 0 0,-88 22 1104 0 0,37-12-1445 0 0,7 3-190 0 0,-42 11 221 0 0,40-16-2800 0 0,81-19 1175 0 0,1 0-20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114 150 11975 0 0,'0'0'267'0'0,"0"0"42"0"0,0 0 17 0 0,1 0-28 0 0,2 0-195 0 0,1 0-1 0 0,-1 0 1 0 0,0-1-1 0 0,1 1 1 0 0,-1-1-1 0 0,0 0 1 0 0,1 0-1 0 0,-1 0 1 0 0,0 0-1 0 0,4-3 1 0 0,1 0 313 0 0,-6 3-243 0 0,64-27 3610 0 0,36-12-2707 0 0,-54 22-1023 0 0,77-15 0 0 0,-99 27 413 0 0,0 2 1 0 0,44-1 0 0 0,-61 4-451 0 0,-1 2 1 0 0,1-1-1 0 0,-1 1 1 0 0,1 0-1 0 0,-1 1 1 0 0,1 0-1 0 0,-1 0 1 0 0,0 1-1 0 0,0 0 1 0 0,0 1-1 0 0,-1 0 1 0 0,11 6-1 0 0,-16-9-16 0 0,0 1 0 0 0,0 0 0 0 0,0-1 0 0 0,0 1 0 0 0,0 0 0 0 0,-1 0 0 0 0,1 0 0 0 0,-1 0 0 0 0,1 0 0 0 0,-1 0 0 0 0,0 1 0 0 0,0-1 0 0 0,0 0 0 0 0,0 1 0 0 0,0-1 0 0 0,0 1 0 0 0,-1-1 0 0 0,1 1 0 0 0,-1 2 0 0 0,0-1 0 0 0,0 0 0 0 0,0 0 0 0 0,-1 0 0 0 0,0 0 0 0 0,0 0 0 0 0,0 0 0 0 0,0 0 0 0 0,-1 0 0 0 0,1 0 0 0 0,-5 6 0 0 0,-1 1 0 0 0,0-1 0 0 0,0-1 0 0 0,-1 0 0 0 0,0 0 0 0 0,-1 0 0 0 0,0-1 0 0 0,-11 8 0 0 0,-4 0-172 0 0,0-2-1 0 0,0-1 0 0 0,-31 12 1 0 0,-82 24-908 0 0,65-24 858 0 0,-42 8 222 0 0,103-30 0 0 0,11-3 0 0 0,0 0 0 0 0,-1 0 0 0 0,1 0 0 0 0,0 0 0 0 0,0 1 0 0 0,0-1 0 0 0,-1 0 0 0 0,1 0 0 0 0,0 0 0 0 0,0 0 0 0 0,0 0 0 0 0,0 1 0 0 0,0-1 0 0 0,-1 0 0 0 0,1 0 0 0 0,0 0 0 0 0,0 0 0 0 0,0 1 0 0 0,0-1 0 0 0,0 0 0 0 0,0 0 0 0 0,0 0 0 0 0,0 1 0 0 0,0-1 0 0 0,0 0 0 0 0,0 0 0 0 0,0 0 0 0 0,0 1 0 0 0,0-1 0 0 0,0 0 0 0 0,0 0 0 0 0,0 0 0 0 0,0 1 0 0 0,0-1 0 0 0,0 0 0 0 0,0 0 0 0 0,0 0 0 0 0,0 1 0 0 0,0-1 0 0 0,0 0 0 0 0,0 0 0 0 0,1 0 0 0 0,-1 1 0 0 0,0-1 0 0 0,0 0 0 0 0,0 0 0 0 0,0 0 0 0 0,0 0 0 0 0,1 0 0 0 0,-1 1 0 0 0,0-1 0 0 0,0 0 0 0 0,0 0 0 0 0,0 0 0 0 0,1 0 0 0 0,10 11 0 0 0,-10-10 0 0 0,7 6 0 0 0,0-1 0 0 0,0 1 0 0 0,1-2 0 0 0,0 1 0 0 0,0-2 0 0 0,0 1 0 0 0,0-1 0 0 0,1 0 0 0 0,16 4 0 0 0,3-2 0 0 0,59 4 0 0 0,-65-9 0 0 0,0 2 0 0 0,1 0 0 0 0,-1 2 0 0 0,34 10 0 0 0,-54-14 0 0 0,-1 0 0 0 0,1 0 0 0 0,-1 1 0 0 0,1-1 0 0 0,-1 1 0 0 0,1-1 0 0 0,-1 1 0 0 0,0 0 0 0 0,0 0 0 0 0,0 0 0 0 0,0 0 0 0 0,0 0 0 0 0,1 3 0 0 0,-2-4 0 0 0,0 1 0 0 0,-1-1 0 0 0,1 0 0 0 0,-1 1 0 0 0,1 0 0 0 0,-1-1 0 0 0,0 1 0 0 0,1-1 0 0 0,-1 1 0 0 0,0-1 0 0 0,0 1 0 0 0,0 0 0 0 0,0-1 0 0 0,-1 1 0 0 0,1-1 0 0 0,0 1 0 0 0,-1-1 0 0 0,1 1 0 0 0,-1-1 0 0 0,1 1 0 0 0,-1-1 0 0 0,0 1 0 0 0,1-1 0 0 0,-3 3 0 0 0,-4 6 0 0 0,-1-1 0 0 0,0 1 0 0 0,-1-1 0 0 0,0 0 0 0 0,0-1 0 0 0,-1 0 0 0 0,0-1 0 0 0,0 0 0 0 0,-1-1 0 0 0,-18 9 0 0 0,-11 2 0 0 0,-70 20 0 0 0,109-37 0 0 0,-33 9 261 0 0,0-2 0 0 0,0 0 0 0 0,0-3 0 0 0,0-1 0 0 0,-1-1 0 0 0,-35-4 0 0 0,65 2-296 0 0,-37-5 364 0 0,38 5-541 0 0,1-1-1 0 0,-1 0 1 0 0,0 0-1 0 0,1-1 1 0 0,-1 1 0 0 0,1-1-1 0 0,-1 1 1 0 0,-3-4 0 0 0,6 5 134 0 0,1-1 1 0 0,-1 1 0 0 0,1 0-1 0 0,0-1 1 0 0,-1 1 0 0 0,1 0-1 0 0,0-1 1 0 0,-1 1 0 0 0,1-1-1 0 0,0 1 1 0 0,0-1 0 0 0,-1 1-1 0 0,1-1 1 0 0,0 1 0 0 0,0-1-1 0 0,0 1 1 0 0,-1-1 0 0 0,1 1-1 0 0,0-1 1 0 0,0 1 0 0 0,0-1-1 0 0,0 1 1 0 0,0-1 0 0 0,0 1-1 0 0,0-1 1 0 0,0 1 0 0 0,1-1 0 0 0,-1 1-1 0 0,0-1 1 0 0,0 1 0 0 0,0-1-1 0 0,0 1 1 0 0,1-1 0 0 0,-1 1-1 0 0,0-1 1 0 0,1 1 0 0 0,-1-1-1 0 0,3-2-413 0 0,-1 0 0 0 0,1 1-1 0 0,-1-1 1 0 0,1 1-1 0 0,4-4 1 0 0,24-14-1545 0 0,8-4-11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42 13823 0 0,'-59'24'847'0'0,"22"-10"-323"0"0,0 1 1 0 0,1 3-1 0 0,-57 36 0 0 0,93-54-505 0 0,0 0 1 0 0,-1 1-1 0 0,1-1 0 0 0,0 0 0 0 0,0 0 1 0 0,-1 0-1 0 0,1 0 0 0 0,0 0 0 0 0,0 1 1 0 0,0-1-1 0 0,-1 0 0 0 0,1 0 0 0 0,0 0 1 0 0,0 0-1 0 0,0 1 0 0 0,0-1 0 0 0,0 0 0 0 0,-1 0 1 0 0,1 1-1 0 0,0-1 0 0 0,0 0 0 0 0,0 0 1 0 0,0 0-1 0 0,0 1 0 0 0,0-1 0 0 0,0 0 1 0 0,0 0-1 0 0,0 1 0 0 0,7 1 79 0 0,14-4-98 0 0,-21 2 24 0 0,39-8 694 0 0,0-1-1 0 0,52-20 1 0 0,-15 4 33 0 0,180-44 352 0 0,-199 58-787 0 0,1 2 0 0 0,88-3 0 0 0,-127 12-68 0 0,-1 0 1 0 0,0 1-1 0 0,36 8 1 0 0,-49-8-243 0 0,0 0 1 0 0,0 1-1 0 0,0-1 1 0 0,0 1-1 0 0,0 0 1 0 0,-1 0-1 0 0,1 1 1 0 0,-1 0-1 0 0,1-1 1 0 0,-1 1-1 0 0,0 1 1 0 0,0-1-1 0 0,-1 1 1 0 0,1-1-1 0 0,-1 1 1 0 0,1 0-1 0 0,-1 0 1 0 0,4 9-1 0 0,-5-10-6 0 0,-1 1 0 0 0,0 0 0 0 0,0 0 0 0 0,-1 0 0 0 0,1 0 0 0 0,-1 0 0 0 0,0 0 0 0 0,0 0 0 0 0,0 0 0 0 0,-1-1 0 0 0,1 1 0 0 0,-1 0 0 0 0,0 0 0 0 0,0 0 0 0 0,0 0 0 0 0,-1-1 0 0 0,1 1 0 0 0,-1 0 0 0 0,-3 5 0 0 0,-1 0 0 0 0,-1 1 0 0 0,1-1 0 0 0,-2 0 0 0 0,1-1 0 0 0,-15 13 0 0 0,-51 36-266 0 0,46-37-304 0 0,1 0 0 0 0,-24 25 0 0 0,36-31 560 0 0,1 1 1 0 0,0 0-1 0 0,1 1 0 0 0,1 1 0 0 0,1 0 1 0 0,0 0-1 0 0,1 1 0 0 0,-7 19 0 0 0,6-10-874 0 0,-10 52 0 0 0,18-65 524 0 0,0 0 0 0 0,1 0 0 0 0,0 1 0 0 0,1-1 0 0 0,3 23 0 0 0,-3-35 192 0 0,0 1 0 0 0,1 0-1 0 0,-1 0 1 0 0,1-1-1 0 0,0 1 1 0 0,0 0 0 0 0,0-1-1 0 0,0 1 1 0 0,0 0 0 0 0,0-1-1 0 0,1 1 1 0 0,-1-1 0 0 0,1 0-1 0 0,3 4 1 0 0,7-2-5291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11975 0 0,'0'0'267'0'0,"0"0"42"0"0,0 0 17 0 0,0 0-28 0 0,-4 8-115 0 0,-82 107 1724 0 0,60-77-852 0 0,-46 53 0 0 0,-5-15-1055 0 0,36-36 0 0 0,-50 62 0 0 0,85-94-417 0 0,0-1 0 0 0,-11 11-1 0 0,15-16-1018 0 0,5-4-78 0 0,10-6-20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13823 0 0,'0'0'315'0'0,"0"0"45"0"0,-2 1 21 0 0,-5 2-357 0 0,1 0 0 0 0,-1 0 0 0 0,1 1 0 0 0,0 0 0 0 0,0 0 0 0 0,1 0 0 0 0,-1 1 0 0 0,1 0 0 0 0,0 0 0 0 0,0 1 0 0 0,1-1 0 0 0,-1 1 0 0 0,1 0 0 0 0,1 0 0 0 0,-1 0 0 0 0,1 1 0 0 0,0-1 0 0 0,-4 14 0 0 0,2-2 16 0 0,-14 60 617 0 0,17-70-565 0 0,1 0 0 0 0,1 0 0 0 0,-1 1 0 0 0,1-1-1 0 0,1 0 1 0 0,-1 0 0 0 0,4 13 0 0 0,-3-17-47 0 0,0-1 0 0 0,0 1 0 0 0,1 0 0 0 0,0-1 0 0 0,-1 1 0 0 0,2-1 0 0 0,-1 1 0 0 0,0-1 0 0 0,0 0-1 0 0,1 0 1 0 0,0 0 0 0 0,0 0 0 0 0,-1-1 0 0 0,5 4 0 0 0,-2-3 82 0 0,0-1 1 0 0,0 1-1 0 0,0 0 0 0 0,0-1 0 0 0,1 0 1 0 0,-1 0-1 0 0,1-1 0 0 0,10 2 0 0 0,-3-2-34 0 0,0 0 0 0 0,-1-1 0 0 0,1-1 0 0 0,-1 0 0 0 0,1-1 0 0 0,-1 0 0 0 0,1 0 0 0 0,13-6 0 0 0,-19 5-117 0 0,-1 1 0 0 0,1-1-1 0 0,-1 0 1 0 0,0-1-1 0 0,0 0 1 0 0,0 0 0 0 0,0 0-1 0 0,-1 0 1 0 0,6-7 0 0 0,-9 8-168 0 0,1 1 1 0 0,-1-1-1 0 0,1 0 0 0 0,-1-1 1 0 0,0 1-1 0 0,-1 0 0 0 0,1-1 1 0 0,0 1-1 0 0,-1-1 1 0 0,0 1-1 0 0,0-1 0 0 0,0 0 1 0 0,0 0-1 0 0,-1 1 1 0 0,1-1-1 0 0,-1 0 0 0 0,0 0 1 0 0,-1-5-1 0 0,-9-44-4220 0 0,5 36 2876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2759 0 0,'0'0'107'0'0,"-1"1"-19"0"0,-1 0-83 0 0,1 0-1 0 0,0 0 1 0 0,0 0 0 0 0,0-1-1 0 0,1 1 1 0 0,-1 0 0 0 0,0 1-1 0 0,0-1 1 0 0,0 0 0 0 0,1 0 0 0 0,-1 0-1 0 0,0 0 1 0 0,1 1 0 0 0,0-1-1 0 0,-1 0 1 0 0,1 0 0 0 0,-1 3-1 0 0,1-2 15 0 0,-1 1-1 0 0,0-1 1 0 0,0 0-1 0 0,0 0 1 0 0,0 0-1 0 0,0 0 1 0 0,-2 3-1 0 0,-16 21 2015 0 0,14-18-1128 0 0,0-1 1 0 0,-10 12-1 0 0,-25 28 2593 0 0,23-25-1876 0 0,8-11-568 0 0,1 0 0 0 0,0 0 0 0 0,-6 15 0 0 0,13-25-980 0 0,1 0 1 0 0,-1 0-1 0 0,0 0 0 0 0,1 0 0 0 0,-1 1 0 0 0,1-1 1 0 0,0 0-1 0 0,-1 0 0 0 0,1 0 0 0 0,0 1 0 0 0,0-1 1 0 0,0 0-1 0 0,0 0 0 0 0,0 1 0 0 0,0-1 1 0 0,0 0-1 0 0,0 0 0 0 0,0 1 0 0 0,1-1 0 0 0,-1 0 1 0 0,0 0-1 0 0,1 1 0 0 0,-1-1 0 0 0,1 0 0 0 0,0 0 1 0 0,-1 0-1 0 0,1 0 0 0 0,1 1 0 0 0,-1 0 18 0 0,0 0-1 0 0,1 0 0 0 0,-1 0 1 0 0,0-1-1 0 0,1 1 1 0 0,0 0-1 0 0,-1-1 0 0 0,1 1 1 0 0,0-1-1 0 0,0 0 1 0 0,0 0-1 0 0,0 0 0 0 0,0 0 1 0 0,0 0-1 0 0,2 1 1 0 0,0-1-31 0 0,0 0 1 0 0,0-1-1 0 0,0 1 0 0 0,0-1 1 0 0,0 0-1 0 0,0 0 1 0 0,0 0-1 0 0,4-1 1 0 0,7-2-62 0 0,-1-1 1 0 0,1-1 0 0 0,21-9 0 0 0,-26 10 28 0 0,13-6-29 0 0,-1-1 0 0 0,37-24 0 0 0,-48 28 0 0 0,-1-1 0 0 0,0 0 0 0 0,-1 0 0 0 0,0-1 0 0 0,-1 0 0 0 0,1-1 0 0 0,8-14 0 0 0,-13 17 0 0 0,1 0 0 0 0,-2-1 0 0 0,1 0 0 0 0,-1 1 0 0 0,3-11 0 0 0,-6 17-3 0 0,0 1 1 0 0,0-1-1 0 0,1 0 0 0 0,-1 1 1 0 0,0-1-1 0 0,0 1 0 0 0,0-1 1 0 0,0 1-1 0 0,0-1 0 0 0,0 0 1 0 0,0 1-1 0 0,0-1 0 0 0,0 1 0 0 0,0-1 1 0 0,0 1-1 0 0,0-1 0 0 0,0 0 1 0 0,0 1-1 0 0,0-1 0 0 0,0 1 1 0 0,-1-1-1 0 0,1 1 0 0 0,0-1 1 0 0,0 1-1 0 0,-1-1 0 0 0,1 1 1 0 0,0-1-1 0 0,-1 1 0 0 0,1-1 0 0 0,-1 1 1 0 0,1-1-1 0 0,-1 1 0 0 0,1 0 1 0 0,-1-1-1 0 0,0 1-77 0 0,0 0-1 0 0,0 0 1 0 0,-1-1-1 0 0,1 1 1 0 0,0 0-1 0 0,0 1 1 0 0,0-1-1 0 0,0 0 1 0 0,0 0-1 0 0,-2 1 1 0 0,2-1-193 0 0,-34 13-3599 0 0,15-4-2268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242 157 11975 0 0,'4'-14'315'0'0,"-1"8"-174"0"0,-2 1 0 0 0,1-1 0 0 0,-1 0 0 0 0,0 0 0 0 0,0 0 0 0 0,0-8 0 0 0,-4 1 143 0 0,-4 10 309 0 0,6 3-489 0 0,0 1 1 0 0,-1-1-1 0 0,1 1 1 0 0,0 0-1 0 0,0-1 0 0 0,-1 1 1 0 0,1 0-1 0 0,0-1 1 0 0,-2 3-1 0 0,1-1-71 0 0,-16 11 214 0 0,1 1 1 0 0,1 1-1 0 0,-22 24 0 0 0,-40 57 809 0 0,54-65-957 0 0,19-24-88 0 0,0 0-1 0 0,0 0 0 0 0,0 1 0 0 0,1 0 1 0 0,0 0-1 0 0,-5 16 0 0 0,9-23 39 0 0,-1-1 0 0 0,1 1-1 0 0,0 0 1 0 0,0 0-1 0 0,0 0 1 0 0,0-1 0 0 0,0 1-1 0 0,0 0 1 0 0,0 0 0 0 0,0 0-1 0 0,0 0 1 0 0,1-1-1 0 0,-1 1 1 0 0,0 0 0 0 0,0 0-1 0 0,1-1 1 0 0,-1 1 0 0 0,0 0-1 0 0,1 0 1 0 0,-1-1 0 0 0,1 1-1 0 0,0 1 1 0 0,1-1 3 0 0,-1 0 0 0 0,0 0 1 0 0,0-1-1 0 0,1 1 0 0 0,-1 0 0 0 0,1 0 0 0 0,-1-1 1 0 0,0 1-1 0 0,1-1 0 0 0,-1 0 0 0 0,3 1 1 0 0,2 0-15 0 0,0-1 1 0 0,0 0-1 0 0,-1 0 0 0 0,1 0 1 0 0,9-3-1 0 0,1-1 108 0 0,0 0 0 0 0,-1-2 0 0 0,0 0 0 0 0,1 0 0 0 0,19-14 0 0 0,-11 6 239 0 0,-1-2 1 0 0,29-27-1 0 0,-39 31-522 0 0,0-1 1 0 0,-2 0-1 0 0,0-1 0 0 0,0 0 0 0 0,-1-1 0 0 0,-1 0 1 0 0,0-1-1 0 0,-1 0 0 0 0,10-30 0 0 0,-17 42 99 0 0,0 1 0 0 0,0-1-1 0 0,0 1 1 0 0,-1-1 0 0 0,1 0-1 0 0,-1 1 1 0 0,0-1 0 0 0,0 1-1 0 0,0-1 1 0 0,-1 0 0 0 0,1 1 0 0 0,-1-1-1 0 0,0 1 1 0 0,0-1 0 0 0,0 1-1 0 0,0-1 1 0 0,-3-3 0 0 0,3 5-46 0 0,-1 0 0 0 0,0 0 1 0 0,1 0-1 0 0,-1 0 1 0 0,0 0-1 0 0,0 0 0 0 0,0 0 1 0 0,-1 1-1 0 0,1-1 1 0 0,0 1-1 0 0,-1-1 0 0 0,1 1 1 0 0,-1 0-1 0 0,1 0 1 0 0,-1 0-1 0 0,1 1 0 0 0,-1-1 1 0 0,0 1-1 0 0,1-1 1 0 0,-1 1-1 0 0,0 0 0 0 0,1 0 1 0 0,-6 0-1 0 0,-40 3-4133 0 0,44-3 2682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843 740 15663 0 0,'0'0'356'0'0,"0"0"50"0"0,0 0 20 0 0,0 0-42 0 0,0 0-180 0 0,0 0 176 0 0,0-2 107 0 0,12-29 140 0 0,19-34 0 0 0,8-21 167 0 0,-18 27-608 0 0,-2-1 0 0 0,-3 0 1 0 0,-3-2-1 0 0,-3 1 0 0 0,5-97 0 0 0,-15 153-190 0 0,-1-40 14 0 0,1 43-15 0 0,0-1-1 0 0,-1 0 1 0 0,0 0 0 0 0,1 1-1 0 0,-1-1 1 0 0,0 0 0 0 0,0 0-1 0 0,0 1 1 0 0,-1-1-1 0 0,1 1 1 0 0,0 0 0 0 0,-4-5-1 0 0,4 6-34 0 0,0 1-1 0 0,-1-1 1 0 0,1 0-1 0 0,0 0 1 0 0,0 1-1 0 0,-1-1 1 0 0,1 1-1 0 0,0-1 1 0 0,-1 1-1 0 0,1-1 1 0 0,0 1-1 0 0,-1 0 1 0 0,1 0-1 0 0,-1 0 1 0 0,1 0-1 0 0,0 0 1 0 0,-1 0-1 0 0,1 0 1 0 0,-1 0-1 0 0,1 0 1 0 0,0 1-1 0 0,-1-1 1 0 0,1 1-1 0 0,0-1 1 0 0,-1 1-1 0 0,-1 1 1 0 0,-4 1-127 0 0,0 2-1 0 0,0-1 1 0 0,-9 8 0 0 0,-9 9 116 0 0,2 0 1 0 0,-28 34 0 0 0,-37 56 34 0 0,61-76 17 0 0,-40 53-1 0 0,4 2 0 0 0,5 2 0 0 0,-75 161 0 0 0,16 39 0 0 0,92-214 0 0 0,-28 146 0 0 0,46-175 29 0 0,2-14-6 0 0,-9 36 1 0 0,11-61-71 0 0,1-1 0 0 0,-2 0 0 0 0,1 0 1 0 0,-1 0-1 0 0,-1 0 0 0 0,0-1 0 0 0,0 0 1 0 0,-10 13-1 0 0,9-16-565 0 0,0 0 0 0 0,0 0 0 0 0,0-1 0 0 0,0 0 1 0 0,-1 0-1 0 0,1 0 0 0 0,-1-1 0 0 0,0 0 0 0 0,0 0 0 0 0,-13 2 0 0 0,-22 5-1944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0,'35'-1'1122'0'0,"35"5"0"0"0,-9-1-6 0 0,22 2-657 0 0,44-1-962 0 0,-101-5-2657 0 0,33-5 0 0 0,-24-1-3084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1375 0 0,'-41'81'-174'0'0,"-5"-3"4168"0"0,-38 77 7296 0 0,81-150-10723 0 0,1 1-1 0 0,0 0 1 0 0,0 0 0 0 0,-1 8 0 0 0,2-12 271 0 0,6 11 561 0 0,-4-10-1279 0 0,0-1 0 0 0,-1 1 0 0 0,2 0 0 0 0,-1-1 0 0 0,0 1 0 0 0,3 4 0 0 0,0-4-104 0 0,0 1-1 0 0,0-1 0 0 0,0 0 1 0 0,1 0-1 0 0,-1 0 0 0 0,1 0 0 0 0,-1-1 1 0 0,1 0-1 0 0,0 0 0 0 0,0 0 0 0 0,0-1 1 0 0,0 1-1 0 0,0-1 0 0 0,0 0 1 0 0,8 0-1 0 0,8 0 47 0 0,1-1-1 0 0,28-3 1 0 0,-45 2-41 0 0,156-26 393 0 0,-56 8-1261 0 0,-87 16 414 0 0,21-3-1613 0 0,-13 3-2798 0 0,1 0-1664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378 468 11975 0 0,'-49'0'724'0'0,"-1"-3"-1"0"0,-97-17 1 0 0,132 17 56 0 0,1-1-1 0 0,0-1 1 0 0,-15-7 0 0 0,24 11-627 0 0,1-2 0 0 0,0 1 0 0 0,-1 0-1 0 0,1-1 1 0 0,1 0 0 0 0,-1 0 0 0 0,0 0 0 0 0,1 0 0 0 0,-1-1 0 0 0,1 1 0 0 0,0-1 0 0 0,0 0 0 0 0,-3-6 0 0 0,5 7-152 0 0,0 0 0 0 0,0 0 0 0 0,1 0-1 0 0,-1 0 1 0 0,1 0 0 0 0,0 0 0 0 0,0 0 0 0 0,0 0 0 0 0,0 0 0 0 0,0 0 0 0 0,1 0 0 0 0,-1 0 0 0 0,1 1-1 0 0,0-1 1 0 0,0 0 0 0 0,0 0 0 0 0,0 0 0 0 0,0 1 0 0 0,1-1 0 0 0,1-2 0 0 0,3-5-2 0 0,1 0 1 0 0,0 1 0 0 0,14-15-1 0 0,9-6 1 0 0,1 1 0 0 0,1 1 0 0 0,1 2 0 0 0,1 1 0 0 0,2 2 0 0 0,0 1 0 0 0,2 2 0 0 0,40-16 0 0 0,-68 32-3 0 0,0 1-1 0 0,0 0 0 0 0,1 0 0 0 0,-1 2 1 0 0,1-1-1 0 0,-1 1 0 0 0,1 0 1 0 0,0 1-1 0 0,13 2 0 0 0,-15-1 79 0 0,-1 1-1 0 0,0 0 1 0 0,0 0-1 0 0,-1 1 0 0 0,1 0 1 0 0,0 0-1 0 0,-1 1 1 0 0,0 0-1 0 0,0 0 1 0 0,0 0-1 0 0,0 1 0 0 0,8 9 1 0 0,-6-5 11 0 0,0 1 0 0 0,-1-1 0 0 0,0 2-1 0 0,-1-1 1 0 0,0 1 0 0 0,0 0 0 0 0,-2 1 0 0 0,1-1 0 0 0,-1 1 0 0 0,-1 0 0 0 0,0 1 0 0 0,-1-1-1 0 0,2 17 1 0 0,-3-20-90 0 0,-1 1-1 0 0,-1-1 1 0 0,0 1-1 0 0,0-1 1 0 0,-1 0-1 0 0,0 1 1 0 0,0-1 0 0 0,-1 0-1 0 0,-1 1 1 0 0,1-1-1 0 0,-1-1 1 0 0,-1 1-1 0 0,0 0 1 0 0,0-1-1 0 0,-1 1 1 0 0,0-1-1 0 0,0-1 1 0 0,-11 14-1 0 0,9-15 0 0 0,1-1 1 0 0,-1 1-1 0 0,0-1 0 0 0,-1 0 1 0 0,1-1-1 0 0,-1 1 0 0 0,0-2 1 0 0,0 1-1 0 0,-1-1 0 0 0,1 0 1 0 0,0-1-1 0 0,-14 3 0 0 0,-9-1-434 0 0,1-2 1 0 0,-37 0-1 0 0,66-2 432 0 0,-20-1-966 0 0,1 0 0 0 0,-1-1 0 0 0,0-1 0 0 0,-37-11 0 0 0,29 3-562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15663 0 0,'0'0'356'0'0,"0"0"50"0"0,0 0 20 0 0,-1 1-42 0 0,-6 6-362 0 0,1 0-1 0 0,0 1 1 0 0,0-1-1 0 0,1 1 0 0 0,0 0 1 0 0,-6 11-1 0 0,-3 6-23 0 0,-21 29 2 0 0,-50 58 0 0 0,-51 43 0 0 0,-5 6 0 0 0,-12 35 0 0 0,20 13 0 0 0,130-203-23 0 0,-3 4-374 0 0,0 0 0 0 0,1 1 0 0 0,0 0 0 0 0,1-1 1 0 0,0 2-1 0 0,-3 14 0 0 0,8-13-626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11975 0 0,'0'0'267'0'0,"0"0"42"0"0,-1 1 17 0 0,-9 6-70 0 0,1 0 0 0 0,0 1 0 0 0,0 0 0 0 0,1 1 0 0 0,-14 17 0 0 0,10-12 493 0 0,-7 5-220 0 0,0 0 1 0 0,-2-1-1 0 0,-23 16 0 0 0,23-18 70 0 0,0 0 0 0 0,1 1 0 0 0,1 1 0 0 0,1 1-1 0 0,0 1 1 0 0,-24 37 0 0 0,38-52-647 0 0,1 0 131 0 0,0-1-1 0 0,1 1 1 0 0,-1 0-1 0 0,-2 8 1 0 0,4-12-14 0 0,1 1 0 0 0,0-1 0 0 0,0 1 0 0 0,-1-1 0 0 0,1 0 0 0 0,0 1 0 0 0,0-1 0 0 0,0 1 0 0 0,0-1 0 0 0,1 1 0 0 0,-1-1 0 0 0,0 0 0 0 0,1 1 0 0 0,-1-1 0 0 0,1 1 0 0 0,-1-1 0 0 0,1 0 0 0 0,-1 1 0 0 0,1-1 0 0 0,0 0 0 0 0,1 2 0 0 0,-1-2-59 0 0,0-1 1 0 0,0 1 0 0 0,0 0 0 0 0,-1 0-1 0 0,1-1 1 0 0,0 1 0 0 0,1-1-1 0 0,-1 1 1 0 0,0-1 0 0 0,0 1-1 0 0,0-1 1 0 0,0 0 0 0 0,0 1-1 0 0,0-1 1 0 0,0 0 0 0 0,2 0-1 0 0,19-1-40 0 0,-17 1 44 0 0,12-3-14 0 0,1-1 0 0 0,-1-1 0 0 0,0 0 0 0 0,0-1 0 0 0,23-12 0 0 0,-11 5 0 0 0,-2 0 0 0 0,-20 9 0 0 0,1 0 0 0 0,0 1 0 0 0,16-6 0 0 0,-24 9 0 0 0,0 0 0 0 0,0 0 0 0 0,1 0 0 0 0,-1-1 0 0 0,0 1 0 0 0,1 0 0 0 0,-1 0 0 0 0,0 0 0 0 0,1 0 0 0 0,-1 0 0 0 0,0 0 0 0 0,0 0 0 0 0,1 0 0 0 0,-1 0 0 0 0,0 0 0 0 0,1 0 0 0 0,-1 0 0 0 0,0 0 0 0 0,1 0 0 0 0,-1 0 0 0 0,0 0 0 0 0,1 0 0 0 0,-1 0 0 0 0,0 0 0 0 0,0 1 0 0 0,1-1 0 0 0,-1 0 0 0 0,0 0 0 0 0,0 0 0 0 0,1 0 0 0 0,-1 1 0 0 0,0-1 0 0 0,0 0 0 0 0,1 0 0 0 0,-1 1 0 0 0,0-1 0 0 0,0 0 0 0 0,0 0 0 0 0,0 1 0 0 0,1-1 0 0 0,-1 0 0 0 0,0 1 0 0 0,0-1 0 0 0,0 0 0 0 0,0 0 0 0 0,0 1 0 0 0,0-1 0 0 0,0 0 0 0 0,0 1 0 0 0,0-1 0 0 0,0 0 0 0 0,0 1 0 0 0,0-1 0 0 0,0 0 0 0 0,0 1 0 0 0,0-1 0 0 0,0 0 0 0 0,0 0 0 0 0,0 1 0 0 0,-1-1 0 0 0,0 7 0 0 0,-1-1 0 0 0,0 0 0 0 0,0 0 0 0 0,-1 0 0 0 0,0-1 0 0 0,0 1 0 0 0,0 0 0 0 0,-6 7 0 0 0,1-2 0 0 0,-35 47-3884 0 0,42-57 2507 0 0,3-8-1658 0 0,2-2 1499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739 101 13823 0 0,'9'-13'421'0'0,"0"1"-1"0"0,1 0 1 0 0,0 0 0 0 0,0 1-1 0 0,2 0 1 0 0,21-16-1 0 0,-33 27-381 0 0,0 0 0 0 0,0 0 0 0 0,0 0 0 0 0,0-1 0 0 0,1 1 0 0 0,-1 0 0 0 0,0 0 0 0 0,0 0-1 0 0,0 0 1 0 0,1 0 0 0 0,-1-1 0 0 0,0 1 0 0 0,0 0 0 0 0,0 0 0 0 0,1 0 0 0 0,-1 0 0 0 0,0 0 0 0 0,0 0 0 0 0,1 0 0 0 0,-1 0-1 0 0,0 0 1 0 0,0 0 0 0 0,1 0 0 0 0,-1 0 0 0 0,0 0 0 0 0,0 0 0 0 0,1 0 0 0 0,-1 0 0 0 0,0 0 0 0 0,0 0 0 0 0,1 0 0 0 0,-1 0-1 0 0,0 0 1 0 0,0 0 0 0 0,1 1 0 0 0,-1-1 0 0 0,0 0 0 0 0,0 0 0 0 0,0 0 0 0 0,1 0 0 0 0,-1 0 0 0 0,0 1 0 0 0,0-1 0 0 0,0 0 0 0 0,0 0-1 0 0,0 0 1 0 0,1 1 0 0 0,-1-1 0 0 0,0 0 0 0 0,0 0 0 0 0,0 1 0 0 0,0-1 0 0 0,0 0 0 0 0,0 0 0 0 0,0 1 0 0 0,0-1 0 0 0,0 0-1 0 0,0 0 1 0 0,0 1 0 0 0,0-1 0 0 0,0 0 0 0 0,0 0 0 0 0,0 1 0 0 0,0-1 0 0 0,0 0 0 0 0,0 1 0 0 0,-2 17-7 0 0,-2-3 41 0 0,-2 0-1 0 0,1-1 1 0 0,-2 0 0 0 0,0 0-1 0 0,0 0 1 0 0,-20 24-1 0 0,6-6 367 0 0,-93 119 675 0 0,37-54-1111 0 0,-55 88 947 0 0,-34 45 148 0 0,4-45-1870 0 0,88-111-5990 0 0,43-44-120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19351 0 0,'0'0'439'0'0,"0"0"62"0"0,0 0 33 0 0,0 0-65 0 0,2 1-309 0 0,13 3-103 0 0,0 1 0 0 0,1-2 0 0 0,0 0 0 0 0,-1-1 0 0 0,1-1 0 0 0,0 0 0 0 0,17-2 0 0 0,5-2 665 0 0,70-14 0 0 0,110-47-607 0 0,-138 38-466 0 0,132-53-2564 0 0,-131 47-1426 0 0,-55 22 2294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15663 0 0,'0'0'356'0'0,"0"0"50"0"0,-9 4 538 0 0,5-3-799 0 0,0 1 1 0 0,0-1 0 0 0,-1 0 0 0 0,1 0 0 0 0,0 0 0 0 0,-1-1 0 0 0,1 0-1 0 0,-9 0 1 0 0,-20 3 580 0 0,13 2-695 0 0,-1 1-1 0 0,1 1 1 0 0,0 1 0 0 0,1 1-1 0 0,-1 1 1 0 0,2 0-1 0 0,0 2 1 0 0,0 0-1 0 0,1 0 1 0 0,0 2 0 0 0,1 0-1 0 0,1 1 1 0 0,1 1-1 0 0,-24 31 1 0 0,32-39 165 0 0,-3 5 189 0 0,0-1 0 0 0,-9 21 0 0 0,16-29-368 0 0,0-1 0 0 0,1 1 0 0 0,-1 0 0 0 0,1 0 0 0 0,0 0 0 0 0,0 0 0 0 0,1 0 0 0 0,-1 0 0 0 0,1 1-1 0 0,0-1 1 0 0,0 0 0 0 0,0 0 0 0 0,1 0 0 0 0,0 5 0 0 0,0-8-17 0 0,0 1 0 0 0,-1 0 0 0 0,1-1 0 0 0,0 1 0 0 0,0-1 0 0 0,0 1 0 0 0,0-1 0 0 0,0 0 0 0 0,0 1 0 0 0,0-1 0 0 0,1 0 0 0 0,-1 0 0 0 0,0 0 0 0 0,1 0 0 0 0,-1 0 0 0 0,1 0 0 0 0,-1 0 0 0 0,1 0 0 0 0,-1-1 0 0 0,1 1 0 0 0,0 0 0 0 0,-1-1 0 0 0,1 0 0 0 0,0 1 0 0 0,-1-1 0 0 0,1 0 0 0 0,3 0 0 0 0,4 1 0 0 0,1-2 0 0 0,0 1 0 0 0,15-4 0 0 0,-23 4 0 0 0,49-11 0 0 0,-1-3 0 0 0,94-38 0 0 0,-73 24 0 0 0,-31 16 931 0 0,-38 12-422 0 0,-3 3-465 0 0,0 0 0 0 0,0 0 0 0 0,0-1-1 0 0,0 1 1 0 0,-1 0 0 0 0,1-1 0 0 0,-1 1 0 0 0,0-1-1 0 0,0 1 1 0 0,1-1 0 0 0,-1 0 0 0 0,-4 3 0 0 0,4-3-6 0 0,-72 66-47 0 0,47-46-183 0 0,-30 29-3809 0 0,52-47 2467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43 6447 0 0,'2'-1'142'0'0,"86"-14"844"0"0,21 2 4110 0 0,-107 13-4953 0 0,0-1-1 0 0,0 1 0 0 0,0-1 1 0 0,-1 0-1 0 0,1 1 1 0 0,0-1-1 0 0,3-2 0 0 0,-1 1 255 0 0,-3 2 115 0 0,5-4 280 0 0,-5 4 3104 0 0,-5 5-3893 0 0,0 0-1 0 0,0 0 0 0 0,0-1 1 0 0,-1 0-1 0 0,1 0 1 0 0,-10 6-1 0 0,-35 19-3 0 0,-2 2 1 0 0,-49 38 0 0 0,-171 89 0 0 0,240-143 0 0 0,-173 97 0 0 0,196-107 0 0 0,0 2 0 0 0,0-1 0 0 0,1 1 0 0 0,-8 9 0 0 0,4-3 0 0 0,10-8 0 0 0,0-1 0 0 0,0 0 0 0 0,0 1 0 0 0,0 0 0 0 0,0 0 0 0 0,0 1 0 0 0,1-1 0 0 0,0 0 0 0 0,0 0 0 0 0,0 0 0 0 0,0 0 0 0 0,1 0 0 0 0,0 0 0 0 0,0 0 0 0 0,1 0 0 0 0,-1 0 0 0 0,4 6 0 0 0,0 2 0 0 0,2 0 0 0 0,-1 0 0 0 0,2-1 0 0 0,10 15 0 0 0,-11-17 33 0 0,0-1 1 0 0,1-1-1 0 0,0 1 0 0 0,1-1 0 0 0,-1-1 1 0 0,2 1-1 0 0,-1-1 0 0 0,1-1 0 0 0,0 0 1 0 0,0-1-1 0 0,0 1 0 0 0,1-2 0 0 0,0 0 1 0 0,0 0-1 0 0,0-1 0 0 0,0 0 0 0 0,1-1 0 0 0,-1 0 1 0 0,1-1-1 0 0,-1 0 0 0 0,1-1 0 0 0,0 0 1 0 0,-1-1-1 0 0,1 0 0 0 0,-1-1 0 0 0,1-1 1 0 0,15-4-1 0 0,51-22 190 0 0,-1-2 1 0 0,-2-4-1 0 0,-2-3 1 0 0,71-49-1 0 0,-128 75-472 0 0,0 1 0 0 0,-1-2 0 0 0,21-21 0 0 0,-30 28 159 0 0,-1-1-1 0 0,0 1 1 0 0,0-1-1 0 0,0 0 0 0 0,-1 0 1 0 0,0-1-1 0 0,0 1 1 0 0,-1-1-1 0 0,0 0 1 0 0,3-14-1 0 0,-5 19 91 0 0,-1 0 0 0 0,1 0 0 0 0,-1-1 0 0 0,0 1 0 0 0,-1 0 0 0 0,1 0 0 0 0,0 0 0 0 0,-1 0 0 0 0,0 0 0 0 0,0 0 0 0 0,0 0 0 0 0,0 0 0 0 0,0 0 0 0 0,0 0 0 0 0,-3-4 0 0 0,2 5 0 0 0,1 1 0 0 0,0-1 0 0 0,-1 0 0 0 0,1 1 0 0 0,-1-1 0 0 0,0 1 0 0 0,0-1 0 0 0,1 1 0 0 0,-1 0 0 0 0,0 0 0 0 0,0 0 0 0 0,0 0 0 0 0,0 0 0 0 0,0 0 0 0 0,0 1 0 0 0,0-1 0 0 0,-1 0 0 0 0,1 1 0 0 0,0 0 0 0 0,0 0 0 0 0,0-1 0 0 0,-3 2 0 0 0,-9 0 0 0 0,1 0 0 0 0,-1 2 0 0 0,1 0 0 0 0,-1 0 0 0 0,1 1 0 0 0,0 1 0 0 0,0 0 0 0 0,1 1 0 0 0,0 0 0 0 0,0 1 0 0 0,0 0 0 0 0,-11 11 0 0 0,-17 14 0 0 0,1 3 0 0 0,2 1 0 0 0,-49 60 0 0 0,83-93 34 0 0,2-2-50 0 0,0 0 1 0 0,0-1 0 0 0,1 1 0 0 0,-1 0 0 0 0,1 0 0 0 0,-1 0 0 0 0,1 0 0 0 0,-1-1 0 0 0,1 1 0 0 0,-1 0 0 0 0,1 0 0 0 0,0 0-1 0 0,-1 0 1 0 0,1 0 0 0 0,0 1 0 0 0,0-2-1 0 0,0 1 0 0 0,0-1-1 0 0,0 0 1 0 0,0 0-1 0 0,0 0 1 0 0,0 0 0 0 0,0 0-1 0 0,0 0 1 0 0,0 0 0 0 0,0 0-1 0 0,-1 0 1 0 0,1 0 0 0 0,0 0-1 0 0,0 0 1 0 0,0 0 0 0 0,0 0-1 0 0,1 0 1 0 0,-1 1 0 0 0,0-1-1 0 0,0 0 1 0 0,0 0 0 0 0,0 0-1 0 0,0 0 1 0 0,0 0 0 0 0,0 0-1 0 0,0 0 1 0 0,0 0 0 0 0,0 0-1 0 0,0 0 1 0 0,0 0 0 0 0,0 0-1 0 0,0 0 1 0 0,0 0 0 0 0,0 0-1 0 0,0 0 1 0 0,0 0 0 0 0,0 0-1 0 0,0 0 1 0 0,0 1-1 0 0,0-1 1 0 0,0 0 0 0 0,0 0-1 0 0,1 0 1 0 0,-1 0 0 0 0,0 0-1 0 0,0 0 1 0 0,0 0 0 0 0,0 0-1 0 0,0 0 1 0 0,0 0 0 0 0,0 0-1 0 0,0 0 1 0 0,0 0 0 0 0,0 0-1 0 0,0 0 1 0 0,0 0 0 0 0,0 0-1 0 0,0 0 1 0 0,0 0 0 0 0,1 0-1 0 0,-1-1 1 0 0,0 1 0 0 0,0 0-1 0 0,0 0 1 0 0,0 0 0 0 0,5 1-480 0 0,0-1 1 0 0,0-1 0 0 0,0 1 0 0 0,-1 0 0 0 0,7-2 0 0 0,13-6-1040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80 10135 0 0,'-27'-10'1008'0'0,"21"9"-814"0"0,4 1 552 0 0,2 0-677 0 0,1 0-1 0 0,-1 0 0 0 0,0 0 1 0 0,0 0-1 0 0,0 0 1 0 0,0 0-1 0 0,0 0 0 0 0,0-1 1 0 0,1 1-1 0 0,-1 0 0 0 0,0 0 1 0 0,0 0-1 0 0,0 0 0 0 0,0 0 1 0 0,0 0-1 0 0,0-1 1 0 0,0 1-1 0 0,0 0 0 0 0,0 0 1 0 0,0 0-1 0 0,0 0 0 0 0,0-1 1 0 0,0 1-1 0 0,0 0 1 0 0,0 0-1 0 0,0 0 0 0 0,0 0 1 0 0,0-1-1 0 0,0 1 0 0 0,0 0 1 0 0,0 0-1 0 0,0 0 0 0 0,0 0 1 0 0,0-1-1 0 0,0 1 1 0 0,0 0-1 0 0,0 0 0 0 0,0 0 1 0 0,0 0-1 0 0,0 0 0 0 0,0-1 1 0 0,-1 1-1 0 0,1 0 1 0 0,0 0-1 0 0,0 0 0 0 0,0 0 1 0 0,0 0-1 0 0,0 0 0 0 0,0 0 1 0 0,-1 0-1 0 0,1-1 0 0 0,0 1 1 0 0,0 0-1 0 0,0 0 1 0 0,0 0-1 0 0,0 0 0 0 0,-1 0 1 0 0,1 0-1 0 0,0 0 0 0 0,0 0 1 0 0,0 0-1 0 0,0 0 1 0 0,-1 0-1 0 0,14-9 831 0 0,14-3-321 0 0,48-16 0 0 0,-62 25-448 0 0,0 0 0 0 0,0 0 0 0 0,0 2 0 0 0,0-1 0 0 0,1 2-1 0 0,17 0 1 0 0,-26 1-136 0 0,10 0 341 0 0,1 1 1 0 0,-1 0-1 0 0,25 8 0 0 0,-37-9-305 0 0,0 0 0 0 0,1 0-1 0 0,-1 1 1 0 0,0-1 0 0 0,0 1-1 0 0,0-1 1 0 0,0 1 0 0 0,-1 0 0 0 0,1 0-1 0 0,-1 1 1 0 0,1-1 0 0 0,-1 0-1 0 0,1 1 1 0 0,-1-1 0 0 0,0 1-1 0 0,0 0 1 0 0,-1 0 0 0 0,1 0 0 0 0,0 0-1 0 0,-1 0 1 0 0,0 0 0 0 0,0 0-1 0 0,1 4 1 0 0,-1-3-30 0 0,-1 0 0 0 0,0 0 0 0 0,0 0 0 0 0,-1 0 0 0 0,1-1 0 0 0,-1 1 0 0 0,0 0 0 0 0,0 0 0 0 0,0-1 0 0 0,0 1 0 0 0,-1-1 0 0 0,1 1 0 0 0,-1-1 0 0 0,0 0 0 0 0,0 1 0 0 0,0-1 0 0 0,-1 0 0 0 0,1 0 0 0 0,-1 0 0 0 0,1-1 0 0 0,-1 1 0 0 0,-3 2 0 0 0,-8 6 0 0 0,-1-1 0 0 0,1 0 0 0 0,-22 10 0 0 0,9-8 0 0 0,-1-1 0 0 0,-1-1 0 0 0,-46 10 0 0 0,15-4 0 0 0,20-5 0 0 0,0-1 0 0 0,-72 31 0 0 0,100-35 0 0 0,3-3 0 0 0,0 1 0 0 0,1 1 0 0 0,0-1 0 0 0,0 1 0 0 0,0 1 0 0 0,-7 6 0 0 0,15-12 0 0 0,-1 0 0 0 0,1 0 0 0 0,0 1 0 0 0,0-1 0 0 0,-1 0 0 0 0,1 0 0 0 0,0 1 0 0 0,0-1 0 0 0,-1 0 0 0 0,1 0 0 0 0,0 1 0 0 0,0-1 0 0 0,0 0 0 0 0,-1 1 0 0 0,1-1 0 0 0,0 0 0 0 0,0 1 0 0 0,0-1 0 0 0,0 1 0 0 0,0-1 0 0 0,0 0 0 0 0,0 1 0 0 0,0-1 0 0 0,0 0 0 0 0,0 1 0 0 0,0-1 0 0 0,0 0 0 0 0,0 1 0 0 0,0-1 0 0 0,0 1 0 0 0,0-1 0 0 0,0 0 0 0 0,0 1 0 0 0,1-1 0 0 0,-1 0 0 0 0,0 1 0 0 0,0-1 0 0 0,0 0 0 0 0,1 0 0 0 0,-1 1 0 0 0,1-1 0 0 0,9 6 0 0 0,-9-6 0 0 0,15 5 0 0 0,-1-1 0 0 0,1 0 0 0 0,32 2 0 0 0,-16-2 0 0 0,7 1 0 0 0,0 2 0 0 0,-1 2 0 0 0,42 16 0 0 0,-66-20 0 0 0,0 0 0 0 0,-1 2 0 0 0,1 0 0 0 0,-2 0 0 0 0,1 1 0 0 0,-1 0 0 0 0,0 1 0 0 0,-1 1 0 0 0,0 0 0 0 0,-1 0 0 0 0,15 20 0 0 0,-17-18 0 0 0,-3 0 0 0 0,-5-10 0 0 0,0 0 0 0 0,0 0 0 0 0,-1 0 0 0 0,1 0 0 0 0,0 0 0 0 0,-1 0 0 0 0,1 0 0 0 0,-1 0 0 0 0,0 0 0 0 0,0 0 0 0 0,0 0 0 0 0,0-1 0 0 0,0 1 0 0 0,0 0 0 0 0,0 0 0 0 0,0-1 0 0 0,-1 1 0 0 0,1-1 0 0 0,0 1 0 0 0,-1-1 0 0 0,0 0 0 0 0,1 0 0 0 0,-1 1 0 0 0,0-1 0 0 0,0 0 0 0 0,1 0 0 0 0,-3 0 0 0 0,-6 4 0 0 0,0-1 0 0 0,-1 0 0 0 0,-17 4 0 0 0,-139 30 82 0 0,-95 25 1884 0 0,225-50-1967 0 0,23-8-460 0 0,0 0 0 0 0,-28 5 0 0 0,42-9 402 0 0,0-1 1 0 0,0 0-1 0 0,0 0 0 0 0,-1 0 0 0 0,1 0 1 0 0,0 0-1 0 0,0 0 0 0 0,0 0 0 0 0,0 0 1 0 0,0 0-1 0 0,-1 0 0 0 0,1 0 0 0 0,0 0 1 0 0,0 0-1 0 0,0 0 0 0 0,0 0 0 0 0,-1 0 1 0 0,1 0-1 0 0,0 0 0 0 0,0 0 0 0 0,0 0 1 0 0,0 0-1 0 0,-1 0 0 0 0,1 0 0 0 0,0 0 1 0 0,0 0-1 0 0,0 0 0 0 0,0-1 0 0 0,0 1 1 0 0,0 0-1 0 0,-1 0 0 0 0,1 0 0 0 0,0 0 1 0 0,0 0-1 0 0,0 0 0 0 0,0 0 0 0 0,0-1 1 0 0,0 1-1 0 0,0 0 0 0 0,0 0 0 0 0,0 0 0 0 0,-1 0 1 0 0,1-1-1 0 0,6-6-1308 0 0,16-12 30 0 0,-17 14 701 0 0,68-52-2399 0 0,-22 24 1499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47 15663 0 0,'9'-5'382'0'0,"0"-1"0"0"0,0 1 0 0 0,9-10 0 0 0,-5 5-204 0 0,-6 5-93 0 0,-5 5 280 0 0,-2 0 122 0 0,-1 1-371 0 0,1 1 0 0 0,-1-1-1 0 0,0 1 1 0 0,0-1 0 0 0,1 1 0 0 0,-1-1 0 0 0,0 0 0 0 0,-2 3 0 0 0,-1 1-58 0 0,-21 29-48 0 0,13-18 215 0 0,-13 22-1 0 0,4-2-46 0 0,-1 0 1 0 0,-2-1-1 0 0,-1-2 0 0 0,-2 0 1 0 0,-1-2-1 0 0,-2-1 0 0 0,-1-1 1 0 0,-42 30-1 0 0,58-48-344 0 0,11-7-454 0 0,-1 0 0 0 0,0-1 0 0 0,-1 1 1 0 0,1-1-1 0 0,-10 4 0 0 0,7-5-5863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13823 0 0,'0'0'315'0'0,"0"0"45"0"0,0 0 21 0 0,0 0-49 0 0,-2 0-220 0 0,-9 1-109 0 0,1 0 0 0 0,-1 1 0 0 0,1 1 0 0 0,-13 3 0 0 0,-16 5-6 0 0,5-3 3 0 0,-42 17 0 0 0,23-7 0 0 0,52-18 51 0 0,-1 1 0 0 0,1-1 0 0 0,-1 1 0 0 0,0 0 0 0 0,1 0 0 0 0,-1-1 0 0 0,1 1 0 0 0,0 0 0 0 0,-1 0 0 0 0,1 1 0 0 0,0-1 0 0 0,0 0 0 0 0,-1 0 0 0 0,1 0 0 0 0,0 1 0 0 0,0-1 0 0 0,0 1 0 0 0,1-1 0 0 0,-2 3 0 0 0,1-3-20 0 0,1 0 0 0 0,0 0 0 0 0,0 0 0 0 0,0 0 0 0 0,0 0 0 0 0,0 0 0 0 0,0 0 0 0 0,1 0-1 0 0,-1 0 1 0 0,0 0 0 0 0,0 0 0 0 0,1 0 0 0 0,-1 0 0 0 0,0 0 0 0 0,1 0 0 0 0,-1 0 0 0 0,1 0 0 0 0,0 0 0 0 0,-1 0-1 0 0,1-1 1 0 0,0 1 0 0 0,-1 0 0 0 0,1 0 0 0 0,0-1 0 0 0,0 1 0 0 0,-1 0 0 0 0,1-1 0 0 0,0 1 0 0 0,0-1 0 0 0,0 1-1 0 0,0-1 1 0 0,2 1 0 0 0,2 1 12 0 0,1 0 0 0 0,0 0 0 0 0,0 0 0 0 0,0-1 0 0 0,-1 0 0 0 0,1 0 0 0 0,11-1 0 0 0,45-4 636 0 0,-17 0-262 0 0,-37 3-349 0 0,0 1-1 0 0,0-1 1 0 0,0-1-1 0 0,-1 0 1 0 0,1 0 0 0 0,0 0-1 0 0,-1-1 1 0 0,11-5-1 0 0,-17 8-67 0 0,0-1 0 0 0,0 1 0 0 0,0-1 0 0 0,-1 0 0 0 0,1 1 0 0 0,0-1 0 0 0,0 0 0 0 0,0 1 0 0 0,0-1 0 0 0,-1 0 0 0 0,1 0 0 0 0,0 0 0 0 0,-1 0 0 0 0,1 0 0 0 0,-1 0 0 0 0,1 0 0 0 0,-1 0 0 0 0,1 0 0 0 0,-1 0 0 0 0,0 0 0 0 0,0 0 0 0 0,1 0 0 0 0,-1 0 0 0 0,0 0 0 0 0,0 0 0 0 0,0 0 0 0 0,0 0 0 0 0,0 0 0 0 0,0 0 0 0 0,0 0 0 0 0,-1-1 0 0 0,1 1 0 0 0,0 0 0 0 0,-1 0 0 0 0,1 0 0 0 0,0 0 0 0 0,-1 0 0 0 0,0 0 0 0 0,1 0 0 0 0,-1 1 0 0 0,1-1 0 0 0,-1 0 0 0 0,-1-1 0 0 0,1 0 0 0 0,-2-3-113 0 0,0 1 0 0 0,0-1 0 0 0,0 1 1 0 0,-1 0-1 0 0,0 0 0 0 0,1 0 0 0 0,-2 0 0 0 0,-5-4 0 0 0,7 6-33 0 0,-1 0-1 0 0,0 0 1 0 0,1 1-1 0 0,-1-1 1 0 0,0 1-1 0 0,0 0 1 0 0,0 0-1 0 0,0 1 1 0 0,0-1 0 0 0,0 1-1 0 0,0 0 1 0 0,-5 0-1 0 0,3 0-101 0 0,0 0 0 0 0,1 1 0 0 0,-1 0 0 0 0,1 0 0 0 0,-1 0 0 0 0,1 0 0 0 0,-1 1 0 0 0,1 0 0 0 0,0 0 0 0 0,0 1 0 0 0,0-1 0 0 0,0 1 0 0 0,0 0 0 0 0,0 1 0 0 0,-5 4 0 0 0,-1 9-776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152 256 11055 0 0,'-2'0'852'0'0,"-114"16"4040"0"0,113-15-4607 0 0,0 0-1 0 0,0 0 0 0 0,0 0 1 0 0,1 0-1 0 0,-1 1 1 0 0,-4 2-1 0 0,5-3-100 0 0,-5 3 944 0 0,11-3-1105 0 0,0 0 1 0 0,1 0-1 0 0,-1-1 0 0 0,0 1 1 0 0,1-1-1 0 0,-1 0 0 0 0,1 0 1 0 0,-1 0-1 0 0,8-2 1 0 0,4-2 41 0 0,21-6 0 0 0,32-17 893 0 0,109-58-1 0 0,29-12 812 0 0,-163 82-1711 0 0,1 1 1 0 0,0 3-1 0 0,1 1 1 0 0,0 3-1 0 0,74-3 0 0 0,-94 11-911 0 0,42 6-1 0 0,-23-2-4209 0 0,-43-4-1612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10135 0 0,'0'0'231'0'0,"0"0"29"0"0,0 0 19 0 0,-2 0-41 0 0,-94 58 1802 0 0,33-27-1177 0 0,-29 15 1265 0 0,81-39-1928 0 0,1 0 1 0 0,-1 0-1 0 0,2 1 0 0 0,-1 1 0 0 0,-15 17 0 0 0,21-21-121 0 0,0 0 0 0 0,0 1 0 0 0,1-1-1 0 0,0 1 1 0 0,0 0 0 0 0,0 0 0 0 0,1 0-1 0 0,0 0 1 0 0,0 1 0 0 0,1-1 0 0 0,-1 0-1 0 0,1 11 1 0 0,0-14-42 0 0,1 0-1 0 0,1 0 1 0 0,-1 1 0 0 0,0-1-1 0 0,1 0 1 0 0,-1 0-1 0 0,1 0 1 0 0,0 0-1 0 0,0 0 1 0 0,0 0 0 0 0,1-1-1 0 0,-1 1 1 0 0,1 0-1 0 0,-1 0 1 0 0,1-1-1 0 0,0 1 1 0 0,0-1 0 0 0,0 0-1 0 0,0 1 1 0 0,0-1-1 0 0,1 0 1 0 0,-1 0-1 0 0,1-1 1 0 0,-1 1-1 0 0,1 0 1 0 0,0-1 0 0 0,5 3-1 0 0,-3-3 36 0 0,0 0 0 0 0,0 0 0 0 0,-1 0 0 0 0,1 0 0 0 0,0-1 0 0 0,0 0 1 0 0,0 0-1 0 0,-1 0 0 0 0,1 0 0 0 0,0-1 0 0 0,8-2 0 0 0,0-1 317 0 0,0 0 0 0 0,23-11 0 0 0,-32 13-386 0 0,1-1 0 0 0,-1 1 0 0 0,1-1 1 0 0,-1 0-1 0 0,0-1 0 0 0,0 1 0 0 0,0-1 0 0 0,-1 1 0 0 0,1-1 0 0 0,-1 0 0 0 0,0 0 0 0 0,0-1 0 0 0,0 1 0 0 0,-1-1 1 0 0,0 1-1 0 0,3-9 0 0 0,-3 10-22 0 0,-1-1 0 0 0,-1 0 0 0 0,1 0 0 0 0,-1 0 0 0 0,1 0 0 0 0,-1 1-1 0 0,0-1 1 0 0,-1 0 0 0 0,1 0 0 0 0,-1 0 0 0 0,1 0 0 0 0,-1 1 0 0 0,0-1 0 0 0,-1 0 0 0 0,1 1 0 0 0,0-1 0 0 0,-1 1 0 0 0,0-1 0 0 0,0 1 0 0 0,0 0 0 0 0,0 0 0 0 0,-6-6 0 0 0,-2 0-1043 0 0,-1 0 1 0 0,-1 0-1 0 0,1 1 1 0 0,-14-6-1 0 0,16 9 522 0 0,-7-5-995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11975 0 0,'0'0'547'0'0,"0"0"-11"0"0,-1-1-344 0 0,-2-2-97 0 0,2 3-10 0 0,1 0 0 0 0,-1 0 0 0 0,0 0 0 0 0,1 0 0 0 0,-1 0 0 0 0,0 0 1 0 0,0 0-1 0 0,1 0 0 0 0,-1 1 0 0 0,0-1 0 0 0,1 0 0 0 0,-1 1 0 0 0,0-1 0 0 0,1 0 1 0 0,-1 1-1 0 0,1-1 0 0 0,-1 1 0 0 0,1-1 0 0 0,-1 1 0 0 0,1-1 0 0 0,-2 2 0 0 0,2-2-71 0 0,-19 18 415 0 0,1 1 0 0 0,0 1 0 0 0,2 1-1 0 0,-16 25 1 0 0,-12 16-429 0 0,22-31 0 0 0,-25 44 0 0 0,32-50 0 0 0,43-51-4202 0 0,-11 9 2668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10135 0 0,'8'3'224'0'0,"2"-5"40"0"0,-10 2 16 0 0,8-4 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253 215 6447 0 0,'-16'-4'640'0'0,"15"0"-606"0"0,1 2 31 0 0,-1-1 0 0 0,0 0 0 0 0,0 0 0 0 0,0 1 0 0 0,0-1 0 0 0,-1-2-1 0 0,0-15 1960 0 0,4 12-1479 0 0,0 1 1684 0 0,-3 7-2177 0 0,1 0-1 0 0,-1-1 1 0 0,0 1-1 0 0,1 0 1 0 0,-1 0-1 0 0,1 0 1 0 0,-1 0-1 0 0,1 0 0 0 0,-1 0 1 0 0,1 0-1 0 0,-1 0 1 0 0,0 0-1 0 0,1 0 1 0 0,-1 0-1 0 0,1 0 1 0 0,-1 0-1 0 0,1 0 1 0 0,-2 1-1 0 0,-12 2 218 0 0,0 1 0 0 0,0 1 0 0 0,0 1-1 0 0,0 0 1 0 0,1 0 0 0 0,0 1-1 0 0,0 1 1 0 0,-18 15 0 0 0,26-19-156 0 0,1 0 0 0 0,-1 0 0 0 0,1 1 0 0 0,0-1 1 0 0,0 1-1 0 0,1 0 0 0 0,-4 6 0 0 0,-17 39 587 0 0,23-49-700 0 0,-3 9 288 0 0,1-1 0 0 0,0 1 0 0 0,1 0 0 0 0,-2 10 0 0 0,4-18-264 0 0,-1-1-1 0 0,1 0 0 0 0,0 0 0 0 0,0 1 1 0 0,0-1-1 0 0,0 0 0 0 0,0 1 1 0 0,0-1-1 0 0,0 0 0 0 0,0 0 0 0 0,1 1 1 0 0,-1-1-1 0 0,0 0 0 0 0,1 0 1 0 0,-1 0-1 0 0,1 1 0 0 0,0-1 1 0 0,-1 0-1 0 0,1 0 0 0 0,0 0 0 0 0,-1 0 1 0 0,1 0-1 0 0,0 0 0 0 0,0 0 1 0 0,0 0-1 0 0,0 0 0 0 0,0-1 0 0 0,0 1 1 0 0,0 0-1 0 0,0-1 0 0 0,0 1 1 0 0,1-1-1 0 0,-1 1 0 0 0,0-1 1 0 0,0 1-1 0 0,0-1 0 0 0,1 0 0 0 0,-1 1 1 0 0,3-1-1 0 0,4 1 176 0 0,-1-1-1 0 0,1 0 1 0 0,0 0-1 0 0,15-3 1 0 0,-19 2-76 0 0,61-11 181 0 0,87-28 0 0 0,-141 36-304 0 0,4 0 0 0 0,-1 0 0 0 0,0-1 0 0 0,0-1 0 0 0,0 0 0 0 0,17-12 0 0 0,-30 17-9 0 0,1 0 0 0 0,-1 0-1 0 0,0 0 1 0 0,0 0-1 0 0,1 0 1 0 0,-1 0 0 0 0,0-1-1 0 0,0 1 1 0 0,-1 0 0 0 0,1-1-1 0 0,0 1 1 0 0,0-1 0 0 0,-1 1-1 0 0,1-1 1 0 0,-1 0 0 0 0,1 1-1 0 0,-1-1 1 0 0,1 1 0 0 0,-1-1-1 0 0,0 0 1 0 0,0 1 0 0 0,0-1-1 0 0,0 0 1 0 0,0 1 0 0 0,0-1-1 0 0,-1 0 1 0 0,1 1 0 0 0,0-1-1 0 0,-1 1 1 0 0,0-1 0 0 0,1 0-1 0 0,-1 1 1 0 0,0-1 0 0 0,1 1-1 0 0,-1 0 1 0 0,-2-3 0 0 0,-2-2-213 0 0,1 0 1 0 0,-1 0-1 0 0,-1 0 1 0 0,1 1-1 0 0,-1-1 1 0 0,-10-6-1 0 0,3 4-277 0 0,-1 1 0 0 0,-26-11-1 0 0,21 10-138 0 0,-17-10-1 0 0,31 15 464 0 0,-1 0 0 0 0,2 0 0 0 0,-1-1 0 0 0,0 0-1 0 0,1 0 1 0 0,-1 0 0 0 0,-6-9 0 0 0,10 11 149 0 0,0 0-1 0 0,0 0 1 0 0,0 0-1 0 0,0 0 1 0 0,0 0-1 0 0,1 0 1 0 0,-1 0-1 0 0,1 0 1 0 0,-1-1-1 0 0,1 1 1 0 0,0 0-1 0 0,0 0 1 0 0,0-1-1 0 0,0 1 1 0 0,0 0-1 0 0,0 0 0 0 0,1 0 1 0 0,-1-1-1 0 0,1 1 1 0 0,0-2-1 0 0,1-1-229 0 0,0 1-1 0 0,0 0 1 0 0,0-1-1 0 0,0 1 1 0 0,1 0-1 0 0,0 0 1 0 0,0 1-1 0 0,5-6 1 0 0,11-9-767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558 686 15663 0 0,'0'0'356'0'0,"0"0"50"0"0,0 0 20 0 0,0 0-42 0 0,1-2-250 0 0,4-13 495 0 0,1 1 1 0 0,13-25 0 0 0,12-17-575 0 0,-2-1 0 0 0,32-89 0 0 0,2-9-55 0 0,-41 104 0 0 0,-16 37 0 0 0,0-1 0 0 0,0-1 0 0 0,-2 1 0 0 0,0-1 0 0 0,0 0 0 0 0,1-25 0 0 0,-7 30 0 0 0,2 10 0 0 0,0 1 0 0 0,0 0 0 0 0,0-1 0 0 0,0 1 0 0 0,0 0 0 0 0,0-1 0 0 0,-1 1 0 0 0,1 0 0 0 0,0 0 0 0 0,0-1 0 0 0,0 1 0 0 0,-1 0 0 0 0,1 0 0 0 0,0 0 0 0 0,0-1 0 0 0,-1 1 0 0 0,1 0 0 0 0,0 0 0 0 0,0 0 0 0 0,-1 0 0 0 0,1-1 0 0 0,0 1 0 0 0,-1 0 0 0 0,1 0 0 0 0,-3 0 1 0 0,1 0-1 0 0,-1 0 0 0 0,1 0 0 0 0,0 1 1 0 0,-1-1-1 0 0,1 1 0 0 0,-1-1 1 0 0,1 1-1 0 0,0 0 0 0 0,0 0 1 0 0,0 0-1 0 0,-3 2 0 0 0,-25 16-68 0 0,12-3-107 0 0,-1 0-1 0 0,2 1 0 0 0,0 1 1 0 0,-17 23-1 0 0,-52 85-827 0 0,69-100 956 0 0,-57 85 47 0 0,-53 84 0 0 0,112-167 0 0 0,1 1 0 0 0,2 0 0 0 0,0 1 0 0 0,2 1 0 0 0,2-1 0 0 0,-9 52 0 0 0,6-18 0 0 0,-27 84 0 0 0,33-135-194 0 0,0 0 0 0 0,-1-1 0 0 0,0 1 0 0 0,-1-2 0 0 0,-1 1 0 0 0,1-1 1 0 0,-2 0-1 0 0,-11 12 0 0 0,7-10-225 0 0,-1 0 0 0 0,0-1 1 0 0,-1-1-1 0 0,0 0 1 0 0,-27 14-1 0 0,15-12-1116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17503 0 0,'4'-6'1588'0'0,"-2"4"-1569"0"0,0 1 0 0 0,0-1 0 0 0,0 1 0 0 0,0-1-1 0 0,0 1 1 0 0,1 0 0 0 0,-1 0 0 0 0,0 0 0 0 0,1 0 0 0 0,-1 0-1 0 0,1 1 1 0 0,-1-1 0 0 0,4 0 0 0 0,37 1 37 0 0,-15 1-60 0 0,31-5 265 0 0,-2-3 1 0 0,108-27-1 0 0,108-51-1627 0 0,-219 67-5460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93 333 13823 0 0,'37'-3'1056'0'0,"-36"3"-724"0"0,1 1-220 0 0,4 0-102 0 0,4 2-11 0 0,-1-1 0 0 0,0 2 1 0 0,-1-1-1 0 0,14 7 0 0 0,-21-9 3 0 0,0-1 0 0 0,0 1-1 0 0,0 0 1 0 0,0-1 0 0 0,0 1 0 0 0,0 0-1 0 0,0-1 1 0 0,0 1 0 0 0,0 0-1 0 0,0 0 1 0 0,-1 0 0 0 0,1 0-1 0 0,0 0 1 0 0,0 0 0 0 0,-1 0 0 0 0,1 0-1 0 0,-1 0 1 0 0,1 1 0 0 0,-1-1-1 0 0,1 0 1 0 0,-1 0 0 0 0,0 0-1 0 0,0 0 1 0 0,0 1 0 0 0,1-1 0 0 0,-1 0-1 0 0,0 0 1 0 0,0 1 0 0 0,-1-1-1 0 0,1 0 1 0 0,0 0 0 0 0,0 1-1 0 0,0-1 1 0 0,-1 0 0 0 0,1 0 0 0 0,-1 0-1 0 0,1 0 1 0 0,-1 0 0 0 0,1 0-1 0 0,-1 1 1 0 0,0-1 0 0 0,0 0 0 0 0,1-1-1 0 0,-3 3 1 0 0,0 0 141 0 0,0 0 1 0 0,-1 0-1 0 0,1-1 1 0 0,-1 1-1 0 0,0-1 0 0 0,0 0 1 0 0,0 0-1 0 0,0-1 1 0 0,-5 3-1 0 0,-20 9 808 0 0,21-8-743 0 0,-1 0-1 0 0,0-1 1 0 0,-1 0-1 0 0,1-1 1 0 0,-1 0-1 0 0,1 0 0 0 0,-1-1 1 0 0,0 0-1 0 0,-15 0 1 0 0,24-2-146 0 0,0 0 0 0 0,0 0 1 0 0,0 0-1 0 0,0-1 0 0 0,0 1 0 0 0,0 0 0 0 0,0 0 1 0 0,0-1-1 0 0,0 1 0 0 0,0-1 0 0 0,0 1 0 0 0,0-1 1 0 0,0 1-1 0 0,0-1 0 0 0,1 0 0 0 0,-1 1 0 0 0,0-1 1 0 0,0 0-1 0 0,1 0 0 0 0,-1 1 0 0 0,0-1 1 0 0,1 0-1 0 0,-1 0 0 0 0,1 0 0 0 0,-1 0 0 0 0,1 0 1 0 0,-1 0-1 0 0,1 0 0 0 0,0 0 0 0 0,-1 0 0 0 0,1 0 1 0 0,0 0-1 0 0,0 0 0 0 0,0 0 0 0 0,0 0 1 0 0,0-1-1 0 0,0-3 107 0 0,0 0 1 0 0,0 0-1 0 0,1 0 0 0 0,-1 0 1 0 0,1 0-1 0 0,2-6 1 0 0,-1 6-156 0 0,0 0 0 0 0,0 0 1 0 0,0 1-1 0 0,1-1 0 0 0,0 0 0 0 0,0 1 1 0 0,0 0-1 0 0,0-1 0 0 0,1 1 1 0 0,4-4-1 0 0,8-10-6 0 0,29-31 9 0 0,102-86-1 0 0,-119 113-326 0 0,1 1 0 0 0,1 2 0 0 0,0 1 0 0 0,2 1 0 0 0,57-22 1 0 0,-80 36 283 0 0,0 0 1 0 0,0 1-1 0 0,0 0 1 0 0,0 0-1 0 0,0 1 1 0 0,17 0 0 0 0,-23 1 25 0 0,0 1 1 0 0,1-1-1 0 0,-1 1 1 0 0,0-1-1 0 0,0 1 1 0 0,0 0-1 0 0,0 0 1 0 0,0 0-1 0 0,0 1 1 0 0,-1-1-1 0 0,1 0 1 0 0,0 1-1 0 0,-1 0 1 0 0,1 0-1 0 0,-1 0 1 0 0,1 0-1 0 0,-1 0 1 0 0,0 1 0 0 0,0-1-1 0 0,0 0 1 0 0,0 1-1 0 0,0 0 1 0 0,1 3-1 0 0,0 1 0 0 0,0-1 0 0 0,-1 1 0 0 0,0 0 0 0 0,0 0 0 0 0,0 1 0 0 0,-1-1 0 0 0,0 0 0 0 0,-1 0 0 0 0,0 1 0 0 0,0-1 0 0 0,0 0 0 0 0,-1 0 0 0 0,0 1 0 0 0,0-1 0 0 0,-1 0 0 0 0,0 0 0 0 0,0 0 0 0 0,-1 0 0 0 0,0-1 0 0 0,0 1 0 0 0,-5 7 0 0 0,2-4 0 0 0,-1 0 0 0 0,0-1 0 0 0,0 0 0 0 0,-1 0 0 0 0,0 0 0 0 0,-1-1 0 0 0,0 0 0 0 0,0-1 0 0 0,-1 0 0 0 0,0 0 0 0 0,0-1 0 0 0,-15 6 0 0 0,-15 6-18 0 0,20-8-88 0 0,-1-1 0 0 0,0-1 0 0 0,-32 8 0 0 0,18-8-493 0 0,18-4-301 0 0,-30 5 0 0 0,42-9 192 0 0,-1 0 0 0 0,0 0 0 0 0,0 0 0 0 0,1 0 0 0 0,-8-3 0 0 0,1-1-4747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10 15663 0 0,'0'0'49'0'0,"0"-1"-1"0"0,0 1 0 0 0,0 0 0 0 0,0-1 1 0 0,0 1-1 0 0,0 0 0 0 0,0-1 1 0 0,0 1-1 0 0,0 0 0 0 0,0-1 1 0 0,0 1-1 0 0,0-1 0 0 0,-1 1 1 0 0,1 0-1 0 0,0 0 0 0 0,0-1 0 0 0,0 1 1 0 0,-1 0-1 0 0,1-1 0 0 0,0 1 1 0 0,0 0-1 0 0,-1 0 0 0 0,1-1 1 0 0,0 1-1 0 0,-1 0 0 0 0,1 0 0 0 0,0 0 1 0 0,-1-1-1 0 0,1 1 0 0 0,0 0 1 0 0,-1 0-1 0 0,0 0 0 0 0,1 0 27 0 0,-1 1 0 0 0,0-1 0 0 0,0 1 0 0 0,0 0 0 0 0,1-1 0 0 0,-1 1 0 0 0,0 0-1 0 0,1 0 1 0 0,-1-1 0 0 0,0 1 0 0 0,1 0 0 0 0,-1 0 0 0 0,0 1 0 0 0,-41 76 1042 0 0,32-61-1117 0 0,-10 14 0 0 0,-2 0 0 0 0,-49 54 0 0 0,-43 26 0 0 0,-100 105 0 0 0,113-92 12 0 0,85-102-48 0 0,0 2-1 0 0,2 0 1 0 0,-19 42 0 0 0,31-63-130 0 0,1 0-1 0 0,-1 1 1 0 0,1-1 0 0 0,0 1 0 0 0,0 0-1 0 0,0-1 1 0 0,1 1 0 0 0,-1 0 0 0 0,1-1-1 0 0,0 1 1 0 0,0 0 0 0 0,0-1 0 0 0,0 1-1 0 0,1 0 1 0 0,0 4 0 0 0,8 7-857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37 13823 0 0,'4'-3'92'0'0,"-1"0"94"0"0,-1 1-1 0 0,1-1 1 0 0,-1 1 0 0 0,1-1-1 0 0,-1 0 1 0 0,0 0-1 0 0,0 0 1 0 0,0 0 0 0 0,1-4-1 0 0,-2 6 302 0 0,-1 1 22 0 0,0 0 3 0 0,0 0 0 0 0,0 0 0 0 0,0 0 0 0 0,0 0-69 0 0,-2 0-294 0 0,-18 9-144 0 0,1 0 0 0 0,0 0 0 0 0,-25 19-1 0 0,-50 44 735 0 0,57-43-41 0 0,-89 84 1661 0 0,84-72-2062 0 0,39-38-297 0 0,-1 0 0 0 0,1 1 0 0 0,-1-1 0 0 0,1 0 0 0 0,0 1 0 0 0,0 0 0 0 0,1 0 0 0 0,-4 6 0 0 0,5-9 0 0 0,1-1 0 0 0,0 1 0 0 0,-1-1 0 0 0,1 1 0 0 0,0-1 0 0 0,0 1 0 0 0,0-1 0 0 0,-1 1 0 0 0,1-1 0 0 0,0 1 0 0 0,0-1 0 0 0,0 1 0 0 0,0-1 0 0 0,0 1 0 0 0,0-1 0 0 0,0 1 0 0 0,0 0 0 0 0,0-1 0 0 0,0 1 0 0 0,0-1 0 0 0,0 1 0 0 0,1-1 0 0 0,-1 1 0 0 0,0-1 0 0 0,1 2 0 0 0,3-1 0 0 0,-1-1 0 0 0,0 1 0 0 0,0 0 0 0 0,0-1 0 0 0,0 0 0 0 0,-1 1 0 0 0,1-1 0 0 0,0-1 0 0 0,0 1 0 0 0,0 0 0 0 0,0-1 0 0 0,0 1 0 0 0,4-2 0 0 0,36-16 0 0 0,-19 7 0 0 0,42-16-654 0 0,70-24-684 0 0,-122 48 1338 0 0,-3 4 0 0 0,-11 0 0 0 0,1 0 0 0 0,-1 0 0 0 0,1-1 0 0 0,0 1 0 0 0,-1 0 0 0 0,1 0 0 0 0,-1 0 0 0 0,0 0 0 0 0,1 0 0 0 0,-1 0 0 0 0,0 0 0 0 0,1 0 0 0 0,-1 0 0 0 0,0 0 0 0 0,0 0 0 0 0,0 0 0 0 0,0 0 0 0 0,0 0 0 0 0,0 0 0 0 0,0 0 0 0 0,0 0 0 0 0,-1 0 0 0 0,1 1 0 0 0,-8 23 0 0 0,-3-4 81 0 0,8-16-500 0 0,0 0 0 0 0,1 0 1 0 0,-1 1-1 0 0,1-1 1 0 0,0 0-1 0 0,-2 9 1 0 0,16-23-2050 0 0,22-21-567 0 0,-10 10 1499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13 17503 0 0,'0'0'399'0'0,"3"-6"554"0"0,-3 6-939 0 0,0 0-1 0 0,0 0 1 0 0,0 0-1 0 0,0-1 1 0 0,0 1-1 0 0,0 0 1 0 0,1 0-1 0 0,-1 0 1 0 0,0 0-1 0 0,0 0 1 0 0,0-1-1 0 0,0 1 0 0 0,0 0 1 0 0,0 0-1 0 0,0 0 1 0 0,0 0-1 0 0,0-1 1 0 0,0 1-1 0 0,0 0 1 0 0,0 0-1 0 0,0 0 1 0 0,0 0-1 0 0,0-1 0 0 0,0 1 1 0 0,0 0-1 0 0,0 0 1 0 0,0 0-1 0 0,0 0 1 0 0,0 0-1 0 0,0-1 1 0 0,0 1-1 0 0,0 0 1 0 0,-1 0-1 0 0,1 0 0 0 0,0 0 1 0 0,0 0-1 0 0,0-1 1 0 0,0 1-1 0 0,0 0 1 0 0,-1 0-1 0 0,-4 1-12 0 0,0 0 1 0 0,-1 1-1 0 0,1 0 0 0 0,0 0 0 0 0,0 0 0 0 0,0 0 1 0 0,0 1-1 0 0,1 0 0 0 0,-1 0 0 0 0,-6 6 0 0 0,-7 7 16 0 0,-18 21 0 0 0,23-23 24 0 0,-28 35 623 0 0,2 2 1 0 0,-43 73-1 0 0,3-4-609 0 0,-110 133 1799 0 0,-27 38-1865 0 0,206-276-279 0 0,-7 8-1221 0 0,1 2 0 0 0,-14 30 0 0 0,29-53-131 0 0,1-2-4504 0 0</inkml:trace>
  <inkml:trace contextRef="#ctx0" brushRef="#br0" timeOffset="1">1 614 19351 0 0,'0'0'439'0'0,"0"0"62"0"0,0 0 33 0 0,0 0-65 0 0,2 0-309 0 0,82-2-7 0 0,1-4 1 0 0,97-20-1 0 0,145-57 1426 0 0,-87 17-3653 0 0,-226 63 813 0 0,0 0-1 0 0,0 1 0 0 0,0 0 1 0 0,24 1-1 0 0,-19 4-4538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15199 0 0,'0'0'696'0'0,"0"0"-13"0"0,0 0-182 0 0,-7 3 1999 0 0,4 0 1664 0 0,1 4-4097 0 0,0 0-1 0 0,0-1 1 0 0,1 1-1 0 0,0 0 1 0 0,0 0-1 0 0,1 0 1 0 0,0 0-1 0 0,0 0 1 0 0,2 11-1 0 0,14 66-154 0 0,-14-80 108 0 0,16 64-183 0 0,53 125 0 0 0,49 55-3520 0 0,-108-222 1391 0 0,1-2-4388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 17503 0 0,'6'-3'440'0'0,"3"0"524"0"0,-13 8-464 0 0,-10 5-500 0 0,-1 0 0 0 0,-33 15 0 0 0,4-2 0 0 0,14-5 344 0 0,1 1 0 0 0,1 1 0 0 0,1 1 0 0 0,0 2 0 0 0,-43 48 0 0 0,67-68-300 0 0,1 0 1 0 0,-1 1-1 0 0,0-1 0 0 0,1 1 1 0 0,0 0-1 0 0,0-1 0 0 0,0 1 0 0 0,0 0 1 0 0,-1 7-1 0 0,4-10 38 0 0,-1 0 1 0 0,1 0-1 0 0,0 0 1 0 0,0 0-1 0 0,0 0 1 0 0,-1 0 0 0 0,1 0-1 0 0,0-1 1 0 0,0 1-1 0 0,0 0 1 0 0,0 0-1 0 0,1-1 1 0 0,-1 1-1 0 0,0-1 1 0 0,1 1-1 0 0,-1 0 38 0 0,3 1-107 0 0,0-1 0 0 0,0 1 0 0 0,-1-1-1 0 0,1 0 1 0 0,0 0 0 0 0,0 0 0 0 0,0 0 0 0 0,0-1 0 0 0,0 1 0 0 0,0-1 0 0 0,0 0 0 0 0,1-1 0 0 0,3 0 0 0 0,8-2-23 0 0,0 0 0 0 0,15-6 0 0 0,-5 1 24 0 0,18-6-14 0 0,27-5 0 0 0,-59 17 0 0 0,-4 4 0 0 0,-4 5 0 0 0,-1 11 35 0 0,-11 6-471 0 0,7-23-39 0 0,1-1-942 0 0,0 0-3824 0 0,0 0-1641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0,'0'0'224'0'0,"0"0"40"0"0,0 0 16 0 0,0 0 8 0 0,0 0-288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19351 0 0,'0'0'439'0'0,"0"0"62"0"0,0 0 33 0 0,0 0-65 0 0,0 0-237 0 0,0 0 156 0 0,0 0 100 0 0,0 0 21 0 0,0 0-66 0 0,0 2-294 0 0,1 6-127 0 0,-1-1 0 0 0,0 1 0 0 0,0-1 0 0 0,0 0 1 0 0,-1 1-1 0 0,-1-1 0 0 0,1 0 0 0 0,-1 0 0 0 0,0 1 0 0 0,-6 10 0 0 0,-4 6 608 0 0,-24 37 0 0 0,27-47-504 0 0,5-9-336 0 0,-1 0 0 0 0,1 0 0 0 0,-1 0-1 0 0,0 0 1 0 0,0-1 0 0 0,-1 1 0 0 0,1-1-1 0 0,-10 4 1 0 0,-5 5-1283 0 0,18-11 473 0 0,2-2-4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21191 0 0,'0'0'480'0'0,"0"0"67"0"0,0 0 31 0 0,0 0-56 0 0,1 1-341 0 0,0 0-235 0 0,-1 1 0 0 0,1-1 0 0 0,0 0 0 0 0,0 0 1 0 0,-1 0-1 0 0,1 1 0 0 0,0-1 0 0 0,-1 0 0 0 0,1 1 0 0 0,-1-1 0 0 0,0 0 0 0 0,1 1 0 0 0,-1-1 0 0 0,0 1 0 0 0,0-1 0 0 0,0 1 1 0 0,0-1-1 0 0,0 0 0 0 0,0 1 0 0 0,-1-1 0 0 0,1 1 0 0 0,0-1 0 0 0,-1 0 0 0 0,1 1 0 0 0,-1-1 0 0 0,1 0 0 0 0,-1 1 0 0 0,0-1 1 0 0,0 0-1 0 0,1 0 0 0 0,-1 0 0 0 0,0 1 0 0 0,0-1 0 0 0,0 0 0 0 0,0 0 0 0 0,-2 1 0 0 0,0 0-171 0 0,-1 0 0 0 0,0 0 0 0 0,0 0 0 0 0,0-1 0 0 0,0 1 0 0 0,0-1 0 0 0,0 0 0 0 0,-8 1 0 0 0,-17 2 299 0 0,-81 14 1020 0 0,96-14-957 0 0,0 0 0 0 0,0 1 1 0 0,0 0-1 0 0,1 1 1 0 0,-20 12-1 0 0,31-17-137 0 0,1 0 0 0 0,-1 0 0 0 0,1 0 0 0 0,-1 0 0 0 0,1 0 0 0 0,0 0 0 0 0,-1 0 0 0 0,1 1 0 0 0,0-1 0 0 0,0 1 0 0 0,0-1 0 0 0,0 0 0 0 0,0 1 0 0 0,0 0 0 0 0,0-1 0 0 0,1 1 0 0 0,-1 0 0 0 0,0-1 0 0 0,1 1 0 0 0,0 0 0 0 0,-1 0 0 0 0,1-1 0 0 0,0 4 0 0 0,0-2 0 0 0,1 0 0 0 0,0 0 0 0 0,-1 0 0 0 0,1 0 0 0 0,1 0 0 0 0,-1 0 0 0 0,0-1 0 0 0,1 1 0 0 0,-1-1 0 0 0,1 1 0 0 0,0-1 0 0 0,0 1 0 0 0,3 2 0 0 0,44 44 0 0 0,-26-28 0 0 0,-1 1 0 0 0,19 26 0 0 0,-36-40 0 0 0,1 0 0 0 0,-1 0 0 0 0,0 1 0 0 0,-1 0 0 0 0,0 0 0 0 0,0 0 0 0 0,-1 0 0 0 0,0 1 0 0 0,0-1 0 0 0,1 16 0 0 0,-3-13 214 0 0,0 0 0 0 0,-1 0 0 0 0,-1 0 0 0 0,0-1 0 0 0,0 1 1 0 0,-1 0-1 0 0,-6 19 0 0 0,6-25-193 0 0,0-1 0 0 0,-1 1 0 0 0,1 0 0 0 0,-1 0-1 0 0,-1-1 1 0 0,1 0 0 0 0,-1 1 0 0 0,0-2 0 0 0,0 1 0 0 0,0 0 0 0 0,-1-1 0 0 0,0 1 0 0 0,0-1 0 0 0,0-1 0 0 0,-11 7 0 0 0,-1-2-21 0 0,-1-1 0 0 0,0 0 0 0 0,0-2 0 0 0,-1 0 0 0 0,1-1 0 0 0,-1 0 0 0 0,0-2 0 0 0,0 0 0 0 0,0-2 0 0 0,0 0 0 0 0,-34-5 0 0 0,27-1 0 0 0,3-3 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1165 11975 0 0,'0'0'267'0'0,"0"0"42"0"0,0 0 17 0 0,0 0-28 0 0,0 0-126 0 0,0 0 204 0 0,0 0 111 0 0,0 0 22 0 0,0 0-66 0 0,1-2-294 0 0,96-88 1915 0 0,-29 23-2064 0 0,-24 24 0 0 0,256-285 1062 0 0,-79 81-241 0 0,-192 217-739 0 0,218-223 1 0 0,-209 213-83 0 0,-21 21 0 0 0,31-26 0 0 0,-48 45 0 0 0,-1 0 0 0 0,1 0 0 0 0,0 0 0 0 0,0 1 0 0 0,0-1 0 0 0,0 0 0 0 0,0 0 0 0 0,0 1 0 0 0,0-1 0 0 0,0 0 0 0 0,0 0 0 0 0,0 1 0 0 0,0-1 0 0 0,0 0 0 0 0,0 0 0 0 0,0 1 0 0 0,0-1 0 0 0,0 0 0 0 0,0 0 0 0 0,0 1 0 0 0,0-1 0 0 0,0 0 0 0 0,0 0 0 0 0,0 0 0 0 0,0 1 0 0 0,1-1 0 0 0,-1 0 0 0 0,0 0 0 0 0,0 0 0 0 0,0 1 0 0 0,0-1 0 0 0,1 0 0 0 0,-1 0 0 0 0,0 0 0 0 0,0 0 0 0 0,0 1 0 0 0,1-1 0 0 0,-1 0 0 0 0,0 0 0 0 0,0 0 0 0 0,0 0 0 0 0,1 0 0 0 0,-1 0 0 0 0,0 0 0 0 0,0 0 0 0 0,1 0 0 0 0,-1 0 0 0 0,0 1 0 0 0,0-1 0 0 0,1 0 0 0 0,-1-1 0 0 0,0 1 0 0 0,0 0 0 0 0,1 0 0 0 0,-1 0 0 0 0,0 0 0 0 0,0 0 0 0 0,1 0 0 0 0,-1 0 0 0 0,0 0 0 0 0,0 0 0 0 0,0 0 0 0 0,1-1 0 0 0,-1 1 0 0 0,0 0 0 0 0,0 0 0 0 0,0 0 0 0 0,1 0 0 0 0,-1-1 0 0 0,0 1 0 0 0,0 12 0 0 0,-1 0 0 0 0,-1 1 0 0 0,0-2 0 0 0,0 1 0 0 0,-2 0 0 0 0,1 0 0 0 0,-9 17 0 0 0,-3 3 0 0 0,-25 38 0 0 0,16-28 0 0 0,-118 195 0 0 0,105-171 0 0 0,-49 119 0 0 0,79-163 0 0 0,-7 43 0 0 0,8-31 0 0 0,3-19-14 0 0,0 28 0 0 0,1-1-1854 0 0,1-40 1356 0 0,1-2 0 0 0,-6 5-352 0 0,1-4-3025 0 0,-11-6 1857 0 0,3-2-15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15663 0 0,'0'0'356'0'0,"0"0"50"0"0,-2 0 20 0 0,-4-5-42 0 0,0 3-250 0 0,12 13-120 0 0,-2-7-18 0 0,0 1-1 0 0,1-1 1 0 0,-1 0-1 0 0,1 0 1 0 0,0-1-1 0 0,0 1 1 0 0,0-1-1 0 0,1 0 1 0 0,-1 0-1 0 0,1-1 1 0 0,0 0 0 0 0,0 0-1 0 0,0 0 1 0 0,0 0-1 0 0,0-1 1 0 0,0 0-1 0 0,0-1 1 0 0,0 1-1 0 0,0-1 1 0 0,7-1-1 0 0,1 0-34 0 0,0 0 0 0 0,0-2-1 0 0,0 1 1 0 0,0-2 0 0 0,-1 0 0 0 0,1-1-1 0 0,21-10 1 0 0,44-25-1934 0 0,-48 24-3486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13823 0 0,'0'0'315'0'0,"0"0"45"0"0,-2 0 21 0 0,-68 15-14 0 0,21-5-278 0 0,33-7 263 0 0,-30 1 1 0 0,35-4-165 0 0,1 1 1 0 0,-1 0-1 0 0,0 0 1 0 0,0 2-1 0 0,1-1 1 0 0,-17 7-1 0 0,26-9-187 0 0,0 1-1 0 0,-1-1 1 0 0,1 1-1 0 0,0 0 1 0 0,0-1-1 0 0,0 1 1 0 0,-1 0 0 0 0,1 0-1 0 0,0 0 1 0 0,0 0-1 0 0,0 0 1 0 0,0 0-1 0 0,0 0 1 0 0,1 0-1 0 0,-1 1 1 0 0,0-1-1 0 0,0 0 1 0 0,1 0-1 0 0,-1 1 1 0 0,1-1-1 0 0,-1 0 1 0 0,1 1 0 0 0,0-1-1 0 0,-1 0 1 0 0,1 1-1 0 0,0-1 1 0 0,0 1-1 0 0,0-1 1 0 0,0 3-1 0 0,2 2 0 0 0,1 1 0 0 0,-1-1 0 0 0,1 0 0 0 0,0 0 0 0 0,1 0 0 0 0,0-1 0 0 0,-1 1 0 0 0,2-1 0 0 0,-1 0 0 0 0,9 8 0 0 0,11 15 0 0 0,-4 0 0 0 0,47 68 0 0 0,-65-93 8 0 0,0 0-1 0 0,0 1 1 0 0,-1-1-1 0 0,1 0 1 0 0,-1 1-1 0 0,0-1 1 0 0,0 1-1 0 0,0-1 1 0 0,0 1-1 0 0,-1 0 1 0 0,1-1 0 0 0,-1 1-1 0 0,0 5 1 0 0,-1-6 13 0 0,1 0 0 0 0,-1 0 0 0 0,0 0 0 0 0,0 0 0 0 0,-1-1 0 0 0,1 1 0 0 0,-1 0 0 0 0,1 0 0 0 0,-1-1 0 0 0,0 1 0 0 0,0-1 1 0 0,0 1-1 0 0,0-1 0 0 0,0 0 0 0 0,-5 4 0 0 0,-8 3 246 0 0,0 0 1 0 0,0 0 0 0 0,-1-2-1 0 0,0 0 1 0 0,-23 6-1 0 0,24-7-267 0 0,-1-1 0 0 0,0 0 0 0 0,0-2 0 0 0,0 1 0 0 0,0-2 0 0 0,-18 0 0 0 0,25-3-1000 0 0,2-6-3344 0 0,4-5-1704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6 386 6447 0 0,'0'0'142'0'0,"0"0"22"0"0,0 0 13 0 0,0 2-20 0 0,-1 6-125 0 0,-4-2 43 0 0,25-22 1691 0 0,71-64 6649 0 0,-37 25-8913 0 0,1 1 0 0 0,3 4 0 0 0,99-68 0 0 0,-150 114 592 0 0,0-1 0 0 0,0 1 0 0 0,1 1 0 0 0,0-1 0 0 0,8-2 0 0 0,-15 6-74 0 0,0 0 0 0 0,0-1 0 0 0,1 1 0 0 0,-1-1 0 0 0,0 1 0 0 0,1 0 0 0 0,-1 0 0 0 0,0 0 0 0 0,0 0 0 0 0,1 0 0 0 0,-1 0 0 0 0,0 0 0 0 0,1 0 0 0 0,-1 1 0 0 0,0-1 0 0 0,0 0 0 0 0,1 1 0 0 0,-1-1 0 0 0,0 1 0 0 0,0-1 0 0 0,0 1 0 0 0,0 0 0 0 0,1 0 0 0 0,-1-1 0 0 0,0 1 0 0 0,0 0 0 0 0,0 0 0 0 0,-1 0 0 0 0,1 0 0 0 0,0 0 0 0 0,0 0 0 0 0,0 0 0 0 0,-1 0 0 0 0,1 0 0 0 0,-1 0 0 0 0,1 1 0 0 0,-1-1 0 0 0,1 0 0 0 0,-1 0 0 0 0,1 3 0 0 0,0 2 16 0 0,-1 0 0 0 0,0-1 0 0 0,0 1 0 0 0,0 0 0 0 0,0 0 0 0 0,-1 0 0 0 0,0 0 0 0 0,0 0 0 0 0,-1-1 0 0 0,-3 10 0 0 0,-4 7 66 0 0,-15 27 0 0 0,17-34-94 0 0,-6 9-8 0 0,-1 0 0 0 0,-25 32 0 0 0,32-47 0 0 0,0 0 0 0 0,-1-1 0 0 0,0 0 0 0 0,-1 0 0 0 0,0 0 0 0 0,0-1 0 0 0,-1-1 0 0 0,-16 9 0 0 0,26-15 0 0 0,-1 1 0 0 0,1-1 0 0 0,0 0 0 0 0,-1 0 0 0 0,1 1 0 0 0,-1-1 0 0 0,1 0 0 0 0,0 0 0 0 0,-1 0 0 0 0,1 0 0 0 0,-1 0 0 0 0,1 0 0 0 0,0 1 0 0 0,-1-1 0 0 0,1 0 0 0 0,-1 0 0 0 0,1 0 0 0 0,-1 0 0 0 0,1-1 0 0 0,0 1 0 0 0,-1 0 0 0 0,1 0 0 0 0,-1 0 0 0 0,1 0 0 0 0,-1 0 0 0 0,1 0 0 0 0,0-1 0 0 0,-1 1 0 0 0,1 0 0 0 0,0 0 0 0 0,-1-1 0 0 0,1 1 0 0 0,0 0 0 0 0,-1 0 0 0 0,1-1 0 0 0,0 1 0 0 0,0 0 0 0 0,-1-1 0 0 0,1 1 0 0 0,0-1 0 0 0,0 1 0 0 0,-1 0 0 0 0,1-1 0 0 0,0 1 0 0 0,0-1 0 0 0,0 1 0 0 0,0 0 0 0 0,0-1 0 0 0,0 1 0 0 0,0-1 0 0 0,0 1 0 0 0,0 0 0 0 0,0-1 0 0 0,0 1 0 0 0,0-1 0 0 0,0 1 0 0 0,0-1 0 0 0,0 0 0 0 0,2-9-1157 0 0,4-5-4630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76 113 15663 0 0,'0'0'356'0'0,"2"0"50"0"0,47-25 552 0 0,68-4-958 0 0,-48 13 0 0 0,-56 12 0 0 0,22-10 0 0 0,-18 7 0 0 0,-10 3-65 0 0,-6 3-278 0 0,-1 1 292 0 0,0-1 0 0 0,0 1 0 0 0,0-1 0 0 0,0 1 0 0 0,0-1 1 0 0,0 1-1 0 0,0-1 0 0 0,-1 1 0 0 0,1-1 0 0 0,0 1 0 0 0,0-1 0 0 0,0 1 0 0 0,-1 0 0 0 0,1-1 0 0 0,0 1 0 0 0,-1-1 0 0 0,1 1 0 0 0,0 0 0 0 0,-1-1 0 0 0,1 1 0 0 0,0 0 0 0 0,-1-1 0 0 0,1 1 0 0 0,-1 0 0 0 0,1 0 0 0 0,0 0 0 0 0,-1-1 1 0 0,0 1-1 0 0,-18-2-195 0 0,-21 10 59 0 0,38-7 63 0 0,-24 6-425 0 0,-49 22 1 0 0,58-21 965 0 0,1 0 1 0 0,0 2 0 0 0,0 0-1 0 0,1 1 1 0 0,1 0 0 0 0,-23 22-1 0 0,28-23-75 0 0,-1 0-1 0 0,1 1 0 0 0,0 0 1 0 0,1 0-1 0 0,-10 20 0 0 0,14-24-257 0 0,1 1-1 0 0,0 0 0 0 0,0 1 0 0 0,1-1 1 0 0,0 0-1 0 0,0 1 0 0 0,0 10 1 0 0,2-17-89 0 0,0 0 0 0 0,0-1-1 0 0,0 1 1 0 0,0 0 0 0 0,0 0 0 0 0,1 0 0 0 0,-1 0 0 0 0,1 0 0 0 0,-1 0 0 0 0,1 0 0 0 0,0-1 0 0 0,0 1 0 0 0,-1 0 0 0 0,1 0 0 0 0,1-1 0 0 0,-1 1 0 0 0,0-1 0 0 0,0 1 0 0 0,0-1 0 0 0,1 1 0 0 0,-1-1 0 0 0,1 0 0 0 0,-1 0 0 0 0,1 1-1 0 0,0-1 1 0 0,-1 0 0 0 0,1-1 0 0 0,0 1 0 0 0,0 0 0 0 0,0 0 0 0 0,-1-1 0 0 0,1 1 0 0 0,0-1 0 0 0,0 0 0 0 0,0 1 0 0 0,0-1 0 0 0,2 0 0 0 0,3 0-328 0 0,0-1 1 0 0,1 1-1 0 0,-1-1 1 0 0,0-1-1 0 0,-1 1 1 0 0,1-1-1 0 0,11-5 1 0 0,9-4-691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10135 0 0,'0'0'231'0'0,"0"0"29"0"0,0 0 19 0 0,-5 7 7 0 0,0-3-133 0 0,1-1 0 0 0,0 1 0 0 0,-1-1 0 0 0,0 1 0 0 0,0-1 0 0 0,0-1-1 0 0,0 1 1 0 0,0-1 0 0 0,-1 0 0 0 0,1 0 0 0 0,0 0 0 0 0,-1-1 0 0 0,0 0 0 0 0,1 0 0 0 0,-1 0-1 0 0,-6-1 1 0 0,-12 0 941 0 0,-1 0 1 0 0,-33-6-1 0 0,43 4-957 0 0,4 1-396 0 0,7 0 464 0 0,-1 0 1 0 0,1 1 0 0 0,-1-1 0 0 0,1 1 0 0 0,-8 1 0 0 0,11 0-137 0 0,-1-1-1 0 0,0 1 1 0 0,0-1 0 0 0,1 1 0 0 0,-1 0-1 0 0,0 0 1 0 0,1 0 0 0 0,-1 0 0 0 0,1 0-1 0 0,-1 0 1 0 0,1 0 0 0 0,0 1 0 0 0,-1-1-1 0 0,1 0 1 0 0,0 1 0 0 0,0-1-1 0 0,-2 3 1 0 0,-6 13-69 0 0,-1 0 0 0 0,2 1 0 0 0,-7 19 0 0 0,-14 58 0 0 0,28-87 2 0 0,0-5 7 0 0,1-1-1 0 0,-1 1 1 0 0,0 0 0 0 0,0-1 0 0 0,0 1 0 0 0,0 0-1 0 0,-2 2 1 0 0,2-3 362 0 0,15-5 626 0 0,-3-1-927 0 0,-1-1 1 0 0,0 0-1 0 0,-1-1 0 0 0,1 0 1 0 0,-1 0-1 0 0,0-1 0 0 0,8-8 1 0 0,-3 3-26 0 0,6-3-66 0 0,1 1 0 0 0,38-20-1 0 0,-57 33-315 0 0,-2 1-138 0 0,0 0-33 0 0,0 0-72 0 0,0 0-285 0 0,0 0-126 0 0,0 0-983 0 0,0 0-3824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5983 0 0,'-6'5'165'0'0,"0"-1"-1"0"0,0 0 1 0 0,-1-1-1 0 0,-10 5 1 0 0,2-1 2063 0 0,13-6 497 0 0,-10 1 2794 0 0,10 0-4980 0 0,9-1 1419 0 0,-4-1-1926 0 0,-1 0 0 0 0,1-1 0 0 0,-1 1 0 0 0,1-1 0 0 0,-1 0 0 0 0,1 0-1 0 0,-1 0 1 0 0,0 0 0 0 0,4-2 0 0 0,5-7-975 0 0,-11 9 520 0 0,1 0 0 0 0,-1 0 1 0 0,1 0-1 0 0,-1 0 0 0 0,1-1 0 0 0,-1 1 1 0 0,0 0-1 0 0,1 0 0 0 0,-1 0 0 0 0,0 0 1 0 0,0-2-1 0 0,-1-6-5624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99 257 11975 0 0,'-9'27'864'0'0,"4"-9"-46"0"0,0-1 0 0 0,-2 0 0 0 0,0-1 0 0 0,0 0 0 0 0,-16 24 0 0 0,21-38-609 0 0,1-1-1 0 0,-1 1 0 0 0,1-1 1 0 0,-1 1-1 0 0,0-1 1 0 0,0 1-1 0 0,1-1 0 0 0,-1 0 1 0 0,-3 1-1 0 0,4-1 304 0 0,-11-14 1024 0 0,11 11-1433 0 0,1 0-1 0 0,-1 0 0 0 0,1-1 1 0 0,0 1-1 0 0,0 0 0 0 0,0 0 1 0 0,0 0-1 0 0,0-1 0 0 0,0 1 1 0 0,0 0-1 0 0,1 0 1 0 0,-1 0-1 0 0,2-4 0 0 0,12-27 105 0 0,-4 15-207 0 0,1 1 0 0 0,0 0 0 0 0,1 0 0 0 0,1 1 0 0 0,1 1 0 0 0,0 0 0 0 0,1 1 0 0 0,22-17 0 0 0,-4 6-2 0 0,0 1-1 0 0,1 2 1 0 0,52-24-1 0 0,-55 32-857 0 0,40-11 0 0 0,-43 17-1860 0 0,51-8 0 0 0,-51 12-3422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42 13823 0 0,'1'-1'315'0'0,"6"-10"219"0"0,-6 7-420 0 0,1 1 1 0 0,0-1 0 0 0,0 1-1 0 0,1 0 1 0 0,-1 0-1 0 0,6-5 1 0 0,-7 7 605 0 0,-1 1 249 0 0,-9 34 1234 0 0,-54 93-2170 0 0,31-66-33 0 0,-275 482 0 0 0,249-443-411 0 0,-30 44-1130 0 0,66-110 1523 0 0,15-22 18 0 0,-1 0 1 0 0,0 0 0 0 0,-14 15-1 0 0,13-19-4257 0 0,9-8 2722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13823 0 0,'0'0'630'0'0,"0"0"-13"0"0,-1 1-393 0 0,-5 21 81 0 0,1 0 1 0 0,0 0 0 0 0,2 0-1 0 0,-1 28 1 0 0,4-41-173 0 0,0-1 0 0 0,1 1-1 0 0,0 0 1 0 0,0-1 0 0 0,1 1 0 0 0,0-1 0 0 0,0 0 0 0 0,1 0 0 0 0,0 0 0 0 0,1 0 0 0 0,0 0 0 0 0,0 0-1 0 0,0-1 1 0 0,8 9 0 0 0,-9-12-208 0 0,4 5 298 0 0,0-1-1 0 0,1 0 1 0 0,0 0-1 0 0,11 8 1 0 0,-16-14-417 0 0,0 0 1 0 0,0 0-1 0 0,0-1 0 0 0,1 1 1 0 0,-1-1-1 0 0,7 2 0 0 0,-6-2-415 0 0,-1-1 0 0 0,1 0-1 0 0,0 1 1 0 0,-1-1-1 0 0,1 0 1 0 0,-1-1-1 0 0,1 1 1 0 0,3-2 0 0 0,3-1-5005 0 0</inkml:trace>
  <inkml:trace contextRef="#ctx0" brushRef="#br0" timeOffset="1">540 13 13823 0 0,'0'0'315'0'0,"0"0"45"0"0,0 0 21 0 0,0 0-49 0 0,-1 2-220 0 0,-7 7 326 0 0,1 1-1 0 0,1 0 1 0 0,-1 0-1 0 0,1 0 1 0 0,-6 17-1 0 0,-7 11 677 0 0,-109 175-302 0 0,-53 102 785 0 0,79-105-2473 0 0,87-174-445 0 0,1 1 0 0 0,-16 63-1 0 0,27-81 298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42 10135 0 0,'13'10'591'0'0,"-12"-9"-306"0"0,-5-3-117 0 0,0 1-156 0 0,-98-40 3004 0 0,96 39-2970 0 0,0 0 0 0 0,0 1 0 0 0,0 0 0 0 0,0 0 0 0 0,0 0-1 0 0,0 0 1 0 0,0 1 0 0 0,0 0 0 0 0,0 1 0 0 0,0-1 0 0 0,0 1 0 0 0,0 0 0 0 0,0 1-1 0 0,-8 3 1 0 0,3-1 8 0 0,2 1 0 0 0,-1 0 0 0 0,0 1 0 0 0,1 0 0 0 0,0 0 0 0 0,1 1 0 0 0,-10 9 0 0 0,5-4 83 0 0,1 0-1 0 0,1 1 1 0 0,0 0-1 0 0,1 1 1 0 0,1 0-1 0 0,0 1 1 0 0,0 0 0 0 0,2 0-1 0 0,0 1 1 0 0,1 0-1 0 0,0 0 1 0 0,1 0-1 0 0,1 1 1 0 0,-3 22-1 0 0,7-35-131 0 0,0 0 1 0 0,0 0-1 0 0,0 0 0 0 0,0 0 0 0 0,0 0 0 0 0,1 0 0 0 0,0 0 0 0 0,-1 0 1 0 0,2 0-1 0 0,-1-1 0 0 0,0 1 0 0 0,1 0 0 0 0,3 6 0 0 0,-4-9 44 0 0,-1-1 1 0 0,1 1-1 0 0,0-1 0 0 0,-1 0 0 0 0,1 1 1 0 0,0-1-1 0 0,-1 1 0 0 0,1-1 1 0 0,0 0-1 0 0,0 0 0 0 0,-1 1 0 0 0,1-1 1 0 0,0 0-1 0 0,0 0 0 0 0,0 0 0 0 0,-1 0 1 0 0,1 0-1 0 0,0 0 0 0 0,0 0 0 0 0,-1 0 1 0 0,1 0-1 0 0,0 0 0 0 0,0-1 0 0 0,1 1 1 0 0,16-8 529 0 0,3-6-539 0 0,0-1 1 0 0,-2-1-1 0 0,20-20 1 0 0,5-3-38 0 0,30-31-1829 0 0,-66 64 1676 0 0,-8 5 150 0 0,1 1-1 0 0,-1-1 1 0 0,0 1-1 0 0,1 0 1 0 0,-1-1-1 0 0,1 1 1 0 0,-1 0-1 0 0,1 0 1 0 0,-1-1-1 0 0,1 1 1 0 0,-1 0-1 0 0,1 0 0 0 0,-1 0 1 0 0,1-1-1 0 0,-1 1 1 0 0,1 0-1 0 0,-1 0 1 0 0,1 0-1 0 0,-1 0 1 0 0,1 0-1 0 0,-1 0 1 0 0,1 0-1 0 0,-1 0 1 0 0,1 0-1 0 0,-1 0 1 0 0,1 1-1 0 0,-1-1 1 0 0,1 0-1 0 0,-1 0 1 0 0,1 0-1 0 0,-1 1 1 0 0,1-1-1 0 0,0 1 2 0 0,0-1 14 0 0,1 1-1 0 0,-1-1 1 0 0,0 0-1 0 0,0 1 1 0 0,0 0 0 0 0,0-1-1 0 0,0 1 1 0 0,0 0-1 0 0,0-1 1 0 0,0 1-1 0 0,0 0 1 0 0,0 0-1 0 0,-1 0 1 0 0,1 0-1 0 0,0 0 1 0 0,-1 0 0 0 0,1 0-1 0 0,0 0 1 0 0,-1 0-1 0 0,1 0 1 0 0,-1 0-1 0 0,0 0 1 0 0,1 1-1 0 0,-1-1 1 0 0,0 0-1 0 0,1 0 1 0 0,-1 0-1 0 0,0 3 1 0 0,0 3 135 0 0,-1 0 0 0 0,1 0 0 0 0,-1-1 0 0 0,-2 8 0 0 0,0 0 62 0 0,-2 11-623 0 0,-9 24 0 0 0,8-28 284 0 0,6-20 578 0 0,0-1 49 0 0,0 0-59 0 0,0-2-809 0 0,0 0-1 0 0,0 0 1 0 0,0 0 0 0 0,1 0-1 0 0,-1 0 1 0 0,1 0 0 0 0,-1 0 0 0 0,1 0-1 0 0,0 0 1 0 0,1-2 0 0 0,-1 1-760 0 0,8-16-4920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26 13823 0 0,'0'0'315'0'0,"-2"-14"758"0"0,1 13-1067 0 0,0 0-1 0 0,-1 0 0 0 0,1 0 1 0 0,0 0-1 0 0,-1 0 1 0 0,1 0-1 0 0,-1 0 1 0 0,1 0-1 0 0,-1 1 0 0 0,1-1 1 0 0,-1 1-1 0 0,1-1 1 0 0,-1 1-1 0 0,0 0 0 0 0,1-1 1 0 0,-1 1-1 0 0,0 0 1 0 0,1 0-1 0 0,-1 0 0 0 0,0 0 1 0 0,-1 1-1 0 0,-38 6 0 0 0,28-4-5 0 0,1 2 0 0 0,0-1 0 0 0,-1 2 0 0 0,-14 8 0 0 0,-45 32 0 0 0,62-39 0 0 0,1-1 0 0 0,0 0 0 0 0,1 0 0 0 0,-1 1 0 0 0,1 0 0 0 0,0 0 0 0 0,1 1 0 0 0,0 0 0 0 0,0 1 0 0 0,-9 15 0 0 0,15-23 0 0 0,1 0 0 0 0,-1 0 0 0 0,1 0 0 0 0,-1 0 0 0 0,1 0 0 0 0,0 0 0 0 0,-1 1 0 0 0,1-1 0 0 0,0 0 0 0 0,0 0 0 0 0,0 0 0 0 0,0 0 0 0 0,0 2 0 0 0,4 5 0 0 0,0-6 0 0 0,0 1 0 0 0,0-1 0 0 0,0 0 0 0 0,0-1 0 0 0,0 1 0 0 0,0-1 0 0 0,0 1 0 0 0,0-1 0 0 0,1 0 0 0 0,4 0 0 0 0,7 2 0 0 0,-3 1 144 0 0,0-1 1 0 0,0 2-1 0 0,-1 0 0 0 0,0 1 0 0 0,0 0 0 0 0,-1 0 1 0 0,1 1-1 0 0,-1 1 0 0 0,-1 0 0 0 0,0 0 0 0 0,0 1 1 0 0,15 18-1 0 0,-17-19-108 0 0,-1 1 1 0 0,0 0-1 0 0,0 0 1 0 0,-1 1-1 0 0,7 13 1 0 0,-12-20 23 0 0,0 0 0 0 0,0 0 1 0 0,1 0-1 0 0,-2 0 0 0 0,1 1 0 0 0,0-1 1 0 0,-1 0-1 0 0,1 0 0 0 0,-1 1 1 0 0,0-1-1 0 0,0 0 0 0 0,-1 1 0 0 0,1-1 1 0 0,0 0-1 0 0,-1 0 0 0 0,0 1 1 0 0,0-1-1 0 0,0 0 0 0 0,0 0 0 0 0,-1 0 1 0 0,1 0-1 0 0,-4 5 0 0 0,0-2-5 0 0,-1 1 0 0 0,0-1 1 0 0,0-1-1 0 0,0 1 0 0 0,-1-1 0 0 0,0 0 0 0 0,0-1 0 0 0,0 1 0 0 0,0-1 0 0 0,-1-1 1 0 0,-12 5-1 0 0,-10 2-89 0 0,-52 9 1 0 0,78-18 46 0 0,-17 2-42 0 0,-1 0 0 0 0,0-1 0 0 0,-27-2 0 0 0,1-4-5199 0 0,19-1-820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15663 0 0,'0'0'719'0'0,"2"0"-20"0"0,8 2-449 0 0,-9-2-248 0 0,-1 0-1 0 0,1 0 1 0 0,-1 0-1 0 0,1 0 1 0 0,-1 0-1 0 0,1 0 1 0 0,-1 1-1 0 0,0-1 1 0 0,1 0-1 0 0,-1 0 0 0 0,1 0 1 0 0,-1 1-1 0 0,0-1 1 0 0,1 0-1 0 0,-1 1 1 0 0,1-1-1 0 0,-1 0 1 0 0,0 1-1 0 0,1 0 12 0 0,-1 0 0 0 0,0 0-1 0 0,0 0 1 0 0,0 0-1 0 0,0 0 1 0 0,0 0 0 0 0,0 0-1 0 0,0 0 1 0 0,0 1 0 0 0,0-1-1 0 0,-1 0 1 0 0,1 0 0 0 0,0 0-1 0 0,-1-1 1 0 0,1 1 0 0 0,-2 2-1 0 0,-10 19 440 0 0,5-11-172 0 0,-18 38 334 0 0,-75 140-43 0 0,65-131-605 0 0,-49 64 0 0 0,-250 283 34 0 0,317-389-179 0 0,17-16 162 0 0,0 0 1 0 0,0 0-1 0 0,0 0 1 0 0,0-1-1 0 0,0 1 1 0 0,0 0-1 0 0,0 0 0 0 0,0 0 1 0 0,0 0-1 0 0,0 0 1 0 0,0 0-1 0 0,0 0 1 0 0,0 0-1 0 0,0 0 0 0 0,0 0 1 0 0,0 0-1 0 0,0 0 1 0 0,0 0-1 0 0,0 0 0 0 0,0 0 1 0 0,0 0-1 0 0,0 0 1 0 0,0 0-1 0 0,0 0 1 0 0,0 0-1 0 0,0 0 0 0 0,0 0 1 0 0,0 0-1 0 0,0 0 1 0 0,0 0-1 0 0,0 0 1 0 0,0 0-1 0 0,0-1 0 0 0,0 1 1 0 0,0 0-1 0 0,0 0 1 0 0,0 0-1 0 0,0 0 0 0 0,-1 0 1 0 0,1 0-1 0 0,0 0 1 0 0,0 0-1 0 0,0 0 1 0 0,0 0-1 0 0,0 0 0 0 0,0 0 1 0 0,0 0-1 0 0,0 0 1 0 0,0 1-1 0 0,7-13-1484 0 0,9-11-4638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63 396 11975 0 0,'0'0'267'0'0,"-15"-8"768"0"0,14 7-1016 0 0,1 0 0 0 0,-1-1 0 0 0,0 1 0 0 0,0-1 0 0 0,1 1 0 0 0,-1-1 1 0 0,1 1-1 0 0,-1-1 0 0 0,1 1 0 0 0,0-1 0 0 0,0 1 0 0 0,-1-1 0 0 0,1 0 1 0 0,0 1-1 0 0,0-1 0 0 0,1-2 0 0 0,0 0 95 0 0,0 0-1 0 0,0 1 1 0 0,0-1 0 0 0,1 0-1 0 0,-1 0 1 0 0,4-4 0 0 0,2-4 222 0 0,1 1 1 0 0,0 1-1 0 0,11-12 0 0 0,14-10-103 0 0,1 1 1 0 0,1 1-1 0 0,2 2 0 0 0,1 1 0 0 0,1 3 0 0 0,83-40 0 0 0,-105 57-233 0 0,0 1 0 0 0,0 0 0 0 0,0 1 0 0 0,1 1 0 0 0,0 0 0 0 0,27-1 0 0 0,-36 4 0 0 0,-1 1 0 0 0,1 0 0 0 0,0 1 0 0 0,0 0 0 0 0,-1 0 0 0 0,1 1 0 0 0,0 0 0 0 0,-1 0 0 0 0,0 1 0 0 0,1 0 0 0 0,-1 1 0 0 0,0-1 0 0 0,-1 2 0 0 0,1-1 0 0 0,8 8 0 0 0,-12-9 45 0 0,0 0-1 0 0,-1 1 1 0 0,0 0-1 0 0,1 0 1 0 0,-1 0-1 0 0,0 0 1 0 0,-1 0-1 0 0,1 1 1 0 0,-1 0-1 0 0,0-1 1 0 0,0 1-1 0 0,0 0 1 0 0,-1 0 0 0 0,0 0-1 0 0,0 0 1 0 0,0 0-1 0 0,0 0 1 0 0,-1 0-1 0 0,0 0 1 0 0,0 0-1 0 0,0 0 1 0 0,-2 7-1 0 0,0-3 42 0 0,0 0-1 0 0,-1 0 0 0 0,0 0 1 0 0,0-1-1 0 0,-1 1 0 0 0,0-1 1 0 0,-1 0-1 0 0,1 0 0 0 0,-2 0 1 0 0,1-1-1 0 0,-10 10 0 0 0,-2 0-85 0 0,0-2 0 0 0,-1 0 0 0 0,0-1 0 0 0,-25 14 0 0 0,-85 39 0 0 0,-90 26 122 0 0,178-80-499 0 0,-1-1 1 0 0,-1-2 0 0 0,-64 7-1 0 0,105-17 304 0 0,0 0-1 0 0,0 0 0 0 0,0 0 1 0 0,0 0-1 0 0,0 0 0 0 0,0 0 1 0 0,0 0-1 0 0,0 0 0 0 0,-1 0 1 0 0,1-1-1 0 0,0 1 0 0 0,0 0 1 0 0,-1-2-1 0 0,1 2 0 0 0,1 0 0 0 0,-1-1-1 0 0,1 1 1 0 0,0 0 0 0 0,0-1 0 0 0,-1 1 0 0 0,1 0 0 0 0,0-1-1 0 0,-1 1 1 0 0,1-1 0 0 0,0 1 0 0 0,0-1 0 0 0,0 1 0 0 0,0 0-1 0 0,-1-1 1 0 0,1 1 0 0 0,0-1 0 0 0,0 1 0 0 0,0-1 0 0 0,0 1-1 0 0,0-1 1 0 0,0 0 0 0 0,1-1-119 0 0,-1-1-1 0 0,1 1 1 0 0,0-1-1 0 0,0 1 1 0 0,0-1-1 0 0,0 1 1 0 0,0 0-1 0 0,1-1 1 0 0,-1 1-1 0 0,3-2 1 0 0,23-25-1342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11975 0 0,'-1'1'267'0'0,"-115"81"860"0"0,12-9-286 0 0,28-15-61 0 0,-110 109 0 0 0,177-156-579 0 0,0 1-1 0 0,1 0 1 0 0,0 0 0 0 0,1 0-1 0 0,0 1 1 0 0,1 0 0 0 0,-6 19-1 0 0,11-31-173 0 0,1 1 0 0 0,0-1 0 0 0,-1 1 0 0 0,1-1 0 0 0,0 1 0 0 0,0-1 0 0 0,0 0 0 0 0,-1 1-1 0 0,2-1 1 0 0,-1 1 0 0 0,0-1 0 0 0,0 1 0 0 0,0-1 0 0 0,1 1 0 0 0,-1-1 0 0 0,1 1 0 0 0,-1-1 0 0 0,1 0 0 0 0,-1 1-1 0 0,1-1 1 0 0,1 2 0 0 0,-1-2 34 0 0,1 1-1 0 0,0 0 1 0 0,-1-1 0 0 0,1 1-1 0 0,0-1 1 0 0,0 0-1 0 0,0 1 1 0 0,0-1-1 0 0,0 0 1 0 0,0 0 0 0 0,0 0-1 0 0,0-1 1 0 0,4 2-1 0 0,-1-2-5 0 0,0 1-1 0 0,1-1 1 0 0,-1-1-1 0 0,0 1 0 0 0,0-1 1 0 0,0 0-1 0 0,0 0 1 0 0,0 0-1 0 0,0 0 1 0 0,8-5-1 0 0,2 1-45 0 0,9-5 227 0 0,0-1-1 0 0,-1 0 0 0 0,-1-2 1 0 0,0-1-1 0 0,0 0 0 0 0,-2-2 1 0 0,21-19-1 0 0,-27 22-257 0 0,-1 0 1 0 0,0 0-1 0 0,-1-1 1 0 0,0-1 0 0 0,-2 0-1 0 0,0-1 1 0 0,0 0-1 0 0,-1 0 1 0 0,-1-1-1 0 0,7-23 1 0 0,-14 36-105 0 0,0 1 1 0 0,0-1-1 0 0,-1 0 1 0 0,1 0 0 0 0,-1 0-1 0 0,0 0 1 0 0,0 0-1 0 0,-2-7 1 0 0,2 10 50 0 0,0 0 1 0 0,0 0 0 0 0,0 0-1 0 0,-1 0 1 0 0,1 0-1 0 0,-1 1 1 0 0,1-1 0 0 0,-1 0-1 0 0,1 0 1 0 0,-1 0 0 0 0,1 1-1 0 0,-1-1 1 0 0,1 0 0 0 0,-1 1-1 0 0,0-1 1 0 0,0 0 0 0 0,1 1-1 0 0,-1-1 1 0 0,0 1-1 0 0,0-1 1 0 0,0 1 0 0 0,1 0-1 0 0,-1-1 1 0 0,0 1 0 0 0,0 0-1 0 0,0-1 1 0 0,0 1 0 0 0,0 0-1 0 0,0 0 1 0 0,0 0 0 0 0,0 0-1 0 0,0 0 1 0 0,1 0-1 0 0,-1 0 1 0 0,0 0 0 0 0,0 0-1 0 0,0 0 1 0 0,0 1 0 0 0,0-1-1 0 0,0 0 1 0 0,0 1 0 0 0,-1 0-1 0 0,-5 2-2230 0 0,0-2-3150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20 10135 0 0,'8'-4'246'0'0,"0"1"-1"0"0,0 0 0 0 0,0 1 0 0 0,0 0 0 0 0,0 0 0 0 0,0 1 0 0 0,13-1 1 0 0,-20 2 724 0 0,-1 0 44 0 0,0 0-61 0 0,1 1-761 0 0,0 1-1 0 0,-1 0 1 0 0,0 0 0 0 0,1-1-1 0 0,-1 1 1 0 0,0 0 0 0 0,0 0 0 0 0,0 3-1 0 0,-2 0-105 0 0,0 0 0 0 0,0 0 0 0 0,0 0 1 0 0,-1 0-1 0 0,0-1 0 0 0,0 1 0 0 0,0-1 0 0 0,0 1 0 0 0,-1-1 0 0 0,1 0 0 0 0,-1-1 0 0 0,-7 6 0 0 0,-7 5 626 0 0,-32 18-1 0 0,39-25-589 0 0,2-2-122 0 0,-1 0 0 0 0,-12 4 0 0 0,14-7 0 0 0,0 2 0 0 0,0-1 0 0 0,0 1 0 0 0,-9 7 0 0 0,3-2 0 0 0,13-8 0 0 0,-1 0 0 0 0,0 0 0 0 0,0 0 0 0 0,1 0 0 0 0,-1 0 0 0 0,1 1 0 0 0,-1-1 0 0 0,1 1 0 0 0,-1-1 0 0 0,1 1 0 0 0,0 0 0 0 0,0-1 0 0 0,0 1 0 0 0,0 0 0 0 0,-1 3 0 0 0,-2 4 0 0 0,1 0 0 0 0,1-1 0 0 0,0 2 0 0 0,0-1 0 0 0,0 0 0 0 0,1 13 0 0 0,1 1 0 0 0,5 33 0 0 0,1 25 0 0 0,-4-44 0 0 0,-2-27 0 0 0,0 0 0 0 0,1 0 0 0 0,2 12 0 0 0,-2-21 0 0 0,-1 0 0 0 0,0 1 0 0 0,1-1 0 0 0,-1 0 0 0 0,0 0 0 0 0,0 0 0 0 0,0 1 0 0 0,0-1 0 0 0,0 0 0 0 0,0 0 0 0 0,-1 0 0 0 0,1 1 0 0 0,0-1 0 0 0,0 0 0 0 0,-1 1 0 0 0,-8 5 0 0 0,7-6 0 0 0,-2 1 0 0 0,0 0 0 0 0,1-1 0 0 0,-1 1 0 0 0,0-1 0 0 0,0 0 0 0 0,0 0 0 0 0,0-1 0 0 0,0 1 0 0 0,0-1 0 0 0,-5 0 0 0 0,-44-5 0 0 0,30 2 0 0 0,20 3-15 0 0,-65-9 68 0 0,61 8-167 0 0,-1-1-1 0 0,1 0 1 0 0,0-1 0 0 0,0 1 0 0 0,0-1 0 0 0,1 0-1 0 0,-8-5 1 0 0,2-3-1387 0 0,6 1-2532 0 0,1-4-1581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13823 0 0,'0'0'315'0'0,"0"0"45"0"0,0 0 21 0 0,0 0-49 0 0,-10 0-137 0 0,3 0 13 0 0,1 1 0 0 0,-1 0 1 0 0,0 1-1 0 0,1 0 0 0 0,-1 0 1 0 0,-6 3-1 0 0,-15 4 303 0 0,-63 18 1372 0 0,75-21-1847 0 0,0-1 0 0 0,0 2 0 0 0,0 0 0 0 0,-25 16 0 0 0,34-18-38 0 0,0 0 1 0 0,0 0 0 0 0,0 1 0 0 0,1 0 0 0 0,0 0-1 0 0,0 0 1 0 0,0 1 0 0 0,1 0 0 0 0,0 0 0 0 0,0 1-1 0 0,-4 9 1 0 0,7-9 1 0 0,-1 1 0 0 0,2-1 0 0 0,-1 1 0 0 0,0 17 0 0 0,0-8 0 0 0,2-11 0 0 0,1 0 0 0 0,-1 1 0 0 0,1-1 0 0 0,0 0 0 0 0,1 0 0 0 0,0 0 0 0 0,0 0 0 0 0,0 0 0 0 0,7 12 0 0 0,-6-12 0 0 0,0 0 0 0 0,0 0 0 0 0,0 0 0 0 0,-1 1 0 0 0,0-1 0 0 0,-1 1 0 0 0,0-1 0 0 0,1 15 0 0 0,-3-19 0 0 0,1 0 0 0 0,-1 0 0 0 0,0 0 0 0 0,0 0 0 0 0,-1 0 0 0 0,1 0 0 0 0,-1 0 0 0 0,1 0 0 0 0,-1-1 0 0 0,0 1 0 0 0,0-1 0 0 0,0 1 0 0 0,0-1 0 0 0,-4 3 0 0 0,0 1 0 0 0,-1-1 0 0 0,0 1 0 0 0,0-2 0 0 0,-10 6 0 0 0,7-6-92 0 0,1 0 0 0 0,0 0-1 0 0,-1-1 1 0 0,0-1 0 0 0,1 1 0 0 0,-1-2-1 0 0,0 1 1 0 0,0-1 0 0 0,0-1 0 0 0,0 0-1 0 0,0 0 1 0 0,0-1 0 0 0,0 0-1 0 0,-12-4 1 0 0,19 4-232 0 0,0 0 0 0 0,0 0-1 0 0,0 0 1 0 0,0 0-1 0 0,0-1 1 0 0,0 0 0 0 0,0 1-1 0 0,1-1 1 0 0,-1 0 0 0 0,0 0-1 0 0,1-1 1 0 0,0 1 0 0 0,-1 0-1 0 0,-2-6 1 0 0,-2-2-1211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134 400 17535 0 0,'0'2'803'0'0,"2"-7"405"0"0,28-82 2639 0 0,-25 67-4264 0 0,1 0 1 0 0,-2 0 0 0 0,2-31-1 0 0,-3 11-441 0 0,-1 24-142 0 0,-1-30 0 0 0,-1 36 624 0 0,0 6 316 0 0,0 0-1 0 0,-1 1 1 0 0,1-1-1 0 0,-1 0 1 0 0,0 1 0 0 0,0-1-1 0 0,0 1 1 0 0,0-1-1 0 0,0 1 1 0 0,-4-6 0 0 0,3 5 89 0 0,-1-1 59 0 0,-10-8 72 0 0,11 11-200 0 0,1 0 0 0 0,-1 1 0 0 0,0-1 0 0 0,1 0 0 0 0,-1 1 0 0 0,0 0 0 0 0,0-1-1 0 0,0 1 1 0 0,0 0 0 0 0,-1 0 0 0 0,1 0 0 0 0,0 0 0 0 0,-3 0 0 0 0,3 1-20 0 0,1 0 0 0 0,-1 0 1 0 0,0 0-1 0 0,1 0 0 0 0,-1 0 0 0 0,0 0 0 0 0,1 1 0 0 0,-1-1 1 0 0,0 1-1 0 0,1-1 0 0 0,-1 1 0 0 0,1 0 0 0 0,-1-1 1 0 0,1 1-1 0 0,-1 0 0 0 0,1 0 0 0 0,-1 0 0 0 0,1 0 0 0 0,-2 2 1 0 0,-4 5-151 0 0,0 0 0 0 0,0 0 1 0 0,1 0-1 0 0,0 1 0 0 0,1-1 1 0 0,0 2-1 0 0,0-1 0 0 0,1 0 1 0 0,-6 20-1 0 0,1 6 493 0 0,-7 54 0 0 0,11-58 190 0 0,1 1 210 0 0,2 0 0 0 0,1 0 1 0 0,1 1-1 0 0,2-1 0 0 0,2 0 0 0 0,0 0 0 0 0,2 0 0 0 0,12 35 0 0 0,-13-51-627 0 0,0-1 0 0 0,0 0 0 0 0,15 26 0 0 0,-12-31-56 0 0,-7-9-4 0 0,1 0 1 0 0,-1 0-1 0 0,1 0 0 0 0,-1 0 1 0 0,1-1-1 0 0,-1 1 0 0 0,1 0 1 0 0,0-1-1 0 0,-1 1 0 0 0,1-1 1 0 0,0 1-1 0 0,-1-1 0 0 0,1 0 1 0 0,0 0-1 0 0,0 0 0 0 0,3 0 1 0 0,-2-1-15 0 0,1 1 1 0 0,-1-1 0 0 0,1 0 0 0 0,-1 0 0 0 0,0 0 0 0 0,1-1-1 0 0,5-3 1 0 0,-2 0-16 0 0,1 0 0 0 0,-1-1-1 0 0,0 0 1 0 0,0 0 0 0 0,9-13-1 0 0,82-104-4670 0 0,-89 111 2760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4143 0 0,'0'0'191'0'0,"0"0"676"0"0,0 0 2733 0 0,0 0 1193 0 0,0-2 242 0 0,-2-16 1158 0 0,2 16-5625 0 0,0 2-236 0 0,0-2-107 0 0,-1-6-257 0 0,1 6-109 0 0,0 2-19 0 0,-1-2-192 0 0,-1-2 371 0 0,-1-11-8045 0 0,3 4 5602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19351 0 0,'0'0'886'0'0,"0"0"-21"0"0,-5 8-62 0 0,-58 108 747 0 0,-10-7-6960 0 0,50-76 28 0 0,19-26 3846 0 0,3-6 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17503 0 0,'0'0'399'0'0,"-9"3"540"0"0,6-1-869 0 0,-1 0 0 0 0,1 0 0 0 0,0 0 0 0 0,0 1 0 0 0,0-1 0 0 0,0 1 0 0 0,0 0 0 0 0,-3 5 0 0 0,-19 30-184 0 0,18-27 116 0 0,-79 149-1636 0 0,62-111 2226 0 0,-44 90-297 0 0,-55 107-1517 0 0,-14-10 2647 0 0,110-198-1492 0 0,-2-1 0 0 0,-1-2 0 0 0,-54 51 0 0 0,76-79-108 0 0,-45 40-1254 0 0,45-41 877 0 0,0-1-1 0 0,0 1 1 0 0,0-1 0 0 0,-1-1-1 0 0,-10 5 1 0 0,19-9 490 0 0,-1 0 0 0 0,1 0 0 0 0,-1 1 0 0 0,1-1 0 0 0,-1 0 0 0 0,1 0 0 0 0,-1 0 1 0 0,1 1-1 0 0,-1-1 0 0 0,0 0 0 0 0,1 0 0 0 0,-1 0 0 0 0,1 0 0 0 0,-1 0 0 0 0,1 0 1 0 0,-1 0-1 0 0,1 0 0 0 0,-1-1 0 0 0,0 1 0 0 0,1 0 0 0 0,-1 0 0 0 0,1 0 0 0 0,-1-1 1 0 0,1 1-1 0 0,-1 0 0 0 0,1 0 0 0 0,-1-1 0 0 0,0 0 0 0 0,1 0 51 0 0,-1 1 0 0 0,1-1-1 0 0,0 0 1 0 0,0 0 0 0 0,0 0 0 0 0,-1 0 0 0 0,1 0-1 0 0,0 0 1 0 0,0 0 0 0 0,0 0 0 0 0,0 0-1 0 0,0 0 1 0 0,1 0 0 0 0,-1 1 0 0 0,0-3-1 0 0,2-3 267 0 0,0 0 0 0 0,1-1-1 0 0,4-8 1 0 0,2 0 35 0 0,0 1 1 0 0,1 1 0 0 0,0 0 0 0 0,21-20 0 0 0,-7 10 309 0 0,37-25 0 0 0,-36 30-344 0 0,0 2 0 0 0,1 1 0 0 0,45-19 0 0 0,-53 27-109 0 0,0 1-1 0 0,0 0 0 0 0,1 2 0 0 0,0 0 1 0 0,0 1-1 0 0,33-2 0 0 0,-45 5-52 0 0,0 1 1 0 0,1-1-1 0 0,-1 1 0 0 0,0 0 0 0 0,0 1 1 0 0,0-1-1 0 0,0 2 0 0 0,11 4 0 0 0,-15-6-50 0 0,0 1 1 0 0,-1-1-1 0 0,0 1 0 0 0,1 0 0 0 0,-1 0 0 0 0,0 0 0 0 0,0 0 0 0 0,0 0 1 0 0,0 0-1 0 0,0 0 0 0 0,-1 1 0 0 0,1-1 0 0 0,0 1 0 0 0,-1-1 1 0 0,0 1-1 0 0,0-1 0 0 0,0 1 0 0 0,0 0 0 0 0,0 0 0 0 0,0-1 1 0 0,-1 1-1 0 0,1 0 0 0 0,-1 0 0 0 0,0 4 0 0 0,-1 5 178 0 0,0 0-1 0 0,-1-1 1 0 0,0 1 0 0 0,-1-1-1 0 0,0 1 1 0 0,0-1 0 0 0,-2 0-1 0 0,1 0 1 0 0,-11 17-1 0 0,6-13-233 0 0,-1-1 0 0 0,0 1 0 0 0,-1-2 0 0 0,-1 1 0 0 0,-24 21 0 0 0,23-25 27 0 0,0 0 0 0 0,0-1 0 0 0,-1-1-1 0 0,0 0 1 0 0,-1-1 0 0 0,0 0 0 0 0,-19 5 0 0 0,26-9-145 0 0,-1-1 0 0 0,1 0 1 0 0,-1 0-1 0 0,0-1 0 0 0,0 0 1 0 0,0-1-1 0 0,0 0 0 0 0,1 0 1 0 0,-1-1-1 0 0,0 0 0 0 0,0-1 1 0 0,1 0-1 0 0,-1 0 0 0 0,-15-7 1 0 0,22 8 90 0 0,0 0 0 0 0,0 0 1 0 0,0 0-1 0 0,0 0 1 0 0,0-1-1 0 0,0 1 0 0 0,1-1 1 0 0,-1 1-1 0 0,0-1 1 0 0,1 0-1 0 0,-1 1 1 0 0,1-1-1 0 0,-2-4 0 0 0,2 5-346 0 0,1-1 0 0 0,-1 1-1 0 0,1-1 1 0 0,-1 0-1 0 0,1 1 1 0 0,0-1-1 0 0,-1 0 1 0 0,1 0 0 0 0,0 1-1 0 0,0-1 1 0 0,0 0-1 0 0,1-2 1 0 0,6-19-5678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17503 0 0,'0'0'803'0'0,"0"0"-18"0"0,-1 3-501 0 0,-6 21-271 0 0,-1 0 0 0 0,-17 35 0 0 0,-30 46-17 0 0,28-55 1 0 0,-84 143 3 0 0,9-18 0 0 0,48-82 0 0 0,-4-2 0 0 0,-4-3 0 0 0,-92 102 0 0 0,70-104-1660 0 0,56-62-1970 0 0,26-23 3326 0 0,-2 2-1742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3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 15663 0 0,'0'0'356'0'0,"-1"1"50"0"0,0 7-298 0 0,0 0 1 0 0,0 0 0 0 0,1 0 0 0 0,0 1-1 0 0,0-1 1 0 0,1 0 0 0 0,0 0 0 0 0,3 12 0 0 0,-3-18-48 0 0,0 1 1 0 0,0 0 0 0 0,0-1 0 0 0,0 0 0 0 0,0 1-1 0 0,1-1 1 0 0,-1 0 0 0 0,1 0 0 0 0,0 1 0 0 0,-1-1-1 0 0,1 0 1 0 0,0-1 0 0 0,0 1 0 0 0,0 0 0 0 0,0-1 0 0 0,1 1-1 0 0,-1-1 1 0 0,0 1 0 0 0,1-1 0 0 0,-1 0 0 0 0,1 0-1 0 0,-1 0 1 0 0,1-1 0 0 0,0 1 0 0 0,-1-1 0 0 0,1 1-1 0 0,0-1 1 0 0,-1 0 0 0 0,5 0 0 0 0,-2 0-36 0 0,0-1 1 0 0,0 1 0 0 0,0-1-1 0 0,0-1 1 0 0,-1 1-1 0 0,1-1 1 0 0,0 1-1 0 0,-1-1 1 0 0,5-3-1 0 0,39-26 769 0 0,-28 17-250 0 0,-6 4-345 0 0,-1-1 0 0 0,22-23 1 0 0,-21 20-194 0 0,-7 4-7 0 0,-10 6 0 0 0,-5 2 0 0 0,5 3 0 0 0,0-1 0 0 0,-1 1 0 0 0,1-1 0 0 0,0 1 0 0 0,0 0 0 0 0,0 1 0 0 0,0-1 0 0 0,0 0 0 0 0,-4 3 0 0 0,-28 19 0 0 0,24-15 0 0 0,-38 28 0 0 0,1 1 0 0 0,2 3 0 0 0,1 2 0 0 0,-42 51 0 0 0,78-82 0 0 0,1-1 0 0 0,0 1 0 0 0,1 0 0 0 0,-7 16 0 0 0,12-23 0 0 0,0-1 0 0 0,1 1 0 0 0,0 0 0 0 0,0-1 0 0 0,0 1 0 0 0,0 0 0 0 0,0 0 0 0 0,1 0 0 0 0,0 0 0 0 0,0 0 0 0 0,0 0 0 0 0,0 0 0 0 0,1 0 0 0 0,-1-1 0 0 0,1 1 0 0 0,0 0 0 0 0,0 0 0 0 0,3 6 0 0 0,-3-8 1 0 0,1 0 0 0 0,-1-1 0 0 0,0 1 1 0 0,1 0-1 0 0,0 0 0 0 0,-1-1 0 0 0,1 1 0 0 0,0-1 0 0 0,0 0 0 0 0,0 1 0 0 0,0-1 0 0 0,0 0 0 0 0,0 0 1 0 0,0 0-1 0 0,1-1 0 0 0,-1 1 0 0 0,0 0 0 0 0,0-1 0 0 0,1 0 0 0 0,-1 1 0 0 0,0-1 0 0 0,1 0 0 0 0,-1 0 1 0 0,4-1-1 0 0,7 0-191 0 0,0 0 0 0 0,-1-1 1 0 0,15-5-1 0 0,-24 6 92 0 0,15-4-450 0 0,1-2 1 0 0,30-14-1 0 0,-28 11 227 0 0,46-21-702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17503 0 0,'0'0'384'0'0,"0"0"88"0"0,0 0 8 0 0,-5 9 8 0 0,-6 3-392 0 0,-2 3-96 0 0,-1 3 0 0 0,-2 4 0 0 0,-2 2 0 0 0,-2 2 0 0 0,-3 2 0 0 0,1 1 0 0 0,-5 0-800 0 0,0 2-176 0 0,-2 0-40 0 0,1-1-5736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17503 0 0,'0'0'776'0'0,"0"0"160"0"0,-8 3-744 0 0,2 4-192 0 0,2 0 0 0 0,3 5-5152 0 0,2-1-1072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10 13823 0 0,'0'0'630'0'0,"-13"-8"236"0"0,9 7-866 0 0,0 1 0 0 0,1 0 0 0 0,-1 0 0 0 0,0 0 0 0 0,1 0 0 0 0,-1 0 0 0 0,0 1 0 0 0,0 0 0 0 0,1-1 0 0 0,-1 1 0 0 0,-4 3 0 0 0,-20 2 0 0 0,-56 11 74 0 0,55-13 586 0 0,1 1 1 0 0,-38 13 0 0 0,56-14-475 0 0,0 0 1 0 0,1 1-1 0 0,-1 0 0 0 0,1 0 0 0 0,0 1 0 0 0,1 1 0 0 0,0-1 1 0 0,0 1-1 0 0,0 1 0 0 0,-12 14 0 0 0,20-21-186 0 0,-1 1 0 0 0,0-1 0 0 0,1 0 0 0 0,-1 1 0 0 0,1-1 0 0 0,0 0 0 0 0,-1 1 0 0 0,1-1 0 0 0,0 0 0 0 0,0 3 0 0 0,-1-3 0 0 0,1 0 0 0 0,0-1 0 0 0,0 1 0 0 0,0 0 0 0 0,0-1 0 0 0,0 1 0 0 0,0-1 0 0 0,0 1 0 0 0,0 0 0 0 0,0-1 0 0 0,1 1 0 0 0,-1 0 0 0 0,0-1 0 0 0,0 1 0 0 0,0 0 0 0 0,1-1 0 0 0,-1 1 0 0 0,0-1 0 0 0,1 1 0 0 0,-1-1 0 0 0,1 1 0 0 0,-1-1 0 0 0,0 1 0 0 0,1-1 0 0 0,-1 1 0 0 0,2 0 0 0 0,-1 0 0 0 0,8 10 225 0 0,1 0 0 0 0,0-1 0 0 0,1 0 0 0 0,0-1 0 0 0,0 0 0 0 0,13 8 0 0 0,79 40 396 0 0,-63-37-769 0 0,-24-12 148 0 0,-10-5 0 0 0,-1-1 0 0 0,0 1 0 0 0,1-1 0 0 0,-1 2 0 0 0,0-1 0 0 0,-1 0 0 0 0,1 1 0 0 0,-1 0 0 0 0,1 0 0 0 0,-1 0 0 0 0,5 8 0 0 0,-7-4-64 0 0,-2-7 21 0 0,-1 1-1 0 0,0-1 0 0 0,0 0 1 0 0,1 0-1 0 0,-1 0 0 0 0,0 0 1 0 0,0 0-1 0 0,0 0 1 0 0,0 0-1 0 0,0 0 0 0 0,0 0 1 0 0,0-1-1 0 0,-1 1 1 0 0,1 0-1 0 0,-2 0 0 0 0,-21 9-574 0 0,24-10 614 0 0,-70 20-300 0 0,-123 18 0 0 0,182-36 317 0 0,-80 11 296 0 0,76-12-634 0 0,0 0 1 0 0,1-1-1 0 0,-1-1 1 0 0,-16-2-1 0 0,10-3-6182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48 11975 0 0,'0'-3'69'0'0,"1"0"1"0"0,0 1-1 0 0,0-1 0 0 0,0 0 0 0 0,0 1 0 0 0,0-1 0 0 0,1 1 0 0 0,-1-1 1 0 0,1 1-1 0 0,-1 0 0 0 0,1-1 0 0 0,0 1 0 0 0,0 0 0 0 0,0 0 0 0 0,0 0 0 0 0,1 1 1 0 0,-1-1-1 0 0,0 0 0 0 0,5-1 0 0 0,-5 2 296 0 0,-2 1 122 0 0,0 0 22 0 0,0 1 3 0 0,2 4-337 0 0,-1-1-1 0 0,0 0 0 0 0,-1 0 0 0 0,1 1 1 0 0,-1-1-1 0 0,1 0 0 0 0,-1 1 1 0 0,-1-1-1 0 0,1 0 0 0 0,-1 1 1 0 0,-1 6-1 0 0,-3 7 347 0 0,-10 25 0 0 0,5-18-71 0 0,-16 51 58 0 0,-6 20-458 0 0,-51 104 0 0 0,-55 51-50 0 0,107-203 0 0 0,-2-1 0 0 0,-2-2 0 0 0,-40 41 0 0 0,-164 139 0 0 0,226-213 0 0 0,0 0 0 0 0,-15 21 0 0 0,28-33 0 0 0,0 0 0 0 0,0 0 0 0 0,0 0 0 0 0,0 0 0 0 0,0 0 0 0 0,0 0 0 0 0,0 0 0 0 0,1 0 0 0 0,-1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0,5-2 0 0 0,9-7 0 0 0,13-15 0 0 0,26-29 0 0 0,-3 3 0 0 0,-7 8 0 0 0,60-52 0 0 0,-86 79 0 0 0,1 2 0 0 0,1 1 0 0 0,0 0 0 0 0,24-11 0 0 0,-38 22 97 0 0,1 0 0 0 0,-1-1 0 0 0,1 2 0 0 0,-1-1 0 0 0,1 1 0 0 0,-1 0 0 0 0,1 0 0 0 0,-1 0 0 0 0,1 1 0 0 0,7 1 0 0 0,2 0 276 0 0,-6 0-221 0 0,1 0 0 0 0,-1 0 1 0 0,12 6-1 0 0,13 3-153 0 0,-20-8 1 0 0,0 2 0 0 0,0-1 0 0 0,16 9 0 0 0,-22-7 0 0 0,-5 4 0 0 0,-4-7 0 0 0,1 0 0 0 0,-1 0 0 0 0,0 0 0 0 0,0 0 0 0 0,0-1 0 0 0,-1 1 0 0 0,1 0 0 0 0,-1-1 0 0 0,1 1 0 0 0,-1-1 0 0 0,0 1 0 0 0,0-1 0 0 0,-3 3 0 0 0,-4 3 0 0 0,-18 14 0 0 0,-211 158 0 0 0,227-172-59 0 0,-60 49 203 0 0,61-48-336 0 0,1 0-1 0 0,0 0 1 0 0,0 1 0 0 0,-12 19 0 0 0,20-28-316 0 0,13 2-1781 0 0,-8-4 1846 0 0,-1 1 1 0 0,1-1-1 0 0,-1 0 0 0 0,1 0 1 0 0,-1 0-1 0 0,0 0 0 0 0,1-1 1 0 0,3-2-1 0 0,17-9-1604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89 10135 0 0,'-34'174'1527'0'0,"33"-166"-1036"0"0,0 1 0 0 0,0-1 0 0 0,1 1 0 0 0,2 14 0 0 0,-2-22-390 0 0,0-1 1 0 0,0 1-1 0 0,1 0 1 0 0,-1 0 0 0 0,0-1-1 0 0,0 1 1 0 0,1 0-1 0 0,-1-1 1 0 0,0 1-1 0 0,1 0 1 0 0,-1-1 0 0 0,1 1-1 0 0,-1-1 1 0 0,1 1-1 0 0,-1 0 1 0 0,1-1 0 0 0,-1 1-1 0 0,1-1 1 0 0,0 0-1 0 0,-1 1 1 0 0,1-1 0 0 0,0 1-1 0 0,-1-1 1 0 0,1 0-1 0 0,0 0 1 0 0,-1 1-1 0 0,1-1 1 0 0,0 0 0 0 0,0 0-1 0 0,-1 0 1 0 0,1 0-1 0 0,0 0 1 0 0,0 0 0 0 0,-1 0-1 0 0,1 0 1 0 0,0 0-1 0 0,0 0 1 0 0,-1 0 0 0 0,1 0-1 0 0,0-1 1 0 0,-1 1-1 0 0,2 0 1 0 0,2-2 37 0 0,1 1 0 0 0,-1-1 0 0 0,0 0 0 0 0,0 0 0 0 0,5-4 0 0 0,10-9 364 0 0,0-1 1 0 0,-1-1-1 0 0,-1-1 0 0 0,0 0 1 0 0,14-22-1 0 0,-8 11 61 0 0,-5 5-410 0 0,0 0 0 0 0,-2-1 0 0 0,15-31 0 0 0,-31 55-163 0 0,1 0 0 0 0,0 0 1 0 0,-1 0-1 0 0,1-1 0 0 0,-1 1 0 0 0,1 0 0 0 0,-1 0 1 0 0,0-1-1 0 0,1 1 0 0 0,-1 0 0 0 0,0 0 0 0 0,0-1 0 0 0,0 1 1 0 0,0 0-1 0 0,0-1 0 0 0,0 1 0 0 0,0 0 0 0 0,-1 0 0 0 0,1-1 1 0 0,0 1-1 0 0,-2-2 0 0 0,2 2-37 0 0,-1 0 0 0 0,0 0 1 0 0,0 1-1 0 0,0-1 0 0 0,0 1 0 0 0,0-1 1 0 0,0 0-1 0 0,0 1 0 0 0,0 0 0 0 0,0-1 1 0 0,0 1-1 0 0,0 0 0 0 0,0-1 0 0 0,0 1 1 0 0,-1 0-1 0 0,1 0 0 0 0,0 0 0 0 0,0 0 0 0 0,0 0 1 0 0,0 0-1 0 0,0 0 0 0 0,0 1 0 0 0,0-1 1 0 0,0 0-1 0 0,-2 1 0 0 0,-9 3-288 0 0,0 0 1 0 0,0 0-1 0 0,0 1 0 0 0,-16 11 0 0 0,-44 31-553 0 0,47-30 803 0 0,-38 26 80 0 0,3 3 0 0 0,1 2 0 0 0,-64 69 0 0 0,120-114 102 0 0,0 1-1 0 0,0-1 1 0 0,0 1 0 0 0,1 0-1 0 0,-1 0 1 0 0,1 0-1 0 0,0 0 1 0 0,0 0 0 0 0,-2 5-1 0 0,4-7-66 0 0,0-1 1 0 0,0 1-1 0 0,0-1 0 0 0,-1 1 0 0 0,1-1 1 0 0,1 1-1 0 0,-1-1 0 0 0,0 1 0 0 0,0-1 1 0 0,1 0-1 0 0,-1 1 0 0 0,0-1 0 0 0,1 1 1 0 0,0-1-1 0 0,-1 0 0 0 0,1 1 0 0 0,0-1 1 0 0,-1 0-1 0 0,1 0 0 0 0,0 1 0 0 0,0-1 1 0 0,0 0-1 0 0,0 0 0 0 0,0 0 0 0 0,1 0 1 0 0,-1 0-1 0 0,0 0 0 0 0,0-1 0 0 0,1 1 1 0 0,-1 0-1 0 0,2 0 0 0 0,6 3-29 0 0,0-1 1 0 0,-1 0-1 0 0,1 0 0 0 0,1-1 1 0 0,-1 0-1 0 0,0-1 0 0 0,0 0 1 0 0,0 0-1 0 0,17-2 0 0 0,5-1-37 0 0,47-11-1 0 0,20-11-975 0 0,-34 4-4886 0 0,-25 8-347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19351 0 0,'0'0'439'0'0,"0"0"62"0"0,0 0 33 0 0,0 0-65 0 0,-1 2-309 0 0,-94 187-142 0 0,13-20-19 0 0,-160 236 1 0 0,218-367 0 0 0,-71 125 25 0 0,56-95-2076 0 0,0-1-3971 0 0,24-43 222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5527 0 0,'0'0'423'0'0,"0"0"222"0"0,0 0 1967 0 0,-1 2 887 0 0,-4 24 5792 0 0,4-10-8936 0 0,4-13-331 0 0,-1 2-247 0 0,12-1-275 0 0,-11-4 445 0 0,-1 0-1 0 0,1-1 0 0 0,-1 1 1 0 0,1 0-1 0 0,-1-1 0 0 0,1 0 1 0 0,-1 1-1 0 0,0-1 0 0 0,1 0 1 0 0,-1 0-1 0 0,0-1 0 0 0,0 1 1 0 0,1 0-1 0 0,-1-1 0 0 0,0 1 1 0 0,3-4-1 0 0,3-3-205 0 0,0-1 0 0 0,9-12 1 0 0,-14 17 180 0 0,4-5-110 0 0,0-1 1 0 0,6-11 0 0 0,-5 3-69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21 13823 0 0,'0'0'315'0'0,"0"0"45"0"0,0 0 21 0 0,0 0-49 0 0,0 0-149 0 0,-6 7 681 0 0,-57 48-469 0 0,-80 77 327 0 0,142-131-649 0 0,0 0-1 0 0,0 0 0 0 0,0 0 1 0 0,0 0-1 0 0,0 1 1 0 0,0-1-1 0 0,0 0 1 0 0,0 0-1 0 0,0 1 0 0 0,1-1 1 0 0,-1 0-1 0 0,0 1 1 0 0,1-1-1 0 0,-1 0 0 0 0,1 1 1 0 0,-1-1-1 0 0,1 1 1 0 0,0-1-1 0 0,0 1 0 0 0,0-1 1 0 0,0 1-1 0 0,0-1 1 0 0,0 1-1 0 0,0-1 0 0 0,1 3 1 0 0,-1-3-64 0 0,1 0 0 0 0,-1 0 0 0 0,1-1 1 0 0,-1 1-1 0 0,1 0 0 0 0,0 0 0 0 0,-1-1 0 0 0,1 1 0 0 0,0-1 1 0 0,0 1-1 0 0,-1-1 0 0 0,1 1 0 0 0,0-1 0 0 0,0 1 0 0 0,0-1 0 0 0,0 0 1 0 0,0 1-1 0 0,1-1 0 0 0,17 3 54 0 0,-9-4 138 0 0,0 0 0 0 0,0 0 0 0 0,0-1 0 0 0,0-1 0 0 0,0 0 0 0 0,0 0 0 0 0,0-1 0 0 0,-1 0 0 0 0,15-8 0 0 0,-6 0-209 0 0,1 0-1 0 0,-1-2 1 0 0,22-20-1 0 0,-37 31-32 0 0,1-1 0 0 0,-1 1 0 0 0,0-1 0 0 0,0 0 0 0 0,0 0-1 0 0,-1 0 1 0 0,1 0 0 0 0,-1-1 0 0 0,0 1 0 0 0,0 0 0 0 0,-1-1 0 0 0,1 0 0 0 0,0-6-1 0 0,-1 9-11 0 0,-1-1 0 0 0,0 0 0 0 0,0 1 0 0 0,0-1 0 0 0,-1 1 0 0 0,1-1-1 0 0,0 1 1 0 0,-1-1 0 0 0,0 1 0 0 0,0 0 0 0 0,0-1 0 0 0,0 1 0 0 0,0 0-1 0 0,0-1 1 0 0,0 1 0 0 0,-1 0 0 0 0,1 0 0 0 0,-1 0 0 0 0,1 0-1 0 0,-1 1 1 0 0,0-1 0 0 0,0 0 0 0 0,0 1 0 0 0,0-1 0 0 0,0 1 0 0 0,0-1-1 0 0,-4 0 1 0 0,-14-4-853 0 0,1 0-915 0 0,18 6 1646 0 0,0-1 0 0 0,1 1 0 0 0,-1-1-1 0 0,0 1 1 0 0,1-1 0 0 0,-1 0-1 0 0,0 1 1 0 0,1-1 0 0 0,-1 0-1 0 0,0 1 1 0 0,1-1 0 0 0,-1 0-1 0 0,1 0 1 0 0,0 0 0 0 0,-1 1-1 0 0,1-1 1 0 0,0 0 0 0 0,-1 0-1 0 0,1-1 1 0 0,-2-6-1360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26 133 15663 0 0,'0'0'356'0'0,"0"0"50"0"0,0 0 20 0 0,0 2-42 0 0,0 26 340 0 0,-1 0 0 0 0,-9 53 0 0 0,0-16-373 0 0,6-35 754 0 0,4-27-1042 0 0,0 0-1 0 0,0-1 1 0 0,0 1-1 0 0,0 0 1 0 0,0-1 0 0 0,1 1-1 0 0,-1-1 1 0 0,1 1-1 0 0,0 0 1 0 0,0-1 0 0 0,0 1-1 0 0,0-1 1 0 0,0 0-1 0 0,1 1 1 0 0,-1-1-1 0 0,1 0 1 0 0,-1 0 0 0 0,1 0-1 0 0,0 0 1 0 0,0 0-1 0 0,0 0 1 0 0,0-1-1 0 0,4 3 1 0 0,-3-1 9 0 0,0-1 0 0 0,0 0 0 0 0,1-1 1 0 0,-1 1-1 0 0,1 0 0 0 0,-1-1 0 0 0,1 0 0 0 0,0 0 0 0 0,0 0 0 0 0,0 0 0 0 0,-1-1 1 0 0,1 0-1 0 0,0 1 0 0 0,0-1 0 0 0,6-1 0 0 0,-3-1-72 0 0,0 0 0 0 0,-1 0 0 0 0,1 0-1 0 0,-1-1 1 0 0,1 0 0 0 0,-1 0 0 0 0,8-6 0 0 0,38-33-9 0 0,-36 28-678 0 0,18-13 0 0 0,-14 8 441 0 0,-12 10 769 0 0,-7 8-23 0 0,-1 1-58 0 0,1 1-293 0 0,38 80-133 0 0,-34-72-16 0 0,3-4 0 0 0,-3-3 0 0 0,-1-1 0 0 0,1 1 0 0 0,-1-1 0 0 0,1-1 0 0 0,0 1 0 0 0,0-1 0 0 0,-1 1 0 0 0,6-2 0 0 0,39-4 0 0 0,-39 3 0 0 0,0-1 0 0 0,0-1 0 0 0,13-5 0 0 0,3-2 0 0 0,-1 3 0 0 0,-2-1 0 0 0,42-23 0 0 0,-58 27 0 0 0,0 1 0 0 0,0-1 0 0 0,-1-1 0 0 0,0 1 0 0 0,0-1 0 0 0,0 0 0 0 0,-1 0 0 0 0,1-1 0 0 0,-2 1 0 0 0,1-1 0 0 0,-1 0 0 0 0,7-15 0 0 0,15-41 110 0 0,26-73-4422 0 0,-41 104 2778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560 102 11975 0 0,'69'-40'1092'0'0,"-43"24"758"0"0,46-20 0 0 0,-70 35-1338 0 0,10-7 2075 0 0,-62 33-2052 0 0,0 3 0 0 0,-69 52 0 0 0,-141 90-535 0 0,198-130 0 0 0,-51 30 0 0 0,67-42 0 0 0,42-25 0 0 0,0-1 0 0 0,0 1 0 0 0,1 0 0 0 0,-1 1 0 0 0,1-1 0 0 0,0 1 0 0 0,0-1 0 0 0,0 1 0 0 0,-3 6 0 0 0,5-8 0 0 0,1 1 0 0 0,-1-1 0 0 0,1 1 0 0 0,-1-1 0 0 0,1 1 0 0 0,0-1 0 0 0,0 1 0 0 0,0-1 0 0 0,0 1 0 0 0,0-1 0 0 0,1 1 0 0 0,-1-1 0 0 0,1 1 0 0 0,0-1 0 0 0,0 1 0 0 0,-1-1 0 0 0,4 5 0 0 0,2 4 0 0 0,0 0 0 0 0,12 13 0 0 0,-11-14 0 0 0,0 0 5 0 0,0 0 0 0 0,1 0 0 0 0,0-1-1 0 0,1 0 1 0 0,0-1 0 0 0,0 0 0 0 0,1 0 0 0 0,0-1-1 0 0,1-1 1 0 0,-1 1 0 0 0,1-1 0 0 0,0-1 0 0 0,1 0-1 0 0,22 6 1 0 0,-23-9 147 0 0,-1 0 0 0 0,1-1 0 0 0,0 0 0 0 0,0 0 0 0 0,0-1 0 0 0,-1-1 0 0 0,1 0 0 0 0,0 0 0 0 0,0-1 0 0 0,-1 0 0 0 0,1-1 0 0 0,9-4 0 0 0,41-14-152 0 0,97-48 0 0 0,76-49 0 0 0,-192 98 0 0 0,-19 10 0 0 0,33-21 0 0 0,-50 25 0 0 0,-5 4 0 0 0,-6-7 0 0 0,2 4 0 0 0,2 3 0 0 0,-6-8 0 0 0,1 1 0 0 0,-1-1 0 0 0,-13-12 0 0 0,17 20 0 0 0,0-1 0 0 0,-1 1 0 0 0,1-1 0 0 0,0 1 0 0 0,-1 0 0 0 0,1 0 0 0 0,-1 1 0 0 0,0-1 0 0 0,1 1 0 0 0,-1 0 0 0 0,0 0 0 0 0,0 0 0 0 0,0 0 0 0 0,-5 0 0 0 0,2 1-4 0 0,-1 0-1 0 0,1 0 0 0 0,0 0 1 0 0,0 1-1 0 0,0 0 1 0 0,0 0-1 0 0,0 1 1 0 0,0 0-1 0 0,1 0 0 0 0,-1 1 1 0 0,0-1-1 0 0,1 2 1 0 0,-8 4-1 0 0,-4 2-368 0 0,1 1-1 0 0,1 1 1 0 0,-28 25 0 0 0,6-4 1348 0 0,29-25-1115 0 0,-1 0 1 0 0,1 0 0 0 0,0 1 0 0 0,0 0-1 0 0,1 1 1 0 0,-13 21 0 0 0,20-30 162 0 0,1-1 1 0 0,-1 1-1 0 0,1 0 1 0 0,-1 0-1 0 0,1 0 1 0 0,0 0-1 0 0,0 0 1 0 0,-1-1-1 0 0,1 1 1 0 0,0 0-1 0 0,0 0 1 0 0,0 0-1 0 0,0 0 0 0 0,0 0 1 0 0,0 0-1 0 0,0 0 1 0 0,0 0-1 0 0,0 0 1 0 0,0 0-1 0 0,1 0 1 0 0,-1-1-1 0 0,0 1 1 0 0,1 0-1 0 0,-1 0 1 0 0,0 0-1 0 0,1 0 1 0 0,-1-1-1 0 0,1 1 1 0 0,0 1-1 0 0,1 0-130 0 0,0-1 0 0 0,1 0 0 0 0,-1 1-1 0 0,0-1 1 0 0,0 0 0 0 0,1 0 0 0 0,-1 0 0 0 0,0-1 0 0 0,1 1-1 0 0,3 0 1 0 0,0 0-361 0 0,0-1-1 0 0,1 0 0 0 0,-1 0 1 0 0,0 0-1 0 0,0-1 1 0 0,0 0-1 0 0,0 0 0 0 0,9-3 1 0 0,13-4-1067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 15663 0 0,'0'0'356'0'0,"7"-7"476"0"0,-4 4-638 0 0,1 0-1 0 0,0 1 1 0 0,0-1 0 0 0,5-1-1 0 0,-8 3 294 0 0,-1 1 22 0 0,0 0 3 0 0,0 0 0 0 0,3-1 223 0 0,-3 1-711 0 0,1 0 1 0 0,-1 0-1 0 0,0 0 1 0 0,0 0-1 0 0,0 0 0 0 0,1-1 1 0 0,-1 1-1 0 0,0 0 0 0 0,0 0 1 0 0,0 0-1 0 0,1 0 1 0 0,-1 0-1 0 0,0 0 0 0 0,0 0 1 0 0,0 0-1 0 0,1 0 1 0 0,-1 0-1 0 0,0 0 0 0 0,0 0 1 0 0,1 0-1 0 0,-1 0 1 0 0,0 0-1 0 0,0 0 0 0 0,0 0 1 0 0,1 0-1 0 0,-1 0 1 0 0,0 0-1 0 0,0 0 0 0 0,1 1 1 0 0,-1 2 0 0 0,0 0 1 0 0,0 0 0 0 0,0 0-1 0 0,0 0 1 0 0,-1 0 0 0 0,1 0-1 0 0,-1 0 1 0 0,0 0 0 0 0,0-1-1 0 0,0 1 1 0 0,-2 4 0 0 0,-20 33 723 0 0,9-17-201 0 0,-2 2-250 0 0,-21 25 0 0 0,20-27-350 0 0,3 1-760 0 0,14-22 304 0 0,0-2-208 0 0,0 0-857 0 0,4-2-379 0 0,21-10-80 0 0,6-8-15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865 129 13823 0 0,'6'-1'126'0'0,"0"-1"1"0"0,0-1-1 0 0,0 1 0 0 0,-1-1 0 0 0,1 0 0 0 0,-1 0 1 0 0,1 0-1 0 0,-1-1 0 0 0,0 0 0 0 0,5-5 0 0 0,2-1 57 0 0,0 1-1 0 0,1-1 1 0 0,1 2 0 0 0,26-14-1 0 0,-22 13 857 0 0,29-14 3045 0 0,-46 22-3060 0 0,-1 1-137 0 0,0 3-828 0 0,0 0 0 0 0,-1-1-1 0 0,1 1 1 0 0,-1-1 0 0 0,1 1 0 0 0,-2 2 0 0 0,0-1 9 0 0,-1 0 1 0 0,1 0-1 0 0,-1 0 1 0 0,0 0-1 0 0,-1-1 1 0 0,1 0-1 0 0,0 1 1 0 0,-1-1-1 0 0,0-1 1 0 0,1 1-1 0 0,-1 0 0 0 0,-6 2 1 0 0,-8 4 451 0 0,-31 10 0 0 0,33-13-453 0 0,-19 6-351 0 0,-1-2-1 0 0,-1-1 0 0 0,0-2 1 0 0,0-1-1 0 0,0-3 1 0 0,-39 1-1 0 0,56-4 285 0 0,-7 0 0 0 0,-45-5 0 0 0,26 0-562 0 0,29 3 66 0 0,-1 0 1 0 0,-19-5 0 0 0,33 6 367 0 0,1 0 0 0 0,-1 0 0 0 0,0 0 0 0 0,1 1 0 0 0,-1 0 0 0 0,0-1 0 0 0,-7 2 0 0 0,9-1 55 0 0,0 1 0 0 0,0 0 0 0 0,-1 0 0 0 0,1 0-1 0 0,0 0 1 0 0,0 0 0 0 0,0 0 0 0 0,0 0 0 0 0,0 1 0 0 0,0-1 0 0 0,1 1-1 0 0,-1-1 1 0 0,-2 4 0 0 0,-17 17 73 0 0,8-6 0 0 0,-2-1 0 0 0,-22 19 0 0 0,-69 43 0 0 0,95-67 52 0 0,7-6 6 0 0,1-1 0 0 0,-1 0 1 0 0,0 0-1 0 0,1-1 0 0 0,-6 3 1 0 0,8-4 415 0 0,1-1 34 0 0,37 8 100 0 0,-11-6-608 0 0,-4 0 0 0 0,0 0 0 0 0,0 2 0 0 0,0 0 0 0 0,36 12 0 0 0,-44-9-11 0 0,-1-1-1 0 0,0 2 0 0 0,0-1 1 0 0,-1 2-1 0 0,0 0 0 0 0,20 19 1 0 0,-10-6 348 0 0,-1 1 0 0 0,22 33 1 0 0,-35-45-217 0 0,-1-1 1 0 0,-1 2-1 0 0,0-1 1 0 0,0 1-1 0 0,-1-1 1 0 0,-1 2 0 0 0,0-1-1 0 0,-1 0 1 0 0,3 14-1 0 0,-5-17-127 0 0,-1-1-1 0 0,1 1 1 0 0,-1-1-1 0 0,-1 1 0 0 0,0 0 1 0 0,0-1-1 0 0,0 1 1 0 0,-1-1-1 0 0,-1 1 1 0 0,1-1-1 0 0,-1 0 1 0 0,-1 0-1 0 0,1 0 1 0 0,-8 10-1 0 0,7-12 9 0 0,-1 0 0 0 0,0 0-1 0 0,0 0 1 0 0,0-1 0 0 0,-1 0 0 0 0,0 0-1 0 0,0 0 1 0 0,0-1 0 0 0,-1 0-1 0 0,0 0 1 0 0,0 0 0 0 0,0-1 0 0 0,0 0-1 0 0,-14 3 1 0 0,-6 1 361 0 0,-1-2 0 0 0,-49 3 0 0 0,32-4 405 0 0,23-1-786 0 0,-41 4-1083 0 0,-81-2 0 0 0,122-6-4618 0 0,2-4-1801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4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400 170 11975 0 0,'-23'12'576'0'0,"22"-12"-250"0"0,1 0-28 0 0,0 0-126 0 0,0 0 204 0 0,0 0 111 0 0,2 0 22 0 0,16-3 1027 0 0,-18 3-1024 0 0,18-1 2128 0 0,-12-1-2624 0 0,-5 1-16 0 0,0 1 0 0 0,0 0 0 0 0,-1-1 0 0 0,1 1 0 0 0,0-1 0 0 0,0 1 0 0 0,-1-1 0 0 0,1 0 0 0 0,0 1 0 0 0,-1-1 0 0 0,1 0 0 0 0,-1 1 0 0 0,1-1 0 0 0,-1 0 0 0 0,1 0 0 0 0,-1 1 0 0 0,1-1 0 0 0,-1 0 0 0 0,0 0 0 0 0,0 0 0 0 0,1 0 0 0 0,-1 0 0 0 0,0 0 0 0 0,0 1 0 0 0,0-1 0 0 0,0 0 0 0 0,0 0 0 0 0,0 0 0 0 0,0 0 0 0 0,0 0 0 0 0,0 0 0 0 0,-1 0 0 0 0,1-1 0 0 0,-1-1 0 0 0,3-18 0 0 0,-2-13 0 0 0,-1 27 0 0 0,0 0 0 0 0,0 0 0 0 0,-1 0 0 0 0,0 0 0 0 0,-1 0 0 0 0,1 1 0 0 0,-8-13 0 0 0,9 17 0 0 0,0 1 0 0 0,0-1 0 0 0,0 0 0 0 0,0 1 0 0 0,-1-1 0 0 0,1 1 0 0 0,-1 0 0 0 0,1-1 0 0 0,-1 1 0 0 0,0 0 0 0 0,1 0 0 0 0,-1 0 0 0 0,0 0 0 0 0,0 0 0 0 0,0 0 0 0 0,1 1 0 0 0,-1-1 0 0 0,0 0 0 0 0,0 1 0 0 0,0 0 0 0 0,0-1 0 0 0,0 1 0 0 0,0 0 0 0 0,0 0 0 0 0,0 0 0 0 0,0 0 0 0 0,0 1 0 0 0,0-1 0 0 0,0 1 0 0 0,0-1 0 0 0,0 1 0 0 0,-2 0 0 0 0,-11 6 0 0 0,1 0 0 0 0,1 1 0 0 0,-1 0 0 0 0,1 1 0 0 0,1 1 0 0 0,-14 13 0 0 0,-1 0 0 0 0,-7 4 0 0 0,1 2 0 0 0,2 1 0 0 0,1 1 0 0 0,-31 41 0 0 0,57-66 0 0 0,0 1 0 0 0,0-1 0 0 0,0 1 0 0 0,1-1 0 0 0,-4 12 0 0 0,6-16 0 0 0,1 0 0 0 0,-1-1 0 0 0,1 1 0 0 0,-1 0 0 0 0,1 0 0 0 0,0 0 0 0 0,0 0 0 0 0,0 0 0 0 0,0 0 0 0 0,1 0 0 0 0,-1 0 0 0 0,0 0 0 0 0,1 0 0 0 0,-1-1 0 0 0,1 1 0 0 0,0 0 0 0 0,0 0 0 0 0,-1 0 0 0 0,1-1 0 0 0,0 1 0 0 0,1-1 0 0 0,-1 1 0 0 0,0-1 0 0 0,0 1 0 0 0,3 2 0 0 0,0-2 7 0 0,-1 1 0 0 0,0-1-1 0 0,1 0 1 0 0,-1-1 0 0 0,1 1-1 0 0,0 0 1 0 0,0-1 0 0 0,0 0-1 0 0,-1 0 1 0 0,1 0 0 0 0,0 0 0 0 0,0-1-1 0 0,0 1 1 0 0,1-1 0 0 0,-1 0-1 0 0,0-1 1 0 0,0 1 0 0 0,0 0-1 0 0,4-2 1 0 0,9-2 278 0 0,0-1 1 0 0,0-1-1 0 0,17-8 0 0 0,-27 11-120 0 0,82-40 483 0 0,-56 26-668 0 0,65-24 0 0 0,-96 40 20 0 0,0 0 0 0 0,0 1 0 0 0,0-1 0 0 0,1 1 0 0 0,-1-1 0 0 0,0 1 0 0 0,0 0 0 0 0,1 0 0 0 0,-1 0 0 0 0,0 0 0 0 0,0 0 0 0 0,1 1 0 0 0,-1-1 0 0 0,0 1 0 0 0,3 0 0 0 0,1 5 0 0 0,-5-5 0 0 0,-1 0 0 0 0,0 0 0 0 0,0 0 0 0 0,-1 1 0 0 0,1-1 0 0 0,0 0 0 0 0,0 0 0 0 0,0 0 0 0 0,-1 0 0 0 0,1 0 0 0 0,-1 0 0 0 0,1 0 0 0 0,-1 0 0 0 0,0 2 0 0 0,-12 16 0 0 0,8-12 0 0 0,-139 180 0 0 0,142-186-247 0 0,5-8 27 0 0,8-12-189 0 0,60-76-2702 0 0,8 3-4582 0 0,-47 61 3413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 6447 0 0,'12'0'351'0'0,"-6"0"-315"0"0,0-1 0 0 0,1 2 0 0 0,-1-1 0 0 0,0 1 0 0 0,10 2 0 0 0,-15-3 21 0 0,1 0 1 0 0,-1 1-1 0 0,0-1 1 0 0,0 1-1 0 0,0 0 1 0 0,0-1 0 0 0,1 1-1 0 0,-1 0 1 0 0,0 0-1 0 0,0-1 1 0 0,-1 1 0 0 0,1 0-1 0 0,0 0 1 0 0,0 0-1 0 0,0 0 1 0 0,-1 0-1 0 0,1 0 1 0 0,0 1 0 0 0,-1-1-1 0 0,1 0 1 0 0,-1 0-1 0 0,1 0 1 0 0,-1 1 0 0 0,0-1-1 0 0,1 0 1 0 0,-1 0-1 0 0,0 1 1 0 0,0-1-1 0 0,0 0 1 0 0,0 1 0 0 0,0-1-1 0 0,0 0 1 0 0,-1 2-1 0 0,-1 13 535 0 0,-1 1 0 0 0,-1-1 0 0 0,-1 0-1 0 0,0 0 1 0 0,-1-1 0 0 0,-8 16 0 0 0,-2-2 974 0 0,-38 55 1 0 0,50-77-1055 0 0,3-6 0 0 0,1-1 0 0 0,1-1 0 0 0,6-9 89 0 0,0 0 0 0 0,1 1-1 0 0,0 1 1 0 0,11-10 0 0 0,2-1 371 0 0,216-191 252 0 0,-234 208-1224 0 0,2-2 0 0 0,0 0 0 0 0,1 0 0 0 0,-1 0 0 0 0,1 1 0 0 0,11-6 0 0 0,-17 9 0 0 0,0 0 0 0 0,1 0 0 0 0,-1 0 0 0 0,1 0 0 0 0,-1-1 0 0 0,0 1 0 0 0,1 0 0 0 0,-1 0 0 0 0,1 0 0 0 0,-1 0 0 0 0,0 0 0 0 0,1 0 0 0 0,-1 0 0 0 0,1 0 0 0 0,-1 0 0 0 0,0 0 0 0 0,1 0 0 0 0,-1 1 0 0 0,0-1 0 0 0,1 0 0 0 0,0 1 0 0 0,-1 0 0 0 0,1 0 0 0 0,-1 0 0 0 0,0-1 0 0 0,1 1 0 0 0,-1 0 0 0 0,0 0 0 0 0,0 0 0 0 0,1 0 0 0 0,-1 0 0 0 0,0 0 0 0 0,0 0 0 0 0,0 0 0 0 0,0 0 0 0 0,-1 0 0 0 0,1 0 0 0 0,0-1 0 0 0,0 1 0 0 0,0 0 0 0 0,-1 0 0 0 0,0 1 0 0 0,-8 22 0 0 0,9-23 0 0 0,-16 30 0 0 0,-1-1 0 0 0,-26 35 0 0 0,21-34 0 0 0,-27 54 0 0 0,47-82-297 0 0,0 0 0 0 0,1 0 0 0 0,-1 0 0 0 0,1 1 0 0 0,0-1 0 0 0,0 0-1 0 0,0 1 1 0 0,1-1 0 0 0,-1 1 0 0 0,1 0 0 0 0,0 3 0 0 0,2-5-1724 0 0,10 0-25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360 198 11975 0 0,'-1'1'547'0'0,"-50"73"1074"0"0,35-50-551 0 0,-1-1-1 0 0,-31 31 0 0 0,45-50-1048 0 0,-1-1 1 0 0,0 1-1 0 0,0-1 0 0 0,-1 0 0 0 0,1 0 0 0 0,-1 0 1 0 0,0-1-1 0 0,1 1 0 0 0,-1-1 0 0 0,0 0 0 0 0,0-1 0 0 0,0 1 1 0 0,-1-1-1 0 0,1 0 0 0 0,0-1 0 0 0,0 1 0 0 0,-1-1 1 0 0,1 0-1 0 0,0 0 0 0 0,-1 0 0 0 0,1-1 0 0 0,0 0 0 0 0,0 0 1 0 0,-1 0-1 0 0,1-1 0 0 0,0 0 0 0 0,0 0 0 0 0,1 0 1 0 0,-1 0-1 0 0,0-1 0 0 0,1 0 0 0 0,-1 0 0 0 0,1 0 1 0 0,0 0-1 0 0,0-1 0 0 0,0 0 0 0 0,1 0 0 0 0,-1 0 0 0 0,1 0 1 0 0,0 0-1 0 0,0-1 0 0 0,0 1 0 0 0,1-1 0 0 0,-4-9 1 0 0,3 6 121 0 0,0 0 1 0 0,1-1 0 0 0,0 1 0 0 0,1-1 0 0 0,0 1 0 0 0,0-1 0 0 0,1 0 0 0 0,0 1 0 0 0,0-1 0 0 0,1 0 0 0 0,0 1 0 0 0,1-1 0 0 0,-1 1 0 0 0,2-1 0 0 0,-1 1 0 0 0,1 0-1 0 0,1 0 1 0 0,-1 0 0 0 0,1 0 0 0 0,1 1 0 0 0,6-10 0 0 0,-2 5-144 0 0,1 0 0 0 0,0 1 0 0 0,1 1 0 0 0,0-1 0 0 0,1 2 0 0 0,0-1 0 0 0,0 2 0 0 0,1 0 0 0 0,0 0 0 0 0,0 1 0 0 0,18-6 0 0 0,-24 9 0 0 0,1 1 0 0 0,0 0 0 0 0,0 1 0 0 0,-1 0 0 0 0,1 0 0 0 0,1 1 0 0 0,-1 0 0 0 0,0 0 0 0 0,0 1 0 0 0,0 0 0 0 0,0 0 0 0 0,0 1 0 0 0,1 0 0 0 0,-1 0 0 0 0,10 4 0 0 0,-7-1-14 0 0,0 0 0 0 0,1 0 0 0 0,-2 1 0 0 0,1 1 0 0 0,0 0 0 0 0,-1 0 0 0 0,0 1 0 0 0,10 10 0 0 0,-17-14 33 0 0,0 0 0 0 0,0 0 1 0 0,0 1-1 0 0,0 0 0 0 0,-1-1 1 0 0,1 1-1 0 0,-1 0 0 0 0,0 0 0 0 0,0 0 1 0 0,2 8-1 0 0,-3-8 66 0 0,-1-1-1 0 0,1 1 1 0 0,-1-1-1 0 0,0 1 1 0 0,0-1 0 0 0,0 1-1 0 0,-1-1 1 0 0,1 1 0 0 0,-1-1-1 0 0,0 1 1 0 0,0-1 0 0 0,0 0-1 0 0,0 1 1 0 0,0-1 0 0 0,-4 5-1 0 0,-3 5-14 0 0,-2 0 0 0 0,0-1 0 0 0,-1 0 1 0 0,0-1-1 0 0,0 0 0 0 0,-1 0 0 0 0,-16 9 0 0 0,14-9-23 0 0,-4 3-422 0 0,-1-2 1 0 0,-1 0-1 0 0,0-2 1 0 0,0 0-1 0 0,-1-1 0 0 0,-1-1 1 0 0,1 0-1 0 0,-1-2 0 0 0,-26 4 1 0 0,-11-4-722 0 0,54-6 730 0 0,-1 0 0 0 0,0 0 1 0 0,0-1-1 0 0,1 1 0 0 0,-1-1 1 0 0,0 0-1 0 0,-10-4 0 0 0,15 4 229 0 0,0 1-1 0 0,0-1 1 0 0,0 0 0 0 0,1 0-1 0 0,-1 0 1 0 0,0 1-1 0 0,1-1 1 0 0,-1 0-1 0 0,0 0 1 0 0,1 0 0 0 0,-1 0-1 0 0,1 0 1 0 0,0 0-1 0 0,-1 0 1 0 0,1 0-1 0 0,0 0 1 0 0,-1 0 0 0 0,1 0-1 0 0,0 0 1 0 0,0 0-1 0 0,0 0 1 0 0,0 0 0 0 0,0 0-1 0 0,0-1 1 0 0,0 1-1 0 0,1 0 1 0 0,-1 0-1 0 0,1-2 1 0 0,8-19-1910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7:5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13823 0 0,'0'0'315'0'0,"0"0"45"0"0,0 0 21 0 0,0 0-49 0 0,-1 1-220 0 0,-51 117 1747 0 0,9-17-226 0 0,-58 97 544 0 0,-35 77-1698 0 0,46-87-1120 0 0,59-126-818 0 0,15-36-2066 0 0,14-24 1493 0 0,2-2-15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575 139 1375 0 0,'-1'2'107'0'0,"-11"25"2981"0"0,10-21-2273 0 0,1-4 495 0 0,1-2-367 0 0,0 0-160 0 0,0 0-30 0 0,0 0 39 0 0,0 0 196 0 0,0 0 89 0 0,0 0 13 0 0,9-1-584 0 0,-1 0 0 0 0,1-1 0 0 0,0 1 0 0 0,-1-2 0 0 0,0 1 0 0 0,1-1 0 0 0,-1-1 0 0 0,0 1 0 0 0,-1-1 0 0 0,14-9 0 0 0,-20 12-419 0 0,-1 1-14 0 0,1-2-13 0 0,5-6-36 0 0,-6 7-18 0 0,1-1 0 0 0,-1 0 1 0 0,0 0-1 0 0,0 0 0 0 0,0 0 0 0 0,0 1 0 0 0,0-1 0 0 0,0 0 0 0 0,0 0 0 0 0,0 0 0 0 0,-1 0 0 0 0,1 1 1 0 0,-1-1-1 0 0,0 0 0 0 0,1 0 0 0 0,-1 1 0 0 0,-1-3 0 0 0,1 3 4 0 0,-2-6-41 0 0,-1 1 0 0 0,-1-1-1 0 0,1 1 1 0 0,-9-9 0 0 0,-2-3-182 0 0,-10-8-102 0 0,13 18 207 0 0,8 9 112 0 0,2-1-17 0 0,-2 0-9 0 0,0 0 0 0 0,1 1-1 0 0,-1-1 1 0 0,0 1 0 0 0,0 0 0 0 0,0 0 0 0 0,1 0-1 0 0,-1 1 1 0 0,1-1 0 0 0,-1 1 0 0 0,1 0 0 0 0,-4 2-1 0 0,-8 6-61 0 0,-16 15 0 0 0,22-18 98 0 0,-115 108-83 0 0,39-33 6 0 0,-134 114-125 0 0,211-188 199 0 0,0 0 0 0 0,1 0-1 0 0,-13 16 1 0 0,19-22 206 0 0,1-2 59 0 0,0 0 4 0 0,3 1 11 0 0,6 0-134 0 0,0-1 0 0 0,0 1 0 0 0,0-2 0 0 0,-1 1-1 0 0,1-1 1 0 0,0-1 0 0 0,16-4 0 0 0,63-26 383 0 0,-57 19-442 0 0,209-88 332 0 0,-227 98-420 0 0,-13 3-16 0 0,0 0-1 0 0,1 0 1 0 0,-1 0-1 0 0,1 0 1 0 0,-1 0-1 0 0,0 0 0 0 0,1 0 1 0 0,-1 0-1 0 0,1 0 1 0 0,-1 0-1 0 0,0 0 1 0 0,1 0-1 0 0,-1 0 1 0 0,0 0-1 0 0,1 1 1 0 0,-1-1-1 0 0,0 0 1 0 0,1 0-1 0 0,-1 0 1 0 0,0 1-1 0 0,1-1 0 0 0,-1 0 1 0 0,0 1-1 0 0,0-1 1 0 0,1 0-1 0 0,-1 0 1 0 0,0 1-1 0 0,0-1 1 0 0,0 0-1 0 0,1 1 1 0 0,-1 0-1 0 0,0 0-5 0 0,0 0 0 0 0,0 0 0 0 0,0 0 0 0 0,0 0-1 0 0,0 0 1 0 0,0 0 0 0 0,-1 0 0 0 0,1 0 0 0 0,0 0 0 0 0,0 0 0 0 0,-2 1-1 0 0,-16 28-285 0 0,16-28 239 0 0,-1 3 28 0 0,-4 4-35 0 0,0 0 0 0 0,-1 0 0 0 0,-9 8-1 0 0,17-16 52 0 0,-1 0 0 0 0,1-1 0 0 0,-1 1 0 0 0,1 0 0 0 0,-1-1-1 0 0,0 1 1 0 0,1-1 0 0 0,-1 1 0 0 0,0 0 0 0 0,0-1 0 0 0,1 0 0 0 0,-1 1-1 0 0,0-1 1 0 0,0 1 0 0 0,0-1 0 0 0,1 0 0 0 0,-1 0 0 0 0,0 1 0 0 0,0-1-1 0 0,-1 0 1 0 0,2 0 5 0 0,0 0-1 0 0,-1 0 0 0 0,1 0 1 0 0,0 0-1 0 0,0 0 0 0 0,0 0 0 0 0,-1 0 1 0 0,1 0-1 0 0,0 0 0 0 0,0 1 1 0 0,0-1-1 0 0,-1 0 0 0 0,1 0 1 0 0,0 0-1 0 0,0 0 0 0 0,0 0 1 0 0,0 0-1 0 0,0 1 0 0 0,-1-1 1 0 0,1 0-1 0 0,0 0 0 0 0,0 0 0 0 0,0 0 1 0 0,0 1-1 0 0,0-1 0 0 0,0 0 1 0 0,0 0-1 0 0,-1 0 0 0 0,1 1 1 0 0,0-1-1 0 0,0 0 0 0 0,0 0 1 0 0,0 0-1 0 0,0 1 0 0 0,0-1 1 0 0,0 0-1 0 0,-3 7-199 0 0,2-5-2976 0 0,1-2 1751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93 2303 0 0,'0'0'102'0'0,"-2"0"-1"0"0,-20-11 7746 0 0,20 10-5259 0 0,2 1-984 0 0,-3-1-896 0 0,1-1 0 0 0,-1 1 1 0 0,0-1-1 0 0,0 1 1 0 0,0 0-1 0 0,0 0 1 0 0,0 0-1 0 0,-6 0 1 0 0,-11 7-320 0 0,18-5-270 0 0,2-1-239 0 0,0 0-71 0 0,0 0-8 0 0,2 0 17 0 0,14 0 28 0 0,21 5 0 0 0,-22-3 154 0 0,-1 0 1 0 0,19-1 0 0 0,236-6 855 0 0,-229 1-838 0 0,-33 2-35 0 0,1 1 0 0 0,-1 0 0 0 0,1 1-1 0 0,-1 0 1 0 0,1 0 0 0 0,-1 0-1 0 0,12 3 1 0 0,73 17-1767 0 0,-90-19 1678 0 0,1-1-1 0 0,-1 0 0 0 0,1 0 1 0 0,-1 0-1 0 0,0 0 1 0 0,1-1-1 0 0,-1 1 1 0 0,1-1-1 0 0,-1 1 0 0 0,0-1 1 0 0,1 0-1 0 0,-1 0 1 0 0,0 0-1 0 0,0 0 1 0 0,0 0-1 0 0,0-1 0 0 0,0 1 1 0 0,0 0-1 0 0,0-1 1 0 0,0 0-1 0 0,0 1 0 0 0,-1-1 1 0 0,1 0-1 0 0,2-3 1 0 0,-1 0-292 0 0,1 0 1 0 0,-1-1 0 0 0,0 1 0 0 0,0-1-1 0 0,-1 1 1 0 0,0-1 0 0 0,0 0 0 0 0,2-10-1 0 0,-3 4-1026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618 122 6911 0 0,'19'-39'1138'0'0,"29"-41"-1"0"0,-47 78-290 0 0,-1 2-66 0 0,0 0-305 0 0,0 0-129 0 0,0 0-26 0 0,0 3 20 0 0,-11 36 771 0 0,-26 59 1 0 0,26-69-823 0 0,-91 188 1579 0 0,-16-7-823 0 0,68-124-713 0 0,-57 75-43 0 0,-12-10-136 0 0,89-114-74 0 0,14-18-37 0 0,-34 34-1 0 0,41-46-31 0 0,7-6 44 0 0,2-1 17 0 0,0 0 9 0 0,0 0 14 0 0,0-2 7 0 0,0-1-86 0 0,0 1-1 0 0,0-1 1 0 0,0 1-1 0 0,1-1 1 0 0,-1 1-1 0 0,1-1 1 0 0,0 1-1 0 0,0 0 1 0 0,0-1-1 0 0,0 1 1 0 0,0 0-1 0 0,0-1 1 0 0,1 1-1 0 0,1-2 1 0 0,28-33 37 0 0,-20 26-29 0 0,82-87-208 0 0,-72 77-18 0 0,2 2 0 0 0,38-27 0 0 0,-55 43 191 0 0,-1 0 0 0 0,0 0 0 0 0,1 0 0 0 0,0 0 0 0 0,-1 1 1 0 0,1 0-1 0 0,0 0 0 0 0,0 1 0 0 0,0 0 0 0 0,1 0 0 0 0,-1 0 0 0 0,0 1 0 0 0,0 0 0 0 0,0 0 0 0 0,1 0 0 0 0,-1 1 0 0 0,0 0 0 0 0,11 3 0 0 0,-5-1 10 0 0,-1 1 0 0 0,-1 0 0 0 0,18 10 1 0 0,-23-11 1 0 0,-1 0 1 0 0,1 0 0 0 0,-1 0-1 0 0,0 1 1 0 0,0-1 0 0 0,0 1-1 0 0,-1 0 1 0 0,1 0 0 0 0,-1 0-1 0 0,3 6 1 0 0,-3-7 61 0 0,-1 1 0 0 0,0 0 1 0 0,0-1-1 0 0,0 1 0 0 0,0 0 0 0 0,-1 0 0 0 0,0 0 1 0 0,0 0-1 0 0,0 1 0 0 0,0-1 0 0 0,0 0 0 0 0,-1 0 1 0 0,0 1-1 0 0,0-1 0 0 0,0 0 0 0 0,-2 8 1 0 0,1-7 20 0 0,0 1 1 0 0,-1-1 0 0 0,0 0 0 0 0,0 0-1 0 0,0 0 1 0 0,-1 0 0 0 0,0-1 0 0 0,0 1 0 0 0,0-1-1 0 0,0 1 1 0 0,-1-1 0 0 0,-6 6 0 0 0,0-1-10 0 0,-1-1-1 0 0,0-1 1 0 0,-24 13 0 0 0,-15 7-19 0 0,24-12-103 0 0,-37 16 1 0 0,-16-1-452 0 0,-110 27 1 0 0,179-55 221 0 0,8-2-11 0 0,2 0-167 0 0,1-2-702 0 0,7-6-312 0 0,5-6-62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7367 0 0,'0'0'568'0'0,"-1"3"-373"0"0,-4 4 124 0 0,-1-1 0 0 0,1 1 1 0 0,-2-1-1 0 0,1 0 0 0 0,0 0 0 0 0,-1-1 0 0 0,0 0 0 0 0,-14 7 1 0 0,-7 8 950 0 0,-4 0-196 0 0,0-1 0 0 0,-47 21 0 0 0,75-38-978 0 0,-5 3 117 0 0,0 0-1 0 0,1 0 1 0 0,0 0-1 0 0,0 1 1 0 0,-11 11-1 0 0,15-13-157 0 0,0 0-1 0 0,1 0 1 0 0,-1 0-1 0 0,1 1 0 0 0,0-1 1 0 0,0 1-1 0 0,0 0 1 0 0,1 0-1 0 0,0 0 0 0 0,0 0 1 0 0,-2 7-1 0 0,3-7 21 0 0,1 0 0 0 0,-1 0 0 0 0,1 0 0 0 0,0 0 0 0 0,0 0-1 0 0,0 0 1 0 0,0 0 0 0 0,1 0 0 0 0,0 0 0 0 0,0 0 0 0 0,1 0-1 0 0,2 6 1 0 0,0-2 158 0 0,1 0-1 0 0,1 0 1 0 0,0 0 0 0 0,11 13-1 0 0,-16-21-205 0 0,0 0-1 0 0,0 0 0 0 0,0-1 0 0 0,0 1 1 0 0,0 0-1 0 0,0-1 0 0 0,0 1 1 0 0,1-1-1 0 0,-1 1 0 0 0,0-1 1 0 0,0 0-1 0 0,0 0 0 0 0,1 1 1 0 0,-1-1-1 0 0,0 0 0 0 0,2 0 1 0 0,18-1 203 0 0,-20 1-204 0 0,3-1 27 0 0,0 1 1 0 0,0-1-1 0 0,0 0 0 0 0,-1 0 0 0 0,1-1 0 0 0,0 1 0 0 0,-1-1 0 0 0,1 1 1 0 0,-1-1-1 0 0,1 0 0 0 0,-1-1 0 0 0,0 1 0 0 0,0 0 0 0 0,0-1 1 0 0,4-4-1 0 0,-4 3-15 0 0,0-1 0 0 0,0 1 1 0 0,0-1-1 0 0,-1 0 0 0 0,1 0 1 0 0,-1 0-1 0 0,0 0 0 0 0,-1 0 1 0 0,1 0-1 0 0,0-6 0 0 0,0-3-182 0 0,-1 1 0 0 0,-1-1-1 0 0,0 0 1 0 0,-1 0 0 0 0,0 1-1 0 0,-1-1 1 0 0,-7-25 0 0 0,8 35-1 0 0,-13-37-1492 0 0,14 40 1133 0 0,-3-7-1289 0 0,2 6 402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9 166 11055 0 0,'-8'-49'1382'0'0,"8"47"-442"0"0,0 2 321 0 0,0 0 62 0 0,0 0-167 0 0,0 3-758 0 0,8 40 57 0 0,-2-1 0 0 0,-3 1 0 0 0,-1 65 0 0 0,-2-90-247 0 0,0-11 6 0 0,0 0 0 0 0,-1 1 0 0 0,-1 9 0 0 0,2-15 9 0 0,0-2 26 0 0,0 0 9 0 0,0 0 4 0 0,0 0 4 0 0,0 0 4 0 0,0 0 2 0 0,0 0 0 0 0,0 0 3 0 0,0 0 10 0 0,7-10 198 0 0,-4 7-390 0 0,14-20 229 0 0,48-56 113 0 0,59-45-629 0 0,-40 37-480 0 0,-51 51-1625 0 0,1 1-4028 0 0,-18 20-96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37 5983 0 0,'3'2'464'0'0,"17"24"-827"0"0,-16-19 1300 0 0,1-1 1 0 0,0 0-1 0 0,0 0 1 0 0,1 0-1 0 0,-1-1 1 0 0,1 0 0 0 0,0 0-1 0 0,1 0 1 0 0,11 6-1 0 0,-7-6-679 0 0,1-1 0 0 0,0 0-1 0 0,0-1 1 0 0,0 0 0 0 0,0-1-1 0 0,0 0 1 0 0,1-1 0 0 0,-1 0-1 0 0,1-1 1 0 0,-1-1 0 0 0,1 0 0 0 0,-1 0-1 0 0,0-1 1 0 0,0-1 0 0 0,0 0-1 0 0,0-1 1 0 0,0 0 0 0 0,-1-1-1 0 0,1 0 1 0 0,-1-1 0 0 0,0 0-1 0 0,-1-1 1 0 0,0 0 0 0 0,0 0-1 0 0,10-10 1 0 0,-17 14-223 0 0,0 0 0 0 0,0-1 0 0 0,-1 1 0 0 0,1-1 0 0 0,-1 1 0 0 0,1-1 0 0 0,-1 0-1 0 0,0 0 1 0 0,-1 0 0 0 0,3-8 0 0 0,-3 10-96 0 0,-9-9-166 0 0,6 10 181 0 0,1 0-1 0 0,0 0 1 0 0,-1 0 0 0 0,1 0-1 0 0,-1 0 1 0 0,1 0 0 0 0,-1 0-1 0 0,0 1 1 0 0,1-1 0 0 0,-1 0-1 0 0,0 1 1 0 0,1 0 0 0 0,-1-1-1 0 0,0 1 1 0 0,0 0 0 0 0,1 0-1 0 0,-1 0 1 0 0,0 0 0 0 0,0 0-1 0 0,1 0 1 0 0,-1 0 0 0 0,0 1-1 0 0,-3 0 1 0 0,-2 2-186 0 0,-1 0-1 0 0,1 0 0 0 0,-14 9 1 0 0,9-5 84 0 0,-41 25-277 0 0,1 2 0 0 0,-62 54 0 0 0,47-28 417 0 0,-59 68 1 0 0,120-122 6 0 0,1 0 0 0 0,0 1 0 0 0,0 0 0 0 0,0 0 0 0 0,1 0 0 0 0,0 1 0 0 0,-5 13 0 0 0,8-19 4 0 0,1 0-1 0 0,-1 0 1 0 0,1 0-1 0 0,0 0 1 0 0,-1 0 0 0 0,1 0-1 0 0,0 0 1 0 0,0 0 0 0 0,0 0-1 0 0,0 0 1 0 0,1 0 0 0 0,-1-1-1 0 0,0 1 1 0 0,1 0 0 0 0,0 0-1 0 0,-1 0 1 0 0,1 0-1 0 0,0 0 1 0 0,0 0 0 0 0,0-1-1 0 0,0 1 1 0 0,0 0 0 0 0,0-1-1 0 0,0 1 1 0 0,1-1 0 0 0,-1 1-1 0 0,1-1 1 0 0,-1 0-1 0 0,1 0 1 0 0,-1 0 0 0 0,1 1-1 0 0,0-1 1 0 0,0-1 0 0 0,-1 1-1 0 0,1 0 1 0 0,0 0 0 0 0,0-1-1 0 0,2 1 1 0 0,10 3 56 0 0,1-1 0 0 0,-1-1 0 0 0,1-1 1 0 0,-1 0-1 0 0,26-2 0 0 0,-13 1-29 0 0,112-4-5407 0 0,-87 0-590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47 6911 0 0,'1'-2'528'0'0,"11"-19"-32"0"0,-6 14-325 0 0,0-3 8446 0 0,-7 5-4780 0 0,-5 3-4090 0 0,-1 2 325 0 0,0 0 0 0 0,-1 0-1 0 0,1 1 1 0 0,0 0 0 0 0,0 0-1 0 0,0 1 1 0 0,-12 4 0 0 0,7-3-52 0 0,-23 9 19 0 0,-35 16 1 0 0,32-12-34 0 0,-27 14 12 0 0,2 3-1 0 0,-70 48 1 0 0,83-47-18 0 0,-86 75 0 0 0,116-89 0 0 0,-26 29 0 0 0,39-40 0 0 0,0 0 0 0 0,1 1 0 0 0,0 0 0 0 0,0 0 0 0 0,1 0 0 0 0,-5 13 0 0 0,7-9 0 0 0,4-11-3 0 0,-1 0 0 0 0,0 0 0 0 0,1-1 0 0 0,-1 1 0 0 0,1 0 0 0 0,0-1 0 0 0,0 1-1 0 0,0 0 1 0 0,0-1 0 0 0,1 0 0 0 0,-1 1 0 0 0,1-1 0 0 0,-1 0 0 0 0,1 1 0 0 0,0-1 0 0 0,0 0 0 0 0,0 0 0 0 0,0-1-1 0 0,0 1 1 0 0,0 0 0 0 0,3 1 0 0 0,3 2 23 0 0,0 0 0 0 0,1 0-1 0 0,-1-1 1 0 0,18 6 0 0 0,0-3 90 0 0,-1-1-1 0 0,2-1 1 0 0,32 2 0 0 0,80-5 276 0 0,-92-5-236 0 0,0-2 1 0 0,77-19-1 0 0,-97 17-55 0 0,-1-1 1 0 0,0-1 0 0 0,-1-2-1 0 0,0 0 1 0 0,-1-2 0 0 0,23-15-1 0 0,-36 20-30 0 0,-1 1 0 0 0,0-2 0 0 0,0 1-1 0 0,-1-1 1 0 0,-1-1 0 0 0,1 1 0 0 0,6-12 0 0 0,-12 16-67 0 0,0 1 1 0 0,-1-1-1 0 0,1 0 0 0 0,-1 0 1 0 0,0 0-1 0 0,0 0 1 0 0,-1 0-1 0 0,1 0 0 0 0,-1-1 1 0 0,-1 1-1 0 0,1-1 0 0 0,-1 1 1 0 0,0 0-1 0 0,0-1 1 0 0,0 1-1 0 0,-1-1 0 0 0,1 1 1 0 0,-4-11-1 0 0,2 10-61 0 0,-1 0 0 0 0,1-1 1 0 0,-1 1-1 0 0,0 0 0 0 0,-6-9 0 0 0,8 13 48 0 0,0 1 0 0 0,0 0 0 0 0,0 0 0 0 0,0 0 0 0 0,-1 0 1 0 0,1 0-1 0 0,0 0 0 0 0,0 0 0 0 0,-1 0 0 0 0,1 0 0 0 0,-1 1 0 0 0,1-1 0 0 0,0 0 1 0 0,-1 1-1 0 0,1-1 0 0 0,-1 1 0 0 0,1 0 0 0 0,-1-1 0 0 0,0 1 0 0 0,1 0 0 0 0,-1 0 0 0 0,1 0 1 0 0,-1 0-1 0 0,1 0 0 0 0,-1 1 0 0 0,0-1 0 0 0,1 0 0 0 0,-1 1 0 0 0,1-1 0 0 0,-3 2 0 0 0,-5 2 18 0 0,0 1 0 0 0,0 0-1 0 0,1 1 1 0 0,-1 0-1 0 0,1 0 1 0 0,0 0 0 0 0,1 1-1 0 0,0 1 1 0 0,0-1-1 0 0,0 1 1 0 0,1 0 0 0 0,0 1-1 0 0,1-1 1 0 0,0 1-1 0 0,-5 12 1 0 0,1 1-3 0 0,1-1 1 0 0,0 1-1 0 0,2 1 1 0 0,1-1-1 0 0,-4 40 0 0 0,7-38-246 0 0,2-22 87 0 0,9 8-1195 0 0,2-4 14 0 0,4-5-62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4143 0 0,'0'0'319'0'0,"0"3"330"0"0,0 2 864 0 0,-1 1 0 0 0,1-1 0 0 0,-1 0 0 0 0,0 1 0 0 0,0-1 0 0 0,-1 0 0 0 0,-3 7-1 0 0,2-5-802 0 0,0-1-1 0 0,0 0 0 0 0,-1 0 1 0 0,0 0-1 0 0,-6 5 0 0 0,1-1-758 0 0,-1 0-1 0 0,0-1 0 0 0,-1-1 1 0 0,0 0-1 0 0,-18 10 1 0 0,27-17-818 0 0,2-1-777 0 0,0 0-3069 0 0,0 0-1317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859 178 14599 0 0,'8'-11'230'0'0,"1"1"-1"0"0,0 0 0 0 0,1 1 0 0 0,0 0 1 0 0,0 0-1 0 0,16-10 0 0 0,12-9 373 0 0,-3 5 760 0 0,-26 18-712 0 0,0-1 0 0 0,12-10 0 0 0,-9-1 2876 0 0,-11 15-3156 0 0,-1 2-9 0 0,0 0-24 0 0,-8-2 118 0 0,7 2-443 0 0,0 0 0 0 0,0-1 0 0 0,1 1 0 0 0,-1 0 0 0 0,0 0 0 0 0,0 0 0 0 0,0-1 0 0 0,1 1 0 0 0,-1 0 0 0 0,0 0 0 0 0,0 0 0 0 0,0 0 0 0 0,-1 1 0 0 0,-13 3 50 0 0,1 1 0 0 0,-18 8-1 0 0,-1 1-62 0 0,-163 69-262 0 0,116-46-435 0 0,-145 44-1 0 0,133-55 11 0 0,-75 19-564 0 0,82-22 263 0 0,83-23 785 0 0,2 0-11 0 0,0 0-1 0 0,0 0-6 0 0,0 0-30 0 0,0 0-18 0 0,0 0-2 0 0,6 1 161 0 0,-1-1 0 0 0,0 1-1 0 0,0 0 1 0 0,0 0 0 0 0,0 1-1 0 0,0 0 1 0 0,7 2 0 0 0,-9-1 68 0 0,5 10 31 0 0,-9-6 14 0 0,0-5-3 0 0,0 2 22 0 0,0 1-1 0 0,0-1 1 0 0,-1 0-1 0 0,1 0 1 0 0,-1 0-1 0 0,0 0 0 0 0,0 0 1 0 0,-1 0-1 0 0,-2 3 1 0 0,-3 3 249 0 0,-16 16 0 0 0,2-4 19 0 0,15-14-167 0 0,-1-1 1 0 0,1 1-1 0 0,-1-2 1 0 0,0 1-1 0 0,-1-1 1 0 0,0 0-1 0 0,0-1 1 0 0,-10 5-1 0 0,17-9 14 0 0,2-1 34 0 0,0 0 12 0 0,0 0 2 0 0,0 0 7 0 0,0 0 29 0 0,0 0 17 0 0,0 0 3 0 0,3-1-13 0 0,41-5 57 0 0,79-20 0 0 0,-20 1-479 0 0,-67 18 100 0 0,48-8-198 0 0,-74 14 269 0 0,0 0 0 0 0,0 1 0 0 0,0 0 0 0 0,-1 1 0 0 0,1 0 0 0 0,12 3 0 0 0,-15-2 17 0 0,-1 0 0 0 0,1 0 1 0 0,0 1-1 0 0,-1 0 0 0 0,1 1 0 0 0,-1-1 0 0 0,0 1 0 0 0,0 0 0 0 0,0 1 0 0 0,-1-1 1 0 0,0 1-1 0 0,0 1 0 0 0,6 6 0 0 0,1 5 61 0 0,-1 0 0 0 0,-1 1 1 0 0,11 23-1 0 0,-13-22 59 0 0,2 0 0 0 0,0-1 0 0 0,16 21 0 0 0,-25-38-58 0 0,1 1 0 0 0,-1-1-1 0 0,0 1 1 0 0,0 0-1 0 0,0-1 1 0 0,0 1-1 0 0,0 0 1 0 0,0 0-1 0 0,0 0 1 0 0,0 0-1 0 0,-1 0 1 0 0,1 0-1 0 0,-1 0 1 0 0,1 0-1 0 0,-1 0 1 0 0,0 3-1 0 0,-1-3 72 0 0,-1-1 0 0 0,0 1-1 0 0,0-1 1 0 0,1 1 0 0 0,-1-1-1 0 0,0 0 1 0 0,-3 2 0 0 0,2-2-9 0 0,-10 7 63 0 0,-1-1 0 0 0,0-1 0 0 0,-25 7 1 0 0,-14 6-145 0 0,26-7-32 0 0,-224 87-265 0 0,199-80 38 0 0,49-18 96 0 0,3-1-262 0 0,0 0-112 0 0,0 0-985 0 0,4-2-4060 0 0,12-3-1741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58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72 24591 0 0,'-9'-24'1088'0'0,"4"10"224"0"0,-2-4-1048 0 0,4 5-264 0 0,3 13 0 0 0,0 0 0 0 0,0 0-912 0 0,18-3-240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0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770 108 455 0 0,'1'-2'1251'0'0,"1"0"-1038"0"0,10-10 3842 0 0,10-3-3490 0 0,-12 7-381 0 0,-8 7 54 0 0,18-25 3664 0 0,-19 25-3466 0 0,-1 1-149 0 0,0 0-60 0 0,-5 1-170 0 0,1 0 1 0 0,-1 0-1 0 0,1 0 1 0 0,0 1-1 0 0,-1 0 1 0 0,1 0-1 0 0,0 0 1 0 0,0 1-1 0 0,1-1 1 0 0,-8 6-1 0 0,2-1 113 0 0,7-6-106 0 0,0 1 0 0 0,-5 4 6 0 0,-26 19 144 0 0,23-16-202 0 0,0 0-12 0 0,2-2 0 0 0,1 0 0 0 0,0 0 0 0 0,1 1 0 0 0,-1 0 0 0 0,-5 10 0 0 0,11-17 0 0 0,-18 30 0 0 0,11-18 0 0 0,-1-1 0 0 0,0 0 0 0 0,-1 0 0 0 0,-13 12 0 0 0,-154 122 224 0 0,145-124-224 0 0,-7 5 0 0 0,15-7 16 0 0,9-8 28 0 0,-16 17-1 0 0,26-24-35 0 0,1 0 0 0 0,-1 1 1 0 0,1 0-1 0 0,0 0 0 0 0,1 0 0 0 0,-6 12 0 0 0,-29 72 56 0 0,27-52-64 0 0,-5 4 225 0 0,1-3 32 0 0,-7 34 151 0 0,9-26-364 0 0,-36 80 0 0 0,43-113-38 0 0,4-9-10 0 0,-6 13 27 0 0,2 1 0 0 0,-8 31-1 0 0,-10 33-22 0 0,21-74 78 0 0,1 1 1 0 0,0-1-1 0 0,0 0 0 0 0,1 1 0 0 0,0 0 0 0 0,1-1 0 0 0,0 1 0 0 0,0-1 0 0 0,3 13 1 0 0,1-5-10 0 0,-2-5 45 0 0,1-1 0 0 0,1 0 0 0 0,7 17 0 0 0,-8-20-96 0 0,1 0 1 0 0,0-1-1 0 0,0 1 1 0 0,1-1-1 0 0,0 0 1 0 0,0-1-1 0 0,0 1 1 0 0,1-1-1 0 0,0 0 1 0 0,1 0-1 0 0,-1-1 0 0 0,8 5 1 0 0,5 1 12 0 0,73 44 55 0 0,-71-41-85 0 0,-6-6 0 0 0,4 2 11 0 0,11 7 102 0 0,-20-10-23 0 0,0-2 0 0 0,12 6-1 0 0,2 0-28 0 0,0-2-1 0 0,1-1 0 0 0,0-2 1 0 0,0 0-1 0 0,46 4 0 0 0,-37-7-59 0 0,-18-1 37 0 0,-1-1-1 0 0,22-2 1 0 0,76-6 203 0 0,-65 2-147 0 0,43-5 186 0 0,-88 9-269 0 0,203-41 392 0 0,-201 40-401 0 0,8-2 21 0 0,1 1 0 0 0,21-3 0 0 0,-26 4-9 0 0,-1 1 1 0 0,0-1-1 0 0,13-5 0 0 0,-13 4-1 0 0,0 0 0 0 0,0 1 0 0 0,12-2 0 0 0,1 1 2 0 0,0-1 0 0 0,0-2 0 0 0,35-13 0 0 0,53-32 24 0 0,-84 39-26 0 0,-2-2-11 0 0,0-1 0 0 0,38-32 1 0 0,-54 41-4 0 0,27-24 190 0 0,-1-1-1 0 0,38-49 0 0 0,-36 34 107 0 0,-2-2 0 0 0,-2-1 0 0 0,39-83 0 0 0,-33 64-237 0 0,-21 42-10 0 0,13-32-1 0 0,4-6 150 0 0,-3 6-80 0 0,-8 14-30 0 0,5-11-32 0 0,-24 48-53 0 0,-1 0-1 0 0,0 0 1 0 0,0 0 0 0 0,-1 0 0 0 0,0 0-1 0 0,0-12 1 0 0,-1 8 16 0 0,0 0 1 0 0,-1 0-1 0 0,-2-12 0 0 0,2 19-15 0 0,0 0 0 0 0,-1-1-1 0 0,1 1 1 0 0,-1 0 0 0 0,0 0-1 0 0,0 0 1 0 0,0 0-1 0 0,-1 1 1 0 0,0-1 0 0 0,-4-5-1 0 0,-9-10-6 0 0,-15-22-1 0 0,-14-17 90 0 0,40 53-53 0 0,0-1 0 0 0,1 0 0 0 0,0 0 1 0 0,-7-14-1 0 0,-3-5-103 0 0,9 15 66 0 0,0 0 1 0 0,0-1-1 0 0,-4-15 0 0 0,-4-14 4 0 0,8 29 11 0 0,0 1-17 0 0,-1 0 1 0 0,0 1 0 0 0,-1 0-1 0 0,-7-9 1 0 0,3 5 21 0 0,10 12-18 0 0,0-1 1 0 0,0 1-1 0 0,0 0 0 0 0,0-1 0 0 0,-1 1 1 0 0,1 0-1 0 0,0 0 0 0 0,-1 0 0 0 0,1-1 1 0 0,-1 2-1 0 0,1-1 0 0 0,-1 0 0 0 0,0 0 1 0 0,-2-1-1 0 0,-3-1-25 0 0,-2-1 24 0 0,0 0 0 0 0,0 0 0 0 0,0 0 1 0 0,-1 1-1 0 0,-18-3 0 0 0,-49-2-48 0 0,19 3-9 0 0,-20-8 48 0 0,42 6 13 0 0,-43-3-1 0 0,67 9 0 0 0,-1 0 0 0 0,-24-6 0 0 0,33 6 0 0 0,2 2 0 0 0,-25-3 0 0 0,-19-6 0 0 0,43 8-5 0 0,-1-1-1 0 0,1 1 0 0 0,0 0 1 0 0,0 0-1 0 0,0 0 0 0 0,-1 1 1 0 0,1-1-1 0 0,0 1 0 0 0,0 0 1 0 0,-4 1-1 0 0,0 0-12 0 0,-42 10-398 0 0,4 1 224 0 0,41-12 177 0 0,0 0 0 0 0,0 0 0 0 0,1 1 0 0 0,-1-1-1 0 0,1 1 1 0 0,-1 0 0 0 0,-3 3 0 0 0,-10 5-18 0 0,0-1-134 0 0,0 2 1 0 0,1 0 0 0 0,0 1 0 0 0,0 1 0 0 0,-17 18 0 0 0,-19 17-963 0 0,28-29 428 0 0,-29 24-1622 0 0,45-30-2207 0 0,1-2 44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8839 0 0,'0'0'5115'0'0,"-1"0"-5060"0"0,1 0 1 0 0,-1-1-1 0 0,0 1 1 0 0,0 0-1 0 0,1 0 1 0 0,-1 0-1 0 0,0 0 1 0 0,1 0-1 0 0,-1 0 1 0 0,0 0-1 0 0,0 0 1 0 0,1 0-1 0 0,-1 0 1 0 0,0 1-1 0 0,0-1 1 0 0,0 1 65 0 0,0 0 1 0 0,0 0 0 0 0,0 0-1 0 0,0 0 1 0 0,0 0-1 0 0,1 0 1 0 0,-1 0-1 0 0,0 0 1 0 0,1 0-1 0 0,-1 1 1 0 0,1-1-1 0 0,-1 0 1 0 0,0 5 3342 0 0,4 5-3264 0 0,-2-7-111 0 0,7 40 8 0 0,1-5-106 0 0,61 259-156 0 0,-60-249 65 0 0,26 155-762 0 0,-7-35 1037 0 0,-27-157 44 0 0,-1-10 680 0 0,5 18-12131 0 0,-5-19 10152 0 0,1-1 50 0 0,8-1 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 11519 0 0,'0'0'528'0'0,"-1"0"-16"0"0,-23-6-64 0 0,23 6-265 0 0,0-1 1 0 0,0 1 0 0 0,1 0-1 0 0,-1 0 1 0 0,0-1-1 0 0,0 1 1 0 0,0 0-1 0 0,0 0 1 0 0,0 0-1 0 0,1 0 1 0 0,-1 0-1 0 0,0 0 1 0 0,0 0-1 0 0,0 1 1 0 0,-1-1-1 0 0,1 1 98 0 0,-1-1 0 0 0,1 0 0 0 0,-1 0 0 0 0,1 0 0 0 0,-1 0 0 0 0,1 0 0 0 0,-1-1-1 0 0,1 1 1 0 0,-1 0 0 0 0,1-1 0 0 0,0 1 0 0 0,-2-1 0 0 0,0 0-2 0 0,2 0-82 0 0,1 1-79 0 0,0 0-24 0 0,0 0-19 0 0,0 0-31 0 0,8 12-87 0 0,-3-5 48 0 0,-1 1 0 0 0,0 0 1 0 0,-1 0-1 0 0,0 1 0 0 0,0-1 0 0 0,-1 1 0 0 0,0-1 0 0 0,1 11 0 0 0,1 72 20 0 0,-3-54-32 0 0,-2 65-89 0 0,1 9-185 0 0,0-107 267 0 0,0 0 0 0 0,1 1 0 0 0,-1-1 0 0 0,1 0 0 0 0,2 5 0 0 0,-2-8 8 0 0,-1 1 0 0 0,0-1 0 0 0,0 0 0 0 0,1 1 0 0 0,-1-1 0 0 0,1 0-1 0 0,-1 0 1 0 0,1 0 0 0 0,0 1 0 0 0,0-1 0 0 0,-1 0 0 0 0,1 0 0 0 0,0 0 0 0 0,0 0 0 0 0,0 0 0 0 0,0-1 0 0 0,0 1 0 0 0,0 0 0 0 0,0 0 0 0 0,0-1 0 0 0,2 2 0 0 0,2 0-169 0 0,-4-1 70 0 0,-1-1 1 0 0,1 0-1 0 0,0 1 1 0 0,-1-1-1 0 0,1 0 1 0 0,0 0 0 0 0,-1 1-1 0 0,1-1 1 0 0,0 0-1 0 0,-1 0 1 0 0,1 0-1 0 0,0 0 1 0 0,0 0-1 0 0,-1 0 1 0 0,1 0-1 0 0,0 0 1 0 0,-1 0-1 0 0,1 0 1 0 0,0 0-1 0 0,0-1 1 0 0,-1 1-1 0 0,1 0 1 0 0,0 0-1 0 0,-1-1 1 0 0,1 1-1 0 0,-1-1 1 0 0,1 1-1 0 0,0 0 1 0 0,-1-1-1 0 0,1 1 1 0 0,-1-1 0 0 0,1 1-1 0 0,0-2 1 0 0,1 0 128 0 0,12-8-1359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117 684 1375 0 0,'-1'1'107'0'0,"-6"10"-734"0"0,-4 2 11073 0 0,9-12-10900 0 0,-1 0 1023 0 0,0 1 0 0 0,0-1 0 0 0,0 1-1 0 0,1 0 1 0 0,-1 0 0 0 0,0 0-1 0 0,1 0 1 0 0,-4 4 0 0 0,5-4 24 0 0,-1 1-226 0 0,2-3-378 0 0,0 0 0 0 0,0 0 0 0 0,0 1-1 0 0,0-1 1 0 0,0 0 0 0 0,0 0 0 0 0,-1 0 0 0 0,1 0 0 0 0,0 1 0 0 0,0-1 0 0 0,0 0 0 0 0,0 0 0 0 0,0 0 0 0 0,0 0 0 0 0,0 0 0 0 0,0 1 0 0 0,-1-1 0 0 0,1 0 0 0 0,0 0 0 0 0,0 0 0 0 0,0 0 0 0 0,0 0 0 0 0,-1 0 0 0 0,1 0 0 0 0,0 0 0 0 0,0 1 0 0 0,0-1 0 0 0,0 0 0 0 0,-1 0-1 0 0,1 0 1 0 0,0 0 0 0 0,0 0 0 0 0,0 0 0 0 0,-1 0 0 0 0,0-1 12 0 0,0 1 0 0 0,0-1 0 0 0,0 1 0 0 0,0-1 0 0 0,1 1 0 0 0,-1-1 0 0 0,0 0 0 0 0,0 1 0 0 0,0-1 0 0 0,1 0 0 0 0,-1 0 0 0 0,0 0 0 0 0,1 1 0 0 0,-1-1 0 0 0,0 0 0 0 0,1 0 0 0 0,0 0 0 0 0,-1 0 0 0 0,1 0 0 0 0,-1 0 0 0 0,1 0 0 0 0,0-2 0 0 0,-2-1 18 0 0,-6-16-82 0 0,0-1 1 0 0,2 0-1 0 0,0 0 1 0 0,1 0-1 0 0,1-1 1 0 0,1 1-1 0 0,1-1 1 0 0,1 0 0 0 0,1 0-1 0 0,1 0 1 0 0,5-30-1 0 0,2 13 209 0 0,2 1 0 0 0,25-65 0 0 0,-30 90-98 0 0,48-101 420 0 0,-45 101-435 0 0,0 0-1 0 0,0 0 1 0 0,1 1 0 0 0,1 0 0 0 0,0 1 0 0 0,14-13 0 0 0,-20 21-57 0 0,0 1-1 0 0,0-1 0 0 0,0 1 0 0 0,0 0 1 0 0,0 0-1 0 0,1 0 0 0 0,-1 1 0 0 0,0-1 1 0 0,1 1-1 0 0,-1 0 0 0 0,1 1 1 0 0,-1-1-1 0 0,1 1 0 0 0,0 0 0 0 0,-1 0 1 0 0,1 0-1 0 0,-1 1 0 0 0,1-1 1 0 0,-1 1-1 0 0,1 0 0 0 0,7 3 0 0 0,6 3 9 0 0,-1 0 0 0 0,0 1 0 0 0,31 20 0 0 0,-40-23 186 0 0,0 0 0 0 0,1-1 0 0 0,13 5 2203 0 0,-22-7-2272 0 0,-1 11-50 0 0,0-1 0 0 0,-2 1 0 0 0,1-1-1 0 0,-9 23 1 0 0,5-18-134 0 0,-6 34 0 0 0,-1 140-233 0 0,8-70 316 0 0,-3-55 200 0 0,7-58 71 0 0,-1-1 1 0 0,0-1-1 0 0,0 1 1 0 0,-1 0-1 0 0,1 0 1 0 0,-8 12-1 0 0,9-18 17 0 0,-9 6 271 0 0,8-7-535 0 0,-1 1 0 0 0,0-1 0 0 0,0 1 0 0 0,0-1 0 0 0,1 0 0 0 0,-1 0 1 0 0,0 0-1 0 0,0 0 0 0 0,0-1 0 0 0,0 1 0 0 0,-3-2 0 0 0,-22-2-44 0 0,25 4-13 0 0,1 0 0 0 0,0 0 0 0 0,0 0 0 0 0,-1 0 0 0 0,1 0 0 0 0,0 1 0 0 0,0-1-1 0 0,-1 1 1 0 0,1 0 0 0 0,0-1 0 0 0,0 1 0 0 0,0 0 0 0 0,0 0 0 0 0,0 1 0 0 0,0-1 0 0 0,0 0 0 0 0,-1 2 0 0 0,-1 0-53 0 0,1 1 0 0 0,0-1 1 0 0,0 0-1 0 0,0 1 1 0 0,0 0-1 0 0,0 0 1 0 0,-2 5-1 0 0,-1 4-255 0 0,0 1 0 0 0,-4 18 0 0 0,4-13 8 0 0,0 0 1 0 0,-13 24-1 0 0,18-41 1409 0 0,2-4-421 0 0,0-2-103 0 0,3-6-4103 0 0,4 14-1948 0 0,-4 12 5632 0 0,-5-14 1086 0 0,-4-16-541 0 0,4-8-612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92 1375 0 0,'-1'0'107'0'0,"-20"-15"652"0"0,17 12 639 0 0,1-1 0 0 0,0 1 0 0 0,0-1 1 0 0,0 0-1 0 0,1 0 0 0 0,-1-1 0 0 0,1 1 0 0 0,0 0 0 0 0,0-1 0 0 0,-1-4 0 0 0,-2-12-1764 0 0,4 15 420 0 0,-1 5 0 0 0,-3 12 54 0 0,0 21 125 0 0,4-11 6 0 0,1 0-1 0 0,2 0 1 0 0,0 0-1 0 0,0 0 1 0 0,8 23 0 0 0,35 102 678 0 0,-11-43-778 0 0,59 247-841 0 0,-86-329 897 0 0,1-1 0 0 0,12 22 1 0 0,4 9-16 0 0,-10-20-190 0 0,-6-14 17 0 0,-1 0 0 0 0,7 27 1 0 0,-12-35-22 0 0,-1-1 1 0 0,0 0 0 0 0,0 1-1 0 0,-1-1 1 0 0,0 0-1 0 0,0 1 1 0 0,-1-1-1 0 0,0 0 1 0 0,-3 10 0 0 0,4-16 59 0 0,0-1-19 0 0,0-1-1 0 0,0 0 1 0 0,0 1-1 0 0,0-1 1 0 0,0 0-1 0 0,0 0 1 0 0,0 1-1 0 0,0-1 1 0 0,0 0-1 0 0,0 1 1 0 0,0-1-1 0 0,-1 0 1 0 0,1 1-1 0 0,0-1 0 0 0,0 0 1 0 0,0 0-1 0 0,0 1 1 0 0,-1-1-1 0 0,1 0 1 0 0,0 0-1 0 0,0 1 1 0 0,0-1-1 0 0,-1 0 1 0 0,1 0-1 0 0,0 0 1 0 0,-1 1-1 0 0,1-1 1 0 0,0 0-1 0 0,0 0 1 0 0,-1 0-1 0 0,1 0 1 0 0,0 0-1 0 0,-1 0 1 0 0,1 0-1 0 0,0 1 1 0 0,-1-1-1 0 0,1 0 1 0 0,0 0-1 0 0,0 0 1 0 0,-1 0-1 0 0,1 0 1 0 0,0-1-1 0 0,-1 1 1 0 0,1 0-1 0 0,0 0 1 0 0,-1 0-1 0 0,1 0 0 0 0,0 0 1 0 0,-1 0-1 0 0,1 0 1 0 0,0-1-1 0 0,0 1 1 0 0,-1 0-1 0 0,1 0 1 0 0,0 0-1 0 0,-1-1 1 0 0,-16-12 351 0 0,12 7-456 0 0,-17-21-48 0 0,10 11 126 0 0,1 4 0 0 0,8 8 0 0 0,0 0 0 0 0,0 0 0 0 0,1 0 0 0 0,-1 0 0 0 0,1 0 0 0 0,-1 0 0 0 0,1-1 0 0 0,1 1 0 0 0,-1-1 0 0 0,-1-5 0 0 0,-1-6 9 0 0,1 1-1 0 0,0-1 1 0 0,1 1-1 0 0,1-1 1 0 0,1 0-1 0 0,0 0 1 0 0,1 0-1 0 0,0 0 1 0 0,6-23-1 0 0,36-129 123 0 0,-31 129-135 0 0,26-56 0 0 0,-34 84-1 0 0,4-8-53 0 0,-5 10 49 0 0,0 1 0 0 0,1 0 0 0 0,0-1 1 0 0,0 2-1 0 0,1-1 0 0 0,7-8 0 0 0,-1 6-4 0 0,-7 9 14 0 0,-1 1 0 0 0,2-1 13 0 0,-1 1 0 0 0,1 0 0 0 0,0 0 0 0 0,0 0 0 0 0,-1 0 0 0 0,1 1 0 0 0,0-1 0 0 0,-1 1 0 0 0,7 2 0 0 0,5 3 126 0 0,20 10 0 0 0,-24-11-83 0 0,1 1 0 0 0,-1-2 0 0 0,14 4 0 0 0,-19-6-35 0 0,0-1 1 0 0,1 0-1 0 0,-1-1 0 0 0,0 1 1 0 0,1-1-1 0 0,-1-1 0 0 0,0 0 0 0 0,10-1 1 0 0,-9-1 8 0 0,1 0 0 0 0,0 0 0 0 0,-1-1-1 0 0,0 0 1 0 0,0 0 0 0 0,0-1 0 0 0,13-10 0 0 0,-13 9-4 0 0,-6 4 394 0 0,-1 4-387 0 0,0-1-1 0 0,0 1 1 0 0,0 0-1 0 0,-1-1 1 0 0,1 1-1 0 0,0-1 1 0 0,-1 1-1 0 0,1 0 1 0 0,-1 0-1 0 0,1-1 1 0 0,-1 4-1 0 0,1-2 30 0 0,6 52 489 0 0,-6-42-499 0 0,0 0 1 0 0,1 0-1 0 0,1 0 1 0 0,5 18-1 0 0,-5-22-83 0 0,-1-4 7 0 0,0 0-1 0 0,0 0 1 0 0,1 0 0 0 0,4 7-1 0 0,7 10 120 0 0,-12-20 62 0 0,-1 0-93 0 0,4 6 0 0 0,-3-4-6 0 0,2 3-58 0 0,-2-4-59 0 0,-1 25-149 0 0,-1 1 67 0 0,1-13 145 0 0,-1-15-16 0 0,2 2 24 0 0,6 22 97 0 0,-7-23 120 0 0,0 3 81 0 0,0-1-1883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288 160 5527 0 0,'0'0'13264'0'0,"-1"-1"-13358"0"0,-12-8-147 0 0,3 2 34 0 0,-1 0 0 0 0,0 1 0 0 0,0 0 0 0 0,0 0 0 0 0,-1 1 0 0 0,-17-5 0 0 0,25 9 245 0 0,0-1 0 0 0,0 0 0 0 0,0 0 0 0 0,0 0 0 0 0,1 0 0 0 0,-1-1 0 0 0,1 0-1 0 0,0 1 1 0 0,-1-1 0 0 0,1 0 0 0 0,0-1 0 0 0,1 1 0 0 0,-1 0 0 0 0,-2-5 0 0 0,-25-28 135 0 0,27 33-166 0 0,-9-8-4 0 0,10 10-51 0 0,1 0 0 0 0,0 0 0 0 0,-1 0-1 0 0,1 0 1 0 0,-1 0 0 0 0,1 0 0 0 0,-1 1 0 0 0,0-1-1 0 0,1 1 1 0 0,-1-1 0 0 0,0 1 0 0 0,1 0 0 0 0,-1-1-1 0 0,0 1 1 0 0,0 0 0 0 0,1 0 0 0 0,-1 0 0 0 0,0 0-1 0 0,1 1 1 0 0,-1-1 0 0 0,0 0 0 0 0,0 1-1 0 0,1-1 1 0 0,-1 1 0 0 0,1 0 0 0 0,-1-1 0 0 0,-2 3-1 0 0,1-1 12 0 0,0 1-1 0 0,1-1 0 0 0,-1 0 0 0 0,1 1 0 0 0,0 0 0 0 0,0 0 0 0 0,0-1 1 0 0,0 1-1 0 0,0 0 0 0 0,1 1 0 0 0,-1-1 0 0 0,1 0 0 0 0,0 0 0 0 0,0 1 1 0 0,0-1-1 0 0,0 6 0 0 0,0 2 166 0 0,0 0-1 0 0,2 0 1 0 0,-1 0 0 0 0,1 0 0 0 0,1-1-1 0 0,4 17 1 0 0,-3-13-36 0 0,0 1 0 0 0,0 26-1 0 0,-3-26-87 0 0,-4 110-864 0 0,3-110 1173 0 0,1-1 0 0 0,2 31 2156 0 0,0-45-2004 0 0,1 1-413 0 0,-1-1-1 0 0,1 0 1 0 0,0 0-1 0 0,-1 0 1 0 0,1 0-1 0 0,-1 0 1 0 0,1-1-1 0 0,-1 1 1 0 0,1-1-1 0 0,-1 0 1 0 0,0 1-1 0 0,1-1 1 0 0,-1 0-1 0 0,0-1 1 0 0,1 1-1 0 0,-1 0 1 0 0,0-1 0 0 0,0 1-1 0 0,0-1 1 0 0,0 1-1 0 0,0-1 1 0 0,-1 0-1 0 0,1 0 1 0 0,0 0-1 0 0,0-2 1 0 0,7-8-84 0 0,-1 0 0 0 0,-1 0 1 0 0,7-17-1 0 0,-8 18-91 0 0,-4 6 82 0 0,1 0 1 0 0,-1 0 0 0 0,1 0 0 0 0,0 1-1 0 0,7-9 1 0 0,-5 9 158 0 0,-1-1-1 0 0,0 0 0 0 0,0 0 1 0 0,0 0-1 0 0,-1-1 1 0 0,4-6-1 0 0,-3 2-57 0 0,0-1 0 0 0,0-1 0 0 0,2-15 0 0 0,-4 17-50 0 0,-2 2-20 0 0,0 7-48 0 0,-8 10 141 0 0,6-5-33 0 0,0-1 1 0 0,1 0-1 0 0,-1 1 0 0 0,1-1 1 0 0,0 1-1 0 0,0 0 1 0 0,0-1-1 0 0,1 1 0 0 0,-1 0 1 0 0,1 0-1 0 0,0-1 0 0 0,0 1 1 0 0,0 4-1 0 0,1-6 105 0 0,0 0-97 0 0,3 6-35 0 0,-2-4 25 0 0,4 2-25 0 0,-4-5 1253 0 0,-1 1-1131 0 0,7 6-25 0 0,4 0-96 0 0,13 0-36 0 0,-22-7 0 0 0,-1-1-1 0 0,0 1 1 0 0,1-1 0 0 0,-1 1-1 0 0,1-1 1 0 0,-1 0 0 0 0,1 1-1 0 0,-1-1 1 0 0,1 0 0 0 0,-1-1-1 0 0,0 1 1 0 0,1 0 0 0 0,2-2-1 0 0,3 0-43 0 0,62-9-1680 0 0,-65 11 1404 0 0,0 0 0 0 0,0 1 0 0 0,-1-1 0 0 0,1 1 0 0 0,0 0-1 0 0,8 4 1 0 0,-6-3 268 0 0,1 1-63 0 0,-5-1 78 0 0,0-1 0 0 0,0 0 0 0 0,1-1-1 0 0,-1 1 1 0 0,0-1 0 0 0,0 1 0 0 0,1-1-1 0 0,4 0 1 0 0,-4 0 48 0 0,0 0 0 0 0,1 0 1 0 0,-1 0-1 0 0,0 0 0 0 0,0-1 0 0 0,0 1 0 0 0,-1-1 0 0 0,1 0 0 0 0,0-1 0 0 0,0 1 0 0 0,0-1 1 0 0,-1 1-1 0 0,1-1 0 0 0,-1 0 0 0 0,1 0 0 0 0,-1-1 0 0 0,0 1 0 0 0,0-1 0 0 0,0 0 0 0 0,0 1 1 0 0,0-1-1 0 0,-1-1 0 0 0,5-4 0 0 0,-2 1-79 0 0,-1 0 1 0 0,1 0-1 0 0,6-16 1 0 0,-5 2-4654 0 0,-4 3-1331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0,'0'0'16095'0'0,"2"1"-15930"0"0,0 0-158 0 0,-1-1 1 0 0,0 0-1 0 0,1 1 0 0 0,-1 0 0 0 0,1-1 0 0 0,-1 1 1 0 0,0 0-1 0 0,0 0 0 0 0,1-1 0 0 0,-1 1 1 0 0,0 0-1 0 0,0 0 0 0 0,0 0 0 0 0,0 1 0 0 0,0-1 1 0 0,0 0-1 0 0,0 0 0 0 0,1 3 0 0 0,0 1 4 0 0,2 1-13 0 0,0 0 0 0 0,-1 0 1 0 0,0 1-1 0 0,0-1 0 0 0,-1 1 0 0 0,3 10 0 0 0,6 45-26 0 0,-5-24 9 0 0,97 354 6 0 0,-66-270 14 0 0,5 7-3 0 0,-21-73 8 0 0,24 111 1 0 0,-41-139 32 0 0,-1-1 0 0 0,-2 49 0 0 0,-3-25 12 0 0,2-43-131 0 0,1-1-1 0 0,0 0 1 0 0,1 0 0 0 0,2 10 0 0 0,-4-17 62 0 0,1 2-150 0 0,1 1-110 0 0,-2-3 209 0 0,0 1-1 0 0,0-1 1 0 0,0 0-1 0 0,0 0 1 0 0,0 1 0 0 0,0-1-1 0 0,1 0 1 0 0,-1 0 0 0 0,0 0-1 0 0,0 1 1 0 0,0-1-1 0 0,0 0 1 0 0,0 0 0 0 0,0 0-1 0 0,1 0 1 0 0,-1 1-1 0 0,0-1 1 0 0,0 0 0 0 0,0 0-1 0 0,0 0 1 0 0,1 0 0 0 0,-1 0-1 0 0,0 0 1 0 0,0 1-1 0 0,0-1 1 0 0,1 0 0 0 0,-1 0-1 0 0,0 0 1 0 0,0 0-1 0 0,1 0 1 0 0,-1 0 0 0 0,0 0-1 0 0,0 0 1 0 0,3-2-393 0 0,-1 0 1 0 0,-1 0-1 0 0,1 0 1 0 0,0 0-1 0 0,-1 0 1 0 0,3-5-1 0 0,3-7-5334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1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39 823 3679 0 0,'-21'36'385'0'0,"9"-19"11684"0"0,6-14-11157 0 0,7-10-945 0 0,1 1 1 0 0,0-1 0 0 0,0 1-1 0 0,0-1 1 0 0,1 1 0 0 0,0 0-1 0 0,0 0 1 0 0,1 0 0 0 0,0 0 0 0 0,0 1-1 0 0,6-7 1 0 0,9-10 516 0 0,30-24 1 0 0,-41 38-248 0 0,39-31 1829 0 0,69-44 1 0 0,-50 38-968 0 0,7-12 311 0 0,100-100 0 0 0,-128 113-1111 0 0,-21 21-214 0 0,258-234-948 0 0,-278 253 25 0 0,7-5 558 0 0,-1 6-7201 0 0,0 2 211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0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90 1839 0 0,'0'0'83'0'0,"2"-2"-6"0"0,7-3-61 0 0,-1 0-5 0 0,-5 2 32 0 0,2-5-33 0 0,4-5-10 0 0,-8 12 0 0 0,4-13 0 0 0,-1 6 52 0 0,-2 6 215 0 0,-2 2 78 0 0,0 0 9 0 0,0 0 63 0 0,0 0 248 0 0,-2-10 2961 0 0,-4 14-3505 0 0,0 0-1 0 0,-1 0 1 0 0,0 0 0 0 0,0-1 0 0 0,-8 3 0 0 0,12-6-100 0 0,-12 11 11 0 0,15-11-32 0 0,-21 13 37 0 0,-19 7-10 0 0,14-1-27 0 0,13-12 3 0 0,9-3-1 0 0,-4 9 169 0 0,-18 24 32 0 0,16-26-133 0 0,-12 17-7 0 0,21-26-63 0 0,-1 0 0 0 0,1 0 0 0 0,0 0 0 0 0,0 0 0 0 0,-1 0 0 0 0,1 0 0 0 0,0 0 0 0 0,1 0 0 0 0,-1 0 0 0 0,0 0 0 0 0,0 3 0 0 0,0 2 0 0 0,0 3 0 0 0,1-7 0 0 0,-1 0 0 0 0,1 0-1 0 0,-1 0 1 0 0,1 0 0 0 0,-1 0-1 0 0,-1 3 1 0 0,-5 2 3 0 0,2-4 7 0 0,-2 6 33 0 0,6-6 1 0 0,-1 0 1 0 0,1 0-1 0 0,-1 0 1 0 0,0 0-1 0 0,0-1 1 0 0,0 1-1 0 0,-1-1 1 0 0,1 0-1 0 0,-1 1 1 0 0,0-1-1 0 0,0 0 1 0 0,-6 5-1 0 0,-5 3 417 0 0,-22 26-1 0 0,14-14-235 0 0,19-21-215 0 0,1-1-9 0 0,1 0 0 0 0,0 0 0 0 0,0-1 0 0 0,0 1 0 0 0,0 0 0 0 0,1 0 0 0 0,-1 1 1 0 0,0-1-1 0 0,0 0 0 0 0,0 0 0 0 0,1 0 0 0 0,-1 0 0 0 0,0 2 0 0 0,-5 9 42 0 0,-2 7 4 0 0,4-1-20 0 0,-5 24-27 0 0,0-15 0 0 0,-1-3 0 0 0,7-15 0 0 0,3-6 0 0 0,-1 0 0 0 0,1 0 0 0 0,-1-1 0 0 0,0 1 0 0 0,0 0 0 0 0,0-1 0 0 0,0 1 0 0 0,-3 3 0 0 0,-1 4 0 0 0,0-1 0 0 0,1 1 0 0 0,0 0 0 0 0,1 0 0 0 0,0 0 0 0 0,1 1 0 0 0,0-1 0 0 0,0 13 0 0 0,-3 10 0 0 0,0-9 0 0 0,3-1 0 0 0,1-8 0 0 0,1 35 54 0 0,0-38-44 0 0,1-1-10 0 0,1-2 0 0 0,7 8 0 0 0,-6-13 16 0 0,2 14 32 0 0,-4-13-48 0 0,5 24 0 0 0,-4-14 0 0 0,4 7 30 0 0,-2-14 0 0 0,-4-5-19 0 0,12 16 153 0 0,6 4-95 0 0,-16-19-54 0 0,6 3 34 0 0,0 0-38 0 0,-4-4 32 0 0,0-1-33 0 0,0 1 1 0 0,0-1-1 0 0,0 0 1 0 0,0 0 0 0 0,7 3-1 0 0,-3-3 60 0 0,-6-1 30 0 0,-2-1-11 0 0,3 1-3 0 0,38 9 203 0 0,-21-7-183 0 0,-17-4-83 0 0,0-1 4 0 0,0 2-9 0 0,0-1 0 0 0,0 0-1 0 0,-1 0 1 0 0,1 0 0 0 0,0 0 0 0 0,0-1 0 0 0,0 1-1 0 0,3-4 1 0 0,13-5 19 0 0,2 4-20 0 0,-17 5-11 0 0,1 0 0 0 0,-1 0 0 0 0,0 0 0 0 0,0-1 0 0 0,0 0 0 0 0,0 1-1 0 0,6-6 1 0 0,-8 6-6 0 0,-1 0 0 0 0,1-1 0 0 0,0 1 0 0 0,-1 0 0 0 0,1 0 0 0 0,0 0 0 0 0,0 0 0 0 0,-1 0 0 0 0,1 1 0 0 0,0-1 0 0 0,0 1 0 0 0,0-1 0 0 0,3 0 0 0 0,5-2 0 0 0,1-3 0 0 0,-9 5 0 0 0,20-9 0 0 0,1 3 0 0 0,-22 7 0 0 0,1-1 0 0 0,0 1 0 0 0,-1 0 0 0 0,1-1 0 0 0,-1 0 0 0 0,1 1 0 0 0,0-1 0 0 0,-1 0 0 0 0,0 0 0 0 0,1 0 0 0 0,1-1 0 0 0,1-1 0 0 0,13-3-2 0 0,-14 3 2 0 0,8-9 17 0 0,27-28 216 0 0,-24 26-233 0 0,0 0 0 0 0,29-20 0 0 0,-29 23 22 0 0,15-15 0 0 0,-4 3-2 0 0,-16 14-20 0 0,0 0 0 0 0,10-15 0 0 0,-11 15 0 0 0,-1 0 0 0 0,16-14 0 0 0,-20 20 6 0 0,0-1 0 0 0,0 0 0 0 0,0 0 0 0 0,0 0-1 0 0,-1 0 1 0 0,0 0 0 0 0,1-1 0 0 0,0-4 0 0 0,-2 9-5 0 0,0-3 8 0 0,1 0 0 0 0,-1 0 0 0 0,0 0 0 0 0,0-1 0 0 0,0 1 0 0 0,0 0 0 0 0,-1 0 0 0 0,1-1 0 0 0,-1-3 0 0 0,2-7 51 0 0,0 4 58 0 0,0-1 0 0 0,1-17 0 0 0,-2 18-15 0 0,0 1 0 0 0,0-1 0 0 0,1 1 0 0 0,3-10 1 0 0,2-7 93 0 0,-7 21-184 0 0,1 1 0 0 0,0 0 0 0 0,0 0 1 0 0,0 0-1 0 0,0 1 0 0 0,1-1 0 0 0,-1 0 1 0 0,1 0-1 0 0,0 1 0 0 0,4-6 0 0 0,-5 8-13 0 0,1-1 0 0 0,-1 0 0 0 0,1 0 0 0 0,-1 0 0 0 0,0 0 0 0 0,1 0 0 0 0,-1 0 0 0 0,0 0 0 0 0,-1 0 0 0 0,1 0 0 0 0,0-1 0 0 0,0 1 0 0 0,-1 0 0 0 0,1-4 0 0 0,-1 4 0 0 0,1-1 0 0 0,-1 1 0 0 0,1 0 0 0 0,0 0 0 0 0,0-1 0 0 0,0 1 0 0 0,0 0 0 0 0,0 0 0 0 0,0 0 0 0 0,1 0 0 0 0,-1 0 0 0 0,1 0 0 0 0,2-2 0 0 0,12-16 0 0 0,-9 9 0 0 0,-5 10 0 0 0,-1 0 0 0 0,0-1 0 0 0,0 1 0 0 0,-1-1 0 0 0,1 1 0 0 0,0-1 0 0 0,0 1 0 0 0,-1-1 0 0 0,1 0 0 0 0,-1 1 0 0 0,1-1 0 0 0,-1 0 0 0 0,0 1 0 0 0,1-3 0 0 0,2-6 0 0 0,4 1 0 0 0,-5-3 0 0 0,-1 9 3 0 0,-1-2-7 0 0,-6-11 59 0 0,0 7-45 0 0,3 7-8 0 0,2 1-1 0 0,-1-1 0 0 0,0 0 0 0 0,0 0 1 0 0,0 0-1 0 0,1 0 0 0 0,0-1 1 0 0,-1 1-1 0 0,1 0 0 0 0,-2-4 1 0 0,1 0 37 0 0,1 4-39 0 0,0 0 1 0 0,1 0 0 0 0,-1 0 0 0 0,0 0 0 0 0,1 0-1 0 0,-1 0 1 0 0,1 0 0 0 0,-1 0 0 0 0,1 0 0 0 0,0 0-1 0 0,0 0 1 0 0,0 0 0 0 0,1-3 0 0 0,-1 2-1 0 0,0 0 0 0 0,1-1 0 0 0,-1 1 0 0 0,0 0-1 0 0,-1-1 1 0 0,0-4 0 0 0,1 6 0 0 0,0-1 0 0 0,-1 1 0 0 0,1-1 0 0 0,-1 0 0 0 0,0 1 0 0 0,1-1 0 0 0,-3-3 0 0 0,0-3 0 0 0,4 2 0 0 0,-1 4 0 0 0,0 1 0 0 0,0-1 0 0 0,-1 0 0 0 0,1 1 0 0 0,-1-1 0 0 0,1 1 0 0 0,-1-1 0 0 0,0 1 0 0 0,-1-3 0 0 0,-2-9 2 0 0,3 11-6 0 0,-6-12 73 0 0,7 14-59 0 0,-1 0 0 0 0,0 0 0 0 0,0-1 0 0 0,0 1 0 0 0,0 0 0 0 0,0 0 0 0 0,0 0 0 0 0,0 0 0 0 0,0 0 0 0 0,-1 0 1 0 0,1 0-1 0 0,0 0 0 0 0,-2 0 0 0 0,2 1-7 0 0,-8-3 10 0 0,-2 5-13 0 0,4 0 0 0 0,2-1 0 0 0,0 0 0 0 0,-1 0 0 0 0,1 0 0 0 0,-9-1 0 0 0,-18 2 0 0 0,25-1 0 0 0,3-1 0 0 0,1 1 0 0 0,-1-1 0 0 0,0 0 0 0 0,1 0 0 0 0,-1-1 0 0 0,-6 0 0 0 0,-1-2 0 0 0,-13-5 11 0 0,11 2 18 0 0,-7-13-7 0 0,7 6-20 0 0,8 7-2 0 0,4 4 0 0 0,0 0 0 0 0,0 1 0 0 0,0-1 0 0 0,-1 0 0 0 0,1 1 0 0 0,-1-1 0 0 0,1 1 0 0 0,-1 0 0 0 0,-2-2 0 0 0,0 0-3 0 0,0 1 0 0 0,0-1 0 0 0,-1 1 1 0 0,-5-2-1 0 0,0 2-67 0 0,1 1-4 0 0,5 1-17 0 0,-5-1 31 0 0,0 0 16 0 0,8 2 28 0 0,1-1 0 0 0,-1 0 0 0 0,0 1 0 0 0,1-1 0 0 0,-1 0 0 0 0,1 1 1 0 0,-1-1-1 0 0,1 0 0 0 0,-1 1 0 0 0,1-1 0 0 0,0 1 0 0 0,-1-1 0 0 0,1 1 0 0 0,-1 0 0 0 0,1-1 0 0 0,0 1 0 0 0,-1-1 1 0 0,1 2-1 0 0,-1-1-31 0 0,-3 6-147 0 0,0 0 1 0 0,0 0-1 0 0,0 0 1 0 0,1 0-1 0 0,-2 9 1 0 0,-3 4-1049 0 0,0-1-3053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0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4431 0 0,'0'0'200'0'0,"1"-2"-8"0"0,1-7-152 0 0,11-33 992 0 0,-13 41-721 0 0,0 1-172 0 0,0 0-65 0 0,8-11 10 0 0,-4 6 4 0 0,1 1-1 0 0,-1-1 1 0 0,1 1-1 0 0,0 0 0 0 0,0 1 1 0 0,0-1-1 0 0,1 1 1 0 0,10-5-1 0 0,0 2 788 0 0,31-9-1 0 0,-40 13-725 0 0,0 0 0 0 0,1 1-1 0 0,-1-1 1 0 0,1 2-1 0 0,0-1 1 0 0,-1 1-1 0 0,1 0 1 0 0,12 2 0 0 0,-11-2-64 0 0,1 1 0 0 0,-1-1 1 0 0,0-1-1 0 0,1 0 0 0 0,16-4 0 0 0,16-1 73 0 0,96-14 194 0 0,-66 8-223 0 0,33-4 8 0 0,283-30 22 0 0,-361 45-159 0 0,52-1 0 0 0,86 6 0 0 0,-105 2-26 0 0,-22-4-65 0 0,0 2 0 0 0,-1 1 1 0 0,49 14-1 0 0,-44 0-3566 0 0,-28-12 303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8143 0 0,'0'0'374'0'0,"-1"-2"-6"0"0,-6-10-168 0 0,4 8 40 0 0,-2-1 200 0 0,3 4-494 0 0,2 1 13 0 0,0 0 94 0 0,0 0 59 0 0,0 0 82 0 0,0 0 8 0 0,0 0-2 0 0,0 0-1 0 0,0 0-6 0 0,2 1-1 0 0,5 3-4 0 0,0 0 0 0 0,-1 0-1 0 0,1-1 1 0 0,1 0-1 0 0,-1 0 1 0 0,0-1 0 0 0,11 2-1 0 0,19 8 110 0 0,-25-9-242 0 0,0 0 1 0 0,1 0-1 0 0,18 1 1 0 0,1 0 0 0 0,-5 1 53 0 0,0-2 0 0 0,40 0 0 0 0,27 3 165 0 0,-35-2-145 0 0,-1 1-55 0 0,23 1 22 0 0,282 3 288 0 0,-91-7 69 0 0,-81-4-284 0 0,-65 4-80 0 0,129 6-21 0 0,-14 4-14 0 0,-107-7-55 0 0,295 21 12 0 0,-339-19 43 0 0,-30-2-54 0 0,85-4-1 0 0,22-6 247 0 0,-90 4-58 0 0,16 3 147 0 0,-67 1-247 0 0,0-2 0 0 0,0-1-1 0 0,0-1 1 0 0,49-9 0 0 0,-66 8-434 0 0,1 0 0 0 0,-1 1-1 0 0,18-1 1 0 0,-27 2-229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56 1375 0 0,'-1'-2'107'0'0,"0"-5"419"0"0,-2-7-1075 0 0,2 9 4311 0 0,2 1 3802 0 0,-2 5-7458 0 0,-4 8-42 0 0,1 3-52 0 0,3 2-12 0 0,4 1 0 0 0,3 4 4 0 0,-3-17-7 0 0,-1-1-16 0 0,-1 0 13 0 0,0 0 1 0 0,0-1 0 0 0,0 1-1 0 0,0 0 1 0 0,0-1-1 0 0,1 1 1 0 0,-1-1 0 0 0,0 1-1 0 0,0-1 1 0 0,0 0 0 0 0,1 1-1 0 0,-1-1 1 0 0,0 0-1 0 0,0 0 1 0 0,0 0 0 0 0,1 0-1 0 0,1 0 1 0 0,18-3-64 0 0,-7-1 89 0 0,6-2 138 0 0,28-11 0 0 0,52-20 1034 0 0,-79 29-933 0 0,-1 1-1 0 0,1 1 0 0 0,0 1 1 0 0,0 1-1 0 0,1 1 0 0 0,31-1 1 0 0,0 4 115 0 0,77 11 1 0 0,-73-8-331 0 0,14 3 2 0 0,48 13-46 0 0,255 33 0 0 0,62-41-5 0 0,-95-6 64 0 0,39 3-49 0 0,28 21-10 0 0,-359-23 0 0 0,6 1 5 0 0,-19-2-79 0 0,1-2 1 0 0,52 0-1 0 0,-84-4 53 0 0,27-1-442 0 0,-1 1 0 0 0,47 5 0 0 0,-64-3-75 0 0,1 0 0 0 0,0-2 1 0 0,-1 1-1 0 0,19-5 1 0 0,12 0-853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80 8287 0 0,'3'0'382'0'0,"9"-4"-176"0"0,0 1 1 0 0,0-1-1 0 0,-1-1 1 0 0,1 0-1 0 0,-1-1 1 0 0,13-9-1 0 0,-23 15-150 0 0,-1 0 0 0 0,1-1 0 0 0,-1 1 0 0 0,1 0 0 0 0,-1-1 0 0 0,1 1 0 0 0,-1-1 0 0 0,0 1-1 0 0,1 0 1 0 0,-1-1 0 0 0,0 1 0 0 0,1-1 0 0 0,-1 1 0 0 0,0-1 0 0 0,0 1 0 0 0,1-1 0 0 0,-1 1 0 0 0,0-1 0 0 0,0 1 0 0 0,0-1 0 0 0,0 0 0 0 0,0 1 0 0 0,0-1-1 0 0,0 1 1 0 0,0-1 0 0 0,0 1 0 0 0,0-1 0 0 0,0 1 0 0 0,0-1 0 0 0,0 0 0 0 0,0 1 0 0 0,0-1 0 0 0,-1 1 0 0 0,1-1 0 0 0,0 1 0 0 0,0-1 0 0 0,-1 1 0 0 0,1-1 0 0 0,0 1-1 0 0,-1-1 1 0 0,1 1 0 0 0,0 0 0 0 0,-1-1 0 0 0,1 1 0 0 0,-1 0 0 0 0,1-1 0 0 0,0 1 0 0 0,-1 0 0 0 0,0-1 0 0 0,-2-1-10 0 0,1 0 0 0 0,-1 1 0 0 0,0-1 0 0 0,0 1 0 0 0,0 0 0 0 0,1 0 0 0 0,-5-1 0 0 0,0 1 87 0 0,1 0-1 0 0,-1 1 0 0 0,1 0 0 0 0,-1 0 1 0 0,0 1-1 0 0,1-1 0 0 0,-1 2 0 0 0,1-1 1 0 0,0 1-1 0 0,-1 0 0 0 0,1 0 0 0 0,0 0 1 0 0,-7 5-1 0 0,-9 5-43 0 0,0 1 1 0 0,-20 17-1 0 0,-96 82 953 0 0,120-94-855 0 0,0 0 0 0 0,1 2 0 0 0,0 0-1 0 0,-24 40 1 0 0,39-55-187 0 0,-1 0 0 0 0,1 0 0 0 0,0 0 0 0 0,1 0 0 0 0,-1 0 0 0 0,1 0 0 0 0,0 0 0 0 0,0 1 0 0 0,0 7 0 0 0,1-12 0 0 0,0 0 0 0 0,0 1 0 0 0,0-1 0 0 0,0 1 0 0 0,1-1 0 0 0,-1 1 0 0 0,0-1 0 0 0,1 0 0 0 0,-1 1 0 0 0,1-1 0 0 0,-1 1 0 0 0,1-1 0 0 0,0 0 0 0 0,0 0 0 0 0,-1 1 0 0 0,1-1 0 0 0,0 0 0 0 0,0 0 0 0 0,0 0 0 0 0,0 0 0 0 0,0 0 0 0 0,1 0 0 0 0,-1 0 0 0 0,0-1 0 0 0,0 1 0 0 0,1 0 0 0 0,-1-1 0 0 0,0 1 0 0 0,1-1 0 0 0,-1 1 0 0 0,0-1 0 0 0,1 1 0 0 0,-1-1 0 0 0,1 0 0 0 0,-1 0 0 0 0,1 0 0 0 0,-1 0 0 0 0,3 0 0 0 0,2-1 10 0 0,-1 1 0 0 0,1-1 1 0 0,0 0-1 0 0,-1-1 0 0 0,1 1 0 0 0,-1-1 0 0 0,0 0 0 0 0,10-6 0 0 0,39-27 280 0 0,-46 30-228 0 0,166-128-14 0 0,-171 130-65 0 0,8-5 1004 0 0,-11 8-976 0 0,1 0 1 0 0,-1 0-1 0 0,0 0 1 0 0,0 0-1 0 0,0 0 1 0 0,1 0-1 0 0,-1 0 1 0 0,0 0 0 0 0,0 0-1 0 0,1 0 1 0 0,-1 0-1 0 0,0 0 1 0 0,0 0-1 0 0,0 1 1 0 0,1-1-1 0 0,-1 0 1 0 0,0 0-1 0 0,0 0 1 0 0,0 0-1 0 0,0 0 1 0 0,1 0-1 0 0,-1 1 1 0 0,0-1-1 0 0,0 0 1 0 0,0 0-1 0 0,0 0 1 0 0,0 0-1 0 0,0 1 1 0 0,1-1-1 0 0,-1 0 1 0 0,0 0-1 0 0,0 0 1 0 0,0 1-1 0 0,0-1 1 0 0,0 0-1 0 0,0 0 1 0 0,0 1-1 0 0,0-1 1 0 0,0 0 0 0 0,0 0-1 0 0,0 0 1 0 0,0 1-1 0 0,0-1 1 0 0,0 0-1 0 0,0 0 1 0 0,0 0-1 0 0,0 1 1 0 0,0-1-1 0 0,0 0 1 0 0,-1 1-1 0 0,0 9-11 0 0,0 0 0 0 0,-2 0 0 0 0,1 0 0 0 0,-1 0 0 0 0,0 0 0 0 0,-6 11 0 0 0,2-3 0 0 0,-38 88 0 0 0,44-97-13 0 0,4-7-82 0 0,3-5-658 0 0,9-7-3730 0 0,2-4-1565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14655 0 0,'-2'1'82'0'0,"-2"0"48"0"0,1 1-1 0 0,-1 0 0 0 0,1 0 0 0 0,0 0 0 0 0,-1 1 0 0 0,1-1 0 0 0,0 1 0 0 0,0 0 0 0 0,1-1 1 0 0,-1 1-1 0 0,1 0 0 0 0,-1 1 0 0 0,1-1 0 0 0,0 0 0 0 0,-2 6 0 0 0,3-8 479 0 0,1-1 28 0 0,0 0-60 0 0,0 0-266 0 0,0 0-112 0 0,0 1-173 0 0,0 0-1 0 0,0 0 1 0 0,1 0-1 0 0,-1 0 1 0 0,1 0-1 0 0,-1 0 1 0 0,0-1 0 0 0,1 1-1 0 0,0 0 1 0 0,-1 0-1 0 0,1-1 1 0 0,-1 1-1 0 0,1 0 1 0 0,0-1-1 0 0,-1 1 1 0 0,1 0-1 0 0,1 0 1 0 0,17 10 129 0 0,-14-8-122 0 0,5 5 57 0 0,0 0 1 0 0,0 0-1 0 0,-1 1 0 0 0,-1 0 0 0 0,1 1 0 0 0,7 11 0 0 0,12 13 102 0 0,6 6-24 0 0,-17-19-123 0 0,2 0 1 0 0,40 35-1 0 0,-40-41-72 0 0,1-1-1 0 0,0 0 1 0 0,1-2 0 0 0,0 0-1 0 0,1-1 1 0 0,0-2 0 0 0,33 11-1 0 0,-14-10-446 0 0,53 5-1 0 0,-74-13 208 0 0,1-1 0 0 0,-1-1 0 0 0,0-1-1 0 0,35-5 1 0 0,-45 4-1340 0 0,-10 2 668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13823 0 0,'0'0'630'0'0,"0"0"-13"0"0,0 2-393 0 0,-178 407-201 0 0,159-370-21 0 0,-76 137-84 0 0,76-146 337 0 0,-1-1 1 0 0,-2-1-1 0 0,-39 40 0 0 0,52-59-356 0 0,0-1 1 0 0,-1-1 0 0 0,1 1-1 0 0,-1-2 1 0 0,-1 1-1 0 0,1-2 1 0 0,-1 1-1 0 0,-17 5 1 0 0,13-9-3719 0 0,2-5-1149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80 339 6447 0 0,'0'0'298'0'0,"0"0"-10"0"0,-1 1-188 0 0,-5 2-473 0 0,3-1 708 0 0,0 0-1 0 0,0 0 1 0 0,-1 0-1 0 0,1-1 1 0 0,-1 1-1 0 0,-4 0 1 0 0,6-1-121 0 0,0-1 1 0 0,1 0-1 0 0,-1 0 0 0 0,0 0 1 0 0,1 0-1 0 0,-1-1 1 0 0,0 1-1 0 0,1 0 0 0 0,-1-1 1 0 0,0 1-1 0 0,1-1 1 0 0,-1 0-1 0 0,1 1 0 0 0,-1-1 1 0 0,1 0-1 0 0,-1 0 1 0 0,1 0-1 0 0,-2-1 0 0 0,2 1-93 0 0,-1-1 0 0 0,1 0-1 0 0,0 1 1 0 0,0-1 0 0 0,0 0 0 0 0,0 0-1 0 0,0 1 1 0 0,0-1 0 0 0,1 0 0 0 0,-1 0-1 0 0,0 0 1 0 0,1 0 0 0 0,0 0-1 0 0,-1 0 1 0 0,1 0 0 0 0,0 0 0 0 0,0-3-1 0 0,4-35 302 0 0,-3 32-339 0 0,1 0 1 0 0,1 0-1 0 0,-1 0 1 0 0,1 1-1 0 0,0-1 1 0 0,1 1 0 0 0,0 0-1 0 0,0 0 1 0 0,1 0-1 0 0,5-6 1 0 0,0 2 53 0 0,0 1 0 0 0,0 0 1 0 0,1 1-1 0 0,21-15 0 0 0,-17 14-137 0 0,3-3 0 0 0,1 1 0 0 0,0 1 0 0 0,1 1 0 0 0,25-10 0 0 0,-9 8 0 0 0,54-10 0 0 0,-71 18 0 0 0,1 2 0 0 0,0 0 0 0 0,0 1 0 0 0,30 3 0 0 0,-43-2 15 0 0,0 1 0 0 0,0 1 0 0 0,-1-1 0 0 0,1 1 0 0 0,-1 0 1 0 0,10 5-1 0 0,-14-6-3 0 0,0-1 1 0 0,0 1-1 0 0,-1 0 1 0 0,1 1-1 0 0,-1-1 1 0 0,1 0-1 0 0,-1 0 1 0 0,1 1-1 0 0,-1-1 1 0 0,0 1-1 0 0,0-1 0 0 0,1 1 1 0 0,-1-1-1 0 0,0 1 1 0 0,0 0-1 0 0,-1 0 1 0 0,1-1-1 0 0,0 1 1 0 0,-1 0-1 0 0,1 0 1 0 0,-1 0-1 0 0,1 0 1 0 0,-1 0-1 0 0,0 0 1 0 0,0 0-1 0 0,0 3 1 0 0,-1 2 163 0 0,0 0 1 0 0,-1-1-1 0 0,0 0 1 0 0,0 1-1 0 0,0-1 1 0 0,-1 0-1 0 0,-6 11 0 0 0,-31 39 47 0 0,29-42-252 0 0,-20 23 29 0 0,-2-2 0 0 0,-49 40 0 0 0,-1 2 0 0 0,53-46-134 0 0,-2-1 1 0 0,-47 34-1 0 0,52-43-561 0 0,22-16 435 0 0,1-1 1 0 0,-1 0-1 0 0,0-1 1 0 0,0 1-1 0 0,-1-1 1 0 0,1 0-1 0 0,-1 0 1 0 0,-9 3-1 0 0,12-5 209 0 0,0 0-650 0 0,1 0-4489 0 0,2-1 852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11975 0 0,'0'0'547'0'0,"0"0"-11"0"0,0 0-271 0 0,0 0 133 0 0,0 0 91 0 0,0 0 20 0 0,0 0-66 0 0,-9-9-278 0 0,5 7-145 0 0,0 0 0 0 0,0 1 0 0 0,0-1 0 0 0,0 1 0 0 0,0 0 0 0 0,0 0 0 0 0,0 0 0 0 0,-1 1 0 0 0,1-1 0 0 0,0 1 0 0 0,0 0 0 0 0,-1 0 0 0 0,1 1 0 0 0,0-1 0 0 0,-5 2 0 0 0,3 0 51 0 0,1 0-1 0 0,-1 1 0 0 0,1-1 1 0 0,0 1-1 0 0,0 0 1 0 0,0 0-1 0 0,0 1 0 0 0,0-1 1 0 0,-7 8-1 0 0,-1 4 101 0 0,1-1 0 0 0,1 2-1 0 0,1-1 1 0 0,0 1 0 0 0,-14 31-1 0 0,15-27-170 0 0,1 1 0 0 0,-8 31 0 0 0,13-41 0 0 0,1 1 0 0 0,0 0 0 0 0,1 0 0 0 0,0 0 0 0 0,1 0 0 0 0,1 14 0 0 0,-1-25 13 0 0,0 1 0 0 0,0-1 0 0 0,0 0 0 0 0,0 0 0 0 0,1 0 0 0 0,-1 0 1 0 0,0 1-1 0 0,1-1 0 0 0,-1 0 0 0 0,1 0 0 0 0,-1 0 0 0 0,1 0 0 0 0,0 0 0 0 0,-1 0 0 0 0,1 0 0 0 0,0 0 0 0 0,0 0 0 0 0,-1-1 0 0 0,1 1 0 0 0,0 0 0 0 0,0 0 0 0 0,0-1 0 0 0,2 2 0 0 0,-1-1 33 0 0,0-1 0 0 0,0 0 0 0 0,-1 0 0 0 0,1 1 1 0 0,0-1-1 0 0,0 0 0 0 0,0 0 0 0 0,-1-1 0 0 0,1 1 0 0 0,0 0 0 0 0,0-1 0 0 0,0 1 0 0 0,-1-1 0 0 0,3 0 0 0 0,4-3 160 0 0,0 0-1 0 0,0-1 1 0 0,0 0 0 0 0,14-11-1 0 0,30-35-209 0 0,-22 20-377 0 0,-17 19 154 0 0,-1-1-1 0 0,0-1 1 0 0,-1 1 0 0 0,-1-2 0 0 0,0 0-1 0 0,10-21 1 0 0,-15 23 227 0 0,-5 3 0 0 0,0 9 0 0 0,0 1 0 0 0,0-1 0 0 0,0 1 0 0 0,-1 0 0 0 0,1-1 0 0 0,0 1 0 0 0,0 0 0 0 0,0 0 0 0 0,-1-1 0 0 0,1 1 0 0 0,0 0 0 0 0,0-1 0 0 0,-1 1 0 0 0,1 0 0 0 0,0 0 0 0 0,-1-1 0 0 0,1 1 0 0 0,0 0 0 0 0,-1 0 0 0 0,1 0 0 0 0,-1-1 0 0 0,-1 2-1 0 0,-1 1 0 0 0,1-1-1 0 0,0 0 1 0 0,-1 1 0 0 0,1-1 0 0 0,0 1-1 0 0,0-1 1 0 0,0 1 0 0 0,0 0-1 0 0,1 0 1 0 0,-3 2 0 0 0,0 0-56 0 0,-6 8-425 0 0,0 1-1 0 0,1 0 1 0 0,0 0 0 0 0,1 0-1 0 0,1 1 1 0 0,-6 15-1 0 0,-2 1-2320 0 0,15-30-1289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16 510 11975 0 0,'0'0'547'0'0,"0"0"-11"0"0,0 0-271 0 0,0 0 133 0 0,0 0 91 0 0,-6-5 1044 0 0,4-2-1075 0 0,0 0 0 0 0,1 0-1 0 0,0 0 1 0 0,-1-13 0 0 0,1 13-187 0 0,1-5 57 0 0,0 0-1 0 0,0 1 0 0 0,1-1 1 0 0,0 0-1 0 0,1 1 1 0 0,6-20-1 0 0,29-65 635 0 0,-28 73-1048 0 0,0 5-150 0 0,1 0 1 0 0,0 1-1 0 0,1 0 0 0 0,1 0 0 0 0,1 2 1 0 0,0-1-1 0 0,1 1 0 0 0,1 1 0 0 0,0 1 0 0 0,1 0 1 0 0,23-14-1 0 0,-30 21-753 0 0,1 1 1 0 0,16-6 0 0 0,-6 4-4810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 10135 0 0,'0'0'231'0'0,"0"0"29"0"0,1-1 19 0 0,-1 0-256 0 0,0 1 0 0 0,0 0 0 0 0,1-1 0 0 0,-1 1 0 0 0,0 0 0 0 0,0-1 0 0 0,0 1 0 0 0,0 0 0 0 0,0-1 0 0 0,1 1 0 0 0,-1 0 0 0 0,0-1 0 0 0,0 1 0 0 0,0-1 0 0 0,0 1 0 0 0,0 0 0 0 0,0-1 0 0 0,0 1 0 0 0,0 0 0 0 0,-1-1 0 0 0,1 1 0 0 0,0 0 0 0 0,0-1 0 0 0,0 1 0 0 0,0 0 0 0 0,0-1 0 0 0,-1 1 0 0 0,1-1 0 0 0,-10 2 1320 0 0,-16 13 968 0 0,23-12-2234 0 0,-73 51-77 0 0,37-25 0 0 0,27-18 186 0 0,1 1 0 0 0,0-1 0 0 0,0 2 0 0 0,1 0 0 0 0,1 0 0 0 0,-10 17 0 0 0,9-14-24 0 0,-6 12 430 0 0,13-17-576 0 0,4 0-16 0 0,-1-9 0 0 0,1 0 0 0 0,0 0 0 0 0,0-1 0 0 0,0 1 0 0 0,0 0 0 0 0,0-1 0 0 0,0 1 0 0 0,0 0 0 0 0,0-1 0 0 0,0 1 0 0 0,0-1 0 0 0,0 0 0 0 0,0 1 0 0 0,1-1 0 0 0,-1 0 0 0 0,0 0 0 0 0,0 1 0 0 0,0-1 0 0 0,3 0 0 0 0,25-1 0 0 0,-27 1 0 0 0,12-3 268 0 0,0 0 1 0 0,-1 0-1 0 0,1-1 0 0 0,-1-1 0 0 0,14-6 0 0 0,12-5 171 0 0,-31 14-439 0 0,1-2 0 0 0,-1 1 0 0 0,0-1 0 0 0,0 0 0 0 0,0-1 0 0 0,-1 0 0 0 0,0 0 0 0 0,0-1 0 0 0,0 0 0 0 0,0 0 0 0 0,6-9 0 0 0,5-5 0 0 0,-18 20 0 0 0,0 0 0 0 0,0 0 0 0 0,0 0 0 0 0,0-1 0 0 0,0 1 0 0 0,0 0 0 0 0,0 0 0 0 0,0 0 0 0 0,0 0 0 0 0,0 0 0 0 0,0 0 0 0 0,0-1 0 0 0,0 1 0 0 0,0 0 0 0 0,0 0 0 0 0,0 0 0 0 0,0 0 0 0 0,1 0 0 0 0,-1 0 0 0 0,0 0 0 0 0,0 0 0 0 0,0 0 0 0 0,0-1 0 0 0,0 1 0 0 0,0 0 0 0 0,0 0 0 0 0,0 0 0 0 0,1 0 0 0 0,-1 0 0 0 0,0 0 0 0 0,0 0 0 0 0,0 0 0 0 0,0 0 0 0 0,0 0 0 0 0,0 0 0 0 0,1 0 0 0 0,-1 0 0 0 0,0 0 0 0 0,0 0 0 0 0,0 0 0 0 0,0 0 0 0 0,0 0 0 0 0,0 0 0 0 0,0 0 0 0 0,1 0 0 0 0,-1 0 0 0 0,0 0 0 0 0,0 0 0 0 0,0 0 0 0 0,0 0 0 0 0,0 1 0 0 0,0-1 0 0 0,0 0 0 0 0,1 0 0 0 0,-1 0 0 0 0,0 0 0 0 0,0 0 0 0 0,0 0 0 0 0,0 0 0 0 0,0 0 0 0 0,0 0 0 0 0,0 1 0 0 0,0-1 0 0 0,0 0 0 0 0,0 0 0 0 0,0 0 0 0 0,0 0 0 0 0,0 0 0 0 0,0 1 0 0 0,0 5 0 0 0,0-6 0 0 0,0 0 0 0 0,-11 49-175 0 0,1-19-3398 0 0,10-28-2223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11975 0 0,'0'0'267'0'0,"0"0"42"0"0,0 0 17 0 0,0 0-28 0 0,1-2-196 0 0,44-38-114 0 0,-26 24 484 0 0,27-30 1 0 0,-31 29 277 0 0,1 1 0 0 0,1 1 0 0 0,23-18 0 0 0,-38 31-714 0 0,1 1-1 0 0,0-1 1 0 0,0 1 0 0 0,0 0 0 0 0,-1 0-1 0 0,1 0 1 0 0,0 0 0 0 0,0 1 0 0 0,0-1 0 0 0,1 1-1 0 0,-1-1 1 0 0,0 1 0 0 0,0 0 0 0 0,0 1-1 0 0,0-1 1 0 0,4 1 0 0 0,-5-1 452 0 0,-3 2-384 0 0,1 0 0 0 0,0-1 0 0 0,0 1-1 0 0,0 0 1 0 0,0 0 0 0 0,0 0 0 0 0,0-1 0 0 0,1 1 0 0 0,0 2 0 0 0,-1 1-42 0 0,1 5-60 0 0,-1 0 0 0 0,0-1 0 0 0,-1 1 0 0 0,0 0 0 0 0,-1 0 0 0 0,0 0 0 0 0,-5 14 0 0 0,5-20-2 0 0,-1 16 0 0 0,2-11 0 0 0,1-9 0 0 0,0 1 0 0 0,0-1 0 0 0,0 0 0 0 0,0 0 0 0 0,0 0 0 0 0,0 0 0 0 0,0 0 0 0 0,0 0 0 0 0,0 1 0 0 0,0-1 0 0 0,0 0 0 0 0,0 0 0 0 0,0 0 0 0 0,0 0 0 0 0,0 0 0 0 0,0 1 0 0 0,0-1 0 0 0,0 0 0 0 0,0 0 0 0 0,0 0 0 0 0,0 0 0 0 0,0 0 0 0 0,0 0 0 0 0,1 1 0 0 0,-1-1 0 0 0,0 0 0 0 0,0 0 0 0 0,0 0 0 0 0,0 0 0 0 0,0 0 0 0 0,0 0 0 0 0,0 0 0 0 0,0 0 0 0 0,1 0 0 0 0,-1 1 0 0 0,0-1 0 0 0,0 0 0 0 0,0 0 0 0 0,0 0 0 0 0,7-2 0 0 0,8-6 0 0 0,-14 7 0 0 0,27-19-294 0 0,-2-1 1 0 0,0-1-1 0 0,36-41 0 0 0,-32 32-114 0 0,49-41-1 0 0,-62 63 473 0 0,-16 8 274 0 0,-1 1 136 0 0,1 2 34 0 0,1 0-285 0 0,-1-2-204 0 0,0 1 1 0 0,0 0-1 0 0,0 0 0 0 0,0 0 0 0 0,-1 0 1 0 0,1 0-1 0 0,0 0 0 0 0,-1 1 0 0 0,1-1 1 0 0,-1 0-1 0 0,1 0 0 0 0,-1 0 0 0 0,1 0 1 0 0,-1 1-1 0 0,0-1 0 0 0,0 0 0 0 0,1 1 1 0 0,-1-1-1 0 0,0 2 0 0 0,0 0-19 0 0,0 1 0 0 0,0 0 0 0 0,0-1 0 0 0,0 1 0 0 0,-1 5 0 0 0,0-3 0 0 0,0 1 0 0 0,1 0 0 0 0,-1 0 0 0 0,2 8 0 0 0,1-6 0 0 0,2 4 0 0 0,-1-9 0 0 0,4 5 0 0 0,-4-5 117 0 0,0-1 0 0 0,0 1-1 0 0,0 0 1 0 0,-1 0 0 0 0,0 0-1 0 0,0 0 1 0 0,0 1 0 0 0,0-1 0 0 0,-1 0-1 0 0,1 1 1 0 0,-1 0 0 0 0,0-1-1 0 0,0 1 1 0 0,-1-1 0 0 0,0 1-1 0 0,0 5 1 0 0,-1 0-686 0 0,0-1 0 0 0,-6 17 0 0 0,1 1-1092 0 0,6-25 1081 0 0,0-2-285 0 0,0 0-126 0 0,0 0-29 0 0,0 0-4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223 196 4607 0 0,'0'0'102'0'0,"-7"-13"255"0"0,4 10-270 0 0,1 0-1 0 0,-1 0 1 0 0,1 0-1 0 0,0 0 1 0 0,0 0-1 0 0,0-1 1 0 0,1 1-1 0 0,-1-1 1 0 0,1 1 0 0 0,-2-6-1 0 0,3 8 20 0 0,-1 0 0 0 0,1 0 0 0 0,0 0 0 0 0,-1 1 0 0 0,1-1 0 0 0,-1 0 0 0 0,1 0 0 0 0,-1 1 0 0 0,1-1 0 0 0,-1 0 0 0 0,1 1 0 0 0,-1-1 0 0 0,0 0 0 0 0,1 1 0 0 0,-1-1 0 0 0,0 1 0 0 0,0-1-1 0 0,1 1 1 0 0,-1-1 0 0 0,0 1 0 0 0,0 0 0 0 0,0-1 0 0 0,0 1 0 0 0,0 0 0 0 0,0 0 0 0 0,1 0 0 0 0,-1 0 0 0 0,0-1 0 0 0,0 1 0 0 0,0 1 0 0 0,0-1 0 0 0,0 0 0 0 0,-1 0 0 0 0,-1 0 258 0 0,0 1 0 0 0,0-1 1 0 0,1 1-1 0 0,-1 0 0 0 0,0 0 0 0 0,0 0 1 0 0,1 0-1 0 0,-1 0 0 0 0,-4 3 0 0 0,3-1-276 0 0,3-2 283 0 0,1-1 117 0 0,0 0 21 0 0,19 10 1027 0 0,-11-8-1360 0 0,-1-2 0 0 0,1 1-1 0 0,0-1 1 0 0,0 0-1 0 0,-1-1 1 0 0,1 0 0 0 0,11-3-1 0 0,-5 1 262 0 0,-1-1 0 0 0,0-1 0 0 0,17-7-1 0 0,-20 7-435 0 0,0-1 1 0 0,-1 0-1 0 0,0 0 0 0 0,0-1 0 0 0,0 0 1 0 0,-1 0-1 0 0,0-1 0 0 0,0 0 0 0 0,-1-1 1 0 0,0 1-1 0 0,0-1 0 0 0,10-20 0 0 0,-17 29-9 0 0,0 0 1 0 0,0 0-1 0 0,0 0 0 0 0,1-1 0 0 0,-1 1 0 0 0,0 0 0 0 0,0 0 1 0 0,0 0-1 0 0,0 0 0 0 0,0-1 0 0 0,0 1 0 0 0,1 0 0 0 0,-1 0 1 0 0,0-1-1 0 0,0 1 0 0 0,0 0 0 0 0,0 0 0 0 0,0 0 0 0 0,0-1 1 0 0,0 1-1 0 0,0 0 0 0 0,0 0 0 0 0,0-1 0 0 0,0 1 1 0 0,0 0-1 0 0,0 0 0 0 0,0-1 0 0 0,0 1 0 0 0,0 0 0 0 0,-1 0 1 0 0,1 0-1 0 0,0-1 0 0 0,0 1 0 0 0,0 0 0 0 0,0 0 0 0 0,0 0 1 0 0,0-1-1 0 0,0 1 0 0 0,-1 0 0 0 0,1 0 0 0 0,0 0 0 0 0,0 0 1 0 0,0 0-1 0 0,-1-1 0 0 0,1 1 0 0 0,0 0 0 0 0,0 0 0 0 0,0 0 1 0 0,-1 0-1 0 0,1 0 0 0 0,0 0 0 0 0,0 0 0 0 0,0 0 0 0 0,-1 0 1 0 0,1 0-1 0 0,0 0 0 0 0,0 0 0 0 0,-1 0 0 0 0,-8 2-394 0 0,9-2 390 0 0,-13 6-178 0 0,1 0-1 0 0,-1 1 1 0 0,2 0 0 0 0,-16 13-1 0 0,-2 0 27 0 0,-20 14 164 0 0,2 1 0 0 0,1 2 0 0 0,-53 57 0 0 0,91-85 0 0 0,-2 2 0 0 0,0 0 0 0 0,-10 16 0 0 0,16-18 0 0 0,5-8 0 0 0,-1 0 0 0 0,0 0 0 0 0,1 0 0 0 0,-1 0 0 0 0,1 0 0 0 0,-1 0 0 0 0,1 0 0 0 0,0 0 0 0 0,-1 0 0 0 0,1 0 0 0 0,0-1 0 0 0,0 1 0 0 0,-1 0 0 0 0,1-1 0 0 0,0 1 0 0 0,0 0 0 0 0,0-1 0 0 0,0 1 0 0 0,0-1 0 0 0,0 1 0 0 0,0-1 0 0 0,0 1 0 0 0,0-1 0 0 0,0 0 0 0 0,0 0 0 0 0,0 0 0 0 0,0 1 0 0 0,0-1 0 0 0,2 0 0 0 0,2 0 0 0 0,0 0 0 0 0,0 1 0 0 0,0-2 0 0 0,10 0 0 0 0,10-5-288 0 0,-1 0 0 0 0,1-1 0 0 0,-1-1 0 0 0,31-16 0 0 0,-25 8-224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15663 0 0,'0'0'356'0'0,"0"0"50"0"0,0 0 20 0 0,-1 2-42 0 0,-5 13-347 0 0,-1 0 1 0 0,-1-1-1 0 0,-10 17 0 0 0,-6 8-38 0 0,-76 121 1 0 0,-5 8 0 0 0,17 4 0 0 0,-66 119 0 0 0,144-275-794 0 0,1 0 1 0 0,-9 24-1 0 0,15-30-4665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17 207 15663 0 0,'-4'-1'236'0'0,"-9"1"946"0"0,80-7 552 0 0,15-14-848 0 0,-1-3-1 0 0,117-53 0 0 0,-161 61-1051 0 0,0 2 0 0 0,1 1 1 0 0,0 2-1 0 0,77-11 0 0 0,-114 22 40 0 0,1 0 0 0 0,-1 0 0 0 0,1 0 0 0 0,-1 0-1 0 0,1 0 1 0 0,-1 0 0 0 0,0 0 0 0 0,1 1 0 0 0,-1-1 0 0 0,1 1 0 0 0,-1-1 0 0 0,0 1 0 0 0,2 1 0 0 0,7 8-5328 0 0,-6-1-346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 13823 0 0,'0'0'315'0'0,"2"0"45"0"0,6 0-227 0 0,0 2-1 0 0,0-1 1 0 0,0 1 0 0 0,0 0-1 0 0,15 7 1 0 0,-15-6 77 0 0,1 0 1 0 0,-1 0-1 0 0,0-1 1 0 0,1 0-1 0 0,0 0 1 0 0,9 0-1 0 0,-12-2 115 0 0,-2 0 20 0 0,1 0 0 0 0,0 0-1 0 0,0 0 1 0 0,8-3-1 0 0,-11 3 99 0 0,-1-1-426 0 0,1-1 0 0 0,0 1 0 0 0,0 0 0 0 0,-1-1 0 0 0,1 1 0 0 0,0-1-1 0 0,-1 0 1 0 0,2-2 0 0 0,0 1-4 0 0,1-1-13 0 0,9-16 0 0 0,-13 20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0,-6 3 0 0 0,-8 6 0 0 0,13-9 0 0 0,-158 120 0 0 0,132-96 0 0 0,1 0 0 0 0,1 2 0 0 0,-34 45 0 0 0,60-71-1 0 0,-1 0-1 0 0,0 0 1 0 0,0-1-1 0 0,0 1 1 0 0,1 0-1 0 0,-1 0 1 0 0,0 0-1 0 0,1 0 1 0 0,-1 0-1 0 0,0 0 1 0 0,0 0-1 0 0,1 0 1 0 0,-1 0-1 0 0,0 0 1 0 0,0 0-1 0 0,1 0 1 0 0,-1 0-1 0 0,0 0 1 0 0,1 0-1 0 0,-1 0 1 0 0,0 0-1 0 0,0 0 1 0 0,1 0-1 0 0,-1 1 1 0 0,0-1-1 0 0,0 0 1 0 0,1 0-1 0 0,-1 0 1 0 0,0 0-1 0 0,0 1 1 0 0,0-1-1 0 0,1 0 1 0 0,-1 0-1 0 0,0 0 1 0 0,0 1-1 0 0,0-1 1 0 0,0 0-1 0 0,1 0 1 0 0,-1 1-1 0 0,0-1 1 0 0,0 0-1 0 0,0 0 1 0 0,0 1-1 0 0,0-1 1 0 0,0 0-1 0 0,0 0 1 0 0,0 1-1 0 0,0-1 1 0 0,0 0-1 0 0,0 1 1 0 0,0-1-1 0 0,0 0 1 0 0,0 0-1 0 0,0 1 1 0 0,0-1-1 0 0,0 0 1 0 0,0 0-1 0 0,0 1 1 0 0,0-1-1 0 0,-1 0 1 0 0,1 0-1 0 0,0 1 1 0 0,0-1-1 0 0,0 0 1 0 0,0 0-1 0 0,0 1 1 0 0,-1-1-1 0 0,1 0 1 0 0,0 0-1 0 0,0 0-26 0 0,8 0-695 0 0,1 0 0 0 0,-1 0 0 0 0,1-1 0 0 0,14-4 0 0 0,1-1-5073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 10591 0 0,'0'0'819'0'0,"0"0"-279"0"0,0 0 809 0 0,0 0 410 0 0,0 0 86 0 0,2-6 310 0 0,-1 4-1794 0 0,-1 4 2442 0 0,-2 10-2887 0 0,0 0 0 0 0,-1 0 0 0 0,0 0-1 0 0,-1 0 1 0 0,0 0 0 0 0,-7 11 0 0 0,-41 70-508 0 0,43-77 550 0 0,-3 4 18 0 0,-21 35-136 0 0,-39 88 0 0 0,14-20 55 0 0,57-121-711 0 0,1-2-303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19 597 15663 0 0,'0'0'356'0'0,"0"0"50"0"0,0 0 20 0 0,0 0-42 0 0,0 0-180 0 0,0 0 176 0 0,-2 0 78 0 0,1 0 0 0 0,0 1 0 0 0,-1-1 0 0 0,1 0 0 0 0,0-1 0 0 0,0 1 0 0 0,-1 0 0 0 0,1 0 0 0 0,-2-1 0 0 0,2-2-382 0 0,0 0-1 0 0,1 0 0 0 0,-1 0 1 0 0,1 0-1 0 0,0 0 1 0 0,0 0-1 0 0,0 0 1 0 0,0 0-1 0 0,0 0 0 0 0,1 0 1 0 0,-1 0-1 0 0,1 0 1 0 0,0 0-1 0 0,0 1 1 0 0,0-1-1 0 0,0 0 0 0 0,0 0 1 0 0,3-3-1 0 0,4-6 464 0 0,0-1-1 0 0,15-15 0 0 0,-12 15-418 0 0,68-70-120 0 0,-23 28 0 0 0,23-29 0 0 0,100-112 0 0 0,-163 179-1696 0 0,-11 12 91 0 0,0 0 0 0 0,0 1 0 0 0,1-1 1 0 0,0 1-1 0 0,11-6 0 0 0,-9 7-4582 0 0</inkml:trace>
  <inkml:trace contextRef="#ctx0" brushRef="#br0" timeOffset="1">472 869 24879 0 0,'0'0'544'0'0,"-3"-6"120"0"0,2-2 16 0 0,1 8 24 0 0,0 0-568 0 0,0 0-136 0 0,8 10 0 0 0,0 1 0 0 0,-2 0-792 0 0,2 2-184 0 0,0-2-40 0 0,3-2-8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1 455 0 0,'0'0'1680'0'0,"0"0"203"0"0,0 0 90 0 0,0 0-250 0 0,-1 2-1099 0 0,-2 3-662 0 0,0 0 0 0 0,0 0 0 0 0,0 0-1 0 0,0-1 1 0 0,-1 1 0 0 0,-6 5 0 0 0,5-5-127 0 0,3-3 82 0 0,1-1 3 0 0,-36 16 1099 0 0,33-14-839 0 0,-1 0-1 0 0,1 1 1 0 0,0-1-1 0 0,0 1 1 0 0,0 0-1 0 0,1 0 1 0 0,-1 0-1 0 0,-3 7 1 0 0,0-1 48 0 0,-7 9-17 0 0,0 0 0 0 0,-15 32 0 0 0,-35 78 203 0 0,-11 16-106 0 0,61-124-335 0 0,-1-1 1 0 0,-26 27 0 0 0,-15 20 42 0 0,45-49 34 0 0,8-13 0 0 0,0 0 1 0 0,-1 0-1 0 0,0 0 1 0 0,-4 5 0 0 0,4-6 13 0 0,0 1-1 0 0,0 0 1 0 0,0 1 0 0 0,1-1 0 0 0,0 1 0 0 0,0-1 0 0 0,0 1 0 0 0,1 0 0 0 0,0 0 0 0 0,0 0-1 0 0,-2 12 1 0 0,1 5-14 0 0,0 46-1 0 0,2-36 23 0 0,-3 40 285 0 0,5-63-258 0 0,0-1 1 0 0,0 0-1 0 0,1 1 0 0 0,0-1 0 0 0,0 0 0 0 0,1 0 1 0 0,5 10-1 0 0,-3-4 83 0 0,1 1 64 0 0,0 1 0 0 0,15 26-1 0 0,-19-39-184 0 0,1 1-1 0 0,1-1 0 0 0,-1 1 0 0 0,1-1 0 0 0,0 0 1 0 0,0 0-1 0 0,0-1 0 0 0,0 1 0 0 0,0-1 1 0 0,1 0-1 0 0,0 0 0 0 0,8 4 0 0 0,4 0 51 0 0,-1-1-1 0 0,1-1 1 0 0,0-1-1 0 0,0 0 0 0 0,25 2 1 0 0,42 5 29 0 0,19 2-79 0 0,-96-13-61 0 0,1 2 0 0 0,-1-1 0 0 0,14 5 0 0 0,17 3 0 0 0,-3-3 0 0 0,10 1 0 0 0,-20-6 23 0 0,-1-2-1 0 0,1-1 1 0 0,-1 0 0 0 0,1-2-1 0 0,29-9 1 0 0,-21 3-7 0 0,-2-2 0 0 0,1 0 0 0 0,36-23 0 0 0,-58 30-16 0 0,124-73 0 0 0,-115 66 0 0 0,34-30 0 0 0,-46 36 0 0 0,0-1 0 0 0,-1-1 0 0 0,0 1 0 0 0,0-1 0 0 0,0 0 0 0 0,-1 0 0 0 0,5-12 0 0 0,-3 7 0 0 0,1 0 0 0 0,17-24 0 0 0,7-9 0 0 0,34-74 0 0 0,-60 112 0 0 0,0 0 0 0 0,0 0 0 0 0,1 1 0 0 0,10-9 0 0 0,-9 8 0 0 0,1-1 0 0 0,11-14 0 0 0,-12 9-191 0 0,-1 0-1 0 0,-1 0 0 0 0,0 0 1 0 0,-1-1-1 0 0,0 0 1 0 0,3-17-1 0 0,-6 19 168 0 0,-1 1 0 0 0,1-1 0 0 0,-2 1 0 0 0,-1-21 0 0 0,-10-52-88 0 0,6 58 101 0 0,5 22 10 0 0,-3-13-41 0 0,0 0 0 0 0,-9-27-1 0 0,8 27 25 0 0,4 15 14 0 0,-1 0 0 0 0,1 0 0 0 0,-1 0 1 0 0,0 1-1 0 0,0-1 0 0 0,0 0 0 0 0,0 0 0 0 0,0 0 0 0 0,0 1 1 0 0,-1-1-1 0 0,0 1 0 0 0,1-1 0 0 0,-5-3 0 0 0,-13-15 4 0 0,15 17 0 0 0,3 3-4 0 0,0 0 1 0 0,0 0-1 0 0,0 0 0 0 0,1 0 0 0 0,-1 1 0 0 0,0-1 0 0 0,0 0 0 0 0,0 0 1 0 0,0 1-1 0 0,0-1 0 0 0,-1 1 0 0 0,1-1 0 0 0,0 1 0 0 0,0-1 0 0 0,0 1 1 0 0,0 0-1 0 0,-1 0 0 0 0,1-1 0 0 0,0 1 0 0 0,0 0 0 0 0,-2 0 1 0 0,-7 0-54 0 0,-40-9 1 0 0,33 7 27 0 0,1-1 1 0 0,-1 0-1 0 0,-30-12 0 0 0,16 3 36 0 0,2 0 12 0 0,1 0 0 0 0,-28-18 0 0 0,48 25-19 0 0,-1 0 0 0 0,1 0 0 0 0,-2 1 0 0 0,-18-6 0 0 0,23 9 0 0 0,0 0 0 0 0,0 0 0 0 0,0 0 0 0 0,0 1 0 0 0,-1 0 0 0 0,1 0 0 0 0,0 0 0 0 0,0 1 0 0 0,-1 0 0 0 0,1 0 0 0 0,-5 1 0 0 0,-10 5-15 0 0,0 1-1 0 0,0 1 1 0 0,2 0-1 0 0,-1 2 1 0 0,1 0-1 0 0,0 1 1 0 0,-21 19-1 0 0,32-25-220 0 0,-1 0 0 0 0,1 0 0 0 0,-2 0 0 0 0,1-1-1 0 0,0 0 1 0 0,-1-1 0 0 0,-13 5 0 0 0,12-7-751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 4607 0 0,'0'0'208'0'0,"1"-1"-9"0"0,15-9-14 0 0,-14 9 557 0 0,4 1 752 0 0,-6-1-1384 0 0,1 1 0 0 0,0 0-1 0 0,-1 0 1 0 0,1 0 0 0 0,-1 0-1 0 0,1 0 1 0 0,-1 0 0 0 0,1 0-1 0 0,0 0 1 0 0,-1 1 0 0 0,1-1-1 0 0,-1 0 1 0 0,1 0 0 0 0,0 0-1 0 0,-1 1 1 0 0,1-1-1 0 0,-1 0 1 0 0,1 1 0 0 0,-1-1-1 0 0,1 0 1 0 0,-1 1 0 0 0,0-1-1 0 0,1 0 1 0 0,-1 1 0 0 0,1-1-1 0 0,-1 1 1 0 0,0-1 0 0 0,1 2-1 0 0,1 1 11 0 0,0 0 0 0 0,0 1 1 0 0,-1-1-1 0 0,1 0 0 0 0,-1 1 0 0 0,0-1 0 0 0,0 1 0 0 0,0 0 0 0 0,-1-1 0 0 0,1 1 0 0 0,-1 0 0 0 0,0-1 0 0 0,0 1 0 0 0,0 4 0 0 0,-2 7 178 0 0,-1 0 0 0 0,-4 18 0 0 0,0-4-329 0 0,1-3 269 0 0,-1-1 0 0 0,-1 0-1 0 0,-15 31 1 0 0,-40 68 846 0 0,56-111-1071 0 0,-29 45-13 0 0,22-36 0 0 0,-21 44 0 0 0,33-61 11 0 0,2-4-18 0 0,-1 1 0 0 0,1-1 0 0 0,-1 1 1 0 0,0-1-1 0 0,1 0 0 0 0,-1 1 0 0 0,0-1 1 0 0,0 0-1 0 0,0 0 0 0 0,-2 2 0 0 0,17-36-1313 0 0,-2 10 808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128 469 10135 0 0,'0'0'464'0'0,"0"0"-9"0"0,-3 0-295 0 0,-10-1-143 0 0,-5 1-17 0 0,13 3 0 0 0,2 0 0 0 0,-37 18 0 0 0,28-17 0 0 0,-1-4 0 0 0,12-1 5 0 0,-1-1 0 0 0,0 1 0 0 0,0-1 0 0 0,1 0-1 0 0,-1 0 1 0 0,1 1 0 0 0,0-1 0 0 0,-1 0 0 0 0,1 0-1 0 0,0 0 1 0 0,0-1 0 0 0,0 1 0 0 0,0 0 0 0 0,0-4-1 0 0,1 5 34 0 0,0 0 0 0 0,0 0-1 0 0,0 0 1 0 0,0 1 0 0 0,0-1-1 0 0,0 0 1 0 0,0 0 0 0 0,0 0-1 0 0,0 1 1 0 0,1-1 0 0 0,-1 0-1 0 0,0 0 1 0 0,0 1-1 0 0,1-1 1 0 0,-1 0 0 0 0,1 0-1 0 0,-1 1 1 0 0,1-2 0 0 0,1-1 105 0 0,6-11 302 0 0,1 1 0 0 0,1-1-1 0 0,0 2 1 0 0,1-1 0 0 0,21-19 0 0 0,-17 17-114 0 0,105-92-163 0 0,-66 60-171 0 0,-18 19 151 0 0,1 1-1 0 0,76-40 1 0 0,-95 57 5 0 0,1 0 0 0 0,0 1 0 0 0,1 2 0 0 0,0 0 0 0 0,25-6 1 0 0,-39 12-106 0 0,1 0-1 0 0,-1 1 1 0 0,0-1 0 0 0,1 1 0 0 0,-1 0 0 0 0,1 1 0 0 0,-1 0 0 0 0,0 0 0 0 0,10 3 0 0 0,-12-3-35 0 0,0 1 0 0 0,0 0 0 0 0,0 0 0 0 0,-1 0 0 0 0,1 1 0 0 0,0-1 0 0 0,-1 1 0 0 0,0 0 0 0 0,1 0-1 0 0,-1 0 1 0 0,0 0 0 0 0,-1 0 0 0 0,1 1 0 0 0,0 0 0 0 0,2 4 0 0 0,-2 0-13 0 0,0-1 0 0 0,-1 0 0 0 0,0 1 0 0 0,0 0 0 0 0,0-1 0 0 0,-1 1 0 0 0,0 0 0 0 0,-1 0 0 0 0,0 13 0 0 0,-1-13 95 0 0,0 0 1 0 0,-1-1-1 0 0,0 1 0 0 0,0 0 0 0 0,-1-1 0 0 0,0 0 1 0 0,0 1-1 0 0,-1-1 0 0 0,-4 7 0 0 0,-7 7 440 0 0,-25 28 0 0 0,36-44-525 0 0,-25 25-6 0 0,-2-1 0 0 0,-1-1-1 0 0,-36 23 1 0 0,32-24-3 0 0,-49 32-290 0 0,-127 64 0 0 0,124-74-1109 0 0,86-48 1392 0 0,-1 1-4 0 0,-1 0-1 0 0,0 0 1 0 0,1 1 0 0 0,-1-1 0 0 0,1 1 0 0 0,0 0-1 0 0,-4 4 1 0 0,6-6-360 0 0,1-1-118 0 0,0 0-22 0 0,0 0-70 0 0,10 6-1276 0 0,11 0 836 0 0,4-5-4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93 6447 0 0,'1'-2'298'0'0,"1"-2"-244"0"0,0-1 0 0 0,0 0 1 0 0,0 0-1 0 0,-1 0 0 0 0,1 0 0 0 0,-1 0 1 0 0,0-8-1 0 0,2-6 1342 0 0,-3 17-953 0 0,0 2-438 0 0,-1-1 0 0 0,1 1 1 0 0,-1-1-1 0 0,1 1 0 0 0,-1-1 0 0 0,1 1 1 0 0,-1 0-1 0 0,1-1 0 0 0,-1 1 0 0 0,1 0 0 0 0,-1-1 1 0 0,1 1-1 0 0,-1 0 0 0 0,0 0 0 0 0,1 0 1 0 0,-1 0-1 0 0,1-1 0 0 0,-1 1 0 0 0,0 0 0 0 0,1 0 1 0 0,-1 0-1 0 0,0 0 0 0 0,1 0 0 0 0,-1 0 1 0 0,1 1-1 0 0,-1-1 0 0 0,0 0 0 0 0,1 0 1 0 0,-1 0-1 0 0,1 1 0 0 0,-1-1 0 0 0,0 0 0 0 0,1 0 1 0 0,-2 1-1 0 0,0 0 49 0 0,-8 3 148 0 0,0 0 0 0 0,-1 1 0 0 0,2 1 0 0 0,-1-1-1 0 0,1 1 1 0 0,-1 1 0 0 0,2 0 0 0 0,-10 9 0 0 0,-8 9 343 0 0,-27 35 0 0 0,47-52-170 0 0,-1 2 0 0 0,1-1 0 0 0,1 1 0 0 0,0-1 0 0 0,0 1 0 0 0,1 1 0 0 0,-5 16 0 0 0,9-27-364 0 0,-1 1 0 0 0,1 0 0 0 0,0 0 0 0 0,0 0 0 0 0,0 0 0 0 0,0 0 0 0 0,0 0 0 0 0,0 0 0 0 0,0 0 0 0 0,0 0-1 0 0,0 0 1 0 0,0 0 0 0 0,1 0 0 0 0,-1 0 0 0 0,0 0 0 0 0,1 0 0 0 0,-1 0 0 0 0,0 0 0 0 0,1-1 0 0 0,-1 1 0 0 0,1 0 0 0 0,0 0 0 0 0,-1-1 0 0 0,1 1 0 0 0,0 0 0 0 0,-1 0 0 0 0,1-1 0 0 0,0 1 0 0 0,0-1 0 0 0,0 1 0 0 0,-1-1 0 0 0,1 1 0 0 0,0-1 0 0 0,0 1-1 0 0,0-1 1 0 0,1 1 0 0 0,2 0 139 0 0,-1 0 0 0 0,1-1 0 0 0,0 1 0 0 0,0 0 0 0 0,-1-1 0 0 0,1 0 0 0 0,6 0 0 0 0,-1-2-102 0 0,1 0 0 0 0,-1 0 0 0 0,0-1 0 0 0,0 0 0 0 0,0-1 0 0 0,-1 0 0 0 0,1 0 0 0 0,12-10 0 0 0,4-3 40 0 0,30-30 0 0 0,-53 46-88 0 0,12-12-23 0 0,0 0-1 0 0,0-1 1 0 0,17-24-1 0 0,-28 33 9 0 0,0 0-1 0 0,0 0 1 0 0,0 0-1 0 0,-1 0 1 0 0,0 0 0 0 0,0 0-1 0 0,1-9 1 0 0,-2 11 2 0 0,-1 0 1 0 0,1 0 0 0 0,-1 0 0 0 0,0 0-1 0 0,-1 0 1 0 0,1-1 0 0 0,0 1 0 0 0,-1 0-1 0 0,0 0 1 0 0,1 0 0 0 0,-1 0 0 0 0,0 0-1 0 0,-1 1 1 0 0,-1-5 0 0 0,2 6-80 0 0,0 0 0 0 0,1 0 0 0 0,-1 0 0 0 0,0 0 1 0 0,0 0-1 0 0,0 0 0 0 0,0 0 0 0 0,0 1 0 0 0,0-1 0 0 0,0 0 0 0 0,0 1 1 0 0,0-1-1 0 0,0 1 0 0 0,0-1 0 0 0,-1 1 0 0 0,1 0 0 0 0,0-1 0 0 0,0 1 0 0 0,0 0 1 0 0,-1 0-1 0 0,1 0 0 0 0,0 0 0 0 0,0 0 0 0 0,-1 0 0 0 0,1 0 0 0 0,0 0 0 0 0,0 0 1 0 0,0 1-1 0 0,-2 0 0 0 0,-4 1-643 0 0,0 0 1 0 0,0 1-1 0 0,-11 6 0 0 0,13-6 582 0 0,-22 13-1382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 10135 0 0,'0'0'464'0'0,"0"0"-9"0"0,0-1-295 0 0,0-4-71 0 0,0 3 282 0 0,0 2 117 0 0,0 0 21 0 0,0 0 3 0 0,0 0 0 0 0,-1 5-258 0 0,1-1 0 0 0,-1 0-1 0 0,0 0 1 0 0,0-1 0 0 0,-3 7 0 0 0,0 2-161 0 0,-49 141-75 0 0,33-101-20 0 0,-63 152 2 0 0,61-159 0 0 0,-1-1 0 0 0,-41 58 0 0 0,59-96-702 0 0,0-1 0 0 0,0 1 0 0 0,0-1 0 0 0,0 0 0 0 0,-8 6 0 0 0,1-3-4070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8287 0 0,'8'-5'408'0'0,"0"-3"-318"0"0,0 0 0 0 0,0 0 0 0 0,-1-1-1 0 0,12-17 1 0 0,6-9 381 0 0,7-1 1551 0 0,61-56-1 0 0,-74 76-1312 0 0,2 0 0 0 0,0 1 0 0 0,1 1 0 0 0,44-21 0 0 0,-58 32-700 0 0,0 0 0 0 0,0 0 0 0 0,1 1-1 0 0,-1 0 1 0 0,1 0 0 0 0,0 1 0 0 0,-1 0 0 0 0,1 1-1 0 0,0 0 1 0 0,0 0 0 0 0,8 2 0 0 0,-12-1 43 0 0,1 0 1 0 0,-1 1-1 0 0,1-1 1 0 0,-1 1-1 0 0,0 0 1 0 0,0 1-1 0 0,0-1 1 0 0,0 1-1 0 0,0 0 1 0 0,-1 0-1 0 0,1 1 1 0 0,-1-1-1 0 0,0 1 1 0 0,0 0-1 0 0,0 0 0 0 0,0 1 1 0 0,-1-1-1 0 0,4 6 1 0 0,-4-4-13 0 0,1 0 0 0 0,-1 1 0 0 0,0-1 0 0 0,-1 1-1 0 0,0-1 1 0 0,0 1 0 0 0,0 0 0 0 0,-1 0 0 0 0,0 0 0 0 0,0 0 0 0 0,0 0 0 0 0,-1 0 0 0 0,0 0 0 0 0,-1 0-1 0 0,0 0 1 0 0,0 0 0 0 0,0 0 0 0 0,-1 0 0 0 0,0-1 0 0 0,0 1 0 0 0,-1 0 0 0 0,1-1 0 0 0,-2 1 0 0 0,1-1-1 0 0,-1 0 1 0 0,0 0 0 0 0,-9 10 0 0 0,-4 1-21 0 0,0 0 0 0 0,-2-2-1 0 0,0 0 1 0 0,-1-1 0 0 0,0-1 0 0 0,-1-1-1 0 0,-32 14 1 0 0,-2-4-1042 0 0,-108 29 0 0 0,135-46 487 0 0,6-1-915 0 0,8 0-2554 0 0,6-1-963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53 4607 0 0,'0'0'208'0'0,"0"0"67"0"0,0 0 154 0 0,4 7 349 0 0,-2-4 3036 0 0,-1 0-3645 0 0,0 0 0 0 0,0 0 0 0 0,0 0 1 0 0,0 0-1 0 0,-1 0 0 0 0,0 0 0 0 0,1 0 0 0 0,-1 0 0 0 0,0 0 0 0 0,0 0 0 0 0,-1 0 0 0 0,1 0 0 0 0,-1 0 0 0 0,-1 5 0 0 0,-2 6 356 0 0,-1-1-1 0 0,-7 13 1 0 0,3-6-27 0 0,-6 14-57 0 0,-20 53-253 0 0,29-71-175 0 0,2 0 0 0 0,0 0-1 0 0,-4 27 1 0 0,4-5 1355 0 0,4-38-1350 0 0,0 1 0 0 0,0-1 0 0 0,1 1 0 0 0,-1-1 0 0 0,0 1 0 0 0,0-1-1 0 0,1 1 1 0 0,-1-1 0 0 0,0 1 0 0 0,1-1 0 0 0,-1 1 0 0 0,1-1 0 0 0,-1 1 0 0 0,1-1-1 0 0,-1 0 1 0 0,0 1 0 0 0,1-1 0 0 0,-1 0 0 0 0,1 1 0 0 0,-1-1 0 0 0,1 0 0 0 0,0 0 0 0 0,-1 0-1 0 0,1 1 1 0 0,-1-1 0 0 0,1 0 0 0 0,-1 0 0 0 0,1 0 0 0 0,0 0 0 0 0,-1 0 0 0 0,1 0-1 0 0,-1 0 1 0 0,2 0 0 0 0,1-1-18 0 0,0 0 0 0 0,0 0 0 0 0,0 0 0 0 0,-1 0 0 0 0,1-1 0 0 0,0 1 0 0 0,-1-1 0 0 0,1 0 0 0 0,4-3 0 0 0,22-24 0 0 0,-18 18 0 0 0,164-188 0 0 0,-173 196 0 0 0,145-178 0 0 0,-140 176 0 0 0,-5 10 0 0 0,-3 8 0 0 0,-5 7 0 0 0,-16 38 0 0 0,-2 5 0 0 0,22-55 0 0 0,0 1 0 0 0,0-1 0 0 0,1 0 0 0 0,0 0 0 0 0,1 1 0 0 0,0 8 0 0 0,0-14 0 0 0,0-2 0 0 0,0 1 0 0 0,0-1 0 0 0,0 0 0 0 0,0 0 0 0 0,0 0 0 0 0,0 0 0 0 0,1 0 0 0 0,-1 0 0 0 0,0 0 0 0 0,1 0 0 0 0,-1 0 0 0 0,1 0 0 0 0,-1 0 0 0 0,1 0 0 0 0,-1 0 0 0 0,1-1 0 0 0,0 1 0 0 0,-1 0 0 0 0,1 0 0 0 0,0 0 0 0 0,0-1 0 0 0,0 1 0 0 0,0-1 0 0 0,1 2 0 0 0,0-1 52 0 0,1 1 0 0 0,-1-1 0 0 0,1 1 0 0 0,0-1 0 0 0,-1 0 0 0 0,1 0 0 0 0,0-1-1 0 0,0 1 1 0 0,0 0 0 0 0,0-1 0 0 0,-1 0 0 0 0,1 1 0 0 0,0-1 0 0 0,0 0 0 0 0,0-1 0 0 0,3 0 0 0 0,4 0 181 0 0,-1-1 0 0 0,1 0 0 0 0,14-5 0 0 0,-13 2-797 0 0,0-1 0 0 0,0 0 0 0 0,0 0-1 0 0,14-13 1 0 0,-9 8-2792 0 0,7-6-2258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11975 0 0,'0'0'267'0'0,"0"0"42"0"0,0 0 17 0 0,0 0-28 0 0,0 1-196 0 0,0 6-63 0 0,1-1 0 0 0,-1 1 0 0 0,-1 0 0 0 0,0-1 0 0 0,0 1 1 0 0,-2 9-1 0 0,-16 41 884 0 0,14-40-678 0 0,-50 145 14 0 0,-97 272 90 0 0,64-258-1375 0 0,79-160 800 0 0,-43 66-2710 0 0,52-82 2922 0 0,-26 37-1520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4607 0 0,'-8'3'224'0'0,"-18"4"10"0"0,1 0-1 0 0,-2-2 1 0 0,-47 4-1 0 0,44-5 1041 0 0,24-3-1053 0 0,0 0 0 0 0,0 1 0 0 0,0 0-1 0 0,1 1 1 0 0,-1-1 0 0 0,0 1-1 0 0,1 0 1 0 0,0 1 0 0 0,0-1-1 0 0,0 1 1 0 0,0 0 0 0 0,0 0 0 0 0,1 0-1 0 0,0 1 1 0 0,0 0 0 0 0,0 0-1 0 0,-4 6 1 0 0,3-3-32 0 0,0 0 0 0 0,0 0 0 0 0,1 0 0 0 0,1 0 0 0 0,-1 1 0 0 0,1 0 0 0 0,0-1 0 0 0,1 1 0 0 0,0 0-1 0 0,1 1 1 0 0,-1 9 0 0 0,6 4-189 0 0,-4-22 23 0 0,1 0 0 0 0,-1 0 0 0 0,0 0 0 0 0,1 0-1 0 0,-1 0 1 0 0,1 0 0 0 0,-1 0 0 0 0,1 0 0 0 0,-1 0 0 0 0,1 0-1 0 0,0-1 1 0 0,-1 1 0 0 0,1 0 0 0 0,0 0 0 0 0,0-1 0 0 0,0 1-1 0 0,-1 0 1 0 0,1-1 0 0 0,0 1 0 0 0,0 0 0 0 0,0-1 0 0 0,0 1-1 0 0,0-1 1 0 0,0 0 0 0 0,0 1 0 0 0,0-1 0 0 0,1 0 0 0 0,-1 0-1 0 0,0 0 1 0 0,0 0 0 0 0,0 0 0 0 0,0 0 0 0 0,0 0 0 0 0,0 0-1 0 0,2 0 1 0 0,-1 0 86 0 0,3-2-15 0 0,1 1 1 0 0,0-1-1 0 0,-1 0 0 0 0,1-1 0 0 0,-1 1 1 0 0,0-1-1 0 0,1 0 0 0 0,-1 0 0 0 0,-1-1 1 0 0,8-5-1 0 0,2-1-14 0 0,-7 4-80 0 0,1 0 0 0 0,-1 0 0 0 0,1-1 0 0 0,-2 0 0 0 0,1 0 0 0 0,8-13 0 0 0,-15 20 0 0 0,0-1 0 0 0,0 1 0 0 0,0 0 0 0 0,0 0 0 0 0,0 0 0 0 0,1 0 0 0 0,-1-1 0 0 0,0 1 0 0 0,0 0 0 0 0,0 0 0 0 0,0 0 0 0 0,0 0 0 0 0,0-1 0 0 0,0 1 0 0 0,0 0 0 0 0,0 0 0 0 0,1 0 0 0 0,-1 0 0 0 0,0 0 0 0 0,0 0 0 0 0,0-1 0 0 0,0 1 0 0 0,0 0 0 0 0,1 0 0 0 0,-1 0 0 0 0,0 0 0 0 0,0 0 0 0 0,0 0 0 0 0,0 0 0 0 0,1 0 0 0 0,-1 0 0 0 0,0 0 0 0 0,0 0 0 0 0,0 0 0 0 0,1 0 0 0 0,-1 0 0 0 0,0 0 0 0 0,0 0 0 0 0,0 0 0 0 0,0 0 0 0 0,1 0 0 0 0,-1 0 0 0 0,0 0 0 0 0,0 0 0 0 0,0 0 0 0 0,0 0 0 0 0,0 0 0 0 0,1 1 0 0 0,-1-1 0 0 0,0 0 0 0 0,0 0 0 0 0,0 0 0 0 0,0 0 0 0 0,0 0 0 0 0,1 0 0 0 0,-1 1 0 0 0,0-1 0 0 0,0 0 0 0 0,0 0 0 0 0,0 0 0 0 0,0 0 0 0 0,0 1 0 0 0,0-1 0 0 0,0 0 0 0 0,0 0 0 0 0,3 13 0 0 0,-2-12 0 0 0,1 12-54 0 0,2 25-1 0 0,1 4-237 0 0,-5-22-691 0 0,0-19 471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102 360 11375 0 0,'0'0'522'0'0,"0"0"-13"0"0,0 0-162 0 0,0 0 527 0 0,0 0 265 0 0,0 0 56 0 0,0 0-89 0 0,0 0-419 0 0,0 0-188 0 0,0 0-34 0 0,0 0-54 0 0,0 0-198 0 0,0 0-86 0 0,0 0-21 0 0,1 3-8 0 0,6 22 116 0 0,-5-20-196 0 0,-1-2-14 0 0,0-1 1 0 0,0 1-1 0 0,0-1 0 0 0,-1 1 0 0 0,1-1 0 0 0,-1 1 0 0 0,0 0 0 0 0,0-1 0 0 0,0 1 1 0 0,0 0-1 0 0,0 0 0 0 0,0-1 0 0 0,-1 1 0 0 0,0 3 0 0 0,-1 0-31 0 0,0-1-1 0 0,0 1 0 0 0,0-1 1 0 0,-1 0-1 0 0,0 1 1 0 0,0-1-1 0 0,-6 8 1 0 0,-1-1-94 0 0,-20 19 1 0 0,11-14 64 0 0,17-16 164 0 0,1 0-30 0 0,0-1 1 0 0,0 1-1 0 0,0 0 1 0 0,0-1-1 0 0,0 1 1 0 0,0 0-1 0 0,0 0 1 0 0,0 0-1 0 0,1 0 1 0 0,-1-1-1 0 0,0 1 1 0 0,1 0-1 0 0,-1 0 1 0 0,0 2-1 0 0,-7-11 426 0 0,7 5-466 0 0,0 0 0 0 0,0 0 0 0 0,0 0 0 0 0,1-1 0 0 0,-1 1 0 0 0,1 0 0 0 0,0-1 0 0 0,0 1-1 0 0,0 0 1 0 0,1-4 0 0 0,-1-23 65 0 0,-2 9-154 0 0,1-36-1 0 0,1 36-21 0 0,2 7 92 0 0,-1 1 0 0 0,2 0 0 0 0,0 0 0 0 0,0 0 0 0 0,9-20 0 0 0,-1 1 6 0 0,-1 5-49 0 0,0 1 0 0 0,2 0 0 0 0,1 1 0 0 0,20-29 0 0 0,-26 44 43 0 0,1 1 0 0 0,0 0 0 0 0,0 1 0 0 0,1 0 0 0 0,0 0-1 0 0,0 1 1 0 0,1 0 0 0 0,0 1 0 0 0,12-6 0 0 0,-18 10 43 0 0,1 0 0 0 0,-1 0-1 0 0,1 1 1 0 0,0-1 0 0 0,-1 1 0 0 0,1 0-1 0 0,0 1 1 0 0,0-1 0 0 0,-1 1 0 0 0,1 0-1 0 0,0 0 1 0 0,0 0 0 0 0,0 1 0 0 0,0 0-1 0 0,-1 0 1 0 0,1 0 0 0 0,0 0 0 0 0,5 3-1 0 0,-5 0-109 0 0,1-1-1 0 0,-1 1 0 0 0,0 0 1 0 0,0 1-1 0 0,0-1 0 0 0,0 1 0 0 0,-1 0 1 0 0,0 0-1 0 0,0 0 0 0 0,0 0 1 0 0,-1 1-1 0 0,5 10 0 0 0,18 39-1233 0 0,-25-53 1056 0 0,-1-2 2 0 0,1 2 22 0 0,3 4 83 0 0,-3-5 23 0 0,0 2 48 0 0,0 7 106 0 0,0 1-1 0 0,0 0 1 0 0,-1-1 0 0 0,0 1 0 0 0,-1 0 0 0 0,0 0 0 0 0,-5 20-1 0 0,-30 75 809 0 0,24-73-617 0 0,-11 43-1 0 0,13-43-449 0 0,-1 9-166 0 0,10-38 311 0 0,2 0-37 0 0,12 3 50 0 0,-10-6-92 0 0,-1 0 0 0 0,1 0 0 0 0,-1 0-1 0 0,1 0 1 0 0,0-1 0 0 0,4 2 0 0 0,2-5-2617 0 0,-4 0 185 0 0,7 1-3856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15663 0 0,'-1'2'356'0'0,"-57"100"1008"0"0,58-100-1364 0 0,-55 94 0 0 0,29-54 0 0 0,-25 57 0 0 0,-55 181 0 0 0,-115 359-2028 0 0,205-601-1792 0 0,0-2-1148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15663 0 0,'0'0'356'0'0,"0"0"50"0"0,2 0 20 0 0,18 1-338 0 0,1-1 0 0 0,0-1 0 0 0,-1-1 0 0 0,1-1 0 0 0,23-6 0 0 0,-32 7-84 0 0,214-58-4 0 0,-55 13 0 0 0,4 0-3300 0 0,-133 35 2390 0 0,20-5-624 0 0</inkml:trace>
  <inkml:trace contextRef="#ctx0" brushRef="#br0" timeOffset="1">974 260 13823 0 0,'-1'7'675'0'0,"-7"64"946"0"0,2-15-381 0 0,1-27-1641 0 0,-2-1 1 0 0,-1 1-1 0 0,-1-1 0 0 0,-17 37 0 0 0,19-52-3419 0 0,2-4-1148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0,'15'2'256'0'0,"-15"-2"64"0"0,0 0 0 0 0,0 0 32 0 0,0 0-288 0 0,7 5-64 0 0,-7-5 0 0 0,3 9-3536 0 0,2 3-720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15 11975 0 0,'0'0'267'0'0,"0"1"42"0"0,-4 14-106 0 0,0 1 0 0 0,-2-1 0 0 0,-12 27 0 0 0,-29 42-370 0 0,38-69 193 0 0,-16 26-637 0 0,-32 59-713 0 0,57-99 1351 0 0,0-1 0 0 0,-1 1 0 0 0,1 0 0 0 0,0 0 0 0 0,-1-1 0 0 0,1 1 0 0 0,0 0-1 0 0,0 0 1 0 0,0-1 0 0 0,-1 1 0 0 0,1 0 0 0 0,0 0 0 0 0,0-1 0 0 0,0 1 0 0 0,0 0 0 0 0,1 0 0 0 0,-1 0-1 0 0,0-1 1 0 0,0 1 0 0 0,1 1 0 0 0,-1-2 48 0 0,0 1-1 0 0,1-1 1 0 0,-1 1-1 0 0,1-1 1 0 0,-1 0-1 0 0,1 1 1 0 0,-1-1 0 0 0,1 0-1 0 0,-1 0 1 0 0,1 1-1 0 0,-1-1 1 0 0,1 0-1 0 0,-1 0 1 0 0,1 0 0 0 0,0 1-1 0 0,-1-1 1 0 0,1 0-1 0 0,-1 0 1 0 0,1 0-1 0 0,0 0 1 0 0,3 0 127 0 0,-1-1-1 0 0,0 1 0 0 0,0-1 1 0 0,0 0-1 0 0,0 1 1 0 0,0-1-1 0 0,0 0 1 0 0,5-3-1 0 0,60-45 1892 0 0,-47 33-1626 0 0,-4 1 59 0 0,-1 0 0 0 0,19-22-1 0 0,-11 11-470 0 0,-14 14-55 0 0,0-1 0 0 0,12-20 0 0 0,-6 8 0 0 0,-13 21-557 0 0,-2-1 0 0 0,1 1 1 0 0,0 0-1 0 0,-1-1 0 0 0,0 1 0 0 0,0-1 0 0 0,0 1 0 0 0,0-6 0 0 0,-1 4-41 0 0,1 2-1448 0 0</inkml:trace>
  <inkml:trace contextRef="#ctx0" brushRef="#br0" timeOffset="1">417 255 13823 0 0,'0'0'315'0'0,"0"0"45"0"0,0 0 21 0 0,0 0-49 0 0,1 0-149 0 0,5-2-109 0 0,-1-1 1 0 0,-1 1 0 0 0,1-1-1 0 0,0 0 1 0 0,-1 0-1 0 0,1-1 1 0 0,-1 1-1 0 0,0-1 1 0 0,5-6-1 0 0,6-7 434 0 0,12-20-1 0 0,-7 9-286 0 0,1 1-125 0 0,-2 1 322 0 0,27-27-1 0 0,-43 50-315 0 0,0 0 0 0 0,0 1 0 0 0,0-1 0 0 0,0 1 0 0 0,0 0 0 0 0,0 0 0 0 0,1 0 1 0 0,-1 0-1 0 0,1 0 0 0 0,0 1 0 0 0,-1 0 0 0 0,1 0 0 0 0,0 0 0 0 0,0 0 0 0 0,0 0 0 0 0,-1 1 0 0 0,1-1 0 0 0,0 1 0 0 0,0 0 0 0 0,0 1 1 0 0,0-1-1 0 0,0 1 0 0 0,0-1 0 0 0,0 1 0 0 0,-1 0 0 0 0,1 1 0 0 0,0-1 0 0 0,6 4 0 0 0,-4-2-90 0 0,-1 1 0 0 0,1 0 0 0 0,-1 0 0 0 0,0 0 0 0 0,0 1 0 0 0,0-1 1 0 0,0 1-1 0 0,-1 0 0 0 0,0 1 0 0 0,0-1 0 0 0,0 1 0 0 0,-1 0 0 0 0,0 0 0 0 0,0 0 0 0 0,-1 0 0 0 0,3 7 0 0 0,0 9-12 0 0,4 34 0 0 0,-2-7 0 0 0,-4-16 50 0 0,-3-25-499 0 0,1-1-1 0 0,0 1 1 0 0,0-1-1 0 0,1 0 1 0 0,2 8 0 0 0,-3-14-6377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10135 0 0,'0'0'231'0'0,"0"0"29"0"0,1-1 19 0 0,24-4 21 0 0,-20 4-289 0 0,0 1-1 0 0,0-1 1 0 0,-1-1 0 0 0,1 1-1 0 0,7-4 1 0 0,-11 5 382 0 0,-1 0 106 0 0,0 0 11 0 0,0 0 2 0 0,7-19 2075 0 0,3 1-1813 0 0,2 1 0 0 0,0 1 0 0 0,21-23 0 0 0,48-40-2192 0 0,-81 79 1417 0 0,21-18 343 0 0,0 0 0 0 0,2 2 0 0 0,24-14 0 0 0,-37 25 101 0 0,-10 4-440 0 0,0 1 0 0 0,1 0-1 0 0,-1 0 1 0 0,0-1 0 0 0,0 1 0 0 0,1 0 0 0 0,-1 0 0 0 0,0 0-1 0 0,1 0 1 0 0,-1-1 0 0 0,0 1 0 0 0,0 0 0 0 0,1 0 0 0 0,-1 0-1 0 0,0 0 1 0 0,1 0 0 0 0,-1 0 0 0 0,0 0 0 0 0,1 0 0 0 0,-1 0 0 0 0,0 0-1 0 0,1 0 1 0 0,-1 0 0 0 0,0 0 0 0 0,1 0 0 0 0,-1 0 0 0 0,0 0-1 0 0,1 1 1 0 0,-1-1 0 0 0,0 0 0 0 0,0 0 0 0 0,1 0 0 0 0,-1 0-1 0 0,0 1 1 0 0,0-1 0 0 0,1 0 0 0 0,-1 0 0 0 0,0 0 0 0 0,0 1 0 0 0,1-1-1 0 0,-1 0 1 0 0,0 0 0 0 0,0 1 0 0 0,0-1 0 0 0,0 0 0 0 0,0 1-1 0 0,1-1 1 0 0,-1 0 0 0 0,0 0 0 0 0,0 1 0 0 0,0-1 0 0 0,0 0-1 0 0,0 1 1 0 0,0 0 9 0 0,2 3-12 0 0,-1 0 0 0 0,1 1 0 0 0,-1-1 0 0 0,0 1 0 0 0,-1 0 0 0 0,1-1 0 0 0,-1 1 0 0 0,0 0 0 0 0,0-1 0 0 0,0 1 0 0 0,-1 0 0 0 0,-1 7 0 0 0,-2 7 0 0 0,-12 29 0 0 0,14-42 0 0 0,-2 4 0 0 0,5-6 0 0 0,4-6 0 0 0,5-6 0 0 0,-9 8 0 0 0,16-17 0 0 0,-1-1 0 0 0,0-1 0 0 0,-1 0 0 0 0,12-21 0 0 0,-18 27 0 0 0,1 1 0 0 0,0 0 0 0 0,1 0 0 0 0,1 1 0 0 0,-1 0 0 0 0,2 1 0 0 0,14-9 0 0 0,-20 15 0 0 0,0 0 0 0 0,0 1 0 0 0,1 0 0 0 0,-1 0 0 0 0,1 1 0 0 0,0 0 0 0 0,-1 0 0 0 0,1 1 0 0 0,0 0 0 0 0,0 0 0 0 0,0 1 0 0 0,0 0 0 0 0,0 0 0 0 0,15 3 0 0 0,-21-3 0 0 0,0 1 0 0 0,1-1 0 0 0,-1 0 0 0 0,0 1 0 0 0,0-1 0 0 0,0 1 0 0 0,0-1 0 0 0,0 1 0 0 0,0 0 0 0 0,0 0 0 0 0,0 0 0 0 0,0 1 0 0 0,3 1 0 0 0,1 1 0 0 0,2 1 0 0 0,-7-5 0 0 0,0 1 0 0 0,-1-1 0 0 0,1 0 0 0 0,-1 1 0 0 0,1-1 0 0 0,0 1 0 0 0,-1-1 0 0 0,1 1 0 0 0,-1-1 0 0 0,1 1 0 0 0,-1-1 0 0 0,1 1 0 0 0,-1-1 0 0 0,0 1 0 0 0,1 0 0 0 0,-1-1 0 0 0,0 1 0 0 0,1 0 0 0 0,-1-1 0 0 0,0 1 0 0 0,0 0 0 0 0,0-1 0 0 0,1 1 0 0 0,-1 0 0 0 0,0 0 0 0 0,0-1 0 0 0,0 1 0 0 0,0 0 0 0 0,0 0 0 0 0,0-1 0 0 0,-1 1 0 0 0,1 0 0 0 0,0-1 0 0 0,0 1 0 0 0,-1 1 0 0 0,0 0 0 0 0,-41 242 1915 0 0,39-233-3020 0 0,2 0 0 0 0,0 1 0 0 0,0-1-1 0 0,1 0 1 0 0,2 19 0 0 0,-2-28-427 0 0,0-2-4 0 0,0 0 0 0 0,3 6-1536 0 0,-3-4 1536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78 137 13823 0 0,'0'0'315'0'0,"0"0"45"0"0,0 0 21 0 0,0 0-49 0 0,8 1-208 0 0,88 0 1916 0 0,-91-1-2040 0 0,0 0 0 0 0,0 0 0 0 0,0-1 0 0 0,0 0 0 0 0,0 0 0 0 0,0 0 0 0 0,0-1 0 0 0,0 0 0 0 0,0 0 0 0 0,0 0 0 0 0,-1 0 0 0 0,1-1 0 0 0,-1 0 0 0 0,6-4 0 0 0,7-7 0 0 0,-2-1 0 0 0,18-19 0 0 0,-8 7 0 0 0,-22 25 0 0 0,6-10 0 0 0,-9 11 0 0 0,0 1 0 0 0,0 0 0 0 0,1 0 0 0 0,-1 0 0 0 0,0 0 0 0 0,0-1 0 0 0,0 1 0 0 0,0 0 0 0 0,0 0 0 0 0,0 0 0 0 0,0 0 0 0 0,0-1 0 0 0,0 1 0 0 0,0 0 0 0 0,0 0 0 0 0,0 0 0 0 0,0 0 0 0 0,0-1 0 0 0,0 1 0 0 0,0 0 0 0 0,-1 0 0 0 0,1 0 0 0 0,0 0 0 0 0,0-1 0 0 0,0 1 0 0 0,0 0 0 0 0,0 0 0 0 0,0 0 0 0 0,0 0 0 0 0,0 0 0 0 0,-1 0 0 0 0,1-1 0 0 0,-2 1-5 0 0,1-1-1 0 0,-1 1 0 0 0,0 0 0 0 0,0 0 1 0 0,1 0-1 0 0,-1 0 0 0 0,0 0 0 0 0,0 0 1 0 0,0 0-1 0 0,1 1 0 0 0,-1-1 0 0 0,0 0 1 0 0,1 1-1 0 0,-1 0 0 0 0,-2 0 1 0 0,-26 13-305 0 0,27-12 299 0 0,-107 58-896 0 0,86-45 683 0 0,0 1 0 0 0,-30 26-1 0 0,44-32 420 0 0,-1 1 1 0 0,2 0-1 0 0,-1 0 0 0 0,-11 20 0 0 0,18-26-118 0 0,-1 1 0 0 0,2-1 0 0 0,-1 1 0 0 0,0 0 0 0 0,1 0 0 0 0,0 0 0 0 0,1 0 0 0 0,-1 0 0 0 0,1 1-1 0 0,0-1 1 0 0,1 0 0 0 0,-1 13 0 0 0,2-16-61 0 0,-1 0 1 0 0,1-1-1 0 0,0 1 0 0 0,0 0 0 0 0,0-1 0 0 0,0 1 0 0 0,0-1 0 0 0,0 1 1 0 0,1-1-1 0 0,-1 0 0 0 0,1 1 0 0 0,0-1 0 0 0,-1 0 0 0 0,1 0 1 0 0,0 0-1 0 0,0 0 0 0 0,0 0 0 0 0,1-1 0 0 0,-1 1 0 0 0,0-1 0 0 0,1 1 1 0 0,-1-1-1 0 0,1 0 0 0 0,-1 0 0 0 0,1 0 0 0 0,3 1 0 0 0,0-1-191 0 0,0 0 1 0 0,-1 0-1 0 0,1 0 0 0 0,0-1 0 0 0,0 1 0 0 0,7-2 0 0 0,18-4-3795 0 0,-15-1-1440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257 101 11975 0 0,'5'-4'176'0'0,"7"-3"339"0"0,-1-1-1 0 0,0-1 1 0 0,15-15 0 0 0,-25 23-6 0 0,0 0-66 0 0,7-14-278 0 0,-8 14-165 0 0,0 0 0 0 0,1 0 0 0 0,-1 0 0 0 0,0 0 0 0 0,0 0 0 0 0,0 0 0 0 0,0 0 0 0 0,0 0 0 0 0,0 0 0 0 0,0 0 0 0 0,0 0 0 0 0,0 0 0 0 0,0 0 0 0 0,0 0 0 0 0,-1 0 0 0 0,1 1 0 0 0,0-1 0 0 0,-1 0 0 0 0,1 0 0 0 0,-1 0 0 0 0,1 0 0 0 0,-1 0 0 0 0,1 0 0 0 0,-1 1 0 0 0,0-1 0 0 0,1 0 0 0 0,-1 0 0 0 0,0 1 0 0 0,0-1 0 0 0,1 1 0 0 0,-1-1 0 0 0,0 1 0 0 0,0-1 0 0 0,0 1 0 0 0,0-1 0 0 0,0 1 0 0 0,0 0 0 0 0,0-1 0 0 0,0 1 0 0 0,0 0 0 0 0,0 0 0 0 0,0 0 0 0 0,0 0 0 0 0,-2 0 0 0 0,-4-1 103 0 0,-1 1-1 0 0,1 1 0 0 0,-1 0 1 0 0,1 0-1 0 0,0 0 1 0 0,-1 1-1 0 0,1 0 0 0 0,0 0 1 0 0,-9 5-1 0 0,-4 2 410 0 0,-35 23 0 0 0,39-21-512 0 0,1 0 0 0 0,1 1 0 0 0,0 0 0 0 0,0 1 0 0 0,1 1 0 0 0,1 0 0 0 0,0 1 0 0 0,-14 24 0 0 0,24-35 0 0 0,0-1 0 0 0,0 0 0 0 0,0 0 0 0 0,1 1 0 0 0,0-1 0 0 0,0 1 0 0 0,0-1 0 0 0,0 1 0 0 0,0 0 0 0 0,1-1 0 0 0,-1 1 0 0 0,1 0 0 0 0,0-1 0 0 0,0 1 0 0 0,1 0 0 0 0,-1-1 0 0 0,1 1 0 0 0,2 7 0 0 0,-2-9 0 0 0,0 1 0 0 0,1 0 0 0 0,-1 0 0 0 0,1-1 0 0 0,0 1 0 0 0,0-1 0 0 0,0 0 0 0 0,0 0 0 0 0,0 1 0 0 0,0-1 0 0 0,1 0 0 0 0,-1-1 0 0 0,1 1 0 0 0,-1 0 0 0 0,1-1 0 0 0,0 1 0 0 0,-1-1 0 0 0,1 0 0 0 0,0 0 0 0 0,0 0 0 0 0,0 0 0 0 0,0-1 0 0 0,3 1 0 0 0,3 0 0 0 0,0-1 0 0 0,-1 0 0 0 0,1 0 0 0 0,0-1 0 0 0,0 0 0 0 0,-1-1 0 0 0,1 0 0 0 0,-1 0 0 0 0,0-1 0 0 0,1 0 0 0 0,-1 0 0 0 0,0-1 0 0 0,-1 0 0 0 0,1 0 0 0 0,-1-1 0 0 0,1 0 0 0 0,-1 0 0 0 0,-1-1 0 0 0,11-10 0 0 0,-17 16 0 0 0,8-10 0 0 0,0 0 0 0 0,9-16 0 0 0,-12 18 0 0 0,0 2-64 0 0,-4 5-273 0 0,-1 1-138 0 0,0 0-33 0 0,0 0-4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13823 0 0,'0'0'315'0'0,"0"0"45"0"0,0 0 21 0 0,1 1-49 0 0,1 6-220 0 0,2-2-29 0 0,-3-4 282 0 0,-1-1 122 0 0,11-4 465 0 0,-4 0-933 0 0,-1-1-1 0 0,0 0 1 0 0,-1 0 0 0 0,1-1-1 0 0,-1 0 1 0 0,0 0 0 0 0,0 0-1 0 0,4-8 1 0 0,7-8-22 0 0,9-12 3 0 0,32-37 0 0 0,-33 46 0 0 0,1 1 0 0 0,1 2 0 0 0,0 0 0 0 0,42-24 0 0 0,-56 38 45 0 0,41-23 618 0 0,-46 28-541 0 0,0 0 0 0 0,0 0 0 0 0,1 0 0 0 0,-1 1 0 0 0,12-3 0 0 0,-17 5-99 0 0,-1 0-1 0 0,0 0 0 0 0,0 0 1 0 0,1 0-1 0 0,-1 0 1 0 0,0 0-1 0 0,0 0 0 0 0,1 0 1 0 0,-1 0-1 0 0,0 1 1 0 0,0-1-1 0 0,0 0 0 0 0,1 1 1 0 0,-1-1-1 0 0,0 1 1 0 0,0-1-1 0 0,0 1 0 0 0,0 0 1 0 0,0 0-1 0 0,0-1 1 0 0,0 1-1 0 0,1 1 0 0 0,-1 0 7 0 0,1 0 0 0 0,-1 0 0 0 0,0 0 0 0 0,0 0 0 0 0,0 0 1 0 0,-1 0-1 0 0,1 1 0 0 0,-1-1 0 0 0,1 0 0 0 0,-1 0 0 0 0,1 4 0 0 0,-1 4 208 0 0,0-1-1 0 0,-1 0 1 0 0,0 1 0 0 0,-5 16 0 0 0,-2 1-73 0 0,-2-1-1 0 0,-1 0 1 0 0,-24 39-1 0 0,20-37-178 0 0,1-1 0 0 0,-16 45-1 0 0,29-68 17 0 0,0 0-1 0 0,0-1 0 0 0,0 1 1 0 0,1 0-1 0 0,-1-1 1 0 0,1 1-1 0 0,0 0 1 0 0,0 0-1 0 0,0 0 0 0 0,1-1 1 0 0,-1 1-1 0 0,3 6 1 0 0,-3-8-4 0 0,1 0 0 0 0,0 0 0 0 0,0 0 0 0 0,1 0 0 0 0,-1 0 0 0 0,0-1 0 0 0,1 1 0 0 0,-1 0 0 0 0,1-1 0 0 0,-1 1-1 0 0,1-1 1 0 0,0 0 0 0 0,0 1 0 0 0,-1-1 0 0 0,1 0 0 0 0,0 0 0 0 0,0 0 0 0 0,0 0 0 0 0,0-1 0 0 0,0 1 0 0 0,1-1 0 0 0,3 2 0 0 0,0-2-392 0 0,0 1-1 0 0,0-1 1 0 0,0-1-1 0 0,1 1 1 0 0,-1-1-1 0 0,0 0 1 0 0,11-3-1 0 0,-3 1-3348 0 0,4-1-2500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10135 0 0,'0'0'464'0'0,"3"0"-9"0"0,26 0 1605 0 0,3-9-1452 0 0,-8 4-135 0 0,0-2 0 0 0,24-9-1 0 0,24-7 1032 0 0,-61 20-1382 0 0,-1 1 0 0 0,0 0 0 0 0,1 1 0 0 0,-1 0-1 0 0,12 1 1 0 0,-18 0-122 0 0,-3 0 0 0 0,0 0 0 0 0,1 0 0 0 0,-1 0 0 0 0,0 0 0 0 0,0 0 0 0 0,1 0 0 0 0,-1 0 0 0 0,0 0 0 0 0,1 1 0 0 0,-1-1 0 0 0,0 1 0 0 0,0-1 0 0 0,2 2 0 0 0,4 1-769 0 0,-5-2-3236 0 0,-2-1-1405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11975 0 0,'0'0'267'0'0,"0"0"42"0"0,0 0 17 0 0,0 0-28 0 0,1 1-196 0 0,3 3-160 0 0,-1 0 158 0 0,0-1 0 0 0,0 0 0 0 0,0-1 0 0 0,0 1 0 0 0,0-1 0 0 0,1 1 0 0 0,-1-1 0 0 0,1 0 0 0 0,-1 0 0 0 0,1 0 0 0 0,0-1 0 0 0,0 1 0 0 0,0-1 0 0 0,4 1 0 0 0,16 0 746 0 0,1 0 0 0 0,-1-2 0 0 0,0-1 0 0 0,1-1 0 0 0,32-6 0 0 0,56-17 624 0 0,-45 9-1264 0 0,-54 13-402 0 0,26-5 233 0 0,-14 5-3763 0 0,-26 3-2757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4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12439 0 0,'-2'0'958'0'0,"-45"-4"884"0"0,39 5 1425 0 0,6 3-470 0 0,9 7-1844 0 0,-2-7-967 0 0,0-1-1 0 0,0 1 0 0 0,1-1 0 0 0,-1 0 0 0 0,1 0 0 0 0,0-1 0 0 0,0 0 0 0 0,10 3 0 0 0,6 2-107 0 0,-16-4 94 0 0,18 6-107 0 0,0 1 0 0 0,37 21 0 0 0,-43-20 81 0 0,-1 0 1 0 0,0 1-1 0 0,-1 1 0 0 0,0 1 1 0 0,-1 0-1 0 0,21 25 0 0 0,-14-6-258 0 0,-1 0-1 0 0,-1 1 1 0 0,-2 1-1 0 0,-2 1 1 0 0,-1 0-1 0 0,-2 1 0 0 0,-1 1 1 0 0,-2 0-1 0 0,7 58 1 0 0,-7-12-1811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1 783 10135 0 0,'0'0'464'0'0,"0"0"-9"0"0,1-1-295 0 0,29-25 736 0 0,-2-2 0 0 0,-2-1 0 0 0,27-36 0 0 0,21-24 561 0 0,25-8-820 0 0,14-15-154 0 0,30-44 1565 0 0,-190 193-2048 0 0,27-16 0 0 0,-24 32 0 0 0,10-11 0 0 0,13-16 0 0 0,-29 44 0 0 0,42-57 0 0 0,0 1 0 0 0,1 0 0 0 0,1 1 0 0 0,0 0 0 0 0,-5 23 0 0 0,9-26 0 0 0,5-2 0 0 0,-1-8 0 0 0,0 0 0 0 0,-1 0 0 0 0,1-1 0 0 0,0 1 0 0 0,0 0 0 0 0,0-1 0 0 0,0 0 0 0 0,0 1 0 0 0,1-1 0 0 0,-1 0 0 0 0,0 0 0 0 0,0 0 0 0 0,1-1 0 0 0,-1 1 0 0 0,1 0 0 0 0,3 0 0 0 0,2 0 0 0 0,0-1 0 0 0,0 1 0 0 0,0-1 0 0 0,8-1 0 0 0,10-3 303 0 0,-1-1 1 0 0,0-1-1 0 0,-1-1 0 0 0,0-1 1 0 0,33-16-1 0 0,110-67-42 0 0,-158 86-294 0 0,41-27 266 0 0,-1-3-1 0 0,-2-1 1 0 0,82-84 0 0 0,-79 68 325 0 0,76-102 1 0 0,-126 150-559 0 0,-5 6 0 0 0,-8 5 0 0 0,-1 6 0 0 0,0 0 0 0 0,-16 20 0 0 0,1 0 0 0 0,-48 47 0 0 0,-91 125 0 0 0,159-192 0 0 0,1 0 0 0 0,0 1 0 0 0,0 0 0 0 0,2 1 0 0 0,0-1 0 0 0,0 1 0 0 0,2 0 0 0 0,0 1 0 0 0,-4 30 0 0 0,7-37 0 0 0,0 1 0 0 0,1-1 0 0 0,0 1 0 0 0,1-1 0 0 0,0 1 0 0 0,1-1 0 0 0,0 0 0 0 0,0 0 0 0 0,1 0 0 0 0,0 0 0 0 0,1 0 0 0 0,0 0 0 0 0,0-1 0 0 0,0 0 0 0 0,1 0 0 0 0,1 0 0 0 0,11 13 0 0 0,-9-13 0 0 0,1 1 0 0 0,0-2 0 0 0,0 1 0 0 0,1-1 0 0 0,-1 0 0 0 0,2-1 0 0 0,-1-1 0 0 0,1 1 0 0 0,18 5 0 0 0,-20-8 0 0 0,1-1 0 0 0,-1 0 0 0 0,1 0 0 0 0,0-1 0 0 0,0-1 0 0 0,0 1 0 0 0,0-2 0 0 0,-1 1 0 0 0,1-1 0 0 0,0-1 0 0 0,18-4 0 0 0,-4-2-175 0 0,0-2-1 0 0,-1 0 1 0 0,35-20-1 0 0,19-23-6292 0 0,-67 46 326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11975 0 0,'0'0'267'0'0,"-5"5"666"0"0,5-5-831 0 0,12 1-168 0 0,1-1 1065 0 0,-13 1-960 0 0,0-1-1 0 0,0 0 1 0 0,1 1 0 0 0,-1-1 0 0 0,0 0-1 0 0,0 1 1 0 0,0-1 0 0 0,1 0 0 0 0,-1 1 0 0 0,0-1-1 0 0,0 0 1 0 0,0 1 0 0 0,0-1 0 0 0,0 1-1 0 0,0-1 1 0 0,0 0 0 0 0,0 1 0 0 0,0-1-1 0 0,0 1 1 0 0,0-1 0 0 0,0 0 0 0 0,0 1-1 0 0,0-1 1 0 0,0 0 0 0 0,-1 1 0 0 0,0 10 54 0 0,-6 11-302 0 0,2-5 1016 0 0,-3 22 0 0 0,7-34-820 0 0,1 1 1 0 0,-1-1 0 0 0,1 1 0 0 0,1-1 0 0 0,-1 1-1 0 0,1-1 1 0 0,-1 1 0 0 0,3 6 0 0 0,0 0-3993 0 0,-2 0-1405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0,'0'0'256'0'0,"0"0"64"0"0,0 0 0 0 0,0 0 32 0 0,8 6-288 0 0,4-1-64 0 0,0-4 0 0 0,4-1 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2:5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36 13823 0 0,'1'-2'630'0'0,"12"-30"310"0"0,-13 31-564 0 0,0 1 113 0 0,0 0 20 0 0,0 0-66 0 0,0 0-358 0 0,0 0-406 0 0,-1 1-154 0 0,-9 9 265 0 0,0 0-1 0 0,-1-1 1 0 0,0-1 0 0 0,-19 13-1 0 0,-81 48 1223 0 0,97-59-859 0 0,1 1 0 0 0,1 0-1 0 0,0 0 1 0 0,1 1 0 0 0,-19 26-1 0 0,28-36-152 0 0,1-1 0 0 0,0 1 0 0 0,0 0 0 0 0,0 0 0 0 0,0 0 0 0 0,0 0 0 0 0,0 1 0 0 0,0-1 0 0 0,1 0 0 0 0,-1 0 0 0 0,1 0 0 0 0,-1 1 0 0 0,1-1 0 0 0,0 0 0 0 0,0 0 0 0 0,0 1 0 0 0,0-1 0 0 0,1 0 0 0 0,-1 0 0 0 0,1 3 0 0 0,0-2 0 0 0,1-1 0 0 0,-1 1 0 0 0,1 0 0 0 0,0-1 0 0 0,0 0 0 0 0,0 1 0 0 0,0-1 0 0 0,0 0 0 0 0,0 0 0 0 0,0 0 0 0 0,1-1 0 0 0,-1 1 0 0 0,1 0 0 0 0,4 2 0 0 0,11 4 0 0 0,0-1 0 0 0,29 9 0 0 0,-25-10 0 0 0,34 15 0 0 0,48 36 0 0 0,-96-51 0 0 0,-6 3 0 0 0,-2-8 0 0 0,0 1 0 0 0,-1-1 0 0 0,0 1 0 0 0,1-1 0 0 0,-1 1 0 0 0,0-1 0 0 0,0 1 0 0 0,0-1 0 0 0,0 0 0 0 0,0 1 0 0 0,0-1 0 0 0,0 0 0 0 0,0 0 0 0 0,-2 2 0 0 0,-22 14 0 0 0,22-15 0 0 0,-276 192-876 0 0,268-185 368 0 0,1-5-4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4647 2303 0 0,'0'0'338'0'0,"0"0"575"0"0,2-11 3559 0 0,-1 7-4245 0 0,1 1 0 0 0,-1-1-1 0 0,1 1 1 0 0,0 0 0 0 0,0 0 0 0 0,0 0-1 0 0,0 0 1 0 0,0 0 0 0 0,1 0 0 0 0,-1 1-1 0 0,1-1 1 0 0,0 1 0 0 0,5-4 0 0 0,-7 5-1 0 0,0 0-198 0 0,-1 0 0 0 0,0 1 0 0 0,0-1 0 0 0,1 1 0 0 0,-1-1 0 0 0,1 0 0 0 0,-1 1 0 0 0,1-1 0 0 0,-1 1 0 0 0,1-1 0 0 0,-1 1 0 0 0,1-1 0 0 0,-1 1 0 0 0,1-1 0 0 0,-1 1 0 0 0,1-1 0 0 0,1 1 0 0 0,18-11 214 0 0,-5 4-100 0 0,-9 2-119 0 0,1 0 7 0 0,-7 3-29 0 0,1 1 1 0 0,0 0 0 0 0,0 0-1 0 0,0 0 1 0 0,0 0 0 0 0,0 0-1 0 0,0 0 1 0 0,0 0 0 0 0,0 0 0 0 0,1 0-1 0 0,-1 0 1 0 0,0 1 0 0 0,2-1-1 0 0,6-6 17 0 0,-1-1-1 0 0,0 0 1 0 0,0 0 0 0 0,-1 0-1 0 0,0-1 1 0 0,0 0-1 0 0,-1-1 1 0 0,0 1-1 0 0,5-13 1 0 0,-7 16-6 0 0,8-14 162 0 0,-4 6 17 0 0,0-1-1 0 0,-1 0 1 0 0,8-20-1 0 0,-12 27-20 0 0,1 1 0 0 0,0-1 0 0 0,0 1 0 0 0,1-1 0 0 0,0 1 0 0 0,0 1 0 0 0,1-1 0 0 0,0 1 0 0 0,10-9 0 0 0,19-22-146 0 0,-32 34-10 0 0,23-29 73 0 0,-2-2-1 0 0,0 0 1 0 0,19-40-1 0 0,-12 17-43 0 0,4-8 74 0 0,25-77 629 0 0,-24 31 76 0 0,-31 91-706 0 0,-2 8-34 0 0,0 0-1 0 0,2-19 0 0 0,8-78 234 0 0,-11 84-265 0 0,1-1 1 0 0,1 0-1 0 0,9-26 0 0 0,-8 38-23 0 0,0 1 0 0 0,1 0-1 0 0,1 0 1 0 0,0 0 0 0 0,16-20 0 0 0,8-16-32 0 0,22-29 31 0 0,-37 56-13 0 0,0 0-1 0 0,19-39 1 0 0,5-22-13 0 0,-15 39 31 0 0,0-2 2 0 0,-15 24 0 0 0,-6 14 20 0 0,0-1 0 0 0,0 1 0 0 0,-1 0 0 0 0,3-14 0 0 0,7-53 737 0 0,-10 64-700 0 0,1-1-1 0 0,0 0 1 0 0,1 1 0 0 0,9-17-1 0 0,-6 13-89 0 0,9-25 0 0 0,-9 20 0 0 0,1 0 0 0 0,13-21 0 0 0,-18 33 0 0 0,65-129 0 0 0,-66 131 0 0 0,9-20 0 0 0,-2-1 0 0 0,16-55 0 0 0,-23 60 7 0 0,0-1 0 0 0,-1 1 1 0 0,-1 0-1 0 0,-3-24 0 0 0,1 15 100 0 0,4-38 1 0 0,8 10-36 0 0,-6 36-27 0 0,-3 12-45 0 0,1 0 0 0 0,-2-1 0 0 0,1 1 0 0 0,-1-16 0 0 0,-1 19 9 0 0,1 1 0 0 0,1-1 0 0 0,-1 0 0 0 0,1 1 0 0 0,1-1 0 0 0,-1 1 0 0 0,8-15 0 0 0,9-4 55 0 0,-12 15-64 0 0,-2 0 0 0 0,-1 0-2 0 0,-2 3-24 0 0,-4-7-26 0 0,2 6-25 0 0,0 6 21 0 0,0-5 35 0 0,2-13-43 0 0,-2 20 60 0 0,1 0 0 0 0,0-1 0 0 0,-1 1 0 0 0,1-1 0 0 0,0 1 1 0 0,0 0-1 0 0,0 0 0 0 0,0-1 0 0 0,0 1 0 0 0,0 0 1 0 0,0 0-1 0 0,2-1 0 0 0,0-1 0 0 0,20-19-35 0 0,-12 13 27 0 0,16-18-1 0 0,-21 18 13 0 0,-2-2 0 0 0,-1 1 11 0 0,-1 7 32 0 0,2-6-33 0 0,-1-3-10 0 0,-4 10 0 0 0,1-2 0 0 0,10-17 0 0 0,-2 1 0 0 0,-7 19 0 0 0,-1 0 0 0 0,0 0 0 0 0,0 0 0 0 0,1 1 0 0 0,-1-1 0 0 0,0 0 0 0 0,1 0 0 0 0,-1 1 0 0 0,1-1 0 0 0,-1 0 0 0 0,1 0 0 0 0,-1 1 0 0 0,1-1 0 0 0,-1 0 0 0 0,1 1 0 0 0,0-1 0 0 0,-1 1 0 0 0,1-1 0 0 0,1 0 0 0 0,1-1 0 0 0,28-29 0 0 0,-24 24 0 0 0,-7 7 0 0 0,8-13 0 0 0,-8 9 0 0 0,10-18 0 0 0,-4 14 0 0 0,4-3 0 0 0,-9 9 0 0 0,4-12 0 0 0,7-4 0 0 0,1-3 0 0 0,-10 17 0 0 0,7-15 0 0 0,-5 8 0 0 0,-2-1 0 0 0,2 1 0 0 0,1 1 0 0 0,0-8 0 0 0,3 1 0 0 0,35-39 0 0 0,-38 47 0 0 0,0-8 0 0 0,-7 12 0 0 0,0 2 0 0 0,-1-4-22 0 0,0 0 0 0 0,0 0 0 0 0,-1 0-1 0 0,0 0 1 0 0,0 1 0 0 0,-1-1 0 0 0,1 1-1 0 0,-2 0 1 0 0,-6-9 0 0 0,3 5-32 0 0,-11-20 0 0 0,11 15 73 0 0,1 0 1 0 0,1-1 0 0 0,0 0 0 0 0,1 0 0 0 0,0 0-1 0 0,-3-25 1 0 0,6 18 60 0 0,4 12-80 0 0,1 2 0 0 0,0 1 0 0 0,1-1 0 0 0,0 1 0 0 0,10-14 0 0 0,28-29 0 0 0,-13 16 0 0 0,-22 26 0 0 0,-6 8 0 0 0,0 0 0 0 0,-1 1 0 0 0,1-1 0 0 0,0 0 0 0 0,-1 0 0 0 0,1 0 0 0 0,-1 0 0 0 0,0 0 0 0 0,1 1 0 0 0,-1-1 0 0 0,0 0 0 0 0,1 0 0 0 0,-1 0 0 0 0,0 0 0 0 0,0 0 0 0 0,0-2 0 0 0,0 0 0 0 0,2-7 0 0 0,-3 0 0 0 0,1-2 0 0 0,1 0 0 0 0,0 9 0 0 0,-1 0 0 0 0,0 1 0 0 0,1-1 0 0 0,0 0 0 0 0,0 1 0 0 0,0-1 0 0 0,0 1 0 0 0,2-5 0 0 0,1 0 0 0 0,1-4-13 0 0,12-23-121 0 0,-16 32 125 0 0,0-1 1 0 0,-1 0 0 0 0,1 0 0 0 0,-1 0 0 0 0,0 0 0 0 0,0-3 0 0 0,0 6 4 0 0,-1-11 4 0 0,-4-9-4 0 0,3 17-5 0 0,-3-11-56 0 0,2 12 65 0 0,2 2-6 0 0,0 0 0 0 0,0-1 0 0 0,0 1 0 0 0,0-1 0 0 0,1 1 0 0 0,-1-1-1 0 0,0 1 1 0 0,0-1 0 0 0,0 0 0 0 0,1 1 0 0 0,-1-1 0 0 0,-1-1 0 0 0,0 0-15 0 0,-2-2 5 0 0,1 0 1 0 0,-1 0-1 0 0,1 0 0 0 0,0-1 0 0 0,0 1 1 0 0,0-1-1 0 0,-3-7 0 0 0,-1-6 16 0 0,6 16 0 0 0,0 0 0 0 0,0 0 0 0 0,0 0 0 0 0,-1 0 0 0 0,1 0 0 0 0,0 0 0 0 0,-1 1 0 0 0,-2-3 0 0 0,-26-33 0 0 0,11 5 0 0 0,15 25 0 0 0,0-1 0 0 0,-1 1 0 0 0,0 0 0 0 0,-6-7 0 0 0,1 4-18 0 0,-1 1 0 0 0,-14-10 0 0 0,12 9 13 0 0,-16-14 0 0 0,19 10 5 0 0,8 11 0 0 0,0 0 0 0 0,0 0 0 0 0,0 0 0 0 0,-1 0 0 0 0,1 0 0 0 0,-1 1 0 0 0,0 0 0 0 0,1-1 0 0 0,-5-1 0 0 0,5 2 0 0 0,-1 0 0 0 0,0 0 0 0 0,0 0 0 0 0,-1 1 0 0 0,-4-3 0 0 0,-22-9 0 0 0,11 3 0 0 0,-1 2 0 0 0,-1-1 0 0 0,11 4 0 0 0,-1 0 0 0 0,-18-4 0 0 0,23 8 0 0 0,0 0 0 0 0,0 0 0 0 0,-10 0 0 0 0,-11-1 0 0 0,-20-2-64 0 0,39 2 64 0 0,3 1 0 0 0,0-1 0 0 0,0 2 0 0 0,1-1 0 0 0,-11 0 0 0 0,-20-3 11 0 0,0-5 96 0 0,31 9-100 0 0,1 1-4 0 0,-25-4-3 0 0,16 1 0 0 0,6 2 0 0 0,1-1 0 0 0,-1 1 0 0 0,1 0 0 0 0,0 0 0 0 0,-1 1 0 0 0,1-1 0 0 0,0 1 0 0 0,-1 0 0 0 0,1 1 0 0 0,-10 3 0 0 0,-14 4 0 0 0,-8 1 0 0 0,16-4 0 0 0,-23 3 0 0 0,-20 9 0 0 0,36-10 0 0 0,4-3 0 0 0,3-2 0 0 0,13 0 0 0 0,0-1 0 0 0,0 1 0 0 0,-14 8 0 0 0,-16 7 0 0 0,25-13 0 0 0,1 0 0 0 0,-1 1 0 0 0,1 0 0 0 0,1 1 0 0 0,-13 10 0 0 0,-4 2 0 0 0,19-14 0 0 0,6-3 0 0 0,0-1 0 0 0,0 1 0 0 0,0 0 0 0 0,1 0 0 0 0,-1 0 0 0 0,1 0 0 0 0,-1 0 0 0 0,1 1 0 0 0,0-1 0 0 0,0 1 0 0 0,0-1 0 0 0,-2 4 0 0 0,-1 0 0 0 0,1 0 1 0 0,-1 0-1 0 0,-1 0 0 0 0,-5 5 0 0 0,-12 12-11 0 0,8-5-7 0 0,-1-1 0 0 0,-20 16 0 0 0,32-29 18 0 0,0 0 0 0 0,0 0 0 0 0,0 1 0 0 0,-3 4 0 0 0,-21 26 0 0 0,-10 3 0 0 0,18-19 30 0 0,-25 33 0 0 0,30-29 78 0 0,1 2 2 0 0,9-7-13 0 0,5-13-79 0 0,1-1 0 0 0,-2 14-8 0 0,1-1 1 0 0,1 0-1 0 0,1 1 0 0 0,4 19 1 0 0,-3-17-3 0 0,0 0 1 0 0,0 34-1 0 0,-3-19-8 0 0,0 12 0 0 0,-2-28 0 0 0,2-12 0 0 0,-1 1 0 0 0,0-1 0 0 0,0 1 0 0 0,-1-1 0 0 0,0 0 0 0 0,-4 10 0 0 0,-1-1 9 0 0,1-1 0 0 0,1 1 1 0 0,0 0-1 0 0,1 0 0 0 0,1 1 0 0 0,-2 21 0 0 0,5-32-3 0 0,0 1 0 0 0,0 0 1 0 0,1-1-1 0 0,0 1 0 0 0,0 0 0 0 0,1-1 0 0 0,0 1 0 0 0,0-1 0 0 0,1 0 0 0 0,-1 0 0 0 0,1 0 1 0 0,7 11-1 0 0,-4-8 8 0 0,1-1 1 0 0,0 0-1 0 0,0 0 1 0 0,1 0 0 0 0,0-1-1 0 0,0 0 1 0 0,13 8-1 0 0,-11-9 6 0 0,1-1-1 0 0,0 0 1 0 0,11 4 0 0 0,-10-5 39 0 0,0 1 0 0 0,-1 0 1 0 0,17 10-1 0 0,-17-8 5 0 0,0-1 0 0 0,0-1 0 0 0,0 0 1 0 0,14 4-1 0 0,52 12 161 0 0,-6-10 136 0 0,-21-5-212 0 0,-36-4-116 0 0,27-1 0 0 0,1 1 25 0 0,15 0-18 0 0,-37-2-22 0 0,38 5 0 0 0,57 7-18 0 0,-99-10 10 0 0,1-1 0 0 0,0 0 0 0 0,-1-1 0 0 0,1-1 0 0 0,-1-1 0 0 0,0-1 0 0 0,31-8 0 0 0,4-5 45 0 0,53-26 0 0 0,-57 22-45 0 0,8-6 15 0 0,-33 15-6 0 0,32-12 1 0 0,-43 21-20 0 0,-2 5-16 0 0,-7-2 1 0 0,-1 0 0 0 0,0 0 0 0 0,-1 1 0 0 0,1-1 1 0 0,0 0-1 0 0,0 1 0 0 0,0-1 0 0 0,-1 0 0 0 0,1 1 0 0 0,-1-1 0 0 0,1 1 0 0 0,-1-1 0 0 0,1 1 0 0 0,-1-1 0 0 0,0 1 0 0 0,0 2 0 0 0,0-4 0 0 0,1 5-188 0 0,-1 0 0 0 0,0 0 0 0 0,-1 0-1 0 0,1 0 1 0 0,-1 0 0 0 0,0 0 0 0 0,0 0 0 0 0,-4 8 0 0 0,4-10-297 0 0,1-3-191 0 0,-8 9-759 0 0,5-7-3485 0 0,3-2-408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126 234 6447 0 0,'0'0'298'0'0,"0"0"-10"0"0,0 0-118 0 0,0 0 206 0 0,0 0 111 0 0,0 0 22 0 0,0 0-66 0 0,1-1-294 0 0,2-4-61 0 0,9-14 3002 0 0,-18 31-108 0 0,3-8-2982 0 0,1 0 0 0 0,0 0 0 0 0,0 0 0 0 0,1 1 0 0 0,-1-1 0 0 0,1 0 0 0 0,-2 8 0 0 0,0 3 0 0 0,-7 17 0 0 0,2 1 0 0 0,0-6 0 0 0,4-17 0 0 0,1 0 0 0 0,0 1 0 0 0,1-1 0 0 0,-2 15 0 0 0,4-22 8 0 0,-1 0 0 0 0,1 1 0 0 0,-1-1 0 0 0,0 0 0 0 0,0 0 0 0 0,0 0 0 0 0,0 0 0 0 0,0 0 0 0 0,-1 0 0 0 0,1 0 0 0 0,-5 5 0 0 0,4-6 3 0 0,0 0 0 0 0,0 0 1 0 0,-1-1-1 0 0,1 1 0 0 0,-1-1 1 0 0,1 0-1 0 0,-1 1 0 0 0,1-1 1 0 0,-4 0-1 0 0,-6 4-17 0 0,9-5-22 0 0,-13 15-33 0 0,15-14 403 0 0,2-4-259 0 0,-1 1-1 0 0,0 0 1 0 0,1-1-1 0 0,-1 1 1 0 0,1-1-1 0 0,0 1 1 0 0,0 0-1 0 0,0 0 1 0 0,0 0-1 0 0,0-1 1 0 0,1 1-1 0 0,-1 0 1 0 0,0 0-1 0 0,3-1 1 0 0,6-13 271 0 0,39-106-354 0 0,-46 116 0 0 0,1 1 0 0 0,-1 0 0 0 0,1 0 0 0 0,6-8 0 0 0,9-11 0 0 0,-5 5-43 0 0,1 1-1 0 0,0 0 0 0 0,2 2 0 0 0,0-1 1 0 0,21-14-1 0 0,-12 9-95 0 0,-17 14-88 0 0,1 0-1 0 0,0 1 1 0 0,0 0 0 0 0,1 0 0 0 0,0 1 0 0 0,20-7-1 0 0,19-11 292 0 0,-49 24 274 0 0,-1 0 136 0 0,0 0 34 0 0,0 0-65 0 0,0 0-358 0 0,0 0-406 0 0,1 1-154 0 0,3 8-263 0 0,-2-6 883 0 0,-1 1 1 0 0,1 0-1 0 0,-1 0 0 0 0,1 0 1 0 0,-1-1-1 0 0,0 1 0 0 0,-1 0 0 0 0,1 0 1 0 0,-1 0-1 0 0,0 5 0 0 0,3 42-129 0 0,-4-33-16 0 0,0-1 0 0 0,-2 0 0 0 0,0 1 0 0 0,-1-1 0 0 0,0 0 0 0 0,-2-1 0 0 0,-6 17 0 0 0,-14 35 0 0 0,20-56 0 0 0,1-1 0 0 0,-2-2 0 0 0,-4 7 442 0 0,11-15-430 0 0,0-1 0 0 0,0 0 1 0 0,0 0-1 0 0,0 0 0 0 0,0 0 0 0 0,0 1 1 0 0,0-1-1 0 0,0 0 0 0 0,-1 0 1 0 0,1 0-1 0 0,0 0 0 0 0,0 0 1 0 0,0 1-1 0 0,0-1 0 0 0,0 0 1 0 0,-1 0-1 0 0,1 0 0 0 0,0 0 1 0 0,0 0-1 0 0,0 0 0 0 0,0 0 0 0 0,-1 0 1 0 0,1 0-1 0 0,0 0 0 0 0,0 1 1 0 0,0-1-1 0 0,-1 0 0 0 0,1 0 1 0 0,0 0-1 0 0,0 0 0 0 0,0 0 1 0 0,0 0-1 0 0,-1-1 0 0 0,-6 3 12 0 0,2-1 26 0 0,4-2-38 0 0,0 0-11 0 0,0 0-1 0 0,-1 0 1 0 0,1 0 0 0 0,0-1-1 0 0,-1 1 1 0 0,1 1 0 0 0,-1-1-1 0 0,0 0 1 0 0,1 0 0 0 0,-1 0 0 0 0,0 1-1 0 0,-1-1 1 0 0,2 1 6 0 0,1-1 0 0 0,-1 1 1 0 0,1-1-1 0 0,-1 1 0 0 0,1 0 1 0 0,0-1-1 0 0,-1 1 0 0 0,1-1 0 0 0,0 1 1 0 0,-1-1-1 0 0,1 1 0 0 0,0-1 1 0 0,0 1-1 0 0,-1-1 0 0 0,1 1 0 0 0,0-1 1 0 0,0 1-1 0 0,0-1 0 0 0,0 0 1 0 0,0 1-1 0 0,0-1 0 0 0,0 1 0 0 0,0-1 1 0 0,0 1-1 0 0,0-1 0 0 0,0 0 1 0 0,4-16 287 0 0,8-15 242 0 0,-6 15-523 0 0,0 1 0 0 0,1 0 0 0 0,11-19 0 0 0,-7 20-14 0 0,0 1 0 0 0,1 0 0 0 0,1 1 0 0 0,0 0 0 0 0,0 1 0 0 0,1 1 0 0 0,17-11 0 0 0,-14 10 0 0 0,-1-2 0 0 0,0 0 0 0 0,0-1 0 0 0,-2-1 0 0 0,0 0 0 0 0,-1-1 0 0 0,19-31 0 0 0,-27 40 0 0 0,2 2 0 0 0,1 2-64 0 0,-7 5-1 0 0,0-1 0 0 0,0 0 0 0 0,0 0 0 0 0,0 0 0 0 0,0 1 0 0 0,0-1 1 0 0,0 1-1 0 0,-1-1 0 0 0,1 1 0 0 0,0-1 0 0 0,0 1 0 0 0,0-1 0 0 0,-1 1 0 0 0,1 0 0 0 0,0-1 0 0 0,0 1 0 0 0,-1 0 0 0 0,2 1 0 0 0,-1 1-22 0 0,1 0 0 0 0,-1-1 0 0 0,1 1 0 0 0,-1 0-1 0 0,0 0 1 0 0,0 3 0 0 0,1 3 123 0 0,-1-1 0 0 0,0 1-1 0 0,0 10 1 0 0,-1 10 801 0 0,-1-7-762 0 0,0-18-32 0 0,-18 35-32 0 0,10-19-12 0 0,5-8 1 0 0,-1-1 0 0 0,1 1 0 0 0,1 1 0 0 0,0-1 0 0 0,1 0 0 0 0,-1 21 0 0 0,0-11 0 0 0,2-9 0 0 0,3 0 0 0 0,10 25-1 0 0,6 10 13 0 0,-17-45 41 0 0,-1-3 17 0 0,0 0 16 0 0,0 0-10 0 0,1 2-16 0 0,3 6-62 0 0,-3-5-68 0 0,0-1-85 0 0,1 0 1 0 0,-1-1-1 0 0,0 1 0 0 0,0 0 0 0 0,1 0 0 0 0,-1 0 0 0 0,1-1 0 0 0,2 2 1 0 0,-3-1-411 0 0,3-1-3617 0 0,7-1-1306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5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4607 0 0,'0'0'408'0'0,"0"0"-328"0"0,0 0-80 0 0,0 0 0 0 0,0 0 576 0 0,0 0 96 0 0,0-9 16 0 0,0 9 8 0 0,0 0-872 0 0,0 0-176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5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0,'0'0'408'0'0,"0"0"-328"0"0,0 0-80 0 0,0 0 0 0 0,0 0 544 0 0,0 0 96 0 0,0 0 24 0 0,0 0-3384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5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1839 0 0,'0'-2'448'0'0,"1"0"-168"0"0,-1-1 4782 0 0,0 5 398 0 0,-1 6-7236 0 0,1-8-2266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3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 10135 0 0,'0'0'231'0'0,"0"0"29"0"0,0 0 19 0 0,0-1-41 0 0,-1-3-112 0 0,1 3 267 0 0,0 1 106 0 0,0 0 11 0 0,0 0-67 0 0,1-1-294 0 0,4-3-133 0 0,-5 4-16 0 0,0 0 0 0 0,1 0 0 0 0,-1 0 0 0 0,0 0 0 0 0,0 0 0 0 0,0-1 0 0 0,0 1 0 0 0,0 0 0 0 0,0 0 0 0 0,0 0 0 0 0,0 0 0 0 0,0 0 0 0 0,1 0 0 0 0,-1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0,1 0 0 0 0,-1 1 0 0 0,0-1 0 0 0,0 0 0 0 0,0 0 0 0 0,0 0 0 0 0,0 0 0 0 0,0 0 0 0 0,0 0 0 0 0,0 1 0 0 0,0-1 0 0 0,0 0 0 0 0,0 0 0 0 0,0 0 0 0 0,0 1 0 0 0,-1 5 0 0 0,-4 8 87 0 0,0 0 0 0 0,-1-1-1 0 0,-1 0 1 0 0,-13 21-1 0 0,-5 10 1348 0 0,22-38-1352 0 0,-3 5-166 0 0,1 0-1 0 0,-8 23 1 0 0,13-32 155 0 0,-4 13 202 0 0,-9 4 75 0 0,0 1 0 0 0,-1-2 0 0 0,-17 18 0 0 0,28-33-326 0 0,-8 13 74 0 0,-5 7-86 0 0,14-19-7 0 0,-2 10 29 0 0,2-7-3 0 0,0 0 20 0 0,1-3-9 0 0,0 0-1 0 0,1 0 1 0 0,-1 0-1 0 0,1 0 1 0 0,0 0-1 0 0,0 5 1 0 0,0-5 50 0 0,8 63 326 0 0,-8-65-345 0 0,0 12 138 0 0,0-13-157 0 0,0 0-1 0 0,0-1 1 0 0,0 1-1 0 0,0-1 1 0 0,0 1-1 0 0,0-1 1 0 0,0 1-1 0 0,0-1 1 0 0,0 1 0 0 0,0-1-1 0 0,0 1 1 0 0,1 0-1 0 0,-1-1 1 0 0,0 1-1 0 0,0-1 1 0 0,1 1-1 0 0,-1-1 1 0 0,0 1-1 0 0,0-1 1 0 0,1 0-1 0 0,0 1 1 0 0,11 0 520 0 0,-4-2-429 0 0,-1 0 0 0 0,1-1 0 0 0,-1 0 1 0 0,0 0-1 0 0,1 0 0 0 0,-1-1 0 0 0,0 0 1 0 0,7-5-1 0 0,29-10 157 0 0,-35 13-237 0 0,0 1 0 0 0,1-1 0 0 0,0 1 1 0 0,10-3-1 0 0,-6 2-59 0 0,-10 2 15 0 0,-1 1-40 0 0,17 0-109 0 0,-17 2 129 0 0,0-1 1 0 0,-1 1 0 0 0,1 0-1 0 0,0 0 1 0 0,0-1-1 0 0,0 1 1 0 0,-1-1-1 0 0,1 1 1 0 0,0-1 0 0 0,-1 0-1 0 0,1 0 1 0 0,-1 0-1 0 0,1 0 1 0 0,-1 0 0 0 0,1 0-1 0 0,-1 0 1 0 0,1 0-1 0 0,0-2 1 0 0,4-3 8 0 0,29-22 49 0 0,54-47 67 0 0,-71 58-145 0 0,-2 3-94 0 0,0-1-1 0 0,18-24 0 0 0,-24 24 97 0 0,-9 13 12 0 0,-2-1-36 0 0,-6-1 20 0 0,4 2-25 0 0,-2-3 36 0 0,7-6 12 0 0,-22 35-52 0 0,-24 22 0 0 0,21-20 91 0 0,17-18-33 0 0,-1 0 0 0 0,-1 0 1 0 0,-13 10-1 0 0,15-14-5 0 0,3-2 1 0 0,0 0-1 0 0,1 0 1 0 0,-1 1-1 0 0,0-1 1 0 0,1 1 0 0 0,-5 6-1 0 0,7-9-1 0 0,-1 1-1 0 0,1-1 1 0 0,-1 1-1 0 0,1-1 1 0 0,0 1-1 0 0,-1 0 1 0 0,1-1-1 0 0,0 1 1 0 0,0-1-1 0 0,-1 1 1 0 0,1 0-1 0 0,0-1 1 0 0,0 1-1 0 0,0-1 0 0 0,0 1 1 0 0,0 0-1 0 0,0-1 1 0 0,0 1-1 0 0,0 0 1 0 0,0-1-1 0 0,0 1 1 0 0,0 0-1 0 0,0-1 1 0 0,0 1-1 0 0,1 0 1 0 0,6 9-15 0 0,1-1 26 0 0,-5-6 32 0 0,4 1-22 0 0,-5-3 32 0 0,-2-1 11 0 0,2 2 0 0 0,0 0-60 0 0,0 0-1 0 0,0 0 0 0 0,0 0 1 0 0,-1 1-1 0 0,1-1 1 0 0,-1 1-1 0 0,1-1 1 0 0,-1 1-1 0 0,0-1 1 0 0,0 1-1 0 0,0 0 0 0 0,0 0 1 0 0,0 0-1 0 0,-1-1 1 0 0,1 1-1 0 0,-1 4 1 0 0,1 1 1 0 0,-1-6-4 0 0,7 98 52 0 0,-7-84-43 0 0,5-2-10 0 0,4-1 0 0 0,-7-11 7 0 0,0 0 0 0 0,0 0 0 0 0,0 0 0 0 0,0 0 0 0 0,1-1 0 0 0,-1 1 0 0 0,0 0 0 0 0,1-1 0 0 0,-1 0 0 0 0,1 0 0 0 0,0 0 0 0 0,-1 0 0 0 0,1 0 0 0 0,0 0 0 0 0,-1 0 0 0 0,7 0 0 0 0,-4-1 39 0 0,0-1-1 0 0,0 1 1 0 0,0-1-1 0 0,0 0 0 0 0,0 0 1 0 0,0 0-1 0 0,0-1 1 0 0,6-2-1 0 0,3-2 150 0 0,-1 0 1 0 0,1-1-1 0 0,-1 0 0 0 0,16-13 0 0 0,-25 17-110 0 0,1 1-1 0 0,-1-1 1 0 0,1 1 0 0 0,-1 0-1 0 0,1 0 1 0 0,0 0-1 0 0,0 0 1 0 0,7-1 0 0 0,-12 3-82 0 0,2 0 79 0 0,0 0-28 0 0,20-2 40 0 0,-20 2-158 0 0,-2 0-3 0 0,2 2-32 0 0,-1 0-111 0 0,1-1 46 0 0,-1 0 0 0 0,1 0-1 0 0,-1 1 1 0 0,0-1 0 0 0,0 0-1 0 0,1 1 1 0 0,-1-1 0 0 0,0 1-1 0 0,0-1 1 0 0,0 1 0 0 0,-1 0-1 0 0,2 2 1 0 0,0 8-7543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8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34 3679 0 0,'0'0'284'0'0,"0"0"78"0"0,0 0 1019 0 0,0 0 466 0 0,0 0 89 0 0,2-1-180 0 0,20-29 1130 0 0,-21 28-2531 0 0,-1 2-10 0 0,0 0-26 0 0,4 0-55 0 0,-4 0-251 0 0,0 0 0 0 0,0 0 0 0 0,0 0 0 0 0,0 0 0 0 0,0 0 1 0 0,0 0-1 0 0,0 0 0 0 0,0 0 0 0 0,0 0 0 0 0,0 0 0 0 0,0 0 0 0 0,0 0 0 0 0,0 0 0 0 0,0 1 1 0 0,0-1-1 0 0,0 0 0 0 0,0 0 0 0 0,0 0 0 0 0,0 0 0 0 0,0 0 0 0 0,0 0 0 0 0,0 0 0 0 0,0 0 0 0 0,0 0 1 0 0,0 0-1 0 0,0 0 0 0 0,0 0 0 0 0,0 0 0 0 0,0 0 0 0 0,0 0 0 0 0,0 0 0 0 0,0 0 0 0 0,0 0 1 0 0,0 0-1 0 0,0 0 0 0 0,0 0 0 0 0,0 0 0 0 0,0 0 0 0 0,0 0 0 0 0,0 0 0 0 0,0 0 0 0 0,0 0 1 0 0,0 0-1 0 0,0 0 0 0 0,0 0 0 0 0,0 0 0 0 0,0 0 0 0 0,0 0 0 0 0,1 0 0 0 0,-1 1 0 0 0,0-1 0 0 0,0-1 1 0 0,-24 29 782 0 0,22-27-590 0 0,2-1 0 0 0,0 0-12 0 0,0 0-2 0 0,0 0 0 0 0,0 0-21 0 0,0 0-86 0 0,0 0-45 0 0,-1 1-82 0 0,-6 2 15 0 0,-23 11-622 0 0,-40 26-1 0 0,68-38 615 0 0,-1-1-1 0 0,1 1 1 0 0,-1 0 0 0 0,1 0-1 0 0,0 0 1 0 0,-4 5-1 0 0,-12 12 106 0 0,17-18 59 0 0,0 0-44 0 0,1 0 1 0 0,-1-1 0 0 0,0 1-1 0 0,1 0 1 0 0,-1-1-1 0 0,0 1 1 0 0,1 0-1 0 0,-1 0 1 0 0,1-1 0 0 0,-1 1-1 0 0,1 0 1 0 0,0 0-1 0 0,-1 0 1 0 0,1 0 0 0 0,0 0-1 0 0,0 0 1 0 0,-1 0-1 0 0,1-1 1 0 0,0 1-1 0 0,0 0 1 0 0,0 2 0 0 0,14 1 512 0 0,-4-2-273 0 0,0 0-1 0 0,0-1 1 0 0,1-1-1 0 0,10 0 1 0 0,-10 0 4 0 0,-5-1 71 0 0,-5 1-391 0 0,-1-1 0 0 0,0 1 0 0 0,0 0 0 0 0,1 0-1 0 0,-1 0 1 0 0,0 0 0 0 0,0 0 0 0 0,1 0 0 0 0,-1 0 0 0 0,0 0 0 0 0,1 0 0 0 0,-1 0-1 0 0,0 0 1 0 0,0 0 0 0 0,1 0 0 0 0,-1 0 0 0 0,0 0 0 0 0,1 0 0 0 0,-1 0 0 0 0,0 0-1 0 0,0 1 1 0 0,1-1 0 0 0,-1 0 0 0 0,0 0 0 0 0,1 1 0 0 0,0-1-11 0 0,-1 0 1 0 0,1 0 0 0 0,-1 1-1 0 0,1-1 1 0 0,0 1 0 0 0,-1-1-1 0 0,1 1 1 0 0,-1-1-1 0 0,1 1 1 0 0,0-1 0 0 0,-1 1-1 0 0,0-1 1 0 0,1 1-1 0 0,-1 0 1 0 0,1-1 0 0 0,-1 1-1 0 0,0-1 1 0 0,1 1 0 0 0,-1 0-1 0 0,0 0 1 0 0,0-1-1 0 0,1 1 1 0 0,-1 0 0 0 0,0 0-1 0 0,0-1 1 0 0,0 1-1 0 0,0 0 1 0 0,0-1 0 0 0,0 1-1 0 0,0 0 1 0 0,0 0 0 0 0,-1-1-1 0 0,1 1 1 0 0,0 0-1 0 0,0 0 1 0 0,0-1 0 0 0,-1 2-1 0 0,0 0-28 0 0,-5 11-143 0 0,0 0 1 0 0,-1-1-1 0 0,0 0 0 0 0,-1 0 1 0 0,-1 0-1 0 0,-17 18 0 0 0,16-19 113 0 0,0 0-1 0 0,1 1 1 0 0,0 0 0 0 0,1 0-1 0 0,1 0 1 0 0,-6 14-1 0 0,12-25 123 0 0,1 0 0 0 0,0-1-1 0 0,-1 1 1 0 0,1 0 0 0 0,0 0-1 0 0,0-1 1 0 0,-1 1 0 0 0,1 0 0 0 0,0 0-1 0 0,0-1 1 0 0,0 1 0 0 0,0 0 0 0 0,0 0-1 0 0,0-1 1 0 0,0 1 0 0 0,0 0-1 0 0,0 0 1 0 0,0-1 0 0 0,1 1 0 0 0,-1 0-1 0 0,0 0 1 0 0,0-1 0 0 0,1 1-1 0 0,-1 0 1 0 0,1-1 0 0 0,-1 1 0 0 0,0 0-1 0 0,1-1 1 0 0,-1 1 0 0 0,1-1-1 0 0,-1 1 1 0 0,1-1 0 0 0,0 1 0 0 0,-1-1-1 0 0,1 1 1 0 0,0-1 0 0 0,-1 1-1 0 0,2-1 1 0 0,-1 1-19 0 0,0 0-1 0 0,0 0 1 0 0,0 0 0 0 0,1-1-1 0 0,-1 1 1 0 0,0 0 0 0 0,-1 0-1 0 0,1 0 1 0 0,0 1 0 0 0,1 1-1 0 0,4-1 137 0 0,4 1-46 0 0,-4 1-101 0 0,-3-3-29 0 0,-1 0 1 0 0,1 1-1 0 0,-1-1 1 0 0,1 1 0 0 0,-1-1-1 0 0,0 1 1 0 0,0 0-1 0 0,0 0 1 0 0,0 0-1 0 0,0 0 1 0 0,0 1-1 0 0,0-1 1 0 0,-1 0-1 0 0,1 1 1 0 0,1 4-1 0 0,-1-1-67 0 0,0 0 1 0 0,-1 0-1 0 0,0 0 0 0 0,0 1 0 0 0,0-1 1 0 0,-1 0-1 0 0,0 12 0 0 0,0-10 11 0 0,0-6-72 0 0,0 1-3 0 0,0-3 127 0 0,0 9-115 0 0,-1 0-1 0 0,0-1 0 0 0,0 1 1 0 0,-5 15-1 0 0,5-12 117 0 0,3-1 11 0 0,-2 0 50 0 0,0-9-24 0 0,0 0-1 0 0,0 0 1 0 0,0-1-1 0 0,0 1 1 0 0,1 0-1 0 0,-1 0 0 0 0,0 0 1 0 0,1 0-1 0 0,-1 0 1 0 0,1 0-1 0 0,1 2 0 0 0,-1-2 50 0 0,-1 0-17 0 0,0 2-53 0 0,-1 0-1 0 0,0-1 1 0 0,1 1 0 0 0,-1-1-1 0 0,-1 1 1 0 0,1-1 0 0 0,0 0-1 0 0,-1 0 1 0 0,0 1 0 0 0,1-1-1 0 0,-1 0 1 0 0,-1 0 0 0 0,-2 3-1 0 0,-3 4-23 0 0,-5 9-58 0 0,4-8-49 0 0,1 0 0 0 0,-10 20 0 0 0,15-26 92 0 0,0-1 0 0 0,0 1 1 0 0,0-1-1 0 0,-1 1 0 0 0,1-1 0 0 0,-7 5 0 0 0,3-3-4 0 0,7-6 27 0 0,-6 7-56 0 0,1 7 70 0 0,4-12 40 0 0,0 0-24 0 0,1 0 0 0 0,0 0 0 0 0,-1 1 0 0 0,1-1-1 0 0,0 0 1 0 0,0 0 0 0 0,0 1 0 0 0,0-1 0 0 0,1 0-1 0 0,-1 0 1 0 0,1 0 0 0 0,-1 1 0 0 0,1-1 0 0 0,0 0-1 0 0,0 0 1 0 0,0 0 0 0 0,0 0 0 0 0,0 0 0 0 0,3 3-1 0 0,-3-3 54 0 0,0-1-16 0 0,0-1-66 0 0,15 8 13 0 0,-14-6-16 0 0,6 7 2 0 0,-2 1-35 0 0,-4-8-135 0 0,-2 4 47 0 0,0 1-1 0 0,0 0 1 0 0,0 0 0 0 0,-1-1 0 0 0,0 1-1 0 0,0 0 1 0 0,0 0 0 0 0,-5 10 0 0 0,2-1-81 0 0,-15 39 241 0 0,19-53 155 0 0,0-2-7 0 0,0 0 0 0 0,1 13 198 0 0,2-3-191 0 0,-3-8-20 0 0,1 0-76 0 0,4 12-50 0 0,-4-10-12 0 0,9 9-22 0 0,12 18-216 0 0,-20-29 113 0 0,-2-2 10 0 0,0 0-35 0 0,0 0-152 0 0,2 6 58 0 0,-1-1-1491 0 0,0-4-3066 0 0,-1-1-1955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449 187 5959 0 0,'3'-8'158'0'0,"-1"1"0"0"0,1-1 0 0 0,7-11-1 0 0,-9 18-158 0 0,0-1 12 0 0,0 1 0 0 0,0-1 0 0 0,0 0 0 0 0,0 0 0 0 0,0 0 0 0 0,0-1 0 0 0,0 1 0 0 0,-1 0 0 0 0,1 0 0 0 0,-1-4 0 0 0,2 0 157 0 0,-2 5 139 0 0,0 1 11 0 0,-7 0-171 0 0,-1 1 0 0 0,1 0 0 0 0,-1 1 0 0 0,1 0 0 0 0,0 0 0 0 0,0 0 0 0 0,0 1 0 0 0,0 0-1 0 0,0 1 1 0 0,1-1 0 0 0,-12 10 0 0 0,-5 4 440 0 0,-35 36 0 0 0,54-49-492 0 0,-32 31 670 0 0,3 1-1 0 0,0 3 1 0 0,-42 65-1 0 0,57-74-577 0 0,2 0 1 0 0,1 2-1 0 0,1 0 0 0 0,1 0 0 0 0,-15 67 1 0 0,22-73-115 0 0,2-1 0 0 0,0 1 0 0 0,2 0 0 0 0,1 0 0 0 0,5 50 0 0 0,-3-66-54 0 0,0 0 0 0 0,1 0-1 0 0,1 0 1 0 0,0-1 0 0 0,0 1-1 0 0,1-1 1 0 0,0 1 0 0 0,0-1-1 0 0,1 0 1 0 0,1-1 0 0 0,-1 1-1 0 0,1-1 1 0 0,1 0 0 0 0,0-1-1 0 0,0 0 1 0 0,0 0 0 0 0,1 0-1 0 0,9 6 1 0 0,-4-5 26 0 0,0-1 0 0 0,1 0 0 0 0,-1-2 0 0 0,1 1 0 0 0,0-2 1 0 0,1 0-1 0 0,-1 0 0 0 0,24 2 0 0 0,-9-4 122 0 0,0-1 1 0 0,0-1-1 0 0,41-6 1 0 0,-51 3 15 0 0,0 0-1 0 0,0-2 1 0 0,0 0 0 0 0,-1-1-1 0 0,1-1 1 0 0,-2-1 0 0 0,1 0-1 0 0,-1-1 1 0 0,0-1 0 0 0,-1-1-1 0 0,20-16 1 0 0,-20 12-43 0 0,0 0-1 0 0,-1-1 1 0 0,0-1-1 0 0,-2 0 1 0 0,0 0 0 0 0,-1-2-1 0 0,-1 0 1 0 0,0 0-1 0 0,14-37 1 0 0,-13 19-189 0 0,-1-1 0 0 0,-2 0 1 0 0,-1-1-1 0 0,-3 0 0 0 0,2-52 0 0 0,-6 39-335 0 0,-3-1 0 0 0,-2 1 0 0 0,-16-78 0 0 0,14 106 252 0 0,0-1 1 0 0,-18-44-1 0 0,20 60 105 0 0,0 1-1 0 0,-1-1 0 0 0,0 1 1 0 0,0 0-1 0 0,-1 0 1 0 0,0 1-1 0 0,0 0 1 0 0,-1 0-1 0 0,0 0 1 0 0,-14-10-1 0 0,17 15 9 0 0,0-1 0 0 0,0 1 0 0 0,-1 0 1 0 0,1 0-1 0 0,-1 0 0 0 0,0 1 0 0 0,1 0 0 0 0,-1 0 0 0 0,0 0 0 0 0,0 0 0 0 0,1 1 0 0 0,-1-1 0 0 0,0 1 0 0 0,0 1 0 0 0,0-1 0 0 0,0 1 1 0 0,1 0-1 0 0,-1 0 0 0 0,0 0 0 0 0,0 0 0 0 0,1 1 0 0 0,-1 0 0 0 0,1 0 0 0 0,-8 4 0 0 0,-6 6-340 0 0,1 1 0 0 0,0 0 0 0 0,1 1-1 0 0,-20 20 1 0 0,17-14-497 0 0,-21 19-4451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43 7631 0 0,'3'-6'20'0'0,"-1"2"70"0"0,0 1-1 0 0,0 0 0 0 0,0-1 1 0 0,1 1-1 0 0,0 0 0 0 0,-1 0 1 0 0,1 1-1 0 0,4-4 0 0 0,1 0 3449 0 0,-9 17-2101 0 0,-3 1-1310 0 0,0 0-1 0 0,-1-1 1 0 0,0 0 0 0 0,0 0-1 0 0,-11 15 1 0 0,-2 6 74 0 0,6-11-72 0 0,-48 89 342 0 0,22-42-453 0 0,3 1-1 0 0,3 3 0 0 0,3 0 1 0 0,-36 144-1 0 0,60-189-4388 0 0,5-15-241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9815 0 0,'0'0'448'0'0,"0"0"-6"0"0,0 0-248 0 0,-2 1 16 0 0,-9 4 24 0 0,8-3-158 0 0,-1 0 1 0 0,1-1 0 0 0,-1 1 0 0 0,1 0 0 0 0,-6 5 0 0 0,5-2-68 0 0,0-1 1 0 0,0 1 0 0 0,1-1-1 0 0,-1 1 1 0 0,1 0 0 0 0,-3 8-1 0 0,-7 12-23 0 0,7-16 38 0 0,1 0 0 0 0,1 0 0 0 0,-1 1-1 0 0,2 0 1 0 0,-1 0 0 0 0,1 0 0 0 0,-2 12-1 0 0,1 6 125 0 0,2 9 76 0 0,2-35-101 0 0,0-2-10 0 0,0 0-107 0 0,0 0 0 0 0,1 0-1 0 0,-1 0 1 0 0,0 0-1 0 0,0 0 1 0 0,0 0 0 0 0,0 0-1 0 0,1 0 1 0 0,-1 0 0 0 0,0 1-1 0 0,0-1 1 0 0,0 0-1 0 0,0 0 1 0 0,0 0 0 0 0,0 0-1 0 0,1 0 1 0 0,-1 0 0 0 0,0 0-1 0 0,0 1 1 0 0,0-1-1 0 0,0 0 1 0 0,0 0 0 0 0,0 0-1 0 0,0 0 1 0 0,0 0-1 0 0,0 1 1 0 0,0-1 0 0 0,1 0-1 0 0,-1 0 1 0 0,0 0 0 0 0,0 0-1 0 0,0 1 1 0 0,0-1 22 0 0,0 0 1 0 0,0 1-1 0 0,0-1 1 0 0,0 0-1 0 0,0 0 1 0 0,0 1 0 0 0,0-1-1 0 0,0 0 1 0 0,0 0-1 0 0,1 1 1 0 0,-1-1-1 0 0,0 0 1 0 0,0 0-1 0 0,0 1 1 0 0,0-1-1 0 0,1 0 1 0 0,-1 0-1 0 0,0 0 1 0 0,0 0-1 0 0,0 1 1 0 0,1-1-1 0 0,-1 0 1 0 0,0 0-1 0 0,0 0 1 0 0,1 0 0 0 0,-1 0-1 0 0,0 0 1 0 0,0 0-1 0 0,1 0 1 0 0,-1 1-1 0 0,0-1 1 0 0,0 0-1 0 0,1 0 1 0 0,-1 0-1 0 0,6-1 160 0 0,-1 1-1 0 0,1-1 1 0 0,-1 0-1 0 0,1-1 1 0 0,-1 1-1 0 0,0-1 1 0 0,0 0-1 0 0,9-5 1 0 0,41-27 576 0 0,-23 13-508 0 0,-27 18-239 0 0,0-1 0 0 0,0 0 1 0 0,-1 0-1 0 0,1 0 0 0 0,5-7 0 0 0,2-4 36 0 0,-11 11-62 0 0,-2 2-2 0 0,1 1-5 0 0,1 1 0 0 0,-1-1-1 0 0,0 0 1 0 0,0 0 0 0 0,0 0-1 0 0,0 0 1 0 0,0 0 0 0 0,0 0-1 0 0,0 1 1 0 0,0-1 0 0 0,-1 0-1 0 0,1 0 1 0 0,0 0 0 0 0,0 0-1 0 0,-1 1 1 0 0,1-1 0 0 0,-1 0-1 0 0,1 0 1 0 0,-1 0 0 0 0,1 1-1 0 0,-1-1 1 0 0,1 0 0 0 0,-1 1-1 0 0,1-1 1 0 0,-1 1 0 0 0,0-1-1 0 0,0 0 1 0 0,-22-10-178 0 0,20 9 137 0 0,-3 0-20 0 0,0 0 0 0 0,0 1-1 0 0,0 0 1 0 0,0 0 0 0 0,0 0-1 0 0,0 1 1 0 0,-1 0 0 0 0,1 0-1 0 0,0 0 1 0 0,0 1 0 0 0,0 0-1 0 0,0 0 1 0 0,0 1 0 0 0,-8 2-1 0 0,14-4 12 0 0,-1 0 1 0 0,1 0-1 0 0,-1 1 0 0 0,1-1 0 0 0,-1 0 0 0 0,1 0 0 0 0,-1 1 0 0 0,1-1 0 0 0,0 0 0 0 0,-1 1 1 0 0,1-1-1 0 0,-1 0 0 0 0,1 1 0 0 0,0-1 0 0 0,-1 0 0 0 0,1 1 0 0 0,0 0 0 0 0,-1 0-270 0 0,-1 0-1094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9327 0 0,'0'0'430'0'0,"0"0"-14"0"0,0 1-270 0 0,-5 12 336 0 0,2 0 0 0 0,0 0-1 0 0,0 1 1 0 0,1-1 0 0 0,1 1 0 0 0,1 27-1 0 0,0-34-350 0 0,-1-2-27 0 0,1 1 1 0 0,0-1 0 0 0,0 0 0 0 0,1 1 0 0 0,0-1-1 0 0,0 0 1 0 0,0 0 0 0 0,3 7 0 0 0,-4-11 77 0 0,0-1 30 0 0,0 0 4 0 0,0 0 7 0 0,0 0 26 0 0,6 3 127 0 0,-6-3-359 0 0,0 1 0 0 0,0-1 0 0 0,0 0 0 0 0,0 0 0 0 0,1 1-1 0 0,-1-1 1 0 0,0 0 0 0 0,0 0 0 0 0,1 0 0 0 0,-1 1 0 0 0,0-1 0 0 0,0 0 0 0 0,1 0 0 0 0,-1 0-1 0 0,0 0 1 0 0,0 0 0 0 0,1 0 0 0 0,-1 1 0 0 0,0-1 0 0 0,1 0 0 0 0,-1 0 0 0 0,0 0 0 0 0,0 0 0 0 0,1 0-1 0 0,-1 0 1 0 0,0 0 0 0 0,1 0 0 0 0,-1 0 0 0 0,1-1 0 0 0,1 2 12 0 0,1 0-13 0 0,15-6 134 0 0,-9 0-161 0 0,-7 4-104 0 0,-2 1-54 0 0,0 0-14 0 0,0 0 3 0 0,0 0 18 0 0,0 0 8 0 0,0 0 2 0 0,0 0 11 0 0,0 0 45 0 0,0 0 21 0 0,0 0 3 0 0,2 0 12 0 0,9-2 48 0 0,7-2 11 0 0,-16 3 14 0 0,0 0 46 0 0,0 2-4 0 0,7 1-45 0 0,13 3-10 0 0,-8 2 0 0 0,-11-2 0 0 0,-2-2 0 0 0,5 6 45 0 0,-1 0 1 0 0,-1 1-1 0 0,7 19 0 0 0,6 10 222 0 0,-15-34-186 0 0,-2-4-40 0 0,1 1 0 0 0,-1-1 1 0 0,1 0-1 0 0,0 0 0 0 0,-1 1 0 0 0,1-1 0 0 0,0 0 0 0 0,0 0 1 0 0,0 0-1 0 0,0 0 0 0 0,0 0 0 0 0,1 1 0 0 0,1-2 52 0 0,1-1-1 0 0,-1 1 0 0 0,0-1 1 0 0,1 0-1 0 0,-1 0 1 0 0,0-1-1 0 0,0 1 0 0 0,0-1 1 0 0,0 1-1 0 0,0-1 0 0 0,0 0 1 0 0,4-4-1 0 0,-1 1 80 0 0,0-1-1 0 0,0 1 1 0 0,0-1-1 0 0,4-8 1 0 0,-1-1-1 0 0,0 0 0 0 0,-1-1 0 0 0,6-18 0 0 0,10-19-42 0 0,-21 44-129 0 0,-1 6 0 0 0,0 0 0 0 0,-1-1 0 0 0,1 1 0 0 0,0 0 0 0 0,0 0 0 0 0,5-5 0 0 0,8-13-280 0 0,-14 19 115 0 0,-1 2-155 0 0,0 0-61 0 0,0 0-17 0 0,0 0-130 0 0,0 0-537 0 0,2 1-235 0 0,2 4 278 0 0,-1-3-3201 0 0,-3-2-7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39 134 455 0 0,'3'12'327'0'0,"-3"-10"1365"0"0,0-2 573 0 0,0 0 110 0 0,2 2-219 0 0,-1-1-2015 0 0,1 0 0 0 0,-1 0 0 0 0,1-1 0 0 0,-1 1 0 0 0,1 0 0 0 0,-1-1 0 0 0,1 1 0 0 0,0-1 0 0 0,-1 1 0 0 0,1-1 0 0 0,0 0 0 0 0,-1 1 0 0 0,1-1 0 0 0,0 0 0 0 0,0 0 0 0 0,-1 0 0 0 0,1-1 0 0 0,0 1 0 0 0,-1 0 0 0 0,1-1 0 0 0,0 1 0 0 0,-1-1 0 0 0,1 1 0 0 0,-1-1 0 0 0,1 0 0 0 0,-1 0 0 0 0,1 1 0 0 0,-1-1 0 0 0,3-2 0 0 0,5-4 458 0 0,0-1-1 0 0,0 1 1 0 0,10-15 0 0 0,-2 5 223 0 0,-1 2-261 0 0,33-34 528 0 0,-48 47-1070 0 0,0 1-1 0 0,1-1 1 0 0,-1 0-1 0 0,1 1 1 0 0,-1-1-1 0 0,1 0 0 0 0,-1 1 1 0 0,1 0-1 0 0,0-1 1 0 0,0 1-1 0 0,-1 0 1 0 0,4-1-1 0 0,-1 0-16 0 0,-2 1-110 0 0,-2 1 0 0 0,0 0-30 0 0,0 0-166 0 0,-2 1-72 0 0,-19 9-78 0 0,0 1-1 0 0,1 1 1 0 0,-31 24-1 0 0,-50 53 404 0 0,97-85 100 0 0,1 0 1 0 0,-1 0-1 0 0,1 0 1 0 0,0 0-1 0 0,0 0 1 0 0,1 0-1 0 0,-1 1 1 0 0,1-1-1 0 0,0 1 1 0 0,-2 5-1 0 0,4-7-13 0 0,-1 0-1 0 0,1 0 1 0 0,0-1-1 0 0,-1 1 1 0 0,1 0-1 0 0,0 0 1 0 0,1 0-1 0 0,-1 0 1 0 0,0-1-1 0 0,1 1 1 0 0,0 0-1 0 0,0 0 1 0 0,0-1-1 0 0,0 1 1 0 0,0 0-1 0 0,0-1 1 0 0,0 1-1 0 0,4 3 1 0 0,-3-3-11 0 0,0-1 0 0 0,0 0 0 0 0,0 0 0 0 0,1 0 0 0 0,-1 0 0 0 0,1 0 0 0 0,-1-1 0 0 0,5 3 0 0 0,1 0 24 0 0,-2-1-50 0 0,0 0 1 0 0,-1-1-1 0 0,1 1 0 0 0,0-1 0 0 0,0-1 0 0 0,0 1 0 0 0,0-1 0 0 0,7 0 1 0 0,17 4-4641 0 0,-8 1-735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15 553 10191 0 0,'0'0'464'0'0,"0"0"-8"0"0,0 0-148 0 0,0 0 448 0 0,0 0 226 0 0,-4-11 1654 0 0,2 1-2223 0 0,-1-1 1 0 0,1 1 0 0 0,1-1 0 0 0,-1 1 0 0 0,2-1 0 0 0,0 0-1 0 0,1-10 1 0 0,0 8-249 0 0,-1 9-117 0 0,1 0 1 0 0,-1 0-1 0 0,1 0 1 0 0,0 0-1 0 0,0 0 0 0 0,0 1 1 0 0,3-7-1 0 0,5-11 86 0 0,-7 15-124 0 0,0 1 0 0 0,0-1 0 0 0,0 1 0 0 0,5-6 0 0 0,23-29-9 0 0,44-45-1 0 0,41-30-154 0 0,-50 51-117 0 0,-60 59 242 0 0,1 0 0 0 0,-1 0 0 0 0,1 1 0 0 0,-1 0 0 0 0,1 0 0 0 0,0 0 0 0 0,7-2 0 0 0,-12 6-164 0 0,-1-1 0 0 0,1 1 0 0 0,-1 0 0 0 0,1 0 0 0 0,-1 0 0 0 0,1 0 0 0 0,-1-1 0 0 0,1 1 0 0 0,0 0 0 0 0,-1 0 0 0 0,1 0 0 0 0,-1 0 0 0 0,1 0-1 0 0,-1 0 1 0 0,1 1 0 0 0,-1-1 0 0 0,1 0 0 0 0,-1 0 0 0 0,1 0 0 0 0,0 1 0 0 0,1-1-1095 0 0,0 0-4658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351 116 1375 0 0,'2'-2'107'0'0,"14"-15"284"0"0,21-19 6746 0 0,-32 32-6885 0 0,0-1 0 0 0,-1 0 0 0 0,1 0 0 0 0,-1 0 0 0 0,0 0 0 0 0,0-1 0 0 0,0 0 0 0 0,5-11 0 0 0,-9 15-92 0 0,0 2 295 0 0,0 0 126 0 0,0 0 26 0 0,0 0 1 0 0,0 0-28 0 0,-25 12 1042 0 0,-32 24-1451 0 0,2 2 0 0 0,1 3 0 0 0,-51 52 0 0 0,84-72-171 0 0,-64 66 0 0 0,42-46 0 0 0,43-40 0 0 0,-1-1 0 0 0,1 1 0 0 0,-1-1 0 0 0,1 1 0 0 0,0-1 0 0 0,0 1 0 0 0,-1-1 0 0 0,1 1 0 0 0,0 0 0 0 0,0-1 0 0 0,-1 1 0 0 0,1-1 0 0 0,0 1 0 0 0,0 0 0 0 0,0-1 0 0 0,0 1 0 0 0,0 1 0 0 0,0-1 0 0 0,1 0 0 0 0,0 1 0 0 0,-1-1 0 0 0,1 0 0 0 0,0 0 0 0 0,-1 1 0 0 0,1-1 0 0 0,0 0 0 0 0,0 0 0 0 0,0 0 0 0 0,0 0 0 0 0,0 0 0 0 0,0 0 0 0 0,1-1 0 0 0,-1 1 0 0 0,0 0 0 0 0,0 0 0 0 0,1-1 0 0 0,-1 1 0 0 0,0-1 0 0 0,1 1 0 0 0,-1-1-1 0 0,0 0 1 0 0,1 1 0 0 0,-1-1 0 0 0,1 0 0 0 0,-1 0 0 0 0,2 0 0 0 0,3 0 2 0 0,1 0 0 0 0,-1 0 0 0 0,1 0 0 0 0,-1-1 0 0 0,8-2 0 0 0,214-47 137 0 0,-138 35-2618 0 0,-65 10-2736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26 6447 0 0,'0'0'499'0'0,"0"-2"-328"0"0,1 1 40 0 0,-1 0 0 0 0,0 0 0 0 0,0 0 0 0 0,0 0 0 0 0,0 0 0 0 0,0 0 0 0 0,0 0 1 0 0,0 0-1 0 0,0 1 0 0 0,0-1 0 0 0,0 0 0 0 0,0 0 0 0 0,-1 0 0 0 0,1 0 0 0 0,0 0 0 0 0,-1 0 1 0 0,1 0-1 0 0,0 1 0 0 0,-1-1 0 0 0,0-1 0 0 0,-10-2 2467 0 0,-1 5-3800 0 0,4 0 1129 0 0,0 1-1 0 0,0 0 1 0 0,0 0-1 0 0,0 1 1 0 0,0 0-1 0 0,1 0 1 0 0,-10 7-1 0 0,-49 34 40 0 0,51-33 9 0 0,-8 8 248 0 0,-39 40 0 0 0,43-41-9 0 0,17-15-202 0 0,-1 1-1 0 0,0-1 1 0 0,1 0-1 0 0,-1 1 0 0 0,1-1 1 0 0,0 1-1 0 0,0 0 1 0 0,1 0-1 0 0,-1 0 1 0 0,1 0-1 0 0,0 0 0 0 0,0 0 1 0 0,-1 7-1 0 0,2-9 233 0 0,1-1-82 0 0,3 3-157 0 0,-3-3-60 0 0,0 0-1 0 0,0 0 0 0 0,0 0 0 0 0,0-1 0 0 0,0 1 1 0 0,0 0-1 0 0,0 0 0 0 0,0 0 0 0 0,0-1 0 0 0,0 1 0 0 0,0-1 1 0 0,1 1-1 0 0,-1-1 0 0 0,0 1 0 0 0,1-1 0 0 0,-1 0 1 0 0,0 0-1 0 0,1 1 0 0 0,-1-1 0 0 0,0 0 0 0 0,1 0 1 0 0,-1 0-1 0 0,0-1 0 0 0,1 1 0 0 0,-1 0 0 0 0,0 0 1 0 0,0-1-1 0 0,1 1 0 0 0,-1-1 0 0 0,0 1 0 0 0,2-1 1 0 0,30-18 255 0 0,0-1 1 0 0,-1-1 0 0 0,-1-2-1 0 0,28-27 1 0 0,-28 24-254 0 0,-27 21-27 0 0,-2 4 0 0 0,-1-1 0 0 0,1 0 0 0 0,0 1 0 0 0,0 0 0 0 0,0-1 0 0 0,0 1 0 0 0,1 0 0 0 0,-1 0 0 0 0,3-1 0 0 0,-1-1-36 0 0,-4 3 23 0 0,0 0 0 0 0,0 0-1 0 0,0 0 1 0 0,0 0-1 0 0,0 0 1 0 0,1-1-1 0 0,-1 1 1 0 0,0 0 0 0 0,0 0-1 0 0,0 0 1 0 0,0 0-1 0 0,0 0 1 0 0,0 0-1 0 0,0 0 1 0 0,1 0 0 0 0,-1 0-1 0 0,0 0 1 0 0,0-1-1 0 0,0 1 1 0 0,0 0-1 0 0,0 0 1 0 0,0 0 0 0 0,1 0-1 0 0,-1 0 1 0 0,0 0-1 0 0,0 0 1 0 0,0 0-1 0 0,0 0 1 0 0,0 0 0 0 0,1 0-1 0 0,-1 0 1 0 0,0 0-1 0 0,0 0 1 0 0,0 0-1 0 0,0 0 1 0 0,0 0 0 0 0,1 1-1 0 0,-1-1 1 0 0,0 0-1 0 0,0 0 1 0 0,0 0-1 0 0,0 0 1 0 0,0 0 0 0 0,0 0-1 0 0,0 0 1 0 0,1 0-1 0 0,-1 0 1 0 0,0 0-1 0 0,0 1 1 0 0,0-1 0 0 0,0 0-1 0 0,1 24-289 0 0,-1-16 293 0 0,-1 0 0 0 0,-1 0 0 0 0,1 0 0 0 0,-1 0 0 0 0,-1-1-1 0 0,-3 9 1 0 0,0 1 6 0 0,0 2-62 0 0,7-14 50 0 0,0 0-550 0 0,13-7-958 0 0,1 0-176 0 0,0-7-3236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 4607 0 0,'0'0'354'0'0,"-2"-2"-233"0"0,2 1 58 0 0,-1 0 1 0 0,0 1-1 0 0,0-1 0 0 0,0 0 1 0 0,1 1-1 0 0,-1-1 0 0 0,0 0 1 0 0,0 1-1 0 0,0-1 1 0 0,0 1-1 0 0,0-1 0 0 0,0 1 1 0 0,0 0-1 0 0,0-1 0 0 0,0 1 1 0 0,0 0-1 0 0,0 0 0 0 0,-3 0 1 0 0,2 0 291 0 0,-1 0 0 0 0,1 1 0 0 0,-1-1 0 0 0,0 1-1 0 0,1 0 1 0 0,-1-1 0 0 0,-4 3 0 0 0,-3 3 890 0 0,-1 1 0 0 0,-17 13 0 0 0,20-13-1851 0 0,-114 78 722 0 0,83-58-299 0 0,29-19 49 0 0,0 1-1 0 0,0 0 0 0 0,1 1 0 0 0,0 0 1 0 0,1 0-1 0 0,-8 13 0 0 0,-18 22-34 0 0,24-35 53 0 0,6-6-3 0 0,-1 2 1 0 0,1-1 0 0 0,0 0 0 0 0,-5 10-1 0 0,24-13-69 0 0,-2-4 44 0 0,0-1 0 0 0,0 0 0 0 0,-1 0 0 0 0,1-1 0 0 0,-1-1 1 0 0,20-10-1 0 0,21-7-63 0 0,-43 18 105 0 0,10-3-65 0 0,27-5 0 0 0,-42 10 77 0 0,1 1 0 0 0,-1 1 0 0 0,1-1 0 0 0,0 1 1 0 0,-1 0-1 0 0,1 0 0 0 0,-1 1 0 0 0,1 0 0 0 0,9 2 0 0 0,-13-2 5 0 0,0-1 0 0 0,0 1 0 0 0,0 0 0 0 0,0 0 0 0 0,0 0 0 0 0,0 0 0 0 0,-1 0 0 0 0,1 1 0 0 0,0-1 0 0 0,-1 0 0 0 0,1 1 0 0 0,-1-1 0 0 0,0 1 0 0 0,1-1 0 0 0,-1 1 0 0 0,0 0 0 0 0,0 0 0 0 0,0-1 0 0 0,0 1 0 0 0,0 0 0 0 0,0 0 0 0 0,-1 0 0 0 0,1 0 0 0 0,-1 0 0 0 0,1 0-1 0 0,-1 0 1 0 0,0 0 0 0 0,1 0 0 0 0,-1 1 0 0 0,0-1 0 0 0,-1 3 0 0 0,0 1 8 0 0,0 0 0 0 0,0 0 0 0 0,-1-1 0 0 0,0 1 0 0 0,0 0 0 0 0,0-1 0 0 0,-1 0 0 0 0,0 1 0 0 0,-5 7 0 0 0,-3 1-20 0 0,-1 0-1 0 0,-1 0 0 0 0,0-1 1 0 0,-1-1-1 0 0,0 0 0 0 0,-16 10 1 0 0,5-6-142 0 0,-1-1 1 0 0,0-2-1 0 0,-30 11 1 0 0,52-22 62 0 0,1 0 0 0 0,-1-1 0 0 0,0 0 0 0 0,-1 0 1 0 0,1 0-1 0 0,0-1 0 0 0,0 1 0 0 0,0-1 0 0 0,-6 0 0 0 0,7-3-958 0 0,-2-7-308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124 122 7831 0 0,'0'0'603'0'0,"0"0"-264"0"0,1 1 365 0 0,3 6 198 0 0,-3-6 40 0 0,1 0-61 0 0,0 0-786 0 0,0-1 0 0 0,0 1 0 0 0,0-1 0 0 0,0 0 0 0 0,0 0 0 0 0,0 1 0 0 0,0-1-1 0 0,0 0 1 0 0,0-1 0 0 0,1 1 0 0 0,-1 0 0 0 0,0-1 0 0 0,0 1 0 0 0,0-1 0 0 0,1 0 0 0 0,2-1 69 0 0,0-1 1 0 0,-1 1-1 0 0,1-1 0 0 0,-1 0 1 0 0,7-6-1 0 0,0-1 109 0 0,-2-1-1 0 0,1 1 1 0 0,13-21 0 0 0,-20 27-225 0 0,-2 2-25 0 0,1 1 0 0 0,-1-1 0 0 0,0 0-1 0 0,0 0 1 0 0,0 1 0 0 0,0-1 0 0 0,-1 0-1 0 0,1 0 1 0 0,0-3 0 0 0,1 1 44 0 0,-2 3-68 0 0,0 0 0 0 0,0 1 0 0 0,0-1 0 0 0,1 0 0 0 0,-1 1 0 0 0,0-1-1 0 0,0 0 1 0 0,0 1 0 0 0,0-1 0 0 0,0 0 0 0 0,0 1 0 0 0,0-1 0 0 0,-1 0 0 0 0,1 1 0 0 0,0-1 0 0 0,0 1 0 0 0,0-1 0 0 0,-1 0 0 0 0,1 1 0 0 0,-1-2 0 0 0,1 2-4 0 0,0 0-1 0 0,-1-1 1 0 0,1 1-1 0 0,-1 0 1 0 0,1 0-1 0 0,0 0 1 0 0,-1-1-1 0 0,1 1 1 0 0,-1 0-1 0 0,1 0 1 0 0,-1 0-1 0 0,1 0 1 0 0,-1 0-1 0 0,1 0 1 0 0,-1 0-1 0 0,1 0 1 0 0,-1 0-1 0 0,1 0 1 0 0,-2 0-1 0 0,-16 7-289 0 0,10-1 184 0 0,0 0 1 0 0,0 1-1 0 0,1 0 0 0 0,0 1 0 0 0,0-1 1 0 0,1 1-1 0 0,-9 15 0 0 0,-5 4 93 0 0,-2 3 173 0 0,1 0 0 0 0,2 2 1 0 0,1 0-1 0 0,2 1 0 0 0,1 1 0 0 0,-11 36 1 0 0,22-57 35 0 0,0 1-1 0 0,-1 16 1 0 0,4-27-135 0 0,1 1-1 0 0,0 0 1 0 0,0-1-1 0 0,0 1 1 0 0,0-1-1 0 0,0 1 1 0 0,1 0-1 0 0,-1-1 1 0 0,1 1-1 0 0,0-1 1 0 0,0 1-1 0 0,0-1 0 0 0,3 4 1 0 0,0-5 113 0 0,2-1-123 0 0,1-1 0 0 0,0 0 1 0 0,-1 0-1 0 0,1-1 0 0 0,-1 0 0 0 0,1 0 0 0 0,-1-1 0 0 0,1 1 0 0 0,-1-1 0 0 0,12-6 0 0 0,8-5-186 0 0,29-19-1 0 0,-40 23-126 0 0,30-19-513 0 0,2-2-47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67 919 0 0,'0'0'178'0'0,"0"0"407"0"0,0 0 176 0 0,0 0 37 0 0,0 0-73 0 0,0 0-340 0 0,0 0-147 0 0,0 0-29 0 0,0 0-29 0 0,0 0-85 0 0,0 0-18 0 0,0 0-5 0 0,0 0-7 0 0,0 0-1 0 0,0 0 16 0 0,0 0 64 0 0,0 0 15 0 0,0 0-6 0 0,0 0 10 0 0,0 0 44 0 0,-4-7 109 0 0,4 7 3366 0 0,2 8-3445 0 0,0 1 0 0 0,1-1 1 0 0,0 0-1 0 0,5 10 0 0 0,-3-9-152 0 0,-3-4-52 0 0,1-1-1 0 0,0 1 1 0 0,0-1-1 0 0,7 7 1 0 0,-2-2-3 0 0,-2-3 6 0 0,0-1-1 0 0,0 0 0 0 0,0-1 0 0 0,11 7 0 0 0,-14-10 49 0 0,9 3 160 0 0,-1-1-116 0 0,-9-2 0 0 0,0 0 2 0 0,5 2 14 0 0,-3 0-73 0 0,0 0-1 0 0,0-1 1 0 0,1 0-1 0 0,-1 0 1 0 0,1 0 0 0 0,7 1-1 0 0,-2-2-48 0 0,-8-1 16 0 0,0 0 0 0 0,0-1 0 0 0,0 1 0 0 0,0-1 0 0 0,0 1 0 0 0,-1-1 0 0 0,1 0 0 0 0,0 0 0 0 0,0 0 0 0 0,0 0 0 0 0,-1 0 0 0 0,1 0 0 0 0,-1 0 0 0 0,1-1 0 0 0,-1 1 0 0 0,1 0 0 0 0,-1-1 0 0 0,0 1 0 0 0,3-4 0 0 0,-4 3 254 0 0,1 2-265 0 0,-1-1 0 0 0,1 1 1 0 0,-1 0-1 0 0,1-1 0 0 0,-1 1 1 0 0,0-1-1 0 0,1 1 0 0 0,-1-1 1 0 0,0 1-1 0 0,1-1 0 0 0,-1 1 0 0 0,0-1 1 0 0,0 1-1 0 0,1-1 0 0 0,-1 1 1 0 0,0-1-1 0 0,0 1 0 0 0,0-1 1 0 0,0 0-1 0 0,0 1 0 0 0,0-1 1 0 0,0 0-1 0 0,3-8 599 0 0,5-11-418 0 0,-3 14-218 0 0,-4 5-45 0 0,-6-11-392 0 0,-14 0 21 0 0,-11-4 151 0 0,18 9 466 0 0,1 0 1 0 0,0-1 0 0 0,0 0-1 0 0,1-1 1 0 0,-13-13-1 0 0,21 18-168 0 0,-7-9 34 0 0,3 7-71 0 0,3 5-61 0 0,-2 0-20 0 0,0 8 2 0 0,5-5 13 0 0,0-2 13 0 0,0 0 3 0 0,1-2 11 0 0,12-16 32 0 0,-13 18 27 0 0,0-1 1 0 0,1 1-1 0 0,-1 0 0 0 0,0-1 0 0 0,1 1 1 0 0,-1 0-1 0 0,0-1 0 0 0,0 1 1 0 0,1-1-1 0 0,-1 1 0 0 0,0-1 0 0 0,0 1 1 0 0,0-1-1 0 0,0 1 0 0 0,1-1 1 0 0,-1 1-1 0 0,0-1 0 0 0,0 1 0 0 0,0-1 1 0 0,0 1-1 0 0,0-1 0 0 0,13 1 58 0 0,-1 5-64 0 0,-6-2 0 0 0,0 0 0 0 0,0 1 0 0 0,-1 0 0 0 0,1 0 0 0 0,7 8 0 0 0,-1-1 0 0 0,23 16 0 0 0,-23-20 0 0 0,3 0 0 0 0,-10-8 0 0 0,-1 1 0 0 0,14 2 11 0 0,-13-3 19 0 0,10-3 3 0 0,-6 1 160 0 0,1-1 0 0 0,-1 0 0 0 0,9-5 1 0 0,-7 4-73 0 0,-10 4-67 0 0,-1 1-137 0 0,0 0-144 0 0,0 0-29 0 0,0 0 0 0 0,0 0-18 0 0,0 0-80 0 0,0 0-35 0 0,0 0-10 0 0,0 0-5 0 0,-2 0-17 0 0,-20 4-504 0 0,-43 0 0 0 0,23-2 1111 0 0,-23-6 1774 0 0,59 4-1869 0 0,-1 1-1 0 0,1-1 1 0 0,0 1-1 0 0,0 0 1 0 0,0 1 0 0 0,0-1-1 0 0,0 1 1 0 0,0 0-1 0 0,0 1 1 0 0,0-1 0 0 0,1 1-1 0 0,-1 1 1 0 0,1-1-1 0 0,0 1 1 0 0,0-1-1 0 0,0 1 1 0 0,1 1 0 0 0,-6 5-1 0 0,-37 44-499 0 0,46-52 290 0 0,1-2-1 0 0,-1 2 20 0 0,-2 6 68 0 0,2-6-5 0 0,1-2 92 0 0,0 0 74 0 0,0 0 8 0 0,0 0-1 0 0,14-1 103 0 0,-4 0-152 0 0,0 0 1 0 0,0-1-1 0 0,15-6 0 0 0,-18 6-246 0 0,-1 0-1 0 0,0 0 0 0 0,1 1 1 0 0,0-1-1 0 0,-1 1 0 0 0,1 1 1 0 0,0-1-1 0 0,-1 1 1 0 0,1 1-1 0 0,12 1 0 0 0,-2 2-1125 0 0,0 1-54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48 3679 0 0,'26'-46'628'0'0,"-25"44"598"0"0,-1 2 424 0 0,0 0 81 0 0,0 0-186 0 0,-1 1-1469 0 0,0-1-1 0 0,1 1 1 0 0,-1-1-1 0 0,0 1 0 0 0,0-1 1 0 0,0 1-1 0 0,0 0 1 0 0,1-1-1 0 0,-1 1 0 0 0,0 0 1 0 0,0 1-1 0 0,-2 1 31 0 0,-24 22 131 0 0,-1-2 1 0 0,-1-1-1 0 0,-2-1 0 0 0,-37 20 1 0 0,-75 35 1632 0 0,15-13-456 0 0,89-44-1230 0 0,37-18-116 0 0,5 0-65 0 0,0-1 1 0 0,0 1 0 0 0,0-1 0 0 0,0 1 0 0 0,0-1 0 0 0,0 0 0 0 0,0 0 0 0 0,0 0 0 0 0,0-1 0 0 0,0 1 0 0 0,-1-1-1 0 0,1 1 1 0 0,0-1 0 0 0,0 0 0 0 0,0 0 0 0 0,4-3 0 0 0,10-1 0 0 0,3-1-16 0 0,1 0-1 0 0,1 2 1 0 0,-1 1-1 0 0,1 0 1 0 0,-1 2-1 0 0,1 0 1 0 0,0 1-1 0 0,-1 2 0 0 0,26 4 1 0 0,96 31 12 0 0,-140-36 55 0 0,-3-1 17 0 0,0 0 6 0 0,-1 2 40 0 0,-1 1-40 0 0,0-1 1 0 0,1 0-1 0 0,-1 0 1 0 0,0 1 0 0 0,-1-1-1 0 0,1-1 1 0 0,0 1 0 0 0,0 0-1 0 0,-1 0 1 0 0,1-1-1 0 0,-6 3 1 0 0,-35 14 676 0 0,25-11-540 0 0,-14 5-94 0 0,2 2 1 0 0,-1 1 0 0 0,2 2-1 0 0,0 1 1 0 0,-35 28-1 0 0,-72 66-289 0 0,124-104 93 0 0,-11 3-112 0 0,47-35-960 0 0,-9 13-3122 0 0,1 0-1429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27 14279 0 0,'0'-4'545'0'0,"1"2"-491"0"0,-1 1 0 0 0,0 0 0 0 0,1 0 0 0 0,-1-1 0 0 0,1 1 0 0 0,-1 0 0 0 0,1 0 0 0 0,-1 0 0 0 0,1 0 0 0 0,0 0 0 0 0,0 0 0 0 0,0 0 0 0 0,-1 0 0 0 0,1 0-1 0 0,0 0 1 0 0,0 0 0 0 0,0 0 0 0 0,0 1 0 0 0,2-2 0 0 0,-2 1 438 0 0,-1 1 147 0 0,0 0-605 0 0,0 1-1 0 0,0-1 1 0 0,0 0-1 0 0,0 0 1 0 0,0 1 0 0 0,0-1-1 0 0,0 0 1 0 0,0 0-1 0 0,0 1 1 0 0,0-1 0 0 0,0 0-1 0 0,1 0 1 0 0,-1 0-1 0 0,0 1 1 0 0,0-1 0 0 0,0 0-1 0 0,0 0 1 0 0,0 0 0 0 0,0 1-1 0 0,1-1 1 0 0,-1 0-1 0 0,0 0 1 0 0,0 0 0 0 0,0 0-1 0 0,1 0 1 0 0,-1 1-1 0 0,0-1 1 0 0,0 0 0 0 0,1 0-1 0 0,-1 0-16 0 0,1 0 0 0 0,-1 1 1 0 0,0-1-1 0 0,1 0 0 0 0,-1 1 0 0 0,1-1 0 0 0,-1 0 0 0 0,0 1 0 0 0,1-1 0 0 0,-1 0 0 0 0,0 1 0 0 0,0-1 0 0 0,1 1 1 0 0,-1-1-1 0 0,0 1 0 0 0,0-1 0 0 0,1 0 0 0 0,-1 1 0 0 0,0-1 0 0 0,0 1 0 0 0,0-1 0 0 0,0 1 0 0 0,0 0 1 0 0,1 2-17 0 0,-1 1 1 0 0,1-1 0 0 0,-1 0 0 0 0,0 1 0 0 0,0-1-1 0 0,-1 1 1 0 0,1-1 0 0 0,0 0 0 0 0,-1 1-1 0 0,0-1 1 0 0,0 0 0 0 0,-1 4 0 0 0,-1-2-3 0 0,0 0 1 0 0,0-1-1 0 0,0 1 1 0 0,0 0-1 0 0,-1-1 0 0 0,0 0 1 0 0,-5 5-1 0 0,-59 45-86 0 0,21-19 25 0 0,-6 6-4241 0 0,51-39-949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6 3679 0 0,'0'0'284'0'0,"0"0"91"0"0,0 0 1076 0 0,0 0 490 0 0,0 0 99 0 0,0 0-244 0 0,0 0-1112 0 0,0 0-489 0 0,0 0-99 0 0,0 0-66 0 0,-2 0-188 0 0,-10-1-92 0 0,2-1 138 0 0,1 1 1 0 0,-1 0 0 0 0,0 1-1 0 0,1 0 1 0 0,-1 0 0 0 0,-9 2-1 0 0,-21 7 326 0 0,-49 16 1 0 0,75-19 34 0 0,-1-1 1 0 0,2 2 0 0 0,-1 0-1 0 0,1 1 1 0 0,0 0 0 0 0,-21 18-1 0 0,29-20 19 0 0,-1 0 0 0 0,1 0 0 0 0,-7 12 0 0 0,11-16-76 0 0,1-2 4 0 0,0 0 16 0 0,0 0 4 0 0,11 0 143 0 0,-8 0-311 0 0,0 0 0 0 0,0 0 0 0 0,1 0 0 0 0,-1 0 0 0 0,0 0 0 0 0,0-1 1 0 0,0 0-1 0 0,0 1 0 0 0,0-1 0 0 0,3-2 0 0 0,46-20 452 0 0,90-57 0 0 0,-123 64-570 0 0,-17 15-21 0 0,-2 1-104 0 0,0 0-42 0 0,0 0-10 0 0,4 13-174 0 0,-4-7 365 0 0,1-1 0 0 0,-1 1-1 0 0,0-1 1 0 0,-1 1 0 0 0,0-1 0 0 0,-2 10 0 0 0,-13 34-50 0 0,11-32 122 0 0,-29 97 100 0 0,-20 53 383 0 0,46-147-432 0 0,-1-1 1 0 0,0 0 0 0 0,-2 0-1 0 0,0-1 1 0 0,-1-1 0 0 0,-16 18-1 0 0,19-26-122 0 0,0-1-1 0 0,0 0 0 0 0,-1-1 0 0 0,0 0 1 0 0,0-1-1 0 0,0 0 0 0 0,-1-1 1 0 0,-22 9-1 0 0,29-14-3876 0 0,-4-2-1339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99 12095 0 0,'0'0'554'0'0,"0"0"-17"0"0,3 0-345 0 0,20-2 613 0 0,-23 4-578 0 0,1-1-223 0 0,-1 0 1 0 0,0-1-1 0 0,0 1 0 0 0,0 0 0 0 0,1 0 1 0 0,-1-1-1 0 0,0 1 0 0 0,0 0 1 0 0,0 0-1 0 0,0 0 0 0 0,0-1 0 0 0,0 1 1 0 0,-1 0-1 0 0,1 0 0 0 0,0 0 1 0 0,0-1-1 0 0,0 1 0 0 0,-1 0 0 0 0,1 0 1 0 0,0-1-1 0 0,-1 1 0 0 0,1 0 1 0 0,-1-1-1 0 0,0 2 0 0 0,-1 0 20 0 0,-8 17 224 0 0,9-17-24 0 0,-9 5 606 0 0,-12 5-226 0 0,14-7-569 0 0,5-3 8 0 0,-2 1-33 0 0,12-9-10 0 0,80-60 0 0 0,21-16 0 0 0,-85 68 11 0 0,-22 13 45 0 0,1 0 21 0 0,0 1-57 0 0,0 0 0 0 0,0 0 0 0 0,0 0-1 0 0,0 0 1 0 0,0 0 0 0 0,0 0 0 0 0,-1 0-1 0 0,1 0 1 0 0,0 1 0 0 0,0-1 0 0 0,0 1-1 0 0,-1 0 1 0 0,1-1 0 0 0,0 1 0 0 0,0 0-1 0 0,1 1 1 0 0,0-1-10 0 0,1 2-5 0 0,3 11-4 0 0,-2 0-1 0 0,-2-1 0 0 0,-3 6 0 0 0,-1-14 0 0 0,-1-1 0 0 0,0 6 16 0 0,1-9 64 0 0,0 1 11 0 0,1-2-89 0 0,-15 15 170 0 0,11-12-182 0 0,0-1 0 0 0,0 0 1 0 0,0 1-1 0 0,0 0 1 0 0,0 0-1 0 0,-3 4 1 0 0,-1 0-287 0 0,6-6-55 0 0,2-1-8 0 0,0 0 1 0 0,0 0 6 0 0,0 0 6 0 0,0 0 2 0 0,0 0 20 0 0,0 0 86 0 0,2-2 40 0 0,8-9 163 0 0,0 1 0 0 0,0 0 1 0 0,1 1-1 0 0,1 0 0 0 0,0 1 0 0 0,0 0 0 0 0,0 1 0 0 0,1 0 0 0 0,0 1 0 0 0,16-6 0 0 0,-4 6 520 0 0,44-8 0 0 0,-67 14-199 0 0,-2 0 13 0 0,0 0 44 0 0,0 0 17 0 0,1 3 6 0 0,0 3-228 0 0,0 0-1 0 0,-1 0 0 0 0,1 0 1 0 0,-1 1-1 0 0,-1-1 0 0 0,1 0 0 0 0,-1 0 1 0 0,0 0-1 0 0,-3 10 0 0 0,-22 58 512 0 0,17-51-591 0 0,-6 15-16 0 0,14-35-181 0 0,1 2 18 0 0,-1 1-1063 0 0,2-5-2934 0 0,-1-1-1458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0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42 9383 0 0,'0'-4'80'0'0,"0"3"-29"0"0,0-1-1 0 0,0 1 1 0 0,0 0 0 0 0,0-1 0 0 0,0 1 0 0 0,0 0 0 0 0,-1-1 0 0 0,1 1 0 0 0,0 0 0 0 0,-1-1 0 0 0,1 1 0 0 0,-1 0 0 0 0,1-1 0 0 0,-1 1 0 0 0,0 0 0 0 0,0 0 0 0 0,1 0 0 0 0,-1 0 0 0 0,0 0 0 0 0,-2-2 0 0 0,2 2 79 0 0,0 0 0 0 0,0 0-1 0 0,-1 0 1 0 0,1 0 0 0 0,0 0 0 0 0,-1 1 0 0 0,1-1 0 0 0,-1 0 0 0 0,1 1 0 0 0,-1-1 0 0 0,1 1 0 0 0,-1 0 0 0 0,1-1 0 0 0,-1 1 0 0 0,1 0 0 0 0,-1 0 0 0 0,0 0-1 0 0,1 0 1 0 0,-1 0 0 0 0,1 1 0 0 0,-1-1 0 0 0,1 0 0 0 0,-1 1 0 0 0,1-1 0 0 0,-1 1 0 0 0,1-1 0 0 0,-1 1 0 0 0,1 0 0 0 0,-3 1 0 0 0,-3 2-43 0 0,0 1 1 0 0,0 0-1 0 0,0 0 1 0 0,-7 8 0 0 0,-15 14-112 0 0,1 2 1 0 0,-30 39 0 0 0,-3 25 395 0 0,51-75-257 0 0,0 0 0 0 0,1 1 0 0 0,-7 24 0 0 0,13-19 276 0 0,3-17-312 0 0,-1-5 27 0 0,1-2-2 0 0,3 1 0 0 0,2 0-69 0 0,-1-1-1 0 0,1 0 1 0 0,0 0-1 0 0,0 0 0 0 0,-1 0 1 0 0,1-1-1 0 0,0 0 1 0 0,0 0-1 0 0,7-2 1 0 0,5-4 31 0 0,21-10-1 0 0,1-1-61 0 0,32-18-82 0 0,-60 33 6 0 0,-9 2-8 0 0,0 2 18 0 0,6 7 50 0 0,-6-4 47 0 0,0 0 0 0 0,0 0 0 0 0,-1 0 0 0 0,1 1 0 0 0,-1-1 0 0 0,0 1 0 0 0,0 7 0 0 0,-1-10 117 0 0,0 1-14 0 0,2 7-58 0 0,-2-9-80 0 0,0-1 0 0 0,1 1 0 0 0,-1-1 0 0 0,1 1 0 0 0,-1-1 0 0 0,1 0 0 0 0,-1 1 1 0 0,1-1-1 0 0,-1 1 0 0 0,1-1 0 0 0,-1 0 0 0 0,1 1 0 0 0,-1-1 0 0 0,1 0 1 0 0,0 0-1 0 0,-1 0 0 0 0,1 1 0 0 0,-1-1 0 0 0,1 0 0 0 0,0 0 0 0 0,-1 0 0 0 0,1 0 1 0 0,1 0-1 0 0,-2 0-18 0 0,3 0-191 0 0,0 0 0 0 0,0 0 0 0 0,-1 0-1 0 0,1-1 1 0 0,0 1 0 0 0,0-1 0 0 0,-1 1 0 0 0,1-1 0 0 0,0 0 0 0 0,-1 0 0 0 0,1 0-1 0 0,3-2 1 0 0,6-3-5107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1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72 1375 0 0,'0'0'66'0'0,"2"-1"-8"0"0,6-5-46 0 0,27-22 3622 0 0,-33 26-3394 0 0,-1 1 1040 0 0,8-8 66 0 0,11-11 1893 0 0,-17 17 1822 0 0,-4 4-4989 0 0,0 0-1 0 0,0-1 1 0 0,0 1-1 0 0,-1 0 1 0 0,1 0-1 0 0,0-1 1 0 0,0 1-1 0 0,-1-1 1 0 0,1 1 0 0 0,-1-1-1 0 0,1 0 1 0 0,0 1-1 0 0,-1-1 1 0 0,1 0-1 0 0,-1 0 1 0 0,-2 0-1 0 0,-28-5 325 0 0,1 0-269 0 0,17 7-114 0 0,0-1 1 0 0,0 2-1 0 0,0 0 0 0 0,-25 9 0 0 0,-14 3 50 0 0,-11 4 80 0 0,53-14-74 0 0,-1 0 1 0 0,-1-2 0 0 0,1 1-1 0 0,-1-2 1 0 0,1 1 0 0 0,-1-2 0 0 0,-13 1-1 0 0,12-3-16 0 0,3 1 74 0 0,1 0 1 0 0,0-1 0 0 0,0 0 0 0 0,0-1 0 0 0,-19-6 0 0 0,10 2-70 0 0,16 6-56 0 0,0 0-2 0 0,1-1 0 0 0,0 1 0 0 0,0 0 0 0 0,-1 0 0 0 0,1 0 0 0 0,0 1 0 0 0,0-1 0 0 0,0 0 0 0 0,-1 1 0 0 0,1-1 0 0 0,0 1 0 0 0,-4 2 0 0 0,-1 0 0 0 0,-34 7 0 0 0,23-5 0 0 0,-34 11 0 0 0,43-12 0 0 0,0-1 0 0 0,-1-1 0 0 0,-17 3 0 0 0,16-3 0 0 0,-1 0 0 0 0,-12 5 0 0 0,19-6 0 0 0,2 0 0 0 0,-1 1 0 0 0,1-2 0 0 0,-1 1 0 0 0,1 0 0 0 0,-1-1 0 0 0,1 1 0 0 0,-1-1 0 0 0,1 0 0 0 0,-1 0 0 0 0,1 0 0 0 0,-1-1 0 0 0,1 0 0 0 0,-1 1 0 0 0,-4-3 0 0 0,7 3 0 0 0,-18-4 4 0 0,16 2 3 0 0,-6-5 46 0 0,3 0 11 0 0,-3-8 96 0 0,7 12-154 0 0,0 0-1 0 0,1 0 0 0 0,-1 0 1 0 0,-1 0-1 0 0,1 0 0 0 0,0 0 1 0 0,-1 1-1 0 0,-3-4 0 0 0,-4 4-5 0 0,-51 14-90 0 0,1 5-28 0 0,36-8 119 0 0,2-4-12 0 0,18-4-32 0 0,-2 3 43 0 0,3-4 53 0 0,0-5 13 0 0,3 2-8 0 0,1-6-35 0 0,-2-1 20 0 0,-3 1-33 0 0,4 9-10 0 0,-1 0-1 0 0,1-1 0 0 0,0 1 1 0 0,0 0-1 0 0,-1 0 1 0 0,1 0-1 0 0,0 0 0 0 0,0-1 1 0 0,0 1-1 0 0,-1 0 0 0 0,1 0 1 0 0,0 0-1 0 0,-1 0 1 0 0,1 0-1 0 0,0 0 0 0 0,0 0 1 0 0,-1 0-1 0 0,1 0 1 0 0,0 0-1 0 0,-1 0 0 0 0,1 0 1 0 0,0 0-1 0 0,0 0 0 0 0,-1 0 1 0 0,1 0-1 0 0,-2 1-5 0 0,1-1 0 0 0,0 1 0 0 0,0 0-1 0 0,0 0 1 0 0,0 0 0 0 0,0 0 0 0 0,0 0 0 0 0,0 0-1 0 0,0 0 1 0 0,1 0 0 0 0,-2 3 0 0 0,-15 18-60 0 0,13-16 53 0 0,-14 13 14 0 0,8-13-1 0 0,1-6 11 0 0,17-12 134 0 0,0 5-90 0 0,-5 5-37 0 0,-1 0 0 0 0,0 0 0 0 0,0 0 0 0 0,-1 0-1 0 0,1 0 1 0 0,0-1 0 0 0,-1 1 0 0 0,1 0 0 0 0,-1-1 0 0 0,0 1 0 0 0,2-5 0 0 0,-5 10-30 0 0,1 0 0 0 0,-1 0 0 0 0,0 0 0 0 0,0-1 1 0 0,0 1-1 0 0,0-1 0 0 0,0 1 0 0 0,-4 3 1 0 0,-17 17 1 0 0,11-9-43 0 0,10-13 51 0 0,-14 12 3 0 0,16-13-1 0 0,0 0 0 0 0,-1 1 0 0 0,1-1 0 0 0,0 0 0 0 0,-1 0 0 0 0,1 0 0 0 0,0 0 0 0 0,0 1 0 0 0,-1-1 0 0 0,1 0 0 0 0,0 0 0 0 0,0 0 0 0 0,0 1 0 0 0,0-1 0 0 0,-1 0 0 0 0,1 0 0 0 0,0 1 0 0 0,0-1 0 0 0,0 0 0 0 0,0 1 0 0 0,0-1 0 0 0,0 0 0 0 0,-1 0 0 0 0,1 1 0 0 0,0-1 0 0 0,11 4 0 0 0,3-3 0 0 0,35 3-10 0 0,-48-4 7 0 0,-1 0 1 0 0,1 1 0 0 0,-1-1 0 0 0,1 0-1 0 0,-1 1 1 0 0,1-1 0 0 0,-1 1 0 0 0,1-1-1 0 0,-1 1 1 0 0,0-1 0 0 0,1 1 0 0 0,-1-1-1 0 0,0 1 1 0 0,1 0 0 0 0,-1-1-1 0 0,0 1 1 0 0,0-1 0 0 0,0 1 0 0 0,1 0-1 0 0,-1-1 1 0 0,0 2 0 0 0,0-1-2 0 0,2 3-4 0 0,0 1 0 0 0,0-1 0 0 0,-1 1 0 0 0,0 0 0 0 0,0 0-1 0 0,0 0 1 0 0,0 8 0 0 0,-1-4 9 0 0,1 16-1 0 0,0 2 0 0 0,1-14 0 0 0,4-2 0 0 0,3 1 12 0 0,2-1 36 0 0,-9-10-45 0 0,-1 0 1 0 0,0 0 0 0 0,1 0 0 0 0,-1 0-1 0 0,1 0 1 0 0,-1 0 0 0 0,0 0-1 0 0,1-1 1 0 0,0 1 0 0 0,2 0 0 0 0,16 7 31 0 0,-9-4-24 0 0,-5-2 32 0 0,1 3-35 0 0,4 6-6 0 0,-7-8-2 0 0,-3-2 0 0 0,0 0 0 0 0,1 1 0 0 0,-1-1 0 0 0,0 0 0 0 0,0 1 0 0 0,0-1 0 0 0,0 1 0 0 0,0 0 0 0 0,-1-1 0 0 0,1 1 0 0 0,0 1 0 0 0,6 10 0 0 0,1 2 0 0 0,-1-1 0 0 0,-2 1 11 0 0,-3-11-6 0 0,-1-1 0 0 0,0 0 0 0 0,0 0 1 0 0,-1 0-1 0 0,1 0 0 0 0,0 1 0 0 0,-1-1 0 0 0,0 0 1 0 0,0 7-1 0 0,-1-1-4 0 0,2-6-1 0 0,-1 0 0 0 0,0 1 0 0 0,1-1 0 0 0,-2 0 0 0 0,1 1 0 0 0,0-1 0 0 0,-1 0 0 0 0,1 0 0 0 0,-3 6 0 0 0,0 0 0 0 0,-11 47 0 0 0,12-42 11 0 0,3-3 42 0 0,1-6 1 0 0,2 3-33 0 0,-1-4 22 0 0,6 3-22 0 0,-1 3 22 0 0,0 0-33 0 0,2 7-10 0 0,-9-11 0 0 0,-1-2 0 0 0,1 0 0 0 0,1 18 0 0 0,-1-18 0 0 0,-4 28 11 0 0,2-28 32 0 0,-2 3-22 0 0,2-5 35 0 0,1-2 19 0 0,0 0-9 0 0,0 0-2 0 0,0 0 3 0 0,0 0 13 0 0,0 0 8 0 0,0 0-19 0 0,2-1-15 0 0,6-7-44 0 0,-6 6-10 0 0,-1 1 0 0 0,1 0 0 0 0,-1 0 0 0 0,1-1 0 0 0,-1 1 0 0 0,0-1 0 0 0,0 1 0 0 0,0-1 0 0 0,0 0 0 0 0,0 1 0 0 0,0-1 0 0 0,0 0 0 0 0,0 0 0 0 0,0-3 0 0 0,1-2 0 0 0,2-2 11 0 0,-1 3 29 0 0,2-10-29 0 0,-1 2 2 0 0,2-15 44 0 0,-4 16-58 0 0,1 0-1 0 0,5-14 1 0 0,-8 23 1 0 0,12-24 0 0 0,-6 14 0 0 0,-6 11 0 0 0,1-2 0 0 0,13-17 0 0 0,16-17 0 0 0,-10 10 0 0 0,-14 20 0 0 0,-1-2 0 0 0,2-1 0 0 0,-3 0 0 0 0,-2 0 0 0 0,1 0 0 0 0,-1-1 0 0 0,1-1 0 0 0,0 3 0 0 0,-1-1 0 0 0,-1-1 0 0 0,-1 1 0 0 0,0 0 0 0 0,-1 2-10 0 0,1 6-33 0 0,4-5 32 0 0,-1-3 11 0 0,1 0 0 0 0,1 3 0 0 0,3-1 0 0 0,-1 3-12 0 0,-5 6-49 0 0,-2 1-20 0 0,0 0-7 0 0,1-6 252 0 0,-1 1-3547 0 0,0 5-3092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0,'0'0'419'0'0,"0"0"549"0"0,0 0 243 0 0,0 0 49 0 0,0 0-84 0 0,0 0-398 0 0,0 0-176 0 0,0 0-33 0 0,0 0-56 0 0,0 0-202 0 0,0 0-88 0 0,1 2-21 0 0,0 7-79 0 0,1 0 0 0 0,0 1 0 0 0,1-1 0 0 0,0-1 0 0 0,0 1 0 0 0,1 0 0 0 0,0-1 0 0 0,8 13 0 0 0,-2-7 209 0 0,0 0-1 0 0,1-1 1 0 0,25 23 0 0 0,19 20 696 0 0,-20-20-483 0 0,-27-28-498 0 0,-1 1 1 0 0,0 0-1 0 0,0 1 0 0 0,-1-1 1 0 0,0 1-1 0 0,7 17 1 0 0,-3-3 74 0 0,11 48 1 0 0,-20-63-162 0 0,0 0 1 0 0,0 1-1 0 0,-1-1 0 0 0,0 1 0 0 0,-3 16 0 0 0,2-19 7 0 0,1-6 40 0 0,0 0 0 0 0,-1 1 1 0 0,1-1-1 0 0,-1 0 0 0 0,1 0 0 0 0,-1 0 0 0 0,1 1 1 0 0,-1-1-1 0 0,1 0 0 0 0,-1 0 0 0 0,-1 2 0 0 0,-2 2-968 0 0,2 2-3714 0 0,2-7 259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86 223 3223 0 0,'0'0'143'0'0,"1"-2"-3"0"0,2-4 426 0 0,0 1 0 0 0,0 0-1 0 0,0-1 1 0 0,6-4 0 0 0,4-8 2364 0 0,-4 4-1719 0 0,-8 10 37 0 0,-8 10-851 0 0,-6 9-242 0 0,0 1 1 0 0,1 1 0 0 0,1 0-1 0 0,-13 28 1 0 0,-26 75 512 0 0,49-118-597 0 0,1-2 0 0 0,0 0 14 0 0,0 0-12 0 0,0 0 11 0 0,0 0 4 0 0,0 0 0 0 0,0 0 4 0 0,0 0 18 0 0,0 0 8 0 0,0 0 2 0 0,0 0-9 0 0,2-1-34 0 0,1-3-55 0 0,0 1 0 0 0,1-1 0 0 0,-2 0 0 0 0,1 0 0 0 0,4-7 0 0 0,14-42 5 0 0,-5 9-4 0 0,14-44 7 0 0,-29 84-30 0 0,7-11 0 0 0,1 0 0 0 0,4-5 37 0 0,1 1 0 0 0,1 1-1 0 0,1 0 1 0 0,1 0 0 0 0,27-21-1 0 0,-43 38-20 0 0,0 0-1 0 0,0 1 1 0 0,0-1-1 0 0,0 0 1 0 0,0 1-1 0 0,0-1 0 0 0,0 0 1 0 0,0 1-1 0 0,0 0 1 0 0,0-1-1 0 0,0 1 1 0 0,1-1-1 0 0,-1 1 1 0 0,0 0-1 0 0,0 0 0 0 0,0 0 1 0 0,1 0-1 0 0,-1 0 1 0 0,0 0-1 0 0,0 0 1 0 0,1 0-1 0 0,-1 1 1 0 0,0-1-1 0 0,0 0 1 0 0,0 1-1 0 0,0-1 0 0 0,1 1 1 0 0,-1-1-1 0 0,0 1 1 0 0,0-1-1 0 0,0 1 1 0 0,0 0-1 0 0,1 0 1 0 0,1 2 7 0 0,0 0 1 0 0,-1 0 0 0 0,1 0 0 0 0,0 1 0 0 0,-1-1 0 0 0,0 0 0 0 0,0 1-1 0 0,2 5 1 0 0,9 31 259 0 0,-12-33-229 0 0,1-1 1 0 0,-1 0 0 0 0,1 0 0 0 0,1 0 0 0 0,-1 0 0 0 0,1-1 0 0 0,0 1-1 0 0,6 7 1 0 0,-6-9-21 0 0,1 0 0 0 0,-1 0 0 0 0,1-1 0 0 0,0 1 0 0 0,0-1-1 0 0,0 0 1 0 0,0 0 0 0 0,1 0 0 0 0,-1-1 0 0 0,1 0 0 0 0,-1 0 0 0 0,1 0 0 0 0,5 2-1 0 0,-4-3 11 0 0,1-1 0 0 0,-1 1-1 0 0,0-1 1 0 0,1 0-1 0 0,-1 0 1 0 0,1 0-1 0 0,-1-1 1 0 0,0 0-1 0 0,0-1 1 0 0,8-2 0 0 0,2-1 26 0 0,76-20 154 0 0,-56 13-1164 0 0,-34 11-3196 0 0,-2 1-1404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64 125 1839 0 0,'0'0'83'0'0,"0"0"217"0"0,0 0 869 0 0,0 0 377 0 0,0 0 76 0 0,0 0-148 0 0,0 0-668 0 0,0 0-292 0 0,0 0-60 0 0,0 0-24 0 0,0 0-78 0 0,0 0-31 0 0,0 0-8 0 0,0 0 9 0 0,0 2 39 0 0,1 6-171 0 0,-1 1 0 0 0,-1-1 0 0 0,0 0-1 0 0,0 0 1 0 0,0 1 0 0 0,-4 8 0 0 0,-18 51 174 0 0,-9 6-193 0 0,31-72-78 0 0,1-2 3 0 0,0 0 0 0 0,0 0-5 0 0,0 0-16 0 0,0 0 10 0 0,3-1-13 0 0,4-2-36 0 0,-1 0 1 0 0,1 0-1 0 0,0-1 1 0 0,-1 0-1 0 0,0-1 1 0 0,0 1-1 0 0,0-1 1 0 0,6-8-1 0 0,0 1-52 0 0,-1-1 0 0 0,16-25 0 0 0,-17 23-111 0 0,41-61-517 0 0,-19 29 347 0 0,-31 45 293 0 0,0 1 0 0 0,0 0 0 0 0,0 0 0 0 0,1 0 0 0 0,-1 0 0 0 0,0 0 0 0 0,1 0 0 0 0,-1 0 0 0 0,3-1 0 0 0,5-3 67 0 0,15-18 250 0 0,-17 15 73 0 0,1 1 1 0 0,13-11 0 0 0,-19 17-146 0 0,-2 1-1 0 0,0 0-14 0 0,3 0-130 0 0,1 0 0 0 0,0 0 1 0 0,-1 0-1 0 0,1 1 0 0 0,0 0 1 0 0,6 1-1 0 0,-9-1-88 0 0,1 0 1 0 0,0 0-1 0 0,0 0 1 0 0,-1 1-1 0 0,1-1 1 0 0,0 0-1 0 0,-1 1 0 0 0,1-1 1 0 0,-1 1-1 0 0,0 0 1 0 0,1-1-1 0 0,0 3 1 0 0,-1-2 93 0 0,-1-2 2 0 0,6 14 99 0 0,-5-11-190 0 0,0 1 0 0 0,0 0 1 0 0,0-1-1 0 0,-1 1 0 0 0,0 0 0 0 0,0 0 1 0 0,0 0-1 0 0,0-1 0 0 0,0 1 1 0 0,-1 0-1 0 0,1 0 0 0 0,-1-1 0 0 0,0 1 1 0 0,0 0-1 0 0,-2 3 0 0 0,-4 8 57 0 0,0 0 0 0 0,-10 15 0 0 0,12-21-63 0 0,-24 39-7 0 0,20-32 1 0 0,9-13-16 0 0,-1-1-60 0 0,3-3-20 0 0,5-2 66 0 0,0 0 0 0 0,-1-1 0 0 0,0 0 0 0 0,0 0 1 0 0,0 0-1 0 0,0 0 0 0 0,7-8 0 0 0,34-42-319 0 0,-11 12 26 0 0,-13 17 23 0 0,40-53 1 0 0,-47 59 259 0 0,-14 18 110 0 0,-2 1 3 0 0,0 0 8 0 0,0 0 39 0 0,0 0 20 0 0,0 0 3 0 0,0 0 3 0 0,0 0 12 0 0,2 0-76 0 0,0 1 1 0 0,0 0 0 0 0,0-1-1 0 0,0 1 1 0 0,-1 0-1 0 0,1 0 1 0 0,0 1 0 0 0,0-1-1 0 0,-1 0 1 0 0,3 2 0 0 0,18 14 184 0 0,-16-14-185 0 0,-5-1-74 0 0,14 12 43 0 0,-7-4-42 0 0,-6-6-10 0 0,-1 0 0 0 0,0 0 0 0 0,1 0 0 0 0,-1 1 0 0 0,-1-1 0 0 0,1 0 0 0 0,0 1 0 0 0,-1-1 0 0 0,0 0 0 0 0,-1 9 0 0 0,-1 5 0 0 0,-7 22 0 0 0,7-32 0 0 0,-3 10 14 0 0,-1-1 0 0 0,-1 0 0 0 0,-12 23-1 0 0,10-23-32 0 0,-14 38-1 0 0,23-53-225 0 0,0-2-70 0 0,0 0-719 0 0,0 0-3004 0 0,0 0-1290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0,'-1'3'491'0'0,"-5"20"2485"0"0,5-4 3857 0 0,11-8-5927 0 0,4 0-664 0 0,-9-8-177 0 0,-1 0-1 0 0,0 0 1 0 0,0 1 0 0 0,0-1-1 0 0,-1 1 1 0 0,7 8-1 0 0,-4-2-35 0 0,-3-6-39 0 0,0-1 0 0 0,-1 1 0 0 0,0 0 0 0 0,0 0-1 0 0,0 0 1 0 0,-1 0 0 0 0,1 0 0 0 0,0 6 0 0 0,6 18-1412 0 0,-5-15-3186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9671 0 0,'-15'18'1250'0'0,"-16"23"0"0"0,26-32 412 0 0,0 0 1 0 0,-7 18-1 0 0,-42 167 108 0 0,30-96-4023 0 0,-6 29-293 0 0,44-135 3720 0 0,4-5-618 0 0,-1-1 0 0 0,-1 0 0 0 0,15-18 0 0 0,21-18 94 0 0,-24 27-495 0 0,55-36 1 0 0,-65 49-308 0 0,0 0 0 0 0,0 1-1 0 0,1 1 1 0 0,35-10 0 0 0,-51 17 138 0 0,1 0 1 0 0,0 0-1 0 0,-1 1 0 0 0,1-1 0 0 0,0 1 1 0 0,0 0-1 0 0,-1 0 0 0 0,1 1 0 0 0,0-1 1 0 0,0 1-1 0 0,-1-1 0 0 0,1 1 0 0 0,-1 0 1 0 0,1 1-1 0 0,-1-1 0 0 0,1 1 0 0 0,-1-1 1 0 0,0 1-1 0 0,1 0 0 0 0,-1 0 0 0 0,3 3 1 0 0,-4-2 91 0 0,-1-1 0 0 0,0 0 0 0 0,0 0 0 0 0,0 1 0 0 0,0-1 0 0 0,0 0 0 0 0,-1 1 1 0 0,1-1-1 0 0,-1 1 0 0 0,1-1 0 0 0,-1 1 0 0 0,0-1 0 0 0,0 1 0 0 0,0-1 0 0 0,0 1 0 0 0,-1 2 1 0 0,-1 6 167 0 0,-1 0 0 0 0,0-1 1 0 0,0 1-1 0 0,-1-1 1 0 0,-10 19-1 0 0,-34 47 248 0 0,13-21-460 0 0,15-23-82 0 0,11-19-153 0 0,1 1 1 0 0,0 0-1 0 0,1 0 0 0 0,-7 21 0 0 0,12-30 37 0 0,0-1 1 0 0,-1 1-1 0 0,1 0 0 0 0,-1-1 0 0 0,-3 5 0 0 0,-2 4-1305 0 0,7-11-19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3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3047 0 0,'0'0'128'0'0,"0"0"40"0"0,0 0-168 0 0,0 0 0 0 0,0 0 0 0 0,0 0 0 0 0,0 0 96 0 0,0 0-24 0 0,0 0 0 0 0,0 0-1504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9871 0 0,'0'0'455'0'0,"0"0"-12"0"0,0 0-206 0 0,0 0 194 0 0,0 0 118 0 0,-1 2 24 0 0,-10 19 623 0 0,-14 32 320 0 0,21-44-1295 0 0,-1 0-1 0 0,1 0 0 0 0,-2-1 0 0 0,-7 11 0 0 0,7-11-176 0 0,0 1 1 0 0,-9 18-1 0 0,-14 46 2 0 0,-6 14-14 0 0,15-44-28 0 0,-56 133 46 0 0,71-162-107 0 0,0 0 1 0 0,1 1 0 0 0,1 0 0 0 0,0 0 0 0 0,1 0 0 0 0,0 0-1 0 0,2 21 1 0 0,0-32-228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5583 0 0,'0'0'248'0'0,"0"0"48"0"0,6-11-232 0 0,-6 11-64 0 0,0 0 0 0 0,0 0 0 0 0,0 0 160 0 0,0 0 16 0 0,0 0 8 0 0,0 0 0 0 0,0 0-528 0 0,0 0-104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6767 0 0,'0'0'307'0'0,"1"-3"-6"0"0,24-36-13 0 0,-17 27 599 0 0,-1 1 1 0 0,11-25-1 0 0,-14 21 611 0 0,-5 14 174 0 0,0 9-1176 0 0,-2 18-349 0 0,1 9-80 0 0,3-21-57 0 0,-1-11-10 0 0,0-1 0 0 0,1 1 0 0 0,-1 0 0 0 0,1-1 0 0 0,0 1 0 0 0,-1 0 0 0 0,1-1 0 0 0,0 1 0 0 0,1-1 0 0 0,2 5 0 0 0,0 0 11 0 0,19 38 53 0 0,-21-40-23 0 0,1 0 0 0 0,-1 0 0 0 0,0 0 0 0 0,-1 0 0 0 0,1 0 1 0 0,-1 1-1 0 0,0-1 0 0 0,0 1 0 0 0,-1-1 0 0 0,1 1 0 0 0,-2 7 0 0 0,1-11 55 0 0,0-2 0 0 0,0 0 0 0 0,-2 10 1880 0 0,7-28-1730 0 0,2 1 1 0 0,0-1-1 0 0,1 1 0 0 0,12-20 0 0 0,-11 24-189 0 0,0 1 0 0 0,0 0 1 0 0,20-18-1 0 0,38-28 131 0 0,-67 58-188 0 0,22-23-23 0 0,-19 19 9 0 0,0 0 0 0 0,0 1 0 0 0,1-1 0 0 0,-1 1 0 0 0,1 0 0 0 0,-1 0 0 0 0,7-3 1 0 0,32-19-799 0 0,-41 24 342 0 0,13 1-2167 0 0,-11 0 812 0 0,9-2-67 0 0,-9 2-18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3223 0 0,'0'0'415'0'0,"0"0"532"0"0,0 0 233 0 0,2 1 48 0 0,2 0-880 0 0,0-1 0 0 0,-1 1 0 0 0,1-1 0 0 0,0 0 0 0 0,0 0 0 0 0,-1 0 0 0 0,1 0 0 0 0,0-1 0 0 0,-1 0 0 0 0,1 1 0 0 0,0-1 0 0 0,-1-1 0 0 0,1 1 0 0 0,2-2 0 0 0,12-6 1499 0 0,25-15 0 0 0,-21 11-1395 0 0,-12 7-228 0 0,39-19 114 0 0,-40 21-362 0 0,-7 4-176 0 0,-2 0-67 0 0,0 0-12 0 0,0 0-7 0 0,0 0-30 0 0,0 0-18 0 0,-1-1 274 0 0,0 1-1 0 0,0 0 1 0 0,-1 0-1 0 0,1-1 0 0 0,0 1 1 0 0,0-1-1 0 0,0 1 1 0 0,0-1-1 0 0,0 1 1 0 0,0-1-1 0 0,0 0 0 0 0,-2-1 1 0 0,2 2 40 0 0,0-1 0 0 0,0 0 0 0 0,0 0 0 0 0,0 1 0 0 0,0-1 0 0 0,-1 0 0 0 0,1 1 0 0 0,0-1 0 0 0,0 1 0 0 0,-1 0 0 0 0,1-1 1 0 0,-2 1-1 0 0,-3-1-20 0 0,-1 1 0 0 0,1 1 0 0 0,0-1 1 0 0,0 1-1 0 0,0 0 0 0 0,0 0 0 0 0,0 1 1 0 0,0 0-1 0 0,-5 2 0 0 0,-27 15 15 0 0,28-14 32 0 0,-1 0 0 0 0,1 0 0 0 0,0 1 0 0 0,-19 15 0 0 0,23-16 46 0 0,0 0 0 0 0,1 1 1 0 0,-1-1-1 0 0,1 1 0 0 0,0 1 1 0 0,1-1-1 0 0,-1 1 0 0 0,1 0 1 0 0,1-1-1 0 0,-5 12 0 0 0,0 4 102 0 0,4-15-84 0 0,1 1 1 0 0,1-1-1 0 0,-1 1 0 0 0,1 0 0 0 0,1 0 0 0 0,-1 9 1 0 0,2-14-63 0 0,1-1 1 0 0,-1 1 0 0 0,1-1 0 0 0,0 1-1 0 0,0-1 1 0 0,0 0 0 0 0,0 0 0 0 0,1 1 0 0 0,-1-1-1 0 0,1 0 1 0 0,3 3 0 0 0,-3-2 7 0 0,1 0-11 0 0,0 1 0 0 0,0-1 0 0 0,0 0 0 0 0,1 0 0 0 0,-1-1 0 0 0,1 1 0 0 0,0-1 0 0 0,0 0 0 0 0,0 0 0 0 0,0 0 1 0 0,0 0-1 0 0,0-1 0 0 0,1 0 0 0 0,-1 0 0 0 0,0 0 0 0 0,5 0 0 0 0,4 0-84 0 0,0 0 0 0 0,1-1 0 0 0,-1-1 0 0 0,15-2 1 0 0,-1-2-177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40 280 4143 0 0,'-1'2'319'0'0,"-19"34"13"0"0,19-35 761 0 0,-1 0 378 0 0,2 0-1331 0 0,-1-1 1 0 0,1 0-1 0 0,0 0 1 0 0,-1 0-1 0 0,1 1 0 0 0,0-1 1 0 0,-1 0-1 0 0,1 0 0 0 0,0 0 1 0 0,-1 0-1 0 0,1 0 0 0 0,-1 0 1 0 0,1 1-1 0 0,0-1 1 0 0,-1 0-1 0 0,1 0 0 0 0,-1 0 1 0 0,1 0-1 0 0,0 0 0 0 0,-1-1 1 0 0,1 1-1 0 0,-1 0 1 0 0,1 0-1 0 0,0 0 0 0 0,-1 0 1 0 0,1 0-1 0 0,-1-1 0 0 0,1 1 1 0 0,0 0-1 0 0,-1 0 1 0 0,1 0-1 0 0,0-1 0 0 0,-1 1 1 0 0,1 0-1 0 0,0-1 0 0 0,0 1 1 0 0,-1 0-1 0 0,1 0 0 0 0,0-1 1 0 0,0 1-1 0 0,0-1 1 0 0,-1 1-1 0 0,1 0 0 0 0,0-1 1 0 0,0 1-1 0 0,0 0 0 0 0,0-1 1 0 0,0 1-1 0 0,0-1 1 0 0,0 1-1 0 0,0 0 0 0 0,0-1 1 0 0,0 1-1 0 0,0-1 0 0 0,0 1 1 0 0,0-1-1 0 0,0 0 1 0 0,4-29 927 0 0,-3 28-949 0 0,4-19 234 0 0,2 1-1 0 0,0 0 1 0 0,2 0-1 0 0,11-21 1 0 0,-5 17-327 0 0,1 1 0 0 0,1 0 0 0 0,28-28 0 0 0,-17 19-1878 0 0,-26 30 157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26 9815 0 0,'1'-2'448'0'0,"6"-14"231"0"0,-7 15-248 0 0,-10-2 663 0 0,10 2-1062 0 0,-1 1 1 0 0,0 0-1 0 0,0-1 0 0 0,1 1 0 0 0,-1 0 1 0 0,0 0-1 0 0,0-1 0 0 0,1 1 0 0 0,-1 0 1 0 0,0 0-1 0 0,0 0 0 0 0,1 0 0 0 0,-1 0 1 0 0,0 0-1 0 0,0 0 0 0 0,-1 0 0 0 0,-11 4 166 0 0,0 1 0 0 0,1 0 0 0 0,-1 0 0 0 0,1 2-1 0 0,-17 10 1 0 0,4 1 268 0 0,-31 27 0 0 0,48-38-354 0 0,1 0-1 0 0,0 1 1 0 0,-12 16 0 0 0,20-23-107 0 0,0-1 0 0 0,-1 1 0 0 0,1 0-1 0 0,0-1 1 0 0,0 1 0 0 0,-1-1 0 0 0,1 0 0 0 0,0 1 0 0 0,0-1 0 0 0,0 0 0 0 0,-1 1 0 0 0,3-1 0 0 0,-3 0-3 0 0,6 2 2 0 0,0-1 0 0 0,1 0-1 0 0,-1 0 1 0 0,12-1 0 0 0,-13 0 8 0 0,0 0 0 0 0,0 0-1 0 0,0 1 1 0 0,0-1 0 0 0,0 1 0 0 0,0 1 0 0 0,0-1 0 0 0,6 3 0 0 0,-4-1-12 0 0,-1 0-1 0 0,0 0 1 0 0,0 1 0 0 0,0 0 0 0 0,0 1 0 0 0,0-1 0 0 0,-1 1 0 0 0,0 0 0 0 0,0 0 0 0 0,0 0 0 0 0,-1 1 0 0 0,0 0 0 0 0,0 0 0 0 0,0 0-1 0 0,-1 0 1 0 0,1 1 0 0 0,2 9 0 0 0,-1-2-15 0 0,-1-1-1 0 0,5 27 1 0 0,-9-38 39 0 0,0 0 1 0 0,0 0-1 0 0,-1 0 1 0 0,1 0-1 0 0,0 0 1 0 0,-1 0-1 0 0,1 0 1 0 0,-2 4-1 0 0,0-1 84 0 0,1-4-71 0 0,0 0-1 0 0,1 0 1 0 0,-1 0 0 0 0,0 0 0 0 0,0 0 0 0 0,0 0 0 0 0,0 0 0 0 0,0 0 0 0 0,0 0 0 0 0,-1-1 0 0 0,1 1 0 0 0,0-1 0 0 0,0 1 0 0 0,-1 0 0 0 0,0-1-1 0 0,-2 2 75 0 0,-21 9 720 0 0,-49 15 0 0 0,58-21-761 0 0,-64 21-1207 0 0,78-26-3111 0 0,2 0-1390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89 236 15863 0 0,'0'0'728'0'0,"0"0"-17"0"0,1 2-458 0 0,1 5-162 0 0,0 0-1 0 0,-1 0 1 0 0,0 0 0 0 0,0 0-1 0 0,0 0 1 0 0,-1 0-1 0 0,0 0 1 0 0,-1 0 0 0 0,0 0-1 0 0,0 0 1 0 0,0 0-1 0 0,-1 0 1 0 0,0 0 0 0 0,0 0-1 0 0,-1-1 1 0 0,1 1-1 0 0,-2-1 1 0 0,1 1 0 0 0,-8 9-1 0 0,-46 80 285 0 0,49-79-806 0 0,8-15-71 0 0,0-2-1173 0 0,0 0-508 0 0</inkml:trace>
  <inkml:trace contextRef="#ctx0" brushRef="#br0" timeOffset="0.02">260 0 9215 0 0,'0'0'408'0'0,"0"0"80"0"0,-13 3-392 0 0,2 4-96 0 0,0 2 0 0 0,3 5 0 0 0,0 4 504 0 0,1-2 72 0 0,1-3 24 0 0,1 1 0 0 0,2 2-856 0 0,1-2-176 0 0,2-14-32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1375 0 0,'0'2'107'0'0,"0"2"-88"0"0,-7 26 282 0 0,5-20-128 0 0,1-7-193 0 0,0 1 0 0 0,0-1 0 0 0,0 0 0 0 0,0 0-1 0 0,-3 5 1 0 0,-25 31-259 0 0,27-37 664 0 0,-1 1-1 0 0,0-1 0 0 0,0 1 1 0 0,1-1-1 0 0,-1 0 0 0 0,-1 0 1 0 0,-4 2-1 0 0,5-2 82 0 0,-1-1-1 0 0,1 1 1 0 0,0 0 0 0 0,1 0 0 0 0,-1 0 0 0 0,0 0-1 0 0,1 0 1 0 0,-5 5 0 0 0,-8 12 2246 0 0,14-17-1491 0 0,1-1-1053 0 0,1 0-1 0 0,-1 0 0 0 0,1 1 1 0 0,-1-1-1 0 0,0 0 0 0 0,0 1 1 0 0,0-1-1 0 0,0 0 0 0 0,0 1 1 0 0,0 2-1 0 0,0-2-27 0 0,0 0 1 0 0,0 1-1 0 0,0-1 0 0 0,0 1 0 0 0,0-1 1 0 0,2 4-1 0 0,-1-1-33 0 0,1 0 0 0 0,0-1 0 0 0,0 1 1 0 0,1-1-1 0 0,-1 0 0 0 0,1 0 0 0 0,0 0 0 0 0,0 0 1 0 0,0 0-1 0 0,1 0 0 0 0,-1-1 0 0 0,8 6 0 0 0,-8-8-18 0 0,1-1-1 0 0,0 1 0 0 0,-1-1 1 0 0,1 0-1 0 0,0 0 0 0 0,0 0 1 0 0,-1 0-1 0 0,8-2 0 0 0,-7 1 0 0 0,-2 1-64 0 0,1 0 0 0 0,0 0 0 0 0,-1-1 0 0 0,1 1 1 0 0,-1-1-1 0 0,1 0 0 0 0,-1 0 0 0 0,1 0 0 0 0,-1 0 0 0 0,0 0 0 0 0,1-1 0 0 0,-1 1 1 0 0,0 0-1 0 0,0-1 0 0 0,0 0 0 0 0,0 0 0 0 0,0 0 0 0 0,0 1 0 0 0,-1-1 1 0 0,1-1-1 0 0,-1 1 0 0 0,1 0 0 0 0,-1 0 0 0 0,0-1 0 0 0,0 1 0 0 0,0 0 0 0 0,0-1 1 0 0,0 1-1 0 0,0-1 0 0 0,-1 0 0 0 0,1 1 0 0 0,-1-1 0 0 0,0 1 0 0 0,0-1 1 0 0,0 0-1 0 0,0 1 0 0 0,0-1 0 0 0,-1 0 0 0 0,0-2 0 0 0,-2-10 47 0 0,1 9-28 0 0,1 0-1 0 0,-1 0 1 0 0,0 0-1 0 0,0 0 0 0 0,-6-9 1 0 0,-10-18 127 0 0,18 33-175 0 0,-1-1 0 0 0,0 0 0 0 0,1 0-1 0 0,-1-1 1 0 0,1 1 0 0 0,-1 0 0 0 0,1 0-1 0 0,-1 0 1 0 0,1 0 0 0 0,0 0 0 0 0,0 0 0 0 0,0-1-1 0 0,-1 1 1 0 0,1 0 0 0 0,0-2 0 0 0,0 2-202 0 0,6-7-781 0 0,16-1-5100 0 0,-9 6 926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4:3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7831 0 0,'0'0'356'0'0,"0"0"-6"0"0,0 2-222 0 0,0 2 146 0 0,0 1 0 0 0,0-1 0 0 0,1 1 1 0 0,-1-1-1 0 0,1 1 0 0 0,0-1 0 0 0,2 5 0 0 0,-1-2 229 0 0,-2-5 345 0 0,0-2-499 0 0,0 0-224 0 0,0 0-42 0 0,2 0 40 0 0,0 0 0 0 0,-1 0 0 0 0,1-1 0 0 0,-1 1 0 0 0,1 0 0 0 0,-1 0 0 0 0,1-1 0 0 0,-1 1 0 0 0,1-1 0 0 0,-1 0 0 0 0,0 1 1 0 0,1-1-1 0 0,0-1 0 0 0,0 1 462 0 0,0 0-464 0 0,0 0-1 0 0,-1-1 1 0 0,1 1 0 0 0,-1 0-1 0 0,0-1 1 0 0,1 1 0 0 0,-1-1-1 0 0,0 1 1 0 0,0-1 0 0 0,0 0 0 0 0,0 1-1 0 0,1-3 1 0 0,-2 3-21 0 0,1-1 448 0 0,-1 2-17 0 0,2-2-10 0 0,10-17 487 0 0,-11 18-654 0 0,0-2-60 0 0,1-3-7 0 0,1-1 0 0 0,8-12 1 0 0,-10 17-286 0 0,0 1 1 0 0,0-1-1 0 0,0 1 1 0 0,1-1 0 0 0,-1 1-1 0 0,0 0 1 0 0,0-1-1 0 0,1 1 1 0 0,-1 0 0 0 0,1 0-1 0 0,-1 0 1 0 0,1 0 0 0 0,2-1-1 0 0,4-2 26 0 0,-1-1-24 0 0,0 1 0 0 0,15-8 1 0 0,11-6-74 0 0,-25 13 32 0 0,0 0 0 0 0,1 0 0 0 0,9-3 0 0 0,-9 4-28 0 0,0 0 1 0 0,15-11-1 0 0,-10 5 1 0 0,-7 5 48 0 0,0-1 1 0 0,1 2-1 0 0,-1-1 1 0 0,1 1-1 0 0,1 0 0 0 0,11-4 1 0 0,-20 8 11 0 0,1 1 1 0 0,-1-1-1 0 0,1 0 1 0 0,-1 1-1 0 0,1-1 1 0 0,-1 1-1 0 0,1-1 1 0 0,-1 1-1 0 0,1-1 1 0 0,-1 1-1 0 0,0 0 0 0 0,1-1 1 0 0,-1 1-1 0 0,0-1 1 0 0,1 1-1 0 0,-1 0 1 0 0,0-1-1 0 0,0 1 1 0 0,1 1-1 0 0,-1-2-2 0 0,2 7-5 0 0,-1 0 0 0 0,1 0 0 0 0,-1 0 1 0 0,0 0-1 0 0,-1 0 0 0 0,0 0 1 0 0,0 8-1 0 0,-1-5-15 0 0,1 0 1 0 0,2 14-1 0 0,10 33-109 0 0,-10-51-103 0 0,0 1 0 0 0,1-1-1 0 0,-1 0 1 0 0,1 0 0 0 0,0 0-1 0 0,7 9 1 0 0,1-4-1250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0:5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253 177 919 0 0,'0'0'206'0'0,"0"0"527"0"0,0 0 236 0 0,0 0 45 0 0,0 0-121 0 0,0 0-541 0 0,1-1-236 0 0,4-2-79 0 0,-3 3-130 0 0,1-12-126 0 0,2-12-1596 0 0,-4 15 7198 0 0,-3 9-5218 0 0,1 1 1 0 0,-1-1-1 0 0,1 0 0 0 0,0 1 0 0 0,-1-1 0 0 0,1 0 0 0 0,-1 0 0 0 0,1 0 0 0 0,-1 0 0 0 0,1 0 1 0 0,-3-1-1 0 0,3 1 12 0 0,1 0-8 0 0,0 0-18 0 0,0 0-70 0 0,0 0-49 0 0,0 0-137 0 0,-13-1-2035 0 0,1 3 2123 0 0,8 1 12 0 0,-6 8 75 0 0,2-4 188 0 0,0 1 1 0 0,1-1-1 0 0,0 1 1 0 0,-6 10-1 0 0,0-1 737 0 0,12-16-725 0 0,-10 19 497 0 0,9-19-738 0 0,-7 15 105 0 0,9-13-123 0 0,-3 2-8 0 0,-12 12-15 0 0,-4 10-48 0 0,16-25 60 0 0,-11 22 0 0 0,3-4 71 0 0,9-17-61 0 0,0 0 0 0 0,0 1 0 0 0,1-1 0 0 0,-1 1-1 0 0,1-1 1 0 0,-1 6 0 0 0,-6 20-14 0 0,-26 74 700 0 0,33-101-608 0 0,-2 9 158 0 0,1 14 146 0 0,1-17-371 0 0,-1 5 33 0 0,1-10-54 0 0,1 1 0 0 0,-1-1 0 0 0,1 0 0 0 0,0 1 0 0 0,0-1 0 0 0,0 1-1 0 0,0-1 1 0 0,2 6 0 0 0,10 56-208 0 0,-7-44-98 0 0,3 33 0 0 0,-8-16 206 0 0,-3-2 492 0 0,3-34-232 0 0,1 12 240 0 0,3-4-340 0 0,-4-9-59 0 0,0 0 1 0 0,1 0-1 0 0,-1 1 0 0 0,1-1 0 0 0,-1 0 0 0 0,1 0 0 0 0,-1 0 1 0 0,1 0-1 0 0,0 0 0 0 0,-1 0 0 0 0,1 0 0 0 0,0 0 0 0 0,2 1 0 0 0,3 4-98 0 0,5 7-78 0 0,-8-10 112 0 0,0 0 0 0 0,-1 1-1 0 0,1-1 1 0 0,-1 1 0 0 0,1 0-1 0 0,-1 0 1 0 0,0 0 0 0 0,0 0-1 0 0,-1 0 1 0 0,1 0 0 0 0,-1 0-1 0 0,0 1 1 0 0,1 6 0 0 0,-1 2 73 0 0,-1-9 38 0 0,0 0-1 0 0,0 0 0 0 0,1 1 0 0 0,-1-1 0 0 0,1 0 1 0 0,0 0-1 0 0,0 0 0 0 0,3 8 0 0 0,-1-6 80 0 0,12 29 441 0 0,-10-26-552 0 0,2 2-14 0 0,-3-6 0 0 0,6 4-22 0 0,5 14-278 0 0,-10-13 228 0 0,-3-7 44 0 0,-1-3 21 0 0,-1 1 0 0 0,0-1 0 0 0,0 0 0 0 0,1 1 0 0 0,-1-1 0 0 0,0 1 0 0 0,0-1 0 0 0,0 1 0 0 0,0-1 0 0 0,1 0 0 0 0,-1 1 1 0 0,0-1-1 0 0,0 1 0 0 0,0-1 0 0 0,0 1 0 0 0,0-1 0 0 0,0 1 0 0 0,0-1 0 0 0,0 1 0 0 0,0 14-14 0 0,0 11 19 0 0,-2 26 432 0 0,2-50-264 0 0,0 11 384 0 0,-2 1 136 0 0,2-5-597 0 0,1-4-32 0 0,3 5-49 0 0,3 0-10 0 0,0 1 0 0 0,0-2 0 0 0,0 0 0 0 0,-1 3 0 0 0,0-2 0 0 0,-1 1 0 0 0,-1 1 0 0 0,1 1 0 0 0,2 6 26 0 0,-6-17 1 0 0,2 13-5 0 0,-1-6 142 0 0,-1 0-1 0 0,0 18 1 0 0,-1-26-154 0 0,0 2 78 0 0,0-1 0 0 0,-1 3-30 0 0,1-1 73 0 0,0 1 0 0 0,0-1 1 0 0,0 1-1 0 0,1 6 1 0 0,2-2-119 0 0,3 1-13 0 0,3 4 0 0 0,3-2 0 0 0,-3 1 0 0 0,-7-10 0 0 0,14 5 0 0 0,-7-1 0 0 0,-5-5 19 0 0,1 1-1 0 0,0-1 1 0 0,-1 0 0 0 0,8 2-1 0 0,15 5 337 0 0,18 8-99 0 0,-41-16-67 0 0,0 1 0 0 0,-1-1 0 0 0,1 0 0 0 0,0 0 0 0 0,0 0 0 0 0,0 0 0 0 0,0-1 1 0 0,0 0-1 0 0,5 0 0 0 0,-1 0-428 0 0,-1 0-68 0 0,12-2-1056 0 0,-8 0 1637 0 0,2 0-274 0 0,1 2 0 0 0,-1 3 0 0 0,1 2 0 0 0,-2-1 0 0 0,2 0 0 0 0,0 1 0 0 0,0-3 0 0 0,21 5 20 0 0,-32-6-17 0 0,0-1 0 0 0,0 1 0 0 0,0-1 0 0 0,0 0 0 0 0,0 0 0 0 0,0 0 0 0 0,0 0 0 0 0,0 0 0 0 0,0-1 0 0 0,1 1-1 0 0,-1-1 1 0 0,-1 0 0 0 0,1 0 0 0 0,4-1 0 0 0,11-4-6 0 0,-8 3 9 0 0,9-6-69 0 0,-18 8 63 0 0,0 1-1 0 0,0-1 0 0 0,0 0 0 0 0,0 1 1 0 0,1-1-1 0 0,-1 1 0 0 0,0-1 1 0 0,0 1-1 0 0,0 0 0 0 0,0 0 1 0 0,1-1-1 0 0,-1 1 0 0 0,0 0 1 0 0,0 0-1 0 0,0 0 0 0 0,1 0 1 0 0,-1 0-1 0 0,2 1 0 0 0,-2-1 1 0 0,0 0 0 0 0,0 0 0 0 0,1 1 0 0 0,-1-1 0 0 0,0 0 1 0 0,0-1-1 0 0,1 1 0 0 0,-1 0 0 0 0,0 0 0 0 0,0 0 0 0 0,1-1 0 0 0,-1 1 0 0 0,0 0 0 0 0,0-1 0 0 0,0 0 0 0 0,0 1 0 0 0,0-1 0 0 0,2 0 0 0 0,4-3-12 0 0,0 0-1 0 0,-1 0 0 0 0,1 0 1 0 0,-1-1-1 0 0,10-8 0 0 0,7-6-39 0 0,-21 16 52 0 0,0 1 0 0 0,1 0 0 0 0,-1 0 0 0 0,1 1 0 0 0,0-1 0 0 0,0 0 0 0 0,4-1 0 0 0,1 0 0 0 0,-1 0 1 0 0,1-1 0 0 0,-1 2 0 0 0,1-1 0 0 0,16-2 0 0 0,-19 4-18 0 0,1 0 0 0 0,0-1 0 0 0,9-3-1 0 0,12-7 18 0 0,-2 0 0 0 0,-21 10 0 0 0,8-9 0 0 0,1-2 0 0 0,-8 8-16 0 0,0 0 0 0 0,0-1 0 0 0,7-10 0 0 0,-11 12 14 0 0,2 0 5 0 0,11-6-57 0 0,5-4 43 0 0,3 3 11 0 0,-19 8 1 0 0,0 2-2 0 0,17-2 77 0 0,3 1-22 0 0,-18 3-35 0 0,4 3-5 0 0,27-1 31 0 0,-5-3-45 0 0,8-3 11 0 0,-27 3 32 0 0,1-1-33 0 0,5 0-11 0 0,-18 1-2 0 0,19-5 82 0 0,-11 3-57 0 0,-5 1-16 0 0,1 0 0 0 0,0 0 0 0 0,0 1 0 0 0,0 0 0 0 0,-1 0 0 0 0,7 0 0 0 0,42 1 47 0 0,-18-1-53 0 0,-26 0 0 0 0,0-1 0 0 0,0-1 0 0 0,-1 1 0 0 0,12-5 0 0 0,-13 4 0 0 0,-2 2 1 0 0,14-7 62 0 0,-2 0-62 0 0,-9 4 9 0 0,-1 1 0 0 0,0-1 0 0 0,-1 0 0 0 0,1 0 0 0 0,0-1 0 0 0,-1 0-1 0 0,9-8 1 0 0,10-10 165 0 0,-18 18-130 0 0,-1-1-1 0 0,0 1 1 0 0,-1-1 0 0 0,1 0 0 0 0,-1 0-1 0 0,3-6 1 0 0,0 1 2 0 0,1 1 0 0 0,0 0 0 0 0,0 0 0 0 0,17-14-1 0 0,2-1-24 0 0,60-53-88 0 0,-69 65 48 0 0,-13 8 4 0 0,1 1 1 0 0,-1-1-1 0 0,0 0 1 0 0,8-10-1 0 0,-4 4 14 0 0,-5 6 0 0 0,11-8 0 0 0,-8 7 0 0 0,-3 2 0 0 0,0 0 0 0 0,-1 0 0 0 0,0 0 0 0 0,0 0 0 0 0,6-7 0 0 0,-3 4 0 0 0,-3 3 0 0 0,0-1 0 0 0,0 1 0 0 0,0-1 0 0 0,4-7 0 0 0,-1-1 12 0 0,-3 6 54 0 0,0 0-1 0 0,-1 0 1 0 0,0-1-1 0 0,0 1 1 0 0,1-8-1 0 0,0 1-14 0 0,-2 7 24 0 0,0 0-1 0 0,0 0 0 0 0,-1 0 1 0 0,0-10-1 0 0,0 8 17 0 0,0 4-54 0 0,0-1 0 0 0,0 0 0 0 0,0 0 0 0 0,-1 1-1 0 0,0-1 1 0 0,0 0 0 0 0,0 1 0 0 0,-3-8 0 0 0,1 5 0 0 0,0-2-36 0 0,-1 0 0 0 0,-9-16 0 0 0,11 21 7 0 0,0 1 13 0 0,-5-11 37 0 0,0-1 1 0 0,-5-16 0 0 0,-26-75 101 0 0,33 91-160 0 0,-5-13 0 0 0,8 23 0 0 0,1 3 0 0 0,0 0 0 0 0,0 0 0 0 0,0 0 0 0 0,0 1 0 0 0,0-1 0 0 0,-1 0 0 0 0,1 0 0 0 0,-1 1 0 0 0,-2-3 0 0 0,-2-4 7 0 0,4 5 0 0 0,0 1 1 0 0,-1-1 0 0 0,1 0 0 0 0,-1 1 0 0 0,-5-5 0 0 0,3 4-4 0 0,0 1 1 0 0,1-1-1 0 0,0 0 1 0 0,0 0-1 0 0,0-1 1 0 0,0 1-1 0 0,0-1 1 0 0,1 0-1 0 0,-1 0 1 0 0,1 0-1 0 0,0-1 1 0 0,0 1-1 0 0,1-1 1 0 0,-1 0-1 0 0,1 1 1 0 0,0-1 0 0 0,-2-10-1 0 0,-7-15 61 0 0,8 24-65 0 0,-14-22 0 0 0,16 25 0 0 0,-10-10 12 0 0,9 11 13 0 0,1 1-21 0 0,0 0 0 0 0,0 0 0 0 0,-1 0 0 0 0,1 0 0 0 0,0 0 0 0 0,0 0 0 0 0,-1 1 0 0 0,1-1 0 0 0,-1 0 0 0 0,1 1 0 0 0,-1-1 0 0 0,1 1 0 0 0,-1-1 0 0 0,1 1 0 0 0,-3 0 0 0 0,-3-2 31 0 0,-16-4 25 0 0,17 4-51 0 0,-24-4 66 0 0,5 2-75 0 0,-13-4 96 0 0,14 3-23 0 0,22 5-59 0 0,-1 0-1 0 0,1-1 0 0 0,0 0 1 0 0,0 1-1 0 0,0-1 1 0 0,0 0-1 0 0,0 0 0 0 0,0 0 1 0 0,0 0-1 0 0,-3-3 0 0 0,-3-1-9 0 0,-18-7-4 0 0,-14-4 0 0 0,8-1 0 0 0,14 6-116 0 0,-19-15 0 0 0,-7-4-70 0 0,36 27 126 0 0,1-1 1 0 0,-1 2-1 0 0,0-1 1 0 0,0 1-1 0 0,0 0 1 0 0,-12-1 0 0 0,-21 1-385 0 0,29 2 375 0 0,0 0 1 0 0,0-1 0 0 0,-20-4-1 0 0,-9-7 62 0 0,-45-19 0 0 0,79 28-68 0 0,6 3 86 0 0,-13-13-190 0 0,7 8 161 0 0,0-1 1 0 0,0 1-1 0 0,0 0 1 0 0,-1 1-1 0 0,-8-4 1 0 0,14 7 8 0 0,0 0 0 0 0,0 1 0 0 0,0-1 0 0 0,1 0 0 0 0,-1 1 1 0 0,0-1-1 0 0,0 1 0 0 0,0 0 0 0 0,0-1 0 0 0,0 1 1 0 0,0 0-1 0 0,0 0 0 0 0,0 0 0 0 0,0 1 0 0 0,0-1 1 0 0,0 0-1 0 0,0 1 0 0 0,0-1 0 0 0,0 1 0 0 0,-2 1 0 0 0,-13 3-43 0 0,-17 0-100 0 0,0 3 144 0 0,11-1 140 0 0,18-5-99 0 0,1-1 0 0 0,-1 0 0 0 0,0 1-1 0 0,-7 0 1 0 0,7-2-24 0 0,0 1-1 0 0,1 0 0 0 0,-1 0 1 0 0,-5 3-1 0 0,-12 2 22 0 0,19-6-30 0 0,-1 1 0 0 0,1 0 0 0 0,-1 0 0 0 0,1 0 0 0 0,-5 2 0 0 0,7-3 0 0 0,0 1 0 0 0,1-1 0 0 0,-1 1 0 0 0,0-1 0 0 0,0 0 0 0 0,0 0 0 0 0,0 0 0 0 0,0 1 0 0 0,0-1 0 0 0,0 0 0 0 0,0 0 0 0 0,0 0 0 0 0,1 0 0 0 0,-1-1 0 0 0,-2 1 0 0 0,-4-1 10 0 0,-1 0 0 0 0,-15 1-1 0 0,20 0-4 0 0,-1 0-1 0 0,1 0 0 0 0,0 0 1 0 0,0 0-1 0 0,-1-1 0 0 0,1 0 1 0 0,-6-1-1 0 0,4 1-17 0 0,0 0 1 0 0,0 0-1 0 0,0 1 0 0 0,0-1 0 0 0,-1 1 0 0 0,1 0 1 0 0,0 1-1 0 0,-9 1 0 0 0,-9 1-16 0 0,21-3 29 0 0,0 0 0 0 0,0 0 0 0 0,0 0 0 0 0,0 0 0 0 0,0 1 0 0 0,0-1 0 0 0,0 1 0 0 0,0-1 0 0 0,0 1 0 0 0,0 0 0 0 0,0 0 0 0 0,0-1 0 0 0,1 1-1 0 0,-1 1 1 0 0,-3 1 0 0 0,-1 2-9 0 0,4-4 3 0 0,0 0 1 0 0,0 0-1 0 0,0 1 1 0 0,0-1 0 0 0,0 0-1 0 0,1 1 1 0 0,-1-1 0 0 0,0 1-1 0 0,-2 3 1 0 0,3-3 0 0 0,-1-1 0 0 0,1 1 0 0 0,-1 0 1 0 0,0-1-1 0 0,1 1 0 0 0,-1-1 0 0 0,0 0 0 0 0,0 1 1 0 0,0-1-1 0 0,-3 1 0 0 0,2 1-2 0 0,-17 3 3 0 0,17-4 4 0 0,-18-1 0 0 0,17 0 0 0 0,-17-6 0 0 0,-2-2 0 0 0,-3 4 0 0 0,23 2-1 0 0,1 1 0 0 0,-1 0-1 0 0,0 0 1 0 0,0 0 0 0 0,0 0 0 0 0,1 0-1 0 0,-1 1 1 0 0,0-1 0 0 0,0 1-1 0 0,1 0 1 0 0,-1 0 0 0 0,0 0 0 0 0,1 0-1 0 0,-1 0 1 0 0,-3 3 0 0 0,-1 0-64 0 0,2-1 18 0 0,0 1 1 0 0,0-1-1 0 0,0 1 1 0 0,1 1-1 0 0,-1-1 1 0 0,1 0-1 0 0,-6 8 1 0 0,-7 8-57 0 0,11-12 103 0 0,-1-1 0 0 0,-21 11 0 0 0,18-12 0 0 0,-5 2 0 0 0,14-7 0 0 0,-11 8 0 0 0,9-7-15 0 0,-10 10-50 0 0,-16 13-1431 0 0,28-23 1248 0 0,1-2-28 0 0,3 12-560 0 0,2-2-558 0 0,4-1-3788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3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3047 0 0,'0'0'135'0'0,"0"0"30"0"0,0 0 23 0 0,0 0 4 0 0,0 0 0 0 0,0 0-20 0 0,0 0-108 0 0,0 0-130 0 0,0 0-24 0 0,0 0 2 0 0,0 0-10 0 0,0 0-45 0 0,0 0-17 0 0,0 0-7 0 0,0 0 14 0 0,0 0 54 0 0,0 0 6 0 0,0 0 46 0 0,0 0 101 0 0,0 0 18 0 0,0 0-14 0 0,0 0-122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1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5537 323 455 0 0,'-16'20'7125'0'0,"9"-13"-6491"0"0,6-5-1 0 0,1-2-66 0 0,0 0-68 0 0,0 0-231 0 0,0 0-99 0 0,0 0-17 0 0,0 0-143 0 0,-1 0 0 0 0,1 0 1 0 0,-1 0-1 0 0,1 0 0 0 0,-1 0 0 0 0,1 0 1 0 0,-1 0-1 0 0,1-1 0 0 0,-1 1 0 0 0,1 0 1 0 0,-1 0-1 0 0,1 0 0 0 0,-1-1 0 0 0,1 1 1 0 0,-1 0-1 0 0,1-1 0 0 0,0 1 0 0 0,-1 0 1 0 0,1-1-1 0 0,-1 1 0 0 0,1 0 0 0 0,0-1 1 0 0,-1 1-1 0 0,1-1 0 0 0,0 1 0 0 0,0 0 1 0 0,-1-1-1 0 0,1 1 0 0 0,0-1 0 0 0,0 1 0 0 0,0-1 1 0 0,-1-18-334 0 0,1 13 240 0 0,0 4-51 0 0,0 2-1 0 0,0 0 2 0 0,0 0 4 0 0,0 0 2 0 0,0 0 0 0 0,0 0 6 0 0,0 0 23 0 0,0 0 16 0 0,0 0 3 0 0,0 0-2 0 0,0 0-12 0 0,0 0 40 0 0,0 0 163 0 0,0 0 36 0 0,0 0-1 0 0,0 0 6 0 0,0 0 22 0 0,0 0 10 0 0,0 0 2 0 0,2 1-30 0 0,7 2-134 0 0,-7-3-96 0 0,39-9-858 0 0,-34 7 554 0 0,1 0-1 0 0,-1 0 1 0 0,1 1 0 0 0,-1 0-1 0 0,1 0 1 0 0,14 1 0 0 0,-20 0 200 0 0,-2 0 10 0 0,14 2 1794 0 0,6-6 1840 0 0,-18 3-3252 0 0,-2 1-113 0 0,2 0-44 0 0,7-1-34 0 0,-6 1 32 0 0,-3 0 19 0 0,0 0 30 0 0,0 0-5 0 0,0 0-8 0 0,0 0 18 0 0,0 0 78 0 0,0 0 37 0 0,0 0 8 0 0,0 0-8 0 0,0 0-45 0 0,0 0-17 0 0,0 0-7 0 0,0 0-15 0 0,0 0-29 0 0,0 0 107 0 0,0 0 25 0 0,0 0-1 0 0,0 0-10 0 0,0 0-46 0 0,0 0-22 0 0,0 0-2 0 0,0 0-16 0 0,0 0-64 0 0,0 0 2 0 0,0 0 72 0 0,0 0 36 0 0,0 0 8 0 0,0 0 17 0 0,0 0 60 0 0,0 0 21 0 0,0 0 6 0 0,0 0-2 0 0,0 0-17 0 0,0 0-10 0 0,0 0-1 0 0,-7 2 138 0 0,6-1-416 0 0,0-1-1 0 0,0 1 1 0 0,-1-1-1 0 0,1 1 0 0 0,0-1 1 0 0,0 0-1 0 0,-1 1 0 0 0,1-1 1 0 0,-3 0-1 0 0,-25 2-506 0 0,20-1 519 0 0,0 0 0 0 0,-1-1 0 0 0,1 0 0 0 0,-17-2 1 0 0,-21-1 427 0 0,30 1-264 0 0,-9 2-38 0 0,19-2-116 0 0,1 1 1 0 0,-1-1 0 0 0,1 0-1 0 0,-9-4 1 0 0,-7-2-18 0 0,18 6 1 0 0,0 1 0 0 0,0-1 0 0 0,0 0 0 0 0,-7-5 0 0 0,9 4 0 0 0,-1 1 0 0 0,-1 1 0 0 0,1-1 0 0 0,0 0 0 0 0,0 1 0 0 0,-1-1 0 0 0,1 1 0 0 0,-6-1 0 0 0,-17-3 30 0 0,17 2-21 0 0,0 2-1 0 0,1-1 1 0 0,-12 1-1 0 0,10 1-8 0 0,5-1 0 0 0,-9-3 0 0 0,-34-2 0 0 0,23 0 2 0 0,-15-3 50 0 0,23 5-42 0 0,14 2-10 0 0,-7 0 0 0 0,-25 4 0 0 0,13-2 0 0 0,-12 4 0 0 0,25-5-10 0 0,5 1 1 0 0,0 0 1 0 0,0-1 0 0 0,1 2-1 0 0,-1-1 1 0 0,0 0 0 0 0,-6 2-1 0 0,2-1 10 0 0,1 0 0 0 0,0 0 0 0 0,0-1 0 0 0,-12-1 0 0 0,-15-3-1 0 0,31 3 3 0 0,0 1 0 0 0,0-1 0 0 0,-1 0 0 0 0,1 0 0 0 0,0 0 0 0 0,0 0 0 0 0,0 0 0 0 0,0-1 0 0 0,1 1 0 0 0,-6-5 0 0 0,-3 0 36 0 0,-31-10-55 0 0,38 14-45 0 0,-1 0 0 0 0,1 1 0 0 0,0 0 0 0 0,-1 0 0 0 0,1 0 0 0 0,-1 1 0 0 0,1-1 0 0 0,-8 1 0 0 0,-5-1-54 0 0,7 1 97 0 0,-1 1 0 0 0,0 0-1 0 0,1 0 1 0 0,-1 1 0 0 0,1 0 0 0 0,-17 6-1 0 0,26-8 19 0 0,-1 1 0 0 0,0 0 0 0 0,0-1 0 0 0,1 1 0 0 0,-1-1 0 0 0,0 0 0 0 0,0 0 0 0 0,1 1 0 0 0,-1-1 0 0 0,-4-1 0 0 0,-1 1 0 0 0,-14 3 100 0 0,0-2 0 0 0,0-1 0 0 0,-30-2 0 0 0,9 6-36 0 0,30-4-76 0 0,1 1 0 0 0,-1 1-1 0 0,1-1 1 0 0,-15 5-1 0 0,11-2 11 0 0,-37 3-28 0 0,-16 2-4 0 0,-69 15 34 0 0,128-22-10 0 0,-23 8-54 0 0,23-7 58 0 0,0-2 0 0 0,-1 1 0 0 0,1-1 0 0 0,-1 0 1 0 0,-15-2-1 0 0,-42-3 906 0 0,27 2-656 0 0,14-2-187 0 0,18 2-58 0 0,1 1 1 0 0,-1 0-1 0 0,0 0 0 0 0,1 1 1 0 0,-12 1-1 0 0,11-1-25 0 0,0 0 0 0 0,0 0 0 0 0,-8-2 0 0 0,13 2 5 0 0,0 0 1 0 0,0-1-1 0 0,0 1 0 0 0,0 0 1 0 0,0 0-1 0 0,0 1 0 0 0,0-1 0 0 0,-4 2 1 0 0,-83 14 6 0 0,1-11 230 0 0,79-4-173 0 0,0 0 0 0 0,1-1-1 0 0,-1 0 1 0 0,-11-2 0 0 0,18 2-41 0 0,0 0 1 0 0,0 0-1 0 0,-1 0 1 0 0,1 0-1 0 0,0 0 1 0 0,-5 2 0 0 0,1-1-30 0 0,-1 1 0 0 0,-15-1 0 0 0,12-1-21 0 0,1 1 0 0 0,-20 4 0 0 0,-10 1 41 0 0,36-5 7 0 0,0 0 0 0 0,-9 4-12 0 0,3-1-34 0 0,5-2 44 0 0,-1 0 0 0 0,0 0-1 0 0,0-1 1 0 0,0 1 0 0 0,-8-1-1 0 0,5 1 3 0 0,7-1 0 0 0,1-1 0 0 0,-1 0 0 0 0,1 0 0 0 0,0 0 0 0 0,-1 0 0 0 0,1 0 0 0 0,-1 0 0 0 0,1 0 0 0 0,-1 0 0 0 0,1 0 0 0 0,-1-1 0 0 0,1 1 0 0 0,0 0 0 0 0,-1-1 0 0 0,1 1 0 0 0,0-1 0 0 0,-3-1 0 0 0,2 1 0 0 0,1 0 0 0 0,-1 0 0 0 0,0 0 0 0 0,0 0 0 0 0,0 0 0 0 0,-1 0 0 0 0,-2 0 0 0 0,-14-5 0 0 0,16 5 0 0 0,1 0 0 0 0,0 0 0 0 0,-1 1 0 0 0,1-1 0 0 0,-1 1 0 0 0,1-1 0 0 0,-1 1 0 0 0,-3 0 0 0 0,0 0 0 0 0,4 0 0 0 0,-1-1 0 0 0,1 1 0 0 0,0 0 0 0 0,0 0 0 0 0,-1 0 0 0 0,1 0 0 0 0,0 0 0 0 0,0 1 0 0 0,-1-1 0 0 0,1 1 0 0 0,-2 0 0 0 0,-3 1 0 0 0,6-2 0 0 0,-1 1 0 0 0,1-1 0 0 0,-1 0 0 0 0,1 1 0 0 0,0-1 0 0 0,-1 0 0 0 0,1 1 0 0 0,0 0 0 0 0,-1-1 0 0 0,1 1 0 0 0,0 0 0 0 0,0-1 0 0 0,-1 1 0 0 0,1 0 0 0 0,0 0 0 0 0,0 0 0 0 0,0 0 0 0 0,-1 2 0 0 0,-3 3 0 0 0,-16 3 0 0 0,4-2 0 0 0,-1-2 0 0 0,15-2 0 0 0,-15-3 0 0 0,6 0 0 0 0,5 1 1 0 0,-31-2 166 0 0,28 0-167 0 0,-6-2 0 0 0,0-2 0 0 0,13 3 0 0 0,-15-2 0 0 0,-29 0 0 0 0,9-1 0 0 0,-10 1 0 0 0,22-2 0 0 0,21 4 0 0 0,-1 0 0 0 0,1 1 0 0 0,-1 0 0 0 0,0 0 0 0 0,1 1 0 0 0,-7-1 0 0 0,4 3 0 0 0,-5 1-9 0 0,-1 0 0 0 0,0 0 0 0 0,0-1 0 0 0,1-1-1 0 0,-1 0 1 0 0,0-1 0 0 0,-25-3 0 0 0,34 3 10 0 0,1-1 24 0 0,0 1-1 0 0,0-1 0 0 0,-1 1 1 0 0,1-1-1 0 0,0 0 0 0 0,0-1 1 0 0,0 1-1 0 0,0-1 1 0 0,0 0-1 0 0,-3-2 0 0 0,-12-5 132 0 0,14 7-155 0 0,-14-7 52 0 0,-7-15-43 0 0,23 21-10 0 0,-13-7 0 0 0,14 9 0 0 0,0 0 0 0 0,0-1 0 0 0,0 1 0 0 0,0 0 0 0 0,0 1 0 0 0,0-1 0 0 0,0 0 0 0 0,-1 1 0 0 0,1-1 0 0 0,-4 0 0 0 0,0 0 0 0 0,-3 0-20 0 0,1-1-1 0 0,0 1 0 0 0,-1 1 1 0 0,1 0-1 0 0,0 0 1 0 0,-1 0-1 0 0,1 1 0 0 0,0 0 1 0 0,-14 4-1 0 0,10-2 17 0 0,0-1-1 0 0,-1 0 1 0 0,-20 0-1 0 0,15-3 95 0 0,12-1-53 0 0,-1 2 1 0 0,1-1-1 0 0,-1 1 1 0 0,-9 1 0 0 0,-13 2-28 0 0,17-4-10 0 0,-5-2 0 0 0,12 2 0 0 0,-19-1 0 0 0,24 2 0 0 0,-21 0 0 0 0,-28-3 0 0 0,-41-26 0 0 0,57 20 0 0 0,-15 0 0 0 0,9 7 0 0 0,6-5 0 0 0,-1 1 0 0 0,12 3 0 0 0,0-2 0 0 0,-14-3 52 0 0,17 3-7 0 0,0 0 1 0 0,0 2 0 0 0,-1 0-1 0 0,-20 1 1 0 0,1-1-46 0 0,24 2 0 0 0,-21 0 0 0 0,-20 8 0 0 0,48-5 0 0 0,0-1 0 0 0,-1 0 0 0 0,1 0 0 0 0,0-1 0 0 0,-13-1 0 0 0,18 0 0 0 0,-36-2 1 0 0,-3 1-14 0 0,37 1-1 0 0,-16 3-44 0 0,11-2 16 0 0,6-1 38 0 0,1 1 0 0 0,-1 0 0 0 0,1 0 0 0 0,0 0 0 0 0,-1 0 0 0 0,-4 2 0 0 0,-28-1-50 0 0,24 0 54 0 0,-5 2 0 0 0,15-2 0 0 0,-12 3 0 0 0,4-2 0 0 0,-5-3-1 0 0,-16 4 2 0 0,-2-3-65 0 0,30 1 64 0 0,-13-2 0 0 0,7-3-4 0 0,4 2 18 0 0,-1 0-1 0 0,1 0 1 0 0,-1 1 0 0 0,-8-2-1 0 0,-79-7-23 0 0,73 10-44 0 0,-24-1 1 0 0,-23 3-11 0 0,62-2 56 0 0,-14 2-48 0 0,-5 3 35 0 0,21-4-4 0 0,-17 3-4 0 0,-18 0 29 0 0,33-3 0 0 0,1-1 0 0 0,0 0 0 0 0,1 0 0 0 0,-1-1 0 0 0,0 1 0 0 0,0-1 0 0 0,-4-1 0 0 0,-16-5 0 0 0,2-1 0 0 0,19 5-21 0 0,-8 0-18 0 0,-6-2 35 0 0,-14-1 4 0 0,28 5 0 0 0,-13 1 0 0 0,1 1 0 0 0,15-1 0 0 0,-38-1 0 0 0,29 0 0 0 0,-1 0 0 0 0,-5 2 2 0 0,11-3-3 0 0,-12-8-10 0 0,13 8-32 0 0,-4-3 32 0 0,-1-2 11 0 0,2 1-10 0 0,3 5-33 0 0,-3-2 32 0 0,-1 1 11 0 0,-1 0 0 0 0,2-1-10 0 0,3 2-33 0 0,-4-1 32 0 0,-3-2 11 0 0,0 1 0 0 0,-3-1 0 0 0,12 4 0 0 0,-12-1 0 0 0,10 2 0 0 0,-13-4 0 0 0,6 0 0 0 0,0 1 0 0 0,0 1 0 0 0,0 1 0 0 0,0-1 0 0 0,-25-3 0 0 0,29 4 0 0 0,0 1 0 0 0,-23-5 0 0 0,18 2 0 0 0,-44-14 54 0 0,53 15-108 0 0,2 1-10 0 0,0 0 0 0 0,0 0 0 0 0,23-3-152 0 0,-21 3 128 0 0,-2 0 0 0 0,3 0-17 0 0,46 2-1223 0 0,-47-2 1065 0 0,-2 0 5 0 0,0 0 22 0 0,0 0 10 0 0,0 0 2 0 0,0 0 18 0 0,0 0 72 0 0,0 0 36 0 0,0 0 8 0 0,0 0 30 0 0,0 0 120 0 0,0 0 58 0 0,0 0-5 0 0,0 0-8 0 0,0 2-3 0 0,-2 6-13 0 0,1-6-10 0 0,0-1-23 0 0,1 0-63 0 0,0-1 1 0 0,-1 0-1 0 0,1 0 0 0 0,0 1 1 0 0,0-1-1 0 0,-1 0 1 0 0,1 1-1 0 0,0-1 1 0 0,0 0-1 0 0,0 1 1 0 0,0-1-1 0 0,0 0 1 0 0,-1 1-1 0 0,1-1 1 0 0,0 0-1 0 0,0 1 0 0 0,0-1 1 0 0,0 0-1 0 0,0 1 1 0 0,0 0-1 0 0,1-1-51 0 0,-1 1-1 0 0,1 0 0 0 0,0-1 1 0 0,-1 1-1 0 0,1-1 0 0 0,0 1 1 0 0,-1 0-1 0 0,1-1 0 0 0,0 0 1 0 0,0 1-1 0 0,-1-1 0 0 0,3 1 1 0 0,13 5-944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1:1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34 176 1375 0 0,'0'0'66'0'0,"-1"-2"22"0"0,-2-7 264 0 0,3 9-154 0 0,-5-5 221 0 0,2 2 4120 0 0,0 1-3993 0 0,0 0 1 0 0,0-1-1 0 0,1 1 0 0 0,-1-1 1 0 0,-3-4-1 0 0,5 6-562 0 0,1 1 166 0 0,0 0 48 0 0,0 0 2 0 0,0 0 20 0 0,0 0 83 0 0,0 0 32 0 0,0 0 7 0 0,0 0-4 0 0,0 0-29 0 0,0 0-12 0 0,0 0-1 0 0,0 0-12 0 0,0 0-49 0 0,0 0-19 0 0,0 0-7 0 0,0 0-14 0 0,0 0-58 0 0,0 0-29 0 0,0 0-4 0 0,2 0-17 0 0,8-2-70 0 0,2 1 29 0 0,-1-1-1 0 0,16-5 1 0 0,-15 3 28 0 0,79-7-61 0 0,-72 8-13 0 0,1 2 0 0 0,33 0 0 0 0,1 1 0 0 0,204-21 360 0 0,-243 19-360 0 0,0-1 0 0 0,0-1 0 0 0,19-7 0 0 0,37-11 0 0 0,-61 19-5 0 0,3 0-4 0 0,-1-1-1 0 0,1 0 1 0 0,0-1 0 0 0,-1-1-1 0 0,18-10 1 0 0,-28 15 64 0 0,-2 1 14 0 0,0 0-4 0 0,0 0-1 0 0,0 0 0 0 0,0 0 6 0 0,0 0 20 0 0,0 0 6 0 0,-1 2 0 0 0,-3 7-2 0 0,-1-1-12 0 0,-3 6-314 0 0,-6 12-183 0 0,10-4-4535 0 0,3-5 363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1:5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5407 0 0,'0'0'248'0'0,"0"0"-5"0"0,0 0-26 0 0,0 0 450 0 0,0 0 212 0 0,0 0 45 0 0,0 0-76 0 0,0 0-362 0 0,0 0-155 0 0,0 0-38 0 0,0 0-41 0 0,-5-7-508 0 0,5-11 2562 0 0,-16 5-1100 0 0,11 10-1183 0 0,-1-1 440 0 0,0 1-1 0 0,-1 0 1 0 0,-8-2 0 0 0,13 4-381 0 0,2 1-2 0 0,-2 0-1 0 0,-28-1 909 0 0,27 0-504 0 0,12 1-619 0 0,43 1-602 0 0,-17-3-4262 0 0,-10 1-65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2:0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11 919 0 0,'0'0'314'0'0,"0"0"979"0"0,0 0 431 0 0,0 0 89 0 0,-9-2 2361 0 0,-6-7-4476 0 0,15 9 54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2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0 329 919 0 0,'0'0'292'0'0,"0"0"891"0"0,0 0 392 0 0,0 0 79 0 0,1-1-188 0 0,2-4-1251 0 0,-2 0 0 0 0,1 0 0 0 0,-1-1 1 0 0,2-7-1 0 0,-3 11-200 0 0,0 0 0 0 0,1 0 0 0 0,-1 1 0 0 0,0-1 0 0 0,1 0 0 0 0,-1 0 1 0 0,1 1-1 0 0,0-1 0 0 0,0 0 0 0 0,-1 1 0 0 0,1-1 0 0 0,0 1 0 0 0,0-1 0 0 0,2-1 1 0 0,1-2-9 0 0,1-3-28 0 0,-4 7-83 0 0,-1 1-9 0 0,0 0-7 0 0,0 0-59 0 0,0 0-21 0 0,10 7-180 0 0,-3 3 388 0 0,-5 14 1319 0 0,-2-22-743 0 0,0-2 78 0 0,0 0 12 0 0,0 0-24 0 0,0 0-115 0 0,0 0-50 0 0,0 0-6 0 0,0 0-44 0 0,0 0-165 0 0,0 0-70 0 0,0 0-9 0 0,0 0-20 0 0,0 0-65 0 0,0 0-30 0 0,0 0-4 0 0,5-1-64 0 0,-1 1-1 0 0,1-2 1 0 0,-1 1 0 0 0,0 0-1 0 0,1-1 1 0 0,-1 0-1 0 0,0 0 1 0 0,0 0 0 0 0,6-5-1 0 0,4-2 64 0 0,-11 6-50 0 0,1 0 1 0 0,13-2-12 0 0,7 2-112 0 0,-22 3-62 0 0,1-1-27 0 0,43 1-904 0 0,-31 1 635 0 0,24-2 0 0 0,-34 0 451 0 0,0 1-1 0 0,0-1 0 0 0,0-1 1 0 0,0 1-1 0 0,-1-1 1 0 0,1 1-1 0 0,0-1 0 0 0,-1-1 1 0 0,5-2-1 0 0,9-6 105 0 0,22-9 0 0 0,15-10 483 0 0,-48 27-477 0 0,0-1 0 0 0,0 1 0 0 0,14-4 0 0 0,-5 2 47 0 0,41-5 387 0 0,50-19 144 0 0,-87 24-427 0 0,28-2 1 0 0,-4 1-188 0 0,12-4-50 0 0,-31 7-3 0 0,0-1 1 0 0,-1-2-1 0 0,24-8 0 0 0,-9 0 75 0 0,35-15 218 0 0,-67 26-121 0 0,0 1-1 0 0,1-1 1 0 0,9-1-1 0 0,-10 3-33 0 0,-4 0-110 0 0,0 1 0 0 0,0 0 0 0 0,0 0 1 0 0,-1 1-1 0 0,1-1 0 0 0,0 1 0 0 0,0-1 0 0 0,3 2 0 0 0,6 1 51 0 0,-5-3-91 0 0,-4 0 0 0 0,0 1 0 0 0,0-1 0 0 0,0 1 0 0 0,0 0 0 0 0,0 0 0 0 0,0 0 0 0 0,5 3 0 0 0,14 8 0 0 0,-20-10 0 0 0,-1-1 0 0 0,1 0 0 0 0,0 0 0 0 0,0 0 0 0 0,0-1 0 0 0,0 1 0 0 0,0 0 0 0 0,3 0 0 0 0,22 6 0 0 0,-17-4-1 0 0,-2-2 0 0 0,9-5 17 0 0,20-6 247 0 0,-21 4-67 0 0,27-4 1 0 0,-3 4-123 0 0,-7-1-74 0 0,-17 8 0 0 0,-4 1 0 0 0,0 0 0 0 0,24 1 0 0 0,-24-2 0 0 0,15 6 0 0 0,14-4 0 0 0,2 0 0 0 0,-41-3 0 0 0,-1 1 0 0 0,1-1 0 0 0,0 0 0 0 0,0 0 0 0 0,-1 0 0 0 0,1 0 0 0 0,0 0 0 0 0,0-1 0 0 0,-1 1 0 0 0,1 0 0 0 0,0-1 0 0 0,-1 1 0 0 0,1-1 0 0 0,2-1 0 0 0,4-1 0 0 0,83-5 86 0 0,-29 10 44 0 0,-51-1-130 0 0,-1 1 0 0 0,1 0 0 0 0,-1 0 0 0 0,0 1 0 0 0,12 4 0 0 0,-13-4 0 0 0,-4-1 0 0 0,1 0 0 0 0,-1-1 0 0 0,0 0 0 0 0,1 0 0 0 0,7 1 0 0 0,-11-2 0 0 0,0 0 0 0 0,0 0 0 0 0,0 0 0 0 0,0 1 0 0 0,0-1 0 0 0,0 1 0 0 0,0-1 0 0 0,2 2 0 0 0,6 2 1 0 0,-1 0 0 0 0,1 0 1 0 0,-1 0-1 0 0,1-1 0 0 0,0-1 0 0 0,0 0 0 0 0,0 0 1 0 0,13 0-1 0 0,36-1 202 0 0,-44-2-34 0 0,-1 1-1 0 0,1 0 1 0 0,18 4-1 0 0,101 14 136 0 0,-92-14-304 0 0,-31-3 0 0 0,0 0 0 0 0,12 2 0 0 0,-11-1 0 0 0,0-1 0 0 0,0 0 0 0 0,0-1 0 0 0,20-3 0 0 0,-19 1 3 0 0,1-1-1 0 0,-1 0 1 0 0,19-8-1 0 0,1-1 52 0 0,-20 8-54 0 0,-1-1 0 0 0,15-7 0 0 0,-11 4 0 0 0,1 0 0 0 0,26-7 0 0 0,-38 13 0 0 0,0 1 0 0 0,0 0 0 0 0,-1 0 0 0 0,1 0 0 0 0,0 0 0 0 0,8 1 0 0 0,2-1 0 0 0,-12-1 0 0 0,1 1 0 0 0,12 2 0 0 0,-14-1 0 0 0,27 4 0 0 0,-15 2 0 0 0,8 5 0 0 0,-13-6 0 0 0,-3-1 0 0 0,0 0 0 0 0,0 0 0 0 0,1-1 0 0 0,6 2 0 0 0,55 17 328 0 0,-64-21-328 0 0,13 9 0 0 0,5 4-95 0 0,0 0 0 0 0,35 33 0 0 0,-50-41 39 0 0,0-1 0 0 0,0 0 0 0 0,17 8 0 0 0,8 6-59 0 0,-20-12 73 0 0,1 0 1 0 0,-1-1-1 0 0,1 0 0 0 0,0-1 0 0 0,17 4 1 0 0,-25-8 34 0 0,-1-1 0 0 0,0 1 1 0 0,1-1-1 0 0,-1 0 0 0 0,0 0 0 0 0,1 0 1 0 0,4-1-1 0 0,12-1-3 0 0,-12 2-1 0 0,-1-1 0 0 0,1-1 0 0 0,0 1 0 0 0,8-4 0 0 0,15-3 12 0 0,45-13 151 0 0,-74 21-136 0 0,0-1 1 0 0,0 1-1 0 0,1-1 0 0 0,-1 0 0 0 0,0 0 1 0 0,0 0-1 0 0,0-1 0 0 0,3-1 0 0 0,-3 1-10 0 0,0 1 1 0 0,-1 0-1 0 0,1-1 0 0 0,0 1 1 0 0,1 0-1 0 0,-1 0 0 0 0,0 1 1 0 0,3-1-1 0 0,6 0 37 0 0,0 3-33 0 0,0-1-10 0 0,-4 0 11 0 0,-5-2 32 0 0,5-3-33 0 0,3 0 1 0 0,-8 2 32 0 0,3-3-43 0 0,13-8-1461 0 0,-9 8-3245 0 0,-9 4-741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2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99 183 2815 0 0,'0'0'132'0'0,"-1"0"-9"0"0,-3 0 134 0 0,0 0 0 0 0,0 0 0 0 0,0-1 0 0 0,1 1 0 0 0,-1-1 0 0 0,0 0 0 0 0,1 0 0 0 0,-1 0 0 0 0,1-1 0 0 0,-1 1 0 0 0,-6-5 0 0 0,-5-2 2252 0 0,4 3 405 0 0,9 4-2472 0 0,0 0 1 0 0,1 1-1 0 0,-1-1 1 0 0,0 0-1 0 0,0 1 1 0 0,0-1-1 0 0,0 1 1 0 0,1 0-1 0 0,-4-1 1 0 0,11 14-374 0 0,1-2-69 0 0,2-2 0 0 0,4-2 19 0 0,-8-6 89 0 0,1 1 1 0 0,0-1 0 0 0,0 0-1 0 0,-1 0 1 0 0,1-1-1 0 0,0 0 1 0 0,0 0-1 0 0,0 0 1 0 0,7-2-1 0 0,0 1 202 0 0,-8 0-212 0 0,1 1 0 0 0,-1-1-1 0 0,1-1 1 0 0,9-2 0 0 0,17-6 153 0 0,-24 9-222 0 0,-1-1 0 0 0,0-1 0 0 0,0 1 0 0 0,8-5 0 0 0,-6 2-4 0 0,0-1 0 0 0,0 2 1 0 0,1-1-1 0 0,0 2 0 0 0,0-1 0 0 0,0 1 0 0 0,0 1 1 0 0,1 0-1 0 0,-1 0 0 0 0,20 0 0 0 0,-25 2-25 0 0,1 0 0 0 0,-1 0 0 0 0,1 0 0 0 0,6 3 0 0 0,21 2 0 0 0,-12 1 54 0 0,41 1 383 0 0,-11-16-112 0 0,-48 8-312 0 0,0 0-1 0 0,0 1 0 0 0,0-1 1 0 0,0 1-1 0 0,0 0 0 0 0,0 0 1 0 0,5 1-1 0 0,3-1-15 0 0,15-5 3 0 0,14-6 0 0 0,-23 6 1 0 0,-13 6 2 0 0,-1 0 4 0 0,11 1 45 0 0,12 6 16 0 0,-18-6-16 0 0,26 4 53 0 0,-4-3-105 0 0,-27-3 2 0 0,0 0 0 0 0,0 0 0 0 0,-1 0 0 0 0,1 1 0 0 0,0-1 0 0 0,0 1 0 0 0,0-1-1 0 0,4 3 1 0 0,-5-2 1 0 0,0 0 0 0 0,0-1 0 0 0,0 1 0 0 0,1-1 0 0 0,-1 0 0 0 0,0 1 0 0 0,0-1 0 0 0,1 0 0 0 0,-1-1 0 0 0,0 1 1 0 0,4-1-1 0 0,6 0 48 0 0,1 0 1 0 0,-1-1-1 0 0,0 0 1 0 0,0-1 0 0 0,0-1-1 0 0,18-7 1 0 0,-20 8-20 0 0,-1 0 1 0 0,0 0-1 0 0,1 1 1 0 0,13-1-1 0 0,16-4 31 0 0,-23 4-63 0 0,28-2 0 0 0,9-2 0 0 0,-44 4 0 0 0,-5 2 0 0 0,-1 0 0 0 0,1 1 0 0 0,0-1 0 0 0,0 1 0 0 0,0-1 0 0 0,0 1 0 0 0,5 1 0 0 0,76-3 0 0 0,-67 0 0 0 0,-14-2 0 0 0,-1 2 0 0 0,14-6 56 0 0,24-8 0 0 0,-24 9-13 0 0,20-5 120 0 0,-35 11-154 0 0,1 0 1 0 0,0 0 0 0 0,0 0 0 0 0,-1 0-1 0 0,1-1 1 0 0,3-1 0 0 0,-3 1-12 0 0,9-3 13 0 0,17 2 42 0 0,-9 2-53 0 0,-15 2 0 0 0,0 1 0 0 0,28 8-2 0 0,-18 0-50 0 0,26 20-46 0 0,-34-24 113 0 0,-5-5 61 0 0,-2-1 27 0 0,0 0 7 0 0,13 23 785 0 0,-11-21-907 0 0,-1 0 0 0 0,1 0 0 0 0,0 0-1 0 0,0 0 1 0 0,0-1 0 0 0,0 1 0 0 0,1-1 0 0 0,-1 0 0 0 0,0 1 0 0 0,1-1 0 0 0,-1 0 0 0 0,0 0 0 0 0,1-1 0 0 0,-1 1-1 0 0,1 0 1 0 0,0-1 0 0 0,-1 1 0 0 0,4-1 0 0 0,10 3-18 0 0,4 3 19 0 0,-17-4 11 0 0,-2-2 0 0 0,0 1 0 0 0,0-1 0 0 0,0 1 0 0 0,0-1 0 0 0,0 1 0 0 0,0-1 0 0 0,0 0 0 0 0,0 0 0 0 0,0 0 0 0 0,1 1 0 0 0,-1-1 0 0 0,0 0 0 0 0,0 0 0 0 0,2-1 0 0 0,4 1 54 0 0,0-1 0 0 0,0 0 0 0 0,-1 0 0 0 0,1 0 0 0 0,0-1 0 0 0,-1 0 0 0 0,1-1 0 0 0,-1 1 0 0 0,0-1 0 0 0,7-4 0 0 0,-8 4 56 0 0,0 1-49 0 0,1-1 0 0 0,0 1 0 0 0,0 1 0 0 0,10-3-1 0 0,6-1 12 0 0,2 0-19 0 0,-12 2-42 0 0,-8 2-11 0 0,8-2 0 0 0,-9 3 0 0 0,-1 1 0 0 0,-1-1 0 0 0,0 1 0 0 0,1 0 0 0 0,-1-1 0 0 0,1 0 0 0 0,-1 1 0 0 0,1-1 0 0 0,-1 0 0 0 0,1 0 0 0 0,-1 0 0 0 0,4 0 0 0 0,27 4-140 0 0,6 2-32 0 0,-36-5 97 0 0,0 0 17 0 0,8 3 47 0 0,1-2 23 0 0,-7-1 36 0 0,4 3-48 0 0,-6-3-61 0 0,-2-1-18 0 0,0 0-1 0 0,0 0 0 0 0,0 0 0 0 0,0 0 3 0 0,2 2 5 0 0,11 19-111 0 0,-11-19 107 0 0,-1 0 4 0 0,23 73-730 0 0,-19-55 10 0 0,1 0 1 0 0,1-1-1 0 0,1 1 1 0 0,19 34-1 0 0,-26-54 725 0 0,-1 1 0 0 0,0-1 0 0 0,0 0-1 0 0,1 1 1 0 0,-1-1 0 0 0,0 0 0 0 0,1 1-1 0 0,-1-1 1 0 0,1 0 0 0 0,-1 1 0 0 0,0-1-1 0 0,1 0 1 0 0,-1 0 0 0 0,1 0 0 0 0,-1 1-1 0 0,1-1 1 0 0,-1 0 0 0 0,1 0 0 0 0,-1 0-1 0 0,1 0 1 0 0,0 0-214 0 0,1 1-978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0 919 0 0,'0'0'9172'0'0,"1"3"-8746"0"0,0 3-37 0 0,0 0 0 0 0,-1 0 0 0 0,1 0 0 0 0,-1 0 0 0 0,0 0 0 0 0,-1 0-1 0 0,1 0 1 0 0,-1 0 0 0 0,-1 0 0 0 0,1 0 0 0 0,-1 0 0 0 0,0-1 0 0 0,0 1 0 0 0,-6 10 0 0 0,-4 5 449 0 0,7-13-341 0 0,0 0-1 0 0,-7 17 1 0 0,-33 81-497 0 0,33-83 0 0 0,1 2 0 0 0,1-1 0 0 0,1 1 0 0 0,-10 44 0 0 0,17-49 0 0 0,2-4-10 0 0,0-15 8 0 0,0-1 0 0 0,0 1 0 0 0,0-1 0 0 0,1 1 0 0 0,-1-1 0 0 0,0 1 0 0 0,0-1 0 0 0,1 0 0 0 0,-1 1 0 0 0,0-1 0 0 0,1 1 0 0 0,-1-1 0 0 0,1 0 0 0 0,-1 1 0 0 0,1-1 1 0 0,-1 0-1 0 0,0 1 0 0 0,1-1 0 0 0,-1 0 0 0 0,1 0 0 0 0,0 1 0 0 0,2-1-5 0 0,-1 0 0 0 0,0 0 1 0 0,1 0-1 0 0,-1-1 0 0 0,0 1 0 0 0,0 0 0 0 0,1-1 1 0 0,-1 0-1 0 0,0 1 0 0 0,0-1 0 0 0,0 0 0 0 0,0 0 1 0 0,0 0-1 0 0,0-1 0 0 0,0 1 0 0 0,0 0 1 0 0,0-1-1 0 0,2-2 0 0 0,5-4-42 0 0,-1 0 1 0 0,9-12-1 0 0,0-2-21 0 0,17-30-1 0 0,13-18-9 0 0,-41 62 77 0 0,0 1 0 0 0,0 0 0 0 0,1 1 0 0 0,0 0 0 0 0,1 0 0 0 0,13-9 0 0 0,27-12 429 0 0,-45 25-370 0 0,4-1-20 0 0,-2 2 112 0 0,6 0-132 0 0,-9 2-16 0 0,0-1 0 0 0,0 1 0 0 0,0 0 0 0 0,0 0 0 0 0,-1 0 0 0 0,1 0 0 0 0,0 0 0 0 0,-1 1 0 0 0,1-1 0 0 0,0 0 0 0 0,1 4 0 0 0,-1-4 0 0 0,0 0 0 0 0,-1 1 0 0 0,1-1 0 0 0,-1 1 0 0 0,0 0 0 0 0,0-1 0 0 0,1 1 0 0 0,-1 0 0 0 0,0 0 0 0 0,-1 0 0 0 0,1 0 0 0 0,0 0 0 0 0,0 0 0 0 0,-1 0 0 0 0,1 0 0 0 0,-1 2 0 0 0,1 3 0 0 0,2 5-109 0 0,-1 0-1 0 0,-1 1 1 0 0,0-1-1 0 0,-1 0 1 0 0,0 0-1 0 0,-3 15 1 0 0,2-22 37 0 0,0 0 1 0 0,-1-1 0 0 0,0 1 0 0 0,1-1 0 0 0,-2 1 0 0 0,1-1 0 0 0,0 0 0 0 0,-1 0 0 0 0,-5 6-1 0 0,-2 5 18 0 0,-54 80 372 0 0,32-37 526 0 0,31-56-778 0 0,-4 10 41 0 0,0 7-85 0 0,6-14-23 0 0,0-1 1 0 0,-3 5 0 0 0,2 22 0 0 0,5 22 0 0 0,-3-41 0 0 0,0-2-26 0 0,-1-9-104 0 0,9-7-146 0 0,-6 3 68 0 0,-1 0-1 0 0,-1 0 0 0 0,1-1 1 0 0,0 1-1 0 0,-1-1 0 0 0,1 1 1 0 0,-1-1-1 0 0,0 0 0 0 0,-1 0 1 0 0,1 0-1 0 0,2-7 0 0 0,-4 9-537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171 103 1375 0 0,'0'0'1943'0'0,"10"-8"5108"0"0,-8 5-6745 0 0,1 0 1 0 0,-1 0 0 0 0,0 0-1 0 0,0 0 1 0 0,2-6 0 0 0,-3 7-85 0 0,-6-21 1840 0 0,4 21-1868 0 0,1 1-1 0 0,-1 0 1 0 0,1-1 0 0 0,-1 1 0 0 0,0 0 0 0 0,0-1 0 0 0,1 1 0 0 0,-1 0 0 0 0,0 0 0 0 0,0 0 0 0 0,0 0 0 0 0,0 0 0 0 0,-2-2 0 0 0,1 3-183 0 0,0-1 0 0 0,0 0 0 0 0,-1 1 0 0 0,1-1 0 0 0,0 1 0 0 0,0-1 0 0 0,0 1 1 0 0,-1 0-1 0 0,1 0 0 0 0,0 0 0 0 0,0 0 0 0 0,-1 1 0 0 0,-2 0 0 0 0,1-1-40 0 0,0 1-1 0 0,0-1 0 0 0,0 0 0 0 0,0 0 1 0 0,0-1-1 0 0,0 1 0 0 0,0-1 1 0 0,-5-2-1 0 0,-10-1-80 0 0,-16 3-61 0 0,27 2 171 0 0,2 8 0 0 0,5-1 6 0 0,-1 0-1 0 0,2 0 0 0 0,-1 1 0 0 0,1-1 1 0 0,1 14-1 0 0,0 10 35 0 0,-5 57 144 0 0,-20 103 0 0 0,20-168-184 0 0,3-23 0 0 0,1-1 0 0 0,0 1 0 0 0,0-1 0 0 0,0 1 0 0 0,0-1 0 0 0,-1 1 0 0 0,1-1 0 0 0,0 1 0 0 0,0-1 0 0 0,0 1 0 0 0,0-1 0 0 0,0 1 0 0 0,0 0 0 0 0,0-1 0 0 0,1 1 0 0 0,-1-1 0 0 0,0 1 0 0 0,0-1 0 0 0,0 1 0 0 0,0-1 0 0 0,1 1 0 0 0,-1 0 0 0 0,4-3 0 0 0,-1 0 0 0 0,0-1 0 0 0,0 1 0 0 0,0 0 0 0 0,0-1 0 0 0,-1 1 0 0 0,5-6 0 0 0,-2 3 0 0 0,24-28 221 0 0,-2-1 0 0 0,-1-2 0 0 0,-2 0-1 0 0,25-49 1 0 0,-29 46-7 0 0,-1 0 1 0 0,22-66-1 0 0,-41 103 109 0 0,-1 2-301 0 0,-1 0 1 0 0,1 1 0 0 0,-1-1 0 0 0,1 1-1 0 0,-1-1 1 0 0,1 1 0 0 0,0-1 0 0 0,-1 1 0 0 0,1 0-1 0 0,0 0 1 0 0,-1 0 0 0 0,1 0 0 0 0,0 0 0 0 0,0 0-1 0 0,0 0 1 0 0,0 0 0 0 0,0 0 0 0 0,-1 2 0 0 0,-15 26 27 0 0,16-27-37 0 0,-8 19-1 0 0,1 0 0 0 0,1 1 1 0 0,0 0-1 0 0,2 0 1 0 0,-3 28-1 0 0,7-45-12 0 0,0-1 0 0 0,1 1 0 0 0,0-1 0 0 0,0 1 0 0 0,0-1 0 0 0,0 1 0 0 0,1-1 0 0 0,0 1 0 0 0,0-1 0 0 0,2 8 0 0 0,3-2 0 0 0,3-1 0 0 0,-6-8 0 0 0,0 1 0 0 0,0-1 0 0 0,1 0 0 0 0,-1 0 0 0 0,0 0 0 0 0,6 0 0 0 0,9 0-12 0 0,-13-3-16 0 0,-3 0 8 0 0,1 1-51 0 0,0-1-1 0 0,0 1 0 0 0,0-1 0 0 0,0 0 1 0 0,-1 0-1 0 0,1 0 0 0 0,-1 0 1 0 0,1-1-1 0 0,-1 1 0 0 0,0 0 1 0 0,3-5-1 0 0,5-11-5029 0 0,-4 4-862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10 423 5063 0 0,'0'0'232'0'0,"-1"2"303"0"0,-6 21 7634 0 0,6-15-5670 0 0,3-19-2062 0 0,2-3-336 0 0,-1-1 1 0 0,2-15-1 0 0,1-6-19 0 0,0 11-31 0 0,10-26 1 0 0,-5 20-50 0 0,-11 29 246 0 0,2 4-107 0 0,1 0-106 0 0,0 0-1 0 0,0 1 0 0 0,-1-1 1 0 0,0 1-1 0 0,1 0 0 0 0,-1-1 1 0 0,0 1-1 0 0,0 0 0 0 0,-1 0 1 0 0,1 1-1 0 0,-1-1 0 0 0,1 0 1 0 0,-1 0-1 0 0,0 1 0 0 0,1 5 1 0 0,2 12-30 0 0,-3-19-14 0 0,0 1-62 0 0,0-5 8 0 0,14-15 80 0 0,-14 16-15 0 0,0 0 1 0 0,0 0-1 0 0,0 0 0 0 0,0-1 1 0 0,-1 1-1 0 0,1 0 0 0 0,0 0 1 0 0,-1-1-1 0 0,1 1 0 0 0,-1-1 1 0 0,1 1-1 0 0,-1 0 1 0 0,0-1-1 0 0,1-1 0 0 0,19-79-544 0 0,-13 47 429 0 0,2 0-1 0 0,16-37 1 0 0,-23 68 186 0 0,0 1 0 0 0,0 0 0 0 0,0 0 0 0 0,0 0 1 0 0,1 0-1 0 0,-1 1 0 0 0,1-1 0 0 0,0 0 0 0 0,0 1 1 0 0,4-3-1 0 0,1 0 26 0 0,0 0 0 0 0,12-5 0 0 0,-16 9-51 0 0,-3 1-45 0 0,0-1-1 0 0,-1 1 1 0 0,1 0-1 0 0,0 0 1 0 0,0 0-1 0 0,0 0 1 0 0,0-1-1 0 0,-1 1 1 0 0,1 0-1 0 0,0 0 0 0 0,0 0 1 0 0,0 1-1 0 0,0-1 1 0 0,-1 0-1 0 0,1 0 1 0 0,0 0-1 0 0,0 1 1 0 0,0-1-1 0 0,-1 0 1 0 0,1 1-1 0 0,1 0 1 0 0,1 1 8 0 0,-3-2-11 0 0,1 0 1 0 0,-1 0 0 0 0,1 1-1 0 0,0-1 1 0 0,-1 0 0 0 0,1 1-1 0 0,-1-1 1 0 0,1 0 0 0 0,-1 1-1 0 0,1-1 1 0 0,-1 1 0 0 0,1-1-1 0 0,-1 1 1 0 0,1-1 0 0 0,-1 1-1 0 0,1 2 7 0 0,0 0 0 0 0,0 0-1 0 0,0-1 1 0 0,-1 1 0 0 0,0 0-1 0 0,1 0 1 0 0,-1-1 0 0 0,0 1-1 0 0,-1 5 1 0 0,-5 30 114 0 0,3-21-77 0 0,-5 46 128 0 0,8-61-180 0 0,-1-1 0 0 0,1 1-1 0 0,0-1 1 0 0,0 1 0 0 0,0-1-1 0 0,-1 1 1 0 0,1-1 0 0 0,0 1-1 0 0,1-1 1 0 0,-1 1 0 0 0,0-1-1 0 0,0 1 1 0 0,1-1 0 0 0,-1 0-1 0 0,1 1 1 0 0,0 2 0 0 0,2 5-1940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1 919 0 0,'0'3'551'0'0,"-3"11"4626"0"0,1 25 0 0 0,4 17-905 0 0,15 57-4285 0 0,-8-59 549 0 0,30 131-991 0 0,4 31-190 0 0,-43-211 705 0 0,-1 2-744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3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79 6647 0 0,'0'0'300'0'0,"0"0"0"0"0,0 0-77 0 0,0 0 382 0 0,0 0-563 0 0,-1 0-1 0 0,1 0 1 0 0,0 0-1 0 0,0 0 1 0 0,-1-1-1 0 0,1 1 1 0 0,0 0-1 0 0,0 0 1 0 0,-1 0-1 0 0,1-1 1 0 0,0 1-1 0 0,0 0 0 0 0,0 0 1 0 0,-1-1-1 0 0,1 1 1 0 0,0 0-1 0 0,0 0 1 0 0,0-1-1 0 0,0 1 1 0 0,0 0-1 0 0,0-1 1 0 0,0 1-1 0 0,0 0 1 0 0,-1 0-1 0 0,1-1 1 0 0,0 1-1 0 0,0 0 1 0 0,0-1-1 0 0,3-1-220 0 0,-1-1 0 0 0,1 1 1 0 0,-1 0-1 0 0,0-1 0 0 0,0 0 0 0 0,0 1 0 0 0,0-1 1 0 0,2-6-1 0 0,-3 6 411 0 0,-1-1 1 0 0,1 1 0 0 0,-1 0-1 0 0,0-1 1 0 0,0 1 0 0 0,-1-4-1 0 0,1 6-226 0 0,0-2 443 0 0,-1-2 2300 0 0,-10 1-1047 0 0,9 4-1760 0 0,2 0 14 0 0,0 0 90 0 0,-2-2 166 0 0,0 2-371 0 0,8 10 2496 0 0,5 6-2192 0 0,11 25 1 0 0,-12-21-108 0 0,26 53 20 0 0,18 35-63 0 0,-42-87 5 0 0,-1 1 0 0 0,-2 0 0 0 0,0 1 0 0 0,5 23 0 0 0,16 41 0 0 0,-10-36 0 0 0,-10-26 0 0 0,0 0 0 0 0,1 0 0 0 0,25 38 0 0 0,-12-28 0 0 0,-16-23 0 0 0,-1 0 0 0 0,0 1 0 0 0,-1 0 0 0 0,0 0 0 0 0,-1 0 0 0 0,0 1 0 0 0,2 15 0 0 0,0-2 1 0 0,0-2 5 0 0,8 52 1 0 0,-15-75 62 0 0,3 12 604 0 0,-3-11-575 0 0,0-1-75 0 0,10 14 140 0 0,-7-11-161 0 0,-1-1-1 0 0,1 1 1 0 0,-1-1-1 0 0,1 0 1 0 0,1 0-1 0 0,3 4 1 0 0,-6-7-29 0 0,1 1 0 0 0,0 0 0 0 0,-1 0 0 0 0,1 0 0 0 0,-1 0 0 0 0,2 4 0 0 0,2 8-256 0 0,-3-5 272 0 0,-4 1 11 0 0,0 2 0 0 0,-1-3-16 0 0,2-7-61 0 0,4-15-100 0 0,7-19-169 0 0,-4 12 154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61 412 919 0 0,'-1'-3'106'0'0,"-1"-1"0"0"0,1 1 0 0 0,-1-1-1 0 0,1 1 1 0 0,-1 0 0 0 0,0 0-1 0 0,0 0 1 0 0,-1 0 0 0 0,-2-3-1 0 0,-3-4 1462 0 0,2-5 4998 0 0,5-10-3723 0 0,1 21-2415 0 0,1-9-136 0 0,0-1 1 0 0,2 1-1 0 0,-1 0 1 0 0,7-17 0 0 0,3-18-410 0 0,-12 48 117 0 0,5-33-222 0 0,3-1-1 0 0,21-62 1 0 0,-28 94 305 0 0,0 1 0 0 0,0-1 1 0 0,0 1-1 0 0,0 0 0 0 0,0-1 0 0 0,0 1 0 0 0,0 0 1 0 0,0 0-1 0 0,0 0 0 0 0,1 0 0 0 0,-1 0 1 0 0,0 0-1 0 0,1 0 0 0 0,-1 0 0 0 0,1 1 0 0 0,1-2 1 0 0,25-5 596 0 0,-19 5-519 0 0,-5 2-118 0 0,-1 0 0 0 0,1 0-1 0 0,-1 1 1 0 0,0-1 0 0 0,1 1 0 0 0,-1-1-1 0 0,0 1 1 0 0,0 0 0 0 0,0 0-1 0 0,5 3 1 0 0,-1-1 29 0 0,-6-2-61 0 0,0 0-1 0 0,1 0 1 0 0,-1 0 0 0 0,0 0 0 0 0,0 0 0 0 0,0 0 0 0 0,0 0 0 0 0,0 0 0 0 0,0 1 0 0 0,-1-1 0 0 0,1 1 0 0 0,0-1 0 0 0,-1 0 0 0 0,1 1 0 0 0,-1-1 0 0 0,1 1 0 0 0,-1-1 0 0 0,0 1-1 0 0,1 1 1 0 0,-1-1 9 0 0,1 5 3 0 0,0 0-1 0 0,0-1 1 0 0,-1 1-1 0 0,0 0 1 0 0,-1 0 0 0 0,0-1-1 0 0,0 1 1 0 0,0 0 0 0 0,0-1-1 0 0,-5 10 1 0 0,-3 8 162 0 0,-16 30 1 0 0,24-52-175 0 0,-16 33 115 0 0,-2 0 0 0 0,-1-1 0 0 0,-2-1-1 0 0,-33 38 1 0 0,17-31-61 0 0,38-40-64 0 0,0 0-1 0 0,0 1 0 0 0,-1-1 1 0 0,1 0-1 0 0,0 0 0 0 0,0 1 1 0 0,-1-1-1 0 0,1 0 0 0 0,0 0 1 0 0,0 1-1 0 0,0-1 1 0 0,-1 0-1 0 0,1 1 0 0 0,0-1 1 0 0,0 0-1 0 0,0 1 0 0 0,0-1 1 0 0,0 0-1 0 0,0 1 0 0 0,0-1 1 0 0,0 0-1 0 0,0 1 0 0 0,0-1 1 0 0,0 1-1 0 0,0-1-5 0 0,1 1-1 0 0,0-1 1 0 0,-1 0 0 0 0,1 0-1 0 0,0 0 1 0 0,0 1-1 0 0,-1-1 1 0 0,1 0 0 0 0,0 0-1 0 0,-1 0 1 0 0,1 0-1 0 0,0 0 1 0 0,0 0 0 0 0,-1 0-1 0 0,1-1 1 0 0,0 1-1 0 0,-1 0 1 0 0,1 0 0 0 0,0 0-1 0 0,-1-1 1 0 0,1 1-1 0 0,0 0 1 0 0,-1-1 0 0 0,1 1-1 0 0,0-1 1 0 0,-1 1-1 0 0,1-1 1 0 0,-1 1 0 0 0,1-2-1 0 0,20-17-1027 0 0,-4-3-220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10135 0 0,'0'0'2042'0'0,"-1"2"-974"0"0,-1 6-681 0 0,0-1 1 0 0,0 1-1 0 0,1 0 1 0 0,0 1-1 0 0,0-1 1 0 0,1 0-1 0 0,0 0 1 0 0,1 0-1 0 0,2 15 1 0 0,4 10 83 0 0,13 35 0 0 0,-4-13 154 0 0,8 37 3 0 0,19 77-97 0 0,-35-129-489 0 0,-2 0-1 0 0,2 53 1 0 0,-19 69 77 0 0,1-20-796 0 0,10-140 221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127 186 1375 0 0,'0'0'66'0'0,"-1"1"-8"0"0,-12 23-1192 0 0,11-18 2232 0 0,0 1 1 0 0,0 0 0 0 0,-1 11 0 0 0,2 1 3915 0 0,0 28 0 0 0,2-21-4845 0 0,-1-24 520 0 0,2-3-309 0 0,19-23 2340 0 0,-12 10-2449 0 0,0 0 0 0 0,11-28 0 0 0,7-27-427 0 0,23-97 0 0 0,-49 166 150 0 0,-1-1 0 0 0,0 1 0 0 0,0 0 0 0 0,1-1 0 0 0,-1 1 0 0 0,0-1 0 0 0,0 1 0 0 0,0-1 0 0 0,0 1 0 0 0,1 0-1 0 0,-1-1 1 0 0,0 1 0 0 0,0-1 0 0 0,0 1 0 0 0,0-1 0 0 0,0 1 0 0 0,0-1 0 0 0,0 1 0 0 0,-1-1 0 0 0,1 1 0 0 0,0 0 0 0 0,0-1 0 0 0,0 1 0 0 0,0-1 0 0 0,-1 1-1 0 0,1 0 1 0 0,0-1 0 0 0,-1 0 0 0 0,1 1 4 0 0,-1 1 0 0 0,0-1 0 0 0,0 0-1 0 0,1 1 1 0 0,-1-1 0 0 0,0 0 0 0 0,1 1 0 0 0,-1-1-1 0 0,0 1 1 0 0,1-1 0 0 0,-1 1 0 0 0,0-1 0 0 0,0 2-1 0 0,-22 28 18 0 0,-119 229-528 0 0,122-212 331 0 0,-18 61 0 0 0,36-101 174 0 0,0-1 1 0 0,1 1-1 0 0,0 0 1 0 0,0 0-1 0 0,0-1 1 0 0,1 1-1 0 0,0 0 1 0 0,1 0-1 0 0,-1 0 1 0 0,1 0 0 0 0,3 9-1 0 0,-3-13 50 0 0,0 0 0 0 0,0 0-1 0 0,0 0 1 0 0,0-1 0 0 0,1 1 0 0 0,-1 0-1 0 0,1-1 1 0 0,0 1 0 0 0,0-1-1 0 0,0 1 1 0 0,0-1 0 0 0,0 0 0 0 0,0 0-1 0 0,1 0 1 0 0,-1 0 0 0 0,1 0 0 0 0,-1 0-1 0 0,1-1 1 0 0,0 1 0 0 0,0-1 0 0 0,0 0-1 0 0,-1 0 1 0 0,1 0 0 0 0,0 0 0 0 0,0 0-1 0 0,6 0 1 0 0,2-1 110 0 0,-1 0-1 0 0,1 0 0 0 0,-1-1 0 0 0,0 0 1 0 0,1-1-1 0 0,-1 0 0 0 0,0-1 1 0 0,0 0-1 0 0,0-1 0 0 0,12-6 1 0 0,-9 3-116 0 0,0 0 0 0 0,0-1 1 0 0,-1-1-1 0 0,0 0 0 0 0,-1 0 1 0 0,19-21-1 0 0,-24 23-536 0 0,-1-1-1 0 0,1 1 1 0 0,-2-1 0 0 0,8-15 0 0 0,-2 1-838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56 556 3679 0 0,'-11'46'-191'0'0,"4"-4"5097"0"0,-4 45 0 0 0,9-31-791 0 0,4-57-4045 0 0,-1 0-1 0 0,0 0 1 0 0,1 0-1 0 0,-1 0 0 0 0,0 0 1 0 0,0 0-1 0 0,0 0 1 0 0,0-1-1 0 0,0 1 1 0 0,0 0-1 0 0,0-1 1 0 0,0 1-1 0 0,0-3 0 0 0,-1 4-38 0 0,3-6-17 0 0,0 0 1 0 0,-1 0-1 0 0,0 0 1 0 0,0 0-1 0 0,-1 0 1 0 0,0-1-1 0 0,0 1 1 0 0,0-1-1 0 0,-1 1 1 0 0,0 0-1 0 0,0-1 0 0 0,-2-9 1 0 0,-2-6-515 0 0,-1-1-1 0 0,-10-26 1 0 0,7 27-14 0 0,-7-39 1 0 0,13 47 457 0 0,0 6 50 0 0,1 0 0 0 0,0 0-1 0 0,0 0 1 0 0,1-1 0 0 0,0-9 0 0 0,1 17 108 0 0,8-16 1093 0 0,-7 16-1016 0 0,8-4 103 0 0,-8 4-262 0 0,0 1 1 0 0,0-1-1 0 0,0 1 0 0 0,0 0 1 0 0,0 0-1 0 0,0 0 0 0 0,0 0 0 0 0,0 0 1 0 0,0 0-1 0 0,0 0 0 0 0,0 1 0 0 0,0-1 1 0 0,2 2-1 0 0,-1-2 23 0 0,1 1-18 0 0,-1 0-1 0 0,1 0 1 0 0,-1 0 0 0 0,0 0 0 0 0,1 1 0 0 0,-1-1-1 0 0,0 1 1 0 0,0 0 0 0 0,0 0 0 0 0,0 0-1 0 0,0 0 1 0 0,-1 0 0 0 0,1 1 0 0 0,-1-1 0 0 0,4 5-1 0 0,-4-3-9 0 0,1 0-1 0 0,0 1 1 0 0,-1 0-1 0 0,0-1 1 0 0,0 1-1 0 0,0 0 1 0 0,-1 0-1 0 0,0 0 0 0 0,1 6 1 0 0,0 4 8 0 0,-1-1 1 0 0,-1 1 0 0 0,-1 0-1 0 0,-4 27 1 0 0,4-33 46 0 0,37-240-1533 0 0,-14 109 744 0 0,-20 109 689 0 0,5-39-7 0 0,3 1-1 0 0,24-73 1 0 0,-33 122 1740 0 0,1 1-1426 0 0,-1 0-251 0 0,1 1 0 0 0,-1-1 0 0 0,1 1 0 0 0,0 0 0 0 0,-1-1 0 0 0,1 1 0 0 0,0 0 0 0 0,0 0 0 0 0,-1 1 0 0 0,1-1 0 0 0,0 0 0 0 0,-1 0 0 0 0,1 1 0 0 0,0-1 0 0 0,-1 1 0 0 0,1-1 0 0 0,-1 1 0 0 0,1 0 0 0 0,-1 0 0 0 0,1 0 0 0 0,-1 0 0 0 0,0 0 0 0 0,1 0 0 0 0,-1 0 0 0 0,0 0 0 0 0,0 0 0 0 0,2 2 0 0 0,0 0-27 0 0,-1 0 0 0 0,1 0 1 0 0,-1 0-1 0 0,0 0 1 0 0,0 0-1 0 0,0 0 1 0 0,0 0-1 0 0,-1 1 0 0 0,1-1 1 0 0,-1 1-1 0 0,0-1 1 0 0,2 8-1 0 0,2 37 222 0 0,-2-31-20 0 0,-1 0 0 0 0,-1 0-1 0 0,-1 21 1 0 0,-1-25-1013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10 291 14279 0 0,'0'0'2178'0'0,"0"0"-2129"0"0,0 1 0 0 0,0 0 0 0 0,0-1 0 0 0,0 1 0 0 0,0-1 1 0 0,0 1-1 0 0,0 0 0 0 0,0-1 0 0 0,0 1 0 0 0,0-1 0 0 0,0 1 0 0 0,1 0 1 0 0,-1-1-1 0 0,0 2 0 0 0,2-2-60 0 0,0 0 1 0 0,0 0-1 0 0,0 0 0 0 0,-1 0 0 0 0,1 0 1 0 0,0 0-1 0 0,0 0 0 0 0,0-1 1 0 0,-1 1-1 0 0,1-1 0 0 0,0 1 0 0 0,-1-1 1 0 0,1 0-1 0 0,0 0 0 0 0,-1 1 1 0 0,1-1-1 0 0,-1 0 0 0 0,1 0 1 0 0,1-2-1 0 0,30-27-212 0 0,-31 28 209 0 0,19-19 18 0 0,-1-2-1 0 0,25-36 0 0 0,-37 45 6 0 0,1 0 0 0 0,-1 0 0 0 0,-1 0 0 0 0,-1-1 0 0 0,0 0-1 0 0,5-21 1 0 0,-9 23-9 0 0,-2 2 0 0 0,0 11 0 0 0,0-1 0 0 0,0 1 0 0 0,-1-1 0 0 0,1 1 0 0 0,0-1 0 0 0,0 1 0 0 0,-1-1 0 0 0,1 1 0 0 0,0 0 0 0 0,-1-1 0 0 0,1 1 0 0 0,-1-1 0 0 0,1 1 0 0 0,0 0 0 0 0,-1 0 0 0 0,1-1 0 0 0,-1 1 0 0 0,1 0 0 0 0,-2-1 0 0 0,1 1-7 0 0,-1 0 0 0 0,0 0 0 0 0,0-1 0 0 0,1 1 0 0 0,-1 1 0 0 0,0-1 0 0 0,0 0 0 0 0,1 0 0 0 0,-1 1 0 0 0,0-1 0 0 0,1 1 0 0 0,-1-1 0 0 0,0 1 0 0 0,1 0 0 0 0,-1 0-1 0 0,1-1 1 0 0,-1 1 0 0 0,1 0 0 0 0,-1 0 0 0 0,-1 3 0 0 0,-4 2-55 0 0,0 0-1 0 0,-8 12 0 0 0,-4 8 96 0 0,1 1 0 0 0,1 0 0 0 0,1 1 0 0 0,2 1 0 0 0,1 1 0 0 0,2 0 0 0 0,-16 60 0 0 0,25-81 0 0 0,-11 54 167 0 0,12-58-157 0 0,1 0 0 0 0,0 1 0 0 0,0-1 1 0 0,0 0-1 0 0,0 0 0 0 0,1 1 0 0 0,0-1 0 0 0,0 0 0 0 0,2 8 0 0 0,-2-12-21 0 0,-1 0-1 0 0,1 0 0 0 0,-1 0 1 0 0,1 0-1 0 0,0 0 1 0 0,-1-1-1 0 0,1 1 1 0 0,0 0-1 0 0,-1 0 0 0 0,1-1 1 0 0,0 1-1 0 0,0 0 1 0 0,0-1-1 0 0,0 1 0 0 0,0-1 1 0 0,0 1-1 0 0,-1-1 1 0 0,1 1-1 0 0,0-1 1 0 0,0 0-1 0 0,0 1 0 0 0,0-1 1 0 0,1 0-1 0 0,-1 0 1 0 0,0 0-1 0 0,0 0 1 0 0,0 0-1 0 0,0 0 0 0 0,0 0 1 0 0,0 0-1 0 0,0 0 1 0 0,0-1-1 0 0,0 1 0 0 0,1-1 1 0 0,5-1 85 0 0,-1 0 1 0 0,0-1-1 0 0,1 0 0 0 0,6-4 1 0 0,-5 2-53 0 0,17-10 88 0 0,1-1 0 0 0,-2-1 1 0 0,34-29-1 0 0,-38 27-1657 0 0,34-41 0 0 0,-38 37-5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11055 0 0,'0'0'2090'0'0,"-1"1"-1610"0"0,-21 23-309 0 0,1 0 0 0 0,-20 33 0 0 0,20-28-512 0 0,12-18 644 0 0,1 0-1 0 0,0 1 0 0 0,1 0 0 0 0,-6 14 1 0 0,3 0 438 0 0,1 0 0 0 0,1 0 0 0 0,2 1 0 0 0,-4 29 0 0 0,8-45-606 0 0,2 1 0 0 0,-1-1 0 0 0,1 1-1 0 0,1-1 1 0 0,2 16 0 0 0,1-18-119 0 0,3-2-16 0 0,-6-6-1 0 0,1-1-1 0 0,-1 0 1 0 0,1 0-1 0 0,-1 0 1 0 0,1 0-1 0 0,0 0 1 0 0,-1 0-1 0 0,1 0 1 0 0,-1 0 0 0 0,1-1-1 0 0,0 1 1 0 0,-1-1-1 0 0,1 1 1 0 0,-1-1-1 0 0,1 1 1 0 0,-1-1-1 0 0,0 0 1 0 0,1 0-1 0 0,-1 0 1 0 0,0 0-1 0 0,2-1 1 0 0,4-3-52 0 0,-1-1 0 0 0,9-10 1 0 0,5-5-24 0 0,1-2-612 0 0,34-46 1 0 0,-43 49-16 0 0,-7 11-36 0 0,1 0 1 0 0,0 1-1 0 0,8-11 1 0 0,-12 18-84 0 0,-9 22-2246 0 0,2-10-776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5063 0 0,'0'0'390'0'0,"9"-2"347"0"0,1 0 4667 0 0,-8 1-5064 0 0,-1 0 1 0 0,1 0-1 0 0,0 0 0 0 0,-1-1 1 0 0,1 1-1 0 0,-1 0 0 0 0,0-1 1 0 0,1 1-1 0 0,-1-1 0 0 0,0 1 0 0 0,0-1 1 0 0,0 1-1 0 0,0-1 0 0 0,0 0 1 0 0,0 0-1 0 0,0 0 0 0 0,-1 1 1 0 0,1-1-1 0 0,-1 0 0 0 0,1-3 1 0 0,1-7-238 0 0,0 0-1 0 0,-1-17 1 0 0,1 3 738 0 0,0 7-669 0 0,15-103 1465 0 0,-14 104-1346 0 0,2 1-1 0 0,0-1 0 0 0,1 1 1 0 0,13-28-1 0 0,-16 39-236 0 0,1 0 0 0 0,0 0 0 0 0,0 1 0 0 0,0-1 0 0 0,0 1 0 0 0,1 0 0 0 0,0 0 0 0 0,7-5 0 0 0,-11 9-43 0 0,1-1 0 0 0,0 1 0 0 0,0 0 0 0 0,0 0 0 0 0,0 0 0 0 0,0 1 0 0 0,0-1 0 0 0,0 0 0 0 0,0 1 0 0 0,0-1 0 0 0,0 1 0 0 0,0 0 0 0 0,1-1 0 0 0,-1 1 0 0 0,0 0 0 0 0,0 1 0 0 0,0-1 0 0 0,0 0 0 0 0,0 0 0 0 0,1 1 0 0 0,-1 0 0 0 0,0-1 0 0 0,0 1 0 0 0,0 0 0 0 0,0 0 0 0 0,0 0 0 0 0,-1 0 0 0 0,1 0 0 0 0,3 3 0 0 0,3 2 15 0 0,-1 1 0 0 0,0 0 0 0 0,-1 1 0 0 0,0-1 0 0 0,11 18 0 0 0,21 46 136 0 0,-30-53-152 0 0,-1-6-23 0 0,1 5-113 0 0,13 19 0 0 0,-18-31 89 0 0,0-1 1 0 0,0 0-1 0 0,0-1 1 0 0,0 1-1 0 0,1 0 1 0 0,0-1-1 0 0,0 0 0 0 0,0 0 1 0 0,7 4-1 0 0,-9-6-55 0 0,0 0 0 0 0,0 0 1 0 0,0-1-1 0 0,0 1 0 0 0,0-1 0 0 0,0 0 0 0 0,0 0 0 0 0,0 1 0 0 0,0-1 0 0 0,1-1 0 0 0,-1 1 0 0 0,0 0 0 0 0,0 0 0 0 0,0-1 0 0 0,0 1 0 0 0,0-1 0 0 0,0 0 0 0 0,0 1 0 0 0,0-1 0 0 0,-1 0 0 0 0,3-1 0 0 0,0-1-327 0 0,0 0-1 0 0,0 0 1 0 0,0 0 0 0 0,0 0 0 0 0,-1-1 0 0 0,1 1-1 0 0,4-8 1 0 0,7-12-1053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71 2759 0 0,'0'0'126'0'0,"1"-2"-5"0"0,10-31 771 0 0,2-2 9441 0 0,-15 49-9655 0 0,-2 6-359 0 0,-2 0 0 0 0,0 0 0 0 0,-12 25 1 0 0,-3 7-12 0 0,-14 68 35 0 0,24-84-117 0 0,11-34-136 0 0,2 2 101 0 0,-2-4-179 0 0,0 0 0 0 0,0 0 0 0 0,0 1 1 0 0,0-1-1 0 0,0 0 0 0 0,0 0 0 0 0,0 1 0 0 0,0-1 0 0 0,0 0 0 0 0,0 0 0 0 0,0 1 1 0 0,0-1-1 0 0,0 0 0 0 0,0 0 0 0 0,1 0 0 0 0,-1 1 0 0 0,0-1 0 0 0,0 0 0 0 0,0 0 1 0 0,0 0-1 0 0,1 1 0 0 0,-1-1 0 0 0,0 0 0 0 0,0 0 0 0 0,0 0 0 0 0,1 0 0 0 0,-1 0 1 0 0,0 1-1 0 0,0-1 0 0 0,0 0 0 0 0,1 0 0 0 0,-1 0 0 0 0,0 0 0 0 0,0 0 0 0 0,1 0 1 0 0,4 0 2 0 0,0 0 0 0 0,0 0 1 0 0,1 0-1 0 0,-1-1 0 0 0,0 1 0 0 0,0-1 1 0 0,0-1-1 0 0,0 1 0 0 0,5-3 1 0 0,7-3-6 0 0,20-13 1 0 0,-24 13-12 0 0,0 0 0 0 0,0 1 0 0 0,17-6 0 0 0,-24 10 2 0 0,0 0 0 0 0,0 1-1 0 0,0-1 1 0 0,0 1 0 0 0,0 1-1 0 0,1-1 1 0 0,-1 1 0 0 0,0 0 0 0 0,1 1-1 0 0,-1 0 1 0 0,0 0 0 0 0,0 0-1 0 0,0 0 1 0 0,6 3 0 0 0,-9-3 24 0 0,0 1 0 0 0,0-1-1 0 0,-1 1 1 0 0,1 0 0 0 0,0 0 0 0 0,-1 0 0 0 0,0 0-1 0 0,1 0 1 0 0,-1 0 0 0 0,0 1 0 0 0,0-1 0 0 0,-1 1-1 0 0,1-1 1 0 0,0 1 0 0 0,-1 0 0 0 0,1 0 0 0 0,-1 0-1 0 0,0-1 1 0 0,0 1 0 0 0,0 0 0 0 0,-1 0 0 0 0,1 1-1 0 0,0 4 1 0 0,-1-3-9 0 0,0 0-1 0 0,0-1 0 0 0,0 1 1 0 0,-1 0-1 0 0,0 0 0 0 0,0-1 1 0 0,0 1-1 0 0,0-1 0 0 0,-1 1 1 0 0,1-1-1 0 0,-1 1 0 0 0,-1-1 1 0 0,1 0-1 0 0,-4 6 0 0 0,-5 2 48 0 0,-1 1-1 0 0,0-1 0 0 0,-1-1 0 0 0,0 0 1 0 0,-1-1-1 0 0,-27 15 0 0 0,36-21 18 0 0,4-4-75 0 0,0 1 1 0 0,0 0-1 0 0,0-1 0 0 0,0 0 1 0 0,0 1-1 0 0,0-1 0 0 0,-1 1 1 0 0,1-1-1 0 0,0 0 0 0 0,0 0 1 0 0,0 0-1 0 0,0 0 0 0 0,0 0 1 0 0,-2 0-1 0 0,-1 0 64 0 0,-2-1-318 0 0,-2 2-3107 0 0,32-5-1322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160 114 7167 0 0,'0'0'5536'0'0,"-1"-2"-4577"0"0,-4-29 431 0 0,-2-10 1409 0 0,6 38-2661 0 0,0 0 0 0 0,0 0-1 0 0,0 0 1 0 0,-1 0 0 0 0,1 1 0 0 0,-1-1 0 0 0,1 0 0 0 0,-1 1 0 0 0,0-1-1 0 0,-4-3 1 0 0,-2 1-138 0 0,-2 4-12 0 0,-8 2-91 0 0,14 3 79 0 0,2-2 1 0 0,-3 2-5 0 0,-1 1 1 0 0,1 0 0 0 0,0 0-1 0 0,0 0 1 0 0,1 0 0 0 0,-1 1-1 0 0,1 0 1 0 0,0-1 0 0 0,1 2-1 0 0,0-1 1 0 0,-4 8 0 0 0,1 4 12 0 0,0 1 1 0 0,2-1 0 0 0,0 1 0 0 0,0-1-1 0 0,0 37 1 0 0,3-36 40 0 0,2 0-1 0 0,0 0 1 0 0,1-1 0 0 0,6 26-1 0 0,-4-32-14 0 0,-2-7 32 0 0,4 4-19 0 0,6-4 45 0 0,-11-5-58 0 0,1 0 0 0 0,0 0-1 0 0,-1 0 1 0 0,1-1 0 0 0,-1 1 0 0 0,1 0 0 0 0,-1-1 0 0 0,1 1 0 0 0,0-1 0 0 0,-1 1-1 0 0,0-1 1 0 0,1 0 0 0 0,-1 0 0 0 0,1 0 0 0 0,-1 0 0 0 0,0 0 0 0 0,0 0 0 0 0,1 0-1 0 0,-1 0 1 0 0,0 0 0 0 0,0 0 0 0 0,0-1 0 0 0,1-1 0 0 0,3-4 59 0 0,-1-1 0 0 0,0 0 0 0 0,3-9 0 0 0,-3 8-40 0 0,3-10 20 0 0,9-35 0 0 0,-9 26-180 0 0,-6 26-32 0 0,-1 2 139 0 0,0 0 0 0 0,0-1 0 0 0,-1 1 0 0 0,1 0 0 0 0,0 0 0 0 0,0-1 0 0 0,0 1 0 0 0,0 0 0 0 0,0 0 0 0 0,0 0 0 0 0,0-1-1 0 0,0 1 1 0 0,0 0 0 0 0,0 0 0 0 0,0-1 0 0 0,0 1 0 0 0,0 0 0 0 0,0 0 0 0 0,0-1 0 0 0,0 1 0 0 0,1 0 0 0 0,-1 0 0 0 0,0 0 0 0 0,0-1 0 0 0,0 1 0 0 0,0 0 0 0 0,0 0 0 0 0,0 0 0 0 0,1 0 0 0 0,-1-1 0 0 0,0 1 0 0 0,0 0 0 0 0,0 0 0 0 0,1 0 0 0 0,-1 0 0 0 0,0 0 0 0 0,0-1 0 0 0,0 1 0 0 0,1 0 0 0 0,-1 0 0 0 0,0 0 0 0 0,0 0 0 0 0,0 0 0 0 0,1 0 0 0 0,-1 0 0 0 0,7 5-301 0 0,-5-4 221 0 0,6 9-1966 0 0,-7-8 1042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25 547 8751 0 0,'0'0'7824'0'0,"-1"-2"-7764"0"0,-3-5-27 0 0,0-1 0 0 0,1 1-1 0 0,0-1 1 0 0,1 0-1 0 0,0 0 1 0 0,0 0 0 0 0,1 0-1 0 0,0-1 1 0 0,0 1 0 0 0,1 0-1 0 0,0 0 1 0 0,0-1-1 0 0,1 1 1 0 0,0 0 0 0 0,0 0-1 0 0,1 0 1 0 0,0 0 0 0 0,4-10-1 0 0,5-4 182 0 0,-10 20 180 0 0,2 1-170 0 0,6-3-18 0 0,-6 3-78 0 0,8-2 58 0 0,-6 2-102 0 0,5 0-16 0 0,-5 2-14 0 0,9 8-43 0 0,-13-4-13 0 0,-1-3 3 0 0,1 1-1 0 0,1 0 0 0 0,-2 14 0 0 0,-1-7 11 0 0,0-8 9 0 0,3-12-339 0 0,38-130-1037 0 0,-21 76 1079 0 0,-9 35 190 0 0,18-36 0 0 0,-17 41 97 0 0,-4 11 100 0 0,0 0 0 0 0,15-19 1 0 0,-16 25 17 0 0,-5 5 314 0 0,1 2-420 0 0,-1 0 1 0 0,1 0-1 0 0,-1 1 0 0 0,0-1 0 0 0,1 1 1 0 0,-1-1-1 0 0,0 1 0 0 0,1-1 1 0 0,-1 1-1 0 0,0 0 0 0 0,1 0 0 0 0,-1 0 1 0 0,0-1-1 0 0,0 1 0 0 0,0 0 0 0 0,0 1 1 0 0,0-1-1 0 0,0 0 0 0 0,0 0 0 0 0,0 0 1 0 0,-1 0-1 0 0,1 1 0 0 0,0-1 0 0 0,-1 0 1 0 0,1 1-1 0 0,-1-1 0 0 0,1 1 0 0 0,-1-1 1 0 0,1 2-1 0 0,1 7 12 0 0,0 0 0 0 0,-1-1 1 0 0,1 14-1 0 0,-2-15 33 0 0,1 10 13 0 0,-1 0 0 0 0,-1-1 1 0 0,-3 21-1 0 0,-1 1-14 0 0,5-37 27 0 0,0-12-2234 0 0,-2-1 1186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3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54 10247 0 0,'0'0'466'0'0,"0"0"-5"0"0,-1-1-294 0 0,-11-14 335 0 0,11 13 32 0 0,-4-17 1747 0 0,1 14-2329 0 0,2 2-8 0 0,0 3 69 0 0,1-1 0 0 0,0 0 0 0 0,0 0 0 0 0,0 0 0 0 0,-1 0 0 0 0,1 1 0 0 0,0-1 0 0 0,0 0 0 0 0,-1 1 0 0 0,1 0 0 0 0,-2-1 0 0 0,-7 4 345 0 0,8-2-335 0 0,0 0 165 0 0,2-1-171 0 0,0 1 0 0 0,0-1 0 0 0,0 1-1 0 0,0-1 1 0 0,-1 1 0 0 0,1-1 0 0 0,0 0-1 0 0,0 1 1 0 0,-1-1 0 0 0,1 1 0 0 0,0-1 0 0 0,0 0-1 0 0,-1 1 1 0 0,1-1 0 0 0,0 0 0 0 0,-1 0-1 0 0,1 1 1 0 0,-1-1 0 0 0,1 0 0 0 0,0 0-1 0 0,-1 1 1 0 0,0-1 4 0 0,0 1 0 0 0,1-1-1 0 0,-1 1 1 0 0,1-1-1 0 0,-1 1 1 0 0,0-1 0 0 0,1 1-1 0 0,-1-1 1 0 0,1 1 0 0 0,-1-1-1 0 0,1 1 1 0 0,-1 0 0 0 0,1 0-1 0 0,0-1 1 0 0,-1 1 0 0 0,1 1-1 0 0,-15 67 1603 0 0,15-67-1542 0 0,0-2-1 0 0,0 0-2 0 0,0 0-12 0 0,0 0-2 0 0,0 0 0 0 0,0 2-10 0 0,-2 5-33 0 0,0-3 22 0 0,-1 4-22 0 0,2-5 22 0 0,-2 6-33 0 0,1-2-7 0 0,1-1 0 0 0,0 1-1 0 0,0-1 1 0 0,0 1 0 0 0,1-1 0 0 0,0 1-1 0 0,0-1 1 0 0,1 1 0 0 0,0-1-1 0 0,2 9 1 0 0,2 13 42 0 0,-4-9-40 0 0,2 12 29 0 0,-1 0 0 0 0,-5 57-1 0 0,2-78-27 0 0,-1-1-1 0 0,0 1 0 0 0,0-1 1 0 0,-1 0-1 0 0,0 0 0 0 0,-1 0 1 0 0,0 0-1 0 0,0 0 0 0 0,-1-1 1 0 0,0 0-1 0 0,0 0 1 0 0,-1 0-1 0 0,-10 10 0 0 0,-10 8 214 0 0,-1-2 0 0 0,0 0 0 0 0,-2-2 0 0 0,-55 32 0 0 0,73-49-176 0 0,1 2 1 0 0,0 0-1 0 0,0 0 0 0 0,0 1 1 0 0,-10 10-1 0 0,15-12-51 0 0,-1 0-1 0 0,2 0 1 0 0,-1 1 0 0 0,1-1 0 0 0,0 1-1 0 0,0 0 1 0 0,1 0 0 0 0,0 1-1 0 0,-3 9 1 0 0,-11 62-50 0 0,9-33 52 0 0,6-36 6 0 0,1 1 0 0 0,5 6 0 0 0,-4-6 0 0 0,-2-4-13 0 0,1-5-56 0 0,1-2-29 0 0,0 0-19 0 0,0 0-10 0 0,0 0-1 0 0,0 0-32 0 0,0 0-133 0 0,0 0-56 0 0,0 0-17 0 0,0 0-34 0 0,0 0-134 0 0,12-3-1285 0 0,-3 0-2000 0 0,-8 3-1113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6447 0 0,'0'0'499'0'0,"-1"3"-23"0"0,-3 15 1492 0 0,1-1 0 0 0,1 1 0 0 0,-1 30 0 0 0,6 57-361 0 0,-1-53-1386 0 0,0 81-110 0 0,-2-50-40 0 0,14 113 0 0 0,-8-146-156 0 0,-3-21-43 0 0,2 1-1 0 0,15 52 1 0 0,-16-69 98 0 0,-4-11-55 0 0,9-11-5075 0 0,-2-1 153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24 400 3223 0 0,'-5'-6'288'0'0,"3"3"116"0"0,0 0-1 0 0,0 0 1 0 0,0 0-1 0 0,0 0 1 0 0,0 0-1 0 0,1-1 1 0 0,0 1-1 0 0,0 0 0 0 0,0-1 1 0 0,0 1-1 0 0,0-1 1 0 0,1 1-1 0 0,-1-1 1 0 0,1-5-1 0 0,1-4 333 0 0,0 0-1 0 0,4-22 1 0 0,-1 12 511 0 0,9-44 771 0 0,25-80 1 0 0,-37 145-1975 0 0,-1 0 0 0 0,1 0 1 0 0,0-1-1 0 0,0 1 0 0 0,0 0 0 0 0,0 0 1 0 0,0 1-1 0 0,0-1 0 0 0,0 0 0 0 0,1 0 1 0 0,-1 0-1 0 0,1 1 0 0 0,-1-1 0 0 0,1 1 1 0 0,-1-1-1 0 0,1 1 0 0 0,0 0 0 0 0,0 0 1 0 0,0 0-1 0 0,0 0 0 0 0,0 0 0 0 0,0 0 1 0 0,0 0-1 0 0,0 0 0 0 0,0 1 0 0 0,0-1 1 0 0,1 1-1 0 0,-1 0 0 0 0,0 0 0 0 0,0-1 1 0 0,0 1-1 0 0,1 1 0 0 0,-1-1 0 0 0,0 0 1 0 0,0 1-1 0 0,3 0 0 0 0,0 0-11 0 0,5 2 8 0 0,10 17 93 0 0,0 1 18 0 0,-19-19 72 0 0,1 0-130 0 0,-1 0-62 0 0,0 0 0 0 0,0 0 1 0 0,-1 0-1 0 0,1 0 0 0 0,0 0 1 0 0,0 0-1 0 0,-1 0 1 0 0,0 0-1 0 0,1 0 0 0 0,-1 0 1 0 0,0 1-1 0 0,0-1 1 0 0,0 0-1 0 0,0 0 0 0 0,0 0 1 0 0,-1 3-1 0 0,-4 10 54 0 0,-1-1 0 0 0,-1 0 1 0 0,0 0-1 0 0,-11 16 0 0 0,-9 16-53 0 0,14-19-177 0 0,0 0 0 0 0,-15 53 0 0 0,28-78-118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5063 0 0,'5'-19'944'0'0,"7"-18"-1726"0"0,-5 21 4353 0 0,2-5 4062 0 0,-4 36-6852 0 0,-3-3-447 0 0,-1 0 0 0 0,0 20 0 0 0,1 7 68 0 0,21 261 1614 0 0,-15-170-2873 0 0,-4-91-1613 0 0,-2-24 1014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17 225 9215 0 0,'0'0'5151'0'0,"0"2"-4687"0"0,-2 2-290 0 0,-1 3 98 0 0,4 17-141 0 0,-1-23-126 0 0,0 0-1 0 0,0-1 1 0 0,0 1-1 0 0,0-1 0 0 0,0 1 1 0 0,0 0-1 0 0,0-1 1 0 0,0 1-1 0 0,1-1 1 0 0,-1 1-1 0 0,0-1 0 0 0,0 1 1 0 0,1 0-1 0 0,-1-1 1 0 0,0 1-1 0 0,1-1 1 0 0,-1 0-1 0 0,0 1 1 0 0,1-1-1 0 0,-1 1 0 0 0,1-1 1 0 0,-1 1-1 0 0,1-1 1 0 0,-1 0-1 0 0,2 1 1 0 0,-1-1 12 0 0,-1 0 0 0 0,1 0-1 0 0,0 0 1 0 0,0 0 0 0 0,0 0 0 0 0,0 0 0 0 0,0 0 0 0 0,-1-1 0 0 0,1 1 0 0 0,0 0 0 0 0,0 0 0 0 0,0-1 0 0 0,-1 1 0 0 0,1-1 0 0 0,1 0 0 0 0,4-3 124 0 0,-1-1 0 0 0,1 0-1 0 0,5-7 1 0 0,-9 11-115 0 0,4-7 102 0 0,0 1 0 0 0,0-1 0 0 0,-1-1-1 0 0,0 1 1 0 0,0-1 0 0 0,4-12 0 0 0,17-58 208 0 0,-24 72-332 0 0,3-11 25 0 0,-1-1 1 0 0,3-31-1 0 0,-7 48 39 0 0,-11 11 197 0 0,6-4-228 0 0,1 0-1 0 0,0 1 1 0 0,0-1-1 0 0,0 1 1 0 0,1 0-1 0 0,-3 7 1 0 0,-14 42-46 0 0,12-34 18 0 0,-44 142 160 0 0,43-127-50 0 0,1 0 1 0 0,-4 59-1 0 0,12-88-83 0 0,0 1 0 0 0,0-1 1 0 0,1 0-1 0 0,-1 1 0 0 0,5 12 0 0 0,-5-20-33 0 0,1 1 0 0 0,-1-1 0 0 0,0 1 0 0 0,1-1 0 0 0,-1 0 0 0 0,1 1 0 0 0,-1-1 0 0 0,1 0 0 0 0,-1 0-1 0 0,1 1 1 0 0,0-1 0 0 0,-1 0 0 0 0,1 0 0 0 0,-1 0 0 0 0,1 0 0 0 0,-1 0 0 0 0,1 0 0 0 0,0 0 0 0 0,-1 0 0 0 0,1 0 0 0 0,-1 0-1 0 0,1 0 1 0 0,-1 0 0 0 0,1 0 0 0 0,0-1 0 0 0,0 1 5 0 0,2 0-3 0 0,1-1-1 0 0,-1 0 1 0 0,0 0-1 0 0,0-1 1 0 0,0 1-1 0 0,0-1 0 0 0,0 1 1 0 0,0-1-1 0 0,0 0 1 0 0,-1 0-1 0 0,1 0 1 0 0,0 0-1 0 0,-1-1 1 0 0,0 1-1 0 0,3-4 1 0 0,4-5 15 0 0,-1-1 0 0 0,8-13 0 0 0,-14 21-20 0 0,157-243-4111 0 0,-137 213 3744 0 0,-12 21-628 0 0,-1 2-12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1 919 0 0,'-1'2'8803'0'0,"-14"28"-3642"0"0,13-29-4762 0 0,1 2-228 0 0,-55 103 299 0 0,41-78-104 0 0,-3 11 24 0 0,10-19-289 0 0,2 1 0 0 0,0 1 0 0 0,2-1 0 0 0,0 1 0 0 0,0 27 0 0 0,3-33-91 0 0,6-4-31 0 0,-4-11 8 0 0,-1 0 0 0 0,1 0 1 0 0,0-1-1 0 0,0 1 0 0 0,-1 0 0 0 0,1-1 1 0 0,0 1-1 0 0,0-1 0 0 0,0 1 0 0 0,0-1 1 0 0,0 1-1 0 0,-1-1 0 0 0,1 0 0 0 0,0 1 1 0 0,0-1-1 0 0,0 0 0 0 0,0 0 0 0 0,0 0 1 0 0,2 0-1 0 0,0 0 1 0 0,-1 0 0 0 0,1 0-1 0 0,-1-1 1 0 0,1 0 0 0 0,0 1 0 0 0,-1-1 0 0 0,4-2-1 0 0,2-1-17 0 0,0 0-1 0 0,0-1 1 0 0,11-8-1 0 0,49-48 38 0 0,-50 42 1 0 0,2 1 0 0 0,0 1 1 0 0,1 1-1 0 0,28-16 0 0 0,-45 31-6 0 0,0-1 0 0 0,0 0 0 0 0,0 1 1 0 0,0 0-1 0 0,1 0 0 0 0,-1 0 0 0 0,0 0 0 0 0,8 1 0 0 0,-10 0 94 0 0,8 8 157 0 0,-9-6-239 0 0,0-1 0 0 0,0 0 1 0 0,0 1-1 0 0,-1-1 0 0 0,1 1 0 0 0,0-1 0 0 0,-1 1 0 0 0,1-1 0 0 0,-1 1 0 0 0,0 0 0 0 0,1-1 0 0 0,-1 1 0 0 0,0 0 1 0 0,0-1-1 0 0,0 1 0 0 0,0 0 0 0 0,0-1 0 0 0,0 1 0 0 0,-1 2 0 0 0,-1 4 41 0 0,-1 0-1 0 0,-5 13 1 0 0,5-14-27 0 0,-15 35 9 0 0,-3-1 1 0 0,-1-2 0 0 0,-41 58-1 0 0,56-87-131 0 0,-1-1 0 0 0,0 0 0 0 0,-10 10 0 0 0,16-18-59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0,'0'2'4642'0'0,"7"34"2522"0"0,-1-28-5279 0 0,-1-4-2233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208 416 6447 0 0,'1'2'3610'0'0,"5"4"-2056"0"0,-3-2-408 0 0,1 0-1 0 0,-1 1 1 0 0,0 0 0 0 0,4 6-1 0 0,-7-9-695 0 0,-3 13 818 0 0,3-13-1220 0 0,0-1 1 0 0,0 1-1 0 0,0-1 1 0 0,-1 1-1 0 0,1-1 1 0 0,0 1-1 0 0,-1-1 1 0 0,1 0 0 0 0,-1 1-1 0 0,1-1 1 0 0,-2 2-1 0 0,-1 0 29 0 0,1 0-1 0 0,-1 0 1 0 0,0-1-1 0 0,-1 1 1 0 0,1-1-1 0 0,0 0 1 0 0,-1 0-1 0 0,1 0 1 0 0,-1 0-1 0 0,1 0 1 0 0,-7 1 0 0 0,-7 2-31 0 0,-23 3 0 0 0,17-3 18 0 0,15-3-47 0 0,1-1 1 0 0,0 0-1 0 0,-1 0 1 0 0,1-1-1 0 0,-1 1 1 0 0,-13-3 0 0 0,19 2-22 0 0,1 0 0 0 0,-1-1 1 0 0,0 1-1 0 0,1-1 0 0 0,-1 1 1 0 0,0-1-1 0 0,1 0 0 0 0,-1 0 1 0 0,1 1-1 0 0,-1-1 1 0 0,1 0-1 0 0,0 0 0 0 0,-1 0 1 0 0,1-1-1 0 0,0 1 0 0 0,0 0 1 0 0,0 0-1 0 0,0-1 1 0 0,0 1-1 0 0,0-1 0 0 0,0 1 1 0 0,0-1-1 0 0,0 1 0 0 0,1-1 1 0 0,-1 1-1 0 0,1-1 1 0 0,-1 0-1 0 0,1 1 0 0 0,-1-1 1 0 0,1 0-1 0 0,0 0 0 0 0,0 1 1 0 0,0-1-1 0 0,0 0 1 0 0,1-2-1 0 0,2-18-238 0 0,1 1 0 0 0,0 0-1 0 0,2 0 1 0 0,12-29 0 0 0,50-104-38 0 0,3 39 311 0 0,-54 88 66 0 0,-13 21-63 0 0,0 0-1 0 0,0 0 0 0 0,1 0 1 0 0,0 1-1 0 0,0-1 0 0 0,1 1 1 0 0,-1 0-1 0 0,1 1 0 0 0,0 0 1 0 0,7-5-1 0 0,-11 9 42 0 0,8 8 99 0 0,-6-4-140 0 0,0 1 0 0 0,-1-1 0 0 0,0 1-1 0 0,0 0 1 0 0,0-1 0 0 0,-1 1 0 0 0,0 0 0 0 0,0 1 0 0 0,0-1-1 0 0,0 0 1 0 0,1 10 0 0 0,-2-6 11 0 0,0 0 0 0 0,0 0 0 0 0,-1 1 0 0 0,0-1-1 0 0,-1 0 1 0 0,-1 11 0 0 0,0-14-30 0 0,1 1 0 0 0,0-1 0 0 0,0 1-1 0 0,1-1 1 0 0,0 1 0 0 0,0-1 0 0 0,2 9 0 0 0,0 13-66 0 0,0-21 43 0 0,-2-5 13 0 0,0 1-1 0 0,0-1 1 0 0,0 1-1 0 0,0 0 1 0 0,0-1-1 0 0,0 1 1 0 0,0-1-1 0 0,-1 1 1 0 0,1 0-1 0 0,-2 2 1 0 0,0 2-70 0 0,0-1 0 0 0,-1 1 0 0 0,0-1 1 0 0,0 0-1 0 0,0 1 0 0 0,-1-1 1 0 0,0-1-1 0 0,0 1 0 0 0,0 0 0 0 0,-1-1 1 0 0,0 0-1 0 0,-5 4 0 0 0,-7 5-301 0 0,-1-1 0 0 0,-28 16 0 0 0,34-22 212 0 0,11-6-87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5983 0 0,'-8'-42'6418'0'0,"8"36"-1276"0"0,-8 69-4584 0 0,3 122 0 0 0,1-41 80 0 0,0 4-88 0 0,5-141-574 0 0,-1 0-1 0 0,1 0 1 0 0,0 0 0 0 0,0 0-1 0 0,1-1 1 0 0,0 1 0 0 0,0 0-1 0 0,6 11 1 0 0,-5-14 0 0 0,-1 0 1 0 0,1 0 0 0 0,0 0-1 0 0,1 0 1 0 0,-1 0 0 0 0,1-1-1 0 0,-1 0 1 0 0,1 1-1 0 0,0-1 1 0 0,0-1 0 0 0,0 1-1 0 0,1-1 1 0 0,4 3 0 0 0,-8-4-111 0 0,1-1 1 0 0,-1 1 0 0 0,0-1-1 0 0,1 0 1 0 0,-1 1 0 0 0,0-1-1 0 0,1 0 1 0 0,-1 0 0 0 0,0 0-1 0 0,1 0 1 0 0,-1 0 0 0 0,0 0-1 0 0,1 0 1 0 0,-1 0 0 0 0,2-1-1 0 0,-2 1-424 0 0,7-4-2946 0 0,-6 3 3157 0 0,0-1 1 0 0,0 1-1 0 0,0-1 1 0 0,0 0-1 0 0,0 0 1 0 0,3-4-1 0 0,-4 5-445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13735 0 0,'0'0'1488'0'0,"-2"10"-1488"0"0,2 1 864 0 0,-1-3 3008 0 0,2 1-3240 0 0,9-12-5144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6015 0 0,'0'0'2502'0'0,"0"2"-1474"0"0,-1 8-563 0 0,-1-1 1 0 0,0 1 0 0 0,-1-1-1 0 0,0 0 1 0 0,0 0-1 0 0,-1 0 1 0 0,0 0 0 0 0,-7 9-1 0 0,-5 15 135 0 0,2-2-308 0 0,2 0 0 0 0,1 1 0 0 0,2 0 0 0 0,1 0 0 0 0,-6 53 0 0 0,13-45 328 0 0,1-40-615 0 0,1 1 0 0 0,-1-1 0 0 0,0 0 0 0 0,1 0 0 0 0,-1 0 0 0 0,0 0 0 0 0,0 0 0 0 0,1 0 0 0 0,-1 0-1 0 0,0 0 1 0 0,1 0 0 0 0,-1 0 0 0 0,0 0 0 0 0,0 0 0 0 0,1 0 0 0 0,-1 0 0 0 0,0 0 0 0 0,1 0 0 0 0,-1 0 0 0 0,0 0 0 0 0,0 0 0 0 0,1 0-1 0 0,-1-1 1 0 0,0 1 0 0 0,0 0 0 0 0,1 0 0 0 0,-1 0 0 0 0,0 0 0 0 0,1-1 0 0 0,9-4 34 0 0,-10 5-46 0 0,6-4 7 0 0,-4 3 0 0 0,-1 0 0 0 0,1-1 0 0 0,0 1 0 0 0,0-1 0 0 0,-1 1 0 0 0,1-1 0 0 0,-1 0 0 0 0,1 0 0 0 0,-1 0 0 0 0,0 0 0 0 0,2-2 0 0 0,10-15 0 0 0,2 2 0 0 0,-2 4 0 0 0,-7 12 0 0 0,-3 1 0 0 0,40-12 0 0 0,-16 4 0 0 0,26-11 0 0 0,-40 13 0 0 0,0 0 11 0 0,-2 1 48 0 0,-2-1 39 0 0,-7 5 630 0 0,1 14-552 0 0,-3-8-146 0 0,0-1 0 0 0,0 1-1 0 0,-1-1 1 0 0,0 0-1 0 0,1 1 1 0 0,-1-1 0 0 0,-1 0-1 0 0,-2 8 1 0 0,-19 35 64 0 0,15-33-73 0 0,-22 41 59 0 0,-18 35-22 0 0,38-66-30 0 0,-24 35 1 0 0,6-11 12 0 0,27-46-136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4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 7167 0 0,'0'0'331'0'0,"0"0"-10"0"0,-2-1-209 0 0,-25-4 1582 0 0,25 5-1616 0 0,0 0 524 0 0,2 0-129 0 0,-3-1-206 0 0,1 1 1 0 0,-1 0-1 0 0,1-1 0 0 0,0 1 1 0 0,-1 0-1 0 0,1 0 0 0 0,0 1 1 0 0,-1-1-1 0 0,-4 2 0 0 0,5-2-296 0 0,1 0 245 0 0,1 0-7 0 0,-2 1 2 0 0,-1 0-149 0 0,1 0 6 0 0,0 0 0 0 0,0-1 0 0 0,1 1 1 0 0,-1 0-1 0 0,0 0 0 0 0,1 0 0 0 0,-1 0 0 0 0,1 1 0 0 0,-1-1 0 0 0,1 0 0 0 0,-1 1 0 0 0,1-1 0 0 0,0 1 0 0 0,0-1 0 0 0,0 1 1 0 0,0 0-1 0 0,0-1 0 0 0,0 1 0 0 0,0 0 0 0 0,0 2 0 0 0,-4 8-43 0 0,2-2-1 0 0,3-8 92 0 0,-4 12 702 0 0,3-12-810 0 0,-4 14 70 0 0,4-14-19 0 0,-2 13 60 0 0,2 7-45 0 0,1-17-74 0 0,0-2 0 0 0,0-1 0 0 0,1 1 0 0 0,-1-1 0 0 0,0 1 0 0 0,1-1 0 0 0,0 1 0 0 0,0-1 0 0 0,-1 0 0 0 0,1 1 0 0 0,1-1 0 0 0,1 3 0 0 0,5 12 26 0 0,-4-14-10 0 0,-1-1-4 0 0,1 2 30 0 0,0 0 0 0 0,0 0 0 0 0,0 0 0 0 0,0-1 0 0 0,1 0 0 0 0,6 4 0 0 0,-10-6-13 0 0,1 0-1 0 0,0-1 1 0 0,0 1 0 0 0,0 0-1 0 0,0-1 1 0 0,1 1-1 0 0,-1-1 1 0 0,0 0-1 0 0,0 1 1 0 0,0-1-1 0 0,0 0 1 0 0,0-1 0 0 0,0 1-1 0 0,1 0 1 0 0,-1 0-1 0 0,0-1 1 0 0,0 1-1 0 0,2-2 1 0 0,5 0 122 0 0,-1-1 0 0 0,1 2 0 0 0,-1-1 0 0 0,1 1 0 0 0,0 1 1 0 0,15 0-1 0 0,15-1 244 0 0,44-11 271 0 0,-53 7-482 0 0,1 1-1 0 0,31-1 0 0 0,11 8-74 0 0,-45-1-10 0 0,0-1 1 0 0,0-1-1 0 0,32-5 1 0 0,-40 2 54 0 0,-1-2 0 0 0,1 0 0 0 0,-1-1 1 0 0,0-1-1 0 0,-1-1 0 0 0,0 0 0 0 0,31-21 0 0 0,-40 23-201 0 0,-2 0-1 0 0,1 0 1 0 0,-1-1-1 0 0,8-8 1 0 0,-14 13-121 0 0,-1 2-7 0 0,0 0-6 0 0,0 0-23 0 0,0 0-11 0 0,0 0-1 0 0,0 0 159 0 0,0 0-1 0 0,0 0 1 0 0,1 0 0 0 0,-1 0-1 0 0,0-1 1 0 0,1 1 0 0 0,-1 0-1 0 0,0 0 1 0 0,1 0-1 0 0,-1 0 1 0 0,0 0 0 0 0,1 0-1 0 0,-1 0 1 0 0,0 0 0 0 0,1 0-1 0 0,-1 0 1 0 0,1 0-1 0 0,-1 0 1 0 0,0 0 0 0 0,1 0-1 0 0,-1 0 1 0 0,0 1 0 0 0,1-1-1 0 0,-1 0 1 0 0,0 0-1 0 0,1 0 1 0 0,-1 0 0 0 0,0 1-1 0 0,0-1 1 0 0,1 0 0 0 0,-1 0-1 0 0,1 1 1 0 0,4 35-2076 0 0,-3-15-3953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3679 0 0,'0'0'12442'0'0,"-2"1"-12074"0"0,-2 1-246 0 0,-19 14 458 0 0,13-9-516 0 0,-35 18 64 0 0,39-21-118 0 0,0 1-1 0 0,0 0 1 0 0,1 0-1 0 0,0 1 0 0 0,0-1 1 0 0,0 1-1 0 0,0 1 1 0 0,1-1-1 0 0,-4 8 1 0 0,-5 11 59 0 0,-10 29 0 0 0,16-35-52 0 0,0-2 1 0 0,1 0 1 0 0,1 0 0 0 0,1 0 0 0 0,-4 26 0 0 0,8-42-19 0 0,0 0 0 0 0,0 0 0 0 0,0 0 0 0 0,0 0 0 0 0,0 0 0 0 0,0 0 0 0 0,0 0 0 0 0,0-1 0 0 0,1 1 0 0 0,-1 0 0 0 0,0 0 0 0 0,0 0 0 0 0,1 1 0 0 0,0-1 3 0 0,0 0 0 0 0,-1 0 0 0 0,1 0 0 0 0,0 0 0 0 0,0-1 0 0 0,0 1 0 0 0,0 0-1 0 0,0 0 1 0 0,0-1 0 0 0,0 1 0 0 0,0-1 0 0 0,0 1 0 0 0,0-1 0 0 0,1 1 0 0 0,-1-1 0 0 0,0 0-1 0 0,0 1 1 0 0,0-1 0 0 0,0 0 0 0 0,1 0 0 0 0,-1 0 0 0 0,0 0 0 0 0,0 0 0 0 0,1 0 0 0 0,-1 0 0 0 0,0 0-1 0 0,0-1 1 0 0,2 1 0 0 0,0-1 4 0 0,-1 0 0 0 0,1 0 0 0 0,0 0 0 0 0,-1-1 0 0 0,1 1 0 0 0,-1-1 0 0 0,1 1 0 0 0,-1-1 0 0 0,1 0 0 0 0,-1 0 0 0 0,2-2 0 0 0,22-26-47 0 0,-2-1 0 0 0,30-49 0 0 0,-49 70-1016 0 0,-10 16 850 0 0,-9 17 322 0 0,6-7 40 0 0,7-14-227 0 0,0 0 1 0 0,0 1-1 0 0,0-1 1 0 0,0 0-1 0 0,0 1 0 0 0,0-1 1 0 0,0 1-1 0 0,1-1 1 0 0,0 1-1 0 0,-1-1 1 0 0,1 4-1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3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2 301 6911 0 0,'0'0'528'0'0,"0"3"-160"0"0,3 21 5540 0 0,-2-21-5473 0 0,-2-27 1195 0 0,-3-53-892 0 0,5 66 338 0 0,1 10-1001 0 0,4-2 10 0 0,-2 1-26 0 0,7 0-37 0 0,-11 2-20 0 0,1 0 1 0 0,-1 0-1 0 0,0 0 0 0 0,1-1 0 0 0,-1 1 0 0 0,0 0 0 0 0,1 0 1 0 0,-1 0-1 0 0,1 0 0 0 0,-1 0 0 0 0,0 0 0 0 0,1 0 0 0 0,-1 0 1 0 0,0 0-1 0 0,1 0 0 0 0,-1 0 0 0 0,1 0 0 0 0,-1 0 0 0 0,0 1 1 0 0,1-1-1 0 0,-1 0 0 0 0,0 0 0 0 0,1 0 0 0 0,-1 0 0 0 0,0 1 1 0 0,1-1-1 0 0,0 1 3 0 0,0 0 1 0 0,0-1-1 0 0,0 1 1 0 0,0-1-1 0 0,0 1 0 0 0,0-1 1 0 0,0 1-1 0 0,0-1 1 0 0,1 0-1 0 0,-1 1 1 0 0,0-1-1 0 0,0 0 0 0 0,1 0 1 0 0,2 0 37 0 0,2-2-22 0 0,-5 1-10 0 0,1 0 0 0 0,-1-1 0 0 0,0 1 0 0 0,1-1 1 0 0,-1 1-1 0 0,0-1 0 0 0,0 1 0 0 0,0-1 0 0 0,0 1 0 0 0,-1-1 1 0 0,1 0-1 0 0,0 0 0 0 0,-1 1 0 0 0,1-1 0 0 0,-1 0 0 0 0,1 0 0 0 0,-1-2 1 0 0,0 4-8 0 0,4-33 261 0 0,-3 23-259 0 0,0 0 0 0 0,1 1 0 0 0,0-1 0 0 0,0 0 0 0 0,1 1 0 0 0,6-14 0 0 0,-4 13-69 0 0,0 3 39 0 0,-2 5-24 0 0,36-21-273 0 0,-37 22 192 0 0,0-1-93 0 0,-2 2 249 0 0,0 0 1 0 0,0 0-1 0 0,1 0 0 0 0,-1-1 0 0 0,0 1 0 0 0,1 0 1 0 0,-1 0-1 0 0,0 0 0 0 0,1 0 0 0 0,-1 0 0 0 0,1-1 1 0 0,-1 1-1 0 0,0 0 0 0 0,1 0 0 0 0,-1 0 0 0 0,0 0 0 0 0,1 0 1 0 0,-1 0-1 0 0,0 0 0 0 0,1 0 0 0 0,-1 0 0 0 0,1 1 1 0 0,-1-1-1 0 0,0 0 0 0 0,1 0 0 0 0,-1 0 0 0 0,1 1 1 0 0,7 8 509 0 0,-8-9-542 0 0,28 45 1071 0 0,-20-30-872 0 0,2 0-1 0 0,10 13 0 0 0,-18-24-191 0 0,14 8 71 0 0,-5-8-46 0 0,-10-4-36 0 0,0-1 1 0 0,0 1 0 0 0,1-1 0 0 0,-1 1 0 0 0,0-1-1 0 0,0 1 1 0 0,0-1 0 0 0,0 0 0 0 0,0 1 0 0 0,1-1-1 0 0,-1 0 1 0 0,-1 0 0 0 0,1 0 0 0 0,0 0 0 0 0,0 0 0 0 0,0 0-1 0 0,0 0 1 0 0,-1 0 0 0 0,1 0 0 0 0,1-2 0 0 0,9-28-419 0 0,-9 27 348 0 0,18-79-3409 0 0,-16 61 1912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0,'0'0'6088'0'0,"2"2"-5286"0"0,3 3-590 0 0,-1 0-1 0 0,0 0 1 0 0,-1 1 0 0 0,1 0 0 0 0,-1-1 0 0 0,-1 1 0 0 0,1 0 0 0 0,-1 1 0 0 0,0-1 0 0 0,0 0-1 0 0,2 12 1 0 0,-1 10 423 0 0,1 42-1 0 0,-3-42-295 0 0,6 82 972 0 0,40 212 0 0 0,-41-295-1679 0 0,-1 1 0 0 0,-1-1 0 0 0,-2 1 0 0 0,-1-1 1 0 0,-3 38-1 0 0,2-63-55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30 446 12207 0 0,'0'0'562'0'0,"-2"-1"-18"0"0,-8-1-351 0 0,0-3-117 0 0,9 4-33 0 0,0-1-1 0 0,0 1 1 0 0,0 0 0 0 0,1-1-1 0 0,-1 1 1 0 0,1-1 0 0 0,-1 1-1 0 0,1-1 1 0 0,-1 0 0 0 0,1 1-1 0 0,0-1 1 0 0,0 1-1 0 0,0-1 1 0 0,0 1 0 0 0,0-1-1 0 0,0 0 1 0 0,0 1 0 0 0,1-1-1 0 0,-1-1 1 0 0,11-33 502 0 0,-9 30-571 0 0,62-169-1033 0 0,-53 140 978 0 0,-8 23 363 0 0,1 0 0 0 0,-1 1 0 0 0,2 0 0 0 0,0-1 0 0 0,0 1-1 0 0,1 1 1 0 0,0-1 0 0 0,12-14 0 0 0,-13 19 44 0 0,0 0 1 0 0,0 1-1 0 0,1 0 0 0 0,10-7 0 0 0,-13 11-238 0 0,-1 0 0 0 0,0 0 1 0 0,1 1-1 0 0,-1-1 0 0 0,1 1 0 0 0,-1 0 1 0 0,0 0-1 0 0,1 0 0 0 0,-1 0 0 0 0,1 0 1 0 0,-1 0-1 0 0,5 2 0 0 0,-3-1 62 0 0,-1-1-80 0 0,0 1 0 0 0,0 0 0 0 0,1 0-1 0 0,-1 0 1 0 0,0 1 0 0 0,0-1 0 0 0,0 1-1 0 0,0 0 1 0 0,-1 0 0 0 0,1 0 0 0 0,0 0-1 0 0,-1 0 1 0 0,1 1 0 0 0,-1-1 0 0 0,0 1-1 0 0,0-1 1 0 0,0 1 0 0 0,0 0 0 0 0,0 0 0 0 0,-1 0-1 0 0,1 0 1 0 0,-1 0 0 0 0,0 0 0 0 0,0 0-1 0 0,1 4 1 0 0,0 3-12 0 0,0 0-1 0 0,0 1 0 0 0,-1-1 1 0 0,0 1-1 0 0,-1 0 1 0 0,-2 18-1 0 0,-1-8-57 0 0,0-1 0 0 0,-2 0 0 0 0,-1 0 0 0 0,0-1 0 0 0,-1 1 0 0 0,-1-1 0 0 0,-1-1 0 0 0,-1 0 0 0 0,0 0 0 0 0,-1-1 0 0 0,-1 0 0 0 0,-19 20 0 0 0,23-29-14 0 0,6-4-4 0 0,-1 0-1 0 0,0-1 1 0 0,-1 0-1 0 0,1 0 1 0 0,-1 0-1 0 0,1 0 1 0 0,-1 0 0 0 0,-5 2-1 0 0,7-4-575 0 0,1-1 229 0 0,-1-1 0 0 0,1 1 0 0 0,0-1 0 0 0,0 0 0 0 0,0 1 0 0 0,0-1 0 0 0,0 0 0 0 0,0 0 0 0 0,0 1 0 0 0,1-1 1 0 0,-1 0-1 0 0,0 0 0 0 0,0 0 0 0 0,1 0 0 0 0,-1 0 0 0 0,0 0 0 0 0,1-1 0 0 0,-2-1 0 0 0,-3-12-5591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0,'0'0'612'0'0,"0"1"-14"0"0,12 320 4993 0 0,-3-152-5488 0 0,-7-122-230 0 0,1 53-873 0 0,-3-82 794 0 0,-2-1 0 0 0,0 1 0 0 0,-7 28 1 0 0,8-44 14 0 0,0 1 293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3679 0 0,'1'0'2842'0'0,"5"0"-1925"0"0,-1 0-1 0 0,0-1 1 0 0,1 0 0 0 0,-1 0 0 0 0,0 0-1 0 0,0 0 1 0 0,0-1 0 0 0,6-3 0 0 0,-4 1-505 0 0,0 0 0 0 0,0 0-1 0 0,-1 0 1 0 0,12-11 0 0 0,0-3-685 0 0,-1-1 1 0 0,22-34-1 0 0,-9 13 3787 0 0,-25 33-3107 0 0,-1 0 0 0 0,0 0 0 0 0,4-8 0 0 0,2-5-128 0 0,-8 17-236 0 0,3-16-34 0 0,-5 15-24 0 0,1 3-59 0 0,-3 1-526 0 0,1 0 589 0 0,0 0 0 0 0,0 1-1 0 0,-1-1 1 0 0,1 0 0 0 0,0 1-1 0 0,0-1 1 0 0,0 1-1 0 0,0-1 1 0 0,-1 1 0 0 0,1 0-1 0 0,0-1 1 0 0,0 1 0 0 0,0 0-1 0 0,0 0 1 0 0,1 0 0 0 0,-1 0-1 0 0,0 0 1 0 0,0 0 0 0 0,0 0-1 0 0,1 0 1 0 0,-2 2 0 0 0,-1 3 1 0 0,0 1 1 0 0,1-1 0 0 0,-2 8-1 0 0,0-5-26 0 0,-9 32 120 0 0,2-1 1 0 0,1 2-1 0 0,2-1 0 0 0,2 1 1 0 0,2 1-1 0 0,2-1 0 0 0,3 50 1 0 0,5-51-74 0 0,-5-38-11 0 0,0 0 0 0 0,0 0 0 0 0,0 0 0 0 0,0 0 0 0 0,0 0 0 0 0,1 0-1 0 0,0 0 1 0 0,-1 0 0 0 0,1 0 0 0 0,3 2 0 0 0,-5-4-4 0 0,1-1-1 0 0,0 1 1 0 0,0-1-1 0 0,-1 1 1 0 0,1-1-1 0 0,0 1 1 0 0,0-1 0 0 0,0 1-1 0 0,-1-1 1 0 0,1 0-1 0 0,0 1 1 0 0,0-1-1 0 0,0 0 1 0 0,0 0-1 0 0,0 0 1 0 0,0 0 0 0 0,0 0-1 0 0,0 0 1 0 0,-1 0-1 0 0,1 0 1 0 0,0 0-1 0 0,0 0 1 0 0,0-1-1 0 0,0 1 1 0 0,0 0-1 0 0,0-1 1 0 0,0 1 0 0 0,-1 0-1 0 0,1-1 1 0 0,0 1-1 0 0,0-1 1 0 0,-1 1-1 0 0,2-2 1 0 0,3-2-33 0 0,-1 1 0 0 0,0-1 0 0 0,-1 0 0 0 0,6-7 0 0 0,26-41-1108 0 0,47-92 1 0 0,-67 116 549 0 0,33-68-5086 0 0,-25 50 390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1 499 8287 0 0,'0'0'639'0'0,"1"16"853"0"0,8 20 4572 0 0,-6-29-5749 0 0,0 1 0 0 0,1-1 0 0 0,-1 0 0 0 0,1 1-1 0 0,9 10 1 0 0,-12-17-183 0 0,10-27 128 0 0,-7 5-120 0 0,1-34 1 0 0,-4 39-262 0 0,1 0 0 0 0,0 0 0 0 0,1 0 0 0 0,6-20 0 0 0,-1 9 90 0 0,-5 17 59 0 0,0 0 0 0 0,1 0 1 0 0,0 0-1 0 0,6-12 1 0 0,-7 19-21 0 0,-1 0 0 0 0,0 0 0 0 0,1-1 0 0 0,0 1 0 0 0,-1 1 0 0 0,1-1 0 0 0,0 0 0 0 0,1 1 0 0 0,-1-1 1 0 0,0 1-1 0 0,1 0 0 0 0,-1 0 0 0 0,1 1 0 0 0,0-1 0 0 0,7-2 0 0 0,-9 4-11 0 0,-1-1 0 0 0,1 1 1 0 0,-1 0-1 0 0,1-1 0 0 0,0 1 0 0 0,-1 0 0 0 0,1 0 0 0 0,0 0 0 0 0,-1 0 0 0 0,1 0 1 0 0,-1 1-1 0 0,1-1 0 0 0,0 0 0 0 0,-1 1 0 0 0,1-1 0 0 0,-1 1 0 0 0,1 0 0 0 0,-1-1 0 0 0,1 1 1 0 0,-1 0-1 0 0,0 0 0 0 0,1 0 0 0 0,-1 0 0 0 0,0 0 0 0 0,0 0 0 0 0,1 0 0 0 0,-1 1 1 0 0,0-1-1 0 0,0 0 0 0 0,0 0 0 0 0,-1 1 0 0 0,1-1 0 0 0,0 1 0 0 0,0-1 0 0 0,0 3 0 0 0,2 6-25 0 0,0-1 0 0 0,-1 1-1 0 0,0 1 1 0 0,1 16-1 0 0,0-3 19 0 0,0-9 86 0 0,-2 0 0 0 0,0-1 0 0 0,-1 30 0 0 0,0-35-65 0 0,1-2 6 0 0,-1-6-139 0 0,15-16-488 0 0,-10 2 361 0 0,1-1 0 0 0,-2 0 0 0 0,0-1 0 0 0,4-28 0 0 0,-1 11 134 0 0,6-30 436 0 0,4 1-1 0 0,45-110 1 0 0,-60 166-186 0 0,0 0 1 0 0,0 0 0 0 0,1 0 0 0 0,-1 1 0 0 0,1-1 0 0 0,1 1 0 0 0,-1-1-1 0 0,8-6 1 0 0,-10 10 127 0 0,9-3 388 0 0,-3 5-573 0 0,0 1 1 0 0,0 0-1 0 0,-1 0 1 0 0,1 1 0 0 0,0 0-1 0 0,-1 0 1 0 0,9 7 0 0 0,-10-8-24 0 0,-1 2 0 0 0,0-1 1 0 0,0 0-1 0 0,0 1 1 0 0,0 0-1 0 0,-1-1 1 0 0,0 2-1 0 0,0-1 1 0 0,0 0-1 0 0,0 1 1 0 0,3 6-1 0 0,2 10-4 0 0,-1 0 0 0 0,6 35 1 0 0,-12-54-288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96 177 5527 0 0,'0'0'11580'0'0,"1"1"-10498"0"0,0 0-1038 0 0,0 0 1 0 0,1-1 0 0 0,-1 1-1 0 0,0-1 1 0 0,0 1 0 0 0,0-1-1 0 0,0 0 1 0 0,0 1 0 0 0,0-1 0 0 0,1 0-1 0 0,-1 0 1 0 0,0 0 0 0 0,0 0-1 0 0,0 0 1 0 0,1 0 0 0 0,-1 0-1 0 0,0 0 1 0 0,0-1 0 0 0,3 0 0 0 0,-2 0-32 0 0,1 0 0 0 0,0 0 1 0 0,-1-1-1 0 0,1 0 0 0 0,-1 1 1 0 0,1-1-1 0 0,3-4 0 0 0,1-1-126 0 0,-1 0-1 0 0,-1 0 1 0 0,1-1-1 0 0,6-13 1 0 0,-5 6 23 0 0,-1-1 1 0 0,0 0-1 0 0,-2 0 1 0 0,0 0-1 0 0,3-18 1 0 0,-7 33 30 0 0,-18 14-112 0 0,9-5 150 0 0,0 1 0 0 0,1 0 0 0 0,0 0 0 0 0,1 1 0 0 0,-9 14 0 0 0,-26 57-1 0 0,23-44 26 0 0,5-7 83 0 0,0 0 0 0 0,2 1-1 0 0,1 0 1 0 0,1 1 0 0 0,-9 62-1 0 0,18-92 34 0 0,3-1 0 0 0,0 0-102 0 0,0 0 0 0 0,0-1 0 0 0,0 1 0 0 0,0-1-1 0 0,0 1 1 0 0,0-1 0 0 0,1 0 0 0 0,-1 0 0 0 0,0 0 0 0 0,0 0-1 0 0,0 0 1 0 0,1 0 0 0 0,-1 0 0 0 0,0-1 0 0 0,0 1 0 0 0,0-1-1 0 0,0 0 1 0 0,0 0 0 0 0,0 0 0 0 0,0 0 0 0 0,0 0 0 0 0,0 0-1 0 0,-1 0 1 0 0,4-3 0 0 0,4-4-218 0 0,0 0 0 0 0,-1 0 0 0 0,11-15 0 0 0,-8 10-494 0 0,6-8-3586 0 0,1-1-1376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3 455 9503 0 0,'0'0'432'0'0,"-1"2"-5"0"0,0 25 2850 0 0,3-27-3141 0 0,0 0-1 0 0,0-1 1 0 0,0 1-1 0 0,0-1 1 0 0,0 1-1 0 0,0-1 1 0 0,0 1 0 0 0,0-1-1 0 0,0 0 1 0 0,-1 0-1 0 0,1 0 1 0 0,0 0-1 0 0,0-1 1 0 0,-1 1-1 0 0,1 0 1 0 0,-1-1-1 0 0,1 1 1 0 0,-1-1-1 0 0,0 1 1 0 0,1-1-1 0 0,0-2 1 0 0,0 1 35 0 0,0-1 0 0 0,0 1 0 0 0,-1 0 0 0 0,0-1 1 0 0,1 1-1 0 0,-1-1 0 0 0,0 1 0 0 0,-1-1 0 0 0,1 0 0 0 0,-1-4 0 0 0,0 6 109 0 0,0 1-16 0 0,-20-32-28 0 0,16 28-189 0 0,0-1 0 0 0,1 0 0 0 0,0 0 0 0 0,-1 0 0 0 0,2 0 0 0 0,-1 0 0 0 0,1 0 0 0 0,0-1-1 0 0,0 1 1 0 0,-1-14 0 0 0,3 5-87 0 0,1 1-1 0 0,0 0 1 0 0,1-1 0 0 0,5-17-1 0 0,19-54-197 0 0,-23 75 240 0 0,2 1 0 0 0,-1 0-1 0 0,1 0 1 0 0,1 0 0 0 0,6-8-1 0 0,-9 14 87 0 0,0 0-1 0 0,0 0 0 0 0,0 0 0 0 0,1 1 1 0 0,0-1-1 0 0,0 1 0 0 0,0 0 1 0 0,0 0-1 0 0,0 1 0 0 0,1-1 0 0 0,-1 1 1 0 0,1 0-1 0 0,5-2 0 0 0,1 1 40 0 0,0 1 0 0 0,0 0 0 0 0,0 0 0 0 0,0 1-1 0 0,0 0 1 0 0,14 1 0 0 0,-22 1-115 0 0,1-1 0 0 0,0 1 0 0 0,-1-1 0 0 0,1 1 0 0 0,-1 0 0 0 0,1 0 0 0 0,-1 0 0 0 0,1 1 0 0 0,-1-1 0 0 0,0 1 0 0 0,0 0 0 0 0,0 0 0 0 0,0 0 0 0 0,0 0 0 0 0,0 1 0 0 0,-1-1 0 0 0,1 1 0 0 0,-1-1 0 0 0,1 1 0 0 0,-1 0 0 0 0,0 0 0 0 0,0 0 0 0 0,2 4 0 0 0,-3-4 6 0 0,0 0 0 0 0,0-1 0 0 0,-1 1 0 0 0,1 0 0 0 0,0 0 0 0 0,-1 0 0 0 0,0 0 0 0 0,0 0 0 0 0,0 0 0 0 0,0 1 0 0 0,0-1 0 0 0,-1 0 0 0 0,1 0 0 0 0,-1 0 0 0 0,-1 4 0 0 0,-2 4 125 0 0,-1 0 0 0 0,-11 18 0 0 0,0 0-28 0 0,-10 26-205 0 0,-17 37-204 0 0,30-65-480 0 0,13-26 322 0 0,2-13-2846 0 0,2-5 2038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3223 0 0,'0'2'240'0'0,"-13"31"4796"0"0,-11 42 0 0 0,20-58-4216 0 0,1 0 0 0 0,1 0-1 0 0,0 1 1 0 0,1 28 0 0 0,8 86 1935 0 0,5 207 122 0 0,-12-275-3142 0 0,-3-1 0 0 0,-3 0 1 0 0,-21 98-1 0 0,23-148 58 0 0,3-9 53 0 0,-1 0 0 0 0,1 1 1 0 0,0 0-1 0 0,1-1 0 0 0,-1 10 1 0 0,13-28-1582 0 0,-7 10 1350 0 0,5-10-398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4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13015 0 0,'0'0'596'0'0,"0"0"-13"0"0,-1 2-376 0 0,0 7-48 0 0,0-1 0 0 0,-1 0 0 0 0,-3 10 1 0 0,-2 12 867 0 0,4-10-981 0 0,3-18 116 0 0,0-2 36 0 0,0 0 2 0 0,2 0-33 0 0,0 1-190 0 0,1 0 0 0 0,-1 0 0 0 0,0 0 1 0 0,1-1-1 0 0,-1 1 0 0 0,1-1 0 0 0,0 1 0 0 0,-1-1 0 0 0,1 0 0 0 0,-1 0 1 0 0,1 0-1 0 0,-1-1 0 0 0,1 1 0 0 0,-1-1 0 0 0,5-1 0 0 0,0 1-72 0 0,-4-1 63 0 0,19-1-204 0 0,-9 3 219 0 0,0 0 1 0 0,0 1-1 0 0,0 1 1 0 0,0 1 0 0 0,23 6-1 0 0,-15-3 128 0 0,-10-3-43 0 0,1 1 0 0 0,-1 1 0 0 0,17 10 0 0 0,-18-10-20 0 0,0 0 0 0 0,1 0-1 0 0,-1-1 1 0 0,16 5-1 0 0,-17-8-86 0 0,0 0 0 0 0,0-1-1 0 0,-1 0 1 0 0,1 0 0 0 0,0-1-1 0 0,0 0 1 0 0,0-1 0 0 0,0 0-1 0 0,-1 0 1 0 0,1 0 0 0 0,8-5-1 0 0,29-18-2145 0 0,-20 9 489 0 0,-6 6 369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23 467 10591 0 0,'0'0'9447'0'0,"1"2"-9256"0"0,11 30-17 0 0,-2-8-1006 0 0,-1 1 0 0 0,10 43 0 0 0,-21-52-71 0 0</inkml:trace>
  <inkml:trace contextRef="#ctx0" brushRef="#br0" timeOffset="1">1 0 14279 0 0,'0'0'1872'0'0,"9"2"-1512"0"0,3-1 8 0 0,-3 3-7088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 4143 0 0,'0'0'760'0'0,"-8"-13"5746"0"0,8 13-6388 0 0,0 0 0 0 0,0-1 0 0 0,0 1 1 0 0,0 0-1 0 0,0 0 0 0 0,-1 0 1 0 0,1 0-1 0 0,0-1 0 0 0,0 1 0 0 0,0 0 1 0 0,-1 0-1 0 0,1 0 0 0 0,0 0 0 0 0,0 0 1 0 0,-1 0-1 0 0,1 0 0 0 0,0 0 0 0 0,0 0 1 0 0,0-1-1 0 0,-1 1 0 0 0,1 0 0 0 0,0 0 1 0 0,0 0-1 0 0,-1 0 0 0 0,1 0 1 0 0,0 0-1 0 0,0 1 0 0 0,-1-1 0 0 0,1 0 1 0 0,0 0-1 0 0,0 0 0 0 0,-1 0 0 0 0,1 0 1 0 0,0 0-1 0 0,0 0 0 0 0,-1 1 0 0 0,-10 8 814 0 0,-10 19-1857 0 0,20-25 1203 0 0,-13 18-434 0 0,2 1 1 0 0,0 1 0 0 0,2 0 0 0 0,0 1 0 0 0,-7 28 0 0 0,3 2 388 0 0,-8 70 1 0 0,20-115-41 0 0,1-1 0 0 0,1 1 0 0 0,-1 0 0 0 0,2 0 1 0 0,-1 0-1 0 0,1-1 0 0 0,0 1 0 0 0,4 10 0 0 0,-5-18-167 0 0,0-1-1 0 0,0 1 1 0 0,1-1 0 0 0,-1 0-1 0 0,0 1 1 0 0,1-1-1 0 0,-1 0 1 0 0,0 0-1 0 0,1 1 1 0 0,-1-1 0 0 0,1 0-1 0 0,-1 0 1 0 0,0 1-1 0 0,1-1 1 0 0,-1 0-1 0 0,1 0 1 0 0,-1 0 0 0 0,1 0-1 0 0,-1 0 1 0 0,1 1-1 0 0,-1-1 1 0 0,1 0-1 0 0,-1 0 1 0 0,1 0 0 0 0,-1 0-1 0 0,0-1 1 0 0,1 1-1 0 0,-1 0 1 0 0,1 0-1 0 0,-1 0 1 0 0,1 0 0 0 0,-1 0-1 0 0,1-1 1 0 0,14-5 335 0 0,-10 3-246 0 0,0-1-1 0 0,0 0 1 0 0,0 0 0 0 0,-1-1 0 0 0,1 1-1 0 0,7-11 1 0 0,18-33 83 0 0,36-90-131 0 0,-20 38-70 0 0,-41 90 7 0 0,-3 7 11 0 0,0 0 0 0 0,0-1 0 0 0,0 1 0 0 0,-1-1 0 0 0,0 1 0 0 0,1-1 0 0 0,-1-3 0 0 0,-38 118 658 0 0,13-46-2351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6 333 8751 0 0,'0'0'674'0'0,"0"2"-438"0"0,2 6 619 0 0,-1 1 1 0 0,0 0 0 0 0,-1 0 0 0 0,-1 16-1 0 0,-3 4 1989 0 0,3-28-1617 0 0,-1-8-422 0 0,1 3-667 0 0,1 1 0 0 0,0-1-1 0 0,0 0 1 0 0,0 0 0 0 0,1 1-1 0 0,-1-1 1 0 0,1 0 0 0 0,2-5-1 0 0,13-32 560 0 0,-8 21-395 0 0,19-39 135 0 0,51-85 1 0 0,-45 87-306 0 0,-30 50-83 0 0,1 1 0 0 0,0 0 0 0 0,0 0 0 0 0,0 0 0 0 0,1 0 0 0 0,0 0 0 0 0,9-8 0 0 0,-13 14-35 0 0,-1 0 0 0 0,0 0 0 0 0,1 0 0 0 0,-1 0 0 0 0,1 0 0 0 0,-1 0 0 0 0,1 0 0 0 0,-1 0 0 0 0,0 0 0 0 0,1 0 0 0 0,-1 0-1 0 0,1 0 1 0 0,-1 0 0 0 0,0 0 0 0 0,1 0 0 0 0,-1 0 0 0 0,1 1 0 0 0,-1-1 0 0 0,0 0 0 0 0,1 0 0 0 0,-1 1 0 0 0,0-1 0 0 0,1 0-1 0 0,-1 0 1 0 0,0 1 0 0 0,1-1 0 0 0,-1 0 0 0 0,0 1 0 0 0,8 8 137 0 0,-5-3-90 0 0,0 0-1 0 0,0 0 1 0 0,-1 0-1 0 0,1 0 1 0 0,-2 1-1 0 0,3 12 1 0 0,3 44 156 0 0,-6-41-130 0 0,1-4-83 0 0,0 7 207 0 0,8 39 0 0 0,-9-57-285 0 0,0-1-1 0 0,1 0 0 0 0,0 0 1 0 0,1 0-1 0 0,-1 0 1 0 0,1-1-1 0 0,0 1 0 0 0,1-1 1 0 0,-1 1-1 0 0,1-1 0 0 0,8 7 1 0 0,7 1-1923 0 0,2-6-5713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45:4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28 824 5983 0 0,'0'0'1366'0'0,"-1"2"-553"0"0,-14 47 3494 0 0,30-47-3985 0 0,-10-3-83 0 0,-1 0-1 0 0,1 0 0 0 0,0 0 1 0 0,7-3 2055 0 0,-13 7-2071 0 0,-3 8-74 0 0,-1-1 0 0 0,-10 20 0 0 0,-8 15 21 0 0,18-31-154 0 0,1-3-5 0 0,4-9 578 0 0,12-8-153 0 0,-9 4-279 0 0,1 0 1 0 0,-1 1-1 0 0,1 0 0 0 0,0 0 0 0 0,0 0 0 0 0,-1 0 1 0 0,1 0-1 0 0,0 1 0 0 0,7 0 0 0 0,-9 0-139 0 0,0 0 0 0 0,0 1 0 0 0,0-1 0 0 0,0 1 0 0 0,0 0 0 0 0,-1-1 0 0 0,1 1 0 0 0,0 0 0 0 0,0 0 0 0 0,-1 0 0 0 0,1 0 0 0 0,-1 1 0 0 0,1-1 0 0 0,1 2 0 0 0,1 1-15 0 0,-1 0 1 0 0,0 0 0 0 0,0 0-1 0 0,0 1 1 0 0,0-1 0 0 0,0 1-1 0 0,-1-1 1 0 0,2 7 0 0 0,0-2 27 0 0,1 4-21 0 0,-4-8-20 0 0,0-1 1 0 0,1 0-1 0 0,-1 1 0 0 0,1-1 0 0 0,4 5 0 0 0,-3-4-19 0 0,0-2-45 0 0,-2-2 71 0 0,0-1 0 0 0,0 1 1 0 0,0-1-1 0 0,1 1 0 0 0,-1-1 0 0 0,0 0 1 0 0,0 1-1 0 0,0-1 0 0 0,0 0 1 0 0,1 0-1 0 0,-1 0 0 0 0,0 0 1 0 0,0 0-1 0 0,1 0 0 0 0,-1 0 1 0 0,0 0-1 0 0,0 0 0 0 0,0 0 1 0 0,1-1-1 0 0,-1 1 0 0 0,0-1 1 0 0,0 1-1 0 0,1-1 0 0 0,2-1-2 0 0,9-4 4 0 0,-1 1 0 0 0,0-2 0 0 0,16-11-1 0 0,14-7 239 0 0,-16 17-54 0 0,-13 5-110 0 0,-11 2-67 0 0,-1 1-1 0 0,1 0 0 0 0,-1 0 1 0 0,1-1-1 0 0,0 1 0 0 0,-1 0 1 0 0,1 0-1 0 0,-1 1 0 0 0,1-1 1 0 0,0 0-1 0 0,1 1 0 0 0,7 1-5 0 0,-8-2 0 0 0,9-1 0 0 0,1 2 0 0 0,-1-1 0 0 0,19 5 0 0 0,-25-4 0 0 0,0 1 0 0 0,0-1 0 0 0,0-1 0 0 0,0 1 0 0 0,0-1 0 0 0,0 0 0 0 0,0 0 0 0 0,0 0 0 0 0,0 0 0 0 0,6-2 0 0 0,-3 0 0 0 0,5 0 29 0 0,-1 0-1 0 0,0-2 1 0 0,0 1-1 0 0,0-2 0 0 0,0 1 1 0 0,0-1-1 0 0,-1-1 1 0 0,13-9-1 0 0,11-8 335 0 0,2 1 0 0 0,69-31-1 0 0,-95 49-333 0 0,1-1 0 0 0,-1 0 0 0 0,-1-1 1 0 0,1 1-1 0 0,-1-2 0 0 0,0 0 0 0 0,0 0 0 0 0,-1-1 0 0 0,0 0 0 0 0,14-16 0 0 0,-10 4 6 0 0,0 0 0 0 0,-2 0 0 0 0,0-2 0 0 0,11-32 0 0 0,-9 22-18 0 0,59-115-17 0 0,-65 134 0 0 0,-3 2 0 0 0,1 0 0 0 0,-2 0 0 0 0,1 0 0 0 0,-2-1 0 0 0,1 1 0 0 0,0-18 0 0 0,-3 14 28 0 0,-1-1 0 0 0,-1 1 1 0 0,0 0-1 0 0,-8-29 0 0 0,6 26-41 0 0,-2-12 2 0 0,6 29-46 0 0,-2 2-816 0 0,-6 10 855 0 0,0-1 0 0 0,1 2 0 0 0,0-1 0 0 0,1 1-1 0 0,-8 17 1 0 0,-1 6-22 0 0,-6 2-157 0 0,-1-1 1 0 0,-1-1 0 0 0,-2-1-1 0 0,-45 47 1 0 0,-90 79-140 0 0,131-132 341 0 0,15-14 18 0 0,-1 0 0 0 0,0-1-1 0 0,-26 17 1323 0 0,50-41-705 0 0,21-26-348 0 0,45-41 0 0 0,20-24-310 0 0,-61 57-15 0 0,-2-2-1 0 0,-2 0 1 0 0,32-68 0 0 0,17-43-203 0 0,-55 116 126 0 0,47-63 0 0 0,-68 101 102 0 0,1 0 1 0 0,-1 0 0 0 0,0 0-1 0 0,1 0 1 0 0,0 1-1 0 0,0 0 1 0 0,0-1 0 0 0,9-3-1 0 0,-1 3-2 0 0,1 5-44 0 0,-8 2 45 0 0,0-1-1 0 0,-1 1 1 0 0,1 0-1 0 0,-1 1 0 0 0,0-1 1 0 0,0 1-1 0 0,0-1 1 0 0,-1 1-1 0 0,7 9 1 0 0,-4-5-51 0 0,0 2 0 0 0,0-1 0 0 0,8 20 1 0 0,-8-10-80 0 0,0 0 0 0 0,2 22 0 0 0,-3-18 76 0 0,8 27 1 0 0,-2-19 69 0 0,2 0 1 0 0,0 0-1 0 0,24 37 0 0 0,-29-56-157 0 0,1 1 0 0 0,0-1-1 0 0,0 0 1 0 0,2-1-1 0 0,-1-1 1 0 0,1 1 0 0 0,1-2-1 0 0,0 1 1 0 0,23 12 0 0 0,-7-8-1268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25:3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1375 0 0,'0'0'7914'0'0,"-10"5"-6925"0"0,-6-4 1100 0 0,-3 2-1289 0 0,18-3-496 0 0,-5-1 1664 0 0,11 2-1896 0 0,0-1 0 0 0,-1 1 0 0 0,1-1 0 0 0,0-1 0 0 0,-1 1 0 0 0,1-1 0 0 0,0 1 0 0 0,-1-1 0 0 0,1 0 0 0 0,-1-1 0 0 0,1 1 0 0 0,-1-1 0 0 0,0 0 0 0 0,7-4 0 0 0,-1 0 209 0 0,-6 3-181 0 0,1 1 1 0 0,0 0 0 0 0,0-1 0 0 0,-1 2 0 0 0,8-3 0 0 0,-8 2 62 0 0,-2 2-153 0 0,14-1 213 0 0,28-1-33 0 0,-37 2-190 0 0,-5 0 0 0 0,1 0 0 0 0,0 0 0 0 0,-1-1 0 0 0,1 1 0 0 0,-1-1 0 0 0,1 0 0 0 0,2-1 0 0 0,28-9 0 0 0,-10 5 0 0 0,-1 3 473 0 0,43-2 1 0 0,-44 4-162 0 0,-1 0 0 0 0,0-1 0 0 0,1-1 0 0 0,28-9 0 0 0,-41 10-292 0 0,-4 1 2 0 0,17-1-11 0 0,6-1-11 0 0,-18 3 0 0 0,37 0 0 0 0,-25 2-26 0 0,26 5-1 0 0,-14-1 16 0 0,-21-4 11 0 0,0-1 0 0 0,0 0 0 0 0,0-1 0 0 0,13-1 0 0 0,56-12 0 0 0,-79 13 0 0 0,3-1 0 0 0,11 0 0 0 0,-3 1 0 0 0,-3 0 0 0 0,-4 0 0 0 0,-1 0 0 0 0,1 0 0 0 0,-1 1 0 0 0,1-1 0 0 0,-1 1 0 0 0,1 1 0 0 0,-1-1 0 0 0,10 5 0 0 0,-8-4 2 0 0,32 9 58 0 0,-37-11-58 0 0,40 8 48 0 0,-33-6-79 0 0,-5-1 24 0 0,0 0-1 0 0,0-1 0 0 0,-1 1 1 0 0,1-1-1 0 0,0 0 0 0 0,0 0 1 0 0,5-1-1 0 0,-4 2 6 0 0,-3-1 0 0 0,-1 0 0 0 0,1 0 0 0 0,0-1 0 0 0,0 1 0 0 0,0 0 0 0 0,0-1 0 0 0,0 1 0 0 0,0-1 0 0 0,0 1 0 0 0,3-3 0 0 0,0 3 0 0 0,0-1 0 0 0,13-9 0 0 0,-9 4-13 0 0,-8 4-58 0 0,5-4-232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25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173 387 4607 0 0,'0'0'14146'0'0,"-6"-9"-13668"0"0,5 3-436 0 0,1 1-1 0 0,0 0 1 0 0,0-1-1 0 0,0 1 1 0 0,0-1 0 0 0,1 1-1 0 0,0 0 1 0 0,0-1-1 0 0,2-4 1 0 0,4-8-38 0 0,18-31 0 0 0,-2 4-4 0 0,20-53 0 0 0,-12 37 0 0 0,-17 37 60 0 0,-13 20-52 0 0,10-11-4 0 0,-9 11-6 0 0,-2 4 3 0 0,0-1 1 0 0,1 1-1 0 0,-1 0 1 0 0,0 0-1 0 0,1 0 1 0 0,-1 0-1 0 0,0 0 1 0 0,1 0-1 0 0,-1 0 1 0 0,0 0-1 0 0,1 0 1 0 0,-1 0-1 0 0,0 0 1 0 0,1 0-1 0 0,-1 0 1 0 0,0 0-1 0 0,0 1 1 0 0,1-1-1 0 0,-1 0 1 0 0,0 0-1 0 0,1 0 1 0 0,-1 0-1 0 0,0 0 1 0 0,0 1-1 0 0,1-1 1 0 0,-1 0-1 0 0,0 0 1 0 0,0 1-1 0 0,1-1 1 0 0,-1 0-1 0 0,0 0 1 0 0,0 1-1 0 0,0-1 1 0 0,0 0 0 0 0,1 0-1 0 0,-1 1 1 0 0,1 1 752 0 0,-20 8-258 0 0,12-7-393 0 0,-1 1 72 0 0,0 0 0 0 0,-13 10-1 0 0,18-12-157 0 0,1 0 0 0 0,-1 1-1 0 0,1-1 1 0 0,0 1 0 0 0,0 0-1 0 0,0 0 1 0 0,0-1 0 0 0,0 1-1 0 0,0 0 1 0 0,-2 6 0 0 0,-45 108-410 0 0,41-103 348 0 0,0 0 0 0 0,0-1 0 0 0,-1 0-1 0 0,-1-1 1 0 0,-22 23 0 0 0,31-34 45 0 0,0 0 1 0 0,0 1-1 0 0,0-1 1 0 0,0 0-1 0 0,0 0 1 0 0,0 0-1 0 0,-1-1 1 0 0,1 1-1 0 0,0 0 1 0 0,0 0-1 0 0,-1-1 1 0 0,1 1-1 0 0,-1-1 1 0 0,1 1-1 0 0,0-1 1 0 0,-1 1-1 0 0,-1-1 1 0 0,-7 2 107 0 0,-45 15 868 0 0,54-17-880 0 0,-11 4-13 0 0,-13 10 434 0 0,26-12-450 0 0,0 8-54 0 0,1 6-1 0 0,-2-14 9 0 0,-1 16 21 0 0,2-17-30 0 0,-1 0 0 0 0,0 1 0 0 0,0-1 0 0 0,0 0 0 0 0,1 1 0 0 0,-1-1 0 0 0,0 0 0 0 0,1 0 0 0 0,0 1 0 0 0,-1-1 0 0 0,1 0 0 0 0,-1 0 0 0 0,1 0 0 0 0,0 0 0 0 0,0 0 0 0 0,0 0 0 0 0,0 0 0 0 0,0 0 0 0 0,0 0 0 0 0,0 0 0 0 0,0-1 0 0 0,0 1 0 0 0,0 0 0 0 0,0-1 0 0 0,0 1 0 0 0,1 0 0 0 0,-1-1 0 0 0,0 0 0 0 0,0 1 0 0 0,1-1 0 0 0,-1 0 0 0 0,2 1 0 0 0,3-1 32 0 0,0 1 0 0 0,-1-1 0 0 0,1 0 1 0 0,0 0-1 0 0,10-2 0 0 0,36-8 65 0 0,-25 3 91 0 0,47-3 1 0 0,-66 9-177 0 0,1 1 0 0 0,0 0 0 0 0,-1 1 1 0 0,1 0-1 0 0,-1 0 0 0 0,1 1 0 0 0,-1 0 1 0 0,1 0-1 0 0,12 7 0 0 0,-6-1-24 0 0,-2 0 0 0 0,1 1 0 0 0,17 15 0 0 0,21 14 0 0 0,-49-36-1 0 0,0 0 0 0 0,0-1 0 0 0,0 1 0 0 0,1-1 0 0 0,-1 0-1 0 0,0 0 1 0 0,1 0 0 0 0,-1-1 0 0 0,1 1 0 0 0,-1-1 0 0 0,1 0 0 0 0,4 0 0 0 0,-1-1-6 0 0,-1 0 1 0 0,0 0 0 0 0,0-1 0 0 0,0 0 0 0 0,0 0-1 0 0,8-4 1 0 0,2-2-37 0 0,-1-2-1 0 0,1 0 1 0 0,21-20-1 0 0,-35 29-188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27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93 118 20671 0 0,'0'0'2024'0'0,"-13"-11"-1800"0"0,-1 0-224 0 0,2 1 0 0 0,3 1 0 0 0,2 1 0 0 0,-1-1 0 0 0,2 0 0 0 0,0 0 0 0 0,-1 2-128 0 0,1-1-24 0 0,1 1 0 0 0,8-2-5864 0 0,8-2-1184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2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48 455 0 0,'-29'-5'1200'0'0,"20"3"-755"0"0,1 0 0 0 0,-1 1 0 0 0,0 0 0 0 0,-9 1-1 0 0,14 1-443 0 0,-14-3 33 0 0,-13-6 1883 0 0,29 7-1591 0 0,2 1-113 0 0,0 0-49 0 0,0 0-11 0 0,-2 0-9 0 0,-6 0-33 0 0,6 0-14 0 0,0 1-1 0 0,-17 8 11 0 0,12-5-24 0 0,-1 0 0 0 0,1 0 0 0 0,0 1 0 0 0,0 0-1 0 0,-12 10 1 0 0,3 2 332 0 0,-20 28 0 0 0,5-9-338 0 0,26-30-53 0 0,-1 1 0 0 0,1-1 0 0 0,1 1 0 0 0,-1 0 1 0 0,1 1-1 0 0,0-1 0 0 0,-4 11 0 0 0,-1 0 40 0 0,-12 26 96 0 0,16-31-119 0 0,1 1-1 0 0,0 0 0 0 0,1 0 0 0 0,-2 25 1 0 0,2 61 227 0 0,2-36-194 0 0,0-35 54 0 0,5 36 0 0 0,-3-58-58 0 0,0-1 0 0 0,1 0 0 0 0,0 0 0 0 0,2 6 0 0 0,-2-7-9 0 0,-1-3 56 0 0,7 11 123 0 0,-2-4-135 0 0,0-1 0 0 0,1 0 0 0 0,0 0 0 0 0,12 10 0 0 0,-14-14-29 0 0,0 0 0 0 0,1-1 1 0 0,-1 1-1 0 0,1-1 0 0 0,0 0 0 0 0,0-1 1 0 0,0 0-1 0 0,10 3 0 0 0,98 20 1017 0 0,-96-21-1055 0 0,0-2-1 0 0,28 1 1 0 0,-33-3 32 0 0,18 5 3 0 0,-25-4-72 0 0,-1 0 1 0 0,1 0 0 0 0,0 0-1 0 0,-1-1 1 0 0,1 0-1 0 0,6 0 1 0 0,5-2 100 0 0,29 2 0 0 0,-34 1-96 0 0,-1-1 1 0 0,1 0-1 0 0,0-1 1 0 0,0 0-1 0 0,20-5 1 0 0,-29 5-10 0 0,0 0 0 0 0,1 1 0 0 0,-1-1 1 0 0,0 1-1 0 0,5 0 0 0 0,-5 0 3 0 0,0 0 1 0 0,0 0-1 0 0,0 0 1 0 0,0 0-1 0 0,0-1 0 0 0,0 0 1 0 0,3 0-1 0 0,6-5 0 0 0,-8 4 0 0 0,0 0 0 0 0,1 1 0 0 0,-1-1 0 0 0,1 1 0 0 0,-1 0 0 0 0,6-1 0 0 0,34-5 0 0 0,-29 4 0 0 0,23-2 0 0 0,-27 3 6 0 0,0 0 1 0 0,-1-1-1 0 0,1 0 0 0 0,-1 0 0 0 0,1-1 0 0 0,-1-1 0 0 0,10-6 0 0 0,18-6 28 0 0,50-23 337 0 0,-81 36-338 0 0,0 0 1 0 0,12-8 0 0 0,5-4 182 0 0,-21 14-173 0 0,0 0 0 0 0,-1 0 0 0 0,1-1 0 0 0,0 1 0 0 0,-1-1 0 0 0,0 1 0 0 0,4-7 0 0 0,13-12 242 0 0,-5 8-110 0 0,0-1 0 0 0,-1 0-1 0 0,18-25 1 0 0,-16 16-119 0 0,3 1-5 0 0,3 2-42 0 0,-14 13-11 0 0,-1 1-1 0 0,0-1 1 0 0,0 0-1 0 0,5-8 1 0 0,-7 9-13 0 0,-1-1 0 0 0,1 0 0 0 0,-2 0 0 0 0,1 1 0 0 0,-1-2-1 0 0,0 1 1 0 0,0 0 0 0 0,-1 0 0 0 0,0-1 0 0 0,0 1 0 0 0,-1 0 0 0 0,0-1 0 0 0,-1-11 0 0 0,-2-2 57 0 0,-1-1 0 0 0,-1 1 0 0 0,-9-27 0 0 0,12 44 8 0 0,2 2-37 0 0,-1 0 0 0 0,0 1 0 0 0,1-1 0 0 0,-1 0 0 0 0,0 1 0 0 0,0-1-1 0 0,0 1 1 0 0,-1-1 0 0 0,1 1 0 0 0,0 0 0 0 0,0-1 0 0 0,-1 1 0 0 0,1 0 0 0 0,-1 0-1 0 0,-2-2 1 0 0,2 0 5 0 0,0 0 12 0 0,-13-6-14 0 0,6 6-98 0 0,1 0-1 0 0,-1 0 1 0 0,0 0-1 0 0,0 2 1 0 0,-15-3-1 0 0,16 3 42 0 0,-32-5-151 0 0,19 0 210 0 0,0-1-1 0 0,-31-16 0 0 0,28 12-11 0 0,-35-11 0 0 0,36 15-6 0 0,-1-1 0 0 0,-1 1 0 0 0,0 1 0 0 0,-1 2 0 0 0,-47-4 0 0 0,50 7-14 0 0,-1-1 0 0 0,-32-8 0 0 0,35 5 8 0 0,1 2 1 0 0,-1 0 0 0 0,-35 1-1 0 0,51 2 8 0 0,-1 1-1 0 0,1 0 0 0 0,-1 0 0 0 0,1 1 1 0 0,0-1-1 0 0,0 1 0 0 0,-1 0 0 0 0,1 1 1 0 0,1-1-1 0 0,-1 1 0 0 0,0 0 0 0 0,1 0 1 0 0,-1 1-1 0 0,1-1 0 0 0,0 1 0 0 0,0 0 1 0 0,-6 9-1 0 0,-3 5-266 0 0,1 0 1 0 0,1 2 0 0 0,-11 25-1 0 0,-12 19-1437 0 0,11-30 775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4975 0 0,'0'0'231'0'0,"0"0"60"0"0,0 0 146 0 0,0 0 62 0 0,0 0 11 0 0,0 0-35 0 0,0 0-155 0 0,0 0-61 0 0,2 0-17 0 0,3-2-66 0 0,-1 1 0 0 0,1-1 0 0 0,-1 0 0 0 0,7-5 0 0 0,-6 4-90 0 0,-1 0 0 0 0,1 1-1 0 0,0 0 1 0 0,9-4-1 0 0,29-3 123 0 0,-16 3-127 0 0,40-14 0 0 0,-44 11-72 0 0,63-22-8 0 0,-48 16-1 0 0,-33 13 0 0 0,1-1 0 0 0,0 0 0 0 0,0 1 0 0 0,0 0 0 0 0,0 0 0 0 0,1 1 0 0 0,-1 0 0 0 0,0 0 0 0 0,10 0 0 0 0,-2 3 0 0 0,-3 5 0 0 0,-5 6-14 0 0,-3 0-56 0 0,-1-1-3 0 0,-3-3-19 0 0,1-8 86 0 0,0 1 0 0 0,1-1 0 0 0,-1 0 0 0 0,0 0 0 0 0,0 1 0 0 0,1-1 0 0 0,-1 0 0 0 0,1 0 0 0 0,-1 1 0 0 0,1-1 0 0 0,-1 0 0 0 0,1 0 0 0 0,0 1 0 0 0,-6-4 79 0 0,0 0 1 0 0,0 1-1 0 0,-9-3 0 0 0,8 4-57 0 0,1-1-1 0 0,-1 1 1 0 0,1 0-1 0 0,-1 0 0 0 0,1 1 1 0 0,-11 2-1 0 0,-34 11 82 0 0,23-5-78 0 0,-110 30-72 0 0,130-38 50 0 0,0 0-1 0 0,-1 0 1 0 0,-12-1 0 0 0,-17 2 5 0 0,33-1 70 0 0,0-1 0 0 0,-1 1 0 0 0,1-1 0 0 0,0 0 0 0 0,0 0 0 0 0,-1-1 0 0 0,1 1 0 0 0,0-1 0 0 0,0 0 0 0 0,0 0 0 0 0,-6-3 0 0 0,8 4 112 0 0,2 0-66 0 0,0 0-29 0 0,0 0-8 0 0,45-26-74 0 0,-41 24-34 0 0,0 0 0 0 0,0 1 0 0 0,0 0 0 0 0,0 0 0 0 0,0 0 0 0 0,0 1 0 0 0,0-1 0 0 0,0 1 0 0 0,0 0 0 0 0,7 0 0 0 0,16 0-127 0 0,-13-2 89 0 0,-1 0 7 0 0,0 0 1 0 0,0 1-1 0 0,1 1 1 0 0,23 3-1 0 0,-29-2 48 0 0,-3-1 10 0 0,0 0 0 0 0,0 0 0 0 0,0 0 0 0 0,0-1-1 0 0,5 0 1 0 0,15 0 0 0 0,-20 2 0 0 0,-1-1 0 0 0,1 0 0 0 0,0-1 0 0 0,-1 1 0 0 0,1-1 0 0 0,-1 0 0 0 0,1 0 0 0 0,-1 0 0 0 0,1 0 0 0 0,-1-1 0 0 0,0 0 0 0 0,1 0 0 0 0,4-3 0 0 0,2-2 0 0 0,-2 2 12 0 0,-8 4 58 0 0,-1 1 44 0 0,0 0-7 0 0,-13-14 206 0 0,12 13-295 0 0,-1 0 0 0 0,1 1 0 0 0,-1-1 0 0 0,1 1 0 0 0,-1-1-1 0 0,1 1 1 0 0,-1-1 0 0 0,1 1 0 0 0,-1 0 0 0 0,1 0 0 0 0,-1 0-1 0 0,0 0 1 0 0,1 0 0 0 0,-1 0 0 0 0,-2 1 0 0 0,-24 9 63 0 0,10-4-77 0 0,-96 22 49 0 0,78-22-53 0 0,29-5 0 0 0,0 0 0 0 0,0 0 0 0 0,1 1 0 0 0,-9 2 0 0 0,9-1 4 0 0,4-3 3 0 0,1 1-1 0 0,-1-1 0 0 0,1 0 1 0 0,-1 1-1 0 0,0-1 0 0 0,1 0 0 0 0,-1 0 1 0 0,0 0-1 0 0,1 0 0 0 0,-1 0 0 0 0,0 0 1 0 0,-2-2-1 0 0,-2 2 6 0 0,-3 1 153 0 0,7 0 28 0 0,2-1-1 0 0,0 0-9 0 0,0 0-39 0 0,0 0-16 0 0,0 0-7 0 0,0 0-33 0 0,2 0-133 0 0,5-1-24 0 0,-1 1 1 0 0,1-1-1 0 0,9 2 0 0 0,14-2-216 0 0,-15 0 202 0 0,-8 0 17 0 0,1-1 0 0 0,-1 1-1 0 0,14-5 1 0 0,14-4-145 0 0,-26 9 170 0 0,4 0 3 0 0,0-1 1 0 0,0 0 0 0 0,0-1-1 0 0,-1-1 1 0 0,0 0 0 0 0,21-9 0 0 0,-8 4-17 0 0,-14 5 54 0 0,0 3-10 0 0,-20 10-44 0 0,2-5 57 0 0,0 0-1 0 0,-1-1 1 0 0,1 0-1 0 0,-1 0 1 0 0,1-1-1 0 0,-1 0 1 0 0,0-1-1 0 0,0 1 1 0 0,-14-1-1 0 0,-10 3-12 0 0,21-2 0 0 0,-8 2 121 0 0,0-1 1 0 0,-1-1 0 0 0,1-1-1 0 0,-29-1 1 0 0,47-1 80 0 0,1 1 21 0 0,0 0 3 0 0,-6-1 54 0 0,4 0-214 0 0,2 0 318 0 0,49-10-638 0 0,0 3-1 0 0,80-3 1 0 0,-112 9 215 0 0,-14 1 38 0 0,0 0 1 0 0,1 1 0 0 0,-1 0 0 0 0,0-1 0 0 0,1 1 0 0 0,4 1 0 0 0,3 3-11 0 0,1 3-22 0 0,-3 3 43 0 0,-8-8 59 0 0,-1-2 33 0 0,0 0 10 0 0,-3 3 87 0 0,3-3-176 0 0,-1 1-1 0 0,1-1 1 0 0,0 0 0 0 0,0 1 0 0 0,0-1-1 0 0,0 0 1 0 0,-1 1 0 0 0,1-1 0 0 0,0 0-1 0 0,0 0 1 0 0,-1 1 0 0 0,1-1-1 0 0,0 0 1 0 0,0 0 0 0 0,-1 1 0 0 0,1-1-1 0 0,0 0 1 0 0,-1 0 0 0 0,1 0-1 0 0,0 0 1 0 0,-1 0 0 0 0,1 1 0 0 0,-21 5 363 0 0,12 0-290 0 0,7-3-90 0 0,0-1 1 0 0,0 0-1 0 0,0 0 0 0 0,1 1 0 0 0,-1-1 0 0 0,1 1 0 0 0,0 0 0 0 0,0-1 0 0 0,0 1 1 0 0,-1 4-1 0 0,-1 5-146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71 919 0 0,'0'0'274'0'0,"0"0"811"0"0,0-3 355 0 0,1-2-633 0 0,0-1-1 0 0,1 1 1 0 0,0-1-1 0 0,0 1 0 0 0,0 0 1 0 0,3-5-1 0 0,-4 8-451 0 0,7-6 159 0 0,-1 2 3283 0 0,-8 19-3628 0 0,1 6-45 0 0,0-18-71 0 0,0-1 17 0 0,0 0 15 0 0,5 10 198 0 0,3 14 183 0 0,-7-21-465 0 0,0 0 0 0 0,0 1 0 0 0,0-1 0 0 0,0 0 0 0 0,-1 1 0 0 0,1-1 0 0 0,-1 1 0 0 0,0-1 0 0 0,0 1 0 0 0,0-1 0 0 0,0 1 1 0 0,-1-1-1 0 0,1 1 0 0 0,-1-1 0 0 0,0 0 0 0 0,0 1 0 0 0,-3 4 0 0 0,1 1 8 0 0,-50 128 441 0 0,51-131-429 0 0,1-3-13 0 0,-2 3 21 0 0,1-1-1 0 0,0 1 1 0 0,1 0-1 0 0,-1 0 1 0 0,1 1-1 0 0,0-1 1 0 0,1 0-1 0 0,-1 0 1 0 0,2 9-1 0 0,-1 0-29 0 0,0-8 0 0 0,8 12 14 0 0,-4-8 40 0 0,-4-9 14 0 0,0-2 10 0 0,0 0 3 0 0,0 0 0 0 0,0 0 14 0 0,0 0 54 0 0,0 0 20 0 0,-4 10 165 0 0,0 7-231 0 0,4-13-90 0 0,-1 0 0 0 0,0 1 0 0 0,0-1 0 0 0,-1 0-1 0 0,0 0 1 0 0,-2 5 0 0 0,0 2 324 0 0,0 0 515 0 0,3-11-486 0 0,0-7-181 0 0,1 2-49 0 0,1 1 0 0 0,-1-1-1 0 0,1 0 1 0 0,0 0 0 0 0,2-7-1 0 0,4-1-123 0 0,43-51 42 0 0,-38 51-54 0 0,1-1 1 0 0,26-21-1 0 0,2-2 14 0 0,-15 14 37 0 0,-15 13-50 0 0,-1 0 1 0 0,1-1 0 0 0,-2 0-1 0 0,13-18 1 0 0,-17 20 10 0 0,-3 7 42 0 0,-2 1 1 0 0,4-9-44 0 0,-4 0-23 0 0,0 7-52 0 0,1 6 3 0 0,1 5 56 0 0,0-1-1 0 0,-1 1 1 0 0,0 0-1 0 0,0-1 1 0 0,-1 1-1 0 0,0 0 1 0 0,-1-1 0 0 0,0 1-1 0 0,0 0 1 0 0,0-1-1 0 0,-1 1 1 0 0,-3 7-1 0 0,-4 31 7 0 0,4-17 0 0 0,3-19 0 0 0,0 1 0 0 0,1-1 0 0 0,1 1 0 0 0,0 16 0 0 0,0-22 0 0 0,2 9 0 0 0,7-3 0 0 0,4-2 0 0 0,0-1 0 0 0,0 0 0 0 0,2-3 0 0 0,-3 3 0 0 0,-6 5 0 0 0,-5-1 15 0 0,-1-10 58 0 0,0-2 17 0 0,0-5-73 0 0,0-1 1 0 0,0 1 0 0 0,0 0-1 0 0,1-1 1 0 0,0 1 0 0 0,0-1-1 0 0,0 1 1 0 0,1 0 0 0 0,-1 0-1 0 0,1 0 1 0 0,4-7 0 0 0,15-22 12 0 0,39-48 0 0 0,-34 47 4 0 0,23-37 0 0 0,59-101-24 0 0,-101 163-16 0 0,15-17 0 0 0,-21 25-60 0 0,-1 2-37 0 0,0 0 6 0 0,2 2 60 0 0,-1-1 1 0 0,0 1 0 0 0,0 0 0 0 0,0-1 0 0 0,0 1-1 0 0,0 0 1 0 0,0-1 0 0 0,0 1 0 0 0,-1 0-1 0 0,1 0 1 0 0,-1 0 0 0 0,1 3 0 0 0,0-2-115 0 0,-1 1 0 0 0,0-1 1 0 0,0 0-1 0 0,0 0 0 0 0,-1 1 1 0 0,0 3-1 0 0,-3 10-4016 0 0,3-15 3450 0 0,-3 12-5211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7831 0 0,'0'0'603'0'0,"2"-1"-246"0"0,7-1 150 0 0,1 1 1 0 0,-1-1-1 0 0,0 1 0 0 0,0 1 0 0 0,1-1 0 0 0,-1 2 0 0 0,0-1 0 0 0,1 1 0 0 0,-1 1 0 0 0,0 0 1 0 0,18 6-1 0 0,50 17 435 0 0,-65-21-912 0 0,1-1-1 0 0,0-1 1 0 0,24 2 0 0 0,14-9 285 0 0,-39 3-443 0 0,1 1 0 0 0,14 0 0 0 0,-16 1-4 0 0,3 1-245 0 0,-1-1 1 0 0,0 0 0 0 0,19-3-1 0 0,-18-1-199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155 142 8319 0 0,'0'0'382'0'0,"0"0"-8"0"0,0 0-204 0 0,0 0 28 0 0,0 0 40 0 0,0 0 8 0 0,0 0-18 0 0,0 0-85 0 0,0 0-42 0 0,0 0-5 0 0,0 0 26 0 0,0 0 104 0 0,0 0 44 0 0,0 0 8 0 0,0 0 21 0 0,2 1 78 0 0,22 5 459 0 0,-21-5-429 0 0,-1 0-72 0 0,12 5-35 0 0,-3-1-106 0 0,1-1 1 0 0,-1 0-1 0 0,1 0 0 0 0,15 2 1 0 0,-14-7-123 0 0,-3-2 7 0 0,-1 0 0 0 0,1 0 0 0 0,-1-1 0 0 0,0-1 0 0 0,10-5 0 0 0,42-33 546 0 0,-14 10-91 0 0,-36 26-477 0 0,5-2 10 0 0,-1-2-1 0 0,0 0 0 0 0,24-24 1 0 0,-37 33-399 0 0,-2 2-59 0 0,0 0-8 0 0,0 0 11 0 0,0 0 50 0 0,0 0 18 0 0,0 0 6 0 0,-27 1-75 0 0,-42 8 0 0 0,65-9 461 0 0,1 0 1 0 0,-1 1 0 0 0,0-1 0 0 0,0-1 0 0 0,-5 0 0 0 0,-4 0 236 0 0,11 1-181 0 0,2 0 0 0 0,-2 0-10 0 0,-3 1-104 0 0,0 0 1 0 0,0 0 0 0 0,0 0 0 0 0,1 1 0 0 0,-1 0 0 0 0,0 0 0 0 0,0 0 0 0 0,1 0-1 0 0,0 1 1 0 0,-1 0 0 0 0,-3 3 0 0 0,-27 14 41 0 0,29-17-69 0 0,0 0 0 0 0,1 0-1 0 0,-1 0 1 0 0,1 0 0 0 0,-9 8-1 0 0,8-7 14 0 0,0 1 0 0 0,-1-1 0 0 0,1-1 0 0 0,-13 6 0 0 0,2-1 0 0 0,-36 16 0 0 0,45-20 0 0 0,-1 0-2 0 0,-6-1 15 0 0,13-2 86 0 0,-1 0 1 0 0,1 0-1 0 0,-1 1 1 0 0,1-1-1 0 0,0 1 0 0 0,-1-1 1 0 0,1 1-1 0 0,0 0 1 0 0,0 0-1 0 0,0 0 0 0 0,0 0 1 0 0,0 0-1 0 0,1 1 1 0 0,-1-1-1 0 0,-2 5 0 0 0,-1 5-91 0 0,-1-1 0 0 0,-3 16 0 0 0,4-14 42 0 0,-60 163 89 0 0,58-154-135 0 0,6-19 77 0 0,1-3 24 0 0,0 0 113 0 0,3 1 50 0 0,0 0-212 0 0,-1 1 0 0 0,1-1 0 0 0,0 0 0 0 0,0 0 0 0 0,0-1-1 0 0,0 1 1 0 0,0-1 0 0 0,0 1 0 0 0,1-1 0 0 0,-1 0 0 0 0,0 0 0 0 0,6-1 0 0 0,2-1 97 0 0,0-1 0 0 0,14-4 0 0 0,13-4 142 0 0,-27 9-241 0 0,86-21 313 0 0,144-30-15 0 0,-212 50-352 0 0,-16 5 0 0 0,-13-2-14 0 0,1 0-1 0 0,-1 0 1 0 0,0 1-1 0 0,1-1 1 0 0,-1 0-1 0 0,1 1 1 0 0,-1-1-1 0 0,0 0 1 0 0,1 1 0 0 0,-1-1-1 0 0,0 1 1 0 0,1-1-1 0 0,-1 0 1 0 0,0 1-1 0 0,0-1 1 0 0,1 1-1 0 0,-1-1 1 0 0,0 1-1 0 0,0-1 1 0 0,0 1-1 0 0,0-1 1 0 0,1 1-1 0 0,-1-1 1 0 0,0 1 0 0 0,0-1-1 0 0,0 1 1 0 0,0-1-1 0 0,0 1 1 0 0,-1 0-1 0 0,-3 15-4623 0 0,3-15 3833 0 0,0 0-5142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7367 0 0,'0'0'568'0'0,"0"0"-296"0"0,0 0 147 0 0,0 0 101 0 0,0 0 21 0 0,0 0-77 0 0,0 3-330 0 0,0 1-110 0 0,-1-1 0 0 0,0 1 1 0 0,0 0-1 0 0,0 0 0 0 0,0 0 0 0 0,0-1 1 0 0,-1 1-1 0 0,1 0 0 0 0,-1-1 0 0 0,0 0 1 0 0,0 1-1 0 0,-1-1 0 0 0,1 0 1 0 0,-1 0-1 0 0,1 0 0 0 0,-1 0 0 0 0,0-1 1 0 0,-4 4-1 0 0,-4 2 411 0 0,-1 0 1 0 0,0 0-1 0 0,-24 10 0 0 0,25-11-19 0 0,0-1 1 0 0,0 1-1 0 0,-12 11 0 0 0,-6 4 534 0 0,18-14-761 0 0,0 0 0 0 0,0 0 0 0 0,1 1 0 0 0,0 1 0 0 0,1-1 0 0 0,0 2-1 0 0,0-1 1 0 0,1 1 0 0 0,-13 23 0 0 0,11-13-189 0 0,5-12 13 0 0,0 1 1 0 0,1 0-1 0 0,-4 10 1 0 0,1 1-4 0 0,5-16-10 0 0,0 0 0 0 0,0 0 0 0 0,1 0 0 0 0,-1 0 0 0 0,1 0 0 0 0,1 0 0 0 0,-1 1 0 0 0,1-1 0 0 0,0 0 0 0 0,0 1 0 0 0,2 9 0 0 0,-2-12 0 0 0,1 1 0 0 0,0-1 0 0 0,-1 1 0 0 0,2-1 0 0 0,-1 1 0 0 0,3 4 0 0 0,5 4 0 0 0,-7-10-3 0 0,0-1 0 0 0,0 0 0 0 0,0 0 0 0 0,1 0-1 0 0,-1 0 1 0 0,0-1 0 0 0,1 1 0 0 0,-1 0 0 0 0,0-1-1 0 0,1 0 1 0 0,-1 0 0 0 0,1 1 0 0 0,-1-1 0 0 0,1-1 0 0 0,-1 1-1 0 0,0 0 1 0 0,1-1 0 0 0,-1 1 0 0 0,1-1 0 0 0,2-1-1 0 0,7-2-157 0 0,0-1-1 0 0,18-10 1 0 0,-16 8-196 0 0,12-7-393 0 0,0-2-32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6911 0 0,'0'0'528'0'0,"0"0"-133"0"0,0 0 704 0 0,0 0 342 0 0,0 0 67 0 0,0 0-159 0 0,2 2-737 0 0,24 28 218 0 0,-20-23-660 0 0,1 0 1 0 0,-2 0 0 0 0,1 0-1 0 0,6 11 1 0 0,-12-16-90 0 0,1 10-14 0 0,0 9-27 0 0,-4-16-26 0 0,1-1-1 0 0,-1 5 5 0 0,-1-1 0 0 0,0 1 0 0 0,-5 8 0 0 0,-4 4-89 0 0,12-18-12 0 0,-1 0-1 0 0,0 0 1 0 0,0-1-1 0 0,0 1 1 0 0,0-1 0 0 0,-3 4-1 0 0,-9 6-3080 0 0,12-11 2380 0 0,-11 9-4035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4143 0 0,'0'0'191'0'0,"1"-2"-11"0"0,5-6 288 0 0,1 5 834 0 0,0 1-1 0 0,0 0 1 0 0,0 0 0 0 0,9 0-1 0 0,-3-1 555 0 0,61-7 2033 0 0,-30 7-3987 0 0,87 5 0 0 0,-107 2-149 0 0,-1 0 0 0 0,0 1 0 0 0,37 14 0 0 0,-45-12 138 0 0,-13-6 85 0 0,0 1 0 0 0,1-1 1 0 0,-1 0-1 0 0,1 0 1 0 0,0 0-1 0 0,-1 0 0 0 0,5 0 1 0 0,-5 0 22 0 0,0-1-1 0 0,1 0 1 0 0,-1 0 0 0 0,0 0 0 0 0,0 0 0 0 0,0 0 0 0 0,0 0 0 0 0,1 0 0 0 0,-1-1 0 0 0,0 1 0 0 0,0-1 0 0 0,0 0 0 0 0,0 1 0 0 0,3-3 0 0 0,0 0-1 0 0,2-1-58 0 0,0 0 0 0 0,0-1 0 0 0,-1 0 0 0 0,0-1-1 0 0,0 0 1 0 0,7-8 0 0 0,8-8-964 0 0,-5 8-576 0 0,0-1-3099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35 138 1839 0 0,'-2'1'83'0'0,"-29"13"224"0"0,29-13 797 0 0,2-1 372 0 0,0 0 76 0 0,0 0-154 0 0,0 0-703 0 0,0 0-308 0 0,3-1-254 0 0,0 0 1 0 0,0-1-1 0 0,0 1 1 0 0,0 0 0 0 0,0-1-1 0 0,0 0 1 0 0,0 1-1 0 0,-1-1 1 0 0,1 0-1 0 0,2-3 1 0 0,3-1 317 0 0,12-8 493 0 0,1 2 0 0 0,1 0 1 0 0,0 2-1 0 0,0 0 1 0 0,48-13-1 0 0,122-17 2090 0 0,-178 38-2975 0 0,0 0 1 0 0,0 0 0 0 0,0 2 0 0 0,0 0-1 0 0,27 3 1 0 0,-28-1-251 0 0,38 4-343 0 0,-45-6-241 0 0,0 0-1 0 0,-1 0 1 0 0,11-2 0 0 0,-3-2-611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11519 0 0,'0'-2'528'0'0,"-1"2"-448"0"0,1 0 0 0 0,0 0 0 0 0,0 0-1 0 0,0-1 1 0 0,0 1 0 0 0,0 0 0 0 0,0 0-1 0 0,0 0 1 0 0,0-1 0 0 0,0 1 0 0 0,0 0-1 0 0,0 0 1 0 0,0 0 0 0 0,0-1 0 0 0,0 1-1 0 0,0 0 1 0 0,0 0 0 0 0,0 0 0 0 0,1-1-1 0 0,-1 1 1 0 0,0 0 0 0 0,0 0 0 0 0,0 0-1 0 0,0-1 1 0 0,0 1 0 0 0,0 0 0 0 0,0 0-1 0 0,1 0 1 0 0,-1 0 0 0 0,0 0 0 0 0,0-1 0 0 0,0 1-1 0 0,0 0 1 0 0,1 0 0 0 0,-1 0 0 0 0,0 0-1 0 0,0 0 1 0 0,0 0 0 0 0,0 0 0 0 0,1 0-1 0 0,-1 0 1 0 0,0 0 0 0 0,0 0 0 0 0,0 0-1 0 0,1 0 1 0 0,-1 0 0 0 0,0 0 0 0 0,1 0-1 0 0,14 6 876 0 0,16 16-1239 0 0,-2 3 71 0 0,29 34 0 0 0,-16-14 258 0 0,49 36 873 0 0,-7-6-273 0 0,-67-58-559 0 0,-1 0 0 0 0,24 36 0 0 0,-36-47-90 0 0,4 5 10 0 0,-1 0-1 0 0,0 1 0 0 0,10 23 0 0 0,-16-31-32 0 0,0 0 1 0 0,0 0-1 0 0,0 1 0 0 0,0-1 0 0 0,0 0 0 0 0,-1 1 0 0 0,0-1 1 0 0,0 1-1 0 0,0-1 0 0 0,-1 0 0 0 0,1 1 0 0 0,-1-1 0 0 0,0 0 1 0 0,-1 1-1 0 0,-2 6 0 0 0,3-8 11 0 0,-3 6-150 0 0,0 0 0 0 0,-9 13-1 0 0,11-18 107 0 0,-1-1 0 0 0,0 0 0 0 0,0 0 0 0 0,0 0 0 0 0,0 0 0 0 0,-1 0 0 0 0,1-1 0 0 0,-7 4 0 0 0,-27 13-379 0 0,-1-3 0 0 0,-70 21-1 0 0,14-5-4231 0 0,77-26 108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10 102 2303 0 0,'1'-2'102'0'0,"18"-58"1638"0"0,-18 58 84 0 0,-1 2 89 0 0,0 0-169 0 0,0 0-793 0 0,0 0-353 0 0,0 0-71 0 0,0 0-56 0 0,0 0-183 0 0,0 0-86 0 0,0 0-11 0 0,0 0-20 0 0,0 0-65 0 0,0 0-30 0 0,0 0-4 0 0,-8 15 286 0 0,5-9-287 0 0,-1 0 0 0 0,2 0 1 0 0,-1 0-1 0 0,1 0 0 0 0,0 0 1 0 0,0 0-1 0 0,-1 9 0 0 0,2 1-33 0 0,0 0 0 0 0,2-1 0 0 0,0 1-1 0 0,0 0 1 0 0,7 24 0 0 0,25 73 223 0 0,-33-112-257 0 0,1 2 55 0 0,-1-3-55 0 0,0 0-1 0 0,0 1 1 0 0,0-1 0 0 0,0 0-1 0 0,0 0 1 0 0,0 1 0 0 0,0-1 0 0 0,0 0-1 0 0,0 0 1 0 0,0 1 0 0 0,1-1-1 0 0,-1 0 1 0 0,0 0 0 0 0,0 1-1 0 0,0-1 1 0 0,0 0 0 0 0,0 0-1 0 0,1 0 1 0 0,-1 1 0 0 0,0-1 0 0 0,0 0-1 0 0,0 0 1 0 0,0 0 0 0 0,1 1-1 0 0,-1-1 1 0 0,0 0 0 0 0,1 0-1 0 0,3 6 247 0 0,0-6-46 0 0,7-3 242 0 0,13-17 117 0 0,-10 9-325 0 0,0-1 0 0 0,0-1 0 0 0,20-24 1 0 0,-4 2-207 0 0,-22 26-19 0 0,0 1 1 0 0,-1-1-1 0 0,9-13 0 0 0,-5 1-158 0 0,-10 19 61 0 0,-1 2-11 0 0,0 0-8 0 0,0 0-1 0 0,0 0 3 0 0,-5 13-56 0 0,2 0 143 0 0,4 0 14 0 0,-1-7-3 0 0,1-3-1 0 0,-1 0-1 0 0,1 0 1 0 0,-1-1-1 0 0,1 1 0 0 0,0 0 1 0 0,0-1-1 0 0,0 1 1 0 0,1 0-1 0 0,-1-1 1 0 0,2 3-1 0 0,0 0 20 0 0,0 1 0 0 0,0-1 0 0 0,0 0 1 0 0,1 0-1 0 0,0-1 0 0 0,0 1 0 0 0,0-1 0 0 0,0 0 0 0 0,1 0 1 0 0,-1 0-1 0 0,1-1 0 0 0,0 1 0 0 0,0-1 0 0 0,1 0 0 0 0,-1-1 0 0 0,1 1 1 0 0,-1-1-1 0 0,10 2 0 0 0,2 3 207 0 0,20 7 273 0 0,-35-13-431 0 0,-2-1 0 0 0,0 0 12 0 0,0 0 51 0 0,1 0-103 0 0,0-1 1 0 0,-1 1-1 0 0,1 0 0 0 0,-1 0 1 0 0,1-1-1 0 0,-1 1 0 0 0,1 0 1 0 0,0-1-1 0 0,-1 1 0 0 0,1 0 1 0 0,-1-1-1 0 0,1 1 0 0 0,-1-1 1 0 0,0 1-1 0 0,1-1 0 0 0,-1 1 1 0 0,0-1-1 0 0,1 0 0 0 0,-1 1 1 0 0,0-1-1 0 0,1 1 0 0 0,-1-1 1 0 0,0 1-1 0 0,0-1 1 0 0,0 0-1 0 0,1 0 0 0 0,5-18 268 0 0,-1-4-230 0 0,-1 5 19 0 0,0 0 1 0 0,1 0 0 0 0,1 1 0 0 0,0-1-1 0 0,17-28 1 0 0,-8 21-995 0 0,23-28 0 0 0,-31 45 272 0 0,1-1 1 0 0,-1 1-1 0 0,2 1 1 0 0,-1-1 0 0 0,1 1-1 0 0,12-7 1 0 0,-19 13-4971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23 18079 0 0,'-13'-22'1838'0'0,"13"22"-2006"0"0,0 0-22 0 0,0 0-76 0 0,0 2-316 0 0,-3 9 89 0 0,0 0 0 0 0,-1 0-1 0 0,0-1 1 0 0,-1 0 0 0 0,0 0-1 0 0,-1 0 1 0 0,-8 12 0 0 0,4-8 1299 0 0,0 1 0 0 0,1 1 0 0 0,1 0 0 0 0,-12 31 0 0 0,19-45-539 0 0,1-2-19 0 0,0 0-57 0 0,1 0-205 0 0,-1 0 0 0 0,0 0 0 0 0,0 0 0 0 0,0 0 0 0 0,1 0 0 0 0,-1 0 0 0 0,0 0 0 0 0,0 0 0 0 0,1 0 0 0 0,-1 0 1 0 0,0 0-1 0 0,0 0 0 0 0,0 0 0 0 0,0 0 0 0 0,1 1 0 0 0,-1-1 0 0 0,0 0 0 0 0,0 0 0 0 0,0 0 0 0 0,0 0 1 0 0,1 0-1 0 0,-1 1 0 0 0,0-1 0 0 0,0 0 0 0 0,0 0 0 0 0,0 0 0 0 0,0 0 0 0 0,0 1 0 0 0,0-1 0 0 0,1 0-41 0 0,-1 1 0 0 0,0-1 0 0 0,0 0 0 0 0,0 1 0 0 0,0-1 0 0 0,1 0 0 0 0,-1 0 0 0 0,0 1 1 0 0,0-1-1 0 0,1 0 0 0 0,-1 0 0 0 0,0 0 0 0 0,0 1 0 0 0,1-1 0 0 0,-1 0 0 0 0,0 0 0 0 0,1 0 0 0 0,-1 0 0 0 0,0 0 0 0 0,1 1 0 0 0,-1-1 0 0 0,0 0 0 0 0,0 0 0 0 0,1 0 0 0 0,-1 0 0 0 0,0 0 0 0 0,1 0 0 0 0,-1 0 0 0 0,1 0 0 0 0,10-1-1981 0 0,1-2-3691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3223 0 0,'0'0'143'0'0,"0"0"94"0"0,0 0 294 0 0,0 0 128 0 0,0 0 21 0 0,0 0-151 0 0,0 0-628 0 0,-1 2-155 0 0,-2 5 601 0 0,0-2 0 0 0,0 1 0 0 0,0 0 0 0 0,-1-1 0 0 0,1 1 0 0 0,-1-1 0 0 0,-7 6 0 0 0,7-5 333 0 0,0-1 1 0 0,0 1-1 0 0,0-1 1 0 0,1 1 0 0 0,0 0-1 0 0,0 0 1 0 0,-3 13-1 0 0,-9 46 2381 0 0,14-63-3052 0 0,-2 15 176 0 0,1 1 0 0 0,0 0 0 0 0,1 0-1 0 0,1 0 1 0 0,1 0 0 0 0,1 0 0 0 0,0 0 0 0 0,1 0-1 0 0,7 23 1 0 0,-8-36-274 0 0,1 1-1 0 0,-1-1 0 0 0,1 1 1 0 0,0-1-1 0 0,0 0 0 0 0,8 9 1 0 0,-10-13-33 0 0,0 1 1 0 0,0-1 0 0 0,0 0 0 0 0,1 0-1 0 0,-1 0 1 0 0,0 0 0 0 0,1 0-1 0 0,-1 0 1 0 0,0 0 0 0 0,1-1-1 0 0,-1 1 1 0 0,1 0 0 0 0,0-1-1 0 0,-1 1 1 0 0,1-1 0 0 0,-1 0 0 0 0,1 1-1 0 0,0-1 1 0 0,-1 0 0 0 0,1 0-1 0 0,-1 0 1 0 0,1 0 0 0 0,0 0-1 0 0,-1-1 1 0 0,1 1 0 0 0,0 0 0 0 0,-1-1-1 0 0,1 1 1 0 0,-1-1 0 0 0,3-1-1 0 0,9-6-1702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 5527 0 0,'0'0'423'0'0,"-1"-2"-278"0"0,-10-17 8971 0 0,11 18-6241 0 0,0 1-1750 0 0,0 0-769 0 0,0 0-150 0 0,-1 2-57 0 0,-1 29-137 0 0,1-14-37 0 0,-1 1 1 0 0,-5 20 0 0 0,-66 172-35 0 0,23-81 0 0 0,41-98 59 0 0,0 0 0 0 0,2 0 0 0 0,2 1 0 0 0,0-1 0 0 0,3 1 0 0 0,0 0 0 0 0,3 34 0 0 0,0-62-205 0 0,0 1 0 0 0,-1-1-1 0 0,1 1 1 0 0,1-1 0 0 0,-1 1-1 0 0,0-1 1 0 0,1 0 0 0 0,0 0-1 0 0,3 5 1 0 0,-4-7-910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2559 0 0,'0'0'112'0'0,"0"0"24"0"0,0 0-136 0 0,0 0 0 0 0,0 0 0 0 0,0 0 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1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0 368 455 0 0,'0'0'1051'0'0,"0"0"112"0"0,0 0 47 0 0,0 0-155 0 0,3 0-676 0 0,12 0 316 0 0,1-1-1 0 0,26-5 1 0 0,-30 4-334 0 0,0 0-1 0 0,20 0 0 0 0,-2 0-64 0 0,0-1-1 0 0,-1-2 1 0 0,35-10-1 0 0,-6 2 20 0 0,-8 1-72 0 0,37-6 10 0 0,161-1-53 0 0,-52 22-200 0 0,284-33 189 0 0,-298 12-146 0 0,-57 3-10 0 0,-7 0 49 0 0,337-55 706 0 0,-363 53-603 0 0,45 0 145 0 0,-17 2 12 0 0,42-6 150 0 0,11-3-14 0 0,74-5 54 0 0,-240 29-530 0 0,1 1 1 0 0,-1 0 0 0 0,10 2 0 0 0,-8-2-4 0 0,14 6 26 0 0,-16-1-57 0 0,-3-2-73 0 0,-2-1-487 0 0,4 8-240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5:1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370 494 1839 0 0,'0'0'258'0'0,"0"0"408"0"0,0 0 181 0 0,0 0 32 0 0,0 0-69 0 0,0 0-316 0 0,-1-1-140 0 0,-3-2-235 0 0,-6-2 476 0 0,-16 7 29 0 0,6 4-439 0 0,18-5-140 0 0,0-1 78 0 0,2 0-10 0 0,-2 1 25 0 0,-5 1 106 0 0,5-1 48 0 0,2-1 10 0 0,-11-5 2097 0 0,8-1-2158 0 0,2 4-17 0 0,0-16 512 0 0,1 14-707 0 0,0 1 0 0 0,0-1-1 0 0,1 0 1 0 0,-1 0-1 0 0,1 1 1 0 0,0-1 0 0 0,0 0-1 0 0,0 1 1 0 0,1-1 0 0 0,0 1-1 0 0,-1-1 1 0 0,1 1 0 0 0,0 0-1 0 0,0 0 1 0 0,1 0-1 0 0,3-4 1 0 0,1-1-12 0 0,1 0 0 0 0,0 0-1 0 0,0 1 1 0 0,16-11 0 0 0,10-5 53 0 0,16-10-31 0 0,73-39-39 0 0,-49 27 0 0 0,86-37 0 0 0,-93 51 0 0 0,-20 9 0 0 0,74-24 0 0 0,-118 45 0 0 0,-3 2 0 0 0,-8 5 0 0 0,-12 5 0 0 0,-2-2 0 0 0,10-5 0 0 0,1 1 0 0 0,0 0 0 0 0,-13 9 0 0 0,-21 17 5 0 0,-30 19 19 0 0,-68 60 1 0 0,-59 51 39 0 0,181-149-62 0 0,0 0 1 0 0,-1-1 0 0 0,-46 14 0 0 0,52-19-4 0 0,-31 9 16 0 0,-12 5 24 0 0,43-14 36 0 0,-22 5 0 0 0,28-9 4 0 0,1 0 1 0 0,-1 1-1 0 0,0 1 1 0 0,1-1-1 0 0,0 2 1 0 0,-17 9-1 0 0,17-7-14 0 0,4-4-41 0 0,-1 1 0 0 0,2 0 0 0 0,-1 0 0 0 0,0 0 0 0 0,1 1 0 0 0,-1 0 0 0 0,1 0-1 0 0,1 0 1 0 0,-1 0 0 0 0,1 0 0 0 0,0 1 0 0 0,-5 10 0 0 0,3-4-13 0 0,6 1 32 0 0,6-2-22 0 0,-5-10-8 0 0,0 0 1 0 0,-1 0-1 0 0,1 0 1 0 0,0 0-1 0 0,0 0 0 0 0,0-1 1 0 0,0 1-1 0 0,0-1 1 0 0,0 1-1 0 0,1-1 0 0 0,-1 0 1 0 0,0 0-1 0 0,0 0 1 0 0,0 0-1 0 0,0 0 0 0 0,0 0 1 0 0,2-1-1 0 0,8-1 83 0 0,21-8 0 0 0,-13 5 12 0 0,2-1-25 0 0,1 1 0 0 0,0 2-1 0 0,0 0 1 0 0,1 1 0 0 0,-1 2-1 0 0,0 0 1 0 0,0 1 0 0 0,1 2-1 0 0,-1 0 1 0 0,0 1 0 0 0,36 13-1 0 0,15 14-82 0 0,-46-18 0 0 0,33 10 0 0 0,-43-17 7 0 0,-9-3 3 0 0,0 0-1 0 0,0 0 1 0 0,1-1-1 0 0,-1-1 1 0 0,16 2-1 0 0,67-9-9 0 0,-87 5 2 0 0,36 2 67 0 0,-34 0-68 0 0,18 2-312 0 0,-18 1-446 0 0,-4-1 573 0 0,-1-2-516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7 209 4607 0 0,'0'0'354'0'0,"0"0"-49"0"0,0 0 663 0 0,1-2 315 0 0,1-2-654 0 0,0 0 1 0 0,1 0-1 0 0,-1 0 1 0 0,6-5 0 0 0,-7 7-309 0 0,14-1 428 0 0,-8 1-653 0 0,-5 1 127 0 0,-2 1 26 0 0,0 0-1 0 0,0 0 11 0 0,0 0 44 0 0,0 0 17 0 0,0 0 6 0 0,1 14 265 0 0,0-7-454 0 0,-1-1 0 0 0,-1 0 0 0 0,1 1 0 0 0,-1-1 0 0 0,-3 10 0 0 0,-5 31 110 0 0,8-39-234 0 0,1-3-13 0 0,-1 0 0 0 0,0 0 0 0 0,-1 0-1 0 0,-2 9 1 0 0,0-4 11 0 0,3-9 42 0 0,0 1 1 0 0,-5 4-33 0 0,5-4 32 0 0,-1-2 1 0 0,-6-3-44 0 0,4-5-10 0 0,4 4-6 0 0,-1 0 1 0 0,1 0-1 0 0,0 0 0 0 0,1 0 0 0 0,-1 0 1 0 0,1 0-1 0 0,-1 0 0 0 0,1 0 0 0 0,0 0 0 0 0,0 0 1 0 0,1 0-1 0 0,2-5 0 0 0,3-2-37 0 0,0 0 0 0 0,13-16 0 0 0,6-8-1 0 0,-19 23 129 0 0,2 1-1 0 0,0-1 0 0 0,0 1 0 0 0,1 1 1 0 0,0 0-1 0 0,0 0 0 0 0,2 1 0 0 0,-1 1 1 0 0,1 0-1 0 0,0 0 0 0 0,0 1 0 0 0,1 1 1 0 0,0 0-1 0 0,20-6 0 0 0,-28 11-24 0 0,11 3-45 0 0,-10 2-16 0 0,-4-2-1 0 0,9 7 2 0 0,-3 4 0 0 0,-6-6 3 0 0,0 0-1 0 0,-1 0 0 0 0,1 0 0 0 0,-2 1 1 0 0,1-1-1 0 0,-1 0 0 0 0,0 9 0 0 0,-13 66 32 0 0,13-78-32 0 0,-2 15 9 0 0,-1-11-13 0 0,-1 1 3 0 0,-7 10 74 0 0,8-16-32 0 0,-2 3-22 0 0,4-8-17 0 0,0 1 0 0 0,1 0 0 0 0,-1 0 0 0 0,0 0 0 0 0,1 0 1 0 0,-1 0-1 0 0,0-1 0 0 0,1 1 0 0 0,0 0 0 0 0,-1-1 0 0 0,1 1 0 0 0,0-3 0 0 0,0 1 3 0 0,0-1 0 0 0,0 0 0 0 0,1 1 0 0 0,-1-1 0 0 0,1 0 0 0 0,0 1 0 0 0,0-1 0 0 0,2-3 0 0 0,16-30-7 0 0,-12 23 1 0 0,-3 6-13 0 0,8-17-58 0 0,25-36 0 0 0,-32 53 52 0 0,1 1 0 0 0,-1 0 0 0 0,2 0 1 0 0,-1 1-1 0 0,1 0 0 0 0,0 0 1 0 0,0 0-1 0 0,16-8 0 0 0,-21 13 18 0 0,11-6-16 0 0,27-10-1 0 0,-35 15 15 0 0,-1 1-1 0 0,1 0 0 0 0,0 0 0 0 0,-1 0 0 0 0,1 1 0 0 0,0 0 1 0 0,0 0-1 0 0,0 0 0 0 0,0 0 0 0 0,4 1 0 0 0,7 4 3 0 0,-12 0 0 0 0,-3-3 0 0 0,6 8 0 0 0,2 9 2 0 0,-9-13-3 0 0,0-1-10 0 0,-1 8 3 0 0,1-1 1 0 0,-2 0-1 0 0,0 0 1 0 0,0 0 0 0 0,-1 0-1 0 0,-8 20 1 0 0,7-17 5 0 0,1-10 2 0 0,-3 16 0 0 0,4-17 0 0 0,2-2 0 0 0,-1 0 0 0 0,1 0 0 0 0,0 0 0 0 0,-1 0 0 0 0,1 0 0 0 0,0 0 0 0 0,0-1 0 0 0,1 1 0 0 0,-1 0 0 0 0,1 3 0 0 0,3 17-1188 0 0,-4-20-2594 0 0,0-2-1248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 9215 0 0,'0'0'707'0'0,"0"0"-223"0"0,2 0 792 0 0,31-8 2820 0 0,59-17-2341 0 0,-69 16-1695 0 0,0-1 0 0 0,33-19 0 0 0,-41 21-356 0 0,27-10 1 0 0,-40 17-5 0 0,-2 1-11 0 0,0 0 13 0 0,0 0 54 0 0,0 0 20 0 0,0 0 6 0 0,0 0 8 0 0,0 3 165 0 0,-1 0 0 0 0,1 0 0 0 0,-1 0 0 0 0,0 0 0 0 0,0 0 1 0 0,0-1-1 0 0,0 1 0 0 0,0 0 0 0 0,-1 0 0 0 0,1-1 0 0 0,-1 1 1 0 0,0-1-1 0 0,0 1 0 0 0,0-1 0 0 0,0 0 0 0 0,-3 3 0 0 0,-5 4-42 0 0,-1-1 0 0 0,-14 10 0 0 0,11-9 9 0 0,-2 1 75 0 0,-1-1 0 0 0,0 0-1 0 0,-26 8 1 0 0,8-3 54 0 0,27-10 103 0 0,-1-1 1 0 0,1-1 0 0 0,-15 3-1 0 0,21-4 62 0 0,2-1 35 0 0,-5-1 81 0 0,5 1-274 0 0,0 0 1 0 0,0 0 0 0 0,-1 0 0 0 0,1 0 0 0 0,0-1 0 0 0,-1 1 0 0 0,1 0-1 0 0,0 0 1 0 0,0 0 0 0 0,-1 0 0 0 0,1 0 0 0 0,0 0 0 0 0,-1 0 0 0 0,1 0-1 0 0,0 0 1 0 0,-1 0 0 0 0,1 0 0 0 0,0 0 0 0 0,-1 0 0 0 0,1 0 0 0 0,0 0-1 0 0,-1 0 1 0 0,1 0 0 0 0,0 1 0 0 0,-1-1 0 0 0,1 0 0 0 0,0 0 0 0 0,0 0-1 0 0,-1 1 1 0 0,-13 16 161 0 0,13-16-214 0 0,0 0 0 0 0,0 0 0 0 0,0 0 0 0 0,0 0 0 0 0,0 0 0 0 0,1 0 0 0 0,-1 0 0 0 0,0 0 0 0 0,1 0-1 0 0,-1 1 1 0 0,1-1 0 0 0,-1 0 0 0 0,1 0 0 0 0,-1 1 0 0 0,1-1 0 0 0,0 2 0 0 0,-1 1-3 0 0,-11 40-3 0 0,11-42 0 0 0,0 0 0 0 0,1 1 0 0 0,0-1 0 0 0,-1 0 0 0 0,1 1 0 0 0,0-1 0 0 0,0 1 0 0 0,0-1 0 0 0,0 0 0 0 0,0 1 0 0 0,1-1 0 0 0,-1 0 0 0 0,2 4 0 0 0,1 2 0 0 0,1 7 1 0 0,0-12 4 0 0,-3-3 0 0 0,2 2 10 0 0,-1-1-1 0 0,1 0 1 0 0,-1 1 0 0 0,1-1-1 0 0,0 0 1 0 0,-1 0-1 0 0,1 0 1 0 0,0-1 0 0 0,0 1-1 0 0,0-1 1 0 0,0 1 0 0 0,-1-1-1 0 0,1 0 1 0 0,0 0 0 0 0,0 0-1 0 0,0-1 1 0 0,0 1 0 0 0,0-1-1 0 0,4-1 1 0 0,4-1 79 0 0,0-1 0 0 0,-1 0 0 0 0,15-8 0 0 0,-15 6-4 0 0,79-36 356 0 0,-79 38-418 0 0,1 0 1 0 0,0 1-1 0 0,-1 0 1 0 0,1 1-1 0 0,1 0 0 0 0,15 0 1 0 0,-24 2-179 0 0,-1 0 1 0 0,1 1-1 0 0,-1-1 0 0 0,1 1 1 0 0,-1-1-1 0 0,1 1 0 0 0,-1 0 1 0 0,0 0-1 0 0,3 1 1 0 0,-3-1-112 0 0,1 1-954 0 0,-3-2-857 0 0,0 0-3227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91 919 0 0,'-9'-53'594'0'0,"5"35"2407"0"0,2 1 3722 0 0,1 15-3485 0 0,1 2-1958 0 0,0 0-856 0 0,0 0-174 0 0,-2 0-85 0 0,-3 0-207 0 0,1 0-1 0 0,-1 0 1 0 0,1 0 0 0 0,-1 1-1 0 0,1-1 1 0 0,-1 1 0 0 0,1 1-1 0 0,0-1 1 0 0,0 0 0 0 0,-5 3-1 0 0,-21 6-411 0 0,25-9 381 0 0,0 0 1 0 0,0 0-1 0 0,0 1 0 0 0,1 0 0 0 0,-1 0 1 0 0,1 0-1 0 0,-1 0 0 0 0,1 1 1 0 0,0-1-1 0 0,0 1 0 0 0,0 0 0 0 0,0 1 1 0 0,1-1-1 0 0,-5 5 0 0 0,-22 20 108 0 0,24-23 277 0 0,1-1 1 0 0,-1 1-1 0 0,1 1 0 0 0,-7 8 0 0 0,11-12 59 0 0,1-2-10 0 0,0 0-1 0 0,0 0-28 0 0,0 1-304 0 0,0 0-1 0 0,1 0 1 0 0,-1 0 0 0 0,1 0-1 0 0,0 0 1 0 0,-1-1-1 0 0,1 1 1 0 0,0 0-1 0 0,-1 0 1 0 0,1-1 0 0 0,0 1-1 0 0,0 0 1 0 0,0-1-1 0 0,-1 1 1 0 0,1-1 0 0 0,0 1-1 0 0,0-1 1 0 0,0 1-1 0 0,0-1 1 0 0,0 0 0 0 0,2 1-1 0 0,22 6 169 0 0,4-4-19 0 0,-24-4-147 0 0,1 2 0 0 0,0-1 0 0 0,-1 1 1 0 0,1 0-1 0 0,-1 0 0 0 0,1 0 1 0 0,-1 1-1 0 0,9 3 0 0 0,-14-5-59 0 0,1 1-1 0 0,0-1 1 0 0,-1 1-1 0 0,1 0 1 0 0,-1-1 0 0 0,1 1-1 0 0,-1 0 1 0 0,1-1-1 0 0,-1 1 1 0 0,0 0-1 0 0,1-1 1 0 0,-1 1-1 0 0,0 0 1 0 0,0 0 0 0 0,1-1-1 0 0,-1 1 1 0 0,0 0-1 0 0,0 0 1 0 0,0-1-1 0 0,0 1 1 0 0,0 0 0 0 0,0 0-1 0 0,0 1 1 0 0,0-1-7 0 0,0 0-1 0 0,0 1 1 0 0,0-1 0 0 0,-1 0 0 0 0,1 0 0 0 0,0 0 0 0 0,-1 1 0 0 0,1-1 0 0 0,0 0 0 0 0,-1 0 0 0 0,1 0 0 0 0,-1 0-1 0 0,0 0 1 0 0,-1 2 0 0 0,-5 1-57 0 0,7-4 92 0 0,-1 0 0 0 0,1 0 0 0 0,-1 0 0 0 0,1 0-1 0 0,-1 0 1 0 0,1 0 0 0 0,-1 0 0 0 0,1 0 0 0 0,-1 0 0 0 0,0 0 0 0 0,1 0 0 0 0,-1 0 0 0 0,1-1 0 0 0,-1 1-1 0 0,1 0 1 0 0,-1-1 0 0 0,-4-5 16 0 0,4 4 39 0 0,0-3 5 0 0,10-8 17 0 0,-8 12-593 0 0,1 1-175 0 0,9-2-39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16095 0 0,'0'0'738'0'0,"0"0"-16"0"0,1-2-386 0 0,4-4-24 0 0,0-1 0 0 0,1 1-1 0 0,-1 0 1 0 0,1 0 0 0 0,0 0 0 0 0,13-8-1 0 0,-11 8-312 0 0,-1 0-1 0 0,1 0 0 0 0,-1-1 1 0 0,-1 1-1 0 0,12-16 0 0 0,-6 2 34 0 0,17-40 0 0 0,-28 55-32 0 0,1 0 0 0 0,10-10 0 0 0,-9 10 0 0 0,15-12 0 0 0,-13 12 1 0 0,-3 3 0 0 0,0 0 0 0 0,1 0 0 0 0,-1 0 1 0 0,1 0-1 0 0,-1 1 0 0 0,1-1 0 0 0,0 1 0 0 0,0 0 0 0 0,4-2 0 0 0,-1 1 39 0 0,0 0 1 0 0,0 0-1 0 0,0 0 0 0 0,0 1 1 0 0,0 0-1 0 0,10-1 0 0 0,4 0 37 0 0,-7 3-29 0 0,-10 0-43 0 0,14 3-6 0 0,-14-1-1 0 0,-2-2 3 0 0,-1 0 0 0 0,1 0 0 0 0,0 0 0 0 0,-1 0-1 0 0,1-1 1 0 0,0 1 0 0 0,0 0 0 0 0,0-1 0 0 0,-1 1 0 0 0,1 0-1 0 0,0-1 1 0 0,0 1 0 0 0,0-1 0 0 0,0 1 0 0 0,0-1 0 0 0,0 0-1 0 0,1 1 1 0 0,24 9 142 0 0,-25-10-132 0 0,0 0 0 0 0,0 0 1 0 0,-1 1-1 0 0,1-1 0 0 0,0 1 1 0 0,0-1-1 0 0,0 0 0 0 0,0 1 1 0 0,-1-1-1 0 0,1 1 0 0 0,0 0 1 0 0,0-1-1 0 0,-1 1 1 0 0,1 0-1 0 0,1 0 0 0 0,0 2-5 0 0,1 0 0 0 0,0 0 0 0 0,-1 0 0 0 0,0 0 0 0 0,1 0 0 0 0,-1 0 0 0 0,0 1 0 0 0,-1-1 0 0 0,1 1 0 0 0,-1-1 0 0 0,1 1 0 0 0,0 3 0 0 0,4 10-4 0 0,-1-5-2 0 0,4 10 0 0 0,-4 2 0 0 0,3 13-69 0 0,-8-35-23 0 0,6 7-1300 0 0,-6-9 73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0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61 4919 0 0,'1'-2'224'0'0,"16"-12"32"0"0,27-15 1176 0 0,-42 27-1343 0 0,1 1-1 0 0,-1-1 0 0 0,1 0 0 0 0,0 1 1 0 0,0-1-1 0 0,-1 1 0 0 0,6-2 0 0 0,-4 2-82 0 0,-2 0 69 0 0,-2 1 1 0 0,0 0 23 0 0,0 0 11 0 0,0 0 2 0 0,0 0 40 0 0,0 0 170 0 0,0 0 78 0 0,-2 1 14 0 0,-7 5 940 0 0,0-1 0 0 0,-13 4 0 0 0,13-5-416 0 0,7-3-432 0 0,2-1-230 0 0,-2 1-99 0 0,-1-1-124 0 0,-14 9 182 0 0,1 2-217 0 0,0 0 0 0 0,1 2 0 0 0,0 0-1 0 0,-23 27 1 0 0,-2 4-18 0 0,19-15 64 0 0,13-24-53 0 0,6-3 32 0 0,-3 4-18 0 0,4-4 46 0 0,1-2 3 0 0,0 0-2 0 0,23-5 109 0 0,-8 0-114 0 0,24-2-64 0 0,-33 6-19 0 0,-1 0 0 0 0,1 1 1 0 0,0-1-1 0 0,-1 1 0 0 0,10 1 0 0 0,45 14-81 0 0,32 11 86 0 0,-84-24 13 0 0,11 1 27 0 0,22 2-17 0 0,-38-5-68 0 0,-3 0-77 0 0,0 0-25 0 0,0 0-2 0 0,-9 13-93 0 0,4-6 227 0 0,0-1 0 0 0,-1 1-1 0 0,1-1 1 0 0,-1 0 0 0 0,0-1 0 0 0,-1 0 0 0 0,1 0 0 0 0,-1 0 0 0 0,0 0-1 0 0,0-1 1 0 0,-1-1 0 0 0,-12 6 0 0 0,13-6 10 0 0,-25 9 24 0 0,-61 16 0 0 0,78-24 96 0 0,-1 1-1 0 0,1 1 1 0 0,-21 10 0 0 0,-4 2 120 0 0,35-16-215 0 0,-16 10 90 0 0,13-6-2 0 0,6-5-21 0 0,2-1-11 0 0,1-2-11 0 0,0-3-53 0 0,0 1 0 0 0,0 0-1 0 0,1-1 1 0 0,0 1 0 0 0,0 0 0 0 0,0 0 0 0 0,0 0 0 0 0,1 0 0 0 0,0 0 0 0 0,4-5 0 0 0,9-10-29 0 0,-12 14-8 0 0,0 0 1 0 0,0 0 0 0 0,0 0-1 0 0,10-7 1 0 0,-12 11-19 0 0,0-1 0 0 0,1 0 0 0 0,-1 0 0 0 0,-1-1-1 0 0,1 1 1 0 0,3-4 0 0 0,-4 4-158 0 0,-1 2-117 0 0,0 0-50 0 0,0 2-6 0 0,-2 9-184 0 0,-1 0 0 0 0,0-1-1 0 0,0 1 1 0 0,-5 9 0 0 0,7-18 386 0 0,-4 14-3923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209 101 1375 0 0,'2'0'171'0'0,"4"-1"174"0"0,0 1-1 0 0,0 0 1 0 0,0 1-1 0 0,7 0 1 0 0,-11 0-317 0 0,-2-1 332 0 0,0 0 153 0 0,0 0 30 0 0,0 0 99 0 0,0 0 389 0 0,0 0 169 0 0,0 0 31 0 0,2-2-54 0 0,29-34 2754 0 0,-30 34-3674 0 0,1 0-49 0 0,0 1-183 0 0,1-1-9 0 0,6-12-40 0 0,-9 13 26 0 0,0 0-42 0 0,1 1 0 0 0,-1-1 0 0 0,1 0 0 0 0,-1 1 0 0 0,0-1 1 0 0,0 0-1 0 0,1 0 0 0 0,-1 1 0 0 0,0-1 0 0 0,0 0 0 0 0,0 0 0 0 0,0 1 0 0 0,0-1 1 0 0,0 0-1 0 0,0 0 0 0 0,0-1 22 0 0,-1 0 1 0 0,0 0 0 0 0,0 1-1 0 0,0-1 1 0 0,0 1-1 0 0,0-1 1 0 0,0 1 0 0 0,0-1-1 0 0,-1 1 1 0 0,-1-2-1 0 0,0 1 3 0 0,0 1-1 0 0,0-1 0 0 0,0 1 1 0 0,0 0-1 0 0,0 0 0 0 0,0 0 1 0 0,-1 0-1 0 0,1 0 0 0 0,0 1 1 0 0,-1 0-1 0 0,1-1 0 0 0,0 1 1 0 0,-6 1-1 0 0,5-1-1 0 0,0 0 12 0 0,0 0 0 0 0,-1 1 0 0 0,1-1 0 0 0,-1 1 0 0 0,1 0 0 0 0,0 0 0 0 0,0 1 0 0 0,0-1 0 0 0,-1 1 0 0 0,1 0 0 0 0,1 0 0 0 0,-1 0 0 0 0,0 0 0 0 0,0 1 0 0 0,-4 4 0 0 0,-18 11 464 0 0,19-14-329 0 0,0 1 1 0 0,-12 11 0 0 0,8-6-74 0 0,0-1 0 0 0,-21 13 0 0 0,20-14 24 0 0,1 0 0 0 0,-17 15-1 0 0,26-22 40 0 0,2-1 202 0 0,1 3 87 0 0,0 1-300 0 0,-1-1-1 0 0,1 0 1 0 0,0 1 0 0 0,0-1-1 0 0,0 0 1 0 0,1 1 0 0 0,-1-1-1 0 0,1 0 1 0 0,4 5 0 0 0,-5-6-61 0 0,1 0 1 0 0,0-1-1 0 0,-1 0 1 0 0,1 1-1 0 0,0-1 1 0 0,0 0-1 0 0,0 1 1 0 0,0-1-1 0 0,0 0 1 0 0,0-1-1 0 0,0 1 1 0 0,0 0-1 0 0,1-1 1 0 0,-1 1-1 0 0,0-1 1 0 0,0 1-1 0 0,4-1 1 0 0,1 0-49 0 0,1 0 1 0 0,-1 0-1 0 0,0 0 0 0 0,0-1 1 0 0,0 0-1 0 0,0 0 0 0 0,0-1 1 0 0,0 0-1 0 0,0 0 0 0 0,0-1 1 0 0,0 0-1 0 0,-1 0 1 0 0,0 0-1 0 0,12-9 0 0 0,-1-4-384 0 0,-9 10 310 0 0,-6 5 4 0 0,-2 1 6 0 0,0 0-10 0 0,0 0-46 0 0,0 0-22 0 0,0 0-2 0 0,0 0 14 0 0,0 0 79 0 0,0 0 119 0 0,0 0 20 0 0,0 0-3 0 0,0 0 17 0 0,0 0 8 0 0,0 0 2 0 0,0 2-8 0 0,-2 5-49 0 0,2-3-35 0 0,-1 1 0 0 0,1-1 0 0 0,0 0 1 0 0,0 0-1 0 0,0 1 0 0 0,0-1 0 0 0,2 5 0 0 0,0 2-30 0 0,-1-9-136 0 0,-1-2-78 0 0,0 0-717 0 0,0 2-2900 0 0,4 9-1245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7 143 9327 0 0,'0'0'430'0'0,"0"0"-14"0"0,0 0-223 0 0,0 0 62 0 0,0 0 53 0 0,0 0 10 0 0,0 0-12 0 0,0 0-61 0 0,0 0-21 0 0,0 0-7 0 0,0 0 21 0 0,0 0 88 0 0,0 0 40 0 0,-5 7 202 0 0,3-7 2646 0 0,2-3-3197 0 0,0 1-1 0 0,0 0 1 0 0,0 0-1 0 0,1 0 1 0 0,-1 0 0 0 0,0 0-1 0 0,1 0 1 0 0,0 0-1 0 0,-1 0 1 0 0,2-3-1 0 0,1-3-3 0 0,2-14 23 0 0,-5 20-119 0 0,1 0 1 0 0,16-29-249 0 0,-16 29 196 0 0,1 1 3 0 0,-1-1 89 0 0,17-9-324 0 0,18-4 349 0 0,-24 11 18 0 0,1 2 0 0 0,6-1 21 0 0,-15 3 14 0 0,12 3 0 0 0,-12-1 8 0 0,6 3-22 0 0,-10-5-18 0 0,1 0 0 0 0,-1 1 0 0 0,1-1 0 0 0,0 0-1 0 0,-1 1 1 0 0,1-1 0 0 0,-1 0 0 0 0,0 1 0 0 0,1-1 0 0 0,-1 1 0 0 0,1-1 0 0 0,-1 1 0 0 0,0-1 0 0 0,1 1-1 0 0,-1-1 1 0 0,0 1 0 0 0,1-1 0 0 0,-1 2 0 0 0,1-1 6 0 0,0 1 47 0 0,-1 0 21 0 0,0 0-61 0 0,0 0 0 0 0,-1 0 0 0 0,1 0 0 0 0,-1-1 1 0 0,1 1-1 0 0,-1 0 0 0 0,1 0 0 0 0,-1-1 0 0 0,0 1 0 0 0,0-1 0 0 0,0 1 0 0 0,0 0 0 0 0,0-1 0 0 0,-2 2 0 0 0,-1 3 24 0 0,-1 0 0 0 0,1 0-1 0 0,-6 12 1 0 0,6-12-75 0 0,1-6-48 0 0,3-7-79 0 0,17-12-46 0 0,1 1-1 0 0,27-22 1 0 0,-40 36 60 0 0,-3 3 114 0 0,18-6-124 0 0,5 1 639 0 0,-22 5-403 0 0,-1 1-20 0 0,16 1-45 0 0,-15-1-14 0 0,15-3 12 0 0,-4 0 42 0 0,-4 0 11 0 0,-10 3-63 0 0,0 0 0 0 0,0 0 0 0 0,0 0 0 0 0,0-1 0 0 0,0 1 1 0 0,0 0-1 0 0,0 0 0 0 0,0 0 0 0 0,0 0 0 0 0,0 0 0 0 0,0 0 0 0 0,0 0 0 0 0,1 0 0 0 0,-1 0 0 0 0,0 0 0 0 0,0 0 0 0 0,0 0 0 0 0,0 0 0 0 0,0 0 0 0 0,0 0 0 0 0,0 0 0 0 0,0 0 0 0 0,0 0 0 0 0,0 0 0 0 0,1 0 0 0 0,-1 0 0 0 0,0 0 1 0 0,0 0-1 0 0,0 1 0 0 0,0-1 0 0 0,0 0 0 0 0,0 0 0 0 0,0 0 0 0 0,0 0 0 0 0,0 0 0 0 0,0 0 0 0 0,0 0 0 0 0,0 0 0 0 0,0 0 0 0 0,0 0 0 0 0,1 0 0 0 0,-1 0 0 0 0,0 0 0 0 0,0 0 0 0 0,0 1 0 0 0,0-1 0 0 0,0 0 0 0 0,0 0 1 0 0,0 0-1 0 0,0 0 0 0 0,4 6 6 0 0,5 13-3 0 0,-8-14-4 0 0,0 0 0 0 0,-1 0 0 0 0,1 0-1 0 0,-1 0 1 0 0,-1 7 0 0 0,1-9-15 0 0,0 0-1 0 0,0 0 1 0 0,0 0 0 0 0,-1 0-1 0 0,1 0 1 0 0,-1 0-1 0 0,-2 5 1 0 0,1-3-39 0 0,2-3-49 0 0,-1 0-694 0 0,-3 8-2912 0 0,-1 4-1249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14743 0 0,'0'0'672'0'0,"0"0"-9"0"0,-1 3-424 0 0,-44 71-326 0 0,18-32-722 0 0,-2-2-1 0 0,-39 43 1 0 0,64-78 706 0 0,-12 12-15 0 0,13-14 134 0 0,0 0 0 0 0,0 0-1 0 0,0 0 1 0 0,0 0 0 0 0,0 1-1 0 0,1-1 1 0 0,0 1-1 0 0,-4 7 1 0 0,-13 29 851 0 0,14-30-429 0 0,0 0 1 0 0,0 0 0 0 0,-4 17-1 0 0,-2 3 351 0 0,8-24-656 0 0,1-1-1 0 0,0 1 1 0 0,0-1-1 0 0,1 1 1 0 0,-2 10-1 0 0,0 80-241 0 0,3-94-376 0 0,0-2-25 0 0,0 0-207 0 0,0 0-863 0 0,0 0-371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0,'0'0'80'0'0,"0"0"-80"0"0,0 0 0 0 0,0 0 0 0 0,0 0 672 0 0,0 0 128 0 0,0 0 16 0 0,0 0 8 0 0,0 0-728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5 195 13559 0 0,'-1'-3'144'0'0,"0"-1"0"0"0,0 0 0 0 0,1 0 0 0 0,-1 0-1 0 0,1 0 1 0 0,0-1 0 0 0,0 1 0 0 0,0 0 0 0 0,2-5 0 0 0,-2 7-110 0 0,1-1 0 0 0,0 1-1 0 0,0 0 1 0 0,0 0 0 0 0,0-1 0 0 0,0 1 0 0 0,0 0 0 0 0,1 0 0 0 0,-1 0 0 0 0,1 0 0 0 0,-1 0 0 0 0,1 1 0 0 0,0-1 0 0 0,0 0 0 0 0,0 1 0 0 0,3-3 0 0 0,39-26-67 0 0,-30 19-399 0 0,1 0 1 0 0,22-11-1 0 0,-5 1 320 0 0,-26 17 146 0 0,-3 3 48 0 0,-1-1 0 0 0,1 0 0 0 0,-1 1 0 0 0,1-1-1 0 0,0 1 1 0 0,0 0 0 0 0,0 0 0 0 0,0 0 0 0 0,0 0 0 0 0,0 1-1 0 0,0-1 1 0 0,0 1 0 0 0,0 0 0 0 0,0 0 0 0 0,0 0 0 0 0,4 0 0 0 0,-3 1 19 0 0,0 1 0 0 0,0-1 1 0 0,0 0-1 0 0,0 1 1 0 0,0 0-1 0 0,0 0 1 0 0,0 0-1 0 0,-1 0 0 0 0,5 4 1 0 0,26 27 562 0 0,-22-22-476 0 0,-6-4-33 0 0,-6-5-143 0 0,0 0 0 0 0,1 0 0 0 0,0-1 0 0 0,-1 1 0 0 0,1 0 0 0 0,0-1 1 0 0,0 1-1 0 0,0-1 0 0 0,0 1 0 0 0,0-1 0 0 0,3 3 0 0 0,-2 1-12 0 0,14 16 135 0 0,-9-14-70 0 0,-7-5-61 0 0,1-1-1 0 0,-1 1 1 0 0,0-1-1 0 0,1 1 1 0 0,-1-1-1 0 0,0 1 1 0 0,0 0 0 0 0,0-1-1 0 0,0 1 1 0 0,0-1-1 0 0,0 1 1 0 0,-1-1-1 0 0,1 1 1 0 0,0-1-1 0 0,-1 1 1 0 0,1-1-1 0 0,-2 3 1 0 0,2-3-4 0 0,-2 2-14 0 0,0 0 0 0 0,0 0 0 0 0,0 0 0 0 0,0 0 0 0 0,0 0 1 0 0,0 0-1 0 0,-1 0 0 0 0,0-1 0 0 0,1 1 0 0 0,-1-1 0 0 0,0 0 0 0 0,0 1 0 0 0,0-2 0 0 0,-1 1 0 0 0,1 0 0 0 0,0-1 0 0 0,-5 2 0 0 0,-8 3-98 0 0,-1-1-1 0 0,-22 4 1 0 0,30-7 92 0 0,-37 6-45 0 0,29-6 176 0 0,1 0-1 0 0,0 2 0 0 0,-28 9 0 0 0,42-12-83 0 0,2-1-280 0 0,13-5-417 0 0,17-11-1067 0 0,-14 4 202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37 13823 0 0,'0'-7'545'0'0,"-6"-20"505"0"0,6 25-421 0 0,0 2 190 0 0,0 0 28 0 0,-2 1-113 0 0,-2 4-721 0 0,0 0 0 0 0,0-1 0 0 0,1 2 0 0 0,0-1-1 0 0,0 0 1 0 0,0 1 0 0 0,0-1 0 0 0,1 1 0 0 0,0 0 0 0 0,-2 7-1 0 0,-11 27-249 0 0,-37 68-228 0 0,-26 52 290 0 0,66-140 175 0 0,7-13 0 0 0,1 0 0 0 0,0 0 0 0 0,1 1 0 0 0,-1 0 0 0 0,-3 13 0 0 0,0 25-1725 0 0,7-44 754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15575 0 0,'0'0'712'0'0,"0"0"-14"0"0,2-1-448 0 0,2-1-206 0 0,1-1 0 0 0,0 1 0 0 0,-1 0 0 0 0,1 1 0 0 0,0-1-1 0 0,0 1 1 0 0,0 0 0 0 0,0 0 0 0 0,0 1 0 0 0,7-1 0 0 0,7 2 364 0 0,29 3 1 0 0,-32-2-420 0 0,-1 0-1 0 0,30-2 1 0 0,-36 0-48 0 0,-3-1-21 0 0,1 1-1 0 0,-1-1 0 0 0,0 0 1 0 0,12-4-1 0 0,-16 4-47 0 0,0-1 0 0 0,-1 1 123 0 0,0 0 0 0 0,0-1-1 0 0,0 1 1 0 0,0-1 0 0 0,0 1-1 0 0,0-1 1 0 0,0 1 0 0 0,0-1-1 0 0,-1 1 1 0 0,1-1 0 0 0,0 0-1 0 0,-1 1 1 0 0,0-1 0 0 0,1 0 0 0 0,-1 0-1 0 0,0 0 1 0 0,0 1 0 0 0,0-1-1 0 0,0 0 1 0 0,0 0 0 0 0,-1-1-1 0 0,1-3-5 0 0,0 2 41 0 0,-1 0 0 0 0,1 0 0 0 0,-1 0 0 0 0,0 0 0 0 0,0 0-1 0 0,0 0 1 0 0,-1 0 0 0 0,0 1 0 0 0,1-1 0 0 0,-1 0 0 0 0,0 1 0 0 0,-1 0-1 0 0,1-1 1 0 0,-6-5 0 0 0,8 8-29 0 0,-1 1-1 0 0,1-1 1 0 0,-1 0-1 0 0,1 1 0 0 0,-1-1 1 0 0,1 0-1 0 0,-1 1 1 0 0,0-1-1 0 0,1 1 1 0 0,-1-1-1 0 0,0 1 1 0 0,0-1-1 0 0,1 1 0 0 0,-1-1 1 0 0,0 1-1 0 0,0 0 1 0 0,0 0-1 0 0,1-1 1 0 0,-1 1-1 0 0,0 0 0 0 0,0 0 1 0 0,0 0-1 0 0,0 0 1 0 0,0 0-1 0 0,0 0 1 0 0,1 0-1 0 0,-1 0 1 0 0,0 0-1 0 0,0 0 0 0 0,0 0 1 0 0,0 1-1 0 0,-1 0 1 0 0,-1 0 0 0 0,-3 1-1 0 0,0 0 0 0 0,0 1-1 0 0,0 0 1 0 0,0 0 0 0 0,1 1-1 0 0,-1-1 1 0 0,-6 7 0 0 0,-34 34 16 0 0,29-26 24 0 0,0 0-35 0 0,-15 22 0 0 0,7-7-5 0 0,20-28 1 0 0,3-3 5 0 0,1 0 0 0 0,-1 0-1 0 0,1 0 1 0 0,-1 0 0 0 0,1 0-1 0 0,0 0 1 0 0,0 1 0 0 0,0-1-1 0 0,0 1 1 0 0,0-1 0 0 0,0 0-1 0 0,0 6 1 0 0,1-8-5 0 0,0 0 0 0 0,0 0 1 0 0,0 0-1 0 0,0 0 0 0 0,0 0 0 0 0,0 0 1 0 0,0 0-1 0 0,0 1 0 0 0,0-1 0 0 0,0 0 1 0 0,0 0-1 0 0,0 0 0 0 0,0 0 0 0 0,0 0 0 0 0,0 0 1 0 0,0 0-1 0 0,0 0 0 0 0,0 1 0 0 0,0-1 1 0 0,0 0-1 0 0,0 0 0 0 0,0 0 0 0 0,0 0 1 0 0,0 0-1 0 0,0 0 0 0 0,0 0 0 0 0,0 0 1 0 0,0 1-1 0 0,1-1 0 0 0,-1 0 0 0 0,0 0 1 0 0,0 0-1 0 0,0 0 0 0 0,0 0 0 0 0,0 0 1 0 0,0 0-1 0 0,0 0 0 0 0,0 0 0 0 0,0 0 0 0 0,1 0 1 0 0,-1 0-1 0 0,0 0 0 0 0,4 3 37 0 0,-1-1 0 0 0,1 1 0 0 0,0-1 0 0 0,0 0 0 0 0,0 0-1 0 0,1-1 1 0 0,-1 1 0 0 0,0-1 0 0 0,1 0 0 0 0,-1 0 0 0 0,1-1 0 0 0,-1 1-1 0 0,1-1 1 0 0,7 0 0 0 0,35-7 223 0 0,0-2 1 0 0,53-18-1 0 0,-69 18-285 0 0,-2 4-833 0 0,-27 5-106 0 0,-2 0-41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6911 0 0,'0'0'528'0'0,"0"0"-166"0"0,0-2 563 0 0,0-1-321 0 0,1-1-1 0 0,-1 0 1 0 0,1 1 0 0 0,0-1-1 0 0,0 1 1 0 0,0-1-1 0 0,0 1 1 0 0,3-4 0 0 0,-2 1-829 0 0,-1 5 668 0 0,-1 1 103 0 0,0 0 44 0 0,0 0 8 0 0,3-4 138 0 0,-3 4-708 0 0,0 0-1 0 0,0 0 0 0 0,0-1 1 0 0,0 1-1 0 0,0 0 0 0 0,0 0 1 0 0,1 0-1 0 0,-1-1 0 0 0,0 1 1 0 0,0 0-1 0 0,0 0 0 0 0,0 0 1 0 0,0 0-1 0 0,1 0 1 0 0,-1-1-1 0 0,0 1 0 0 0,0 0 1 0 0,0 0-1 0 0,0 0 0 0 0,1 0 1 0 0,-1 0-1 0 0,0 0 0 0 0,0 0 1 0 0,0-1-1 0 0,1 1 0 0 0,-1 0 1 0 0,0 0-1 0 0,0 0 0 0 0,1 0 1 0 0,-1 0-1 0 0,0 0 0 0 0,0 0 1 0 0,0 0-1 0 0,1 0 1 0 0,-1 0-1 0 0,0 0 0 0 0,0 0 1 0 0,1 1-1 0 0,3 2 20 0 0,0 0 1 0 0,0 0-1 0 0,0 0 1 0 0,-1 1-1 0 0,1 0 0 0 0,-1 0 1 0 0,0 0-1 0 0,0 0 1 0 0,0 0-1 0 0,0 0 1 0 0,-1 1-1 0 0,4 8 1 0 0,1 6 258 0 0,11 38 0 0 0,-1 5-60 0 0,7 35-84 0 0,-22-88-159 0 0,7 21 69 0 0,-8-25-29 0 0,0 5-21 0 0,-1-8 37 0 0,-2 7 628 0 0,-2-19-419 0 0,-2-19-32 0 0,5 17-182 0 0,1-1 1 0 0,0 1 0 0 0,1 0-1 0 0,0 0 1 0 0,1 0 0 0 0,0 1-1 0 0,1-1 1 0 0,0 0 0 0 0,1 1-1 0 0,1-1 1 0 0,8-15 0 0 0,-5 14-23 0 0,1 0 1 0 0,1 1 0 0 0,0 0 0 0 0,14-13 0 0 0,-2 1-27 0 0,6-4-6 0 0,53-43-1 0 0,38-17 14 0 0,-112 84-9 0 0,3-4 8 0 0,1 0 0 0 0,0 1 0 0 0,1 1 1 0 0,-1 0-1 0 0,1 0 0 0 0,0 1 0 0 0,17-4 1 0 0,-27 8-219 0 0,-2 1-88 0 0,0 3-914 0 0,1 11-3743 0 0,-4 3-1600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 3223 0 0,'1'-1'240'0'0,"1"-3"627"0"0,3-7 7701 0 0,-3 7-8921 0 0,-1 2 1143 0 0,-1 2-71 0 0,0 0-90 0 0,0 0-321 0 0,-2 1-144 0 0,-8 2-116 0 0,1 1-1 0 0,-1 0 1 0 0,1 0 0 0 0,0 1-1 0 0,-12 9 1 0 0,-42 36 310 0 0,24-18 208 0 0,28-24-270 0 0,0 0 0 0 0,1 1 0 0 0,1 1 1 0 0,-16 18-1 0 0,24-26-79 0 0,1-2-5 0 0,0 0-16 0 0,0 1-164 0 0,0 0 0 0 0,0 0 0 0 0,1 0-1 0 0,-1-1 1 0 0,0 1 0 0 0,0 0 0 0 0,1 0 0 0 0,-1 0-1 0 0,1 0 1 0 0,-1 0 0 0 0,1 0 0 0 0,-1 0 0 0 0,1-1-1 0 0,0 1 1 0 0,-1 0 0 0 0,1-1 0 0 0,0 1-1 0 0,0 0 1 0 0,-1-1 0 0 0,1 1 0 0 0,0-1 0 0 0,0 1-1 0 0,0-1 1 0 0,0 1 0 0 0,0-1 0 0 0,0 0 0 0 0,0 1-1 0 0,0-1 1 0 0,0 0 0 0 0,0 0 0 0 0,0 0 0 0 0,0 0-1 0 0,0 0 1 0 0,0 0 0 0 0,1 0 0 0 0,2 0 15 0 0,0 0 1 0 0,1 0 0 0 0,-1 0-1 0 0,0-1 1 0 0,0 0-1 0 0,0 0 1 0 0,6-2 0 0 0,88-38 261 0 0,-72 33-1268 0 0,-24 8 851 0 0,12-7-82 0 0,-2 2 160 0 0,-1-2-18 0 0,-1 1 36 0 0,1 1 12 0 0,-1 1 0 0 0,0 0-10 0 0,-8 3-74 0 0,-2 1-135 0 0,0 0-36 0 0,0 0-769 0 0,0 3-3226 0 0,4 7-1388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0 260 919 0 0,'0'0'644'0'0,"3"0"2370"0"0,0 0-2050 0 0,-1 0 121 0 0,0 0 0 0 0,0 0 0 0 0,0 0 0 0 0,0 0 0 0 0,-1-1 0 0 0,1 1 0 0 0,0-1 0 0 0,0 1 0 0 0,0-1 0 0 0,-1 1 0 0 0,4-2 0 0 0,11-9-739 0 0,-14 8-338 0 0,-1 1 0 0 0,1 0-1 0 0,-1-1 1 0 0,1 1 0 0 0,-1-1 0 0 0,0 1-1 0 0,1-1 1 0 0,-1 1 0 0 0,1-6 0 0 0,0 1-2 0 0,-1 4-6 0 0,-1 0 0 0 0,1 1 0 0 0,-1-1 0 0 0,0 0 0 0 0,0 0 0 0 0,0 0 0 0 0,0 0 0 0 0,-1-4 0 0 0,1 4 0 0 0,0 0 0 0 0,-1 0 0 0 0,1 0 0 0 0,0 0 0 0 0,1 1 0 0 0,-1-1 0 0 0,2-5 0 0 0,6-21 9 0 0,-5 18 9 0 0,0 0 0 0 0,7-15-1 0 0,-8 23-16 0 0,0-1-1 0 0,0 1 0 0 0,0-1 0 0 0,1 1 0 0 0,-1 0 0 0 0,1 0 1 0 0,0 0-1 0 0,-1 0 0 0 0,2 0 0 0 0,4-3 0 0 0,1 0-30 0 0,-5 3-160 0 0,1 0 0 0 0,-1 0 0 0 0,1 1 1 0 0,0-1-1 0 0,0 1 0 0 0,0 0 0 0 0,0 0 1 0 0,0 1-1 0 0,9-2 0 0 0,3 1-1127 0 0,-1 0-54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77 150 11055 0 0,'0'0'506'0'0,"0"0"-10"0"0,0 0-94 0 0,0 0 781 0 0,-1 2 381 0 0,-8 25 1630 0 0,7-19-3127 0 0,0 0-1 0 0,0-1 1 0 0,-1 1-1 0 0,-1-1 1 0 0,-7 14-1 0 0,6-13-106 0 0,4-6 5 0 0,-1 0 1 0 0,1 0-1 0 0,0 0 0 0 0,-1 0 0 0 0,0 0 0 0 0,1 0 1 0 0,-1 0-1 0 0,0-1 0 0 0,-4 4 0 0 0,4-4-10 0 0,0 0-1 0 0,0 1 1 0 0,0-1-1 0 0,1 1 1 0 0,-1 0-1 0 0,0-1 1 0 0,-2 4-1 0 0,3-3-159 0 0,1-2-90 0 0,0 0-38 0 0,0 0-710 0 0,0 0-2942 0 0,0 0-1266 0 0</inkml:trace>
  <inkml:trace contextRef="#ctx0" brushRef="#br0" timeOffset="1">182 0 11055 0 0,'0'0'984'0'0,"0"0"-792"0"0,0 0-192 0 0,0 0-4872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32 6191 0 0,'0'0'282'0'0,"0"0"-8"0"0,-1 0-176 0 0,-7 1-70 0 0,-1 0 257 0 0,0-1 1 0 0,0 0-1 0 0,-1-1 0 0 0,1 1 1 0 0,0-2-1 0 0,0 1 1 0 0,0-1-1 0 0,0-1 0 0 0,-16-6 1 0 0,-19-5 4842 0 0,40 13-4966 0 0,0 1 1 0 0,0-1-1 0 0,0 1 0 0 0,0 0 0 0 0,0 1 0 0 0,0-1 1 0 0,-1 1-1 0 0,1-1 0 0 0,0 1 0 0 0,0 1 0 0 0,1-1 1 0 0,-1 0-1 0 0,0 1 0 0 0,0 0 0 0 0,1 0 0 0 0,-1 0 1 0 0,1 0-1 0 0,-1 0 0 0 0,1 1 0 0 0,0 0 0 0 0,0 0 1 0 0,-3 3-1 0 0,0 0-149 0 0,1 0 0 0 0,0 1 1 0 0,0 0-1 0 0,0 0 1 0 0,1 0-1 0 0,0 0 0 0 0,0 1 1 0 0,1-1-1 0 0,-4 12 0 0 0,7-16 24 0 0,-1-1-1 0 0,0 0 0 0 0,1 0 1 0 0,0 0-1 0 0,-1 0 0 0 0,1 0 1 0 0,0 1-1 0 0,0-1 0 0 0,0 0 1 0 0,1 0-1 0 0,-1 0 0 0 0,0 0 1 0 0,1 0-1 0 0,0 1 0 0 0,-1-1 1 0 0,1 0-1 0 0,0 0 0 0 0,0 0 1 0 0,0 0-1 0 0,0-1 0 0 0,0 1 1 0 0,1 0-1 0 0,1 2 0 0 0,-1-2 19 0 0,0-1-1 0 0,0 1 0 0 0,0-1 1 0 0,1 1-1 0 0,-1-1 1 0 0,0 0-1 0 0,1 0 1 0 0,-1 0-1 0 0,1 0 1 0 0,-1 0-1 0 0,1-1 0 0 0,-1 1 1 0 0,1-1-1 0 0,0 1 1 0 0,-1-1-1 0 0,4 0 1 0 0,-3 0-18 0 0,18-3 203 0 0,-10 1-319 0 0,-9 2-19 0 0,-2 0-17 0 0,0 0-105 0 0,0 0-48 0 0,0 0-11 0 0,0 0-174 0 0,0 0-730 0 0,0 0-317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14223 0 0,'0'0'654'0'0,"0"0"-17"0"0,0 0-305 0 0,0 0 229 0 0,0 0 146 0 0,0 0 28 0 0,0 0-83 0 0,0 0-379 0 0,0 0-165 0 0,0 0-39 0 0,0 0-30 0 0,0-2-99 0 0,7-13-53 0 0,5-13-45 0 0,17-30 0 0 0,-24 50 140 0 0,0 0-1 0 0,0 1 1 0 0,1-1-1 0 0,0 1 1 0 0,0 1 0 0 0,1-1-1 0 0,-1 1 1 0 0,11-7-1 0 0,-6 6 19 0 0,-3 2 16 0 0,-7 5-7 0 0,0-1-1 0 0,-1 1 1 0 0,1 0-1 0 0,0 0 1 0 0,-1 0-1 0 0,1-1 1 0 0,0 1 0 0 0,0 0-1 0 0,-1 0 1 0 0,1 0-1 0 0,0 0 1 0 0,0 1-1 0 0,-1-1 1 0 0,1 0-1 0 0,0 0 1 0 0,0 0-1 0 0,-1 0 1 0 0,1 1-1 0 0,0-1 1 0 0,-1 0 0 0 0,1 1-1 0 0,0-1 1 0 0,-1 1-1 0 0,1-1 1 0 0,-1 1-1 0 0,1-1 1 0 0,0 1-1 0 0,-1-1 1 0 0,1 1-1 0 0,-1-1 1 0 0,0 1-1 0 0,1 0 1 0 0,-1-1 0 0 0,1 2-1 0 0,0-1 0 0 0,2 3-3 0 0,0 0 1 0 0,0 0-1 0 0,0 1 1 0 0,0-1-1 0 0,-1 1 1 0 0,0-1-1 0 0,0 1 1 0 0,0 0-1 0 0,0 0 1 0 0,-1 0-1 0 0,2 9 1 0 0,-1 1 9 0 0,-1-13-20 0 0,-1 1-1 0 0,0-1 1 0 0,1 1-1 0 0,-1-1 1 0 0,0 1-1 0 0,-1-1 1 0 0,1 0-1 0 0,-1 3 1 0 0,1-1-74 0 0,-1-1-158 0 0,1-3-19 0 0,0 12-2653 0 0,0-12 1459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 8287 0 0,'0'0'639'0'0,"1"-1"-155"0"0,0-2 5510 0 0,-4 9-3861 0 0,-19 28-2585 0 0,-71 64 465 0 0,55-62 66 0 0,7-7 175 0 0,29-27-160 0 0,2-2 54 0 0,0 0 20 0 0,0 0 6 0 0,0 0-6 0 0,0 0-32 0 0,34 9 124 0 0,3-13-1340 0 0,-15 4 404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0,'0'0'102'0'0,"0"0"228"0"0,0 0 880 0 0,0 0 380 0 0,0 0 77 0 0,0 0-160 0 0,0 0-747 0 0,0 0-326 0 0,0 0-67 0 0,0 0-88 0 0,0 0-298 0 0,0 0-108 0 0,0 0-181 0 0,0 0-78 0 0,2 1-20 0 0,7 1-783 0 0,-9-2 354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88 6447 0 0,'0'0'499'0'0,"0"0"72"0"0,0 0 1522 0 0,0 0 696 0 0,0 0 143 0 0,0 0-345 0 0,0 0-1580 0 0,0 0-691 0 0,2-1-136 0 0,1-1-121 0 0,15-6 55 0 0,-7 4-79 0 0,2 0-13 0 0,0 0 43 0 0,0-1 0 0 0,-1 0 0 0 0,0-1-1 0 0,23-14 1 0 0,-25 14-65 0 0,-5 4-3 0 0,11-6-125 0 0,-13 3-53 0 0,-1 2 125 0 0,-1 2-40 0 0,-1 1 0 0 0,0 0-9 0 0,-2-1 66 0 0,0 0 1 0 0,-1 1 0 0 0,1-1-1 0 0,0 1 1 0 0,0 0-1 0 0,0 0 1 0 0,-1 0-1 0 0,1 0 1 0 0,0 0-1 0 0,0 0 1 0 0,0 1-1 0 0,0-1 1 0 0,-1 0-1 0 0,1 1 1 0 0,0 0 0 0 0,0 0-1 0 0,0 0 1 0 0,-2 1-1 0 0,-6 3-12 0 0,1 1 0 0 0,-12 8 0 0 0,15-10 58 0 0,-6 4 23 0 0,1 0 1 0 0,0 1 0 0 0,0 0-1 0 0,1 0 1 0 0,0 1 0 0 0,-10 15-1 0 0,19-24-20 0 0,1 0 0 0 0,-1 1-1 0 0,0-1 1 0 0,1 0 0 0 0,0 0 0 0 0,-1 0 0 0 0,1 1-1 0 0,0-1 1 0 0,0 0 0 0 0,-1 2 0 0 0,-1 8 57 0 0,1-8-27 0 0,0-2-27 0 0,1 0 0 0 0,-1 0 0 0 0,1 0 0 0 0,-1 0 0 0 0,1-1 0 0 0,0 1 0 0 0,-1 0 0 0 0,1 0 0 0 0,0 0 0 0 0,0 0 0 0 0,0 0 0 0 0,0 0 0 0 0,0 0 0 0 0,0 0 0 0 0,0 0 0 0 0,0 0 0 0 0,0 0 0 0 0,0 0 0 0 0,0 0 0 0 0,1 0 0 0 0,-1 0 0 0 0,0 0 0 0 0,1 1 0 0 0,7 8 68 0 0,-3-7-214 0 0,0-1 1 0 0,0 1-1 0 0,0-1 0 0 0,0 0 0 0 0,0-1 1 0 0,0 1-1 0 0,1-1 0 0 0,-1 0 1 0 0,1 0-1 0 0,6 0 0 0 0,-5 0-585 0 0,12 0-5464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88 1375 0 0,'-12'4'4083'0'0,"8"-2"-3142"0"0,-1-1-1 0 0,1 1 0 0 0,-1 0 1 0 0,1 1-1 0 0,-8 4 1 0 0,7-3-759 0 0,0 1 0 0 0,0-1 1 0 0,0 1-1 0 0,0 0 0 0 0,1 0 1 0 0,0 0-1 0 0,-4 7 0 0 0,6-7 14 0 0,0 0-1 0 0,0 0 0 0 0,0 0 1 0 0,1 0-1 0 0,-2 10 0 0 0,-3 11 729 0 0,4-20-720 0 0,0-1 1 0 0,0 1-1 0 0,1 0 0 0 0,0 0 0 0 0,0 0 0 0 0,0 7 1 0 0,2-11-151 0 0,-1-1 0 0 0,1 1 0 0 0,-1-1-1 0 0,1 0 1 0 0,-1 1 0 0 0,1-1 0 0 0,0 0 0 0 0,0 1 0 0 0,0-1 0 0 0,0 0 0 0 0,0 0 0 0 0,0 0 0 0 0,0 0 0 0 0,0 0 0 0 0,0 0 0 0 0,3 1 0 0 0,-4-1-22 0 0,2 0 303 0 0,13 3 342 0 0,-1-3-365 0 0,0-1 0 0 0,1-1 0 0 0,-1 0 1 0 0,0-1-1 0 0,0 0 0 0 0,16-5 0 0 0,-20 4-296 0 0,3 0-5 0 0,-10 2-3 0 0,-1 1-1 0 0,0-1 1 0 0,1 0 0 0 0,-1 0-1 0 0,0 0 1 0 0,1 0 0 0 0,-1 0-1 0 0,0 0 1 0 0,0-1 0 0 0,0 1 0 0 0,0-1-1 0 0,0 1 1 0 0,0-1 0 0 0,-1 0-1 0 0,1 0 1 0 0,-1 1 0 0 0,1-1-1 0 0,-1 0 1 0 0,1-1 0 0 0,-1 1 0 0 0,0 0-1 0 0,1-3 1 0 0,2-3 18 0 0,2-7 54 0 0,0 0 1 0 0,-1 0 0 0 0,4-24-1 0 0,-6 23-9 0 0,2-1 0 0 0,-1 2-1 0 0,9-18 1 0 0,-12 30-69 0 0,3-6-21 0 0,1 0 0 0 0,-1 0 0 0 0,2 0 1 0 0,-1 1-1 0 0,10-11 0 0 0,-14 18-127 0 0,-1 1-48 0 0,0 0-232 0 0,0 0-101 0 0,0 0-788 0 0,2 3-3242 0 0,4 11-1386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99 168 7831 0 0,'0'0'603'0'0,"0"0"-294"0"0,-1 2 243 0 0,0 0-310 0 0,1 2-53 0 0,-1-1 0 0 0,0 1 1 0 0,-1 0-1 0 0,1-1 0 0 0,0 0 0 0 0,-1 1 0 0 0,0-1 1 0 0,0 0-1 0 0,0 1 0 0 0,0-1 0 0 0,-1-1 0 0 0,1 1 0 0 0,-1 0 1 0 0,0 0-1 0 0,1-1 0 0 0,-1 0 0 0 0,0 1 0 0 0,-1-1 0 0 0,-5 3 1 0 0,7-4 114 0 0,-1 0 1 0 0,1 0-1 0 0,-1 0 1 0 0,1 0 0 0 0,-1 0-1 0 0,1-1 1 0 0,-1 1-1 0 0,0-1 1 0 0,1 1 0 0 0,-4-1-1 0 0,4-1 391 0 0,-6-2 521 0 0,1-2-631 0 0,6 4-30 0 0,1-1-124 0 0,1-2-327 0 0,0 0 0 0 0,0 0 0 0 0,1 1 0 0 0,-1-1 0 0 0,1 0 0 0 0,0 1 0 0 0,0-1 0 0 0,0 1 0 0 0,0-1 0 0 0,0 1 0 0 0,1 0 0 0 0,5-5 0 0 0,4-3-84 0 0,27-19-1 0 0,-9 8 12 0 0,94-72-463 0 0,-121 90 402 0 0,21-14-214 0 0,-22 17 188 0 0,0 1-20 0 0,7 0 2 0 0,-9 1 71 0 0,0-1-1 0 0,1 1 0 0 0,-1-1 1 0 0,0 1-1 0 0,1-1 1 0 0,-1 1-1 0 0,0 0 1 0 0,0-1-1 0 0,1 1 0 0 0,-1-1 1 0 0,0 1-1 0 0,0-1 1 0 0,0 1-1 0 0,0 0 0 0 0,0-1 1 0 0,0 1-1 0 0,0 0 1 0 0,0-1-1 0 0,0 2 1 0 0,0-2 2 0 0,1 42 84 0 0,6-18 192 0 0,-4-17-202 0 0,-3-5 16 0 0,4 25 167 0 0,0-13-122 0 0,1-6-113 0 0,4-4 32 0 0,-5-2 1 0 0,5 1-22 0 0,-8-2-12 0 0,1-1 0 0 0,-1 1 1 0 0,0 0-1 0 0,0 0 1 0 0,0-1-1 0 0,1 1 0 0 0,-1 0 1 0 0,0 0-1 0 0,0 0 1 0 0,0 1-1 0 0,0-1 0 0 0,0 1 1 0 0,1 0 28 0 0,-1 0 54 0 0,1-1-6 0 0,15 9 147 0 0,-15-8-364 0 0,-2-2-26 0 0,0 0-145 0 0,0 0-641 0 0,0 0-277 0 0,0 0-57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 6447 0 0,'0'0'298'0'0,"0"0"-10"0"0,-1-2-188 0 0,-3-3 124 0 0,3 4 884 0 0,1 1 385 0 0,0 0 71 0 0,0 0-181 0 0,0 0-831 0 0,0 0-363 0 0,0 0-77 0 0,-11 24 475 0 0,-16 123 1569 0 0,0-1-1510 0 0,22-127-594 0 0,-1-1 1 0 0,-1 1 0 0 0,0-1 0 0 0,-2 0-1 0 0,-16 26 1 0 0,9-20-14 0 0,8-14-3 0 0,0 1 0 0 0,1 0 0 0 0,1 0 0 0 0,-11 24 0 0 0,14-21-40 0 0,5-10-41 0 0,-2-3 17 0 0,1 1-61 0 0,-1-1 0 0 0,1 1 1 0 0,-1-1-1 0 0,1 0 1 0 0,-1 1-1 0 0,1-1 1 0 0,0 0-1 0 0,-1 0 1 0 0,1 1-1 0 0,0-1 1 0 0,0 0-1 0 0,1 1 1 0 0,11 8-5025 0 0,-11-9 219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160 109 5527 0 0,'0'0'423'0'0,"0"0"20"0"0,0 0 1114 0 0,0 0 512 0 0,0 0 106 0 0,0 0-242 0 0,2 1-1105 0 0,4 1-729 0 0,-1 0-1 0 0,0-1 1 0 0,0 1 0 0 0,1-2-1 0 0,-1 1 1 0 0,1 0-1 0 0,-1-1 1 0 0,1 0 0 0 0,-1 0-1 0 0,1-1 1 0 0,-1 0-1 0 0,0 0 1 0 0,1 0-1 0 0,-1 0 1 0 0,0-1 0 0 0,7-3-1 0 0,-10 4 70 0 0,7-8 118 0 0,-7 7-237 0 0,4-5 69 0 0,-3 5-69 0 0,0-1 0 0 0,-1 0 1 0 0,1 0-1 0 0,-1-1 0 0 0,0 1 0 0 0,0 0 1 0 0,0-1-1 0 0,0 1 0 0 0,0-1 1 0 0,-1 0-1 0 0,0 1 0 0 0,1-7 1 0 0,0 7-25 0 0,0-13 51 0 0,-3 13-33 0 0,0 2-47 0 0,0 0 1 0 0,1 0-1 0 0,-1 0 1 0 0,0 0-1 0 0,0 0 0 0 0,1 0 1 0 0,-1 0-1 0 0,0 0 1 0 0,0 0-1 0 0,0 0 1 0 0,0 1-1 0 0,0-1 1 0 0,0 0-1 0 0,-1 1 1 0 0,1-1-1 0 0,0 1 1 0 0,0-1-1 0 0,0 1 1 0 0,0 0-1 0 0,-1-1 1 0 0,1 1-1 0 0,0 0 1 0 0,0 0-1 0 0,-1 0 1 0 0,-1 0-1 0 0,1 0-15 0 0,-1 1 0 0 0,1 0 0 0 0,-1 0 0 0 0,1 0 0 0 0,-1 0 0 0 0,1 1 0 0 0,-1-1 0 0 0,-2 2 0 0 0,-3 2-50 0 0,-12 8 67 0 0,1 0 0 0 0,0 1 1 0 0,0 1-1 0 0,-22 24 1 0 0,13-13 79 0 0,-45 51 131 0 0,64-66-202 0 0,-8 10 65 0 0,16-19 34 0 0,1-2 12 0 0,0 0 2 0 0,0 2 26 0 0,0-1-98 0 0,0 1 0 0 0,1-1 0 0 0,-1 0 0 0 0,0 1 0 0 0,1-1 1 0 0,-1 0-1 0 0,1 1 0 0 0,-1-1 0 0 0,1 0 0 0 0,0 0 1 0 0,0 0-1 0 0,-1 0 0 0 0,1 0 0 0 0,0 0 0 0 0,0 0 0 0 0,0 0 1 0 0,0 0-1 0 0,1 1 0 0 0,0-1 5 0 0,1 1 1 0 0,-1-1-1 0 0,0 0 1 0 0,1-1-1 0 0,-1 1 1 0 0,0 0-1 0 0,1 0 0 0 0,-1-1 1 0 0,4 1-1 0 0,6-1-41 0 0,1 0 1 0 0,-1-1-1 0 0,17-3 0 0 0,-15 2-185 0 0,30-6-1176 0 0,-15 0-3597 0 0,-9 2-910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86 11775 0 0,'3'-10'539'0'0,"-3"7"-10"0"0,2 2-338 0 0,33-52 970 0 0,-34 52-533 0 0,0-1-33 0 0,0 1-494 0 0,0 1 0 0 0,-1-1-1 0 0,1 0 1 0 0,-1 0 0 0 0,1 0 0 0 0,-1 0 0 0 0,1 0 0 0 0,-1 0-1 0 0,0 0 1 0 0,1 0 0 0 0,-1 0 0 0 0,0-1 0 0 0,0 1-57 0 0,0 1 0 0 0,0 0 1 0 0,0 0-1 0 0,0 0 0 0 0,0 0 0 0 0,-1 0 0 0 0,1 0 1 0 0,0-1-1 0 0,0 1 0 0 0,0 0 0 0 0,0 0 1 0 0,-1 0-1 0 0,1 0 0 0 0,0 0 0 0 0,0 0 1 0 0,0 0-1 0 0,-1 0 0 0 0,1 0 0 0 0,0 0 0 0 0,0 0 1 0 0,0 0-1 0 0,-1 0 0 0 0,1 0 0 0 0,0 0 1 0 0,0 0-1 0 0,0 0 0 0 0,-1 0 0 0 0,1 0 1 0 0,0 0-1 0 0,0 0 0 0 0,0 0 0 0 0,-1 0 1 0 0,1 0-1 0 0,0 1 0 0 0,0-1 0 0 0,0 0 0 0 0,-28 16 998 0 0,-121 92-388 0 0,144-105-647 0 0,-13 14 7 0 0,5 0 167 0 0,12-16-111 0 0,6 12 36 0 0,-2-7-97 0 0,1 0 1 0 0,0 0-1 0 0,1 0 0 0 0,-1 0 0 0 0,1-1 0 0 0,0 1 0 0 0,6 4 1 0 0,44 32 56 0 0,-43-33-62 0 0,0-2-6 0 0,-6-3 5 0 0,0 0-1 0 0,-1 1 0 0 0,1-1 0 0 0,-1 1 0 0 0,6 8 0 0 0,-11-13 1 0 0,0 1 0 0 0,-1-1 0 0 0,1 1 0 0 0,0-1 0 0 0,-1 1 0 0 0,1-1 0 0 0,-1 0 0 0 0,1 1 0 0 0,-1-1-1 0 0,1 1 1 0 0,0-1 0 0 0,-1 0 0 0 0,0 1 0 0 0,1-1 0 0 0,-1 0 0 0 0,1 0 0 0 0,-1 1 0 0 0,-6 1 6 0 0,0 0-1 0 0,1 0 0 0 0,-1 0 1 0 0,0-1-1 0 0,0 0 0 0 0,0 0 1 0 0,0 0-1 0 0,0-1 1 0 0,-11-1-1 0 0,-9-3 51 0 0,-30-7 1 0 0,30 5-47 0 0,23 6-496 0 0,-16-5 706 0 0,10 1-6371 0 0,10 4-68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43 6911 0 0,'5'-8'107'0'0,"16"-25"924"0"0,-20 31 1011 0 0,-1 2 713 0 0,0 0 137 0 0,0 0-384 0 0,-22 9-1949 0 0,-15-3-912 0 0,-54 16 0 0 0,90-22 365 0 0,-69 26 1896 0 0,69-25-1673 0 0,1-1-10 0 0,1 2-38 0 0,3 2-207 0 0,0 0 0 0 0,0 0 0 0 0,0 0 0 0 0,0-1 0 0 0,0 1 0 0 0,9 4 0 0 0,33 16-100 0 0,-13-8 85 0 0,-17-7 30 0 0,8 4-15 0 0,-1 0 1 0 0,0 2-1 0 0,24 19 0 0 0,67 71 20 0 0,-113-104 0 0 0,1 1 0 0 0,-1-1 0 0 0,1 1 0 0 0,-1-1 0 0 0,0 1 0 0 0,0-1 0 0 0,0 1 0 0 0,0 0 0 0 0,0 0 0 0 0,0-1 0 0 0,0 1 0 0 0,-1 0 0 0 0,1 0 0 0 0,-1 0 0 0 0,1 0 0 0 0,-1 0 0 0 0,0 0 0 0 0,1 0 0 0 0,-1 2 0 0 0,-1-2 0 0 0,1 0 0 0 0,-1-1 0 0 0,0 1 0 0 0,1-1 0 0 0,-1 1 0 0 0,0-1 0 0 0,0 1 0 0 0,0-1 0 0 0,0 0 0 0 0,0 1 0 0 0,0-1 0 0 0,0 0 0 0 0,-1 0 0 0 0,1 1 0 0 0,0-1 0 0 0,-1 0 0 0 0,1-1 0 0 0,-1 1 0 0 0,1 0 0 0 0,-1 0 0 0 0,1-1 0 0 0,-3 2 0 0 0,-12 3 12 0 0,0 0 0 0 0,0-1 0 0 0,0-1 0 0 0,0 0 0 0 0,-1-1 0 0 0,1-1 0 0 0,-19-1 0 0 0,-29-5-5866 0 0,40 1-396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33 455 0 0,'0'0'2126'0'0,"0"0"258"0"0,0 0 117 0 0,0 0-244 0 0,0 0-1122 0 0,0 0-492 0 0,0 0-99 0 0,0 0-55 0 0,0 0-141 0 0,0 0-57 0 0,0 0-17 0 0,0 0 2 0 0,0 0 18 0 0,0 0 8 0 0,0 0 2 0 0,0 0-9 0 0,0 0-40 0 0,0 0-21 0 0,0 0-2 0 0,0 0-1 0 0,0 0-7 0 0,0 0-7 0 0,0 0-1 0 0,0 0-20 0 0,0 0-85 0 0,0 0-42 0 0,-2 1-5 0 0,-6 2-59 0 0,0 0-1 0 0,0 1 1 0 0,1-1 0 0 0,-1 2-1 0 0,1-1 1 0 0,0 1-1 0 0,0 0 1 0 0,0 1-1 0 0,0-1 1 0 0,1 1 0 0 0,0 1-1 0 0,1-1 1 0 0,-9 12-1 0 0,-3 7-4 0 0,14-21 0 0 0,-8 17 0 0 0,7-12 18 0 0,4-8-4 0 0,-1 0 1 0 0,1-1-1 0 0,0 1 1 0 0,0 0-1 0 0,0-1 1 0 0,0 1 0 0 0,0 0-1 0 0,1-1 1 0 0,-1 1-1 0 0,0 0 1 0 0,0-1-1 0 0,0 1 1 0 0,1 0 0 0 0,-1-1-1 0 0,0 1 1 0 0,0 0-1 0 0,1-1 1 0 0,-1 1-1 0 0,1-1 1 0 0,-1 1-1 0 0,0-1 1 0 0,1 1 0 0 0,-1-1-1 0 0,1 1 1 0 0,0-1-1 0 0,-1 1 1 0 0,1-1-1 0 0,-1 0 1 0 0,1 1 0 0 0,-1-1-1 0 0,1 0 1 0 0,0 1-1 0 0,-1-1 1 0 0,1 0-1 0 0,0 0 1 0 0,25 8 441 0 0,-25-8-454 0 0,16 3 330 0 0,0-1 0 0 0,0 0-1 0 0,0-2 1 0 0,31-2 0 0 0,18-12 95 0 0,-62 14-415 0 0,-3 0-3 0 0,0 0 0 0 0,0 0 0 0 0,0-1 0 0 0,0 1 0 0 0,0 0 1 0 0,0 0-1 0 0,0-1 0 0 0,0 1 0 0 0,0-1 0 0 0,0 1 0 0 0,0-1 0 0 0,0 1 0 0 0,0-1 0 0 0,-1 1 0 0 0,1-1 0 0 0,0 0 0 0 0,0 0 1 0 0,1-1 2 0 0,-1 0 0 0 0,0 1 0 0 0,1-1 0 0 0,-1 0 0 0 0,0 0 0 0 0,0 0 0 0 0,-1 0 1 0 0,1 0-1 0 0,0 0 0 0 0,-1 0 0 0 0,1 0 0 0 0,-1 0 0 0 0,1-1 0 0 0,-1 1 1 0 0,0-3-1 0 0,0 0 20 0 0,1 3-23 0 0,-1-1-1 0 0,0 0 1 0 0,0 1-1 0 0,0-1 1 0 0,-1 1-1 0 0,1-1 1 0 0,0 1 0 0 0,-1-1-1 0 0,0 1 1 0 0,0-1-1 0 0,1 1 1 0 0,-1-1-1 0 0,-1 1 1 0 0,-1-4-1 0 0,-12-29 54 0 0,14 35-86 0 0,1-1 1 0 0,0 0-1 0 0,-1 0 1 0 0,1 1-1 0 0,-1-1 1 0 0,1 0-1 0 0,0 0 1 0 0,-1 1-1 0 0,0-1 1 0 0,1 0-1 0 0,-1 1 1 0 0,1-1-1 0 0,-1 1 1 0 0,0-1-1 0 0,1 1 1 0 0,-1-1-1 0 0,0 1 1 0 0,0-1-1 0 0,1 1 1 0 0,-1 0-1 0 0,0-1 1 0 0,0 1-1 0 0,0 0 1 0 0,-1-1-1 0 0,1 1 70 0 0,-1 0-118 0 0,2 0 0 0 0,-2-1 2 0 0,-18 0-60 0 0,18 1 66 0 0,-19 2-10 0 0,17-2 31 0 0,4 0 37 0 0,-1 0 1 0 0,0 0-1 0 0,0 0 0 0 0,0 0 1 0 0,1 0-1 0 0,-1 0 0 0 0,0 0 1 0 0,0 0-1 0 0,0 0 0 0 0,1 0 1 0 0,-1 0-1 0 0,0 0 0 0 0,0-1 1 0 0,0 1-1 0 0,0-1 0 0 0,0 1 0 0 0,1 0 1 0 0,0-1-1 0 0,0 1 0 0 0,0 0 0 0 0,-1 0 0 0 0,1-1 0 0 0,0 1 0 0 0,0 0 0 0 0,0 0 0 0 0,0-1 0 0 0,0 1 0 0 0,0 0 0 0 0,-1-1 0 0 0,1 1 0 0 0,0 0 0 0 0,0-1 0 0 0,0 1 0 0 0,0 0 0 0 0,0 0 1 0 0,0-1-1 0 0,0 1 0 0 0,0 0 0 0 0,1-1 0 0 0,4-11-172 0 0,-3 9-76 0 0,1 0 1 0 0,-1-1-1 0 0,1 2 0 0 0,0-1 1 0 0,-1 0-1 0 0,5-2 0 0 0,6-4-1554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42 7367 0 0,'0'0'568'0'0,"2"-2"-373"0"0,5-4 720 0 0,0 0 0 0 0,1 1 0 0 0,-1 0 0 0 0,1 0-1 0 0,15-7 1 0 0,-21 11-353 0 0,1 1-529 0 0,-2 0 40 0 0,0 0 0 0 0,0 0 0 0 0,0 0 0 0 0,0 0 0 0 0,0 0 0 0 0,0 0 0 0 0,0 1 0 0 0,0-1 0 0 0,0 0 0 0 0,-1 0 0 0 0,1 1 0 0 0,0-1 0 0 0,0 0-1 0 0,0 1 1 0 0,0-1 0 0 0,0 1 0 0 0,1 0 0 0 0,-1 1 217 0 0,-1-2 71 0 0,3 14 428 0 0,-3-6-595 0 0,-1 1-1 0 0,0-1 0 0 0,0 0 1 0 0,0 0-1 0 0,-1 1 1 0 0,-1-1-1 0 0,1-1 0 0 0,-1 1 1 0 0,-7 13-1 0 0,-4 13 32 0 0,-38 89 58 0 0,29-72-245 0 0,-38 81 26 0 0,48-109-1738 0 0,13-34-4732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8287 0 0,'0'0'382'0'0,"0"-1"-8"0"0,1-7 90 0 0,0 7-100 0 0,1-1 0 0 0,0 1 0 0 0,-1 0 0 0 0,1 0 0 0 0,0-1 0 0 0,0 1 0 0 0,-1 0 1 0 0,1 0-1 0 0,0 1 0 0 0,0-1 0 0 0,0 0 0 0 0,0 1 0 0 0,3-1 0 0 0,32-5 3762 0 0,-28 5-3994 0 0,13-3 38 0 0,-18 3-135 0 0,1 0-1 0 0,0 0 0 0 0,0 0 0 0 0,-1 1 1 0 0,11 0-1 0 0,-11 0 47 0 0,8-1 2 0 0,21 1 175 0 0,-28 0-219 0 0,1 0 1 0 0,-1 0 0 0 0,0-1-1 0 0,0 1 1 0 0,7-3 0 0 0,-1 1-386 0 0,1-1-1 0 0,-1 0 1 0 0,0-1 0 0 0,1-1 0 0 0,11-6 0 0 0,-13 6-1340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8751 0 0,'0'0'674'0'0,"-7"0"863"0"0,5 0 1688 0 0,0 0 3289 0 0,1 0-6492 0 0,1 0 0 0 0,-1 0 1 0 0,1 0-1 0 0,-1 0 0 0 0,0 0 1 0 0,1 1-1 0 0,-1-1 0 0 0,1 0 1 0 0,-1 0-1 0 0,0 1 1 0 0,1-1-1 0 0,-1 0 0 0 0,1 1 1 0 0,-1-1-1 0 0,1 1 0 0 0,-1-1 1 0 0,1 1-1 0 0,0-1 0 0 0,-1 1 1 0 0,1-1-1 0 0,0 1 1 0 0,-1 0-1 0 0,-6 18 699 0 0,6-12-491 0 0,0 1 0 0 0,0-1-1 0 0,1 14 1 0 0,12 82-457 0 0,4 0 1 0 0,50 168-1 0 0,42 30-394 0 0,-83-236 346 0 0,26 56-1306 0 0,-12-41-5635 0 0,-27-55 1805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2759 0 0,'0'0'378'0'0,"0"0"543"0"0,0 0 242 0 0,0 0 49 0 0,0 0-79 0 0,0 0-374 0 0,0 0-167 0 0,0 0-31 0 0,0 0-56 0 0,0 0-202 0 0,0 0-88 0 0,0 0-21 0 0,0 0-52 0 0,0 0-197 0 0,0 0-30 0 0,0 0-22 0 0,0 0-12 0 0,0 0-1 0 0,0 0-1 0 0,0 0-6 0 0,0 0-1 0 0,0 0 0 0 0,0 0 51 0 0,0 0 212 0 0,0 0 90 0 0,0 0 20 0 0,0 0-18 0 0,0 0-90 0 0,0 0-38 0 0,0 0-10 0 0,-1 2-15 0 0,-2 8-60 0 0,1 3-26 0 0,1 11-52 0 0,0-16 70 0 0,-6 25-8 0 0,-5 2 2 0 0,4 3 0 0 0,7-35 0 0 0,-1 2 0 0 0,4 12 0 0 0,-1-14 0 0 0,0 0 0 0 0,0 0 0 0 0,0 0 0 0 0,0-1 0 0 0,0 1 0 0 0,0 0 0 0 0,1-1 0 0 0,-1 1 0 0 0,4 3 0 0 0,7 6-116 0 0,-8-11 31 0 0,0 0-6 0 0,28 14-1048 0 0,-17-10 610 0 0,-13-4 161 0 0,-1-1 325 0 0,-1 0 0 0 0,1 0 0 0 0,0 0-1 0 0,0 0 1 0 0,-1 0 0 0 0,1 1 0 0 0,0-1-1 0 0,0 0 1 0 0,-1 0 0 0 0,1 0 0 0 0,0 1-1 0 0,0-1 1 0 0,-1 1 0 0 0,1-1 0 0 0,0 0-1 0 0,-1 1 1 0 0,1-1 0 0 0,-1 1 0 0 0,1-1-1 0 0,0 1 1 0 0,-1 0 0 0 0,1-1 0 0 0,-1 1-1 0 0,0-1 1 0 0,1 1 0 0 0,-1 0 0 0 0,1-1-1 0 0,-1 1 1 0 0,0 0 0 0 0,0 0 0 0 0,1-1-1 0 0,-1 1 1 0 0,0 0 0 0 0,0 0 0 0 0,0-1-1 0 0,0 1 1 0 0,0 0 0 0 0,0 0 0 0 0,0 0-1 0 0,0 0 1 0 0,0 2 101 0 0,0 0 1 0 0,0 1-1 0 0,0-1 0 0 0,0 0 1 0 0,-1 0-1 0 0,0 0 0 0 0,1 0 1 0 0,-1 0-1 0 0,-2 4 0 0 0,-5 18-180 0 0,7-23-1650 0 0,1-2-608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17479 0 0,'0'0'796'0'0,"0"0"-12"0"0,0 0-468 0 0,0 0-122 0 0,1 3 4 0 0,9 43 222 0 0,-6-31-430 0 0,4 24 0 0 0,-7-30 10 0 0,-1 0 0 0 0,0 0 0 0 0,0 1 0 0 0,-1-1 0 0 0,-3 18 0 0 0,-1-8 0 0 0,-13 32 0 0 0,-30 52-13 0 0,45-97-50 0 0,-1 0 0 0 0,1 0 0 0 0,-1 0 1 0 0,0 0-1 0 0,0-1 0 0 0,-1 1 0 0 0,0-1 1 0 0,0 0-1 0 0,0-1 0 0 0,-9 7 0 0 0,12-10-110 0 0,0-2 28 0 0,2 1 142 0 0,0 0-1 0 0,0 0 0 0 0,-1 0 0 0 0,1 0 0 0 0,0 0 0 0 0,-1 0 0 0 0,1 0 1 0 0,0 0-1 0 0,0-1 0 0 0,-1 1 0 0 0,1 0 0 0 0,0 0 0 0 0,0 0 1 0 0,-1 0-1 0 0,1 0 0 0 0,0-1 0 0 0,0 1 0 0 0,0 0 0 0 0,-1 0 0 0 0,1 0 1 0 0,0-1-1 0 0,0 1 0 0 0,0 0 0 0 0,0 0 0 0 0,-1 0 0 0 0,1-1 1 0 0,0 1-1 0 0,0-1 0 0 0,0-2 1 0 0,-1-1 0 0 0,1 0 0 0 0,0 0 0 0 0,0 0 0 0 0,1 0 0 0 0,-1 1 0 0 0,1-1 0 0 0,0 0 0 0 0,0 0 1 0 0,0 1-1 0 0,1-1 0 0 0,-1 1 0 0 0,1-1 0 0 0,0 1 0 0 0,0 0 0 0 0,0-1 0 0 0,0 1 0 0 0,5-4 0 0 0,-2 1-110 0 0,0 0 0 0 0,0 1 0 0 0,1 0-1 0 0,0 0 1 0 0,0 0 0 0 0,1 1 0 0 0,-1 0-1 0 0,10-5 1 0 0,-9 7 183 0 0,1 0-1 0 0,-1 1 1 0 0,1 0-1 0 0,-1 0 0 0 0,1 0 1 0 0,-1 1-1 0 0,1 0 1 0 0,11 2-1 0 0,9-1 282 0 0,-26-1-323 0 0,0 1 0 0 0,-1-1 0 0 0,1 0 0 0 0,0 1 0 0 0,-1-1 0 0 0,1 1 0 0 0,-1-1 0 0 0,1 1 0 0 0,0 0 0 0 0,-1-1 0 0 0,3 3 0 0 0,-2-2 36 0 0,0 1-10 0 0,8 11-42 0 0,-9-7-10 0 0,-1-3 5 0 0,4 20 39 0 0,-6-19-52 0 0,3-2-48 0 0,-1 0 1 0 0,-1 0 0 0 0,1 0-1 0 0,0 0 1 0 0,0 0 0 0 0,-1 0-1 0 0,1 0 1 0 0,-1-1-1 0 0,1 1 1 0 0,-1 0 0 0 0,0 0-1 0 0,0 0 1 0 0,0-1 0 0 0,0 1-1 0 0,-2 2 1 0 0,-3 5-2340 0 0,1 1 445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56 7367 0 0,'0'0'334'0'0,"0"0"-1"0"0,2 1-213 0 0,0 1 95 0 0,1 0 0 0 0,-1-1 1 0 0,1 1-1 0 0,-1-1 0 0 0,1 0 0 0 0,0 0 0 0 0,-1 0 1 0 0,1 0-1 0 0,0-1 0 0 0,0 1 0 0 0,0 0 0 0 0,0-1 0 0 0,-1 0 1 0 0,1 0-1 0 0,0 0 0 0 0,0 0 0 0 0,0 0 0 0 0,0-1 1 0 0,0 1-1 0 0,0-1 0 0 0,-1 0 0 0 0,1 0 0 0 0,0 0 1 0 0,-1 0-1 0 0,1 0 0 0 0,0-1 0 0 0,3-2 0 0 0,74-51 2983 0 0,-79 54-3185 0 0,-1 1 0 0 0,1 0 0 0 0,-1 0 0 0 0,1-1 0 0 0,0 1 0 0 0,-1 0 0 0 0,1 0 0 0 0,0-1 0 0 0,-1 1 0 0 0,1 0 0 0 0,0 0 0 0 0,-1 0 0 0 0,1 0 1 0 0,0 0-1 0 0,-1 0 0 0 0,2 0 0 0 0,0 0 26 0 0,0 0 29 0 0,-2 0-213 0 0,0 0-47 0 0,0 0 6 0 0,0 0 1 0 0,-1 2-6 0 0,-7 4 123 0 0,-1 0 0 0 0,1 0 0 0 0,-1-1 0 0 0,0 0 0 0 0,-1 0 1 0 0,-14 4-1 0 0,-25 14-105 0 0,-51 38 1389 0 0,99-61-1197 0 0,0 1 0 0 0,1-1 0 0 0,-1 1-1 0 0,1-1 1 0 0,-1 1 0 0 0,1-1 0 0 0,-1 1-1 0 0,1-1 1 0 0,-1 1 0 0 0,1-1 0 0 0,0 1 0 0 0,-1 0-1 0 0,1-1 1 0 0,0 1 0 0 0,0-1 0 0 0,-1 2-1 0 0,0 0 39 0 0,0 0 113 0 0,1-2-64 0 0,0 6 4 0 0,0-5-107 0 0,-1-1 1 0 0,1 0 0 0 0,0 0 0 0 0,0 1 0 0 0,0-1 0 0 0,0 0-1 0 0,0 1 1 0 0,0-1 0 0 0,0 0 0 0 0,0 1 0 0 0,0-1 0 0 0,0 0-1 0 0,0 1 1 0 0,0-1 0 0 0,0 0 0 0 0,0 1 0 0 0,0-1 0 0 0,0 0-1 0 0,0 1 1 0 0,0-1 0 0 0,0 0 0 0 0,1 0 0 0 0,-1 1 0 0 0,0-1-1 0 0,0 0 1 0 0,0 1 0 0 0,0-1 0 0 0,1 0 0 0 0,-1 0 0 0 0,0 1-1 0 0,1-1 1 0 0,4 4 84 0 0,1-1-1 0 0,-1 1 0 0 0,1-1 1 0 0,0-1-1 0 0,0 1 0 0 0,0-1 1 0 0,13 3-1 0 0,-3 0 42 0 0,7-1-164 0 0,-10-3-576 0 0,1 3-367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13247 0 0,'0'0'604'0'0,"0"0"-13"0"0,1-1-287 0 0,14-8 2182 0 0,-14 8-2469 0 0,1 1 1 0 0,-1-1-1 0 0,0 1 0 0 0,0-1 1 0 0,0 1-1 0 0,0-1 0 0 0,0 0 1 0 0,0 1-1 0 0,0-1 0 0 0,0 0 1 0 0,0 0-1 0 0,-1 0 1 0 0,1 0-1 0 0,0 0 0 0 0,0 0 1 0 0,-1 0-1 0 0,1 0 0 0 0,0 0 1 0 0,-1 0-1 0 0,0 0 0 0 0,1 0 1 0 0,-1-1-1 0 0,1 1 0 0 0,-1 0 1 0 0,0 0-1 0 0,0 0 1 0 0,0-1-1 0 0,0-1 0 0 0,-1-18 709 0 0,0 17-516 0 0,1 1-1 0 0,0-1 1 0 0,0 0-1 0 0,0 0 1 0 0,0 0 0 0 0,0 0-1 0 0,2-5 1 0 0,0 0-237 0 0,1 1 1 0 0,0-1-1 0 0,0 1 1 0 0,1 0-1 0 0,0 1 0 0 0,0-1 1 0 0,1 0-1 0 0,0 1 1 0 0,0 0-1 0 0,1 1 1 0 0,-1-1-1 0 0,2 1 0 0 0,11-10 1 0 0,-13 12-61 0 0,41-25-437 0 0,-41 27 454 0 0,-1-1-1 0 0,1 2 0 0 0,-1-1 1 0 0,1 0-1 0 0,0 1 0 0 0,0 0 1 0 0,0 0-1 0 0,9-1 0 0 0,-4 5-397 0 0,-7-2-4421 0 0,-3-1-770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12263 0 0,'0'0'563'0'0,"0"0"-14"0"0,0 0-323 0 0,0 0-50 0 0,0 0 14 0 0,0 0 2 0 0,0 0-18 0 0,0 0-78 0 0,0 0-24 0 0,2 2 58 0 0,2 6 259 0 0,0 0-1 0 0,0 0 1 0 0,-1 0 0 0 0,0 1-1 0 0,-1 0 1 0 0,3 14-1 0 0,-5-20 8 0 0,0-3-118 0 0,1 0-265 0 0,-1 0 0 0 0,0 0 0 0 0,0 0 0 0 0,1 1 0 0 0,-1-1 0 0 0,0 0 1 0 0,0 0-1 0 0,1 0 0 0 0,-1 1 0 0 0,0-1 0 0 0,0 0 0 0 0,0 0 1 0 0,0 1-1 0 0,1-1 0 0 0,-1 0 0 0 0,0 0 0 0 0,0 1 0 0 0,0-1 0 0 0,0 0 1 0 0,0 1-1 0 0,0-1 0 0 0,0 0 0 0 0,0 0 0 0 0,0 1 0 0 0,0 0-1 0 0,0-1 0 0 0,0 0 0 0 0,0 0 0 0 0,1 1 0 0 0,-1-1 0 0 0,0 0-1 0 0,0 1 1 0 0,0-1 0 0 0,0 0 0 0 0,0 0 0 0 0,0 1 0 0 0,0-1 0 0 0,1 0-1 0 0,-1 0 1 0 0,0 1 0 0 0,0-1 0 0 0,0 0 0 0 0,1 0 0 0 0,-1 1 0 0 0,0-1-1 0 0,0 0 1 0 0,0 0 0 0 0,1 0 0 0 0,-1 1 0 0 0,8 11 595 0 0,-8-11-589 0 0,0-1 0 0 0,0 1 1 0 0,0-1-1 0 0,0 0 1 0 0,0 1-1 0 0,0-1 0 0 0,1 1 1 0 0,-1-1-1 0 0,0 0 1 0 0,0 1-1 0 0,0-1 0 0 0,0 0 1 0 0,0 1-1 0 0,1-1 1 0 0,-1 0-1 0 0,0 1 0 0 0,0-1 1 0 0,1 0-1 0 0,-1 1 1 0 0,0-1-1 0 0,0 0 0 0 0,1 0 1 0 0,-1 1-1 0 0,0-1 1 0 0,1 0-1 0 0,-1 0 0 0 0,0 1 1 0 0,1-1-1 0 0,-1 0 1 0 0,1 0-1 0 0,-1 0 1 0 0,0 0-1 0 0,1 0 0 0 0,-1 0 1 0 0,0 0-1 0 0,1 0 1 0 0,-1 0-1 0 0,1 0 0 0 0,-1 0 1 0 0,0 0-1 0 0,1 0 1 0 0,-1 0-1 0 0,1 0 0 0 0,-1 0 1 0 0,0 0-1 0 0,1 0 1 0 0,-1 0-1 0 0,1-1 0 0 0,19-8 683 0 0,-14 4-609 0 0,0 0-1 0 0,-1 0 1 0 0,1 0-1 0 0,-1-1 1 0 0,8-11-1 0 0,7-8-18 0 0,15-19-421 0 0,-34 42 206 0 0,18-9-324 0 0,-18 13 372 0 0,3 9 14 0 0,-2 2 64 0 0,-4 42 16 0 0,4-43 0 0 0,7-2 15 0 0,-6-8 67 0 0,0 1 0 0 0,0-1 0 0 0,0 0 0 0 0,0 0 0 0 0,1-1 0 0 0,-1 1 0 0 0,1-1 0 0 0,-1 0 0 0 0,1 1 0 0 0,4-1 0 0 0,2 1 81 0 0,0-1 0 0 0,15-1 0 0 0,-14 0-153 0 0,2-3-10 0 0,-4-2 11 0 0,6-2 46 0 0,-13 6-42 0 0,0 0 1 0 0,0 0 0 0 0,0 0-1 0 0,0 0 1 0 0,0 0-1 0 0,0 0 1 0 0,0 0 0 0 0,2-4-1 0 0,43-52 251 0 0,-32 37-277 0 0,0 2-1 0 0,26-26 1 0 0,-17 22-1077 0 0,-22 20-69 0 0,-2 2-710 0 0,1-1-2762 0 0,6-6-1190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68 129 17047 0 0,'0'0'779'0'0,"0"-1"-15"0"0,4-7-436 0 0,-4 6-27 0 0,0 2 41 0 0,0 0 8 0 0,1 2-56 0 0,0-2-293 0 0,-1 1 1 0 0,1 0 0 0 0,-1-1 0 0 0,0 1 0 0 0,1-1 0 0 0,-1 1 0 0 0,0 0 0 0 0,0 0 0 0 0,1-1 0 0 0,-1 1 0 0 0,0 0 0 0 0,0-1 0 0 0,0 1 0 0 0,0 0 0 0 0,0 0-1 0 0,0-1 1 0 0,0 1 0 0 0,0 0 0 0 0,0-1 0 0 0,0 1 0 0 0,0 0 0 0 0,0 0 0 0 0,-1-1 0 0 0,1 1 0 0 0,0 0 0 0 0,0-1 0 0 0,-1 2 0 0 0,-1 0 2 0 0,0 3-4 0 0,0 1 0 0 0,0-1 0 0 0,-1 0 0 0 0,0 0 0 0 0,0 0 0 0 0,-1-1 0 0 0,1 1 0 0 0,-1-1 0 0 0,0 0 0 0 0,0 0 0 0 0,-6 4 0 0 0,8-6 0 0 0,-12 12 0 0 0,12-11 0 0 0,-7 10-84 0 0,8-10 19 0 0,1-1 5 0 0,0 0-189 0 0,0-2-21 0 0,0 0-247 0 0,0 0-1031 0 0,0 0-443 0 0</inkml:trace>
  <inkml:trace contextRef="#ctx0" brushRef="#br0" timeOffset="1">107 5 10591 0 0,'0'0'944'0'0,"0"0"-752"0"0,0 0-192 0 0,0 0-3104 0 0,18-5-664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10591 0 0,'0'0'819'0'0,"0"0"-296"0"0,0 0 737 0 0,0 0 380 0 0,0 0 78 0 0,0 0-214 0 0,0 0-940 0 0,-1 2-409 0 0,-38 79-615 0 0,30-60 504 0 0,8-12 13 0 0,2-5-22 0 0,-1-2 44 0 0,3 6 64 0 0,-3-7-133 0 0,0 0 0 0 0,0 0 0 0 0,1 0 0 0 0,-1 0 0 0 0,0 0 1 0 0,1 0-1 0 0,-1 0 0 0 0,1 0 0 0 0,-1 0 0 0 0,1-1 0 0 0,0 1 1 0 0,-1 0-1 0 0,1 0 0 0 0,0-1 0 0 0,-1 1 0 0 0,1 0 0 0 0,0-1 0 0 0,0 1 1 0 0,-1 0-1 0 0,1-1 0 0 0,0 1 0 0 0,0-1 0 0 0,0 0 0 0 0,0 1 1 0 0,0-1-1 0 0,2 1 0 0 0,22 3 125 0 0,-11-2-32 0 0,-1 0 1 0 0,0 1 0 0 0,14 5-1 0 0,-25-7-66 0 0,0-1-1 0 0,0 1 1 0 0,0 0 0 0 0,-1 0-1 0 0,1 0 1 0 0,0 0-1 0 0,-1 0 1 0 0,1 0 0 0 0,-1 1-1 0 0,1-1 1 0 0,-1 0-1 0 0,1 1 1 0 0,-1-1 0 0 0,0 1-1 0 0,0 0 1 0 0,0-1-1 0 0,0 1 1 0 0,1 2 0 0 0,-2-3-27 0 0,0 0 1 0 0,0 1 0 0 0,0-1 0 0 0,0 0 0 0 0,0 0 0 0 0,0 0 0 0 0,0 0 0 0 0,-1 0 0 0 0,1 0 0 0 0,0 0 0 0 0,-1 0 0 0 0,1 0 0 0 0,-1 0 0 0 0,1 0 0 0 0,-1 0 0 0 0,0 0 0 0 0,1 0 0 0 0,-1 0 0 0 0,0 0 0 0 0,1-1 0 0 0,-1 1 0 0 0,0 0-1 0 0,0-1 1 0 0,0 1 0 0 0,0 0 0 0 0,0-1 0 0 0,0 1 0 0 0,0-1 0 0 0,-2 1 0 0 0,-13 7 73 0 0,-2-1-1 0 0,1-1 0 0 0,-21 5 1 0 0,15-5-43 0 0,-23 9 0 0 0,41-13-94 0 0,0 0 0 0 0,0 0 0 0 0,0 0 0 0 0,0-1 0 0 0,0 0 0 0 0,0 0 0 0 0,-1 0-1 0 0,1-1 1 0 0,0 0 0 0 0,-10-1 0 0 0,14 1-261 0 0,1 0-550 0 0,-4-14-1399 0 0,6 0 1096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 6911 0 0,'0'0'528'0'0,"0"0"11"0"0,0 0 1310 0 0,0 0 615 0 0,-1 2 120 0 0,-1 7-301 0 0,2-7-1380 0 0,-1 0-610 0 0,0 7-121 0 0,1-7-28 0 0,0-2-41 0 0,0 0-21 0 0,0 0-2 0 0,0 0 19 0 0,0 0 80 0 0,0 0 39 0 0,0 0 6 0 0,2 1-10 0 0,1 1-113 0 0,5 3 147 0 0,16-4 25 0 0,-18-2-257 0 0,0 0-1 0 0,0 0 1 0 0,0 0 0 0 0,0-1-1 0 0,0 0 1 0 0,0 0 0 0 0,0 0-1 0 0,-1-1 1 0 0,1 0-1 0 0,-1 0 1 0 0,0 0 0 0 0,0-1-1 0 0,0 0 1 0 0,0 0 0 0 0,-1 0-1 0 0,1 0 1 0 0,3-6 0 0 0,-4 1-6 0 0,-4 8-17 0 0,0 1 1 0 0,0 0-1 0 0,0-1 0 0 0,0 1 1 0 0,0 0-1 0 0,0 0 0 0 0,0-1 0 0 0,0 1 1 0 0,0 0-1 0 0,0 0 0 0 0,0-1 0 0 0,0 1 1 0 0,0 0-1 0 0,0 0 0 0 0,-1-1 0 0 0,1 1 1 0 0,0 0-1 0 0,0 0 0 0 0,0-1 1 0 0,0 1-1 0 0,0 0 0 0 0,-1 0 0 0 0,1 0 1 0 0,0-1-1 0 0,0 1 0 0 0,0 0 0 0 0,-1 0 1 0 0,1 0-1 0 0,0 0 0 0 0,0 0 1 0 0,-1-1-1 0 0,1 1 0 0 0,-12 1-110 0 0,-14 8-10 0 0,23-8 97 0 0,-26 11-23 0 0,2 2 0 0 0,0 1-1 0 0,1 1 1 0 0,0 1 0 0 0,-34 30-1 0 0,49-37 158 0 0,1 0 0 0 0,-10 12 0 0 0,17-17-59 0 0,-1 0 0 0 0,1 0 0 0 0,0 0 0 0 0,0 1 0 0 0,0-1 0 0 0,1 1 0 0 0,-3 7 0 0 0,4-11 46 0 0,4 0-32 0 0,-1 1-54 0 0,1-1 1 0 0,0 1 0 0 0,0-1-1 0 0,0 0 1 0 0,0 0 0 0 0,0 0-1 0 0,0-1 1 0 0,0 1 0 0 0,1-1-1 0 0,-1 0 1 0 0,0 1 0 0 0,1-1 0 0 0,-1-1-1 0 0,1 1 1 0 0,4 0 0 0 0,7-1 37 0 0,0 0 1 0 0,23-3-1 0 0,15 0-30 0 0,-29 4-2446 0 0,48-7 0 0 0,-47 3-3621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24 1375 0 0,'0'0'66'0'0,"1"-2"-8"0"0,4-15 1712 0 0,-5 14-960 0 0,0 1 2094 0 0,0 2 147 0 0,0 0-354 0 0,0 0-1594 0 0,0 0-704 0 0,0 0-141 0 0,0 0-46 0 0,-10 10 28 0 0,-1-2-69 0 0,0 0 0 0 0,-23 11 0 0 0,-8 6 55 0 0,24-14-160 0 0,-33 16 1 0 0,31-18 11 0 0,4-5 290 0 0,13-3 540 0 0,12 2-616 0 0,25 2-203 0 0,-25-4-52 0 0,0 0 0 0 0,0 1 0 0 0,0 0 0 0 0,11 4 0 0 0,52 23-21 0 0,-56-20-16 0 0,-13-6 0 0 0,-1 1 0 0 0,6 6 0 0 0,-4 1 14 0 0,-4-10-11 0 0,1-1 0 0 0,-1 1 1 0 0,0-1-1 0 0,0 1 0 0 0,0-1 1 0 0,0 1-1 0 0,0 0 0 0 0,0-1 0 0 0,0 1 1 0 0,0-1-1 0 0,0 1 0 0 0,0-1 1 0 0,0 1-1 0 0,0-1 0 0 0,0 1 1 0 0,-1 0-1 0 0,1-1 0 0 0,0 1 1 0 0,0-1-1 0 0,-1 1 0 0 0,1-1 1 0 0,0 0-1 0 0,-1 1 0 0 0,1-1 1 0 0,0 1-1 0 0,-1-1 0 0 0,1 1 1 0 0,0-1-1 0 0,-1 0 0 0 0,1 1 1 0 0,-1-1-1 0 0,1 0 0 0 0,-1 0 1 0 0,0 1-1 0 0,-20 5 53 0 0,16-5-44 0 0,-150 38 350 0 0,110-26-362 0 0,26-9-4 0 0,1 1-1 0 0,-31 14 1 0 0,47-18-91 0 0,2-1-125 0 0,0 0-28 0 0,0 0 0 0 0,10-6-258 0 0,-6 3 375 0 0,38-19-1709 0 0,-16 10-3611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6447 0 0,'0'0'499'0'0,"-2"-1"-328"0"0,-26-1 281 0 0,8 2 4693 0 0,18 1-3410 0 0,-8 4-1146 0 0,6-6-615 0 0,-1-1-243 0 0,4 2 274 0 0,1 0-1 0 0,0 0 1 0 0,-1 0 0 0 0,1 0-1 0 0,-1 0 1 0 0,1 0-1 0 0,0 1 1 0 0,-1-1 0 0 0,1 0-1 0 0,0 0 1 0 0,-1 0-1 0 0,1 1 1 0 0,0-1 0 0 0,-1 0-1 0 0,1 0 1 0 0,0 1-1 0 0,-1-1 1 0 0,1 0 0 0 0,0 1-1 0 0,0-1 1 0 0,-1 0-1 0 0,1 1 1 0 0,0-1 0 0 0,0 0-1 0 0,0 1 1 0 0,-4 15 300 0 0,3 23 704 0 0,1-30-611 0 0,0 33 709 0 0,-6 44 0 0 0,4-70-1051 0 0,-1 0 0 0 0,-1 0 0 0 0,0-1 0 0 0,-1 1 0 0 0,-14 28 0 0 0,11-28-10 0 0,-1 0 0 0 0,0-1 0 0 0,-1 0 0 0 0,-1 0 0 0 0,0-2 0 0 0,-17 17 0 0 0,10-13-4 0 0,7-5-102 0 0,-2-1 0 0 0,-15 12 0 0 0,27-22-326 0 0,-4 3 520 0 0,0-4-5373 0 0,-3-1-708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14279 0 0,'-1'-2'655'0'0,"-14"-10"372"0"0,14 11-203 0 0,7 4-163 0 0,1-1 0 0 0,0-1 1 0 0,-1 1-1 0 0,11 0 1 0 0,-13-1-612 0 0,8-1-142 0 0,1 0-1 0 0,-1 0 1 0 0,1-2 0 0 0,-1 1-1 0 0,14-4 1 0 0,6-1-274 0 0,-8 1 146 0 0,0-2 0 0 0,0 0 0 0 0,26-12-1 0 0,1 0 75 0 0,-31 12 98 0 0,-11 3-10 0 0,1 0 1 0 0,-1 1-1 0 0,1 0 1 0 0,0 1-1 0 0,0 0 0 0 0,-1 1 1 0 0,1 0-1 0 0,17 0 1 0 0,-25 2-1549 0 0,-2-1-4226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 5527 0 0,'0'0'488'0'0,"0"0"-392"0"0,0 0-96 0 0,0 0 0 0 0,0 0 1248 0 0,-9-1 232 0 0,9 1 48 0 0,-9-5 8 0 0,9 5-1056 0 0,0 0-216 0 0,-7-6-40 0 0,7 6 0 0 0,0 0-312 0 0,0 0-56 0 0,0 0-16 0 0,0 0-4936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 6911 0 0,'-1'-1'528'0'0,"0"0"-194"0"0,1 0 1 0 0,-1 0-1 0 0,0 0 0 0 0,1 0 0 0 0,-1 0 0 0 0,0 1 0 0 0,0-1 0 0 0,0 0 0 0 0,0 1 0 0 0,1-1 1 0 0,-1 0-1 0 0,0 1 0 0 0,0-1 0 0 0,0 1 0 0 0,-2-1 0 0 0,3 1 65 0 0,-1 0 1 0 0,1 0-1 0 0,-1 0 0 0 0,0 0 0 0 0,1 1 0 0 0,-1-1 1 0 0,1 0-1 0 0,-1 0 0 0 0,1 0 0 0 0,-1 1 1 0 0,1-1-1 0 0,0 0 0 0 0,-1 0 0 0 0,1 1 0 0 0,-1-1 1 0 0,0 1-1 0 0,-2 2-2236 0 0,-31 16 1913 0 0,-96 62-680 0 0,128-79 848 0 0,2-2 64 0 0,0 0 4 0 0,-1 0-256 0 0,1 0 1 0 0,-1 1-1 0 0,1-1 0 0 0,0 0 1 0 0,-1 1-1 0 0,1-1 0 0 0,0 1 0 0 0,-1-1 1 0 0,1 1-1 0 0,0-1 0 0 0,-1 1 0 0 0,1-1 1 0 0,0 1-1 0 0,0-1 0 0 0,0 1 0 0 0,-1-1 1 0 0,1 1-1 0 0,0-1 0 0 0,0 2 1 0 0,3 0-33 0 0,0-1 0 0 0,0 0 0 0 0,1 0 0 0 0,-1 0 0 0 0,0 0 1 0 0,1-1-1 0 0,-1 1 0 0 0,0-1 0 0 0,1 0 0 0 0,-1 0 0 0 0,0 0 0 0 0,5-1 1 0 0,2-1 7 0 0,-1 0 0 0 0,1-1 0 0 0,11-5 0 0 0,-17 6-32 0 0,-2 1 0 0 0,-1 0 0 0 0,1 0 0 0 0,0 0 0 0 0,-1 1 0 0 0,1-1 0 0 0,0 1 0 0 0,0-1 0 0 0,0 1 0 0 0,-1 0 0 0 0,5-1 0 0 0,6-1 0 0 0,-1 0-12 0 0,-9 1-46 0 0,-2 3-10 0 0,1 16-66 0 0,-2-16 104 0 0,1 0-85 0 0,0-2-12 0 0,0 0-1 0 0,0 0-20 0 0,0 0-84 0 0,1 2-37 0 0,0-1 347 0 0,-1-1-129 0 0,0 1 0 0 0,0-1 0 0 0,0 1 0 0 0,0-1 0 0 0,0 1 0 0 0,1-1 0 0 0,-1 0-1 0 0,0 1 1 0 0,0-1 0 0 0,1 0 0 0 0,-1 1 0 0 0,0-1 0 0 0,1 0 0 0 0,-1 1 0 0 0,0-1 0 0 0,1 0 0 0 0,-1 1 0 0 0,1-1 0 0 0,-1 0 0 0 0,0 0 0 0 0,1 0 0 0 0,-1 1 0 0 0,1-1 0 0 0,-1 0 0 0 0,1 0 0 0 0,-1 0 0 0 0,0 0 0 0 0,1 0 0 0 0,-1 0 0 0 0,1 0 0 0 0,-1 0 0 0 0,1 0-1 0 0,-1 0 1 0 0,1 0 0 0 0,-1 0 0 0 0,1 0 0 0 0,-1 0 0 0 0,0-1 0 0 0,1 1 0 0 0,-1 0 0 0 0,1 0 0 0 0,-1 0 0 0 0,0-1 0 0 0,1 1 0 0 0,-1 0 0 0 0,1 0 0 0 0,-1-1 0 0 0,13-5-936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90 11975 0 0,'3'-10'167'0'0,"-1"4"-26"0"0,1 1 0 0 0,-1-1 0 0 0,1 1 1 0 0,0 0-1 0 0,1 0 0 0 0,-1 0 0 0 0,7-7 0 0 0,14-10 1094 0 0,-15 15 202 0 0,-7 6 45 0 0,-2 1-196 0 0,0 0-888 0 0,-1 4-419 0 0,0-1 0 0 0,0 1 1 0 0,-1 0-1 0 0,1-1 1 0 0,-1 1-1 0 0,0-1 0 0 0,0 0 1 0 0,0 1-1 0 0,-1-1 1 0 0,-4 5-1 0 0,0 1-8 0 0,-3 6 110 0 0,0 1 1 0 0,-10 25 0 0 0,-9 15 149 0 0,10-21 64 0 0,-25 66 0 0 0,23-50-236 0 0,0-1-20 0 0,9-18-943 0 0,-23 41 0 0 0,29-62-202 0 0</inkml:trace>
  <inkml:trace contextRef="#ctx0" brushRef="#br0" timeOffset="1">7 345 14279 0 0,'-5'-11'655'0'0,"3"9"-12"0"0,5 1-206 0 0,9-2 545 0 0,1 1 1 0 0,0 0-1 0 0,0 1 1 0 0,0 0-1 0 0,18 2 1 0 0,-11-1-889 0 0,33-3 1 0 0,27-4 22 0 0,-49 5-262 0 0,62 3-1 0 0,-87-1-318 0 0,0 0-1 0 0,0 1 0 0 0,0 0 0 0 0,0 1 0 0 0,0-1 0 0 0,0 1 0 0 0,0 1 0 0 0,5 2 1 0 0,0 0-1638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 14191 0 0,'0'0'654'0'0,"0"0"-17"0"0,0 1-595 0 0,0 0 1 0 0,0-1-1 0 0,0 1 1 0 0,0 0-1 0 0,0-1 0 0 0,0 1 1 0 0,0 0-1 0 0,0-1 1 0 0,1 1-1 0 0,-1 0 0 0 0,0-1 1 0 0,0 1-1 0 0,1-1 1 0 0,0 2-1 0 0,7 0 236 0 0,0 1 1 0 0,0-1-1 0 0,0-1 0 0 0,0 0 1 0 0,1 0-1 0 0,-1 0 0 0 0,0-1 1 0 0,14-1-1 0 0,-20 0-230 0 0,0 1-1 0 0,0-1 1 0 0,0 0-1 0 0,0 1 1 0 0,0-1 0 0 0,-1 0-1 0 0,4-2 1 0 0,-3 2 46 0 0,-1 0 0 0 0,0 0 0 0 0,1 0 0 0 0,-1 0 0 0 0,1 1 1 0 0,-1-1-1 0 0,1 1 0 0 0,-1-1 0 0 0,1 1 0 0 0,2-1 0 0 0,4-9 633 0 0,-8 9-670 0 0,1 0 0 0 0,0 0 0 0 0,-1 0 1 0 0,0 0-1 0 0,1 0 0 0 0,-1 0 0 0 0,0 0 0 0 0,1 0 0 0 0,-1 0 1 0 0,0 0-1 0 0,0 0 0 0 0,0 0 0 0 0,0 0 0 0 0,0 0 1 0 0,0 0-1 0 0,0 0 0 0 0,0 0 0 0 0,0 0 0 0 0,0 0 0 0 0,-1 0 1 0 0,0-1-1 0 0,1 1-122 0 0,0 0 60 0 0,-1 1 0 0 0,1-1 0 0 0,-1 0-1 0 0,1 1 1 0 0,-1-1 0 0 0,1 1 0 0 0,-1-1-1 0 0,1 1 1 0 0,-1 0 0 0 0,1-1 0 0 0,-1 1 0 0 0,0 0-1 0 0,1-1 1 0 0,-1 1 0 0 0,1 0 0 0 0,-1 0 0 0 0,0-1-1 0 0,1 1 1 0 0,-1 0 0 0 0,0 0 0 0 0,0 0-1 0 0,1 0 1 0 0,-1 0 0 0 0,0 0 0 0 0,1 0 0 0 0,-1 0-1 0 0,0 0 1 0 0,0 1 0 0 0,-20 2-173 0 0,5 2 96 0 0,0 0 1 0 0,-20 11 0 0 0,29-13 57 0 0,0 1 1 0 0,0 1 0 0 0,1-1-1 0 0,0 1 1 0 0,0 0 0 0 0,0 1-1 0 0,-6 8 1 0 0,-3 2 34 0 0,14-16-8 0 0,1 1 1 0 0,0-1-1 0 0,-1 0 1 0 0,1 1-1 0 0,-1-1 1 0 0,1 1-1 0 0,0-1 1 0 0,-1 1-1 0 0,1-1 0 0 0,0 1 1 0 0,-1-1-1 0 0,1 1 1 0 0,0-1-1 0 0,0 1 1 0 0,0 0-1 0 0,-1 0 1 0 0,0 4 54 0 0,-1 11 9 0 0,5-11-74 0 0,-1-3 11 0 0,3 7-126 0 0,-1-4-855 0 0,-1 1-1656 0 0,-3-6-3867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1 162 919 0 0,'28'-1'-16'0'0,"2"1"1899"0"0,-9 0 3198 0 0,19-1 3197 0 0,-14-1-6550 0 0,-23 2-1590 0 0,-3 0-42 0 0,0 0 76 0 0,0 0 20 0 0,-13 1 203 0 0,6-1-279 0 0,1 0 0 0 0,-1 0 1 0 0,1-1-1 0 0,0 0 0 0 0,-1 0 0 0 0,1 0 1 0 0,0-1-1 0 0,0 0 0 0 0,0 0 0 0 0,-10-5 1 0 0,13 5-76 0 0,1 1 1 0 0,-1-1 0 0 0,1 1-1 0 0,0-1 1 0 0,0 0 0 0 0,0 0-1 0 0,0 0 1 0 0,0 0 0 0 0,0 0-1 0 0,0 0 1 0 0,1 0 0 0 0,-1-1-1 0 0,1 1 1 0 0,0 0 0 0 0,-1-1-1 0 0,1 0 1 0 0,0 1 0 0 0,1-1-1 0 0,-1 1 1 0 0,0-1 0 0 0,1 0-1 0 0,-1 0 1 0 0,1 1 0 0 0,0-1-1 0 0,0 0 1 0 0,0 0 0 0 0,1-3-1 0 0,-1 4-57 0 0,1-1 0 0 0,-1 1 0 0 0,1 0 0 0 0,0-1 0 0 0,-1 1 0 0 0,1 0 0 0 0,0 0-1 0 0,1 0 1 0 0,-1 0 0 0 0,0-1 0 0 0,0 2 0 0 0,1-1 0 0 0,0 0 0 0 0,1-2 0 0 0,2 0-69 0 0,0 0-1 0 0,0 1 1 0 0,11-6 0 0 0,-6 4 49 0 0,-5 2 31 0 0,1 1 0 0 0,-1 0 0 0 0,0 1 0 0 0,1-1 0 0 0,0 1 0 0 0,-1 1 1 0 0,9-1-1 0 0,-1-1 44 0 0,-8 2-35 0 0,-1 0 1 0 0,1 0 0 0 0,-1 0-1 0 0,1 1 1 0 0,-1 0 0 0 0,0-1 0 0 0,1 1-1 0 0,-1 1 1 0 0,0-1 0 0 0,0 1-1 0 0,0 0 1 0 0,0 0 0 0 0,5 3 0 0 0,22 10 3 0 0,-20-10-8 0 0,24 10 0 0 0,-30-13 0 0 0,19 5 0 0 0,-5-3-2 0 0,-16-5 3 0 0,0 0 11 0 0,-3 2-8 0 0,0 1 0 0 0,0-1 0 0 0,0 0 0 0 0,0 0 0 0 0,-1 0 0 0 0,1 0 1 0 0,0 0-1 0 0,0 0 0 0 0,-1 0 0 0 0,1 0 0 0 0,-1 0 0 0 0,0 1 0 0 0,-1 2-36 0 0,-1 0 0 0 0,0 0 0 0 0,0 0 0 0 0,0 0 0 0 0,-1 0 0 0 0,1-1 0 0 0,-1 0 1 0 0,0 1-1 0 0,0-1 0 0 0,-6 3 0 0 0,-8 4-372 0 0,-23 10 0 0 0,14-8-133 0 0,-1 1-723 0 0,0-3 0 0 0,-50 13 0 0 0,77-22 1239 0 0,0-1 0 0 0,-1 0 0 0 0,1 0 1 0 0,0 0-1 0 0,-1 0 0 0 0,1 0 0 0 0,0-1 0 0 0,0 1 0 0 0,-1 0 0 0 0,1 0 0 0 0,0-1 0 0 0,-3 0 0 0 0,2 0-8 0 0,2 0-15 0 0,0 1 1 0 0,-1-1-1 0 0,1 1 0 0 0,0-1 1 0 0,0 0-1 0 0,0 1 0 0 0,-1-1 0 0 0,1 1 1 0 0,0-1-1 0 0,0 1 0 0 0,0-1 1 0 0,0 0-1 0 0,0 1 0 0 0,0-1 1 0 0,0 1-1 0 0,0-1 0 0 0,1 1 1 0 0,-1-1-1 0 0,0 0 0 0 0,0 1 1 0 0,1-1-1 0 0,-1 0-75 0 0,6-11-4848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2303 0 0,'-2'1'167'0'0,"-1"0"121"0"0,0 1 0 0 0,0-1 0 0 0,0 1-1 0 0,0 0 1 0 0,0 0 0 0 0,0 1 0 0 0,1-1 0 0 0,-1 0-1 0 0,1 1 1 0 0,-1-1 0 0 0,1 1 0 0 0,-3 4 0 0 0,-23 40 4608 0 0,26-43-4797 0 0,-8 17 1304 0 0,-14 42 0 0 0,7-14-587 0 0,15-45-743 0 0,-7 22 183 0 0,-2 0-1 0 0,-1 0 1 0 0,-2-1-1 0 0,-22 33 0 0 0,32-53-182 0 0,1 0-1 0 0,-1 0 0 0 0,1 0 0 0 0,0 0 1 0 0,1 1-1 0 0,-1-1 0 0 0,1 1 1 0 0,0 0-1 0 0,1 0 0 0 0,-1 0 1 0 0,1 0-1 0 0,0 8 0 0 0,1-12 2 0 0,0 0-1 0 0,0 0 1 0 0,1 0-1 0 0,-1 0 1 0 0,1 0-1 0 0,0 0 1 0 0,-1 0-1 0 0,1 0 0 0 0,0 0 1 0 0,0 0-1 0 0,0 0 1 0 0,0-1-1 0 0,1 1 1 0 0,-1 0-1 0 0,0-1 1 0 0,1 1-1 0 0,-1-1 1 0 0,1 1-1 0 0,2 1 1 0 0,4 2-612 0 0,0 0 1 0 0,0-1-1 0 0,10 5 1 0 0,-8-5-2384 0 0,3 3-2886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6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 15199 0 0,'0'0'1352'0'0,"-8"-11"-1080"0"0,0 0-272 0 0,2 3 0 0 0,6 8 1600 0 0,0 0 256 0 0,0 0 64 0 0,0 0 0 0 0,0 0-2672 0 0,0 0-536 0 0,0 0-112 0 0,0 0-16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287 156 6911 0 0,'1'-3'528'0'0,"17"-31"-257"0"0,30-50 6390 0 0,-28 49-3585 0 0,-9 41-2292 0 0,-10-3-730 0 0,1-1-1 0 0,-1 0 1 0 0,0 0-1 0 0,0 0 1 0 0,0 1-1 0 0,0-1 1 0 0,0 1-1 0 0,-1-1 1 0 0,1 1-1 0 0,-1-1 1 0 0,1 1-1 0 0,-1-1 1 0 0,0 1-1 0 0,0-1 1 0 0,0 4-1 0 0,-1 6 99 0 0,-4 22-1 0 0,-10 31 249 0 0,-27 70 0 0 0,-32 61 166 0 0,-11 31-148 0 0,14-39-102 0 0,53-143-236 0 0,14-34-72 0 0,-1-1-1 0 0,1 0 1 0 0,-1 0 0 0 0,-1 0-1 0 0,0-1 1 0 0,0 0 0 0 0,-1 0-1 0 0,-9 9 1 0 0,-2 2-240 0 0,12-14-964 0 0,4-5-376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34 128 10591 0 0,'-5'-10'428'0'0,"-1"-1"0"0"0,2 0 0 0 0,0-1 0 0 0,0 1-1 0 0,1-1 1 0 0,0 0 0 0 0,-1-13 0 0 0,4 23 831 0 0,1 0-111 0 0,1 1-1046 0 0,-1-1 1 0 0,1 0 0 0 0,0 1 0 0 0,0 0-1 0 0,0-1 1 0 0,0 1 0 0 0,0 0-1 0 0,0 0 1 0 0,0 0 0 0 0,0 0 0 0 0,0 1-1 0 0,0-1 1 0 0,1 1 0 0 0,2-1 0 0 0,38-1 496 0 0,-11 1-321 0 0,-3 0 206 0 0,0 2-1 0 0,0 0 1 0 0,32 7 0 0 0,2-1 118 0 0,317 40-455 0 0,-349-41-663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18167 0 0,'0'0'830'0'0,"0"0"-14"0"0,-1 2-526 0 0,-28 33-18 0 0,-39 65 0 0 0,55-78-203 0 0,1 0 0 0 0,2 1 0 0 0,0 1-1 0 0,-11 40 1 0 0,20-58-43 0 0,-2 3 15 0 0,0 0 1 0 0,1 0 0 0 0,1 0 0 0 0,0 1 0 0 0,0-1 0 0 0,0 1-1 0 0,3 17 1 0 0,-2-26-32 0 0,0 0-1 0 0,1 0 1 0 0,-1 0 0 0 0,0 0-1 0 0,1 0 1 0 0,0 0 0 0 0,-1 0-1 0 0,1 0 1 0 0,-1 0 0 0 0,1-1-1 0 0,0 1 1 0 0,0 0-1 0 0,0 0 1 0 0,-1-1 0 0 0,1 1-1 0 0,0 0 1 0 0,0-1 0 0 0,0 1-1 0 0,0-1 1 0 0,0 1 0 0 0,0-1-1 0 0,0 1 1 0 0,0-1-1 0 0,0 0 1 0 0,0 1 0 0 0,2-1-1 0 0,0 0 63 0 0,1 1 0 0 0,-1-1 0 0 0,0 0 0 0 0,1 0-1 0 0,-1 0 1 0 0,0-1 0 0 0,5 0 0 0 0,-3-1 41 0 0,0 0-1 0 0,0 0 1 0 0,0 0 0 0 0,0-1 0 0 0,0 1 0 0 0,-1-1 0 0 0,9-7-1 0 0,27-28 614 0 0,-19 17-325 0 0,33-30 144 0 0,-3-3-1 0 0,49-65 0 0 0,-78 88-545 0 0,-17 19-130 0 0,-4 11 104 0 0,-1 0-1 0 0,0 0 1 0 0,0 0 0 0 0,0 0-1 0 0,0 0 1 0 0,0 1-1 0 0,0-1 1 0 0,0 0-1 0 0,0 0 1 0 0,-1 0-1 0 0,1 0 1 0 0,0 0-1 0 0,0 1 1 0 0,-1-1-1 0 0,1 0 1 0 0,-1 0-1 0 0,1 1 1 0 0,-1-1-1 0 0,1 0 1 0 0,-1 0 0 0 0,1 1-1 0 0,-1-1 1 0 0,0 0-1 0 0,-1 0-43 0 0,1 0 0 0 0,-1 0 1 0 0,1 0-1 0 0,-1 1 0 0 0,1-1 0 0 0,-1 1 0 0 0,0-1 0 0 0,1 1 0 0 0,-1 0 1 0 0,0-1-1 0 0,-2 1 0 0 0,-3 0-450 0 0,-1 1 0 0 0,1 0 0 0 0,-1 0 0 0 0,-9 3 0 0 0,-31 10-6551 0 0,19-5 781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360 111 7423 0 0,'0'0'340'0'0,"-2"0"-5"0"0,0-1-235 0 0,-15 1-67 0 0,6 1 1003 0 0,-1 0-1 0 0,1 1 0 0 0,-12 3 1 0 0,-1 0 5350 0 0,23 9-5986 0 0,1-11-381 0 0,0 0 0 0 0,0 1 0 0 0,1-1 0 0 0,0 0 0 0 0,-1 0 0 0 0,1 0 1 0 0,0 0-1 0 0,0 0 0 0 0,1 0 0 0 0,-1 0 0 0 0,0-1 0 0 0,1 1 0 0 0,0 0 0 0 0,0-1 0 0 0,0 1 0 0 0,0-1 0 0 0,0 1 0 0 0,0-1 0 0 0,1 0 0 0 0,-1 0 0 0 0,1 0 0 0 0,-1 0 0 0 0,1-1 0 0 0,5 3 0 0 0,-2-1 11 0 0,-1-1 0 0 0,1 0 0 0 0,-1-1 0 0 0,1 1-1 0 0,-1-1 1 0 0,1-1 0 0 0,0 1 0 0 0,0-1 0 0 0,0 0 0 0 0,-1 0 0 0 0,1 0-1 0 0,11-3 1 0 0,0 0 21 0 0,0-2 0 0 0,0 0 1 0 0,-1 0-1 0 0,0-2 0 0 0,0 0 0 0 0,0-1 0 0 0,-1 0 0 0 0,23-18 0 0 0,-29 19-127 0 0,3-3-81 0 0,0 0 0 0 0,16-17 1 0 0,-26 25-21 0 0,0-1 0 0 0,0 1 1 0 0,0-1-1 0 0,0 1 0 0 0,-1-1 0 0 0,1 0 1 0 0,0 0-1 0 0,-1 0 0 0 0,0 0 0 0 0,0 0 1 0 0,0 0-1 0 0,0 0 0 0 0,-1-1 0 0 0,1 1 1 0 0,-1 0-1 0 0,1 0 0 0 0,-2-7 0 0 0,1 9 43 0 0,0-1 0 0 0,-1 1 0 0 0,1 0 1 0 0,-1 0-1 0 0,0-1 0 0 0,1 1 0 0 0,-1 0 0 0 0,0 0 0 0 0,0 0 0 0 0,0 0 0 0 0,0 0 0 0 0,0 0 0 0 0,0 0 0 0 0,0 0 0 0 0,0 0 1 0 0,0 1-1 0 0,0-1 0 0 0,0 0 0 0 0,0 1 0 0 0,-1-1 0 0 0,1 1 0 0 0,0-1 0 0 0,0 1 0 0 0,-1-1 0 0 0,1 1 0 0 0,-2 0 0 0 0,-5-2-353 0 0,-1 1-1 0 0,0 1 1 0 0,-8-1-1 0 0,5 1 90 0 0,-13 1 283 0 0,-1 1-1 0 0,1 1 0 0 0,-1 2 0 0 0,-36 10 0 0 0,59-14 135 0 0,-35 9 323 0 0,0 2 0 0 0,-38 18 0 0 0,57-21-137 0 0,0 1 1 0 0,1 0-1 0 0,0 2 1 0 0,1 0-1 0 0,-26 23 1 0 0,34-26-44 0 0,1 1 0 0 0,0 0 0 0 0,1 0 0 0 0,0 1 0 0 0,1-1 0 0 0,0 1 0 0 0,1 1 0 0 0,0-1 0 0 0,0 1 0 0 0,-2 13 0 0 0,-2 14 581 0 0,-8 70 0 0 0,16-99-639 0 0,1 0 0 0 0,0 0 1 0 0,0 0-1 0 0,3 15 0 0 0,-2-22 40 0 0,0-2-102 0 0,-1 0 1 0 0,1 0-1 0 0,0 0 0 0 0,0 0 0 0 0,0 0 0 0 0,0 0 0 0 0,0 0 1 0 0,0-1-1 0 0,0 1 0 0 0,0 0 0 0 0,0-1 0 0 0,0 1 0 0 0,1 0 0 0 0,-1-1 1 0 0,0 0-1 0 0,0 1 0 0 0,1-1 0 0 0,-1 0 0 0 0,0 1 0 0 0,0-1 1 0 0,1 0-1 0 0,-1 0 0 0 0,0 0 0 0 0,1 0 0 0 0,-1-1 0 0 0,0 1 0 0 0,0 0 1 0 0,1 0-1 0 0,-1-1 0 0 0,0 1 0 0 0,0-1 0 0 0,1 1 0 0 0,0-2 1 0 0,154-76 4231 0 0,-125 60-3831 0 0,-22 13-324 0 0,1 0 0 0 0,-1 1 0 0 0,1 0 0 0 0,0 1 0 0 0,0 0 0 0 0,13-2 0 0 0,1 3 10 0 0,-21 2-139 0 0,-2 0-65 0 0,0 1 1 0 0,0-1 0 0 0,-1 0-1 0 0,1 0 1 0 0,0 0-1 0 0,0 1 1 0 0,-1-1-1 0 0,1 0 1 0 0,0 1 0 0 0,0-1-1 0 0,-1 1 1 0 0,1-1-1 0 0,-1 1 1 0 0,1-1 0 0 0,0 1-1 0 0,-1-1 1 0 0,1 1-1 0 0,-1 0 1 0 0,1-1-1 0 0,-1 1 1 0 0,1 0 0 0 0,-1-1-1 0 0,0 1 1 0 0,1 0-1 0 0,-1 0 1 0 0,0 0-1 0 0,6 25-3502 0 0,-6-24 3073 0 0,1-1 272 0 0,-1 0 0 0 0,0 0 0 0 0,0-1 0 0 0,0 1 0 0 0,1 0 0 0 0,-1 0 0 0 0,0 0 0 0 0,0 0 0 0 0,0 0 0 0 0,-1-1 0 0 0,1 1 0 0 0,0 0 0 0 0,0 1 0 0 0,-3 10-5132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39:5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38 133 919 0 0,'-2'0'67'0'0,"-5"0"273"0"0,5 0 1356 0 0,2 0-1331 0 0,-1 0 0 0 0,0 1-1 0 0,1-1 1 0 0,-1 0 0 0 0,0 0 0 0 0,1 0-1 0 0,-1 0 1 0 0,1 1 0 0 0,-1-1 0 0 0,0 0-1 0 0,1 1 1 0 0,-1-1 0 0 0,1 0 0 0 0,-1 1-1 0 0,1-1 1 0 0,-1 1 0 0 0,1-1-1 0 0,-1 1 1 0 0,0 0 0 0 0,-6 16 1012 0 0,0 19-4339 0 0,6-33 2979 0 0,1-1-815 0 0</inkml:trace>
  <inkml:trace contextRef="#ctx0" brushRef="#br0" timeOffset="1">18 151 6415 0 0,'-3'-4'18'0'0,"3"4"11"0"0,-1-1 0 0 0,1 1 0 0 0,0-1 0 0 0,-1 1 0 0 0,1-1 0 0 0,0 1 0 0 0,-1-1 0 0 0,1 1 0 0 0,0-1 0 0 0,0 0 0 0 0,0 1 0 0 0,0-1 0 0 0,-1 1 0 0 0,1-1 0 0 0,0 0 0 0 0,0 1 0 0 0,0-1 0 0 0,0 0 0 0 0,0 1 0 0 0,1-1 0 0 0,-1-1 0 0 0,0-14 130 0 0,1 10 127 0 0,0 1 0 0 0,0-1 0 0 0,0 1 0 0 0,1-1 0 0 0,0 1 0 0 0,0 0 0 0 0,0 0 0 0 0,1 0 0 0 0,-1 0 0 0 0,1 0 0 0 0,0 1 1 0 0,1-1-1 0 0,-1 1 0 0 0,7-6 0 0 0,-5 6-275 0 0,0 0-1 0 0,1 1 1 0 0,-1 0 0 0 0,1 0 0 0 0,0 0 0 0 0,0 1 0 0 0,0 0 0 0 0,0 0 0 0 0,8-1 0 0 0,2 0-1571 0 0,0 1 1 0 0,25 1-1 0 0,-37 1 1071 0 0,-4 0 1190 0 0,1 0 0 0 0,0 0 0 0 0,0 0 1 0 0,0 0-1 0 0,-1 0 0 0 0,1 0 0 0 0,0 0 0 0 0,0 0 0 0 0,0 0 0 0 0,-1 1 1 0 0,1-1-1 0 0,0 0 0 0 0,0 1 0 0 0,0 0 0 0 0,5 4-2207 0 0,11 9 1266 0 0,0 0 1 0 0,20 11-1 0 0,-6-5-3129 0 0,-22-15 1538 0 0,-7-4-2292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9 919 0 0,'0'0'478'0'0,"0"0"1668"0"0,0-1 1542 0 0,-1-6-1479 0 0,0 6 2722 0 0,-19 5-4018 0 0,-30 11-1 0 0,29-8-734 0 0,0 0-104 0 0,1 1 0 0 0,0 1 0 0 0,-18 12 0 0 0,-55 39-40 0 0,5-4 19 0 0,83-53-45 0 0,-20 14-6 0 0,25-17-3 0 0,0 0 1 0 0,-1 1-1 0 0,1-1 0 0 0,-1 1 0 0 0,1-1 1 0 0,0 0-1 0 0,-1 1 0 0 0,1-1 0 0 0,0 1 1 0 0,-1-1-1 0 0,1 1 0 0 0,0-1 0 0 0,0 1 1 0 0,0-1-1 0 0,-1 1 0 0 0,1-1 0 0 0,0 1 1 0 0,0-1-1 0 0,0 1 0 0 0,0 0 0 0 0,0 0-6 0 0,1 1 0 0 0,0-1 0 0 0,-1 0 0 0 0,1 1-1 0 0,0-1 1 0 0,0 0 0 0 0,0 0 0 0 0,0 0 0 0 0,0 0 0 0 0,0 0-1 0 0,0 0 1 0 0,0 0 0 0 0,0 0 0 0 0,0 0 0 0 0,1 0 0 0 0,-1-1-1 0 0,0 1 1 0 0,0 0 0 0 0,1-1 0 0 0,1 1 0 0 0,34 11-246 0 0,-30-11 139 0 0,34 10-464 0 0,-17-6 226 0 0,-1 1 0 0 0,39 16 0 0 0,-55-19 372 0 0,0 0-1 0 0,-1 1 1 0 0,1 0 0 0 0,-1 1 0 0 0,0-1-1 0 0,0 1 1 0 0,0 0 0 0 0,-1 1 0 0 0,1-1-1 0 0,-1 1 1 0 0,-1 0 0 0 0,9 14 0 0 0,-10-15 149 0 0,0 1 1 0 0,0 0 0 0 0,0 1 0 0 0,-1-1 0 0 0,0 0 0 0 0,0 1 0 0 0,-1-1 0 0 0,1 1 0 0 0,-2 0-1 0 0,1-1 1 0 0,-1 8 0 0 0,0-11 102 0 0,0-2-241 0 0,0-1-1 0 0,0 1 1 0 0,-1 0-1 0 0,1-1 1 0 0,0 1-1 0 0,-1-1 1 0 0,1 1-1 0 0,0 0 1 0 0,-1-1-1 0 0,1 1 1 0 0,-1-1-1 0 0,1 1 1 0 0,-1-1-1 0 0,1 1 1 0 0,-1-1-1 0 0,1 0 1 0 0,-1 1-1 0 0,0-1 1 0 0,1 1-1 0 0,-1-1 1 0 0,1 0 0 0 0,-1 0-1 0 0,0 1 1 0 0,1-1-1 0 0,-2 0 1 0 0,-19 7 327 0 0,0-3-126 0 0,-1-1 0 0 0,1-1 0 0 0,-35-1 0 0 0,4 0-48 0 0,-10-1-52 0 0,40-1-114 0 0,-1 1-1 0 0,-41 6 0 0 0,53-4-66 0 0,-1 1 1 0 0,1-1-1 0 0,0 2 0 0 0,0 0 1 0 0,0 0-1 0 0,1 1 0 0 0,-1 0 0 0 0,1 1 1 0 0,0 0-1 0 0,-10 9 0 0 0,19-14-355 0 0,1-1-890 0 0,0 0-384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10591 0 0,'0'0'488'0'0,"0"0"-12"0"0,0 2-232 0 0,-6 34 1602 0 0,2 0-1 0 0,0 55 1 0 0,4-56-1205 0 0,-5 32-287 0 0,-3 1 0 0 0,-3-1 0 0 0,-2 0 0 0 0,-41 117 0 0 0,-26 4-282 0 0,6-17-96 0 0,67-152-62 0 0,-5 14-988 0 0,5-11-3396 0 0,1-1-1616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11775 0 0,'0'0'539'0'0,"0"0"-10"0"0,2-1-338 0 0,2-3 54 0 0,0 1-1 0 0,0 0 1 0 0,1 0 0 0 0,-1 0-1 0 0,1 1 1 0 0,-1 0 0 0 0,1 0 0 0 0,0 0-1 0 0,0 0 1 0 0,0 1 0 0 0,9-2-1 0 0,8 0 964 0 0,34 0 0 0 0,-26 2-617 0 0,-3 1 351 0 0,35 4 1 0 0,10 0 121 0 0,152 1 48 0 0,-145 1-582 0 0,-40-3-1594 0 0,1-1-4781 0 0,-15-2-1319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155 443 14367 0 0,'0'0'662'0'0,"-2"1"-18"0"0,-3 1-504 0 0,1 0 1 0 0,0 1 0 0 0,0 0 0 0 0,0 0 0 0 0,0 0 0 0 0,0 0 0 0 0,0 1 0 0 0,1-1-1 0 0,0 1 1 0 0,0 0 0 0 0,0 0 0 0 0,-3 5 0 0 0,-4 9 1621 0 0,-13 34-1 0 0,16-35-1395 0 0,0 0 0 0 0,-12 17-1 0 0,9-16-422 0 0,-15 32 0 0 0,24-48-1127 0 0,1-2-387 0 0,2-1-70 0 0,6-4-14 0 0</inkml:trace>
  <inkml:trace contextRef="#ctx0" brushRef="#br0" timeOffset="1">413 0 2303 0 0,'0'0'200'0'0,"-4"10"-200"0"0,0-1 0 0 0,0 6 0 0 0,1 2 1136 0 0,2-1 184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48 149 5063 0 0,'-1'3'390'0'0,"-18"41"749"0"0,10-24 2681 0 0,-9 28 1 0 0,17-46-3197 0 0,1-2-59 0 0,0 0-12 0 0,0 0-21 0 0,0 0-84 0 0,0 0-37 0 0,11 4 360 0 0,-8-4-734 0 0,1 1 0 0 0,-1-1 0 0 0,1 0 1 0 0,-1 0-1 0 0,1 0 0 0 0,-1 0 0 0 0,1-1 1 0 0,-1 0-1 0 0,1 1 0 0 0,-1-1 0 0 0,1 0 1 0 0,-1-1-1 0 0,0 1 0 0 0,0 0 1 0 0,0-1-1 0 0,0 0 0 0 0,0 0 0 0 0,0 0 1 0 0,3-2-1 0 0,10-11-237 0 0,-1 0 1 0 0,-1-1-1 0 0,18-25 0 0 0,30-57-224 0 0,-61 96 453 0 0,0 1 0 0 0,-1 0-1 0 0,1-1 1 0 0,0 1 0 0 0,0 0-1 0 0,0 0 1 0 0,0 0 0 0 0,0-1 0 0 0,0 1-1 0 0,0 0 1 0 0,1 0 0 0 0,-1 1-1 0 0,0-1 1 0 0,0 0 0 0 0,1 0 0 0 0,-1 1-1 0 0,1-1 1 0 0,-1 0 0 0 0,0 1-1 0 0,1 0 1 0 0,-1-1 0 0 0,1 1 0 0 0,2 0-1 0 0,-2 0-41 0 0,-1 0 1 0 0,0 1-1 0 0,0-1 0 0 0,1 1 0 0 0,-1-1 0 0 0,0 1 0 0 0,0-1 1 0 0,0 1-1 0 0,1 0 0 0 0,-1 0 0 0 0,0 0 0 0 0,0 0 1 0 0,0 0-1 0 0,0 0 0 0 0,-1 0 0 0 0,1 0 0 0 0,0 0 0 0 0,0 0 1 0 0,0 0-1 0 0,-1 0 0 0 0,1 1 0 0 0,-1-1 0 0 0,1 0 0 0 0,-1 0 1 0 0,0 1-1 0 0,1 2 0 0 0,0 2 151 0 0,0 1 1 0 0,0 0-1 0 0,-1 0 1 0 0,0 0-1 0 0,0 0 0 0 0,-2 7 1 0 0,1-6 26 0 0,1 1 0 0 0,-1-1 0 0 0,2 13 0 0 0,0-13-45 0 0,-1-1 0 0 0,0 1 0 0 0,0-1-1 0 0,-2 9 1 0 0,1-10-65 0 0,1-4 34 0 0,0-2-8 0 0,0 0-1 0 0,0 0 2 0 0,0 0 4 0 0,0 0 2 0 0,0 0 0 0 0,0 0 7 0 0,0 0 26 0 0,0 0 9 0 0,0 0 4 0 0,1-2-20 0 0,8-12-137 0 0,1 1 0 0 0,0 0 0 0 0,21-20 0 0 0,5-6-471 0 0,-26 29 214 0 0,0 0 0 0 0,1 0 0 0 0,18-11 0 0 0,14-14-838 0 0,-14 12 10 0 0,-28 22 1266 0 0,-1 1 80 0 0,0 0 18 0 0,1-1-156 0 0,0 1 0 0 0,0 0 1 0 0,1-1-1 0 0,-1 1 0 0 0,0 0 1 0 0,0 0-1 0 0,0 0 0 0 0,0 0 1 0 0,0 0-1 0 0,0 0 0 0 0,0 0 1 0 0,0 0-1 0 0,0 0 0 0 0,1 0 1 0 0,-1 1-1 0 0,0-1 1 0 0,2 1-1 0 0,0 1 68 0 0,0-1-1 0 0,0 1 1 0 0,0 0 0 0 0,-1 0-1 0 0,6 4 1 0 0,0 2 57 0 0,0 0 0 0 0,9 13-1 0 0,-8-9-143 0 0,-6-8-65 0 0,1 0 0 0 0,-1 0 0 0 0,0 1 1 0 0,-1 0-1 0 0,1-1 0 0 0,-1 1 1 0 0,0 0-1 0 0,0 0 0 0 0,0 0 0 0 0,-1 0 1 0 0,0 1-1 0 0,1 6 0 0 0,-1 2 32 0 0,-3 1-25 0 0,-12 20-803 0 0,4-14-5455 0 0,2-8-233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13791 0 0,'0'0'630'0'0,"0"0"-13"0"0,-3 1-393 0 0,-17 9-122 0 0,0 1 1 0 0,0 1-1 0 0,-26 21 0 0 0,-52 51 1474 0 0,58-49-408 0 0,34-29-869 0 0,-1 0 0 0 0,1 1-1 0 0,0 0 1 0 0,0 0 0 0 0,-7 11-1 0 0,12-16 38 0 0,1-2-134 0 0,0 0-61 0 0,0 0-12 0 0,0 0-3 0 0,3 1-13 0 0,1 0-85 0 0,0 1 1 0 0,0-1-1 0 0,0 0 1 0 0,1-1-1 0 0,-1 1 1 0 0,0-1 0 0 0,0 1-1 0 0,1-1 1 0 0,-1-1-1 0 0,0 1 1 0 0,0 0-1 0 0,0-1 1 0 0,6-2-1 0 0,8-2 111 0 0,31-15-1 0 0,-39 16-129 0 0,2-2 39 0 0,-2 0-47 0 0,-24 27-166 0 0,-21 27 75 0 0,33-46-56 0 0,1 0 4 0 0,-1-1 0 0 0,1 0 0 0 0,0 1 1 0 0,0-1-1 0 0,0 0 0 0 0,0 1 0 0 0,0 0 0 0 0,0-1 1 0 0,0 1-1 0 0,-1 2 0 0 0,5-3-1288 0 0,13 1-3210 0 0,3-3-1382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27 14743 0 0,'2'-5'221'0'0,"4"-9"893"0"0,0 8-795 0 0,-5 6-264 0 0,0-1 0 0 0,-1 1 0 0 0,1 0 0 0 0,-1 0 0 0 0,1 0 0 0 0,0-1 0 0 0,-1 1 0 0 0,1 0 0 0 0,0 0 0 0 0,-1 0 0 0 0,1 0 0 0 0,-1 0 0 0 0,1 0 0 0 0,0 0 0 0 0,-1 0 0 0 0,1 0 0 0 0,0 1 0 0 0,-1-1 0 0 0,1 0 0 0 0,-1 0 0 0 0,1 1 0 0 0,0-1 0 0 0,-1 0 0 0 0,1 0 0 0 0,-1 1 0 0 0,1-1 0 0 0,-1 1 0 0 0,1-1 0 0 0,-1 0 1 0 0,1 1-1 0 0,-1-1 0 0 0,0 1 0 0 0,1-1 0 0 0,-1 1 0 0 0,1 0 0 0 0,-1-1 0 0 0,0 1 0 0 0,0-1 0 0 0,1 1 0 0 0,-1-1 0 0 0,0 1 0 0 0,0 0 0 0 0,0-1 0 0 0,0 1 0 0 0,0 0 0 0 0,1 3-25 0 0,0 0-1 0 0,-1 0 1 0 0,1 0-1 0 0,-1 0 1 0 0,0 0 0 0 0,-1 6-1 0 0,-4 16 340 0 0,-1 0-1 0 0,-16 42 1 0 0,-28 48 477 0 0,-89 169 340 0 0,103-213-1092 0 0,-31 72 39 0 0,14-26-95 0 0,23-54 8 0 0,-48 92 44 0 0,70-142-454 0 0,-17 29-582 0 0,7-16-5736 0 0,9-15 343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5983 0 0,'-2'-3'178'0'0,"-5"-13"671"0"0,7 16-811 0 0,0 0 0 0 0,0 0-1 0 0,0 0 1 0 0,0 0 0 0 0,0 0-1 0 0,0 0 1 0 0,0 0 0 0 0,0 0 0 0 0,0 0-1 0 0,0 0 1 0 0,0 0 0 0 0,0 0 0 0 0,0-1-1 0 0,0 1 1 0 0,0 0 0 0 0,0 0 0 0 0,0 0-1 0 0,0 0 1 0 0,0 0 0 0 0,0 0 0 0 0,0 0-1 0 0,0 0 1 0 0,0 0 0 0 0,0 0 0 0 0,0 0-1 0 0,0 0 1 0 0,0 0 0 0 0,0 0-1 0 0,0-1 1 0 0,1 1 0 0 0,-1 0 0 0 0,0 0-1 0 0,0 0 1 0 0,0 0 0 0 0,0 0 0 0 0,0 0-1 0 0,0 0 1 0 0,0 0 0 0 0,0 0 0 0 0,0 0-1 0 0,0 0 1 0 0,0 0 0 0 0,0 0 0 0 0,0 0-1 0 0,0 0 1 0 0,0 0 0 0 0,1 0-1 0 0,-1 0 1 0 0,0 0 0 0 0,0 0 0 0 0,0 0-1 0 0,0 0 1 0 0,0 0 0 0 0,0 0 0 0 0,0 0-1 0 0,36-8 6664 0 0,23 0-3346 0 0,-22 4-3033 0 0,24 0 463 0 0,0 2 1 0 0,119 11 0 0 0,-133-6-6030 0 0,0-1-1883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65 11975 0 0,'0'0'923'0'0,"2"0"-602"0"0,8 4 310 0 0,0-1-1 0 0,0-1 0 0 0,0 1 0 0 0,0-2 0 0 0,0 1 1 0 0,0-2-1 0 0,0 1 0 0 0,0-1 0 0 0,1-1 0 0 0,-1 0 1 0 0,10-2-1 0 0,-17 2-546 0 0,4 0 301 0 0,1-1 0 0 0,-1 0 0 0 0,0-1 0 0 0,0 0 0 0 0,-1 0 0 0 0,13-7-1 0 0,13-7 860 0 0,-30 16-1437 0 0,-2 1-599 0 0,0 0-257 0 0,0 0-51 0 0,0 0 67 0 0,0 0 322 0 0,0 0 139 0 0,0 0 27 0 0,-1-2 407 0 0,-1 1 0 0 0,1 0 0 0 0,0 0 1 0 0,-1 0-1 0 0,1 0 0 0 0,-1 0 0 0 0,1 0 0 0 0,-4-1 1 0 0,2 0-73 0 0,-2-1 237 0 0,1 1 1 0 0,-1-1-1 0 0,0 1 0 0 0,1 0 0 0 0,-1 0 1 0 0,0 1-1 0 0,0 0 0 0 0,0 0 0 0 0,-1 0 1 0 0,1 0-1 0 0,0 1 0 0 0,0 0 0 0 0,0 0 1 0 0,0 0-1 0 0,-1 1 0 0 0,1-1 0 0 0,0 1 1 0 0,0 1-1 0 0,0-1 0 0 0,0 1 0 0 0,0-1 1 0 0,0 2-1 0 0,1-1 0 0 0,-1 0 0 0 0,1 1 1 0 0,-1 0-1 0 0,1 0 0 0 0,0 0 0 0 0,0 0 1 0 0,0 1-1 0 0,-5 7 0 0 0,-9 9 712 0 0,-32 29-1 0 0,2-2 145 0 0,36-34-623 0 0,-41 48 759 0 0,48-55-896 0 0,0 1-1 0 0,1 0 1 0 0,0 0-1 0 0,0 0 0 0 0,1 0 1 0 0,-1 1-1 0 0,-2 11 1 0 0,6-18-110 0 0,0 1-1 0 0,1-1 1 0 0,-1 0 0 0 0,0 0 0 0 0,1 1 0 0 0,-1-1 0 0 0,0 0-1 0 0,1 0 1 0 0,0 0 0 0 0,-1 0 0 0 0,1 0 0 0 0,0 0-1 0 0,-1 0 1 0 0,1 0 0 0 0,0 0 0 0 0,0 0 0 0 0,0 0 0 0 0,0 0-1 0 0,0 0 1 0 0,0-1 0 0 0,0 1 0 0 0,0 0 0 0 0,0-1 0 0 0,0 1-1 0 0,2 0 1 0 0,1 0 12 0 0,0 0 0 0 0,0 0 0 0 0,0 0 0 0 0,1 0 0 0 0,-1-1 0 0 0,0 1 0 0 0,1-1 0 0 0,-1 0 0 0 0,0-1 0 0 0,1 1 0 0 0,4-2 0 0 0,10-2 108 0 0,21-8 0 0 0,-35 10-107 0 0,102-33 446 0 0,121-58 0 0 0,-201 77-456 0 0,18-10-271 0 0,-43 25-610 0 0,-4 1-252 0 0,-10-2-1294 0 0,-6 3-4997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0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805 125 919 0 0,'2'-1'67'0'0,"0"1"-6"0"0,0-1-1 0 0,0 1 1 0 0,0-1-1 0 0,0 1 1 0 0,0-1 0 0 0,0 0-1 0 0,0 0 1 0 0,0 0-1 0 0,0 0 1 0 0,0 0-1 0 0,0 0 1 0 0,-1-1 0 0 0,2-1-1 0 0,3-1 856 0 0,1-2 479 0 0,0 1 0 0 0,0-1 0 0 0,-1 0 0 0 0,7-8 1 0 0,-4 2-318 0 0,0 0 0 0 0,0 0 1 0 0,8-18-1 0 0,-16 27-643 0 0,-1 3-123 0 0,0 0-51 0 0,0 0-6 0 0,0 0-16 0 0,0 0-47 0 0,0 0-22 0 0,0 0-2 0 0,0 0-5 0 0,0 0-23 0 0,-3 1-128 0 0,-1-1 0 0 0,1 1 0 0 0,0-1 1 0 0,-1 1-1 0 0,1 0 0 0 0,0 0 0 0 0,0 0 0 0 0,0 1 0 0 0,0-1 1 0 0,0 1-1 0 0,0-1 0 0 0,0 1 0 0 0,-2 2 0 0 0,-6 5 78 0 0,-17 20 0 0 0,9-9-55 0 0,13-14-35 0 0,-45 44 0 0 0,-87 65 0 0 0,89-80 30 0 0,-100 65 202 0 0,-47 9 354 0 0,185-103-573 0 0,1 0-1 0 0,-1 1 1 0 0,1 0-1 0 0,1 1 0 0 0,-14 14 1 0 0,-7 4 40 0 0,16-14-53 0 0,12-7 0 0 0,1-1 0 0 0,-39 62 0 0 0,38-62 0 0 0,0 0 0 0 0,0-1 0 0 0,0 1 0 0 0,-1 0 0 0 0,1-1 0 0 0,-6 6 0 0 0,-23 28 0 0 0,23-29 0 0 0,0 0 0 0 0,5 2 0 0 0,4-9 13 0 0,0 1-1 0 0,0 0 0 0 0,0 0 0 0 0,1-1 1 0 0,-1 1-1 0 0,0-1 0 0 0,1 1 0 0 0,-1-1 1 0 0,1 0-1 0 0,0 1 0 0 0,-1-1 1 0 0,1 0-1 0 0,0 0 0 0 0,0 0 0 0 0,2 1 1 0 0,0 0 34 0 0,17 10 100 0 0,0-2-1 0 0,1 0 0 0 0,0-1 1 0 0,31 7-1 0 0,-45-13-125 0 0,14 3 41 0 0,0-1 0 0 0,0 0 0 0 0,0-2 0 0 0,26 1 0 0 0,-7 0 22 0 0,-32-2-60 0 0,1-1 0 0 0,0 0 1 0 0,11-1-1 0 0,14-2 104 0 0,-17 1-43 0 0,-1 0-1 0 0,1-1 0 0 0,30-8 1 0 0,144-54 437 0 0,-168 55-490 0 0,-1-1 1 0 0,34-19-1 0 0,-35 18-45 0 0,14-14 13 0 0,-28 19 0 0 0,0 1 0 0 0,16-10 0 0 0,-17 12 0 0 0,-1-1 0 0 0,0 0 0 0 0,0 0 0 0 0,0-1 0 0 0,-1 1 0 0 0,1-1 0 0 0,-1 0 0 0 0,0-1 1 0 0,-1 0-1 0 0,1 1 0 0 0,4-10 0 0 0,-4 6-120 0 0,0 0 1 0 0,-1 0 0 0 0,0 0 0 0 0,0-1 0 0 0,-1 0-1 0 0,-1 0 1 0 0,3-15 0 0 0,-5 20-34 0 0,1 0 0 0 0,-1 0 0 0 0,0 0-1 0 0,-1 0 1 0 0,1 0 0 0 0,-1 1 0 0 0,0-1 0 0 0,0 0 0 0 0,0 0 0 0 0,-1 1 0 0 0,-2-6 0 0 0,3 10 114 0 0,0-1 1 0 0,0 0 0 0 0,0 1 0 0 0,0-1 0 0 0,0 0 0 0 0,0 1-1 0 0,0-1 1 0 0,0 1 0 0 0,0 0 0 0 0,0-1 0 0 0,0 1 0 0 0,-1 0-1 0 0,1 0 1 0 0,-2 0 0 0 0,-16-1-151 0 0,8 3 137 0 0,0 0-1 0 0,1 1 1 0 0,-1 0-1 0 0,1 0 1 0 0,0 1 0 0 0,-19 11-1 0 0,-2 0 59 0 0,25-13 111 0 0,-1 0 1 0 0,0-1-1 0 0,0 1 0 0 0,0-1 1 0 0,0-1-1 0 0,0 1 1 0 0,0-1-1 0 0,0 0 0 0 0,-9-2 1 0 0,8 1-13 0 0,-1 1-1 0 0,0 0 1 0 0,0 0 0 0 0,-12 2-1 0 0,-1 3-58 0 0,-1 1-1 0 0,-29 12 0 0 0,29-9-45 0 0,10-4 0 0 0,0 0 0 0 0,1 1 0 0 0,-13 7 0 0 0,4 1-26 0 0,20-13-106 0 0,1-1-22 0 0,0 0 2 0 0,0 0-174 0 0,0 0-734 0 0,0 0-314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40:1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8 379 2759 0 0,'0'0'319'0'0,"0"0"298"0"0,0 0 137 0 0,0 0 22 0 0,0 0-74 0 0,0 0-334 0 0,0 0-146 0 0,0 0-29 0 0,0 0-65 0 0,0 0-225 0 0,0 0-35 0 0,0 0-8 0 0,0 0-78 0 0,0 0-35 0 0,0 0-10 0 0,0 0 25 0 0,0 0 106 0 0,0 0 48 0 0,0 0 10 0 0,0 0 68 0 0,0 0 275 0 0,0 0 126 0 0,0 0 21 0 0,0 0 53 0 0,0 0 196 0 0,0 0 82 0 0,0 0 18 0 0,0 0-39 0 0,0 0-178 0 0,0 0-72 0 0,0 0-18 0 0,0 0-30 0 0,0 0-117 0 0,0 0-50 0 0,0 0-6 0 0,-1 1-30 0 0,0-1-175 0 0,1 1 0 0 0,-1-1-1 0 0,1 0 1 0 0,0 1 0 0 0,-1-1 0 0 0,1 1-1 0 0,-1-1 1 0 0,1 1 0 0 0,0-1-1 0 0,-1 1 1 0 0,1-1 0 0 0,0 1 0 0 0,0-1-1 0 0,-1 1 1 0 0,1-1 0 0 0,0 1-1 0 0,0-1 1 0 0,0 1 0 0 0,-1-1 0 0 0,1 1-1 0 0,0 0 1 0 0,0-1 0 0 0,0 1-1 0 0,0-1 1 0 0,0 1 0 0 0,0 0 0 0 0,1 0-1 0 0,-1 1 169 0 0,0-2-62 0 0,0 0-27 0 0,0 0-8 0 0,0 0-6 0 0,18 15 605 0 0,9 6 1245 0 0,-25-19-1886 0 0,-2-2-6 0 0,0 0-1 0 0,0 0 0 0 0,1 1-12 0 0,1 0-51 0 0,20 19 80 0 0,-20-18 15 0 0,-2-2 9 0 0,0 0-1 0 0,0 0 27 0 0,0 0 11 0 0,0 0 2 0 0,0 0-8 0 0,0 0-33 0 0,0 0-14 0 0,0 0-1 0 0,0 0-5 0 0,0 0-22 0 0,1 1-15 0 0,5 8-44 0 0,1 1-10 0 0,0-4 22 0 0,-6-5 82 0 0,9 7 824 0 0,5-1-919 0 0,-14-6-7 0 0,4-1-3 0 0,25 7 1 0 0,-3-2 0 0 0,-14-2 0 0 0,1-1 0 0 0,5-2 0 0 0,-16 1 0 0 0,15 4 0 0 0,-5-2 0 0 0,1 1 0 0 0,-2 0 0 0 0,1 0 0 0 0,0 2 0 0 0,0-2 0 0 0,2 0 0 0 0,4 2 0 0 0,-19-6 0 0 0,47 7 0 0 0,-32-5 0 0 0,-7-1 0 0 0,0 0 0 0 0,1 1 0 0 0,-2 0 0 0 0,14 5 0 0 0,54 19 0 0 0,-58-19 0 0 0,-13-6 0 0 0,14 1 0 0 0,6 1 0 0 0,4-4 0 0 0,3-1 0 0 0,-6 2 0 0 0,-23 0 0 0 0,-1 0 0 0 0,1 0 0 0 0,0 1 0 0 0,0-1 0 0 0,-1 0 0 0 0,1-1 0 0 0,0 1 0 0 0,0 0 0 0 0,-1 0 0 0 0,1-1 0 0 0,0 1 0 0 0,-1-1 0 0 0,1 0 0 0 0,1 0 0 0 0,5-2 0 0 0,-4 2 0 0 0,16 0 0 0 0,106-5 0 0 0,-72 3 0 0 0,-11 3 0 0 0,-16-1 0 0 0,16-3 18 0 0,-23 1 1 0 0,1 2 0 0 0,33 1 0 0 0,-15 7 34 0 0,3-2-53 0 0,-22-1-1 0 0,-14-3 17 0 0,0 0 1 0 0,0 0 0 0 0,0 0-1 0 0,0-1 1 0 0,0 0 0 0 0,0 0-1 0 0,10-2 1 0 0,25-1 429 0 0,-40 3-344 0 0,-1 0 2 0 0,0 0-6 0 0,2-1-28 0 0,7-1 0 0 0,1 1 16 0 0,31-3 54 0 0,-34 3-140 0 0,25 1 0 0 0,-28 1 0 0 0,31 2 0 0 0,-7-1 0 0 0,-14 0 0 0 0,-2 0 0 0 0,17 5 207 0 0,-23-6-52 0 0,1 0 1 0 0,-1 0 0 0 0,0-1-1 0 0,10-1 1 0 0,-4 1-137 0 0,-2 1 9 0 0,21-2 28 0 0,22-7-56 0 0,-49 7 0 0 0,0 1 0 0 0,15 2 0 0 0,-17-2 0 0 0,1 0 0 0 0,-1 0 0 0 0,1 1 0 0 0,-1-2 0 0 0,1 1 0 0 0,-1 0 0 0 0,1 0 0 0 0,4-2 0 0 0,-6 2 0 0 0,1-1 0 0 0,0 1 0 0 0,0 0 0 0 0,0 0 0 0 0,0 0 0 0 0,0 0 0 0 0,0 0 0 0 0,-1 0 0 0 0,1 0 0 0 0,0 1 0 0 0,4 0 0 0 0,6 3 0 0 0,10 4 0 0 0,0-4 0 0 0,-2-2 0 0 0,3 3 0 0 0,-1-1 53 0 0,-16-3-31 0 0,0-1-1 0 0,0 1 0 0 0,12-2 1 0 0,-17 1-16 0 0,1 0 0 0 0,0 0 0 0 0,0 0 0 0 0,-1 1 1 0 0,1-1-1 0 0,0 0 0 0 0,0 1 0 0 0,2 0 0 0 0,7 2 3 0 0,34 1 70 0 0,-36-3-54 0 0,-1 0 1 0 0,1 0 0 0 0,17-2-1 0 0,19 2-25 0 0,-25 0 0 0 0,-16-2 0 0 0,1-1 0 0 0,22 1 0 0 0,0-1 0 0 0,3 3 0 0 0,-28-1 0 0 0,24 0 0 0 0,-22 1 0 0 0,20-1 0 0 0,-16 0 3 0 0,1-1-1 0 0,-1 1 1 0 0,16 3 0 0 0,-17-2 5 0 0,-1 0-1 0 0,0 0 1 0 0,1-1 0 0 0,7 0 0 0 0,6 2 6 0 0,-15-1-14 0 0,-4 0 0 0 0,0-1 0 0 0,1 1 0 0 0,-1-1 0 0 0,1 0 0 0 0,-1 0 0 0 0,1 1 0 0 0,-1-1 0 0 0,0 0 0 0 0,1 0 0 0 0,-1-1 0 0 0,1 1 0 0 0,-1 0 0 0 0,2-1 0 0 0,43-2 0 0 0,51-2 0 0 0,-70 3 0 0 0,-23 1 0 0 0,-1 1 0 0 0,1 0 0 0 0,-1 0 0 0 0,0 1 0 0 0,1-1 0 0 0,-1 1 0 0 0,0-1 0 0 0,5 3 0 0 0,34 5 0 0 0,-32-5 0 0 0,23 3 0 0 0,11-4 124 0 0,-13-2-96 0 0,-14 0-28 0 0,-14 0 0 0 0,17-5 0 0 0,-15 4 0 0 0,16 1 0 0 0,-8 0 0 0 0,-8-1 0 0 0,17 3 0 0 0,-9 1 0 0 0,1-1 0 0 0,-1-1 0 0 0,-1 2 0 0 0,-1 0 0 0 0,1-3 15 0 0,0-1 59 0 0,1 1 17 0 0,36 0 68 0 0,-45 0-117 0 0,6 3-31 0 0,6 1-11 0 0,-3-2 0 0 0,3-2 0 0 0,-12-1 0 0 0,18 5 0 0 0,0 0 11 0 0,-3-4 47 0 0,-14-1-57 0 0,-1 1 0 0 0,1-1 0 0 0,-1 1 0 0 0,1 1 0 0 0,6 0 0 0 0,-8-1 9 0 0,0 1 1 0 0,0-1 0 0 0,0 0 0 0 0,0 0-1 0 0,0-1 1 0 0,0 1 0 0 0,0 0-1 0 0,0-1 1 0 0,0 0 0 0 0,4-1-1 0 0,1-1 10 0 0,1 1-1 0 0,-1 0 0 0 0,10 0 0 0 0,-9 0 20 0 0,21-2 56 0 0,12 4-162 0 0,-15-2 67 0 0,2 1 0 0 0,15 0 0 0 0,27-4 0 0 0,-66 4 0 0 0,-1 1 0 0 0,1 0 0 0 0,0 0 0 0 0,-1 0 0 0 0,1 1 0 0 0,8 2 0 0 0,2-1 0 0 0,-3-1 0 0 0,-5 0 0 0 0,1 0 0 0 0,-1-1 0 0 0,10-1 0 0 0,-7 0 0 0 0,0 1 0 0 0,0 0 0 0 0,1 1 0 0 0,-1 0 0 0 0,17 4 0 0 0,-13-2-2 0 0,1-1 1 0 0,22 2-1 0 0,10 0 60 0 0,-20-1-46 0 0,11 2-13 0 0,89 25 1 0 0,-108-29-1 0 0,12-9 11 0 0,-28 7-8 0 0,36-13 129 0 0,-29 10-62 0 0,0 0 0 0 0,0 1 0 0 0,0 0 0 0 0,0 1-1 0 0,1 0 1 0 0,15-1 0 0 0,14 2-69 0 0,10-4 0 0 0,-42 3 0 0 0,1 1 0 0 0,-1 0 0 0 0,1 1 0 0 0,-1-1 0 0 0,0 1 0 0 0,1 1 0 0 0,-1 0 0 0 0,0 0 0 0 0,12 3 0 0 0,-13-2 14 0 0,-1-1-1 0 0,0 0 1 0 0,1 0-1 0 0,-1-1 1 0 0,11 0 0 0 0,18 2 32 0 0,-13 0-62 0 0,-1 0 0 0 0,1-1 0 0 0,32-4 0 0 0,-39 3 16 0 0,1-2 0 0 0,0 0 0 0 0,-1-1 0 0 0,0 0 0 0 0,23-9 0 0 0,-16 3 12 0 0,-9 4 5 0 0,1 0 1 0 0,27-6-1 0 0,-14 7-17 0 0,-3 3 0 0 0,31-5 0 0 0,17-3 0 0 0,32-2 0 0 0,-74 8 0 0 0,0-2 0 0 0,0-2 0 0 0,-1 0 0 0 0,40-16 0 0 0,-62 19 0 0 0,25-5 0 0 0,-13 5 0 0 0,0-1 0 0 0,-1-1 0 0 0,0-1 0 0 0,0 0 0 0 0,22-13 0 0 0,-23 9 0 0 0,-3 4 0 0 0,1 1 0 0 0,28-17 0 0 0,-3 3-10 0 0,131-71-105 0 0,-108 44 40 0 0,-47 33 71 0 0,-1 0 23 0 0,-11 10 33 0 0,1-3 55 0 0,0-1-97 0 0,-1-2-10 0 0,-2 1 0 0 0,0 0-12 0 0,-2 6-36 0 0,-1-7 36 0 0,-3 0 12 0 0,3 7 0 0 0,-2 0 0 0 0,-12-5 0 0 0,4 4 0 0 0,-3-3 0 0 0,12 5 0 0 0,-7 0 0 0 0,-15-3 0 0 0,17 4 12 0 0,-19-7 40 0 0,12 0-51 0 0,13 7-13 0 0,-1 0-42 0 0,0 1-17 0 0,-15 3-126 0 0,12-3 31 0 0,0 1 1 0 0,-1 0-1 0 0,1 0 1 0 0,0 1-1 0 0,0-1 1 0 0,0 1-1 0 0,-9 4 1 0 0,8-2 66 0 0,5-3 6 0 0,-1 0 33 0 0,-5 1 60 0 0,5-2 58 0 0,2 0 33 0 0,0 0 6 0 0,0 0 6 0 0,18-15 1 0 0,59-31-492 0 0,-73 44 381 0 0,3-2-12 0 0,-1 0 0 0 0,1-1-1 0 0,10-7 1 0 0,-15 9 19 0 0,9-4 0 0 0,-5 4 0 0 0,4-4 0 0 0,-5 4 0 0 0,-1 1 0 0 0,1-1 0 0 0,0 0 0 0 0,6-1 0 0 0,57-21 0 0 0,-44 17 0 0 0,-20 6 0 0 0,15-5 0 0 0,-9 6-11 0 0,-8 0-13 0 0,-2 1 104 0 0,0 0 18 0 0,0 0-9 0 0,0 0 0 0 0,0 0 6 0 0,0 0 1 0 0,-1 2 0 0 0,-7 17-64 0 0,2-6-11 0 0,0 1-1 0 0,1-1 1 0 0,1 1 0 0 0,0 0-1 0 0,1 0 1 0 0,-2 25-1 0 0,2-11-20 0 0,-1 11-147 0 0,3-26 138 0 0,1-12 9 0 0,0 0-1 0 0,0 0 1 0 0,0 1-1 0 0,-1-1 0 0 0,1 0 1 0 0,0 0-1 0 0,0 0 1 0 0,-1 0-1 0 0,1 1 1 0 0,-1-1-1 0 0,0 2 1 0 0,-10 17 2 0 0,-2 5-2 0 0,8-14 11 0 0,3 1 31 0 0,4-1-42 0 0,-1-7-53 0 0,0-3 48 0 0,-1 1-1 0 0,1-1 1 0 0,0 1-1 0 0,0-1 1 0 0,-1 1-1 0 0,1-1 1 0 0,0 0-1 0 0,0 1 1 0 0,1-1 0 0 0,-1 0-1 0 0,0 0 1 0 0,0 0-1 0 0,0 0 1 0 0,1 0-1 0 0,-1 0 1 0 0,1 0-1 0 0,2 1 1 0 0,0 0-42 0 0,3 3-610 0 0,1 0 1 0 0,-1-1-1 0 0,1 0 1 0 0,0 0-1 0 0,0-1 0 0 0,12 4 1 0 0,-9-4-6307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71 5527 0 0,'0'0'423'0'0,"2"1"-278"0"0,13 4 734 0 0,-1 1 0 0 0,0 1-1 0 0,0 0 1 0 0,0 1 0 0 0,16 12-1 0 0,-28-19-778 0 0,0 1-1 0 0,-1-1 0 0 0,1 0 0 0 0,0 0 1 0 0,0 0-1 0 0,0 0 0 0 0,0-1 0 0 0,0 1 1 0 0,0 0-1 0 0,0-1 0 0 0,1 0 0 0 0,-1 1 1 0 0,0-1-1 0 0,0 0 0 0 0,0 0 0 0 0,0 0 1 0 0,3-1-1 0 0,-1 1 36 0 0,1-1 1 0 0,-1 0-1 0 0,1-1 1 0 0,-1 1-1 0 0,0-1 0 0 0,6-3 1 0 0,48-25 1208 0 0,-40 21-803 0 0,-12 6-688 0 0,0 1 0 0 0,0-2 0 0 0,-1 1 0 0 0,1-1 0 0 0,7-6 0 0 0,-12 8-265 0 0,3-11-783 0 0,-7-6 560 0 0,2 16 341 0 0,1 3 71 0 0,0 0 30 0 0,0 0 7 0 0,-10-5-44 0 0,6 3 210 0 0,-3-1 2 0 0,0 1 0 0 0,0 0 0 0 0,0 0 0 0 0,0 0 0 0 0,0 1 0 0 0,0 0 0 0 0,-1 1 0 0 0,1 0 0 0 0,0 0 0 0 0,-1 0 0 0 0,1 1 0 0 0,0 0 0 0 0,-11 3 0 0 0,-6 3 200 0 0,1 1 1 0 0,-37 20 0 0 0,25-12 401 0 0,17-6-399 0 0,0 1-1 0 0,1 1 1 0 0,0 1 0 0 0,1 0 0 0 0,-17 19 0 0 0,28-28-106 0 0,1 0 1 0 0,0 1-1 0 0,0 0 0 0 0,0 0 0 0 0,0 0 1 0 0,1 0-1 0 0,0 1 0 0 0,0-1 1 0 0,0 1-1 0 0,1 0 0 0 0,0 0 0 0 0,0 0 1 0 0,1 0-1 0 0,-2 7 0 0 0,2-4 87 0 0,1 0-1 0 0,-1 0 0 0 0,3 19 1 0 0,-1-24-125 0 0,0 1 0 0 0,1 0 0 0 0,-1-1 0 0 0,1 1 0 0 0,0-1 0 0 0,0 0 0 0 0,1 1 0 0 0,-1-1 0 0 0,5 5 0 0 0,-2-3-1 0 0,1 1-1 0 0,0-2 1 0 0,0 1 0 0 0,0 0-1 0 0,1-1 1 0 0,0 0-1 0 0,0-1 1 0 0,0 1 0 0 0,0-2-1 0 0,1 1 1 0 0,0-1 0 0 0,0 0-1 0 0,0 0 1 0 0,14 2-1 0 0,-13-3-975 0 0,0-1 0 0 0,0-1-1 0 0,0 1 1 0 0,15-2-1 0 0,0-2-4167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46 283 4143 0 0,'-2'1'319'0'0,"-3"4"-94"0"0,0 0 0 0 0,-1 0 0 0 0,2 1 1 0 0,-1-1-1 0 0,-5 10 0 0 0,9-14 1161 0 0,-5 21 2205 0 0,6-20-3035 0 0,0-2-48 0 0,0 0-16 0 0,0 0-24 0 0,0 0-11 0 0,0 0-1 0 0,0 0-21 0 0,0 0-90 0 0,0 0-38 0 0,0 0-10 0 0,0 0-23 0 0,0 0-97 0 0,0 0-45 0 0,-2-14 100 0 0,2 6-213 0 0,1 0 1 0 0,-1 1-1 0 0,2-1 1 0 0,-1 0-1 0 0,1 1 1 0 0,0-1-1 0 0,0 1 0 0 0,1 0 1 0 0,0 0-1 0 0,0 0 1 0 0,6-8-1 0 0,6-9-49 0 0,32-37-1 0 0,-38 49-2 0 0,4-4-186 0 0,2 0 0 0 0,-1 0 0 0 0,28-21 1 0 0,-30 28 143 0 0,-1 2 1 0 0,2-1 0 0 0,-1 2 0 0 0,1 0 0 0 0,0 0 0 0 0,0 1 0 0 0,21-5 0 0 0,-33 10 118 0 0,1 0 0 0 0,-1 1 0 0 0,0-1 1 0 0,1 0-1 0 0,-1 1 0 0 0,1-1 0 0 0,-1 1 1 0 0,1-1-1 0 0,-1 1 0 0 0,0-1 0 0 0,0 1 1 0 0,1 0-1 0 0,-1 0 0 0 0,0 0 0 0 0,0 0 1 0 0,2 1-1 0 0,-3-2-40 0 0,1 1 54 0 0,1 1 1 0 0,-1-1-1 0 0,0 1 1 0 0,1 0-1 0 0,-1-1 1 0 0,0 1-1 0 0,0 0 1 0 0,0 0-1 0 0,0-1 1 0 0,-1 1-1 0 0,1 0 1 0 0,0 0-1 0 0,-1 0 1 0 0,1 4 0 0 0,1 24 597 0 0,-6-6-401 0 0,0 0-1 0 0,-2-1 0 0 0,-14 36 1 0 0,8-23-155 0 0,6-17-61 0 0,-14 51 38 0 0,18-61-92 0 0,0 0 0 0 0,1 1 0 0 0,1-1-1 0 0,-1 0 1 0 0,3 16 0 0 0,-2-23-253 0 0,2-1-779 0 0,9 5-325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123 231 3679 0 0,'0'0'284'0'0,"0"0"130"0"0,0 0 1238 0 0,-1-9 2861 0 0,0 6-817 0 0,0 3-3568 0 0,-2-10 896 0 0,4 10-995 0 0,-1-1 0 0 0,0 0-1 0 0,1 0 1 0 0,-1 0 0 0 0,1 1 0 0 0,-1-1 0 0 0,1 0 0 0 0,-1 1 0 0 0,1-1 0 0 0,-1 0 0 0 0,1 1 0 0 0,0-1 0 0 0,-1 1 0 0 0,1-1 0 0 0,0 1 0 0 0,0-1 0 0 0,-1 1 0 0 0,1-1-1 0 0,0 1 1 0 0,0 0 0 0 0,0-1 0 0 0,1 1 0 0 0,48-15-29 0 0,-29 7 385 0 0,37-19 0 0 0,-9-3 201 0 0,-26 10-468 0 0,-20 17-106 0 0,1 0-1 0 0,-1 0 0 0 0,1 0 0 0 0,-1 0 0 0 0,1 1 0 0 0,5-3 0 0 0,-6 4-11 0 0,1 0 0 0 0,8-11 0 0 0,4-5 11 0 0,-15 16-6 0 0,-1 1 1 0 0,1-1-1 0 0,0 0 1 0 0,-1 1-1 0 0,1-1 1 0 0,-1 0-1 0 0,1 1 0 0 0,-1-1 1 0 0,1 0-1 0 0,-1 0 1 0 0,1 0-1 0 0,-1 1 1 0 0,0-1-1 0 0,1 0 1 0 0,-1 0-1 0 0,0 0 1 0 0,0 0-1 0 0,0 0 0 0 0,0 0 1 0 0,0 0-1 0 0,0 1 1 0 0,0-1-1 0 0,0 0 1 0 0,0 0-1 0 0,0 0 1 0 0,0 0-1 0 0,-1 0 0 0 0,1 0 1 0 0,0 0-1 0 0,-1 1 1 0 0,1-1-1 0 0,0 0 1 0 0,-2-1-1 0 0,1 1-15 0 0,0 0 1 0 0,0 0-1 0 0,0 0 0 0 0,0 0 1 0 0,0 0-1 0 0,0 0 0 0 0,-1 0 0 0 0,1 0 1 0 0,0 0-1 0 0,0 1 0 0 0,-1-1 1 0 0,1 0-1 0 0,-1 1 0 0 0,1-1 0 0 0,-1 1 1 0 0,-2-1-1 0 0,-1 1-43 0 0,-1 1 0 0 0,0-1 0 0 0,1 1 0 0 0,-1 0 0 0 0,0 0 0 0 0,1 0 0 0 0,-8 4 0 0 0,-38 18-223 0 0,37-16 209 0 0,-2 0 32 0 0,1 0-1 0 0,0 2 1 0 0,0 0 0 0 0,1 0-1 0 0,0 1 1 0 0,-24 23-1 0 0,15-6 160 0 0,-33 48 0 0 0,47-61-70 0 0,1 0-1 0 0,0 1 0 0 0,1 1 1 0 0,1-1-1 0 0,-8 27 0 0 0,13-38-32 0 0,1 0 0 0 0,-1-1 1 0 0,0 1-1 0 0,1 0 0 0 0,0 0 0 0 0,0 0 0 0 0,0-1 0 0 0,0 1 0 0 0,1 0 0 0 0,-1 0 0 0 0,1-1 0 0 0,0 1 1 0 0,0 0-1 0 0,0-1 0 0 0,1 1 0 0 0,2 5 0 0 0,-2-6-21 0 0,1 0 0 0 0,-1 0-1 0 0,1 0 1 0 0,0-1 0 0 0,0 1 0 0 0,0-1-1 0 0,0 0 1 0 0,0 1 0 0 0,0-2 0 0 0,1 1-1 0 0,-1 0 1 0 0,0 0 0 0 0,1-1 0 0 0,0 0-1 0 0,-1 0 1 0 0,7 1 0 0 0,11 1-588 0 0,2-2-227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46 379 5983 0 0,'0'0'464'0'0,"0"3"-305"0"0,3 34 1664 0 0,-3-35-827 0 0,0-2-23 0 0,0 0-138 0 0,0 0-61 0 0,0 0-7 0 0,0 0 29 0 0,0 0 145 0 0,-1-1-776 0 0,-1 1 1 0 0,1 0-1 0 0,0-1 0 0 0,-1 1 0 0 0,1-1 1 0 0,0 1-1 0 0,-1-1 0 0 0,1 0 0 0 0,0 0 0 0 0,0 1 1 0 0,0-1-1 0 0,0 0 0 0 0,-1 0 0 0 0,1 0 0 0 0,0 0 1 0 0,1 0-1 0 0,-1-1 0 0 0,0 1 0 0 0,0 0 1 0 0,0 0-1 0 0,0-2 0 0 0,-2-3 148 0 0,1 1 1 0 0,-1-1-1 0 0,-2-9 0 0 0,2 1-163 0 0,0-1-1 0 0,1 1 0 0 0,0-1 1 0 0,2 0-1 0 0,-1 1 1 0 0,2-1-1 0 0,0 0 1 0 0,1 0-1 0 0,6-27 1 0 0,-4 30-171 0 0,0 0 0 0 0,0 0 1 0 0,1 0-1 0 0,1 0 0 0 0,0 1 1 0 0,0 0-1 0 0,1 0 0 0 0,0 1 1 0 0,1 0-1 0 0,0 0 0 0 0,17-15 1 0 0,-17 20-71 0 0,0-1 1 0 0,0 1 0 0 0,0 0-1 0 0,1 1 1 0 0,0 0-1 0 0,0 1 1 0 0,0-1 0 0 0,0 2-1 0 0,0-1 1 0 0,1 1-1 0 0,-1 1 1 0 0,1 0-1 0 0,0 0 1 0 0,-1 1 0 0 0,14 1-1 0 0,-17-1-1014 0 0,-1 1-1 0 0,1 0 0 0 0,-1 0 1 0 0,7 3-1 0 0,5 3-4774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309 139 6911 0 0,'1'-2'528'0'0,"2"-3"-542"0"0,0 0-1 0 0,0 0 0 0 0,7-9 1 0 0,-8 12-58 0 0,0 0 0 0 0,-1 0 1 0 0,1 0-1 0 0,-1-1 1 0 0,0 1-1 0 0,2-4 0 0 0,-2 3-229 0 0,2-4 359 0 0,0-1-1 0 0,-1 0 0 0 0,0 0 0 0 0,1-9 0 0 0,-3 15 88 0 0,1 1-1 0 0,-1 0 0 0 0,0 0 1 0 0,0-1-1 0 0,0 1 1 0 0,0 0-1 0 0,0-1 1 0 0,0 1-1 0 0,0 0 0 0 0,-1 0 1 0 0,1-1-1 0 0,0 1 1 0 0,-1 0-1 0 0,1 0 1 0 0,-1-1-1 0 0,1 1 1 0 0,-1 0-1 0 0,0 0 0 0 0,0 0 1 0 0,1 0-1 0 0,-1 0 1 0 0,0 0-1 0 0,0 0 1 0 0,0 0-1 0 0,0 0 0 0 0,0 0 1 0 0,0 1-1 0 0,0-1 1 0 0,0 0-1 0 0,0 1 1 0 0,0-1-1 0 0,-1 1 0 0 0,1-1 1 0 0,-2 0-1 0 0,1 1-56 0 0,0 0 0 0 0,0 0 0 0 0,0 0 0 0 0,0 0 0 0 0,0 0 0 0 0,1 0-1 0 0,-1 1 1 0 0,0-1 0 0 0,0 1 0 0 0,0-1 0 0 0,1 1 0 0 0,-1 0 0 0 0,-2 1 0 0 0,-23 15 102 0 0,16-10-60 0 0,-16 14-22 0 0,0 0 1 0 0,2 2-1 0 0,-28 30 1 0 0,37-36 84 0 0,-44 55 747 0 0,31-34-311 0 0,26-34-512 0 0,-1 0 0 0 0,1 0 0 0 0,1 1 0 0 0,-1-1 0 0 0,0 1 0 0 0,1 0 0 0 0,0 0 0 0 0,0 0 0 0 0,1 0 0 0 0,-1 0 0 0 0,1 0 0 0 0,0 0 0 0 0,1 1 0 0 0,-1 8 0 0 0,1-14-97 0 0,1 1 1 0 0,-1 0 0 0 0,0-1 0 0 0,1 1 0 0 0,-1 0 0 0 0,0-1-1 0 0,1 1 1 0 0,-1 0 0 0 0,1-1 0 0 0,-1 1 0 0 0,1-1 0 0 0,0 1-1 0 0,-1-1 1 0 0,1 1 0 0 0,0-1 0 0 0,-1 1 0 0 0,1-1 0 0 0,0 0-1 0 0,-1 1 1 0 0,1-1 0 0 0,0 0 0 0 0,0 1 0 0 0,-1-1 0 0 0,3 0-1 0 0,17 2 166 0 0,-14-2-127 0 0,1 0 0 0 0,-1-1-1 0 0,1 0 1 0 0,-1-1 0 0 0,0 1 0 0 0,0-1-1 0 0,0 0 1 0 0,8-4 0 0 0,4-4 113 0 0,22-15 0 0 0,-27 16-130 0 0,1 0 0 0 0,0 1-1 0 0,20-8 1 0 0,-20 12-42 0 0,-13 4 0 0 0,-1 0 0 0 0,1 0 0 0 0,0 0 0 0 0,-1 0 0 0 0,1-1 0 0 0,0 2 0 0 0,0-1 0 0 0,-1 0 0 0 0,1 0 0 0 0,0 0 0 0 0,-1 0 0 0 0,1 0 0 0 0,0 0 0 0 0,-1 1 0 0 0,2-1 0 0 0,-1 1 0 0 0,0 1-1 0 0,0-1 0 0 0,0 0 1 0 0,0 0-1 0 0,0 1 1 0 0,0-1-1 0 0,0 0 0 0 0,0 1 1 0 0,0-1-1 0 0,-1 1 1 0 0,1-1-1 0 0,-1 1 0 0 0,1-1 1 0 0,-1 1-1 0 0,0 0 0 0 0,1-1 1 0 0,-1 1-1 0 0,0-1 1 0 0,0 4-1 0 0,0 1-16 0 0,-1-1 1 0 0,1 1-1 0 0,-1-1 0 0 0,-2 9 0 0 0,0-1-47 0 0,2-2 38 0 0,1-9-137 0 0,0-2-469 0 0,0 0-199 0 0,0 0-37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2303 0 0,'0'0'583'0'0,"0"0"1608"0"0,0 0 706 0 0,0 0 140 0 0,-2 2-283 0 0,-12 22-1130 0 0,1 1 0 0 0,2 1 1 0 0,-13 36-1 0 0,-14 87-655 0 0,25-77-859 0 0,-6 29-60 0 0,15-82-175 0 0,5-14-247 0 0,1-7-796 0 0,10-7-3668 0 0,2-5-1567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90 16095 0 0,'0'-3'738'0'0,"1"-2"-555"0"0,-1-1-1 0 0,1 0 1 0 0,0 1 0 0 0,0-1 0 0 0,1 1 0 0 0,0-1 0 0 0,0 1 0 0 0,0 0 0 0 0,0-1 0 0 0,1 1 0 0 0,0 0 0 0 0,0 1 0 0 0,0-1 0 0 0,7-6 0 0 0,-9 9 370 0 0,-1 2-257 0 0,0 0-116 0 0,0 0-20 0 0,1 2-32 0 0,1 1-124 0 0,0-1 1 0 0,-1 1 0 0 0,1 0-1 0 0,-1 0 1 0 0,0 0-1 0 0,0 0 1 0 0,0 0 0 0 0,0 0-1 0 0,-1 0 1 0 0,1 0 0 0 0,-1 0-1 0 0,0 1 1 0 0,0-1-1 0 0,0 3 1 0 0,-1 10 8 0 0,-5 24 0 0 0,4-29-19 0 0,-8 39 9 0 0,-21 60-1 0 0,-25 46 48 0 0,12-37-41 0 0,-22 40 23 0 0,-1 6 0 0 0,63-154-75 0 0,-1 3-341 0 0,0 0-1 0 0,1 0 1 0 0,1 0 0 0 0,0 1-1 0 0,-2 26 1 0 0,5-41-739 0 0</inkml:trace>
  <inkml:trace contextRef="#ctx0" brushRef="#br0" timeOffset="1">245 641 2303 0 0,'0'0'700'0'0,"0"2"2102"0"0,-2 25 4968 0 0,1 1-4035 0 0,1-9-3409 0 0,1 0 1 0 0,6 26 0 0 0,-3-23-291 0 0,-2-10-29 0 0,0 1 1 0 0,6 14-1 0 0,-7-24-9 0 0,1 1-1 0 0,0 0 1 0 0,0-1-1 0 0,0 1 1 0 0,0-1-1 0 0,0 0 1 0 0,1 0-1 0 0,-1 0 1 0 0,1 0-1 0 0,5 5 1 0 0,-8-8-5 0 0,1 0-65 0 0,-1 1-1 0 0,1-1 1 0 0,-1 1-1 0 0,1-1 1 0 0,0 1-1 0 0,-1-1 1 0 0,1 1-1 0 0,0-1 1 0 0,-1 0-1 0 0,1 1 1 0 0,0-1-1 0 0,0 0 1 0 0,-1 0-1 0 0,1 0 1 0 0,0 1-1 0 0,0-1 1 0 0,0 0-1 0 0,-1 0 1 0 0,1 0-1 0 0,0 0 1 0 0,1-1-1 0 0,11 0-5927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 2759 0 0,'0'0'126'0'0,"-1"-1"-5"0"0,-3-2 372 0 0,3 2 1935 0 0,1 1 839 0 0,0 0 165 0 0,0 0-399 0 0,-2 3-1794 0 0,-43 147 470 0 0,10-25-971 0 0,1-34-111 0 0,-51 102 0 0 0,-44 107-301 0 0,116-263-292 0 0,1 0 1 0 0,1 0 0 0 0,-5 39-1 0 0,16-71-36 0 0,0-1-1 0 0,0 0 0 0 0,0 1 1 0 0,1-1-1 0 0,-1 0 0 0 0,1 0 1 0 0,0 1-1 0 0,0-1 0 0 0,0 0 1 0 0,1 0-1 0 0,2 4 0 0 0,-4-7-60 0 0,0 0-1 0 0,1 0 1 0 0,-1-1-1 0 0,1 1 1 0 0,-1-1-1 0 0,0 1 1 0 0,1 0-1 0 0,-1-1 1 0 0,1 1-1 0 0,0-1 1 0 0,-1 1-1 0 0,1-1 1 0 0,-1 1-1 0 0,1-1 1 0 0,0 1-1 0 0,1 0 1 0 0,1 0-167 0 0,9 6-581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9327 0 0,'0'0'430'0'0,"0"0"-14"0"0,0 2-270 0 0,-2 88 1939 0 0,1-11 108 0 0,10 95 1 0 0,-9-172-1938 0 0,0-2-12 0 0,0 0-52 0 0,0 0-28 0 0,0 0-4 0 0,0 0 0 0 0,0 0 0 0 0,0 0 0 0 0,13-2 160 0 0,-9-1-276 0 0,0 1 0 0 0,-1-1 1 0 0,0 0-1 0 0,0 0 0 0 0,0 0 0 0 0,0 0 0 0 0,0-1 0 0 0,0 1 0 0 0,-1-1 0 0 0,0 0 1 0 0,4-6-1 0 0,1-2 40 0 0,5-9-29 0 0,14-35 0 0 0,5-9-201 0 0,-27 58 91 0 0,1 0 0 0 0,0 0 0 0 0,0 0 0 0 0,1 0 0 0 0,-1 1-1 0 0,9-7 1 0 0,-11 11-9 0 0,5-3 0 0 0,3 1 0 0 0,-9 4 52 0 0,0 0 1 0 0,0 0-1 0 0,-1 1 0 0 0,1-1 0 0 0,0 1 1 0 0,-1-1-1 0 0,1 1 0 0 0,-1 0 0 0 0,1 0 1 0 0,0-1-1 0 0,-1 1 0 0 0,0 0 0 0 0,1 0 1 0 0,-1 0-1 0 0,0 1 0 0 0,1-1 0 0 0,-1 0 1 0 0,0 0-1 0 0,0 1 0 0 0,0-1 0 0 0,0 1 1 0 0,1 1-1 0 0,3 5-5 0 0,0 1 1 0 0,5 14-1 0 0,-5-10 13 0 0,8 19 422 0 0,13 48 0 0 0,-16-11 544 0 0,-10-69-939 0 0,0 1 1 0 0,0-1-1 0 0,0 1 1 0 0,0-1-1 0 0,0 0 1 0 0,1 1 0 0 0,-1-1-1 0 0,0 0 1 0 0,0 1-1 0 0,0-1 1 0 0,0 1-1 0 0,0-1 1 0 0,0 0 0 0 0,1 1-1 0 0,-1-1 1 0 0,0 0-1 0 0,0 0 1 0 0,1 1 0 0 0,-1-1-1 0 0,0 0 1 0 0,0 1-1 0 0,1-1 1 0 0,-1 0-1 0 0,0 0 1 0 0,1 0 0 0 0,-1 1-1 0 0,0-1 1 0 0,1 0-1 0 0,-1 0 1 0 0,0 0-1 0 0,1 0 1 0 0,-1 0 0 0 0,0 1-1 0 0,1-1 1 0 0,-1 0-1 0 0,1 0 1 0 0,0 0 0 0 0,0-1 17 0 0,0 1 0 0 0,0-1 0 0 0,0 0 0 0 0,0 1 0 0 0,0-1 0 0 0,0 0 0 0 0,0 0 0 0 0,0 0 0 0 0,0 1 0 0 0,0-1 0 0 0,1-2 0 0 0,21-30 617 0 0,57-132 310 0 0,-25 52-1366 0 0,-33 69 168 0 0,-21 42-243 0 0,-1 2-115 0 0,0 0-20 0 0,0 0-197 0 0,2 2-802 0 0,5 10-346 0 0,0 5-65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189 103 11375 0 0,'0'-5'78'0'0,"2"-7"686"0"0,0 9-690 0 0,0 1 0 0 0,0 0 0 0 0,-1-1 0 0 0,1 1 0 0 0,0 0 0 0 0,5-4 0 0 0,-5 5 261 0 0,1 0-1 0 0,-1-1 0 0 0,1 1 1 0 0,-1 0-1 0 0,1 0 0 0 0,5-1 1 0 0,13-5 1287 0 0,47-27 1353 0 0,-61 31-2671 0 0,21 0 73 0 0,-26 3-478 0 0,-2 0-1 0 0,0 0-11 0 0,0 0-74 0 0,-12-6-257 0 0,8 5 388 0 0,0 1 1 0 0,0-1-1 0 0,0 0 0 0 0,0 1 1 0 0,0 0-1 0 0,0 0 0 0 0,0 0 0 0 0,0 0 1 0 0,0 1-1 0 0,0 0 0 0 0,0-1 1 0 0,0 2-1 0 0,0-1 0 0 0,1 0 0 0 0,-1 1 1 0 0,-6 3-1 0 0,-4 3-68 0 0,0 0-1 0 0,-21 17 1 0 0,16-9 55 0 0,-19 21 0 0 0,12-11 26 0 0,6-4 182 0 0,0 2 1 0 0,2 0-1 0 0,-30 51 0 0 0,44-68-42 0 0,0 0 0 0 0,1 1 0 0 0,0-1-1 0 0,-3 13 1 0 0,6-19-89 0 0,-1-1 0 0 0,2 1 1 0 0,-1 0-1 0 0,0 0 0 0 0,0-1 0 0 0,0 1 0 0 0,0 0 0 0 0,0-1 0 0 0,1 1 0 0 0,-1 0 0 0 0,0-1 0 0 0,0 1 1 0 0,1 0-1 0 0,-1-1 0 0 0,1 1 0 0 0,-1 0 0 0 0,1-1 0 0 0,-1 1 0 0 0,1-1 0 0 0,0 2 0 0 0,1-1 17 0 0,-1 1-13 0 0,1 0 0 0 0,0 0 0 0 0,0-1 0 0 0,0 1 0 0 0,0-1 0 0 0,0 1 0 0 0,0-1 0 0 0,1 0 0 0 0,-1 0 0 0 0,0 0 0 0 0,1 0 0 0 0,-1 0 0 0 0,1 0 0 0 0,-1-1 0 0 0,1 1 0 0 0,4-1 1 0 0,4 1 31 0 0,-1-1 0 0 0,19-2 0 0 0,7-4-589 0 0,-1-1 1 0 0,0-2-1 0 0,0-1 0 0 0,58-26 0 0 0,-44 14-5571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40:1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106 168 2239 0 0,'0'0'102'0'0,"-12"0"1335"0"0,9-1-890 0 0,0 0-1 0 0,0 1 1 0 0,1-1-1 0 0,-1 0 1 0 0,0 0-1 0 0,1-1 0 0 0,-1 1 1 0 0,1 0-1 0 0,0-1 1 0 0,-1 0-1 0 0,1 1 1 0 0,0-1-1 0 0,0 0 1 0 0,-3-3-1 0 0,4 4-172 0 0,-17-17 523 0 0,17 18-883 0 0,-1-1 0 0 0,1 0 0 0 0,-1 1 0 0 0,0-1 0 0 0,0 1 0 0 0,1-1 0 0 0,-1 1 0 0 0,0 0 0 0 0,0-1 0 0 0,1 1 0 0 0,-1 0 0 0 0,0 0 0 0 0,0 0 0 0 0,0 1 0 0 0,1-1 0 0 0,-1 0 0 0 0,-2 1 0 0 0,3 0 154 0 0,1-1 31 0 0,0 0 7 0 0,0 0 10 0 0,0 0 32 0 0,0 0 10 0 0,0 0 4 0 0,0 0 1 0 0,0 0-7 0 0,0 0-7 0 0,0 0-1 0 0,0 0-28 0 0,0 0-112 0 0,2 1-41 0 0,1 0-65 0 0,15 2-16 0 0,-5-3-42 0 0,10 5-245 0 0,-21-4 155 0 0,0 0-12 0 0,1 0 106 0 0,-1-1-24 0 0,0 1 0 0 0,0 0 0 0 0,-1-1 0 0 0,1 1 1 0 0,0 0-1 0 0,0 0 0 0 0,-1 0 0 0 0,1 1 0 0 0,-1-1 0 0 0,1 0 0 0 0,-1 1 1 0 0,1-1-1 0 0,-1 1 0 0 0,0-1 0 0 0,2 4 0 0 0,-1-3 35 0 0,-1 2 5 0 0,0 13-109 0 0,-2-9 320 0 0,0 0 1 0 0,0-1 0 0 0,0 1 0 0 0,-1-1 0 0 0,0 0 0 0 0,-1 1 0 0 0,1-1-1 0 0,-8 13 1 0 0,9-19 144 0 0,1-1 6 0 0,0 0 23 0 0,0 0 16 0 0,0 0 3 0 0,0 0-24 0 0,0 0-100 0 0,0 0-41 0 0,0 0-10 0 0,0 0-22 0 0,0 0-86 0 0,0 0-21 0 0,0 0 0 0 0,0 0 0 0 0,0 1-29 0 0,0-1 0 0 0,-1 1-1 0 0,1-1 1 0 0,0 1 0 0 0,-1-1-1 0 0,1 1 1 0 0,0-1 0 0 0,-1 0-1 0 0,1 1 1 0 0,0-1 0 0 0,-1 0-1 0 0,1 1 1 0 0,-1-1 0 0 0,1 0-1 0 0,-1 1 1 0 0,1-1 0 0 0,-1 0-1 0 0,1 0 1 0 0,-1 0 0 0 0,1 1-1 0 0,-1-1 1 0 0,1 0 0 0 0,-1 0-1 0 0,0 0 1 0 0,1 0 0 0 0,-1 0-1 0 0,1 0 1 0 0,-2 0 0 0 0,1-12-89 0 0,4-79 689 0 0,-2 83-612 0 0,-1 3 2 0 0,0 1 0 0 0,0-1 0 0 0,0 0 0 0 0,0 0 0 0 0,-2-5 0 0 0,1 0-25 0 0,-1 0 0 0 0,0 2 14 0 0,-1-23 948 0 0,3 29-834 0 0,-1 1 30 0 0,1 0-144 0 0,0 0-1 0 0,0 1 1 0 0,0-1 0 0 0,0 0 0 0 0,-1 0-1 0 0,1 1 1 0 0,0-1 0 0 0,0 0 0 0 0,-1 1 0 0 0,1-1-1 0 0,0 0 1 0 0,-1 1 0 0 0,1-1 0 0 0,0 1-1 0 0,-1-1 1 0 0,1 0 0 0 0,-1 1 0 0 0,1-1-1 0 0,-1 1 1 0 0,0-1 0 0 0,1 1 0 0 0,-1 0-1 0 0,0-1 1 0 0,-7-6-14 0 0,3 2-11 0 0,4 4-45 0 0,1 1-18 0 0,0 0 6 0 0,2 0 9 0 0,8-2 47 0 0,2 0 12 0 0,2 1 0 0 0,2 1 0 0 0,-11 0 0 0 0,13 3 0 0 0,2 1 0 0 0,-1 2 0 0 0,-9-4 0 0 0,0-1 0 0 0,0 1 0 0 0,0-2 0 0 0,-1 1 0 0 0,1-2 0 0 0,0 1 0 0 0,15-4 0 0 0,0 3 0 0 0,15-1 0 0 0,-26 3 0 0 0,4 2 0 0 0,-14-2 0 0 0,-1 2 0 0 0,10 1 0 0 0,0 2 0 0 0,-3-1 11 0 0,-9-4-3 0 0,0-1 0 0 0,1 0 1 0 0,-1 1-1 0 0,0-1 0 0 0,0 0 1 0 0,1 0-1 0 0,-1 0 0 0 0,0 0 0 0 0,1 0 1 0 0,-1 0-1 0 0,0-1 0 0 0,0 1 1 0 0,1 0-1 0 0,1-1 0 0 0,20-9 108 0 0,-16 6-95 0 0,16-9 65 0 0,-16 8-87 0 0,-1 1 0 0 0,0 0 0 0 0,1 1-1 0 0,10-5 1 0 0,-13 6 1 0 0,25-6-12 0 0,-24 6-51 0 0,2 3 52 0 0,5 2-167 0 0,-8-2 82 0 0,4 3 0 0 0,-2-1 2 0 0,-1 0-208 0 0,1 0 1 0 0,0 0-1 0 0,10 2 0 0 0,-13-4 167 0 0,0-1 0 0 0,0 0-1 0 0,0 0 1 0 0,0 0-1 0 0,0 0 1 0 0,0 0 0 0 0,0-1-1 0 0,0 1 1 0 0,5-2 0 0 0,29-11-3282 0 0,-28 9 630 0 0,8-3-2883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464 122 2303 0 0,'0'0'102'0'0,"-11"-4"3663"0"0,9 3-3313 0 0,0 0-1 0 0,-1 0 1 0 0,1 0-1 0 0,0 0 1 0 0,0 0 0 0 0,0-1-1 0 0,0 1 1 0 0,0-1-1 0 0,0 0 1 0 0,0 0 0 0 0,0 1-1 0 0,1-1 1 0 0,-1 0-1 0 0,1 0 1 0 0,-3-5 0 0 0,-2-6 68 0 0,0 0 0 0 0,-4-17 1 0 0,9 27-447 0 0,-4-8-74 0 0,3 9-30 0 0,-1 0 0 0 0,1 1 0 0 0,0-1 0 0 0,-1 0 0 0 0,1 1 0 0 0,-1-1 0 0 0,1 1 0 0 0,-1 0 0 0 0,0 0 0 0 0,0 0 0 0 0,1 0 0 0 0,-1 1 0 0 0,0-1 0 0 0,0 1 0 0 0,0-1 0 0 0,0 1 0 0 0,0 0 0 0 0,0 0 0 0 0,0 0 0 0 0,1 1 0 0 0,-1-1 0 0 0,-4 2 0 0 0,-6 1-249 0 0,0 1 0 0 0,0 1 0 0 0,-17 8 1 0 0,27-11 230 0 0,-19 9-72 0 0,0 2-1 0 0,1 0 1 0 0,1 2-1 0 0,0 0 1 0 0,1 1 0 0 0,-33 37-1 0 0,43-43 286 0 0,1 0 0 0 0,0 1 0 0 0,0 0 0 0 0,1 0 0 0 0,1 1 0 0 0,0 0 0 0 0,1 0 0 0 0,0 1 0 0 0,0-1 0 0 0,-4 26 0 0 0,8-36-115 0 0,1 1 0 0 0,0-1 0 0 0,-1 1 0 0 0,1-1 0 0 0,0 1 0 0 0,1-1 1 0 0,-1 1-1 0 0,0-1 0 0 0,1 1 0 0 0,-1-1 0 0 0,1 1 0 0 0,0-1 0 0 0,0 0 0 0 0,0 1 0 0 0,0-1 0 0 0,0 0 0 0 0,0 0 1 0 0,1 0-1 0 0,-1 0 0 0 0,1 0 0 0 0,-1 0 0 0 0,1 0 0 0 0,0 0 0 0 0,0-1 0 0 0,0 1 0 0 0,0-1 0 0 0,0 1 0 0 0,0-1 0 0 0,0 0 1 0 0,0 0-1 0 0,5 2 0 0 0,-2-1 25 0 0,1-1 1 0 0,-1 0-1 0 0,1 0 0 0 0,-1-1 1 0 0,0 0-1 0 0,1 1 1 0 0,-1-2-1 0 0,1 1 0 0 0,-1-1 1 0 0,1 0-1 0 0,-1 0 1 0 0,0 0-1 0 0,10-4 1 0 0,29-14 524 0 0,56-32 0 0 0,-78 38-545 0 0,0-2 1 0 0,-1 0 0 0 0,-1-1 0 0 0,21-21-1 0 0,-31 25-133 0 0,-1 0 0 0 0,0 0 0 0 0,12-23 0 0 0,-20 32-52 0 0,-1 3-13 0 0,1-2-70 0 0,-1-2 200 0 0,-1 4-488 0 0,-22 20 256 0 0,16-15 208 0 0,1 0 1 0 0,0 1-1 0 0,0-1 1 0 0,1 1-1 0 0,-1 1 0 0 0,-8 12 1 0 0,10-12 102 0 0,1 0 0 0 0,0 0 1 0 0,0 1-1 0 0,0-1 0 0 0,-1 10 0 0 0,3-14 64 0 0,1-3 4 0 0,10 12 73 0 0,-8-10-198 0 0,0 0 0 0 0,0-1 0 0 0,1 1 0 0 0,-1-1 0 0 0,0 1 0 0 0,1-1 0 0 0,-1 0 0 0 0,1 0 0 0 0,-1 0 0 0 0,1 0 0 0 0,-1 0 0 0 0,1-1 0 0 0,0 1 0 0 0,-1-1 0 0 0,4 0 0 0 0,6 1-140 0 0,0-2 0 0 0,15-1 0 0 0,-6 0-912 0 0,5-1-4712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78 355 12783 0 0,'0'0'587'0'0,"-2"1"-16"0"0,-8 1-367 0 0,-7 0 67 0 0,12-4-90 0 0,1 1-12 0 0,2 0-11 0 0,0 0 0 0 0,0 0 1 0 0,0 0-1 0 0,0 0 0 0 0,0 0 0 0 0,0 0 0 0 0,0 0 1 0 0,0-1-1 0 0,0 1 0 0 0,0-1 0 0 0,1 1 1 0 0,-1-1-1 0 0,1 0 0 0 0,-1 0 0 0 0,1 1 0 0 0,0-1 1 0 0,-1 0-1 0 0,1 0 0 0 0,0-1 0 0 0,0 1 0 0 0,1 0 1 0 0,-1 0-1 0 0,0 0 0 0 0,1 0 0 0 0,-1-1 1 0 0,1-1-1 0 0,-1-3 22 0 0,0 1-1 0 0,1-1 1 0 0,0 1 0 0 0,0-1-1 0 0,1 1 1 0 0,0 0 0 0 0,0-1-1 0 0,3-7 1 0 0,-1 7-83 0 0,0 0 0 0 0,0 1-1 0 0,1-1 1 0 0,-1 1 0 0 0,2 0 0 0 0,5-7-1 0 0,1 0 12 0 0,20-18 1 0 0,67-48-228 0 0,-88 71-653 0 0,0 0-1 0 0,1 1 1 0 0,0 1 0 0 0,0 0-1 0 0,0 0 1 0 0,24-7 0 0 0,-20 8-1735 0 0,9-5-3331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232 116 1375 0 0,'0'0'571'0'0,"0"0"1858"0"0,0 0 814 0 0,0 0 165 0 0,0 0-349 0 0,0 0-1589 0 0,0 0-696 0 0,3 0-138 0 0,24-3 189 0 0,-1-1 0 0 0,40-13 1 0 0,-50 12-619 0 0,0-1 0 0 0,-1 0 0 0 0,0-1 0 0 0,0-1 0 0 0,20-13 0 0 0,-33 19-207 0 0,0 1 0 0 0,0-1 1 0 0,0 0-1 0 0,-1 0 0 0 0,1 0 0 0 0,0 0 0 0 0,-1 0 0 0 0,0 0 0 0 0,2-3 1 0 0,-2 5-16 0 0,-1-1 0 0 0,0 1 0 0 0,0-1 0 0 0,0 1 1 0 0,0 0-1 0 0,0-1 0 0 0,0 1 0 0 0,1-1 1 0 0,-1 1-1 0 0,0-1 0 0 0,0 1 0 0 0,0-1 0 0 0,-1 1 1 0 0,1-1-1 0 0,0 1 0 0 0,0-1 0 0 0,0 1 0 0 0,0-1 1 0 0,0 1-1 0 0,-1-1 0 0 0,1 0-10 0 0,-1 1-1 0 0,0-1 1 0 0,1 1-1 0 0,-1-1 1 0 0,0 1-1 0 0,1-1 1 0 0,-1 1-1 0 0,0-1 1 0 0,1 1-1 0 0,-1 0 1 0 0,0 0-1 0 0,0-1 1 0 0,1 1-1 0 0,-1 0 1 0 0,0 0-1 0 0,-1 0 1 0 0,-3-1-152 0 0,1 1 0 0 0,-1 0 0 0 0,1 1 0 0 0,-1-1 1 0 0,1 1-1 0 0,0 0 0 0 0,-1 0 0 0 0,-5 2 1 0 0,-35 16-765 0 0,34-14 763 0 0,-20 10-130 0 0,1 2 0 0 0,1 1-1 0 0,-51 40 1 0 0,45-27 445 0 0,0 1-1 0 0,-37 47 0 0 0,60-65 65 0 0,-13 22-1 0 0,22-32-124 0 0,0 1 0 0 0,1-1-1 0 0,0 0 1 0 0,0 1 0 0 0,0 0 0 0 0,1-1 0 0 0,0 1-1 0 0,0 0 1 0 0,0 0 0 0 0,0 6 0 0 0,0-9-55 0 0,1-1-1 0 0,1 1 1 0 0,-1-1 0 0 0,0 1-1 0 0,0-1 1 0 0,1 1 0 0 0,-1-1-1 0 0,0 1 1 0 0,1-1 0 0 0,-1 0-1 0 0,1 1 1 0 0,0-1 0 0 0,0 0-1 0 0,-1 0 1 0 0,1 1 0 0 0,0-1-1 0 0,0 0 1 0 0,0 0 0 0 0,1 1 0 0 0,0 0 7 0 0,1-1 0 0 0,-1 0 1 0 0,0 0-1 0 0,0 0 0 0 0,0 0 1 0 0,1 0-1 0 0,-1 0 0 0 0,0 0 1 0 0,1-1-1 0 0,3 1 0 0 0,6 0 71 0 0,-1-1 0 0 0,0-1-1 0 0,0 0 1 0 0,12-2-1 0 0,-17 2-37 0 0,44-9 384 0 0,55-19 1 0 0,42-8-952 0 0,-106 28-366 0 0,-5-5-51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25 455 0 0,'-1'-2'310'0'0,"-1"0"0"0"0,1 0 0 0 0,-1 1 0 0 0,0-1 0 0 0,0 1 0 0 0,0-1 0 0 0,0 1 0 0 0,0 0 0 0 0,0 0 0 0 0,0 0 0 0 0,0 0 0 0 0,0 0 0 0 0,0 0 0 0 0,0 1 0 0 0,-1-1 0 0 0,-1 0 0 0 0,-10-2 3980 0 0,-21 15-2435 0 0,29-8-1721 0 0,1-1 0 0 0,-1 1 0 0 0,1 0 0 0 0,0 1 1 0 0,1-1-1 0 0,-1 1 0 0 0,1 0 0 0 0,-4 5 0 0 0,-28 47 425 0 0,22-33-341 0 0,10-17-161 0 0,-8 13 164 0 0,0 0 0 0 0,2 0 0 0 0,-15 40 0 0 0,17-33 49 0 0,-13 45 498 0 0,20-67-654 0 0,0 1 0 0 0,0 0 0 0 0,1 0 1 0 0,-1 0-1 0 0,1 0 0 0 0,1 0 0 0 0,-1 0 0 0 0,1 0 0 0 0,2 8 0 0 0,-2-11 191 0 0,-1-3-275 0 0,0 1-1 0 0,1 0 1 0 0,-1-1-1 0 0,0 1 0 0 0,1-1 1 0 0,-1 1-1 0 0,0-1 1 0 0,1 1-1 0 0,-1-1 0 0 0,1 1 1 0 0,-1-1-1 0 0,1 0 1 0 0,-1 1-1 0 0,1-1 1 0 0,-1 0-1 0 0,1 1 0 0 0,-1-1 1 0 0,1 0-1 0 0,-1 0 1 0 0,1 1-1 0 0,0-1 1 0 0,14 4 258 0 0,-13-4-235 0 0,0 0 0 0 0,1 0 1 0 0,-1 0-1 0 0,0 0 0 0 0,0-1 0 0 0,0 1 0 0 0,1-1 0 0 0,-1 1 0 0 0,0-1 0 0 0,0 0 1 0 0,0 0-1 0 0,0 0 0 0 0,3-2 0 0 0,23-21 608 0 0,-7 4-235 0 0,17-9 21 0 0,-2-1-1 0 0,55-61 1 0 0,55-94-493 0 0,-117 145-383 0 0,-27 38 43 0 0,-2 2-20 0 0,0 0-118 0 0,0 0-488 0 0,0 0-216 0 0,6 12-4602 0 0,-2 1 840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55 2759 0 0,'36'-28'434'0'0,"-30"24"-1131"0"0,4-4 8054 0 0,-10 8-7246 0 0,0 0 0 0 0,1-1 1 0 0,-1 1-1 0 0,0 0 0 0 0,0 0 1 0 0,0-1-1 0 0,0 1 0 0 0,0 0 1 0 0,0-1-1 0 0,0 1 0 0 0,0 0 0 0 0,0 0 1 0 0,0-1-1 0 0,0 1 0 0 0,0 0 1 0 0,0 0-1 0 0,-1-1 0 0 0,1 1 0 0 0,0 0 1 0 0,0 0-1 0 0,0-1 0 0 0,0 1 1 0 0,0 0-1 0 0,0 0 0 0 0,-1-1 1 0 0,1 1-1 0 0,0 0 0 0 0,0 0 0 0 0,0 0 1 0 0,-1-1-1 0 0,1 1 0 0 0,0 0 1 0 0,0 0-1 0 0,-1 0 0 0 0,1 0 0 0 0,0 0 1 0 0,0-1-1 0 0,-1 1 0 0 0,1 0 1 0 0,-3-1 25 0 0,1 0 1 0 0,0 0 0 0 0,-1 1-1 0 0,1-1 1 0 0,-1 1 0 0 0,0-1-1 0 0,1 1 1 0 0,-1 0 0 0 0,1 0-1 0 0,-1 0 1 0 0,1 0 0 0 0,-1 1 0 0 0,0-1-1 0 0,1 1 1 0 0,-4 0 0 0 0,-2 2 36 0 0,-1-1 1 0 0,1 1 0 0 0,-10 6 0 0 0,13-6-101 0 0,0 0 0 0 0,0 1-1 0 0,1-1 1 0 0,-6 7 0 0 0,-14 10 53 0 0,5-7-93 0 0,-16 17-1 0 0,-4 3-36 0 0,29-25 3 0 0,3-2 11 0 0,7-6-10 0 0,0 0 0 0 0,0 0 0 0 0,0 0-1 0 0,-1 1 1 0 0,1-1 0 0 0,0 0 0 0 0,0 0 0 0 0,0 0 0 0 0,0 0 0 0 0,0 0 0 0 0,0 0 0 0 0,0 0-1 0 0,0 0 1 0 0,0 0 0 0 0,0 0 0 0 0,0 0 0 0 0,0 1 0 0 0,0-1 0 0 0,0 0 0 0 0,0 0 0 0 0,0 0-1 0 0,0 0 1 0 0,0 0 0 0 0,0 0 0 0 0,0 0 0 0 0,0 0 0 0 0,0 0 0 0 0,0 1 0 0 0,0-1 0 0 0,0 0-1 0 0,0 0 1 0 0,0 0 0 0 0,0 0 0 0 0,0 0 0 0 0,0 0 0 0 0,0 0 0 0 0,0 0 0 0 0,0 0 0 0 0,0 0-1 0 0,0 1 1 0 0,1-1 0 0 0,-1 0 0 0 0,0 0 0 0 0,0 0 0 0 0,0 0 0 0 0,0 0 0 0 0,0 0 0 0 0,4 5 0 0 0,1 0 0 0 0,-1-1 0 0 0,1 0 0 0 0,0 1 0 0 0,0-2 0 0 0,0 1 0 0 0,1 0 0 0 0,-1-1 0 0 0,1 0 0 0 0,10 4 0 0 0,-6-3-1 0 0,-1 0 0 0 0,0 1-1 0 0,0 1 1 0 0,8 5 0 0 0,-7-3 0 0 0,1 0 0 0 0,18 9 0 0 0,-15-9 0 0 0,-1 0 0 0 0,0 1 0 0 0,0 0 0 0 0,12 12 0 0 0,-10 1 160 0 0,-14-20-80 0 0,-1-2 66 0 0,-1 3 22 0 0,0-1-126 0 0,-1 1 0 0 0,0 0 1 0 0,0 0-1 0 0,0-1 0 0 0,0 1 1 0 0,-1-1-1 0 0,1 1 1 0 0,0-1-1 0 0,-1 0 0 0 0,0 0 1 0 0,-4 2-1 0 0,-39 18 477 0 0,22-11-330 0 0,19-9-190 0 0,-266 117-528 0 0,259-115-1073 0 0,12-4 148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7831 0 0,'0'0'603'0'0,"0"0"-163"0"0,0 0 791 0 0,0 0 383 0 0,0 0 77 0 0,2 0-163 0 0,-1 0-1445 0 0,0 1 0 0 0,0-1 0 0 0,1 0 0 0 0,-1 1 0 0 0,0-1 0 0 0,0 1 0 0 0,0 0 0 0 0,0-1 0 0 0,0 1 1 0 0,0 0-1 0 0,0-1 0 0 0,0 1 0 0 0,0 0 0 0 0,0 0 0 0 0,-1 0 0 0 0,1 0 0 0 0,0 0 0 0 0,0 0 0 0 0,-1 0 0 0 0,1 0 0 0 0,-1 0 0 0 0,1 0 0 0 0,-1 0 0 0 0,1 1 0 0 0,-1-1 1 0 0,1 1-1 0 0,-1 4 21 0 0,0-1 0 0 0,0 1 0 0 0,-1-1 0 0 0,1 0 1 0 0,-1 0-1 0 0,0 1 0 0 0,0-1 0 0 0,-1 0 1 0 0,0 0-1 0 0,0 0 0 0 0,0 0 0 0 0,-5 7 0 0 0,-4 7 63 0 0,-27 30-1 0 0,18-24-111 0 0,-88 134-361 0 0,96-137-1138 0 0,12-20-2790 0 0,0-2-1338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93 418 2303 0 0,'-2'0'167'0'0,"-24"5"1647"0"0,22-4-1071 0 0,0 0 1 0 0,0 0-1 0 0,0 0 0 0 0,0-1 0 0 0,0 1 0 0 0,-6-1 0 0 0,8-1-482 0 0,0 1 1 0 0,0-1-1 0 0,1 1 1 0 0,-1-1-1 0 0,0 0 1 0 0,1 0-1 0 0,-1 0 0 0 0,1 0 1 0 0,-1 0-1 0 0,1 0 1 0 0,-1 0-1 0 0,1-1 0 0 0,0 1 1 0 0,-1-1-1 0 0,-1-2 1 0 0,2 1-101 0 0,0 0 1 0 0,1 0 0 0 0,-1 0 0 0 0,1 0 0 0 0,-1 0 0 0 0,1 0 0 0 0,0 0 0 0 0,0 0-1 0 0,0 0 1 0 0,1 0 0 0 0,-1 0 0 0 0,1 0 0 0 0,0 0 0 0 0,1-3 0 0 0,2-5 207 0 0,0 1 0 0 0,10-15 0 0 0,-5 9-262 0 0,-1 4-140 0 0,0 2 0 0 0,1-1 0 0 0,0 1 0 0 0,0 1 0 0 0,1-1 0 0 0,17-12 0 0 0,3-2-189 0 0,11-12-842 0 0,1 1 0 0 0,93-57 0 0 0,-119 83 1228 0 0,-13 7-31 0 0,0 0 1 0 0,1 0-1 0 0,-1 0 1 0 0,1 0-1 0 0,0 0 1 0 0,-1 1-1 0 0,1 0 0 0 0,0 0 1 0 0,0 0-1 0 0,0 0 1 0 0,4 0-1 0 0,-6 1 334 0 0,-2 0-56 0 0,2 1-25 0 0,0-1-329 0 0,0 1 0 0 0,0 0 0 0 0,0 0 0 0 0,-1 0 0 0 0,1 1 0 0 0,0-1 0 0 0,-1 0 0 0 0,1 1 0 0 0,-1-1 1 0 0,1 1-1 0 0,-1-1 0 0 0,0 1 0 0 0,0-1 0 0 0,0 1 0 0 0,0 0 0 0 0,0 0 0 0 0,0 0 0 0 0,0-1 0 0 0,0 1 0 0 0,-1 0 0 0 0,1 0 0 0 0,-1 0 0 0 0,0 0 0 0 0,1 0 0 0 0,-1 0 0 0 0,0 0 0 0 0,0 0 0 0 0,0 0 0 0 0,-1 4 0 0 0,-1 6-63 0 0,0 0 0 0 0,-1 0 0 0 0,-7 22 0 0 0,6-23 74 0 0,-4 13-129 0 0,-47 161-1186 0 0,54-180-5 0 0,1 7-55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 11055 0 0,'0'0'506'0'0,"0"0"-10"0"0,0 0-147 0 0,0 0 556 0 0,0 0 285 0 0,0 0 52 0 0,0 0-140 0 0,-3-1-617 0 0,-3-1-458 0 0,0 1 0 0 0,0-1 1 0 0,-1 1-1 0 0,1 0 0 0 0,0 1 0 0 0,-1-1 0 0 0,1 1 1 0 0,0 1-1 0 0,-1-1 0 0 0,1 1 0 0 0,0 0 1 0 0,0 0-1 0 0,-1 1 0 0 0,1 0 0 0 0,0 0 1 0 0,1 1-1 0 0,-1-1 0 0 0,-7 5 0 0 0,-22 14-420 0 0,-39 29 0 0 0,70-47 371 0 0,-11 14-70 0 0,12-13 81 0 0,0 0 0 0 0,0 1 0 0 0,0-1 0 0 0,1 1 0 0 0,0 0 0 0 0,0 0 0 0 0,0 0 0 0 0,0 0 0 0 0,1 0 0 0 0,-2 10 0 0 0,2-3 0 0 0,5 0 11 0 0,-3-11-3 0 0,0 0 1 0 0,0 0-1 0 0,0 0 0 0 0,1 0 0 0 0,-1 0 0 0 0,0 0 1 0 0,0 0-1 0 0,0 0 0 0 0,1 0 0 0 0,-1-1 0 0 0,0 1 0 0 0,1-1 1 0 0,-1 1-1 0 0,1-1 0 0 0,-1 1 0 0 0,0-1 0 0 0,1 0 1 0 0,-1 0-1 0 0,3 1 0 0 0,-2-2-8 0 0,0 1-1 0 0,1 0 1 0 0,-1-1 0 0 0,0 1 0 0 0,1-1-1 0 0,-1 0 1 0 0,0 0 0 0 0,1 0 0 0 0,-1 0-1 0 0,4-2 1 0 0,-1-1-9 0 0,0 0 0 0 0,0 0 0 0 0,-1-1 0 0 0,1 1 0 0 0,-1-1 0 0 0,0 0 0 0 0,0 0 0 0 0,4-7 0 0 0,46-92 4 0 0,-52 102-58 0 0,-2 2-6 0 0,4 12-105 0 0,-4-9 156 0 0,2 8-21 0 0,0 1 0 0 0,0 0 0 0 0,-2-1 0 0 0,1 1 0 0 0,-2 14 0 0 0,-11 61-82 0 0,3-23 71 0 0,4-15-55 0 0,2 83 0 0 0,4-106 188 0 0,-3-1 0 0 0,0 1 0 0 0,-9 39 0 0 0,-15 28 2161 0 0,17-66-1519 0 0,1 0 1 0 0,-8 48-1 0 0,15-66-666 0 0,1 0 0 0 0,-1-1 0 0 0,2 1-1 0 0,-1 0 1 0 0,1-1 0 0 0,0 1 0 0 0,1 0-1 0 0,0-1 1 0 0,0 0 0 0 0,1 1 0 0 0,0-1 0 0 0,1 0-1 0 0,4 8 1 0 0,-1-4-21 0 0,-1-3-10 0 0,-1-1-1 0 0,0 1 1 0 0,0 1-1 0 0,-1-1 1 0 0,0 1-1 0 0,-1 0 1 0 0,0-1-1 0 0,0 1 1 0 0,1 11-1 0 0,-4-20-16 0 0,0-1 0 0 0,0 1 0 0 0,0-1 0 0 0,0 1 0 0 0,0-1 0 0 0,0 1 0 0 0,0-1 0 0 0,0 0 0 0 0,0 1 0 0 0,0-1 0 0 0,0 1 0 0 0,0-1 0 0 0,-1 1 0 0 0,1-1 0 0 0,0 1 0 0 0,0-1 0 0 0,0 1 0 0 0,-1 0 0 0 0,0-1 0 0 0,0 0 0 0 0,0 0 1 0 0,0 1-1 0 0,0-1 0 0 0,0 0 0 0 0,0 0 0 0 0,0 0 0 0 0,0 0 0 0 0,0 0 1 0 0,0 0-1 0 0,0 0 0 0 0,0-1 0 0 0,0 1 0 0 0,0 0 0 0 0,0 0 0 0 0,0-1 1 0 0,-1 0-1 0 0,-21-10 40 0 0,19 9-19 0 0,-9-5-149 0 0,1 0-1 0 0,1-1 1 0 0,-1 0-1 0 0,1-1 1 0 0,1-1 0 0 0,0 1-1 0 0,0-2 1 0 0,-15-20-1 0 0,10 8-651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8263 0 0,'0'0'375'0'0,"0"0"-2"0"0,-1 2-239 0 0,-2 7 59 0 0,0 0 1 0 0,-1 0-1 0 0,0 0 0 0 0,0 0 1 0 0,-1-1-1 0 0,0 1 1 0 0,0-1-1 0 0,-1-1 0 0 0,0 1 1 0 0,-1-1-1 0 0,1 0 1 0 0,-1 0-1 0 0,-1-1 0 0 0,1 0 1 0 0,-16 9-1 0 0,6-4 205 0 0,-1-2 0 0 0,1 0-1 0 0,-2-1 1 0 0,1 0 0 0 0,-1-2 0 0 0,-23 5-1 0 0,8-2 374 0 0,21-6-470 0 0,1 0 0 0 0,-1-1 0 0 0,-13 2 0 0 0,18-4-183 0 0,1 1 1 0 0,-1 0-1 0 0,0 0 0 0 0,1 1 1 0 0,-1 0-1 0 0,1 0 0 0 0,-10 5 1 0 0,7-2-105 0 0,4 3-14 0 0,6-6-3 0 0,0-1 0 0 0,0 0-1 0 0,0 0 1 0 0,0 1 0 0 0,1-1-1 0 0,-1 0 1 0 0,0 0 0 0 0,1 0 0 0 0,-1 1-1 0 0,0-1 1 0 0,1 0 0 0 0,0 0-1 0 0,-1 0 1 0 0,1 0 0 0 0,0 0-1 0 0,-1 0 1 0 0,1 0 0 0 0,0 0 0 0 0,0 0-1 0 0,0 0 1 0 0,0-1 0 0 0,0 1-1 0 0,0 0 1 0 0,0 0 0 0 0,0-1 0 0 0,0 1-1 0 0,2 0 1 0 0,4 3-14 0 0,0-1-1 0 0,14 5 1 0 0,10 2-1 0 0,1-1 0 0 0,0-1 0 0 0,61 6 0 0 0,10-6 169 0 0,-101-7-105 0 0,1-1 0 0 0,0 1 0 0 0,-1 0-1 0 0,1 0 1 0 0,-1 0 0 0 0,1 0 0 0 0,2 2 0 0 0,-1-1 26 0 0,-2-1 100 0 0,-2-1 10 0 0,11 10 169 0 0,-10-8-338 0 0,0 0 0 0 0,0 0 0 0 0,1 0 0 0 0,-1 0 0 0 0,-1 0 0 0 0,1 1 1 0 0,0-1-1 0 0,0 0 0 0 0,-1 1 0 0 0,1-1 0 0 0,-1 1 0 0 0,0-1 0 0 0,0 1 0 0 0,0-1 0 0 0,0 0 0 0 0,0 1 1 0 0,-1-1-1 0 0,1 1 0 0 0,-1-1 0 0 0,1 1 0 0 0,-1-1 0 0 0,-1 3 0 0 0,0 1 3 0 0,-1 1-1 0 0,0-1 1 0 0,0-1-1 0 0,0 1 1 0 0,-1 0-1 0 0,1-1 1 0 0,-7 7-1 0 0,2-5 23 0 0,0 1 0 0 0,-1-1 0 0 0,0 0 0 0 0,-1-1-1 0 0,1 0 1 0 0,-1-1 0 0 0,0 0 0 0 0,0 0 0 0 0,-1-1 0 0 0,-16 4 0 0 0,-6 0 209 0 0,-1-2 0 0 0,-39 3 1 0 0,24-8-81 0 0,36-2-147 0 0,1 1 1 0 0,-1 1 0 0 0,-22 3-1 0 0,32-3-121 0 0,-1 0 0 0 0,1 1 0 0 0,0-1 0 0 0,0 0 0 0 0,0 1 0 0 0,0 0-1 0 0,0 0 1 0 0,0 0 0 0 0,0 0 0 0 0,0 0 0 0 0,-4 5 0 0 0,6-5-527 0 0,1-2-743 0 0,0 0-3041 0 0,0 0-1300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11775 0 0,'0'0'539'0'0,"0"0"-10"0"0,-2 1-338 0 0,-2 2-166 0 0,0 1 0 0 0,0-1-1 0 0,0 1 1 0 0,0-1 0 0 0,1 1 0 0 0,-1 0 0 0 0,1 0 0 0 0,0 1-1 0 0,-4 7 1 0 0,-2 5 444 0 0,-8 26 0 0 0,4-9-95 0 0,5-11-17 0 0,-11 49 0 0 0,8-26 70 0 0,-15 75 623 0 0,3-12-214 0 0,20-99-781 0 0,-43 154 696 0 0,34-128-605 0 0,-2-1-1 0 0,-28 52 0 0 0,17-42-130 0 0,5-8-14 0 0,-45 63-1 0 0,53-84-57 0 0,-2-2 0 0 0,0 0 0 0 0,0 0 0 0 0,-2-2 0 0 0,-26 19 0 0 0,40-30-114 0 0,1-1-1 0 0,-1 1 1 0 0,1 0 0 0 0,-1-1 0 0 0,0 1 0 0 0,1-1 0 0 0,-1 1 0 0 0,0-1 0 0 0,1 0 0 0 0,-3 0 0 0 0,3 0-5853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40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1839 0 0,'0'0'224'0'0,"0"0"267"0"0,0 0 110 0 0,0 0 27 0 0,0 0-64 0 0,0 0-286 0 0,0 0-129 0 0,0 0-21 0 0,0 0 7 0 0,0 0 55 0 0,0 0 30 0 0,0 0 4 0 0,0 0 11 0 0,0 0 46 0 0,0 0 27 0 0,0 0 4 0 0,0 0 3 0 0,0 0 12 0 0,0 0 7 0 0,0 0 2 0 0,0 0-14 0 0,0 0-64 0 0,0 0-30 0 0,0 0-4 0 0,0 0-26 0 0,2 0-136 0 0,1 0-79 0 0,12 0-124 0 0,0 0 1 0 0,0-1-1 0 0,16-4 0 0 0,-24 4 85 0 0,-2-1 43 0 0,1 1 0 0 0,-1 1 0 0 0,1-1 1 0 0,-1 1-1 0 0,12 0 0 0 0,68 0 83 0 0,80 0 671 0 0,-142 0-712 0 0,0-2 1 0 0,0-1-1 0 0,0 0 1 0 0,26-9 0 0 0,-25 5 160 0 0,30-13 0 0 0,-31 10 13 0 0,31-8 0 0 0,-11 5-138 0 0,-26 8-34 0 0,1 0-1 0 0,22-3 0 0 0,13 0-30 0 0,46-4 11 0 0,-56 10 16 0 0,88-18-1 0 0,-53 8-26 0 0,-23 9-1 0 0,-21 2 13 0 0,0-1-4 0 0,0 2-1 0 0,0 1 1 0 0,1 2-1 0 0,-1 2 1 0 0,-1 1 0 0 0,46 13-1 0 0,-65-13-117 0 0,-1-1 0 0 0,0 2 0 0 0,22 14 0 0 0,-20-11-126 0 0,21 9 0 0 0,-28-14 75 0 0,9 0 111 0 0,-13-3 37 0 0,2-1-1432 0 0,-3 0 4760 0 0,-8-4 1962 0 0,3 2-5104 0 0,2 1 3 0 0,0 0-4 0 0,0 0-17 0 0,0 0-10 0 0,0 0-1 0 0,-1 0-24 0 0,-5-3-108 0 0,5 2-70 0 0,1 1-8 0 0,0 0-35 0 0,0 0-155 0 0,0 0-61 0 0,0 0-17 0 0,4-1-151 0 0,-1 1-1 0 0,1-1 1 0 0,-1 0 0 0 0,1 0-1 0 0,-1 0 1 0 0,4-2-1 0 0,10-3-1070 0 0,-2 6-90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11519 0 0,'0'0'887'0'0,"0"0"-446"0"0,0 0 299 0 0,0 0 188 0 0,2 2 38 0 0,6-1-735 0 0,-1 1 0 0 0,1-1 0 0 0,-1 0 1 0 0,1 0-1 0 0,-1-1 0 0 0,1 0 1 0 0,-1 0-1 0 0,1-1 0 0 0,10-2 0 0 0,7-2 339 0 0,37-13 0 0 0,144-64 1934 0 0,-3 2-1150 0 0,-172 69-1252 0 0,80-24 263 0 0,-94 31-402 0 0,-1 1 0 0 0,1 0 0 0 0,-1 2 0 0 0,33 0-1 0 0,-45 1-222 0 0,0 0-1 0 0,1 0 0 0 0,-1 1 0 0 0,0 0 0 0 0,0 0 1 0 0,1 0-1 0 0,6 4 0 0 0,3 4-1966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228 144 5527 0 0,'1'-9'568'0'0,"4"-35"1491"0"0,-3 29 211 0 0,0 0 1 0 0,-1 0-1 0 0,-2-28 0 0 0,1 40-1611 0 0,0 3-19 0 0,-5 1-575 0 0,1-1 0 0 0,-1 1 0 0 0,1 0 0 0 0,-1 0 0 0 0,1 0 0 0 0,-1 1 1 0 0,1-1-1 0 0,0 1 0 0 0,0 0 0 0 0,0 1 0 0 0,0-1 0 0 0,0 1 0 0 0,-5 4 0 0 0,-5 5-122 0 0,1 1 0 0 0,-13 16-1 0 0,12-14 70 0 0,0 1-10 0 0,0 1 1 0 0,1 1 0 0 0,1 0-1 0 0,1 0 1 0 0,0 1 0 0 0,2 0-1 0 0,-11 30 1 0 0,19-46 72 0 0,1-3 15 0 0,0 0 8 0 0,0 0 4 0 0,1 0-80 0 0,-1 1 0 0 0,1-1 1 0 0,0 1-1 0 0,0-1 0 0 0,0 1 0 0 0,0-1 0 0 0,0 0 0 0 0,0 1 0 0 0,0-1 1 0 0,0 0-1 0 0,0 0 0 0 0,0 0 0 0 0,0 0 0 0 0,0 0 0 0 0,0 0 0 0 0,1 0 1 0 0,-1 0-1 0 0,0 0 0 0 0,0 0 0 0 0,0-1 0 0 0,1 1 0 0 0,22-10 265 0 0,-23 10-269 0 0,65-38 675 0 0,-50 27-579 0 0,1 1-1 0 0,0 1 1 0 0,1 1 0 0 0,19-8 0 0 0,-22 13-104 0 0,-5 1-23 0 0,-9 3 8 0 0,-1-1 0 0 0,0 0 1 0 0,0 0-1 0 0,1 0 0 0 0,-1 0 1 0 0,0 1-1 0 0,0-1 0 0 0,1 0 1 0 0,-1 0-1 0 0,0 1 0 0 0,0-1 1 0 0,0 0-1 0 0,0 0 0 0 0,1 1 1 0 0,-1-1-1 0 0,0 0 0 0 0,0 0 1 0 0,0 1-1 0 0,0-1 0 0 0,0 0 1 0 0,0 1-1 0 0,0-1 0 0 0,0 0 1 0 0,0 1-1 0 0,1 4-33 0 0,-1-4 29 0 0,1 0 0 0 0,-1 0-1 0 0,0 0 1 0 0,0 0 0 0 0,0 0 0 0 0,0 0-1 0 0,0-1 1 0 0,0 1 0 0 0,-1 0 0 0 0,1 0-1 0 0,0 0 1 0 0,0 0 0 0 0,-1 0 0 0 0,1 0-1 0 0,-1 1 1 0 0,-1 3-23 0 0,-6 24-266 0 0,-18 41-1 0 0,23-65 13 0 0,1 1 0 0 0,1-1 0 0 0,-1 0 0 0 0,1 1 0 0 0,-1-1 0 0 0,1 10 1 0 0,3-15-1170 0 0,12 1-376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17 13559 0 0,'0'-3'622'0'0,"-1"-8"-13"0"0,1 9-290 0 0,0 2 227 0 0,0 0 146 0 0,0 0 32 0 0,0 0-58 0 0,0 0-265 0 0,-2 1-340 0 0,0 0 1 0 0,1 0-1 0 0,-1 0 0 0 0,0 0 1 0 0,1 1-1 0 0,-1-1 0 0 0,1 1 1 0 0,0-1-1 0 0,-1 1 0 0 0,1-1 1 0 0,0 1-1 0 0,-2 3 0 0 0,-6 12 196 0 0,0 0 1 0 0,1 1-1 0 0,-8 28 0 0 0,-12 60 175 0 0,18-65-302 0 0,-5 23 2 0 0,-60 211 109 0 0,27-103-229 0 0,1-34-627 0 0,13-48-2746 0 0,26-70 1769 0 0</inkml:trace>
  <inkml:trace contextRef="#ctx0" brushRef="#br0" timeOffset="1">0 574 10159 0 0,'0'0'464'0'0,"0"0"-8"0"0,2 2-290 0 0,0 0-72 0 0,0-1 0 0 0,1 1 0 0 0,0 0 0 0 0,-1-1 0 0 0,1 1 0 0 0,0-1 0 0 0,0 0 0 0 0,-1 0 0 0 0,1 0 0 0 0,0 0 0 0 0,0 0 0 0 0,0-1 0 0 0,0 1 0 0 0,6-1 0 0 0,5 0 1098 0 0,29-3 1 0 0,-23 1-510 0 0,63-13 2139 0 0,-34 5-1681 0 0,58-12 203 0 0,69-9 801 0 0,-116 24-4922 0 0,-31 3-919 0 0,-4 1-3479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174 368 7831 0 0,'0'0'603'0'0,"-1"2"-47"0"0,-4 20 3433 0 0,-8 29 1737 0 0,-5 2-4545 0 0,-21 38-1234 0 0,-58 96-1 0 0,96-185-4770 0 0,1-2-1612 0 0</inkml:trace>
  <inkml:trace contextRef="#ctx0" brushRef="#br0" timeOffset="1">332 27 11975 0 0,'-12'-19'1064'0'0,"12"19"-848"0"0,0 0-216 0 0,-11-4 0 0 0,0 0 608 0 0,0 4 72 0 0,-2 2 24 0 0,5 4 0 0 0,2 5-632 0 0,0 2-72 0 0,-1 0-112 0 0,2 0-6264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36 9671 0 0,'-1'-6'220'0'0,"-1"-2"111"0"0,2-9 7606 0 0,-11 13-7411 0 0,9 4-492 0 0,-1-1 0 0 0,1 1 0 0 0,-1 0 0 0 0,1 0 0 0 0,0 0 1 0 0,-1 1-1 0 0,1-1 0 0 0,-1 0 0 0 0,1 1 0 0 0,0 0 0 0 0,-1-1 1 0 0,1 1-1 0 0,0 0 0 0 0,0 0 0 0 0,0 0 0 0 0,0 1 1 0 0,-4 2-1 0 0,-3 2 22 0 0,0 2 1 0 0,-10 10 0 0 0,19-18-56 0 0,-6 7 2 0 0,0-1-1 0 0,1 1 1 0 0,0-1-1 0 0,1 1 1 0 0,-7 14 0 0 0,-8 13-3 0 0,15-21-10 0 0,4-13 6 0 0,0 1 1 0 0,1 0 0 0 0,-1 0 0 0 0,0 0 0 0 0,0 0 0 0 0,0-1 0 0 0,1 1 0 0 0,-1 0 0 0 0,0 0 0 0 0,1 0 0 0 0,-1-1 0 0 0,1 1 0 0 0,0 1 0 0 0,1 0-2 0 0,0 0 0 0 0,0 0 0 0 0,0-1 0 0 0,0 1 1 0 0,1-1-1 0 0,-1 1 0 0 0,0-1 0 0 0,1 1 0 0 0,4 1 0 0 0,30 7-103 0 0,-11-3 62 0 0,-9-1-5 0 0,-8-3 26 0 0,1 0 0 0 0,0 1 0 0 0,-1 0 0 0 0,10 6 0 0 0,-8-4 23 0 0,-6-3-10 0 0,0 0 1 0 0,0 0-1 0 0,0 0 0 0 0,-1 0 1 0 0,6 5-1 0 0,-6-5 13 0 0,-2-1 1 0 0,0-1 1 0 0,0 0-1 0 0,0 1 1 0 0,-1 0-1 0 0,1-1 1 0 0,-1 1-1 0 0,1 0 1 0 0,-1 0-1 0 0,2 2 1 0 0,-2-2 52 0 0,0-1 0 0 0,0 0 1 0 0,0 0-1 0 0,-1 1 1 0 0,1-1-1 0 0,0 0 1 0 0,-1 1-1 0 0,1-1 1 0 0,-1 1-1 0 0,1-1 0 0 0,-1 1 1 0 0,1-1-1 0 0,-1 1 1 0 0,0-1-1 0 0,0 1 1 0 0,0-1-1 0 0,0 1 1 0 0,0 0-1 0 0,0-1 0 0 0,0 1 1 0 0,-1-1-1 0 0,1 1 1 0 0,0-1-1 0 0,-1 1 1 0 0,0-1-1 0 0,1 0 1 0 0,-1 1-1 0 0,0-1 1 0 0,1 1-1 0 0,-1-1 0 0 0,0 0 1 0 0,0 0-1 0 0,0 0 1 0 0,-2 2-1 0 0,-1 1 27 0 0,-1 0 0 0 0,1-1 0 0 0,-1 1 0 0 0,0-1-1 0 0,0 0 1 0 0,0-1 0 0 0,0 1 0 0 0,-8 1 0 0 0,-18 5 6 0 0,0-2-1 0 0,-1-2 1 0 0,-57 3 0 0 0,19-2-38 0 0,35-4-52 0 0,26-2-25 0 0,0 1 1 0 0,1-1-1 0 0,-1 1 1 0 0,0 1-1 0 0,1 0 1 0 0,-12 3-1 0 0,16-3-489 0 0,-7 2 961 0 0,2-3-6738 0 0,0-3-387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41 8287 0 0,'1'-5'246'0'0,"5"-16"371"0"0,-5 21-423 0 0,-1-1 1 0 0,0 0-1 0 0,1 0 1 0 0,-1 0-1 0 0,1 0 0 0 0,-1 1 1 0 0,1-1-1 0 0,-1 0 0 0 0,1 0 1 0 0,0 1-1 0 0,-1-1 1 0 0,1 0-1 0 0,0 1 0 0 0,-1-1 1 0 0,1 1-1 0 0,0-1 0 0 0,0 1 1 0 0,0-1-1 0 0,-1 1 1 0 0,1 0-1 0 0,0-1 0 0 0,0 1 1 0 0,0 0-1 0 0,2-1 0 0 0,-1 1 139 0 0,0 1 0 0 0,0-1 1 0 0,0 0-1 0 0,0 0 0 0 0,1 1 0 0 0,-1-1 0 0 0,0 1 0 0 0,0 0 0 0 0,0-1 0 0 0,3 3 0 0 0,0 0-115 0 0,0 0 0 0 0,0 0 0 0 0,0 1 0 0 0,0 0 0 0 0,-1 0 1 0 0,1 0-1 0 0,5 7 0 0 0,-6-5-187 0 0,0 1 1 0 0,-1-1 0 0 0,0 1-1 0 0,0 0 1 0 0,0 0-1 0 0,-1 0 1 0 0,0 1-1 0 0,0-1 1 0 0,-1 0 0 0 0,0 1-1 0 0,0 13 1 0 0,-2 5 152 0 0,0 0 0 0 0,-7 27 0 0 0,6-39-92 0 0,-11 58 459 0 0,-30 91 1 0 0,-34 68-77 0 0,75-227-471 0 0,-99 241 131 0 0,56-144-104 0 0,29-56-268 0 0,11-27-2840 0 0,2-11-99 0 0,3-4-3580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69 16703 0 0,'-13'-14'763'0'0,"10"11"-14"0"0,3 3-421 0 0,0 0 15 0 0,0 0 60 0 0,0 0 11 0 0,0 0-8 0 0,1 0-356 0 0,0 1 1 0 0,0 0 0 0 0,0-1 0 0 0,1 1-1 0 0,-1-1 1 0 0,0 1 0 0 0,0-1 0 0 0,0 0-1 0 0,0 1 1 0 0,0-1 0 0 0,2 0 0 0 0,1 1 53 0 0,6 1 59 0 0,0 0 0 0 0,0-1 1 0 0,0 0-1 0 0,0 0 0 0 0,12-1 0 0 0,53-8 571 0 0,-16 1-315 0 0,45-6-121 0 0,-41 5-199 0 0,89-15-2809 0 0,-116 18 1220 0 0</inkml:trace>
  <inkml:trace contextRef="#ctx0" brushRef="#br0" timeOffset="1">795 96 2303 0 0,'-2'3'102'0'0,"-48"76"622"0"0,-13 51 13034 0 0,52-107-12305 0 0,-1 1 0 0 0,-24 32 0 0 0,35-54-1212 0 0,1-2-105 0 0,0 0-437 0 0,0 0-195 0 0,0 0-43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12439 0 0,'-8'-32'1104'0'0,"7"18"-880"0"0,1 2-224 0 0,0 12 0 0 0,0 0 1160 0 0,0 0 192 0 0,0 0 40 0 0,14 0 8 0 0,0 5-1400 0 0,-1 2-224 0 0,-13-7-64 0 0,13 11-4704 0 0,-5 1-928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6911 0 0,'0'0'528'0'0,"0"0"-158"0"0,0 0 598 0 0,0 0 301 0 0,-1 2 62 0 0,-6 12-448 0 0,0-1 0 0 0,-2 1 0 0 0,1-2-1 0 0,-2 1 1 0 0,0-1 0 0 0,-12 12 0 0 0,-76 61 555 0 0,94-81-1289 0 0,-1 0 0 0 0,1 0 0 0 0,-1 1 0 0 0,1-1 0 0 0,0 1-1 0 0,-6 10 1 0 0,9-13-98 0 0,0 0-1 0 0,0 0 0 0 0,0 0 0 0 0,0 1 1 0 0,0-1-1 0 0,1 0 0 0 0,-1 0 0 0 0,1 0 0 0 0,-1 1 1 0 0,1-1-1 0 0,0 0 0 0 0,0 1 0 0 0,0-1 1 0 0,0 0-1 0 0,0 0 0 0 0,1 1 0 0 0,-1-1 1 0 0,1 0-1 0 0,-1 0 0 0 0,1 0 0 0 0,0 0 1 0 0,0 1-1 0 0,1 1 0 0 0,3 3-2 0 0,-3-2-13 0 0,1 0 0 0 0,0-1 0 0 0,0 1-1 0 0,1-1 1 0 0,0 0 0 0 0,-1 0 0 0 0,1 0 0 0 0,0 0-1 0 0,9 6 1 0 0,7 3 56 0 0,14 8 74 0 0,-31-19-159 0 0,0-1 1 0 0,-1 0-1 0 0,1 1 0 0 0,0-1 0 0 0,0 0 1 0 0,0-1-1 0 0,0 1 0 0 0,0 0 0 0 0,4-1 1 0 0,0 1 5 0 0,17 1-1156 0 0,-15-2-984 0 0,4 0-4707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10135 0 0,'0'0'778'0'0,"0"0"-284"0"0,0 0 689 0 0,0 0 353 0 0,0 0 68 0 0,0 0-180 0 0,0 0-827 0 0,-1 2-363 0 0,-2 5-168 0 0,-1 1 1 0 0,-1-1 0 0 0,0 0-1 0 0,0 0 1 0 0,-9 9-1 0 0,-34 30-7 0 0,39-39-35 0 0,0-1 0 0 0,-1 0 0 0 0,-20 9 0 0 0,16-8 23 0 0,2-1 6 0 0,3-1-14 0 0,7-4-106 0 0,14 3-119 0 0,-6-1 144 0 0,17 6-51 0 0,0 1-1 0 0,32 18 1 0 0,-44-21 81 0 0,0 1 1 0 0,0 0 0 0 0,0 0-1 0 0,-1 1 1 0 0,0 1 0 0 0,9 12-1 0 0,-13-14 137 0 0,-1 0 0 0 0,0 1 0 0 0,-1 0-1 0 0,1 0 1 0 0,-2 0 0 0 0,6 16 0 0 0,-8-11 753 0 0,0-11-363 0 0,-1-3 28 0 0,-12 12 542 0 0,6-7-902 0 0,0 0 1 0 0,0 0-1 0 0,0-1 1 0 0,0 0 0 0 0,-1 0-1 0 0,-8 3 1 0 0,-45 16 445 0 0,38-16-585 0 0,-108 38-1518 0 0,98-34 551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40:3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3567 0 0,'0'0'166'0'0,"-3"1"-12"0"0,-1 2-121 0 0,-25 7 72 0 0,21-8 1122 0 0,0 0 0 0 0,0-1 0 0 0,0 0 0 0 0,0 0 0 0 0,-1-1 0 0 0,-13-1 0 0 0,20 1-1008 0 0,2 0-146 0 0,0 0-126 0 0,0 0-67 0 0,0 0-22 0 0,0 0-16 0 0,0 0-64 0 0,3 3 69 0 0,0 0 0 0 0,0 0 0 0 0,-1 0 0 0 0,2-1 0 0 0,-1 1 0 0 0,6 3 0 0 0,-4-2 116 0 0,38 29-192 0 0,-39-30 222 0 0,1-1 0 0 0,0 1-1 0 0,0-1 1 0 0,0 1 0 0 0,0-1 0 0 0,1-1 0 0 0,-1 1-1 0 0,1-1 1 0 0,6 1 0 0 0,-5-1 4 0 0,5 0 51 0 0,0 0 0 0 0,0-2 0 0 0,0 1 1 0 0,0-1-1 0 0,0-1 0 0 0,-1 0 0 0 0,18-6 0 0 0,28-4 106 0 0,-23 8-60 0 0,193-31-860 0 0,-186 24 711 0 0,8-1 3 0 0,-31 8 52 0 0,-13 3 0 0 0,-1 0 0 0 0,1 0 0 0 0,0 1 0 0 0,-1-1 0 0 0,1 1 0 0 0,-1 0 0 0 0,1 0 0 0 0,0 0 0 0 0,-1 1 0 0 0,1 0 0 0 0,6 1 0 0 0,1 1 0 0 0,14 6-281 0 0,-24-8 77 0 0,-1 0 0 0 0,1 0 0 0 0,0-1 0 0 0,0 1 0 0 0,0-1-1 0 0,0 0 1 0 0,0 1 0 0 0,0-1 0 0 0,0 0 0 0 0,0 0 0 0 0,0 0 0 0 0,3-1 0 0 0,10-1-3078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56 5063 0 0,'0'0'390'0'0,"0"0"-6"0"0,0 0 906 0 0,0 0 430 0 0,0 0 83 0 0,-6-9 1813 0 0,6 6-3092 0 0,-1 0 1 0 0,1 1 0 0 0,0-1-1 0 0,0 0 1 0 0,0 1-1 0 0,0-1 1 0 0,1 0-1 0 0,-1 0 1 0 0,2-4-1 0 0,-2 5-77 0 0,1 2-430 0 0,-1 0 0 0 0,0 0 1 0 0,0 0-1 0 0,0 0 0 0 0,0 0 0 0 0,1 0 1 0 0,-1 0-1 0 0,0 0 0 0 0,0 0 0 0 0,0-1 0 0 0,0 1 1 0 0,0 0-1 0 0,0 0 0 0 0,1 0 0 0 0,-1 0 1 0 0,0 0-1 0 0,0-1 0 0 0,0 1 0 0 0,0 0 1 0 0,0 0-1 0 0,0 0 0 0 0,0 0 0 0 0,0-1 1 0 0,0 1-1 0 0,0 0 0 0 0,0 0 0 0 0,0 0 0 0 0,0-1 1 0 0,0 1-1 0 0,0 0 0 0 0,0 0 0 0 0,0-1 0 0 0,0 1 0 0 0,0-1 0 0 0,0 1 0 0 0,0 0 0 0 0,0-1 0 0 0,1 1 0 0 0,-1 0 0 0 0,0-1 0 0 0,0 1 0 0 0,0 0 0 0 0,0-1 0 0 0,0 1 0 0 0,1 0 0 0 0,-1-1 0 0 0,0 1 0 0 0,0 0 0 0 0,0-1 0 0 0,1 1 0 0 0,-1 0-1 0 0,0 0 1 0 0,1-1 0 0 0,-1 1 0 0 0,0 0 0 0 0,1 0 0 0 0,-1 0 0 0 0,1-1 0 0 0,7 1 123 0 0,-7 1-138 0 0,0 0 0 0 0,-1 0-1 0 0,1 0 1 0 0,0 0-1 0 0,-1 0 1 0 0,1 0 0 0 0,-1 0-1 0 0,1 0 1 0 0,-1 0 0 0 0,1 0-1 0 0,-1 0 1 0 0,0 0 0 0 0,0 0-1 0 0,1 0 1 0 0,-1 0 0 0 0,0 0-1 0 0,0 0 1 0 0,0 0 0 0 0,0 0-1 0 0,0 2 1 0 0,-4 26-8 0 0,4-25 5 0 0,-13 57 16 0 0,-1-1 0 0 0,-4 0 0 0 0,-2-1 0 0 0,-28 57 0 0 0,13-47-22 0 0,-71 105 1 0 0,100-164-405 0 0,14-19-2573 0 0,7-11-3531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95 512 1375 0 0,'-1'-1'107'0'0,"-2"-4"109"0"0,2 3 792 0 0,1 2 341 0 0,0 0 69 0 0,0 0-138 0 0,-7 7-606 0 0,-1 0 0 0 0,0-1 0 0 0,0-1 0 0 0,-18 10 0 0 0,25-15-470 0 0,0 1 0 0 0,-1-1 0 0 0,1 0-1 0 0,0 1 1 0 0,0-1 0 0 0,-1 0 0 0 0,1 0 0 0 0,0 0-1 0 0,-1 0 1 0 0,1 0 0 0 0,-3 0 0 0 0,3 0 654 0 0,-8-7 1530 0 0,8 5-2245 0 0,0-1-1 0 0,1 1 0 0 0,-1-1 1 0 0,0 0-1 0 0,1 1 1 0 0,0-1-1 0 0,0 0 0 0 0,0 1 1 0 0,0-1-1 0 0,0 0 1 0 0,0 1-1 0 0,1-1 0 0 0,-1 0 1 0 0,1 1-1 0 0,0-1 1 0 0,0 1-1 0 0,1-4 0 0 0,4-6 161 0 0,0-1 0 0 0,10-13 0 0 0,-8 13-231 0 0,39-52 209 0 0,-16 23-223 0 0,47-56-57 0 0,-8 11-67 0 0,-57 70 34 0 0,0 0 1 0 0,1 1 0 0 0,0 0 0 0 0,20-16 0 0 0,-29 28 24 0 0,0 0 1 0 0,-1 1-1 0 0,1 0 0 0 0,0 0 0 0 0,1 0 1 0 0,-1 1-1 0 0,0-1 0 0 0,1 1 1 0 0,0 0-1 0 0,-1 1 0 0 0,1-1 1 0 0,0 1-1 0 0,0 1 0 0 0,0-1 1 0 0,0 1-1 0 0,-1 0 0 0 0,1 0 1 0 0,0 0-1 0 0,12 3 0 0 0,-3 1 4 0 0,-8-3-1 0 0,0 1-1 0 0,-1 0 1 0 0,10 4 0 0 0,-14-5 4 0 0,1 0 0 0 0,-1 1 0 0 0,0-1 0 0 0,0 0 0 0 0,-1 1 0 0 0,1 0 0 0 0,0-1 1 0 0,0 1-1 0 0,-1 0 0 0 0,1 0 0 0 0,-1 0 0 0 0,0 0 0 0 0,1 0 0 0 0,0 2 1 0 0,0 1 41 0 0,0 1 1 0 0,0-1 0 0 0,-1 1 0 0 0,0-1 0 0 0,0 1 0 0 0,0-1 0 0 0,-1 1 0 0 0,0 0 0 0 0,0-1-1 0 0,0 1 1 0 0,0 0 0 0 0,-1-1 0 0 0,0 1 0 0 0,0 0 0 0 0,-1-1 0 0 0,0 0 0 0 0,0 1 0 0 0,0-1 0 0 0,-6 10-1 0 0,-4 5 159 0 0,-1 0-1 0 0,-2 0 1 0 0,-22 24-1 0 0,25-31-129 0 0,-73 74 131 0 0,50-54-115 0 0,-32 41 0 0 0,-16 31-87 0 0,42-54-219 0 0,28-36 57 0 0,1-1 1 0 0,1 1-1 0 0,0 1 0 0 0,1 0 1 0 0,-12 27-1 0 0,19-37-708 0 0,2-3 1007 0 0,1 0-4519 0 0,0-1 2589 0 0,0-2-3958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40 4143 0 0,'5'-2'172'0'0,"-4"1"-147"0"0,0 0 0 0 0,0 0 0 0 0,0 1-1 0 0,1-1 1 0 0,-1 0 0 0 0,0 0 0 0 0,0 0 0 0 0,0 0 0 0 0,-1 0 0 0 0,1-1 0 0 0,0 1 0 0 0,0 0 0 0 0,-1 0 0 0 0,1-1 0 0 0,0 1-1 0 0,-1 0 1 0 0,1-1 0 0 0,-1 1 0 0 0,0 0 0 0 0,1-3 0 0 0,-1 2 1296 0 0,1-3 1482 0 0,-2 0 3509 0 0,-8 8-5679 0 0,-3 3-407 0 0,1 1 0 0 0,-1 0 0 0 0,1 1-1 0 0,1 0 1 0 0,-1 1 0 0 0,-12 13 0 0 0,14-13-185 0 0,-70 72 133 0 0,73-73-169 0 0,0 1 0 0 0,1-1 0 0 0,0 1-1 0 0,0 0 1 0 0,1 0 0 0 0,1 0 0 0 0,-1 1 0 0 0,1-1-1 0 0,1 1 1 0 0,0 0 0 0 0,0 0 0 0 0,1 0 0 0 0,0 0-1 0 0,1 10 1 0 0,3-6 18 0 0,-1-12 10 0 0,-1 0 0 0 0,0-1-1 0 0,1 1 1 0 0,-1 0 0 0 0,1 0 0 0 0,0-1 0 0 0,0 1 0 0 0,0-1 0 0 0,-1 1-1 0 0,1-1 1 0 0,0 0 0 0 0,1 0 0 0 0,-1 0 0 0 0,0 0 0 0 0,0 0 0 0 0,0 0-1 0 0,1-1 1 0 0,-1 1 0 0 0,0-1 0 0 0,1 1 0 0 0,-1-1 0 0 0,0 0 0 0 0,1 0-1 0 0,-1 0 1 0 0,0 0 0 0 0,5-1 0 0 0,5-1 197 0 0,0-1 0 0 0,-1 0 0 0 0,22-8 0 0 0,-31 11-206 0 0,11-6 100 0 0,0 0 1 0 0,0 0-1 0 0,-1-1 1 0 0,17-12-1 0 0,-21 13-107 0 0,-1 0-1 0 0,0 0 1 0 0,0-1-1 0 0,0 0 1 0 0,-1 0-1 0 0,0-1 1 0 0,8-12-1 0 0,-13 17-21 0 0,1 0-1 0 0,-1 0 1 0 0,0 0-1 0 0,0 0 1 0 0,0-1-1 0 0,-1 1 1 0 0,1 0 0 0 0,-1 0-1 0 0,1-1 1 0 0,-1 1-1 0 0,0 0 1 0 0,0 0-1 0 0,-1-1 1 0 0,1 1-1 0 0,-1 0 1 0 0,1 0-1 0 0,-1-1 1 0 0,0 1-1 0 0,0 0 1 0 0,-1 0 0 0 0,1 0-1 0 0,-3-4 1 0 0,0 2-36 0 0,1-1 0 0 0,-1 1 0 0 0,-1 0 0 0 0,1 0 0 0 0,-1 1 0 0 0,1-1 0 0 0,-1 1 0 0 0,-1 0 0 0 0,1 0 0 0 0,-8-4 0 0 0,10 7-18 0 0,0 0-1 0 0,0 0 1 0 0,0 0-1 0 0,-1 1 1 0 0,1-1-1 0 0,0 1 0 0 0,-4-1 1 0 0,-9-1-393 0 0,15 2 356 0 0,1 0 0 0 0,-1 0-1 0 0,1 0 1 0 0,-1 1 0 0 0,0-1 0 0 0,1 0-1 0 0,-1 0 1 0 0,0 0 0 0 0,1 1 0 0 0,-1-1-1 0 0,1 0 1 0 0,-1 1 0 0 0,0-1 0 0 0,1 1-1 0 0,-1-1 1 0 0,1 0 0 0 0,-1 1-1 0 0,1-1 1 0 0,-1 2 0 0 0,0-1-1396 0 0,1-1 133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11487 0 0,'0'0'528'0'0,"0"0"-16"0"0,1-2-325 0 0,3-6-11 0 0,-3 6 625 0 0,-1 2 273 0 0,0 0 50 0 0,0 0-87 0 0,2 1-975 0 0,-1-1 0 0 0,0 0 0 0 0,0 0-1 0 0,0 1 1 0 0,0-1 0 0 0,0 1 0 0 0,0-1 0 0 0,0 1 0 0 0,0-1 0 0 0,0 1-1 0 0,0 0 1 0 0,-1-1 0 0 0,1 1 0 0 0,0 0 0 0 0,0 0 0 0 0,0-1 0 0 0,-1 1 0 0 0,1 0-1 0 0,-1 0 1 0 0,1 0 0 0 0,0 0 0 0 0,-1 0 0 0 0,0 0 0 0 0,1 0 0 0 0,-1 0 0 0 0,1 2-1 0 0,0 2 44 0 0,0-1-1 0 0,0 0 0 0 0,0 0 0 0 0,-1 0 1 0 0,1 8-1 0 0,-3-1 66 0 0,0 1 0 0 0,-1-1 0 0 0,0 0 0 0 0,-1 0 0 0 0,0 0 0 0 0,-9 16-1 0 0,2-3-34 0 0,-40 79 261 0 0,14-29-287 0 0,-39 71-6 0 0,64-124-225 0 0,-2 0 0 0 0,-1-1 0 0 0,-1-1 0 0 0,-27 27 1 0 0,32-34-328 0 0,-12 8-328 0 0,22-19 543 0 0,-1 0-1 0 0,1 0 1 0 0,-1 0-1 0 0,0 0 0 0 0,1-1 1 0 0,-1 1-1 0 0,0 0 1 0 0,1-1-1 0 0,-1 0 1 0 0,0 1-1 0 0,0-1 0 0 0,1 0 1 0 0,-1 0-1 0 0,-3 0 1 0 0,-8-2-1481 0 0,11 1-12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120 254 2303 0 0,'-39'78'1272'0'0,"19"-39"2244"0"0,7-19 1810 0 0,12-19-4376 0 0,1-1-10 0 0,0 0-50 0 0,0 0-24 0 0,0 0-2 0 0,0 0-58 0 0,0 0-249 0 0,-9-4 888 0 0,6 2-1375 0 0,2 1-56 0 0,0 0 0 0 0,0 0 0 0 0,0 0 1 0 0,0 0-1 0 0,0 0 0 0 0,0 0 0 0 0,0-1 0 0 0,1 1 0 0 0,-1 0 0 0 0,0 0 0 0 0,1 0 0 0 0,-1-1 0 0 0,1 1 1 0 0,-1 0-1 0 0,1-1 0 0 0,0 1 0 0 0,-1-1 0 0 0,1 1 0 0 0,0-2 0 0 0,-1-5-14 0 0,1 0 0 0 0,-1 0-1 0 0,2 0 1 0 0,-1 1 0 0 0,1-1-1 0 0,0 0 1 0 0,1 1 0 0 0,0-1 0 0 0,0 1-1 0 0,0-1 1 0 0,1 1 0 0 0,0 0-1 0 0,1 0 1 0 0,7-12 0 0 0,1 1-152 0 0,1 1 1 0 0,0 0 0 0 0,1 1-1 0 0,20-18 1 0 0,-16 17 57 0 0,0 2 0 0 0,2-1 0 0 0,0 2 1 0 0,0 1-1 0 0,1 0 0 0 0,1 2 0 0 0,27-11 0 0 0,-40 19 215 0 0,0 1 0 0 0,1 0 0 0 0,-1 0 0 0 0,0 1-1 0 0,1 0 1 0 0,-1 1 0 0 0,13 0 0 0 0,-19 0-86 0 0,-1 1 1 0 0,0-1 0 0 0,1 1-1 0 0,-1-1 1 0 0,0 1-1 0 0,1 0 1 0 0,-1 0-1 0 0,0 0 1 0 0,0 0 0 0 0,1 0-1 0 0,-1 1 1 0 0,0-1-1 0 0,0 0 1 0 0,-1 1-1 0 0,1 0 1 0 0,0-1 0 0 0,0 1-1 0 0,-1 0 1 0 0,1 0-1 0 0,-1 0 1 0 0,1 0-1 0 0,-1 0 1 0 0,0 0 0 0 0,0 1-1 0 0,0-1 1 0 0,0 0-1 0 0,-1 0 1 0 0,1 1-1 0 0,0-1 1 0 0,-1 1 0 0 0,0-1-1 0 0,1 1 1 0 0,-1-1-1 0 0,0 0 1 0 0,-1 5-1 0 0,0 7 70 0 0,-2 0-1 0 0,1-1 0 0 0,-2 1 0 0 0,0-1 0 0 0,-6 14 0 0 0,6-16-116 0 0,-9 26 53 0 0,-3-1 0 0 0,-1-1 0 0 0,-1 0-1 0 0,-31 43 1 0 0,36-61-51 0 0,-2-1 0 0 0,1 0-1 0 0,-2-1 1 0 0,-21 17 0 0 0,-73 46-95 0 0,91-66 109 0 0,0 0-4 0 0,0 0 0 0 0,-30 13 0 0 0,39-22-22 0 0,8-2-94 0 0,2-1-34 0 0,3-2-2 0 0,32-25-1418 0 0,-6 3-20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67 7423 0 0,'0'0'340'0'0,"0"0"-5"0"0,0 0-106 0 0,1-2 350 0 0,40-53 4513 0 0,-40 53-4419 0 0,1-5 2918 0 0,-4 10-3552 0 0,-30 53 278 0 0,-44 111 0 0 0,73-159-317 0 0,0 1 0 0 0,1-1 0 0 0,0 1 0 0 0,-1 11 0 0 0,4-7 0 0 0,0-11 4 0 0,-1-1 0 0 0,0 0 0 0 0,1 0 0 0 0,-1 0 0 0 0,1 0-1 0 0,0 0 1 0 0,-1 0 0 0 0,1 0 0 0 0,0 0 0 0 0,0 0 0 0 0,-1 0 0 0 0,1 0 0 0 0,0 0-1 0 0,0 0 1 0 0,0-1 0 0 0,0 1 0 0 0,0 0 0 0 0,0-1 0 0 0,2 1 0 0 0,-1 0 18 0 0,0 0-1 0 0,1-1 1 0 0,-1 1 0 0 0,0-1 0 0 0,0 0 0 0 0,1 0 0 0 0,-1 0 0 0 0,0 0-1 0 0,5-1 1 0 0,1 0 90 0 0,0-1 0 0 0,0-1 0 0 0,0 0 0 0 0,13-6 0 0 0,3-2 116 0 0,0-2 0 0 0,0-1 0 0 0,22-17 0 0 0,-7 1-71 0 0,48-40 94 0 0,-72 57-251 0 0,-12 10 0 0 0,-8 8 0 0 0,-12 9 0 0 0,-10 35-60 0 0,23-46 52 0 0,3-2 8 0 0,0 1 0 0 0,0-1-1 0 0,0 1 1 0 0,0-1 0 0 0,1 1-1 0 0,-1-1 1 0 0,0 1 0 0 0,1 0-1 0 0,-1-1 1 0 0,1 1 0 0 0,-1 2-1 0 0,0 3 1 0 0,5-6 0 0 0,4-4 0 0 0,19-12 1 0 0,-15 8 147 0 0,24-9 0 0 0,-31 14-130 0 0,0 0 1 0 0,1 1 0 0 0,-1 0-1 0 0,0 0 1 0 0,0 1-1 0 0,0-1 1 0 0,1 1 0 0 0,7 1-1 0 0,-3 0-70 0 0,-7-1-23 0 0,0 0 0 0 0,0 0 0 0 0,1 0 0 0 0,-1 1-1 0 0,0-1 1 0 0,0 1 0 0 0,0 0 0 0 0,0 0 0 0 0,0 0 0 0 0,0 1 0 0 0,0-1 0 0 0,0 0-1 0 0,0 1 1 0 0,-1 0 0 0 0,1 0 0 0 0,4 4 0 0 0,-4-3-369 0 0,4 6-2729 0 0,-2 1-3009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 6447 0 0,'0'0'499'0'0,"2"-2"-135"0"0,7-13 923 0 0,-4 11 6857 0 0,-4 8-7694 0 0,0 4-334 0 0,0 0 0 0 0,0 0 0 0 0,-1 1-1 0 0,0-1 1 0 0,0 0 0 0 0,-1 0 0 0 0,-3 13-1 0 0,-19 58 245 0 0,5-23-291 0 0,-4 9-53 0 0,-2-1 0 0 0,-39 70 1 0 0,26-57-13 0 0,26-54-245 0 0,-35 84-5516 0 0,41-93 331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46 11887 0 0,'0'0'547'0'0,"0"-2"-11"0"0,0-8-344 0 0,0-10 485 0 0,0 18 49 0 0,0 2 36 0 0,0-2-67 0 0,1-5-307 0 0,-1 5-131 0 0,0 2-29 0 0,0 0-24 0 0,0 0-84 0 0,0 0-37 0 0,0 0-10 0 0,0 0 19 0 0,0 0 83 0 0,0 0 32 0 0,-2 0 7 0 0,-15 4-77 0 0,-1 0 0 0 0,1 1 0 0 0,-23 9 0 0 0,26-6-138 0 0,0-1 1 0 0,1 2-1 0 0,0 0 0 0 0,0 0 0 0 0,1 2 0 0 0,0-1 0 0 0,-17 21 1 0 0,24-25-10 0 0,0 1 0 0 0,0-1 1 0 0,1 1-1 0 0,0 0 0 0 0,0 0 1 0 0,0 0-1 0 0,-3 13 0 0 0,3-4 10 0 0,4-16 0 0 0,0 1 0 0 0,0 0 0 0 0,0 0 0 0 0,0-1 0 0 0,0 1 0 0 0,0 0 0 0 0,0 0 0 0 0,0-1 0 0 0,0 1 0 0 0,0 0 0 0 0,0 0 0 0 0,0-1 0 0 0,0 1 0 0 0,1 0 0 0 0,-1 1 0 0 0,2-1 3 0 0,-1 0-1 0 0,0 0 1 0 0,1-1 0 0 0,-1 1-1 0 0,0 0 1 0 0,1 0 0 0 0,-1-1-1 0 0,1 1 1 0 0,-1-1-1 0 0,1 1 1 0 0,0-1 0 0 0,-1 1-1 0 0,1-1 1 0 0,-1 0-1 0 0,1 0 1 0 0,0 0 0 0 0,-1 0-1 0 0,3 0 1 0 0,1-1 12 0 0,-1 1-1 0 0,1-1 1 0 0,0 0-1 0 0,-1 0 1 0 0,8-2 0 0 0,94-47 255 0 0,-49 11-654 0 0,-52 31 106 0 0,-11 17 194 0 0,-1 3 169 0 0,4 1-26 0 0,2-10-50 0 0,1-2-5 0 0,0 0 0 0 0,0 0 0 0 0,-1 0 0 0 0,1-1 0 0 0,0 1 0 0 0,0 0 0 0 0,0 0 1 0 0,0-1-1 0 0,0 1 0 0 0,1 0 0 0 0,-1 0 0 0 0,0 0 0 0 0,0-1 0 0 0,1 2 0 0 0,5 8 8 0 0,-4-10-11 0 0,-1 1 0 0 0,1 0-1 0 0,0-1 1 0 0,-1 1 0 0 0,1-1 0 0 0,0 1-1 0 0,-1-1 1 0 0,1 0 0 0 0,0 0 0 0 0,0 0-1 0 0,-1 0 1 0 0,1 0 0 0 0,0 0 0 0 0,0 0-1 0 0,-1 0 1 0 0,1-1 0 0 0,0 1 0 0 0,-1-1-1 0 0,1 1 1 0 0,0-1 0 0 0,-1 0 0 0 0,1 0-1 0 0,-1 0 1 0 0,3-1 0 0 0,6-5-1166 0 0,-1 1-1 0 0,14-14 1 0 0,-17 15-846 0 0,15-14-3549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7367 0 0,'0'0'568'0'0,"0"0"-33"0"0,0 0 1249 0 0,0 0 583 0 0,0 0 117 0 0,0 0-256 0 0,-1 2-1154 0 0,-11 22-473 0 0,2 0 0 0 0,1 1 0 0 0,-12 48 0 0 0,4-12-253 0 0,-22 97 189 0 0,17-62-412 0 0,-6 36-111 0 0,-4 15-154 0 0,-16 16-2762 0 0,39-126 1372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5527 0 0,'0'0'423'0'0,"-2"1"-278"0"0,1 2 215 0 0,0-1-1 0 0,0 1 1 0 0,0-1-1 0 0,0 1 1 0 0,0 0-1 0 0,1-1 1 0 0,-1 1-1 0 0,1 0 1 0 0,0 0-1 0 0,0-1 1 0 0,0 1-1 0 0,0 0 1 0 0,0 0-1 0 0,0-1 0 0 0,1 1 1 0 0,-1 0-1 0 0,1-1 1 0 0,0 1-1 0 0,0 0 1 0 0,0-1-1 0 0,0 1 1 0 0,0-1-1 0 0,3 4 1 0 0,-2-4-303 0 0,-1 0 0 0 0,1 0-1 0 0,-1 0 1 0 0,1 0 0 0 0,0 0 0 0 0,0-1 0 0 0,0 1 0 0 0,0-1 0 0 0,0 1 0 0 0,3 1 0 0 0,5 0 283 0 0,-1 1 0 0 0,1-2 0 0 0,-1 1 0 0 0,1-1 0 0 0,0-1 0 0 0,0 0 0 0 0,0 0 0 0 0,0-1 0 0 0,0 0 0 0 0,0 0 0 0 0,9-3 0 0 0,18-3 596 0 0,56-18 0 0 0,-83 21-919 0 0,20-7 93 0 0,26-6-45 0 0,-21 4-1489 0 0,-20 7-214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4:3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4 147 7223 0 0,'1'8'771'0'0,"-5"6"-663"0"0,4-12 381 0 0,0-2 162 0 0,0 0 28 0 0,0 0-87 0 0,1 0-398 0 0,3 2-230 0 0,-3-1-249 0 0,10-12-454 0 0,-9 7 603 0 0,1 1-1 0 0,-1 0 0 0 0,0-1 0 0 0,-1 0 0 0 0,1 1 0 0 0,-1-1 1 0 0,0 0-1 0 0,2-6 0 0 0,4-12-584 0 0,-6 20 404 0 0,-1 2 28 0 0,0 0 7 0 0,0 0 62 0 0,0 0 238 0 0,0 0 110 0 0,0 0 256 0 0,0 0 116 0 0,0 0 20 0 0,0 0 20 0 0,0 0 56 0 0,0 8 322 0 0,1-4 6018 0 0,19 26-6233 0 0,-17-26-685 0 0,-1-1 1 0 0,1 1-1 0 0,-1-1 1 0 0,1 1-1 0 0,5 3 1 0 0,27 17 82 0 0,-28-20-36 0 0,-5-3 58 0 0,1 0 1 0 0,1-1 1 0 0,0 1-1 0 0,-1 0 1 0 0,1 1-1 0 0,-1-1 1 0 0,1 0-1 0 0,4 4 1 0 0,1-1 87 0 0,31 7 37 0 0,-29-10-249 0 0,-7-1 0 0 0,-1 0 0 0 0,1 0 0 0 0,0 1 0 0 0,-1-1 0 0 0,1 1 0 0 0,4 1 0 0 0,28 8 0 0 0,-10-5 0 0 0,-21-4 0 0 0,19 4 0 0 0,7-3 0 0 0,-29-1 2 0 0,1-1 0 0 0,-1 0 0 0 0,1 1-1 0 0,0-2 1 0 0,-1 1 0 0 0,1 0 0 0 0,0 0 0 0 0,-1-1-1 0 0,1 1 1 0 0,4-3 0 0 0,3 1 32 0 0,3 0 79 0 0,0 0 0 0 0,-1-1 1 0 0,23-8-1 0 0,-24 7-92 0 0,-3 2 60 0 0,12 3-2 0 0,5-1-63 0 0,-21 0-16 0 0,18 3 0 0 0,36 7 0 0 0,17 1 118 0 0,-64-11-117 0 0,-1 0 0 0 0,0-1 0 0 0,1 0 0 0 0,-1-1 1 0 0,0 0-1 0 0,0-1 0 0 0,15-5 0 0 0,-2 1 0 0 0,16-8-1 0 0,4-3 0 0 0,-40 17 0 0 0,-1 0 0 0 0,1 0 0 0 0,0 1 0 0 0,0-1 0 0 0,0 1 0 0 0,4-1 0 0 0,26-3 0 0 0,-20 0 0 0 0,-10 3 0 0 0,1 0 0 0 0,0 0 0 0 0,-1 0 0 0 0,1 1 0 0 0,0-1 0 0 0,0 1 0 0 0,0 0 0 0 0,-1 0 0 0 0,5 1 0 0 0,-2-1 0 0 0,0 1 0 0 0,-1 0 0 0 0,11 3 0 0 0,33 7 0 0 0,-38-11-11 0 0,0 1 0 0 0,1-2-1 0 0,-1 0 1 0 0,0 0 0 0 0,22-6-1 0 0,-7 2 16 0 0,29-10-4 0 0,-41 11 0 0 0,59-16 0 0 0,-28 7 0 0 0,-27 9 1 0 0,-1 0-1 0 0,17-8 1 0 0,-14 6-9 0 0,21-6 0 0 0,-13 6-81 0 0,-11 2-48 0 0,1 1 0 0 0,-1 0 0 0 0,20 0 1 0 0,-8 3 122 0 0,-23-1 8 0 0,-1 1-1 0 0,0-1 1 0 0,0-1-1 0 0,10-2 1 0 0,-2 0-10 0 0,23-4 0 0 0,-32 7 26 0 0,-1 1 0 0 0,1-1 1 0 0,0-1-1 0 0,6-2 0 0 0,-4 2 27 0 0,0-1 1 0 0,0 1-1 0 0,1 1 0 0 0,-1-1 1 0 0,0 1-1 0 0,7-1 0 0 0,36-9 87 0 0,-33 9-113 0 0,-13 3-7 0 0,-2 0-5 0 0,0-1 0 0 0,-1 1-1 0 0,1-1 1 0 0,0 0 0 0 0,0 1 0 0 0,-1-1 0 0 0,1 0 0 0 0,0 0 0 0 0,0 0 0 0 0,0 0 0 0 0,0 0-1 0 0,-1 0 1 0 0,1 0 0 0 0,0 0 0 0 0,0 0 0 0 0,0 0 0 0 0,1 0 0 0 0,52-8-647 0 0,-22 4-1734 0 0,10 0 2959 0 0,-42 4-1219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90 315 16671 0 0,'0'0'763'0'0,"-2"-2"-14"0"0,-6-4-482 0 0,-5-1 72 0 0,10 7-112 0 0,1 1-25 0 0,1-2-40 0 0,0 2 0 0 0,-1-1 0 0 0,1 0 0 0 0,0 0 0 0 0,-1 0 0 0 0,1 1 0 0 0,0-1 0 0 0,0 0 0 0 0,-1 1 0 0 0,1-1 1 0 0,0 1-1 0 0,0 0 0 0 0,-1-1 0 0 0,1 1 0 0 0,0 0 0 0 0,-2 2 0 0 0,1-1-96 0 0,0 0-1 0 0,0 0 1 0 0,0 0 0 0 0,0 0-1 0 0,0 1 1 0 0,-2 3-1 0 0,0 3-59 0 0,0 1 0 0 0,1-1 0 0 0,0 1-1 0 0,1-1 1 0 0,0 1 0 0 0,0 0-1 0 0,1 0 1 0 0,0 11 0 0 0,1-5-74 0 0,1 0 1 0 0,0 1 0 0 0,2-1-1 0 0,4 16 1 0 0,-7-30-641 0 0,2 0-216 0 0,3 4 83 0 0,0-4-4772 0 0,9-4-465 0 0</inkml:trace>
  <inkml:trace contextRef="#ctx0" brushRef="#br0" timeOffset="1">104 1 8607 0 0,'0'0'384'0'0,"0"0"72"0"0,0 0-360 0 0,0 0-96 0 0,0 0 0 0 0,-7 11 0 0 0,4 5-128 0 0,3-16-32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2759 0 0,'0'0'480'0'0,"0"0"975"0"0,-2 2 429 0 0,-5 5 297 0 0,-35 37 5137 0 0,33-35-6786 0 0,2 1 1 0 0,-1 0 0 0 0,1 0-1 0 0,1 1 1 0 0,-8 17 0 0 0,8-16-399 0 0,4-8-116 0 0,0 1 1 0 0,0 0-1 0 0,0 0 1 0 0,1 0-1 0 0,0 0 1 0 0,0 1-1 0 0,0-1 0 0 0,0 0 1 0 0,1 6-1 0 0,0 0-2 0 0,0-11-8 0 0,0 1 0 0 0,0 0 1 0 0,0-1-1 0 0,0 1 0 0 0,0 0 0 0 0,0-1 0 0 0,0 1 0 0 0,0-1 0 0 0,1 1 1 0 0,-1 0-1 0 0,0-1 0 0 0,0 1 0 0 0,1-1 0 0 0,-1 1 0 0 0,0-1 0 0 0,1 1 1 0 0,0 0-1 0 0,0 1 17 0 0,0 0 51 0 0,7 8 68 0 0,-6-8-62 0 0,-2-2 36 0 0,2 0 12 0 0,1 0-95 0 0,1-1 0 0 0,-1 0 1 0 0,1 0-1 0 0,-1 0 1 0 0,1 0-1 0 0,-1 0 0 0 0,0-1 1 0 0,0 1-1 0 0,4-3 1 0 0,0-2 23 0 0,0 0 0 0 0,10-10 1 0 0,29-26-874 0 0,-45 41 525 0 0,0-1-14 0 0,1 0 102 0 0,0-1 136 0 0,0-3-3273 0 0,1-2 2142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36 228 13447 0 0,'0'0'614'0'0,"0"0"-12"0"0,0 0-332 0 0,0 0 26 0 0,0 0 50 0 0,0 0 8 0 0,-1-1 46 0 0,-1-1-245 0 0,0 1 0 0 0,0-1 0 0 0,0 0 0 0 0,0 0 1 0 0,0 0-1 0 0,0 0 0 0 0,1 0 0 0 0,-1 0 1 0 0,1-1-1 0 0,0 1 0 0 0,0 0 0 0 0,-1-1 1 0 0,1 1-1 0 0,1-1 0 0 0,-1 1 0 0 0,0-1 0 0 0,1 0 1 0 0,-1-4-1 0 0,-3-9 370 0 0,3 14-470 0 0,0 0-1 0 0,1 1 0 0 0,-1-1 0 0 0,1 1 0 0 0,-1-1 0 0 0,1 0 0 0 0,0 1 0 0 0,0-1 0 0 0,0 0 0 0 0,0 0 0 0 0,0 1 1 0 0,0-1-1 0 0,0 0 0 0 0,0 1 0 0 0,1-1 0 0 0,-1 0 0 0 0,1 1 0 0 0,0-3 0 0 0,3-3 14 0 0,0-1-1 0 0,1 1 1 0 0,0 0 0 0 0,0 1-1 0 0,0-1 1 0 0,1 1 0 0 0,0 0-1 0 0,10-8 1 0 0,-3 4-93 0 0,0 1 1 0 0,0 1-1 0 0,28-13 1 0 0,-14 12-44 0 0,-8 5 55 0 0,-15 5 14 0 0,-2 1 0 0 0,8 4-1 0 0,-4 2 30 0 0,0 0 0 0 0,-1 1 0 0 0,0 0 0 0 0,0 0 0 0 0,-1 0 0 0 0,5 14 0 0 0,-1-4 5 0 0,-7-15-56 0 0,1 0 0 0 0,-1-1 0 0 0,1 1 0 0 0,0 0 0 0 0,0-1-1 0 0,1 0 1 0 0,-1 1 0 0 0,1-1 0 0 0,0 0 0 0 0,5 5-1 0 0,0-1-942 0 0,-7-6-372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13559 0 0,'0'0'622'0'0,"0"0"-13"0"0,0 2-392 0 0,4 18 70 0 0,-2 1-1 0 0,0-1 1 0 0,-2 35-1 0 0,-12 63 1331 0 0,3-67-1218 0 0,-1 0 0 0 0,-3-1 0 0 0,-28 68 0 0 0,10-32-241 0 0,19-50-92 0 0,-27 56-1 0 0,-16 20-2190 0 0,54-110 1009 0 0,1-2-11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156 465 5527 0 0,'0'0'250'0'0,"0"0"-2"0"0,-3 1-156 0 0,-20 5 88 0 0,-15 0 3122 0 0,36-5-3094 0 0,0-1-1 0 0,1 0 1 0 0,-1 1-1 0 0,0 0 1 0 0,0-1-1 0 0,1 1 1 0 0,-1 0-1 0 0,0 0 1 0 0,-1 1-1 0 0,2-2-126 0 0,0 0 1 0 0,0 0-1 0 0,1 0 1 0 0,-1-1-1 0 0,0 1 1 0 0,0 0-1 0 0,0 0 1 0 0,1-1-1 0 0,-1 1 1 0 0,0 0-1 0 0,1-1 1 0 0,-1 1-1 0 0,0-1 1 0 0,0 1-1 0 0,1-1 1 0 0,-2 0-1 0 0,2 1 43 0 0,-8-5 595 0 0,6 4-74 0 0,0-1-34 0 0,-3-2-494 0 0,1-1-1 0 0,0 0 1 0 0,0 0-1 0 0,0 0 1 0 0,1-1-1 0 0,-1 1 1 0 0,1-1 0 0 0,1 0-1 0 0,-1 0 1 0 0,1 0-1 0 0,0 0 1 0 0,0-1-1 0 0,1 1 1 0 0,0 0 0 0 0,0-1-1 0 0,0 1 1 0 0,1-1-1 0 0,0 1 1 0 0,0-1-1 0 0,1 1 1 0 0,0-1 0 0 0,2-9-1 0 0,2 2-64 0 0,1 0-1 0 0,0 1 1 0 0,1-1-1 0 0,1 1 1 0 0,0 0-1 0 0,0 1 1 0 0,20-21-1 0 0,-3 7-87 0 0,1 2-1 0 0,34-26 1 0 0,-32 30-33 0 0,1 1 0 0 0,58-28 0 0 0,-81 45 101 0 0,0-1 0 0 0,0 1 0 0 0,0 1 0 0 0,1-1 0 0 0,-1 1 0 0 0,1 0 0 0 0,-1 0 0 0 0,1 1 0 0 0,-1 0-1 0 0,1 0 1 0 0,-1 0 0 0 0,1 1 0 0 0,-1 0 0 0 0,1 1 0 0 0,7 1 0 0 0,-5 1 141 0 0,0-1 0 0 0,0 1 0 0 0,0 1 0 0 0,-1 0 0 0 0,1 0 0 0 0,-1 0-1 0 0,0 1 1 0 0,-1 0 0 0 0,12 12 0 0 0,-16-15-114 0 0,0 1 0 0 0,-1-1-1 0 0,1 1 1 0 0,-1-1 0 0 0,0 1 0 0 0,0 0-1 0 0,0 0 1 0 0,0 0 0 0 0,-1 0-1 0 0,1 0 1 0 0,-1 0 0 0 0,0 0 0 0 0,0 5-1 0 0,-1-2-2 0 0,1 0 0 0 0,-1-1 0 0 0,-1 1-1 0 0,0-1 1 0 0,0 1 0 0 0,0-1 0 0 0,0 0 0 0 0,-3 7-1 0 0,-1-2-18 0 0,1 0 0 0 0,-2 0-1 0 0,1-1 1 0 0,-1 0 0 0 0,-1 0-1 0 0,0-1 1 0 0,0 0 0 0 0,-1 0-1 0 0,-12 11 1 0 0,-1-3 7 0 0,-1-1 0 0 0,-47 26 1 0 0,-53 17-68 0 0,33-17-238 0 0,71-34-7 0 0,1 0-1 0 0,-29 8 1 0 0,41-15 187 0 0,1 1 1 0 0,0 0-1 0 0,0 0 1 0 0,0 0-1 0 0,0 1 1 0 0,-5 3-1 0 0,6-3-74 0 0,-1 0 0 0 0,0-1 0 0 0,1 0 0 0 0,-1 0-1 0 0,-4 2 1 0 0,6-4-433 0 0,2 0-756 0 0,0 0-332 0 0,0 0-68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 14335 0 0,'0'0'662'0'0,"0"0"-18"0"0,-2-1-415 0 0,0 1-211 0 0,0-1-1 0 0,0 1 1 0 0,1 0 0 0 0,-1 0 0 0 0,0 0-1 0 0,0 0 1 0 0,1 0 0 0 0,-1 0 0 0 0,0 0-1 0 0,0 1 1 0 0,0-1 0 0 0,1 0 0 0 0,-3 2-1 0 0,-2 0 80 0 0,-51 9 1199 0 0,53-11-1168 0 0,3 1-24 0 0,0-1 0 0 0,0 0 0 0 0,0 0 1 0 0,1 0-1 0 0,-1 0 0 0 0,0 0 1 0 0,0 0-1 0 0,0 0 0 0 0,0 0 1 0 0,0 0-1 0 0,0 0 0 0 0,1-1 1 0 0,-1 1-1 0 0,0 0 0 0 0,0 0 1 0 0,0-1-1 0 0,0 1 0 0 0,0-1 1 0 0,-1 0-41 0 0,-16 0 1 0 0,15 0-65 0 0,1 1 0 0 0,-1-1 0 0 0,0 1 1 0 0,0 0-1 0 0,0 0 0 0 0,0 1 0 0 0,0-1 0 0 0,0 0 0 0 0,1 1 0 0 0,-1 0 0 0 0,0 0 0 0 0,0 0 0 0 0,-4 2 0 0 0,-7 6-20 0 0,1 1 0 0 0,0 0 0 0 0,0 1-1 0 0,1 1 1 0 0,1 0 0 0 0,0 0 0 0 0,1 1-1 0 0,-13 19 1 0 0,1 4 9 0 0,2 1 0 0 0,-17 42-1 0 0,30-60 117 0 0,0 0-1 0 0,-5 31 1 0 0,11-47-9 0 0,1-3 6 0 0,1 1-85 0 0,0-1 0 0 0,0 1 0 0 0,0 0 0 0 0,0-1 0 0 0,0 1-1 0 0,1-1 1 0 0,-1 0 0 0 0,0 1 0 0 0,0-1 0 0 0,0 0 0 0 0,1 0 0 0 0,-1 0 0 0 0,0 0-1 0 0,0 0 1 0 0,0 0 0 0 0,1 0 0 0 0,-1 0 0 0 0,0 0 0 0 0,2-1 0 0 0,22-7 231 0 0,-15 2-147 0 0,0 0 1 0 0,0-1 0 0 0,0 0 0 0 0,-1-1 0 0 0,14-14 0 0 0,11-10 189 0 0,4-1-3 0 0,61-73 0 0 0,-80 86-282 0 0,-3 2-101 0 0,25-35 0 0 0,-17 25-81 0 0,-9 12 0 0 0,-14 14 66 0 0,-1 2-96 0 0,0 0-39 0 0,0 0-10 0 0,-1 1 222 0 0,0 0 0 0 0,0-1 0 0 0,0 1 0 0 0,0 0 1 0 0,1 0-1 0 0,-1-1 0 0 0,0 1 0 0 0,0 0 0 0 0,0 0 0 0 0,1 0 0 0 0,-2 1 0 0 0,1 1-26 0 0,-9 10-215 0 0,-15 28 1 0 0,6-9 189 0 0,-10 11 73 0 0,23-29 11 0 0,0 5 0 0 0,6-15 0 0 0,1 1 0 0 0,-1 6-68 0 0,0-11 60 0 0,0 0-1 0 0,-1 0 1 0 0,1 0-1 0 0,0 0 1 0 0,0 0-1 0 0,0 0 1 0 0,0 1 0 0 0,1-1-1 0 0,-1 0 1 0 0,0 0-1 0 0,0 0 1 0 0,0 0-1 0 0,0 0 1 0 0,0 0-1 0 0,0 0 1 0 0,0 0-1 0 0,0 1 1 0 0,0-1 0 0 0,0 0-1 0 0,0 0 1 0 0,0 0-1 0 0,0 0 1 0 0,0 0-1 0 0,0 0 1 0 0,0 0-1 0 0,1 0 1 0 0,-1 0-1 0 0,0 0 1 0 0,0 0 0 0 0,0 1-1 0 0,0-1 1 0 0,0 0-1 0 0,0 0 1 0 0,0 0-1 0 0,0 0 1 0 0,1 0-1 0 0,-1 0 1 0 0,0 0-1 0 0,0 0 1 0 0,0 0 0 0 0,4 1-285 0 0,0 0 1 0 0,0 1-1 0 0,0-2 1 0 0,1 1 0 0 0,-1 0-1 0 0,4-1 1 0 0,14-1-5943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127 702 3223 0 0,'-1'-1'240'0'0,"-15"-7"-653"0"0,-1 2 5084 0 0,-15-7 6573 0 0,29 11-11017 0 0,1 1-1 0 0,-1-1 1 0 0,1 0 0 0 0,0 0 0 0 0,-4-4 0 0 0,1-1-47 0 0,0 1 0 0 0,1-1-1 0 0,0 0 1 0 0,0 0 0 0 0,0-1 0 0 0,1 1 0 0 0,1-1 0 0 0,-1 1 0 0 0,1-1-1 0 0,0 0 1 0 0,0-8 0 0 0,1 5-113 0 0,0 0 0 0 0,1 1-1 0 0,0-1 1 0 0,0 0 0 0 0,2 1-1 0 0,-1-1 1 0 0,6-19 0 0 0,-1 16-78 0 0,1 2 1 0 0,0-1-1 0 0,1 1 1 0 0,0 0-1 0 0,0 0 1 0 0,19-17-1 0 0,103-113-1591 0 0,-16 20-1101 0 0,-101 107 2107 0 0,23-20-1 0 0,-30 30-289 0 0,1 0 0 0 0,0 0-1 0 0,0 0 1 0 0,0 1 0 0 0,0 0-1 0 0,11-4 1 0 0,-3 4-3965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269 185 5351 0 0,'0'0'242'0'0,"0"0"-1"0"0,-2-1-150 0 0,-2-2 6 0 0,0-1 0 0 0,0 1 0 0 0,1-1 0 0 0,-1 0 0 0 0,1 0 0 0 0,0 0 0 0 0,0 0 0 0 0,0 0 0 0 0,-3-7 0 0 0,0-4 1459 0 0,-9-25 0 0 0,5 9-268 0 0,-13-15 2208 0 0,22 45-3358 0 0,0 1 0 0 0,-1-1 0 0 0,1 0 0 0 0,0 1 0 0 0,-1-1 0 0 0,1 0-1 0 0,0 1 1 0 0,-1 0 0 0 0,1-1 0 0 0,-1 1 0 0 0,1 0 0 0 0,-1 0 0 0 0,1 0 0 0 0,-2 0-1 0 0,2 0 81 0 0,0 0-141 0 0,-1 0 1 0 0,0 0 0 0 0,1 0 0 0 0,-1 0 0 0 0,1 0 0 0 0,-1 1 0 0 0,0-1 0 0 0,1 1 0 0 0,-1-1 0 0 0,1 1 0 0 0,-1-1 0 0 0,1 1-1 0 0,0 0 1 0 0,-1 0 0 0 0,1 0 0 0 0,0 0 0 0 0,-1 0 0 0 0,1 0 0 0 0,0 0 0 0 0,-1 2 0 0 0,-3 2-81 0 0,1 1 1 0 0,-1 0-1 0 0,-2 6 0 0 0,3-6 116 0 0,-13 20-94 0 0,1 1 1 0 0,2 0-1 0 0,0 1 0 0 0,-18 57 0 0 0,28-53-4 0 0,4-32-10 0 0,0 1 1 0 0,1 0-1 0 0,-1-1 1 0 0,0 1-1 0 0,1-1 1 0 0,-1 1-1 0 0,0 0 1 0 0,1-1-1 0 0,-1 1 1 0 0,1-1-1 0 0,-1 1 1 0 0,1-1-1 0 0,-1 1 1 0 0,1-1-1 0 0,-1 1 1 0 0,1-1-1 0 0,-1 0 1 0 0,1 1-1 0 0,-1-1 1 0 0,1 0-1 0 0,0 1 1 0 0,0-1-1 0 0,1 1 9 0 0,0 0-7 0 0,1 0 1 0 0,-1 0-1 0 0,1 0 0 0 0,0-1 0 0 0,0 1 1 0 0,-1-1-1 0 0,1 1 0 0 0,0-1 1 0 0,0 0-1 0 0,0 0 0 0 0,-1 0 1 0 0,1 0-1 0 0,0 0 0 0 0,0-1 1 0 0,-1 0-1 0 0,1 1 0 0 0,0-1 1 0 0,0 0-1 0 0,-1 0 0 0 0,1 0 1 0 0,4-4-1 0 0,6-2 74 0 0,0-1 0 0 0,20-16 1 0 0,-31 22-71 0 0,14-11 25 0 0,0 1 0 0 0,1 0 0 0 0,1 1 0 0 0,0 1 0 0 0,20-8 0 0 0,-36 17-13 0 0,4 15-191 0 0,-5-10 8 0 0,1 0 0 0 0,-1 1 0 0 0,-1-1 0 0 0,1 0 0 0 0,0 1 0 0 0,-1-1 0 0 0,0 1 0 0 0,0-1 0 0 0,-1 1 0 0 0,1-1 0 0 0,-1 0 0 0 0,0 1 0 0 0,-1 4 0 0 0,-5 4-1002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94 159 10943 0 0,'0'0'498'0'0,"-2"2"-9"0"0,-47 56-91 0 0,47-56-363 0 0,-25 19 1356 0 0,27-21-1278 0 0,0 1-1 0 0,-1-1 1 0 0,1 0 0 0 0,-1 0-1 0 0,1 0 1 0 0,0 1 0 0 0,-1-1-1 0 0,1 0 1 0 0,-1 0 0 0 0,1 0 0 0 0,-1 0-1 0 0,1 0 1 0 0,-1 0 0 0 0,1 0-1 0 0,0 0 1 0 0,-1 0 0 0 0,1 0-1 0 0,-1 0 1 0 0,1 0 0 0 0,-1 0-1 0 0,1 0 1 0 0,-1-1 0 0 0,1 1-1 0 0,0 0 1 0 0,-1 0 0 0 0,1 0-1 0 0,-1-1 1 0 0,1 1 0 0 0,0 0 0 0 0,-1-1-1 0 0,4-7 117 0 0,0-1 0 0 0,1 1-1 0 0,0 0 1 0 0,1 0 0 0 0,0 0-1 0 0,0 0 1 0 0,1 1 0 0 0,0 0-1 0 0,10-10 1 0 0,-1 3-93 0 0,6-6-88 0 0,0 1 1 0 0,45-29-1 0 0,-62 45-48 0 0,0 0 0 0 0,14-1 0 0 0,-6 3 0 0 0,-10 1 1 0 0,3 1-3 0 0,6 12 14 0 0,-9-10 14 0 0,0 0 1 0 0,0 1 0 0 0,-1-1-1 0 0,0 0 1 0 0,1 0-1 0 0,-1 1 1 0 0,0-1-1 0 0,-1 1 1 0 0,1-1 0 0 0,-1 1-1 0 0,1-1 1 0 0,-1 6-1 0 0,-1-3 44 0 0,1 0 0 0 0,-1 1 0 0 0,0-1 0 0 0,0 0 0 0 0,-5 11 0 0 0,4-13 34 0 0,-2 2-2 0 0,3-4-13 0 0,1-2-6 0 0,0 0 3 0 0,0 0 2 0 0,0-11 74 0 0,0 8-146 0 0,0-1 1 0 0,0 1 0 0 0,0-1 0 0 0,0 1 0 0 0,1 0 0 0 0,-1-1 0 0 0,1 1 0 0 0,0 0 0 0 0,1-4 0 0 0,3-5 9 0 0,-2 3-92 0 0,1 0 1 0 0,0 0-1 0 0,0 1 1 0 0,0-1 0 0 0,1 1-1 0 0,1 0 1 0 0,-1 1 0 0 0,9-9-1 0 0,1-2-726 0 0,-14 17 423 0 0,6 0 12 0 0,-6 1 352 0 0,-1 0-1 0 0,0 0 1 0 0,1 0-1 0 0,-1 0 1 0 0,0 0-1 0 0,1 0 1 0 0,-1 0-1 0 0,0 0 1 0 0,1 0-1 0 0,-1 0 1 0 0,0 0-1 0 0,1 0 1 0 0,-1 0-1 0 0,0 0 1 0 0,1 1-1 0 0,-1-1 1 0 0,0 0-1 0 0,1 0 1 0 0,-1 0-1 0 0,0 0 1 0 0,1 1-1 0 0,-1-1 1 0 0,0 0-1 0 0,0 0 1 0 0,0 1-1 0 0,1-1 1 0 0,-1 0 0 0 0,0 1-1 0 0,0-1 1 0 0,0 0-1 0 0,1 1 1 0 0,-1-1-1 0 0,0 0 1 0 0,0 1-1 0 0,0-1 1 0 0,0 0-1 0 0,0 1 1 0 0,2 2 63 0 0,-1 0 0 0 0,0 0 0 0 0,0 1 0 0 0,0-1 0 0 0,-1 0 0 0 0,1 0 0 0 0,-1 0 0 0 0,1 1 0 0 0,-1-1 0 0 0,0 0 0 0 0,0 1 0 0 0,-2 5 1 0 0,1 8 512 0 0,1-15-328 0 0,3 4-10 0 0,0 2 467 0 0,3 1-352 0 0,-1 0-1 0 0,-1 0 1 0 0,0 0 0 0 0,7 20-1 0 0,4 43-921 0 0,-12-56 522 0 0,4 14-1500 0 0,-2-17 8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83 7831 0 0,'0'0'603'0'0,"-2"1"-396"0"0,-4 6 30 0 0,-9 9 5396 0 0,14-15-4563 0 0,1-1-176 0 0,0 0-35 0 0,0 0-10 0 0,0 0-1 0 0,0 0 0 0 0,0 0 0 0 0,0 0-61 0 0,0 0-257 0 0,3-1-107 0 0,16-8 120 0 0,-6 3-404 0 0,0 0-1 0 0,0-1 1 0 0,12-10-1 0 0,-23 15-136 0 0,1 0-1 0 0,-1 0 0 0 0,0 0 1 0 0,0 0-1 0 0,0 0 0 0 0,0 0 1 0 0,1-4-1 0 0,-2 6-13 0 0,0-1 0 0 0,-1 0 0 0 0,0 1 0 0 0,1-1 0 0 0,-1 0 0 0 0,1 1 0 0 0,-1-1 0 0 0,0 0 0 0 0,1 1 0 0 0,-1-1 0 0 0,0 0 0 0 0,0 0 0 0 0,0 1 0 0 0,1-1 0 0 0,-1 0 0 0 0,0 0 0 0 0,0 0 0 0 0,0 1 0 0 0,0-1 0 0 0,-1 0 0 0 0,1 0 0 0 0,0 0 0 0 0,0 1 0 0 0,0-1 0 0 0,-1 0 0 0 0,1 0 0 0 0,0 1 0 0 0,-1-1 0 0 0,1 0 0 0 0,0 1 0 0 0,-1-1 0 0 0,1 0 0 0 0,-1 1 0 0 0,1-1 0 0 0,-1 1 0 0 0,1-1 0 0 0,-1 1 0 0 0,0-1 0 0 0,1 1 0 0 0,-1-1 0 0 0,0 1 0 0 0,1-1 0 0 0,-1 1 0 0 0,0 0 0 0 0,-1-1 0 0 0,-2-2-20 0 0,2 2 9 0 0,1 0 0 0 0,-1 0-1 0 0,1 0 1 0 0,-1 1 0 0 0,1-1 0 0 0,-1 0 0 0 0,0 0-1 0 0,1 1 1 0 0,-1-1 0 0 0,0 1 0 0 0,1 0 0 0 0,-1-1-1 0 0,0 1 1 0 0,0 0 0 0 0,0 0 0 0 0,1 0-1 0 0,-1 0 1 0 0,0 1 0 0 0,0-1 0 0 0,1 0 0 0 0,-3 1-1 0 0,-2 2-43 0 0,0-1 0 0 0,1 1 0 0 0,0 0 0 0 0,-1 0 0 0 0,-5 4 0 0 0,2 2-51 0 0,-1-1 0 0 0,1 1 1 0 0,1 0-1 0 0,0 1 0 0 0,-13 19 0 0 0,-8 10 10 0 0,12-18 76 0 0,0 2 0 0 0,-22 40-1 0 0,32-50 52 0 0,0 1 0 0 0,1 0 0 0 0,1 1 0 0 0,0 0-1 0 0,1 0 1 0 0,-3 19 0 0 0,7-34-16 0 0,0 1 1 0 0,0 0-1 0 0,0 0 0 0 0,0 0 1 0 0,0 0-1 0 0,1 0 0 0 0,-1 0 1 0 0,0 0-1 0 0,0-1 1 0 0,1 1-1 0 0,-1 0 0 0 0,1 0 1 0 0,-1 0-1 0 0,1-1 1 0 0,-1 1-1 0 0,1 0 0 0 0,-1-1 1 0 0,1 1-1 0 0,0 0 0 0 0,-1-1 1 0 0,1 1-1 0 0,0-1 1 0 0,-1 1-1 0 0,1-1 0 0 0,0 1 1 0 0,1 0-1 0 0,0 0 1 0 0,0 0 0 0 0,0 0 0 0 0,0-1 0 0 0,0 1 0 0 0,0 0 1 0 0,0-1-1 0 0,1 1 0 0 0,2-1 0 0 0,0 0 4 0 0,0-1 0 0 0,-1 0 0 0 0,1 0 0 0 0,0-1 0 0 0,-1 1 0 0 0,1-1 0 0 0,0 0 0 0 0,6-4 0 0 0,6-3-44 0 0,70-36-1154 0 0,-31 11-4175 0 0,-53 32 4919 0 0,36-21-5792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21 4607 0 0,'-2'0'354'0'0,"-30"4"-119"0"0,-17 9 1162 0 0,49-12-1391 0 0,0-1 1 0 0,0 0 0 0 0,0 0-1 0 0,-1 0 1 0 0,1 0 0 0 0,0 0-1 0 0,0 0 1 0 0,-1 0 0 0 0,1 0-1 0 0,0 0 1 0 0,0 0 0 0 0,0 0-1 0 0,-1 0 1 0 0,1 0 0 0 0,0 0-1 0 0,0 0 1 0 0,-1-1 0 0 0,1 1-1 0 0,0 0 1 0 0,0 0 0 0 0,0 0-1 0 0,-1 0 1 0 0,1 0 0 0 0,0 0-1 0 0,0-1 1 0 0,0 1 0 0 0,0 0-1 0 0,-1 0 1 0 0,1 0 0 0 0,0 0-1 0 0,0-1 1 0 0,0 1 0 0 0,0 0-1 0 0,0 0 1 0 0,0 0 0 0 0,0-1-1 0 0,0 1 1 0 0,-1 0 0 0 0,1 0-1 0 0,0 0 1 0 0,0-1 0 0 0,0 1-1 0 0,0 0 1 0 0,0 0 0 0 0,0-1-1 0 0,0 1 1 0 0,2-12 297 0 0,7-7 869 0 0,-8 18-737 0 0,-1 1 18 0 0,0 0 8 0 0,0 0 2 0 0,0 0-44 0 0,0 0-184 0 0,1 2-78 0 0,1 3-140 0 0,0-1 1 0 0,-1 0-1 0 0,0 1 1 0 0,0 0 0 0 0,0-1-1 0 0,-1 1 1 0 0,1 0-1 0 0,-1-1 1 0 0,0 1 0 0 0,0 0-1 0 0,-1-1 1 0 0,0 1-1 0 0,1 0 1 0 0,-2-1 0 0 0,-1 6-1 0 0,-4 13 106 0 0,-18 36 0 0 0,23-55-123 0 0,-109 214-313 0 0,99-199 295 0 0,9-15 7 0 0,0 1 1 0 0,0-1-1 0 0,1 1 1 0 0,-1 0-1 0 0,-1 6 1 0 0,0-2 5 0 0,1 0 0 0 0,-2 0 0 0 0,-5 9 0 0 0,-9 19 17 0 0,5-4 65 0 0,-2-1 0 0 0,-20 32 1 0 0,-45 57 400 0 0,27-41-398 0 0,28-40-76 0 0,-38 55 76 0 0,55-81-36 0 0,7-11-14 0 0,0 0 0 0 0,0 0 0 0 0,0-1 0 0 0,0 1 0 0 0,0 0 0 0 0,-1-1 0 0 0,1 1 0 0 0,-5 2 0 0 0,6-4 48 0 0,1-1-6 0 0,0 0-1 0 0,0 0 0 0 0,0 0 4 0 0,0 0 16 0 0,0 0 4 0 0,0 0 0 0 0,0 0 6 0 0,0 0 23 0 0,0 0 16 0 0,0 0 3 0 0,0 0-8 0 0,0 0-32 0 0,0 0-9 0 0,0 0-6 0 0,-2 0-3 0 0,0 0-74 0 0,-1 0 0 0 0,1-1 0 0 0,-1 1 0 0 0,1 0 1 0 0,-1-1-1 0 0,1 0 0 0 0,-1 1 0 0 0,1-1 0 0 0,0 0 1 0 0,-1 0-1 0 0,-3-3 0 0 0,3 2-9 0 0,0 0 40 0 0,2 1-24 0 0,0 0 1 0 0,0 0-1 0 0,-1-1 1 0 0,1 1-1 0 0,1 0 1 0 0,-1-1-1 0 0,0 1 1 0 0,0-1-1 0 0,0 1 1 0 0,1-1-1 0 0,-1 1 1 0 0,1-1-1 0 0,-1 1 1 0 0,1-1-1 0 0,0 0 1 0 0,-1 1-1 0 0,1-1 1 0 0,0 1-1 0 0,0-4 1 0 0,0 0-42 0 0,0-4 40 0 0,1 0 0 0 0,0 0 1 0 0,0 0-1 0 0,1 0 0 0 0,0 1 1 0 0,7-17-1 0 0,-1 1 0 0 0,4-17-9 0 0,1-1 45 0 0,12-63 0 0 0,-23 93-45 0 0,-1-1 1 0 0,0 1-1 0 0,0-1 1 0 0,-1 1-1 0 0,-1-1 0 0 0,0 0 1 0 0,-1 1-1 0 0,-1-1 1 0 0,-6-20-1 0 0,8 29-6 0 0,-1 0 0 0 0,1 1 0 0 0,-1-1 1 0 0,0 0-1 0 0,0 1 0 0 0,0-1 0 0 0,-1 1 0 0 0,1 0 0 0 0,-1 0 0 0 0,-3-4 1 0 0,3 6-3 0 0,1-1 0 0 0,0 1 0 0 0,-1-1 0 0 0,1 1 0 0 0,-1 0 1 0 0,0 0-1 0 0,1 0 0 0 0,-1 0 0 0 0,0 1 0 0 0,1-1 0 0 0,-1 1 1 0 0,0-1-1 0 0,0 1 0 0 0,0 0 0 0 0,-3 1 0 0 0,-7-1 8 0 0,8 0-1 0 0,0 0 1 0 0,1 0-1 0 0,-1 1 1 0 0,0 0-1 0 0,0 0 1 0 0,1 0-1 0 0,-1 0 1 0 0,0 1-1 0 0,1-1 1 0 0,-1 1-1 0 0,1 0 1 0 0,0 1-1 0 0,0-1 1 0 0,-7 6-1 0 0,3-1-8 0 0,1 1 0 0 0,7 5 0 0 0,2-8 8 0 0,1 0 0 0 0,0-1 0 0 0,-1 1 1 0 0,1-1-1 0 0,1 0 0 0 0,-1 0 0 0 0,1 0 0 0 0,0-1 0 0 0,-1 1 0 0 0,2-1 0 0 0,7 6 0 0 0,-5-4 58 0 0,-1-1-1 0 0,0 2 1 0 0,0-1 0 0 0,7 9 0 0 0,-1 2-2 0 0,-2 1 0 0 0,18 35 0 0 0,-25-44-110 0 0,1 1-1 0 0,-2-1 1 0 0,1 1 0 0 0,-1-1-1 0 0,0 1 1 0 0,-1 0-1 0 0,0 0 1 0 0,0 17-1 0 0,-3-5-235 0 0,-1 1-1 0 0,0-1 1 0 0,-2 0 0 0 0,0 0-1 0 0,-14 34 1 0 0,10-34 203 0 0,-30 64 726 0 0,38-83-433 0 0,1-2-7 0 0,0 0-38 0 0,0 0-10 0 0,0 0-6 0 0,0 0-3 0 0,2 1-12 0 0,2 1-102 0 0,-1-1 0 0 0,1 0 0 0 0,0-1 0 0 0,0 1 0 0 0,0-1-1 0 0,0 1 1 0 0,-1-1 0 0 0,1 0 0 0 0,0 0 0 0 0,0-1 0 0 0,0 1 0 0 0,0-1-1 0 0,0 0 1 0 0,-1 0 0 0 0,1 0 0 0 0,6-3 0 0 0,8-4 58 0 0,33-21 0 0 0,-47 27-88 0 0,9-7-67 0 0,-1 0-1 0 0,-1-1 0 0 0,1 0 1 0 0,-2-1-1 0 0,1 0 1 0 0,16-24-1 0 0,7-8-175 0 0,8-15 95 0 0,4-4 95 0 0,-32 48 45 0 0,0 0 0 0 0,0 0 0 0 0,1 2 0 0 0,1-1 0 0 0,0 2 1 0 0,19-10-1 0 0,-21 14 2 0 0,0 0 0 0 0,1 1 0 0 0,0 1 1 0 0,0 1-1 0 0,0 0 0 0 0,0 0 1 0 0,1 2-1 0 0,17-1 0 0 0,29 1-1029 0 0,-30 2-4118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 10135 0 0,'0'0'778'0'0,"0"-2"-236"0"0,0-7 890 0 0,0 7 442 0 0,0 2 87 0 0,0 0-154 0 0,-1 1-730 0 0,-3 2-851 0 0,0 1 1 0 0,0-1-1 0 0,1 1 1 0 0,0-1-1 0 0,-1 1 1 0 0,1 0-1 0 0,1 0 1 0 0,-1 0-1 0 0,-2 5 1 0 0,-18 45 365 0 0,17-37-440 0 0,-101 300 783 0 0,52-141-614 0 0,13-17-257 0 0,38-135-3312 0 0,0 0 0 0 0,-1 48 0 0 0,5-72-2896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5527 0 0,'-1'2'423'0'0,"-3"4"-311"0"0,1 0 0 0 0,-1 0 0 0 0,-2 10 0 0 0,5-15 77 0 0,1 0 0 0 0,0 0 0 0 0,0-1-1 0 0,0 1 1 0 0,0 0 0 0 0,1-1 0 0 0,-1 1 0 0 0,0 0 0 0 0,0-1-1 0 0,0 1 1 0 0,0 0 0 0 0,1-1 0 0 0,-1 1 0 0 0,0 0 0 0 0,1-1-1 0 0,-1 1 1 0 0,0 0 0 0 0,1-1 0 0 0,-1 1 0 0 0,1-1 0 0 0,-1 1-1 0 0,1-1 1 0 0,-1 1 0 0 0,1-1 0 0 0,-1 0 0 0 0,1 1 0 0 0,0-1-1 0 0,-1 1 1 0 0,1-1 0 0 0,0 0 0 0 0,-1 0 0 0 0,1 1 0 0 0,1-1-1 0 0,23 5 2176 0 0,-17-4-1865 0 0,1-1 1 0 0,0-1-1 0 0,0 1 0 0 0,-1-2 0 0 0,1 1 1 0 0,13-5-1 0 0,50-22 1869 0 0,-39 14-1568 0 0,-17 7-442 0 0,-1-1 0 0 0,19-13 0 0 0,18-9 245 0 0,-33 21-449 0 0,14-8 157 0 0,37-11 0 0 0,-64 26-443 0 0,0 1 1 0 0,1 0-1 0 0,-1 0 1 0 0,1 0-1 0 0,-1 1 1 0 0,1 0-1 0 0,-1 1 1 0 0,1-1-1 0 0,-1 1 1 0 0,8 2-1 0 0,-12-2-1576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278 187 1375 0 0,'0'0'696'0'0,"0"0"2387"0"0,0 0 1048 0 0,2-1 205 0 0,23-11 1520 0 0,14-9-2642 0 0,-36 19-3028 0 0,0 1 0 0 0,-1-1-1 0 0,1 0 1 0 0,-1 0 0 0 0,1 0-1 0 0,-1 0 1 0 0,0 0 0 0 0,0-1-1 0 0,0 1 1 0 0,0-1 0 0 0,0 1-1 0 0,-1-1 1 0 0,1 0 0 0 0,0-3-1 0 0,0-3-165 0 0,-1 6-92 0 0,-1 3 45 0 0,0-1-1 0 0,-1 1 0 0 0,1-1 0 0 0,0 1 0 0 0,0 0 1 0 0,0-1-1 0 0,-1 1 0 0 0,1 0 0 0 0,0-1 1 0 0,0 1-1 0 0,-1 0 0 0 0,1-1 0 0 0,0 1 0 0 0,-1 0 1 0 0,1-1-1 0 0,-1 1 0 0 0,1 0 0 0 0,0 0 0 0 0,-1-1 1 0 0,1 1-1 0 0,-1 0 0 0 0,1 0 0 0 0,0 0 0 0 0,-1 0 1 0 0,0-1-1 0 0,-11-4-646 0 0,6 4 368 0 0,0 0-1 0 0,0 0 1 0 0,0 0-1 0 0,0 1 0 0 0,1 0 1 0 0,-1 0-1 0 0,0 0 0 0 0,0 1 1 0 0,-7 1-1 0 0,-8 3-571 0 0,-24 9-1 0 0,43-14 875 0 0,-30 13-268 0 0,-54 30 1 0 0,72-34 372 0 0,0 1 0 0 0,0 0 0 0 0,-22 23 0 0 0,33-29-60 0 0,0-2 27 0 0,1 0-1 0 0,0 0 0 0 0,0 0 0 0 0,0 1 1 0 0,0-1-1 0 0,0 1 0 0 0,1-1 1 0 0,-1 1-1 0 0,1 0 0 0 0,0-1 1 0 0,-1 1-1 0 0,1 0 0 0 0,1 0 1 0 0,-1 0-1 0 0,0 0 0 0 0,1 0 1 0 0,-1 0-1 0 0,1 5 0 0 0,0-5-8 0 0,1-1-1 0 0,0 1 1 0 0,-1 0-1 0 0,1-1 1 0 0,0 1-1 0 0,0 0 1 0 0,1-1-1 0 0,-1 1 1 0 0,0-1-1 0 0,1 0 1 0 0,0 1-1 0 0,-1-1 1 0 0,1 0 0 0 0,0 0-1 0 0,0 0 1 0 0,0 0-1 0 0,0-1 1 0 0,1 1-1 0 0,-1 0 1 0 0,4 1-1 0 0,0 0-22 0 0,0 0 0 0 0,0-1-1 0 0,0 1 1 0 0,1-1 0 0 0,-1-1-1 0 0,0 1 1 0 0,1-1 0 0 0,0 0 0 0 0,-1-1-1 0 0,1 1 1 0 0,7-2 0 0 0,11-1-495 0 0,40-8 0 0 0,-33 4-1126 0 0,-8 3-721 0 0</inkml:trace>
  <inkml:trace contextRef="#ctx0" brushRef="#br0" timeOffset="1">560 442 10591 0 0,'0'0'819'0'0,"-1"-2"-240"0"0,-3-3 1007 0 0,0 0 0 0 0,1 0 1 0 0,-1 0-1 0 0,1-1 0 0 0,-2-7 0 0 0,2 8-1388 0 0,1-1-1 0 0,1 0 0 0 0,-1-1 0 0 0,1 1 0 0 0,0 0 1 0 0,0 0-1 0 0,1-1 0 0 0,0 1 0 0 0,0 0 1 0 0,0 0-1 0 0,1-1 0 0 0,0 1 0 0 0,0 0 0 0 0,1 0 1 0 0,2-8-1 0 0,3-3-129 0 0,3-9-97 0 0,0 1 1 0 0,2 1 0 0 0,0 0 0 0 0,23-32-1 0 0,-15 29-238 0 0,-10 12-162 0 0,17-19 0 0 0,-12 15-469 0 0,-1 2-5498 0 0,-4 7-566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31 1375 0 0,'0'0'66'0'0,"-1"-1"-8"0"0,-25-16 1688 0 0,21 15-817 0 0,1 0 0 0 0,-1 0 0 0 0,0 1-1 0 0,0-1 1 0 0,0 1 0 0 0,0 0 0 0 0,0 0 0 0 0,0 1 0 0 0,0-1 0 0 0,0 1 0 0 0,-8 1-1 0 0,8 0-900 0 0,0 0-1 0 0,0 0 1 0 0,0 0-1 0 0,1 1 1 0 0,-1 0-1 0 0,0 0 1 0 0,-4 3-1 0 0,-61 43 2528 0 0,15-9-1427 0 0,35-23-983 0 0,18-15-81 0 0,5 1-10 0 0,2 1-37 0 0,1 0 0 0 0,0 0 1 0 0,0-1-1 0 0,1 0 1 0 0,-1 0-1 0 0,10 2 0 0 0,17 6 54 0 0,-13-3 20 0 0,-1 2 0 0 0,0 0 0 0 0,0 2 0 0 0,-1 0 0 0 0,-1 1 0 0 0,1 0 1 0 0,-2 2-1 0 0,0 0 0 0 0,-1 1 0 0 0,14 17 0 0 0,-28-32-73 0 0,2 4 100 0 0,0-1 0 0 0,-1 1 0 0 0,1-1 1 0 0,-1 1-1 0 0,0 0 0 0 0,0 0 0 0 0,0-1 1 0 0,0 2-1 0 0,1 4 0 0 0,-3-8-54 0 0,0 0 0 0 0,0 0-1 0 0,0 1 1 0 0,-1-1 0 0 0,1 0-1 0 0,0 0 1 0 0,0 0 0 0 0,-1 0-1 0 0,1 0 1 0 0,-1 0 0 0 0,1 0 0 0 0,-1 1-1 0 0,0-1 1 0 0,1-1 0 0 0,-1 1-1 0 0,0 0 1 0 0,1 0 0 0 0,-1 0-1 0 0,0 0 1 0 0,0 0 0 0 0,0-1 0 0 0,0 1-1 0 0,0 0 1 0 0,0-1 0 0 0,0 1-1 0 0,-1 0 1 0 0,-5 2 74 0 0,0 0 1 0 0,0 0-1 0 0,-8 2 0 0 0,5-2 69 0 0,-25 7-99 0 0,0-2 0 0 0,0-2-1 0 0,-53 4 1 0 0,82-9-198 0 0,-28-1-1287 0 0,12-3-4852 0 0,7 1-738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12439 0 0,'0'0'544'0'0,"0"0"128"0"0,0 0-544 0 0,0 0-128 0 0,0 0 0 0 0,0 0 0 0 0,0 0 1160 0 0,8 13 208 0 0,-4 0 40 0 0,-4-13 0 0 0,-7 13-1088 0 0,1-2-216 0 0,-1-2-40 0 0,7-9-64 0 0,-11-1 0 0 0,11 1 0 0 0,-12-3 0 0 0,12 3-7824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53 6447 0 0,'0'0'499'0'0,"0"0"-191"0"0,0 0 420 0 0,0 0 215 0 0,0 0 45 0 0,0 0-56 0 0,0 0-280 0 0,0 0-127 0 0,0 0-21 0 0,0 0 5 0 0,-1-2 49 0 0,-2-4 18 0 0,2 4 6 0 0,0 1-26 0 0,-13-26 632 0 0,13 25-852 0 0,1 2-134 0 0,-2-1-61 0 0,0 0-105 0 0,0-1 0 0 0,-1 1 1 0 0,1-1-1 0 0,0 1 0 0 0,-1 0 0 0 0,1 0 1 0 0,-1 1-1 0 0,0-1 0 0 0,1 0 0 0 0,-1 1 1 0 0,0-1-1 0 0,1 1 0 0 0,-1 0 0 0 0,0 0 1 0 0,-4 1-1 0 0,3 0-3 0 0,0 0 1 0 0,0 0 0 0 0,0 0-1 0 0,1 1 1 0 0,-1 0-1 0 0,0 0 1 0 0,1 0-1 0 0,-1 0 1 0 0,1 0 0 0 0,-4 4-1 0 0,-4 4-15 0 0,2-1 0 0 0,-1 1 0 0 0,1 1 0 0 0,-8 12 0 0 0,-29 50-28 0 0,15-22 14 0 0,-62 92-4 0 0,65-105 1 0 0,18-25-1 0 0,0 0-1 0 0,0 1 1 0 0,-10 22-1 0 0,18-32 2 0 0,1-1-1 0 0,-1 1 1 0 0,1 0 0 0 0,0 0 0 0 0,0 0-1 0 0,0 0 1 0 0,1 0 0 0 0,-1 0 0 0 0,1 0-1 0 0,0 0 1 0 0,0 0 0 0 0,0 0-1 0 0,1 0 1 0 0,-1 0 0 0 0,1 0 0 0 0,0 0-1 0 0,0 0 1 0 0,1-1 0 0 0,1 5 0 0 0,-1-4 20 0 0,0-1 1 0 0,0 1-1 0 0,1-1 1 0 0,0 0-1 0 0,-1 0 1 0 0,1 0 0 0 0,3 2-1 0 0,2 3 17 0 0,1 0 14 0 0,0-1-1 0 0,0 1 1 0 0,1-2 0 0 0,0 1-1 0 0,0-1 1 0 0,0-1 0 0 0,1 1-1 0 0,0-2 1 0 0,0 0 0 0 0,16 4-1 0 0,-20-6-10 0 0,3-1 17 0 0,16-6 89 0 0,-22 4-109 0 0,0 0 0 0 0,-1-1 0 0 0,1 1 0 0 0,-1 0 0 0 0,1-1 0 0 0,-1 0 0 0 0,0 0 0 0 0,0 0 0 0 0,1 0 0 0 0,3-5 0 0 0,-5 6 46 0 0,-1-1-26 0 0,10-18 43 0 0,-11 18-141 0 0,0 2-465 0 0,0 0-205 0 0,0 0-1119 0 0,0 0-4330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50 1375 0 0,'0'-2'107'0'0,"2"-5"116"0"0,-1 5 172 0 0,-1 1 1 0 0,0-1 0 0 0,0 0-1 0 0,0 1 1 0 0,0-1-1 0 0,0 0 1 0 0,-1 1 0 0 0,1-1-1 0 0,0 1 1 0 0,-1-1-1 0 0,1 1 1 0 0,-1-1-1 0 0,0 0 1 0 0,1 1 0 0 0,-1 0-1 0 0,0-1 1 0 0,0 1-1 0 0,0 0 1 0 0,0-1 0 0 0,0 1-1 0 0,0 0 1 0 0,-3-2-1 0 0,3 2 393 0 0,-13 0 1514 0 0,13 0-1990 0 0,-2 0-373 0 0,-11 3 2762 0 0,13-1-2555 0 0,1-1 30 0 0,0 0 0 0 0,0 0 23 0 0,0 0 94 0 0,0 0 41 0 0,0 0 8 0 0,0 0-8 0 0,0 0-46 0 0,0 0-22 0 0,0 0-2 0 0,0 0-28 0 0,0 0-117 0 0,0 0-50 0 0,0 0-3 0 0,0 0 4 0 0,0 0 1 0 0,0 0-6 0 0,0 0-1 0 0,1 1-10 0 0,8 1-44 0 0,0-4 1 0 0,-9 2-10 0 0,0 0-1 0 0,0 0 1 0 0,0 0 0 0 0,0 0 0 0 0,0 0 0 0 0,0 0-1 0 0,-1 0 1 0 0,1 0 0 0 0,0 0 0 0 0,0 0 0 0 0,0 0-1 0 0,0 0 1 0 0,0 0 0 0 0,0 1 0 0 0,0-1 0 0 0,0 0-1 0 0,0 0 1 0 0,0 0 0 0 0,0 0 0 0 0,0 0-1 0 0,0 0 1 0 0,0 0 0 0 0,0 0 0 0 0,0 0 0 0 0,0 0-1 0 0,0 0 1 0 0,1 0 0 0 0,-1 0 0 0 0,0 0 0 0 0,0 0-1 0 0,0 0 1 0 0,0 0 0 0 0,0 0 0 0 0,0 1 0 0 0,0-1-1 0 0,0 0 1 0 0,0 0 0 0 0,0 0 0 0 0,0 0-1 0 0,0 0 1 0 0,0 0 0 0 0,0 0 0 0 0,0 0 0 0 0,0 0-1 0 0,0 0 1 0 0,0 0 0 0 0,0 0 0 0 0,0 0 0 0 0,0 0-1 0 0,1 0 1 0 0,-1 0 0 0 0,0 0 0 0 0,0 0 0 0 0,-4 11-12 0 0,0 1 1 0 0,0-1-1 0 0,-1-1 1 0 0,0 1-1 0 0,-10 14 1 0 0,-7 14-42 0 0,-48 83-22 0 0,5-10-24 0 0,-62 104-381 0 0,98-178 351 0 0,11-16 99 0 0,18-22 28 0 0,0 0-1 0 0,0 0 1 0 0,0 0-1 0 0,0 0 1 0 0,0 0 0 0 0,0 0-1 0 0,0 0 1 0 0,0 0 0 0 0,0 0-1 0 0,0 0 1 0 0,0 0 0 0 0,0 0-1 0 0,0 0 1 0 0,0 0-1 0 0,0 0 1 0 0,0-1 0 0 0,0 1-1 0 0,0 0 1 0 0,0 0 0 0 0,0 0-1 0 0,0 0 1 0 0,0 0 0 0 0,0 0-1 0 0,0 0 1 0 0,0 0 0 0 0,0 0-1 0 0,0 0 1 0 0,0 0-1 0 0,0 0 1 0 0,-1 0 0 0 0,1 0-1 0 0,0 0 1 0 0,0 0 0 0 0,0 0-1 0 0,0 0 1 0 0,0 0 0 0 0,0 0-1 0 0,0 0 1 0 0,0 0-1 0 0,0 0 1 0 0,0 0 0 0 0,0 0-1 0 0,0 0 1 0 0,0 0 0 0 0,0 0-1 0 0,0 0 1 0 0,0 0 0 0 0,0 0-1 0 0,-1 0 1 0 0,1 0 0 0 0,0-4-607 0 0,0 1 1 0 0,-1 0 0 0 0,1 0 0 0 0,1-1 0 0 0,-1 1 0 0 0,0 0 0 0 0,1-1 0 0 0,1-5 0 0 0,7-13-5447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234 404 5063 0 0,'0'0'390'0'0,"1"-2"-252"0"0,14-19 1633 0 0,-15 21-1720 0 0,0 0 1 0 0,0 0-1 0 0,0 0 1 0 0,0 0-1 0 0,1 0 1 0 0,-1 0 0 0 0,0-1-1 0 0,0 1 1 0 0,0 0-1 0 0,0 0 1 0 0,0 0-1 0 0,0 0 1 0 0,0 0-1 0 0,0 0 1 0 0,0 0-1 0 0,0 0 1 0 0,0-1-1 0 0,0 1 1 0 0,0 0-1 0 0,0 0 1 0 0,0 0 0 0 0,0 0-1 0 0,0 0 1 0 0,0 0-1 0 0,0 0 1 0 0,0-1-1 0 0,0 1 1 0 0,0 0-1 0 0,0 0 1 0 0,0 0-1 0 0,0 0 1 0 0,0 0-1 0 0,0 0 1 0 0,0 0-1 0 0,0-1 1 0 0,0 1 0 0 0,0 0-1 0 0,0 0 1 0 0,0 0-1 0 0,0 0 1 0 0,-1 0-1 0 0,1 0 1 0 0,0 0-1 0 0,0 0 1 0 0,0 0-1 0 0,0 0 1 0 0,0 0-1 0 0,0-1 1 0 0,0 1-1 0 0,0 0 1 0 0,-1 0 0 0 0,-13 7 1036 0 0,-5 7-254 0 0,8-6-289 0 0,-1 0 0 0 0,-25 12 0 0 0,25-15-76 0 0,-20 14 1 0 0,20-12-97 0 0,1 0 0 0 0,-13 5 0 0 0,16-9-213 0 0,-24 12 654 0 0,32-14-782 0 0,-1-1 0 0 0,1 0 0 0 0,-1 0 0 0 0,1 1 0 0 0,-1-1 0 0 0,1 0 0 0 0,-1 0 0 0 0,1 0 0 0 0,-1 0 0 0 0,0 0 0 0 0,1 0-1 0 0,-1 0 1 0 0,1 0 0 0 0,-1 0 0 0 0,1 0 0 0 0,-1 0 0 0 0,0 0 0 0 0,1 0 0 0 0,-1 0 0 0 0,1 0 0 0 0,-1-1 0 0 0,1 1 0 0 0,-1 0 0 0 0,1 0 0 0 0,-1-1-1 0 0,1 1 1 0 0,-1 0 0 0 0,1-1 0 0 0,-1 0 0 0 0,0 1 8 0 0,0-1-1 0 0,0 0 1 0 0,1 1-1 0 0,-1-1 1 0 0,1 0-1 0 0,-1 0 1 0 0,0 0-1 0 0,1 0 1 0 0,-1 1-1 0 0,1-1 0 0 0,0 0 1 0 0,-1 0-1 0 0,1-2 1 0 0,0 1-1 0 0,0-1 1 0 0,0 0-1 0 0,0 1 1 0 0,1-1-1 0 0,-1 1 1 0 0,1-1-1 0 0,0 1 1 0 0,-1-1-1 0 0,1 1 1 0 0,0 0-1 0 0,1-1 0 0 0,1-2 1 0 0,22-26 117 0 0,-7 9-124 0 0,143-170-63 0 0,-74 94-170 0 0,-69 76 80 0 0,1 1 0 0 0,37-31 0 0 0,-55 51 112 0 0,1 0-1 0 0,0-1 1 0 0,0 1-1 0 0,0 0 1 0 0,1 0 0 0 0,-1 0-1 0 0,0 0 1 0 0,0 0-1 0 0,0 1 1 0 0,1-1-1 0 0,-1 1 1 0 0,0-1-1 0 0,1 1 1 0 0,-1 0-1 0 0,1 0 1 0 0,-1 0 0 0 0,0 0-1 0 0,1 0 1 0 0,-1 1-1 0 0,0-1 1 0 0,3 2-1 0 0,-2-1 5 0 0,0 0 1 0 0,0 1-1 0 0,0-1 0 0 0,0 1 0 0 0,-1 0 1 0 0,1-1-1 0 0,-1 1 0 0 0,1 1 0 0 0,-1-1 0 0 0,0 0 1 0 0,0 1-1 0 0,0-1 0 0 0,0 1 0 0 0,3 4 1 0 0,1 5 35 0 0,-1 2 0 0 0,0-1 0 0 0,-1 0 1 0 0,0 1-1 0 0,-1 0 0 0 0,-1 0 0 0 0,0 0 1 0 0,-1 0-1 0 0,0 24 0 0 0,-2-27-14 0 0,1-1 0 0 0,-2 0 0 0 0,1 1 0 0 0,-2-1 0 0 0,1 0 0 0 0,-6 12-1 0 0,6-17 7 0 0,0 0 0 0 0,-1 0 0 0 0,0 0-1 0 0,0 0 1 0 0,-1 0 0 0 0,1-1-1 0 0,-1 1 1 0 0,0-1 0 0 0,0 0 0 0 0,0 0-1 0 0,-1-1 1 0 0,1 1 0 0 0,-6 2 0 0 0,-61 29 156 0 0,51-26-102 0 0,0 0 0 0 0,-34 23 0 0 0,54-32-78 0 0,-59 47-554 0 0,53-42 436 0 0,2 0 0 0 0,-1 0 0 0 0,0 0 0 0 0,1 1 0 0 0,0 0-1 0 0,0 0 1 0 0,1 0 0 0 0,-4 9 0 0 0,6-13-966 0 0,1-2-567 0 0,0 0-2187 0 0,0 0-932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0 919 0 0,'0'3'67'0'0,"3"8"-54"0"0,-3 2 227 0 0,-1-7 459 0 0,-1 0 0 0 0,0 0-1 0 0,0-1 1 0 0,-1 1 0 0 0,0-1-1 0 0,0 1 1 0 0,0-1 0 0 0,0 0-1 0 0,-1 0 1 0 0,0-1 0 0 0,-5 6-1 0 0,6-8-342 0 0,-1 1 0 0 0,-1-1 0 0 0,1 0-1 0 0,0 0 1 0 0,-1 0 0 0 0,1 0 0 0 0,-9 1-1 0 0,-2 2 1298 0 0,12-4-1001 0 0,-11 2 684 0 0,1-1-544 0 0,10-1-713 0 0,0 0-1 0 0,0 0 1 0 0,0 0 0 0 0,0 0 0 0 0,0 1 0 0 0,0 0-1 0 0,0-1 1 0 0,1 1 0 0 0,-1 0 0 0 0,1 0 0 0 0,-1 0-1 0 0,1 1 1 0 0,0-1 0 0 0,0 1 0 0 0,0-1 0 0 0,0 1-1 0 0,0 0 1 0 0,1-1 0 0 0,-1 1 0 0 0,-1 5 0 0 0,-1 3-67 0 0,0-1 1 0 0,1 0-1 0 0,1 1 1 0 0,0-1-1 0 0,0 1 1 0 0,1 0-1 0 0,0 0 1 0 0,1 0 0 0 0,0 0-1 0 0,1-1 1 0 0,4 23-1 0 0,0-11 125 0 0,-1-10 82 0 0,-3-11-211 0 0,0 0 127 0 0,1-1 162 0 0,1 0-216 0 0,0 0-1 0 0,0-1 1 0 0,0 0-1 0 0,0 0 1 0 0,-1 1-1 0 0,1-2 1 0 0,0 1-1 0 0,-1 0 1 0 0,1-1-1 0 0,-1 1 1 0 0,1-1-1 0 0,-1 1 1 0 0,3-4-1 0 0,32-31 462 0 0,-26 23-387 0 0,-4 6-127 0 0,-1 0 0 0 0,1-1 0 0 0,-2 0 0 0 0,1 0 0 0 0,-1-1 0 0 0,0 0 0 0 0,-1 0 0 0 0,0 0 0 0 0,-1 0 0 0 0,0 0 0 0 0,0-1 0 0 0,-1 1 0 0 0,2-12 0 0 0,-4 17-28 0 0,-1 1 1 0 0,1-1-1 0 0,0 0 0 0 0,-1 1 0 0 0,0-1 1 0 0,-2-5-1 0 0,2 6-75 0 0,0-1 1 0 0,0 0-1 0 0,1 0 1 0 0,-2-7 0 0 0,-9 1-388 0 0,9 8 340 0 0,0 0 0 0 0,-1 0 0 0 0,1 0-1 0 0,-1 0 1 0 0,0 0 0 0 0,1 1 0 0 0,-1-1 0 0 0,0 1 0 0 0,0 0-1 0 0,0-1 1 0 0,0 2 0 0 0,0-1 0 0 0,0 0 0 0 0,-1 1-1 0 0,1-1 1 0 0,0 1 0 0 0,0 0 0 0 0,0 0 0 0 0,-1 0 0 0 0,1 0-1 0 0,-4 2 1 0 0,5-2-208 0 0,2 0-113 0 0,0 0-49 0 0,0 0-1031 0 0,0 0-4081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48 17535 0 0,'-4'-8'355'0'0,"3"6"-236"0"0,0-1 0 0 0,0 1 0 0 0,0 0 0 0 0,0 0 0 0 0,-1 0 0 0 0,1 0 0 0 0,-1 0 0 0 0,0 0 0 0 0,1 1 0 0 0,-1-1 0 0 0,0 0 0 0 0,-3-1 0 0 0,-12-9 235 0 0,16 11-178 0 0,1 1-46 0 0,0 0-197 0 0,0 0-86 0 0,-1 2-21 0 0,-9 17-144 0 0,9-18 180 0 0,1 2 2 0 0,-4 22 55 0 0,0 26-1 0 0,3-32 73 0 0,0 0 0 0 0,-1 0-1 0 0,-9 34 1 0 0,6-40 9 0 0,-3 5-2 0 0,-1-5 58 0 0,8-11-229 0 0,-1 4 30 0 0,1-4-4744 0 0,1-2-1020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4:3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91 8375 0 0,'1'-2'382'0'0,"1"-11"46"0"0,-1 4-260 0 0,1 0 0 0 0,-2 0 0 0 0,1-12 0 0 0,-1 19 142 0 0,0 0-50 0 0,-5-20-1293 0 0,3 21 917 0 0,-1 1 124 0 0,0 0 0 0 0,0 0 0 0 0,0 0 0 0 0,-1 0 0 0 0,1 0 0 0 0,0 0 0 0 0,0 1 0 0 0,0-1 0 0 0,0 1 0 0 0,0 0 0 0 0,0 0 0 0 0,0 0 0 0 0,0 1 1 0 0,0-1-1 0 0,1 1 0 0 0,-4 1 0 0 0,0 2 58 0 0,0 0 1 0 0,1 1 0 0 0,-1-1 0 0 0,-6 11-1 0 0,2-4 17 0 0,-123 159 381 0 0,-58 65 192 0 0,38-86-656 0 0,58-67 503 0 0,8-7 108 0 0,81-70-485 0 0,0 1 0 0 0,1 0 0 0 0,0 0 0 0 0,1 1 0 0 0,0 0 0 0 0,0-1 0 0 0,0 2 0 0 0,1-1 0 0 0,0 0 0 0 0,1 0 0 0 0,0 1 0 0 0,-2 10 0 0 0,3-12-79 0 0,0 1-1 0 0,0-1 1 0 0,0 11 0 0 0,0-2-50 0 0,0-4 3 0 0,1-1-48 0 0,0-9-196 0 0,0-2-65 0 0,0 0-10 0 0,0 0 11 0 0,0 0 51 0 0,0 0 22 0 0,0 0 3 0 0,0 0 27 0 0,-2-3 127 0 0,2 3 77 0 0,-1-1 0 0 0,0 1 0 0 0,0-1-1 0 0,1 1 1 0 0,-1-1 0 0 0,0 0 0 0 0,1 1 0 0 0,-1-1 0 0 0,1 0 0 0 0,-1 1-1 0 0,1-1 1 0 0,-1 0 0 0 0,1 0 0 0 0,0 0 0 0 0,-1 1 0 0 0,1-1-1 0 0,-1-1 1 0 0,-26-76 463 0 0,24 71-452 0 0,1 2-10 0 0,0 1 0 0 0,0 0 0 0 0,0 0 0 0 0,0 0 0 0 0,-1 0 0 0 0,1 0 0 0 0,-5-4 0 0 0,0 1 0 0 0,-3-3 8 0 0,9 9-4 0 0,0 0 1 0 0,0 1-1 0 0,1-1 0 0 0,-1 0 1 0 0,0 0-1 0 0,1 0 1 0 0,-1 0-1 0 0,1 0 0 0 0,-1 1 1 0 0,1-1-1 0 0,-1 0 0 0 0,1-2 1 0 0,-4-4 13 0 0,0-5 37 0 0,1 1 0 0 0,0-1 0 0 0,1 0 0 0 0,1 0 1 0 0,-1-23-1 0 0,2 22-38 0 0,0 0 0 0 0,2 0 0 0 0,0 0 0 0 0,0 0 0 0 0,1 1 0 0 0,1-1 0 0 0,0 1 1 0 0,0 0-1 0 0,2 0 0 0 0,-1 0 0 0 0,13-18 0 0 0,-10 19 26 0 0,-8 11-43 0 0,0 0 0 0 0,0 0 0 0 0,0-1 1 0 0,0 1-1 0 0,1 0 0 0 0,-1 0 1 0 0,0 0-1 0 0,0 0 0 0 0,0 0 0 0 0,0-1 1 0 0,0 1-1 0 0,0 0 0 0 0,0 0 1 0 0,0 0-1 0 0,0 0 0 0 0,1 0 0 0 0,-1 0 1 0 0,0 0-1 0 0,0 0 0 0 0,0-1 1 0 0,0 1-1 0 0,0 0 0 0 0,1 0 0 0 0,-1 0 1 0 0,0 0-1 0 0,0 0 0 0 0,0 0 0 0 0,0 0 1 0 0,1 0-1 0 0,-1 0 0 0 0,0 0 1 0 0,0 0-1 0 0,0 0 0 0 0,0 0 0 0 0,0 0 1 0 0,1 0-1 0 0,-1 0 0 0 0,1 7 3 0 0,-4 8-6 0 0,-7 13 3 0 0,-17 31 0 0 0,17-39 0 0 0,1 0 0 0 0,1 1 0 0 0,-9 31 0 0 0,12-17 0 0 0,1-1 0 0 0,2 1 0 0 0,1 0 0 0 0,4 37 0 0 0,-2-58 0 0 0,3-2 18 0 0,-1-10 22 0 0,-1 0 0 0 0,0 0 0 0 0,1 0 0 0 0,-1 0 0 0 0,1-1 0 0 0,0 1 1 0 0,-1-1-1 0 0,7 3 0 0 0,-4-2 83 0 0,-3-1-69 0 0,-1-1 1 0 0,1 1 0 0 0,0-1-1 0 0,-1 0 1 0 0,1 1 0 0 0,0-1-1 0 0,0 0 1 0 0,-1 0 0 0 0,1 0 0 0 0,0 0-1 0 0,2-1 1 0 0,4 0 90 0 0,3 0-82 0 0,0 0 1 0 0,1-1-1 0 0,-1-1 0 0 0,0 0 1 0 0,0 0-1 0 0,0-1 0 0 0,-1-1 1 0 0,16-8-1 0 0,21-8-48 0 0,-22 11-15 0 0,32-12 0 0 0,51-16 0 0 0,-68 25-327 0 0,-1-1 0 0 0,47-24 0 0 0,-40 13-4580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7367 0 0,'0'0'568'0'0,"0"0"-126"0"0,0 0 858 0 0,0 0 414 0 0,0 0 81 0 0,0 0-146 0 0,0 0-686 0 0,1-2-304 0 0,12-28 577 0 0,-9 20-1040 0 0,0 0 1 0 0,1 1 0 0 0,9-16-1 0 0,6-16-312 0 0,-19 39 16 0 0,5-9-82 0 0,-3 4 123 0 0,-2 4 40 0 0,0 1 0 0 0,0 0 0 0 0,0 0 0 0 0,0 0 1 0 0,1 0-1 0 0,-1 0 0 0 0,1 0 0 0 0,2-3 1 0 0,10-11-6 0 0,-11 15-19 0 0,8-1 32 0 0,1 1 31 0 0,-10 1 82 0 0,0 1 26 0 0,2 1-64 0 0,0 1 0 0 0,0-1 1 0 0,-1 1-1 0 0,1 0 1 0 0,-1 0-1 0 0,1 0 0 0 0,-1 0 1 0 0,0 0-1 0 0,0 1 1 0 0,0 0-1 0 0,-1-1 0 0 0,4 8 1 0 0,2 6-4 0 0,-6-13-38 0 0,1 0 1 0 0,-1 0 0 0 0,-1 0 0 0 0,1 0 0 0 0,-1 0-1 0 0,1 0 1 0 0,-1 1 0 0 0,0-1 0 0 0,-1 0 0 0 0,1 1-1 0 0,-1-1 1 0 0,0 0 0 0 0,0 1 0 0 0,0-1-1 0 0,-2 9 1 0 0,-4 26 35 0 0,6-38-100 0 0,0 0 0 0 0,0 0 0 0 0,0-1 0 0 0,0 1 0 0 0,0 0 0 0 0,0-1 0 0 0,0 1 0 0 0,0 0 0 0 0,1 0 0 0 0,-1-1 0 0 0,0 1 0 0 0,0 0 0 0 0,1-1 0 0 0,-1 1 0 0 0,0 0 0 0 0,1-1 0 0 0,-1 1 0 0 0,1-1 0 0 0,-1 1 0 0 0,1-1 0 0 0,-1 1 0 0 0,1-1 0 0 0,-1 1 0 0 0,1-1 0 0 0,1 1 1 0 0,5 3-5114 0 0,4 2-502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1839 0 0,'0'0'83'0'0,"0"0"433"0"0,0 0 1777 0 0,0 0 777 0 0,0 0 156 0 0,0 0-314 0 0,0 0-1457 0 0,-1 4-640 0 0,-24 80 1136 0 0,-24 147 0 0 0,-19 105-1410 0 0,60-299-530 0 0,-7 9-1277 0 0,11-35-406 0 0,0 1 1 0 0,-4 21-1 0 0,8-31-4519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67 8751 0 0,'-4'2'254'0'0,"-13"-1"594"0"0,15-1 8 0 0,2 3 288 0 0,-2 6 52 0 0,1-6-128 0 0,2-2-1014 0 0,-1-1 0 0 0,1 1 0 0 0,0 0 0 0 0,0 0 0 0 0,-1-1 0 0 0,1 1-1 0 0,0 0 1 0 0,0-1 0 0 0,0 1 0 0 0,0-1 0 0 0,1 1 0 0 0,-1 0 16 0 0,3 1 18 0 0,1 0-1 0 0,-1 0 1 0 0,1-1-1 0 0,0 0 1 0 0,-1 1 0 0 0,1-2-1 0 0,0 1 1 0 0,0 0 0 0 0,-1-1-1 0 0,9 0 1 0 0,8-2 625 0 0,23-4-1 0 0,-7 1-142 0 0,-3 1-239 0 0,0-2 0 0 0,0-2 0 0 0,-1-1 0 0 0,37-15 1 0 0,-41 13-261 0 0,-9 3-11 0 0,0 1 0 0 0,27-6 1 0 0,-34 11 5 0 0,-10 1-199 0 0,-3 1-896 0 0,0 0-385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5527 0 0,'-2'0'250'0'0,"-31"2"-512"0"0,24-1 1441 0 0,1 0-1 0 0,0 0 0 0 0,0 1 0 0 0,0 1 1 0 0,0-1-1 0 0,0 1 0 0 0,0 1 0 0 0,-13 7 0 0 0,14-6-940 0 0,1-1-1 0 0,0 1 0 0 0,-7 8 1 0 0,0 1-46 0 0,0 1 1 0 0,1 0 0 0 0,-12 19-1 0 0,22-29-168 0 0,0 0 0 0 0,0 0-1 0 0,1 0 1 0 0,0 0 0 0 0,0 0 0 0 0,0 1-1 0 0,0-1 1 0 0,1 0 0 0 0,0 10 0 0 0,0-14 74 0 0,0-1-2 0 0,2 2-68 0 0,-1 0 31 0 0,1 0 0 0 0,-1 0-1 0 0,1-1 1 0 0,0 1-1 0 0,-1-1 1 0 0,1 1 0 0 0,0-1-1 0 0,0 0 1 0 0,0 1-1 0 0,0-1 1 0 0,0 0 0 0 0,0 0-1 0 0,0-1 1 0 0,1 1-1 0 0,-1 0 1 0 0,0-1 0 0 0,0 1-1 0 0,1-1 1 0 0,-1 0-1 0 0,0 0 1 0 0,4 0 0 0 0,-1 0 36 0 0,8-1 36 0 0,0 0 0 0 0,0-1 0 0 0,-1-1 0 0 0,14-4 0 0 0,-24 7-122 0 0,0-1 1 0 0,0-1-1 0 0,0 1 0 0 0,0 0 0 0 0,0 0 0 0 0,-1-1 1 0 0,1 1-1 0 0,-1-1 0 0 0,1 1 0 0 0,-1-1 1 0 0,1 0-1 0 0,-1 0 0 0 0,1-2 0 0 0,2-1 10 0 0,-1 0 5 0 0,1-1 0 0 0,-2 1 0 0 0,1-1 0 0 0,-1 1 0 0 0,1-1 0 0 0,-2 0 0 0 0,1 0 0 0 0,-1 1 0 0 0,1-1 1 0 0,-2 0-1 0 0,1-1 0 0 0,-1 1 0 0 0,0-6 0 0 0,0-1-97 0 0,-1 0 0 0 0,-1-1 1 0 0,0 1-1 0 0,-8-24 1 0 0,2 26-262 0 0,6 9-3643 0 0,4 11-71 0 0,-1-6-1167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7 385 9671 0 0,'0'0'440'0'0,"0"0"-5"0"0,1 1-279 0 0,6 4-27 0 0,-6-3 451 0 0,-1-2 195 0 0,0 0 32 0 0,0 0 25 0 0,0 0 73 0 0,0 0 30 0 0,0 0 7 0 0,0 0-56 0 0,0 0-248 0 0,0 0-107 0 0,0 0-19 0 0,0 0-47 0 0,0 1-303 0 0,-1 0 0 0 0,0 0 1 0 0,0 1-1 0 0,0-1 0 0 0,0 0 0 0 0,0 0 0 0 0,0 0 0 0 0,-1 0 0 0 0,1 0 0 0 0,0 0 0 0 0,-2 1 1 0 0,2-6-71 0 0,0 0 1 0 0,1 1 0 0 0,0-1 0 0 0,0 0 0 0 0,0 0 0 0 0,1 1 0 0 0,-1-1 0 0 0,1 0 0 0 0,0 1 0 0 0,0-1 0 0 0,0 1-1 0 0,3-6 1 0 0,4-9 483 0 0,12-20-1 0 0,-7 15-211 0 0,8-12 136 0 0,1 1 0 0 0,40-47 0 0 0,-49 66-466 0 0,1 1-1 0 0,1 1 0 0 0,16-12 1 0 0,-27 23-32 0 0,7-6-67 0 0,1 1-1 0 0,0 0 1 0 0,15-5 0 0 0,-7 3-99 0 0,-16 7-176 0 0,0 0-1 0 0,1 0 1 0 0,-1 1 0 0 0,0-1 0 0 0,1 1 0 0 0,-1 0 0 0 0,1 1 0 0 0,6-1-1 0 0,4 1-1252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11255 0 0,'0'0'515'0'0,"0"0"-7"0"0,0 0-229 0 0,0 0 243 0 0,0 0 146 0 0,0 0 32 0 0,0 0-25 0 0,-1 2-123 0 0,-5 21 1123 0 0,-16 43 1 0 0,5-26-1074 0 0,5-3-536 0 0,6-20-1001 0 0,-3 25 0 0 0,5-25-3989 0 0,1-1-640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130 206 11631 0 0,'0'0'531'0'0,"0"0"-8"0"0,-1 3-334 0 0,-1 5-120 0 0,-1-1 1 0 0,0 0-1 0 0,0 0 1 0 0,-1 0-1 0 0,1 0 0 0 0,-1-1 1 0 0,-1 1-1 0 0,0-1 1 0 0,1 0-1 0 0,-2-1 1 0 0,1 1-1 0 0,-1-1 0 0 0,0 0 1 0 0,0 0-1 0 0,-7 4 1 0 0,-20 1 1811 0 0,31-9-1137 0 0,2-2-609 0 0,-1 1 0 0 0,0 0-1 0 0,0-1 1 0 0,0 1 0 0 0,0 0 0 0 0,0 0 0 0 0,0 0 0 0 0,0 0 0 0 0,0 0-1 0 0,0 0 1 0 0,-2 0 0 0 0,3 0-52 0 0,-2 0 616 0 0,2 0-694 0 0,0 0-298 0 0,0 0-56 0 0,0 0 71 0 0,0-3 346 0 0,1-1 0 0 0,-1 1 0 0 0,1-1 0 0 0,0 1 0 0 0,1 0 0 0 0,-1 0 0 0 0,1 0 0 0 0,-1-1 0 0 0,1 1 0 0 0,3-4 0 0 0,2-5 84 0 0,3-2-88 0 0,0-1-1 0 0,1 1 0 0 0,1 1 1 0 0,0 0-1 0 0,16-12 1 0 0,1-4-41 0 0,8-3-116 0 0,62-45-1 0 0,-83 65 93 0 0,-8 7 25 0 0,-1 0-1 0 0,1 0 0 0 0,9-3 1 0 0,-15 7 70 0 0,1 4-35 0 0,-1 0 1 0 0,1 0-1 0 0,-1 0 0 0 0,0 0 0 0 0,0 0 0 0 0,0 0 0 0 0,0 1 1 0 0,-1-1-1 0 0,1 1 0 0 0,-1-1 0 0 0,1 7 0 0 0,-1-3 18 0 0,0 0-1 0 0,0 0 0 0 0,-1 0 1 0 0,0 0-1 0 0,-2 9 0 0 0,-1 2 66 0 0,-1-1 0 0 0,-1 0 0 0 0,0 0 0 0 0,-1-1 0 0 0,-15 29 0 0 0,5-11-135 0 0,15-31-104 0 0,-3 5-300 0 0,3-5-2233 0 0,1-3 567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2303 0 0,'0'0'102'0'0,"0"0"463"0"0,0 0 1864 0 0,0 0 814 0 0,-1 2 165 0 0,-1 2-2901 0 0,1-1 1 0 0,0 1-1 0 0,0 0 0 0 0,0-1 1 0 0,0 1-1 0 0,0 0 0 0 0,1 0 1 0 0,0 5-1 0 0,3 36 48 0 0,0-5 544 0 0,-3-23-815 0 0,-1 0 1 0 0,-2-1-1 0 0,-5 25 1 0 0,-19 48 253 0 0,16-53-397 0 0,-56 126 371 0 0,29-77-396 0 0,-18 24 2 0 0,40-81-254 0 0,2 0-1 0 0,0 0 1 0 0,-18 59-1 0 0,32-85-276 0 0,0-2-862 0 0,0 0-365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7367 0 0,'0'0'568'0'0,"0"0"-120"0"0,0 0 886 0 0,0 0 423 0 0,3 0 88 0 0,21-7 835 0 0,-19 5-2325 0 0,0 0 0 0 0,0 0 0 0 0,0 1 0 0 0,10-1 0 0 0,-12 1-191 0 0,1 0 0 0 0,0 1 0 0 0,-1-1 0 0 0,1-1 0 0 0,-1 1 0 0 0,1 0 0 0 0,-1-1 0 0 0,0 0 0 0 0,4-2 0 0 0,21-9 837 0 0,-19 10-693 0 0,66-17 1552 0 0,-69 19-1758 0 0,0 1-1 0 0,-1 0 0 0 0,1 1 1 0 0,0-1-1 0 0,0 1 0 0 0,0 0 1 0 0,-1 1-1 0 0,9 2 0 0 0,17 4 179 0 0,-15-4-186 0 0,1 0-1 0 0,-1 1 1 0 0,0 0-1 0 0,15 8 1 0 0,56 34-2204 0 0,-86-47 2085 0 0,1 2-1845 0 0,-2-2-91 0 0,0 0-21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178 125 12871 0 0,'0'0'588'0'0,"0"0"-12"0"0,0 0-237 0 0,0 0 372 0 0,2-1 199 0 0,2-4-647 0 0,0 1-1 0 0,1 1 0 0 0,0-1 0 0 0,0 1 1 0 0,0 0-1 0 0,0 0 0 0 0,1 0 0 0 0,-1 1 1 0 0,1 0-1 0 0,-1 0 0 0 0,1 0 0 0 0,7-1 1 0 0,6-1-31 0 0,30-4 328 0 0,-43 7-484 0 0,-5 1-75 0 0,0 0 0 0 0,-1 0 0 0 0,1 0 0 0 0,0-1 0 0 0,0 1 0 0 0,0 0 0 0 0,0-1 0 0 0,0 1 0 0 0,-1-1 0 0 0,1 1 0 0 0,0-1 0 0 0,0 1 0 0 0,-1-1 0 0 0,1 1 0 0 0,0-1 0 0 0,-1 0 0 0 0,2-1 0 0 0,0 0 6 0 0,-1 1-3 0 0,-1 1 0 0 0,1-1 1 0 0,0 0-1 0 0,-1 1 0 0 0,1-1 1 0 0,-1 0-1 0 0,1 0 0 0 0,-1 0 1 0 0,0 0-1 0 0,1 1 0 0 0,-1-1 1 0 0,0 0-1 0 0,1 0 0 0 0,-1 0 1 0 0,0 0-1 0 0,0 0 0 0 0,0 0 1 0 0,0 0-1 0 0,0 0 0 0 0,0 0 0 0 0,0 0 1 0 0,0 0-1 0 0,-1 1 0 0 0,1-3 1 0 0,-1 1-5 0 0,1 0 1 0 0,-1 1-1 0 0,0-1 0 0 0,0 0 1 0 0,1 1-1 0 0,-1-1 1 0 0,0 0-1 0 0,-1 1 0 0 0,-1-3 1 0 0,2 3-23 0 0,-1 0 0 0 0,0 0 0 0 0,1 0 0 0 0,-1 0 0 0 0,0 0 0 0 0,1 0 0 0 0,-1 0 0 0 0,0 1 0 0 0,0-1 0 0 0,0 1 0 0 0,0-1 0 0 0,0 1 0 0 0,0 0 0 0 0,0 0 0 0 0,1 0 0 0 0,-1 0 0 0 0,0 0 0 0 0,0 0 0 0 0,0 0 0 0 0,0 1 0 0 0,0-1 0 0 0,-2 1 0 0 0,-4 2-157 0 0,-1 1 1 0 0,1-1-1 0 0,-12 9 0 0 0,3-3-11 0 0,-6 2-93 0 0,-81 45-461 0 0,89-47 775 0 0,1 1 0 0 0,0 1-1 0 0,0 0 1 0 0,-19 21 0 0 0,31-30-6 0 0,0 0 0 0 0,1 0 0 0 0,-1 0-1 0 0,1 0 1 0 0,0 0 0 0 0,0 1 0 0 0,0-1 0 0 0,0 0 0 0 0,0 1 0 0 0,0-1-1 0 0,0 0 1 0 0,1 1 0 0 0,0-1 0 0 0,-1 1 0 0 0,1-1 0 0 0,0 1 0 0 0,0 3 0 0 0,0-4-6 0 0,1 0 0 0 0,-1 0 1 0 0,1-1-1 0 0,0 1 1 0 0,-1 0-1 0 0,1 0 0 0 0,0-1 1 0 0,0 1-1 0 0,0 0 1 0 0,0-1-1 0 0,0 1 0 0 0,0-1 1 0 0,0 0-1 0 0,1 1 1 0 0,-1-1-1 0 0,1 0 0 0 0,-1 0 1 0 0,1 1-1 0 0,-1-1 1 0 0,1-1-1 0 0,0 1 0 0 0,-1 0 1 0 0,3 1-1 0 0,4 1-203 0 0,-1-1-1 0 0,0 0 1 0 0,1 0-1 0 0,0-1 1 0 0,-1 0-1 0 0,1 0 1 0 0,11 0-1 0 0,3-3-6115 0 0</inkml:trace>
  <inkml:trace contextRef="#ctx0" brushRef="#br0" timeOffset="1">436 284 16207 0 0,'0'0'744'0'0,"0"0"-18"0"0,0 0-396 0 0,0 0 53 0 0,0 0 69 0 0,0 0 17 0 0,0 0-1 0 0,0 0-16 0 0,0-2-4 0 0,-2-10-76 0 0,0 0 1 0 0,2-1-1 0 0,-1 1 0 0 0,1 0 0 0 0,1-1 1 0 0,1 1-1 0 0,-1 0 0 0 0,2-1 1 0 0,5-16-1 0 0,-3 15-482 0 0,1 0-1 0 0,1 0 1 0 0,8-14 0 0 0,-11 21-403 0 0,1 1 1 0 0,-1 1-1 0 0,1-1 1 0 0,0 1 0 0 0,1-1-1 0 0,-1 1 1 0 0,1 1-1 0 0,10-7 1 0 0,-1 2-4428 0 0,-2 2-1286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0,'0'9'128'0'0,"0"-2"-128"0"0,0-7 0 0 0,0 0 0 0 0,0 0 312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5 537 14279 0 0,'0'0'1103'0'0,"0"0"-500"0"0,-1-3 575 0 0,0-1-792 0 0,0 0-1 0 0,0 0 0 0 0,1 0 1 0 0,0 0-1 0 0,-1 0 0 0 0,1 0 1 0 0,0 0-1 0 0,1 0 0 0 0,-1-1 1 0 0,2-4-1 0 0,2-6 108 0 0,9-21 1 0 0,-1 1-477 0 0,8-29-848 0 0,2 1-1 0 0,4 2 1 0 0,49-90 0 0 0,-69 140-29 0 0,1 1 1 0 0,10-12 0 0 0,-2 6-5189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4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53 4143 0 0,'0'0'6198'0'0,"2"0"-6401"0"0,-2 0 203 0 0,1 0 0 0 0,0 0 0 0 0,-1 0-1 0 0,1 0 1 0 0,0 0 0 0 0,-1 0 0 0 0,1 0 0 0 0,0 0 0 0 0,0 0 0 0 0,-1-1-1 0 0,1 1 1 0 0,0 0 0 0 0,-1 0 0 0 0,1-1 0 0 0,-1 1 0 0 0,1 0-1 0 0,0-1 1 0 0,-1 1 0 0 0,1-1 0 0 0,-1 1 0 0 0,1 0 0 0 0,-1-1 0 0 0,1 0-1 0 0,-1 1 1 0 0,1-1 0 0 0,-1 1 0 0 0,0-1 0 0 0,1 1 0 0 0,-1-2 0 0 0,1 0 4 0 0,19-29 49 0 0,-12 21 3402 0 0,-35 21-1698 0 0,25-10-1667 0 0,1 1-24 0 0,-2 2-37 0 0,1-3-19 0 0,1 1 0 0 0,0 0 0 0 0,-1 1 0 0 0,1-1 0 0 0,0 0-1 0 0,0 0 1 0 0,0 0 0 0 0,0 1 0 0 0,0 3 0 0 0,-9 31 54 0 0,4-13-64 0 0,2-12 0 0 0,-1-3 0 0 0,-1 1 0 0 0,4 1 0 0 0,1 3 0 0 0,1 2 0 0 0,1-12 0 0 0,2 16 0 0 0,-1 6 0 0 0,-2-26 21 0 0,-1 1-6 0 0,1-1 0 0 0,0 1 0 0 0,0-1 0 0 0,0 1 0 0 0,0-1 0 0 0,1 1 0 0 0,-1-1 0 0 0,0 1 0 0 0,0-1 0 0 0,0 1 0 0 0,0-1 0 0 0,0 1 0 0 0,1-1 0 0 0,-1 1 0 0 0,0-1 0 0 0,1 1 0 0 0,-1-1 0 0 0,0 1 0 0 0,1-1 0 0 0,-1 0 0 0 0,0 1 0 0 0,1 0 0 0 0,10-3-5 0 0,2 1-10 0 0,-2 6 0 0 0,-2 3 0 0 0,-1 2 0 0 0,-2 0 11 0 0,-3 2 32 0 0,0-1-33 0 0,3 39 54 0 0,-2-38-64 0 0,2-1 0 0 0,2-1 0 0 0,2-2 0 0 0,0-9 18 0 0,-7 1 32 0 0,-1-1 0 0 0,1 0 1 0 0,-1 1-1 0 0,1-1 0 0 0,-1 0 1 0 0,0 0-1 0 0,3-2 0 0 0,-3 2 74 0 0,-2 0-108 0 0,0 1-1 0 0,0 0 1 0 0,1-1 0 0 0,-1 1-1 0 0,0 0 1 0 0,0 0 0 0 0,1-1-1 0 0,-1 1 1 0 0,0 0-1 0 0,0 0 1 0 0,1 0 0 0 0,-1-1-1 0 0,0 1 1 0 0,1 0 0 0 0,-1 0-1 0 0,0 0 1 0 0,1 0-1 0 0,-1 0 1 0 0,0-1 0 0 0,1 1-1 0 0,-1 0 1 0 0,0 0-1 0 0,1 0 1 0 0,-1 0 0 0 0,0 0-1 0 0,1 0 1 0 0,0 0 0 0 0,1 2-4 0 0,8 15-14 0 0,-6-8 13 0 0,-4-7 54 0 0,1 0 57 0 0,0 3-64 0 0,1 1 143 0 0,-1 26 558 0 0,-3 16-836 0 0,2-44 10 0 0,-2 10 7 0 0,2-12 57 0 0,1 17-62 0 0,-2-7 65 0 0,-1 0 0 0 0,-2-1 0 0 0,-7 12-69 0 0,1-10-123 0 0,9-11 101 0 0,0-1 11 0 0,-5 5 64 0 0,-3 0 16 0 0,-1-3 0 0 0,0 0 0 0 0,0 0 0 0 0,0 1 0 0 0,0 0 0 0 0,-4 4-1 0 0,12-4 2 0 0,-20 10 11 0 0,19-11 6 0 0,0-2-14 0 0,1 0 1 0 0,0 0 0 0 0,-1 0 0 0 0,1 0-1 0 0,-1 0 1 0 0,1-1 0 0 0,-1 1-1 0 0,-4 0 1 0 0,4 1 23 0 0,-1-1-118 0 0,-14-3 1090 0 0,15 3-1010 0 0,1-1-51 0 0,0 0 1 0 0,1-1-1 0 0,-1 1 0 0 0,0 0 1 0 0,0 0-1 0 0,0-1 1 0 0,1 1-1 0 0,-1-1 0 0 0,0 0 1 0 0,0 1-1 0 0,1-1 1 0 0,-1 0-1 0 0,0 0 0 0 0,-1-2 1 0 0,1 2-69 0 0,0 0 1 0 0,-13-11-370 0 0,14 10 370 0 0,0 2 74 0 0,1-1 0 0 0,0 0 0 0 0,-1 1 0 0 0,1-1 0 0 0,0 0 0 0 0,-1 0 0 0 0,1 1 0 0 0,0-1 0 0 0,0 0 0 0 0,0 0 0 0 0,0 1-1 0 0,0-1 1 0 0,0 0 0 0 0,0 0 0 0 0,0 1 0 0 0,0-1 0 0 0,0 0 0 0 0,0 0 0 0 0,1-15-1658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61 5983 0 0,'0'0'464'0'0,"0"0"-161"0"0,0 0 458 0 0,0 3 229 0 0,-10 51 2892 0 0,6-37-2613 0 0,1 0-1 0 0,-2 30 1 0 0,4-12 389 0 0,1-10-551 0 0,2 30 1 0 0,2-42-915 0 0,-3-11-97 0 0,-1-2 0 0 0,0 0 0 0 0,0 0 39 0 0,0 0 162 0 0,0 0 73 0 0,0 0 12 0 0,5 0-257 0 0,0 0 1 0 0,0 0-1 0 0,0-1 0 0 0,-1 0 0 0 0,1 1 0 0 0,0-2 1 0 0,0 1-1 0 0,-1 0 0 0 0,1-1 0 0 0,0 0 0 0 0,-1 0 1 0 0,0 0-1 0 0,0-1 0 0 0,1 1 0 0 0,-1-1 0 0 0,-1 0 1 0 0,1-1-1 0 0,0 1 0 0 0,-1 0 0 0 0,5-7 0 0 0,10-9 53 0 0,-10 11-95 0 0,-1 0 0 0 0,10-13 0 0 0,-5 4-8 0 0,23-23-1 0 0,0 0-7 0 0,-19 21-129 0 0,0 0-1 0 0,2 2 1 0 0,0 0 0 0 0,28-20-1 0 0,-29 22-996 0 0,-16 14 9 0 0,1 0-1315 0 0,7-3-5073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69 11055 0 0,'2'-15'669'0'0,"0"6"-146"0"0,-1-1 0 0 0,5-13 0 0 0,-5 21 638 0 0,-1 2 58 0 0,0 0-1103 0 0,0 0 1 0 0,0-1-1 0 0,0 1 1 0 0,0-1 0 0 0,0 1-1 0 0,0 0 1 0 0,0-1 0 0 0,0 1-1 0 0,0-1 1 0 0,0 1 0 0 0,0 0-1 0 0,-1-1 1 0 0,1 1-1 0 0,0 0 1 0 0,0-1 0 0 0,0 1-1 0 0,-1-1 1 0 0,1 1 0 0 0,0 0-1 0 0,-1 0 1 0 0,1-1 0 0 0,0 1-1 0 0,-1 0 1 0 0,1 0-1 0 0,0-1 1 0 0,-1 1 0 0 0,1 0-1 0 0,0 0 1 0 0,-1-1 0 0 0,-14 2 474 0 0,10 0-651 0 0,0 1 0 0 0,0-1 0 0 0,1 1 0 0 0,-7 4 0 0 0,-7 5-53 0 0,2 1 0 0 0,-1 1 0 0 0,1 0 0 0 0,-16 18-1 0 0,9-5 61 0 0,-34 48-1 0 0,55-71 175 0 0,0 0 163 0 0,-1 0 1 0 0,1 0-1 0 0,0 1 0 0 0,0-1 0 0 0,1 1 0 0 0,-3 5 1 0 0,4-8-261 0 0,0-1 1 0 0,0 0-1 0 0,0 0 1 0 0,0 1-1 0 0,0-1 1 0 0,0 0-1 0 0,0 0 1 0 0,0 1-1 0 0,0-1 1 0 0,1 0-1 0 0,-1 0 1 0 0,0 0-1 0 0,0 1 1 0 0,0-1 0 0 0,0 0-1 0 0,0 0 1 0 0,1 0-1 0 0,-1 0 1 0 0,0 1-1 0 0,0-1 1 0 0,0 0-1 0 0,1 0 1 0 0,-1 0-1 0 0,0 0 1 0 0,0 0-1 0 0,1 0 1 0 0,-1 0-1 0 0,0 0 1 0 0,0 1 0 0 0,0-1-1 0 0,1 0 1 0 0,-1 0-1 0 0,1 0 1 0 0,12-1 539 0 0,9-6-183 0 0,-6 0-296 0 0,0-2 0 0 0,-1 0-1 0 0,0 0 1 0 0,20-18-1 0 0,-28 20-73 0 0,-4 6 31 0 0,14 1-31 0 0,-12 4-17 0 0,-3-2 1 0 0,8 8-37 0 0,-4 2 31 0 0,-3 6-329 0 0,-2-14 143 0 0,-1 0-1 0 0,1 0 1 0 0,0 0-1 0 0,0 0 1 0 0,0 0-1 0 0,4 7 1 0 0,-4-9-1785 0 0,-1-2-5090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7 6447 0 0,'0'0'499'0'0,"0"0"-27"0"0,-6-6 2438 0 0,2 6 2131 0 0,0 1-4750 0 0,1 0 1 0 0,-1 1 0 0 0,0 0-1 0 0,1-1 1 0 0,-1 2 0 0 0,1-1 0 0 0,0 0-1 0 0,0 0 1 0 0,0 1 0 0 0,0 0-1 0 0,0 0 1 0 0,0 0 0 0 0,1 0-1 0 0,0 0 1 0 0,-1 0 0 0 0,1 0 0 0 0,-2 5-1 0 0,-5 9 191 0 0,1 1 0 0 0,-7 24 1 0 0,6-18-21 0 0,-5 13-79 0 0,-25 77 362 0 0,11-12-524 0 0,-19 92-83 0 0,44-167-687 0 0,1 39-1 0 0,2-63-1489 0 0,0-3-5551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262 152 10623 0 0,'0'0'488'0'0,"0"0"-12"0"0,0 0-165 0 0,0 0 438 0 0,0 0 225 0 0,0 0 46 0 0,0 0-47 0 0,0 0-240 0 0,2 1-106 0 0,5 2-364 0 0,0 0-1 0 0,0-1 1 0 0,1 0 0 0 0,-1-1 0 0 0,0 0 0 0 0,1 0-1 0 0,-1 0 1 0 0,1-1 0 0 0,-1 0 0 0 0,1 0 0 0 0,-1-1-1 0 0,1 0 1 0 0,-1 0 0 0 0,0-1 0 0 0,1 0 0 0 0,-1 0-1 0 0,0-1 1 0 0,0 0 0 0 0,-1 0 0 0 0,10-6-1 0 0,35-14 52 0 0,-40 19-315 0 0,0-1-1 0 0,0 0 0 0 0,-1 0 0 0 0,1-1 0 0 0,14-12 0 0 0,13-12-689 0 0,-36 28 346 0 0,-2 2-8 0 0,-7-10-1422 0 0,-2 5 1360 0 0,-1 2-1 0 0,0-1 1 0 0,0 1-1 0 0,0 1 1 0 0,0 0 0 0 0,-11-1-1 0 0,-8-2-98 0 0,15 3 359 0 0,0 1 1 0 0,0 0-1 0 0,0 0 1 0 0,0 2-1 0 0,0 0 1 0 0,0 0-1 0 0,0 1 1 0 0,-18 6-1 0 0,20-5 269 0 0,0 1 0 0 0,1 0 0 0 0,-1 1 1 0 0,1 1-1 0 0,0 0 0 0 0,0 0 0 0 0,1 1 0 0 0,0 0 0 0 0,-15 15 0 0 0,-3 7 76 0 0,3 2 0 0 0,0 1-1 0 0,2 1 1 0 0,2 1 0 0 0,1 1 0 0 0,-16 39-1 0 0,27-58-165 0 0,5-8 19 0 0,0-1 1 0 0,0 1-1 0 0,1 0 0 0 0,-3 10 1 0 0,6-16-33 0 0,-1 0 0 0 0,1-1 0 0 0,0 1 0 0 0,0 0-1 0 0,0 0 1 0 0,0-1 0 0 0,0 1 0 0 0,0 0 0 0 0,0 0 0 0 0,0-1 0 0 0,1 1 0 0 0,-1 0 0 0 0,1 0 0 0 0,-1-1 0 0 0,1 1 0 0 0,0-1 0 0 0,-1 1 0 0 0,1 0 0 0 0,0-1 0 0 0,0 0 0 0 0,0 1 0 0 0,0-1-1 0 0,1 1 1 0 0,-1-1 0 0 0,0 0 0 0 0,2 1 0 0 0,-2-1 43 0 0,1 0 0 0 0,0 0 0 0 0,-1-1 0 0 0,1 1-1 0 0,0-1 1 0 0,0 1 0 0 0,-1-1 0 0 0,1 0 0 0 0,0 1-1 0 0,0-1 1 0 0,-1 0 0 0 0,1 0 0 0 0,0 0 0 0 0,3-1 0 0 0,8 1 178 0 0,16 1-114 0 0,0-1 0 0 0,0-1 0 0 0,0-1 0 0 0,0-2 0 0 0,0-1 0 0 0,-1-1 0 0 0,40-14 0 0 0,-34 10-353 0 0,-20 7-2566 0 0,24-11 0 0 0,-13 1-3210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10591 0 0,'0'0'488'0'0,"0"0"-12"0"0,0 0-42 0 0,0 0 954 0 0,0 0 452 0 0,0 0 89 0 0,0 0-212 0 0,-2 2-970 0 0,-8 11-548 0 0,0 0 0 0 0,-1-1-1 0 0,-1-1 1 0 0,0 0 0 0 0,0-1 0 0 0,-17 11 0 0 0,12-8-108 0 0,-56 47-1 0 0,38-29-152 0 0,27-23-74 0 0,-1-1 0 0 0,-12 9 0 0 0,19-14-42 0 0,-1-1-63 0 0,3-1 207 0 0,0 1 0 0 0,0-1 0 0 0,0 0 1 0 0,-1 0-1 0 0,1 0 0 0 0,0 0 0 0 0,0 0 1 0 0,0 0-1 0 0,-1 0 0 0 0,1 0 0 0 0,0 0 1 0 0,0 0-1 0 0,0 1 0 0 0,-1-1 1 0 0,1 0-1 0 0,0 0 0 0 0,0 0 0 0 0,0 0 1 0 0,0 0-1 0 0,0 1 0 0 0,-1-1 0 0 0,1 0 1 0 0,0 0-1 0 0,0 0 0 0 0,0 1 1 0 0,0-1-1 0 0,0 0 0 0 0,0 0 0 0 0,0 0 1 0 0,0 1-1 0 0,0-1 0 0 0,0 0 0 0 0,0 0 1 0 0,0 1-1 0 0,0-1 0 0 0,29 11-469 0 0,-20-9 420 0 0,0 1 1 0 0,-1 1-1 0 0,1 0 0 0 0,-1 0 0 0 0,0 0 0 0 0,0 1 1 0 0,11 9-1 0 0,16 9 55 0 0,-29-21 149 0 0,0 2 0 0 0,0-1 1 0 0,0 1-1 0 0,-1 0 0 0 0,1 0 0 0 0,-1 1 0 0 0,0-1 1 0 0,0 1-1 0 0,4 6 0 0 0,-3-3 350 0 0,0-1 0 0 0,10 11 0 0 0,-1-2 64 0 0,-13-14-379 0 0,-2-2-48 0 0,0 2-75 0 0,0 1 1 0 0,0-1-1 0 0,0 1 1 0 0,-1 0-1 0 0,1-1 1 0 0,-1 0-1 0 0,-1 6 1 0 0,1-7-28 0 0,1-1 0 0 0,-1 1 0 0 0,1 0 0 0 0,-1 0 0 0 0,0 0 0 0 0,1 0 0 0 0,-1-1 0 0 0,0 1-1 0 0,0 0 1 0 0,0 0 0 0 0,1-1 0 0 0,-1 1 0 0 0,0-1 0 0 0,0 1 0 0 0,0-1 0 0 0,0 1 0 0 0,0-1 0 0 0,0 0 0 0 0,0 1 0 0 0,-2-1 0 0 0,-20 4 13 0 0,-1-1 1 0 0,-47 0-1 0 0,-47-9-417 0 0,112 5 361 0 0,1 1-154 0 0,1 0 0 0 0,0-1 1 0 0,0 1-1 0 0,-1-1 0 0 0,1 0 0 0 0,0-1 0 0 0,0 1 1 0 0,0-1-1 0 0,0 0 0 0 0,0 0 0 0 0,-3-2 1 0 0,0-4-1784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11055 0 0,'0'0'506'0'0,"0"0"-10"0"0,-1 1-200 0 0,-8 9 337 0 0,0 1 1 0 0,1 1-1 0 0,0-1 1 0 0,1 1-1 0 0,0 0 1 0 0,1 1-1 0 0,-5 13 1 0 0,-35 85 2554 0 0,-39 139 1 0 0,15 23-2359 0 0,62-244-1520 0 0,-2 0-1 0 0,-26 55 0 0 0,34-81-950 0 0,-4 3-395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13823 0 0,'0'-27'1431'0'0,"0"26"-1390"0"0,0 0 1 0 0,0 0-1 0 0,0 0 0 0 0,0 0 1 0 0,0 0-1 0 0,1 0 1 0 0,-1 0-1 0 0,0 0 0 0 0,0 0 1 0 0,1 0-1 0 0,-1 0 0 0 0,1-1 1 0 0,5-1 334 0 0,-5 3-157 0 0,10-6 343 0 0,0 1-1 0 0,1 0 0 0 0,-1 0 1 0 0,1 2-1 0 0,0-1 0 0 0,0 2 1 0 0,23-3-1 0 0,-7 1-353 0 0,-11 1 85 0 0,0 1 1 0 0,21 0 0 0 0,-31 2-196 0 0,-1 0 0 0 0,1-1 0 0 0,-1 0 0 0 0,8-2 0 0 0,20-3 252 0 0,30 5 130 0 0,-17-3-384 0 0</inkml:trace>
  <inkml:trace contextRef="#ctx0" brushRef="#br0" timeOffset="1">537 144 8287 0 0,'0'0'639'0'0,"-1"-2"-415"0"0,-3-4 297 0 0,2 4 2055 0 0,2 2 898 0 0,0 29 3620 0 0,-2 11-4658 0 0,0-31-2486 0 0,1 0 0 0 0,-1-1 0 0 0,0 1 0 0 0,-1-1 0 0 0,-7 16 0 0 0,-22 35-393 0 0,7-21-2738 0 0,14-25 1493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31 192 7487 0 0,'0'2'340'0'0,"-9"103"1314"0"0,9-102-1210 0 0,0-3 90 0 0,0 0 40 0 0,0 0 8 0 0,0 0 76 0 0,0 0 306 0 0,0 0 129 0 0,0 0 26 0 0,0 0-53 0 0,0 0-251 0 0,0 0-116 0 0,-8-13 586 0 0,6 9-1228 0 0,0 1-1 0 0,0-1 1 0 0,1 0 0 0 0,-1 1 0 0 0,1-1 0 0 0,0 0-1 0 0,0 0 1 0 0,1 0 0 0 0,-1 0 0 0 0,1 0 0 0 0,-1 1-1 0 0,1-1 1 0 0,0 0 0 0 0,1 0 0 0 0,-1 0 0 0 0,1 0-1 0 0,0 0 1 0 0,0 0 0 0 0,0 0 0 0 0,0 1 0 0 0,1-1-1 0 0,-1 0 1 0 0,1 1 0 0 0,3-6 0 0 0,-1 4-135 0 0,0 0 0 0 0,0 1 0 0 0,0-1 1 0 0,0 1-1 0 0,1 0 0 0 0,-1 0 1 0 0,1 0-1 0 0,0 1 0 0 0,0 0 0 0 0,1 0 1 0 0,-1 0-1 0 0,0 0 0 0 0,1 1 0 0 0,0 0 1 0 0,8-2-1 0 0,14-1-21 0 0,-17 3 110 0 0,-9 1 85 0 0,-2 1 183 0 0,2-1 49 0 0,-2 1-313 0 0,1 0 0 0 0,-1 0 1 0 0,0 0-1 0 0,1 0 1 0 0,-1 0-1 0 0,1-1 1 0 0,-1 1-1 0 0,1 0 1 0 0,-1 0-1 0 0,1 0 1 0 0,-1 0-1 0 0,1 0 1 0 0,-1 0-1 0 0,1 0 1 0 0,-1 1-1 0 0,0-1 1 0 0,1 0-1 0 0,-1 0 1 0 0,1 0-1 0 0,-1 0 1 0 0,1 1-1 0 0,-1-1 1 0 0,0 0-1 0 0,1 0 1 0 0,-1 1-1 0 0,1-1 1 0 0,-1 0-1 0 0,0 0 1 0 0,1 1-1 0 0,-1-1 1 0 0,0 0-1 0 0,0 1 0 0 0,1-1 1 0 0,-1 1-1 0 0,1 2 107 0 0,0-1 1 0 0,0 0-1 0 0,0 1 0 0 0,0-1 0 0 0,0 1 0 0 0,-1-1 0 0 0,1 4 0 0 0,0 3 216 0 0,-1 0 0 0 0,0 0 0 0 0,-2 16 0 0 0,0-12-338 0 0,1-12 0 0 0,1-1 0 0 0,0 1 0 0 0,0-1 0 0 0,0 1 0 0 0,0-1 0 0 0,0 1 0 0 0,0-1 0 0 0,0 1 0 0 0,0-1 0 0 0,0 1 0 0 0,0-1 0 0 0,0 1 0 0 0,1-1 0 0 0,-1 1 0 0 0,0-1 0 0 0,0 1 0 0 0,0-1 0 0 0,0 0 0 0 0,1 1 0 0 0,0 0 0 0 0,0-1 0 0 0,-1 0 0 0 0,1 0 0 0 0,0 0 0 0 0,0 0 0 0 0,-1 0 0 0 0,1 0 0 0 0,0-1 0 0 0,0 1 0 0 0,-1 0 0 0 0,1 0 0 0 0,0 0 0 0 0,-1-1 0 0 0,1 1 0 0 0,0 0 0 0 0,-1-1 0 0 0,1 1 0 0 0,0-1 0 0 0,-1 1 0 0 0,1-1 0 0 0,-1 1 0 0 0,1-1 0 0 0,-1 1 0 0 0,1-1 0 0 0,-1 1 0 0 0,1-1 0 0 0,0-1 0 0 0,14-20 0 0 0,-14 21 0 0 0,89-119-1135 0 0,-90 120 1132 0 0,11-12-360 0 0,0 1 0 0 0,1 0 0 0 0,23-16 0 0 0,-33 25 314 0 0,0 1 0 0 0,0 0 1 0 0,0 0-1 0 0,0 0 0 0 0,0 1 1 0 0,0-1-1 0 0,3 0 0 0 0,2-1 27 0 0,-2 1-21 0 0,10 2 73 0 0,-12 2 0 0 0,-1-2-10 0 0,-1 0 77 0 0,7 27 1194 0 0,-5-3-889 0 0,-3-16-208 0 0,1 0-1 0 0,1-1 1 0 0,3 16 0 0 0,-4-23-175 0 0,4 13 155 0 0,-1-1 0 0 0,5 27-1 0 0,-3-15 505 0 0,1-10-2305 0 0,0-8-3712 0 0,2-2-1889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164 100 13303 0 0,'0'0'606'0'0,"0"0"-10"0"0,0 0-346 0 0,0 0-44 0 0,1-3 18 0 0,0-6-47 0 0,0 0 0 0 0,0-1 1 0 0,-1-9-1 0 0,1 14-18 0 0,-2 1 0 0 0,1-1 1 0 0,-1 1-1 0 0,1-1 0 0 0,-1 1 0 0 0,0-1 1 0 0,-1 1-1 0 0,-2-8 0 0 0,3 11 268 0 0,1 1-91 0 0,0 0-43 0 0,-13 0 235 0 0,7 1-541 0 0,0 0 0 0 0,0 0 0 0 0,1 0 0 0 0,-1 1 0 0 0,0 0 0 0 0,1 0 0 0 0,-1 1 0 0 0,1-1 0 0 0,0 1 1 0 0,0 0-1 0 0,0 1 0 0 0,0-1 0 0 0,-5 5 0 0 0,3 0 72 0 0,-1 0 0 0 0,1 0 0 0 0,0 0 0 0 0,0 1 0 0 0,1 0 0 0 0,-6 12 0 0 0,10-18 20 0 0,1 1 0 0 0,-1 0 1 0 0,1-1-1 0 0,0 1 0 0 0,0 0 0 0 0,0 0 0 0 0,1 0 0 0 0,-1 5 0 0 0,1-7 169 0 0,1 0 4 0 0,8 17 1162 0 0,-8-18-1104 0 0,1-1 2 0 0,2 0-216 0 0,-1-1-1 0 0,0 1 0 0 0,1-1 1 0 0,-1 0-1 0 0,0 0 1 0 0,0 0-1 0 0,3-2 0 0 0,0 0-48 0 0,-1-1-1 0 0,0 0 0 0 0,0 0 1 0 0,7-8-1 0 0,-10 11-14 0 0,-2 1-75 0 0,0 2-25 0 0,3 6-19 0 0,-2-5 55 0 0,0 0 0 0 0,0 0-1 0 0,-1 0 1 0 0,1 0-1 0 0,-1 0 1 0 0,0 6 0 0 0,0 5-107 0 0,0-13 35 0 0,1 2-462 0 0,0 1 0 0 0,0-1 0 0 0,-1 0 0 0 0,2 0 0 0 0,-1 0 0 0 0,2 3 0 0 0,-2-4-824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3223 0 0,'0'0'727'0'0,"0"0"1844"0"0,0 0 811 0 0,0 0 160 0 0,0 0-309 0 0,-2 2-1444 0 0,-6 6-1258 0 0,0 1-1 0 0,0 0 1 0 0,0 0-1 0 0,1 1 1 0 0,1-1-1 0 0,0 2 1 0 0,-9 17-1 0 0,-27 84-446 0 0,36-93 113 0 0,-35 126 343 0 0,-22 57-76 0 0,52-172-520 0 0,7-19-184 0 0,0 1 0 0 0,0-1-1 0 0,-2 0 1 0 0,1 0 0 0 0,-1-1-1 0 0,-1 0 1 0 0,-11 15 0 0 0,1-9-1509 0 0,-1 1-3490 0 0,2-4-1256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4:3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15 176 3823 0 0,'0'0'175'0'0,"1"-1"-8"0"0,5-2 718 0 0,-10 7 1420 0 0,-13 11 5243 0 0,17-17-7302 0 0,0 1-237 0 0,0 1 0 0 0,0-1 0 0 0,0 1 0 0 0,0 0-1 0 0,0-1 1 0 0,0 1 0 0 0,0-1 0 0 0,0 1 0 0 0,0 0 0 0 0,0-1-1 0 0,0 1 1 0 0,0-1 0 0 0,0 1 0 0 0,0 0 0 0 0,0-1-1 0 0,0 1 1 0 0,0-1 0 0 0,1 1 0 0 0,-1 0 0 0 0,0-1-1 0 0,1 1 1 0 0,-1-1-21 0 0,1 1 0 0 0,-1 0 0 0 0,1-1-1 0 0,-1 1 1 0 0,1 0 0 0 0,0-1 0 0 0,-1 1 0 0 0,1 0-1 0 0,-1 0 1 0 0,1 0 0 0 0,0 0 0 0 0,-1-1 0 0 0,1 1-1 0 0,0 0 1 0 0,-1 0 0 0 0,1 0 0 0 0,0 0 0 0 0,-1 1-1 0 0,1-1 1 0 0,0 0 0 0 0,-1 0 0 0 0,1 0 0 0 0,0 0-1 0 0,-1 1 1 0 0,1-1 0 0 0,-1 0 0 0 0,1 1 0 0 0,0-1-1 0 0,-1 0 1 0 0,1 1 0 0 0,-1-1 0 0 0,1 1 0 0 0,-1-1-1 0 0,1 1 1 0 0,-1-1 0 0 0,0 1 0 0 0,1-1 0 0 0,-1 1-1 0 0,1 0 1 0 0,1 4-27 0 0,1 0 0 0 0,-1 1 0 0 0,-1-1 0 0 0,1 0 0 0 0,-1 0 0 0 0,0 1 0 0 0,1 5 0 0 0,-2 1-14 0 0,0-2 58 0 0,0-6 125 0 0,0-4-106 0 0,0 1 0 0 0,0-1 1 0 0,-1 1-1 0 0,1-1 0 0 0,0 0 1 0 0,0 1-1 0 0,0-1 0 0 0,0 1 0 0 0,0-1 1 0 0,0 1-1 0 0,0-1 0 0 0,1 1 0 0 0,-1-1 1 0 0,0 0-1 0 0,0 1 0 0 0,0-1 0 0 0,0 1 1 0 0,0-1-1 0 0,1 0 0 0 0,-1 1 0 0 0,0-1 1 0 0,0 0-1 0 0,1 1 0 0 0,8-1 44 0 0,-7 1-58 0 0,-1-1 0 0 0,1 0 0 0 0,0 0 0 0 0,0 0 0 0 0,0-1 0 0 0,0 1 0 0 0,0 0 0 0 0,4-2 0 0 0,8-3 72 0 0,-10 4-15 0 0,8-9-55 0 0,-7 7 43 0 0,2 1-58 0 0,0 1-65 0 0,-5 1-20 0 0,-1 2 9 0 0,5 6 63 0 0,-1 2 16 0 0,-1 2 0 0 0,1-2 0 0 0,-1-1 11 0 0,-3-6 32 0 0,5 5-33 0 0,1 0-10 0 0,0 1 0 0 0,-1 1 0 0 0,-2 0 11 0 0,-4-10-4 0 0,0 1 0 0 0,1-1-1 0 0,-1 1 1 0 0,0-1 0 0 0,0 0 0 0 0,1 1 0 0 0,-1-1-1 0 0,0 0 1 0 0,0 1 0 0 0,1-1 0 0 0,-1 0 0 0 0,0 1 0 0 0,1-1-1 0 0,-1 0 1 0 0,0 0 0 0 0,1 1 0 0 0,-1-1 0 0 0,1 0-1 0 0,-1 0 1 0 0,0 0 0 0 0,1 0 0 0 0,-1 1 0 0 0,1-1-1 0 0,-1 0 1 0 0,0 0 0 0 0,1 0 0 0 0,-1 0 0 0 0,1 0 0 0 0,-1 0-1 0 0,1 0 1 0 0,-1 0 0 0 0,1 0 0 0 0,-1 0 0 0 0,0-1-1 0 0,1 1 1 0 0,0 0 0 0 0,14-8 192 0 0,-13 7-179 0 0,-1 0 106 0 0,1 0 2 0 0,19-22 396 0 0,-20 21-465 0 0,1 1-4 0 0,5-5-34 0 0,2 2 38 0 0,-7 3 106 0 0,0 0-117 0 0,0 0-1 0 0,-1 0 1 0 0,1-1-1 0 0,0 1 1 0 0,-1-1 0 0 0,1 1-1 0 0,-1-1 1 0 0,0 0-1 0 0,1 1 1 0 0,-1-1 0 0 0,0 0-1 0 0,0 0 1 0 0,0 0 0 0 0,0 0-1 0 0,-1 0 1 0 0,1 0-1 0 0,0-2 1 0 0,1-6 190 0 0,0 0 0 0 0,1-14-1 0 0,-2 9-22 0 0,1-18-91 0 0,-2 22-124 0 0,0 1 0 0 0,-1-1 0 0 0,0 1 0 0 0,0-1 0 0 0,0 1 0 0 0,1 9 0 0 0,0 1 0 0 0,0-1 0 0 0,0 0 0 0 0,0 1 0 0 0,0-1 0 0 0,0 1 0 0 0,0-1 0 0 0,0 0 0 0 0,-1 1 0 0 0,1-1 0 0 0,0 0 0 0 0,0 1 0 0 0,-1-1 0 0 0,1 1 0 0 0,0-1-1 0 0,-1 1 1 0 0,1-1 0 0 0,-1 1 0 0 0,1-1 0 0 0,-1 1 0 0 0,1-1 0 0 0,-1 0 0 0 0,-3-2-72 0 0,-11-18-7 0 0,13 19 79 0 0,1 1 0 0 0,1 1 0 0 0,-1-1 0 0 0,1 0 0 0 0,-1 1 0 0 0,1-1 0 0 0,-1 0 0 0 0,1 0 0 0 0,0 1 0 0 0,-1-1 0 0 0,1 0 0 0 0,0 0 0 0 0,-1 1 0 0 0,1-1 0 0 0,0 0 0 0 0,0 0 0 0 0,0 0 0 0 0,0-1 0 0 0,-1 0 0 0 0,0 1 0 0 0,1 0 0 0 0,0 0 0 0 0,-1 0 0 0 0,1 1 0 0 0,0-1 0 0 0,0 0 0 0 0,0 0 0 0 0,0 0 0 0 0,0 0 0 0 0,0 0 0 0 0,0 1 0 0 0,0-1 0 0 0,0 0 0 0 0,0 0 0 0 0,0 0 0 0 0,0 0 0 0 0,1 0 0 0 0,-1 0 0 0 0,0-2-13 0 0,0-1-19 0 0,8-8 13 0 0,14-8-349 0 0,-20 18 264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10 145 14423 0 0,'-1'0'70'0'0,"1"0"0"0"0,-1 0-1 0 0,1 0 1 0 0,-1-1 0 0 0,0 1-1 0 0,1 0 1 0 0,-1-1 0 0 0,1 1 0 0 0,-1 0-1 0 0,1-1 1 0 0,-1 1 0 0 0,1-1-1 0 0,0 1 1 0 0,-1-1 0 0 0,1 1-1 0 0,-1-1 1 0 0,1 1 0 0 0,0-1-1 0 0,-1 0 1 0 0,1 0-21 0 0,1 1-1 0 0,-1-1 1 0 0,0 1-1 0 0,0-1 1 0 0,1 0-1 0 0,-1 1 1 0 0,0-1-1 0 0,1 1 1 0 0,-1-1-1 0 0,0 1 0 0 0,1-1 1 0 0,-1 1-1 0 0,1-1 1 0 0,-1 1-1 0 0,1-1 1 0 0,-1 1-1 0 0,1-1 1 0 0,3-1 212 0 0,0-1 1 0 0,0 1-1 0 0,0 0 0 0 0,0 0 1 0 0,7-3-1 0 0,10-4 528 0 0,1-2-9 0 0,-1 1 1 0 0,38-11-1 0 0,49-8 1730 0 0,-64 18-1636 0 0,-16 4-574 0 0,0 2 0 0 0,48-2 0 0 0,13 7-3268 0 0,-70 1-2673 0 0,-2 2-1719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60 5983 0 0,'0'0'464'0'0,"0"2"-305"0"0,-1 19 2005 0 0,1-18 263 0 0,0-1 121 0 0,-5 34 2012 0 0,5-35-4040 0 0,0-1 33 0 0,0 0 114 0 0,0 0 49 0 0,0 0 10 0 0,1 2-57 0 0,2 1-558 0 0,0-1-1 0 0,0 1 0 0 0,0-1 0 0 0,0 0 0 0 0,0 0 0 0 0,1 0 0 0 0,-1 0 0 0 0,1-1 0 0 0,-1 1 0 0 0,1-1 0 0 0,0 0 0 0 0,-1 0 1 0 0,1 0-1 0 0,0-1 0 0 0,6 1 0 0 0,-7 0-97 0 0,2-2-11 0 0,11-6 71 0 0,-10 4-65 0 0,0 0 0 0 0,0 0 0 0 0,-1 0 0 0 0,0-1 1 0 0,1 0-1 0 0,-1 0 0 0 0,5-6 0 0 0,-8 9-19 0 0,-1-1-1 0 0,1 0 1 0 0,0 0 0 0 0,-1-1 0 0 0,0 1-1 0 0,1 0 1 0 0,-1 0 0 0 0,0-1-1 0 0,0 1 1 0 0,0 0 0 0 0,-1-1-1 0 0,1 1 1 0 0,-1-1 0 0 0,1 1-1 0 0,-1-1 1 0 0,0 1 0 0 0,0-1-1 0 0,0 0 1 0 0,0-3 0 0 0,-1-2-114 0 0,1 6 87 0 0,0 1 0 0 0,0-1 0 0 0,-1 0 0 0 0,1 1 0 0 0,-1-1 0 0 0,1 1 0 0 0,-1-1 0 0 0,1 1 0 0 0,-1-1 0 0 0,0 1 0 0 0,0-1 0 0 0,0 1 0 0 0,0 0 0 0 0,0-1 0 0 0,0 1 0 0 0,0 0 0 0 0,-2-2 0 0 0,0 1-102 0 0,0 0 0 0 0,0 0 1 0 0,0 0-1 0 0,0 0 0 0 0,-1 0 1 0 0,-3-1-1 0 0,2 1 24 0 0,0 0 1 0 0,0 0-1 0 0,0 1 1 0 0,-1 0-1 0 0,1 0 1 0 0,0 0-1 0 0,-1 1 0 0 0,1-1 1 0 0,0 1-1 0 0,-1 1 1 0 0,1-1-1 0 0,0 1 1 0 0,0 0-1 0 0,-1 0 1 0 0,1 0-1 0 0,0 1 0 0 0,0 0 1 0 0,0 0-1 0 0,0 0 1 0 0,-6 4-1 0 0,-5 5 219 0 0,0 0 0 0 0,0 2 0 0 0,1 0 0 0 0,0 0 0 0 0,-15 20 0 0 0,-49 69 1264 0 0,68-84-1089 0 0,0-1 0 0 0,1 2 1 0 0,1-1-1 0 0,-9 24 0 0 0,19-41-268 0 0,-1 0 1 0 0,0 0-1 0 0,0 0 0 0 0,1 0 0 0 0,-1 0 0 0 0,0 0 1 0 0,1 0-1 0 0,-1 0 0 0 0,1 0 0 0 0,0 0 1 0 0,-1 0-1 0 0,1 0 0 0 0,-1 0 0 0 0,1 0 0 0 0,0-1 1 0 0,0 1-1 0 0,0 0 0 0 0,-1-1 0 0 0,3 2 1 0 0,-3-2-3 0 0,3 2-10 0 0,0 0-1 0 0,0 0 1 0 0,0-1-1 0 0,0 1 1 0 0,0-1-1 0 0,0 0 1 0 0,1 0-1 0 0,-1 0 1 0 0,0 0-1 0 0,1 0 1 0 0,-1-1-1 0 0,0 0 1 0 0,1 0-1 0 0,4 0 1 0 0,8-1-439 0 0,30-7 0 0 0,-13 3-1138 0 0,5-2-5040 0 0,-19 2 523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14855 0 0,'0'0'680'0'0,"0"0"-10"0"0,0 0-354 0 0,0 0 101 0 0,0 0 95 0 0,-1 1 21 0 0,-20 14 259 0 0,0-2 0 0 0,0 0-1 0 0,-29 11 1 0 0,41-20-687 0 0,-11 7 54 0 0,0 0 0 0 0,1 1-1 0 0,-26 21 1 0 0,45-33-157 0 0,0 0 0 0 0,-1 1 0 0 0,1-1 0 0 0,-1 0 0 0 0,1 0 0 0 0,-1 1 0 0 0,1-1 0 0 0,0 1 0 0 0,-1-1 0 0 0,1 0 0 0 0,0 1 0 0 0,-1-1 0 0 0,1 1 0 0 0,0-1 0 0 0,0 1 0 0 0,-1-1 0 0 0,1 0 0 0 0,0 1 0 0 0,0-1 0 0 0,0 1 0 0 0,0-1-1 0 0,-1 1 1 0 0,1 0 0 0 0,0-1 0 0 0,0 1 0 0 0,0-1 0 0 0,0 1 0 0 0,6 5-8 0 0,-5-5 10 0 0,1 2-16 0 0,1-1 1 0 0,0 1-1 0 0,0-1 0 0 0,0 0 0 0 0,0 0 0 0 0,0 0 0 0 0,0 0 1 0 0,0-1-1 0 0,0 1 0 0 0,1-1 0 0 0,-1 0 0 0 0,1 0 1 0 0,-1 0-1 0 0,1 0 0 0 0,-1 0 0 0 0,5-1 0 0 0,0 1-24 0 0,1 1-1 0 0,-1 0 1 0 0,0 0 0 0 0,0 1-1 0 0,0 0 1 0 0,9 5-1 0 0,-15-7 42 0 0,1 1-1 0 0,-1-1 0 0 0,1 1 1 0 0,-1-1-1 0 0,0 1 0 0 0,1 0 1 0 0,-1 0-1 0 0,4 4 0 0 0,-6-4 10 0 0,1-1-1 0 0,0 1 0 0 0,0-1 1 0 0,-1 1-1 0 0,1-1 1 0 0,-1 1-1 0 0,0-1 0 0 0,1 1 1 0 0,-1 1-1 0 0,1 4 46 0 0,1-2 139 0 0,-2 0 1 0 0,1 0-1 0 0,0 0 0 0 0,-1 0 1 0 0,0 0-1 0 0,0 0 0 0 0,-1 0 0 0 0,1 0 1 0 0,-1-1-1 0 0,0 1 0 0 0,0 0 1 0 0,-1 0-1 0 0,-3 7 0 0 0,1-6 5 0 0,-1 0-1 0 0,1 0 1 0 0,-1-1-1 0 0,-1 0 1 0 0,1 0-1 0 0,-1 0 1 0 0,-9 5-1 0 0,-1 1-65 0 0,0-2 1 0 0,-24 11-1 0 0,36-17-146 0 0,0-1 1 0 0,-1 1-1 0 0,1 0 0 0 0,0 1 0 0 0,0-1 0 0 0,1 1 1 0 0,-1-1-1 0 0,1 1 0 0 0,0 0 0 0 0,0 0 1 0 0,-4 7-1 0 0,6-10-102 0 0,1-1-121 0 0,0 0-505 0 0,0 0-226 0 0,0 0-42 0 0,0 0-118 0 0,3 0-455 0 0,12-3-200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7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0,'0'0'528'0'0,"0"0"-116"0"0,0 0 778 0 0,2 0 378 0 0,59 12 3458 0 0,-24-1-2525 0 0,69 30 0 0 0,-90-33-1919 0 0,1 0 1 0 0,-1 1 0 0 0,0 1 0 0 0,-1 0 0 0 0,26 24 0 0 0,-34-27-395 0 0,-1 0 0 0 0,1 0 1 0 0,-2 1-1 0 0,1 0 0 0 0,-1 0 1 0 0,0 1-1 0 0,0-1 0 0 0,-1 1 1 0 0,-1 0-1 0 0,1 0 0 0 0,-1 0 0 0 0,3 19 1 0 0,-4-14-86 0 0,-1 1-1 0 0,0-1 1 0 0,-1 1 0 0 0,0-1 0 0 0,-2 1 0 0 0,1-1-1 0 0,-2 0 1 0 0,0 1 0 0 0,-1-1 0 0 0,0 0 0 0 0,-1-1-1 0 0,-8 17 1 0 0,3-10-109 0 0,-2-1-1 0 0,0-1 1 0 0,-1 1 0 0 0,-1-2-1 0 0,0 0 1 0 0,-1-1-1 0 0,-23 18 1 0 0,-52 40-773 0 0,70-55-1637 0 0,19-17 983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3:3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69 7167 0 0,'0'0'166'0'0,"0"0"20"0"0,-2-1 8 0 0,-3-3-126 0 0,-1 0 0 0 0,0 0 0 0 0,-1 1 0 0 0,-8-3 0 0 0,14 5 660 0 0,-12-4 3445 0 0,2-1-2157 0 0,8 5-1552 0 0,-3-1 796 0 0,-13 5-555 0 0,13-1-759 0 0,-11 5-250 0 0,11-4 294 0 0,-13 7 10 0 0,10-3 0 0 0,4 4 0 0 0,-3 20 0 0 0,7-25 0 0 0,1 7 0 0 0,2 0 0 0 0,0-1 0 0 0,2 5 0 0 0,-4-14 0 0 0,-2 15 0 0 0,1-1-1 0 0,1-12-8 0 0,-1 1 0 0 0,1 0 0 0 0,-1 0 0 0 0,0 0 0 0 0,-1-1 0 0 0,-2 8 0 0 0,-11 19-51 0 0,-16 25 993 0 0,-9 18-522 0 0,-14 42-1324 0 0,50-107 922 0 0,-3 11 595 0 0,7-19-508 0 0,1 0-1 0 0,7 11 30 0 0,-3-8-110 0 0,7 4 14 0 0,10 4-46 0 0,-17-12-70 0 0,-1 1-1 0 0,-1 0 0 0 0,1 1 1 0 0,0-1-1 0 0,0 1 1 0 0,-1-1-1 0 0,0 1 1 0 0,1 0-1 0 0,-1 0 1 0 0,0 1-1 0 0,-1-1 1 0 0,1 1-1 0 0,3 4 1 0 0,16 46-1279 0 0,-21-52 1208 0 0,5 12 68 0 0,2 7 117 0 0,-7-19 104 0 0,-1-2 14 0 0,0 0 6 0 0,9 20 731 0 0,-6-13-659 0 0,-2-5-183 0 0,1 1 0 0 0,-1 0 0 0 0,1-1 0 0 0,-1 1 0 0 0,1-1 1 0 0,0 1-1 0 0,0-1 0 0 0,0 0 0 0 0,0 0 0 0 0,0 0 0 0 0,1 0 0 0 0,-1 0 0 0 0,0 0 0 0 0,1-1 0 0 0,0 1 0 0 0,2 1 0 0 0,27 12 24 0 0,-28-12-64 0 0,-1-1 0 0 0,1-1 0 0 0,0 1 0 0 0,-1 0 0 0 0,9 1 0 0 0,-4-1 0 0 0,-3 0 0 0 0,1 0 0 0 0,-1-1 0 0 0,0 0 0 0 0,1 0 0 0 0,7 0 0 0 0,-10 0 0 0 0,4 1 0 0 0,-6-1 0 0 0,1 0 0 0 0,-1 0 0 0 0,1-1 0 0 0,0 1 0 0 0,0-1 0 0 0,-1 1 0 0 0,1-1 0 0 0,0 0 0 0 0,0 0 0 0 0,3 1 0 0 0,3-2 20 0 0,-6 1 76 0 0,0-1 3 0 0,55-10 932 0 0,-54 11-933 0 0,-3 0-2 0 0,0 0-5 0 0,2 0-32 0 0,22 5-49 0 0,-1 0-23 0 0,-21-5-51 0 0,0 0-3 0 0,19 3-245 0 0,-19-3 184 0 0,1 1 22 0 0,-1 0 101 0 0,0 0-15 0 0,0 0 1 0 0,0 0 0 0 0,0 0 0 0 0,0 0-1 0 0,0-1 1 0 0,0 1 0 0 0,1-1 0 0 0,-1 1-1 0 0,4-1 1 0 0,29-5 80 0 0,-31 4-23 0 0,-3 0-18 0 0,0 0-1 0 0,0 1 1 0 0,0-1 0 0 0,0 0 0 0 0,0 0 0 0 0,0 0-1 0 0,0 0 1 0 0,0 0 0 0 0,0 0 0 0 0,0 0-1 0 0,-1 0 1 0 0,1 0 0 0 0,0 0 0 0 0,0-2 0 0 0,4-4 86 0 0,20-9 642 0 0,-16 11-646 0 0,-8 5-72 0 0,0-1-1 0 0,0 1 0 0 0,0-1 1 0 0,1 1-1 0 0,-1-1 1 0 0,0 1-1 0 0,0 0 0 0 0,1 0 1 0 0,-1 0-1 0 0,0-1 1 0 0,3 2-1 0 0,6-3 85 0 0,-4 1-63 0 0,0-1-1 0 0,0 1 1 0 0,0 1 0 0 0,10-1-1 0 0,2 0-50 0 0,-14-1 0 0 0,0 0 0 0 0,34-2-270 0 0,-33 4 241 0 0,17-6-93 0 0,-16 4 119 0 0,-1 0 0 0 0,1 0 0 0 0,9-5 1 0 0,-13 6 2 0 0,0-1 0 0 0,-1 1 0 0 0,1-1 0 0 0,-1 1 0 0 0,1-1 0 0 0,-1 0 0 0 0,2-2 0 0 0,18-22 0 0 0,-6 10-7 0 0,17-20 89 0 0,-30 34-75 0 0,-1 0-1 0 0,1 1 1 0 0,0-1 0 0 0,-1 1-1 0 0,1 0 1 0 0,0 0 0 0 0,4-2-1 0 0,2-3 5 0 0,-8 6-7 0 0,0 0-2 0 0,0-1 0 0 0,1 1 0 0 0,-1 0 0 0 0,0 0 0 0 0,0-1 1 0 0,1 1-1 0 0,-1 0 0 0 0,0 0 0 0 0,0-1 0 0 0,1 1 0 0 0,-1 0 0 0 0,0 0 0 0 0,0 0 0 0 0,1 0 0 0 0,-1-1 0 0 0,0 1 1 0 0,1 0-1 0 0,-1 0 0 0 0,0 0 0 0 0,1 0 0 0 0,-1 0 0 0 0,0 0 0 0 0,1 0 0 0 0,19-3 8 0 0,-20 3-10 0 0,16-2 48 0 0,10 1-43 0 0,-18 1-33 0 0,1 0 0 0 0,-1 1 0 0 0,1 1 0 0 0,-1-1 0 0 0,11 4 0 0 0,-6-1-65 0 0,-11-4 2 0 0,-2 0-5 0 0,0 0 0 0 0,2 0 16 0 0,6-1 80 0 0,-6 1 78 0 0,0 0-36 0 0,-1 0 0 0 0,1-1 0 0 0,-1 1 0 0 0,1 0 0 0 0,-1-1 0 0 0,1 1 0 0 0,-1-1 0 0 0,0 0 0 0 0,1 1 0 0 0,-1-1 0 0 0,0 0 0 0 0,0 0 0 0 0,1 0 0 0 0,-1 0 0 0 0,0 0 0 0 0,2-2 0 0 0,-1 1 132 0 0,0-1 1 0 0,0 0-1 0 0,0 0 1 0 0,0 0-1 0 0,2-4 1 0 0,9-14 191 0 0,-6 3-619 0 0,-1 0-1 0 0,6-37 0 0 0,21-70 199 0 0,-26 102 50 0 0,2-12 69 0 0,-7 32-61 0 0,-2 2-4 0 0,1 0 0 0 0,-1 0 0 0 0,0 0-1 0 0,1 0 1 0 0,-1 0 0 0 0,0 0 0 0 0,0 0 0 0 0,0 0 0 0 0,0 0 0 0 0,0 0 0 0 0,0 0 0 0 0,0 0 0 0 0,0 0-1 0 0,0 0 1 0 0,0 0 0 0 0,-1-1 0 0 0,1-1-18 0 0,0 2 11 0 0,0 1 1 0 0,0-1-1 0 0,-1 0 0 0 0,1 0 1 0 0,0 0-1 0 0,-1 0 0 0 0,1 0 1 0 0,-1 0-1 0 0,1 1 0 0 0,-1-1 1 0 0,1 0-1 0 0,-1 0 0 0 0,0 1 1 0 0,1-1-1 0 0,-1 0 1 0 0,0 0-1 0 0,-7-9-89 0 0,5 5 47 0 0,-9-4 10 0 0,11 8 73 0 0,-1-1 1 0 0,1 1-1 0 0,-1-1 0 0 0,1 1 0 0 0,-1 0 0 0 0,0 0 1 0 0,1 0-1 0 0,-1 0 0 0 0,0 0 0 0 0,0 0 0 0 0,1 0 1 0 0,-1 1-1 0 0,0-1 0 0 0,0 1 0 0 0,0-1 0 0 0,0 1 1 0 0,0 0-1 0 0,0-1 0 0 0,-2 1 0 0 0,-2-1 94 0 0,1 0 0 0 0,-1-1 0 0 0,1 0 0 0 0,0 0 0 0 0,-8-5 0 0 0,11 6-124 0 0,0 0-8 0 0,0 0-1 0 0,0 0 0 0 0,0 0 0 0 0,1 0 0 0 0,-1 0 1 0 0,0 0-1 0 0,1-1 0 0 0,-1 1 0 0 0,1-1 0 0 0,-1 1 1 0 0,1-1-1 0 0,0 0 0 0 0,-1 0 0 0 0,-1-3 0 0 0,-6-8-213 0 0,-59-59-806 0 0,60 62 1144 0 0,0 1 1 0 0,0-1 0 0 0,-7-13-1 0 0,13 20-119 0 0,-10-11 0 0 0,-25-10 0 0 0,36 23 0 0 0,-1 0 0 0 0,-1 0 0 0 0,1-1 0 0 0,-1 1 0 0 0,1 0 0 0 0,-1 0 0 0 0,1 1 0 0 0,-1-1 0 0 0,-3 0 0 0 0,-21-8 0 0 0,23 8 24 0 0,0-1 1 0 0,0 1-1 0 0,0-1 0 0 0,0 1 0 0 0,-1 0 0 0 0,-5 0 0 0 0,5 1 0 0 0,1-1-1 0 0,-1 0 0 0 0,1 0 1 0 0,-1 0-1 0 0,-3-2 0 0 0,6 1-16 0 0,1 2-7 0 0,1-1 0 0 0,-1 1 0 0 0,1 0 1 0 0,-1-1-1 0 0,0 1 0 0 0,1 0 0 0 0,-1 0 0 0 0,1-1 0 0 0,-1 1 1 0 0,0 0-1 0 0,1 0 0 0 0,-1 0 0 0 0,0 0 0 0 0,1 0 1 0 0,-1 0-1 0 0,0 0 0 0 0,1 0 0 0 0,-1 0 0 0 0,0 0 0 0 0,1 0 1 0 0,-1 0-1 0 0,0 0 0 0 0,0 1 0 0 0,-16 0 0 0 0,14-1 0 0 0,1 0 0 0 0,-1 1 0 0 0,0-1 0 0 0,1 1 0 0 0,-1-1 0 0 0,0 1 0 0 0,-4 2 0 0 0,0 0 0 0 0,0-1 0 0 0,-19 9 0 0 0,-40 14 0 0 0,50-18 65 0 0,-1-2-1 0 0,-29 5 0 0 0,3 0 116 0 0,32-8-164 0 0,6-2 5 0 0,1 1 0 0 0,0 0-1 0 0,0 0 1 0 0,0 0-1 0 0,0 0 1 0 0,-6 4-1 0 0,-6 2-79 0 0,1 1 0 0 0,0 0 0 0 0,1 2-1 0 0,0 0 1 0 0,0 0 0 0 0,1 1 0 0 0,0 1-1 0 0,-13 16 1 0 0,14-16-215 0 0,-25 17 0 0 0,20-15 217 0 0,12-11-19 0 0,-22 7 151 0 0,18-5-3 0 0,6-4-7 0 0,-6 0-52 0 0,0 2-27 0 0,8-3-105 0 0,1 0-198 0 0,1 2-57 0 0,9 8-847 0 0,3 0-3508 0 0,0-3-1513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3:5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1 919 0 0,'-1'1'67'0'0,"-66"62"5457"0"0,45-47-4430 0 0,14-12-675 0 0,7-3 5 0 0,-2 0-238 0 0,0 0-1 0 0,0 0 0 0 0,0 0 0 0 0,0 0 0 0 0,0 0 0 0 0,0 1 0 0 0,-4 2 1 0 0,-1 1 835 0 0,4-3-773 0 0,0 0 0 0 0,0 0-1 0 0,0-1 1 0 0,0 1 0 0 0,-9 1 0 0 0,11-3 88 0 0,2 0-324 0 0,0 0 1 0 0,0 0 0 0 0,0 0 0 0 0,0 1 0 0 0,0-1 0 0 0,0 0 0 0 0,-1 0-1 0 0,1 0 1 0 0,0 0 0 0 0,0 0 0 0 0,0 0 0 0 0,0 0 0 0 0,0 0-1 0 0,-1 0 1 0 0,1 0 0 0 0,0 1 0 0 0,0-1 0 0 0,0 0 0 0 0,0 0-1 0 0,-1 0 1 0 0,1 0 0 0 0,0 0 0 0 0,0 0 0 0 0,0 0 0 0 0,0 0-1 0 0,0 0 1 0 0,-1 0 0 0 0,1 0 0 0 0,0-1 0 0 0,0 1 0 0 0,0 0 0 0 0,0 0-1 0 0,-1 0 1 0 0,1 0 0 0 0,0 0 0 0 0,0 0 0 0 0,0 0 0 0 0,-10 0 1890 0 0,10 0-1819 0 0,0 0-1 0 0,-1 1 0 0 0,1-1 1 0 0,0 0-1 0 0,-1 1 0 0 0,1-1 1 0 0,0 1-1 0 0,0-1 0 0 0,-1 0 1 0 0,1 1-1 0 0,0-1 0 0 0,0 1 1 0 0,0-1-1 0 0,0 1 0 0 0,0-1 1 0 0,0 1-1 0 0,0-1 0 0 0,0 1 1 0 0,0-1-1 0 0,0 1 0 0 0,0-1 1 0 0,0 1-1 0 0,0-1 1 0 0,0 0-1 0 0,0 1 0 0 0,0-1 1 0 0,1 1-1 0 0,1 13-59 0 0,1 1 29 0 0,-1 7 97 0 0,-2-19-109 0 0,0-1 79 0 0,0-2-7 0 0,-2 25 1771 0 0,2-23-1825 0 0,0 0-4 0 0,1 10-45 0 0,1 1-10 0 0,14 62 64 0 0,-13-61-64 0 0,2-2 0 0 0,0 0 0 0 0,-2 1 0 0 0,-2 1 16 0 0,6 27 305 0 0,-4-29-220 0 0,4 36-19 0 0,-7-44-82 0 0,4 17 0 0 0,6 15 0 0 0,-5-9 0 0 0,4 12 54 0 0,-4-24-47 0 0,10 16 71 0 0,-8-19-35 0 0,6 4-32 0 0,-6 1-12 0 0,-7-17 1 0 0,2 6-2 0 0,0-3-6 0 0,-2 0 1 0 0,1 0-1 0 0,0 0 0 0 0,0 0 0 0 0,-1 1 1 0 0,0-1-1 0 0,0 0 0 0 0,0 3 0 0 0,2 77 23 0 0,-5 12 305 0 0,0-22-271 0 0,3-40-49 0 0,-7 10 228 0 0,-3 11 138 0 0,4-18-440 0 0,-9 76 74 0 0,15-107-8 0 0,-1 0-1 0 0,1 0 0 0 0,-1 0 1 0 0,-1 0-1 0 0,1 0 1 0 0,-5 9-1 0 0,-7 22-48 0 0,11-27 48 0 0,-11 27 7 0 0,2-13 2 0 0,-8 19-17 0 0,17-38-63 0 0,0 4 5 0 0,-2 20-62 0 0,2-21 234 0 0,1 1 1 0 0,-1-1-1 0 0,-3 9 0 0 0,1-6-26 0 0,-2 7 23 0 0,3-12-81 0 0,-6 5 9 0 0,-4 9 75 0 0,8-12-28 0 0,1 1 0 0 0,-1-1 0 0 0,0-1 1 0 0,-1 1-1 0 0,-6 6 0 0 0,6-6 27 0 0,-11 11 93 0 0,16-16-125 0 0,0 0 8 0 0,-1-1-16 0 0,-1 1 12 0 0,-3 14-37 0 0,3-4-31 0 0,0 0 0 0 0,2-1 0 0 0,0 1 0 0 0,-2 3 12 0 0,1-12 23 0 0,1 0 15 0 0,0-1 53 0 0,1-2 1 0 0,-1 1 1 0 0,-3 5 6 0 0,3-4 1 0 0,1-2 0 0 0,0 1-7 0 0,-1 6-27 0 0,0-3-24 0 0,-4 3-43 0 0,1 3-11 0 0,1-2-11 0 0,2-5-31 0 0,-2 5 31 0 0,2-1 22 0 0,0-3 7 0 0,2 22-15 0 0,-1-24-1 0 0,0-1-3 0 0,0-1 1 0 0,0 1-1 0 0,0 0 0 0 0,0-1 1 0 0,0 1-1 0 0,0-1 1 0 0,0 1-1 0 0,0 0 0 0 0,0-1 1 0 0,0 1-1 0 0,0-1 1 0 0,0 1-1 0 0,-1-1 0 0 0,1 1 1 0 0,0 0-1 0 0,0-1 1 0 0,-1 1-1 0 0,1-1 1 0 0,0 1-1 0 0,-1-1 0 0 0,1 0 1 0 0,-1 1-1 0 0,1 0-3 0 0,0 0-1 0 0,1 0 0 0 0,-1 0 1 0 0,1-1-1 0 0,-1 1 0 0 0,1 0 1 0 0,-1-1-1 0 0,1 1 1 0 0,-1 0-1 0 0,1-1 0 0 0,-1 1 1 0 0,3 0-1 0 0,0 2-10 0 0,-3-3-6 0 0,3 18-18 0 0,-3-17 36 0 0,0 0 0 0 0,0 0 0 0 0,0 0 0 0 0,0 0 0 0 0,0 0 0 0 0,0 0 0 0 0,1 0 0 0 0,-1 0 0 0 0,0 0 0 0 0,1 0 0 0 0,-1 0-1 0 0,1 0 1 0 0,-1 0 0 0 0,1 0 0 0 0,-1 0 0 0 0,2 0 0 0 0,0 2 2 0 0,-2-2 1 0 0,6 12 0 0 0,-2-11 0 0 0,10 16 0 0 0,5 9-53 0 0,-14-19 31 0 0,4 1-20 0 0,1-1 31 0 0,1-2 11 0 0,0 1 0 0 0,-3 1 0 0 0,0-2-20 0 0,-3-2-115 0 0,-4-3 129 0 0,8 11-212 0 0,-7-9 176 0 0,2 4 42 0 0,-2-4 42 0 0,0 3-18 0 0,0-3 30 0 0,7 3-41 0 0,3 7-13 0 0,-10-9 0 0 0,-1 0 0 0 0,5 5 0 0 0,-2 2 0 0 0,3 12 0 0 0,2-1 0 0 0,0 0 0 0 0,-2-12 0 0 0,0 0 0 0 0,4 4-15 0 0,-10-10-21 0 0,0 4-16 0 0,17 26 16 0 0,-16-31-6 0 0,3 4 15 0 0,-3-5-53 0 0,-2-2-11 0 0,0 2 33 0 0,6 10 47 0 0,-5-9 11 0 0,1 13 0 0 0,-1-6 12 0 0,-2-2 47 0 0,1-6 6 0 0,-1-1-12 0 0,0 7-42 0 0,0-1-8 0 0,-1-2 24 0 0,-2-4-4 0 0,-8 16-23 0 0,11-16-54 0 0,1-1-17 0 0,0 0-1 0 0,0 0-4 0 0,0 0-16 0 0,0 0-4 0 0,0 0 0 0 0,0 0 3 0 0,0 0 10 0 0,-1 1 16 0 0,-5 4 54 0 0,1 1 25 0 0,-20 21 243 0 0,5-7 142 0 0,19-19-333 0 0,1-1 0 0 0,-1 2-11 0 0,-7 11 15 0 0,7-12-25 0 0,-17 15-7 0 0,3-4 40 0 0,13-11-12 0 0,2-1 28 0 0,0 0 4 0 0,-1 2-16 0 0,-4 5-64 0 0,0 1-5 0 0,3-5 42 0 0,-3 2 12 0 0,3-4 5 0 0,2-1 0 0 0,0 0-12 0 0,0 0-124 0 0,0 0 17 0 0,0 0 112 0 0,0 0 6 0 0,0 0-5 0 0,0 0 0 0 0,0 0 0 0 0,0 0 9 0 0,0 0 39 0 0,0 0 16 0 0,0 0 7 0 0,0 0-6 0 0,0 0-26 0 0,0 0-8 0 0,0 0-6 0 0,0 0-5 0 0,0 0-16 0 0,0 0 1 0 0,0 0 17 0 0,0 0-17 0 0,0 0-5 0 0,0 2-11 0 0,-2 6-42 0 0,0 0-11 0 0,1 3 0 0 0,0 0 0 0 0,6-3 0 0 0,1 1 0 0 0,1 0 0 0 0,1-1 0 0 0,1 1 0 0 0,-2 1 0 0 0,1-2 0 0 0,-1-1-15 0 0,-4-4-43 0 0,5 3 43 0 0,1-1 3 0 0,-6-3-36 0 0,31 27-111 0 0,-30-26 117 0 0,8 9 5 0 0,-10-11 14 0 0,14 7 8 0 0,-6-3 3 0 0,27 16-120 0 0,-28-16 132 0 0,-1 4 11 0 0,-6-6 6 0 0,-1-1 6 0 0,4 16-10 0 0,-2-9-13 0 0,-2-5 0 0 0,0-1 0 0 0,0 1 0 0 0,0 0 0 0 0,-1 0 0 0 0,1 0 0 0 0,-1 0 0 0 0,0 0 0 0 0,-1 5 0 0 0,4 54-16 0 0,-3-29-155 0 0,-4 106-26 0 0,4-101 144 0 0,2-13 31 0 0,-2-19-8 0 0,4 22-190 0 0,4 10 49 0 0,-2-14 163 0 0,-4-14-13 0 0,0 0 0 0 0,0 0 0 0 0,-1 1 1 0 0,-1-1-1 0 0,-1 16 0 0 0,-1 6-8 0 0,-8 42 0 0 0,-18 47 260 0 0,24-102-71 0 0,4-18-96 0 0,-1 0 0 0 0,-6 41 0 0 0,5-24-85 0 0,-2-1-35 0 0,2-8 53 0 0,-2 11 3 0 0,0-1 0 0 0,1 1 0 0 0,-3 13 0 0 0,3-11 0 0 0,-3 0 80 0 0,4-15-69 0 0,2-4 31 0 0,-1 6-20 0 0,1 2 6 0 0,-1 0-76 0 0,0 0 33 0 0,-2 0 4 0 0,1 1-42 0 0,0-1 10 0 0,0 1 75 0 0,0 14-54 0 0,3-8-577 0 0,-1-17 674 0 0,-1 11-6 0 0,0-2-69 0 0,-2 24-28 0 0,3-24 21 0 0,-2 4 139 0 0,-15 39 91 0 0,16-50-170 0 0,0 4-42 0 0,-2 3-11 0 0,3 0 0 0 0,-1-8-117 0 0,1 0-1 0 0,0-1 1 0 0,0 1-1 0 0,0 0 1 0 0,0-1 0 0 0,0 1-1 0 0,0 0 1 0 0,1-1-1 0 0,-1 1 1 0 0,1-1-1 0 0,0 1 1 0 0,0-1 0 0 0,1 4-1 0 0,-1-5 34 0 0,0 0-1 0 0,0 0 1 0 0,0 0-1 0 0,0-1 0 0 0,1 1 1 0 0,-1 0-1 0 0,0-1 1 0 0,0 1-1 0 0,0-1 1 0 0,0 1-1 0 0,1-1 1 0 0,-1 1-1 0 0,0-1 1 0 0,1 0-1 0 0,-1 0 0 0 0,0 0 1 0 0,0 0-1 0 0,1 0 1 0 0,-1 0-1 0 0,0 0 1 0 0,3 0-1 0 0,2-1-239 0 0,0 1 0 0 0,1-1 0 0 0,-1-1 0 0 0,0 1 0 0 0,0-1 0 0 0,1 0 0 0 0,-2-1 0 0 0,8-3 0 0 0,9-10-4570 0 0,-5-3-752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1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0,'18'87'3360'0'0,"-1"-26"5163"0"0,30 76 0 0 0,-17-69-6169 0 0,-16-32-2595 0 0,-8-21-106 0 0,0 0 0 0 0,15 24-1 0 0,-20-37-337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8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2347 161 5959 0 0,'0'0'267'0'0,"0"0"0"0"0,0 0-122 0 0,0 0 120 0 0,0 0 73 0 0,0 0 12 0 0,0 0-34 0 0,0 0-150 0 0,0 0-64 0 0,0 0-7 0 0,0 0-35 0 0,2-1-104 0 0,2-2 87 0 0,0 0-1 0 0,-1 0 1 0 0,1 0-1 0 0,-1-1 1 0 0,0 1 0 0 0,0-1-1 0 0,0 0 1 0 0,3-6-1 0 0,14-16 1478 0 0,-13 5 1774 0 0,-7 19-795 0 0,-1 3-2494 0 0,-2 0 9 0 0,-9-4-100 0 0,12 2 80 0 0,0 1 0 0 0,0 0 0 0 0,0 0 0 0 0,-1 0 0 0 0,1 0 0 0 0,0 0 0 0 0,0 0 0 0 0,-1 0 0 0 0,1 0 0 0 0,0 0 0 0 0,0 0 0 0 0,-1 0 0 0 0,1 1 0 0 0,0-1 0 0 0,0 0 0 0 0,0 0 0 0 0,-1 0 0 0 0,1 0 0 0 0,0 0 0 0 0,0 0 0 0 0,0 0 0 0 0,-1 0 0 0 0,1 1 0 0 0,0-1 0 0 0,0 0 0 0 0,0 0 0 0 0,0 0 0 0 0,-1 0 0 0 0,1 1 0 0 0,0-1 0 0 0,0 0 0 0 0,0 1 0 0 0,-7 4-176 0 0,-4-1 45 0 0,10-3 112 0 0,-1 0 0 0 0,0 0 0 0 0,0 0 0 0 0,1 0 0 0 0,-1-1 0 0 0,0 1 0 0 0,0-1-1 0 0,0 1 1 0 0,0-1 0 0 0,0 0 0 0 0,0 0 0 0 0,0 0 0 0 0,-3 0 0 0 0,-5-4 9 0 0,1 1 59 0 0,1 0 0 0 0,-1 0 0 0 0,-10-1 0 0 0,15 3 6 0 0,0 0 0 0 0,0 0 0 0 0,0 0-1 0 0,-7-4 1 0 0,7 4-16 0 0,0 0 0 0 0,0 0-1 0 0,0 0 1 0 0,0 0 0 0 0,0 1-1 0 0,0-1 1 0 0,0 1 0 0 0,-1 0-1 0 0,1 1 1 0 0,0-1-1 0 0,0 0 1 0 0,-7 3 0 0 0,-4-1 33 0 0,-41 11 243 0 0,-11-2 75 0 0,61-11-338 0 0,1 1 0 0 0,0 0 0 0 0,0 1-1 0 0,0-1 1 0 0,1 1 0 0 0,-1 0 0 0 0,0 0-1 0 0,-8 5 1 0 0,8-4-7 0 0,0 0 1 0 0,0-1-1 0 0,0 0 0 0 0,0 0 0 0 0,0 0 1 0 0,-10 2-1 0 0,-124 9 154 0 0,127-13-192 0 0,4 0 2 0 0,-1 1 0 0 0,0 0 0 0 0,-13 3 1 0 0,15-3 24 0 0,0 0-1 0 0,-1 0 1 0 0,1-1 0 0 0,-1 0 0 0 0,1 0 0 0 0,-10-1 0 0 0,9 0 18 0 0,-1 0-1 0 0,1 1 1 0 0,0 0 0 0 0,-14 2 0 0 0,-122 36 316 0 0,112-29-374 0 0,-47 17-277 0 0,65-22 263 0 0,1 0 0 0 0,-1 0 0 0 0,0-1 0 0 0,0-1-1 0 0,0-1 1 0 0,-16 0 0 0 0,-9 3-37 0 0,26-2 65 0 0,-27 0-1 0 0,-45 3 10 0 0,62-4 91 0 0,0 1 0 0 0,1 1 0 0 0,0 1 0 0 0,0 0 0 0 0,0 2-1 0 0,0 1 1 0 0,1 1 0 0 0,-29 14 0 0 0,-15 10-86 0 0,-89 38 19 0 0,123-57-147 0 0,15-6-25 0 0,-1 0 0 0 0,-16 3 0 0 0,4-1 148 0 0,0 1 0 0 0,1 1 0 0 0,0 1 0 0 0,0 2 0 0 0,2 1 0 0 0,0 1 0 0 0,-28 23 0 0 0,-45 48-11 0 0,99-87 0 0 0,-35 35-52 0 0,1 1-1 0 0,-29 42 1 0 0,47-55 16 0 0,9-11 10 0 0,-1-2 0 0 0,-13 16-1 0 0,9-13 27 0 0,11-8 0 0 0,0-1 0 0 0,-1 1 11 0 0,-5 17 45 0 0,7-21-55 0 0,-4 19 12 0 0,5 1-14 0 0,-2-18 7 0 0,1 1-1 0 0,0-1 0 0 0,0 1 1 0 0,0-1-1 0 0,0 1 1 0 0,0-1-1 0 0,1 1 0 0 0,0-1 1 0 0,0 1-1 0 0,0-1 0 0 0,3 6 1 0 0,1 6-7 0 0,-2-2-3 0 0,-2-7-3 0 0,0 1-1 0 0,1-1 0 0 0,0 0 1 0 0,0 0-1 0 0,0 0 0 0 0,1-1 1 0 0,5 10-1 0 0,-1-4-131 0 0,10 22 1 0 0,4 8-304 0 0,-12-25 259 0 0,-7-12 140 0 0,0 1 0 0 0,1-1 0 0 0,0 0-1 0 0,0 0 1 0 0,0 0 0 0 0,0 0 0 0 0,1 0-1 0 0,6 4 1 0 0,11 11-64 0 0,29 22 0 0 0,-47-38 104 0 0,1-1 0 0 0,0 1 1 0 0,-1-1-1 0 0,1 0 0 0 0,0 0 1 0 0,0 0-1 0 0,0-1 0 0 0,5 2 1 0 0,3 1 26 0 0,3 1 118 0 0,-1 1 0 0 0,1 1 0 0 0,-1 0 0 0 0,-1 1 0 0 0,1 0 0 0 0,19 18 0 0 0,-21-17-64 0 0,-1 0-1 0 0,2 0 0 0 0,-1-2 1 0 0,1 1-1 0 0,0-1 0 0 0,19 6 1 0 0,89 24 119 0 0,-53-18-128 0 0,6 1-69 0 0,1-3 0 0 0,1-3 0 0 0,112 5 0 0 0,13-23 63 0 0,-58-2 26 0 0,-85 6 42 0 0,0 2 0 0 0,-1 2 0 0 0,92 20 0 0 0,-97-10-101 0 0,266 55-113 0 0,-270-64-4 0 0,1-3 0 0 0,-1-1 0 0 0,55-7 0 0 0,-55 3 55 0 0,28-8 19 0 0,-49 7 14 0 0,34-2 0 0 0,-23 3 38 0 0,-21 2 17 0 0,-1 0 0 0 0,33 3 0 0 0,-2 4 65 0 0,-1 3 0 0 0,0 1 0 0 0,0 3 0 0 0,77 32 0 0 0,-91-32-126 0 0,1 0 0 0 0,0-2-1 0 0,42 8 1 0 0,-51-15-60 0 0,-1-1 0 0 0,0-1 0 0 0,1-1 0 0 0,-1 0-1 0 0,42-6 1 0 0,114-30-191 0 0,-59 10 256 0 0,-100 22 22 0 0,-1 1-1 0 0,1 1 1 0 0,0 1 0 0 0,-1 1-1 0 0,1 0 1 0 0,19 5-1 0 0,36 2 28 0 0,-6-3-50 0 0,-21-1-68 0 0,0-2 0 0 0,93-8 0 0 0,105-35-524 0 0,-139 22 498 0 0,217-19 615 0 0,-162 33-251 0 0,-10 2-412 0 0,36-16-447 0 0,-166 15 517 0 0,125-20-332 0 0,-107 15 298 0 0,65-23-1 0 0,-29 2-109 0 0,-2-2 0 0 0,89-54 0 0 0,25-21 459 0 0,-181 103-183 0 0,-4 2-10 0 0,1 0-1 0 0,-1-1 1 0 0,1 0-1 0 0,-1 0 1 0 0,5-6-1 0 0,18-21 86 0 0,-25 29-132 0 0,1 0 1 0 0,-1-1-1 0 0,0 1 1 0 0,1 0-1 0 0,-1-1 1 0 0,0 1-1 0 0,0-1 1 0 0,0 0-1 0 0,0 1 1 0 0,0-1-1 0 0,0 0 1 0 0,-1 0-1 0 0,2-2 1 0 0,1-4 26 0 0,1 0-17 0 0,-1 0 0 0 0,1 0 0 0 0,-1-1 0 0 0,-1 0 0 0 0,0 1 0 0 0,0-1 0 0 0,-1 0 0 0 0,0 0 0 0 0,0 0 0 0 0,-1 0 0 0 0,0-9 0 0 0,-3-9 31 0 0,-1 1 1 0 0,-9-38-1 0 0,9 49 52 0 0,0 1-1 0 0,0 0 1 0 0,-1 0-1 0 0,-1 0 1 0 0,-1 1-1 0 0,1 0 1 0 0,-2 0 0 0 0,0 1-1 0 0,-1 0 1 0 0,-11-13-1 0 0,-2 2 139 0 0,0 0-253 0 0,-1 1 0 0 0,-1 0 0 0 0,-1 2 0 0 0,-34-22 1 0 0,-4 5-94 0 0,-45-25 128 0 0,83 49 176 0 0,1 1 0 0 0,-2 1 0 0 0,0 1 0 0 0,0 1-1 0 0,-1 1 1 0 0,0 2 0 0 0,-33-4 0 0 0,-169-9 249 0 0,170 14-576 0 0,26 3 70 0 0,1-2 0 0 0,-40-9 1 0 0,22 4 32 0 0,-7-2 12 0 0,-3-4 54 0 0,-92-9 0 0 0,74 13-19 0 0,-82-5-182 0 0,62 8 32 0 0,-343-39-309 0 0,392 44 497 0 0,-17-3-15 0 0,-138-20 91 0 0,105 15-132 0 0,-72-5-179 0 0,32 4-22 0 0,75 6 175 0 0,-71-10-136 0 0,108 12 109 0 0,10 1 36 0 0,1 0 1 0 0,-1 0-1 0 0,-29-11 0 0 0,-110-60-135 0 0,127 59 205 0 0,-44-15 0 0 0,9 4 191 0 0,26 10 148 0 0,-52-14 0 0 0,74 27-227 0 0,0 1 1 0 0,-1 0-1 0 0,1 1 1 0 0,0 1-1 0 0,-1 0 1 0 0,-21 4-1 0 0,3-1 91 0 0,28-2-229 0 0,0 0 0 0 0,0 1 0 0 0,0 0 0 0 0,0 1 1 0 0,1-1-1 0 0,-8 5 0 0 0,-15 5-1 0 0,23-10-90 0 0,0 1 1 0 0,0 0-1 0 0,1 0 0 0 0,-1 0 0 0 0,1 1 1 0 0,0 0-1 0 0,0 0 0 0 0,-7 8 0 0 0,-34 43-919 0 0,37-43 830 0 0,6-8 43 0 0,-11 13-5784 0 0,13-15-184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8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6 580 455 0 0,'-6'-18'358'0'0,"6"15"258"0"0,0 0 0 0 0,0 0 0 0 0,1 0 1 0 0,-1 0-1 0 0,1 0 0 0 0,-1 0 1 0 0,2-3-1 0 0,9-21 3742 0 0,-2 11-5017 0 0,-3 7 680 0 0,3 2-21 0 0,6-5 0 0 0,-11 10 0 0 0,11-6 0 0 0,1 0 3 0 0,-15 7-1 0 0,0 1 1 0 0,0-1 0 0 0,0 1-1 0 0,0-1 1 0 0,0 1-1 0 0,0-1 1 0 0,0 1-1 0 0,0 0 1 0 0,0 0-1 0 0,0 0 1 0 0,0-1 0 0 0,2 1-1 0 0,16-2 36 0 0,10-3 200 0 0,-1-1 1 0 0,0-1 0 0 0,-1-2-1 0 0,1 0 1 0 0,39-22 0 0 0,259-153 216 0 0,-77 38-760 0 0,-167 104 185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08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5871 0 0,'0'0'132'0'0,"0"0"18"0"0,0 0 10 0 0,4-1-22 0 0,13-1-67 0 0,-13 2 146 0 0,-4 0 59 0 0,0 0 4 0 0,0 0-20 0 0,0 0-85 0 0,0 0-42 0 0,0 0-5 0 0,28-10 432 0 0,-13 6-324 0 0,0 0-1 0 0,0-1 1 0 0,25-13-1 0 0,45-29 317 0 0,-47 25-374 0 0,278-123-1226 0 0,-274 127-393 0 0,46-18-1878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4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8 384 2759 0 0,'0'0'9254'0'0,"1"2"-9101"0"0,2 10 159 0 0,-1 1 0 0 0,1 23 0 0 0,-3 25 507 0 0,0-55-595 0 0,1-4-215 0 0,5 12 519 0 0,-5-13 624 0 0,1 0-1093 0 0,5 4-35 0 0,-6-4 546 0 0,-6-12-442 0 0,0 3-61 0 0,-2-3 47 0 0,5 9-102 0 0,-12-12 90 0 0,13 13-34 0 0,1-1-4 0 0,2-7-51 0 0,1-5 153 0 0,0 1 0 0 0,9-23 0 0 0,-1 3 232 0 0,-3 8-250 0 0,1-1 0 0 0,1 1 0 0 0,1 1 0 0 0,23-36 0 0 0,-33 58 176 0 0,9 3 30 0 0,-8 0-294 0 0,1 0 1 0 0,-1 0-1 0 0,0 1 1 0 0,0-1 0 0 0,0 1-1 0 0,0-1 1 0 0,0 1 0 0 0,0 0-1 0 0,0 0 1 0 0,1 2 0 0 0,2 4 43 0 0,-1-1 1 0 0,0 1-1 0 0,4 14 1 0 0,-3-11-50 0 0,1 0-45 0 0,0-1-10 0 0,0-2 0 0 0,1 1 0 0 0,-1 0 0 0 0,1-2 0 0 0,0 0 0 0 0,-1 1 0 0 0,0-2 11 0 0,-5-6 10 0 0,-2 0 1 0 0,-8-4-12 0 0,0 3 9 0 0,7 1 442 0 0,-3-1-386 0 0,-1 1 0 0 0,1-1-1 0 0,-10-3 1 0 0,12 2-32 0 0,-1-6-33 0 0,2-3-22 0 0,3 5-15 0 0,1-6-42 0 0,5-3 41 0 0,-2-7 28 0 0,-5 18 0 0 0,6-14 0 0 0,1 4 86 0 0,0 0 0 0 0,1 0 0 0 0,0 1 0 0 0,1 0 0 0 0,17-19 0 0 0,-12 15 14 0 0,89-120 316 0 0,-102 136-416 0 0,4-6-20 0 0,-4 6-73 0 0,0 3-228 0 0,0 0 311 0 0,0 0 0 0 0,0 0 0 0 0,-1 0 0 0 0,1 1 0 0 0,-1-1 0 0 0,1 4 0 0 0,1 16 2 0 0,-1-12 33 0 0,0-1 0 0 0,1 1 0 0 0,0-1 0 0 0,5 18 0 0 0,5-5-12 0 0,-9-19-15 0 0,8 13 2 0 0,-8-14 0 0 0,1 0 0 0 0,7 6 0 0 0,1-2 0 0 0,0 0 0 0 0,3 4 0 0 0,-12-4 0 0 0,-2-3 0 0 0,2 1 17 0 0,1 8 27 0 0,0-2-41 0 0,0 2-3 0 0,1 0 0 0 0,-1 0 0 0 0,-1 1 0 0 0,0 0 0 0 0,0-3 11 0 0,-1-7 21 0 0,4 3-75 0 0,-5-4-32 0 0,2-2-42 0 0,6 0-12 0 0,-7 0-6 0 0,0-1-135 0 0,-1 0 132 0 0,0 0 1 0 0,1 1 0 0 0,-1-1 0 0 0,0 0 0 0 0,0 0 0 0 0,0 0 0 0 0,0 0 0 0 0,0 0 0 0 0,0 0 0 0 0,0 0 0 0 0,0 0 0 0 0,0 0 0 0 0,1-2 0 0 0,4-11-994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5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1 650 2303 0 0,'0'0'102'0'0,"0"0"239"0"0,0 0 923 0 0,0 0 400 0 0,0 0 85 0 0,0 0-190 0 0,0 0-846 0 0,0 0-370 0 0,0 0-78 0 0,0 0-2 0 0,0 0 29 0 0,0 0 17 0 0,0 0 3 0 0,7 8 536 0 0,-6-6-1262 0 0,1 0 866 0 0,-1-1 0 0 0,0 1 0 0 0,0-1 0 0 0,0 1-1 0 0,0-1 1 0 0,0 1 0 0 0,0-1 0 0 0,0 1-1 0 0,0 2 1 0 0,-1-2-220 0 0,0-2-14 0 0,0 0-190 0 0,0 1 0 0 0,0-1 0 0 0,0 1 0 0 0,0-1 0 0 0,0 1 0 0 0,0-1 1 0 0,0 1-1 0 0,0 0 0 0 0,0-1 0 0 0,0 1 0 0 0,0-1 0 0 0,0 1 0 0 0,0-1 1 0 0,1 1-1 0 0,-1-1 0 0 0,0 1 0 0 0,1 0 0 0 0,1 1-13 0 0,14 10 44 0 0,-13-11 72 0 0,1 1 1 0 0,0-1 0 0 0,-1 0 0 0 0,1 0-1 0 0,0 0 1 0 0,0 0 0 0 0,-1-1-1 0 0,1 1 1 0 0,0-1 0 0 0,0 0 0 0 0,0 0-1 0 0,6-2 1 0 0,5 0-141 0 0,-1-1 0 0 0,14-4 0 0 0,16-9-168 0 0,45-22 1 0 0,-46 18 364 0 0,-2 0-83 0 0,-19 9-60 0 0,23-8-1 0 0,16-5-400 0 0,107-63 0 0 0,-151 78 270 0 0,41-26-574 0 0,-1-3 1 0 0,99-85 0 0 0,58-51-2058 0 0,-183 154 1832 0 0,1 1 0 0 0,34-15 0 0 0,-39 22 97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7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23239 0 0,'0'0'2064'0'0,"0"0"-1648"0"0,0 0-336 0 0,0 0-80 0 0,0 0 96 0 0,0 0 0 0 0,14 11 0 0 0,-14-11 0 0 0,0 0-24 0 0,0 0 0 0 0,0 0 0 0 0,0 0 0 0 0,13-2-704 0 0,-13 2-136 0 0,14 5-32 0 0,1-4-5784 0 0,1 1-1152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0:59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13359 0 0,'0'0'1184'0'0,"0"0"-944"0"0,0 0-240 0 0,0 0 0 0 0,0 0 2024 0 0,0 0 360 0 0,-7 8 72 0 0,7-8 8 0 0,0 0-2016 0 0,0 0-448 0 0,-5 9 0 0 0,5-9-6560 0 0,0 0-1304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1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0,'0'0'0'0'0,"0"0"0"0"0,0 0 0 0 0,0 0 0 0 0,0 0 448 0 0,0 0 56 0 0,0 0 8 0 0,0 0-1232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1:1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1 599 0 0,'0'0'0'0'0,"0"0"0"0"0,0 0 0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5:0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15 455 0 0,'0'0'2084'0'0,"9"-8"4010"0"0,-1 1-1009 0 0,-8 9-4956 0 0,4 8-11 0 0,1 2-54 0 0,-2-4-111 0 0,-1 0 1 0 0,1-1 0 0 0,-1 1-1 0 0,-1 0 1 0 0,2 15 0 0 0,-1-8-106 0 0,-2-13 80 0 0,0 0 12 0 0,0 0 102 0 0,0 1 0 0 0,0-1 0 0 0,0 0-1 0 0,0 1 1 0 0,1-1 0 0 0,-1 0 0 0 0,0 0 0 0 0,1 1-1 0 0,0-1 1 0 0,0 0 0 0 0,0 0 0 0 0,0 0 0 0 0,0 0-1 0 0,0 0 1 0 0,2 3 0 0 0,0-1-75 0 0,-2-2 109 0 0,11 19 290 0 0,-7-15-203 0 0,-2 1-76 0 0,1 6 151 0 0,10 25 323 0 0,-12-36-503 0 0,-1 0 0 0 0,0 0 0 0 0,1 0 0 0 0,0 0 0 0 0,-1-1 0 0 0,1 1 0 0 0,3 2 0 0 0,0 0 43 0 0,-4-3-13 0 0,1 0 0 0 0,8 4-1 0 0,17 9 110 0 0,6 8 23 0 0,-25-17-126 0 0,0 0-1 0 0,-1 1 0 0 0,0 0 1 0 0,0 0-1 0 0,-1 1 0 0 0,1 0 1 0 0,-2 0-1 0 0,8 11 0 0 0,-12-16-49 0 0,-1-2-23 0 0,0 1 0 0 0,0 0 1 0 0,1-1-1 0 0,-1 1 0 0 0,0-1 1 0 0,1 1-1 0 0,-1 0 0 0 0,0-1 0 0 0,1 1 1 0 0,-1-1-1 0 0,1 1 0 0 0,-1-1 0 0 0,1 1 1 0 0,-1-1-1 0 0,2 1 0 0 0,8 6 66 0 0,1-1-6 0 0,-7-6-2 0 0,0 1 0 0 0,-1-1-1 0 0,1 0 1 0 0,-1 0 0 0 0,1 0-1 0 0,0-1 1 0 0,-1 1 0 0 0,1-1-1 0 0,0 0 1 0 0,-1 0 0 0 0,7-2-1 0 0,2-2 156 0 0,0 1 0 0 0,16-4 0 0 0,-27 8-229 0 0,3 0 38 0 0,10 0-33 0 0,-11 0-10 0 0,-1-1 0 0 0,1 1 0 0 0,-1 0 0 0 0,1 1 0 0 0,-1-1 0 0 0,1 0 0 0 0,-1 1 1 0 0,1-1-1 0 0,-1 1 0 0 0,1 0 0 0 0,-1 0 0 0 0,3 1 0 0 0,3 2-11 0 0,-4-2-2 0 0,0 0 0 0 0,1 1 0 0 0,-1-1 0 0 0,0 1 0 0 0,0 0 1 0 0,0 0-1 0 0,-1 0 0 0 0,1 0 0 0 0,-1 1 0 0 0,6 6 0 0 0,19 21-43 0 0,-26-28 56 0 0,-2-2 0 0 0,1-1 0 0 0,0 1 0 0 0,-1 0 0 0 0,1 0 0 0 0,0-1 0 0 0,0 1 0 0 0,-1 0 0 0 0,1-1 0 0 0,0 1 0 0 0,0-1 0 0 0,0 1 0 0 0,0-1 0 0 0,0 1 0 0 0,0-1 0 0 0,0 0 0 0 0,0 1 0 0 0,2-1 0 0 0,2 2 21 0 0,1 0 1 0 0,0-1-1 0 0,-1 0 0 0 0,9 0 0 0 0,-5 0 72 0 0,-6-1-50 0 0,0 0 1 0 0,0-1-1 0 0,0 1 1 0 0,-1-1-1 0 0,1 0 0 0 0,0 0 1 0 0,0 0-1 0 0,-1 0 1 0 0,6-3-1 0 0,-2 1 116 0 0,13-6 313 0 0,-8 4-310 0 0,-1 0 0 0 0,1 1 0 0 0,14-3 0 0 0,-19 4-145 0 0,-4 2-11 0 0,0 1 0 0 0,0-1 0 0 0,0 1-1 0 0,-1-1 1 0 0,1 1 0 0 0,0 0-1 0 0,0-1 1 0 0,0 1 0 0 0,0 0-1 0 0,4 1 1 0 0,6-1-6 0 0,0 1 0 0 0,0 0 0 0 0,0 1 0 0 0,0 0 0 0 0,-1 1 0 0 0,14 4 0 0 0,0 1 0 0 0,-12-4 0 0 0,-6-2 0 0 0,-1-1 0 0 0,1 1 0 0 0,-1-1 0 0 0,10 1 0 0 0,-11-2 0 0 0,-1 1 0 0 0,1-1 0 0 0,-1 0 0 0 0,0-1 0 0 0,1 1 0 0 0,5-2 0 0 0,29-12 0 0 0,-17 4 0 0 0,15-5 20 0 0,-9 2 73 0 0,53-14-1 0 0,-72 24-79 0 0,1 1 0 0 0,0 1 1 0 0,0-1-1 0 0,0 2 0 0 0,0-1 0 0 0,1 2 0 0 0,-1-1 0 0 0,0 1 0 0 0,14 4 0 0 0,1 2-13 0 0,29 13 0 0 0,-2 0 0 0 0,-45-17 0 0 0,-3-2 0 0 0,0 1 0 0 0,0-1 0 0 0,0 0 0 0 0,0 0 0 0 0,0-1 0 0 0,4 1 0 0 0,4 0 0 0 0,0 0 0 0 0,0 0 0 0 0,0-2 0 0 0,16-1 0 0 0,13-4 26 0 0,66-8 273 0 0,-88 13-244 0 0,0 1 0 0 0,0 1-1 0 0,25 4 1 0 0,-5 1-55 0 0,12 2 0 0 0,63 17 0 0 0,-96-21 0 0 0,0-1 0 0 0,1-1 0 0 0,-1 0 0 0 0,1-2 0 0 0,-1 0 0 0 0,1-1 0 0 0,-1-1 0 0 0,20-4 0 0 0,-23 2-1 0 0,25-8-1 0 0,-25 6 9 0 0,29-5 0 0 0,-20 6 10 0 0,1 2-1 0 0,-1 1 1 0 0,1 0 0 0 0,-1 2 0 0 0,1 1-1 0 0,38 7 1 0 0,-10 7-17 0 0,-40-11 0 0 0,1 0 0 0 0,-1 0 0 0 0,25 2 0 0 0,55 7 123 0 0,-26-3 554 0 0,15 5-245 0 0,25-3-219 0 0,-77-9-257 0 0,0 1-1 0 0,0 2 0 0 0,42 13 0 0 0,-3 0-8 0 0,-23-3 22 0 0,-35-12 26 0 0,0 0-1 0 0,0 0 1 0 0,12 2-1 0 0,-14-5 15 0 0,-1 1-1 0 0,0 0 1 0 0,0 1-1 0 0,15 7 1 0 0,27 10 12 0 0,-43-18-21 0 0,28 17 0 0 0,3 9 0 0 0,-29-21-11 0 0,0 0-30 0 0,0 1 0 0 0,0 0-1 0 0,10 12 1 0 0,-9-8 25 0 0,16 17 55 0 0,1-1 0 0 0,36 30 0 0 0,30 11-81 0 0,-81-59-177 0 0,-10-7 152 0 0,2 7 43 0 0,-2-6 26 0 0,-1 0-1 0 0,1 0 1 0 0,-1 0-1 0 0,0 0 0 0 0,-1 0 1 0 0,1 1-1 0 0,-1-1 0 0 0,0 0 1 0 0,0 0-1 0 0,0 6 0 0 0,0 13 123 0 0,5 6 11 0 0,8 38 53 0 0,-10-53-146 0 0,-2-1-31 0 0,-1-1-11 0 0,0 2 0 0 0,0-1 0 0 0,-2 14-86 0 0,-1 1-1 0 0,-11 45 1 0 0,9-49 65 0 0,4-22 21 0 0,0 5-5 0 0,-1 0-1 0 0,0-1 1 0 0,0 1 0 0 0,0-1-1 0 0,-1 1 1 0 0,0-1 0 0 0,0 0-1 0 0,-1 0 1 0 0,-7 10 0 0 0,5-8 10 0 0,-1-1-1 0 0,0 0 1 0 0,0-1 0 0 0,0 1-1 0 0,-1-1 1 0 0,1-1 0 0 0,-14 8-1 0 0,-71 28-36 0 0,81-37 3 0 0,8-3 9 0 0,0 1-1 0 0,0-1 1 0 0,1-1 0 0 0,-1 1 0 0 0,0 0 0 0 0,0-1 0 0 0,0 1-1 0 0,0-1 1 0 0,-5 0 0 0 0,-16 1 1 0 0,12 2 62 0 0,0 1 1 0 0,-13 5-1 0 0,4-2 8 0 0,14-5-119 0 0,-12-3 16 0 0,-8 2-31 0 0,0-1 83 0 0,4 0 1 0 0,12-1 1 0 0,-1 1-1 0 0,0 1 1 0 0,1 0 0 0 0,-1 0-1 0 0,-14 5 1 0 0,-4 1 51 0 0,-57 22 0 0 0,65-20-6 0 0,0-1-1 0 0,-36 8 0 0 0,41-14-59 0 0,-1 0 0 0 0,1-1 0 0 0,-26-2 1 0 0,5 0-1 0 0,29 1 26 0 0,0 1 0 0 0,0 0 0 0 0,0 0-1 0 0,0 1 1 0 0,0 0 0 0 0,1 0 0 0 0,-1 1 0 0 0,1 0-1 0 0,-15 9 1 0 0,12-7-24 0 0,-5 5-51 0 0,-1-1 7 0 0,13-7 38 0 0,-16 5-30 0 0,10-4 58 0 0,7-3 3 0 0,1 0-1 0 0,0 1 1 0 0,-1-1 0 0 0,1 0-1 0 0,0 0 1 0 0,0 0 0 0 0,-1 0-1 0 0,1-1 1 0 0,0 1 0 0 0,-1-1 0 0 0,1 1-1 0 0,-4-3 1 0 0,-12-2 42 0 0,-18-4 80 0 0,26 6-124 0 0,5 2-12 0 0,1 0 0 0 0,0 0-1 0 0,0 0 1 0 0,-1 1 0 0 0,1-1 0 0 0,-9 2 0 0 0,-12-2-37 0 0,6 1-47 0 0,0 0 1 0 0,-21 3-1 0 0,25-1-27 0 0,-25-1 1 0 0,10-1 91 0 0,-85 9 30 0 0,71-3-5 0 0,-1 2 1 0 0,1 2 0 0 0,1 2-1 0 0,0 2 1 0 0,-78 36 0 0 0,110-45 0 0 0,0 0 1 0 0,-1 0-1 0 0,1-1 1 0 0,-1 0 0 0 0,0-1-1 0 0,-23 2 1 0 0,11-3 99 0 0,-1-2 1 0 0,-36-3 0 0 0,-32 0 201 0 0,85 3-311 0 0,0 0 1 0 0,0 0-1 0 0,0 1 0 0 0,0 0 1 0 0,0 1-1 0 0,-12 3 0 0 0,-1 3-226 0 0,-23 11 1 0 0,11-4-31 0 0,21-9 187 0 0,-16 6 75 0 0,16-9-4 0 0,-15 3 91 0 0,18-4-28 0 0,-1 1 1 0 0,1 0-1 0 0,-1 1 1 0 0,-8 5-1 0 0,-30 13-354 0 0,45-20 249 0 0,-4 5 31 0 0,-6 5 11 0 0,10-9 0 0 0,-4 10 0 0 0,3-8 8 0 0,2-1 1 0 0,0-1 1 0 0,1 0-1 0 0,-1 1 0 0 0,1-1 1 0 0,-2 8-1 0 0,-1 1-20 0 0,3 1-31 0 0,2 0 31 0 0,0-1 11 0 0,-1-1 11 0 0,-2 12 69 0 0,2-22-73 0 0,0 1-1 0 0,0-1 1 0 0,0 0-1 0 0,0 1 1 0 0,0-1-1 0 0,1 1 0 0 0,-1-1 1 0 0,0 0-1 0 0,1 1 1 0 0,-1-1-1 0 0,1 0 1 0 0,-1 1-1 0 0,1-1 1 0 0,0 1-1 0 0,1 2 9 0 0,4 8 27 0 0,1-1-31 0 0,1-2-11 0 0,0-1 0 0 0,0-2-11 0 0,-5-4-31 0 0,4 3 31 0 0,3 1 11 0 0,0 2 0 0 0,-1 1 0 0 0,-1 1 0 0 0,-1-1 0 0 0,1 0 0 0 0,-1 2 0 0 0,1-1 11 0 0,-1-1 43 0 0,9 9 70 0 0,-12-14-99 0 0,-1 0-1 0 0,2 0 1 0 0,-1-1 0 0 0,6 5-1 0 0,-5-4-3 0 0,16 11 50 0 0,17 15-59 0 0,-9-7-69 0 0,46 37-54 0 0,-65-50 126 0 0,-7-6-9 0 0,1-1 0 0 0,-1 1 0 0 0,1-1 1 0 0,0 0-1 0 0,0 0 0 0 0,0 0 0 0 0,7 3 0 0 0,6 1 27 0 0,-1 0 0 0 0,1 0 1 0 0,0-2-1 0 0,1 0 0 0 0,-1-1 0 0 0,21 1 0 0 0,37 11 55 0 0,32 21-5 0 0,-37-11-38 0 0,-55-21-22 0 0,1-1-1 0 0,-1 0 1 0 0,1-1-1 0 0,-1-1 1 0 0,1 0-1 0 0,0-1 1 0 0,0-1-1 0 0,29-3 1 0 0,45-2 328 0 0,-32 2-236 0 0,115-2 22 0 0,5-1-15 0 0,-35 1-122 0 0,-68 3 0 0 0,1-6 100 0 0,-12 1-5 0 0,20 1-51 0 0,202-5 165 0 0,-79 22-209 0 0,-90-2 64 0 0,-77-6-21 0 0,0 1-1 0 0,68 16 1 0 0,-9 14-9 0 0,-9-2-4 0 0,-64-27-30 0 0,5 0 0 0 0,13 1 58 0 0,0-2-1 0 0,-1-1 1 0 0,1-2 0 0 0,76-10-1 0 0,-114 9-57 0 0,-4-1 0 0 0,1 1 0 0 0,0 0 0 0 0,-1 0 0 0 0,1 0 0 0 0,0 1 0 0 0,-1-1 0 0 0,1 0 0 0 0,0 1 0 0 0,-1 0 0 0 0,4 1 0 0 0,-3-1 0 0 0,1 0 0 0 0,12 3 0 0 0,-1 0 0 0 0,25 12 0 0 0,-4-6 0 0 0,-29-7 0 0 0,32 10 0 0 0,-13-7 0 0 0,13-1 83 0 0,-18-2-29 0 0,-17-2-52 0 0,13 4 48 0 0,-3 0-39 0 0,-1 1 0 0 0,0 1 31 0 0,9 4-30 0 0,-20-9-12 0 0,1-1 0 0 0,-1-1 0 0 0,0 1 0 0 0,0 0-1 0 0,0 0 1 0 0,1-1 0 0 0,-1 1 0 0 0,0-1 0 0 0,4 0 0 0 0,-4 1 0 0 0,10 1 0 0 0,3 0 0 0 0,-10 0 0 0 0,12 6 0 0 0,14 6 39 0 0,-5-1-2 0 0,-9-5 19 0 0,-16-8-53 0 0,0 1 0 0 0,1-1 0 0 0,-1 1 0 0 0,0-1 0 0 0,0 1 0 0 0,0 0 0 0 0,0-1 0 0 0,0 1 0 0 0,0 0 0 0 0,2 2 0 0 0,9 9 32 0 0,-6-7-23 0 0,0 1-1 0 0,-1 0 1 0 0,0 0-1 0 0,6 10 1 0 0,1 1-6 0 0,-4-6-6 0 0,7 10 0 0 0,28 30 0 0 0,-36-44 0 0 0,0 0 0 0 0,8 3 0 0 0,6 7 0 0 0,-1 3 0 0 0,0 1 0 0 0,17 25 0 0 0,6 8 0 0 0,-39-49 0 0 0,0 1 0 0 0,-1-1 0 0 0,6 11 0 0 0,7 13 0 0 0,-5-8 0 0 0,-3 0 0 0 0,-1 2 0 0 0,3 1-76 0 0,-10-22 71 0 0,1-1-1 0 0,-1 1 1 0 0,1-1 0 0 0,-1 1-1 0 0,0-1 1 0 0,0 1-1 0 0,0-1 1 0 0,0 1 0 0 0,0 1-1 0 0,2 27-75 0 0,3 5 28 0 0,-4-19 53 0 0,-1 0 0 0 0,0 0 0 0 0,-1 0 0 0 0,-4 17 0 0 0,2-11 0 0 0,-1 29 0 0 0,-10 110-63 0 0,13-153 62 0 0,-4 27 1 0 0,-2 0 0 0 0,-15 47 0 0 0,14-51-2 0 0,6-18 5 0 0,-1-1 0 0 0,0 0 1 0 0,-7 15-1 0 0,5-14 26 0 0,1 1 0 0 0,0 0 1 0 0,-2 16-1 0 0,6-29-29 0 0,-6 26 11 0 0,-3 8 42 0 0,0-5-217 0 0,8-26 116 0 0,-4 7 8 0 0,2-6 8 0 0,-4 2 28 0 0,0 0 4 0 0,-6 2 0 0 0,7-2 0 0 0,-4 5 0 0 0,-24 21 64 0 0,-8 6-53 0 0,-2-11 61 0 0,29-20-50 0 0,-25 19 1 0 0,22-13-23 0 0,-1-2 0 0 0,0 0 0 0 0,-27 12 0 0 0,45-24 0 0 0,-66 25 0 0 0,58-21 5 0 0,-1-1-1 0 0,0-1 1 0 0,1 0-1 0 0,-1 0 1 0 0,0-1 0 0 0,0 0-1 0 0,0-1 1 0 0,0 0-1 0 0,0 0 1 0 0,0-1-1 0 0,0-1 1 0 0,0 0 0 0 0,-19-5-1 0 0,11 2-4 0 0,-1 2 0 0 0,0 0 0 0 0,-1 1 0 0 0,1 1 0 0 0,-33 3 0 0 0,-79 15-35 0 0,14 0 6 0 0,-130-19 29 0 0,200 0 0 0 0,4 2 0 0 0,-68 9 0 0 0,-19 1 0 0 0,-165-33 0 0 0,250 18 0 0 0,-43 1-63 0 0,81 4 62 0 0,-148 14 1 0 0,-1-1 0 0 0,103-13 0 0 0,0-3 0 0 0,-90-16 0 0 0,82 10 0 0 0,1 2 0 0 0,-84 2 0 0 0,3 0 0 0 0,99 0-17 0 0,-1-2 0 0 0,-47-15-1 0 0,21 5 6 0 0,23 6 30 0 0,6 1 37 0 0,-72-8 0 0 0,72 16-55 0 0,-72 4 0 0 0,52 1-32 0 0,-62-7 1 0 0,111 4 30 0 0,-53 2 1 0 0,34 0 0 0 0,-1 2 0 0 0,1 1 0 0 0,0 1 0 0 0,-36 12 0 0 0,-114 22 64 0 0,113-35-64 0 0,47-3-17 0 0,-25-1 1 0 0,-18 1-15 0 0,32 2-44 0 0,1 1 0 0 0,-1 1 0 0 0,1 2-1 0 0,-40 17 1 0 0,59-21 76 0 0,-51 22 66 0 0,-104 28 1 0 0,150-50-81 0 0,0 1-1 0 0,1 1 1 0 0,-25 12 0 0 0,-16 12-244 0 0,35-18 210 0 0,18-11 45 0 0,0 1 1 0 0,0 0-1 0 0,1-1 1 0 0,-1 1-1 0 0,0 0 1 0 0,1 0-1 0 0,-5 5 1 0 0,2-2 2 0 0,3-4-1 0 0,1 0 0 0 0,0 0 0 0 0,0 0 0 0 0,0 0 0 0 0,0 0 0 0 0,0 0 0 0 0,0 1 0 0 0,0-1 0 0 0,0 0 0 0 0,0 0 0 0 0,1 1 0 0 0,-2 1 0 0 0,1 1 0 0 0,-1-1 0 0 0,0-1 0 0 0,1 1 0 0 0,-1 0 0 0 0,1 0 0 0 0,-1 0 0 0 0,1 0 0 0 0,0 0 0 0 0,1 0 0 0 0,-2 4 0 0 0,1 1 0 0 0,-1-2-4 0 0,1-1 1 0 0,0 1-1 0 0,0 0 1 0 0,0 0-1 0 0,1 0 0 0 0,0 0 1 0 0,1 8-1 0 0,0 21-20 0 0,-1-34 23 0 0,1 9-48 0 0,-1 0 0 0 0,-1 0 0 0 0,0 0 0 0 0,0 0 0 0 0,-1 0 0 0 0,0-1 0 0 0,-1 1 0 0 0,0 0 0 0 0,-8 17 0 0 0,10-22 49 0 0,-8 12 0 0 0,-16 30 64 0 0,16-28-64 0 0,-3 18 0 0 0,8-28 0 0 0,2-5 0 0 0,1-1 0 0 0,0 1 0 0 0,0 0 0 0 0,0 0 0 0 0,-1 7 0 0 0,0-4 0 0 0,2-4 0 0 0,-1 0 0 0 0,0 0 0 0 0,1 0 0 0 0,0 0 0 0 0,0-1 0 0 0,0 1 0 0 0,0 0 0 0 0,1 4 0 0 0,0 15 0 0 0,-1-20 0 0 0,0 0 0 0 0,0 0 0 0 0,0 1 0 0 0,1-1 0 0 0,-1 0 0 0 0,1 0 0 0 0,0 3 0 0 0,6 17 0 0 0,-3-9 0 0 0,-2-2-11 0 0,10 30 990 0 0,-11-39-676 0 0,-1 1-578 0 0,8 39-1986 0 0,-7-27 1983 0 0,1 0 1 0 0,-2 1-1 0 0,0-1 1 0 0,-1 0-1 0 0,0 0 1 0 0,-1 1 0 0 0,-1-1-1 0 0,-1 0 1 0 0,-7 20-1 0 0,-4 4-345 0 0,-8 19-158 0 0,20-51 614 0 0,-1 0-1 0 0,0-1 0 0 0,0 1 0 0 0,0-1 0 0 0,-10 10 1 0 0,14-16 72 0 0,-1 1 0 0 0,0 0 1 0 0,0-1-1 0 0,0 1 0 0 0,0-1 1 0 0,0 1-1 0 0,0-1 0 0 0,1 1 1 0 0,-1-1-1 0 0,0 0 0 0 0,0 0 1 0 0,0 1-1 0 0,0-1 0 0 0,-1 0 1 0 0,1 0-1 0 0,0 0 0 0 0,0 0 1 0 0,0 0-1 0 0,0 0 0 0 0,0 0 1 0 0,0-1-1 0 0,-1 1 1 0 0,0-1-242 0 0,-1 0 0 0 0,1 1 0 0 0,0-1 0 0 0,0 0 0 0 0,0-1 0 0 0,0 1 0 0 0,0 0 0 0 0,-3-3 1 0 0,-6-8-1215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3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7055 0 0,'0'0'638'0'0,"-1"3"-528"0"0,1-2-212 0 0,-1 1 0 0 0,0 0 0 0 0,0 0 0 0 0,0-1 0 0 0,-9 15 12943 0 0,15-6-12721 0 0,-2-5-119 0 0,130 350-691 0 0,-78-190 186 0 0,10-6 429 0 0,-59-147 121 0 0,0 0 0 0 0,1-1-1 0 0,0 0 1 0 0,18 20 0 0 0,-14-22 29 0 0,3 0-16 0 0,17 9-369 0 0,-24-15 111 0 0,-1 0-1 0 0,1 1 0 0 0,-1 0 0 0 0,0 0 1 0 0,-1 0-1 0 0,1 1 0 0 0,-1 0 0 0 0,0 0 1 0 0,7 9-1 0 0,14 24-376 0 0,-2 1 0 0 0,-1 1 0 0 0,22 57 0 0 0,16 28 631 0 0,-59-122 679 0 0,-6-17-1454 0 0,-1-4-4536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3:3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1 655 919 0 0,'0'2'67'0'0,"8"17"11121"0"0,-2-11-5890 0 0,-5-7-5271 0 0,0 0 0 0 0,1 0-1 0 0,-1-1 1 0 0,0 1 0 0 0,0 0 0 0 0,1 0 0 0 0,-1-1 0 0 0,0 1-1 0 0,1-1 1 0 0,-1 1 0 0 0,1-1 0 0 0,-1 1 0 0 0,1-1 0 0 0,-1 0-1 0 0,1 0 1 0 0,-1 0 0 0 0,1 0 0 0 0,-1 0 0 0 0,1 0 0 0 0,-1 0-1 0 0,1 0 1 0 0,-1-1 0 0 0,1 1 0 0 0,-1-1 0 0 0,0 1 0 0 0,1-1-1 0 0,1 0 1 0 0,6-4 68 0 0,0-1 0 0 0,0 0 1 0 0,-1 0-1 0 0,1 0 0 0 0,-2-1 0 0 0,1-1 0 0 0,-1 1 0 0 0,9-13 0 0 0,10-17 207 0 0,-1-1-1 0 0,35-74 0 0 0,19-32 3 0 0,29-5-303 0 0,-95 135-2 0 0,1-1-1 0 0,0 1 0 0 0,0 1 1 0 0,1 1-1 0 0,1 0 0 0 0,0 1 1 0 0,24-12-1 0 0,-31 19-4 0 0,0 0 0 0 0,0 1 0 0 0,0 0 0 0 0,1 0 0 0 0,-1 1 0 0 0,1 0 0 0 0,0 1 0 0 0,-1 0 0 0 0,1 1 0 0 0,0 0 0 0 0,0 0 0 0 0,15 3 0 0 0,-22-3-6 0 0,-1 1 1 0 0,0-1 0 0 0,1 1-1 0 0,-1-1 1 0 0,0 1-1 0 0,0 0 1 0 0,0 0 0 0 0,0 0-1 0 0,1 0 1 0 0,1 2 0 0 0,-1 0-82 0 0,-1-2-87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3:3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3679 0 0,'0'0'600'0'0,"1"-1"544"0"0,38-35 4730 0 0,-21 21-4376 0 0,1 1-1 0 0,0 1 1 0 0,29-15-1 0 0,-45 27-1271 0 0,0 0 0 0 0,0-1 0 0 0,0 2 0 0 0,0-1 0 0 0,1 0 0 0 0,-1 1 0 0 0,0 0-1 0 0,1-1 1 0 0,-1 1 0 0 0,0 0 0 0 0,1 1 0 0 0,-1-1 0 0 0,0 1 0 0 0,1-1 0 0 0,-1 1 0 0 0,0 0-1 0 0,0 0 1 0 0,4 3 0 0 0,6 2 106 0 0,-1 0 0 0 0,0 2 1 0 0,11 8-1 0 0,-12-8-146 0 0,0-1-72 0 0,0 1 0 0 0,0-2 0 0 0,1 1 0 0 0,1-1 0 0 0,-1-1 0 0 0,1 0-1 0 0,-1-1 1 0 0,1-1 0 0 0,0 0 0 0 0,1 0 0 0 0,-1-1 0 0 0,1-1 0 0 0,-1-1 0 0 0,23-1 0 0 0,7-4 219 0 0,53-15-1 0 0,-54 10-145 0 0,55-5 0 0 0,-92 15-200 0 0,-1 0-1 0 0,1 0 1 0 0,0 0 0 0 0,0 1 0 0 0,0 0 0 0 0,0 0-1 0 0,-1 0 1 0 0,1 1 0 0 0,0-1 0 0 0,-1 1 0 0 0,1 0-1 0 0,-1 0 1 0 0,0 1 0 0 0,0-1 0 0 0,0 1-1 0 0,0 0 1 0 0,0 0 0 0 0,6 7 0 0 0,-2-1 31 0 0,-1 0 0 0 0,0 1 0 0 0,0 0 0 0 0,-1 0 1 0 0,0 1-1 0 0,6 14 0 0 0,-5-4 511 0 0,-6-19-217 0 0,0-1-216 0 0,4 5-5 0 0,-3-4-46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3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279 722 1839 0 0,'0'0'160'0'0,"12"-3"-160"0"0,-2-5 1064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5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1375 0 0,'0'0'1280'0'0,"-5"10"0"0"0,-1 1-1936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3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10135 0 0,'-1'2'778'0'0,"-9"22"136"0"0,-5 2 13830 0 0,15-26-14611 0 0,0 1-1 0 0,-1-1 0 0 0,1 0 0 0 0,0 1 0 0 0,0-1 0 0 0,0 1 1 0 0,-1-1-1 0 0,1 0 0 0 0,0 1 0 0 0,0-1 0 0 0,0 1 0 0 0,0-1 1 0 0,0 1-1 0 0,0-1 0 0 0,0 1 0 0 0,0-1 0 0 0,0 0 0 0 0,0 1 1 0 0,0-1-1 0 0,0 1 0 0 0,0 0 0 0 0,20 63-83 0 0,-11-27-140 0 0,-4-22 73 0 0,-2 0 0 0 0,0 0 0 0 0,-1 0 0 0 0,0 0 1 0 0,-1 30-1 0 0,-1-43 187 0 0,-3 1-27 0 0,3-3-139 0 0,0 0 1 0 0,0 0-1 0 0,0 0 0 0 0,0 0 0 0 0,0 1 0 0 0,0-1 0 0 0,0 0 1 0 0,0 0-1 0 0,0 0 0 0 0,0 0 0 0 0,-1 0 0 0 0,1 0 1 0 0,0 1-1 0 0,0-1 0 0 0,0 0 0 0 0,0 0 0 0 0,0 0 1 0 0,-1 0-1 0 0,1 0 0 0 0,0 0 0 0 0,0 0 0 0 0,0 0 0 0 0,0 0 1 0 0,0 0-1 0 0,-1 1 0 0 0,1-1 0 0 0,0 0 0 0 0,0 0 1 0 0,0 0-1 0 0,0 0 0 0 0,-1 0 0 0 0,1 0 0 0 0,0 0 1 0 0,0 0-1 0 0,0 0 0 0 0,0-1 0 0 0,-1 1 0 0 0,1 0 0 0 0,0 0 1 0 0,0 0-1 0 0,0 0 0 0 0,-9-6-32 0 0,0-1 0 0 0,1 0 0 0 0,0-1 0 0 0,0 1 0 0 0,-10-15 0 0 0,3 2-1677 0 0,-16-29 1 0 0,30 47 534 0 0,0-2-2016 0 0,1 4 2993 0 0,0-1-1 0 0,0 1 0 0 0,0-1 0 0 0,0 0 1 0 0,0 1-1 0 0,0-1 0 0 0,0 1 0 0 0,0-1 1 0 0,0 0-1 0 0,1 1 0 0 0,-1-1 0 0 0,0 1 1 0 0,0-1-1 0 0,1 0 0 0 0,9-14-1981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6:3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217 203 10047 0 0,'-73'70'1088'0'0,"69"-65"-1077"0"0,-1-1-1 0 0,1 1 1 0 0,0 1 0 0 0,1-1-1 0 0,-1 0 1 0 0,1 1-1 0 0,0 0 1 0 0,-3 9-1 0 0,-14 53 72 0 0,10-33-155 0 0,7-25-218 0 0,1 1-1 0 0,-1 13 0 0 0,1-12-112 0 0,0 0-1 0 0,0 0 1 0 0,-1-1-1 0 0,-5 14 1 0 0,6-21 866 0 0,0 0 0 0 0,0-1 0 0 0,0 1 0 0 0,0-1 1 0 0,-1 1-1 0 0,-3 3 0 0 0,4-4-92 0 0,-1 0 0 0 0,1 0 0 0 0,0 0 1 0 0,0 0-1 0 0,-3 8 0 0 0,0 2-288 0 0,2 1 0 0 0,0-1 0 0 0,0 1 0 0 0,1 0 0 0 0,1 0 0 0 0,0 0 0 0 0,3 26 0 0 0,20 100-466 0 0,-16-109 289 0 0,19 92-1093 0 0,76 220-1 0 0,-55-232 295 0 0,-35-90 880 0 0,0 0 0 0 0,2-1 0 0 0,15 20-1 0 0,-24-35 177 0 0,1 0-1 0 0,0-1 1 0 0,0 1-1 0 0,0-1 1 0 0,0 0-1 0 0,1-1 1 0 0,-1 1-1 0 0,10 3 1 0 0,6 2 430 0 0,24 6 0 0 0,-39-13-527 0 0,36 11 388 0 0,83 13 1 0 0,-107-23-430 0 0,0-2 0 0 0,0 0-1 0 0,0-1 1 0 0,0-1 0 0 0,0 0 0 0 0,0-1-1 0 0,25-7 1 0 0,-34 5 3 0 0,0 1 1 0 0,0-1-1 0 0,-1 0 0 0 0,0-1 0 0 0,0 0 0 0 0,0-1 1 0 0,0 1-1 0 0,6-8 0 0 0,5-6 135 0 0,27-33-1 0 0,136-203 407 0 0,-169 234-616 0 0,-1-2-1 0 0,0 1 0 0 0,-2-1 0 0 0,-1-1 1 0 0,0 1-1 0 0,-2-2 0 0 0,-1 1 0 0 0,-1-1 1 0 0,-1 0-1 0 0,2-46 0 0 0,-7 34 146 0 0,-1 0 0 0 0,-2 0 0 0 0,-1 1 0 0 0,-19-67 0 0 0,-62-138 1868 0 0,66 191-1429 0 0,-3 1 0 0 0,-2 0 0 0 0,-62-87 0 0 0,71 114-467 0 0,0 2 0 0 0,-2 0 0 0 0,0 1 0 0 0,-2 1-1 0 0,0 1 1 0 0,-1 0 0 0 0,0 2 0 0 0,-1 0-1 0 0,-1 2 1 0 0,-31-14 0 0 0,39 21-73 0 0,0 1 0 0 0,-1 0 0 0 0,1 1 0 0 0,-1 1 0 0 0,0 0 0 0 0,0 1 0 0 0,0 1 0 0 0,-21 1 0 0 0,26 1-91 0 0,-1 0 1 0 0,0 1 0 0 0,1 0-1 0 0,-1 1 1 0 0,1 1 0 0 0,0 0-1 0 0,0 0 1 0 0,0 1 0 0 0,0 0 0 0 0,1 1-1 0 0,-19 13 1 0 0,13-5-99 0 0,0 1-1 0 0,0 1 1 0 0,2 0 0 0 0,0 0 0 0 0,1 2-1 0 0,0 0 1 0 0,2 0 0 0 0,0 1 0 0 0,-15 38-1 0 0,2 9-654 0 0,-26 118-1 0 0,26-90-254 0 0,3-10-2521 0 0,2 3-1066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7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331 366 4143 0 0,'0'0'319'0'0,"0"1"-194"0"0,-1 0 1 0 0,1 0-1 0 0,0-1 0 0 0,0 1 0 0 0,-1 0 1 0 0,1-1-1 0 0,0 1 0 0 0,-1 0 0 0 0,1-1 1 0 0,-1 1-1 0 0,1-1 0 0 0,-1 1 0 0 0,1-1 1 0 0,-1 1-1 0 0,1-1 0 0 0,-2 1 0 0 0,-5-6-1 0 0,-1 0-190 0 0,7 4-22 0 0,-1 0 20 0 0,2 1 57 0 0,-1-1 0 0 0,0 1 0 0 0,1 0 0 0 0,-1-1 0 0 0,1 1 0 0 0,-1 0 0 0 0,0-1 0 0 0,0 1 0 0 0,1 0 0 0 0,-1 0 0 0 0,0-1 0 0 0,1 1 0 0 0,-1 0 0 0 0,0 0 0 0 0,0 0-1 0 0,1 0 1 0 0,-1 0 0 0 0,0 0 0 0 0,0 0 0 0 0,1 0 0 0 0,-1 0 0 0 0,0 1 0 0 0,0-1 0 0 0,1 0 0 0 0,-1 0 0 0 0,0 1 0 0 0,1-1 0 0 0,-1 0 0 0 0,-1 2 0 0 0,0 0-56 0 0,0 0-1 0 0,1 0 0 0 0,-1 1 0 0 0,0-1 0 0 0,1 1 1 0 0,0-1-1 0 0,-1 1 0 0 0,1-1 0 0 0,0 1 1 0 0,-1 5-1 0 0,-11 30 1636 0 0,7-20-408 0 0,0 0 1 0 0,-6 37-1 0 0,9-37-761 0 0,2-1-58 0 0,-2 1 1 0 0,0 0-1 0 0,-1-1 1 0 0,-1 0-1 0 0,0 0 1 0 0,-12 24-1 0 0,14-34-340 0 0,-7 17 52 0 0,6-9 17 0 0,1 1 0 0 0,1-1 0 0 0,0 0 1 0 0,1 1-1 0 0,1-1 0 0 0,2 22 1 0 0,0-15 144 0 0,-2 0 1 0 0,-3 29-1 0 0,-15 46 292 0 0,12-79-459 0 0,-10 22 0 0 0,-1 6-51 0 0,4 2 105 0 0,-10 74-1 0 0,14-67 19 0 0,-13 28 26 0 0,5-23-49 0 0,15-54-90 0 0,-15 78 58 0 0,16-72-64 0 0,0-1-1 0 0,1 0 0 0 0,1 1 1 0 0,2 16-1 0 0,4 14 0 0 0,-3-21 0 0 0,0-1 0 0 0,-2 1 0 0 0,-1 0 0 0 0,-1 28 0 0 0,-10 36 0 0 0,-4 36 0 0 0,14-109 86 0 0,1 0 0 0 0,0 0 0 0 0,1 0 0 0 0,0-1 0 0 0,0 1 0 0 0,2 0 0 0 0,6 17-1 0 0,-3-13 122 0 0,0 0 0 0 0,2 0-1 0 0,0-1 1 0 0,15 20-1 0 0,57 55 202 0 0,-78-86-407 0 0,1-1-1 0 0,19 15-26 0 0,-6-4-373 0 0,-15-13 187 0 0,-1 1-644 0 0,3 5 758 0 0,-3-6 8 0 0,0 1 17 0 0,1 3 187 0 0,1 0-1 0 0,1-1 1 0 0,-1 1 0 0 0,0-1-1 0 0,1 0 1 0 0,0 0 0 0 0,0 0 0 0 0,1 0-1 0 0,-1-1 1 0 0,1 0 0 0 0,5 4-1 0 0,-3-4 2 0 0,0 0 1 0 0,1 0-1 0 0,0 0 0 0 0,0-1 0 0 0,15 2 0 0 0,-14-2-90 0 0,0-1 1 0 0,1-1 0 0 0,-1 0 0 0 0,1 0 0 0 0,-1-1 0 0 0,1 0 0 0 0,9-3 0 0 0,-14 3-27 0 0,0 0 0 0 0,0-1 0 0 0,0 0 1 0 0,0 0-1 0 0,0 0 0 0 0,-1-1 0 0 0,1 1 0 0 0,-1-1 0 0 0,0 0 0 0 0,0-1 1 0 0,0 1-1 0 0,0-1 0 0 0,0 1 0 0 0,4-7 0 0 0,17-26 1 0 0,10-12-76 0 0,-20 30 64 0 0,-8 9 31 0 0,0 1-1 0 0,-1-1 0 0 0,0-1 1 0 0,0 1-1 0 0,-1-1 1 0 0,0 0-1 0 0,-1-1 1 0 0,0 1-1 0 0,0-1 0 0 0,2-14 1 0 0,4-37 46 0 0,3-77 1 0 0,-9-64 48 0 0,10 2-188 0 0,-6 112 52 0 0,-3 7 22 0 0,-3 35 0 0 0,17-93 0 0 0,-14 110 10 0 0,0 0 0 0 0,0-42 0 0 0,-6-62 24 0 0,0 121-34 0 0,-1-18 19 0 0,-1 1 0 0 0,-8-37 0 0 0,-22-58 50 0 0,27 104-67 0 0,0-9-14 0 0,2 0 0 0 0,0 0 1 0 0,2 0-1 0 0,3-42 0 0 0,-1 35 7 0 0,4-73 7 0 0,-1 60-8 0 0,-6-88 0 0 0,3 134 4 0 0,-2-19-89 0 0,-9-33 1 0 0,10 49 36 0 0,-1 1 0 0 0,0 0 0 0 0,-1 0 1 0 0,1 0-1 0 0,-1 0 0 0 0,0 1 0 0 0,-1-1 0 0 0,1 1 1 0 0,-1 0-1 0 0,-5-5 0 0 0,8 8 29 0 0,0 1 1 0 0,-1 0-1 0 0,1 0 1 0 0,0 0-1 0 0,-1 0 1 0 0,1 0-1 0 0,-1 0 0 0 0,1 1 1 0 0,-1-1-1 0 0,1 0 1 0 0,-1 1-1 0 0,0-1 1 0 0,1 1-1 0 0,-1 0 1 0 0,0-1-1 0 0,1 1 0 0 0,-1 0 1 0 0,-3 0-1 0 0,2 1 4 0 0,0-1 0 0 0,0 1 0 0 0,0 0 0 0 0,0 0 0 0 0,0 0-1 0 0,0 1 1 0 0,0-1 0 0 0,0 1 0 0 0,-3 2 0 0 0,-4 3 3 0 0,1 0 0 0 0,0 1 1 0 0,1 1-1 0 0,-10 11 0 0 0,-1 3 25 0 0,-1-1 37 0 0,1 1 0 0 0,2 1 0 0 0,-16 28 0 0 0,21-31 222 0 0,2 1 1 0 0,-14 38 0 0 0,14-14-5223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4106 5983 0 0,'0'0'274'0'0,"-2"2"-6"0"0,-4 8-172 0 0,-2-1 6236 0 0,-2-33-5904 0 0,8 18-492 0 0,1 3 31 0 0,1 0 0 0 0,-1 0-1 0 0,1 0 1 0 0,-1 0-1 0 0,1 0 1 0 0,0 0-1 0 0,0-6 1 0 0,0 4 3334 0 0,0 15-2522 0 0,1 17-707 0 0,3-18-48 0 0,5-2 19 0 0,-5-7-14 0 0,-1 1 0 0 0,0-1 0 0 0,0 0 0 0 0,0 0 1 0 0,1 0-1 0 0,-1 0 0 0 0,0-1 0 0 0,0 1 1 0 0,0-1-1 0 0,0 0 0 0 0,0 0 0 0 0,0 0 0 0 0,0 0 1 0 0,0 0-1 0 0,0-1 0 0 0,4-2 0 0 0,7-5 350 0 0,24-20 0 0 0,-28 21-213 0 0,211-153 1198 0 0,-137 103-1178 0 0,104-90 76 0 0,-114 88-212 0 0,0-1-28 0 0,113-89 88 0 0,83-89 84 0 0,0-1 214 0 0,-238 216-370 0 0,234-198 302 0 0,-169 126-189 0 0,194-186 767 0 0,-73 69-22 0 0,6-6-425 0 0,65-13-211 0 0,-60 34-260 0 0,-191 163 0 0 0,99-104-1 0 0,-33 32 13 0 0,158-186 105 0 0,-252 281-117 0 0,41-49-165 0 0,3 3-1 0 0,100-85 1 0 0,-123 121-110 0 0,0 2 0 0 0,2 2-1 0 0,48-20 1 0 0,-39 18-5 0 0,-40 19 262 0 0,26-12-253 0 0,35-22-1 0 0,-55 29 272 0 0,1-1 0 0 0,-1 1 0 0 0,0-1 0 0 0,0-1 0 0 0,-1 1 0 0 0,0-1 0 0 0,9-15 0 0 0,7-16 623 0 0,22-56 0 0 0,-28 59-296 0 0,0 0 0 0 0,27-40 0 0 0,-38 68-301 0 0,1-1-1 0 0,0 1 1 0 0,0 0-1 0 0,1 1 1 0 0,10-8-1 0 0,-14 11-25 0 0,1 0 0 0 0,0 1-1 0 0,1 0 1 0 0,-1 0 0 0 0,1 1-1 0 0,-1 0 1 0 0,1 0 0 0 0,0 0-1 0 0,-1 0 1 0 0,9 0 0 0 0,-13 2-77 0 0,0 0 0 0 0,1-1 1 0 0,-1 1-1 0 0,0 1 0 0 0,1-1 0 0 0,-1 0 1 0 0,1 0-1 0 0,-1 0 0 0 0,0 1 0 0 0,1-1 1 0 0,-1 1-1 0 0,0-1 0 0 0,1 1 1 0 0,-1 0-1 0 0,0-1 0 0 0,0 1 0 0 0,0 0 1 0 0,0 0-1 0 0,0 0 0 0 0,0 0 0 0 0,0 0 1 0 0,0 0-1 0 0,0 0 0 0 0,0 0 1 0 0,0 0-1 0 0,0 0 0 0 0,-1 0 0 0 0,1 1 1 0 0,0-1-1 0 0,-1 0 0 0 0,1 0 0 0 0,-1 1 1 0 0,1 1-1 0 0,-1 0-233 0 0,1-1-1 0 0,-1 1 1 0 0,1 0 0 0 0,-1 0 0 0 0,0-1-1 0 0,0 1 1 0 0,0 0 0 0 0,-1-1-1 0 0,1 1 1 0 0,-1 0 0 0 0,1-1 0 0 0,-1 1-1 0 0,0 0 1 0 0,0-1 0 0 0,-2 5 0 0 0,-13 11-1736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2303 0 0,'-4'11'18'0'0,"-1"-2"-1"0"0,-10 18 0 0 0,11-21 1171 0 0,-1 1 0 0 0,-1 0 1 0 0,1-1-1 0 0,-1 0 0 0 0,0-1 1 0 0,-1 1-1 0 0,-11 7 0 0 0,-13 2 277 0 0,24-12-1522 0 0,1 1 0 0 0,-1-1 1 0 0,1 1-1 0 0,0 0 0 0 0,0 0 0 0 0,1 1 1 0 0,-1 0-1 0 0,1 0 0 0 0,0 0 0 0 0,0 1 1 0 0,0-1-1 0 0,1 1 0 0 0,0 0 0 0 0,0 1 1 0 0,-3 7-1 0 0,-4 10 107 0 0,2 0-1 0 0,-12 46 1 0 0,10-28 218 0 0,3 0 0 0 0,1 0-1 0 0,2 1 1 0 0,1 69 0 0 0,4-106-220 0 0,1 1-1 0 0,0 0 1 0 0,0 0-1 0 0,0 0 1 0 0,3 7-1 0 0,-3-12 16 0 0,9-3-302 0 0,-7 0 208 0 0,0-1 1 0 0,0 1-1 0 0,-1-1 0 0 0,1 1 0 0 0,0-1 0 0 0,-1 0 0 0 0,0 0 1 0 0,1 0-1 0 0,2-3 0 0 0,20-26-210 0 0,-17 21 185 0 0,27-33 516 0 0,59-56-1 0 0,-78 84-328 0 0,2 1 0 0 0,-1 0 1 0 0,2 1-1 0 0,0 2 0 0 0,0-1 0 0 0,32-11 0 0 0,-30 14-120 0 0,1 1 0 0 0,0 2 1 0 0,0 0-1 0 0,1 1 0 0 0,0 2 0 0 0,38-2 0 0 0,-53 5-43 0 0,0 0 0 0 0,1 0 0 0 0,-1 1 0 0 0,0 1 0 0 0,1 0 1 0 0,-1 0-1 0 0,0 0 0 0 0,0 1 0 0 0,-1 0 0 0 0,1 0 0 0 0,-1 1 0 0 0,1 0 0 0 0,-1 1 0 0 0,0-1 1 0 0,-1 1-1 0 0,1 1 0 0 0,-1-1 0 0 0,0 1 0 0 0,0 0 0 0 0,-1 0 0 0 0,8 11 0 0 0,-9-9 79 0 0,0-1-1 0 0,0 1 0 0 0,-1 0 1 0 0,0 0-1 0 0,0 0 0 0 0,-1 0 1 0 0,0 1-1 0 0,0-1 0 0 0,-1 1 1 0 0,0-1-1 0 0,-1 1 0 0 0,0-1 1 0 0,0 1-1 0 0,-1-1 0 0 0,0 1 1 0 0,0-1-1 0 0,-1 1 0 0 0,0-1 1 0 0,-6 14-1 0 0,0-4 122 0 0,0 0 0 0 0,-1 0 1 0 0,-1-1-1 0 0,0-1 0 0 0,-1 1 0 0 0,-1-2 0 0 0,-21 22 0 0 0,4-7-139 0 0,-1-1-1 0 0,-1-2 1 0 0,-1-1-1 0 0,-42 25 1 0 0,-283 139-3536 0 0,339-182 3372 0 0,1-2-1 0 0,-1 0 0 0 0,-21 5 1 0 0,32-10 41 0 0,0 0 0 0 0,0 0 0 0 0,0 0 0 0 0,0-1 0 0 0,0 0 0 0 0,1 0 0 0 0,-1-1 0 0 0,0 0 0 0 0,0 0 0 0 0,0-1 0 0 0,-10-3 0 0 0,16 5 21 0 0,1-1 0 0 0,-1 1 0 0 0,0-1 0 0 0,0 0 1 0 0,1 1-1 0 0,-1-1 0 0 0,0 0 0 0 0,1 0 0 0 0,-1 0 0 0 0,0 1 1 0 0,1-1-1 0 0,-1 0 0 0 0,1 0 0 0 0,0 0 0 0 0,-1 0 0 0 0,1 0 1 0 0,0 0-1 0 0,-1-2 0 0 0,-1-16-1414 0 0,5 5 72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13415 0 0,'0'0'6238'0'0,"-1"1"-5989"0"0,0 3-217 0 0,-1 0-1 0 0,2-1 1 0 0,-1 1 0 0 0,0 0 0 0 0,1-1-1 0 0,-1 1 1 0 0,1 0 0 0 0,0 0 0 0 0,1 0-1 0 0,-1-1 1 0 0,2 8 0 0 0,12 42 251 0 0,-13-50-282 0 0,50 141-780 0 0,73 139 1 0 0,-60-145-9 0 0,47 150-1 0 0,-74-124 1124 0 0,-28-116-223 0 0,1 1 0 0 0,19 48 0 0 0,-23-80-697 0 0,1 0 0 0 0,17 29 0 0 0,-23-44 28 0 0,6-15-2479 0 0,-6 8 2840 0 0,1-1 0 0 0,0 0 0 0 0,-1 0 0 0 0,0 0 0 0 0,-1 0 0 0 0,1 0 0 0 0,-1 0 0 0 0,-1-8 0 0 0,1 12 86 0 0,-1-29-3851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40 920 3223 0 0,'-7'26'398'0'0,"-10"25"-1"0"0,3-19 8338 0 0,14-31-8385 0 0,0-1 0 0 0,-1 1-1 0 0,1-1 1 0 0,0 0 0 0 0,0 1-1 0 0,0-1 1 0 0,0 1 0 0 0,0-1 0 0 0,0 1-1 0 0,0-1 1 0 0,0 1 0 0 0,0-1-1 0 0,0 1 1 0 0,0-1 0 0 0,0 0-1 0 0,0 1 1 0 0,0-1 0 0 0,0 1 0 0 0,1 0-1 0 0,7-4 931 0 0,13-13-2332 0 0,-10 3 1018 0 0,-1-1 0 0 0,0 0-1 0 0,-2 0 1 0 0,12-25 0 0 0,-11 21 27 0 0,0 1 0 0 0,1 1-1 0 0,14-20 1 0 0,-19 30 7 0 0,3-2 0 0 0,16-7 0 0 0,-17 11-2 0 0,8-3 121 0 0,0-1 0 0 0,0-1 0 0 0,-1 0 0 0 0,-1-1 0 0 0,15-13 0 0 0,-4-4 1240 0 0,40-57-1 0 0,-44 56-1020 0 0,44-50-1 0 0,-63 77-424 0 0,0 0 0 0 0,0 0 0 0 0,0 0-1 0 0,0 0 1 0 0,0 0 0 0 0,0 1 0 0 0,1-1 0 0 0,-1 0-1 0 0,0 1 1 0 0,1-1 0 0 0,-1 1 0 0 0,0-1 0 0 0,1 1-1 0 0,-1-1 1 0 0,0 1 0 0 0,1 0 0 0 0,-1 0 0 0 0,1 0-1 0 0,-1 0 1 0 0,1 0 0 0 0,-1 0 0 0 0,1 0 0 0 0,-1 0-1 0 0,0 1 1 0 0,1-1 0 0 0,-1 0 0 0 0,3 2 0 0 0,1 0-602 0 0,1 2 1 0 0,-1-1 0 0 0,0 1-1 0 0,0-1 1 0 0,6 7-1 0 0,15 10-1183 0 0,-25-20 1845 0 0,-1 1-1 0 0,1-1 1 0 0,0 0 0 0 0,0 1-1 0 0,0-1 1 0 0,0 0-1 0 0,1 1 1 0 0,-1-1 0 0 0,0 0-1 0 0,0 0 1 0 0,0 0-1 0 0,0 0 1 0 0,0 0 0 0 0,0 0-1 0 0,0 0 1 0 0,0-1-1 0 0,0 1 1 0 0,0 0 0 0 0,0-1-1 0 0,0 1 1 0 0,0 0-1 0 0,0-1 1 0 0,0 1 0 0 0,0-1-1 0 0,0 1 1 0 0,0-1-1 0 0,-1 0 1 0 0,1 1 0 0 0,0-1-1 0 0,0 0 1 0 0,-1 0-1 0 0,1 0 1 0 0,1-1 0 0 0,1-3-170 0 0,1-1 0 0 0,-1 0 1 0 0,1 0-1 0 0,2-8 0 0 0,-2 4 114 0 0,74-188 1727 0 0,-44 104-998 0 0,-18 52-467 0 0,-9 19-411 0 0,2 0 0 0 0,0 1 0 0 0,2 0 0 0 0,25-39 0 0 0,-17 41-1933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238 199 3679 0 0,'0'0'167'0'0,"1"-1"-7"0"0,4-12 1247 0 0,0 1-1 0 0,-1-1 1 0 0,-1 0-1 0 0,0 0 1 0 0,2-14-1 0 0,-4 18-1028 0 0,-1 0-1 0 0,0 0 1 0 0,-1 0-1 0 0,1-1 0 0 0,-2 1 1 0 0,-3-16-1 0 0,4 23-352 0 0,0 1-1 0 0,1-1 1 0 0,-1 1 0 0 0,0-1-1 0 0,0 1 1 0 0,0-1-1 0 0,0 1 1 0 0,0 0-1 0 0,0-1 1 0 0,0 1 0 0 0,-1 0-1 0 0,1 0 1 0 0,0 0-1 0 0,-1 0 1 0 0,1 0-1 0 0,-1 0 1 0 0,1 0 0 0 0,-1 1-1 0 0,1-1 1 0 0,-1 0-1 0 0,1 1 1 0 0,-1-1-1 0 0,0 1 1 0 0,1 0 0 0 0,-1-1-1 0 0,0 1 1 0 0,1 0-1 0 0,-1 0 1 0 0,0 0-1 0 0,0 0 1 0 0,-2 1 0 0 0,-3 0-107 0 0,-1 0 1 0 0,0 1-1 0 0,1 0 1 0 0,-1 0-1 0 0,-8 4 1 0 0,7-2 71 0 0,0 0 0 0 0,1 1 0 0 0,-1 0 0 0 0,1 0 0 0 0,1 1 0 0 0,-1 0 0 0 0,1 0 1 0 0,0 1-1 0 0,0 0 0 0 0,1 0 0 0 0,0 0 0 0 0,-6 11 0 0 0,5-6 100 0 0,0 0-1 0 0,1 1 1 0 0,1 0-1 0 0,0 0 1 0 0,0 1 0 0 0,2-1-1 0 0,-5 27 1 0 0,4-7 153 0 0,1 1 1 0 0,2 0 0 0 0,1 1 0 0 0,2-1 0 0 0,1 0-1 0 0,11 46 1 0 0,-13-75-244 0 0,0 1 0 0 0,1-1 0 0 0,0 0 0 0 0,0 1 0 0 0,0-1 0 0 0,1 0 0 0 0,0 0 0 0 0,5 7 0 0 0,2-3 11 0 0,-9-8-4 0 0,1 0 0 0 0,0 0 0 0 0,0-1-1 0 0,0 1 1 0 0,0 0 0 0 0,0-1 0 0 0,0 1 0 0 0,0-1 0 0 0,0 0 0 0 0,0 0 0 0 0,0 1 0 0 0,0-1-1 0 0,0-1 1 0 0,0 1 0 0 0,0 0 0 0 0,0 0 0 0 0,3-2 0 0 0,-1 1 8 0 0,-1-1 0 0 0,1 1 1 0 0,-1-1-1 0 0,0 0 0 0 0,0 0 0 0 0,0 0 1 0 0,0-1-1 0 0,6-4 0 0 0,-2-2 20 0 0,0 0 0 0 0,0 0-1 0 0,-1 0 1 0 0,0 0 0 0 0,7-16-1 0 0,0-7 48 0 0,-1 1 0 0 0,14-61 0 0 0,0-70-149 0 0,-12 58-1321 0 0,-13 103 1085 0 0,9 183 1541 0 0,-5-130-141 0 0,-5-43-708 0 0,1 0-1 0 0,1 0 1 0 0,0 0 0 0 0,4 12 0 0 0,-5-19-277 0 0,-1-2-130 0 0,0 1 0 0 0,1-1 0 0 0,-1 1 0 0 0,1-1 0 0 0,-1 1 0 0 0,1-1 0 0 0,0 1 0 0 0,-1-1 0 0 0,1 0 0 0 0,-1 1 0 0 0,1-1 0 0 0,0 0 0 0 0,-1 1 0 0 0,1-1 0 0 0,0 0 0 0 0,1 1 1 0 0,1-3-183 0 0,0 0 0 0 0,0-1 0 0 0,0 1 1 0 0,0 0-1 0 0,-1-1 0 0 0,1 1 0 0 0,-1-1 1 0 0,1 0-1 0 0,-1 0 0 0 0,0 0 0 0 0,0 0 1 0 0,0 0-1 0 0,-1-1 0 0 0,1 1 0 0 0,1-7 1 0 0,5-12-1235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349 555 10591 0 0,'0'3'819'0'0,"3"59"-297"0"0,-3-55-479 0 0,0 0 1 0 0,-1 0-1 0 0,0 0 1 0 0,0 0-1 0 0,0 0 0 0 0,-1 0 1 0 0,-3 7-1 0 0,3-11-43 0 0,-1 1 0 0 0,1 0 0 0 0,-1-1 0 0 0,0 1 0 0 0,0-1 0 0 0,0 0 0 0 0,0 0 0 0 0,0 0 0 0 0,-1 0 0 0 0,1 0 0 0 0,-1-1 0 0 0,0 0 0 0 0,0 0 0 0 0,-4 2 0 0 0,-8 3 468 0 0,0-2 0 0 0,-20 5-1 0 0,35-9-424 0 0,-7 0 496 0 0,0 0 0 0 0,0 0 1 0 0,0-1-1 0 0,-1 0 0 0 0,1 0 1 0 0,0-1-1 0 0,0 0 0 0 0,0-1 1 0 0,-15-4-1 0 0,20 5-418 0 0,0 0 1 0 0,0-1 0 0 0,1 1-1 0 0,-1-1 1 0 0,0 0-1 0 0,1 1 1 0 0,-1-1-1 0 0,1 0 1 0 0,0-1 0 0 0,0 1-1 0 0,0 0 1 0 0,0-1-1 0 0,0 1 1 0 0,0-1-1 0 0,1 1 1 0 0,-1-1-1 0 0,1 0 1 0 0,-2-4 0 0 0,-1-4 48 0 0,0 0 1 0 0,1 0-1 0 0,-2-17 1 0 0,-31-223-91 0 0,25 175-152 0 0,2 10-419 0 0,3 0 0 0 0,3-70 0 0 0,6 111 141 0 0,-3 24 190 0 0,2 0 12 0 0,0-1 117 0 0,1 1 0 0 0,0 1-1 0 0,-1-1 1 0 0,1 0 0 0 0,0 1 0 0 0,-1-1-1 0 0,1 1 1 0 0,0 0 0 0 0,0 0 0 0 0,-1 0-1 0 0,1 0 1 0 0,5 1 0 0 0,40 9-602 0 0,-34-7 342 0 0,6 2-852 0 0,38 2 1 0 0,-48-6 615 0 0,-1-1 1 0 0,1 0-1 0 0,-1-1 0 0 0,1 0 0 0 0,-1-1 0 0 0,12-3 1 0 0,-15 3-72 0 0,0-1 0 0 0,0 0 1 0 0,-1 0-1 0 0,10-7 1 0 0,-3 2-581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2759 0 0,'-1'2'207'0'0,"-5"31"7991"0"0,5-3-3365 0 0,1-14-3840 0 0,2 0-1 0 0,6 30 1 0 0,-1-14-831 0 0,119 511 1295 0 0,4 23-2693 0 0,-93-317 773 0 0,-37-247 1231 0 0,12-12-3097 0 0,-3-4 930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5:0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1 919 0 0,'0'0'1086'0'0,"-1"2"43"0"0,-30 42 6998 0 0,30-42-7750 0 0,1-2-350 0 0,-1 3 376 0 0,-2-1-342 0 0,-6 13-63 0 0,1 4-678 0 0,8-18 506 0 0,-1 1 4 0 0,0 3-39 0 0,0 1 1 0 0,0-1-1 0 0,0 0 0 0 0,1 1 0 0 0,0 8 0 0 0,1 0 42 0 0,1 1 0 0 0,4 15 0 0 0,0-8 280 0 0,-1-3 20 0 0,-1 0 1 0 0,1 22 0 0 0,-3-27-59 0 0,0 24 1138 0 0,3 10-685 0 0,-5-36-528 0 0,1 11-117 0 0,-1-21 10 0 0,0 0-215 0 0,0 4 209 0 0,0-2-2765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7 604 4143 0 0,'0'0'319'0'0,"0"2"-210"0"0,-2 6-1591 0 0,0 0 3357 0 0,-1 22 12770 0 0,4-18-11875 0 0,-1-10-2243 0 0,26 6 299 0 0,-21-8-822 0 0,1 0 0 0 0,-1 0-1 0 0,0-1 1 0 0,1 0-1 0 0,-1 0 1 0 0,0 0-1 0 0,0-1 1 0 0,0 0-1 0 0,0 0 1 0 0,0 0-1 0 0,0-1 1 0 0,0 1-1 0 0,-1-1 1 0 0,1 0-1 0 0,-1 0 1 0 0,0-1-1 0 0,5-4 1 0 0,7-8-6 0 0,0-1 1 0 0,21-30-1 0 0,-37 47 2 0 0,20-27 0 0 0,10-15 0 0 0,38-39 0 0 0,26-4-37 0 0,-36 34-19 0 0,-45 38-149 0 0,-1-2 0 0 0,0 1 1 0 0,-2-1-1 0 0,0-1 0 0 0,10-20 1 0 0,11-17-110 0 0,10-4 211 0 0,-35 49 34 0 0,0 1 1 0 0,1 0-1 0 0,0 0 0 0 0,15-11 1 0 0,-21 17-86 0 0,-1 1 0 0 0,1 0-1 0 0,-1 0 1 0 0,1-1 0 0 0,-1 1 0 0 0,1 0 0 0 0,-1 0 0 0 0,1 0 0 0 0,-1-1 0 0 0,1 1-1 0 0,-1 0 1 0 0,1 0 0 0 0,-1 0 0 0 0,1 0 0 0 0,-1 0 0 0 0,1 0 0 0 0,0 0-1 0 0,-1 0 1 0 0,1 0 0 0 0,-1 0 0 0 0,1 0 0 0 0,-1 1 0 0 0,1-1 0 0 0,0 0 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0:57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531 339 2759 0 0,'-1'1'8986'0'0,"-8"2"-3621"0"0,7-4-5145 0 0,-1 0 1 0 0,1 0-1 0 0,0 0 1 0 0,0 0-1 0 0,0 0 1 0 0,0-1-1 0 0,0 1 1 0 0,1-1-1 0 0,-1 0 1 0 0,0 1-1 0 0,-2-5 1 0 0,-14-25 1029 0 0,2 4-881 0 0,2 9-318 0 0,-31-42-752 0 0,-26-11 429 0 0,-13-13 530 0 0,81 80-275 0 0,0 1 1 0 0,-1 0-1 0 0,0 1 0 0 0,1-1 0 0 0,-1 1 0 0 0,0 0 0 0 0,0-1 0 0 0,0 2 1 0 0,0-1-1 0 0,-1 0 0 0 0,1 1 0 0 0,-1 0 0 0 0,1 0 0 0 0,0 0 1 0 0,-9 0-1 0 0,10 2-8 0 0,-1-1 0 0 0,0 1 0 0 0,0-1 0 0 0,0 1 0 0 0,1 1 0 0 0,-1-1 0 0 0,0 0 1 0 0,1 1-1 0 0,-1 0 0 0 0,1-1 0 0 0,0 1 0 0 0,-1 1 0 0 0,1-1 0 0 0,0 0 0 0 0,0 1 0 0 0,1 0 0 0 0,-1 0 0 0 0,-4 5 1 0 0,-5 9-11 0 0,1 0 1 0 0,1 1 0 0 0,0 0-1 0 0,2 0 1 0 0,0 1 0 0 0,0 0-1 0 0,2 1 1 0 0,-6 32 0 0 0,3 0 6 0 0,3 1-1 0 0,0 60 1 0 0,6-90 22 0 0,0 1-1 0 0,2-1 0 0 0,0 0 1 0 0,2 0-1 0 0,0-1 0 0 0,2 1 1 0 0,15 41-1 0 0,-18-60 61 0 0,0 1 0 0 0,1-1 0 0 0,-1 1 1 0 0,1-1-1 0 0,0 0 0 0 0,0 0 0 0 0,0-1 0 0 0,0 1 0 0 0,9 4 0 0 0,-8-5 21 0 0,1 1-48 0 0,1 0 0 0 0,0-1 0 0 0,0 0 1 0 0,0 0-1 0 0,10 2 0 0 0,-3 0 13 0 0,-5-3-38 0 0,1 0 1 0 0,-1 0 0 0 0,18 1-1 0 0,-22-2-2 0 0,1-1 0 0 0,-1 0 0 0 0,0 0 0 0 0,0 0 0 0 0,1-1 0 0 0,-1 1 0 0 0,0-1 0 0 0,10-3 0 0 0,-9 2 0 0 0,-3 1 18 0 0,1-1 1 0 0,-1 1-1 0 0,0 0 0 0 0,0-1 0 0 0,0 0 1 0 0,0 0-1 0 0,0 0 0 0 0,0 0 0 0 0,0 0 1 0 0,-1 0-1 0 0,1-1 0 0 0,-1 1 0 0 0,0-1 1 0 0,0 0-1 0 0,0 1 0 0 0,0-1 0 0 0,3-5 1 0 0,-2-1 139 0 0,0 1 0 0 0,0 0 0 0 0,-1-1 1 0 0,2-16-1 0 0,-2 17-60 0 0,2-28 267 0 0,-1 1 0 0 0,-1 0 1 0 0,-5-55-1 0 0,-2-41-287 0 0,5 129-114 0 0,1 4 8 0 0,0 9 15 0 0,-1 1 2 0 0,1-2-43 0 0,-1-8 128 0 0,1-1-63 0 0,0 0-1 0 0,0-1 0 0 0,0 1 0 0 0,0 0 0 0 0,-1-1 0 0 0,1 1 1 0 0,0 0-1 0 0,-1 0 0 0 0,1 0 0 0 0,-1-1 0 0 0,1 1 0 0 0,-1 0 1 0 0,1 0-1 0 0,-1 0 0 0 0,1 0 0 0 0,-1 2 0 0 0,7 18 111 0 0,-7-21-117 0 0,14 48 206 0 0,18 54-167 0 0,259 601-959 0 0,-284-689 1039 0 0,1-1 0 0 0,0 0 0 0 0,11 13 0 0 0,-16-23-11 0 0,5 3-19 0 0,1 1-74 0 0,0-3-34 0 0,-8-3-55 0 0,11-7-168 0 0,-9 2 59 0 0,0 1 0 0 0,0-1 0 0 0,0 1 0 0 0,0-1 0 0 0,-1 0-1 0 0,1 0 1 0 0,-1 0 0 0 0,0-1 0 0 0,0 1 0 0 0,-1 0 0 0 0,1-1-1 0 0,0-7 1 0 0,2-7-1545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9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 11055 0 0,'0'0'1002'0'0,"-6"-4"-819"0"0,3 0 3051 0 0,2 4-3119 0 0,1 0 1 0 0,0 0-1 0 0,0 0 1 0 0,0 0-1 0 0,0 0 0 0 0,0 0 1 0 0,-1-1-1 0 0,1 1 1 0 0,0 0-1 0 0,0 0 1 0 0,0 0-1 0 0,0 0 0 0 0,-1 0 1 0 0,1 0-1 0 0,0 0 1 0 0,0 0-1 0 0,0 0 0 0 0,0 0 1 0 0,-3 2 1962 0 0,3-2-1963 0 0,0 0 0 0 0,-5 12 1209 0 0,-1 23-2029 0 0,5-30 1174 0 0,-17 231-257 0 0,20 4-292 0 0,28 252 9 0 0,45-4-246 0 0,-59-415 157 0 0,3-1 0 0 0,4-1 0 0 0,48 105 0 0 0,-64-160 113 0 0,2 0-1 0 0,18 25 1 0 0,-25-37 35 0 0,1-1 1 0 0,-1 0-1 0 0,1 0 1 0 0,0 0-1 0 0,0 0 0 0 0,0 0 1 0 0,1-1-1 0 0,-1 1 1 0 0,0-1-1 0 0,1 0 1 0 0,0 0-1 0 0,-1 0 0 0 0,1-1 1 0 0,0 1-1 0 0,0-1 1 0 0,0 0-1 0 0,8 1 1 0 0,-10-2-76 0 0,0 0 1 0 0,0 0 0 0 0,1 0 0 0 0,-1 0 0 0 0,0-1 0 0 0,0 1 0 0 0,0-1 0 0 0,2 0 0 0 0,14-11-925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9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9671 0 0,'0'0'2464'0'0,"-12"2"3938"0"0,12-2-6379 0 0,-1 0 1 0 0,1 0 0 0 0,0 1 0 0 0,0-1 0 0 0,0 0 0 0 0,0 0 0 0 0,0 0 0 0 0,0 0 0 0 0,0 0 0 0 0,-1 0 0 0 0,1 0 0 0 0,0 0 0 0 0,0 0 0 0 0,0 0 0 0 0,0 0 0 0 0,0 0 0 0 0,0 0 0 0 0,0 0 0 0 0,0 1 0 0 0,0-1-1 0 0,0 0 1 0 0,0 0 0 0 0,0 0 0 0 0,0 0 0 0 0,-1 0 0 0 0,1 0 0 0 0,0 0 0 0 0,0 0 0 0 0,0 1 0 0 0,0-1 0 0 0,0 0 0 0 0,0 0 0 0 0,0 0 0 0 0,0 0 0 0 0,0 0 0 0 0,0 0 0 0 0,0 0 0 0 0,0 1 0 0 0,0-1-1 0 0,0 0 1 0 0,1 0 0 0 0,-1 0 0 0 0,0 0 0 0 0,0 0 0 0 0,0 0 0 0 0,0 0 0 0 0,0 1 0 0 0,0-1 0 0 0,0 0 0 0 0,0 0 0 0 0,8 8 253 0 0,20 12-1051 0 0,-12-9 479 0 0,-3 0 113 0 0,-1 0-1 0 0,0 1 1 0 0,0 0 0 0 0,-1 1-1 0 0,-1 1 1 0 0,0 0 0 0 0,-1 0-1 0 0,-1 1 1 0 0,0 0 0 0 0,11 30-1 0 0,-2 8 364 0 0,21 109 0 0 0,-17-61 56 0 0,-18-86-229 0 0,2 0-1 0 0,0-1 1 0 0,0 1-1 0 0,1-1 1 0 0,13 21 0 0 0,-4-20-1555 0 0,-14-14 592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2T02:39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116 215 16095 0 0,'0'0'4291'0'0,"1"2"-4224"0"0,0 13-270 0 0,0 0 0 0 0,0 0 0 0 0,-2 0 0 0 0,-4 29 0 0 0,0 15-701 0 0,4-33 480 0 0,0-14 371 0 0,0 0 0 0 0,1 0 0 0 0,0 0-1 0 0,1 0 1 0 0,0 0 0 0 0,1 1 0 0 0,1-2-1 0 0,4 15 1 0 0,-6-24 247 0 0,0 0 28 0 0,1 0 6 0 0,0 1 1 0 0,0-1-1 0 0,0 1 0 0 0,1-1 0 0 0,-1 0 0 0 0,0 0 0 0 0,6 3 1 0 0,-7-4-189 0 0,0-1 1 0 0,0 1 0 0 0,1-1 0 0 0,-1 1 0 0 0,0-1 0 0 0,0 1 0 0 0,0-1-1 0 0,1 0 1 0 0,-1 0 0 0 0,0 0 0 0 0,0 0 0 0 0,1 0 0 0 0,-1 0 0 0 0,0 0-1 0 0,0 0 1 0 0,0 0 0 0 0,1 0 0 0 0,-1-1 0 0 0,0 1 0 0 0,0 0 0 0 0,0-1-1 0 0,1 1 1 0 0,-1-1 0 0 0,0 0 0 0 0,0 1 0 0 0,0-1 0 0 0,2-1 0 0 0,0-1 26 0 0,0 0 0 0 0,0-1 0 0 0,0 1 0 0 0,0-1 1 0 0,0 1-1 0 0,-1-1 0 0 0,0 0 0 0 0,1 0 1 0 0,-1 0-1 0 0,-1 0 0 0 0,3-6 0 0 0,-2 2 47 0 0,-1 0-1 0 0,1 0 1 0 0,-1 0-1 0 0,-1 0 1 0 0,0-14-1 0 0,-3-14 309 0 0,-2 1-1 0 0,-15-59 1 0 0,-3-14-40 0 0,21 89-342 0 0,-1-2-146 0 0,0 1 0 0 0,-1-1 0 0 0,-2 1 0 0 0,-7-21-1 0 0,12 39 65 0 0,1 1 1 0 0,-1 0-1 0 0,1-1 0 0 0,-1 1 0 0 0,0 0 0 0 0,1 0 0 0 0,-1 0 0 0 0,0 0 0 0 0,0 0 0 0 0,0 0 0 0 0,0 0 0 0 0,0 0 0 0 0,0 0 0 0 0,0 0 0 0 0,0 0 0 0 0,0 0 0 0 0,0 1 0 0 0,-1-1 0 0 0,1 0 0 0 0,0 1 0 0 0,0-1 0 0 0,-1 1 0 0 0,1 0 0 0 0,-2-1 0 0 0,2 1-35 0 0,-1 1-1 0 0,0-1 1 0 0,0 0 0 0 0,1 1-1 0 0,-1-1 1 0 0,1 1 0 0 0,-1-1-1 0 0,0 1 1 0 0,1 0 0 0 0,-1 0-1 0 0,1 0 1 0 0,0 0 0 0 0,-1 0-1 0 0,1 0 1 0 0,0 0 0 0 0,0 0-1 0 0,-1 1 1 0 0,1-1 0 0 0,-1 2 0 0 0,-3 5-228 0 0,0-1 0 0 0,1 0 0 0 0,0 1 0 0 0,0 0 0 0 0,-4 11 0 0 0,-10 43-884 0 0,16-52 1081 0 0,-9 38-597 0 0,-6 72 1 0 0,16-102-155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1375 0 0,'0'0'66'0'0,"-1"2"-8"0"0,-22 23 381 0 0,-11 16 5474 0 0,20-22-3786 0 0,-21 21-1 0 0,-10 12 456 0 0,42-46-2282 0 0,0 0 0 0 0,0 1 0 0 0,0-1-1 0 0,1 0 1 0 0,0 1 0 0 0,0-1 0 0 0,-1 10 0 0 0,-2 8 60 0 0,1-10-297 0 0,-1-1 0 0 0,-1 0 0 0 0,0-1 0 0 0,0 1 0 0 0,-2-1 0 0 0,-8 12 1 0 0,-58 64-654 0 0,56-68 247 0 0,-65 67-3438 0 0,69-75 2775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115 125 455 0 0,'-49'-6'104'0'0,"17"0"5746"0"0,9 1 1983 0 0,21 4-6929 0 0,-6-2 2885 0 0,9 3-3365 0 0,32-2 691 0 0,60-11-1 0 0,-34 3-721 0 0,589-62 566 0 0,-542 66-1536 0 0,1 5-1 0 0,154 17 0 0 0,-192-5-3507 0 0,-58-10 2242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9215 0 0,'0'0'3078'0'0,"2"1"-1922"0"0,6 0-814 0 0,1 0 1 0 0,-1-1 0 0 0,0 1 0 0 0,0-2 0 0 0,0 1-1 0 0,14-3 1 0 0,4 0 43 0 0,62-8 619 0 0,122-31 0 0 0,3-2-82 0 0,244-8 88 0 0,-260 40-7168 0 0,-147 9 127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88 233 7367 0 0,'0'0'568'0'0,"-1"1"-373"0"0,-10 9 762 0 0,0 2 1 0 0,1-1-1 0 0,0 2 0 0 0,1-1 1 0 0,-14 26-1 0 0,16-29-573 0 0,1-2 2905 0 0,12-10-1710 0 0,5-8-1396 0 0,0 0-1 0 0,16-21 1 0 0,5-5-146 0 0,14-10-373 0 0,57-44 1 0 0,-82 75 153 0 0,0 0 1 0 0,2 2-1 0 0,0 0 1 0 0,0 2 0 0 0,41-16-1 0 0,-55 25 198 0 0,0 0 0 0 0,1 1-1 0 0,-1 0 1 0 0,0 0 0 0 0,1 1 0 0 0,0 0-1 0 0,-1 1 1 0 0,16 1 0 0 0,-22 0-8 0 0,1-1-1 0 0,0 1 1 0 0,-1 0 0 0 0,1 0 0 0 0,0 0 0 0 0,-1 1-1 0 0,1-1 1 0 0,-1 1 0 0 0,0 0 0 0 0,1 0-1 0 0,-1 0 1 0 0,0 0 0 0 0,0 1 0 0 0,0-1-1 0 0,-1 1 1 0 0,1 0 0 0 0,-1-1 0 0 0,1 1 0 0 0,-1 0-1 0 0,0 1 1 0 0,0-1 0 0 0,0 0 0 0 0,0 1-1 0 0,1 4 1 0 0,-2-5-5 0 0,-1 1-1 0 0,1-1 1 0 0,-1 1-1 0 0,1-1 1 0 0,-1 1-1 0 0,0-1 1 0 0,-1 1 0 0 0,1-1-1 0 0,-1 0 1 0 0,1 1-1 0 0,-1-1 1 0 0,0 1-1 0 0,0-1 1 0 0,-2 3-1 0 0,-4 9 59 0 0,-14 24-1 0 0,11-21-24 0 0,-40 63 416 0 0,29-48-61 0 0,-28 57 1 0 0,49-89-687 0 0,-4 9 1001 0 0,3-10-798 0 0,1 0 1 0 0,0 0-1 0 0,0 0 0 0 0,0 1 0 0 0,0-1 1 0 0,0 0-1 0 0,0 0 0 0 0,0 0 0 0 0,0 0 1 0 0,0 1-1 0 0,0-1 0 0 0,0 0 0 0 0,0 0 1 0 0,-1 0-1 0 0,1 1 0 0 0,0-1 0 0 0,0 0 1 0 0,1 0-1 0 0,-1 0 0 0 0,0 1 0 0 0,0-1 1 0 0,0 0-1 0 0,0 0 0 0 0,0 0 0 0 0,0 0 1 0 0,0 1-1 0 0,0-1 0 0 0,0 0 0 0 0,0 0 1 0 0,0 0-1 0 0,0 0 0 0 0,1 1 0 0 0,-1-1 1 0 0,0 0-1 0 0,0 0 0 0 0,0 0 0 0 0,0 0 1 0 0,0 0-1 0 0,1 0 0 0 0,-1 1 0 0 0,0-1 1 0 0,0 0-1 0 0,0 0 0 0 0,0 0 0 0 0,1 0 1 0 0,-1 0-1 0 0,0 0 0 0 0,0 0 0 0 0,1 0 1 0 0,24-2-1443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15 9007 0 0,'90'-15'1567'0'0,"-83"15"1984"0"0,-12 4-2821 0 0,-11 4-690 0 0,-151 65 2119 0 0,124-51-1578 0 0,-71 48-1 0 0,83-49-374 0 0,8-5 47 0 0,-35 30 0 0 0,52-41-205 0 0,3-3-28 0 0,1 1-1 0 0,0-1 1 0 0,-1 0-1 0 0,1 1 1 0 0,0-1-1 0 0,0 1 1 0 0,1 0 0 0 0,-1-1-1 0 0,0 1 1 0 0,1 0-1 0 0,-1 3 1 0 0,2-5-16 0 0,0-1-1 0 0,0 0 1 0 0,0 1 0 0 0,0-1 0 0 0,0 1 0 0 0,0-1-1 0 0,0 0 1 0 0,0 1 0 0 0,1-1 0 0 0,-1 1-1 0 0,0-1 1 0 0,0 0 0 0 0,0 1 0 0 0,1-1 0 0 0,-1 0-1 0 0,0 1 1 0 0,0-1 0 0 0,1 0 0 0 0,-1 1-1 0 0,0-1 1 0 0,1 0 0 0 0,-1 0 0 0 0,0 0 0 0 0,1 1-1 0 0,-1-1 1 0 0,1 0 0 0 0,9 5 50 0 0,1-2-14 0 0,0-1 1 0 0,0-1-1 0 0,0 0 1 0 0,0 0-1 0 0,1-1 0 0 0,18-3 1 0 0,-7 2-35 0 0,301-22-1591 0 0,-286 19 50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5:0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28 3223 0 0,'0'0'6298'0'0,"-6"10"-4646"0"0,1-6-1586 0 0,2-2-12 0 0,-4 1-65 0 0,5-2-108 0 0,0-1 25 0 0,0 1 0 0 0,-1-1 0 0 0,1 1-1 0 0,0-1 1 0 0,0 1 0 0 0,0 0 0 0 0,-2 1-1 0 0,1-1 26 0 0,1 0-1 0 0,-1 0 1 0 0,0 0-1 0 0,1 0 0 0 0,-1 0 1 0 0,0-1-1 0 0,-4 1 1 0 0,5 0 100 0 0,0 0 0 0 0,0 0 0 0 0,-1 0 0 0 0,1 0 0 0 0,1 0 0 0 0,-1 1 0 0 0,0-1 0 0 0,-2 2 0 0 0,0 0 47 0 0,-9 8 210 0 0,-20 19 1 0 0,26-22-421 0 0,-1 0 1 0 0,0-1 0 0 0,-1 0-1 0 0,1 0 1 0 0,-1-1 0 0 0,-16 8-1 0 0,16-10 220 0 0,-1-1 0 0 0,1-1-1 0 0,0 0 1 0 0,-1 0-1 0 0,1 0 1 0 0,-15-1 0 0 0,-3-1 531 0 0,-29-4 0 0 0,41 5-431 0 0,13 1-195 0 0,0-1-1 0 0,-1 0 0 0 0,1 1 1 0 0,0 0-1 0 0,0-1 0 0 0,0 1 1 0 0,0 0-1 0 0,0 0 0 0 0,0 0 1 0 0,1 0-1 0 0,-3 4 0 0 0,1 10-272 0 0,2-14 184 0 0,3-1 16 0 0,-1 1 87 0 0,10 10 7 0 0,-5-10 68 0 0,-1-1 58 0 0,0 0-74 0 0,-1-1 1 0 0,0 1-1 0 0,1-1 0 0 0,-1 0 1 0 0,0-1-1 0 0,1 1 1 0 0,-1-1-1 0 0,0 0 0 0 0,0 0 1 0 0,1 0-1 0 0,-1 0 0 0 0,0-1 1 0 0,0 1-1 0 0,0-1 1 0 0,-1 0-1 0 0,1-1 0 0 0,5-3 1 0 0,4-5 119 0 0,0 0 1 0 0,0-1 0 0 0,12-16-1 0 0,-3 3-50 0 0,38-41 24 0 0,-43 49-196 0 0,22-15-1 0 0,-15 14-218 0 0,-23 17 183 0 0,0 1 50 0 0,0-1 0 0 0,-1 0 0 0 0,1 1 0 0 0,0-1 0 0 0,-1 1-1 0 0,1-1 1 0 0,0 1 0 0 0,-1-1 0 0 0,1 1 0 0 0,0 0 0 0 0,0-1 0 0 0,0 1-1 0 0,0 0 1 0 0,-1 0 0 0 0,1 0 0 0 0,0 0 0 0 0,0-1 0 0 0,0 1 0 0 0,0 0-1 0 0,0 0 1 0 0,-1 0 0 0 0,1 1 0 0 0,0-1 0 0 0,0 0 0 0 0,0 0 0 0 0,0 0-1 0 0,-1 1 1 0 0,1-1 0 0 0,0 0 0 0 0,0 1 0 0 0,0-1 0 0 0,0 1 0 0 0,4 6 185 0 0,0 1 1 0 0,-1-1 0 0 0,0 1-1 0 0,6 15 1 0 0,3 6 156 0 0,10 11-50 0 0,-21-37-214 0 0,5 4-46 0 0,3-1-10 0 0,-6-5-147 0 0,-1-1 1 0 0,1 1-1 0 0,-1-1 0 0 0,1 1 0 0 0,-1-1 0 0 0,1-1 1 0 0,-1 1-1 0 0,6-1 0 0 0,-7 1-124 0 0,12-3-579 0 0,-14 2 800 0 0,1 1 0 0 0,-1 0 0 0 0,1-1 0 0 0,-1 1 0 0 0,1 0 0 0 0,-1-1 0 0 0,1 1 0 0 0,-1 0 0 0 0,1 0 0 0 0,0 0 0 0 0,-1 0 0 0 0,1 0 1 0 0,-1 0-1 0 0,1 0 0 0 0,-1 0 0 0 0,2 0 0 0 0,4-1-1213 0 0,6 0-2287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13903 0 0,'0'0'1262'0'0,"1"1"-1037"0"0,2 6-192 0 0,-1 0-1 0 0,0-1 1 0 0,0 1-1 0 0,-1 0 1 0 0,1 0 0 0 0,-1 1-1 0 0,-1-1 1 0 0,0 0-1 0 0,0 0 1 0 0,0 0 0 0 0,-1 0-1 0 0,0 0 1 0 0,0 0-1 0 0,-4 13 1 0 0,-4 5 35 0 0,0 0-1 0 0,-21 39 1 0 0,0-12-18 0 0,-1-1 1 0 0,-3-1-1 0 0,-2-2 1 0 0,-2-2-1 0 0,-52 51 1 0 0,72-80-6 0 0,-33 33 412 0 0,2 3 0 0 0,-48 65 0 0 0,93-112-490 0 0,0 0 0 0 0,0 0 1 0 0,0 0-1 0 0,1 1 1 0 0,0 0-1 0 0,-4 13 1 0 0,8-18-971 0 0,4 3-312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12031 0 0,'0'0'1091'0'0,"2"1"-899"0"0,-61 12-427 0 0,-80 16 572 0 0,119-23 106 0 0,-1 1 0 0 0,1 1 0 0 0,1 1 0 0 0,-30 18 0 0 0,12-4 77 0 0,2 2 0 0 0,0 2 0 0 0,1 0 0 0 0,-42 47 0 0 0,74-71-493 0 0,0 0 1 0 0,0 0-1 0 0,0-1 0 0 0,0 1 0 0 0,0 0 1 0 0,1 1-1 0 0,-1-1 0 0 0,1 0 0 0 0,-2 6 1 0 0,3-9-24 0 0,0 1 0 0 0,0 0 0 0 0,0-1 1 0 0,0 1-1 0 0,0-1 0 0 0,0 1 0 0 0,0 0 1 0 0,0-1-1 0 0,0 1 0 0 0,0-1 0 0 0,1 1 1 0 0,-1 0-1 0 0,0-1 0 0 0,0 1 0 0 0,0-1 1 0 0,1 1-1 0 0,-1-1 0 0 0,0 1 0 0 0,1-1 1 0 0,-1 1-1 0 0,0-1 0 0 0,1 1 0 0 0,0 0 1 0 0,0-1-2 0 0,0 1 1 0 0,0-1 0 0 0,1 1 0 0 0,-1-1-1 0 0,0 1 1 0 0,0-1 0 0 0,1 0 0 0 0,-1 0 0 0 0,0 0-1 0 0,1 1 1 0 0,-1-1 0 0 0,0 0 0 0 0,1-1-1 0 0,-1 1 1 0 0,2 0 0 0 0,23-5 75 0 0,-1-2 0 0 0,0 0-1 0 0,33-15 1 0 0,-36 14-77 0 0,311-133-378 0 0,-296 121 191 0 0,-22 11 72 0 0,26-11 1 0 0,-43 34-22 0 0,-3-3 132 0 0,0-1 0 0 0,-1 1 0 0 0,-1-1 0 0 0,1-1 0 0 0,-1 1 0 0 0,-15 14-1 0 0,5-5 2 0 0,-26 29 22 0 0,20-23 32 0 0,-27 37 1 0 0,44-53-82 0 0,5-7-108 0 0,3-2-274 0 0,19-1-1405 0 0,-8-3 748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81 1839 0 0,'23'-19'388'0'0,"14"-12"-443"0"0,-11 11 6350 0 0,-24 19-5398 0 0,0-1 0 0 0,0 1 0 0 0,0 0 0 0 0,0 0 0 0 0,0 0 0 0 0,0 0 0 0 0,5 0 0 0 0,6-1 433 0 0,-11 2-708 0 0,-1 9-482 0 0,-1-7-134 0 0,-1 1 0 0 0,1-1 0 0 0,-1 0 0 0 0,1 0 0 0 0,-1 0 0 0 0,0 0 0 0 0,0 0 0 0 0,1 0 0 0 0,-1 0 0 0 0,-1 0 0 0 0,1 0 0 0 0,0-1 0 0 0,0 1 0 0 0,-1 0 0 0 0,1-1 0 0 0,-1 1 0 0 0,1-1 0 0 0,-4 3 0 0 0,-3 2 49 0 0,0-1-1 0 0,-15 8 1 0 0,15-9 2 0 0,-25 12 370 0 0,-37 13 0 0 0,-23 10 821 0 0,81-33-1091 0 0,1 1-1 0 0,-1 0 0 0 0,1 0 0 0 0,1 1 1 0 0,-14 13-1 0 0,22-19-141 0 0,-1 0 0 0 0,1 1-1 0 0,0-1 1 0 0,0 1 0 0 0,1 0 0 0 0,-1 0 0 0 0,1-1 0 0 0,-1 1 0 0 0,1 0-1 0 0,0 0 1 0 0,0 0 0 0 0,0 0 0 0 0,0 1 0 0 0,1-1 0 0 0,-1 0 0 0 0,1 0-1 0 0,0 0 1 0 0,0 1 0 0 0,0-1 0 0 0,0 0 0 0 0,0 0 0 0 0,2 5 0 0 0,-1-4-12 0 0,1 0 1 0 0,-1 0 0 0 0,1 0 0 0 0,0 0-1 0 0,0 0 1 0 0,0 0 0 0 0,1-1-1 0 0,-1 1 1 0 0,1 0 0 0 0,0-1 0 0 0,0 0-1 0 0,0 0 1 0 0,1 0 0 0 0,-1 0-1 0 0,7 3 1 0 0,13 7-4 0 0,1-2 0 0 0,0-1 0 0 0,49 14 0 0 0,-73-24-1 0 0,1 0-1 0 0,-1 1 1 0 0,0-1-1 0 0,1 0 0 0 0,-1 0 1 0 0,1 0-1 0 0,-1 0 1 0 0,0 0-1 0 0,1 0 1 0 0,-1 0-1 0 0,0 1 1 0 0,1-1-1 0 0,-1 0 0 0 0,0 0 1 0 0,1 1-1 0 0,-1-1 1 0 0,0 0-1 0 0,0 0 1 0 0,1 1-1 0 0,-1-1 1 0 0,0 0-1 0 0,0 1 1 0 0,1-1-1 0 0,-1 0 0 0 0,0 1 1 0 0,0-1-1 0 0,0 0 1 0 0,0 1-1 0 0,0-1 1 0 0,1 0-1 0 0,-1 1 1 0 0,0-1-1 0 0,0 1 1 0 0,0-1-1 0 0,0 0 0 0 0,0 1 1 0 0,0-1-1 0 0,0 0 1 0 0,0 1-1 0 0,-7 9-27 0 0,6-9 23 0 0,-3 4-33 0 0,0-1 0 0 0,0 0 0 0 0,-1 0 0 0 0,1 0 0 0 0,-1 0 0 0 0,0-1 1 0 0,-1 0-1 0 0,-7 4 0 0 0,-50 18-153 0 0,28-13 157 0 0,-137 51-1011 0 0,164-61 967 0 0,-4 2-3666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8751 0 0,'-2'0'399'0'0,"-27"5"-13"0"0,9-3 614 0 0,1 2 0 0 0,0 0-1 0 0,-19 7 1 0 0,7 1-133 0 0,0 1 0 0 0,-42 25-1 0 0,38-18-814 0 0,17-10-37 0 0,0 1 0 0 0,1 0 1 0 0,0 1-1 0 0,-17 17 0 0 0,27-20-1 0 0,4 0 52 0 0,3-8-52 0 0,0 1-1 0 0,0-1 0 0 0,1 0 1 0 0,-1 1-1 0 0,1-1 0 0 0,-1 0 1 0 0,1 1-1 0 0,-1-1 0 0 0,1 0 1 0 0,0 0-1 0 0,0 0 1 0 0,-1 1-1 0 0,1-1 0 0 0,0 0 1 0 0,0 0-1 0 0,0 0 0 0 0,0-1 1 0 0,0 1-1 0 0,0 0 0 0 0,1 0 1 0 0,-1 0-1 0 0,0-1 0 0 0,0 1 1 0 0,2 0-1 0 0,4 2 29 0 0,1 0 0 0 0,-1-1 0 0 0,8 2 0 0 0,-12-4-45 0 0,44 10 59 0 0,-25-6-36 0 0,0 0 1 0 0,41 16-1 0 0,-44-12 87 0 0,-1 1-1 0 0,-1 1 1 0 0,0 0-1 0 0,0 1 1 0 0,19 17-1 0 0,-26-19-3 0 0,-1 0-1 0 0,0 0 1 0 0,0 1-1 0 0,-1 0 1 0 0,0 1-1 0 0,-1 0 1 0 0,-1 0-1 0 0,1 0 1 0 0,5 15-1 0 0,-11-23-88 0 0,0 0 0 0 0,0 0 0 0 0,0 0-1 0 0,-1 0 1 0 0,1 1 0 0 0,-1-1 0 0 0,1 0 0 0 0,-1 0-1 0 0,0 0 1 0 0,-1 0 0 0 0,1 0 0 0 0,0 1 0 0 0,-1-1-1 0 0,1 0 1 0 0,-1 0 0 0 0,-2 4 0 0 0,2-4 4 0 0,-1 1-1 0 0,-1-1 1 0 0,1 1 0 0 0,0-1 0 0 0,-1 0 0 0 0,0 0 0 0 0,0 0 0 0 0,1 0 0 0 0,-2-1 0 0 0,1 1 0 0 0,-4 2-1 0 0,-4 1 35 0 0,-1 0 0 0 0,1-1-1 0 0,-1 0 1 0 0,0-1 0 0 0,0 0 0 0 0,0-1-1 0 0,-14 2 1 0 0,-1-1-290 0 0,-1 0 0 0 0,0-2 0 0 0,1-1 0 0 0,-1-1-1 0 0,0-1 1 0 0,-38-7 0 0 0,44 2-6190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246 241 919 0 0,'2'0'67'0'0,"10"2"1250"0"0,17 7 10347 0 0,-19-4-13029 0 0,-6-3 1468 0 0,1-1 1 0 0,-1 0-1 0 0,0 1 1 0 0,1-2-1 0 0,-1 1 1 0 0,1 0-1 0 0,0-1 1 0 0,-1 0-1 0 0,1 0 1 0 0,-1 0-1 0 0,1-1 1 0 0,-1 1-1 0 0,1-1 1 0 0,-1 0-1 0 0,7-3 1 0 0,5-2 16 0 0,-1-1 0 0 0,27-16 0 0 0,-32 17-83 0 0,8-4-123 0 0,-1-2 0 0 0,0-1 0 0 0,-1 0 0 0 0,0-1 0 0 0,-1 0 0 0 0,0-2 0 0 0,21-28 0 0 0,-35 42 53 0 0,1 0 0 0 0,-1-1 0 0 0,0 1 0 0 0,0 0 0 0 0,0 0 0 0 0,-1-1 0 0 0,1 1 0 0 0,0 0-1 0 0,-1-1 1 0 0,0 1 0 0 0,1-1 0 0 0,-1 1 0 0 0,0-1 0 0 0,0 1 0 0 0,0 0 0 0 0,-1-1 0 0 0,1 1 0 0 0,-1-1 0 0 0,0-3-1 0 0,0 4 24 0 0,0 0-1 0 0,0 1 0 0 0,0-1 0 0 0,0 0 0 0 0,0 1 0 0 0,0-1 0 0 0,0 1 0 0 0,-1-1 0 0 0,1 1 0 0 0,-1 0 0 0 0,1-1 0 0 0,-1 1 0 0 0,1 0 0 0 0,-1 0 0 0 0,0 0 0 0 0,1 0 0 0 0,-1 0 0 0 0,0 1 0 0 0,0-1 0 0 0,1 0 0 0 0,-1 1 0 0 0,0-1 0 0 0,0 1 1 0 0,0 0-1 0 0,-3 0 0 0 0,-4 0 2 0 0,0 0 1 0 0,0 1 0 0 0,0 0-1 0 0,0 0 1 0 0,-14 5 0 0 0,-43 18-4 0 0,46-16 63 0 0,-146 65 470 0 0,137-58-134 0 0,1 1 0 0 0,1 2 0 0 0,-38 32 0 0 0,52-40-146 0 0,1 2 0 0 0,1-1-1 0 0,0 1 1 0 0,1 1-1 0 0,-11 17 1 0 0,17-23-134 0 0,0 0 0 0 0,1 0 1 0 0,0 1-1 0 0,0-1 0 0 0,0 1 0 0 0,1 0 0 0 0,1 0 1 0 0,-1 0-1 0 0,1 0 0 0 0,0 0 0 0 0,1 0 0 0 0,0 12 1 0 0,1-14-57 0 0,0 1 1 0 0,0-1 0 0 0,0 1 0 0 0,0-1 0 0 0,1 1 0 0 0,0-1 0 0 0,1 0 0 0 0,-1 0 0 0 0,1 0 0 0 0,4 6 0 0 0,-4-8-33 0 0,0-1 0 0 0,0 1 0 0 0,1-1 1 0 0,-1 1-1 0 0,1-1 0 0 0,-1 0 0 0 0,1-1 0 0 0,0 1 0 0 0,0-1 0 0 0,1 1 1 0 0,-1-1-1 0 0,0 0 0 0 0,1-1 0 0 0,8 3 0 0 0,10 1 72 0 0,-1-1 0 0 0,40 2 0 0 0,48-5 116 0 0,-61-2-143 0 0,120 0-2178 0 0,-147 1 452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8751 0 0,'0'0'1139'0'0,"-6"7"1658"0"0,4-4-2522 0 0,0-1 0 0 0,0 1 0 0 0,1 0 0 0 0,-1 0 0 0 0,1 0 1 0 0,-1 1-1 0 0,1-1 0 0 0,0 0 0 0 0,0 0 0 0 0,0 1 0 0 0,1-1 0 0 0,-1 1 0 0 0,1 4 0 0 0,0-2-128 0 0,1 0-1 0 0,-1 0 1 0 0,1 0 0 0 0,0 0 0 0 0,1 0-1 0 0,0 0 1 0 0,2 6 0 0 0,3 2 48 0 0,0 0 0 0 0,1 0 0 0 0,1 0 0 0 0,19 23 0 0 0,-7-14 190 0 0,0-1-1 0 0,2-2 1 0 0,0 0 0 0 0,45 28-1 0 0,112 52 900 0 0,-159-90-1285 0 0,1-1-1 0 0,44 12 1 0 0,-49-17-925 0 0,1-1 0 0 0,23 1 1 0 0,-26-4-1327 0 0,-1-3-4018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1 455 0 0,'-1'0'8057'0'0,"-7"0"-5446"0"0,7 0-2110 0 0,-1 0-1 0 0,0 1 1 0 0,1-1-1 0 0,-1 1 1 0 0,1-1-1 0 0,-1 1 1 0 0,1 0-1 0 0,-3 1 1 0 0,-22 19-118 0 0,10-7-237 0 0,-365 253 338 0 0,357-250-366 0 0,-40 31-560 0 0,58-42-36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146 108 11055 0 0,'1'0'852'0'0,"7"3"-239"0"0,0 1 1 0 0,-1 0-1 0 0,0 1 0 0 0,0-1 0 0 0,0 1 0 0 0,0 1 1 0 0,6 5-1 0 0,-6-4-213 0 0,0-1 1 0 0,1 0 0 0 0,0 0-1 0 0,0-1 1 0 0,17 8 0 0 0,-14-10-374 0 0,0 0 1 0 0,0 0 0 0 0,0-1 0 0 0,0-1 0 0 0,0 0 0 0 0,1 0 0 0 0,-1-1 0 0 0,0-1 0 0 0,1 1 0 0 0,-1-2 0 0 0,0 0 0 0 0,0 0 0 0 0,13-5 0 0 0,-6 1-43 0 0,0-1 0 0 0,-1-1 0 0 0,0 0 0 0 0,-1-1 0 0 0,0 0 0 0 0,0-2 0 0 0,18-15 1 0 0,-28 21-96 0 0,-1-1 1 0 0,1 0 0 0 0,-1 0-1 0 0,0 0 1 0 0,-1-1 0 0 0,5-7-1 0 0,-8 12 58 0 0,0 0-1 0 0,0 0 1 0 0,0 0-1 0 0,-1 0 1 0 0,1 0-1 0 0,-1 0 0 0 0,1 0 1 0 0,-1-1-1 0 0,0 1 1 0 0,0 0-1 0 0,0-4 1 0 0,0 4 12 0 0,0 1 1 0 0,-1 0 0 0 0,1 0 0 0 0,-1-1 0 0 0,1 1-1 0 0,-1 0 1 0 0,1 0 0 0 0,-1 0 0 0 0,0 0 0 0 0,0 0 0 0 0,1 0-1 0 0,-1 0 1 0 0,0 0 0 0 0,0 0 0 0 0,0 0 0 0 0,0 1-1 0 0,0-1 1 0 0,0 0 0 0 0,0 1 0 0 0,0-1 0 0 0,-1 0-1 0 0,0 0 1 0 0,-2 0-58 0 0,-1 0 0 0 0,1 0 0 0 0,0 0 0 0 0,0 0 0 0 0,-1 0 0 0 0,1 1-1 0 0,-1 0 1 0 0,-5 0 0 0 0,-37 7-470 0 0,33-5 400 0 0,-21 4 79 0 0,1 2-1 0 0,0 1 0 0 0,0 2 1 0 0,1 1-1 0 0,0 2 1 0 0,1 1-1 0 0,1 2 1 0 0,-40 27-1 0 0,66-41 127 0 0,-24 17 576 0 0,-47 42 1 0 0,70-56-440 0 0,-1 1-1 0 0,1 0 1 0 0,0 0 0 0 0,0 0 0 0 0,1 1 0 0 0,0 0 0 0 0,0 0 0 0 0,1 0 0 0 0,0 0 0 0 0,1 1 0 0 0,0 0 0 0 0,-3 10 0 0 0,6-16-167 0 0,-1 1-1 0 0,0 0 0 0 0,1 0 0 0 0,0 0 1 0 0,0 0-1 0 0,0-1 0 0 0,0 1 1 0 0,1 0-1 0 0,0 0 0 0 0,-1 0 1 0 0,1 0-1 0 0,1-1 0 0 0,-1 1 0 0 0,0 0 1 0 0,1-1-1 0 0,0 0 0 0 0,0 1 1 0 0,0-1-1 0 0,0 0 0 0 0,0 0 0 0 0,1 0 1 0 0,-1 0-1 0 0,1 0 0 0 0,0 0 1 0 0,0-1-1 0 0,0 1 0 0 0,0-1 1 0 0,1 0-1 0 0,-1 0 0 0 0,0 0 0 0 0,1-1 1 0 0,-1 1-1 0 0,1-1 0 0 0,0 0 1 0 0,-1 0-1 0 0,1 0 0 0 0,6 0 1 0 0,17 2-4528 0 0,4-1-1534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134 557 11975 0 0,'0'0'5320'0'0,"-6"-6"-3136"0"0,-14-19-815 0 0,-29-49 0 0 0,34 51-1296 0 0,9 13-54 0 0,0 0 1 0 0,0 0-1 0 0,1 0 1 0 0,0-1-1 0 0,1 0 1 0 0,-5-21-1 0 0,8 27 0 0 0,0-1 0 0 0,1 1 0 0 0,0-1-1 0 0,0 1 1 0 0,0-1 0 0 0,1 1 0 0 0,-1-1 0 0 0,1 1-1 0 0,1 0 1 0 0,-1-1 0 0 0,1 1 0 0 0,0 0 0 0 0,0 0-1 0 0,0 0 1 0 0,1 0 0 0 0,5-8 0 0 0,2 0-34 0 0,1 0 0 0 0,0 1-1 0 0,1 0 1 0 0,1 0 0 0 0,-1 2 0 0 0,2 0 0 0 0,25-16 0 0 0,9 1-1166 0 0,55-21 1 0 0,-14 7-4918 0 0,-53 21-13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 10567 0 0,'0'0'482'0'0,"1"-1"-8"0"0,5-1 3896 0 0,-24 17-3364 0 0,5-4-795 0 0,-181 152 1236 0 0,174-144-1407 0 0,-37 38 71 0 0,50-49-88 0 0,0 1 0 0 0,0 0 0 0 0,1 0 0 0 0,-10 20 0 0 0,15-27 34 0 0,0 0 0 0 0,0 0-1 0 0,0 0 1 0 0,1 0 0 0 0,-1 0-1 0 0,1 1 1 0 0,-1-1 0 0 0,1 0-1 0 0,0 0 1 0 0,0 1 0 0 0,0-1-1 0 0,0 0 1 0 0,0 0 0 0 0,0 1 0 0 0,1-1-1 0 0,0 4 1 0 0,0-4-15 0 0,0-1 0 0 0,0 0 0 0 0,0 1 0 0 0,0-1 1 0 0,0 0-1 0 0,1 0 0 0 0,-1 1 0 0 0,0-1 0 0 0,0 0 0 0 0,1 0 0 0 0,-1 0 0 0 0,1-1 1 0 0,-1 1-1 0 0,1 0 0 0 0,-1 0 0 0 0,1-1 0 0 0,0 1 0 0 0,-1-1 0 0 0,1 0 0 0 0,0 1 0 0 0,-1-1 1 0 0,1 0-1 0 0,2 0 0 0 0,19 1-480 0 0,1-1 0 0 0,0-1 0 0 0,0-1 0 0 0,-1-1 0 0 0,31-8 0 0 0,-19 2-6181 0 0</inkml:trace>
  <inkml:trace contextRef="#ctx0" brushRef="#br0" timeOffset="1">940 47 2759 0 0,'0'2'8511'0'0,"-1"6"-7937"0"0,1 1-1 0 0,-2-1 1 0 0,1 0 0 0 0,-1 0 0 0 0,0 0-1 0 0,-1 0 1 0 0,-4 11 0 0 0,-33 55 4578 0 0,5-9-2989 0 0,-17 70-4657 0 0,51-133 1328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5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1839 0 0,'0'0'3159'0'0,"3"1"-3839"0"0,3 7 7040 0 0,-6-7-6174 0 0,-9 7 4693 0 0,2-3-6661 0 0,5-4 2004 0 0,-24 17 1054 0 0,-9 7-808 0 0,33-24-388 0 0,-8 4 240 0 0,-1 0-201 0 0,1 1 0 0 0,0 0 0 0 0,0 0 0 0 0,1 1 0 0 0,0 0-1 0 0,-13 14 1 0 0,16-17-119 0 0,4-2 5 0 0,0-1 1 0 0,1 0-1 0 0,-1 0 1 0 0,0 1-1 0 0,1-1 0 0 0,-1 1 1 0 0,1-1-1 0 0,0 1 0 0 0,-2 3 1 0 0,-5 6 5 0 0,1 1 1 0 0,0 1-1 0 0,-9 24 1 0 0,2-4 144 0 0,8-22-137 0 0,1 2-1 0 0,1-1 0 0 0,0 0 0 0 0,0 1 1 0 0,1 0-1 0 0,-1 21 0 0 0,4-24-18 0 0,0-9-4 0 0,3 29 130 0 0,-2-28-88 0 0,0 0-1 0 0,0-1 1 0 0,0 1 0 0 0,0 0 0 0 0,0 0 0 0 0,0-1-1 0 0,2 3 1 0 0,-2-2 137 0 0,0-2-157 0 0,-1 1 0 0 0,1 0 0 0 0,-1 0 0 0 0,0-1 0 0 0,1 1 0 0 0,-1 0 0 0 0,1-1 0 0 0,0 1 0 0 0,-1-1 0 0 0,1 1 0 0 0,-1 0 0 0 0,1-1 0 0 0,1 1 0 0 0,5 6 55 0 0,4 13 3 0 0,-6-11 6 0 0,-2-1 0 0 0,1 1 0 0 0,-1 0 0 0 0,-1 1 1 0 0,2 10-1 0 0,13 45 225 0 0,-12-54-307 0 0,-1 0 0 0 0,9 17 361 0 0,-10-24-214 0 0,-2-2 33 0 0,0 0 4 0 0,1 2-112 0 0,12 11 694 0 0,7 9-636 0 0,-13-15-119 0 0,-2 1 44 0 0,0 1 3 0 0,2-3-46 0 0,4-3-12 0 0,-11-4 0 0 0,0 0 0 0 0,1-1 0 0 0,-1 1 0 0 0,0-1 0 0 0,1 1 0 0 0,-1-1 0 0 0,0 1 0 0 0,1-1 0 0 0,-1 0 0 0 0,1 0 0 0 0,-1 0 0 0 0,0 0 0 0 0,3 0 0 0 0,4-1 80 0 0,14-1 32 0 0,-10 3-112 0 0,-2 2 12 0 0,-6-2 50 0 0,5 3 3 0 0,-1 1-65 0 0,-3-2-57 0 0,-2 0 48 0 0,6 10 8 0 0,0 3-13 0 0,-7-12 103 0 0,0 0-1 0 0,0 0 0 0 0,1 0 0 0 0,0-1 0 0 0,-1 1 1 0 0,1-1-1 0 0,0 0 0 0 0,0 0 0 0 0,1 0 1 0 0,-1 0-1 0 0,1-1 0 0 0,7 5 0 0 0,6 2-76 0 0,-11-9-13 0 0,27 13 1 0 0,-25-9 0 0 0,6 4 0 0 0,-1-4 0 0 0,-11-2 0 0 0,-2-1 0 0 0,1-1 0 0 0,0 1 0 0 0,-1-1 0 0 0,1 1 0 0 0,0-1 0 0 0,0 0 0 0 0,-1 1 0 0 0,1-1 0 0 0,0 0 0 0 0,0 1 0 0 0,0-1 0 0 0,0 0 0 0 0,-1 0 0 0 0,1 0 0 0 0,0 0 0 0 0,0 0 0 0 0,2 0 0 0 0,7 1 0 0 0,1 0 0 0 0,-5-1 0 0 0,0 0 0 0 0,0 0 0 0 0,0 0 0 0 0,-1-1 0 0 0,1 0 0 0 0,0 0 0 0 0,8-3 0 0 0,-11 3 0 0 0,18-6 0 0 0,15-8 0 0 0,-24 11 0 0 0,0 0 0 0 0,0 1 0 0 0,0-1 0 0 0,0 3 0 0 0,0 1 0 0 0,1 4 0 0 0,0-1 0 0 0,-1 0 0 0 0,1 0 0 0 0,0-1 0 0 0,0-3 0 0 0,8-3-3 0 0,-13 0 78 0 0,5 0 47 0 0,-1-1 0 0 0,0-1 0 0 0,0 0 0 0 0,14-10 0 0 0,-13 9-108 0 0,0-2-28 0 0,-8 5 6 0 0,1 0-1 0 0,0 1 1 0 0,1 0 0 0 0,-1 0-1 0 0,14-4 1 0 0,11-4-56 0 0,-26 9 64 0 0,13-4 0 0 0,-1 4 0 0 0,-13 2 0 0 0,13-2 0 0 0,-7-1 0 0 0,20-8 0 0 0,-27 10 0 0 0,1-1 0 0 0,-1 1 0 0 0,0-1 0 0 0,0 0 0 0 0,0 0 0 0 0,-1 0 0 0 0,1 0 0 0 0,0-1 0 0 0,-1 1 0 0 0,1-1 0 0 0,2-4 0 0 0,3-2 0 0 0,1 0 10 0 0,-4 3 2 0 0,0 1 1 0 0,-1-1-1 0 0,0 0 1 0 0,7-11-1 0 0,4-8-12 0 0,-9 14 0 0 0,4-3 0 0 0,-9 10 0 0 0,1-8 0 0 0,0 2 0 0 0,3-12 0 0 0,-3 2 0 0 0,-1 16 0 0 0,-3-13 0 0 0,1 1 27 0 0,0 13-14 0 0,-6-11 11 0 0,5 8-16 0 0,2 4-4 0 0,-1 1-1 0 0,0-1 1 0 0,1 1-1 0 0,-1-1 1 0 0,0 1-1 0 0,0-1 1 0 0,0 1-1 0 0,0-1 1 0 0,0 1-1 0 0,0 0 1 0 0,0 0-1 0 0,-1 0 1 0 0,1-1-1 0 0,0 1 1 0 0,-3-1-1 0 0,-24-17-3 0 0,-13-1 0 0 0,14 2 11 0 0,-9-5 42 0 0,7 2-53 0 0,24 17 0 0 0,0 0 0 0 0,0 1 0 0 0,0 0 0 0 0,-1-1 0 0 0,-11-3 0 0 0,6 3 0 0 0,1-1 0 0 0,-1 0 0 0 0,1-1 0 0 0,-17-11 0 0 0,-12-9 0 0 0,20 18 0 0 0,3-2 0 0 0,10 6 21 0 0,4 3-13 0 0,0 0-1 0 0,0 0 1 0 0,0 0 0 0 0,0 0-1 0 0,0 0 1 0 0,0 0 0 0 0,0 1-1 0 0,0-1 1 0 0,0 1 0 0 0,0 0-1 0 0,0-1 1 0 0,-1 1-1 0 0,-2 0 1 0 0,-17-3-8 0 0,18 3 0 0 0,-13-6 0 0 0,14 5 0 0 0,-13-8 0 0 0,-24-13 0 0 0,19 10 0 0 0,11 7 2 0 0,6 3-4 0 0,1 0 0 0 0,-1 0 1 0 0,0-1-1 0 0,1 1 0 0 0,-1-1 0 0 0,-3-3 0 0 0,-25-25-46 0 0,8 7 43 0 0,17 18 5 0 0,0 0 0 0 0,-5-3 10 0 0,7 8 11 0 0,-1 2 1 0 0,-3-3-11 0 0,-8-1 1 0 0,9 3 17 0 0,-3 3-17 0 0,7-3-5 0 0,-13 7-2 0 0,5-1-6 0 0,-12 5 2 0 0,10-3 0 0 0,-1-1-1 0 0,-23 7 1 0 0,30-12-3 0 0,0-1 1 0 0,1 0-1 0 0,-1 0 0 0 0,0 0 0 0 0,0-1 0 0 0,0 0 0 0 0,0 0 1 0 0,-12-3-1 0 0,-3-4-317 0 0,19 5 251 0 0,2 2-36 0 0,-6-2-531 0 0,3 1-1007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17535 0 0,'0'0'1920'0'0,"-6"6"-2016"0"0,3 1-176 0 0,3 2-4840 0 0,1 0-992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14423 0 0,'0'0'1307'0'0,"-2"1"-1072"0"0,-153 63 1979 0 0,38-14-1890 0 0,-171 77 380 0 0,286-126-665 0 0,0 1-1 0 0,0-1 1 0 0,0 0-1 0 0,-1 1 1 0 0,1-1 0 0 0,1 1-1 0 0,-1-1 1 0 0,-3 4-1 0 0,5-5-14 0 0,0 1 0 0 0,0-1 0 0 0,-1 1 0 0 0,1-1 0 0 0,0 1-1 0 0,0-1 1 0 0,0 1 0 0 0,-1-1 0 0 0,1 0 0 0 0,0 1 0 0 0,0-1 0 0 0,0 1-1 0 0,0-1 1 0 0,0 1 0 0 0,0-1 0 0 0,0 1 0 0 0,0-1 0 0 0,0 1 0 0 0,1 0 0 0 0,-1 0 8 0 0,1 0 0 0 0,-1 0 0 0 0,1 0 0 0 0,0 0 0 0 0,-1 0 1 0 0,1 0-1 0 0,0 0 0 0 0,0-1 0 0 0,0 1 0 0 0,0 0 1 0 0,-1 0-1 0 0,3 0 0 0 0,11 7 174 0 0,0-1 0 0 0,1-1 0 0 0,-1 0 0 0 0,18 4 1 0 0,6 3-105 0 0,35 14-150 0 0,126 67 0 0 0,-189-88 53 0 0,51 32-17 0 0,-55-34 22 0 0,0 0 0 0 0,-1 1 0 0 0,1 0 0 0 0,-1 0 0 0 0,0 0 0 0 0,-1 0 0 0 0,6 10 0 0 0,-9-15 6 0 0,-1 1-1 0 0,0 0 0 0 0,1 0 1 0 0,-1 0-1 0 0,0 0 0 0 0,0-1 0 0 0,0 1 1 0 0,1 0-1 0 0,-1 0 0 0 0,0 0 0 0 0,0 0 1 0 0,0 0-1 0 0,-1-1 0 0 0,1 1 0 0 0,0 0 1 0 0,0 0-1 0 0,0 0 0 0 0,-1 0 0 0 0,1-1 1 0 0,0 1-1 0 0,-1 0 0 0 0,1 0 0 0 0,-1-1 1 0 0,1 1-1 0 0,-1 0 0 0 0,1-1 0 0 0,-1 1 1 0 0,1 0-1 0 0,-1-1 0 0 0,0 1 0 0 0,1-1 1 0 0,-1 1-1 0 0,0-1 0 0 0,-1 2 1 0 0,-2 0 28 0 0,-1 1 1 0 0,1-1 0 0 0,-1 0 0 0 0,-5 2 0 0 0,-17 4-5 0 0,0-2-1 0 0,0-1 0 0 0,-1-1 1 0 0,-34 0-1 0 0,28-2-95 0 0,10 0-297 0 0,0-2-1 0 0,-45-3 0 0 0,67 3-140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266 134 12439 0 0,'0'0'4130'0'0,"1"2"-3254"0"0,-1 1-802 0 0,1 0 1 0 0,0 0-1 0 0,0 0 1 0 0,0 0-1 0 0,1 0 1 0 0,-1-1-1 0 0,1 1 1 0 0,1 2-1 0 0,-1-4-64 0 0,-1 1 0 0 0,0-1 0 0 0,1 0 0 0 0,-1 0 0 0 0,1 0 0 0 0,0 0 0 0 0,-1 0-1 0 0,1-1 1 0 0,0 1 0 0 0,-1 0 0 0 0,1-1 0 0 0,0 0 0 0 0,0 1 0 0 0,0-1 0 0 0,3 0 0 0 0,16 1 152 0 0,0-1 0 0 0,0-1 0 0 0,0-1 0 0 0,0-1 0 0 0,-1 0 0 0 0,1-2-1 0 0,-1-1 1 0 0,0 0 0 0 0,0-1 0 0 0,30-17 0 0 0,-37 18-95 0 0,-1-2 0 0 0,19-13 0 0 0,-26 17-30 0 0,0 0 1 0 0,0-1-1 0 0,0 1 0 0 0,-1-1 0 0 0,0 0 1 0 0,0 0-1 0 0,0 0 0 0 0,3-8 0 0 0,-6 12-21 0 0,-1 0-1 0 0,1 0 1 0 0,-1 0-1 0 0,1 0 1 0 0,-1 0-1 0 0,0 0 0 0 0,1 0 1 0 0,-1 0-1 0 0,0 0 1 0 0,0 0-1 0 0,0 0 1 0 0,0-1-1 0 0,0 1 1 0 0,0 0-1 0 0,0 0 1 0 0,0 0-1 0 0,0 0 1 0 0,0 0-1 0 0,-1 0 1 0 0,1-1-1 0 0,-1-1 1 0 0,0 3-7 0 0,0-1 1 0 0,0 0 0 0 0,0 0 0 0 0,0 0 0 0 0,1 1 0 0 0,-1-1 0 0 0,0 1 0 0 0,0-1 0 0 0,-1 1 0 0 0,1-1 0 0 0,0 1 0 0 0,0-1 0 0 0,0 1 0 0 0,0 0 0 0 0,0 0 0 0 0,0-1-1 0 0,-2 1 1 0 0,-6 0 1 0 0,0 0 0 0 0,0 1 1 0 0,0 0-1 0 0,-11 3 0 0 0,16-3-18 0 0,-37 8-26 0 0,0 1-1 0 0,0 3 0 0 0,1 1 1 0 0,1 2-1 0 0,0 2 0 0 0,1 1 1 0 0,-69 48-1 0 0,91-54 127 0 0,1 1 0 0 0,0 0 0 0 0,1 0 0 0 0,1 2 0 0 0,0-1 0 0 0,1 2 0 0 0,-19 34 0 0 0,18-26 94 0 0,2 0-1 0 0,0 1 1 0 0,2 0 0 0 0,1 1-1 0 0,-6 34 1 0 0,12-51-171 0 0,1-1 1 0 0,0 1 0 0 0,1 0-1 0 0,0-1 1 0 0,0 1-1 0 0,3 18 1 0 0,-2-24-11 0 0,0 0 0 0 0,1 0 0 0 0,-1 1 0 0 0,1-1 0 0 0,-1 0 0 0 0,1-1 1 0 0,1 1-1 0 0,-1 0 0 0 0,0-1 0 0 0,1 1 0 0 0,0-1 0 0 0,-1 0 0 0 0,1 1 0 0 0,1-1 0 0 0,-1-1 0 0 0,0 1 0 0 0,7 4 0 0 0,0-3 11 0 0,-1 1 0 0 0,1-1 1 0 0,0-1-1 0 0,0 0 0 0 0,1 0 0 0 0,-1-1 0 0 0,14 1 0 0 0,76 0 160 0 0,-75-3-94 0 0,253-7 1114 0 0,-140-7-2318 0 0,-1-10-5809 0 0,-106 16-177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2303 0 0,'3'-17'17336'0'0,"-8"28"-21304"0"0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0,'10'19'710'0'0,"4"10"679"0"0,-10-13 2276 0 0,-5-2 3667 0 0,1-13-7457 0 0,-1-1 0 0 0,0 0 0 0 0,1 1 0 0 0,-1-1 0 0 0,0 0 0 0 0,0 0-1 0 0,1 0 1 0 0,-1 1 0 0 0,0-1 0 0 0,1 0 0 0 0,-1 0 0 0 0,0 0 0 0 0,0 0 0 0 0,1 0 0 0 0,-1 0-1 0 0,0-1 1 0 0,-1 1 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73 7975 0 0,'21'-19'657'0'0,"-14"12"-357"0"0,1 0-1 0 0,0 1 1 0 0,0-1 0 0 0,0 1 0 0 0,1 1-1 0 0,0 0 1 0 0,11-5 2377 0 0,-18 21-1102 0 0,-2-7-1413 0 0,0 0 0 0 0,-1 0-1 0 0,0 0 1 0 0,1 0 0 0 0,-1 0 0 0 0,0 0 0 0 0,-1 0-1 0 0,1 0 1 0 0,-4 5 0 0 0,-21 35 368 0 0,15-28-333 0 0,-13 22 90 0 0,-168 247 570 0 0,147-229-870 0 0,-135 179-284 0 0,178-232 260 0 0,0-1-58 0 0,0 0 0 0 0,0 1-1 0 0,1-1 1 0 0,-1 1 0 0 0,1-1-1 0 0,-1 1 1 0 0,1 0 0 0 0,0 0-1 0 0,0-1 1 0 0,1 1 0 0 0,-2 4 0 0 0,5-7-1480 0 0,14-6-4040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41 509 8751 0 0,'-7'-6'127'0'0,"2"1"371"0"0,1 1 0 0 0,0-1-1 0 0,-1 0 1 0 0,-4-8 0 0 0,8 11-381 0 0,0 1 1 0 0,0-1-1 0 0,1 0 0 0 0,-1 0 1 0 0,0 0-1 0 0,1 0 1 0 0,-1 0-1 0 0,1 0 1 0 0,0 0-1 0 0,0 1 0 0 0,0-1 1 0 0,0 0-1 0 0,0 0 1 0 0,0 0-1 0 0,0 0 1 0 0,1 0-1 0 0,-1 0 0 0 0,1 0 1 0 0,0-2-1 0 0,4-7-84 0 0,0 1 0 0 0,0 0 0 0 0,1 0 0 0 0,1 1 0 0 0,7-10 0 0 0,42-43-158 0 0,-49 54 124 0 0,22-20-68 0 0,0 1 0 0 0,65-44 0 0 0,75-30-84 0 0,-147 89 346 0 0,0 1-1 0 0,0 1 0 0 0,1 1 1 0 0,32-8-1 0 0,-46 15-16 0 0,0 1 0 0 0,0 0 0 0 0,0 0 0 0 0,0 0 0 0 0,0 2-1 0 0,13 0 1 0 0,-16 0-94 0 0,-1 1 0 0 0,1-1-1 0 0,0 1 1 0 0,-1 0-1 0 0,1 0 1 0 0,-1 0 0 0 0,1 1-1 0 0,-1 0 1 0 0,0 0-1 0 0,8 7 1 0 0,-10-7-75 0 0,0-1 1 0 0,0 1-1 0 0,-1-1 1 0 0,1 1-1 0 0,-1 0 1 0 0,0 0-1 0 0,0 0 1 0 0,0 0-1 0 0,0 1 1 0 0,-1-1-1 0 0,1 0 1 0 0,-1 1-1 0 0,0-1 1 0 0,0 1-1 0 0,1 6 1 0 0,-1-5-14 0 0,-1 0 1 0 0,0-1-1 0 0,-1 1 1 0 0,1 0 0 0 0,-1 0-1 0 0,0 0 1 0 0,0-1-1 0 0,-1 1 1 0 0,1 0 0 0 0,-5 6-1 0 0,-2 5-57 0 0,-2-1 0 0 0,0 0 0 0 0,-1 0 0 0 0,-1-1-1 0 0,-15 14 1 0 0,-131 128 36 0 0,120-123 180 0 0,-2-1 0 0 0,-59 35 0 0 0,-18-4-40 0 0,75-43-76 0 0,1 2-1 0 0,1 2 0 0 0,-40 31 1 0 0,89-51-997 0 0,5-4-19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50 6911 0 0,'0'0'528'0'0,"-2"1"-168"0"0,-4 3 636 0 0,0 1-1 0 0,0-1 1 0 0,0 0-1 0 0,-15 6 1 0 0,19-9-847 0 0,0 0 0 0 0,0 0 0 0 0,0-1 0 0 0,0 1 0 0 0,0-1 1 0 0,-1 1-1 0 0,1-1 0 0 0,0 0 0 0 0,0 0 0 0 0,-1 0 0 0 0,1 0 0 0 0,0 0 1 0 0,0-1-1 0 0,-1 1 0 0 0,1-1 0 0 0,0 1 0 0 0,0-1 0 0 0,0 0 1 0 0,0 0-1 0 0,0 0 0 0 0,0 0 0 0 0,-2-1 0 0 0,-28-27 2030 0 0,27 22-2029 0 0,-1 1-1 0 0,-1 1 1 0 0,-13-11-1 0 0,18 15-151 0 0,-1-1 0 0 0,0 1 0 0 0,0 0 0 0 0,0 0-1 0 0,0 0 1 0 0,0 0 0 0 0,0 0 0 0 0,-1 1-1 0 0,1-1 1 0 0,0 1 0 0 0,0 0 0 0 0,0 0 0 0 0,0 0-1 0 0,-5 1 1 0 0,-2 1 4 0 0,1 0-1 0 0,0 1 0 0 0,0 0 1 0 0,0 0-1 0 0,1 1 1 0 0,-1 0-1 0 0,1 1 0 0 0,-13 8 1 0 0,-4 7 109 0 0,-28 26 1 0 0,41-34-42 0 0,8-8-68 0 0,-7 5 42 0 0,-16 20-1 0 0,25-26-38 0 0,-1 0-1 0 0,1 0 0 0 0,0 0 1 0 0,0 1-1 0 0,1-1 1 0 0,-1 0-1 0 0,1 1 1 0 0,-1 0-1 0 0,1-1 0 0 0,0 1 1 0 0,-1 6-1 0 0,2-8-1 0 0,0-1 0 0 0,0 0-1 0 0,0 0 1 0 0,0 0 0 0 0,0 0-1 0 0,1 0 1 0 0,-1 0-1 0 0,0 0 1 0 0,0 0 0 0 0,1 0-1 0 0,-1 0 1 0 0,1 0 0 0 0,-1 0-1 0 0,1 0 1 0 0,-1 0 0 0 0,1 0-1 0 0,0 0 1 0 0,-1 0 0 0 0,1 0-1 0 0,0 0 1 0 0,1 0 0 0 0,0 1 0 0 0,-1-1 1 0 0,1 0 0 0 0,0 0 0 0 0,0-1-1 0 0,0 1 1 0 0,0 0 0 0 0,0-1-1 0 0,0 1 1 0 0,0-1 0 0 0,4 1 0 0 0,2-1 14 0 0,1 0 0 0 0,-1 0 0 0 0,1-1 0 0 0,11-2 0 0 0,42-12-322 0 0,0-3 0 0 0,75-33 1 0 0,-136 51 64 0 0,-20 4-277 0 0,11-1 501 0 0,-1 0 0 0 0,1 1 0 0 0,0 0 0 0 0,-11 7 1 0 0,18-10-56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2303 0 0,'1'2'167'0'0,"5"6"-746"0"0,2 1 3824 0 0,4 5 8378 0 0,-12-38-8895 0 0,-4 12-2274 0 0,2 1 0 0 0,0-1 0 0 0,0 0 0 0 0,1-18 0 0 0,1 24-410 0 0,1 0 0 0 0,-1 0 0 0 0,2 0 1 0 0,-1 1-1 0 0,1-1 0 0 0,-1 0 0 0 0,1 1 0 0 0,1 0 1 0 0,-1-1-1 0 0,1 1 0 0 0,5-6 0 0 0,2-2-57 0 0,1 1 1 0 0,0 0-1 0 0,1 0 0 0 0,1 2 0 0 0,24-18 0 0 0,-7 6-126 0 0,24-16-639 0 0,1 3 0 0 0,1 2-1 0 0,69-30 1 0 0,-54 36-615 0 0,-45 18 193 0 0,0 0-318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8 919 0 0,'-6'-8'12966'0'0,"0"16"-10901"0"0,2-3-1496 0 0,-2 7-465 0 0,0 1 0 0 0,1 0 0 0 0,1 0 0 0 0,0 0 0 0 0,0 0 0 0 0,-1 20 0 0 0,-8 28 104 0 0,1-24-84 0 0,-2 0-1 0 0,-1-1 1 0 0,-38 64 0 0 0,22-52-29 0 0,-1-2 1 0 0,-42 45 0 0 0,29-36-468 0 0,2 1 0 0 0,3 2 0 0 0,2 2 1 0 0,-55 120-1 0 0,73-132-3405 0 0,19-46 3047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5:5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53 1839 0 0,'0'0'824'0'0,"-1"-1"-92"0"0,-3-21 350 0 0,1-4-622 0 0,3 26-292 0 0,-1-1 0 0 0,1 1 0 0 0,-1 0-1 0 0,1 0 1 0 0,0-1 0 0 0,-1 1 0 0 0,1 0 0 0 0,-1 0 0 0 0,1 0 0 0 0,-1 0 0 0 0,1 0 0 0 0,-1 0 0 0 0,1 0 0 0 0,-1 0 0 0 0,1 0 0 0 0,-1 0 0 0 0,1 0-1 0 0,-1 0 1 0 0,1 0 0 0 0,0 0 0 0 0,-1 0 0 0 0,1 0 0 0 0,-1 0 0 0 0,1 1 0 0 0,-1-1 0 0 0,1 0 0 0 0,-1 0 0 0 0,1 1 0 0 0,0-1 0 0 0,-1 0 0 0 0,1 0-1 0 0,0 1 1 0 0,-1-1 0 0 0,1 1 0 0 0,0-1 0 0 0,-1 0 0 0 0,1 1 0 0 0,0 3-38 0 0,2 5 262 0 0,12 9-177 0 0,-12-14-216 0 0,1-1 0 0 0,12 5 14 0 0,1-2 13 0 0,-11-7-5 0 0,-2 0-15 0 0,2 1 84 0 0,1 0-1 0 0,0 1 0 0 0,0-1 1 0 0,7 3-1 0 0,17 1 336 0 0,-23-5-315 0 0,0 0 0 0 0,0 0 0 0 0,0-1 0 0 0,0-1 0 0 0,0 1 0 0 0,-1-1 0 0 0,1 0 0 0 0,7-5 0 0 0,-12 7-100 0 0,14-11 120 0 0,-13 9-112 0 0,0 1-1 0 0,0-1 1 0 0,0 1 0 0 0,0 0 0 0 0,1 0-1 0 0,-1 0 1 0 0,1 0 0 0 0,-1 1-1 0 0,7-2 1 0 0,-8 2-17 0 0,-1 0 0 0 0,1 0 0 0 0,0 1-1 0 0,-1-1 1 0 0,1 1 0 0 0,0-1 0 0 0,-1 1 0 0 0,1 0 0 0 0,0 0 0 0 0,0 0 0 0 0,-1 0-1 0 0,1 0 1 0 0,0 0 0 0 0,-1 0 0 0 0,1 0 0 0 0,3 1 0 0 0,1 1-3 0 0,-1-1 9 0 0,1 0 0 0 0,-1 0 0 0 0,1 1 0 0 0,-1 0 0 0 0,1 0 0 0 0,-1 0 0 0 0,8 4 0 0 0,-1 1 12 0 0,3 1 24 0 0,-13-6-30 0 0,1 2-18 0 0,28 11 7 0 0,-20-9 9 0 0,-9-5 17 0 0,12 3 597 0 0,-9-5-852 0 0,15-1-415 0 0,-9 0 551 0 0,-9 1 81 0 0,0 0-64 0 0,0 0-86 0 0,42-17-2645 0 0,-42 17 2054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56 6911 0 0,'-10'-6'1184'0'0,"-12"-6"-1770"0"0,7 9 12058 0 0,17 4-10946 0 0,4 2-432 0 0,0-1 1 0 0,1 1-1 0 0,-1-1 0 0 0,1 0 1 0 0,-1-1-1 0 0,1 0 0 0 0,0 0 0 0 0,8 1 1 0 0,58-3 115 0 0,-59 0-169 0 0,226-21 19 0 0,-138 5-5858 0 0,-48 5-592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224 178 3679 0 0,'0'0'167'0'0,"9"0"26"0"0,4 0 2683 0 0,0-1-1 0 0,0 0 0 0 0,0 0 0 0 0,0-2 0 0 0,19-4 1 0 0,8-11-3520 0 0,42-30 1326 0 0,-53 30-633 0 0,0 1 1 0 0,1 2 0 0 0,38-15-1 0 0,-55 26 9 0 0,-1 0 0 0 0,1 1 0 0 0,0 0 0 0 0,-1 1 0 0 0,1 1 0 0 0,0 0 0 0 0,20 1 0 0 0,-31 0-49 0 0,0 1 0 0 0,0-1 0 0 0,0 0-1 0 0,0 1 1 0 0,0 0 0 0 0,0-1 0 0 0,0 1 0 0 0,0 0-1 0 0,0 0 1 0 0,-1 0 0 0 0,1 0 0 0 0,0 0 0 0 0,-1 1 0 0 0,1-1-1 0 0,-1 0 1 0 0,1 1 0 0 0,-1-1 0 0 0,1 1 0 0 0,0 1-1 0 0,-1 0-1 0 0,1 0 1 0 0,-1-1-1 0 0,0 1 0 0 0,0 0 0 0 0,-1 0 0 0 0,1 0 0 0 0,-1 0 0 0 0,1 0 0 0 0,-1-1 0 0 0,0 1 1 0 0,0 0-1 0 0,0 3 0 0 0,-2 3-5 0 0,1 0 1 0 0,-1 0-1 0 0,0-1 1 0 0,-1 1-1 0 0,0-1 0 0 0,-1 1 1 0 0,-7 13-1 0 0,-9 9-57 0 0,-2-1 0 0 0,0-1-1 0 0,-2-1 1 0 0,-53 48 0 0 0,-126 82-616 0 0,7-5 486 0 0,159-121 188 0 0,2-2 89 0 0,-55 59 0 0 0,88-86-58 0 0,0-1 1 0 0,0 1-1 0 0,0 0 1 0 0,1-1-1 0 0,-1 1 0 0 0,1 0 1 0 0,-1 0-1 0 0,1 0 1 0 0,0 0-1 0 0,0 0 1 0 0,1 0-1 0 0,-1 1 0 0 0,1-1 1 0 0,-1 0-1 0 0,1 0 1 0 0,0 5-1 0 0,1-7-8 0 0,0 0-1 0 0,0 0 1 0 0,0 0-1 0 0,0 1 1 0 0,0-1-1 0 0,0 0 1 0 0,0-1-1 0 0,1 1 1 0 0,-1 0-1 0 0,0 0 0 0 0,0 0 1 0 0,1-1-1 0 0,-1 1 1 0 0,3 0-1 0 0,-3-1-7 0 0,11 5 78 0 0,0-1 0 0 0,1-1 0 0 0,0 0 0 0 0,13 1 1 0 0,55 2 189 0 0,-31-3-125 0 0,44 5 367 0 0,140 32 0 0 0,-205-33-385 0 0,35 14 0 0 0,-53-16-460 0 0,0 0 0 0 0,0 0 1 0 0,0 1-1 0 0,0 1 0 0 0,16 13 0 0 0,-15-9-716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2759 0 0,'0'-15'472'0'0,"0"15"-16"0"0,0-1 0 0 0,0 0-1 0 0,0 1 1 0 0,0-1-1 0 0,0 0 1 0 0,0 0-1 0 0,0 0 1 0 0,0 1-1 0 0,0-1 1 0 0,0 0-1 0 0,1 1 1 0 0,-1-1-1 0 0,0 0 1 0 0,0 0-1 0 0,1 1 1 0 0,-1-1-1 0 0,0 0 1 0 0,1 1-1 0 0,-1-1 1 0 0,1 0 0 0 0,7 1 4988 0 0,0 2-5633 0 0,-5-1-951 0 0,29 12 2035 0 0,-1 0 0 0 0,0 2 1 0 0,45 29-1 0 0,-52-28-649 0 0,-1 1-1 0 0,-1 1 1 0 0,0 1 0 0 0,19 22-1 0 0,72 93 172 0 0,-90-105-426 0 0,173 198 49 0 0,-189-220-274 0 0,1 0 0 0 0,0-1 0 0 0,0 0 0 0 0,1 0 0 0 0,0-1 0 0 0,11 6 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65 9671 0 0,'-3'-14'1031'0'0,"3"12"-888"0"0,-1 1 1 0 0,1-1-1 0 0,0 1 1 0 0,0-1-1 0 0,0 1 1 0 0,0-1-1 0 0,0 1 1 0 0,0 0-1 0 0,0-1 1 0 0,0 1-1 0 0,1-1 1 0 0,-1 1-1 0 0,0-1 1 0 0,1 1-1 0 0,-1 0 1 0 0,1-1-1 0 0,0 1 0 0 0,-1 0 1 0 0,1-1-1 0 0,0 1 1 0 0,0 0-1 0 0,0 0 1 0 0,0 0-1 0 0,0 0 1 0 0,0 0-1 0 0,0 0 1 0 0,0 0-1 0 0,0 0 1 0 0,0 0-1 0 0,2 0 1 0 0,1-1 238 0 0,0 0 1 0 0,0 1 0 0 0,0 0-1 0 0,0-1 1 0 0,0 1 0 0 0,0 1-1 0 0,1-1 1 0 0,-1 1 0 0 0,5 0 0 0 0,-8 0-335 0 0,0 0 1 0 0,-1 0 0 0 0,1 0 0 0 0,0 0 0 0 0,-1 1-1 0 0,1-1 1 0 0,-1 0 0 0 0,1 1 0 0 0,0-1 0 0 0,-1 0-1 0 0,1 1 1 0 0,-1-1 0 0 0,1 0 0 0 0,-1 1 0 0 0,1-1-1 0 0,-1 1 1 0 0,1-1 0 0 0,-1 1 0 0 0,0-1 0 0 0,1 1-1 0 0,-1 0 1 0 0,0-1 0 0 0,1 1 0 0 0,-1-1 0 0 0,0 1-1 0 0,0 0 1 0 0,1-1 0 0 0,-1 1 0 0 0,0 0 0 0 0,0-1-1 0 0,0 1 1 0 0,0 1 0 0 0,0 0-14 0 0,0 0 0 0 0,1 1 0 0 0,-1-1 0 0 0,-1 0 1 0 0,1 1-1 0 0,0-1 0 0 0,-1 0 0 0 0,0 4 0 0 0,-5 6 124 0 0,0 0-1 0 0,0-1 1 0 0,-1 1-1 0 0,-1-1 1 0 0,-11 13-1 0 0,-51 48 518 0 0,61-63-607 0 0,-40 34 288 0 0,-65 46-1 0 0,-15 10 227 0 0,-23 43-769 0 0,97-89 168 0 0,47-47-10 0 0,6-4 14 0 0,-1 1 0 0 0,1-1-1 0 0,0 1 1 0 0,-1-1 0 0 0,1 1 0 0 0,0-1 0 0 0,1 1-1 0 0,-4 6 1 0 0,6-9-31 0 0,-1 0-1 0 0,0 1 1 0 0,1-1 0 0 0,-1 0-1 0 0,1 0 1 0 0,-1 1-1 0 0,1-1 1 0 0,-1 0 0 0 0,1 0-1 0 0,-1 0 1 0 0,1 0-1 0 0,-1 0 1 0 0,1 0 0 0 0,-1 0-1 0 0,1 0 1 0 0,-1 0-1 0 0,1 0 1 0 0,0 0-1 0 0,4 0-457 0 0,-1-1 0 0 0,1 0 0 0 0,-1 0-1 0 0,1-1 1 0 0,5-2 0 0 0,11-6-6695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3 156 3679 0 0,'0'0'284'0'0,"0"0"-186"0"0,-2-3 324 0 0,2 2-178 0 0,0 1 1 0 0,0-1-1 0 0,0 1 0 0 0,0-1 0 0 0,0 1 0 0 0,0 0 0 0 0,0-1 0 0 0,0 1 0 0 0,0-1 0 0 0,0 1 0 0 0,0-1 0 0 0,0 1 0 0 0,0 0 0 0 0,1-1 0 0 0,-1 1 0 0 0,0-1 0 0 0,0 1 1 0 0,0 0-1 0 0,1-1 0 0 0,-1 1 0 0 0,0 0 0 0 0,1-1 0 0 0,-1 1 0 0 0,0 0 0 0 0,1 0 0 0 0,-1-1 0 0 0,1 1 0 0 0,11-9 3071 0 0,-11 8-2721 0 0,13-7-140 0 0,0 0 0 0 0,0 1 0 0 0,19-7-1 0 0,-5 3-101 0 0,8-3 765 0 0,0 2 1 0 0,58-12-1 0 0,78-2 921 0 0,-122 21-1996 0 0,65 3 1 0 0,-81 4-1444 0 0,41 7 0 0 0,-50-4-210 0 0,-1-1-285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16703 0 0,'0'0'763'0'0,"8"-5"253"0"0,0-1-835 0 0,0 1-1 0 0,1 0 1 0 0,-1 0 0 0 0,1 1 0 0 0,1 0-1 0 0,15-5 1 0 0,60-8 700 0 0,-59 12-1002 0 0,16 0-527 0 0,81-1-1 0 0,-103 7-730 0 0,-1 2-69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14599 0 0,'-14'-3'1584'0'0,"7"3"2372"0"0,24-1-3585 0 0,0-1 0 0 0,-1-1 0 0 0,0-1 0 0 0,31-10 0 0 0,12-3-143 0 0,160-20-106 0 0,-171 31-260 0 0,-45 5 36 0 0,108-11-781 0 0,-56 13-917 0 0,-42 1-119 0 0,0 0-1 0 0,16 5 0 0 0,-9 0-3975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58 7367 0 0,'8'-7'181'0'0,"0"1"0"0"0,1 0 0 0 0,0 1 1 0 0,0 0-1 0 0,0 0 0 0 0,1 1 0 0 0,16-6 0 0 0,15 1 9013 0 0,-44 19-8839 0 0,-4 1-263 0 0,-1 0 0 0 0,1-1 0 0 0,-2 0 1 0 0,1-1-1 0 0,-1 0 0 0 0,-15 12 0 0 0,15-13-40 0 0,-139 109 194 0 0,3-3-195 0 0,125-96-51 0 0,0 0 0 0 0,-30 39 0 0 0,45-50 0 0 0,0 1 0 0 0,0 0 0 0 0,1 0 0 0 0,0 0 0 0 0,-3 9 0 0 0,5-12 0 0 0,1 0 0 0 0,-1 0 0 0 0,1 1 0 0 0,1-1 0 0 0,-1 0 0 0 0,1 0 0 0 0,0 0 0 0 0,0 1 0 0 0,2 9 0 0 0,-1-9 13 0 0,1-1 0 0 0,0 1 0 0 0,1 0 0 0 0,-1-1 0 0 0,1 0 0 0 0,0 1 0 0 0,0-1 0 0 0,1 0 0 0 0,0 0 0 0 0,0-1 0 0 0,0 1 0 0 0,0-1 0 0 0,1 0-1 0 0,-1 0 1 0 0,7 3 0 0 0,1 2 61 0 0,0-2-1 0 0,1 0 1 0 0,0 0-1 0 0,0-1 1 0 0,18 5-1 0 0,5 0 123 0 0,0-2-1 0 0,1-1 0 0 0,0-1 1 0 0,0-3-1 0 0,0-1 0 0 0,1-1 1 0 0,-1-3-1 0 0,1 0 0 0 0,-1-3 0 0 0,0-1 1 0 0,37-10-1 0 0,-43 7 44 0 0,0-2 1 0 0,-1-1-1 0 0,-1-1 0 0 0,54-30 1 0 0,-71 34-198 0 0,-1 0 1 0 0,0 0-1 0 0,-1-1 1 0 0,0 0 0 0 0,-1-1-1 0 0,9-11 1 0 0,-12 14-55 0 0,-1-1 0 0 0,0 0-1 0 0,0 0 1 0 0,-1-1 0 0 0,0 1 0 0 0,-1-1 0 0 0,0 0 0 0 0,0 0 0 0 0,2-16-1 0 0,-4 20-51 0 0,-1-1-1 0 0,1 0 0 0 0,-1 1 0 0 0,0-1 0 0 0,-1 1 0 0 0,1-1 0 0 0,-1 0 0 0 0,0 1 0 0 0,-1-1 0 0 0,1 1 0 0 0,-1 0 0 0 0,-4-9 0 0 0,4 12 41 0 0,1-1-1 0 0,-1 1 1 0 0,0-1 0 0 0,0 1-1 0 0,0 0 1 0 0,0 0 0 0 0,0 0 0 0 0,0 0-1 0 0,0 0 1 0 0,-1 0 0 0 0,1 1-1 0 0,-1-1 1 0 0,1 1 0 0 0,-1-1 0 0 0,0 1-1 0 0,0 0 1 0 0,1 0 0 0 0,-1 1 0 0 0,0-1-1 0 0,0 0 1 0 0,0 1 0 0 0,0 0-1 0 0,0 0 1 0 0,0 0 0 0 0,-5 0-1 0 0,-2 2 19 0 0,1-1 0 0 0,0 2-1 0 0,0-1 1 0 0,0 1-1 0 0,0 1 1 0 0,0 0 0 0 0,1 0-1 0 0,-1 0 1 0 0,-7 7-1 0 0,-5 3 87 0 0,0 2 0 0 0,-20 20 0 0 0,10-4 20 0 0,-42 56-1 0 0,36-40-171 0 0,35-46 76 0 0,-24 33-385 0 0,25-32 306 0 0,-1-1 0 0 0,1 0 0 0 0,0 0 0 0 0,0 1 0 0 0,0-1 0 0 0,0 1 0 0 0,0-1 0 0 0,1 1 0 0 0,-1-1 0 0 0,1 1 0 0 0,-1-1 0 0 0,1 1 0 0 0,0 0 0 0 0,0 2 0 0 0,1-4-33 0 0,-1 0 1 0 0,0 0-1 0 0,1 0 1 0 0,-1 0-1 0 0,1 0 1 0 0,-1 0-1 0 0,1 0 1 0 0,-1 0-1 0 0,1 0 1 0 0,0 0-1 0 0,0 0 1 0 0,-1-1-1 0 0,1 1 1 0 0,0 0 0 0 0,0-1-1 0 0,0 1 1 0 0,0-1-1 0 0,0 1 1 0 0,1 0-1 0 0,14 5-1120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14743 0 0,'0'0'1136'0'0,"1"0"-746"0"0,15 4 681 0 0,-1 1 1 0 0,1 1 0 0 0,-1 0-1 0 0,23 13 1 0 0,4 2-409 0 0,-19-12-486 0 0,0 2 0 0 0,-1 0 0 0 0,-1 1 0 0 0,0 2 0 0 0,24 20 0 0 0,-40-30-171 0 0,0 1 1 0 0,0 0-1 0 0,-1 1 1 0 0,1-1-1 0 0,-1 1 1 0 0,-1 0-1 0 0,1 0 1 0 0,-1 0-1 0 0,0 0 1 0 0,3 8-1 0 0,-5-8-1 0 0,0-1-1 0 0,0 1 1 0 0,0 0 0 0 0,-1-1-1 0 0,0 1 1 0 0,0 0 0 0 0,0-1-1 0 0,-1 1 1 0 0,1 0-1 0 0,-2-1 1 0 0,1 1 0 0 0,0-1-1 0 0,-1 1 1 0 0,-3 5-1 0 0,0-1-30 0 0,0 0 0 0 0,-1 0-1 0 0,0-1 1 0 0,0 0 0 0 0,-1 0-1 0 0,0-1 1 0 0,-17 15-1 0 0,-67 47-288 0 0,42-35 48 0 0,-61 50-3454 0 0,77-59-3242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89 919 0 0,'4'0'91'0'0,"0"-1"0"0"0,-1 1-1 0 0,1-1 1 0 0,0 0-1 0 0,0 0 1 0 0,0 0-1 0 0,-1-1 1 0 0,1 1-1 0 0,5-4 1 0 0,32-23 5446 0 0,-14 9-2130 0 0,24-10 2366 0 0,-52 31-5660 0 0,-8 7 68 0 0,0 0 0 0 0,0-1-1 0 0,-1 0 1 0 0,0 0 0 0 0,-1-1-1 0 0,-14 8 1 0 0,-73 30 214 0 0,-122 32-267 0 0,68-26-48 0 0,51-19-40 0 0,-31 13-4 0 0,120-39-36 0 0,12-6 0 0 0,0 0 0 0 0,-1 0 0 0 0,1 0 0 0 0,0 0 0 0 0,-1 0 0 0 0,1 0 0 0 0,0 0 0 0 0,0 0 0 0 0,-1 1 0 0 0,1-1 0 0 0,0 0 0 0 0,0 0 0 0 0,-1 0 0 0 0,1 0 0 0 0,0 1 0 0 0,0-1 0 0 0,0 0 0 0 0,-1 0 0 0 0,1 0 0 0 0,0 1 0 0 0,0-1 0 0 0,0 0 0 0 0,0 0 0 0 0,0 1 0 0 0,-1-1 0 0 0,1 0 0 0 0,0 1 0 0 0,0-1 0 0 0,0 0 0 0 0,0 0 0 0 0,0 1 0 0 0,0-1 0 0 0,0 0 0 0 0,0 1 0 0 0,0-1 0 0 0,0 0 0 0 0,0 0 0 0 0,0 1 0 0 0,0 0 0 0 0,5 2 0 0 0,-1-1-11 0 0,-1 1-1 0 0,2-1 0 0 0,-1 0 1 0 0,0 0-1 0 0,0 0 0 0 0,1 0 1 0 0,-1-1-1 0 0,10 2 1 0 0,40 4-159 0 0,-37-6 135 0 0,299 16-570 0 0,-122-8 177 0 0,-167-8 422 0 0,-1 0-6 0 0,0 0 0 0 0,-1 2 0 0 0,1 1 0 0 0,44 13 0 0 0,-66-16 3 0 0,0 1 1 0 0,0 0-1 0 0,-1-1 0 0 0,1 1 0 0 0,0 1 1 0 0,-1-1-1 0 0,0 1 0 0 0,1-1 0 0 0,-1 1 0 0 0,0 0 1 0 0,-1 0-1 0 0,1 0 0 0 0,3 4 0 0 0,-5-4 10 0 0,0-1 1 0 0,0 1-1 0 0,0-1 0 0 0,0 1 0 0 0,0 0 0 0 0,0-1 0 0 0,-1 1 1 0 0,1 0-1 0 0,-1-1 0 0 0,0 1 0 0 0,0 0 0 0 0,0 0 0 0 0,0 0 0 0 0,0-1 1 0 0,-1 1-1 0 0,1 0 0 0 0,-1-1 0 0 0,0 1 0 0 0,0 0 0 0 0,-1 3 1 0 0,-3 2 70 0 0,1 0 0 0 0,-1 0-1 0 0,0-1 1 0 0,0 0 0 0 0,-1 0 0 0 0,0-1 0 0 0,-1 1 0 0 0,1-1 0 0 0,-1 0 0 0 0,0-1 0 0 0,0 0 0 0 0,-10 5 0 0 0,-5 2 61 0 0,-1 0 0 0 0,0-2-1 0 0,-26 8 1 0 0,16-9-17 0 0,-1 0 0 0 0,-1-2 0 0 0,-65 4 0 0 0,-107-11 448 0 0,79-9-184 0 0,82-2-140 0 0,45 11-190 0 0,2-2-236 0 0,3-2-40 0 0,1 0 0 0 0,-1 0 0 0 0,1 1 0 0 0,0-1 0 0 0,-1 1-1 0 0,1 0 1 0 0,1 0 0 0 0,-1 1 0 0 0,9-4 0 0 0,9-4-873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6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74 188 6015 0 0,'0'0'542'0'0,"-10"-4"-182"0"0,-11-14 605 0 0,19 17-120 0 0,1 0-658 0 0,-4-2-83 0 0,4 3 67 0 0,0-1-117 0 0,0 1-1 0 0,0 0 1 0 0,0 0 0 0 0,1 0 0 0 0,-1 0 0 0 0,0 0 0 0 0,0 0 0 0 0,1 0 0 0 0,-1 1 0 0 0,0-1 0 0 0,0 0 0 0 0,1 0-1 0 0,-2 1 1 0 0,-1 2 397 0 0,0 1 0 0 0,1-1-1 0 0,0 1 1 0 0,0 0 0 0 0,0-1-1 0 0,0 1 1 0 0,0 0 0 0 0,-2 9 3897 0 0,7-12-4290 0 0,13 8-43 0 0,-11-8-16 0 0,11 1-1 0 0,-13-1 2 0 0,-1 0 0 0 0,1 0 0 0 0,0-1 0 0 0,0 0 0 0 0,-1 1 0 0 0,1-1 0 0 0,0 0 0 0 0,0 0 0 0 0,0-1 0 0 0,0 1 0 0 0,-1-1 0 0 0,5 0 0 0 0,2-2 0 0 0,2 1 0 0 0,40-14 216 0 0,-32 12 354 0 0,38-2 0 0 0,-22 4-395 0 0,-27 1-156 0 0,-1 0 1 0 0,1 0-1 0 0,-1-1 1 0 0,1 0-1 0 0,10-4 1 0 0,0-1-20 0 0,3-1 9 0 0,41-20 0 0 0,-42 18 6 0 0,1 1 1 0 0,23-8-1 0 0,-36 14-15 0 0,21-4 0 0 0,-19 5 0 0 0,0 2 0 0 0,0-1 0 0 0,0 1 0 0 0,0 1 0 0 0,0 0 0 0 0,0 0 0 0 0,14 4 0 0 0,-17-3-1 0 0,-1-1 0 0 0,1 0-1 0 0,11 1 1 0 0,16 0 60 0 0,-16-1 13 0 0,0 0 1 0 0,0-1-1 0 0,0-2 1 0 0,20-2-1 0 0,-8 0-96 0 0,-17 1 24 0 0,41-14 110 0 0,-47 14-59 0 0,1 1 1 0 0,-1 0 0 0 0,1 0 0 0 0,13-2-1 0 0,22 0-93 0 0,0-3 0 0 0,0-2 0 0 0,66-22 0 0 0,-100 29 42 0 0,1 0 0 0 0,8 2-4 0 0,-15 1-5 0 0,-1-1-56 0 0,28 8-1723 0 0,-23-8 168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4143 0 0,'-8'4'428'0'0,"-1"0"-1478"0"0,-1 0 8355 0 0,16-5-3090 0 0,24-10-2866 0 0,47-22 1 0 0,14-5-668 0 0,-88 37-677 0 0,7-3 18 0 0,0 1-1 0 0,0 1 0 0 0,0-1 1 0 0,1 2-1 0 0,10-2 1 0 0,-19 3-21 0 0,0 0 1 0 0,0 0-1 0 0,0 0 1 0 0,0 0-1 0 0,0 1 1 0 0,0-1-1 0 0,-1 0 1 0 0,1 1-1 0 0,0-1 1 0 0,0 1-1 0 0,0 0 1 0 0,0 0-1 0 0,0 0 1 0 0,-1 0-1 0 0,1 0 1 0 0,0 0-1 0 0,-1 0 1 0 0,1 0-1 0 0,-1 1 1 0 0,0-1-1 0 0,1 1 1 0 0,-1-1-1 0 0,0 1 1 0 0,0-1 0 0 0,0 1-1 0 0,0 0 1 0 0,0 0-1 0 0,0-1 1 0 0,0 1-1 0 0,0 0 1 0 0,-1 0-1 0 0,1 0 1 0 0,0 3-1 0 0,0 0-5 0 0,-1 1 1 0 0,1 0-1 0 0,-1-1 0 0 0,0 1 0 0 0,-1 0 0 0 0,1-1 1 0 0,-1 1-1 0 0,0 0 0 0 0,-1-1 0 0 0,1 0 0 0 0,-1 1 0 0 0,0-1 1 0 0,0 0-1 0 0,-1 0 0 0 0,0 0 0 0 0,0 0 0 0 0,-6 9 1 0 0,-6 3-17 0 0,0-1 0 0 0,0-1 1 0 0,-25 19-1 0 0,6-4 8 0 0,-7 6 134 0 0,-47 47 362 0 0,86-82-451 0 0,1 1-1 0 0,-1 0 1 0 0,0 0 0 0 0,1 1-1 0 0,0-1 1 0 0,-1 0-1 0 0,1 0 1 0 0,0 1 0 0 0,-1 3-1 0 0,2-5-10 0 0,1 0-1 0 0,-1 0 1 0 0,1 0-1 0 0,0 0 1 0 0,-1 0-1 0 0,1 0 1 0 0,0 0-1 0 0,0 0 1 0 0,0-1-1 0 0,0 1 1 0 0,0 0-1 0 0,0-1 1 0 0,0 1-1 0 0,1 0 1 0 0,1 0 29 0 0,0 1 0 0 0,0-1 0 0 0,0-1 0 0 0,1 1 0 0 0,-1 0 1 0 0,0-1-1 0 0,0 0 0 0 0,1 1 0 0 0,-1-1 0 0 0,0-1 1 0 0,0 1-1 0 0,5-1 0 0 0,42-12 651 0 0,-38 10-526 0 0,55-15 27 0 0,0 4-1 0 0,2 2 0 0 0,128-4 0 0 0,-172 15-1081 0 0,0 2-1 0 0,1 0 0 0 0,-1 2 0 0 0,35 8 0 0 0,-39-5-1100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12727 0 0,'0'0'1274'0'0,"1"2"-1168"0"0,0-1-104 0 0,-1 0-1 0 0,1 0 1 0 0,0 0-1 0 0,0-1 1 0 0,0 1-1 0 0,0 0 1 0 0,0 0-1 0 0,0-1 1 0 0,0 1-1 0 0,0-1 1 0 0,0 1-1 0 0,0-1 1 0 0,0 1-1 0 0,0-1 1 0 0,0 0-1 0 0,3 1 1 0 0,24 2 514 0 0,-6-1 210 0 0,-13 0-430 0 0,-2 0 0 0 0,1 1-1 0 0,0 0 1 0 0,0 0 0 0 0,-1 1 0 0 0,0 0-1 0 0,0 0 1 0 0,0 0 0 0 0,0 1-1 0 0,0 0 1 0 0,-1 1 0 0 0,7 6 0 0 0,3 7 187 0 0,0 1 0 0 0,22 36 1 0 0,-27-40-417 0 0,0 0 0 0 0,2 0 0 0 0,0-2-1 0 0,0 1 1 0 0,1-2 0 0 0,1 0 0 0 0,1-1 0 0 0,0 0 0 0 0,0-1 0 0 0,25 12 0 0 0,-13-10-306 0 0,0-1 1 0 0,1-2-1 0 0,1-1 1 0 0,-1-1 0 0 0,60 8-1 0 0,-32-9-3585 0 0,-41-5 1984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9 4607 0 0,'0'0'354'0'0,"1"-1"-233"0"0,12-7 5044 0 0,-13 8-5057 0 0,0 1-1 0 0,0-1 1 0 0,0 0 0 0 0,0 0-1 0 0,0 0 1 0 0,0 0 0 0 0,0 0-1 0 0,0 1 1 0 0,0-1 0 0 0,0 0-1 0 0,0 0 1 0 0,0 0 0 0 0,0 0-1 0 0,0 0 1 0 0,0 1 0 0 0,0-1-1 0 0,0 0 1 0 0,-1 12 3381 0 0,-1-7-4582 0 0,-1 2 1243 0 0,0 0 1 0 0,0 0-1 0 0,-1-1 1 0 0,0 1 0 0 0,0-1-1 0 0,-10 11 1 0 0,-35 31 351 0 0,48-47-481 0 0,-82 71 793 0 0,-24 23-12 0 0,65-54-550 0 0,5-3-141 0 0,-1-2 0 0 0,-84 61 0 0 0,103-87-477 0 0,1-1-1 0 0,-28 10 1 0 0,29-12-755 0 0,16-7 364 0 0,10 1-4779 0 0,3 0 4961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13015 0 0,'0'0'3522'0'0,"8"5"-3044"0"0,-1-3-223 0 0,0 1 0 0 0,0-1-1 0 0,0 0 1 0 0,1-1-1 0 0,-1 0 1 0 0,0 0 0 0 0,11 0-1 0 0,55-6 351 0 0,-29 1-511 0 0,47 1 78 0 0,45-4-2830 0 0,-116 5 1288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14999 0 0,'0'0'1358'0'0,"-5"2"658"0"0,27-1-1787 0 0,0-2 0 0 0,0 0 1 0 0,0-1-1 0 0,28-6 1 0 0,-9 2 163 0 0,2-1-117 0 0,129-14 957 0 0,-132 18-1638 0 0,-1 2 1 0 0,55 5 0 0 0,-58 3-2651 0 0,-22-3-3276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23 9935 0 0,'3'-8'898'0'0,"1"-7"5655"0"0,-4 17-6220 0 0,-4 18 118 0 0,-1 1-1 0 0,0-1 1 0 0,-17 39 0 0 0,-35 56-36 0 0,45-92-309 0 0,-47 89-131 0 0,-141 201 0 0 0,188-296-1198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 14743 0 0,'1'-1'1136'0'0,"1"-5"776"0"0,-27 41-1532 0 0,-126 172-605 0 0,84-134 489 0 0,-9 11 29 0 0,68-70-242 0 0,7-13-47 0 0,0 0 0 0 0,1 0 0 0 0,-1 0 0 0 0,1 0-1 0 0,0 0 1 0 0,-1 0 0 0 0,1 0 0 0 0,0 0 0 0 0,0 0 0 0 0,-1 0 0 0 0,1 0 0 0 0,0 0 0 0 0,0 0 0 0 0,0 1 0 0 0,0-1 0 0 0,1 2 0 0 0,1 0 6 0 0,0 0 0 0 0,0-1 1 0 0,0 1-1 0 0,0 0 0 0 0,1-1 1 0 0,-1 1-1 0 0,1-1 0 0 0,0 0 1 0 0,-1 1-1 0 0,1-1 0 0 0,0-1 1 0 0,0 1-1 0 0,1 0 0 0 0,-1-1 1 0 0,0 0-1 0 0,0 1 0 0 0,1-1 1 0 0,-1-1-1 0 0,1 1 0 0 0,-1 0 1 0 0,1-1-1 0 0,3 0 0 0 0,11 1 28 0 0,0-1-1 0 0,0-1 0 0 0,22-5 0 0 0,-15 3-5 0 0,70-9 29 0 0,98-9-119 0 0,-174 22-601 0 0,-9 1-2778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7831 0 0,'0'0'8391'0'0,"0"2"-8007"0"0,-3 30 187 0 0,0-1-1 0 0,-2 0 1 0 0,-13 43-1 0 0,6-24-139 0 0,-68 248 1304 0 0,65-254-1658 0 0,-2 0 0 0 0,-3-1 0 0 0,-1 0 0 0 0,-39 58 0 0 0,36-67-84 0 0,-4 5-35 0 0,-25 47 1 0 0,51-83-182 0 0,1-1 1 0 0,0 1-1 0 0,-1 0 1 0 0,1-1 0 0 0,0 1-1 0 0,1 0 1 0 0,-1 0 0 0 0,0 0-1 0 0,1-1 1 0 0,-1 1 0 0 0,1 0-1 0 0,0 5 1 0 0,3 0-6493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91 919 0 0,'9'0'80'0'0,"-7"0"-73"0"0,0 0 0 0 0,-1 1 0 0 0,1-1-1 0 0,-1 0 1 0 0,1-1 0 0 0,0 1 0 0 0,-1 0 0 0 0,1 0-1 0 0,-1-1 1 0 0,1 1 0 0 0,2-2 0 0 0,-1 1 5 0 0,-2 0 90 0 0,8-2 854 0 0,36-28 5993 0 0,-30 20-5752 0 0,-1 1-1 0 0,1 1 0 0 0,22-10 1 0 0,-36 18-1124 0 0,-1 1 0 0 0,1 0 0 0 0,0-1 0 0 0,-1 1 0 0 0,1 0 1 0 0,0 0-1 0 0,0 0 0 0 0,0 0 0 0 0,-1 0 0 0 0,1 0 0 0 0,0 0 0 0 0,0 0 0 0 0,-1 0 0 0 0,1 0 0 0 0,0 0 0 0 0,0 1 1 0 0,-1-1-1 0 0,1 0 0 0 0,0 0 0 0 0,0 1 0 0 0,-1-1 0 0 0,1 1 0 0 0,0-1 0 0 0,-1 0 0 0 0,1 1 0 0 0,-1-1 0 0 0,1 1 1 0 0,0 0-1 0 0,-1-1 0 0 0,1 1 0 0 0,-1-1 0 0 0,0 1 0 0 0,1 0 0 0 0,-1-1 0 0 0,1 1 0 0 0,-1 0 0 0 0,0 0 0 0 0,0-1 1 0 0,1 1-1 0 0,-1 1 0 0 0,1 1-2 0 0,0-1-1 0 0,-1 1 1 0 0,1 0 0 0 0,-1 0 0 0 0,0 0 0 0 0,0-1 0 0 0,0 1-1 0 0,0 0 1 0 0,0 0 0 0 0,-1 4 0 0 0,-3 4 132 0 0,0 0 1 0 0,0 0-1 0 0,-1 0 0 0 0,-13 19 1 0 0,-32 38 129 0 0,14-20-227 0 0,-122 153 96 0 0,96-125-323 0 0,32-44-2219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34 211 9671 0 0,'-8'0'875'0'0,"-17"0"4085"0"0,26 0-4825 0 0,9 2 48 0 0,0 0 1 0 0,0-1 0 0 0,0-1 0 0 0,0 0 0 0 0,0 0-1 0 0,0-1 1 0 0,16-3 0 0 0,3 1 162 0 0,215-32 1617 0 0,10 0-738 0 0,129-9 70 0 0,-9 1-789 0 0,-194 24-433 0 0,205-12-2137 0 0,-359 32-2970 0 0,-4 2-1604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6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92 2759 0 0,'-2'1'207'0'0,"-25"10"5201"0"0,26-11-5224 0 0,-8-5-1620 0 0,8 4 1868 0 0,-1 0 0 0 0,1 0 0 0 0,-1 0 0 0 0,1 0 0 0 0,-1 0 0 0 0,0 0 0 0 0,1 1 0 0 0,-1-1 0 0 0,0 1 0 0 0,1-1 0 0 0,-1 1 0 0 0,-3-1 0 0 0,-12 3-645 0 0,5 3 301 0 0,-9 5-25 0 0,15-5-55 0 0,3-1-7 0 0,-1 0 0 0 0,0-1-1 0 0,1 1 1 0 0,-2-1 0 0 0,1 0 0 0 0,-8 5 0 0 0,6-3 91 0 0,0 0-1 0 0,0 1 1 0 0,-8 9 0 0 0,0-1 248 0 0,3-1-163 0 0,-14 17 1 0 0,-11 15 133 0 0,5-8-369 0 0,-37 60-1 0 0,62-87 48 0 0,-5 11 26 0 0,10-19 250 0 0,0 0-130 0 0,1-1-114 0 0,0-1-1 0 0,0 1 1 0 0,0-1-1 0 0,0 1 1 0 0,-1 0 0 0 0,1-1-1 0 0,0 1 1 0 0,0 0-1 0 0,0-1 1 0 0,0 1-1 0 0,1 0 1 0 0,-1-1 0 0 0,0 1-1 0 0,0 0 1 0 0,0 0-1 0 0,2 1-8 0 0,-1 0 5 0 0,1 0 1 0 0,0-1-1 0 0,-1 1 0 0 0,1 0 1 0 0,0-1-1 0 0,3 3 1 0 0,5 2-11 0 0,-6-4-1 0 0,1-2-7 0 0,23 9-1 0 0,-17-4 2 0 0,-10-4 1 0 0,0-1 0 0 0,-1 0 0 0 0,1 1 0 0 0,0-1 0 0 0,0 0 0 0 0,-1 1 0 0 0,1-1 0 0 0,0 1 0 0 0,-1-1-1 0 0,1 1 1 0 0,-1 0 0 0 0,1-1 0 0 0,-1 1 0 0 0,1 0 0 0 0,-1-1 0 0 0,1 1 0 0 0,-1 0 0 0 0,1 0 0 0 0,-1-1 0 0 0,0 1-1 0 0,1 1 1 0 0,-1-2 1 0 0,0 0-1 0 0,0 1 0 0 0,0-1 1 0 0,0 0-1 0 0,0 0 0 0 0,0 0 1 0 0,0 0-1 0 0,0 0 0 0 0,0 0 1 0 0,0 0-1 0 0,0 0 0 0 0,0 0 1 0 0,0 0-1 0 0,0 1 0 0 0,0-1 1 0 0,0 0-1 0 0,0 0 0 0 0,0 0 1 0 0,0 0-1 0 0,0 0 0 0 0,1 0 1 0 0,-1 0-1 0 0,0 0 0 0 0,0 0 1 0 0,0 0-1 0 0,0 0 0 0 0,0 0 1 0 0,0 0-1 0 0,0 0 0 0 0,0 0 1 0 0,0 0-1 0 0,0 0 0 0 0,1 0 1 0 0,-1 0-1 0 0,0 0 0 0 0,0 0 1 0 0,0 0-1 0 0,0 0 0 0 0,0 0 1 0 0,0 0-1 0 0,0 0 0 0 0,0 0 1 0 0,0 0-1 0 0,1 0 0 0 0,-1 0 1 0 0,0 0-1 0 0,13 16 750 0 0,-11-15-337 0 0,0 1-323 0 0,0 0-1 0 0,0 0 0 0 0,0-1 0 0 0,0 1 1 0 0,0-1-1 0 0,4 3 0 0 0,-5-3-74 0 0,0 0 0 0 0,0-1-1 0 0,1 1 1 0 0,-1 0 0 0 0,0 0-1 0 0,1-1 1 0 0,-1 1 0 0 0,1 0-1 0 0,-1-1 1 0 0,1 0 0 0 0,2 1-1 0 0,13 3 60 0 0,-10-2-63 0 0,0-1-1 0 0,0 0 1 0 0,0-1-1 0 0,-1 0 1 0 0,8 0 0 0 0,41 1-17 0 0,-49-1 5 0 0,-2 0 0 0 0,17 5 0 0 0,3 4 0 0 0,-20-6 0 0 0,10 5 0 0 0,-1 2 0 0 0,1-1 0 0 0,-1-1 0 0 0,-1 0 0 0 0,9 7 44 0 0,-18-14-24 0 0,-1 0 44 0 0,18 3 134 0 0,-17-4-172 0 0,0 1 1 0 0,1 0 0 0 0,-1-1-1 0 0,0 1 1 0 0,0-1 0 0 0,5 0-1 0 0,12-3 137 0 0,26-8 0 0 0,-31 7-136 0 0,0 0 0 0 0,0 1 1 0 0,28-2-1 0 0,-29 5-25 0 0,24-4 0 0 0,-16 1-9 0 0,42 0-1 0 0,-63 3 26 0 0,0 0-1 0 0,0 0 0 0 0,0 1 0 0 0,0-1 1 0 0,0 0-1 0 0,0 0 0 0 0,0-1 1 0 0,0 1-1 0 0,0 0 0 0 0,0 0 1 0 0,0 0-1 0 0,0-1 0 0 0,0 1 0 0 0,0 0 1 0 0,0-1-1 0 0,0 1 0 0 0,0-1 1 0 0,0 0-1 0 0,0 1 0 0 0,0-1 0 0 0,-1 1 1 0 0,1-1-1 0 0,0 0 0 0 0,0-1 1 0 0,1 0 93 0 0,0 0-26 0 0,-1 1-1 0 0,1-1 1 0 0,-1 1 0 0 0,0-1-1 0 0,1 0 1 0 0,-1 0-1 0 0,0 0 1 0 0,0 1-1 0 0,-1-1 1 0 0,1 0 0 0 0,0 0-1 0 0,-1 0 1 0 0,1 0-1 0 0,-1-1 1 0 0,1-1-1 0 0,0-34 725 0 0,-1 28-739 0 0,-2-12-54 0 0,-3-8 15 0 0,-17-48-1 0 0,2 6-27 0 0,20 70-3 0 0,-29-137 0 0 0,26 91-46 0 0,3 40-19 0 0,0 1-1 0 0,0-1 1 0 0,-1 0 0 0 0,0 0 0 0 0,-1 0-1 0 0,1 1 1 0 0,-1-1 0 0 0,-1 1 0 0 0,1-1-1 0 0,-5-7 1 0 0,3 9 53 0 0,-2 0 12 0 0,5 5 0 0 0,1 1 0 0 0,0-1 0 0 0,-1 1 0 0 0,1-1 0 0 0,-1 1 0 0 0,1-1 0 0 0,-1 1 0 0 0,1-1 0 0 0,-1 1 0 0 0,1-1 0 0 0,-1 1 0 0 0,0 0 0 0 0,1-1 0 0 0,-1 1 0 0 0,0 0 0 0 0,1 0 0 0 0,-1-1 0 0 0,1 1 0 0 0,-1 0 0 0 0,0 0 0 0 0,0 0 0 0 0,1 0 0 0 0,-1 0 0 0 0,0 0 0 0 0,1 0 0 0 0,-2 0 0 0 0,0 1 0 0 0,-39-2 260 0 0,30 2-196 0 0,-1-1 1 0 0,1-1-1 0 0,-14-1 1 0 0,19 1-46 0 0,-1 0 0 0 0,0 1 0 0 0,1 0 0 0 0,-1 0 0 0 0,0 1 1 0 0,1 0-1 0 0,-12 2 0 0 0,-44 18-33 0 0,50-17 21 0 0,0 1-83 0 0,0 1 0 0 0,0 0 0 0 0,1 1 1 0 0,0 0-1 0 0,0 1 0 0 0,-15 14 0 0 0,-1 4-714 0 0,-23 30-1 0 0,45-51 652 0 0,1 0 0 0 0,0 1-1 0 0,0 0 1 0 0,0 0 0 0 0,1 0-1 0 0,0 0 1 0 0,0 1 0 0 0,1-1-1 0 0,0 1 1 0 0,0-1 0 0 0,-2 13-1 0 0,4-17-73 0 0,3 11-519 0 0,-3-12 669 0 0,1-1 0 0 0,-1 1 0 0 0,0 0 0 0 0,0-1 0 0 0,1 1 0 0 0,-1 0 0 0 0,0-1 0 0 0,1 1 0 0 0,-1 0 0 0 0,0-1 1 0 0,1 1-1 0 0,-1-1 0 0 0,1 1 0 0 0,-1-1 0 0 0,1 1 0 0 0,-1-1 0 0 0,1 1 0 0 0,-1-1 0 0 0,1 1 0 0 0,0-1 0 0 0,-1 0 0 0 0,1 0 0 0 0,0 1 0 0 0,-1-1 0 0 0,1 0 0 0 0,0 0 0 0 0,-1 1 0 0 0,1-1 0 0 0,0 0 1 0 0,-1 0-1 0 0,1 0 0 0 0,0 0 0 0 0,0 0 0 0 0,-1 0 0 0 0,1 0 0 0 0,0 0 0 0 0,0-1 0 0 0,17-2-769 0 0,0-4-7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31 540 4607 0 0,'-1'1'354'0'0,"-18"29"381"0"0,9-7 6516 0 0,13-23-6898 0 0,0 0 1 0 0,1-1-1 0 0,-1 1 0 0 0,0-1 0 0 0,1 1 0 0 0,-1-1 1 0 0,0 0-1 0 0,0-1 0 0 0,0 1 0 0 0,0 0 0 0 0,0-1 0 0 0,0 0 1 0 0,5-3-1 0 0,-4 2-110 0 0,-1-1 0 0 0,1 0 1 0 0,-1 1-1 0 0,0-1 0 0 0,0 0 1 0 0,0-1-1 0 0,0 1 0 0 0,2-6 0 0 0,2-8-80 0 0,-1 1 0 0 0,-1-1-1 0 0,6-36 1 0 0,-9 46-109 0 0,3-17-52 0 0,1 0-1 0 0,1 1 1 0 0,1-1 0 0 0,1 2 0 0 0,1-1 0 0 0,1 1-1 0 0,19-28 1 0 0,-21 38-23 0 0,0 0-1 0 0,1 1 0 0 0,1 0 1 0 0,0 1-1 0 0,0 0 1 0 0,1 1-1 0 0,0 0 0 0 0,1 1 1 0 0,0 1-1 0 0,1 0 1 0 0,-1 0-1 0 0,2 1 0 0 0,15-5 1 0 0,26-4-199 0 0,0 3 0 0 0,94-12 0 0 0,-140 24-163 0 0,-1 0 1 0 0,1 1 0 0 0,-1-1-1 0 0,1 2 1 0 0,14 1-1 0 0,-6 3-1561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90 5527 0 0,'3'-6'568'0'0,"0"0"-186"0"0,-1 1 0 0 0,0 0 0 0 0,-1-1 0 0 0,0 1 0 0 0,1-1-1 0 0,-1-7 1 0 0,-1 11-333 0 0,0 1 0 0 0,0 0 0 0 0,0-1 0 0 0,0 1 0 0 0,-1-1 0 0 0,1 1-1 0 0,0 0 1 0 0,-1-1 0 0 0,1 1 0 0 0,-1 0 0 0 0,0-1 0 0 0,1 1 0 0 0,-1 0 0 0 0,0 0 0 0 0,0 0-1 0 0,0 0 1 0 0,0 0 0 0 0,0 0 0 0 0,0 0 0 0 0,0 0 0 0 0,0 0 0 0 0,0 0 0 0 0,0 0 0 0 0,0 0-1 0 0,-1 1 1 0 0,1-1 0 0 0,0 1 0 0 0,-1-1 0 0 0,1 1 0 0 0,0-1 0 0 0,-2 1 0 0 0,-4-2-70 0 0,0 1 1 0 0,-1 0 0 0 0,1 1-1 0 0,0-1 1 0 0,0 1 0 0 0,-1 1-1 0 0,-7 1 1 0 0,-51 12 31 0 0,38-6 403 0 0,1 2 0 0 0,1 0 1 0 0,0 2-1 0 0,1 1 0 0 0,-25 17 1 0 0,-111 89 4092 0 0,131-93-3218 0 0,29-25-849 0 0,2-1-242 0 0,7-1-135 0 0,0 0 1 0 0,0-1 0 0 0,-1 0 0 0 0,1 0 0 0 0,-1-1 0 0 0,0 0 0 0 0,0-1 0 0 0,0 1 0 0 0,10-8 0 0 0,21-9 43 0 0,12-5-41 0 0,-35 17-154 0 0,1 0-1 0 0,1 0 1 0 0,-1 2 0 0 0,25-7-1 0 0,-40 13 78 0 0,0 0-1 0 0,0 0 0 0 0,1 0 1 0 0,-1-1-1 0 0,0 1 0 0 0,0 0 1 0 0,1 1-1 0 0,-1-1 1 0 0,0 0-1 0 0,0 0 0 0 0,1 0 1 0 0,-1 1-1 0 0,0-1 0 0 0,0 1 1 0 0,0-1-1 0 0,1 1 1 0 0,-1-1-1 0 0,0 1 0 0 0,0 0 1 0 0,0-1-1 0 0,1 2 0 0 0,0 0 7 0 0,-1 0 0 0 0,0 0-1 0 0,1 0 1 0 0,-1 0 0 0 0,0 0-1 0 0,0 0 1 0 0,0 0 0 0 0,0 0-1 0 0,-1 0 1 0 0,1 0 0 0 0,0 4-1 0 0,1 5 6 0 0,-2 0 0 0 0,1 0 0 0 0,-1-1 0 0 0,-3 18 0 0 0,0 13 0 0 0,3-40 0 0 0,0-1 0 0 0,0 1 0 0 0,0 0 0 0 0,0 0 0 0 0,0-1 0 0 0,1 1 0 0 0,-1 0 0 0 0,0-1 0 0 0,0 1 0 0 0,0 0 0 0 0,1-1 0 0 0,-1 1 0 0 0,0 0 0 0 0,1-1 0 0 0,-1 1 0 0 0,1 0 0 0 0,4 1 0 0 0,-4-2 0 0 0,2 1-158 0 0,0-1 1 0 0,0 1-1 0 0,1 0 0 0 0,-1-1 0 0 0,0 0 0 0 0,0 0 1 0 0,1 0-1 0 0,-1 0 0 0 0,0-1 0 0 0,4 0 0 0 0,19-5-4846 0 0,-25 6 4659 0 0,17-6-4874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14599 0 0,'0'0'1320'0'0,"3"-15"-449"0"0,1 6-487 0 0,0 1 1 0 0,1-1-1 0 0,0 1 1 0 0,1 0-1 0 0,0 0 0 0 0,7-7 1 0 0,3-5-235 0 0,10-10-324 0 0,1 1-1 0 0,2 2 1 0 0,1 0 0 0 0,63-42-1 0 0,-82 62 60 0 0,0 0 1 0 0,1 1-1 0 0,17-8 0 0 0,-25 13 110 0 0,0-1-1 0 0,0 1 1 0 0,0 0-1 0 0,0 0 1 0 0,1 0-1 0 0,-1 0 1 0 0,0 1-1 0 0,0 0 1 0 0,1-1-1 0 0,-1 2 1 0 0,0-1-1 0 0,0 0 1 0 0,0 1-1 0 0,6 1 1 0 0,-9-1 17 0 0,0 0-1 0 0,-1 0 1 0 0,1 0-1 0 0,0 0 1 0 0,-1 1 0 0 0,1-1-1 0 0,-1 0 1 0 0,1 0-1 0 0,-1 0 1 0 0,0 0 0 0 0,1 1-1 0 0,-1-1 1 0 0,0 0 0 0 0,0 0-1 0 0,0 0 1 0 0,0 3-1 0 0,0-3-3 0 0,0 10 25 0 0,0-1 0 0 0,-1 1 0 0 0,-1 0 0 0 0,0 0 0 0 0,0-1 0 0 0,-7 18 0 0 0,-28 61 48 0 0,33-81-77 0 0,-50 89-216 0 0,49-88-28 0 0,4-7-806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8 8287 0 0,'0'0'756'0'0,"-8"-4"-608"0"0,5 3-2 0 0,0 0 0 0 0,0 1 0 0 0,0-1 1 0 0,0 1-1 0 0,0 0 0 0 0,0-1 0 0 0,0 1 0 0 0,0 1 0 0 0,0-1 0 0 0,-5 1 0 0 0,-34 10 2447 0 0,28-7-2031 0 0,-16 6-31 0 0,1 1 0 0 0,1 1 1 0 0,0 1-1 0 0,1 2 0 0 0,-38 26 1 0 0,20-8-111 0 0,2 1 0 0 0,-46 48 1 0 0,90-82-422 0 0,-1 0 0 0 0,0 0 0 0 0,0 0 0 0 0,1 0 0 0 0,-1 0 1 0 0,0 0-1 0 0,0 0 0 0 0,1 0 0 0 0,-1 0 0 0 0,0 0 0 0 0,0 0 1 0 0,1 0-1 0 0,-1 0 0 0 0,0 0 0 0 0,0 0 0 0 0,1 0 0 0 0,-1 0 1 0 0,0 0-1 0 0,0 0 0 0 0,1 0 0 0 0,-1 1 0 0 0,0-1 0 0 0,0 0 0 0 0,0 0 1 0 0,1 0-1 0 0,-1 0 0 0 0,0 1 0 0 0,0-1 0 0 0,0 0 0 0 0,1 0 1 0 0,-1 0-1 0 0,0 1 0 0 0,0-1 0 0 0,0 0 0 0 0,0 0 0 0 0,0 1 1 0 0,0-1-1 0 0,0 0 0 0 0,0 0 0 0 0,0 1 0 0 0,0-1 0 0 0,1 0 1 0 0,-1 0-1 0 0,0 1 0 0 0,0-1 0 0 0,-1 0 0 0 0,1 1 0 0 0,0-1 1 0 0,0 0-1 0 0,0 0 0 0 0,0 1 0 0 0,0-1 0 0 0,0 0 0 0 0,0 0 1 0 0,0 1-1 0 0,0-1 0 0 0,0 0 0 0 0,-1 0 0 0 0,1 0 0 0 0,0 1 1 0 0,0-1-1 0 0,0 0 0 0 0,-1 0 0 0 0,1 0 0 0 0,8 0 0 0 0,1-1 0 0 0,-1 0 0 0 0,0 0 0 0 0,0-1 0 0 0,0 0 0 0 0,0-1 0 0 0,0 0 0 0 0,8-4 0 0 0,29-10 0 0 0,-27 13-1 0 0,0 0-1 0 0,0 2 1 0 0,1 0-1 0 0,-1 0 1 0 0,1 2-1 0 0,27 3 1 0 0,-38-2-3 0 0,0 0 1 0 0,0 1-1 0 0,0 0 1 0 0,-1 1-1 0 0,1 0 1 0 0,0 0-1 0 0,10 6 1 0 0,-14-6 1 0 0,0 0 0 0 0,0 0 0 0 0,0 0 0 0 0,0 1 0 0 0,0 0 0 0 0,-1-1 0 0 0,1 1 0 0 0,-1 0 0 0 0,0 1 0 0 0,-1-1 0 0 0,1 0 0 0 0,3 10 0 0 0,-4-11 2 0 0,-1 1 0 0 0,0-1 0 0 0,-1 0 0 0 0,1 1 0 0 0,0-1 0 0 0,-1 1 0 0 0,0-1 0 0 0,0 1 0 0 0,0 0 0 0 0,0-1 0 0 0,-1 1 0 0 0,1-1 0 0 0,-1 1 0 0 0,0-1 0 0 0,0 0 0 0 0,0 1 0 0 0,0-1 0 0 0,-1 0 0 0 0,1 1 0 0 0,-1-1 0 0 0,0 0 0 0 0,0 0 0 0 0,0-1 0 0 0,0 1 0 0 0,-1 0 0 0 0,1-1 0 0 0,-4 4 0 0 0,-7 4 0 0 0,1-1 0 0 0,-1 1 0 0 0,-1-2 0 0 0,-24 12 0 0 0,17-10 21 0 0,-1-1 0 0 0,0 0 0 0 0,-34 7-1 0 0,42-13-98 0 0,0-1 0 0 0,0 0 0 0 0,0 0 0 0 0,-1-2 0 0 0,1 0-1 0 0,-28-3 1 0 0,40 3-11 0 0,1-1-1 0 0,-1 1 0 0 0,0 0 1 0 0,1-1-1 0 0,-1 1 0 0 0,1-1 1 0 0,-1 1-1 0 0,0-1 1 0 0,1 0-1 0 0,0 0 0 0 0,-1 0 1 0 0,1 0-1 0 0,-1 0 0 0 0,1 0 1 0 0,0 0-1 0 0,0 0 0 0 0,0 0 1 0 0,0-1-1 0 0,0 1 1 0 0,0 0-1 0 0,-2-3 0 0 0,1-6-906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501 777 7831 0 0,'0'0'2316'0'0,"-8"1"4211"0"0,19-27-5456 0 0,29-44 0 0 0,-8 15-936 0 0,-7 6-114 0 0,-2-1 0 0 0,18-61 0 0 0,17-110-708 0 0,-41 130 82 0 0,-15 78 426 0 0,-1-1-1 0 0,-1 0 0 0 0,0 1 0 0 0,-3-23 0 0 0,3 35 166 0 0,0 1 1 0 0,0-1-1 0 0,0 1 0 0 0,0-1 0 0 0,0 0 0 0 0,0 1 0 0 0,0-1 0 0 0,-1 1 0 0 0,1-1 1 0 0,0 1-1 0 0,0-1 0 0 0,0 1 0 0 0,-1-1 0 0 0,1 1 0 0 0,0-1 0 0 0,0 1 0 0 0,-1-1 1 0 0,1 1-1 0 0,0 0 0 0 0,-1-1 0 0 0,1 1 0 0 0,-1 0 0 0 0,1-1 0 0 0,0 1 1 0 0,-1 0-1 0 0,1-1 0 0 0,-1 1 0 0 0,1 0 0 0 0,-1 0 0 0 0,1-1 0 0 0,-1 1 0 0 0,1 0 1 0 0,-1 0-1 0 0,1 0 0 0 0,-1 0 0 0 0,0 0 0 0 0,1 0 0 0 0,-1 0 0 0 0,1 0 1 0 0,-1 0-1 0 0,1 0 0 0 0,-2 0 0 0 0,0 1-17 0 0,0 0 1 0 0,0 0-1 0 0,-1 0 0 0 0,1 1 1 0 0,0-1-1 0 0,0 0 1 0 0,0 1-1 0 0,-3 3 0 0 0,-8 9-18 0 0,0 1-1 0 0,1 1 1 0 0,-19 32 0 0 0,-23 57 66 0 0,7-12 145 0 0,-119 216 385 0 0,23 11 164 0 0,38-42-39 0 0,95-254-769 0 0,-1 0 0 0 0,-1-1-1 0 0,-1-1 1 0 0,-1 0 0 0 0,-1-1-1 0 0,-22 25 1 0 0,31-39-1360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16927 0 0,'2'-8'149'0'0,"1"1"0"0"0,0-1 0 0 0,0 1-1 0 0,1 0 1 0 0,0 0 0 0 0,0 0 0 0 0,0 1-1 0 0,1-1 1 0 0,0 1 0 0 0,1 0 0 0 0,-1 0-1 0 0,1 1 1 0 0,0 0 0 0 0,0 0 0 0 0,1 0 0 0 0,-1 1-1 0 0,1 0 1 0 0,11-5 0 0 0,7-2 352 0 0,0 1 1 0 0,1 1 0 0 0,0 2-1 0 0,0 0 1 0 0,0 2 0 0 0,41-3-1 0 0,-23 6-877 0 0,-1 2 0 0 0,1 1 0 0 0,55 10-1 0 0,-80-8-712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11975 0 0,'0'0'923'0'0,"-7"3"-374"0"0,3-2 221 0 0,-1 1 0 0 0,1 0 0 0 0,0 0 0 0 0,-8 5 0 0 0,0 2-69 0 0,-16 15 1 0 0,-5 5-1021 0 0,-8 2 600 0 0,1 1 1 0 0,-53 56 0 0 0,79-73-474 0 0,1-2-424 0 0,-21 29 1 0 0,31-38 636 0 0,0 0 1 0 0,1 1-1 0 0,-1-1 1 0 0,1 1-1 0 0,0 0 1 0 0,0-1-1 0 0,1 1 1 0 0,0 0-1 0 0,0 0 1 0 0,0 0-1 0 0,-1 9 1 0 0,2-12 26 0 0,1-1 1 0 0,-1 1-1 0 0,0-1 1 0 0,0 1-1 0 0,1-1 1 0 0,-1 1-1 0 0,1-1 1 0 0,0 1-1 0 0,-1-1 1 0 0,1 1-1 0 0,0-1 1 0 0,0 0-1 0 0,0 0 1 0 0,-1 1-1 0 0,1-1 1 0 0,1 0 0 0 0,-1 0-1 0 0,0 0 1 0 0,0 0-1 0 0,0 0 1 0 0,1 0-1 0 0,-1 0 1 0 0,0-1-1 0 0,1 1 1 0 0,-1 0-1 0 0,0-1 1 0 0,1 1-1 0 0,-1-1 1 0 0,1 1-1 0 0,2-1 1 0 0,6 2 217 0 0,-1 0 0 0 0,1-1 1 0 0,17-1-1 0 0,-14 0-109 0 0,17 1 102 0 0,0-2-1 0 0,39-6 0 0 0,-51 3-244 0 0,0 1 0 0 0,1-2 0 0 0,-2-1-1 0 0,34-14 1 0 0,-47 18-17 0 0,0 0 1 0 0,-1 0-1 0 0,1-1 0 0 0,0 1 0 0 0,-1-1 1 0 0,1 0-1 0 0,-1 0 0 0 0,0-1 0 0 0,0 1 1 0 0,0 0-1 0 0,0-1 0 0 0,3-6 0 0 0,-5 7-18 0 0,0 1-1 0 0,0-1 0 0 0,0 0 0 0 0,0 0 0 0 0,0 0 1 0 0,-1 0-1 0 0,1 0 0 0 0,-1 0 0 0 0,0 0 0 0 0,0 0 0 0 0,0 0 1 0 0,0 0-1 0 0,-1 0 0 0 0,1 0 0 0 0,-1 0 0 0 0,0 0 1 0 0,0 0-1 0 0,0 1 0 0 0,-2-5 0 0 0,0 0-75 0 0,-1 1 0 0 0,0-1-1 0 0,0 1 1 0 0,-1 0 0 0 0,1 1-1 0 0,-1-1 1 0 0,-1 1 0 0 0,1 0-1 0 0,-1 0 1 0 0,1 1 0 0 0,-2 0-1 0 0,1 0 1 0 0,-8-4 0 0 0,-6-1-633 0 0,-2 0 0 0 0,-40-10 0 0 0,39 10-984 0 0,17 3 340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1 615 9671 0 0,'0'0'1223'0'0,"4"-7"1441"0"0,6-10 180 0 0,10-25 0 0 0,-10 18-1915 0 0,10-45-1 0 0,-10 28-571 0 0,2 1 0 0 0,2 1 0 0 0,1 0-1 0 0,31-56 1 0 0,-33 72-396 0 0,1 0 1 0 0,0 2-1 0 0,29-33 0 0 0,-36 47-36 0 0,1-1-1 0 0,0 1 0 0 0,0 1 0 0 0,0 0 1 0 0,1 0-1 0 0,0 0 0 0 0,0 1 0 0 0,1 0 0 0 0,-1 1 1 0 0,1 0-1 0 0,20-5 0 0 0,-13 6-238 0 0,0 1-1 0 0,1 0 1 0 0,28 2-1 0 0,53 8-2400 0 0,-61-3 864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192 321 8751 0 0,'0'0'674'0'0,"-4"7"-412"0"0,-5 5 657 0 0,-1-1-1 0 0,-16 15 1 0 0,-2 2 96 0 0,-85 87 320 0 0,112-114-521 0 0,9-18 34 0 0,7-7-592 0 0,1 2 0 0 0,30-33 0 0 0,-6 9-162 0 0,-13 12-81 0 0,36-35 1 0 0,-52 59-25 0 0,0 0 0 0 0,1 1 0 0 0,-1 0 0 0 0,2 1 0 0 0,-1 1-1 0 0,1 0 1 0 0,18-7 0 0 0,-14 8 180 0 0,-1 1 1 0 0,1 1-1 0 0,1 0 0 0 0,-1 1 0 0 0,0 1 0 0 0,30 0 0 0 0,-13 1 244 0 0,-19 0-247 0 0,0 1 0 0 0,0 0 0 0 0,0 1 0 0 0,0 1 0 0 0,0 0 0 0 0,15 4 0 0 0,-28-5-156 0 0,0-1 1 0 0,0 1-1 0 0,-1 0 1 0 0,1-1-1 0 0,0 1 0 0 0,-1 0 1 0 0,1 0-1 0 0,-1 0 1 0 0,1 0-1 0 0,-1 1 1 0 0,1-1-1 0 0,-1 0 1 0 0,0 1-1 0 0,0-1 0 0 0,0 0 1 0 0,1 1-1 0 0,-1 0 1 0 0,-1-1-1 0 0,1 1 1 0 0,0-1-1 0 0,0 1 0 0 0,-1 0 1 0 0,2 2-1 0 0,-2-1-10 0 0,0 0-1 0 0,0-1 1 0 0,0 1-1 0 0,0 0 1 0 0,-1-1-1 0 0,1 1 1 0 0,-1-1-1 0 0,0 1 1 0 0,1-1-1 0 0,-1 1 0 0 0,0-1 1 0 0,-1 1-1 0 0,1-1 1 0 0,0 0-1 0 0,-1 0 1 0 0,-1 3-1 0 0,-13 15 49 0 0,-2 0 0 0 0,0-2 0 0 0,-1 1 0 0 0,-1-2 0 0 0,0-1 0 0 0,-1-1 0 0 0,-38 21 0 0 0,57-35-20 0 0,1 0 14 0 0,-1 0 0 0 0,1 0 0 0 0,-1 0 0 0 0,0 0 0 0 0,1-1 0 0 0,-1 1 0 0 0,0-1 0 0 0,0 1 0 0 0,-3-1 0 0 0,11-9 150 0 0,5-6-169 0 0,0 0 0 0 0,1 2 0 0 0,21-20 0 0 0,47-33-265 0 0,-56 47 167 0 0,134-112-212 0 0,-132 109 211 0 0,34-23-1 0 0,-52 39 77 0 0,1 1 0 0 0,-1 0 0 0 0,1 1 0 0 0,1-1-1 0 0,-1 2 1 0 0,1 0 0 0 0,-1 0 0 0 0,18-3 0 0 0,-25 6 22 0 0,1 0 1 0 0,-1 0 0 0 0,0 0 0 0 0,1 0 0 0 0,-1 0 0 0 0,0 1 0 0 0,0-1 0 0 0,1 1 0 0 0,-1-1 0 0 0,0 1 0 0 0,0 0 0 0 0,0 0 0 0 0,0 0 0 0 0,0 0 0 0 0,4 3 0 0 0,-3-1-3 0 0,0-1 0 0 0,-1 1 0 0 0,1 0-1 0 0,0 0 1 0 0,-1 0 0 0 0,0 1 0 0 0,0-1 0 0 0,3 6 0 0 0,-1-1-7 0 0,-2 0 0 0 0,1 0 0 0 0,-1-1 0 0 0,0 1 0 0 0,0 1 0 0 0,-1-1 0 0 0,0 0 0 0 0,-1 11 1 0 0,-3 10 75 0 0,-1 1 0 0 0,-10 36 0 0 0,7-38 133 0 0,1 1 1 0 0,-2 36-1 0 0,7-42-270 0 0,-1-11-389 0 0,2 0-1 0 0,0-1 0 0 0,2 23 1 0 0,-1-27-569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574 169 8751 0 0,'87'-61'1056'0'0,"-52"31"2050"0"0,-33 28-2676 0 0,1-1 1 0 0,0 0 0 0 0,-1 0 0 0 0,1 0 0 0 0,-1 0 0 0 0,0-1 0 0 0,2-4-1 0 0,-4 7-438 0 0,1 0 0 0 0,-1 0 0 0 0,1 0 1 0 0,-1 0-1 0 0,0 1 0 0 0,0-1 0 0 0,0 0 0 0 0,1 0 0 0 0,-1 0 0 0 0,0 0 0 0 0,0 0 0 0 0,0 0 0 0 0,0 0 0 0 0,-1 0 0 0 0,1 0 0 0 0,0 0 0 0 0,0 0 0 0 0,-1 0 0 0 0,1 0 0 0 0,0 0 0 0 0,-1 1 0 0 0,1-1 0 0 0,-1 0 0 0 0,1 0 0 0 0,-1 0 0 0 0,1 1 0 0 0,-1-1 0 0 0,0 0 0 0 0,1 0 0 0 0,-1 1 0 0 0,0-1 0 0 0,0 1 1 0 0,1-1-1 0 0,-3 0 0 0 0,-2-2-235 0 0,-1 1 1 0 0,0-1-1 0 0,0 1 1 0 0,0 1 0 0 0,1-1-1 0 0,-13 0 1 0 0,-39-1-754 0 0,42 3 886 0 0,-14 0 274 0 0,-1 2 0 0 0,1 1 0 0 0,0 1 0 0 0,0 2 0 0 0,1 0 0 0 0,-50 20-1 0 0,29-6 1031 0 0,2 2-1 0 0,-86 55 1 0 0,126-72-1125 0 0,-10 6 196 0 0,0 0 1 0 0,1 1 0 0 0,-20 20 0 0 0,35-32-257 0 0,1 0 1 0 0,-1 1-1 0 0,0-1 1 0 0,1 1-1 0 0,-1-1 0 0 0,1 1 1 0 0,-1 0-1 0 0,1-1 1 0 0,0 1-1 0 0,-1-1 1 0 0,1 1-1 0 0,0 0 0 0 0,-1-1 1 0 0,1 1-1 0 0,0 0 1 0 0,-1 0-1 0 0,1-1 1 0 0,0 1-1 0 0,0 0 0 0 0,0-1 1 0 0,0 1-1 0 0,0 0 1 0 0,0 0-1 0 0,0-1 1 0 0,0 1-1 0 0,0 0 0 0 0,0 0 1 0 0,1 0-3 0 0,0 0 0 0 0,0-1 0 0 0,-1 1 0 0 0,1 0 0 0 0,0-1 0 0 0,0 1 0 0 0,0-1 0 0 0,0 1 0 0 0,-1-1 0 0 0,1 0 0 0 0,0 1 0 0 0,0-1 0 0 0,0 0 1 0 0,0 0-1 0 0,0 0 0 0 0,0 0 0 0 0,1 1 0 0 0,8-1 25 0 0,-1 0 1 0 0,0-1 0 0 0,10-1-1 0 0,7-3 90 0 0,-1-2-1 0 0,41-15 1 0 0,-48 14-9 0 0,1 2 0 0 0,0 0 0 0 0,0 1-1 0 0,1 0 1 0 0,-1 2 0 0 0,22-1 0 0 0,-40 4-112 0 0,0 0 0 0 0,0 0 1 0 0,1 0-1 0 0,-1 0 0 0 0,0 0 0 0 0,0 0 1 0 0,0 0-1 0 0,0 1 0 0 0,1-1 1 0 0,-1 1-1 0 0,0-1 0 0 0,0 1 0 0 0,0-1 1 0 0,1 1-1 0 0,3 8-4 0 0,-4-7 4 0 0,0 2-2 0 0,0-1 1 0 0,0 1-1 0 0,0-1 0 0 0,-1 1 0 0 0,1-1 1 0 0,-1 1-1 0 0,1 0 0 0 0,-1-1 0 0 0,0 1 0 0 0,-1 0 1 0 0,1-1-1 0 0,-1 1 0 0 0,-1 4 0 0 0,-2 4 13 0 0,0 1 0 0 0,-9 16 0 0 0,9-22-85 0 0,1 0-1 0 0,0 1 1 0 0,0-1-1 0 0,0 1 1 0 0,1-1-1 0 0,0 1 1 0 0,-1 13 0 0 0,3-21 30 0 0,1 0 0 0 0,-1 1 0 0 0,1-1 0 0 0,-1 0 0 0 0,1 0 0 0 0,-1 1 0 0 0,1-1 0 0 0,-1 0 0 0 0,1 0 0 0 0,-1 0 0 0 0,1 0 0 0 0,-1 0 0 0 0,1 0 0 0 0,-1 0 0 0 0,1 0 0 0 0,-1 0 0 0 0,1 0 1 0 0,1 0-1 0 0,-2 0-29 0 0,8-1-216 0 0,-1 0 0 0 0,1-1 0 0 0,0 0 0 0 0,-1-1 0 0 0,0 1 0 0 0,1-1 0 0 0,-1-1 0 0 0,7-4 0 0 0,-8 5 73 0 0,23-12-720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169 351 10567 0 0,'0'2'482'0'0,"1"40"172"0"0,0-32-498 0 0,-1 0 0 0 0,0 0 0 0 0,-2 18 0 0 0,1-23 255 0 0,1 0 0 0 0,-1 0 0 0 0,1 0 0 0 0,0 0 0 0 0,0 0 0 0 0,0 0 0 0 0,1 0 0 0 0,0 5 0 0 0,2-2-213 0 0,0 0-1 0 0,0-1 1 0 0,1 0 0 0 0,4 8 0 0 0,15 36-72 0 0,-14-30-194 0 0,4 15-318 0 0,-13-35-344 0 0,0-1-240 0 0,0 0-42 0 0</inkml:trace>
  <inkml:trace contextRef="#ctx0" brushRef="#br0" timeOffset="1">1 1 5063 0 0,'0'0'224'0'0,"0"0"48"0"0,0 0-272 0 0,0 0 0 0 0,0 0 0 0 0,0 0 0 0 0,0 0 952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6:0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35 11831 0 0,'0'0'4428'0'0,"-12"2"-4169"0"0,10-2-193 0 0,1 0-1 0 0,-1 0 1 0 0,1 1 0 0 0,-1-1 0 0 0,1 0-1 0 0,0 1 1 0 0,-1-1 0 0 0,1 1-1 0 0,0 0 1 0 0,-1-1 0 0 0,1 1 0 0 0,0 0-1 0 0,0 0 1 0 0,0 0 0 0 0,0 0-1 0 0,-1 0 1 0 0,1 0 0 0 0,1 0 0 0 0,-1 0-1 0 0,0 0 1 0 0,0 1 0 0 0,0-1-1 0 0,0 2 1 0 0,-1 2 163 0 0,0-1-1 0 0,0 1 1 0 0,0-1-1 0 0,1 1 1 0 0,0 0 0 0 0,0 5-1 0 0,0-10-213 0 0,1 1 0 0 0,0 0 0 0 0,0 0 0 0 0,0-1 0 0 0,0 1 0 0 0,0 0-1 0 0,0 0 1 0 0,0-1 0 0 0,0 1 0 0 0,0 0 0 0 0,1-1 0 0 0,-1 1 0 0 0,0 0 0 0 0,0-1 0 0 0,1 1 0 0 0,-1 0-1 0 0,0-1 1 0 0,1 1 0 0 0,0 0 0 0 0,-1 1 35 0 0,6 6-30 0 0,4 1-20 0 0,-4-6 0 0 0,0 0 0 0 0,1 0-1 0 0,-1-1 1 0 0,1 1-1 0 0,-1-1 1 0 0,1-1 0 0 0,7 2-1 0 0,51 2 104 0 0,-28-3 61 0 0,10 2 0 0 0,0-2-1 0 0,1-2 0 0 0,-1-3 1 0 0,0-1-1 0 0,0-3 1 0 0,56-14-1 0 0,-51 4-408 0 0,-1-1 0 0 0,91-48-1 0 0,-140 65 227 0 0,6-4-261 0 0,1 1-1 0 0,0 0 1 0 0,13-4-1 0 0,-19 7 137 0 0,-1 1 1 0 0,1-1-1 0 0,0 1 0 0 0,-1 0 0 0 0,1 0 1 0 0,-1 0-1 0 0,1 0 0 0 0,-1 0 1 0 0,1 0-1 0 0,-1 1 0 0 0,1-1 1 0 0,-1 1-1 0 0,1 0 0 0 0,-1 0 0 0 0,1 0 1 0 0,-1 0-1 0 0,4 2 0 0 0,-4-1 72 0 0,0 0 0 0 0,-1-1 0 0 0,1 1 0 0 0,0 0 0 0 0,-1 0 0 0 0,1 0 0 0 0,-1 0 0 0 0,0 1 0 0 0,0-1 0 0 0,0 0 0 0 0,0 1 0 0 0,0-1 0 0 0,0 0 0 0 0,0 4 0 0 0,0 5 59 0 0,0-1 32 0 0,0-8-126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20 13359 0 0,'3'-4'207'0'0,"2"-11"2104"0"0,-12 31 688 0 0,3-9-2465 0 0,-27 53-338 0 0,-48 72 1 0 0,22-40-203 0 0,-130 212-48 0 0,124-200-115 0 0,-57 133 0 0 0,110-215-845 0 0,-12 42 0 0 0,16-41-788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93 17735 0 0,'-7'-1'270'0'0,"4"0"-128"0"0,0 1 1 0 0,0 0-1 0 0,-1 0 1 0 0,1 0 0 0 0,0 0-1 0 0,0 1 1 0 0,0-1-1 0 0,0 1 1 0 0,0 0-1 0 0,0 0 1 0 0,-6 2-1 0 0,8-2 456 0 0,5 8 52 0 0,-3-8-631 0 0,1 1 0 0 0,-1 0-1 0 0,1 0 1 0 0,0-1 0 0 0,0 1 0 0 0,0-1-1 0 0,0 1 1 0 0,0-1 0 0 0,0 0 0 0 0,0 0-1 0 0,0 0 1 0 0,0 0 0 0 0,1 0 0 0 0,-1 0-1 0 0,0-1 1 0 0,0 1 0 0 0,1-1 0 0 0,-1 0-1 0 0,3 1 1 0 0,8 0 102 0 0,0-1 1 0 0,17-2-1 0 0,-17 2 42 0 0,219-31 1367 0 0,-122 12-1158 0 0,164-27-279 0 0,-198 32-2934 0 0,0 1-3555 0 0,-46 8 76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294 562 7831 0 0,'-1'1'10166'0'0,"-10"5"-8345"0"0,2-1-1477 0 0,-1 1 1 0 0,1 1-1 0 0,1-1 1 0 0,-1 2-1 0 0,1-1 1 0 0,1 1-1 0 0,-1 0 1 0 0,-11 17-1 0 0,-13 13-295 0 0,5-4-192 0 0,1 0 0 0 0,-40 72 0 0 0,61-97 108 0 0,-2 2-22 0 0,-16 32-147 0 0,22-40 170 0 0,-1-1 0 0 0,1 1-1 0 0,0 1 1 0 0,0-1 0 0 0,0 0 0 0 0,1 0-1 0 0,-1 0 1 0 0,1 0 0 0 0,0 0 0 0 0,0 1-1 0 0,0 3 1 0 0,1-6 20 0 0,0-1 0 0 0,-1 0 1 0 0,1 1-1 0 0,0-1 0 0 0,0 0 0 0 0,0 0 0 0 0,0 0 0 0 0,0 0 0 0 0,-1 0 0 0 0,1 0 1 0 0,0 0-1 0 0,0 0 0 0 0,0 0 0 0 0,1-1 0 0 0,-1 1-2 0 0,16-5-275 0 0,0 0-1 0 0,-1-1 0 0 0,0-1 1 0 0,0 0-1 0 0,25-17 1 0 0,-37 22 79 0 0,47-27-6835 0 0</inkml:trace>
  <inkml:trace contextRef="#ctx0" brushRef="#br0" timeOffset="1">631 18 18887 0 0,'1'-7'1680'0'0,"1"1"-1280"0"0,4 3-400 0 0,3 1 352 0 0,1 5 64 0 0,2 3 0 0 0,2 2 8 0 0,-2-1-1280 0 0,0 4-256 0 0,-1 1-48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48 10591 0 0,'7'-4'1104'0'0,"0"-3"-1156"0"0,-3 4 485 0 0,-1 1 0 0 0,1-1-1 0 0,-1 1 1 0 0,1-1 0 0 0,8-3 2038 0 0,-13 8-2443 0 0,1-1 1 0 0,-1 0-1 0 0,0 0 1 0 0,0 1-1 0 0,0-1 1 0 0,0 0-1 0 0,0 0 1 0 0,0 0-1 0 0,0 0 0 0 0,-1 1 1 0 0,-3 2-5 0 0,-90 84 750 0 0,14-15-34 0 0,58-50-503 0 0,1 1 0 0 0,2 1 0 0 0,0 1 0 0 0,-21 38 0 0 0,40-63-214 0 0,0 1 1 0 0,1-1-1 0 0,-1 0 0 0 0,0 1 1 0 0,1-1-1 0 0,-1 1 1 0 0,1 0-1 0 0,-1-1 0 0 0,1 1 1 0 0,0-1-1 0 0,-1 1 1 0 0,1-1-1 0 0,0 1 0 0 0,0 0 1 0 0,0-1-1 0 0,0 1 1 0 0,1 0-1 0 0,-1-1 1 0 0,0 1-1 0 0,1-1 0 0 0,0 3 1 0 0,0-3 31 0 0,0 0 1 0 0,0 1-1 0 0,0-1 0 0 0,0 0 1 0 0,1 0-1 0 0,-1 0 1 0 0,0 0-1 0 0,1 0 1 0 0,-1 0-1 0 0,0-1 1 0 0,1 1-1 0 0,-1 0 1 0 0,1-1-1 0 0,-1 1 0 0 0,1-1 1 0 0,-1 1-1 0 0,1-1 1 0 0,-1 0-1 0 0,1 0 1 0 0,0 0-1 0 0,1 0 1 0 0,20 0 255 0 0,-1-2 1 0 0,0 0 0 0 0,0-2 0 0 0,0 0 0 0 0,0-2-1 0 0,35-13 1 0 0,-45 14-268 0 0,-1 0 0 0 0,1 0 0 0 0,-1-1 0 0 0,-1 0 1 0 0,1-1-1 0 0,-1 0 0 0 0,-1-1 0 0 0,1 0 0 0 0,-1 0 0 0 0,12-16 0 0 0,-17 19-38 0 0,0 0 0 0 0,0-1-1 0 0,-1 0 1 0 0,0 1 0 0 0,0-1 0 0 0,0-1 0 0 0,-1 1-1 0 0,0 0 1 0 0,0 0 0 0 0,-1-1 0 0 0,0 1-1 0 0,0-1 1 0 0,0 1 0 0 0,-1-1 0 0 0,0 0-1 0 0,0 1 1 0 0,0-1 0 0 0,-1 1 0 0 0,0-1 0 0 0,-1 1-1 0 0,-2-9 1 0 0,0 5-241 0 0,0 1 1 0 0,0-1-1 0 0,-1 1 0 0 0,0 0 0 0 0,-1 0 1 0 0,0 1-1 0 0,0 0 0 0 0,-1 0 0 0 0,0 0 1 0 0,0 1-1 0 0,-1 0 0 0 0,0 0 0 0 0,0 1 1 0 0,-1 0-1 0 0,-12-7 0 0 0,18 12 84 0 0,-11-2-332 0 0,14 3 412 0 0,0 0 0 0 0,-1 0 1 0 0,1 1-1 0 0,0-1 0 0 0,0 1 1 0 0,0-1-1 0 0,-1 0 0 0 0,1 1 1 0 0,0-1-1 0 0,0 1 1 0 0,0-1-1 0 0,0 0 0 0 0,0 1 1 0 0,0-1-1 0 0,0 1 0 0 0,0-1 1 0 0,0 0-1 0 0,0 1 0 0 0,0-1 1 0 0,0 1-1 0 0,0 0-25 0 0,1 9-1538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4:5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3679 0 0,'6'0'-285'0'0,"0"-1"652"0"0,0 0-1 0 0,-1 1 0 0 0,1 0 1 0 0,0 0-1 0 0,11 2 1 0 0,-14-1 73 0 0,-1-1 1 0 0,0 1 0 0 0,0 0-1 0 0,0 0 1 0 0,0 0 0 0 0,0 0-1 0 0,0 0 1 0 0,0 1 0 0 0,0-1-1 0 0,0 1 1 0 0,0-1 0 0 0,-1 1-1 0 0,1 0 1 0 0,0-1 0 0 0,-1 1-1 0 0,0 0 1 0 0,1 0 0 0 0,-1 0-1 0 0,0 0 1 0 0,0 0 0 0 0,1 3-1 0 0,-2-4-385 0 0,0 0 0 0 0,1 0 0 0 0,-1 0 0 0 0,0 0 0 0 0,0 0 0 0 0,0 0 0 0 0,0 0 0 0 0,0 0 0 0 0,0 0 0 0 0,0 0 0 0 0,0 0 0 0 0,0 0 0 0 0,-1 0 0 0 0,1 0 0 0 0,0 0 0 0 0,-1 0 0 0 0,1 0 0 0 0,-1 0 0 0 0,1 0 0 0 0,-1 0 0 0 0,1 0 0 0 0,-1-1 0 0 0,-1 2 0 0 0,1 0 313 0 0,-1 0 1 0 0,0 0 0 0 0,-1 0 0 0 0,1 0-1 0 0,0 0 1 0 0,0-1 0 0 0,-5 2 4130 0 0,8-4-3860 0 0,1-6-442 0 0,1 1 0 0 0,0 0 0 0 0,0 0 0 0 0,0 0 0 0 0,1 1 0 0 0,0-1 1 0 0,0 1-1 0 0,7-6 0 0 0,41-37 253 0 0,-14 19-397 0 0,2 1 0 0 0,2 3 1 0 0,46-22-1 0 0,-34 19-57 0 0,2-2-111 0 0,1 3 0 0 0,114-39 0 0 0,-162 64 90 0 0,0 0 1 0 0,0 0-1 0 0,0 1 0 0 0,10 0 1 0 0,-17 0 19 0 0,0 1-1 0 0,1 0 1 0 0,-1 0 0 0 0,0 1 0 0 0,1-1-1 0 0,-1 0 1 0 0,0 1 0 0 0,0-1 0 0 0,1 1-1 0 0,-1 0 1 0 0,0 0 0 0 0,0 0-1 0 0,0 0 1 0 0,0 0 0 0 0,0 0 0 0 0,0 1-1 0 0,0-1 1 0 0,0 1 0 0 0,0-1 0 0 0,2 4-1 0 0,-1 3-36 0 0,-3-2 34 0 0,0 0 0 0 0,0 0 1 0 0,0 0-1 0 0,0 1 0 0 0,-1-1 1 0 0,-2 7-1 0 0,-13 40-59 0 0,6-22 49 0 0,5-13-3 0 0,1 0 0 0 0,1 0 0 0 0,0 0 0 0 0,1 0 0 0 0,1 0 0 0 0,1 0 0 0 0,1 1 0 0 0,5 32 0 0 0,-4-41-6 0 0,0 1 0 0 0,2-1-1 0 0,-1 1 1 0 0,1-1 0 0 0,1 0-1 0 0,-1 0 1 0 0,2-1 0 0 0,-1 0-1 0 0,2 0 1 0 0,-1 0 0 0 0,1 0-1 0 0,0-1 1 0 0,1 0 0 0 0,0-1-1 0 0,0 0 1 0 0,11 7 0 0 0,-8-6-875 0 0,1-2-1 0 0,13 6 1 0 0,3 0-7306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13215 0 0,'5'-14'1408'0'0,"-4"12"-1335"0"0,0-1 0 0 0,0 1 0 0 0,1 0 1 0 0,-1-1-1 0 0,1 1 0 0 0,-1 0 0 0 0,1 0 0 0 0,0 0 0 0 0,0 0 0 0 0,0 1 0 0 0,0-1 0 0 0,0 0 0 0 0,0 1 0 0 0,0 0 0 0 0,1-1 0 0 0,-1 1 0 0 0,0 0 1 0 0,1 0-1 0 0,2-1 0 0 0,1 1-113 0 0,0-1 0 0 0,0 1 0 0 0,10 0 0 0 0,6 0-3192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9215 0 0,'-11'3'173'0'0,"0"1"-1"0"0,1 0 1 0 0,-1 0-1 0 0,-9 7 1 0 0,16-9 189 0 0,0 0 0 0 0,0 0 0 0 0,1 1 0 0 0,-1 0 0 0 0,1 0 0 0 0,0 0 0 0 0,0 0 0 0 0,0 0 0 0 0,0 1 0 0 0,0-1 0 0 0,1 1 0 0 0,0 0 0 0 0,-3 4 0 0 0,5-7-283 0 0,-1 0 0 0 0,1 0 0 0 0,0-1 0 0 0,0 1 0 0 0,-1 0-1 0 0,1 0 1 0 0,0-1 0 0 0,0 1 0 0 0,0 0 0 0 0,0 0 0 0 0,0-1 0 0 0,0 1 0 0 0,0 0 0 0 0,0 0 0 0 0,0-1 0 0 0,0 1 0 0 0,1 0 0 0 0,-1 0-1 0 0,0-1 1 0 0,0 1 0 0 0,1 0 0 0 0,-1 0 0 0 0,0-1 0 0 0,1 1 0 0 0,-1 0 0 0 0,2 0 0 0 0,-1 0-40 0 0,0 0 0 0 0,1 0 0 0 0,-1 0 0 0 0,1 0 0 0 0,-1-1 0 0 0,1 1 0 0 0,-1 0 0 0 0,1-1 0 0 0,-1 1 0 0 0,1-1 0 0 0,3 1 0 0 0,4-1-44 0 0,0 1 0 0 0,0-1 0 0 0,13-2 0 0 0,-22 2 31 0 0,9-1-131 0 0,0 0 0 0 0,0 0-1 0 0,0-1 1 0 0,0 0 0 0 0,0-1-1 0 0,-1 0 1 0 0,1 0 0 0 0,-1-1-1 0 0,14-8 1 0 0,-10 2-5882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0,'0'0'12056'0'0,"1"1"-11672"0"0,12 18 223 0 0,18 17-1 0 0,-6-8-523 0 0,10 14-35 0 0,-2 1 0 0 0,34 59 0 0 0,-63-95-206 0 0,0 1 0 0 0,-1 0 0 0 0,1 0 0 0 0,-2 0 0 0 0,1 0 0 0 0,-1 1 0 0 0,-1-1 0 0 0,1 0 0 0 0,-1 1 0 0 0,-1 0 0 0 0,0-1 0 0 0,0 1 0 0 0,0-1 0 0 0,-4 15 0 0 0,-1-2-464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5983 0 0,'0'0'5034'0'0,"-3"8"-3622"0"0,-2 2-531 0 0,0 0 0 0 0,-3 13 1 0 0,6-19-698 0 0,1 0 1 0 0,1 0 0 0 0,-1 0-1 0 0,1 0 1 0 0,-1 0 0 0 0,1 0-1 0 0,0 0 1 0 0,1 0 0 0 0,0 6-1 0 0,-1-9 16 0 0,9 25 936 0 0,-9-19-1041 0 0,0 0-1 0 0,-1 0 1 0 0,0 0-1 0 0,0 0 0 0 0,-1 0 1 0 0,1 0-1 0 0,-5 10 1 0 0,-23 46 105 0 0,28-61-188 0 0,-163 299 805 0 0,141-262-695 0 0,-256 429 214 0 0,203-335-304 0 0,74-129-112 0 0,1 0 1 0 0,1 0-1 0 0,-1 0 0 0 0,1 0 1 0 0,-1 0-1 0 0,1 0 0 0 0,0 0 1 0 0,0 0-1 0 0,1 0 0 0 0,0 0 1 0 0,1 6-1 0 0,-1-3-374 0 0,0 0 0 0 0,0 0 0 0 0,-1 7 0 0 0,-1-2-3909 0 0,0 2-1401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23 919 0 0,'7'-4'80'0'0,"4"-9"8712"0"0,-4 9-3362 0 0,-6 4-5284 0 0,-1-1 1 0 0,1 1-1 0 0,-1 0 1 0 0,1 0-1 0 0,0 0 1 0 0,-1-1-1 0 0,1 1 1 0 0,-1 0-1 0 0,1 0 1 0 0,-1 0-1 0 0,1 0 1 0 0,0 0-1 0 0,-1 0 1 0 0,1 0 0 0 0,-1 1-1 0 0,1-1 1 0 0,0 0-1 0 0,-1 0 1 0 0,1 0-1 0 0,-1 1 1 0 0,1-1-1 0 0,-1 0 1 0 0,1 0-1 0 0,-1 1 1 0 0,1-1-1 0 0,-1 0 1 0 0,1 1-1 0 0,0 0-73 0 0,0 0-1 0 0,-1 0 0 0 0,1 1 0 0 0,-1-1 0 0 0,0 0 0 0 0,1 0 1 0 0,-1 0-1 0 0,0 0 0 0 0,1 0 0 0 0,-1 1 0 0 0,0-1 0 0 0,0 0 1 0 0,0 1-1 0 0,0 4-29 0 0,-1-1 0 0 0,0 0-1 0 0,0 0 1 0 0,0 1 0 0 0,-3 7 0 0 0,-10 17 129 0 0,-2-1-1 0 0,-1 0 0 0 0,-33 43 1 0 0,25-38-162 0 0,21-26-10 0 0,3-1 11 0 0,1-6-8 0 0,0-1 1 0 0,1 1-1 0 0,-1 0 0 0 0,0 0 1 0 0,1-1-1 0 0,-1 1 1 0 0,1 0-1 0 0,-1-1 0 0 0,1 1 1 0 0,-1 0-1 0 0,1-1 0 0 0,0 1 1 0 0,-1-1-1 0 0,1 1 1 0 0,0-1-1 0 0,-1 1 0 0 0,2 0 1 0 0,12 6 42 0 0,-9-5-124 0 0,1 0 1 0 0,-1-1 0 0 0,1 0 0 0 0,-1 0 0 0 0,1 0 0 0 0,0 0 0 0 0,-1-1 0 0 0,1 0 0 0 0,10-2 0 0 0,-8 1-1227 0 0,-1 0-1 0 0,0 0 1 0 0,13-6 0 0 0,-14 4-466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6:5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184 131 3823 0 0,'0'0'831'0'0,"0"-2"-347"0"0,-3-3-1127 0 0,-8-7 10199 0 0,6 7-7216 0 0,3 5-2196 0 0,-2-1-103 0 0,-10 0 168 0 0,11 1-184 0 0,0 1-1 0 0,0 1 1 0 0,0-1-1 0 0,0 0 0 0 0,0 1 1 0 0,1-1-1 0 0,-5 4 1 0 0,2-1 12 0 0,-2 1-10 0 0,1 0 1 0 0,0 1-1 0 0,-8 7 0 0 0,6-4-27 0 0,-1 0 0 0 0,1 0 2358 0 0,-4 0-5140 0 0,7-3 2654 0 0,4-5 0 0 0,1 1 11 0 0,-3 8 53 0 0,1-1 64 0 0,0-3 259 0 0,1 1 1 0 0,1-1-1 0 0,-1 9 0 0 0,1-13-115 0 0,-2 12 272 0 0,-6 42 49 0 0,2-16 163 0 0,-2 51-1 0 0,8-89-489 0 0,0 12 0 0 0,0-4-126 0 0,1 2-12 0 0,1 6 0 0 0,-2-16 0 0 0,-2 27 0 0 0,-2 7 54 0 0,4-26-33 0 0,0-10-12 0 0,0 1 1 0 0,0 0 0 0 0,0 0-1 0 0,0-1 1 0 0,0 1-1 0 0,0 0 1 0 0,0 0-1 0 0,1-1 1 0 0,-1 1-1 0 0,0 0 1 0 0,0 0 0 0 0,1-1-1 0 0,-1 1 1 0 0,0 0-1 0 0,1-1 1 0 0,-1 1-1 0 0,1 0 1 0 0,0 0 0 0 0,0 0 61 0 0,5 8-7 0 0,0-2 0 0 0,-4-3-10 0 0,-1-3-54 0 0,0 0 1 0 0,-1 0-1 0 0,1 0 1 0 0,-1 1-1 0 0,1-1 1 0 0,-1 0 0 0 0,0 0-1 0 0,1 0 1 0 0,-1 1-1 0 0,0-1 1 0 0,0 0-1 0 0,0 1 1 0 0,0-1 0 0 0,0 0-1 0 0,0 0 1 0 0,-1 1-1 0 0,1 1 1 0 0,-1 3-1 0 0,-3 45 92 0 0,3-47-37 0 0,0 1-1 0 0,1 0 1 0 0,-1-1 0 0 0,1 1-1 0 0,1 0 1 0 0,-1-1 0 0 0,0 1-1 0 0,2 4 1 0 0,-1-7 321 0 0,0-1-296 0 0,4 8-54 0 0,-2-6-50 0 0,13 6 220 0 0,-10-5-175 0 0,-4-2-12 0 0,0-1-1 0 0,0 1 1 0 0,0 1-1 0 0,0-1 1 0 0,-1 0 0 0 0,1 0-1 0 0,-1 1 1 0 0,0-1 0 0 0,1 0-1 0 0,0 4 1 0 0,6 10 21 0 0,2 4-30 0 0,-3-9 0 0 0,0 0 0 0 0,1-2 0 0 0,4 3-2 0 0,-9-10 3 0 0,0-2 11 0 0,-2 1 41 0 0,1 0 1 0 0,6 2-32 0 0,-6-3 41 0 0,11 6 89 0 0,-3-3-139 0 0,3 0-13 0 0,-10-3-5 0 0,1-1 0 0 0,0 1 0 0 0,-1 0-1 0 0,1-1 1 0 0,-1 0 0 0 0,1 0 0 0 0,5-2 0 0 0,0-1-14 0 0,-1 0 0 0 0,0-1 0 0 0,11-9 0 0 0,-17 14 18 0 0,-1-1 0 0 0,0 1 1 0 0,0-1-1 0 0,0 0 0 0 0,0 0 0 0 0,0 1 0 0 0,0-1 1 0 0,0 0-1 0 0,0 0 0 0 0,0 0 0 0 0,0 0 1 0 0,-1 0-1 0 0,1 0 0 0 0,0-1 0 0 0,0 1 1 0 0,-1 0 0 0 0,1 0 0 0 0,0 0 1 0 0,-1 0-1 0 0,1 0 0 0 0,0 1 0 0 0,-1-1 0 0 0,1 0 0 0 0,0 0 0 0 0,0 1 0 0 0,0-1 0 0 0,-1 1 0 0 0,1-1 0 0 0,2 0 0 0 0,8-5 0 0 0,1 2 0 0 0,5-1 0 0 0,-13 4 0 0 0,12 3 0 0 0,-4 0 0 0 0,0 0 0 0 0,0-3 0 0 0,0 1 0 0 0,0-2 0 0 0,2 0 0 0 0,23-11 0 0 0,-27 10 0 0 0,1-1 0 0 0,-2 2 0 0 0,1 1 0 0 0,0 0 0 0 0,0 0 0 0 0,4 3-2 0 0,-11-3 7 0 0,19-5 67 0 0,-18 5-47 0 0,9-5 2 0 0,2-3-26 0 0,-13 6-1 0 0,24-9 0 0 0,-16 7 0 0 0,-2 0 0 0 0,12-9-1 0 0,-18 13 10 0 0,1-1-1 0 0,-1 0 1 0 0,0 0-1 0 0,1 1 1 0 0,-1-2 0 0 0,0 1-1 0 0,0 0 1 0 0,2-4-1 0 0,-2 2 7 0 0,13-11 30 0 0,-10 11-44 0 0,-3 2 6 0 0,0 0 0 0 0,0 0 0 0 0,0 0 0 0 0,-1-1 0 0 0,1 1 0 0 0,-1 0 0 0 0,0-1 0 0 0,2-3 0 0 0,7-9-10 0 0,-7 13 11 0 0,14-18 51 0 0,-9 10-59 0 0,2 0 0 0 0,1 2 11 0 0,6-4 44 0 0,-15 10-57 0 0,10-10 2 0 0,-4 3 0 0 0,-1 0 0 0 0,-3-2 0 0 0,-1 3 16 0 0,-1 1 92 0 0,-1 0-1 0 0,0-1 1 0 0,0 1 0 0 0,0 0-1 0 0,-1 0 1 0 0,0 0 0 0 0,-1 0-1 0 0,0-1 1 0 0,0 1 0 0 0,-3-12-1 0 0,3 14-95 0 0,0 1-1 0 0,0-1 0 0 0,-1 0 1 0 0,1 1-1 0 0,-1-1 1 0 0,-5-7-1 0 0,7 12-11 0 0,-29-42-21 0 0,17 26-9 0 0,-18-35 1 0 0,25 41 27 0 0,-2-4-24 0 0,-8-22 1 0 0,12 28 11 0 0,-1 0 0 0 0,0 0 0 0 0,-1 0 0 0 0,0 1 0 0 0,0-1 0 0 0,0 1 0 0 0,-1 0-1 0 0,0 1 1 0 0,-1-1 0 0 0,1 1 0 0 0,-1 0 0 0 0,0 1 0 0 0,-1 0 0 0 0,-8-5 0 0 0,11 7-22 0 0,3 2 27 0 0,-1 0 0 0 0,1 0 0 0 0,0 0-1 0 0,0 1 1 0 0,-1-1 0 0 0,1 0 0 0 0,0 1 0 0 0,-1 0-1 0 0,-3 0 1 0 0,-28-5 20 0 0,31 6 3 0 0,-14-2 36 0 0,8-2-8 0 0,9 2-41 0 0,-1 1-1 0 0,0 0 1 0 0,0 0-1 0 0,0-1 1 0 0,1 1-1 0 0,-1-1 1 0 0,0 1-1 0 0,0 0 1 0 0,1-1-1 0 0,-1 0 1 0 0,0 1-1 0 0,1-1 1 0 0,-1 1-1 0 0,1-1 1 0 0,-1 0-1 0 0,1 1 1 0 0,-1-1-1 0 0,1 0 1 0 0,-1 1-1 0 0,0-2 1 0 0,0-1-1 0 0,-5-5 0 0 0,-2-7-32 0 0,0 1 0 0 0,6 12 16 0 0,1 0 0 0 0,0 1 0 0 0,0-1 0 0 0,-1 1 0 0 0,1-1 0 0 0,-1 1 0 0 0,1 0 0 0 0,-1-1 0 0 0,0 1 0 0 0,1 0 0 0 0,-1 0 0 0 0,0 0 0 0 0,0 0 0 0 0,0 1 0 0 0,0-1 0 0 0,0 0 0 0 0,1 1-1 0 0,-1-1 1 0 0,-4 1 0 0 0,1-1-19 0 0,-3 1-52 0 0,0 0 1 0 0,0 0-1 0 0,0 1 0 0 0,-8 1 1 0 0,9-1 81 0 0,1-1 0 0 0,0 0 0 0 0,-1 0 1 0 0,-6-1-1 0 0,11 0-26 0 0,0 1 0 0 0,0-1-1 0 0,0 1 1 0 0,0-1 0 0 0,0 0 0 0 0,0 0 0 0 0,0 0 0 0 0,0 0 0 0 0,0 0-1 0 0,1 0 1 0 0,-4-3 0 0 0,1 1-30 0 0,3 2-47 0 0,0 0 71 0 0,1 1 1 0 0,-1-1-1 0 0,0 0 0 0 0,0 0 1 0 0,0 1-1 0 0,0-1 0 0 0,0 1 0 0 0,0-1 1 0 0,0 0-1 0 0,-2 0 0 0 0,-4-2-312 0 0,-3-4-488 0 0,9 5 612 0 0,0 1 1 0 0,-1 0 0 0 0,1-1-1 0 0,-1 1 1 0 0,0 0-1 0 0,1 0 1 0 0,-1 0 0 0 0,0 0-1 0 0,0 0 1 0 0,0 1-1 0 0,0-1 1 0 0,0 0 0 0 0,-2 0-1 0 0,2 2-23 0 0,1-1 0 0 0,0 0 0 0 0,0 1 0 0 0,0-1 0 0 0,0 1 0 0 0,0-1 0 0 0,0 1 0 0 0,0 0 0 0 0,0-1 0 0 0,0 1 0 0 0,-1 1 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14191 0 0,'5'-7'1291'0'0,"6"-7"-878"0"0,-5 9 2561 0 0,54-21-5591 0 0,-53 22 2475 0 0,25-11-873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7367 0 0,'0'0'8296'0'0,"6"-6"-7057"0"0,0 2-976 0 0,0 0 0 0 0,0 1 1 0 0,0 0-1 0 0,1 0 0 0 0,-1 0 1 0 0,8-2-1 0 0,42-9 749 0 0,-50 13-900 0 0,-3 0-170 0 0,15-3-900 0 0,30-3 0 0 0,-36 7-642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74 14047 0 0,'-2'1'646'0'0,"-28"19"2898"0"0,42-22-2640 0 0,24-6-369 0 0,-1-1 1 0 0,41-17 0 0 0,-45 14-762 0 0,1 1-1 0 0,62-11 1 0 0,-79 20-629 0 0,-1 0 0 0 0,16 1 1 0 0,-11 3-1148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430 286 12463 0 0,'0'0'7298'0'0,"9"-2"-6876"0"0,-5-1-402 0 0,0 0 0 0 0,0 0 0 0 0,-1 0 0 0 0,1 0 0 0 0,-1-1 0 0 0,1 0 0 0 0,-1 0 0 0 0,0 0 0 0 0,-1 0 0 0 0,1 0 0 0 0,-1 0 0 0 0,0-1 0 0 0,0 1 0 0 0,0-1 0 0 0,1-5 0 0 0,38-125-616 0 0,-37 122 339 0 0,-2 7 119 0 0,-1 0 0 0 0,1 0 1 0 0,-1 0-1 0 0,0 0 0 0 0,0-10 1 0 0,-1 15 114 0 0,0 0 1 0 0,0 0-1 0 0,0 0 1 0 0,-1 0-1 0 0,1 0 1 0 0,0 0-1 0 0,0 0 1 0 0,-1 1 0 0 0,1-1-1 0 0,-1 0 1 0 0,1 0-1 0 0,-1 0 1 0 0,1 0-1 0 0,-1 0 1 0 0,1 1-1 0 0,-1-1 1 0 0,0 0 0 0 0,1 0-1 0 0,-1 1 1 0 0,0-1-1 0 0,0 0 1 0 0,0 1-1 0 0,1-1 1 0 0,-1 1-1 0 0,0-1 1 0 0,0 1 0 0 0,0 0-1 0 0,0-1 1 0 0,0 1-1 0 0,0 0 1 0 0,0 0-1 0 0,0-1 1 0 0,0 1-1 0 0,0 0 1 0 0,0 0-1 0 0,0 0 1 0 0,0 0 0 0 0,0 0-1 0 0,0 1 1 0 0,-1-1-1 0 0,-6 1-137 0 0,1 0-1 0 0,0 1 1 0 0,-1 0-1 0 0,1 0 1 0 0,-11 5 0 0 0,-36 21-459 0 0,28-14 450 0 0,-16 9 238 0 0,2 1 0 0 0,1 2 0 0 0,2 2 0 0 0,0 2 0 0 0,-42 43 0 0 0,65-58 115 0 0,1 0-1 0 0,1 0 0 0 0,-17 29 0 0 0,24-35-93 0 0,1 0 0 0 0,-1 0 0 0 0,1 0 0 0 0,1 1 0 0 0,0-1 0 0 0,0 1 0 0 0,1 0 0 0 0,-2 18 0 0 0,4-24-51 0 0,0 0-1 0 0,0 0 1 0 0,0 0-1 0 0,0 1 1 0 0,1-1 0 0 0,0 0-1 0 0,0 0 1 0 0,0 0 0 0 0,0 0-1 0 0,1-1 1 0 0,-1 1-1 0 0,1 0 1 0 0,0-1 0 0 0,0 1-1 0 0,0-1 1 0 0,1 1 0 0 0,-1-1-1 0 0,1 0 1 0 0,0 0-1 0 0,0 0 1 0 0,0 0 0 0 0,0-1-1 0 0,1 1 1 0 0,-1-1 0 0 0,0 0-1 0 0,5 2 1 0 0,-2-2-2 0 0,0 1-1 0 0,0-1 1 0 0,0-1 0 0 0,1 1 0 0 0,-1-1 0 0 0,1 0 0 0 0,-1-1-1 0 0,1 0 1 0 0,-1 0 0 0 0,1 0 0 0 0,-1 0 0 0 0,1-1-1 0 0,-1 0 1 0 0,0-1 0 0 0,11-3 0 0 0,10-6 44 0 0,-2 0-1 0 0,1-2 1 0 0,-2-1 0 0 0,0-1-1 0 0,31-25 1 0 0,-3-4 66 0 0,50-56-1 0 0,-64 54-74 0 0,-38 46-72 0 0,0 0 0 0 0,0 0 0 0 0,0 0 0 0 0,0 0 0 0 0,0 0 0 0 0,0 0 0 0 0,0 0 0 0 0,0 1 0 0 0,0-1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0,-4 9 0 0 0,-7 12 0 0 0,10-19 0 0 0,-12 18 10 0 0,-17 40-1 0 0,27-55-6 0 0,1 0-1 0 0,0 1 1 0 0,1-1-1 0 0,-1 0 0 0 0,1 1 1 0 0,0-1-1 0 0,0 1 1 0 0,1 0-1 0 0,0-1 1 0 0,0 1-1 0 0,0 0 1 0 0,1-1-1 0 0,2 11 1 0 0,-2-12 22 0 0,1 0 1 0 0,0 0 0 0 0,0 0 0 0 0,0-1 0 0 0,1 1 0 0 0,-1-1 0 0 0,1 1 0 0 0,0-1 0 0 0,0 0 0 0 0,0 0 0 0 0,1 0 0 0 0,-1-1 0 0 0,4 3 0 0 0,23 11-1104 0 0,0-7-4338 0 0,-12-6-827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32 107 4607 0 0,'0'0'2280'0'0,"-1"-7"3766"0"0,-1 6-5810 0 0,1 0 1 0 0,0 0-1 0 0,-1 0 1 0 0,1 0 0 0 0,-1 0-1 0 0,1 0 1 0 0,-1 0-1 0 0,1 1 1 0 0,-1-1 0 0 0,0 0-1 0 0,1 1 1 0 0,-1 0-1 0 0,0-1 1 0 0,0 1-1 0 0,1 0 1 0 0,-1 0 0 0 0,-2 0-1 0 0,14 13 1086 0 0,-5-11-1159 0 0,0 0 1 0 0,0-1 0 0 0,0 0 0 0 0,0 0 0 0 0,1 0-1 0 0,-1 0 1 0 0,0-1 0 0 0,1 0 0 0 0,9-1 0 0 0,-6 1-18 0 0,45-3 247 0 0,-1-2 1 0 0,80-17 0 0 0,-53 4-318 0 0,11-4-403 0 0,156-16-1 0 0,-246 38 106 0 0,23-2-111 0 0,-14 2-6056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0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7367 0 0,'1'1'4579'0'0,"3"5"-4004"0"0,0-1-1 0 0,-1 1 1 0 0,0 0 0 0 0,0 0-1 0 0,-1 0 1 0 0,0 1 0 0 0,0-1-1 0 0,0 1 1 0 0,1 8 0 0 0,5 65-350 0 0,-7-72 96 0 0,0 15-236 0 0,-2-1 0 0 0,0 1 0 0 0,-1-1 0 0 0,-1 0 0 0 0,-1 0 0 0 0,-1 0 0 0 0,-1 0 1 0 0,-11 27-1 0 0,7-24-77 0 0,3-8 17 0 0,0 1 0 0 0,-8 34-1 0 0,14-40-812 0 0,2-1-3694 0 0,2-2-1456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9215 0 0,'0'0'707'0'0,"0"1"-464"0"0,-11 64 2614 0 0,5-35-1840 0 0,1 1-1 0 0,-1 43 0 0 0,1 90 88 0 0,2-135-770 0 0,-1 0 0 0 0,-1 0-1 0 0,-15 45 1 0 0,9-43-202 0 0,-2-1 0 0 0,-2 0 0 0 0,-29 46 0 0 0,-69 73 285 0 0,66-85-322 0 0,12-16-83 0 0,34-47-155 0 0,19-16-301 0 0,3-8 326 0 0,-1-1-1 0 0,-2-1 0 0 0,-1 0 1 0 0,0-1-1 0 0,13-33 0 0 0,-17 33-62 0 0,24-48-259 0 0,-31 63 409 0 0,1 1 0 0 0,0 0 0 0 0,0 0 0 0 0,14-13 0 0 0,-12 15 21 0 0,0 1 1 0 0,0 1-1 0 0,0 0 0 0 0,1 0 0 0 0,0 1 0 0 0,0 0 0 0 0,1 0 0 0 0,-1 1 1 0 0,1 1-1 0 0,0 0 0 0 0,0 0 0 0 0,15-1 0 0 0,-12 4 122 0 0,1 0 0 0 0,-1 1 0 0 0,1 1 0 0 0,-1 0 0 0 0,25 7 0 0 0,68 29 704 0 0,-98-34-643 0 0,0 0 1 0 0,-1 0-1 0 0,1 1 0 0 0,-1 0 1 0 0,0 1-1 0 0,0 0 0 0 0,9 9 0 0 0,-15-13-131 0 0,1 0-1 0 0,-2 0 0 0 0,1 1 1 0 0,0-1-1 0 0,0 0 1 0 0,-1 1-1 0 0,1-1 0 0 0,-1 1 1 0 0,0-1-1 0 0,0 1 0 0 0,0-1 1 0 0,0 1-1 0 0,0 0 0 0 0,0 0 1 0 0,-1 0-1 0 0,1-1 0 0 0,-1 1 1 0 0,0 0-1 0 0,0 0 0 0 0,0 0 1 0 0,0 0-1 0 0,-1 0 0 0 0,1-1 1 0 0,-1 1-1 0 0,1 0 0 0 0,-1 0 1 0 0,0-1-1 0 0,0 1 1 0 0,-2 3-1 0 0,-3 3 45 0 0,-1 1 0 0 0,1-2 0 0 0,-2 1 0 0 0,1-1 0 0 0,-1 0 0 0 0,0 0 0 0 0,-10 6 0 0 0,-67 44 193 0 0,77-54-262 0 0,-46 30-15 0 0,-2-2 1 0 0,-1-3 0 0 0,-2-2-1 0 0,-70 21 1 0 0,119-45-14 0 0,0 0 0 0 0,-1 0 0 0 0,1-1-1 0 0,-1 0 1 0 0,1-1 0 0 0,-1-1 0 0 0,-14 0 0 0 0,24 0-4 0 0,1 0-1 0 0,0 0 1 0 0,-1 0 0 0 0,1 0 0 0 0,0 0 0 0 0,-1-1-1 0 0,1 1 1 0 0,0 0 0 0 0,-1 0 0 0 0,1 0 0 0 0,0-1-1 0 0,-1 1 1 0 0,1 0 0 0 0,0-1 0 0 0,-1 1 0 0 0,1 0-1 0 0,0 0 1 0 0,0-1 0 0 0,0 1 0 0 0,-1 0 0 0 0,1-1-1 0 0,0 1 1 0 0,0 0 0 0 0,0-1 0 0 0,0 1 0 0 0,0-1 0 0 0,-1 1-1 0 0,1 0 1 0 0,0-1 0 0 0,0 1 0 0 0,0-1 0 0 0,0 1-1 0 0,0 0 1 0 0,0-1 0 0 0,0 1 0 0 0,0-1 0 0 0,1 1-1 0 0,-1 0 1 0 0,0-1 0 0 0,0 1 0 0 0,0 0 0 0 0,0-1-1 0 0,1 0 1 0 0,7-14-967 0 0,-5 12 569 0 0,0-1-1 0 0,1 0 1 0 0,0 1-1 0 0,0 0 0 0 0,0 0 1 0 0,0 0-1 0 0,0 0 1 0 0,7-2-1 0 0,9-4-4996 0 0,-7 3 394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15031 0 0,'0'0'1358'0'0,"-1"1"-1118"0"0,1 1-191 0 0,-1 0 0 0 0,0 0 0 0 0,1 0 0 0 0,-1 0 0 0 0,1 0 0 0 0,-1 0 0 0 0,1 1 0 0 0,0-1 0 0 0,0 0 0 0 0,0 0 0 0 0,0 0 0 0 0,1 0 1 0 0,-1 0-1 0 0,0 0 0 0 0,1 0 0 0 0,0 0 0 0 0,-1 0 0 0 0,1 0 0 0 0,0 0 0 0 0,0 0 0 0 0,0 0 0 0 0,0-1 0 0 0,0 1 0 0 0,0 0 0 0 0,3 2 0 0 0,4 5 108 0 0,0-1-1 0 0,1 0 0 0 0,15 10 1 0 0,-11-7-26 0 0,69 58 1007 0 0,39 31 1021 0 0,87 72 97 0 0,-202-167-2228 0 0,13 12 21 0 0,1-1 0 0 0,1-1-1 0 0,29 16 1 0 0,-43-27-99 0 0,1 0 0 0 0,-1 0 0 0 0,1-1-1 0 0,0 0 1 0 0,0-1 0 0 0,1 1 0 0 0,-1-2-1 0 0,0 1 1 0 0,1-1 0 0 0,-1 0 0 0 0,1-1-1 0 0,-1 0 1 0 0,15-2 0 0 0,-5-4-2299 0 0,-12 2 955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9215 0 0,'0'0'10666'0'0,"-1"1"-10496"0"0,-7 11-126 0 0,-1-1 1 0 0,0-1-1 0 0,-20 18 0 0 0,-38 26 266 0 0,46-39-270 0 0,-245 157 39 0 0,183-123-73 0 0,-156 106 149 0 0,238-154-135 0 0,4 1-442 0 0,1-1 359 0 0,-1 1-1 0 0,1-1 1 0 0,-1 0 0 0 0,1 0 0 0 0,0 0-1 0 0,0 0 1 0 0,-1-1 0 0 0,1 0 0 0 0,0 1-1 0 0,0-1 1 0 0,0-1 0 0 0,4 1 0 0 0,17-7-5530 0 0,-10 1-433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59 2303 0 0,'6'-6'446'0'0,"10"-11"3772"0"0,-13 12-2652 0 0,1 0 0 0 0,1 1-1 0 0,-1 0 1 0 0,1 0 0 0 0,-1 0-1 0 0,11-6 2792 0 0,-14 12-4317 0 0,0 0 1 0 0,0-1-1 0 0,1 1 1 0 0,-2 0-1 0 0,1 0 1 0 0,0 0-1 0 0,0 0 1 0 0,-1 0-1 0 0,1 0 1 0 0,-1 0-1 0 0,1 0 1 0 0,-1 0-1 0 0,0 0 1 0 0,0 1-1 0 0,0-1 1 0 0,0 0-1 0 0,0 0 1 0 0,0 0-1 0 0,-1 0 1 0 0,1 0-1 0 0,-1 0 1 0 0,0 3 0 0 0,-2 3 121 0 0,0 0 1 0 0,0-1 0 0 0,-1 1-1 0 0,-5 8 1 0 0,-7 10-134 0 0,-1-1 1 0 0,-1-1-1 0 0,-30 32 0 0 0,25-34-16 0 0,8-8-14 0 0,-13 16 0 0 0,27-30 1 0 0,1 0 0 0 0,0 1 0 0 0,-1-1 0 0 0,1 0-1 0 0,0 0 1 0 0,0 1 0 0 0,-1-1 0 0 0,1 0 0 0 0,0 0 0 0 0,0 1 0 0 0,-1-1-1 0 0,1 0 1 0 0,0 1 0 0 0,0-1 0 0 0,0 0 0 0 0,0 1 0 0 0,-1-1 0 0 0,1 0-1 0 0,0 1 1 0 0,0-1 0 0 0,0 1 0 0 0,0-1 0 0 0,0 0 0 0 0,0 1 0 0 0,0-1 0 0 0,0 1-1 0 0,0-1 1 0 0,0 0 0 0 0,0 1 0 0 0,0-1 0 0 0,0 0 0 0 0,1 1 0 0 0,-1-1-1 0 0,0 0 1 0 0,0 1 0 0 0,0-1 0 0 0,0 0 0 0 0,1 1 0 0 0,-1-1 0 0 0,0 0-1 0 0,0 1 1 0 0,1-1 0 0 0,-1 0 0 0 0,0 1 0 0 0,0-1 0 0 0,1 0 0 0 0,-1 0-1 0 0,0 0 1 0 0,1 1 0 0 0,-1-1 0 0 0,1 0 0 0 0,-1 0-4 0 0,3 2-3 0 0,0 0 0 0 0,0 0 0 0 0,0 0 0 0 0,0-1 0 0 0,1 1 0 0 0,-1-1 0 0 0,0 0-1 0 0,1 0 1 0 0,-1 0 0 0 0,1 0 0 0 0,-1-1 0 0 0,1 1 0 0 0,-1-1 0 0 0,8 0 0 0 0,5-1-81 0 0,31-6 1 0 0,-35 4 31 0 0,99-20-1471 0 0,-98 19 969 0 0,0 0 1 0 0,0-1 0 0 0,0 0 0 0 0,-1-1 0 0 0,0-1-1 0 0,14-9 1 0 0,-12 4-371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7:2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47 350 8495 0 0,'0'0'766'0'0,"-1"1"-628"0"0,-16 13-19 0 0,9-6 925 0 0,-12 20 820 0 0,19-27-1981 0 0,4-2-1811 0 0,0 0 1950 0 0,0 1 0 0 0,0-1 0 0 0,0 1-1 0 0,0-1 1 0 0,3 1 0 0 0,-1 0-7 0 0,21-6 177 0 0,22-4 1908 0 0,77-8 0 0 0,-114 17-1949 0 0,-1 0 0 0 0,0-1 0 0 0,1 0 0 0 0,-1-1-1 0 0,0 0 1 0 0,-1 0 0 0 0,1-1 0 0 0,-1-1 0 0 0,1 0-1 0 0,-1 0 1 0 0,0 0 0 0 0,9-9 0 0 0,6-7-265 0 0,-1-1 0 0 0,33-40 0 0 0,-54 59 103 0 0,11-11-131 0 0,1 0 0 0 0,0 0 0 0 0,19-13 0 0 0,-31 25 142 0 0,0 0 0 0 0,0 1 0 0 0,0-1 0 0 0,0 1 0 0 0,0 0-1 0 0,1 0 1 0 0,-1 0 0 0 0,0 0 0 0 0,1 0 0 0 0,3 0 0 0 0,0-1 15 0 0,-3 0 46 0 0,0 1 0 0 0,1 0 0 0 0,-1 0 0 0 0,0 0 0 0 0,1 1 0 0 0,-1-1 0 0 0,1 1 0 0 0,-1 0 0 0 0,1 0 0 0 0,5 1 0 0 0,-1-1 46 0 0,5 3 101 0 0,-10-3-112 0 0,-1 1-16 0 0,4-1-69 0 0,-2 0 10 0 0,0 1 1 0 0,0-1 0 0 0,0 1 0 0 0,-1 0-1 0 0,1 0 1 0 0,6 2 0 0 0,-5-1 21 0 0,6 2-33 0 0,-1-2-22 0 0,-4-1-51 0 0,-2 1 77 0 0,12 9-226 0 0,0 1-220 0 0,-10-8 346 0 0,1 1 0 0 0,0-1-1 0 0,-1 0 1 0 0,2-1 0 0 0,-1 1-1 0 0,11 2 1 0 0,6 3 19 0 0,34 14 501 0 0,-37-13-99 0 0,0-2 1 0 0,0-1 0 0 0,38 8-1 0 0,-53-14-239 0 0,-3-1-78 0 0,13-2 82 0 0,6 0 44 0 0,-11 3-134 0 0,1 0-10 0 0,-1-1 0 0 0,0 3 0 0 0,4 0 0 0 0,-12-1 0 0 0,10 6 0 0 0,-3-2 0 0 0,-1 0 0 0 0,0 0 0 0 0,6 4 5 0 0,-12-10 6 0 0,-2 1 64 0 0,12 0 352 0 0,6-8 839 0 0,-9 13-1490 0 0,-8-3 196 0 0,0-1-1 0 0,0 0 1 0 0,0 0-1 0 0,0 0 1 0 0,-1 1-1 0 0,1-1 0 0 0,-1 1 1 0 0,0 0-1 0 0,1-1 1 0 0,-1 1-1 0 0,1 4 1 0 0,7 35-169 0 0,-8-32 152 0 0,3 5-11 0 0,3 30 3751 0 0,-5-45-3765 0 0,7 0-51 0 0,-7 0-8 0 0,0 0-6 0 0,10 3-292 0 0,-7-1 173 0 0,0-1 0 0 0,0 1 1 0 0,0-1-1 0 0,6 0 0 0 0,-7-1 220 0 0,-1 0-31 0 0,0 0 0 0 0,0 0 0 0 0,0 0 0 0 0,0 0 0 0 0,0-1-1 0 0,1 0 1 0 0,3-1 0 0 0,-4 1 37 0 0,1-1-1 0 0,-1 0 0 0 0,0 0 1 0 0,0 0-1 0 0,0-1 1 0 0,0 1-1 0 0,0-1 1 0 0,-1 0-1 0 0,1 1 0 0 0,1-5 1 0 0,0 2 187 0 0,-1 0 1 0 0,0-1-1 0 0,0 0 1 0 0,-1 1-1 0 0,0-1 0 0 0,3-11 1 0 0,-4 13-87 0 0,0 3 59 0 0,-1-1-49 0 0,1-5-12 0 0,-1 3 3 0 0,0-4-58 0 0,-4-37-16 0 0,0 24 0 0 0,-10-31 0 0 0,6 23 0 0 0,-18-43 123 0 0,3 7 18 0 0,21 61-141 0 0,-5-24 0 0 0,5 18-18 0 0,-2-11 924 0 0,4 19-861 0 0,2 3-1022 0 0,8 4 989 0 0,-1-1-40 0 0,0 0 0 0 0,0 1 0 0 0,-1 0 0 0 0,0 1 0 0 0,1 0 0 0 0,-2 0 0 0 0,14 15 0 0 0,7 5-12 0 0,-10-11 40 0 0,-14-14 0 0 0,8 3 0 0 0,-1-5 0 0 0,-7 0 0 0 0,1-1 0 0 0,-1 1 0 0 0,0 0 0 0 0,0-1 0 0 0,1 0 0 0 0,-2 0 0 0 0,1 0 0 0 0,6-5 0 0 0,-8 6-4 0 0,0-1 1 0 0,-1 0-1 0 0,1 1 0 0 0,0-1 1 0 0,-1 0-1 0 0,1 0 0 0 0,-1 0 1 0 0,0 0-1 0 0,2-3 0 0 0,-1 0-12 0 0,-4 7 19 0 0,-3 6-74 0 0,-1-1 0 0 0,-6 13 1 0 0,0 12-122 0 0,5-14 31 0 0,-14 28 0 0 0,20-44 173 0 0,-1 1 0 0 0,1-1 1 0 0,0 0-1 0 0,-1 1 0 0 0,0-1 0 0 0,0 0 0 0 0,1 0 0 0 0,-1 0 0 0 0,0 0 1 0 0,0-1-1 0 0,-4 3 0 0 0,0 1 113 0 0,3-3-38 0 0,0 1 0 0 0,-1-1 0 0 0,1 0-1 0 0,0 0 1 0 0,-1-1 0 0 0,-5 3 0 0 0,3-1 162 0 0,-4 0-167 0 0,5 0-42 0 0,-1-1 0 0 0,0 1-1 0 0,1 0 1 0 0,0 0 0 0 0,-1 0-1 0 0,-5 6 1 0 0,6-4-86 0 0,-1 0 0 0 0,2 0 0 0 0,-1 0 0 0 0,0 0 0 0 0,1 1 0 0 0,-5 7-1 0 0,-19 42-515 0 0,8-16 347 0 0,13-26 237 0 0,0-1-1 0 0,0 1 1 0 0,2 1-1 0 0,-1-1 1 0 0,-5 25 0 0 0,10-28 42 0 0,0-7-8 0 0,-2 16-85 0 0,2-14-13 0 0,1 0-1 0 0,-1-1 1 0 0,1 1 0 0 0,0 0 0 0 0,2 8-1 0 0,-1 0 35 0 0,0 5-42 0 0,1 12-269 0 0,-3 44 1 0 0,0-66 201 0 0,0 1 0 0 0,0 0 1 0 0,-1-1-1 0 0,0 0 1 0 0,-1 1-1 0 0,0-1 0 0 0,0 0 1 0 0,0 0-1 0 0,-8 11 1 0 0,9-15 84 0 0,-1 0 1 0 0,1-1 0 0 0,-1 0 0 0 0,0 1 0 0 0,0-1 0 0 0,0-1 0 0 0,-4 4 0 0 0,-9 0-5390 0 0,7-4-291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13359 0 0,'0'-1'1027'0'0,"4"-22"-516"0"0,4-24 6402 0 0,-8 46-6802 0 0,0 1 0 0 0,0-1 0 0 0,1 0 0 0 0,-1 0-1 0 0,1 1 1 0 0,-1-1 0 0 0,1 0 0 0 0,-1 1 0 0 0,1-1 0 0 0,-1 1 0 0 0,1-1 0 0 0,-1 1 0 0 0,1-1 0 0 0,0 1 0 0 0,-1-1 0 0 0,1 1 0 0 0,0-1-1 0 0,-1 1 1 0 0,1 0 0 0 0,1-1 0 0 0,16-4 88 0 0,-14 4-141 0 0,11-1-422 0 0,25-2 0 0 0,-3 3-2967 0 0,-20 1-4143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8719 0 0,'0'-15'936'0'0,"-6"-18"7634"0"0,6 33-8546 0 0,0 0 0 0 0,0 0 0 0 0,0 0 1 0 0,0 0-1 0 0,1 0 0 0 0,-1 0 0 0 0,0-1 0 0 0,0 1 0 0 0,0 0 1 0 0,0 0-1 0 0,0 0 0 0 0,1 0 0 0 0,-1 0 0 0 0,0 0 1 0 0,0 0-1 0 0,0 0 0 0 0,0 0 0 0 0,1 0 0 0 0,-1 0 0 0 0,0 0 1 0 0,0 0-1 0 0,0 0 0 0 0,0 0 0 0 0,1 0 0 0 0,-1 0 1 0 0,0 1-1 0 0,0-1 0 0 0,0 0 0 0 0,0 0 0 0 0,0 0 0 0 0,1 0 1 0 0,-1 0-1 0 0,0 0 0 0 0,0 0 0 0 0,0 0 0 0 0,0 1 1 0 0,0-1-1 0 0,0 0 0 0 0,0 0 0 0 0,1 0 0 0 0,-1 1 1 0 0,17 10 52 0 0,0 0 1 0 0,-1 2 0 0 0,-1 0 0 0 0,0 1 0 0 0,0 1 0 0 0,-1 0-1 0 0,12 18 1 0 0,18 31 25 0 0,11 12-3299 0 0,-49-68 1825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23 6911 0 0,'15'-23'9090'0'0,"-14"24"-9036"0"0,0-1 1 0 0,-1 1 0 0 0,1-1-1 0 0,-1 0 1 0 0,1 1 0 0 0,-1-1 0 0 0,1 1-1 0 0,-1-1 1 0 0,1 1 0 0 0,-1 0-1 0 0,1-1 1 0 0,-1 1 0 0 0,0-1 0 0 0,1 1-1 0 0,-1 0 1 0 0,0-1 0 0 0,0 1 0 0 0,1 0-1 0 0,-1 0 1 0 0,4 15 320 0 0,-2-8-218 0 0,-1 1 1 0 0,0-1-1 0 0,-1 0 1 0 0,0 1-1 0 0,-1-1 1 0 0,-1 11-1 0 0,-12 50 489 0 0,-1-17-524 0 0,-2 0 1 0 0,-25 52-1 0 0,-57 95 128 0 0,-34 84 905 0 0,89-159-768 0 0,19-50-328 0 0,-57 118 0 0 0,73-174-116 0 0,6-10-60 0 0,0-1 0 0 0,-1 0-1 0 0,-1 0 1 0 0,1 0 0 0 0,-1 0 0 0 0,0-1 0 0 0,-8 9 0 0 0,13-15 89 0 0,-1 0 1 0 0,1 0 0 0 0,0 0-1 0 0,0 0 1 0 0,-1 0 0 0 0,1 0 0 0 0,0 0-1 0 0,0 0 1 0 0,0 0 0 0 0,-1 0 0 0 0,1 0-1 0 0,0-1 1 0 0,0 1 0 0 0,0 0 0 0 0,-1 0-1 0 0,1 0 1 0 0,0 0 0 0 0,0 0-1 0 0,0-1 1 0 0,0 1 0 0 0,-1 0 0 0 0,1 0-1 0 0,0 0 1 0 0,0 0 0 0 0,0-1 0 0 0,0 1-1 0 0,0 0 1 0 0,0 0 0 0 0,0-1 0 0 0,0 1-1 0 0,0 0 1 0 0,-1 0 0 0 0,1 0 0 0 0,0-1-1 0 0,0 1 1 0 0,0 0 0 0 0,0-1-1 0 0,-2-8-757 0 0,3-6-403 0 0,3-4-40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5 166 12407 0 0,'-5'2'6102'0'0,"9"-1"-5981"0"0,0 0 0 0 0,0 0 0 0 0,0 0 0 0 0,0-1 0 0 0,0 1 0 0 0,0-1 0 0 0,-1 0 0 0 0,1 0 0 0 0,0-1 0 0 0,0 1 0 0 0,5-2 0 0 0,9-2 230 0 0,20-8 1 0 0,-23 7-201 0 0,70-22 374 0 0,2 4-1 0 0,97-13 0 0 0,187-6-1310 0 0,-202 24-4161 0 0,-149 15-1149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5983 0 0,'3'-6'10114'0'0,"19"6"-8036"0"0,27-10-382 0 0,50-16 1 0 0,-6 2-1626 0 0,-50 13-63 0 0,-11 3-462 0 0,-1 1 0 0 0,48-3 0 0 0,-77 10 64 0 0,1 0 0 0 0,0 0 1 0 0,-1 0-1 0 0,1 0 0 0 0,0 0 1 0 0,-1 1-1 0 0,5 1 0 0 0,3 2-1426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7831 0 0,'0'0'603'0'0,"2"-7"2370"0"0,2 4-2387 0 0,0 0 0 0 0,0 0-1 0 0,0 0 1 0 0,0 1 0 0 0,1 0-1 0 0,-1-1 1 0 0,0 2 0 0 0,1-1-1 0 0,4-1 1 0 0,49-10 1059 0 0,-25 7-583 0 0,133-26 1071 0 0,-35 8-1758 0 0,-95 16-741 0 0,0 2 1 0 0,65-2-1 0 0,-97 8 180 0 0,0 0-1 0 0,-1 0 1 0 0,1 1 0 0 0,0 0 0 0 0,0 0-1 0 0,-1 0 1 0 0,1 0 0 0 0,5 3 0 0 0,4 6-5627 0 0,-8-2-177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405 354 4607 0 0,'0'0'11254'0'0,"6"-3"-10310"0"0,1-2-641 0 0,-1-1 1 0 0,1 1 0 0 0,-1-1-1 0 0,-1 0 1 0 0,7-8 0 0 0,0 0 22 0 0,0-1-277 0 0,-1-1 1 0 0,0-1 0 0 0,-1 0 0 0 0,-1 0 0 0 0,-1-1 0 0 0,-1 0-1 0 0,6-20 1 0 0,-8 24-289 0 0,-1-1 0 0 0,3-20-1 0 0,-6 30 172 0 0,-1 0 0 0 0,1 1 0 0 0,-1-1 0 0 0,0 0-1 0 0,-1 0 1 0 0,1 0 0 0 0,-1 0 0 0 0,0 0 0 0 0,0 1 0 0 0,0-1-1 0 0,-3-5 1 0 0,3 9 50 0 0,1 0-1 0 0,-1 0 1 0 0,0 0-1 0 0,0 0 1 0 0,0 1 0 0 0,0-1-1 0 0,0 0 1 0 0,0 1-1 0 0,0-1 1 0 0,0 0-1 0 0,0 1 1 0 0,0-1-1 0 0,-1 1 1 0 0,1 0-1 0 0,0-1 1 0 0,0 1 0 0 0,0 0-1 0 0,-1 0 1 0 0,1 0-1 0 0,0 0 1 0 0,0 0-1 0 0,0 0 1 0 0,-1 0-1 0 0,1 0 1 0 0,0 0 0 0 0,0 1-1 0 0,0-1 1 0 0,-1 0-1 0 0,0 2 1 0 0,-6 0-16 0 0,0 1 0 0 0,1 0 0 0 0,-8 4 0 0 0,-5 5 6 0 0,1 2-1 0 0,0 0 1 0 0,1 1-1 0 0,-25 26 1 0 0,1-2 83 0 0,-40 32 72 0 0,14-12-46 0 0,-75 82-1 0 0,138-135-17 0 0,0 0-1 0 0,1 0 1 0 0,0 0-1 0 0,-5 11 1 0 0,9-16-48 0 0,-1 0 0 0 0,1 0 0 0 0,-1 0 0 0 0,1 0 0 0 0,0 0 0 0 0,0 0 0 0 0,-1 0 0 0 0,1 1 0 0 0,0-1 0 0 0,0 0 0 0 0,0 0 0 0 0,0 0 0 0 0,0 0 0 0 0,0 0 0 0 0,1 0 0 0 0,-1 2 1 0 0,1-2-4 0 0,-1-1 0 0 0,1 1 0 0 0,0 0 1 0 0,-1-1-1 0 0,1 1 0 0 0,0-1 1 0 0,-1 1-1 0 0,1-1 0 0 0,0 1 0 0 0,0-1 1 0 0,-1 0-1 0 0,1 1 0 0 0,0-1 1 0 0,0 0-1 0 0,0 0 0 0 0,0 1 1 0 0,-1-1-1 0 0,1 0 0 0 0,0 0 0 0 0,0 0 1 0 0,0 0-1 0 0,0 0 0 0 0,0 0 1 0 0,-1 0-1 0 0,2-1 0 0 0,14 0 165 0 0,-1-1 1 0 0,1-1-1 0 0,28-9 0 0 0,45-22 385 0 0,-67 25-401 0 0,21-12 15 0 0,-1-1 0 0 0,-1-2 0 0 0,64-49 0 0 0,-101 70-170 0 0,0 0-1 0 0,0 0 1 0 0,0 0 0 0 0,-1-1-1 0 0,1 0 1 0 0,-1 1 0 0 0,0-1-1 0 0,0-1 1 0 0,0 1 0 0 0,-1 0-1 0 0,1-1 1 0 0,-1 1-1 0 0,0-1 1 0 0,0 0 0 0 0,-1 1-1 0 0,0-1 1 0 0,1 0 0 0 0,-2 0-1 0 0,1 0 1 0 0,0 0 0 0 0,-1-9-1 0 0,0 14-12 0 0,-1-1 1 0 0,1 1-1 0 0,0 0 0 0 0,-1 0 0 0 0,1 0 0 0 0,0 0 1 0 0,0-1-1 0 0,-1 1 0 0 0,1 0 0 0 0,0 0 0 0 0,-1 0 1 0 0,1 0-1 0 0,0 0 0 0 0,-1 0 0 0 0,1 0 0 0 0,0 0 1 0 0,0 0-1 0 0,-1 0 0 0 0,1 0 0 0 0,0 0 1 0 0,-1 0-1 0 0,1 0 0 0 0,0 0 0 0 0,-1 1 0 0 0,1-1 1 0 0,0 0-1 0 0,-1 0 0 0 0,-8 3-85 0 0,6-1 81 0 0,0 0 0 0 0,0 0 0 0 0,1 0 1 0 0,-1 1-1 0 0,1-1 0 0 0,-1 0 0 0 0,1 1 1 0 0,0 0-1 0 0,0 0 0 0 0,0 0 1 0 0,1 0-1 0 0,-3 5 0 0 0,-2 6-43 0 0,-6 21 0 0 0,11-31 52 0 0,-11 28 2 0 0,7-20 0 0 0,1 1 0 0 0,-4 16 0 0 0,7-23 0 0 0,0 0 0 0 0,0 0 0 0 0,1 0 0 0 0,0 0 0 0 0,0 0 0 0 0,1 0 0 0 0,-1-1 0 0 0,4 11 0 0 0,-4-15-3 0 0,0 0 0 0 0,0 0 0 0 0,0-1 0 0 0,0 1-1 0 0,1 0 1 0 0,-1 0 0 0 0,0 0 0 0 0,0-1 0 0 0,1 1 0 0 0,-1 0-1 0 0,1 0 1 0 0,-1-1 0 0 0,1 1 0 0 0,-1 0 0 0 0,1-1 0 0 0,-1 1-1 0 0,1-1 1 0 0,-1 1 0 0 0,1-1 0 0 0,0 1 0 0 0,-1-1 0 0 0,1 1-1 0 0,0-1 1 0 0,-1 1 0 0 0,1-1 0 0 0,0 0 0 0 0,0 1 0 0 0,-1-1 0 0 0,1 0-1 0 0,0 0 1 0 0,0 0 0 0 0,0 0 0 0 0,-1 1 0 0 0,1-1 0 0 0,0 0-1 0 0,0-1 1 0 0,0 1 0 0 0,0 0 0 0 0,-1 0 0 0 0,2 0 0 0 0,-1 0-13 0 0,4-2-252 0 0,0 1 0 0 0,0 0 0 0 0,-1-1 0 0 0,1 0 0 0 0,7-4 0 0 0,2-3-1251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3679 0 0,'-1'1'284'0'0,"-8"8"489"0"0,-1-1 0 0 0,-1 0 0 0 0,0 0 0 0 0,-22 11-1 0 0,3-3 581 0 0,16-9 80 0 0,1 0 1 0 0,-14 10 3358 0 0,35-2-2728 0 0,-5-13-1956 0 0,0-1 1 0 0,0 0-1 0 0,0 1 0 0 0,0-1 1 0 0,0 0-1 0 0,0-1 0 0 0,0 1 0 0 0,0 0 1 0 0,1-1-1 0 0,-1 0 0 0 0,0 0 0 0 0,1 0 1 0 0,5-1-1 0 0,6-1 221 0 0,25-7 1 0 0,-23 5-146 0 0,296-71 1257 0 0,-217 57-1182 0 0,-81 16-442 0 0,0 1-1 0 0,0 1 1 0 0,0 0 0 0 0,23 3 0 0 0,-35-2-175 0 0,1 0 1 0 0,-1 0-1 0 0,0 0 1 0 0,1 1-1 0 0,-1-1 1 0 0,4 3-1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14191 0 0,'0'0'2764'0'0,"2"1"-2096"0"0,3 5-498 0 0,0 0-1 0 0,0 0 1 0 0,0 0 0 0 0,-1 1-1 0 0,0 0 1 0 0,-1-1-1 0 0,1 1 1 0 0,-1 0-1 0 0,4 15 1 0 0,-4-11-49 0 0,-1 1-1 0 0,0 0 1 0 0,-1 0 0 0 0,0 0-1 0 0,-2 23 1 0 0,-1-14-92 0 0,-2 0 0 0 0,0 0 1 0 0,-1 0-1 0 0,-1 0 0 0 0,-1-1 0 0 0,-19 38 0 0 0,5-21-33 0 0,-2 0-1 0 0,-29 36 1 0 0,-61 62-485 0 0,106-127 415 0 0,-1 3-16 0 0,8-5-534 0 0,1-6 244 0 0,0 0 0 0 0,1 0 0 0 0,-1 0 0 0 0,0 0 0 0 0,1 0 0 0 0,-1-1 0 0 0,0 1 0 0 0,1 0 1 0 0,-1 0-1 0 0,0-1 0 0 0,0 1 0 0 0,0-1 0 0 0,3-1 0 0 0,16-7-5483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14 13359 0 0,'3'-7'1384'0'0,"0"1"1138"0"0,-2 8-2372 0 0,-1 1 1 0 0,1-1 0 0 0,0 1-1 0 0,-1-1 1 0 0,0 1 0 0 0,1 3-1 0 0,-1 21-150 0 0,-2-1 0 0 0,-1 1 0 0 0,-7 33 0 0 0,3-20 0 0 0,-16 114 107 0 0,-27 141 150 0 0,41-259-212 0 0,-3 0-1 0 0,0-1 1 0 0,-3-1-1 0 0,-31 56 1 0 0,-4-12 80 0 0,41-66-126 0 0,0 0 0 0 0,-1-1 0 0 0,0-1 0 0 0,-15 12 0 0 0,19-17-102 0 0,0-1 0 0 0,-1 0 0 0 0,-12 7-1 0 0,17-11 82 0 0,1 1 0 0 0,0-1 0 0 0,-1 1-1 0 0,1-1 1 0 0,-1 1 0 0 0,1-1-1 0 0,-1 0 1 0 0,1 0 0 0 0,-1 0 0 0 0,1 0-1 0 0,-1 0 1 0 0,-1 0 0 0 0,2-1 11 0 0,0 1-1 0 0,0 0 1 0 0,1-1 0 0 0,-1 1 0 0 0,0 0 0 0 0,1-1 0 0 0,-1 1 0 0 0,1-1-1 0 0,-1 1 1 0 0,0-1 0 0 0,1 0 0 0 0,-1 1 0 0 0,1-1 0 0 0,-1 1-1 0 0,1-1 1 0 0,0 0 0 0 0,-1 0 0 0 0,1 1 0 0 0,0-1 0 0 0,-1 0 0 0 0,1 0-1 0 0,0 1 1 0 0,0-1 0 0 0,0 0 0 0 0,-1-1 0 0 0,1 0 2 0 0,0-1 0 0 0,0 1 0 0 0,0-1 0 0 0,0 1 0 0 0,1-1 1 0 0,-1 1-1 0 0,1 0 0 0 0,-1-1 0 0 0,1 1 0 0 0,0-1 0 0 0,0 1 0 0 0,2-4 0 0 0,20-28-6 0 0,-15 22 26 0 0,23-27 7 0 0,2 1-1 0 0,49-45 1 0 0,-81 81-18 0 0,19-16 28 0 0,-1 1-1 0 0,2 1 1 0 0,1 1 0 0 0,0 1-1 0 0,29-15 1 0 0,-32 20 4 0 0,1 1 1 0 0,0 0-1 0 0,0 2 1 0 0,0 1-1 0 0,1 0 1 0 0,0 1-1 0 0,21-1 1 0 0,-32 5 5 0 0,0 0 1 0 0,0 1-1 0 0,0 0 1 0 0,-1 0-1 0 0,1 1 1 0 0,0 0-1 0 0,-1 1 1 0 0,1 0-1 0 0,-1 0 1 0 0,0 1-1 0 0,12 7 1 0 0,-14-7-15 0 0,0 0 1 0 0,-1 0 0 0 0,0 1-1 0 0,0 1 1 0 0,0-1-1 0 0,-1 1 1 0 0,1-1-1 0 0,-1 2 1 0 0,-1-1-1 0 0,1 0 1 0 0,-1 1 0 0 0,0 0-1 0 0,0 0 1 0 0,3 12-1 0 0,-5-13 23 0 0,0 0-1 0 0,-1 0 1 0 0,1 0-1 0 0,-2 1 1 0 0,1-1-1 0 0,-1 0 1 0 0,1 0 0 0 0,-2 1-1 0 0,1-1 1 0 0,-1 0-1 0 0,0 0 1 0 0,0 1-1 0 0,-1-1 1 0 0,0 0-1 0 0,0 0 1 0 0,0-1-1 0 0,-1 1 1 0 0,-4 8 0 0 0,0-4 46 0 0,0-1 0 0 0,0 0 0 0 0,-1 0 0 0 0,0 0 0 0 0,-1-1 0 0 0,0-1 0 0 0,0 1 0 0 0,-1-1 0 0 0,-10 5 0 0 0,-16 9-44 0 0,-1-2-1 0 0,-1-1 1 0 0,-1-2 0 0 0,0-2 0 0 0,-1-1-1 0 0,0-2 1 0 0,-1-2 0 0 0,-43 4 0 0 0,75-12-70 0 0,1-1 1 0 0,0 0 0 0 0,-1 0 0 0 0,1 0 0 0 0,0-1-1 0 0,-16-3 1 0 0,22 3-88 0 0,3 0-149 0 0,5-8-60 0 0,5-3-17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7:5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77 2303 0 0,'0'0'3796'0'0,"0"-2"-3424"0"0,-1 0-301 0 0,1 0 0 0 0,-1-1 0 0 0,0 1 0 0 0,0 0-1 0 0,0 0 1 0 0,0 0 0 0 0,0 0 0 0 0,-1 0 0 0 0,1 0-1 0 0,-1 0 1 0 0,-1-2 0 0 0,2 4-55 0 0,0-1-1 0 0,1 1 1 0 0,-1-1-1 0 0,0 1 1 0 0,0-1 0 0 0,0 1-1 0 0,0 0 1 0 0,0 0-1 0 0,0-1 1 0 0,0 1 0 0 0,0 0-1 0 0,0 0 1 0 0,0 0-1 0 0,0 0 1 0 0,0 0 0 0 0,0 0-1 0 0,0 0 1 0 0,0 0-1 0 0,0 0 1 0 0,0 1 0 0 0,0-1-1 0 0,0 0 1 0 0,1 1-1 0 0,-1-1 1 0 0,0 0 0 0 0,0 1-1 0 0,0-1 1 0 0,0 1-1 0 0,0 0 1 0 0,-1 0 0 0 0,-9 9 191 0 0,1 0 0 0 0,0 0 0 0 0,0 1 0 0 0,-9 13 0 0 0,10-12 568 0 0,8-11-405 0 0,1 0-261 0 0,0-1-1 0 0,-1 1 1 0 0,1-1 0 0 0,0 0 0 0 0,0 1 0 0 0,0-1 0 0 0,0 1-1 0 0,-1-1 1 0 0,1 0 0 0 0,0 1 0 0 0,0-1 0 0 0,-1 0 0 0 0,1 1-1 0 0,0-1 1 0 0,-1 0 0 0 0,1 1 0 0 0,0-1 0 0 0,-1 0 0 0 0,1 0 0 0 0,-1 1-1 0 0,-12 10 1721 0 0,12-10-1770 0 0,-24 16 1534 0 0,23-16-1531 0 0,-8 11 36 0 0,4-3-98 0 0,-1 0 0 0 0,1 0 0 0 0,-5 9 49 0 0,-7 16 30 0 0,14-25-64 0 0,3-7 762 0 0,-2 0-653 0 0,1 2 91 0 0,-2 11-146 0 0,0-3-69 0 0,0-1 0 0 0,0 0 0 0 0,0 0 0 0 0,-1 0 0 0 0,0-1 0 0 0,-1 0 0 0 0,0 1 0 0 0,1 0 14 0 0,1-3 50 0 0,-9 11 396 0 0,11-16-466 0 0,1-2 354 0 0,0 1-232 0 0,-3 4-17 0 0,3-5 78 0 0,0 1-103 0 0,-1 0-38 0 0,-9 17 14 0 0,5-6-50 0 0,0 0 0 0 0,-4 14 0 0 0,-8 19 0 0 0,12-31-46 0 0,2-5 13 0 0,0 0 0 0 0,-1 0 0 0 0,-7 9 0 0 0,11-17 255 0 0,-1 2-224 0 0,1 6-35 0 0,0 1 32 0 0,0-2 5 0 0,-4 43 0 0 0,5-52 0 0 0,-3 13 208 0 0,1 0 0 0 0,-1 15 0 0 0,3-27 328 0 0,2-1-464 0 0,-1 1-69 0 0,0-1 0 0 0,0 0 0 0 0,1 0 0 0 0,-1 0 0 0 0,0-1 0 0 0,0 1 0 0 0,0 0 0 0 0,0 0 0 0 0,0 0 0 0 0,1-1 0 0 0,-1 1 1 0 0,0-1-1 0 0,0 1 0 0 0,0-1 0 0 0,0 1 0 0 0,0-1 0 0 0,0 0 0 0 0,0 1 0 0 0,0-1 0 0 0,-1 0 0 0 0,1 0 0 0 0,1-1 0 0 0,0 0 10 0 0,4-4 43 0 0,7-10-59 0 0,-5 7 3 0 0,-2 1-12 0 0,-3 7-36 0 0,5 5 36 0 0,0 4 12 0 0,-5-4 27 0 0,4 11 70 0 0,-2-4-82 0 0,-5-10 140 0 0,2 1-99 0 0,3 4-35 0 0,-2-3 22 0 0,6 2-33 0 0,2-4-10 0 0,1 2 0 0 0,0 3 0 0 0,-3 3 11 0 0,-3-2 42 0 0,-5-5 14 0 0,1-1 13 0 0,6 3 15 0 0,-6-3 143 0 0,0-1-184 0 0,8-1-33 0 0,-5 0 22 0 0,7 1-33 0 0,-1 5 1 0 0,-7-3 3 0 0,-3-1-12 0 0,1 0 1 0 0,-1 0 0 0 0,1 1-1 0 0,-1-1 1 0 0,1 0 0 0 0,-1 1-1 0 0,0-1 1 0 0,0 1-1 0 0,0-1 1 0 0,0 1 0 0 0,0 0-1 0 0,0-1 1 0 0,0 1 0 0 0,1 3-1 0 0,0 0-2 0 0,-1-1 0 0 0,6 28 0 0 0,-4-23 0 0 0,-2 1 11 0 0,0-8 174 0 0,12-4 75 0 0,-11 1-176 0 0,6-3-10 0 0,-3 2 11 0 0,7-3-26 0 0,2-1-49 0 0,-2-1-10 0 0,1 2-12 0 0,-1 4-46 0 0,0 3 3 0 0,1 1 44 0 0,0-1 11 0 0,-1-4 0 0 0,0-3 0 0 0,18-14 0 0 0,0 5-13 0 0,-30 14 8 0 0,1 0 0 0 0,-1 0 0 0 0,1 0 0 0 0,-1 0 0 0 0,1 0-1 0 0,-1 0 1 0 0,1 0 0 0 0,-1 0 0 0 0,1 0 0 0 0,-1 1 0 0 0,1-1 0 0 0,-1 0 0 0 0,1 0 0 0 0,-1 0 0 0 0,1 1 0 0 0,-1-1 0 0 0,1 0 0 0 0,-1 0 0 0 0,1 1 0 0 0,-1-1-1 0 0,0 0 1 0 0,1 1 0 0 0,-1-1 0 0 0,1 1 0 0 0,0 0 4 0 0,0-1 1 0 0,0 1-1 0 0,-1 0 0 0 0,1-1 0 0 0,0 1 0 0 0,0 0 0 0 0,-1 0 1 0 0,1 0-1 0 0,0-1 0 0 0,-1 1 0 0 0,1 0 0 0 0,-1 0 0 0 0,1 0 1 0 0,-1 0-1 0 0,1 2 0 0 0,2 4 3 0 0,12 15-3 0 0,-14-21 6 0 0,1 3-13 0 0,11-3 75 0 0,-3-2-67 0 0,0 0-14 0 0,-2-2-60 0 0,-6 2-16 0 0,0 3-15 0 0,-1 0 95 0 0,1-1 0 0 0,0 1 1 0 0,0 0-1 0 0,0-1 0 0 0,-1 1 0 0 0,4 0 1 0 0,-5-2 4 0 0,3 2-43 0 0,3 4 36 0 0,0 0 23 0 0,-3-5 32 0 0,3 2-22 0 0,-3-2 22 0 0,4-1-22 0 0,-3 0 22 0 0,4-2-33 0 0,3 0-10 0 0,-1 1 11 0 0,1 0 32 0 0,-2-2-33 0 0,0 2-10 0 0,1-1 0 0 0,2 1 0 0 0,0 1 0 0 0,0-1 0 0 0,-1 0 0 0 0,1-1 0 0 0,0-2 0 0 0,-2-2 0 0 0,-1-3 0 0 0,-3 0 11 0 0,-5 6 32 0 0,1-3-22 0 0,-1 5 32 0 0,-3-3 11 0 0,2 0-65 0 0,7-11 66 0 0,-1 3-65 0 0,-3 8 0 0 0,-1 0 0 0 0,1-1 0 0 0,-1 1 0 0 0,0-1 0 0 0,-1 0 0 0 0,1 0 0 0 0,-1 0 0 0 0,0 1 0 0 0,-1-1 0 0 0,1-6 0 0 0,-1 9 0 0 0,1-9 26 0 0,-1-1 0 0 0,-1 1 0 0 0,0-1 0 0 0,-1 1 0 0 0,-4-13-1 0 0,-4-26 68 0 0,10 47-93 0 0,-1-1 0 0 0,1 1 0 0 0,-1-1 0 0 0,1 1 0 0 0,0-1 0 0 0,0 0 0 0 0,1 1 0 0 0,-1-1 0 0 0,1 1 0 0 0,0-1 0 0 0,1-3 0 0 0,-2 6 0 0 0,4-10 0 0 0,2 1 0 0 0,2 1 0 0 0,8-4-3 0 0,-13 12-4 0 0,-1 0-49 0 0,0-1-8 0 0,6-2 40 0 0,-6 3-6 0 0,-4-11 397 0 0,-17-36 13 0 0,11 30-184 0 0,1-1 1 0 0,-5-20-1 0 0,6 20-196 0 0,4 12-99 0 0,0 2-6 0 0,0 0-1 0 0,1 0 1 0 0,0 0-1 0 0,-1-6 0 0 0,2 9 12 0 0,-2-26-129 0 0,2 18 223 0 0,0 0 0 0 0,-2 0 0 0 0,0 1 0 0 0,-6-4 0 0 0,3 0 29 0 0,4 11-19 0 0,-15-17 15 0 0,10 11-25 0 0,0 1 0 0 0,0-1 0 0 0,0-2-1 0 0,5 6 3 0 0,-4-12-16 0 0,2 6-56 0 0,0-2-20 0 0,0 1 10 0 0,0 1 13 0 0,-1-1 14 0 0,0 2 42 0 0,-3 2 11 0 0,-1 2 11 0 0,-25-8 223 0 0,30 12-225 0 0,-12-9 77 0 0,9 6-48 0 0,4 3-31 0 0,0 0-1 0 0,0 0 1 0 0,0-1 0 0 0,1 1 0 0 0,-1-1-1 0 0,1 1 1 0 0,-1-1 0 0 0,1 1-1 0 0,-1-1 1 0 0,1 0 0 0 0,0 0 0 0 0,0 0-1 0 0,-1-2 1 0 0,-3-6-7 0 0,-2-10 53 0 0,3 14-42 0 0,-5 5-11 0 0,1 5 0 0 0,-12 9 0 0 0,16-11 22 0 0,-1 1-1 0 0,0-1 1 0 0,0 0-1 0 0,-1-1 1 0 0,1 1-1 0 0,0-1 1 0 0,-1 0-1 0 0,1 0 1 0 0,-1-1-1 0 0,1 0 1 0 0,0 0-1 0 0,-1 0 1 0 0,-9-2-1 0 0,14 3-13 0 0,-20-7-5 0 0,19 5-3 0 0,-9 0-17 0 0,10 2-13 0 0,0 0-1 0 0,-1 0 1 0 0,1 0 0 0 0,0 0 0 0 0,0 0-1 0 0,0 0 1 0 0,0 0 0 0 0,0 1 0 0 0,0-1-1 0 0,0 0 1 0 0,1 1 0 0 0,-2 1-1 0 0,-3 7-189 0 0,1 1-1 0 0,-5 19 0 0 0,5-15 103 0 0,0-1 0 0 0,-1 0 1 0 0,-13 25-1 0 0,12-30 118 0 0,0-1 11 0 0,0-3 32 0 0,0-5-62 0 0,5-1-125 0 0,-1 0-144 0 0,-1-2 68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13103 0 0,'0'0'1186'0'0,"1"0"-978"0"0,5 0 17 0 0,0 0 0 0 0,1 0 1 0 0,-1 1-1 0 0,0 0 1 0 0,0 0-1 0 0,0 1 1 0 0,0-1-1 0 0,0 1 0 0 0,0 0 1 0 0,-1 1-1 0 0,1 0 1 0 0,-1 0-1 0 0,1 0 0 0 0,-1 0 1 0 0,9 9-1 0 0,13 13 858 0 0,-2 2 1 0 0,28 38-1 0 0,16 17 299 0 0,-12-23-893 0 0,4-3-1 0 0,2-2 1 0 0,130 85 0 0 0,-75-67-595 0 0,-117-72-184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6447 0 0,'-1'1'8180'0'0,"-7"12"-6974"0"0,-65 104 2779 0 0,55-93-3896 0 0,0 0 0 0 0,-36 34 1 0 0,-117 89 85 0 0,112-99-173 0 0,44-36-2 0 0,0 0 0 0 0,2 1 0 0 0,-1 1 0 0 0,-21 28 0 0 0,29-26 274 0 0,2-4-4366 0 0,-9-4-3487 0 0,5-6 3704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55 157 9439 0 0,'-8'-2'859'0'0,"3"0"-325"0"0,-1 0-1 0 0,1-1 1 0 0,0 1-1 0 0,1-1 1 0 0,-10-7 703 0 0,11 4 408 0 0,2 5-1503 0 0,1 1 1 0 0,-1 0-1 0 0,1-1 1 0 0,0 1-1 0 0,-1-1 1 0 0,1 1 0 0 0,0-1-1 0 0,-1 1 1 0 0,1-1-1 0 0,0 1 1 0 0,0 0-1 0 0,0-1 1 0 0,-1 1-1 0 0,1-1 1 0 0,0 1 0 0 0,0-1-1 0 0,0 0 1 0 0,0 1-1 0 0,0-1 1 0 0,0 1-1 0 0,0-1 1 0 0,0 1 0 0 0,0-1-1 0 0,0 1 1 0 0,0-1-1 0 0,0 1 1 0 0,1-1-1 0 0,-1 0 1 0 0,2-1 14 0 0,0-1 0 0 0,0 1-1 0 0,0 0 1 0 0,0 0 0 0 0,0 0 0 0 0,0 0 0 0 0,0 0 0 0 0,1 0 0 0 0,-1 1 0 0 0,1-1-1 0 0,-1 1 1 0 0,1 0 0 0 0,0 0 0 0 0,0 0 0 0 0,-1 0 0 0 0,1 0 0 0 0,5 0 0 0 0,6-1 232 0 0,-1 1 1 0 0,23 1-1 0 0,-18 0-232 0 0,7 0 23 0 0,360-11 796 0 0,6-35-1161 0 0,-284 31-1371 0 0,-52 8 473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94 3679 0 0,'8'-4'-347'0'0,"48"-31"1908"0"0,23-20 7895 0 0,-88 61-4861 0 0,-27 14-3976 0 0,-5 3-748 0 0,-252 166 257 0 0,111-67-131 0 0,162-109-165 0 0,0 0-1 0 0,-31 30 1 0 0,49-41 65 0 0,3-2-107 0 0,-1 1 202 0 0,0-1 0 0 0,0 1 0 0 0,1-1 0 0 0,-1 1 0 0 0,0-1 1 0 0,1 1-1 0 0,-1-1 0 0 0,0 1 0 0 0,1-1 0 0 0,-1 0 0 0 0,1 1 1 0 0,-1-1-1 0 0,1 0 0 0 0,-1 1 0 0 0,1-1 0 0 0,-1 0 0 0 0,1 1 0 0 0,-1-1 1 0 0,1 0-1 0 0,-1 0 0 0 0,1 0 0 0 0,-1 1 0 0 0,1-1 0 0 0,1 0 1 0 0,13 2-48 0 0,2-2 40 0 0,-1-1 0 0 0,1-1 0 0 0,-1 0 1 0 0,1-1-1 0 0,20-8 0 0 0,-28 9 21 0 0,39-12-6 0 0,27-7-100 0 0,-66 19 76 0 0,1 0 0 0 0,0 1 1 0 0,0 0-1 0 0,0 1 0 0 0,15 1 1 0 0,-12 2 5 0 0,-1 0 1 0 0,0 0-1 0 0,0 1 1 0 0,0 1-1 0 0,0 0 1 0 0,-1 0-1 0 0,0 1 1 0 0,12 9-1 0 0,-16-10 37 0 0,0 0 0 0 0,0 1-1 0 0,-1 0 1 0 0,0 0 0 0 0,0 0 0 0 0,0 1-1 0 0,-1 0 1 0 0,0 0 0 0 0,7 14 0 0 0,-10-18-9 0 0,-1 1 0 0 0,1-1-1 0 0,-1 1 1 0 0,0 0 0 0 0,0 0 0 0 0,0 0 0 0 0,-1-1 0 0 0,1 1 0 0 0,-1 0 0 0 0,0 0 0 0 0,0 0 0 0 0,0 0 0 0 0,0 0 0 0 0,-1 0 0 0 0,0 0 0 0 0,0-1 0 0 0,0 1 0 0 0,0 0 0 0 0,0 0 0 0 0,-1-1 0 0 0,0 1 0 0 0,1-1 0 0 0,-5 5 0 0 0,0 0 52 0 0,-1 0-1 0 0,0-1 1 0 0,0 0-1 0 0,0 0 1 0 0,-1-1 0 0 0,-10 6-1 0 0,-54 29 91 0 0,66-37-146 0 0,-67 31 398 0 0,-105 35 0 0 0,142-57-313 0 0,-2-2 0 0 0,-59 11-1 0 0,92-21-85 0 0,0-1-1 0 0,0 0 1 0 0,0 0-1 0 0,0 0 1 0 0,0 0-1 0 0,0-1 0 0 0,0 0 1 0 0,0 0-1 0 0,0 0 1 0 0,0-1-1 0 0,1 0 1 0 0,-8-3-1 0 0,9 4-9 0 0,0-1 0 0 0,0 0 0 0 0,0-1 0 0 0,0 1-1 0 0,0 0 1 0 0,1-1 0 0 0,-1 0 0 0 0,1 0 0 0 0,0 1 0 0 0,0-1 0 0 0,0-1-1 0 0,0 1 1 0 0,0 0 0 0 0,0 0 0 0 0,1-1 0 0 0,0 1 0 0 0,-2-6 0 0 0,1 3-25 0 0,2 5 10 0 0,0 0 0 0 0,-1 0 0 0 0,1-1 0 0 0,0 1 0 0 0,-1 0 0 0 0,1 0 0 0 0,0-1 0 0 0,0 1 0 0 0,0 0 0 0 0,0-1 0 0 0,1-1 0 0 0,-1 2-72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5063 0 0,'0'0'2006'0'0,"5"-7"1375"0"0,3-6-1820 0 0,1 0 1 0 0,1 0-1 0 0,12-11 1 0 0,-7 8-465 0 0,31-23 1 0 0,-21 22-893 0 0,1 0 0 0 0,0 2 0 0 0,38-16 0 0 0,-49 24-174 0 0,1 2 1 0 0,0 0-1 0 0,0 1 0 0 0,33-5 0 0 0,-46 9-21 0 0,-1 0-1 0 0,1-1 1 0 0,-1 2-1 0 0,1-1 1 0 0,-1 0-1 0 0,1 0 1 0 0,-1 1 0 0 0,1-1-1 0 0,-1 1 1 0 0,1 0-1 0 0,-1 0 1 0 0,1 0-1 0 0,-1 0 1 0 0,3 2-1 0 0,-4-2-6 0 0,0 0 1 0 0,0 0-1 0 0,-1 0 0 0 0,1 0 0 0 0,0 0 0 0 0,0 0 0 0 0,-1 0 0 0 0,1 0 0 0 0,0 0 1 0 0,-1 0-1 0 0,1 0 0 0 0,-1 0 0 0 0,0 1 0 0 0,1-1 0 0 0,-1 0 0 0 0,0 0 0 0 0,0 1 1 0 0,0-1-1 0 0,0 0 0 0 0,0 0 0 0 0,0 1 0 0 0,0-1 0 0 0,0 0 0 0 0,0 0 0 0 0,-1 1 1 0 0,1-1-1 0 0,0 0 0 0 0,-1 0 0 0 0,1 0 0 0 0,-2 2 0 0 0,-1 3 14 0 0,0 0 1 0 0,0 0-1 0 0,-1 0 0 0 0,0-1 0 0 0,0 0 1 0 0,-8 8-1 0 0,-32 27 71 0 0,29-28-77 0 0,-78 61 46 0 0,53-43-53 0 0,-72 70-1 0 0,109-96 8 0 0,0-1 0 0 0,1 1 0 0 0,-1 0 0 0 0,1 0 0 0 0,-1 0-1 0 0,1 0 1 0 0,0 0 0 0 0,1 0 0 0 0,-1 1 0 0 0,1-1 0 0 0,0 0 0 0 0,0 1 0 0 0,0 0 0 0 0,1-1-1 0 0,-1 1 1 0 0,1-1 0 0 0,0 1 0 0 0,1 4 0 0 0,0-6 16 0 0,-1 0 0 0 0,1-1-1 0 0,0 1 1 0 0,-1 0 0 0 0,1-1 0 0 0,1 1 0 0 0,-1-1 0 0 0,0 0-1 0 0,0 1 1 0 0,1-1 0 0 0,0 0 0 0 0,-1 0 0 0 0,1 0 0 0 0,0 0-1 0 0,0 0 1 0 0,0 0 0 0 0,0 0 0 0 0,0-1 0 0 0,1 1 0 0 0,-1-1-1 0 0,0 1 1 0 0,1-1 0 0 0,-1 0 0 0 0,1 0 0 0 0,-1 0 0 0 0,1 0-1 0 0,0-1 1 0 0,-1 1 0 0 0,1-1 0 0 0,0 0 0 0 0,3 1 0 0 0,7-2 61 0 0,-1 0 0 0 0,1 0 1 0 0,-1-1-1 0 0,0-1 1 0 0,0 0-1 0 0,18-7 1 0 0,-1 1 35 0 0,-22 7-351 0 0,115-31 425 0 0,-69 23-6738 0 0,-37 8-188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9151 0 0,'0'0'1642'0'0,"-12"9"575"0"0,10-7-1990 0 0,-1 0 0 0 0,1 0 0 0 0,0 0 0 0 0,-1 1 0 0 0,1-1 0 0 0,0 1 0 0 0,1-1 0 0 0,-1 1 0 0 0,0 0 0 0 0,1 0 0 0 0,-1-1 0 0 0,1 1 0 0 0,0 0 0 0 0,0 0 0 0 0,-1 5 0 0 0,2-2-39 0 0,-1-1-1 0 0,1 1 1 0 0,0-1-1 0 0,0 1 1 0 0,1-1-1 0 0,-1 0 1 0 0,1 1-1 0 0,2 7 1 0 0,2 0-26 0 0,0-1 1 0 0,0 1-1 0 0,1-1 1 0 0,0 0-1 0 0,1-1 1 0 0,13 17-1 0 0,0-3-17 0 0,26 26 0 0 0,-38-44-164 0 0,-1 0 0 0 0,2 0-1 0 0,-1-1 1 0 0,1 0 0 0 0,0 0 0 0 0,0-1-1 0 0,14 6 1 0 0,-22-11-71 0 0,1 0-1 0 0,-1 1 1 0 0,0-1-1 0 0,0 0 1 0 0,0 0-1 0 0,1 0 1 0 0,-1 0-1 0 0,0 0 1 0 0,0 0 0 0 0,1 0-1 0 0,-1 0 1 0 0,0 0-1 0 0,2-1 1 0 0,8-5-5098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 11887 0 0,'0'0'547'0'0,"0"-1"-11"0"0,7-14 2615 0 0,-12 20-1535 0 0,-1 6-1231 0 0,0-1 1 0 0,0 1 0 0 0,1 1-1 0 0,0-1 1 0 0,-4 20 0 0 0,0-4 18 0 0,-54 201 1056 0 0,18-52-1399 0 0,-108 245-1078 0 0,148-409 1013 0 0,1-4-1 0 0,0 1 1 0 0,1 0-1 0 0,0 0 0 0 0,0 0 1 0 0,1 0-1 0 0,0 0 0 0 0,1 1 0 0 0,-1 13 1 0 0,2-23-120 0 0,0 1 1 0 0,0 0 0 0 0,0 0 0 0 0,1 0 0 0 0,-1 0 0 0 0,0 0 0 0 0,0 0-1 0 0,1 0 1 0 0,-1 0 0 0 0,0 0 0 0 0,1 0 0 0 0,-1-1 0 0 0,1 1 0 0 0,-1 0-1 0 0,1 0 1 0 0,0 0 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10591 0 0,'0'0'819'0'0,"-1"1"-534"0"0,0 1-192 0 0,-1 0 1 0 0,1 1-1 0 0,-1-1 0 0 0,1 0 0 0 0,0 0 0 0 0,0 1 0 0 0,-1 4 2718 0 0,16 5-1818 0 0,-10-11-843 0 0,0 1 0 0 0,0-1 0 0 0,0 0 0 0 0,0-1 0 0 0,0 1-1 0 0,1-1 1 0 0,-1 0 0 0 0,0 0 0 0 0,0 0 0 0 0,6-1 0 0 0,44-10 685 0 0,-39 7-587 0 0,23-6 53 0 0,30-7 137 0 0,-60 15-405 0 0,1 1-1 0 0,0 0 1 0 0,0 0 0 0 0,0 1-1 0 0,13 2 1 0 0,-19-2-269 0 0,0 1 1 0 0,1 0 0 0 0,-1-1-1 0 0,0 1 1 0 0,0 0-1 0 0,4 3 1 0 0,2 3-784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21599 0 0,'0'0'2601'0'0,"2"0"-2330"0"0,7-1-220 0 0,0 1 1 0 0,0-2-1 0 0,-1 1 0 0 0,1-1 1 0 0,0-1-1 0 0,12-4 0 0 0,51-28 339 0 0,-33 15-307 0 0,-21 13-350 0 0,-1 0 0 0 0,1 1-1 0 0,0 1 1 0 0,20-3 0 0 0,75-6-1817 0 0,-82 11 1770 0 0,73-11-5291 0 0,-43 5 2166 0 0,-40 6-1223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10591 0 0,'0'0'964'0'0,"-7"5"-573"0"0,3 0 110 0 0,1-1 0 0 0,-1 1-1 0 0,1-1 1 0 0,-1 1 0 0 0,1 0 0 0 0,1 0 0 0 0,-1 1 0 0 0,1-1-1 0 0,0 1 1 0 0,0-1 0 0 0,-2 10 0 0 0,0 9-75 0 0,-3 34-1 0 0,7-56-383 0 0,-6 67 605 0 0,1 12-310 0 0,-30 144 0 0 0,14-139-310 0 0,-38 95-1 0 0,43-142-59 0 0,0-2-500 0 0,-17 66 1 0 0,28-69-1778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8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 6991 0 0,'0'0'323'0'0,"-1"0"-8"0"0,-1 1-366 0 0,1-1 0 0 0,0 0 0 0 0,0 1 0 0 0,0-1 0 0 0,-1 0 0 0 0,1 0 0 0 0,0 0 0 0 0,-1 0 1 0 0,1 0-1 0 0,0 0 0 0 0,-3-1 0 0 0,4 1-73 0 0,-1 0 0 0 0,1 0 0 0 0,0 0 0 0 0,0 0 0 0 0,-1 0 0 0 0,1 0 0 0 0,0 0 0 0 0,-1-1 0 0 0,1 1 0 0 0,0 0 0 0 0,-1 0 0 0 0,1 0 0 0 0,0-1 0 0 0,0 1 0 0 0,-1 0 0 0 0,1 0 0 0 0,0-1 0 0 0,0 1 0 0 0,0 0 0 0 0,-1 0 0 0 0,1-1 0 0 0,0 1 0 0 0,0 0 0 0 0,0-1 0 0 0,0 1 0 0 0,0-1 0 0 0,-9 0 900 0 0,-26 7 14632 0 0,41 5-14932 0 0,-3-8-433 0 0,0 0 1 0 0,-1 0-1 0 0,1 0 1 0 0,0-1-1 0 0,0 1 1 0 0,1-1-1 0 0,-1 0 1 0 0,0 0-1 0 0,1 0 1 0 0,0 0-1 0 0,-1-1 1 0 0,5 2-1 0 0,-5-2-19 0 0,33 10 382 0 0,-27-9-188 0 0,0 1 0 0 0,-1 0 0 0 0,1 0 0 0 0,9 5 0 0 0,-11-3-122 0 0,0 1 0 0 0,0-1 0 0 0,-1 1 0 0 0,0 0 0 0 0,0 1 0 0 0,0-1 0 0 0,6 12 1 0 0,7 6-23 0 0,-16-20-48 0 0,0 0 0 0 0,1-1 1 0 0,-1 1-1 0 0,1-1 0 0 0,0 0 0 0 0,0 0 1 0 0,1-1-1 0 0,-1 1 0 0 0,0-1 0 0 0,1 0 1 0 0,-1 0-1 0 0,1 0 0 0 0,0 0 0 0 0,0-1 1 0 0,0 0-1 0 0,-1 0 0 0 0,1 0 0 0 0,0-1 1 0 0,0 0-1 0 0,0 0 0 0 0,7-1 0 0 0,4-1 135 0 0,-1-1 0 0 0,1-1-1 0 0,-1 0 1 0 0,0-1-1 0 0,19-9 1 0 0,-32 13-49 0 0,0 1-19 0 0,9-2-74 0 0,0 5-8 0 0,-8-3 1 0 0,0 1 0 0 0,0 0 0 0 0,0 1 0 0 0,0-1 0 0 0,0 0 0 0 0,-1 1 0 0 0,1 0 0 0 0,-1-1 0 0 0,1 1 0 0 0,-1 0 0 0 0,1 0 0 0 0,-1 0 0 0 0,4 5 0 0 0,1 2 56 0 0,4 3 9 0 0,-1 0 0 0 0,0 1 0 0 0,-1 0 0 0 0,0 1 0 0 0,9 19 0 0 0,-16-29-23 0 0,7 2-41 0 0,0 1-26 0 0,-9-7 9 0 0,0 1-1 0 0,1-1 1 0 0,-1 0-1 0 0,0 1 1 0 0,1-1-1 0 0,-1 0 1 0 0,0 1-1 0 0,1-1 1 0 0,-1 0-1 0 0,1 1 1 0 0,-1-1-1 0 0,1 0 0 0 0,-1 0 1 0 0,0 1-1 0 0,1-1 1 0 0,-1 0-1 0 0,1 0 1 0 0,-1 0-1 0 0,1 0 1 0 0,-1 0-1 0 0,1 0 1 0 0,-1 0-1 0 0,1 0 1 0 0,-1 0-1 0 0,2 0 1 0 0,0 0-7 0 0,6-1 11 0 0,-6 0 53 0 0,0 1 0 0 0,9-2-31 0 0,-6 3 19 0 0,12 6-21 0 0,2 2-35 0 0,-17-9-57 0 0,10 8-521 0 0,-11-7 508 0 0,0 0 1 0 0,0-1-1 0 0,0 1 0 0 0,0 0 1 0 0,0 0-1 0 0,0-1 0 0 0,0 1 1 0 0,0 0-1 0 0,0-1 0 0 0,0 1 1 0 0,0-1-1 0 0,1 1 0 0 0,-1-1 1 0 0,0 0-1 0 0,0 0 0 0 0,1 1 1 0 0,-1-1-1 0 0,0 0 0 0 0,0 0 1 0 0,1 0-1 0 0,-1 0 0 0 0,0-1 1 0 0,0 1-1 0 0,1 0 0 0 0,-1 0 1 0 0,0-1-1 0 0,0 1 0 0 0,1-1 1 0 0,-1 1-1 0 0,0-1 0 0 0,0 1 1 0 0,0-1-1 0 0,1-1 0 0 0,9-10-1844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10135 0 0,'0'0'6547'0'0,"6"-6"-6158"0"0,43-28 447 0 0,-39 29-868 0 0,-1-1 1 0 0,1 0-1 0 0,-1-1 1 0 0,-1 0-1 0 0,1 0 1 0 0,-1-1-1 0 0,-1 0 1 0 0,9-11-1 0 0,15-33-944 0 0,-17 29 396 0 0,22-31-1 0 0,-33 51 662 0 0,-1 0 0 0 0,1 0 0 0 0,0 0 1 0 0,0 1-1 0 0,0-1 0 0 0,1 1 0 0 0,-1 0 0 0 0,1-1 0 0 0,-1 2 0 0 0,1-1 1 0 0,0 0-1 0 0,-1 1 0 0 0,8-2 0 0 0,-5 2 0 0 0,1 0 0 0 0,0 0 0 0 0,-1 1 0 0 0,1 0 0 0 0,0 0 0 0 0,-1 1 0 0 0,12 2 0 0 0,1 1 159 0 0,-1 2 0 0 0,0 1 0 0 0,0 0 0 0 0,30 18 0 0 0,-43-23-170 0 0,7 4 171 0 0,-1 1-1 0 0,1 1 1 0 0,-1-1-1 0 0,20 19 1 0 0,-29-24-195 0 0,0 1-1 0 0,0-1 1 0 0,0 0 0 0 0,0 1-1 0 0,0 0 1 0 0,0-1 0 0 0,-1 1-1 0 0,1 0 1 0 0,-1 0-1 0 0,0 0 1 0 0,0 0 0 0 0,0 0-1 0 0,0 0 1 0 0,-1 1 0 0 0,1-1-1 0 0,-1 0 1 0 0,0 0 0 0 0,0 0-1 0 0,0 0 1 0 0,0 1-1 0 0,-1-1 1 0 0,1 0 0 0 0,-1 0-1 0 0,0 0 1 0 0,0 0 0 0 0,-2 6-1 0 0,-1-1 37 0 0,0-1 0 0 0,-1 1 0 0 0,0-1 1 0 0,0 0-1 0 0,0 0 0 0 0,-12 10 0 0 0,-41 33 213 0 0,26-26-265 0 0,-1-2 0 0 0,-1 0 1 0 0,-1-3-1 0 0,-1-1 0 0 0,-1-1 1 0 0,0-2-1 0 0,-49 13 0 0 0,72-25-75 0 0,-25 3-1 0 0,35-5 24 0 0,0-1-1 0 0,0 0 1 0 0,1 0 0 0 0,-1 0 0 0 0,0 0-1 0 0,0-1 1 0 0,0 0 0 0 0,1 1-1 0 0,-1-2 1 0 0,0 1 0 0 0,-6-3-1 0 0,9 3-5 0 0,-1 0-1 0 0,1 0 0 0 0,0 0 1 0 0,-1-1-1 0 0,1 1 0 0 0,0 0 1 0 0,0-1-1 0 0,0 1 0 0 0,0-1 1 0 0,0 1-1 0 0,0-1 0 0 0,1 1 0 0 0,-1-1 1 0 0,0 1-1 0 0,1-1 0 0 0,-1 0 1 0 0,1 1-1 0 0,0-1 0 0 0,0 0 1 0 0,-1 0-1 0 0,1 1 0 0 0,0-1 0 0 0,0 0 1 0 0,1 1-1 0 0,-1-1 0 0 0,0 0 1 0 0,0 0-1 0 0,1 1 0 0 0,-1-1 1 0 0,2-2-1 0 0,1-5-195 0 0,1 1 0 0 0,0-1 0 0 0,0 1 0 0 0,6-9 0 0 0,1 2-1600 0 0,0 0 0 0 0,1 1-1 0 0,27-23 1 0 0,-14 15-615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16 166 9815 0 0,'0'0'448'0'0,"-2"1"-6"0"0,-5 0-197 0 0,7-1-211 0 0,0 0 0 0 0,-1-1 0 0 0,1 1 0 0 0,0 0 0 0 0,-1 0 1 0 0,1 0-1 0 0,0 0 0 0 0,0 0 0 0 0,-1 0 0 0 0,1 0 0 0 0,0 0 0 0 0,0 0 0 0 0,-1-1 0 0 0,1 1 0 0 0,0 0 0 0 0,0 0 1 0 0,0 0-1 0 0,-1-1 0 0 0,1 1 0 0 0,0 0 0 0 0,0 0 0 0 0,0 0 0 0 0,0-1 0 0 0,0 1 0 0 0,-1 0 0 0 0,1 0 0 0 0,0-1 1 0 0,0 1-1 0 0,0 0 0 0 0,0 0 0 0 0,0-1 0 0 0,0 1 0 0 0,0 0 0 0 0,0-1 0 0 0,0 1 0 0 0,0 0 0 0 0,0 0 0 0 0,0-1 1 0 0,0 1-1 0 0,0 0 0 0 0,0-1 0 0 0,2-10 831 0 0,-1 8-728 0 0,1 1-1 0 0,0-1 1 0 0,-1 0-1 0 0,1 1 1 0 0,0 0-1 0 0,0-1 1 0 0,1 1 0 0 0,-1 0-1 0 0,3-2 1 0 0,27-18 727 0 0,-23 16-566 0 0,19-13 381 0 0,49-29 438 0 0,-68 44-900 0 0,-1 0-1 0 0,1 0 1 0 0,0 1-1 0 0,-1 0 1 0 0,2 1-1 0 0,-1 0 1 0 0,14-2-1 0 0,-21 4-163 0 0,-1 0 1 0 0,1 0-1 0 0,0 0 0 0 0,-1 0 0 0 0,1 0 0 0 0,0 0 0 0 0,-1 0 1 0 0,1 1-1 0 0,-1-1 0 0 0,1 1 0 0 0,0-1 0 0 0,-1 1 0 0 0,1-1 1 0 0,-1 1-1 0 0,1 0 0 0 0,-1 0 0 0 0,0 0 0 0 0,1 0 0 0 0,-1 0 1 0 0,0 0-1 0 0,0 0 0 0 0,3 3 0 0 0,-4-3-35 0 0,1 1-1 0 0,0 0 1 0 0,0 0-1 0 0,-1 0 0 0 0,1 0 1 0 0,-1-1-1 0 0,0 1 1 0 0,1 0-1 0 0,-1 0 1 0 0,0 0-1 0 0,0 0 1 0 0,0 0-1 0 0,-1 0 0 0 0,1 0 1 0 0,0 0-1 0 0,-1 0 1 0 0,1 0-1 0 0,-1-1 1 0 0,0 3-1 0 0,-5 10 18 0 0,0-1 0 0 0,-1 0 0 0 0,0 0 1 0 0,-18 22-1 0 0,-43 43-80 0 0,47-56-38 0 0,9-9 92 0 0,2-2-22 0 0,-16 21-1 0 0,23-28 60 0 0,0 1-1 0 0,0 0 0 0 0,1 0 0 0 0,0 0 1 0 0,0 0-1 0 0,0 0 0 0 0,1 1 0 0 0,-2 6 1 0 0,3-10-18 0 0,-3 18 653 0 0,-2 33 0 0 0,6-52-672 0 0,-1-1 0 0 0,0 1 0 0 0,1-1-1 0 0,-1 1 1 0 0,0-1 0 0 0,1 1 0 0 0,-1-1 0 0 0,1 0-1 0 0,-1 1 1 0 0,1-1 0 0 0,-1 0 0 0 0,1 1 0 0 0,-1-1-1 0 0,1 0 1 0 0,-1 1 0 0 0,1-1 0 0 0,-1 0 0 0 0,1 0 0 0 0,-1 0-1 0 0,2 1 1 0 0,12 2 110 0 0,-9-3-74 0 0,1 0 0 0 0,0-1 0 0 0,0 0 0 0 0,-1 1 0 0 0,1-2 0 0 0,-1 1 0 0 0,11-4 0 0 0,39-21 124 0 0,-8 3-134 0 0,-24 15-3 0 0,0 0 0 0 0,39-6 0 0 0,-50 12-81 0 0,1 0 0 0 0,-1 1 0 0 0,0 1-1 0 0,1 0 1 0 0,-1 1 0 0 0,0 0 0 0 0,13 4 0 0 0,-3-1-2095 0 0,-21-4 869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13 11255 0 0,'0'0'1023'0'0,"1"0"-842"0"0,1-1-677 0 0,9-3 2387 0 0,-11 1 347 0 0,-9 1-1077 0 0,2 0-987 0 0,-1 2 0 0 0,0-1 0 0 0,0 1 0 0 0,0 0 0 0 0,0 1 0 0 0,0 0 0 0 0,1 0 0 0 0,-1 1 0 0 0,0 0 0 0 0,1 0 0 0 0,-10 4 0 0 0,-12 7 252 0 0,-40 24 0 0 0,51-27-220 0 0,-32 22-123 0 0,1 2 0 0 0,-53 49 0 0 0,14-10-28 0 0,70-60-52 0 0,9-6-8 0 0,-1 0 0 0 0,1 0 0 0 0,1 1 1 0 0,-16 18-1 0 0,24-26-2 0 0,1 1 0 0 0,-1-1-1 0 0,0 0 1 0 0,0 0 0 0 0,0 1 0 0 0,0-1 0 0 0,0 0-1 0 0,0 0 1 0 0,0 1 0 0 0,1-1 0 0 0,-1 0 0 0 0,0 0 0 0 0,0 1-1 0 0,0-1 1 0 0,1 0 0 0 0,-1 0 0 0 0,0 0 0 0 0,0 0-1 0 0,1 1 1 0 0,-1-1 0 0 0,0 0 0 0 0,0 0 0 0 0,1 0 0 0 0,-1 0-1 0 0,0 0 1 0 0,0 0 0 0 0,1 0 0 0 0,-1 0 0 0 0,0 1 0 0 0,1-1-1 0 0,-1 0 1 0 0,1 0 0 0 0,9 2-69 0 0,7-1-59 0 0,0-1 1 0 0,1 0 0 0 0,-1-2 0 0 0,24-4 0 0 0,-22 3 80 0 0,1 0 0 0 0,38 1-1 0 0,-33 3 80 0 0,1 2 0 0 0,-1 0-1 0 0,0 2 1 0 0,0 1 0 0 0,31 12-1 0 0,-45-14 3 0 0,0 1 0 0 0,-1 0 0 0 0,1 1 0 0 0,-1 0 0 0 0,0 0 0 0 0,-1 1 0 0 0,0 1 0 0 0,0-1 0 0 0,0 2 0 0 0,-1-1 0 0 0,0 1 0 0 0,-1 0 0 0 0,12 18 0 0 0,-18-24-22 0 0,0-1 0 0 0,0 0 0 0 0,0 1 0 0 0,-1-1 0 0 0,1 0 0 0 0,0 1 0 0 0,-1-1 0 0 0,0 1 0 0 0,1-1 0 0 0,-1 0 0 0 0,0 1 0 0 0,0-1 0 0 0,-1 1 0 0 0,1-1 0 0 0,0 1 1 0 0,-1-1-1 0 0,0 1 0 0 0,1-1 0 0 0,-1 0 0 0 0,0 0 0 0 0,0 1 0 0 0,0-1 0 0 0,-1 0 0 0 0,1 0 0 0 0,0 0 0 0 0,-1 0 0 0 0,1 0 0 0 0,-1 0 0 0 0,-2 2 0 0 0,-6 5 20 0 0,0 0-1 0 0,-1-1 1 0 0,0 0-1 0 0,-13 7 1 0 0,20-13-19 0 0,-42 23 46 0 0,-1-2 0 0 0,-55 19 1 0 0,61-28-25 0 0,0-2 1 0 0,-1-2-1 0 0,0-2 1 0 0,-1-1-1 0 0,-63 1 1 0 0,97-8-70 0 0,0 0 0 0 0,-1 0 1 0 0,1 0-1 0 0,0-2 1 0 0,0 1-1 0 0,0-1 0 0 0,0 0 1 0 0,-17-7-1 0 0,25 8-80 0 0,5-5-1875 0 0,0 0-2171 0 0,5 2-1861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75 138 455 0 0,'-6'2'-62'0'0,"-14"-2"15156"0"0,21-5-14830 0 0,-1 1-1 0 0,1 0 1 0 0,-1 0 0 0 0,1 0-1 0 0,1 1 1 0 0,-1-1-1 0 0,0 0 1 0 0,1 0-1 0 0,0 1 1 0 0,0-1 0 0 0,0 0-1 0 0,0 1 1 0 0,0 0-1 0 0,6-6 1 0 0,-2 3-28 0 0,-1 1 0 0 0,1 0 0 0 0,0 0 0 0 0,1 0 1 0 0,-1 1-1 0 0,14-7 0 0 0,-5 5-112 0 0,0 0 1 0 0,1 0-1 0 0,31-6 0 0 0,-37 10-124 0 0,0 0 0 0 0,0 1 0 0 0,1 0 0 0 0,-1 1 0 0 0,15 0 0 0 0,-24 0-1 0 0,-1 0 0 0 0,1 0 0 0 0,-1 0 0 0 0,1 0 0 0 0,-1 1 0 0 0,1-1 0 0 0,-1 0 0 0 0,0 0 1 0 0,1 0-1 0 0,-1 0 0 0 0,1 1 0 0 0,-1-1 0 0 0,1 0 0 0 0,-1 0 0 0 0,0 1 0 0 0,1-1 0 0 0,-1 0 0 0 0,0 1 0 0 0,1-1 0 0 0,-1 0 0 0 0,0 1 0 0 0,1-1 0 0 0,-1 0 0 0 0,0 1 0 0 0,0-1 0 0 0,1 1 0 0 0,-1-1 0 0 0,0 0 0 0 0,0 1 0 0 0,0-1 0 0 0,0 1 0 0 0,0-1 0 0 0,1 1 1 0 0,-1-1-1 0 0,0 1 0 0 0,0-1 0 0 0,0 1 0 0 0,0-1 0 0 0,0 1 0 0 0,-1-1 0 0 0,1 1 0 0 0,0-1 0 0 0,0 1 0 0 0,0-1 0 0 0,0 0 0 0 0,0 1 0 0 0,-1-1 0 0 0,1 1 0 0 0,0-1 0 0 0,0 1 0 0 0,-1-1 0 0 0,1 0 0 0 0,0 1 0 0 0,-1 0 0 0 0,1-1-6 0 0,-6 8-1 0 0,-1 0 1 0 0,1 0-1 0 0,-1-1 0 0 0,0 0 1 0 0,-1 0-1 0 0,-13 10 0 0 0,2-3-14 0 0,-107 87 22 0 0,100-80 0 0 0,-41 44 0 0 0,61-58 0 0 0,3 0 14 0 0,4-6 8 0 0,-1 1 1 0 0,1-1 0 0 0,-1 0 0 0 0,1 1 0 0 0,0-1 0 0 0,0 1 0 0 0,-1-1 0 0 0,1 0 0 0 0,0 0 0 0 0,0 0 0 0 0,0 1 0 0 0,1-1 0 0 0,-1 0 0 0 0,2 1 0 0 0,0 0 42 0 0,0 0 1 0 0,0-1 0 0 0,0 1 0 0 0,0-1 0 0 0,1 1 0 0 0,-1-1 0 0 0,0 0 0 0 0,1-1 0 0 0,-1 1 0 0 0,0-1 0 0 0,4 1 0 0 0,43-2 449 0 0,-25 0-324 0 0,23 0 9 0 0,48 2-394 0 0,-19 2-3409 0 0,-62-3 2129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3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65 2303 0 0,'0'0'446'0'0,"-6"-15"4975"0"0,3-14-2005 0 0,1 8 205 0 0,-5 25-2527 0 0,4-2-961 0 0,1 1 0 0 0,0-1 0 0 0,-1 1-1 0 0,1 0 1 0 0,1 0 0 0 0,-1 0 0 0 0,0 0 0 0 0,1 0 0 0 0,-1 0 0 0 0,1 0 0 0 0,0 0 0 0 0,0 1 0 0 0,0-1 0 0 0,0 0 0 0 0,0 7 0 0 0,0 1 137 0 0,1-1 0 0 0,0 1-1 0 0,3 20 1 0 0,-1-22-159 0 0,0 1-1 0 0,0-1 0 0 0,1 1 0 0 0,0-1 1 0 0,1 0-1 0 0,0 0 0 0 0,0-1 1 0 0,1 1-1 0 0,0-1 0 0 0,10 13 1 0 0,-4-10-9 0 0,-1 0 1 0 0,2 0 0 0 0,0-1 0 0 0,0 0 0 0 0,26 15 0 0 0,45 23 667 0 0,0-1 365 0 0,81 62 1 0 0,-139-88-1132 0 0,-16-13-198 0 0,2 1 0 0 0,-1-2 0 0 0,16 9 0 0 0,-25-15-147 0 0,2-12-7635 0 0,0-2 1389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3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2303 0 0,'-2'3'13504'0'0,"-5"8"-12358"0"0,-226 282 4733 0 0,184-239-5984 0 0,-2-3 0 0 0,-2-1 0 0 0,-67 47 1 0 0,73-62-331 0 0,6-4-2706 0 0,-61 34-1 0 0,96-62 1286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4143 0 0,'0'0'191'0'0,"1"-2"-11"0"0,12-16 37 0 0,-6 9 7138 0 0,-6 12-7138 0 0,1 36 807 0 0,-3-31-718 0 0,1 0-1 0 0,1 1 1 0 0,-1-1-1 0 0,1 0 1 0 0,3 10 0 0 0,6 6-14 0 0,0-1 1 0 0,2-1-1 0 0,0 0 1 0 0,1 0 0 0 0,21 24-1 0 0,12 20-2837 0 0,-37-52-2707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 5983 0 0,'0'0'464'0'0,"-1"0"-305"0"0,-38-4 6436 0 0,37 4-5618 0 0,-6 2 2082 0 0,9 4-3057 0 0,-1 0 1 0 0,0 0-1 0 0,0 0 1 0 0,0 0-1 0 0,-1 0 1 0 0,0 0 0 0 0,0-1-1 0 0,-1 1 1 0 0,1 0-1 0 0,-4 7 1 0 0,-30 60 168 0 0,23-49-64 0 0,-38 89 573 0 0,-48 161 0 0 0,88-247-608 0 0,-57 144 105 0 0,13-38-98 0 0,-68 175-2996 0 0,117-298 2132 0 0,4-8-58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3223 0 0,'0'0'143'0'0,"-9"2"405"0"0,4-1 1176 0 0,0 0-1 0 0,-1 1 1 0 0,1-1-1 0 0,0 1 0 0 0,-7 4 1 0 0,6-2-1021 0 0,-1 0-1 0 0,1 0 1 0 0,-8 8-1 0 0,5-5-612 0 0,1 2 0 0 0,1-1 0 0 0,0 1 0 0 0,0 0 0 0 0,-7 13 0 0 0,6-8-47 0 0,-10 15 7 0 0,2 0 0 0 0,1 1-1 0 0,-16 48 1 0 0,30-77 25 0 0,1 1-48 0 0,1-1 0 0 0,-1 0 0 0 0,0 0 0 0 0,0 0 1 0 0,0 0-1 0 0,1 0 0 0 0,-1 1 0 0 0,0-1 0 0 0,1 0 0 0 0,-1 0 0 0 0,1 0 0 0 0,-1 0 1 0 0,1 0-1 0 0,0 0 0 0 0,-1 0 0 0 0,1-1 0 0 0,0 1 0 0 0,0 0 0 0 0,0 0 0 0 0,0 0 1 0 0,0-1-1 0 0,-1 1 0 0 0,1 0 0 0 0,0-1 0 0 0,1 1 0 0 0,-1-1 0 0 0,0 1 1 0 0,0-1-1 0 0,0 0 0 0 0,0 1 0 0 0,0-1 0 0 0,0 0 0 0 0,0 0 0 0 0,1 0 0 0 0,-1 0 1 0 0,0 0-1 0 0,0 0 0 0 0,2 0 0 0 0,6-1 119 0 0,0 1 0 0 0,0-2 0 0 0,16-3 0 0 0,-18 3-65 0 0,19-3 69 0 0,-8 1-136 0 0,29-9 0 0 0,-34 9-1739 0 0,-3 0 698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65 6911 0 0,'0'-2'528'0'0,"6"-35"-19"0"0,3 12 12464 0 0,-10 26-13192 0 0,-2 4-824 0 0,0 0 1 0 0,0-1 0 0 0,-8 8-1 0 0,8-8-1010 0 0,-9 10-4179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8:0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1839 0 0,'0'0'338'0'0,"2"-1"596"0"0,27-14 3521 0 0,-27 14-4320 0 0,-1 0 87 0 0,6-5 532 0 0,0 0-1 0 0,9-12 4047 0 0,-15 20-4455 0 0,1 19 170 0 0,-2-19-367 0 0,4 12 333 0 0,-2-11-473 0 0,-2-2 20 0 0,1 0 1 0 0,-1 1-1 0 0,1-1 0 0 0,0 0 0 0 0,0 0 1 0 0,0 0-1 0 0,0 0 0 0 0,-1 0 1 0 0,3 2-1 0 0,-1-2-12 0 0,0 0-1 0 0,0 0 1 0 0,0 0 0 0 0,0 0 0 0 0,1 0 0 0 0,-1 0-1 0 0,0-1 1 0 0,0 1 0 0 0,0-1 0 0 0,1 1-1 0 0,3-1 1 0 0,10 1-16 0 0,-12-1 0 0 0,16-4 0 0 0,-5 1 0 0 0,44-3 0 0 0,-48 5 0 0 0,2 0 0 0 0,-1 1 0 0 0,19 2 0 0 0,-6 0 0 0 0,56-4 298 0 0,82 4 1132 0 0,-156-2-1373 0 0,-1 2 0 0 0,1-1 0 0 0,0 0 1 0 0,10 5-1 0 0,29 7 57 0 0,-46-13-122 0 0,1 0-1 0 0,-1 0 1 0 0,1 0 0 0 0,-1 0-1 0 0,1 0 1 0 0,-1 0-1 0 0,1 0 1 0 0,0 0-1 0 0,-1 0 1 0 0,1 0 0 0 0,-1 0-1 0 0,1 0 1 0 0,-1 0-1 0 0,1-1 1 0 0,-1 1-1 0 0,1 0 1 0 0,-1 0 0 0 0,1-1-1 0 0,-1 1 1 0 0,0 0-1 0 0,1-1 1 0 0,-1 1-1 0 0,1 0 1 0 0,0-2 0 0 0,6-14-133 0 0,-2-18-84 0 0,0-38-977 0 0,-3 46 148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3679 0 0,'0'0'13975'0'0,"0"-2"-13227"0"0,2-1-634 0 0,-1 1 0 0 0,1-1 0 0 0,0 0 0 0 0,-1 1 0 0 0,1 0 1 0 0,1-1-1 0 0,-1 1 0 0 0,0 0 0 0 0,0 0 0 0 0,1 0 0 0 0,-1 0 0 0 0,1 0 0 0 0,0 1 1 0 0,-1-1-1 0 0,1 1 0 0 0,6-2 0 0 0,6-3 119 0 0,0 2-1 0 0,19-4 1 0 0,-19 5-50 0 0,115-19 401 0 0,-105 19-757 0 0,0 2 0 0 0,0 0-1 0 0,31 5 1 0 0,-10 6-2639 0 0,-27-4-3891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4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11231 0 0,'0'0'1016'0'0,"1"2"-722"0"0,0 0-96 0 0,0-1 1 0 0,0 1 0 0 0,0-1 0 0 0,0 0-1 0 0,0 0 1 0 0,0 1 0 0 0,0-1 0 0 0,1 0-1 0 0,-1 0 1 0 0,0 0 0 0 0,1 0-1 0 0,-1 0 1 0 0,0 0 0 0 0,1-1 0 0 0,-1 1-1 0 0,4 1 1 0 0,-2-1 23 0 0,1-1-1 0 0,-1 1 1 0 0,1 0-1 0 0,0-1 1 0 0,-1 0-1 0 0,1 0 0 0 0,4-1 1 0 0,6-1 287 0 0,0 0 0 0 0,0-2 0 0 0,13-4 0 0 0,44-20 1082 0 0,29-7-263 0 0,-87 31-1258 0 0,-1 1 0 0 0,1 1 0 0 0,0 0 0 0 0,0 1 0 0 0,0 1-1 0 0,15 0 1 0 0,-24 0-311 0 0,-2 0 32 0 0,0 0 0 0 0,0 1 0 0 0,0-1 0 0 0,0 0 0 0 0,0 0 0 0 0,0 1 0 0 0,0 0 0 0 0,0-1 0 0 0,-1 1 1 0 0,1 0-1 0 0,0 0 0 0 0,3 2 0 0 0,4 4-7122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157 130 8839 0 0,'0'0'1062'0'0,"-6"-7"2716"0"0,-8-12-698 0 0,13 18-2322 0 0,3-4-258 0 0,-2 4-450 0 0,0 0 0 0 0,0 1 0 0 0,0-1 0 0 0,0 0 0 0 0,0 1 0 0 0,0-1 0 0 0,0 1 0 0 0,1-1 0 0 0,-1 0 0 0 0,0 1 0 0 0,0-1 0 0 0,1 1 0 0 0,-1-1 0 0 0,0 1 0 0 0,1-1 0 0 0,-1 0 0 0 0,1 1 1 0 0,-1 0-1 0 0,1-1 0 0 0,-1 1 0 0 0,1-1 0 0 0,-1 1 0 0 0,2-1 0 0 0,218-54 89 0 0,-188 47-152 0 0,1 1 1 0 0,-1 1 0 0 0,1 2-1 0 0,65 1 1 0 0,-83 4 12 0 0,-2 3 0 0 0,-1 3 19 0 0,-11-5-7 0 0,0-1 0 0 0,0 1-1 0 0,-1 0 1 0 0,1-1 0 0 0,0 1 0 0 0,0 0 0 0 0,-1-1 0 0 0,1 1 0 0 0,-1 0-1 0 0,0 0 1 0 0,0-1 0 0 0,1 1 0 0 0,-1 0 0 0 0,0 0 0 0 0,0 0 0 0 0,-1-1 0 0 0,1 1-1 0 0,0 0 1 0 0,0 0 0 0 0,-1-1 0 0 0,0 1 0 0 0,1 0 0 0 0,-1 0 0 0 0,0-1-1 0 0,-1 3 1 0 0,-1 2 18 0 0,-1 1 0 0 0,0-1 0 0 0,0 0 0 0 0,-10 10 1 0 0,3-5 4 0 0,-1 0 0 0 0,-1-1 0 0 0,0 0 0 0 0,0 0 0 0 0,-27 12 0 0 0,13-9-14 0 0,-1-1 1 0 0,-34 9-1 0 0,-57 20 43 0 0,105-35-74 0 0,1 1 0 0 0,0 0-1 0 0,0 0 1 0 0,1 1 0 0 0,0 1-1 0 0,-18 16 1 0 0,29-24-62 0 0,4 0-925 0 0,10 0 956 0 0,0-1-1 0 0,0 0 1 0 0,1-1 0 0 0,-1-1-1 0 0,0 0 1 0 0,23-7-1 0 0,22-2-39 0 0,-25 6 54 0 0,35 1 0 0 0,-58 4 18 0 0,1 0 0 0 0,0 1 0 0 0,-1 0 0 0 0,1 1 0 0 0,-1 1 1 0 0,0-1-1 0 0,15 7 0 0 0,-21-8 8 0 0,-1 0-1 0 0,0 1 1 0 0,1-1 0 0 0,-1 1 0 0 0,0 0-1 0 0,0 0 1 0 0,3 3 0 0 0,0-1 0 0 0,3 4 1 0 0,0 3 0 0 0,-4 1 0 0 0,-4-8 12 0 0,0-1 1 0 0,0 1-1 0 0,-1-1 0 0 0,0 1 1 0 0,0-1-1 0 0,0 1 0 0 0,0 0 0 0 0,0-1 1 0 0,-1 1-1 0 0,0-1 0 0 0,1 1 0 0 0,-1-1 1 0 0,-1 1-1 0 0,1-1 0 0 0,0 0 0 0 0,-1 1 1 0 0,0-1-1 0 0,0 0 0 0 0,0 0 0 0 0,0 0 1 0 0,0 0-1 0 0,0-1 0 0 0,-5 5 0 0 0,-2 1 121 0 0,-1 0-1 0 0,0-1 1 0 0,0 0 0 0 0,0-1-1 0 0,-21 9 1 0 0,-212 77 1284 0 0,118-49-1360 0 0,112-39-44 0 0,1 0 0 0 0,-1-1 0 0 0,0 0 0 0 0,-22 1 1 0 0,23-4 7 0 0,1-2 22 0 0,2 0-22 0 0,8 2 7 0 0,8-8-776 0 0,19-4-760 0 0,-10 6 733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34 137 5527 0 0,'-2'1'423'0'0,"-18"3"-55"0"0,9-1 8560 0 0,14-4-8127 0 0,253-58 3234 0 0,-107 21-2980 0 0,-58 19-463 0 0,112-8 1 0 0,-198 27-562 0 0,0 0 0 0 0,0 0 1 0 0,0 1-1 0 0,6 0 1 0 0,15 2-2506 0 0,-26 0 714 0 0,1 9-86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6911 0 0,'0'0'5387'0'0,"-2"0"-3860"0"0,0 0-1367 0 0,-1 1 0 0 0,1 0 1 0 0,0-1-1 0 0,0 1 1 0 0,0 0-1 0 0,0 0 0 0 0,0 0 1 0 0,0 0-1 0 0,0 1 0 0 0,0-1 1 0 0,0 0-1 0 0,1 1 1 0 0,-4 2-1 0 0,2 0-8 0 0,-1 1 0 0 0,1 0 1 0 0,0 0-1 0 0,0 0 0 0 0,-3 5 0 0 0,0 6 117 0 0,0 0-1 0 0,-7 28 1 0 0,10-26 63 0 0,0 0 1 0 0,1 0-1 0 0,0 34 1 0 0,10 51 406 0 0,-3-61-622 0 0,-4-25-207 0 0,0 1-1 0 0,-1-1 1 0 0,0 0-1 0 0,-2 0 1 0 0,-4 22 0 0 0,1-27-2201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6447 0 0,'0'0'8968'0'0,"1"2"-8433"0"0,1 3-382 0 0,0-1 0 0 0,-1 1 0 0 0,0-1 0 0 0,0 1 0 0 0,0 0 0 0 0,-1 0 0 0 0,1-1 0 0 0,-1 1 0 0 0,0 0 0 0 0,-1 0 0 0 0,1-1 1 0 0,-1 1-1 0 0,-2 8 0 0 0,-2 6 234 0 0,0 0 0 0 0,-10 19 0 0 0,5-16-204 0 0,-2 0-1 0 0,-1-1 1 0 0,-18 23 0 0 0,6-7-134 0 0,23-34-6 0 0,-1 5-22 0 0,3-7-18 0 0,0 0 0 0 0,-1-1 0 0 0,1 1 0 0 0,0-1 1 0 0,0 1-1 0 0,0 0 0 0 0,0-1 0 0 0,1 1 0 0 0,-1 0 0 0 0,0-1 0 0 0,0 1 0 0 0,0-1 1 0 0,0 1-1 0 0,1 0 0 0 0,-1-1 0 0 0,0 1 0 0 0,0-1 0 0 0,1 1 0 0 0,-1-1 0 0 0,0 1 1 0 0,1-1-1 0 0,-1 1 0 0 0,1-1 0 0 0,-1 1 0 0 0,1-1 0 0 0,-1 0 0 0 0,1 1 1 0 0,-1-1-1 0 0,1 0 0 0 0,-1 1 0 0 0,1-1 0 0 0,-1 0 0 0 0,2 1 0 0 0,17 5 8 0 0,-5-4-19 0 0,-1-1 0 0 0,0-1 0 0 0,0-1-1 0 0,1 0 1 0 0,-1 0 0 0 0,25-7 0 0 0,-6 2-15 0 0,10-4 3 0 0,7 0 198 0 0,-4 7-4002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15 7367 0 0,'0'0'568'0'0,"-2"-1"-130"0"0,2 0-89 0 0,-2 0 0 0 0,1 0 0 0 0,0-1 0 0 0,0 1 0 0 0,0 1 0 0 0,0-1 0 0 0,-1 0 1 0 0,1 0-1 0 0,0 0 0 0 0,-1 1 0 0 0,1-1 0 0 0,-1 0 0 0 0,1 1 0 0 0,-1 0 0 0 0,-2-1 0 0 0,2 1-133 0 0,-1 0 0 0 0,1 0 0 0 0,0 0 0 0 0,-1 0 0 0 0,1 0 0 0 0,0 1-1 0 0,-1-1 1 0 0,1 1 0 0 0,-4 2 0 0 0,1-1-79 0 0,1 0 0 0 0,-1 1 0 0 0,1 0 1 0 0,0 0-1 0 0,0 0 0 0 0,0 1 0 0 0,0-1 0 0 0,0 1 0 0 0,-4 6 1 0 0,-14 22 932 0 0,-33 68 0 0 0,-6 40-189 0 0,2-7-396 0 0,11-50-333 0 0,1-4-56 0 0,42-68-81 0 0,0 0-1 0 0,1 0 1 0 0,0 0 0 0 0,1 0-1 0 0,-4 20 1 0 0,7-29-66 0 0,-1 0 0 0 0,1 0 0 0 0,0 1 0 0 0,0-1 0 0 0,0 0 0 0 0,0 0 0 0 0,0 0 0 0 0,0 1 0 0 0,1-1 0 0 0,-1 0 0 0 0,1 0 0 0 0,0 0 0 0 0,-1 0 0 0 0,1 0-1 0 0,0 0 1 0 0,0 0 0 0 0,0 0 0 0 0,0 0 0 0 0,1-1 0 0 0,-1 1 0 0 0,0 0 0 0 0,1-1 0 0 0,-1 1 0 0 0,1-1 0 0 0,0 1 0 0 0,-1-1 0 0 0,4 2 0 0 0,7 1-7076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11831 0 0,'0'0'1075'0'0,"0"2"-810"0"0,0 8 67 0 0,1-1-1 0 0,0 1 0 0 0,1-1 1 0 0,0 0-1 0 0,0 0 0 0 0,1 0 0 0 0,1 0 1 0 0,-1 0-1 0 0,1 0 0 0 0,1-1 1 0 0,-1 0-1 0 0,2 0 0 0 0,-1 0 1 0 0,1-1-1 0 0,10 11 0 0 0,9 6 475 0 0,1-1 0 0 0,56 38-1 0 0,-55-42-513 0 0,17 12 189 0 0,72 67 0 0 0,-106-87-510 0 0,-5-6-71 0 0,0 0 0 0 0,0 0-1 0 0,0-1 1 0 0,9 6 0 0 0,-12-9-250 0 0,0 0-231 0 0,6 1-966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6447 0 0,'0'0'586'0'0,"-2"2"-486"0"0,-25 24 1539 0 0,1 1-1 0 0,1 1 1 0 0,1 1 0 0 0,2 2 0 0 0,-19 35 0 0 0,10-18-836 0 0,-46 57-1 0 0,60-84-687 0 0,-2-2-1 0 0,0 0 0 0 0,-1-1 1 0 0,-44 31-1 0 0,-140 77 14 0 0,193-119-224 0 0,8-6-405 0 0,6-2-911 0 0,11-4 677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4607 0 0,'0'0'208'0'0,"-2"0"-9"0"0,-8 1 764 0 0,1 0 0 0 0,-1 0 1 0 0,1 1-1 0 0,0 0 0 0 0,0 1 0 0 0,0 0 0 0 0,0 0 0 0 0,0 1 0 0 0,1 0 0 0 0,-1 0 1 0 0,1 1-1 0 0,0 0 0 0 0,-14 13 0 0 0,17-13-736 0 0,0 0 0 0 0,0 0 0 0 0,0 1 0 0 0,1-1 0 0 0,0 1 0 0 0,-6 11 0 0 0,9-14-156 0 0,-1 0 0 0 0,1 1 0 0 0,0-1 0 0 0,1 1 0 0 0,-1-1-1 0 0,1 1 1 0 0,-1-1 0 0 0,1 5 0 0 0,0-1 27 0 0,0 18 17 0 0,2-8-61 0 0,1-13-53 0 0,0-2 8 0 0,7 14 45 0 0,-5-13-53 0 0,-1-1 8 0 0,4 4 11 0 0,0-1-1 0 0,0 0 1 0 0,0-1 0 0 0,1 1 0 0 0,0-2-1 0 0,0 1 1 0 0,0-1 0 0 0,0-1-1 0 0,19 3 1 0 0,-25-4-32 0 0,0 0-1 0 0,0-1 0 0 0,0 1 1 0 0,1-1-1 0 0,-1 0 0 0 0,0 0 1 0 0,5 0-1 0 0,-2-1-147 0 0,-4 1-22 0 0,0 0-1 0 0,0-1 1 0 0,0 1 0 0 0,0-1-1 0 0,0 1 1 0 0,0-1 0 0 0,-1 0-1 0 0,1 0 1 0 0,0 0 0 0 0,0 0-1 0 0,2-1 1 0 0,4-5-641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4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29 202 6911 0 0,'0'0'7567'0'0,"-2"-15"-6870"0"0,11-15-493 0 0,-9 29-326 0 0,-1 4-885 0 0,0 0 962 0 0,0 0 1 0 0,0-1 0 0 0,-1 1 0 0 0,0 0-1 0 0,-1 3 1 0 0,-4 5-5 0 0,3-2 436 0 0,0 1 0 0 0,-6 21 2351 0 0,19-31-2824 0 0,1-1-1 0 0,-1 0 1 0 0,0 0-1 0 0,0 0 1 0 0,14-5 0 0 0,-13 3 54 0 0,-1 1 1 0 0,1 0-1 0 0,0 0 0 0 0,0 1 1 0 0,0 1-1 0 0,0 0 1 0 0,0 0-1 0 0,0 1 1 0 0,0 0-1 0 0,0 0 1 0 0,0 2-1 0 0,0-1 1 0 0,15 7-1 0 0,-6-3 58 0 0,0-1-1 0 0,1 0 1 0 0,0-1 0 0 0,0-1-1 0 0,0-1 1 0 0,0-1-1 0 0,0-1 1 0 0,0 0 0 0 0,36-6-1 0 0,-32 1 30 0 0,1 2 0 0 0,-1 1 0 0 0,26 0 0 0 0,-38 3-28 0 0,0 0 0 0 0,0 1 1 0 0,0 0-1 0 0,0 1 0 0 0,0 0 0 0 0,-1 1 0 0 0,1 0 0 0 0,12 7 0 0 0,27 19 169 0 0,-33-18-128 0 0,1-1 0 0 0,23 9 0 0 0,39 14 5 0 0,34 13-74 0 0,-103-43-43 0 0,0-1-1 0 0,0 0 1 0 0,0-1-1 0 0,0-1 1 0 0,0 1-1 0 0,1-2 1 0 0,-1 0-1 0 0,0-1 1 0 0,0 0 0 0 0,1 0-1 0 0,-1-2 1 0 0,0 1-1 0 0,0-1 1 0 0,-1-1-1 0 0,1 0 1 0 0,-1-1-1 0 0,0 0 1 0 0,0-1-1 0 0,14-10 1 0 0,41-28-131 0 0,36-23-232 0 0,-86 58 362 0 0,1 1 0 0 0,-1 0 0 0 0,1 1 0 0 0,27-7 0 0 0,-38 13 117 0 0,0-1 0 0 0,0 1 0 0 0,0 1 0 0 0,1-1 0 0 0,-1 1 0 0 0,0 0 0 0 0,0 1-1 0 0,0 0 1 0 0,1 0 0 0 0,-1 0 0 0 0,0 0 0 0 0,0 1 0 0 0,9 4 0 0 0,-6-1 64 0 0,0 0 0 0 0,0 0-1 0 0,-1 1 1 0 0,1 1 0 0 0,-1-1 0 0 0,-1 1 0 0 0,10 11 0 0 0,37 53 319 0 0,-40-51-394 0 0,1-1 1 0 0,29 31 0 0 0,-41-47-55 0 0,0-1 0 0 0,0 1 1 0 0,0-1-1 0 0,0 1 0 0 0,1-1 1 0 0,-1 0-1 0 0,1 0 1 0 0,0-1-1 0 0,0 1 0 0 0,-1-1 1 0 0,1 0-1 0 0,0 1 1 0 0,0-2-1 0 0,0 1 0 0 0,0 0 1 0 0,0-1-1 0 0,0 0 0 0 0,1 0 1 0 0,-1 0-1 0 0,0-1 1 0 0,0 1-1 0 0,0-1 0 0 0,0 0 1 0 0,0 0-1 0 0,6-3 1 0 0,-3 2-6 0 0,1-1 0 0 0,-1 0 1 0 0,1 0-1 0 0,6-5 0 0 0,35-31-4 0 0,-28 21 3 0 0,-11 11-1 0 0,-1 0 0 0 0,-3 1 16 0 0,-4 5 256 0 0,-4 0-192 0 0,-32-20 88 0 0,0 1-1 0 0,-39-16 1 0 0,59 30-127 0 0,-4-3 46 0 0,1-1 0 0 0,0-1 0 0 0,1 0 0 0 0,0-2 1 0 0,-24-22-1 0 0,-60-79 380 0 0,72 80-339 0 0,20 25-76 0 0,4 3-42 0 0,-1 1 1 0 0,1-1-1 0 0,-1 1 1 0 0,0 1-1 0 0,-1-1 1 0 0,1 1-1 0 0,-1 0 1 0 0,-10-6-1 0 0,16 10-8 0 0,-2-1 2 0 0,0 0-1 0 0,-1 0 1 0 0,1 0 0 0 0,0 0 0 0 0,-1 0-1 0 0,1 1 1 0 0,-1-1 0 0 0,1 1 0 0 0,-1 0 0 0 0,1-1-1 0 0,-1 1 1 0 0,1 0 0 0 0,-1 0 0 0 0,1 1-1 0 0,-1-1 1 0 0,1 1 0 0 0,0-1 0 0 0,-4 2 0 0 0,-8 3 45 0 0,-19 8 40 0 0,23-9-77 0 0,1-2 0 0 0,2-4 50 0 0,7 2-62 0 0,0 0 1 0 0,0 0-1 0 0,0 0 1 0 0,0 0-1 0 0,-1 0 1 0 0,1 0-1 0 0,0 0 1 0 0,0 0-1 0 0,0 0 1 0 0,0 0 0 0 0,0 0-1 0 0,-1 0 1 0 0,1 0-1 0 0,0 0 1 0 0,0-1-1 0 0,0 1 1 0 0,0 0-1 0 0,0 0 1 0 0,0 0 0 0 0,0 0-1 0 0,-1 0 1 0 0,1 0-1 0 0,0 0 1 0 0,0-1-1 0 0,0 1 1 0 0,0 0-1 0 0,0 0 1 0 0,0 0 0 0 0,0 0-1 0 0,0 0 1 0 0,0-1-1 0 0,0 1 1 0 0,0 0-1 0 0,0 0 1 0 0,0 0-1 0 0,0 0 1 0 0,0-1 0 0 0,0 1-1 0 0,0 0 1 0 0,0 0-1 0 0,0 0 1 0 0,0 0-1 0 0,0 0 1 0 0,0-1-1 0 0,0 1 1 0 0,0 0-1 0 0,0 0 1 0 0,0 0 0 0 0,0 0-1 0 0,0 0 1 0 0,0-1-1 0 0,0 1 1 0 0,1 0-1 0 0,-1 0 1 0 0,0 0-1 0 0,0 0 1 0 0,0 0 0 0 0,0 0-1 0 0,0 0 1 0 0,0 0-1 0 0,1-1 1 0 0,7-2-50 0 0,-8 3 45 0 0,9-3-41 0 0,0 0 0 0 0,0 0 0 0 0,0 1 0 0 0,0 0 0 0 0,0 1 0 0 0,1 0 0 0 0,-1 1 1 0 0,0-1-1 0 0,1 2 0 0 0,-1-1 0 0 0,1 2 0 0 0,-1-1 0 0 0,0 1 0 0 0,0 0 0 0 0,0 1 0 0 0,0 0 0 0 0,0 1 1 0 0,-1 0-1 0 0,1 0 0 0 0,-1 1 0 0 0,0 0 0 0 0,-1 0 0 0 0,1 0 0 0 0,12 13 0 0 0,-3-1-53 0 0,65 58-368 0 0,-19-14-18 0 0,-10-8 51 0 0,-42-43 460 0 0,1 0 0 0 0,0-1 1 0 0,1-1-1 0 0,0 0 0 0 0,0 0 0 0 0,0-1 1 0 0,1-1-1 0 0,27 8 0 0 0,-20-6 335 0 0,-19-7 326 0 0,0 0-450 0 0,6 3 2 0 0,-6-3 1007 0 0,-2 1-1103 0 0,-1 2-127 0 0,-1 0-1 0 0,1 0 1 0 0,-1 0 0 0 0,1 0-1 0 0,-1 0 1 0 0,-1 0 0 0 0,1 0-1 0 0,0-1 1 0 0,-1 1 0 0 0,-4 4 0 0 0,-4 3 99 0 0,-21 16 0 0 0,-4 4-27 0 0,10-6-350 0 0,-1-1-1 0 0,-1-2 1 0 0,-1 0-1 0 0,0-2 1 0 0,-2-2-1 0 0,0 0 1 0 0,-1-2-1 0 0,-57 19 1 0 0,62-26-1410 0 0,2 0-4993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79 8751 0 0,'-3'-20'384'0'0,"2"7"88"0"0,-1-2-376 0 0,2 2-96 0 0,3 6 2296 0 0,8 1 440 0 0,1 3 88 0 0,0 1 560 0 0,1 2-3312 0 0,-1 0-72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4607 0 0,'0'0'354'0'0,"-4"-12"819"0"0,-2-31 9402 0 0,8 45-10234 0 0,3 6-170 0 0,0 0-1 0 0,-1 0 1 0 0,0 1 0 0 0,0-1 0 0 0,-1 1-1 0 0,0 0 1 0 0,0 0 0 0 0,1 10 0 0 0,8 81 372 0 0,-8-51-452 0 0,-1-14-123 0 0,-2-19-178 0 0,0 0 0 0 0,2 0 0 0 0,7 31 0 0 0,-6-39-268 0 0,-3-6-174 0 0,1-2-724 0 0,8 0-316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41 12295 0 0,'2'-2'563'0'0,"4"-7"-37"0"0,-4 6-482 0 0,0-1 1 0 0,1 1 0 0 0,-1 0-1 0 0,1 0 1 0 0,0 0-1 0 0,0 0 1 0 0,6-4 3444 0 0,-10 13-3336 0 0,1 1 1 0 0,-1-1-1 0 0,0 1 1 0 0,-1-1-1 0 0,0 1 1 0 0,0-1 0 0 0,-4 10-1 0 0,-27 43 583 0 0,9-16-258 0 0,-161 361 38 0 0,49 41-700 0 0,120-345-1922 0 0,16-97 943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5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8751 0 0,'0'0'4259'0'0,"2"1"-3606"0"0,0 0-537 0 0,0 0 0 0 0,0 1-1 0 0,0-2 1 0 0,1 1 0 0 0,-1 0 0 0 0,0 0-1 0 0,1-1 1 0 0,-1 1 0 0 0,0-1-1 0 0,1 0 1 0 0,-1 0 0 0 0,1 0-1 0 0,-1 0 1 0 0,0 0 0 0 0,1 0 0 0 0,2-1-1 0 0,44-11 1110 0 0,-37 8-945 0 0,167-57 1514 0 0,-24 7-485 0 0,-117 43-939 0 0,1 2 0 0 0,45-6 1 0 0,109 6 82 0 0,-65 15-3006 0 0,-99-4 1311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5527 0 0,'0'0'7776'0'0,"1"-2"-6708"0"0,3-2-702 0 0,0 0-1 0 0,0 1 0 0 0,0 0 1 0 0,1 0-1 0 0,-1 0 0 0 0,1 0 1 0 0,0 1-1 0 0,-1 0 0 0 0,10-3 1 0 0,53-13 1327 0 0,-42 13-1180 0 0,57-17 638 0 0,39-8 261 0 0,-96 25-1771 0 0,1 1 1 0 0,44-1-1 0 0,-63 5-67 0 0,1 1-2924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15807 0 0,'0'0'2235'0'0,"2"-1"-1668"0"0,23-8 292 0 0,0 1 0 0 0,1 1 0 0 0,40-5 0 0 0,83 1-3649 0 0,-128 9-2038 0 0,0-1-1400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136 134 5983 0 0,'-36'12'7171'0'0,"37"-12"-7090"0"0,0-1 0 0 0,0 1 0 0 0,0 0-1 0 0,0 0 1 0 0,0 0 0 0 0,0-1 0 0 0,0 1 0 0 0,0-1 0 0 0,0 1 0 0 0,0-1 0 0 0,2 0-1 0 0,2-2 119 0 0,54-20 1334 0 0,159-57 447 0 0,-187 71-1782 0 0,1 1 0 0 0,-1 2 0 0 0,1 1-1 0 0,1 1 1 0 0,34 1 0 0 0,-60 3-103 0 0,0 1 0 0 0,1-1 0 0 0,-1 1 0 0 0,0 1 0 0 0,0-1 0 0 0,8 4 0 0 0,-14-5-81 0 0,0 1 0 0 0,0-1 1 0 0,1 1-1 0 0,-1-1 0 0 0,0 1 1 0 0,0 0-1 0 0,0 0 1 0 0,0-1-1 0 0,0 1 0 0 0,0 0 1 0 0,-1 0-1 0 0,1 0 0 0 0,0 0 1 0 0,0 0-1 0 0,-1 0 1 0 0,1 0-1 0 0,0 2 0 0 0,0-1-14 0 0,-1-1 0 0 0,0 1 0 0 0,0-1 0 0 0,0 1 0 0 0,0-1-1 0 0,0 1 1 0 0,0-1 0 0 0,-1 1 0 0 0,1-1 0 0 0,0 1 0 0 0,-1-1-1 0 0,1 1 1 0 0,-1-1 0 0 0,0 0 0 0 0,1 1 0 0 0,-1-1 0 0 0,0 0-1 0 0,-1 3 1 0 0,-1 0 18 0 0,-1-1-1 0 0,1 1 0 0 0,-1 0 0 0 0,1-1 1 0 0,-1 0-1 0 0,0 0 0 0 0,0 0 1 0 0,0 0-1 0 0,-7 2 0 0 0,-7 4 16 0 0,-19 5-1 0 0,18-6 5 0 0,-302 113-320 0 0,289-111 67 0 0,15-5-104 0 0,-28 13 0 0 0,12-4-350 0 0,32-13 582 0 0,-1 1 6 0 0,-3 4 5 0 0,4-5 10 0 0,11 11 3 0 0,-8-10 82 0 0,1 0 0 0 0,0 0 0 0 0,0 0 0 0 0,1 0-1 0 0,-1-1 1 0 0,0 1 0 0 0,1-1 0 0 0,-1 0 0 0 0,0 0 0 0 0,7 1-1 0 0,38 2 299 0 0,-32-3-253 0 0,68 2 259 0 0,-39-2-282 0 0,76 11-1 0 0,-116-12-36 0 0,1 2 1 0 0,-1-1-1 0 0,1 1 0 0 0,-1-1 0 0 0,1 2 0 0 0,-1-1 0 0 0,0 0 0 0 0,0 1 1 0 0,0 0-1 0 0,-1 0 0 0 0,1 1 0 0 0,-1-1 0 0 0,1 1 0 0 0,-1 0 1 0 0,-1 0-1 0 0,1 0 0 0 0,0 1 0 0 0,5 9 0 0 0,-8-12 18 0 0,1 0-1 0 0,-1 1 0 0 0,0 0 1 0 0,0-1-1 0 0,0 1 0 0 0,0-1 1 0 0,0 1-1 0 0,-1 0 0 0 0,1 0 1 0 0,-1-1-1 0 0,0 1 0 0 0,0 0 1 0 0,0 0-1 0 0,0-1 0 0 0,0 1 1 0 0,0 0-1 0 0,-1 0 1 0 0,0-1-1 0 0,0 4 0 0 0,-1 0 179 0 0,1-3-124 0 0,-1 0 0 0 0,0 0 1 0 0,0 0-1 0 0,1 0 1 0 0,-2 0-1 0 0,1-1 1 0 0,0 1-1 0 0,0-1 1 0 0,-1 0-1 0 0,1 0 1 0 0,-1 1-1 0 0,0-2 1 0 0,0 1-1 0 0,-5 3 1 0 0,3-2 46 0 0,-12 6 64 0 0,0 0 0 0 0,0-1 0 0 0,-21 7 0 0 0,-58 14 171 0 0,55-18-215 0 0,-19 4 19 0 0,-80 9 0 0 0,128-23-148 0 0,0 0-1 0 0,1 0 0 0 0,-1-1 0 0 0,1-1 0 0 0,-1 0 1 0 0,-16-4-1 0 0,27 5-15 0 0,0 0 1 0 0,1-1 0 0 0,-1 1-1 0 0,0-1 1 0 0,1 1 0 0 0,-1 0-1 0 0,1-1 1 0 0,-1 1 0 0 0,1-1-1 0 0,-1 1 1 0 0,1-1-1 0 0,-1 0 1 0 0,1 1 0 0 0,-1-1-1 0 0,1 0 1 0 0,-1 1 0 0 0,1-1-1 0 0,0 0 1 0 0,0 1-1 0 0,-1-1 1 0 0,1 0 0 0 0,0 1-1 0 0,0-2 1 0 0,-1-16-152 0 0,3 14-15 0 0,-1 1 0 0 0,1 0-1 0 0,0 0 1 0 0,0-1 0 0 0,0 1 0 0 0,0 0 0 0 0,1 1-1 0 0,-1-1 1 0 0,1 0 0 0 0,0 1 0 0 0,-1-1 0 0 0,1 1-1 0 0,0 0 1 0 0,4-2 0 0 0,-5 3 62 0 0,24-17-1296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10 122 13039 0 0,'0'0'1186'0'0,"-2"0"-978"0"0,-5-2 3758 0 0,10 2-3342 0 0,121-15 1992 0 0,39-6-1593 0 0,106-32-168 0 0,-180 40-1622 0 0,95-2-1 0 0,-151 12-3012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1839 0 0,'1'2'134'0'0,"1"4"688"0"0,-1 1 0 0 0,0 0 0 0 0,0 0 1 0 0,-1-1-1 0 0,1 1 0 0 0,-1 0 0 0 0,-1 0 0 0 0,0-1 1 0 0,0 1-1 0 0,-1 7 0 0 0,-6 13 1379 0 0,-11 30 0 0 0,8-26-2273 0 0,-9 26 855 0 0,-11 34 539 0 0,27-77-946 0 0,0 1-1 0 0,1 0 1 0 0,1-1-1 0 0,0 20 1 0 0,2-30-433 0 0,0 0 1 0 0,1 0 0 0 0,-1 0-1 0 0,1 0 1 0 0,-1 0 0 0 0,1 0-1 0 0,1-1 1 0 0,-1 1-1 0 0,0 0 1 0 0,1-1 0 0 0,0 1-1 0 0,0-1 1 0 0,0 1-1 0 0,0-1 1 0 0,0 0 0 0 0,5 4-1 0 0,2 1-723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31 14279 0 0,'1'-1'212'0'0,"6"-5"151"0"0,1 1 0 0 0,-1 0-1 0 0,16-7 1 0 0,-21 11 330 0 0,11 1 2014 0 0,-4 11-1991 0 0,-8-8-668 0 0,0 0 0 0 0,0 1 1 0 0,0-1-1 0 0,0 0 0 0 0,0 1 1 0 0,-1-1-1 0 0,1 0 0 0 0,-1 1 1 0 0,0-1-1 0 0,0 1 0 0 0,-1-1 1 0 0,1 0-1 0 0,0 1 0 0 0,-1-1 1 0 0,-2 6-1 0 0,-2 6 51 0 0,0 0 0 0 0,-9 14 1 0 0,9-18-86 0 0,-82 152 184 0 0,45-105-380 0 0,28-40 49 0 0,-21 35 0 0 0,31-45 107 0 0,4-7 23 0 0,0 0 0 0 0,1-1 0 0 0,-1 1 0 0 0,0-1 0 0 0,1 1 0 0 0,-1 0 0 0 0,1-1 0 0 0,-1 1 0 0 0,1-1 0 0 0,-1 1 0 0 0,1-1 0 0 0,-1 1 0 0 0,1-1 0 0 0,-1 0 0 0 0,1 1 0 0 0,0-1 0 0 0,-1 0 0 0 0,2 1 0 0 0,-2-1 0 0 0,3 1 3 0 0,0 1 0 0 0,0-1 0 0 0,0 0 0 0 0,0-1 0 0 0,0 1 0 0 0,0 0 0 0 0,1-1 0 0 0,-1 0 0 0 0,0 0 0 0 0,5 0 0 0 0,34-5 0 0 0,-27 2 0 0 0,10-1-4 0 0,18-3-42 0 0,0 2-1 0 0,48 0 0 0 0,38 12-35 0 0,-76-2-6125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4:4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2615 0 0,'0'0'3394'0'0,"2"0"-2932"0"0,3 0-200 0 0,0 0 0 0 0,1 0 0 0 0,-1-1 0 0 0,1 0 0 0 0,-1 0 0 0 0,0 0 0 0 0,0-1 0 0 0,0 0 0 0 0,9-4 0 0 0,-5 2 99 0 0,0 1 0 0 0,0 0 0 0 0,12-3 0 0 0,25 1-304 0 0,54 0 0 0 0,15-2 21 0 0,-19-5-429 0 0,-19 2-425 0 0,81-1-1 0 0,-131 11 642 0 0,3 0 44 0 0,30 3 0 0 0,-38 1 89 0 0,0 1-1 0 0,-1 1 1 0 0,0 0 0 0 0,28 14 0 0 0,-19-8 2 0 0,-4-3 0 0 0,-19-6 0 0 0,-5-2 0 0 0,1 0 0 0 0,-1 0 0 0 0,0-1 0 0 0,1 1 0 0 0,-1-1 0 0 0,1 1 0 0 0,-1-1 0 0 0,1 0 0 0 0,-1 0 0 0 0,1 0 0 0 0,2 0 0 0 0,3 0 29 0 0,0 0-1 0 0,0 0 0 0 0,0 1 0 0 0,0 1 1 0 0,14 4-1 0 0,1 3 66 0 0,22 12 1 0 0,-38-17-94 0 0,-3-2-1 0 0,0 0-1 0 0,1 0 0 0 0,-1 0 1 0 0,0-1-1 0 0,5 1 0 0 0,37 2 21 0 0,-46-4-20 0 0,23 0 216 0 0,-1-1 0 0 0,33-6 1 0 0,-34 4-86 0 0,-1 1 0 0 0,1 0 0 0 0,27 2 1 0 0,-10 3-88 0 0,0-1 1 0 0,0-2-1 0 0,0-2 0 0 0,1-1 1 0 0,64-15-1 0 0,-27-1 328 0 0,115-12 0 0 0,-28 9-68 0 0,-47 5-304 0 0,31 5 0 0 0,6-1 0 0 0,-87 10 0 0 0,-30 2 0 0 0,-25 1-1 0 0,-1 1 0 0 0,20 3-1 0 0,-21-2-10 0 0,11 2-101 0 0,-16-1 92 0 0,-1 0-5 0 0,6 3-66 0 0,-1 0-1 0 0,0 0 0 0 0,0 1 0 0 0,9 9 0 0 0,-15-15 21 0 0,-1 1 12 0 0,5 4 38 0 0,-4-4 130 0 0,-2-2-69 0 0,0 1 1 0 0,0-1-1 0 0,1 1 1 0 0,-1-1-1 0 0,0 1 0 0 0,1-1 1 0 0,-1 1-1 0 0,0-1 1 0 0,1 1-1 0 0,-1-1 1 0 0,1 1-1 0 0,-1-1 1 0 0,1 0-1 0 0,-1 1 1 0 0,1-1-1 0 0,-1 0 1 0 0,1 1-1 0 0,-1-1 1 0 0,1 0-1 0 0,-1 1 1 0 0,1-1-1 0 0,0 0 0 0 0,15 5 330 0 0,-14-4-559 0 0,6 1 97 0 0,-4-1-30 0 0,1 0 1 0 0,0 0 0 0 0,-1 0 0 0 0,1-1 0 0 0,-1 1-1 0 0,1-1 1 0 0,0 0 0 0 0,-1 0 0 0 0,1-1 0 0 0,0 0 0 0 0,8-2-1 0 0,5-2 121 0 0,-16 4 22 0 0,-1 0 162 0 0,30-10 488 0 0,-24 10-676 0 0,-6 1-88 0 0,8 9-1468 0 0,-7-2 1355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10135 0 0,'0'0'3546'0'0,"1"2"-2637"0"0,-1 2-598 0 0,1 0 1 0 0,0 0-1 0 0,-1 0 1 0 0,0 0-1 0 0,0 0 1 0 0,0 0-1 0 0,0 0 1 0 0,-1-1-1 0 0,1 1 0 0 0,-1 0 1 0 0,0 0-1 0 0,-3 6 1 0 0,-2 7 301 0 0,-14 24 1 0 0,12-25-530 0 0,-126 208 1809 0 0,-5 10-1193 0 0,139-234-705 0 0,-7 15 101 0 0,0 0 0 0 0,-6 23-1 0 0,12-35-259 0 0,0 1 1 0 0,0-1-1 0 0,0 1 0 0 0,1-1 0 0 0,-1 1 0 0 0,1-1 0 0 0,0 1 0 0 0,0-1 0 0 0,0 1 0 0 0,1 0 1 0 0,-1-1-1 0 0,1 1 0 0 0,0-1 0 0 0,0 1 0 0 0,0-1 0 0 0,1 0 0 0 0,2 6 0 0 0,3 0-7048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13647 0 0,'0'0'1239'0'0,"1"3"-1022"0"0,21 39 1108 0 0,45 65 0 0 0,-49-84-666 0 0,0 0 0 0 0,1-2 0 0 0,1 0 0 0 0,26 21 1 0 0,-11-15-153 0 0,1-1 1 0 0,1-2-1 0 0,66 32 1 0 0,-38-26-163 0 0,133 67 363 0 0,-189-90-733 0 0,18 14 0 0 0,-24-18-7 0 0,-2-3-37 0 0,-1 0 1 0 0,1 1 0 0 0,-1-1-1 0 0,0 1 1 0 0,1-1-1 0 0,-1 1 1 0 0,0-1 0 0 0,1 0-1 0 0,-1 1 1 0 0,0-1-1 0 0,1 1 1 0 0,-1-1-1 0 0,0 1 1 0 0,0 0 0 0 0,1-1-1 0 0,-1 1 1 0 0,0-1-1 0 0,0 1 1 0 0,0-1 0 0 0,0 1-1 0 0,0 0 1 0 0,0-1-1 0 0,0 1 1 0 0,0-1 0 0 0,0 2-1 0 0,-4 6-1739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6447 0 0,'-2'0'298'0'0,"-6"3"32"0"0,1 0 0 0 0,-1 0 1 0 0,1 1-1 0 0,0 0 0 0 0,0 0 1 0 0,1 1-1 0 0,-1-1 0 0 0,1 2 1 0 0,0-1-1 0 0,0 1 0 0 0,1-1 1 0 0,-6 9-1 0 0,-8 12 3020 0 0,-28 51 0 0 0,5-7-3236 0 0,19-39 65 0 0,-1-2 0 0 0,-44 44 0 0 0,-64 42-373 0 0,86-75-263 0 0,44-38 293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44 142 13559 0 0,'-2'0'622'0'0,"-22"-5"204"0"0,13 5-802 0 0,11 0 64 0 0,0 0 0 0 0,0 0-1 0 0,0 0 1 0 0,-1 0-1 0 0,1 0 1 0 0,0 0 0 0 0,0 0-1 0 0,-1 0 1 0 0,1 0 0 0 0,0 0-1 0 0,0 0 1 0 0,-1 0-1 0 0,1 0 1 0 0,0 0 0 0 0,0 0-1 0 0,0 0 1 0 0,-1 0 0 0 0,1 1-1 0 0,0-1 1 0 0,0 0-1 0 0,0 0 1 0 0,-1 0 0 0 0,1 0-1 0 0,0 1 1 0 0,0-1 0 0 0,0 0-1 0 0,0 0 1 0 0,-1 0-1 0 0,1 0 1 0 0,0 1 0 0 0,0-1-1 0 0,0 0 1 0 0,0 0 0 0 0,0 1-1 0 0,8 3 610 0 0,19 0-517 0 0,10-4 544 0 0,0-2 0 0 0,0-2-1 0 0,53-12 1 0 0,-50 9-426 0 0,445-74 1584 0 0,-264 50-1861 0 0,-76 23-3839 0 0,-117 10 2332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14599 0 0,'0'0'1320'0'0,"2"1"-998"0"0,1 1-170 0 0,0 0 0 0 0,0 0 0 0 0,0 0 0 0 0,0-1 1 0 0,0 0-1 0 0,1 1 0 0 0,-1-1 0 0 0,0 0 1 0 0,1 0-1 0 0,-1-1 0 0 0,1 1 0 0 0,-1-1 0 0 0,7 0 1 0 0,5 0 584 0 0,30-6-1 0 0,-23 2-318 0 0,214-14 1718 0 0,-135 19-8330 0 0,-81 0-764 0 0</inkml:trace>
  <inkml:trace contextRef="#ctx0" brushRef="#br0" timeOffset="1">19 267 12895 0 0,'-1'-1'998'0'0,"-2"-1"-87"0"0,1 0 1 0 0,0 0-1 0 0,0-1 1 0 0,0 1 0 0 0,0-1-1 0 0,-2-3 1 0 0,4 6-872 0 0,0 0-1 0 0,0-1 1 0 0,0 1 0 0 0,1 0 0 0 0,-1 0 0 0 0,0 0 0 0 0,0-1 0 0 0,0 1 0 0 0,1 0-1 0 0,-1 0 1 0 0,0 0 0 0 0,1-1 0 0 0,-1 1 0 0 0,0 0 0 0 0,0 0 0 0 0,1 0 0 0 0,-1 0-1 0 0,0 0 1 0 0,1 0 0 0 0,-1 0 0 0 0,0 0 0 0 0,0 0 0 0 0,1 0 0 0 0,-1 0-1 0 0,0 0 1 0 0,1 0 0 0 0,-1 0 0 0 0,0 0 0 0 0,1 0 0 0 0,-1 0 0 0 0,0 0 0 0 0,0 0-1 0 0,1 0 1 0 0,-1 1 0 0 0,8-1 402 0 0,175 4-61 0 0,-35 0-577 0 0,-109-4-1236 0 0,70-11 1 0 0,-57 0-99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8287 0 0,'-2'0'639'0'0,"-13"-1"-538"0"0,-1 0 2226 0 0,-29-7 1 0 0,31 6 2055 0 0,14 2-4325 0 0,0 0 0 0 0,0 0 0 0 0,0 0 0 0 0,0 0 0 0 0,-2 1 1275 0 0,2-1-1275 0 0,0 0 0 0 0,0 0 0 0 0,0 0 0 0 0,0 0 0 0 0,0 0 0 0 0,0 0 0 0 0,0 0 0 0 0,0 0 0 0 0,0 0 0 0 0,0 1 0 0 0,0-1 0 0 0,0 0 0 0 0,0 0 0 0 0,0 0 0 0 0,0 0 0 0 0,0 0 0 0 0,0 0 0 0 0,0 0 0 0 0,0 1 695 0 0,0-1-695 0 0,2 1 77 0 0,-1 1 0 0 0,0-1-1 0 0,1 0 1 0 0,-1 0 0 0 0,1-1 0 0 0,-1 1-1 0 0,1 0 1 0 0,-1 0 0 0 0,1-1-1 0 0,2 2 1 0 0,7-1-13 0 0,1 1 1 0 0,-1-1-1 0 0,0-1 0 0 0,1 0 1 0 0,-1-1-1 0 0,22-4 0 0 0,2 1-6 0 0,14-2-13 0 0,-19 2-81 0 0,0 2 0 0 0,53 1-1 0 0,-78 2-21 0 0,0-1 0 0 0,0 1 0 0 0,0 1 0 0 0,0-1 0 0 0,8 4 0 0 0,-1 3 0 0 0,-11-7-3 0 0,-1 0 0 0 0,1 0 0 0 0,0 0 0 0 0,-1 0 0 0 0,1 0 0 0 0,0 0 0 0 0,-1 0 0 0 0,1 0 0 0 0,-1 0 0 0 0,0 0 0 0 0,1 0 0 0 0,-1 0 0 0 0,0 1 0 0 0,1-1 0 0 0,-1 0 0 0 0,0 0 0 0 0,0 0 0 0 0,0 0 0 0 0,0 1 0 0 0,0-1 0 0 0,-1 2 0 0 0,0-1-11 0 0,0 1-1 0 0,0-1 1 0 0,0 1-1 0 0,0-1 1 0 0,0 0-1 0 0,-1 1 0 0 0,1-1 1 0 0,-1 0-1 0 0,-2 3 1 0 0,-3 1-36 0 0,0 1 0 0 0,-1-1 0 0 0,0 0 0 0 0,-10 6 0 0 0,-5 1-36 0 0,0-1-1 0 0,-43 15 1 0 0,-53 11-85 0 0,85-29 126 0 0,-18 6-11 0 0,23-8 12 0 0,2 1 0 0 0,-1 1 0 0 0,-27 14 0 0 0,49-20 39 0 0,-12 10-54 0 0,18-13 47 0 0,0 0 0 0 0,0 0-1 0 0,-1 1 1 0 0,1-1 0 0 0,0 0-1 0 0,0 1 1 0 0,0-1 0 0 0,0 0-1 0 0,0 1 1 0 0,0-1 0 0 0,-1 1-1 0 0,1-1 1 0 0,0 0 0 0 0,0 1-1 0 0,0-1 1 0 0,0 0 0 0 0,0 1 0 0 0,0-1-1 0 0,0 0 1 0 0,0 1 0 0 0,1-1-1 0 0,-1 0 1 0 0,0 1 0 0 0,0-1-1 0 0,0 0 1 0 0,0 1 0 0 0,0-1-1 0 0,1 0 1 0 0,-1 1 0 0 0,0-1-1 0 0,0 0 1 0 0,0 1 0 0 0,1-1 0 0 0,-1 0-1 0 0,0 0 1 0 0,1 1 0 0 0,-1-1-1 0 0,0 0 1 0 0,0 0 0 0 0,1 0-1 0 0,-1 0 1 0 0,1 1 0 0 0,11 6-283 0 0,8 1-172 0 0,0-1-1 0 0,1 0 1 0 0,32 4-1 0 0,-28-6 93 0 0,49 16 0 0 0,-26-3 288 0 0,35 15-74 0 0,-71-27 312 0 0,1 0 0 0 0,-1 1 1 0 0,0 1-1 0 0,12 9 0 0 0,-22-16 91 0 0,-2 5 179 0 0,0-6-406 0 0,1 0 0 0 0,-1 0-1 0 0,0 0 1 0 0,0 1-1 0 0,0-1 1 0 0,0 0-1 0 0,0 1 1 0 0,0-1-1 0 0,1 0 1 0 0,-1 0-1 0 0,0 1 1 0 0,0-1-1 0 0,0 0 1 0 0,0 0-1 0 0,0 1 1 0 0,0-1-1 0 0,0 0 1 0 0,0 1-1 0 0,0-1 1 0 0,0 0-1 0 0,-1 0 1 0 0,1 1 0 0 0,0-1-1 0 0,0 0 1 0 0,0 0-1 0 0,0 1 1 0 0,0-1-1 0 0,0 0 1 0 0,0 0-1 0 0,-1 1 1 0 0,1-1-1 0 0,-3 4 74 0 0,0-1 0 0 0,0 1 0 0 0,0-1 0 0 0,-1 0 0 0 0,1 0 0 0 0,-1-1 0 0 0,1 1 0 0 0,-1-1 0 0 0,0 1 0 0 0,-7 1 0 0 0,-46 18 389 0 0,50-20-438 0 0,-155 36 390 0 0,78-20-319 0 0,-81 25-20 0 0,163-42-334 0 0,11-9-3179 0 0,5-2 2129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77 8287 0 0,'-8'1'137'0'0,"0"0"0"0"0,1 0 0 0 0,-1 1-1 0 0,0 0 1 0 0,1 0 0 0 0,-1 1 0 0 0,-8 4-1 0 0,-1 0 2545 0 0,-2 0 6543 0 0,20-6-8687 0 0,0 1-452 0 0,1 0 0 0 0,0 0 0 0 0,0 0 0 0 0,0 0 0 0 0,0-1 0 0 0,0 1-1 0 0,0-1 1 0 0,1 0 0 0 0,-1 1 0 0 0,0-1 0 0 0,1 0 0 0 0,-1 0 0 0 0,1-1 0 0 0,-1 1 0 0 0,4 0 0 0 0,7 1 187 0 0,23 2 0 0 0,-22-3-104 0 0,78 2 535 0 0,139-13 0 0 0,-187 6-604 0 0,150-16 101 0 0,-170 15-613 0 0,0 0 0 0 0,0-2 0 0 0,-1 0 0 0 0,0-2 1 0 0,42-22-1 0 0,-58 28-318 0 0,-1-1 1 0 0,0 0-1 0 0,0-1 0 0 0,10-9 1 0 0,-8-1-1156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0,'0'0'919'0'0,"2"2"-759"0"0,1 2 123 0 0,1 0 0 0 0,-1 1 0 0 0,0-1 1 0 0,0 1-1 0 0,-1 0 0 0 0,1 0 0 0 0,-1 0 0 0 0,0 0 0 0 0,-1 0 0 0 0,1 0 0 0 0,-1 1 1 0 0,1 9-1 0 0,0 10 2581 0 0,-1 39 1 0 0,-2-20-2308 0 0,9 57 1171 0 0,1 18-649 0 0,-10-102-1145 0 0,-5 29-1 0 0,3-29-1357 0 0,-1 28 0 0 0,4-31-274 0 0,-1-2-316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6911 0 0,'0'0'9036'0'0,"1"3"-8460"0"0,1 3-316 0 0,0 0-1 0 0,-1 0 0 0 0,0 0 1 0 0,0 1-1 0 0,0-1 0 0 0,-1 0 0 0 0,0 1 1 0 0,0-1-1 0 0,-2 11 0 0 0,0-7-11 0 0,-1 1-1 0 0,0-1 1 0 0,-1 1-1 0 0,1-1 0 0 0,-8 12 1 0 0,1-5-71 0 0,0 0 1 0 0,-2 0-1 0 0,0-1 1 0 0,-1-1-1 0 0,-28 27 1 0 0,32-34-160 0 0,-17 17 48 0 0,-2-1 0 0 0,0-2 0 0 0,-42 25 1 0 0,41-30 26 0 0,43-12 13 0 0,0-4-95 0 0,1 0-1 0 0,-1-1 0 0 0,0-1 0 0 0,1 0 0 0 0,-1-1 1 0 0,26-7-1 0 0,5 0 4 0 0,82-6 42 0 0,-35 5-59 0 0,-74 8-115 0 0,23-6 0 0 0,-17-1-6232 0 0,-15 5-408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15575 0 0,'0'0'1410'0'0,"2"0"-1092"0"0,3 1-86 0 0,0 1 0 0 0,0-1 0 0 0,-1 1-1 0 0,1 0 1 0 0,0 0 0 0 0,-1 1 0 0 0,9 5-1 0 0,-11-7-160 0 0,0 1-1 0 0,-1 0 0 0 0,1-1 0 0 0,-1 1 0 0 0,1 0 0 0 0,-1 0 0 0 0,0 0 1 0 0,0 0-1 0 0,0 0 0 0 0,0 0 0 0 0,0 0 0 0 0,0 0 0 0 0,-1 0 0 0 0,1 0 1 0 0,-1 1-1 0 0,1-1 0 0 0,-1 0 0 0 0,0 0 0 0 0,0 1 0 0 0,0-1 0 0 0,0 3 1 0 0,-1 6 66 0 0,-1 0 1 0 0,0-1 0 0 0,-1 1 0 0 0,0-1 0 0 0,-1 0-1 0 0,-5 12 1 0 0,-36 59 255 0 0,12-23-264 0 0,-114 247 811 0 0,136-280-830 0 0,0 2-1 0 0,1-1 1 0 0,-6 34 0 0 0,13-50-89 0 0,1 1 1 0 0,1 0 0 0 0,0-1-1 0 0,0 1 1 0 0,1 0 0 0 0,0 0-1 0 0,1 0 1 0 0,1-1 0 0 0,-1 1-1 0 0,2-1 1 0 0,4 16 0 0 0,-6-23-114 0 0,0-1 1 0 0,0 1-1 0 0,1-1 1 0 0,-1 1-1 0 0,0-1 1 0 0,1 0-1 0 0,0 0 1 0 0,-1 0-1 0 0,1 0 1 0 0,0 0-1 0 0,0 0 1 0 0,0-1-1 0 0,0 1 1 0 0,0 0-1 0 0,4 1 1 0 0,8 2-768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4:5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1375 0 0,'0'0'2536'0'0,"-3"12"-1192"0"0,2 0 0 0 0,-1-1-1280 0 0,1-1-264 0 0,-1 2-2568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11 8287 0 0,'0'0'382'0'0,"1"-2"-8"0"0,6-7 6261 0 0,-10 10-6547 0 0,1 0 0 0 0,-1 0 0 0 0,1-1 0 0 0,-1 2 0 0 0,1-1 0 0 0,0 0 0 0 0,0 0 0 0 0,-1 1 1 0 0,-1 1-1 0 0,-4 3 72 0 0,-62 35 296 0 0,3 3 0 0 0,-97 82 0 0 0,161-124-456 0 0,-22 20 86 0 0,1 0-1 0 0,-41 50 0 0 0,58-64-63 0 0,2 1 0 0 0,-1 0 0 0 0,1 0 0 0 0,1 0-1 0 0,-1 0 1 0 0,2 1 0 0 0,-1-1 0 0 0,1 1 0 0 0,1 0-1 0 0,0 0 1 0 0,0 1 0 0 0,1-1 0 0 0,0 18 0 0 0,1-17 3 0 0,1-1 1 0 0,1 0-1 0 0,0 0 1 0 0,0 0-1 0 0,1 0 1 0 0,0 0-1 0 0,1 0 1 0 0,0-1 0 0 0,0 1-1 0 0,1-1 1 0 0,0 0-1 0 0,1 0 1 0 0,0-1-1 0 0,1 0 1 0 0,-1 0-1 0 0,1 0 1 0 0,10 7 0 0 0,-13-12-93 0 0,0 0 1 0 0,0-1 0 0 0,0 1-1 0 0,1-1 1 0 0,-1 0 0 0 0,1 0-1 0 0,-1-1 1 0 0,1 1 0 0 0,0-1-1 0 0,-1 0 1 0 0,7 0 0 0 0,0 0-608 0 0,0-1 1 0 0,0 0 0 0 0,20-3-1 0 0,-14 1-5002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25 9671 0 0,'12'-6'218'0'0,"-5"2"-11"0"0,0 1 0 0 0,1 0-1 0 0,-1 1 1 0 0,15-4 6539 0 0,-36 19-6280 0 0,5-4-372 0 0,-15 9 130 0 0,-47 25-1 0 0,1-2-111 0 0,10-2-102 0 0,31-22-10 0 0,2 1 0 0 0,0 2 0 0 0,-31 28 0 0 0,52-41-2 0 0,0 0 0 0 0,0 1 0 0 0,1-1 0 0 0,-1 1 0 0 0,2 0-1 0 0,-1 1 1 0 0,1-1 0 0 0,1 1 0 0 0,-1 0 0 0 0,1-1 0 0 0,1 1 0 0 0,0 1-1 0 0,0-1 1 0 0,-1 17 0 0 0,3-4-3 0 0,1 0 0 0 0,0 0-1 0 0,2 0 1 0 0,0 0 0 0 0,8 25-1 0 0,-5-26 6 0 0,-3-17 0 0 0,-2 0 0 0 0,1 0 0 0 0,0-1 0 0 0,0 1 0 0 0,1-1 0 0 0,3 6 0 0 0,9 1 0 0 0,-9-7 0 0 0,-1-1 68 0 0,0 0 1 0 0,0-1-1 0 0,0 1 0 0 0,0-1 0 0 0,0 0 1 0 0,1 0-1 0 0,-1-1 0 0 0,0 0 0 0 0,0 1 0 0 0,0-2 1 0 0,1 1-1 0 0,-1-1 0 0 0,9-2 0 0 0,8-2 666 0 0,41-17-1 0 0,-35 11-475 0 0,42-13 130 0 0,118-48 52 0 0,-182 69-438 0 0,12-5 23 0 0,-1-1-1 0 0,26-17 1 0 0,-33 17-40 0 0,-5 1-65 0 0,-5 7 71 0 0,0 1 0 0 0,0-1-1 0 0,-1 0 1 0 0,1 1 0 0 0,0-1-1 0 0,0 1 1 0 0,-1-1-1 0 0,1 0 1 0 0,0 1 0 0 0,-1-1-1 0 0,1 1 1 0 0,0-1-1 0 0,-1 1 1 0 0,1-1 0 0 0,-1 1-1 0 0,1 0 1 0 0,-1-1-1 0 0,1 1 1 0 0,-1-1 0 0 0,0 1-1 0 0,0-1-10 0 0,-3-1 2 0 0,0-1-1 0 0,-1 1 0 0 0,1 0 1 0 0,-1 0-1 0 0,0 0 1 0 0,1 1-1 0 0,-1 0 0 0 0,0 0 1 0 0,-8-1-1 0 0,-9-3 10 0 0,-6-2-30 0 0,0 2 0 0 0,-56-5 0 0 0,81 10 34 0 0,0-1-1 0 0,-1 2 0 0 0,1-1 1 0 0,0 0-1 0 0,0 0 0 0 0,-1 1 1 0 0,1 0-1 0 0,0 0 0 0 0,0 0 1 0 0,0 0-1 0 0,0 0 0 0 0,0 1 1 0 0,0-1-1 0 0,0 1 0 0 0,0 0 1 0 0,-2 2-1 0 0,1 0-3 0 0,1-1 1 0 0,0 1-1 0 0,0 0 0 0 0,0 0 1 0 0,1 0-1 0 0,-1 0 0 0 0,1 0 0 0 0,0 1 1 0 0,0-1-1 0 0,-1 7 0 0 0,-2 5-129 0 0,-1-1 0 0 0,0 0-1 0 0,0 0 1 0 0,-2 0 0 0 0,0-1-1 0 0,-18 24 1 0 0,25-36-22 0 0,15 3-893 0 0,18 0-1060 0 0,-15-4 863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 5063 0 0,'-15'-4'585'0'0,"0"0"-1"0"0,-1 2 1 0 0,-22-2-1 0 0,33 3 6 0 0,-1 1-1 0 0,1 1 1 0 0,0-1-1 0 0,0 1 1 0 0,0-1 0 0 0,0 1-1 0 0,0 1 1 0 0,0-1-1 0 0,0 1 1 0 0,0 0-1 0 0,0 0 1 0 0,1 0-1 0 0,-1 1 1 0 0,-4 3 0 0 0,9-5-538 0 0,-1 0 1 0 0,0 0 0 0 0,0-1-1 0 0,1 1 1 0 0,-1 0-1 0 0,1 1 1 0 0,-1-1 0 0 0,1 0-1 0 0,-1 0 1 0 0,1 0 0 0 0,0 0-1 0 0,0 0 1 0 0,-1 0 0 0 0,1 0-1 0 0,0 1 1 0 0,0-1 0 0 0,0 0-1 0 0,0 1 1 0 0,3 20 173 0 0,0-13-134 0 0,0-1-1 0 0,0 1 1 0 0,1-1 0 0 0,0 0-1 0 0,7 10 1 0 0,29 38 337 0 0,-24-34-285 0 0,28 34 123 0 0,2-1 1 0 0,2-3-1 0 0,91 77 0 0 0,-119-113-180 0 0,-1 1-1 0 0,0 1 1 0 0,-2 1-1 0 0,17 21 1 0 0,-28-32-49 0 0,-1 0 1 0 0,-1 0 0 0 0,1 0 0 0 0,-1 0 0 0 0,-1 0 0 0 0,1 1 0 0 0,-1 0 0 0 0,-1 0 0 0 0,0 0 0 0 0,0 0 0 0 0,-1 0-1 0 0,0 0 1 0 0,0 0 0 0 0,-2 17 0 0 0,-1-15-20 0 0,0-1-1 0 0,0 0 0 0 0,-1 0 1 0 0,-1 0-1 0 0,1 0 0 0 0,-2-1 1 0 0,1 1-1 0 0,-1-1 0 0 0,-1 0 1 0 0,0 0-1 0 0,0-1 0 0 0,0 0 1 0 0,-1 0-1 0 0,0 0 0 0 0,-13 9 1 0 0,-11 7 36 0 0,-1-1 0 0 0,-63 34-1 0 0,52-33 11 0 0,17-8-195 0 0,-37 20 236 0 0,53-31-1166 0 0,0 0 1 0 0,-12 2-1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0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5527 0 0,'0'0'12163'0'0,"2"-1"-11072"0"0,28-9 158 0 0,0 0 1 0 0,0 2 0 0 0,35-4-1 0 0,97-2-253 0 0,-152 13-1047 0 0,-1 1-1 0 0,1 0 0 0 0,-1 1 1 0 0,1 0-1 0 0,-1 0 1 0 0,0 1-1 0 0,1 0 1 0 0,12 6-1 0 0,-20-7-383 0 0,-1 9-2459 0 0,-1-9 2622 0 0,0 1-1 0 0,0 0 0 0 0,1-1 0 0 0,-2 1 0 0 0,1 0 0 0 0,0-1 0 0 0,0 1 1 0 0,0 0-1 0 0,-2 2 0 0 0,-4 10-1838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10591 0 0,'-20'9'655'0'0,"-31"18"1"0"0,11-6 340 0 0,28-15-598 0 0,2-2 105 0 0,1 1-1 0 0,0 0 0 0 0,0 1 0 0 0,-16 12 2560 0 0,27-18-2375 0 0,11 2-217 0 0,0-2 1 0 0,0 1 0 0 0,-1-2-1 0 0,1 0 1 0 0,15-3 0 0 0,-10 2-275 0 0,58-9-407 0 0,79-23 1 0 0,-146 32-1002 0 0,0-1 0 0 0,13-7 1 0 0,-5 3-5488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379 145 919 0 0,'24'-2'20522'0'0,"-18"0"-18230"0"0,0-1-4602 0 0,29-17 3055 0 0,1 1 0 0 0,42-16 0 0 0,81-20-852 0 0,-124 47 107 0 0,-35 8-1 0 0,1 0 0 0 0,0 0 0 0 0,-1 0 1 0 0,1 0-1 0 0,0 0 0 0 0,-1 0 0 0 0,1 0 0 0 0,0 0 0 0 0,0 0 0 0 0,-1 0 0 0 0,1 0 0 0 0,0 0 1 0 0,-1 0-1 0 0,2 1 0 0 0,-1 0-5 0 0,0 1 1 0 0,0-1 0 0 0,0 0-1 0 0,0 0 1 0 0,0 1 0 0 0,-1-1-1 0 0,1 1 1 0 0,0-1 0 0 0,-1 1-1 0 0,0-1 1 0 0,1 1 0 0 0,-1-1-1 0 0,0 1 1 0 0,1-1 0 0 0,-1 1-1 0 0,0 0 1 0 0,0-1-1 0 0,0 1 1 0 0,-1-1 0 0 0,1 1-1 0 0,0-1 1 0 0,0 1 0 0 0,-1-1-1 0 0,-1 4 1 0 0,0 4-31 0 0,-1 0-1 0 0,-8 15 1 0 0,1-5 25 0 0,-2 0 0 0 0,0 0 1 0 0,-1-1-1 0 0,-1-1 0 0 0,-24 23 0 0 0,-88 69-94 0 0,26-24-406 0 0,63-55-19 0 0,-50 34 1 0 0,-16 12-363 0 0,70-48 476 0 0,-2-2 0 0 0,0-2 0 0 0,-60 32 0 0 0,87-51 431 0 0,11-6 51 0 0,0 0 1 0 0,0 0-1 0 0,0 0 1 0 0,1 1-1 0 0,-1 0 0 0 0,4-1 1 0 0,8 0 85 0 0,79-20 712 0 0,-23 5-237 0 0,-52 12-453 0 0,307-72 3028 0 0,-284 63-4866 0 0,-28 7 693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133 140 12783 0 0,'-17'5'425'0'0,"1"0"0"0"0,-22 11-1 0 0,31-12-213 0 0,0-1-1 0 0,0 1 0 0 0,0 1 0 0 0,1-1 1 0 0,0 1-1 0 0,0 0 0 0 0,-7 8 0 0 0,13-13-156 0 0,0 1 1 0 0,-1-1-1 0 0,1 0 0 0 0,0 1 0 0 0,0-1 0 0 0,0 0 0 0 0,-1 1 0 0 0,1-1 0 0 0,0 1 1 0 0,0-1-1 0 0,0 0 0 0 0,0 1 0 0 0,0-1 0 0 0,0 1 0 0 0,0-1 0 0 0,0 1 1 0 0,0-1-1 0 0,0 0 0 0 0,0 1 0 0 0,0-1 0 0 0,0 1 0 0 0,0-1 0 0 0,0 0 1 0 0,1 1-1 0 0,-1-1 0 0 0,0 1 0 0 0,0-1 0 0 0,0 0 0 0 0,1 1 0 0 0,-1-1 0 0 0,0 0 1 0 0,0 1-1 0 0,1-1 0 0 0,-1 0 0 0 0,0 0 0 0 0,1 1 0 0 0,-1-1 0 0 0,0 0 1 0 0,1 0-1 0 0,-1 1 0 0 0,0-1 0 0 0,1 0 0 0 0,-1 0 0 0 0,0 0 0 0 0,1 0 1 0 0,0 1-1 0 0,19 5 633 0 0,-20-6-668 0 0,11 2 271 0 0,0 0-1 0 0,0-1 1 0 0,0-1 0 0 0,0 0 0 0 0,0 0-1 0 0,0-1 1 0 0,17-4 0 0 0,76-25 987 0 0,-50 13-826 0 0,251-83 1648 0 0,-130 39-1172 0 0,-161 56-803 0 0,0 0 0 0 0,1 2 0 0 0,-1 0 1 0 0,1 0-1 0 0,-1 2 0 0 0,29-1 0 0 0,-38 14-245 0 0,-5-9 113 0 0,1-1 1 0 0,-1 1-1 0 0,0-1 0 0 0,0 1 1 0 0,0-1-1 0 0,0 1 1 0 0,0-1-1 0 0,0 0 0 0 0,-1 1 1 0 0,1-1-1 0 0,-1 1 0 0 0,0-1 1 0 0,0 0-1 0 0,1 1 1 0 0,-2-1-1 0 0,1 0 0 0 0,-2 4 1 0 0,-4 3-59 0 0,1 0-1 0 0,-15 13 1 0 0,6-5-24 0 0,-145 157-31 0 0,18 2-52 0 0,-20 23 146 0 0,134-170 27 0 0,-30 37 0 0 0,52-58 0 0 0,0 1 0 0 0,1-1 0 0 0,0 1 0 0 0,0 0 0 0 0,1 0 0 0 0,-5 14 0 0 0,8-21-39 0 0,1 0 0 0 0,-1 0-1 0 0,1 0 1 0 0,0 1 0 0 0,-1-1 0 0 0,1 0-1 0 0,0 0 1 0 0,0 0 0 0 0,1 0 0 0 0,-1 0-1 0 0,0 0 1 0 0,1 0 0 0 0,-1 0 0 0 0,1 0 0 0 0,0 0-1 0 0,-1 0 1 0 0,1 0 0 0 0,0 0 0 0 0,0-1-1 0 0,0 1 1 0 0,1 0 0 0 0,-1-1 0 0 0,0 1-1 0 0,1 0 1 0 0,-1-1 0 0 0,1 0 0 0 0,-1 1-1 0 0,1-1 1 0 0,0 0 0 0 0,-1 0 0 0 0,1 0 0 0 0,0 0-1 0 0,0 0 1 0 0,2 1 0 0 0,15 7-724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5527 0 0,'0'0'3431'0'0,"-13"1"-1806"0"0,-4 4-368 0 0,0 1 0 0 0,0 1 0 0 0,1 0 0 0 0,-29 19 1 0 0,-15 6-340 0 0,33-18-760 0 0,2 0 0 0 0,-41 31-1 0 0,-41 44-82 0 0,75-62-67 0 0,16-13-12 0 0,0-1 8 0 0,-18 19 1 0 0,30-27-11 0 0,0 0-1 0 0,0 0 1 0 0,1 0-1 0 0,0 0 1 0 0,-1 0-1 0 0,2 1 1 0 0,-1 0-1 0 0,-3 9 1 0 0,6-13-7 0 0,-1 0 1 0 0,1-1-1 0 0,0 1 0 0 0,0 0 1 0 0,-1-1-1 0 0,1 1 1 0 0,0 0-1 0 0,0 0 0 0 0,1-1 1 0 0,-1 1-1 0 0,0 0 1 0 0,0-1-1 0 0,1 1 0 0 0,-1 0 1 0 0,1-1-1 0 0,0 1 0 0 0,-1-1 1 0 0,1 1-1 0 0,1 1 1 0 0,0 0-15 0 0,0-1 0 0 0,0 0 0 0 0,1 0 0 0 0,-1 0 0 0 0,0 0 0 0 0,1 0 0 0 0,-1-1 0 0 0,1 1 0 0 0,-1-1 0 0 0,5 2 0 0 0,5 1-77 0 0,0 0 1 0 0,0-1-1 0 0,0-1 1 0 0,14 2-1 0 0,9-1-79 0 0,36-3-1 0 0,-49-1 218 0 0,-1 1 1 0 0,0 1 0 0 0,0 1-1 0 0,1 1 1 0 0,31 8-1 0 0,-52-11 4 0 0,0 0-1 0 0,1 1 1 0 0,-1-1 0 0 0,1 1-1 0 0,-1 0 1 0 0,0-1 0 0 0,1 1-1 0 0,-1 0 1 0 0,0 0-1 0 0,0 0 1 0 0,0 0 0 0 0,0 0-1 0 0,0 0 1 0 0,0 0-1 0 0,0 0 1 0 0,0 1 0 0 0,0-1-1 0 0,0 0 1 0 0,-1 0-1 0 0,1 1 1 0 0,0-1 0 0 0,-1 0-1 0 0,1 1 1 0 0,-1-1 0 0 0,0 1-1 0 0,1-1 1 0 0,-1 1-1 0 0,0-1 1 0 0,0 1 0 0 0,0-1-1 0 0,0 1 1 0 0,0-1-1 0 0,0 1 1 0 0,0-1 0 0 0,-1 1-1 0 0,1-1 1 0 0,-1 0 0 0 0,1 1-1 0 0,-1-1 1 0 0,0 3-1 0 0,-1 0 13 0 0,-1 1 0 0 0,1 0 0 0 0,-1-1-1 0 0,0 1 1 0 0,0-1 0 0 0,0 0 0 0 0,0 0 0 0 0,-1 0-1 0 0,-7 6 1 0 0,-19 12 147 0 0,-2-2-1 0 0,0-1 1 0 0,0-1-1 0 0,-2-2 0 0 0,-37 13 1 0 0,24-14-134 0 0,-1-2-1 0 0,-63 10 1 0 0,82-19-124 0 0,0-2 0 0 0,0 0 0 0 0,0-2 0 0 0,0-2 0 0 0,-37-6 1 0 0,63 8-26 0 0,0 0 0 0 0,1-1 0 0 0,-1 1 1 0 0,1-1-1 0 0,-1 0 0 0 0,1 0 0 0 0,0 0 1 0 0,-1 0-1 0 0,1 0 0 0 0,0 0 0 0 0,0-1 1 0 0,-3-1-1 0 0,6-16-1335 0 0,0 16 1255 0 0,0 1 1 0 0,1 0-1 0 0,-1 0 1 0 0,1 0-1 0 0,0 0 1 0 0,0 0 0 0 0,0 0-1 0 0,0 1 1 0 0,0-1-1 0 0,3-2 1 0 0,27-13-1207 0 0,-16 9 722 0 0,0-1 10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 5695 0 0,'0'0'264'0'0,"-1"1"-8"0"0,-17 10-152 0 0,10-7 730 0 0,0 1 2262 0 0,8-5-3031 0 0,0 1 1 0 0,0-1 0 0 0,1 0 0 0 0,-1 0-1 0 0,0 1 1 0 0,0-1 0 0 0,1 0 0 0 0,-1 0-1 0 0,0 0 1 0 0,0 0 0 0 0,1 1 0 0 0,-1-1-1 0 0,0 0 1 0 0,0 0 0 0 0,1 0 0 0 0,-1 0-1 0 0,0 0 1 0 0,0 0 0 0 0,1 0 0 0 0,-1 0-1 0 0,0 0 1 0 0,1 0 0 0 0,-1 0 0 0 0,0 0-1 0 0,1 0 1 0 0,-1 0 0 0 0,0 0 0 0 0,0 0-1 0 0,1 0 1 0 0,-1 0 0 0 0,1 0 0 0 0,7-1 164 0 0,-1 0 1 0 0,1 0-1 0 0,0-1 0 0 0,-1 1 1 0 0,1-2-1 0 0,-1 1 1 0 0,10-6-1 0 0,8-1 188 0 0,-7 3-18 0 0,0 2 0 0 0,0 0 0 0 0,0 2 0 0 0,1 0 0 0 0,28 0 0 0 0,-47 2-374 0 0,1 0-1 0 0,-1 0 1 0 0,1 0 0 0 0,0 0 0 0 0,-1 1 0 0 0,1-1-1 0 0,-1 0 1 0 0,1 0 0 0 0,-1 0 0 0 0,1 1 0 0 0,-1-1-1 0 0,1 0 1 0 0,-1 1 0 0 0,1-1 0 0 0,-1 0-1 0 0,1 1 1 0 0,-1-1 0 0 0,1 1 0 0 0,-1-1 0 0 0,0 1-1 0 0,1-1 1 0 0,-1 1 0 0 0,0-1 0 0 0,1 1 0 0 0,-1-1-1 0 0,0 1 1 0 0,0-1 0 0 0,1 1 0 0 0,-1-1-1 0 0,0 1 1 0 0,0 0 0 0 0,0-1 0 0 0,0 1 0 0 0,0-1-1 0 0,0 1 1 0 0,0-1 0 0 0,0 2 0 0 0,-4 21 155 0 0,2-18-164 0 0,0-1 0 0 0,0 1-1 0 0,-1-1 1 0 0,0 1 0 0 0,1-1 0 0 0,-2 0-1 0 0,1 0 1 0 0,0-1 0 0 0,-1 1 0 0 0,-7 5-1 0 0,-5 4 55 0 0,-24 13-1 0 0,32-21-56 0 0,-44 29 50 0 0,52-34-62 0 0,-1 0 0 0 0,1 1 0 0 0,0-1 0 0 0,0 0 0 0 0,-1 0 1 0 0,1 0-1 0 0,0 1 0 0 0,0-1 0 0 0,0 0 0 0 0,-1 0 0 0 0,1 1 0 0 0,0-1 0 0 0,0 0 1 0 0,0 0-1 0 0,0 1 0 0 0,0-1 0 0 0,0 0 0 0 0,-1 1 0 0 0,1-1 0 0 0,0 0 0 0 0,0 1 1 0 0,0-1-1 0 0,0 0 0 0 0,0 0 0 0 0,0 1 0 0 0,0-1 0 0 0,0 0 0 0 0,0 1 0 0 0,0-1 1 0 0,1 0-1 0 0,-1 1 0 0 0,0-1 0 0 0,0 0 0 0 0,0 0 0 0 0,0 1 0 0 0,0-1 0 0 0,0 0 0 0 0,1 1 1 0 0,-1-1-1 0 0,0 0 0 0 0,0 0 0 0 0,0 0 0 0 0,1 1 0 0 0,-1-1 0 0 0,0 0 0 0 0,0 0 1 0 0,1 0-1 0 0,-1 1 0 0 0,0-1 0 0 0,1 0 0 0 0,-1 0 0 0 0,0 0 0 0 0,0 0 0 0 0,1 0 1 0 0,-1 0-1 0 0,0 0 0 0 0,1 0 0 0 0,-1 0 0 0 0,0 0 0 0 0,1 0 0 0 0,4 2 71 0 0,1 0 1 0 0,0-1-1 0 0,-1 0 0 0 0,1 0 0 0 0,0 0 0 0 0,0-1 0 0 0,9 0 0 0 0,5 0 354 0 0,56-3-1085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11311 0 0,'0'0'1031'0'0,"2"-1"-850"0"0,16-11-47 0 0,-17 11 1235 0 0,2 2-1176 0 0,0 1 0 0 0,0-1-1 0 0,0 0 1 0 0,0 1 0 0 0,-1 0 0 0 0,1 0 0 0 0,0 0-1 0 0,-1 0 1 0 0,0 0 0 0 0,1 0 0 0 0,-1 0 0 0 0,0 1-1 0 0,0-1 1 0 0,-1 1 0 0 0,1-1 0 0 0,0 1 0 0 0,-1 0 0 0 0,1 0-1 0 0,-1 0 1 0 0,0 0 0 0 0,0 0 0 0 0,1 4 0 0 0,4 26 670 0 0,-1-1-563 0 0,2 0 0 0 0,20 60 1 0 0,-19-71-3227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4:5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1375 0 0,'0'0'66'0'0,"-1"1"-8"0"0,-5 7-432 0 0,4-6 880 0 0,0-1-1 0 0,1 1 1 0 0,-1 0 0 0 0,1 0-1 0 0,-1 0 1 0 0,1 0-1 0 0,0 1 1 0 0,0-1 0 0 0,0 0-1 0 0,0 0 1 0 0,0 1 0 0 0,1-1-1 0 0,-1 0 1 0 0,1 1-1 0 0,-1-1 1 0 0,1 4 0 0 0,0-4-356 0 0,1-1-78 0 0,-1 2-46 0 0,15 11 156 0 0,-4-7-128 0 0,-8-5-74 0 0,0-1 1 0 0,0 1-1 0 0,0-1 0 0 0,0 0 1 0 0,0 0-1 0 0,0 0 1 0 0,0 0-1 0 0,0 0 1 0 0,0-1-1 0 0,0 1 1 0 0,5-1-1 0 0,-2 0-23 0 0,1 1-48 0 0,-5-1-6 0 0,1 0 0 0 0,-1 0 0 0 0,1 0 0 0 0,-1 1 0 0 0,1-1 0 0 0,-1 1 0 0 0,1-1 0 0 0,-1 1 0 0 0,0 0 1 0 0,1 0-1 0 0,-1 0 0 0 0,0 0 0 0 0,0 0 0 0 0,0 1 0 0 0,0-1 0 0 0,0 1 0 0 0,0-1 0 0 0,0 1 0 0 0,0 0 0 0 0,-1-1 0 0 0,4 5 0 0 0,0 2-548 0 0,-1-1-1 0 0,0 1 0 0 0,7 16 0 0 0,-7-13-114 0 0,1 0 0 0 0,7 12-1 0 0,-6-13 409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10135 0 0,'0'0'778'0'0,"1"-2"-506"0"0,3-6 5401 0 0,-5 10-5112 0 0,-109 260 3600 0 0,15-37-3840 0 0,79-183-319 0 0,-1-1 1 0 0,-3-2-1 0 0,-35 57 1 0 0,40-76-93 0 0,7-9-104 0 0,-1 1 1 0 0,2 0 0 0 0,-12 23-1 0 0,18-33-204 0 0,2-1-160 0 0,-1 0 458 0 0,1 0 1 0 0,0 0 0 0 0,0 0 0 0 0,0 0-1 0 0,0-1 1 0 0,-1 1 0 0 0,1 0 0 0 0,0 0-1 0 0,0-1 1 0 0,1 1 0 0 0,-1-1 0 0 0,0 1-1 0 0,0-1 1 0 0,0 1 0 0 0,0-1 0 0 0,0 0-1 0 0,1 1 1 0 0,-1-1 0 0 0,0 0 0 0 0,0 0-1 0 0,0 0 1 0 0,1 0 0 0 0,-1 0 0 0 0,0 0-1 0 0,2-1 1 0 0,3 1-686 0 0,-1-1 1 0 0,1-1-1 0 0,9-2 0 0 0,4-4-4627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62 8751 0 0,'-2'1'180'0'0,"-17"3"1593"0"0,-39 14 7026 0 0,75-19-8212 0 0,0 0-1 0 0,-1-1 1 0 0,30-8 0 0 0,46-19 370 0 0,-66 20-878 0 0,-1 1-1 0 0,1 0 0 0 0,1 2 1 0 0,41-4-1 0 0,-44 12-1604 0 0,-22-1 572 0 0,1 3-788 0 0,-3-4 1656 0 0,0 0-1 0 0,1 0 1 0 0,-1 0 0 0 0,0 0 0 0 0,0 0-1 0 0,1 0 1 0 0,-1 1 0 0 0,0-1 0 0 0,0 0-1 0 0,1 0 1 0 0,-1 0 0 0 0,0 0-1 0 0,0 1 1 0 0,0-1 0 0 0,0 0 0 0 0,1 0-1 0 0,-1 1 1 0 0,0-1 0 0 0,0 0 0 0 0,0 0-1 0 0,0 1 1 0 0,0-1 0 0 0,0 0-1 0 0,0 0 1 0 0,0 1 0 0 0,0-1 0 0 0,0 0-1 0 0,0 1 1 0 0,0-1 0 0 0,0 0-1 0 0,0 0 1 0 0,0 1 0 0 0,0 11-1830 0 0,-3 2-11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 5983 0 0,'-14'2'492'0'0,"-29"16"10090"0"0,48-14-6921 0 0,0-1-4678 0 0,4-1 1288 0 0,0 0 1 0 0,-1-1 0 0 0,1 0 0 0 0,0 0-1 0 0,0-1 1 0 0,-1 0 0 0 0,1 0 0 0 0,11-3 0 0 0,-4 2 17 0 0,152-23 1589 0 0,-30 3-2643 0 0,-45 15-6254 0 0,-75 6-104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45 10591 0 0,'3'-4'345'0'0,"0"-1"0"0"0,1 1-1 0 0,-1 0 1 0 0,1 1-1 0 0,0-1 1 0 0,0 1 0 0 0,0-1-1 0 0,1 1 1 0 0,-1 1-1 0 0,9-5 1 0 0,-13 7-226 0 0,0 0 0 0 0,1-1-1 0 0,-1 1 1 0 0,1 0 0 0 0,-1 0 0 0 0,1 0 0 0 0,-1 0 0 0 0,1-1-1 0 0,-1 1 1 0 0,0 0 0 0 0,1 0 0 0 0,-1 0 0 0 0,1 0-1 0 0,-1 0 1 0 0,1 0 0 0 0,-1 0 0 0 0,1 0 0 0 0,-1 0 0 0 0,1 1-1 0 0,-1-1 1 0 0,1 0 0 0 0,-1 0 0 0 0,1 0 0 0 0,-1 0 0 0 0,1 1-1 0 0,-1-1 1 0 0,0 0 0 0 0,1 0 0 0 0,-1 1 0 0 0,1-1-1 0 0,-1 0 1 0 0,0 1 0 0 0,1-1 0 0 0,-1 1 0 0 0,0-1 0 0 0,0 0-1 0 0,1 1 1 0 0,-1-1 0 0 0,0 1 0 0 0,0-1 0 0 0,0 1 0 0 0,1-1-1 0 0,-1 0 1 0 0,0 1 0 0 0,0-1 0 0 0,0 1 0 0 0,0 0-1 0 0,1 25-409 0 0,-2-22 698 0 0,-2 19-141 0 0,-1-1 0 0 0,-1 0 1 0 0,-1 0-1 0 0,-17 39 1 0 0,5-10 23 0 0,-51 172 171 0 0,48-154-429 0 0,-13 38 47 0 0,26-88-68 0 0,0 0 0 0 0,-2 0 0 0 0,-16 25 0 0 0,11-25-667 0 0,-21 22 0 0 0,22-27 4 0 0,2 1 0 0 0,-15 21 0 0 0,24-33-566 0 0,1 3 1022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85 276 1375 0 0,'-2'-1'107'0'0,"-13"-10"710"0"0,7 8 2255 0 0,0 0 1 0 0,0 0-1 0 0,-15-3 0 0 0,3 1-2767 0 0,25-5-135 0 0,-1 6-157 0 0,0 0 0 0 0,0 0 0 0 0,1 0 0 0 0,0 1 0 0 0,0-1 0 0 0,0 1 0 0 0,0 1-1 0 0,0-1 1 0 0,6-2 0 0 0,14-7 22 0 0,46-34 128 0 0,58-33 192 0 0,-108 67-88 0 0,1 2 0 0 0,0 1 0 0 0,0 1-1 0 0,30-8 1 0 0,-44 15-82 0 0,1-1 0 0 0,-1 1 0 0 0,1 0 1 0 0,-1 1-1 0 0,1 0 0 0 0,0 0 0 0 0,14 3 0 0 0,-17-1-46 0 0,0-1 1 0 0,-1 1-1 0 0,0 0 1 0 0,1 0-1 0 0,-1 0 0 0 0,0 1 1 0 0,0 0-1 0 0,0 0 1 0 0,-1 0-1 0 0,1 1 1 0 0,-1 0-1 0 0,6 5 1 0 0,-5-3-49 0 0,0 0 0 0 0,0 1 0 0 0,-1-1 0 0 0,1 1 0 0 0,-2 0 1 0 0,1-1-1 0 0,-1 2 0 0 0,0-1 0 0 0,0 0 0 0 0,-1 1 1 0 0,2 12-1 0 0,-3-15-65 0 0,-1 0 0 0 0,1 1 1 0 0,-1-1-1 0 0,-1 0 0 0 0,1 0 1 0 0,-1 1-1 0 0,0-1 0 0 0,0 0 1 0 0,0 0-1 0 0,-1 0 0 0 0,1 0 1 0 0,-1 0-1 0 0,-1-1 0 0 0,1 1 1 0 0,-1-1-1 0 0,1 1 0 0 0,-1-1 1 0 0,-5 6-1 0 0,1-4 20 0 0,1 0 0 0 0,-1-1 1 0 0,0 1-1 0 0,0-1 0 0 0,0-1 0 0 0,-1 0 0 0 0,-13 6 0 0 0,-60 18 256 0 0,67-24-264 0 0,-34 8 63 0 0,0-2-1 0 0,-58 3 0 0 0,82-10-83 0 0,11-1-13 0 0,0-1 0 0 0,-1 0 0 0 0,1-1 0 0 0,0 0 0 0 0,0-1 0 0 0,0 0 0 0 0,0-1 0 0 0,-13-4 0 0 0,25 6-14 0 0,0 0-1 0 0,1-1 1 0 0,-1 1 0 0 0,0 0 0 0 0,0-1 0 0 0,1 1 0 0 0,-1 0 0 0 0,0-1-1 0 0,0 1 1 0 0,1-1 0 0 0,-1 1 0 0 0,1-1 0 0 0,-1 1 0 0 0,0-1-1 0 0,1 1 1 0 0,-1-1 0 0 0,1 0 0 0 0,-1 1 0 0 0,1-1 0 0 0,-1 0-1 0 0,1 1 1 0 0,0-1 0 0 0,-1 0 0 0 0,1 0 0 0 0,0 1 0 0 0,0-1-1 0 0,0 0 1 0 0,-1 0 0 0 0,1 0 0 0 0,0 1 0 0 0,0-1 0 0 0,0 0-1 0 0,0 0 1 0 0,0 0 0 0 0,0 1 0 0 0,0-1 0 0 0,1 0 0 0 0,-1 0-1 0 0,1-1 1 0 0,0-1-240 0 0,1 0-1 0 0,0-1 1 0 0,0 1-1 0 0,0 0 1 0 0,0 0-1 0 0,1 0 1 0 0,3-4-1 0 0,13-10-1745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1839 0 0,'0'-2'11306'0'0,"0"0"-11116"0"0,0 0 0 0 0,0 1 0 0 0,0-1 0 0 0,0 0 0 0 0,1 0 0 0 0,-1 0 0 0 0,1 1 0 0 0,-1-1 0 0 0,1 0 0 0 0,-1 1 0 0 0,1-1 0 0 0,0 0 0 0 0,0 1 0 0 0,0-1 0 0 0,0 1 0 0 0,0-1 0 0 0,0 1 0 0 0,0 0 0 0 0,1-1 0 0 0,-1 1 0 0 0,0 0 1 0 0,1 0-1 0 0,2-2 0 0 0,4-2 194 0 0,1 0 0 0 0,-1 1 0 0 0,13-5 1 0 0,-5 2 279 0 0,29-15 244 0 0,-18 8-496 0 0,1 1 0 0 0,0 2 0 0 0,49-14 0 0 0,-61 22-303 0 0,-2-1-25 0 0,0 1 0 0 0,0 1 0 0 0,0 0-1 0 0,15 1 1 0 0,-16 4-11 0 0,-12-2-72 0 0,0 0 0 0 0,-1 0 0 0 0,1 0-1 0 0,0 0 1 0 0,-1 0 0 0 0,1 0-1 0 0,-1 0 1 0 0,1 0 0 0 0,-1 0-1 0 0,1 0 1 0 0,-1 0 0 0 0,1 0-1 0 0,-1 1 1 0 0,0-1 0 0 0,0 0-1 0 0,0 0 1 0 0,0 0 0 0 0,0 1-1 0 0,0-1 1 0 0,0 0 0 0 0,0 0-1 0 0,0 0 1 0 0,-1 1 0 0 0,1-1-1 0 0,0 0 1 0 0,-1 1 0 0 0,-1 4-2 0 0,0-1 0 0 0,0 0 1 0 0,0 1-1 0 0,-5 6 0 0 0,-3 3 1 0 0,-1 0 0 0 0,-1-1 0 0 0,-24 23 0 0 0,-47 35 0 0 0,54-49 0 0 0,-5 4 0 0 0,21-17 0 0 0,0 0 0 0 0,0 0 0 0 0,1 1 0 0 0,-18 22 0 0 0,24-22 0 0 0,2 1 0 0 0,5 0 0 0 0,7-1 0 0 0,-5-8 10 0 0,0-1-1 0 0,1 0 0 0 0,-1 0 1 0 0,0 0-1 0 0,1-1 1 0 0,-1 1-1 0 0,1-1 1 0 0,-1 0-1 0 0,1 0 1 0 0,0 0-1 0 0,0 0 1 0 0,-1 0-1 0 0,7-1 0 0 0,7 1 100 0 0,30-4 0 0 0,-22 1-56 0 0,75-5 184 0 0,36-2-2886 0 0,-107 8-4966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47 11055 0 0,'8'-10'175'0'0,"-5"6"-61"0"0,1 0 1 0 0,0 0-1 0 0,-1 1 0 0 0,1-1 0 0 0,0 1 1 0 0,1 0-1 0 0,-1 0 0 0 0,1 0 0 0 0,6-2 3625 0 0,-19 18-2842 0 0,3-6-613 0 0,0-1 0 0 0,-1 0 0 0 0,1 0-1 0 0,-2 0 1 0 0,1 0 0 0 0,0-1 0 0 0,-1 0 0 0 0,0-1 0 0 0,-10 6 0 0 0,-9 2 369 0 0,-37 13 0 0 0,59-24-629 0 0,-66 21 500 0 0,39-14-293 0 0,-45 20-1 0 0,-68 44-58 0 0,114-55-172 0 0,2 1-1 0 0,-47 38 1 0 0,71-52-16 0 0,0-1 0 0 0,0 2 0 0 0,0-1-1 0 0,1 0 1 0 0,-1 1 0 0 0,-2 5 0 0 0,5-9 3 0 0,0 0 0 0 0,1 0 1 0 0,-1 1-1 0 0,0-1 0 0 0,1 0 0 0 0,0 0 1 0 0,-1 1-1 0 0,1-1 0 0 0,0 0 1 0 0,0 1-1 0 0,0-1 0 0 0,-1 0 0 0 0,1 1 1 0 0,1-1-1 0 0,-1 1 0 0 0,0-1 0 0 0,0 0 1 0 0,0 1-1 0 0,1-1 0 0 0,-1 0 0 0 0,1 0 1 0 0,-1 1-1 0 0,1-1 0 0 0,-1 0 1 0 0,1 0-1 0 0,0 0 0 0 0,0 0 0 0 0,-1 0 1 0 0,1 1-1 0 0,2 0 0 0 0,3 3-92 0 0,0-1 0 0 0,0 1 0 0 0,0-1 1 0 0,0-1-1 0 0,1 1 0 0 0,0-1 0 0 0,-1-1 0 0 0,15 5 0 0 0,5-1-287 0 0,32 3 1 0 0,-7-2-18 0 0,96 25-335 0 0,37 13 1387 0 0,-174-42-358 0 0,0 1 0 0 0,0 0 1 0 0,18 11-1 0 0,-24-13-176 0 0,0 1 1 0 0,-1-1-1 0 0,1 1 1 0 0,-1 0-1 0 0,0 0 1 0 0,0 0-1 0 0,0 0 1 0 0,0 0-1 0 0,0 1 0 0 0,-1 0 1 0 0,1-1-1 0 0,2 7 1 0 0,-5-8-82 0 0,1 0 0 0 0,-1 0-1 0 0,1 0 1 0 0,-1 1 0 0 0,0-1 0 0 0,0 0 0 0 0,0 0 0 0 0,0 1 0 0 0,0-1 0 0 0,0 0 0 0 0,-1 0-1 0 0,1 0 1 0 0,-1 1 0 0 0,1-1 0 0 0,-1 0 0 0 0,0 0 0 0 0,0 0 0 0 0,0 0 0 0 0,0 0 0 0 0,0 0-1 0 0,-1-1 1 0 0,1 1 0 0 0,0 0 0 0 0,-1 0 0 0 0,0-1 0 0 0,1 1 0 0 0,-3 1 0 0 0,-3 2 7 0 0,1 0 1 0 0,-2 0 0 0 0,1 0-1 0 0,-1-1 1 0 0,-13 5-1 0 0,-20 5 181 0 0,-1-2 0 0 0,0-1 0 0 0,-58 6 0 0 0,-7 1 236 0 0,29 0-328 0 0,-116 18 163 0 0,186-35-339 0 0,0 0 0 0 0,0-1 0 0 0,-13-1 0 0 0,20 1 39 0 0,-1-1-1 0 0,0 1 1 0 0,0 0 0 0 0,1-1-1 0 0,-1 1 1 0 0,0-1 0 0 0,0 0-1 0 0,1 1 1 0 0,-1-1 0 0 0,1 0-1 0 0,-1 0 1 0 0,1 0 0 0 0,-1 0-1 0 0,1 0 1 0 0,-1-1 0 0 0,1 1-1 0 0,0 0 1 0 0,0-1 0 0 0,0 1-1 0 0,-2-3 1 0 0,3 2-20 0 0,0 1 1 0 0,0-1-1 0 0,0 1 0 0 0,0 0 0 0 0,0-1 0 0 0,0 1 0 0 0,0 0 1 0 0,1-1-1 0 0,-1 1 0 0 0,0 0 0 0 0,1-1 0 0 0,0 1 1 0 0,-1 0-1 0 0,1 0 0 0 0,0-1 0 0 0,0 0 0 0 0,1-2-82 0 0,1 0 3 0 0,-1 0 0 0 0,1 0 1 0 0,0 0-1 0 0,0 1 0 0 0,0-1 1 0 0,0 1-1 0 0,1-1 0 0 0,0 1 1 0 0,-1 0-1 0 0,7-3 0 0 0,8-4-1174 0 0,21-10 1 0 0,-18 10-950 0 0,-8 4-2245 0 0,1-2-1180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3679 0 0,'-2'0'284'0'0,"-39"2"426"0"0,-22 7 6716 0 0,43-6-363 0 0,23-3-6603 0 0,33-3 195 0 0,0-1 0 0 0,1-1 0 0 0,35-11 0 0 0,15-2 27 0 0,-81 16-638 0 0,0 1-1 0 0,-1 1 0 0 0,1-1 0 0 0,0 1 0 0 0,0 0 0 0 0,0 0 0 0 0,0 1 0 0 0,-1 0 0 0 0,1 0 0 0 0,0 0 0 0 0,0 1 0 0 0,8 3 0 0 0,-13-4-39 0 0,0 0-1 0 0,0 0 0 0 0,-1 0 0 0 0,1 0 0 0 0,0 1 1 0 0,-1-1-1 0 0,1 0 0 0 0,-1 0 0 0 0,0 0 0 0 0,1 1 0 0 0,-1-1 1 0 0,0 0-1 0 0,0 0 0 0 0,0 1 0 0 0,0-1 0 0 0,0 0 0 0 0,0 1 1 0 0,0-1-1 0 0,0 0 0 0 0,-1 2 0 0 0,0 3-3 0 0,-1-1 0 0 0,0 1 0 0 0,0-1 0 0 0,0 0 0 0 0,-1 0 0 0 0,1 0 0 0 0,-1 0 0 0 0,0 0 0 0 0,-1-1 0 0 0,1 1 0 0 0,-7 5 0 0 0,-5 5 0 0 0,-27 21 0 0 0,-214 140-4 0 0,176-124-45 0 0,63-42 38 0 0,9-5 8 0 0,0 0-1 0 0,-13 11 0 0 0,20-15 2 0 0,1-1-1 0 0,-1 1 0 0 0,1-1 0 0 0,-1 1 0 0 0,1-1 0 0 0,-1 1 1 0 0,1 0-1 0 0,-1-1 0 0 0,1 1 0 0 0,0 0 0 0 0,-1-1 0 0 0,1 1 1 0 0,0 0-1 0 0,-1 1 0 0 0,2-1 2 0 0,-1-1 1 0 0,0 1-1 0 0,1 0 1 0 0,-1 0 0 0 0,1 0-1 0 0,-1-1 1 0 0,1 1-1 0 0,-1 0 1 0 0,1 0-1 0 0,0-1 1 0 0,-1 1-1 0 0,1 0 1 0 0,0-1-1 0 0,0 1 1 0 0,-1-1-1 0 0,1 1 1 0 0,0-1 0 0 0,0 0-1 0 0,0 1 1 0 0,-1-1-1 0 0,1 0 1 0 0,0 1-1 0 0,0-1 1 0 0,0 0-1 0 0,0 0 1 0 0,0 0-1 0 0,0 0 1 0 0,1 0-1 0 0,30 2 4 0 0,93-16 35 0 0,-90 8-81 0 0,0 2 0 0 0,68 0 0 0 0,-96 5-520 0 0,1 0 0 0 0,-1 0 1 0 0,11 4-1 0 0,-2 0-7055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10591 0 0,'0'-9'5964'0'0,"4"18"-5547"0"0,0-1 0 0 0,0 0 0 0 0,1 0-1 0 0,0-1 1 0 0,11 14 0 0 0,38 33 1232 0 0,-21-21-647 0 0,-8-7-416 0 0,39 38 623 0 0,81 108 0 0 0,-116-134-1017 0 0,61 57 0 0 0,-88-93-192 0 0,-1-1-162 0 0,-1 0 0 0 0,1-1 1 0 0,-1 1-1 0 0,1 0 0 0 0,-1 0 0 0 0,0-1 0 0 0,1 1 1 0 0,-1 0-1 0 0,0 0 0 0 0,1 0 0 0 0,-1 0 0 0 0,0 0 1 0 0,0-1-1 0 0,0 1 0 0 0,0 0 0 0 0,0 0 0 0 0,0 0 1 0 0,0 0-1 0 0,0 0 0 0 0,0 0 0 0 0,0 0 0 0 0,-1-1 0 0 0,1 1 1 0 0,0 0-1 0 0,-1 0 0 0 0,1 0 0 0 0,0 0 0 0 0,-1-1 1 0 0,1 1-1 0 0,-1 0 0 0 0,1-1 0 0 0,-1 1 0 0 0,1 0 1 0 0,-1-1-1 0 0,-1 2 0 0 0,-6 6-1565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10135 0 0,'0'0'3455'0'0,"1"3"-2150"0"0,0 9-715 0 0,0 1-1 0 0,-1-1 0 0 0,-1 0 1 0 0,0 1-1 0 0,-1-1 1 0 0,0 0-1 0 0,-1 0 0 0 0,0 0 1 0 0,0 0-1 0 0,-2-1 1 0 0,-10 23-1 0 0,-1-4-249 0 0,-2 0 0 0 0,-1-1 0 0 0,-25 29 0 0 0,-125 142 683 0 0,102-133-816 0 0,7-8-3469 0 0,54-51-40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204 582 13359 0 0,'0'0'1027'0'0,"-1"2"-670"0"0,-1 2-31 0 0,1-1 0 0 0,0 0 0 0 0,0 0 0 0 0,0 1-1 0 0,0-1 1 0 0,0 6 0 0 0,1-4 355 0 0,0-3 216 0 0,-2-2-596 0 0,-1 0-315 0 0,1-1 0 0 0,-1 1 0 0 0,1 0 0 0 0,-1-1-1 0 0,1 0 1 0 0,0 0 0 0 0,-1 0 0 0 0,1 0 0 0 0,0 0 0 0 0,0 0-1 0 0,0 0 1 0 0,0-1 0 0 0,0 1 0 0 0,0-1 0 0 0,0 1 0 0 0,0-1 0 0 0,-3-4-1 0 0,-2-3-203 0 0,0-1 0 0 0,-9-17 0 0 0,3 6-339 0 0,1 1-128 0 0,1-1 1 0 0,-14-33-1 0 0,5 17 384 0 0,4 9 492 0 0,-5-18 1363 0 0,20 44-1142 0 0,8-17 739 0 0,-6 17-1068 0 0,0 0 0 0 0,0 0 0 0 0,1 0 0 0 0,-1 0 0 0 0,0 0 0 0 0,1 0 0 0 0,0 0 0 0 0,-1 1 0 0 0,1-1 0 0 0,3-2 0 0 0,3-3 47 0 0,-5 5-95 0 0,8-13 159 0 0,-10 13-216 0 0,0 0 0 0 0,0 0 0 0 0,0 1 0 0 0,0-1 0 0 0,0 1 0 0 0,0-1 0 0 0,1 1 0 0 0,-1-1 0 0 0,1 1 0 0 0,-1 0 0 0 0,4-2 0 0 0,-5 2 9 0 0,1 1-1 0 0,0 0 0 0 0,0 0 1 0 0,0 0-1 0 0,0 0 1 0 0,0 0-1 0 0,0 0 0 0 0,0 0 1 0 0,-1 0-1 0 0,1 0 1 0 0,0 0-1 0 0,0 0 0 0 0,0 1 1 0 0,0-1-1 0 0,0 0 1 0 0,-1 1-1 0 0,1-1 1 0 0,0 1-1 0 0,0-1 0 0 0,-1 1 1 0 0,1-1-1 0 0,0 1 1 0 0,0-1-1 0 0,-1 1 0 0 0,1 0 1 0 0,0 0-1 0 0,4 4 7 0 0,-1 1 0 0 0,1-1 0 0 0,-1 1 0 0 0,0 0 0 0 0,-1 0 0 0 0,1 0 0 0 0,-1 0 1 0 0,-1 1-1 0 0,1-1 0 0 0,2 13 0 0 0,14 34 11 0 0,-13-40-4 0 0,2-1 0 0 0,-7-11 0 0 0,-1-1 0 0 0,1 0 0 0 0,0 1 0 0 0,-1-1 0 0 0,1 1 0 0 0,0-1 0 0 0,-1 0 0 0 0,1 0 0 0 0,0 1 0 0 0,0-1 0 0 0,-1 0 0 0 0,1 0 0 0 0,0 0 0 0 0,0 0 0 0 0,1 0 0 0 0,0 0 5 0 0,0 0 0 0 0,0-1-1 0 0,-1 0 1 0 0,1 1 0 0 0,0-1 0 0 0,0 0-1 0 0,0 0 1 0 0,-1 0 0 0 0,1 0 0 0 0,0 0 0 0 0,-1 0-1 0 0,1 0 1 0 0,-1 0 0 0 0,1-1 0 0 0,-1 1-1 0 0,0-1 1 0 0,0 1 0 0 0,1-1 0 0 0,-1 0-1 0 0,0 1 1 0 0,0-1 0 0 0,-1 0 0 0 0,2-2-1 0 0,2-5 58 0 0,-1 0-1 0 0,-1 0 1 0 0,3-14-1 0 0,0-10 44 0 0,-2-1 0 0 0,-1-48 0 0 0,0-14-100 0 0,0 21 9 0 0,-2 73 50 0 0,0 2 2 0 0,0 0 32 0 0,0 0 139 0 0,0 0 62 0 0,0 0 11 0 0,0 0-12 0 0,1 3-64 0 0,15 39 177 0 0,-4-8-52 0 0,2 1 0 0 0,31 54 0 0 0,-43-85-334 0 0,0 0 0 0 0,1-1-1 0 0,-1 1 1 0 0,1-1 0 0 0,0 0-1 0 0,5 5 1 0 0,-1-4-1 0 0,-1 0 0 0 0,1 0 0 0 0,0-1-1 0 0,13 5 1 0 0,-17-6-24 0 0,1-1 0 0 0,12-2 0 0 0,-6 0-37 0 0,-8 0-155 0 0,-2 1-62 0 0,0 0-15 0 0,0 0-121 0 0,0 0-498 0 0,0 0-215 0 0,0 0-1122 0 0,0 0-4321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4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0,'0'0'408'0'0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3223 0 0,'0'0'11630'0'0,"3"1"-10813"0"0,3 0-427 0 0,1 1 0 0 0,-1-2 0 0 0,0 1 0 0 0,1-1 0 0 0,-1 0 0 0 0,1 0 0 0 0,10-2 0 0 0,50-13 1248 0 0,-28 6-1015 0 0,-12 4-363 0 0,6-3 28 0 0,1 2 0 0 0,-1 1 0 0 0,54-1 0 0 0,-57 12-263 0 0,2-1-2215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1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4607 0 0,'2'1'5326'0'0,"2"1"-4597"0"0,0 0-1 0 0,0-1 1 0 0,0 0 0 0 0,0 0 0 0 0,0 0 0 0 0,0-1-1 0 0,1 1 1 0 0,-1-1 0 0 0,6 0 0 0 0,42-7 560 0 0,-13 2-78 0 0,181-27 2178 0 0,-59-5-3309 0 0,-80 17-3503 0 0,-71 17-1529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3679 0 0,'0'0'14976'0'0,"0"3"-14840"0"0,0 9-15 0 0,0 1 0 0 0,-1 0 0 0 0,-1-1-1 0 0,0 1 1 0 0,0-1 0 0 0,-1 0 0 0 0,-1 0 0 0 0,0 0-1 0 0,-9 17 1 0 0,3-9-91 0 0,-1-1-1 0 0,-1 0 0 0 0,-1-1 1 0 0,0 0-1 0 0,-1-1 0 0 0,-1-1 1 0 0,0 0-1 0 0,-23 17 0 0 0,7-10-18 0 0,30-22 466 0 0,3-1-427 0 0,0-1 1 0 0,0 1-1 0 0,0-1 0 0 0,0 0 0 0 0,-1 1 0 0 0,1-1 0 0 0,0 0 0 0 0,2-2 1 0 0,6-2 75 0 0,53-19 459 0 0,2 2 0 0 0,105-21 0 0 0,-165 42-555 0 0,0 0 0 0 0,1 1-1 0 0,-1-1 1 0 0,0 1 0 0 0,1 0-1 0 0,-1 0 1 0 0,0 1 0 0 0,9 1-1 0 0,-2 3 19 0 0,-12-4-90 0 0,1-1 1 0 0,0 1-1 0 0,0 0 0 0 0,0-1 0 0 0,-1 1 0 0 0,1 0 0 0 0,0-1 1 0 0,-1 1-1 0 0,1 0 0 0 0,0 0 0 0 0,-1 0 0 0 0,1 0 1 0 0,-1 0-1 0 0,0 0 0 0 0,1-1 0 0 0,-1 1 0 0 0,0 0 1 0 0,1 0-1 0 0,-1 0 0 0 0,0 0 0 0 0,0 0 0 0 0,0 0 1 0 0,0 0-1 0 0,0 0 0 0 0,0 0 0 0 0,0 1 0 0 0,0-1 1 0 0,0 0-1 0 0,-1-1 0 0 0,1 1 0 0 0,0 0 0 0 0,-1 1 0 0 0,-1 3-1212 0 0,0-1-1 0 0,0 0 0 0 0,0-1 1 0 0,-1 1-1 0 0,-5 7 0 0 0,-1-2-5005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45 10423 0 0,'1'-3'70'0'0,"0"0"31"0"0,0 0 0 0 0,0 0 0 0 0,0 0 1 0 0,0 0-1 0 0,1 0 0 0 0,-1 0 0 0 0,1 1 0 0 0,0-1 0 0 0,0 0 0 0 0,0 1 0 0 0,3-3 0 0 0,-5 5 39 0 0,0-1 1 0 0,1 1-1 0 0,-1-1 1 0 0,1 1-1 0 0,-1-1 1 0 0,0 1-1 0 0,1 0 1 0 0,-1-1-1 0 0,1 1 0 0 0,0 0 1 0 0,-1 0-1 0 0,1-1 1 0 0,-1 1-1 0 0,1 0 1 0 0,-1 0-1 0 0,1 0 1 0 0,0 0-1 0 0,-1 0 1 0 0,1 0-1 0 0,-1 0 0 0 0,1 0 1 0 0,0 0-1 0 0,-1 0 1 0 0,1 0-1 0 0,-1 0 1 0 0,1 0-1 0 0,-1 0 1 0 0,1 0-1 0 0,0 1 1 0 0,-1-1-1 0 0,1 0 0 0 0,-1 0 1 0 0,1 1-1 0 0,-1-1 1 0 0,1 0-1 0 0,-1 1 1 0 0,1-1-1 0 0,-1 0 1 0 0,0 1-1 0 0,1-1 0 0 0,-1 1 1 0 0,1-1-1 0 0,-1 1 1 0 0,0-1-1 0 0,1 1 1 0 0,-1-1-1 0 0,0 1 1 0 0,0-1-1 0 0,0 1 1 0 0,1 0-1 0 0,-1-1 0 0 0,0 1 1 0 0,1 4-23 0 0,-1 0 1 0 0,0 0-1 0 0,1 0 1 0 0,-2 0-1 0 0,1-1 0 0 0,-1 1 1 0 0,1 0-1 0 0,-1 0 1 0 0,-1-1-1 0 0,-1 6 1 0 0,-22 48 322 0 0,18-43-377 0 0,-17 33 241 0 0,-48 72-1 0 0,44-75-141 0 0,-32 76 1 0 0,41-81-109 0 0,-30 65 75 0 0,-82 127 1 0 0,130-231-252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46 8143 0 0,'0'0'7863'0'0,"2"-1"-7035"0"0,6-4-537 0 0,0 0-1 0 0,1 1 1 0 0,-1 0 0 0 0,1 0 0 0 0,0 1 0 0 0,-1 0-1 0 0,2 1 1 0 0,11-2 0 0 0,9-1 391 0 0,39 0 0 0 0,-66 5-593 0 0,1-1 0 0 0,-1 1-1 0 0,1 0 1 0 0,-1 0 0 0 0,1 1-1 0 0,0-1 1 0 0,-1 1 0 0 0,1 0 0 0 0,-1-1-1 0 0,1 1 1 0 0,-1 1 0 0 0,0-1-1 0 0,1 1 1 0 0,4 2 0 0 0,-7-3-83 0 0,0 0 1 0 0,0 0-1 0 0,0 0 1 0 0,-1 0-1 0 0,1 0 1 0 0,0 0-1 0 0,-1 0 0 0 0,1 0 1 0 0,0 0-1 0 0,-1 1 1 0 0,0-1-1 0 0,1 0 1 0 0,-1 0-1 0 0,0 1 1 0 0,1-1-1 0 0,-1 0 0 0 0,0 0 1 0 0,0 1-1 0 0,0-1 1 0 0,0 0-1 0 0,0 0 1 0 0,0 1-1 0 0,-1-1 1 0 0,0 3-1 0 0,0-1-5 0 0,0 0-1 0 0,0 1 1 0 0,-1-1-1 0 0,1 0 1 0 0,-1 0-1 0 0,0 0 1 0 0,-2 3-1 0 0,-2 1 1 0 0,0-1-1 0 0,0 0 1 0 0,0 0 0 0 0,-1-1-1 0 0,1 0 1 0 0,-14 8-1 0 0,-48 19 42 0 0,50-24-37 0 0,0 0-1 0 0,0 1 1 0 0,-16 12-1 0 0,22-12-6 0 0,0 0-1 0 0,1 1 1 0 0,0 0 0 0 0,-17 20-1 0 0,23-20-45 0 0,2 1 36 0 0,7 0 12 0 0,-3-9 6 0 0,1 0-1 0 0,-1-1 0 0 0,1 1 1 0 0,0-1-1 0 0,0 0 0 0 0,0 0 1 0 0,0 1-1 0 0,0-1 1 0 0,0 0-1 0 0,0-1 0 0 0,0 1 1 0 0,1 0-1 0 0,-1-1 1 0 0,0 1-1 0 0,5 0 0 0 0,4 0 79 0 0,0-1-1 0 0,12-1 1 0 0,-5 1 20 0 0,141-11 1297 0 0,-81 4-2232 0 0,-2 4-5457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 5983 0 0,'8'-8'8872'0'0,"-21"20"-7998"0"0,-44 27-34 0 0,32-23-694 0 0,1 1-1 0 0,1 1 1 0 0,-22 22-1 0 0,38-32-143 0 0,-21 20-4 0 0,2 1-1 0 0,-34 48 1 0 0,55-69 6 0 0,-1 1 0 0 0,1 0 1 0 0,0 0-1 0 0,1 0 1 0 0,0 1-1 0 0,1 0 0 0 0,-1-1 1 0 0,2 1-1 0 0,0 1 0 0 0,0-1 1 0 0,1 0-1 0 0,0 0 1 0 0,0 1-1 0 0,3 16 0 0 0,-1-20 38 0 0,0-1 0 0 0,1 1-1 0 0,0-1 1 0 0,1 1 0 0 0,-1-1-1 0 0,1 0 1 0 0,0 0 0 0 0,1-1-1 0 0,-1 1 1 0 0,8 8 0 0 0,4 2 428 0 0,32 27-1 0 0,-16-16-29 0 0,9 10-1519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5527 0 0,'-1'1'8683'0'0,"-2"1"-8469"0"0,0 0 1 0 0,1 0-1 0 0,0 0 1 0 0,-1 0-1 0 0,1 0 0 0 0,0 1 1 0 0,0-1-1 0 0,0 1 1 0 0,0-1-1 0 0,1 1 1 0 0,-1 0-1 0 0,1 0 0 0 0,0 0 1 0 0,-1 0-1 0 0,1 0 1 0 0,-1 6-1 0 0,-1 6 405 0 0,1 1 0 0 0,0 21 0 0 0,-2 9 174 0 0,0-26-679 0 0,-1 0 0 0 0,0 0 1 0 0,-2-1-1 0 0,0 0 1 0 0,-2 0-1 0 0,-13 23 0 0 0,7-18-454 0 0,-2 0-1 0 0,0-1 0 0 0,-38 39 0 0 0,27-32-3803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 8751 0 0,'0'0'674'0'0,"-9"-3"5552"0"0,8 4-6045 0 0,-1 1 0 0 0,1 0 0 0 0,0 0-1 0 0,0 0 1 0 0,0 0 0 0 0,0 0 0 0 0,0 0 0 0 0,0 0-1 0 0,0 1 1 0 0,1-1 0 0 0,-1 0 0 0 0,0 4 0 0 0,0 34 1602 0 0,0-6-807 0 0,0-28-963 0 0,0-1 0 0 0,-1 0 0 0 0,1 0 0 0 0,-1 0 0 0 0,0 0 0 0 0,0 0 0 0 0,-1 0 0 0 0,1 0 0 0 0,-1-1 1 0 0,0 1-1 0 0,-1-1 0 0 0,1 0 0 0 0,-8 8 0 0 0,-5 2-2 0 0,-1-1 0 0 0,-23 15 0 0 0,-2 1 43 0 0,33-21-54 0 0,4-1 0 0 0,7-2 0 0 0,4-3 0 0 0,2-1 7 0 0,-1 0 0 0 0,1 0 1 0 0,-1-1-1 0 0,1 0 0 0 0,-1-1 0 0 0,1 1 0 0 0,-1-2 0 0 0,15-3 0 0 0,2 1 4 0 0,17-2-102 0 0,0-2-1 0 0,0-1 1 0 0,46-19 0 0 0,-84 27-36 0 0,4-2-2604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9671 0 0,'0'0'6870'0'0,"-1"2"-6341"0"0,-42 106 2652 0 0,5-15-2102 0 0,16-32-772 0 0,-53 109-1 0 0,12-38-205 0 0,52-108-103 0 0,9-20-115 0 0,-1 1-1 0 0,1-1 1 0 0,-1 0 0 0 0,0 0 0 0 0,-7 8-1 0 0,-1-1-3065 0 0,5-5-530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2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 8751 0 0,'0'0'674'0'0,"3"-1"-438"0"0,2-1 68 0 0,-1 1-1 0 0,1 0 1 0 0,0 0 0 0 0,1 0 0 0 0,-1 1 0 0 0,0 0-1 0 0,0-1 1 0 0,0 2 0 0 0,0-1 0 0 0,0 1 0 0 0,0 0-1 0 0,0 0 1 0 0,0 0 0 0 0,0 1 0 0 0,0-1 0 0 0,0 1 0 0 0,-1 0-1 0 0,8 5 1 0 0,-5-2-10 0 0,-1-1 0 0 0,1 2 0 0 0,-1-1 0 0 0,-1 1-1 0 0,1 0 1 0 0,-1 0 0 0 0,0 0 0 0 0,0 1 0 0 0,-1-1 0 0 0,0 1-1 0 0,5 11 1 0 0,7 20 208 0 0,-2 1-1 0 0,-2 0 0 0 0,-2 1 1 0 0,-1 0-1 0 0,-2 0 0 0 0,-2 1 0 0 0,-1 0 1 0 0,-4 81-1 0 0,-4-87-464 0 0,-1 1 1 0 0,-2-1-1 0 0,-1-1 0 0 0,-2 0 1 0 0,-1 0-1 0 0,-22 46 0 0 0,25-66-28 0 0,1 0 0 0 0,-2-1 0 0 0,0 0 0 0 0,0-1-1 0 0,-1 0 1 0 0,-1 0 0 0 0,0-1 0 0 0,-17 13 0 0 0,3-5 8 0 0,0-2 1 0 0,-1-1-1 0 0,-36 17 1 0 0,55-30-8 0 0,0 0 1 0 0,1 1 0 0 0,0 0-1 0 0,-12 9 1 0 0,9-3-11 0 0,4-2 11 0 0,4-7-34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0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3679 0 0,'-4'-7'7635'0'0,"7"-1"-7646"0"0,-2 6-190 0 0,2 2-294 0 0,35-1-162 0 0,-26 1 380 0 0,0-1 0 0 0,0 1 1 0 0,0-2-1 0 0,0 1 0 0 0,-1-2 0 0 0,17-5 1 0 0,4 0 2085 0 0,-30 8-1624 0 0,0 0-13 0 0,2 0-114 0 0,0 0-5 0 0,1 1 1 0 0,-1-1-1 0 0,0 1 0 0 0,1 0 1 0 0,-1 0-1 0 0,0 1 0 0 0,0-1 0 0 0,7 4 1 0 0,0-1-49 0 0,8 5 1 0 0,3 2-7 0 0,-13-6 1 0 0,-5-3 0 0 0,0 0 0 0 0,0 0 0 0 0,0 0 0 0 0,0 0 0 0 0,0-1 0 0 0,0 0 0 0 0,7 1 0 0 0,-7-1 7 0 0,-1-1 0 0 0,1 0-1 0 0,0 0 1 0 0,-1 0-1 0 0,1-1 1 0 0,0 1 0 0 0,-1-1-1 0 0,1 0 1 0 0,-1 0 0 0 0,1 0-1 0 0,-1 0 1 0 0,5-3-1 0 0,4-1 88 0 0,3-1 29 0 0,40-17 190 0 0,-53 22-306 0 0,1 0 0 0 0,-1 0 0 0 0,0 0-1 0 0,0 0 1 0 0,1 0 0 0 0,-1 0 0 0 0,1 0 0 0 0,-1 1-1 0 0,5-1 1 0 0,0 0-507 0 0,-3 1-2156 0 0,10 4-896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3223 0 0,'2'-1'240'0'0,"8"-5"2015"0"0,1 0 0 0 0,0 1 0 0 0,18-5-1 0 0,-14 4-874 0 0,26-11-1 0 0,-35 13-1147 0 0,22-12 1265 0 0,0 2 1 0 0,55-21-1 0 0,-75 33-1652 0 0,0-1 0 0 0,0 1 1 0 0,1 1-1 0 0,-1-1 0 0 0,0 1 0 0 0,1 1 1 0 0,-1 0-1 0 0,0 0 0 0 0,1 0 0 0 0,-1 1 0 0 0,1 1 1 0 0,-1-1-1 0 0,0 1 0 0 0,0 0 0 0 0,14 7 1 0 0,-18-6-1482 0 0,6 7-18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1 124 455 0 0,'12'-19'11308'0'0,"-9"19"-10595"0"0,-1-1 0 0 0,1 1-1 0 0,0 0 1 0 0,-1 0-1 0 0,1 0 1 0 0,0 0 0 0 0,2 1-1 0 0,33 10 1430 0 0,-31-9-2133 0 0,-1 0-1 0 0,0 0 0 0 0,0 0 1 0 0,1-1-1 0 0,-1 0 1 0 0,1 0-1 0 0,9 0 1 0 0,4-3 58 0 0,1-2 0 0 0,-1 0-1 0 0,33-11 1 0 0,57-30 32 0 0,-26 11-1174 0 0,-51 22-3535 0 0,-1 1-1554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98 9559 0 0,'0'0'432'0'0,"-2"2"-4"0"0,-13 18-154 0 0,5-6 3886 0 0,21-20 1203 0 0,4-5-5642 0 0,19-9 1229 0 0,1 0 0 0 0,43-15 1 0 0,-53 26-622 0 0,0 0 1 0 0,1 2-1 0 0,0 1 1 0 0,32-4-1 0 0,-51 9-278 0 0,1 1 0 0 0,-1 0 0 0 0,10 2 0 0 0,-2 1 29 0 0,-14-2-79 0 0,1-1 0 0 0,-1 1 0 0 0,0 0 0 0 0,1 0 0 0 0,-1-1 0 0 0,0 1 0 0 0,0 0 0 0 0,0 0 0 0 0,0 0 0 0 0,0 0-1 0 0,0 0 1 0 0,0 1 0 0 0,0-1 0 0 0,0 0 0 0 0,0 0 0 0 0,0 2 0 0 0,1 11-1 0 0,-3-9 0 0 0,0 1 0 0 0,-1-1 0 0 0,1 1 0 0 0,-1-1 0 0 0,-1 0 0 0 0,1 0 0 0 0,-1 0 0 0 0,-5 8 0 0 0,0-2 0 0 0,-1 0 0 0 0,-14 14 0 0 0,-95 78-224 0 0,99-87 78 0 0,0-1 0 0 0,-1 0 0 0 0,0-2 0 0 0,-42 21-1 0 0,-1-1-1136 0 0,2 2 0 0 0,1 3 0 0 0,-82 67-1 0 0,124-89 1188 0 0,11-8 84 0 0,6-7-46 0 0,2 1 48 0 0,1-1 40 0 0,-1 1-1 0 0,0-1 1 0 0,1 0-1 0 0,-1 1 0 0 0,1-1 1 0 0,-1 0-1 0 0,1 0 1 0 0,0 0-1 0 0,-1 0 1 0 0,1-1-1 0 0,2 2 1 0 0,4 0 98 0 0,0-1 1 0 0,0 0-1 0 0,0-1 1 0 0,1 0-1 0 0,-1 0 1 0 0,0 0-1 0 0,0-1 1 0 0,13-3-1 0 0,-1 1 96 0 0,367-42 2198 0 0,-385 45-3098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243 104 5527 0 0,'-30'7'443'0'0,"6"-2"953"0"0,7 1 11220 0 0,20-7-12040 0 0,152-52 1648 0 0,25 7-1269 0 0,-140 38-660 0 0,1 2 1 0 0,62-1-1 0 0,-94 7-242 0 0,-7 0-32 0 0,0 0 0 0 0,0 0 0 0 0,1-1 0 0 0,-1 2 0 0 0,0-1-1 0 0,0 0 1 0 0,1 0 0 0 0,-1 1 0 0 0,0-1 0 0 0,0 1 0 0 0,4 1 0 0 0,1 5 59 0 0,-7-5-79 0 0,0-1 0 0 0,0 1 0 0 0,0 0 0 0 0,0-1 0 0 0,0 1 0 0 0,0 0-1 0 0,0-1 1 0 0,0 1 0 0 0,0 0 0 0 0,-1-1 0 0 0,1 1 0 0 0,-1 0 0 0 0,0-1 0 0 0,1 1 0 0 0,-1-1 0 0 0,0 1 0 0 0,0-1 0 0 0,0 1-1 0 0,0-1 1 0 0,0 0 0 0 0,-1 2 0 0 0,-4 3-2 0 0,0 0 0 0 0,0 0 0 0 0,-7 5 0 0 0,-32 20-175 0 0,-78 42-1 0 0,74-47-47 0 0,-70 51 0 0 0,49-23-366 0 0,-86 65-587 0 0,125-95 846 0 0,-35 35 1 0 0,34-29 205 0 0,26-24 101 0 0,17-1 202 0 0,2-3-21 0 0,1-1 0 0 0,-1 0 1 0 0,1-1-1 0 0,0-1 0 0 0,19-2 0 0 0,4-1 156 0 0,236-6 1364 0 0,-260 10-1660 0 0,-6 0-3 0 0,1 0-1 0 0,0-1 1 0 0,0 0 0 0 0,0 0-1 0 0,13-4 1 0 0,-11 3-610 0 0,-1-1 0 0 0,1 0 0 0 0,-1 0 0 0 0,9-6 0 0 0,-9 3-1552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14279 0 0,'0'0'1611'0'0,"-2"0"-1154"0"0,0 0-325 0 0,-1 1-1 0 0,1-1 0 0 0,0 0 1 0 0,0 1-1 0 0,0-1 0 0 0,0 1 1 0 0,0 0-1 0 0,0-1 0 0 0,0 1 1 0 0,0 0-1 0 0,0 0 0 0 0,0 1 0 0 0,0-1 1 0 0,0 0-1 0 0,1 1 0 0 0,-1-1 1 0 0,0 1-1 0 0,1-1 0 0 0,-1 1 1 0 0,1 0-1 0 0,0-1 0 0 0,-2 4 1 0 0,-2 5 267 0 0,0 0 1 0 0,1 0-1 0 0,-5 17 1 0 0,6-17-222 0 0,0-1 1 0 0,-1 1 0 0 0,-5 8 0 0 0,-66 88 651 0 0,-7 12-657 0 0,77-112-149 0 0,4-3-20 0 0,-1-1 1 0 0,1 1 0 0 0,-1-1-1 0 0,1 1 1 0 0,0-1 0 0 0,0 1-1 0 0,1-1 1 0 0,-1 1 0 0 0,0 0-1 0 0,1 3 1 0 0,-2 5 6 0 0,2-9 42 0 0,1-1 12 0 0,8 5 7 0 0,8 1 37 0 0,-11-7-95 0 0,-2-1 2 0 0,6 1 3 0 0,1 0 0 0 0,-1-1 0 0 0,0 0 1 0 0,1-1-1 0 0,-1 0 0 0 0,0-1 0 0 0,15-5 0 0 0,22-6 53 0 0,91-9-5 0 0,-60 11-1003 0 0,-55 7-384 0 0,-21 4 775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6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59 14423 0 0,'14'-59'7390'0'0,"-14"59"-7373"0"0,1 1 1 0 0,-1-1 0 0 0,1 1-1 0 0,-1-1 1 0 0,0 1 0 0 0,1-1 0 0 0,-1 1-1 0 0,0-1 1 0 0,1 1 0 0 0,-1-1-1 0 0,0 1 1 0 0,0-1 0 0 0,1 1 0 0 0,-1-1-1 0 0,0 1 1 0 0,0-1 0 0 0,0 1 0 0 0,0 0-1 0 0,0-1 1 0 0,0 1 0 0 0,0-1-1 0 0,0 1 1 0 0,0 0 0 0 0,1 13 200 0 0,-2-8-128 0 0,0 1 0 0 0,0-1 0 0 0,-1 0 0 0 0,0 0 0 0 0,0 0 0 0 0,0 0 0 0 0,-4 7 0 0 0,-25 40 454 0 0,18-34-417 0 0,-65 95 482 0 0,28-44-322 0 0,-38 42 18 0 0,21-28-181 0 0,54-65-113 0 0,0 0 0 0 0,2 0-1 0 0,0 1 1 0 0,2 0 0 0 0,0 1-1 0 0,-8 27 1 0 0,14-35-11 0 0,4-2 0 0 0,3-1 0 0 0,10 2-1915 0 0,-13-11 1608 0 0,0-1 0 0 0,0 1 0 0 0,0-1-1 0 0,0 1 1 0 0,0-1 0 0 0,0 0 0 0 0,0 1 0 0 0,0-1 0 0 0,0 0 0 0 0,0 0-1 0 0,0 1 1 0 0,0-1 0 0 0,0 0 0 0 0,1 0 0 0 0,-1 0 0 0 0,0-1-1 0 0,2 1 1 0 0,8-4-7345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08:0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2991 0 0,'0'0'448'0'0,"1"2"-288"0"0,20 29 2902 0 0,-19-30-2798 0 0,8 6 218 0 0,-8-6-431 0 0,1 1 1 0 0,-1-1-1 0 0,1 0 0 0 0,0 0 0 0 0,0 0 0 0 0,0 0 0 0 0,-1-1 0 0 0,1 1 0 0 0,0-1 0 0 0,0 1 0 0 0,5-1 0 0 0,10 1 7 0 0,-5 0-27 0 0,0 0 0 0 0,0-2-1 0 0,1 1 1 0 0,-1-2 0 0 0,18-3 0 0 0,19-2 68 0 0,-14 5 309 0 0,-1 2 0 0 0,53 6 0 0 0,-66-4-218 0 0,0-1-1 0 0,0-2 1 0 0,1 0-1 0 0,22-5 1 0 0,22-3 29 0 0,0 4 0 0 0,106 5 0 0 0,-143 2-213 0 0,19 2-27 0 0,0-2-1 0 0,0-3 1 0 0,56-7-1 0 0,33-16 43 0 0,93-13 22 0 0,29 19-43 0 0,-135 11 0 0 0,49-19 109 0 0,-69 7 214 0 0,140-12 229 0 0,-222 29-552 0 0,1 2 0 0 0,0 1 0 0 0,43 7 0 0 0,-9-1 0 0 0,-41-7 63 0 0,0 0-1 0 0,21-3 0 0 0,14 0 67 0 0,-29 2-16 0 0,0-2-1 0 0,32-7 1 0 0,4 0 137 0 0,0 4-101 0 0,29-4-106 0 0,-62 6-28 0 0,0 2 0 0 0,31 0 0 0 0,5 1 4 0 0,95 1-19 0 0,-31 1 0 0 0,-13-8 0 0 0,-72 6 45 0 0,0 2-1 0 0,51 7 1 0 0,-76-6-43 0 0,70 5-2 0 0,28 3 0 0 0,-73-6 11 0 0,67-1-1 0 0,41-10 24 0 0,-54 1-25 0 0,-69 4-4 0 0,97 0 54 0 0,-63 2-59 0 0,0-3 0 0 0,62-10 0 0 0,-35 3 0 0 0,-60 7-4 0 0,1-1 51 0 0,1 1 0 0 0,0 2 1 0 0,0 1-1 0 0,34 5 0 0 0,-7 4-35 0 0,92 12-7 0 0,-115-18-5 0 0,-1-2 0 0 0,53-4-1 0 0,92-28 94 0 0,7-1 6 0 0,152 24 345 0 0,-244 8-384 0 0,-40 3-60 0 0,14-1 0 0 0,8 1 0 0 0,-50-1 0 0 0,32-1 0 0 0,-6-3 66 0 0,31-3 84 0 0,-27 0-166 0 0,-46 4-237 0 0,-1 1 1 0 0,1 0-1 0 0,0 0 0 0 0,-1 0 0 0 0,1 1 0 0 0,0 0 0 0 0,-1 1 0 0 0,15 4 0 0 0,-10-2-1039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62 447 4607 0 0,'-2'-1'208'0'0,"-4"-2"-10"0"0,0 1-1 0 0,0 0 0 0 0,0 0 1 0 0,0 1-1 0 0,0-1 0 0 0,0 1 1 0 0,-7-1 1715 0 0,13 1-1781 0 0,0 1 0 0 0,1 0 0 0 0,-1 0 0 0 0,0 0 0 0 0,0 0 0 0 0,0-1 0 0 0,0 1 0 0 0,0 0 0 0 0,0 0 0 0 0,0 0 0 0 0,0 0 0 0 0,0-1 0 0 0,0 1 0 0 0,0 0 0 0 0,-2-3 2639 0 0,2 3-2639 0 0,0 0 0 0 0,0 0 0 0 0,-1-1 0 0 0,1 1 0 0 0,0 0 0 0 0,0 0 0 0 0,0 0 0 0 0,0 0 0 0 0,-1 0 0 0 0,1 0 0 0 0,0 0 0 0 0,0 0 0 0 0,0 0 0 0 0,0 0 0 0 0,-1 0 0 0 0,1 0 0 0 0,20-13 724 0 0,-5 3 766 0 0,-13 9-1507 0 0,0 0 0 0 0,0 0 0 0 0,0 1-1 0 0,0-1 1 0 0,0 0 0 0 0,0 1 0 0 0,0-1-1 0 0,0 1 1 0 0,0 0 0 0 0,0 0 0 0 0,0-1 0 0 0,0 1-1 0 0,0 1 1 0 0,0-1 0 0 0,0 0 0 0 0,0 0-1 0 0,4 2 1 0 0,33 11 140 0 0,-38-12-257 0 0,15 6 49 0 0,3 1-42 0 0,22 7 0 0 0,-33-14-28 0 0,-1 1 0 0 0,1-1 0 0 0,0 0 0 0 0,-1 0 0 0 0,1-1 0 0 0,11 0 0 0 0,21-6-78 0 0,-1-2 0 0 0,0-2 0 0 0,40-15 0 0 0,-9 3 26 0 0,98-33 428 0 0,-74 23 187 0 0,131-28 1 0 0,-109 41-94 0 0,1 4 1 0 0,210 1-1 0 0,-64 23-314 0 0,76 1-343 0 0,137-33-768 0 0,-3-44 617 0 0,-232 14 496 0 0,-40 7 178 0 0,-193 45-306 0 0,47-7-32 0 0,-51 7-37 0 0,0 1-1 0 0,1 0 1 0 0,-1 0-1 0 0,0 0 1 0 0,1 1-1 0 0,-1 0 1 0 0,0-1-1 0 0,1 2 1 0 0,6 2 0 0 0,-10-4-58 0 0,-1 1 1 0 0,0-1 0 0 0,1 1 0 0 0,-1 0-1 0 0,1-1 1 0 0,-1 1 0 0 0,0 0-1 0 0,1-1 1 0 0,-1 1 0 0 0,0 0 0 0 0,0 0-1 0 0,0-1 1 0 0,0 1 0 0 0,1 0 0 0 0,-1 0-1 0 0,0-1 1 0 0,0 1 0 0 0,0 0 0 0 0,-1 0-1 0 0,1-1 1 0 0,0 2 0 0 0,0-1-207 0 0,-4 18-1428 0 0,-6 3-20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1217 13039 0 0,'0'0'598'0'0,"0"-2"-10"0"0,6-16-358 0 0,-2 11 223 0 0,-1-1 0 0 0,2 1 1 0 0,-1 1-1 0 0,1-1 0 0 0,0 1 0 0 0,0-1 0 0 0,1 2 0 0 0,-1-1 0 0 0,9-6 0 0 0,7-4 118 0 0,36-19 0 0 0,-34 22-463 0 0,29-22-1 0 0,-23 10-274 0 0,46-51-1 0 0,19-36-174 0 0,157-208-469 0 0,-202 260 824 0 0,111-107 0 0 0,-120 132 56 0 0,1 1-1 0 0,2 3 0 0 0,83-47 0 0 0,-92 60-39 0 0,-8 3 53 0 0,0 2 0 0 0,1 0 0 0 0,42-12 0 0 0,-69 25-80 0 0,3-1 6 0 0,-1 0 1 0 0,1 0 0 0 0,0 1-1 0 0,0-1 1 0 0,0 1 0 0 0,-1 0-1 0 0,1-1 1 0 0,0 1 0 0 0,0 0-1 0 0,0 1 1 0 0,0-1 0 0 0,-1 1-1 0 0,1-1 1 0 0,0 1 0 0 0,4 1-1 0 0,2 6 4 0 0,-8-6-15 0 0,0 0 0 0 0,0 0-1 0 0,0 0 1 0 0,0 0 0 0 0,0 0 0 0 0,-1 0-1 0 0,1 0 1 0 0,-1 1 0 0 0,0-1-1 0 0,1 0 1 0 0,-1 0 0 0 0,0 0 0 0 0,0 0-1 0 0,-1 1 1 0 0,1-1 0 0 0,0 0 0 0 0,-1 0-1 0 0,1 0 1 0 0,-1 0 0 0 0,0 0-1 0 0,-1 4 1 0 0,-2 3-59 0 0,-1 0 0 0 0,0 0-1 0 0,-8 11 1 0 0,-4 2-66 0 0,0-1 1 0 0,-2-1 0 0 0,0 0-1 0 0,-25 19 1 0 0,-93 61-379 0 0,-167 78-440 0 0,-9-21 483 0 0,227-114 651 0 0,3 3 0 0 0,-123 89 0 0 0,189-122 19 0 0,-273 228 638 0 0,275-227-889 0 0,0 2 0 0 0,1 0 0 0 0,1 0 0 0 0,1 1 0 0 0,0 0 0 0 0,1 1 0 0 0,1 1 0 0 0,1 0 0 0 0,0 0 0 0 0,1 1 0 0 0,-4 21 0 0 0,11-38 12 0 0,0 0 0 0 0,1-1-1 0 0,0 1 1 0 0,0 0 0 0 0,0 0 0 0 0,0-1 0 0 0,0 1-1 0 0,0 0 1 0 0,1 0 0 0 0,-1-1 0 0 0,1 1 0 0 0,0 0 0 0 0,0-1-1 0 0,1 4 1 0 0,-2-6 10 0 0,1 1 0 0 0,-1-1-1 0 0,1 1 1 0 0,0-1 0 0 0,-1 1-1 0 0,1-1 1 0 0,-1 1 0 0 0,1-1-1 0 0,0 0 1 0 0,-1 0 0 0 0,1 1-1 0 0,0-1 1 0 0,-1 0 0 0 0,1 0-1 0 0,0 0 1 0 0,-1 1 0 0 0,1-1-1 0 0,0 0 1 0 0,0 0 0 0 0,-1 0-1 0 0,2 0 1 0 0,0 0-51 0 0,5 0 3 0 0,0 0-1 0 0,0 0 1 0 0,1 0 0 0 0,-1-1-1 0 0,14-3 1 0 0,36-12 52 0 0,-42 11 4 0 0,36-11 223 0 0,99-28 880 0 0,-123 38-787 0 0,1 1 1 0 0,0 2 0 0 0,45-1 0 0 0,5 9 269 0 0,128 25 0 0 0,-127-16-355 0 0,-29-5-102 0 0,267 40 281 0 0,2-17-336 0 0,-159-25-54 0 0,322 25-1724 0 0,-425-24-2965 0 0,-6 2-1517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8 343 17135 0 0,'-8'-42'2114'0'0,"22"40"-1580"0"0,-8 3-560 0 0,0 0 0 0 0,0 1 0 0 0,0 0-1 0 0,0 0 1 0 0,0 0 0 0 0,-1 1 0 0 0,1 0-1 0 0,-1 0 1 0 0,0 0 0 0 0,6 5 0 0 0,8 4-234 0 0,-2-3-99 0 0,0-1 1 0 0,1-1-1 0 0,-1 0 0 0 0,2-1 0 0 0,-1-2 0 0 0,0 1 1 0 0,36 2-1 0 0,-20-5 229 0 0,-1-2 1 0 0,1-1 0 0 0,52-8-1 0 0,206-53 719 0 0,-177 36-224 0 0,260-64 795 0 0,285-59 838 0 0,-487 122-1440 0 0,0 8-1 0 0,333 7 0 0 0,49 54-1422 0 0,-534-40 606 0 0,1 1-748 0 0,24 0 1 0 0,-27-4-601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79 919 0 0,'-1'-7'603'0'0,"0"3"2516"0"0,1-2-2819 0 0,1 1 0 0 0,-1-1 0 0 0,1 1 0 0 0,0 0 0 0 0,0-1 1 0 0,1 1-1 0 0,-1 0 0 0 0,5-9 0 0 0,-5 12-19 0 0,-1 2-219 0 0,0-1 0 0 0,1 1 0 0 0,-1-1 0 0 0,0 1 0 0 0,1-1 0 0 0,-1 1 0 0 0,0-1 0 0 0,1 1 0 0 0,-1-1 0 0 0,0 1 0 0 0,1 0 0 0 0,-1-1 0 0 0,1 1 0 0 0,-1-1 0 0 0,1 1 0 0 0,-1 0 0 0 0,1 0 0 0 0,-1-1 0 0 0,1 1 0 0 0,0 0 0 0 0,-1 0 0 0 0,1 0 0 0 0,-1-1 0 0 0,1 1 0 0 0,-1 0 0 0 0,1 0 0 0 0,0 0 0 0 0,-1 0 0 0 0,1 0 0 0 0,3 0 2964 0 0,-2 1-2632 0 0,-1 0-307 0 0,0-1-1 0 0,0 1 1 0 0,0-1-1 0 0,0 1 1 0 0,0 0-1 0 0,0-1 1 0 0,0 1-1 0 0,0 0 1 0 0,-1 0-1 0 0,1 0 1 0 0,0 0-1 0 0,0 0 0 0 0,-1 0 1 0 0,1 0-1 0 0,-1 0 1 0 0,1 0-1 0 0,0 0 1 0 0,-1 0-1 0 0,0 0 1 0 0,1 2-1 0 0,0 0-56 0 0,-1 0 0 0 0,0-1 0 0 0,0 1 0 0 0,0 0 0 0 0,0 0 0 0 0,0 0 0 0 0,-1 0 0 0 0,0 3 0 0 0,-2 5-209 0 0,-1 0 0 0 0,0-1 0 0 0,-8 16 0 0 0,-79 137-1919 0 0,-16 29 4250 0 0,74-114-1336 0 0,30-67-816 0 0,0-1-14 0 0,3-9 3 0 0,0 0 1 0 0,0 0-1 0 0,0 0 1 0 0,0 0 0 0 0,0 1-1 0 0,1-1 1 0 0,-1 0-1 0 0,0 0 1 0 0,1 0 0 0 0,-1 0-1 0 0,1 0 1 0 0,-1 0-1 0 0,1 0 1 0 0,-1 0 0 0 0,1-1-1 0 0,-1 1 1 0 0,1 0-1 0 0,0 0 1 0 0,0 0 0 0 0,-1-1-1 0 0,1 1 1 0 0,0 0-1 0 0,0-1 1 0 0,1 2-1 0 0,24 12-146 0 0,-17-11 174 0 0,0-1 0 0 0,0 0-1 0 0,0 0 1 0 0,1 0-1 0 0,-1-2 1 0 0,0 1 0 0 0,15-1-1 0 0,67-12 748 0 0,-66 8-494 0 0,-9 0-339 0 0,0 0 1 0 0,1-1-1 0 0,-2 0 1 0 0,1-2-1 0 0,-1 0 1 0 0,0 0-1 0 0,0-1 1 0 0,-1-1-1 0 0,23-18 1 0 0,-29 19-2596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270 826 5063 0 0,'-4'-5'112'0'0,"1"1"-32"0"0,0 1 0 0 0,-1-1 0 0 0,1 1 0 0 0,-1 0 0 0 0,0 0-1 0 0,0 0 1 0 0,-7-3 8976 0 0,11 5-8983 0 0,0 0 0 0 0,1-1 0 0 0,-1 1 0 0 0,0 0 0 0 0,1 0 0 0 0,-1 0 0 0 0,1 0 0 0 0,-1 0 0 0 0,1 0 0 0 0,0 0 0 0 0,-1 1 0 0 0,1-1 0 0 0,0 0 0 0 0,0 0 0 0 0,1-1 0 0 0,14-10 151 0 0,66-39 377 0 0,-18 12-417 0 0,-2-3 0 0 0,61-54 0 0 0,155-139 32 0 0,-158 141-216 0 0,55-43 0 0 0,-74 71 11 0 0,-100 65-7 0 0,0 1 0 0 0,-1 0 1 0 0,1-1-1 0 0,0 1 0 0 0,-1 0 0 0 0,1 0 0 0 0,-1 0 1 0 0,1 0-1 0 0,0 0 0 0 0,-1 0 0 0 0,1 0 0 0 0,0 0 1 0 0,-1 0-1 0 0,1 0 0 0 0,0 0 0 0 0,-1 0 1 0 0,1 0-1 0 0,0 0 0 0 0,-1 1 0 0 0,1-1 0 0 0,0 0 1 0 0,-1 0-1 0 0,1 1 0 0 0,-1-1 0 0 0,1 1 0 0 0,-1-1 1 0 0,1 0-1 0 0,-1 1 0 0 0,1-1 0 0 0,-1 1 0 0 0,1-1 1 0 0,0 2-1 0 0,0 0 3 0 0,0-1-1 0 0,1 1 1 0 0,-1 0-1 0 0,0 0 1 0 0,0 1 0 0 0,0-1-1 0 0,1 3 1 0 0,-1 1 5 0 0,-1 0-1 0 0,1-1 1 0 0,-1 1 0 0 0,0 0 0 0 0,0 0 0 0 0,-1 0-1 0 0,0-1 1 0 0,0 1 0 0 0,-2 7 0 0 0,-2 2 12 0 0,0 0 1 0 0,-9 17 0 0 0,6-16-9 0 0,-2 1 0 0 0,-1-1 0 0 0,0-1 1 0 0,0 0-1 0 0,-2 0 0 0 0,0-1 0 0 0,0-1 0 0 0,-2 0 1 0 0,-16 11-1 0 0,-22 12-55 0 0,-76 40 1 0 0,85-51-4 0 0,-58 27-17 0 0,-205 74 0 0 0,-88 37 59 0 0,386-159 55 0 0,0 1 1 0 0,0 0-1 0 0,0 0 0 0 0,1 1 0 0 0,0 0 1 0 0,0 1-1 0 0,-11 10 0 0 0,17-14-36 0 0,0-1-1 0 0,0 0 0 0 0,1 1 1 0 0,-1 0-1 0 0,0-1 0 0 0,1 1 1 0 0,0 0-1 0 0,0 0 0 0 0,0-1 1 0 0,0 1-1 0 0,0 0 0 0 0,0 0 1 0 0,1 0-1 0 0,0 0 0 0 0,-1 0 1 0 0,1 1-1 0 0,0-1 0 0 0,0 0 1 0 0,1 0-1 0 0,-1 0 0 0 0,1 0 1 0 0,-1 0-1 0 0,1 0 0 0 0,0-1 1 0 0,0 1-1 0 0,1 0 0 0 0,-1 0 1 0 0,0 0-1 0 0,3 2 0 0 0,1 3 56 0 0,1 0 0 0 0,1 0 0 0 0,-1-1 0 0 0,1 1 1 0 0,1-2-1 0 0,-1 1 0 0 0,10 5 0 0 0,6 3 23 0 0,33 17 0 0 0,-32-21-73 0 0,0-1 0 0 0,48 13 0 0 0,53 3 21 0 0,-23-11-51 0 0,133 3 1 0 0,103-24-136 0 0,-321 5-91 0 0,172-6 659 0 0,-94 9-1602 0 0,-2 8-3846 0 0,-46-1-834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3:0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11719 0 0,'0'0'1311'0'0,"3"-1"-980"0"0,33-6 129 0 0,0 2-1 0 0,44 0 1 0 0,-22 2-431 0 0,91-11-864 0 0,61-4-486 0 0,-88 12 1240 0 0,362-15 743 0 0,-8-9-153 0 0,-191 7-509 0 0,-3 1 0 0 0,-19 2 168 0 0,21 10 608 0 0,17 0 24 0 0,212-36-1118 0 0,-453 38 308 0 0,85-14 5 0 0,27-3-64 0 0,340-12-59 0 0,-447 35 107 0 0,90 0-12 0 0,46 4 217 0 0,88 3 190 0 0,50 17 159 0 0,-192-26-418 0 0,-131 3-113 0 0,46-5-2 0 0,99-21 0 0 0,-158 25 0 0 0,-2 1 0 0 0,0 1 0 0 0,-1 0 0 0 0,1-1 0 0 0,0 1 0 0 0,0-1 0 0 0,0 1 0 0 0,-1 0 0 0 0,1 0 0 0 0,0-1 0 0 0,0 1 0 0 0,0 0 0 0 0,0 0 0 0 0,-1 0 0 0 0,1 0 0 0 0,0 0 0 0 0,0 0 0 0 0,0 0 0 0 0,1 1 0 0 0,2-1 0 0 0,1 1 0 0 0,9 4 0 0 0,-3-1-118 0 0,0 1 0 0 0,0-1-1 0 0,-1 2 1 0 0,1-1 0 0 0,-1 2 0 0 0,11 8-1 0 0,-20-14-269 0 0,1 2-1180 0 0,-2-3 1570 0 0,0 0 0 0 0,0 0 0 0 0,1 0 0 0 0,-1 1 0 0 0,0-1 0 0 0,0 0 0 0 0,0 0 0 0 0,0 1 0 0 0,0-1 0 0 0,0 0 0 0 0,0 0-1 0 0,0 0 1 0 0,0 0 0 0 0,1 1 0 0 0,-1-1 0 0 0,0 0 0 0 0,0 0 0 0 0,0 0 0 0 0,0 0 0 0 0,1 0 0 0 0,-1 1 0 0 0,0-1 0 0 0,0 0 0 0 0,0 0-1 0 0,1 0 1 0 0,-1 0 0 0 0,0 0 0 0 0,0 0 0 0 0,0 0 0 0 0,1 0 0 0 0,-1 0 0 0 0,0 0 0 0 0,0 0 0 0 0,0 0 0 0 0,1 0 0 0 0,6-9-4752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10159 0 0,'11'-13'992'0'0,"-1"5"-880"0"0,-1 2-112 0 0,3 2 0 0 0,0 1-432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9871 0 0,'-11'0'157'0'0,"-14"0"627"0"0,-48 6 1 0 0,64-5-574 0 0,1 1 0 0 0,0 0 0 0 0,-1 1 1 0 0,1 0-1 0 0,0 0 0 0 0,0 1 0 0 0,1 0 0 0 0,-1 0 0 0 0,-9 8 1 0 0,-125 114-508 0 0,70-59-838 0 0,60-57 990 0 0,-1 0-1 0 0,0-1 0 0 0,-1 0 0 0 0,0-1 0 0 0,-20 8 0 0 0,28-12 142 0 0,6-4 5 0 0,-1 0 4 0 0,1 0-1 0 0,-1 0 1 0 0,1 0 0 0 0,0 0-1 0 0,-1 1 1 0 0,1-1-1 0 0,-1 0 1 0 0,1 0 0 0 0,0 0-1 0 0,-1 1 1 0 0,1-1 0 0 0,-1 0-1 0 0,1 1 1 0 0,0-1 0 0 0,0 0-1 0 0,-1 1 1 0 0,1-1 0 0 0,0 0-1 0 0,0 1 1 0 0,-1-1 0 0 0,1 1-1 0 0,0-1 1 0 0,0 1 0 0 0,0 1-2 0 0,1-1 0 0 0,0 0 0 0 0,0 1 1 0 0,0-1-1 0 0,0 1 0 0 0,0-1 1 0 0,1 0-1 0 0,-1 0 0 0 0,0 0 0 0 0,1 0 1 0 0,-1 0-1 0 0,0 0 0 0 0,1 0 1 0 0,-1 0-1 0 0,1-1 0 0 0,-1 1 0 0 0,4 0 1 0 0,0 1-4 0 0,3 1-27 0 0,0-1-1 0 0,0 0 1 0 0,0-1 0 0 0,0 1-1 0 0,0-2 1 0 0,1 1-1 0 0,-1-1 1 0 0,0 0-1 0 0,10-2 1 0 0,75-16-90 0 0,-81 15 128 0 0,177-30 448 0 0,-149 30-356 0 0,1 1 1 0 0,69 6 0 0 0,-102-3-100 0 0,0 0 1 0 0,0 0 0 0 0,-1 1-1 0 0,1 0 1 0 0,0 1 0 0 0,-1 0-1 0 0,13 6 1 0 0,-17-7-5 0 0,0 0 1 0 0,0 0-1 0 0,0 0 1 0 0,-1 0-1 0 0,1 1 0 0 0,-1-1 1 0 0,1 0-1 0 0,-1 1 1 0 0,0 0-1 0 0,0 0 0 0 0,0 0 1 0 0,-1 0-1 0 0,1 0 1 0 0,-1 0-1 0 0,1 0 0 0 0,-1 0 1 0 0,0 0-1 0 0,0 1 1 0 0,0-1-1 0 0,0 6 0 0 0,-1-1 56 0 0,0 0-1 0 0,-1-1 1 0 0,1 1-1 0 0,-1 0 1 0 0,-1-1-1 0 0,0 1 1 0 0,0-1-1 0 0,0 0 1 0 0,-1 0-1 0 0,0 1 1 0 0,0-2-1 0 0,-1 1 1 0 0,-8 11-1 0 0,4-7 67 0 0,0-1 0 0 0,-1 0-1 0 0,0-1 1 0 0,0 0-1 0 0,-1-1 1 0 0,0 0 0 0 0,-17 10-1 0 0,-22 11 497 0 0,-2-3 0 0 0,0-2 0 0 0,-1-3 0 0 0,-84 23 0 0 0,120-40-543 0 0,-1 0 1 0 0,0-2-1 0 0,0 0 0 0 0,1-1 1 0 0,-1 0-1 0 0,0-2 0 0 0,-26-3 1 0 0,31 2-81 0 0,1 0 0 0 0,0-1 0 0 0,0-1 0 0 0,0 0 0 0 0,0-1 0 0 0,0 0 0 0 0,1 0 0 0 0,0-1 1 0 0,0 0-1 0 0,1-1 0 0 0,-16-14 0 0 0,14 11-207 0 0,0-1-602 0 0,0 1-1 0 0,-24-17 1 0 0,28 23-1295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14599 0 0,'0'0'1320'0'0,"2"0"-1054"0"0,0 0-234 0 0,0 0 0 0 0,0 0 0 0 0,1 0 1 0 0,-1 1-1 0 0,0-1 0 0 0,0 1 0 0 0,0 0 1 0 0,0-1-1 0 0,1 1 0 0 0,-1 0 0 0 0,0 0 0 0 0,0 1 1 0 0,-1-1-1 0 0,1 0 0 0 0,0 0 0 0 0,1 3 1 0 0,0-1-32 0 0,0 0-1 0 0,0 0 1 0 0,-1 1 0 0 0,1 0 0 0 0,-1-1 0 0 0,0 1 0 0 0,3 8-1 0 0,0 2-265 0 0,-1 0-1 0 0,-1 0 0 0 0,3 29 1 0 0,-2 81-771 0 0,-5-80 1629 0 0,4-18-545 0 0,0 0-1 0 0,1-1 1 0 0,10 32-1 0 0,-5-21-2365 0 0,-6-23-2501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50 15463 0 0,'-2'-9'316'0'0,"1"7"-205"0"0,0-1 0 0 0,0 1 0 0 0,0-1-1 0 0,0 1 1 0 0,0-1 0 0 0,0 1 0 0 0,-1 0-1 0 0,1 0 1 0 0,-1 0 0 0 0,0-1 0 0 0,-1 0 0 0 0,2 2-83 0 0,0 0 1 0 0,1 0 0 0 0,-1 0 0 0 0,0 0-1 0 0,0 0 1 0 0,1 1 0 0 0,-1-1-1 0 0,0 0 1 0 0,0 1 0 0 0,0-1 0 0 0,0 0-1 0 0,0 1 1 0 0,-2-1 0 0 0,3 1-12 0 0,0 0 0 0 0,-1 0 1 0 0,1 0-1 0 0,0 0 0 0 0,0 0 0 0 0,-1 0 1 0 0,1 0-1 0 0,0 0 0 0 0,0 0 0 0 0,-1 0 0 0 0,1 1 1 0 0,0-1-1 0 0,0 0 0 0 0,-1 0 0 0 0,1 0 1 0 0,0 0-1 0 0,0 1 0 0 0,0-1 0 0 0,-1 0 1 0 0,1 0-1 0 0,0 0 0 0 0,0 1 0 0 0,0-1 1 0 0,0 0-1 0 0,-1 0 0 0 0,1 0 0 0 0,0 1 1 0 0,0-1-1 0 0,0 0 0 0 0,0 1 0 0 0,0-1 1 0 0,-2 22 293 0 0,2-22-331 0 0,5 51 34 0 0,-3-27-14 0 0,1 26-1 0 0,-5-2-33 0 0,-2-1-1 0 0,-2 1 0 0 0,-1-1 1 0 0,-3 0-1 0 0,-2-1 0 0 0,-2 0 1 0 0,-26 57-1 0 0,-37 53 28 0 0,-12 29 37 0 0,74-147 147 0 0,1 0-1 0 0,2 1 0 0 0,-8 41 0 0 0,10-6-41 0 0,-11 46 862 0 0,18-108-1802 0 0,-1 0-1 0 0,0 1 1 0 0,-1-2-1 0 0,0 1 1 0 0,-1 0-1 0 0,0-1 0 0 0,-9 12 1 0 0,3-8-5006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3 154 14223 0 0,'0'0'1291'0'0,"0"-1"-1063"0"0,0 0-204 0 0,-1 0 1 0 0,1 0-1 0 0,0 1 1 0 0,0-1-1 0 0,-1 0 1 0 0,1 0-1 0 0,0 0 0 0 0,0 1 1 0 0,0-1-1 0 0,0 0 1 0 0,0 0-1 0 0,0 0 1 0 0,0 0-1 0 0,0 1 1 0 0,1-1-1 0 0,-1 0 1 0 0,0 0-1 0 0,0 1 0 0 0,1-1 1 0 0,-1 0-1 0 0,0 0 1 0 0,1 1-1 0 0,-1-1 1 0 0,1 0-1 0 0,-1 1 1 0 0,2-2-1 0 0,-1 1 115 0 0,1 0 1 0 0,0 0-1 0 0,-1 0 0 0 0,1 0 1 0 0,0 0-1 0 0,0 0 0 0 0,4 0 1 0 0,-1-1-26 0 0,43-14 506 0 0,57-10 0 0 0,-1 1-826 0 0,-75 16 68 0 0,19-5-1034 0 0,93-16 0 0 0,-139 30 499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38 177 10135 0 0,'-37'-61'3307'0'0,"47"55"1333"0"0,9 3-2647 0 0,-14 3-1270 0 0,110-11-490 0 0,35-4-2445 0 0,-117 9 1587 0 0,288-55-6818 0 0,-313 59 7154 0 0,-1 0-1 0 0,1-1 0 0 0,7-3 1 0 0,-13 5 71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23 6447 0 0,'1'-2'499'0'0,"4"-19"5116"0"0,-5 24-3930 0 0,-15 36-1377 0 0,-29 59-1 0 0,7-18-391 0 0,-44 158-163 0 0,21 6 562 0 0,49-198-167 0 0,-39 195 479 0 0,37-161-502 0 0,-2 85 0 0 0,16-138-1209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16127 0 0,'0'0'1242'0'0,"0"2"-812"0"0,-16 87 159 0 0,6-26-347 0 0,-7 25-832 0 0,-3-2-1 0 0,-43 112 1 0 0,-129 212-5026 0 0,147-311 6682 0 0,38-79-811 0 0,-5 23-1 0 0,5-1-2815 0 0,5-26-1833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86 224 1839 0 0,'0'0'13116'0'0,"1"2"-13716"0"0,1 4 484 0 0,24 55-232 0 0,-23-53 353 0 0,2-1 0 0 0,-1 0 0 0 0,1 0-1 0 0,0 0 1 0 0,0-1 0 0 0,7 7 0 0 0,5 1 25 0 0,-11-11-3 0 0,-1-2-18 0 0,1 2 48 0 0,-1-1 0 0 0,1 0 0 0 0,-1 0 0 0 0,1-1 0 0 0,0 1 0 0 0,0-1 0 0 0,0 0 0 0 0,0-1 0 0 0,0 0 0 0 0,0 0 0 0 0,12-1 0 0 0,5-3 199 0 0,1-2 0 0 0,23-8 0 0 0,-39 12-249 0 0,3-3 17 0 0,-7 4-30 0 0,0-1 0 0 0,0 0 0 0 0,0 0-1 0 0,0 0 1 0 0,-1 0 0 0 0,5-3 0 0 0,-1 0-136 0 0,-4 2 44 0 0,3-3 18 0 0,17-17 882 0 0,-22 22-502 0 0,13-15 1006 0 0,-7 6-942 0 0,5-14 107 0 0,-10 21-470 0 0,0-1 0 0 0,0 0-1 0 0,-1 0 1 0 0,1 0 0 0 0,-1 0 0 0 0,0 0 0 0 0,0 0-1 0 0,0 0 1 0 0,-1 0 0 0 0,1 0 0 0 0,-1-1 0 0 0,0 1-1 0 0,0 0 1 0 0,-1-5 0 0 0,0-1 0 0 0,-1-7 8 0 0,0 0 1 0 0,-1 1-1 0 0,0-1 0 0 0,-2 0 0 0 0,0 1 0 0 0,-8-17 0 0 0,12 31-18 0 0,0-1-1 0 0,0 1 0 0 0,0 0 1 0 0,-1 0-1 0 0,1-1 0 0 0,-1 1 1 0 0,1 0-1 0 0,-1 1 0 0 0,0-1 1 0 0,1 0-1 0 0,-1 0 0 0 0,0 1 1 0 0,0-1-1 0 0,0 1 1 0 0,-1 0-1 0 0,-1-2 0 0 0,1 2-29 0 0,0 1-1 0 0,0-1 0 0 0,0 1 0 0 0,-1-1 1 0 0,1 1-1 0 0,0 0 0 0 0,0 0 1 0 0,0 1-1 0 0,0-1 0 0 0,0 0 1 0 0,0 1-1 0 0,-5 1 0 0 0,-16 6-318 0 0,-35 17 1 0 0,36-15 837 0 0,-41 13 1 0 0,-36-1 2369 0 0,96-22-2839 0 0,-14 9-6 0 0,15-8-5 0 0,-1 1 0 0 0,-8 10 0 0 0,2 2-70 0 0,1 1 0 0 0,1 0 0 0 0,0 0 0 0 0,-8 21 0 0 0,10-22-32 0 0,3-6-196 0 0,-1 1-1 0 0,2 0 0 0 0,-1-1 1 0 0,-1 16-1 0 0,3-22-76 0 0,3-1-906 0 0,0 1 767 0 0,0-1 0 0 0,0 0 0 0 0,0 0-1 0 0,0-1 1 0 0,0 1 0 0 0,1 0 0 0 0,-1-1 0 0 0,0 1 0 0 0,5 0 0 0 0,9-3-4704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18 416 13823 0 0,'-4'-7'761'0'0,"3"4"-440"0"0,-1 0 1 0 0,1 0-1 0 0,-1 0 1 0 0,1 0-1 0 0,0 0 1 0 0,-1-5-1 0 0,2 5-220 0 0,0 0 0 0 0,-1 0 0 0 0,1 0 0 0 0,1 0 0 0 0,-1 0 0 0 0,0 0 0 0 0,1 0 0 0 0,-1 0 0 0 0,1 0 0 0 0,0 0 0 0 0,0 1 0 0 0,0-1 0 0 0,0 0 0 0 0,1 1 0 0 0,-1-1 0 0 0,3-3 0 0 0,6-9-1333 0 0,19-21 1 0 0,-12 16 398 0 0,-5 1-152 0 0,1-1-1 0 0,15-37 1 0 0,-17 35 740 0 0,0-1 1 0 0,20-27-1 0 0,-26 44 409 0 0,-1 0 0 0 0,1 0 0 0 0,0 1 0 0 0,1 0 0 0 0,-1 0 0 0 0,1 0 0 0 0,0 1 0 0 0,1-1 0 0 0,-1 1 0 0 0,1 1 0 0 0,-1-1 0 0 0,9-2 0 0 0,-10 5-62 0 0,1 0 0 0 0,-1 0 0 0 0,0 0 0 0 0,1 0 1 0 0,-1 1-1 0 0,0 0 0 0 0,1 0 0 0 0,-1 1 0 0 0,0 0 1 0 0,1-1-1 0 0,-1 2 0 0 0,8 2 0 0 0,7 3 628 0 0,35 19 0 0 0,-30-14-568 0 0,5 3-314 0 0,0 1 0 0 0,-1 1-1 0 0,-1 2 1 0 0,39 34 0 0 0,-59-46-248 0 0,-1 1 1 0 0,11 14-1 0 0,-17-20 151 0 0,-1 1-14 0 0,0-3 252 0 0,0 1-1 0 0,0 0 1 0 0,0-1 0 0 0,0 1-1 0 0,0 0 1 0 0,0-1 0 0 0,0 1-1 0 0,0 0 1 0 0,0-1 0 0 0,0 1-1 0 0,0-1 1 0 0,0 1 0 0 0,-1 0 0 0 0,1-1-1 0 0,-1 2 1 0 0,-2 2 219 0 0,-1-1 0 0 0,-1 1 0 0 0,1-1 0 0 0,0 1 0 0 0,-1-1 0 0 0,0-1 0 0 0,-7 4 0 0 0,-42 15 1502 0 0,19-8-575 0 0,-126 68 1100 0 0,94-44-2046 0 0,4-4-472 0 0,-66 36 99 0 0,47-18-6321 0 0,60-35 485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8287 0 0,'0'0'382'0'0,"-1"3"-8"0"0,-12 21-127 0 0,1 1-1 0 0,1 1 1 0 0,-13 46-1 0 0,-12 88 1746 0 0,17-45-1614 0 0,5 1 1 0 0,5 0 0 0 0,8 161-1 0 0,1-80-544 0 0,-9-113-3542 0 0,-1-33-442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525 102 919 0 0,'7'-9'47'0'0,"2"0"-1"0"0,11-12 1 0 0,-10 14 1703 0 0,-1-1-1 0 0,1 1 1 0 0,0 1-1 0 0,20-10 1 0 0,-22 13-746 0 0,0-1 1 0 0,1 2-1 0 0,-1-1 1 0 0,1 1-1 0 0,-1 0 1 0 0,1 1-1 0 0,9 0 0 0 0,-11 1-1191 0 0,-1 0-1 0 0,1 0 0 0 0,-1 1 0 0 0,1 0 0 0 0,11 4 0 0 0,-15-4 211 0 0,-2 12-332 0 0,-1-10 272 0 0,-1-1 0 0 0,1 0 0 0 0,-1 0 0 0 0,0 1 0 0 0,0-1 0 0 0,1 0 0 0 0,-2 0 0 0 0,1 0 0 0 0,0 0-1 0 0,0 0 1 0 0,-1-1 0 0 0,1 1 0 0 0,-1 0 0 0 0,1-1 0 0 0,-1 1 0 0 0,-3 2 0 0 0,-4 3-286 0 0,-21 11 0 0 0,20-12 161 0 0,-123 64-324 0 0,-31 21 1335 0 0,32-2 620 0 0,99-63-626 0 0,-54 52 0 0 0,80-70-770 0 0,0 0 1 0 0,0 0 0 0 0,-6 12 0 0 0,10-16-86 0 0,1 0 1 0 0,0 0 0 0 0,0 0-1 0 0,1 0 1 0 0,-1 0-1 0 0,1 0 1 0 0,0 0-1 0 0,0 1 1 0 0,1-1-1 0 0,-1 5 1 0 0,1-7-13 0 0,0-1 0 0 0,0 0 1 0 0,1 0-1 0 0,-1 1 0 0 0,1-1 1 0 0,-1 0-1 0 0,1 0 0 0 0,-1 0 0 0 0,1 0 1 0 0,0 0-1 0 0,-1 0 0 0 0,1 0 1 0 0,0 0-1 0 0,0 0 0 0 0,0 0 1 0 0,-1 0-1 0 0,1 0 0 0 0,2 1 0 0 0,19 9-485 0 0,-8-6 92 0 0,1-1-1 0 0,19 2 1 0 0,0 0-138 0 0,-3-1 161 0 0,-21-4 325 0 0,0 1-1 0 0,0 0 1 0 0,-1 1 0 0 0,1 0-1 0 0,0 0 1 0 0,16 9-1 0 0,-3 4 63 0 0,0 0 1 0 0,35 35-1 0 0,-43-36-50 0 0,1 0 1 0 0,1-2-1 0 0,0 0 0 0 0,1 0 1 0 0,37 18-1 0 0,-55-31 55 0 0,4 2-17 0 0,1 0-1 0 0,0 0 1 0 0,0-1-1 0 0,0 0 1 0 0,0 0-1 0 0,6 1 1 0 0,2 0 29 0 0,25 8 450 0 0,-36-9-352 0 0,-2 0-104 0 0,0-1 0 0 0,0 0 0 0 0,0 0 1 0 0,0 0-1 0 0,0 0 0 0 0,0 1 0 0 0,0-1 0 0 0,0 0 0 0 0,0 0 0 0 0,0 0 0 0 0,0 0 0 0 0,1 0 0 0 0,-1 1 0 0 0,0-1 0 0 0,0 0 0 0 0,0 0 0 0 0,0 0 0 0 0,0 0 1 0 0,0 0-1 0 0,0 0 0 0 0,1 0 0 0 0,-1 1 0 0 0,0-1 0 0 0,0 0 0 0 0,0 0 0 0 0,0 0 0 0 0,0 0 0 0 0,1 0 0 0 0,-1 0 0 0 0,0 0 0 0 0,0 0 0 0 0,0 0 0 0 0,0 0 1 0 0,1 0-1 0 0,-1 0 7 0 0,0 0 0 0 0,1 0 1 0 0,-1 0-1 0 0,0 1 0 0 0,1-1 1 0 0,-1 0-1 0 0,0 0 0 0 0,0 0 1 0 0,1 0-1 0 0,-1 0 0 0 0,0 1 0 0 0,1-1 1 0 0,-1 0-1 0 0,0 0 0 0 0,0 1 1 0 0,1-1-1 0 0,-1 0 0 0 0,0 0 1 0 0,0 1-1 0 0,0-1 0 0 0,0 0 1 0 0,1 0-1 0 0,-1 1 0 0 0,0-1 1 0 0,0 0-1 0 0,0 1 0 0 0,0-1 1 0 0,0 0-1 0 0,0 1 0 0 0,0-1 1 0 0,0 0-1 0 0,0 1 0 0 0,0 3 45 0 0,-1 0-1 0 0,0 0 0 0 0,-1-1 0 0 0,1 1 1 0 0,0 0-1 0 0,-1-1 0 0 0,0 0 0 0 0,0 1 1 0 0,0-1-1 0 0,0 0 0 0 0,-1 0 1 0 0,1 0-1 0 0,-1 0 0 0 0,0 0 0 0 0,0-1 1 0 0,-5 5-1 0 0,-7 4 111 0 0,-1-1 0 0 0,-22 10 0 0 0,20-11-100 0 0,-106 53 312 0 0,-138 48 0 0 0,178-73-184 0 0,7-1-1068 0 0,64-31-166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10855 0 0,'0'0'1768'0'0,"1"2"-1108"0"0,12 20-150 0 0,1-2 0 0 0,1 0 0 0 0,1 0 0 0 0,1-1-1 0 0,0-1 1 0 0,2-1 0 0 0,34 26 0 0 0,15 3-218 0 0,75 38 0 0 0,-106-63-64 0 0,43 19-168 0 0,15 9 56 0 0,-82-41-268 0 0,0 0 1 0 0,0 1-1 0 0,-1 1 1 0 0,19 18 0 0 0,-18-10-2004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12:3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47 18887 0 0,'-13'-20'832'0'0,"5"8"184"0"0,2 2-816 0 0,-1 5-200 0 0,-4 5 0 0 0,-2 9 0 0 0,-2 11 384 0 0,-6 10 32 0 0,-5 9 0 0 0,-5 12 8 0 0,-7 9-424 0 0,-4 9 0 0 0,-2 6-104 0 0,1 4 16 0 0,-2 0-1064 0 0,-3-2-224 0 0,-3-9-32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37:3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257 130 919 0 0,'2'-1'67'0'0,"0"-2"316"0"0,1 1-1 0 0,0-1 0 0 0,-1 0 1 0 0,0 0-1 0 0,0 0 1 0 0,1 0-1 0 0,-2 0 1 0 0,1 0-1 0 0,0-1 1 0 0,-1 1-1 0 0,2-6 0 0 0,-2 7-98 0 0,-1 0-41 0 0,0-1-61 0 0,-1 1 1 0 0,1-1-1 0 0,-1 0 1 0 0,1 0-1 0 0,-1 0 1 0 0,0 0-1 0 0,0 1 0 0 0,0-1 1 0 0,0 0-1 0 0,-1 1 1 0 0,1-1-1 0 0,-1 1 0 0 0,-2-3 1 0 0,-1-1 591 0 0,-1 0 0 0 0,1 0-1 0 0,-13-8 1 0 0,17 13-54 0 0,-17-7 216 0 0,16 7-665 0 0,-1 1-187 0 0,2 0-66 0 0,-1 0 0 0 0,1 0 1 0 0,-1 0-1 0 0,1 0 0 0 0,-1 0 0 0 0,1 0 0 0 0,0 1 1 0 0,-1-1-1 0 0,1 1 0 0 0,-1-1 0 0 0,-2 2 1 0 0,-4 4-9 0 0,2 4-10 0 0,6-9 0 0 0,-6 15 0 0 0,7-11 0 0 0,-7 24 0 0 0,-2 24 0 0 0,1 7-24 0 0,2 0 0 0 0,7 115 0 0 0,-3-164 24 0 0,1-7 0 0 0,0 0 0 0 0,0 1 0 0 0,0-1 0 0 0,1 0 0 0 0,1 8 0 0 0,19 87 20 0 0,-12-62-31 0 0,9 74 0 0 0,-16-50 8 0 0,-3 1 0 0 0,-3 0 1 0 0,-2-1-1 0 0,-15 65 0 0 0,-39 148 3 0 0,54-248 0 0 0,2 1 0 0 0,1 0 0 0 0,0 30 0 0 0,8 80 0 0 0,-2-83 0 0 0,-4-14 12 0 0,-1 1 0 0 0,-2-1 0 0 0,-13 55 0 0 0,-1 8 4 0 0,-30 319-160 0 0,42-368-56 0 0,3 0-1 0 0,2 0 1 0 0,7 65-1 0 0,-3-89 88 0 0,2 0-1 0 0,1 0 0 0 0,1-1 0 0 0,2 0 1 0 0,1-1-1 0 0,1 1 0 0 0,19 32 0 0 0,-25-51-161 0 0,2 0 0 0 0,-1 0 0 0 0,1-1 0 0 0,11 10-1 0 0,-4-6-228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37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0 750 5095 0 0,'95'-59'1014'0'0,"24"-13"1267"0"0,-64 41-1604 0 0,-33 18-495 0 0,40-17 0 0 0,-62 30-182 0 0,16-7 158 0 0,24-5-1 0 0,-33 10-70 0 0,-1 1 1 0 0,1 0 0 0 0,0 1-1 0 0,-1 0 1 0 0,1 0 0 0 0,12 2-1 0 0,38 6 843 0 0,86 3 0 0 0,36-14-454 0 0,224-32-1 0 0,-93-30-288 0 0,-210 41-65 0 0,19-2 434 0 0,147-15 0 0 0,-38 29-215 0 0,-160 9-287 0 0,134-18 48 0 0,-53 3-87 0 0,-107 14-15 0 0,294-29 0 0 0,-237 22 0 0 0,158 4 0 0 0,-60-1 0 0 0,-26 0 0 0 0,143 12 0 0 0,-91-15 10 0 0,21-1 476 0 0,200 1 288 0 0,-219 4-615 0 0,70-8 52 0 0,-101-4-211 0 0,-109 12 0 0 0,157-30 0 0 0,-123 2 243 0 0,44-10 194 0 0,-122 38-237 0 0,0 1 0 0 0,61-1 0 0 0,-21 3 51 0 0,-56 1-128 0 0,-1 2 0 0 0,1 0 1 0 0,45 6-1 0 0,-57-2-123 0 0,0 0 0 0 0,-1 1 0 0 0,-1 1-10 0 0,-3 1-44 0 0,-5-3 16 0 0,-1 0-1 0 0,0 0 1 0 0,0 0-1 0 0,0 0 1 0 0,-1 0-1 0 0,1 0 1 0 0,-1 0-1 0 0,0 1 0 0 0,0-1 1 0 0,0 0-1 0 0,0 1 1 0 0,0-1-1 0 0,-1 1 1 0 0,0 5-1 0 0,3 9-87 0 0,11 83-94 0 0,-4-23 184 0 0,68 309 36 0 0,-65-322 0 0 0,-2 0 0 0 0,4 87 0 0 0,-15-96-1 0 0,-1 1-1 0 0,-4 0 1 0 0,-12 59 0 0 0,-47 166 43 0 0,-9 47 103 0 0,15 211 8 0 0,56-509-152 0 0,-53 451 71 0 0,13-99 320 0 0,42-377-360 0 0,-10 233 922 0 0,10-237-786 0 0,1 17 774 0 0,-1-17-406 0 0,0 0-449 0 0,-1 8-70 0 0,1 2-30 0 0,0-4-51 0 0,0-5-3 0 0,-1 7 3 0 0,1 2 11 0 0,0 7 41 0 0,2-1 13 0 0,0-6-1 0 0,1-2 12 0 0,-2-9 704 0 0,-3-1-669 0 0,1 0 0 0 0,-1 0 0 0 0,0-1 0 0 0,0 1 0 0 0,1-1 0 0 0,-1 1 0 0 0,0-1 0 0 0,1 0 0 0 0,-1 1 0 0 0,-1-2 0 0 0,0 0 11 0 0,-12-6 3 0 0,0-1 0 0 0,0-1 0 0 0,-26-23 1 0 0,-17-12 38 0 0,13 14-233 0 0,19 12-76 0 0,-35-18-1 0 0,41 27 61 0 0,-223-106-1431 0 0,236 113 1443 0 0,0 1 1 0 0,-1 0-1 0 0,1 0 0 0 0,-1 0 1 0 0,0 1-1 0 0,1 0 0 0 0,-1 0 1 0 0,-8 1-1 0 0,12 0-2 0 0,0 1-1 0 0,0-1 1 0 0,1 1 0 0 0,-1 0 0 0 0,0 0-1 0 0,1 0 1 0 0,-1 1 0 0 0,1-1-1 0 0,0 1 1 0 0,-1 0 0 0 0,1 0 0 0 0,0 0-1 0 0,0 0 1 0 0,0 0 0 0 0,0 1 0 0 0,1 0-1 0 0,-1-1 1 0 0,-3 6 0 0 0,0 1-529 0 0,1-1 0 0 0,1 0 1 0 0,-1 1-1 0 0,-4 14 0 0 0,-2 14-4300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69 2303 0 0,'0'-2'354'0'0,"4"-13"4892"0"0,-4 12-5012 0 0,1 0-1 0 0,-1 0 0 0 0,0 0 1 0 0,0 0-1 0 0,0 0 0 0 0,-1 0 1 0 0,1 0-1 0 0,-1 0 0 0 0,1 1 1 0 0,-3-6-1 0 0,0-1 176 0 0,3 8 9 0 0,0 1 4 0 0,0-1-376 0 0,-1 1-1 0 0,1 0 0 0 0,0-1 0 0 0,0 1 1 0 0,-1 0-1 0 0,1-1 0 0 0,0 1 1 0 0,-1 0-1 0 0,1 0 0 0 0,0-1 0 0 0,-1 1 1 0 0,1 0-1 0 0,0 0 0 0 0,-1 0 1 0 0,1 0-1 0 0,0-1 0 0 0,-1 1 0 0 0,1 0 1 0 0,-1 0-1 0 0,1 0 0 0 0,0 0 0 0 0,-1 0 1 0 0,1 0-1 0 0,-1 0 0 0 0,-33 46-61 0 0,20-27-10 0 0,-21 25 0 0 0,10-16 26 0 0,15-16 0 0 0,-1 0 0 0 0,0-1 0 0 0,-18 14 0 0 0,19-17 25 0 0,-1-1-1 0 0,-1 0 1 0 0,1-1-1 0 0,-1 0 1 0 0,-14 4-1 0 0,18-7-6 0 0,0-1 0 0 0,-1 0 0 0 0,1-1 0 0 0,-1 0 0 0 0,0 0 0 0 0,1-1 0 0 0,-1 0 1 0 0,-15-1-1 0 0,-4-3-224 0 0,26 3 109 0 0,2 1-6 0 0,0 0-1 0 0,0 0 0 0 0,0 0 4 0 0,0 0 18 0 0,0 0 62 0 0,-1 0 1 0 0,1 0-1 0 0,0 0 1 0 0,-1 0-1 0 0,1-1 1 0 0,0 1-1 0 0,-1 0 1 0 0,1 0-1 0 0,-1 0 1 0 0,1 0-1 0 0,0 1 1 0 0,-1-1-1 0 0,1 0 1 0 0,0 0-1 0 0,-1 0 1 0 0,1 0-1 0 0,0 0 1 0 0,-1 0-1 0 0,1 0 1 0 0,0 1-1 0 0,-1-1 1 0 0,1 0-1 0 0,0 0 1 0 0,-1 1-1 0 0,1-1 1 0 0,-1 8-29 0 0,1-6 96 0 0,0-2 32 0 0,0 0 60 0 0,14 2 617 0 0,-4-1-697 0 0,1 5-48 0 0,-3 5-12 0 0,-6-4 0 0 0,1 1 0 0 0,-1-1 0 0 0,0 1 0 0 0,-1 0 0 0 0,0 0 0 0 0,0-1 0 0 0,-1 10 0 0 0,-4 57 0 0 0,2-51 0 0 0,-1 14 0 0 0,0-12 0 0 0,1-1 0 0 0,3 39 0 0 0,-2-58-3 0 0,1-4-7 0 0,0 0-1 0 0,0 0 1 0 0,0 1-1 0 0,1-1 1 0 0,-1 0-1 0 0,0 0 0 0 0,1 1 1 0 0,-1-1-1 0 0,0 0 1 0 0,1 0-1 0 0,0 0 1 0 0,-1 0-1 0 0,2 2 1 0 0,-1-1-33 0 0,-1-2 114 0 0,1-2 106 0 0,3-4 79 0 0,0-1-1 0 0,0 1 1 0 0,4-12 0 0 0,3-6 248 0 0,-10 22-374 0 0,0 0-2 0 0,7-9-13 0 0,-6 9-108 0 0,-1 0 0 0 0,1-1 0 0 0,0 1 0 0 0,-1 0 1 0 0,1 0-1 0 0,0 0 0 0 0,1 0 0 0 0,-1 0 0 0 0,0 1 0 0 0,0-1 0 0 0,1 1 0 0 0,-1-1 0 0 0,1 1 1 0 0,-1 0-1 0 0,1 0 0 0 0,0 0 0 0 0,-1 0 0 0 0,1 1 0 0 0,0-1 0 0 0,3 0 0 0 0,6 0-7 0 0,2 4 0 0 0,-12-2 0 0 0,-1-1 0 0 0,0 1 0 0 0,0 0 0 0 0,1 0 0 0 0,-1 0 0 0 0,0 0 0 0 0,0 0 0 0 0,0 0 0 0 0,0 0 0 0 0,1 2 0 0 0,18 21 0 0 0,1-2-144 0 0,-21-21 155 0 0,0-1-1 0 0,1 0 1 0 0,-1 0-1 0 0,0 1 1 0 0,0-1-1 0 0,1 0 1 0 0,-1 0-1 0 0,0 1 1 0 0,0-1-1 0 0,0 0 1 0 0,1 1-1 0 0,-1-1 1 0 0,0 0-1 0 0,0 1 1 0 0,0-1-1 0 0,0 0 1 0 0,0 1-1 0 0,0-1 1 0 0,0 0-1 0 0,0 1 1 0 0,0-1-1 0 0,0 0 1 0 0,0 1-1 0 0,0-1 1 0 0,0 0-1 0 0,0 1 1 0 0,0-1-1 0 0,-8 7 872 0 0,-5 2-602 0 0,-6 12 137 0 0,0 2 0 0 0,2 0-1 0 0,-23 37 1 0 0,29-39-404 0 0,-15 43 0 0 0,3-9-18 0 0,21-51 5 0 0,1-2 0 0 0,0 0 0 0 0,0-1 0 0 0,0 1 0 0 0,0-1 0 0 0,-1 1 0 0 0,1-1 0 0 0,0 1 0 0 0,-1-1 0 0 0,1 0 0 0 0,-1 0 0 0 0,-3 2 0 0 0,5-2 0 0 0,-1 0 14 0 0,-1 0-1 0 0,1 0 1 0 0,0 0 0 0 0,-1-1-1 0 0,1 1 1 0 0,0 0 0 0 0,-1 0-1 0 0,1-1 1 0 0,-1 1 0 0 0,0-1-1 0 0,1 1 1 0 0,-1-1-1 0 0,1 0 1 0 0,-1 0 0 0 0,0 1-1 0 0,1-1 1 0 0,-1 0 0 0 0,1 0-1 0 0,-1-1 1 0 0,0 1 0 0 0,1 0-1 0 0,-2-1 1 0 0,0 1 24 0 0,-1-1 19 0 0,0 0 1 0 0,0 0-1 0 0,1 0 0 0 0,-1 0 0 0 0,0-1 0 0 0,0 1 1 0 0,1-1-1 0 0,-1 0 0 0 0,-4-4 0 0 0,7 6-103 0 0,0-1-1 0 0,0 1 1 0 0,0-1 0 0 0,0 1-1 0 0,0-1 1 0 0,0 1-1 0 0,0-1 1 0 0,0 1 0 0 0,0 0-1 0 0,0 0 1 0 0,-1 0-1 0 0,1-1 1 0 0,0 1 0 0 0,0 0-1 0 0,0 0 1 0 0,0 1-1 0 0,0-1 1 0 0,0 0 0 0 0,-1 0-1 0 0,1 0 1 0 0,0 1-1 0 0,0-1 1 0 0,0 1 0 0 0,0-1-1 0 0,0 1 1 0 0,0-1-1 0 0,0 1 1 0 0,0 0 0 0 0,0-1-1 0 0,0 1 1 0 0,0 0-1 0 0,1 0 1 0 0,-1-1 0 0 0,-1 3-1 0 0,2-3 41 0 0,-10 18-832 0 0,9-17 406 0 0,0 2-33 0 0,-1 15-1106 0 0,-1 31-1 0 0,3-47 972 0 0,0-2-101 0 0,0 0-46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45 286 455 0 0,'-22'-9'2398'0'0,"6"5"6116"0"0,15 5-8402 0 0,-3 6-33 0 0,3-5-39 0 0,1-2-99 0 0,13-6-9 0 0,2-2 195 0 0,-1-1 0 0 0,-1 0 0 0 0,15-13 0 0 0,0-1 67 0 0,-17 14-34 0 0,0-1 1 0 0,15-17 0 0 0,-16 15 67 0 0,24-20 0 0 0,-27 25-258 0 0,1-1-1 0 0,-1 0 0 0 0,0 0 0 0 0,-1-1 0 0 0,1 0 1 0 0,8-18-1 0 0,3-3-3755 0 0,-12 21-141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6911 0 0,'0'0'528'0'0,"0"0"-93"0"0,0 0 872 0 0,0 0 418 0 0,0 0 88 0 0,0 0-207 0 0,0 0-921 0 0,0 0-408 0 0,0 0-79 0 0,-1 2-49 0 0,-3 3-180 0 0,0 1 1 0 0,0-1 0 0 0,1 1-1 0 0,0 0 1 0 0,0 0-1 0 0,1 1 1 0 0,0-1-1 0 0,0 0 1 0 0,0 1-1 0 0,0 7 1 0 0,-2 14-175 0 0,1 32 0 0 0,2-28 179 0 0,-2 22 0 0 0,3 0-1 0 0,7 56 0 0 0,-5-68 27 0 0,-1-30 0 0 0,2 0-10 0 0,-3-10-45 0 0,0-2-657 0 0,0 0-2695 0 0,0 0-1153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1 694 919 0 0,'0'0'12256'0'0,"1"0"-12177"0"0,1-2-14 0 0,0 1 1 0 0,0 0-1 0 0,-1-1 1 0 0,1 1-1 0 0,-1-1 0 0 0,1 1 1 0 0,-1-1-1 0 0,1 1 1 0 0,-1-1-1 0 0,0 0 0 0 0,0 0 1 0 0,0 0-1 0 0,0 0 1 0 0,1-4-1 0 0,10-35-597 0 0,-9 31 555 0 0,64-264-1892 0 0,-57 233 2510 0 0,-10 40 652 0 0,12-2-827 0 0,-9 3-411 0 0,0-1 0 0 0,1 1 1 0 0,-1 0-1 0 0,1 0 0 0 0,-1 0 1 0 0,1 1-1 0 0,-1-1 0 0 0,0 1 1 0 0,1 0-1 0 0,-1 0 0 0 0,5 2 0 0 0,33 18 350 0 0,-33-17-368 0 0,-5-2-33 0 0,1 0 0 0 0,0 0 0 0 0,-1 0 0 0 0,0 0 1 0 0,1 1-1 0 0,-1-1 0 0 0,0 1 0 0 0,0 0 0 0 0,-1 0 0 0 0,4 4 0 0 0,-1 0-9 0 0,16 21-379 0 0,-4-8-1489 0 0,-45-35 3001 0 0,17 1-865 0 0,1 1 0 0 0,0-1 0 0 0,1 0 0 0 0,-14-30 1 0 0,22 42-414 0 0,12-19-667 0 0,0 8 394 0 0,1 1 0 0 0,23-19 0 0 0,-22 20 385 0 0,0 0-1 0 0,20-24 1 0 0,-20 19 375 0 0,0-1 0 0 0,-2-1 0 0 0,0 0 1 0 0,-1 0-1 0 0,0-1 0 0 0,12-37 2301 0 0,-22 59-2618 0 0,1 0-1 0 0,0 0 0 0 0,-1-1 0 0 0,1 1 1 0 0,0 0-1 0 0,1-1 0 0 0,1 5 0 0 0,6 14 15 0 0,-1 32-34 0 0,-5-34 0 0 0,0 0 0 0 0,7 23 0 0 0,-5-32 0 0 0,1-4 15 0 0,-5-5 54 0 0,-1-1-62 0 0,1 1-1 0 0,-1-1 0 0 0,1 1 1 0 0,-1-1-1 0 0,1 0 1 0 0,-1 1-1 0 0,1-1 1 0 0,-1 0-1 0 0,1 0 0 0 0,-1 1 1 0 0,1-1-1 0 0,-1 0 1 0 0,1 0-1 0 0,-1 0 1 0 0,1 1-1 0 0,0-1 0 0 0,-1 0 1 0 0,2 0-1 0 0,9 4-656 0 0,26 61-2275 0 0,-36-65 2915 0 0,-1 1 1 0 0,1 0 0 0 0,0 0-1 0 0,0 0 1 0 0,-1 0-1 0 0,1 0 1 0 0,0-1-1 0 0,0 1 1 0 0,0 0-1 0 0,0-1 1 0 0,0 1-1 0 0,0-1 1 0 0,0 1-1 0 0,0-1 1 0 0,0 1-1 0 0,0-1 1 0 0,0 0-1 0 0,0 1 1 0 0,1-1-1 0 0,-1 0 1 0 0,0 0 0 0 0,0 0-1 0 0,0 0 1 0 0,0 0-1 0 0,0 0 1 0 0,1 0-1 0 0,-1 0 1 0 0,0 0-1 0 0,0-1 1 0 0,0 1-1 0 0,0 0 1 0 0,0-1-1 0 0,0 1 1 0 0,0-1-1 0 0,0 1 1 0 0,0-1-1 0 0,0 0 1 0 0,2-1-1 0 0,0 0 19 0 0,1-1-1 0 0,-1 0 1 0 0,0 0-1 0 0,1-1 1 0 0,-1 1-1 0 0,-1-1 1 0 0,1 1-1 0 0,3-6 1 0 0,1-6-3456 0 0,-2-2-1268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93 208 455 0 0,'-2'3'365'0'0,"0"-1"0"0"0,0 1 0 0 0,0 0 0 0 0,0 0 0 0 0,0 0-1 0 0,-1 6 1 0 0,0 10 6119 0 0,2-17-5811 0 0,0 1-514 0 0,0-1 1 0 0,0 0-1 0 0,0 1 0 0 0,1-1 1 0 0,-1 1-1 0 0,1 0 1 0 0,0-1-1 0 0,-1 1 0 0 0,1-1 1 0 0,0 1-1 0 0,1 3 0 0 0,8 40 1892 0 0,-6-35-1965 0 0,3 7-89 0 0,0 1-1 0 0,1-2 1 0 0,1 1 0 0 0,1-1-1 0 0,1 0 1 0 0,19 25-1 0 0,-20-31 4 0 0,-6-10 21 0 0,-1 0-1 0 0,1 0 0 0 0,-1 0 1 0 0,1 0-1 0 0,0 0 1 0 0,-1 0-1 0 0,1-1 0 0 0,0 1 1 0 0,0-1-1 0 0,-1 0 1 0 0,1 0-1 0 0,0 0 0 0 0,0 0 1 0 0,-1-1-1 0 0,1 1 1 0 0,0 0-1 0 0,-1-1 0 0 0,1 0 1 0 0,3-1-1 0 0,-4 1 39 0 0,0-1-1 0 0,0 1 0 0 0,0-1 1 0 0,-1 1-1 0 0,1-1 0 0 0,0 0 1 0 0,-1 0-1 0 0,1 1 0 0 0,-1-1 1 0 0,2-4-1 0 0,3-1 196 0 0,5-8 247 0 0,0 0-1 0 0,0-1 1 0 0,-2 0 0 0 0,0 0-1 0 0,-1-1 1 0 0,9-26-1 0 0,-13 32-420 0 0,0-1-1 0 0,-1 1 0 0 0,-1-1 1 0 0,1-12-1 0 0,-2 19-122 0 0,-1 0-1 0 0,-1 0 0 0 0,1-1 0 0 0,-1 1 1 0 0,0 0-1 0 0,0 0 0 0 0,0 0 0 0 0,-1 0 0 0 0,0 0 1 0 0,0 0-1 0 0,-4-7 0 0 0,-61-97-1024 0 0,60 95 837 0 0,-1 0 0 0 0,-1 0 0 0 0,0 0 1 0 0,-16-18-1 0 0,25 32 222 0 0,-1-1 1 0 0,0 1 0 0 0,1-1 0 0 0,-1 1 0 0 0,0-1 0 0 0,1 1 0 0 0,-1 0 0 0 0,0-1 0 0 0,0 1 0 0 0,0 0-1 0 0,1 0 1 0 0,-1-1 0 0 0,0 1 0 0 0,0 0 0 0 0,0 0 0 0 0,0 0 0 0 0,1 0 0 0 0,-1 0 0 0 0,0 0 0 0 0,0 0-1 0 0,0 0 1 0 0,0 0 0 0 0,1 1 0 0 0,-1-1 0 0 0,0 0 0 0 0,0 0 0 0 0,1 1 0 0 0,-1-1 0 0 0,0 1 0 0 0,0-1-1 0 0,1 0 1 0 0,-1 1 0 0 0,0-1 0 0 0,1 1 0 0 0,-1 0 0 0 0,0-1 0 0 0,1 1 0 0 0,-1 0 0 0 0,0 0 0 0 0,-3 4 6 0 0,0 0 1 0 0,1 1-1 0 0,-6 9 1 0 0,8-14-3 0 0,-49 80-192 0 0,3-7-4 0 0,10-12 19 0 0,30-54 197 0 0,3-9 1 0 0,3-8 19 0 0,1 9-32 0 0,-1-7 7 0 0,0 0-1 0 0,1 0 0 0 0,0 0 0 0 0,1 0 1 0 0,0 0-1 0 0,0 1 0 0 0,3-12 1 0 0,18-46-1461 0 0,-22 63 1380 0 0,11-27-5113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0,'0'0'467'0'0,"0"0"1422"0"0,0 0 626 0 0,0 0 128 0 0,0 0-323 0 0,0 0-1439 0 0,0 0-634 0 0,0 0-130 0 0,0 0 3 0 0,0 0 95 0 0,0 0 45 0 0,0 0 10 0 0,0 0-7 0 0,0 0-40 0 0,0 0-21 0 0,0 0-2 0 0,0 0-22 0 0,1 1-102 0 0,1 0-76 0 0,-1 0 1 0 0,0 0 0 0 0,0 0-1 0 0,0 1 1 0 0,0-1 0 0 0,0 0-1 0 0,0 1 1 0 0,0-1 0 0 0,0 1-1 0 0,0-1 1 0 0,-1 1 0 0 0,1-1-1 0 0,-1 1 1 0 0,1-1 0 0 0,0 3-1 0 0,2 5 0 0 0,39 61 8 0 0,35 64 230 0 0,-71-121-394 0 0,0 0 0 0 0,-1 1 0 0 0,0-1 1 0 0,-1 1-1 0 0,3 21 0 0 0,-7-33-139 0 0,0-2-14 0 0,0 0-55 0 0,0 2-20 0 0,0 4-3 0 0,0-2-2977 0 0,0-4-380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46 132 4607 0 0,'0'0'354'0'0,"0"0"128"0"0,0 0 1408 0 0,0 0 638 0 0,0 0 126 0 0,0 0-298 0 0,0 0-1373 0 0,0 0-602 0 0,0 0-117 0 0,0 0-50 0 0,0 0-101 0 0,-2 1-38 0 0,-3 4-11 0 0,-12 12-3158 0 0,16-15 2592 0 0,2 0 415 0 0,0 0 0 0 0,0-1 1 0 0,-1 1-1 0 0,1 0 0 0 0,-1 0 1 0 0,0 0-1 0 0,0 0 0 0 0,1-1 1 0 0,-1 4-1 0 0,0 2-128 0 0,2 12 314 0 0,0 0-1 0 0,2-1 1 0 0,0 1-1 0 0,1-1 1 0 0,12 28-1 0 0,-3-20 1807 0 0,-9-16-1746 0 0,2-1-82 0 0,11 6-64 0 0,-8-13-15 0 0,-6-1 3 0 0,13 0-1 0 0,-12-3-4 0 0,-2 0-2 0 0,3 1-7 0 0,0-1 1 0 0,-1 0-1 0 0,1 0 1 0 0,-1-1-1 0 0,1 0 1 0 0,-1 0-1 0 0,0 0 1 0 0,0 0 0 0 0,5-5-1 0 0,17-12 12 0 0,-7 6 1 0 0,-12 7 15 0 0,-6 6 61 0 0,-2 1 27 0 0,0 0 7 0 0,0 0 2 0 0,0 0-2 0 0,0 0-13 0 0,0 0-8 0 0,0 0-1 0 0,1-1 2 0 0,0 0-75 0 0,0 0 1 0 0,0 0 0 0 0,0 0 0 0 0,0 0-1 0 0,-1 0 1 0 0,1-1 0 0 0,0 1 0 0 0,-1 0-1 0 0,1 0 1 0 0,-1 0 0 0 0,0-1 0 0 0,1 1-1 0 0,-1 0 1 0 0,0-1 0 0 0,0 1 0 0 0,0 0-1 0 0,0-1 1 0 0,0 1 0 0 0,0 0 0 0 0,0-1-1 0 0,0 1 1 0 0,0 0 0 0 0,-1-1 0 0 0,0-1-1 0 0,-12-37 43 0 0,12 37-55 0 0,-6-16-3 0 0,-10-22 0 0 0,12 30 7 0 0,0-1 0 0 0,-5-17 0 0 0,7 18 38 0 0,-1-1-1 0 0,-11-21 1 0 0,7 17-5 0 0,-9-19 33 0 0,11 28-61 0 0,-5-1-12 0 0,6 8 0 0 0,4 0 0 0 0,-2 1-16 0 0,1-1 0 0 0,-1 0-1 0 0,1 1 1 0 0,0-1 0 0 0,-1 1 0 0 0,1 0-1 0 0,-1 0 1 0 0,1 0 0 0 0,0 0 0 0 0,0 0-1 0 0,0 1 1 0 0,-1-1 0 0 0,-2 3-1 0 0,-25 27-496 0 0,15-14 262 0 0,8-8 131 0 0,0-1 0 0 0,0 1 0 0 0,1 0 0 0 0,-6 13 0 0 0,-6 7-330 0 0,17-28 268 0 0,1-1-2 0 0,0 0 12 0 0,0 0 51 0 0,0 0 22 0 0,0 0 3 0 0,0 0-6 0 0,0 0-29 0 0,11-16-3788 0 0,-4 8-161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25 316 3223 0 0,'0'0'470'0'0,"0"0"760"0"0,0 0 333 0 0,0 0 65 0 0,0 0-125 0 0,0 0-598 0 0,0 0-265 0 0,0 0-52 0 0,-9-7 804 0 0,9 7-1361 0 0,-1-1 20 0 0,-1 0-1 0 0,1-1 1 0 0,0 1-1 0 0,0 0 1 0 0,0 0-1 0 0,0-1 1 0 0,0 1-1 0 0,0 0 1 0 0,0-1 0 0 0,0 1-1 0 0,0-1 1 0 0,1 1-1 0 0,-1-1 1 0 0,1 0-1 0 0,-1 1 1 0 0,1-1 0 0 0,0 0-1 0 0,-1 1 1 0 0,1-1-1 0 0,0 0 1 0 0,0 1-1 0 0,0-1 1 0 0,0 0-1 0 0,0 1 1 0 0,1-1 0 0 0,-1 0-1 0 0,1 1 1 0 0,0-3-1 0 0,4-12-47 0 0,-1 13-6 0 0,-1 2-7 0 0,18-10-44 0 0,-18 10 52 0 0,0 0 1 0 0,0 0-1 0 0,0-1 0 0 0,0 1 0 0 0,5-4 1 0 0,100-89 63 0 0,-103 89-47 0 0,79-69-42 0 0,-78 68-101 0 0,0 0 0 0 0,-1 0-1 0 0,5-8 1 0 0,-2-2-191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0,'1'3'143'0'0,"1"10"277"0"0,-1 1-1 0 0,0 20 0 0 0,-1-17 4530 0 0,4 27 0 0 0,3 3-3181 0 0,-4-25-1643 0 0,0 1 1 0 0,8 23-1 0 0,-8-37-481 0 0,-3-7-1019 0 0,0-2-4033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8375 0 0,'0'0'382'0'0,"0"0"-6"0"0,-2 2-238 0 0,-26 31 472 0 0,26-32-400 0 0,1 1 1 0 0,-1-1-1 0 0,0 0 1 0 0,1 0 0 0 0,-1 0-1 0 0,0 0 1 0 0,0 0-1 0 0,-4 1 1 0 0,-6 4 428 0 0,-81 65 1153 0 0,83-64-1758 0 0,0 0-1 0 0,-1-2 1 0 0,-17 8-1 0 0,23-10-24 0 0,-1-1 9 0 0,-2 1 57 0 0,1 1-1 0 0,0-1 1 0 0,0 1 0 0 0,-11 9 0 0 0,11-8-4 0 0,-1 0 0 0 0,1-1 0 0 0,-15 7-1 0 0,14-8-88 0 0,0 1-1 0 0,1 1 0 0 0,-15 9 0 0 0,-44 34-668 0 0,54-34 430 0 0,11-13 122 0 0,-1 0-1 0 0,-1 3-86 0 0,3-3 114 0 0,6-4 62 0 0,-5 3 51 0 0,0 0 0 0 0,-1-1-1 0 0,1 1 1 0 0,-1 0-1 0 0,1-1 1 0 0,0 1 0 0 0,-1 0-1 0 0,1 0 1 0 0,-1 0-1 0 0,1 0 1 0 0,0 0 0 0 0,-1 0-1 0 0,1 0 1 0 0,0 0-1 0 0,-1 0 1 0 0,1 0 0 0 0,0 0-1 0 0,-1 0 1 0 0,1 0 0 0 0,0 0-1 0 0,-1 0 1 0 0,1 1-1 0 0,-1-1 1 0 0,1 0 0 0 0,0 1-1 0 0,-1-1 1 0 0,1 0-1 0 0,-1 1 1 0 0,1 0 0 0 0,-1-1-5 0 0,2 1 53 0 0,5 11 83 0 0,5 14 10 0 0,-5-10-55 0 0,-7-14-62 0 0,-1 3-21 0 0,6 22 33 0 0,-2-24 18 0 0,-2-3-45 0 0,1 0 0 0 0,0 0 0 0 0,-1 0 0 0 0,1 0 0 0 0,0 0 0 0 0,-1-1 1 0 0,1 1-1 0 0,0 0 0 0 0,-1-1 0 0 0,1 1 0 0 0,-1-1 0 0 0,1 0 0 0 0,-1 1 0 0 0,1-1 1 0 0,-1 0-1 0 0,0 0 0 0 0,1 0 0 0 0,-1 0 0 0 0,2-2 0 0 0,16-13 41 0 0,-1-2-1 0 0,15-19 0 0 0,-14 16-39 0 0,23-21-1 0 0,-38 38 9 0 0,1 0 0 0 0,0 0-1 0 0,0 1 1 0 0,0 0-1 0 0,0 0 1 0 0,1 0 0 0 0,-1 0-1 0 0,1 1 1 0 0,0 0-1 0 0,-1 0 1 0 0,1 1 0 0 0,0-1-1 0 0,0 1 1 0 0,0 1-1 0 0,0-1 1 0 0,0 1 0 0 0,1 0-1 0 0,-1 0 1 0 0,0 1-1 0 0,0 0 1 0 0,0 0 0 0 0,11 3-1 0 0,-10-1 87 0 0,4 0 239 0 0,0 1 0 0 0,-1 1 0 0 0,1 0-1 0 0,-1 0 1 0 0,0 1 0 0 0,16 12 0 0 0,-25-17-282 0 0,1 1 0 0 0,-1 0-1 0 0,0-1 1 0 0,0 1 0 0 0,0 0 0 0 0,0 0-1 0 0,-1 0 1 0 0,1 0 0 0 0,0 0 0 0 0,-1 0-1 0 0,0 0 1 0 0,1 0 0 0 0,-1 0 0 0 0,0 0-1 0 0,0 0 1 0 0,0 0 0 0 0,0 0 0 0 0,0 0-1 0 0,-1 0 1 0 0,1 0 0 0 0,0 0-1 0 0,-2 3 1 0 0,2-3-36 0 0,-1-1-1 0 0,1 1 0 0 0,0-1 1 0 0,-1 1-1 0 0,0-1 1 0 0,1 1-1 0 0,-1-1 1 0 0,0 0-1 0 0,0 1 0 0 0,1-1 1 0 0,-1 0-1 0 0,0 0 1 0 0,-1 1-1 0 0,1-1 0 0 0,0 0 1 0 0,0 0-1 0 0,0 0 1 0 0,-1 0-1 0 0,1 0 1 0 0,-2 0-1 0 0,0 0-32 0 0,1 0-1 0 0,-1-1 1 0 0,0 1-1 0 0,0-1 1 0 0,0 1 0 0 0,0-1-1 0 0,1 0 1 0 0,-1 0 0 0 0,-5-1-1 0 0,2 1-84 0 0,1 0 0 0 0,0 0 0 0 0,-1 1 0 0 0,-8 2 0 0 0,-2 0-152 0 0,11-2 141 0 0,1 0 0 0 0,0 1 0 0 0,-1-1 0 0 0,1 1-1 0 0,0 0 1 0 0,0 0 0 0 0,0 0 0 0 0,-5 4 0 0 0,-29 26-777 0 0,25-21 632 0 0,3-1 133 0 0,-1 0 0 0 0,1 1-1 0 0,1 0 1 0 0,0 1 0 0 0,1 0 0 0 0,0 1-1 0 0,-7 15 1 0 0,4-3 111 0 0,1-1-1 0 0,1 1 1 0 0,-6 28-1 0 0,7-26 10 0 0,-1 8-255 0 0,8-33-14 0 0,1-2-653 0 0,0 0-2702 0 0,0 0-1160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0 114 455 0 0,'5'-3'218'0'0,"-1"0"-1"0"0,0-1 0 0 0,-1 0 1 0 0,7-7-1 0 0,-5 2 4425 0 0,-4 7-2843 0 0,2-5-693 0 0,0-1 0 0 0,0 0-1 0 0,0 0 1 0 0,1-12-1 0 0,-4 19-454 0 0,1-1-23 0 0,-1 0-305 0 0,1 0-1 0 0,-1 0 1 0 0,1 0 0 0 0,0 1 0 0 0,0-1 0 0 0,0 0-1 0 0,0 1 1 0 0,0-1 0 0 0,0 1 0 0 0,0-1-1 0 0,3-2 1 0 0,-3 3-196 0 0,13 4-6 0 0,4 4-121 0 0,-14-3 0 0 0,-1 0 0 0 0,12 8-34 0 0,-1 1 0 0 0,-1 1 0 0 0,0 0 0 0 0,-1 1 0 0 0,-1 0 0 0 0,0 1 0 0 0,15 29 0 0 0,-23-37-117 0 0,0 0 0 0 0,4 15 0 0 0,-4-12-32 0 0,-3-10-41 0 0,5 11-284 0 0,2-1-2025 0 0,-7-11 1290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5983 0 0,'0'0'464'0'0,"0"0"-70"0"0,0 0 839 0 0,0 0 396 0 0,0 0 78 0 0,0 0-158 0 0,0 0-734 0 0,0 0-318 0 0,0 0-66 0 0,-1 3-14 0 0,-20 22 1181 0 0,20-24-1413 0 0,-17 7 88 0 0,-1 2-782 0 0,9-5 304 0 0,1 0 1 0 0,0 1 0 0 0,0 0-1 0 0,1 0 1 0 0,-1 1 0 0 0,1 0 0 0 0,-7 8-1 0 0,-4 6-347 0 0,0 0 0 0 0,-29 22 0 0 0,24-22 262 0 0,-24 22-16 0 0,46-41 298 0 0,1-1 0 0 0,-1 1-1 0 0,0 0 1 0 0,0-1-1 0 0,0 0 1 0 0,0 1 0 0 0,0-1-1 0 0,-4 2 1 0 0,3-2 2 0 0,-1 0 0 0 0,0-1 0 0 0,0 1 0 0 0,0-1-1 0 0,0 0 1 0 0,0 0 0 0 0,-6 0 0 0 0,1-1-4 0 0,8 1 3 0 0,1 0 1 0 0,0-1 0 0 0,-1 1-1 0 0,1 0 1 0 0,0 0-1 0 0,-1 0 1 0 0,1 0 0 0 0,-1-1-1 0 0,1 1 1 0 0,0 0-1 0 0,0 0 1 0 0,-1 0 0 0 0,1-1-1 0 0,0 1 1 0 0,-1 0 0 0 0,1-1-1 0 0,0 1 1 0 0,0 0-1 0 0,-1-1 1 0 0,1 1 0 0 0,0 0-1 0 0,0-1 1 0 0,0 1 0 0 0,0 0-1 0 0,-1-1 1 0 0,1 1-1 0 0,0-1 1 0 0,0 1 0 0 0,0 0-1 0 0,0-1 1 0 0,0 1 0 0 0,0 0-1 0 0,0-1 1 0 0,0 1-1 0 0,0-1 1 0 0,0 1 0 0 0,0 0-1 0 0,1-1 1 0 0,-1 1 0 0 0,0-1-1 0 0,0 1 1 0 0,0 0-1 0 0,0-1 1 0 0,0 1 0 0 0,1 0-1 0 0,-1-1 1 0 0,0 1 0 0 0,0 0-1 0 0,1-1 1 0 0,-1 1-1 0 0,1-1 54 0 0,0-1 62 0 0,1 3 83 0 0,2 0-98 0 0,-1 0-1 0 0,1 0 1 0 0,0 0-1 0 0,0 1 1 0 0,-1-1-1 0 0,1 1 1 0 0,-1 0-1 0 0,6 4 1 0 0,-7-4 27 0 0,-1-1-8 0 0,33 31 119 0 0,-32-30-310 0 0,0-2-10 0 0,0 1 60 0 0,1 0 3 0 0,-1 0 1 0 0,0 0-1 0 0,1 0 0 0 0,-1-1 0 0 0,1 1 0 0 0,-1-1 1 0 0,1 1-1 0 0,-1-1 0 0 0,3 0 0 0 0,0-1 15 0 0,0 0-1 0 0,0-1 0 0 0,0 1 0 0 0,-1-1 0 0 0,1 0 1 0 0,8-5-1 0 0,20-10 24 0 0,5-2-93 0 0,-37 18 80 0 0,1 0 0 0 0,0-1 0 0 0,-1 1 0 0 0,1 0 0 0 0,0 0 0 0 0,-1 1 0 0 0,1-1 0 0 0,0 0 0 0 0,0 1 0 0 0,0-1 0 0 0,0 1 0 0 0,0-1 0 0 0,-1 1 0 0 0,1 0 0 0 0,0 0 0 0 0,4 0 0 0 0,-1 0-10 0 0,4 0-43 0 0,-7 1 45 0 0,0 0-1 0 0,0-1 1 0 0,0 1 0 0 0,0-1-1 0 0,1 1 1 0 0,-1-1 0 0 0,0 0-1 0 0,0 0 1 0 0,3 0 0 0 0,2 0-7 0 0,-5 0 9 0 0,-1 0-1 0 0,1 0 0 0 0,-1 0 0 0 0,1 0 1 0 0,-1 0-1 0 0,1 0 0 0 0,0 0 0 0 0,-1 0 1 0 0,1 1-1 0 0,-1-1 0 0 0,1 1 1 0 0,-1-1-1 0 0,1 1 0 0 0,1 1 0 0 0,22 11 285 0 0,23 5 666 0 0,-39-16-645 0 0,8-3-150 0 0,-15 1-83 0 0,8 9 283 0 0,-9-5-316 0 0,0 0 0 0 0,0 0 0 0 0,-1 0 0 0 0,1 1 0 0 0,-1-1 0 0 0,0 0 0 0 0,0 1 0 0 0,0-1 0 0 0,0 0 0 0 0,-1 0 0 0 0,0 0 1 0 0,0 1-1 0 0,0-1 0 0 0,0 0 0 0 0,-3 5 0 0 0,-5 11 1 0 0,-20 34 1 0 0,18-37 0 0 0,-2 6 202 0 0,-31 37 0 0 0,43-59-210 0 0,0 0 1 0 0,0 0 0 0 0,-1 0-1 0 0,1 0 1 0 0,0 0 0 0 0,0 0 0 0 0,-1-1-1 0 0,1 1 1 0 0,-1 0 0 0 0,1-1 0 0 0,-3 2-1 0 0,2-2 23 0 0,0 1 68 0 0,0 0-40 0 0,-3 2-36 0 0,4-2-182 0 0,-5-8-382 0 0,-1 0 242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14079 0 0,'0'0'646'0'0,"0"0"-16"0"0,2 0-403 0 0,1-1-181 0 0,0 1-1 0 0,0-1 1 0 0,0 0 0 0 0,-1 0-1 0 0,1 0 1 0 0,0-1 0 0 0,-1 1 0 0 0,1 0-1 0 0,2-3 1 0 0,2-3 145 0 0,0 1 1 0 0,0-1-1 0 0,6-10 1 0 0,-12 16-302 0 0,-1 1-67 0 0,11-9-234 0 0,13-16-1075 0 0,-19 19 1151 0 0,0 1-1 0 0,0 0 1 0 0,0 0-1 0 0,1 0 0 0 0,0 0 1 0 0,0 1-1 0 0,11-7 1 0 0,3 3-1212 0 0,-1-2 1 0 0,-1 0 0 0 0,20-15-1 0 0,-24 14-949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15631 0 0,'0'0'719'0'0,"0"0"-20"0"0,0 0-390 0 0,0 0 18 0 0,0 0 51 0 0,2-3 8 0 0,17-42 220 0 0,-14 32-533 0 0,0 1 1 0 0,1-1-1 0 0,10-15 1 0 0,3-5-4 0 0,7-8-64 0 0,-18 31-86 0 0,-4 4-68 0 0,1 0 0 0 0,0 0-1 0 0,0 0 1 0 0,0 0 0 0 0,11-7-1 0 0,-15 12-172 0 0,13-2-350 0 0,-13 3 627 0 0,0 0-1 0 0,0 0 0 0 0,0 0 1 0 0,0 0-1 0 0,0 1 1 0 0,0-1-1 0 0,0 0 0 0 0,1 0 1 0 0,-1 1-1 0 0,0-1 1 0 0,0 0-1 0 0,0 1 0 0 0,0-1 1 0 0,0 1-1 0 0,-1 0 1 0 0,1-1-1 0 0,0 1 0 0 0,0 0 1 0 0,0-1-1 0 0,0 1 1 0 0,-1 0-1 0 0,1 0 0 0 0,0 0 1 0 0,-1-1-1 0 0,2 3 1 0 0,0 2-25 0 0,1-1 0 0 0,-1 1 0 0 0,-1 0 0 0 0,3 6 0 0 0,-4-9 21 0 0,6 16-141 0 0,-5-14 176 0 0,-1 15-17 0 0,0-9 38 0 0,0 0 0 0 0,-4 17 1 0 0,1-4 118 0 0,1-18-102 0 0,1 0 0 0 0,-1 1 0 0 0,1-1 0 0 0,-1 0-1 0 0,-1 0 1 0 0,-3 7 0 0 0,-8 17 41 0 0,3 4-74 0 0,2-7-21 0 0,-14 30 0 0 0,15-34 13 0 0,7-16 20 0 0,0 0-1 0 0,-1-1 0 0 0,0 1 0 0 0,-1-1 0 0 0,-5 11 1 0 0,7-14 80 0 0,1-2 5 0 0,-3 13 184 0 0,3-11-219 0 0,0 7-33 0 0,0-6 32 0 0,0-3 11 0 0,0 0 0 0 0,15 0 67 0 0,-1-2 26 0 0,0 1-1 0 0,0-2 1 0 0,0 0 0 0 0,0-1 0 0 0,0 0-1 0 0,-1-1 1 0 0,0 0 0 0 0,25-15 0 0 0,-14 2-87 0 0,-17 12-87 0 0,-6 5-143 0 0,1 0-87 0 0,21-9-4914 0 0,-10 1-322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16439 0 0,'0'0'754'0'0,"-1"1"-17"0"0,-5 7-473 0 0,4-7-180 0 0,1 0 0 0 0,0 0-1 0 0,0 0 1 0 0,0 1 0 0 0,0-1 0 0 0,0 1 0 0 0,0-1-1 0 0,0 0 1 0 0,0 1 0 0 0,0 0 0 0 0,1-1 0 0 0,-1 1-1 0 0,1-1 1 0 0,-1 1 0 0 0,1 0 0 0 0,-1 0 0 0 0,1-1-1 0 0,0 3 1 0 0,0 0 27 0 0,1 8 381 0 0,0-9-506 0 0,0-1 1 0 0,0 0 0 0 0,0 1-1 0 0,0-1 1 0 0,1 0 0 0 0,0 0-1 0 0,-1 0 1 0 0,1 0 0 0 0,0 0-1 0 0,0 0 1 0 0,0 0 0 0 0,0-1-1 0 0,0 1 1 0 0,0-1 0 0 0,0 1-1 0 0,1-1 1 0 0,-1 0 0 0 0,4 1-1 0 0,1 1-98 0 0,-1 0 0 0 0,1-1 0 0 0,0-1 0 0 0,0 1 0 0 0,0-1 0 0 0,7 1 0 0 0,31-4-903 0 0,-34 1 424 0 0,0 0-1 0 0,19 2 1 0 0,-28-1 542 0 0,0 2 0 0 0,0-1 0 0 0,0 0 0 0 0,-1 0 0 0 0,1 0 0 0 0,0 1 0 0 0,-1-1 0 0 0,1 1 0 0 0,-1 0 0 0 0,1-1 0 0 0,-1 1-1 0 0,0 0 1 0 0,1 0 0 0 0,-1 0 0 0 0,0 0 0 0 0,0 0 0 0 0,0 2 0 0 0,1 2 124 0 0,0 1-1 0 0,-1-1 1 0 0,0 1 0 0 0,0 0-1 0 0,0 0 1 0 0,-1-1-1 0 0,0 1 1 0 0,-1 7 0 0 0,0 7 167 0 0,-3 281 1388 0 0,3-269-1512 0 0,0-16-76 0 0,1-1 0 0 0,1 0-1 0 0,0 1 1 0 0,1-1 0 0 0,6 28-1 0 0,-1-28-251 0 0,-2-13-381 0 0,-4-3 494 0 0,-1 0 0 0 0,1-1-1 0 0,-1 1 1 0 0,0-1 0 0 0,1 1-1 0 0,-1-1 1 0 0,1 1 0 0 0,-1-1-1 0 0,0 0 1 0 0,1 1 0 0 0,-1-1-1 0 0,0 1 1 0 0,0-1 0 0 0,1 0-1 0 0,-1 0 1 0 0,1-3-337 0 0,6-15-5310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70 9671 0 0,'0'0'748'0'0,"0"0"-317"0"0,0 0 498 0 0,0 0 266 0 0,0 0 56 0 0,-1 2-150 0 0,-72 103-1452 0 0,72-104 63 0 0,1-1 251 0 0,-1 1 0 0 0,1 0-1 0 0,0-1 1 0 0,0 1 0 0 0,0-1-1 0 0,-1 1 1 0 0,1-1 0 0 0,0 1-1 0 0,0-1 1 0 0,-1 0 0 0 0,1 1-1 0 0,0-1 1 0 0,-1 1 0 0 0,1-1-1 0 0,-1 0 1 0 0,0 1 0 0 0,0 0-13 0 0,1 0 0 0 0,-1-1 0 0 0,0 1 0 0 0,1 0 0 0 0,-1-1 1 0 0,1 1-1 0 0,-1 0 0 0 0,1 0 0 0 0,-1-1 0 0 0,1 1 0 0 0,-1 0 1 0 0,1 0-1 0 0,0 0 0 0 0,-1 0 0 0 0,1 0 0 0 0,0 3-27 0 0,0-1 1 0 0,0 0-1 0 0,0 0 0 0 0,0 1 0 0 0,1-1 0 0 0,-1 0 1 0 0,1 0-1 0 0,0 0 0 0 0,1 4 0 0 0,2 5 247 0 0,-4-12-141 0 0,0 1-1 0 0,0 0 1 0 0,0-1 0 0 0,1 1 0 0 0,-1 0 0 0 0,0-1 0 0 0,1 1 0 0 0,-1 0 0 0 0,0-1 0 0 0,1 1 0 0 0,-1-1 0 0 0,1 1 0 0 0,-1-1-1 0 0,1 1 1 0 0,0 0 0 0 0,1 1 59 0 0,-1 0 204 0 0,7 8 336 0 0,28 20 1475 0 0,-35-28-1830 0 0,2-2-1 0 0,0 0-186 0 0,-1 0-1 0 0,1 0 0 0 0,0 0 1 0 0,0-1-1 0 0,-1 1 0 0 0,1-1 1 0 0,0 1-1 0 0,-1-1 0 0 0,1 0 1 0 0,-1 0-1 0 0,1 0 0 0 0,-1 0 1 0 0,1-1-1 0 0,-1 1 0 0 0,0-1 1 0 0,1 1-1 0 0,-1-1 0 0 0,0 0 1 0 0,0 0-1 0 0,3-3 0 0 0,-4 4-37 0 0,7-8 126 0 0,-1 0 0 0 0,0 0 1 0 0,0-1-1 0 0,-1 1 0 0 0,0-1 1 0 0,4-12-1 0 0,59-141-1466 0 0,-49 128 692 0 0,-19 34 432 0 0,-1 1 7 0 0,0 0 29 0 0,0 0 17 0 0,0 0 3 0 0,0 0-42 0 0,0 0-180 0 0,0 0-76 0 0,-2 0-20 0 0,-7 4-58 0 0,0 1 0 0 0,1 0 1 0 0,-13 9-1 0 0,-18 11-858 0 0,-21 15 235 0 0,48-33 1082 0 0,9-6 36 0 0,1 1 1 0 0,-1 0-1 0 0,0-1 0 0 0,1 1 1 0 0,-1-1-1 0 0,0 0 1 0 0,0 0-1 0 0,0 0 0 0 0,0 0 1 0 0,0-1-1 0 0,0 1 0 0 0,0-1 1 0 0,0 0-1 0 0,0 0 1 0 0,0 0-1 0 0,0 0 0 0 0,-1 0 1 0 0,-3-2-1 0 0,-13-2 82 0 0,11-1-89 0 0,8 2-56 0 0,-1-1-1 0 0,1 0 1 0 0,-1 0-1 0 0,1 0 0 0 0,0 0 1 0 0,1 0-1 0 0,-1 0 1 0 0,1 0-1 0 0,-1-7 0 0 0,1 2-65 0 0,-1-6-134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8:5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9671 0 0,'-6'4'175'0'0,"5"-3"-125"0"0,-1 1 0 0 0,1-1 1 0 0,-1 0-1 0 0,0 0 1 0 0,1 0-1 0 0,-1 0 0 0 0,0 0 1 0 0,0 0-1 0 0,0 0 1 0 0,0-1-1 0 0,0 1 0 0 0,0-1 1 0 0,0 1-1 0 0,0-1 1 0 0,0 0-1 0 0,0 0 0 0 0,0 0 1 0 0,0 0-1 0 0,0 0 0 0 0,0 0 1 0 0,0-1-1 0 0,-4 0 1 0 0,5 1 1429 0 0,1 0 509 0 0,0 0 99 0 0,0 0-228 0 0,0 0-1044 0 0,0 0-456 0 0,0 0-88 0 0,0 0-41 0 0,0 0-114 0 0,0 0-42 0 0,2-1-1 0 0,42-8-74 0 0,-24 4-81 0 0,0 1 0 0 0,33-3 1 0 0,-13 7-271 0 0,-1 2 1 0 0,0 1-1 0 0,60 14 1 0 0,110 41-310 0 0,15 1 526 0 0,76 26 788 0 0,-241-62-206 0 0,-1 3 0 0 0,62 36 0 0 0,-96-47-325 0 0,0 1 0 0 0,-2 1 0 0 0,0 0 1 0 0,-1 2-1 0 0,0 1 0 0 0,-2 0 0 0 0,22 30 1 0 0,-16-12-110 0 0,-3 0 0 0 0,-1 1 1 0 0,-1 1-1 0 0,-3 1 1 0 0,-1 0-1 0 0,-2 1 1 0 0,12 62-1 0 0,28 312-685 0 0,-50-367 489 0 0,2 14-189 0 0,3 1 0 0 0,20 69 0 0 0,-18-93-756 0 0,20 44-1 0 0,-16-52-2026 0 0,32 54 0 0 0,-24-53-1394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9:4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0 455 0 0,'0'0'0'0'0,"0"0"0"0"0,0 0 0 0 0,0 0 0 0 0,0 0 0 0 0,0 0 0 0 0,0 0 1456 0 0,0 0 248 0 0,0 0 56 0 0,0 0 0 0 0,0 0-1504 0 0,0 0-256 0 0,0 0-160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9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5983 0 0,'0'0'264'0'0,"0"0"56"0"0,0 0-256 0 0,0 0-64 0 0,0 0 0 0 0,-6 8 0 0 0,6-8 1280 0 0,-6 10 248 0 0,6-10 40 0 0,-6 12 16 0 0,-3-3-1712 0 0,9-9-336 0 0,-4 12-72 0 0,4 0-2592 0 0,0-12-520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9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 7279 0 0,'0'0'332'0'0,"0"0"-4"0"0,-1 1-209 0 0,-2 6 37 0 0,3-5 583 0 0,-9 7 2891 0 0,5-3-3138 0 0,3-4-32 0 0,0-1-32 0 0,0 7 4729 0 0,2-7-5048 0 0,-1-1-1 0 0,0 1 0 0 0,0 0 0 0 0,1-1 1 0 0,-1 1-1 0 0,0 0 0 0 0,1-1 0 0 0,-1 1 1 0 0,1 0-1 0 0,-1-1 0 0 0,1 1 0 0 0,-1-1 1 0 0,1 1-1 0 0,1 0 0 0 0,3 3-207 0 0,1-1-1 0 0,0 0 1 0 0,-1 0 0 0 0,8 2-1 0 0,-6-3 22 0 0,0 0 1 0 0,0-1-1 0 0,1 1 0 0 0,-1-2 1 0 0,0 1-1 0 0,1-1 0 0 0,-1 0 0 0 0,0 0 1 0 0,13-3-1 0 0,36-3-225 0 0,-47 5 381 0 0,-7 0 3 0 0,-1 2-5 0 0,31 8 272 0 0,-20-5-267 0 0,8 1 1 0 0,-17-4-83 0 0,12 7 71 0 0,-7-6-3 0 0,12 0-15 0 0,-3 1-69 0 0,-3-1-15 0 0,11 0 27 0 0,-21 0 5 0 0,-2-2 0 0 0,-1 1 0 0 0,1-1 0 0 0,0 0 0 0 0,-1 0 0 0 0,1 0 0 0 0,0 0 0 0 0,-1 0 0 0 0,1 0 0 0 0,0 0 0 0 0,-1 0 0 0 0,4-2 0 0 0,16 1 0 0 0,15-4 0 0 0,31-3 1242 0 0,-66 8-1206 0 0,1 0 0 0 0,0 0 0 0 0,-1 0 1 0 0,1 0-1 0 0,0 0 0 0 0,-1 0 1 0 0,1 0-1 0 0,-1 1 0 0 0,3 0 1 0 0,0 0-15 0 0,0 0 0 0 0,0 0 0 0 0,0-1 1 0 0,0 1-1 0 0,-1-1 0 0 0,1 0 1 0 0,6 0-1 0 0,18-3 43 0 0,-11 3-65 0 0,-13 2 0 0 0,0 0 0 0 0,16 1 0 0 0,-1 0 0 0 0,34 0 0 0 0,-46-3 0 0 0,0 0 0 0 0,1-1 0 0 0,-1 0 0 0 0,13-3 0 0 0,7-1 0 0 0,-21 4 0 0 0,0 0 0 0 0,-1 0 0 0 0,1-1 0 0 0,-1 1 0 0 0,0-1 0 0 0,0 0 0 0 0,1-1 0 0 0,-1 1 0 0 0,8-7 0 0 0,5 2 15 0 0,-13 6-8 0 0,-1-1-1 0 0,1 0 0 0 0,-1 1 1 0 0,0-1-1 0 0,7-4 1 0 0,-8 3 0 0 0,12-1 2 0 0,-7 3-4 0 0,6-4 35 0 0,-10 4-38 0 0,1-1 0 0 0,0 0 1 0 0,0 1-1 0 0,0 0 0 0 0,8 0 0 0 0,8-1-2 0 0,2 3 0 0 0,27-2-85 0 0,-31 1 48 0 0,-7 0-15 0 0,0 0-1 0 0,0-1 1 0 0,0 0 0 0 0,15-4-1 0 0,12-7 53 0 0,-18 4 2 0 0,-13 5 10 0 0,0 0 0 0 0,0 0 0 0 0,0 1 0 0 0,0 0 0 0 0,11-1 0 0 0,-11 2 64 0 0,5 0-6 0 0,-10 1-63 0 0,0 0 0 0 0,1 0 0 0 0,-1 0 0 0 0,0 0 0 0 0,1 0 0 0 0,-1 1 0 0 0,5 1 0 0 0,40 14 5 0 0,-38-12-68 0 0,-1 0 0 0 0,1 1 1 0 0,-1 0-1 0 0,10 6 0 0 0,13 8-102 0 0,-24-14 128 0 0,-5-4 8 0 0,0 1-1 0 0,1-1 0 0 0,-1 0 0 0 0,0 0 0 0 0,1 0 0 0 0,-1 0 0 0 0,1 0 0 0 0,-1-1 0 0 0,7 1 0 0 0,-6 1 23 0 0,-4-2 0 0 0,1 1 0 0 0,0-1 0 0 0,-1 0 0 0 0,1 1 0 0 0,0-1 0 0 0,0 1 0 0 0,0-1 0 0 0,0 0 0 0 0,-1 0 0 0 0,1 1 0 0 0,0-1 0 0 0,0 0 0 0 0,0 0 0 0 0,0 0 0 0 0,0 0 0 0 0,0 0 0 0 0,1 0 0 0 0,3 0 89 0 0,0 0-1 0 0,0-1 1 0 0,0 1-1 0 0,8-3 1 0 0,-3 2 116 0 0,-8 0-30 0 0,0 0-38 0 0,4-2-60 0 0,24-9 205 0 0,-17 8-220 0 0,22-4-52 0 0,-22 5-14 0 0,0 1 0 0 0,25-3 0 0 0,-2 3-189 0 0,-16 0 16 0 0,0 1 1 0 0,30 2-1 0 0,-11 2 23 0 0,40-3 0 0 0,-29-1 150 0 0,24-5 237 0 0,-21 1-34 0 0,-9-4-108 0 0,2 6-38 0 0,-30 1-53 0 0,0 0 0 0 0,-1 4-13 0 0,16 4-68 0 0,-28-6 72 0 0,1 1 1 0 0,-1 0 0 0 0,1 0 0 0 0,-1 0 0 0 0,1 0-1 0 0,4 3 1 0 0,34 8-120 0 0,2 1 64 0 0,-16-4 64 0 0,-23-8 9 0 0,0 1 0 0 0,1 0-1 0 0,-1-1 1 0 0,0 0 0 0 0,1-1 0 0 0,7 1-1 0 0,-2 0 7 0 0,-1-2 62 0 0,1 1-1 0 0,0-1 1 0 0,0-1-1 0 0,21-5 1 0 0,17-3 75 0 0,-41 10-141 0 0,0-1 1 0 0,0 1-1 0 0,-1 1 1 0 0,9 1-1 0 0,2 0-13 0 0,21 0 0 0 0,12-2 2 0 0,-42 1-2 0 0,-6 0-6 0 0,0-1 0 0 0,1 0 1 0 0,-1 1-1 0 0,1-1 0 0 0,-1-1 1 0 0,0 1-1 0 0,5-1 0 0 0,32-8 8 0 0,-36 7 0 0 0,19-2 0 0 0,3 0 289 0 0,25-7 0 0 0,-49 10-294 0 0,4-1 27 0 0,2 2 16 0 0,7 2-31 0 0,29 5-7 0 0,-15 0-40 0 0,-23-5 23 0 0,0 0 0 0 0,1 0 0 0 0,-1-1 1 0 0,0 0-1 0 0,12-1 0 0 0,-13 0 9 0 0,0 1 0 0 0,1-1 0 0 0,-1 1 0 0 0,0-1 0 0 0,0 1 0 0 0,6 3 0 0 0,28 5-11 0 0,-21-7 17 0 0,27 6 15 0 0,-34-6 115 0 0,-1-1 0 0 0,1 0 0 0 0,13-1 0 0 0,19 1 349 0 0,-12 2-128 0 0,13 2-298 0 0,-3 3-61 0 0,-29-6-16 0 0,0 0 0 0 0,13 6 0 0 0,-9-4 26 0 0,7 0 0 0 0,-17-5 0 0 0,0 0 0 0 0,4 0 0 0 0,-6 1 0 0 0,0 0 0 0 0,0 0 0 0 0,0 0 0 0 0,0 0 0 0 0,0 1 0 0 0,-1 0 0 0 0,6 1 0 0 0,13 2-65 0 0,0-2 1 0 0,27 1-1 0 0,-10-1 35 0 0,-24-1 51 0 0,25 6 1 0 0,-26-4-12 0 0,-1 0 0 0 0,26 0 0 0 0,1-1-58 0 0,-22-1 18 0 0,1-1 1 0 0,26-2-1 0 0,-33 1 28 0 0,-7 2 4 0 0,0-1 1 0 0,0 0 0 0 0,0 0-1 0 0,7-1 1 0 0,33-5 61 0 0,-20-2-11 0 0,-21 7-53 0 0,10 0 0 0 0,-2 1 0 0 0,2 0 0 0 0,-1-2 0 0 0,0 2 0 0 0,2 3 0 0 0,-10-2 0 0 0,15 10 0 0 0,-16-9 0 0 0,24 14 0 0 0,-2 0 0 0 0,-4-4-11 0 0,-19-9-31 0 0,4 3 42 0 0,-5-5 13 0 0,0 0 1 0 0,0 0-1 0 0,0 1 1 0 0,0-1-1 0 0,0 0 0 0 0,0 0 1 0 0,0-1-1 0 0,4 2 1 0 0,-1 0-18 0 0,5 1 4 0 0,1-2-16 0 0,-9-1-137 0 0,8 3-937 0 0,0 2 453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09:5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39 130 1375 0 0,'0'0'515'0'0,"0"0"1624"0"0,-2 2 711 0 0,-9 7 2332 0 0,1 0-2878 0 0,6-5-3612 0 0,2-3 841 0 0,2-1-12 0 0,0 0 15 0 0,0 0 68 0 0,0 0 32 0 0,0 0 4 0 0,0 0 42 0 0,0 0 167 0 0,0 0 96 0 0,0 0 195 0 0,0-1-116 0 0,0 1 0 0 0,0 0 0 0 0,0 0 0 0 0,0 0 0 0 0,0-1 0 0 0,0 1 0 0 0,-1 0 0 0 0,1 0 0 0 0,0 0 0 0 0,0 0 0 0 0,0 0 0 0 0,0 0 0 0 0,0-1 0 0 0,0 1 0 0 0,-1 0 0 0 0,1 0 0 0 0,0 0 0 0 0,0 0 0 0 0,0 0 0 0 0,0 0 0 0 0,-1 0 0 0 0,1 0 0 0 0,0 0 0 0 0,0 0 0 0 0,0-1 0 0 0,0 1 0 0 0,-1 0 0 0 0,1 0 0 0 0,0 0 0 0 0,0 0 0 0 0,0 0 0 0 0,-1 0 0 0 0,1 0 0 0 0,0 1 0 0 0,0-1-1 0 0,0 0 1 0 0,0 0 0 0 0,-1 0 0 0 0,1 0 0 0 0,0 0 0 0 0,0 0 0 0 0,0 0 0 0 0,0 0 0 0 0,-1 0 0 0 0,1 0 0 0 0,0 1 0 0 0,0-1 0 0 0,0 0 0 0 0,0 0 0 0 0,0 0 0 0 0,0 0 0 0 0,-1 0 0 0 0,1 1 0 0 0,0-1 0 0 0,0 0 0 0 0,0 0 0 0 0,0 0 0 0 0,0 0 0 0 0,0 1 0 0 0,0-1 0 0 0,0 0 0 0 0,0 0 0 0 0,0 0 0 0 0,0 0 0 0 0,0 1 0 0 0,0-1 0 0 0,0 0 0 0 0,0 0 0 0 0,0 18 2348 0 0,0-11-2039 0 0,0-7-185 0 0,0 1-97 0 0,0-1 1 0 0,-1 1-1 0 0,1-1 1 0 0,0 1-1 0 0,0-1 0 0 0,0 1 1 0 0,0-1-1 0 0,0 0 1 0 0,0 1-1 0 0,0-1 0 0 0,0 1 1 0 0,0-1-1 0 0,0 1 1 0 0,0-1-1 0 0,0 1 1 0 0,0-1-1 0 0,0 1 0 0 0,0-1 1 0 0,0 1-1 0 0,1-1 1 0 0,-1 1-1 0 0,10 11-56 0 0,-3-11-35 0 0,-5-1 22 0 0,9 1-112 0 0,-9-1-20 0 0,1-1-2 0 0,48-19-290 0 0,-35 13 191 0 0,1 1 1 0 0,0 1 0 0 0,17-4-1 0 0,-17 6 143 0 0,75-10-652 0 0,-6 10 1290 0 0,-62 2-329 0 0,0-1 0 0 0,24-6 1 0 0,-5 1-40 0 0,95-13-162 0 0,-104 18 157 0 0,0 1 0 0 0,0 2 0 0 0,56 9-1 0 0,18 1 208 0 0,-92-11-75 0 0,-1-1-1 0 0,17-3 1 0 0,10 0-10 0 0,64-3-189 0 0,78-3-360 0 0,-90 13-350 0 0,-41 0 272 0 0,55-6 0 0 0,-69 3 344 0 0,6-1 87 0 0,21-5 63 0 0,-36 4 2 0 0,60-13-1 0 0,-58 7-128 0 0,23-7 121 0 0,57-7 0 0 0,-95 20-140 0 0,0 1 0 0 0,0 1 1 0 0,0 0-1 0 0,0 1 0 0 0,-1 0 0 0 0,30 8 0 0 0,111 30-220 0 0,-152-38 296 0 0,1 0 0 0 0,0-1 0 0 0,-1 0 0 0 0,1 1 0 0 0,0-2 0 0 0,0 1 0 0 0,-1-1 0 0 0,1 0 0 0 0,0 0 0 0 0,7-2 0 0 0,3-4 414 0 0,0 1 0 0 0,16-11-1 0 0,14-5 85 0 0,-38 19-482 0 0,1 0 0 0 0,1 0-1 0 0,-1 0 1 0 0,0 1 0 0 0,0 1 0 0 0,1-1 0 0 0,13 1 0 0 0,-16 1-123 0 0,1 1 0 0 0,-1 0-1 0 0,1 0 1 0 0,-1 1 0 0 0,0 0 0 0 0,0 0 0 0 0,0 1 0 0 0,0 0 0 0 0,12 7 0 0 0,-6-2-123 0 0,0 1 0 0 0,-1 1 1 0 0,-1 0-1 0 0,18 21 0 0 0,16 13-244 0 0,-24-29 518 0 0,-19-13 120 0 0,-2-2 48 0 0,0 0 0 0 0,0 0 0 0 0,2 0-152 0 0,0 1 0 0 0,0-1 0 0 0,-1 0 0 0 0,1 1 1 0 0,0-1-1 0 0,0 0 0 0 0,0 0 0 0 0,0 0 0 0 0,0 0 0 0 0,2-1 0 0 0,-4 1-242 0 0,3 0 187 0 0,-1-1-14 0 0,3-1-59 0 0,-2 1-17 0 0,1 0 1 0 0,-1 0-1 0 0,0 0 1 0 0,1 0-1 0 0,-1 0 1 0 0,1 1-1 0 0,4 0 1 0 0,-2-1-60 0 0,-1 0 0 0 0,0 0 1 0 0,0 1-1 0 0,1 0 0 0 0,-1 0 1 0 0,0 0-1 0 0,1 1 0 0 0,-1-1 1 0 0,0 1-1 0 0,0 1 0 0 0,0-1 1 0 0,0 1-1 0 0,0 0 0 0 0,0 0 1 0 0,0 0-1 0 0,5 4 0 0 0,47 31-296 0 0,-36-24 347 0 0,0 1-1 0 0,32 29 1 0 0,-51-41 18 0 0,0 1-3 0 0,13 4 19 0 0,-11-6 87 0 0,-1 0 0 0 0,0-1 0 0 0,0 1 0 0 0,1-1 0 0 0,-1 1 0 0 0,0-1 0 0 0,5 0 0 0 0,-6-1 98 0 0,16-15 172 0 0,-11 11-266 0 0,-6 4-17 0 0,1 0-23 0 0,1 1-63 0 0,0 0 1 0 0,0 0-1 0 0,1 0 0 0 0,-1 0 1 0 0,0 0-1 0 0,0 1 0 0 0,1-1 1 0 0,-1 1-1 0 0,0 0 0 0 0,0 0 1 0 0,0 0-1 0 0,4 2 0 0 0,2 0 3 0 0,-5-2-25 0 0,-1 0 0 0 0,1 0-1 0 0,-1 1 1 0 0,0-1 0 0 0,0 1 0 0 0,1-1-1 0 0,-1 1 1 0 0,0 0 0 0 0,0 0 0 0 0,3 4-1 0 0,1-1-40 0 0,-4-2-22 0 0,4 3-4 0 0,-5-4 62 0 0,0 0 1 0 0,0-1-1 0 0,1 1 0 0 0,-1-1 1 0 0,0 1-1 0 0,1-1 0 0 0,-1 0 0 0 0,1 0 1 0 0,3 2-1 0 0,5 0 11 0 0,4-3 11 0 0,16-7-72 0 0,-11 1 72 0 0,-20 6 0 0 0,38-5 0 0 0,-24 2 0 0 0,0 1 0 0 0,1 0 0 0 0,-1 1 0 0 0,1 0 0 0 0,-2 1 0 0 0,24-1 0 0 0,-35 1 0 0 0,0-1 0 0 0,0 1 1 0 0,1 0-1 0 0,-1 0 0 0 0,0 0 0 0 0,0 0 0 0 0,0 1 0 0 0,1-1 0 0 0,3 2 0 0 0,-5-2-1 0 0,1 1 0 0 0,0-1 0 0 0,0 0-1 0 0,0 1 1 0 0,1-1 0 0 0,-1 0 0 0 0,0 0 0 0 0,0 0 0 0 0,0-1-1 0 0,4 0 1 0 0,3 0-47 0 0,0-1 0 0 0,0 0 0 0 0,0-1 0 0 0,-1 0-1 0 0,1 0 1 0 0,-1-1 0 0 0,14-7 0 0 0,-21 10 47 0 0,0 1 0 0 0,0-1 0 0 0,1 1 1 0 0,-1-1-1 0 0,0 0 0 0 0,0 1 0 0 0,0-1 1 0 0,0 0-1 0 0,-1 0 0 0 0,1 0 0 0 0,0 0 0 0 0,0 0 1 0 0,0 0-1 0 0,-1 0 0 0 0,2-1 0 0 0,0-2 3 0 0,13-8 11 0 0,-12 9-4 0 0,1 0 1 0 0,-1 0 0 0 0,0 0-1 0 0,0 0 1 0 0,0 0 0 0 0,5-8-1 0 0,-6 9 1 0 0,0-1-1 0 0,-1 0 1 0 0,1 1-1 0 0,0-1 1 0 0,1 1-1 0 0,-1-1 1 0 0,0 1-1 0 0,1 0 1 0 0,0 0-1 0 0,-1 0 1 0 0,1 0-1 0 0,0 1 1 0 0,0-1-1 0 0,0 1 1 0 0,3-2-1 0 0,6-1-9 0 0,-2 3-16 0 0,-9 1 9 0 0,0 0-1 0 0,0 0 1 0 0,-1 0-1 0 0,1 0 1 0 0,0 0-1 0 0,0 1 0 0 0,0-1 1 0 0,-1 0-1 0 0,1 1 1 0 0,0-1-1 0 0,0 0 1 0 0,-1 1-1 0 0,1-1 1 0 0,0 1-1 0 0,-1 0 1 0 0,2 0-1 0 0,1 2-21 0 0,10 4-44 0 0,1 2-425 0 0,24 17 1 0 0,-35-24 391 0 0,-2 0-57 0 0,1-1 0 0 0,0 1 0 0 0,-1-1 0 0 0,1 0-1 0 0,0 1 1 0 0,0-1 0 0 0,0 0 0 0 0,-1 0 0 0 0,1 0 0 0 0,0 0 0 0 0,0-1 0 0 0,0 1 0 0 0,1-1 0 0 0,-1 1 0 0 0,0-1 0 0 0,0 0 0 0 0,0 1 0 0 0,3-1 0 0 0,10-3-5392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0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53 455 0 0,'1'-4'655'0'0,"0"1"0"0"0,0-1 0 0 0,-1 0 0 0 0,1 1 0 0 0,-1-8 0 0 0,-1 10 630 0 0,1 1-506 0 0,0 0-218 0 0,0 0-45 0 0,-4-14 553 0 0,-2 9-1137 0 0,4 4-96 0 0,2 1 0 0 0,0 0 4 0 0,-14 1-352 0 0,-17 11 544 0 0,30-11 106 0 0,1-1 306 0 0,-2 0 130 0 0,-29 15 2331 0 0,22-10-2486 0 0,-1 0 0 0 0,1-1 0 0 0,-12 4 1 0 0,19-8-587 0 0,-10 3-630 0 0,-12 2-631 0 0,22-5 1202 0 0,0 0 82 0 0,-3 0 719 0 0,0 0-1 0 0,0 0 1 0 0,0 1-1 0 0,-7 2 0 0 0,10-3-70 0 0,2 0-134 0 0,0 0-61 0 0,0 0-12 0 0,0 0-18 0 0,0 0-72 0 0,0 0-30 0 0,0 0-8 0 0,0 0-3 0 0,0 0-13 0 0,0 1-147 0 0,0-1 1 0 0,0 0-1 0 0,0 0 0 0 0,0 0 1 0 0,0 1-1 0 0,-1-1 0 0 0,1 0 1 0 0,0 0-1 0 0,0 0 0 0 0,0 1 1 0 0,0-1-1 0 0,0 0 0 0 0,0 0 0 0 0,-1 0 1 0 0,1 1-1 0 0,0-1 0 0 0,0 0 1 0 0,0 0-1 0 0,0 0 0 0 0,-1 0 1 0 0,1 0-1 0 0,0 1 0 0 0,0-1 1 0 0,-1 0-1 0 0,1 0 0 0 0,0 0 1 0 0,0 0-1 0 0,0 0 0 0 0,-1 0 1 0 0,1 0-1 0 0,-1 0 10 0 0,1 0-1 0 0,0 0 1 0 0,-1 0 0 0 0,1 0-1 0 0,0 1 1 0 0,0-1 0 0 0,-1 0-1 0 0,1 0 1 0 0,0 0 0 0 0,-1 0-1 0 0,1 0 1 0 0,0 1 0 0 0,0-1-1 0 0,-1 0 1 0 0,1 0 0 0 0,0 1-1 0 0,0-1 1 0 0,-1 0 0 0 0,1 0-1 0 0,0 1 1 0 0,0-1 0 0 0,0 0 0 0 0,0 0-1 0 0,-1 1 1 0 0,1-1 0 0 0,0 0-1 0 0,0 1 1 0 0,0-1 0 0 0,0 0-1 0 0,0 1 1 0 0,0-1 0 0 0,0 1-1 0 0,0 1 39 0 0,0 0-1 0 0,0 0 1 0 0,0 0-1 0 0,0 1 1 0 0,0-1-1 0 0,1 0 1 0 0,-1 0-1 0 0,1 0 1 0 0,0 0-1 0 0,-1 0 0 0 0,1 0 1 0 0,0 0-1 0 0,0 0 1 0 0,0 0-1 0 0,1 0 1 0 0,-1-1-1 0 0,0 1 1 0 0,3 2-1 0 0,-3-3 115 0 0,7 13 336 0 0,7-3-87 0 0,1-1-1 0 0,18 10 0 0 0,18 11 489 0 0,3 2-93 0 0,-54-32-802 0 0,1 0 0 0 0,-1 0 1 0 0,1 1-1 0 0,0-1 1 0 0,0 0-1 0 0,0-1 1 0 0,0 1-1 0 0,0 0 1 0 0,0 0-1 0 0,0-1 1 0 0,4 1-1 0 0,0 0 11 0 0,25 11 3 0 0,-3-2-148 0 0,0 0 0 0 0,1-1 0 0 0,36 4 0 0 0,-15-1-44 0 0,-36-8 115 0 0,1-1-1 0 0,17 2 1 0 0,1-2 53 0 0,-14 0 0 0 0,0-1 0 0 0,0-1 0 0 0,0-1 0 0 0,0-1 0 0 0,0-1 0 0 0,21-4 0 0 0,15-6 20 0 0,40-12 24 0 0,-69 16-46 0 0,1 2 1 0 0,0 0-1 0 0,0 2 0 0 0,0 1 0 0 0,48 0 1 0 0,-62 3-31 0 0,72 6-230 0 0,7 0-106 0 0,-75-5 333 0 0,-1-2-1 0 0,1 1 0 0 0,24-6 0 0 0,-1 1 11 0 0,-27 3 59 0 0,0 0 1 0 0,0-2-1 0 0,18-6 0 0 0,-11 3 16 0 0,-6 1 17 0 0,-1 0 0 0 0,23-14 1 0 0,-23 12-59 0 0,1 1 0 0 0,20-9 0 0 0,-8 8-9 0 0,1 1 0 0 0,-1 1 0 0 0,1 2 0 0 0,28-2 0 0 0,-48 6-21 0 0,0 0 0 0 0,1 0 0 0 0,11 3 0 0 0,16 1-111 0 0,47 2-78 0 0,-48-3 164 0 0,33 9 128 0 0,-56-10-6 0 0,-1 0 1 0 0,13 4-1 0 0,-14-3-65 0 0,0-1 0 0 0,1 0 0 0 0,11 1 0 0 0,-13-2-2 0 0,-1 0 1 0 0,0 0 0 0 0,0 1-1 0 0,0 0 1 0 0,6 3-1 0 0,-6-2-9 0 0,-1-1-1 0 0,1 0 0 0 0,0 0 0 0 0,13 1 0 0 0,84 9 1 0 0,-56-3-2 0 0,-14-2-56 0 0,-13-4 47 0 0,-5 0 11 0 0,29 1-1 0 0,37 1 1 0 0,-8-2 0 0 0,20 0 0 0 0,-48-3 38 0 0,58 7-1 0 0,174 31 16 0 0,-213-26-53 0 0,81 11 0 0 0,-113-20 0 0 0,-1-1 0 0 0,51-3 0 0 0,-34-4 32 0 0,-2-1 0 0 0,1-3 0 0 0,85-28 0 0 0,-25 9 89 0 0,-27 8-28 0 0,-73 18-96 0 0,7-2 24 0 0,1-1 1 0 0,-1-1-1 0 0,20-9 0 0 0,-22 9-9 0 0,1 0 0 0 0,-1 2 0 0 0,1-1 1 0 0,0 2-1 0 0,21-3 0 0 0,-7 1-21 0 0,6 0 9 0 0,60-2 0 0 0,-76 7 0 0 0,94-3 0 0 0,-53-2-2 0 0,-26 2 35 0 0,43 2 0 0 0,-50 3-33 0 0,-22-2 0 0 0,16 5 0 0 0,13 6 43 0 0,-6-1 32 0 0,-18-8-52 0 0,-1 0 1 0 0,17 1 0 0 0,5 1-21 0 0,-20-3-3 0 0,-1-1 0 0 0,1 1 0 0 0,0-1 0 0 0,16-3 0 0 0,13 1 0 0 0,114 7 0 0 0,-139-4-11 0 0,0 2 0 0 0,22 6 0 0 0,-25-5 3 0 0,1-1 0 0 0,0 0 1 0 0,0-1-1 0 0,19 1 0 0 0,11 0 12 0 0,-27-2 30 0 0,22 1 0 0 0,6-1-75 0 0,6 1 48 0 0,123-23 122 0 0,-66 7 115 0 0,-32 10 32 0 0,-34 2-82 0 0,77 1 749 0 0,-93 3-919 0 0,10-1 16 0 0,4-5-108 0 0,0-1 0 0 0,1-2 0 0 0,65-21 0 0 0,-91 23 67 0 0,1 1 0 0 0,-1 0 0 0 0,1 1 0 0 0,0 0 0 0 0,0 1 0 0 0,0 1 0 0 0,1 0 0 0 0,-1 1 0 0 0,17 2-1 0 0,166 22-134 0 0,-149-16 138 0 0,-40-6 35 0 0,-5-2-15 0 0,1 1 0 0 0,0 0 0 0 0,-1-1 0 0 0,1 0-1 0 0,0 0 1 0 0,4 0 0 0 0,24 1-6 0 0,-7-1 200 0 0,37-3 0 0 0,-41-1-220 0 0,-9 2-70 0 0,0 0 0 0 0,22-1 0 0 0,-32 3 55 0 0,16-1-242 0 0,-1 0 1 0 0,1 2-1 0 0,-1 0 1 0 0,33 7 0 0 0,-16-3 24 0 0,-33-6 206 0 0,1 1 1 0 0,-1-1-1 0 0,1 0 1 0 0,-1 0 0 0 0,1 0-1 0 0,-1 0 1 0 0,0 0 0 0 0,1 0-1 0 0,-1 0 1 0 0,0-1 0 0 0,0 1-1 0 0,0 0 1 0 0,0-1-1 0 0,2-2 1 0 0,-1 2-41 0 0,5-10-421 0 0,1 1-1 0 0,-1-1 1 0 0,-1 0 0 0 0,0-1 0 0 0,-1 0-1 0 0,6-23 1 0 0,-3 2-5861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2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2759 0 0,'0'0'415'0'0,"0"0"698"0"0,0 0 303 0 0,0 0 66 0 0,0 0-76 0 0,0 0-367 0 0,0 0-160 0 0,0 0-30 0 0,1-2-68 0 0,2-17-224 0 0,-2 14-416 0 0,-1 0 0 0 0,1 0-1 0 0,0 1 1 0 0,1-1 0 0 0,-1 0 0 0 0,1 0-1 0 0,0 1 1 0 0,0-1 0 0 0,4-5-1 0 0,4 0-140 0 0,-4 9 0 0 0,-4 0 0 0 0,0 1-5 0 0,-1-1 0 0 0,0 1 0 0 0,0-1 0 0 0,0 1 1 0 0,1-1-1 0 0,-1 1 0 0 0,0 0 0 0 0,0 0 0 0 0,1 0 0 0 0,-1-1 0 0 0,0 1 0 0 0,1 0 0 0 0,-1 0 0 0 0,0 1 0 0 0,0-1 0 0 0,1 0 0 0 0,-1 0 0 0 0,0 1 0 0 0,0-1 0 0 0,3 2 0 0 0,1 0-35 0 0,74 25-322 0 0,-77-26 377 0 0,0-1 1 0 0,-1 1 0 0 0,1 0 0 0 0,0-1 0 0 0,0 1-1 0 0,0-1 1 0 0,0 0 0 0 0,0 1 0 0 0,0-1 0 0 0,0 0-1 0 0,0 0 1 0 0,0 0 0 0 0,0-1 0 0 0,0 1 0 0 0,0 0-1 0 0,0-1 1 0 0,0 0 0 0 0,0 1 0 0 0,-1-1 0 0 0,1 0 0 0 0,0 0-1 0 0,3-2 1 0 0,1 0 314 0 0,9-4 1133 0 0,-13 6-918 0 0,-2 1 20 0 0,1-1 3 0 0,1 0-441 0 0,0 0 1 0 0,0 0-1 0 0,0 0 0 0 0,0 0 0 0 0,0 1 0 0 0,0-1 0 0 0,0 1 0 0 0,0-1 1 0 0,0 1-1 0 0,0 0 0 0 0,0 0 0 0 0,0 0 0 0 0,0 0 0 0 0,0 0 1 0 0,0 0-1 0 0,3 1 0 0 0,1 1-26 0 0,1 1 1 0 0,-1-1-1 0 0,0 1 1 0 0,0 1-1 0 0,0-1 1 0 0,9 8-1 0 0,14 10-300 0 0,1 0 0 0 0,50 24 0 0 0,-76-43 159 0 0,0-1-1 0 0,0 0 1 0 0,0-1 0 0 0,1 1-1 0 0,-1-1 1 0 0,0 0 0 0 0,1 0 0 0 0,-1 0-1 0 0,0 0 1 0 0,0-1 0 0 0,1 0 0 0 0,-1 0-1 0 0,0 0 1 0 0,0 0 0 0 0,0-1-1 0 0,0 1 1 0 0,0-1 0 0 0,5-4 0 0 0,20-12 197 0 0,-27 17-40 0 0,2-1 11 0 0,0 0-1 0 0,0 0 0 0 0,0 0 1 0 0,0 1-1 0 0,9-3 0 0 0,-10 4-103 0 0,10-2 32 0 0,14 7 21 0 0,-23-4-62 0 0,60 9-9 0 0,-32-6-232 0 0,36 10 0 0 0,-58-12 158 0 0,0-1 0 0 0,-1 0 0 0 0,1 0 0 0 0,0-1 0 0 0,0-1 0 0 0,0 0 0 0 0,0 0 0 0 0,-1-1 0 0 0,16-4 0 0 0,26-4 165 0 0,27 3 716 0 0,-74 6-773 0 0,1 2-18 0 0,16 8 71 0 0,-8-5-42 0 0,0 0-45 0 0,-1 1 0 0 0,16 8 0 0 0,-23-10-6 0 0,0-1 0 0 0,0 0 0 0 0,0 0 0 0 0,1 0 0 0 0,-1-1 0 0 0,1 0 0 0 0,-1 0 0 0 0,11 0 0 0 0,-12 0 0 0 0,3-1 0 0 0,-1 1 0 0 0,1 0 0 0 0,-1-1 0 0 0,0 0 0 0 0,1-1 0 0 0,-1 0 0 0 0,10-2 0 0 0,5-1 0 0 0,3 0 154 0 0,40-13-1 0 0,-2 1 202 0 0,-18 9-309 0 0,90-3 0 0 0,-103 9-45 0 0,-3-2-55 0 0,1-1 0 0 0,-1-1 1 0 0,0-2-1 0 0,-1 0 0 0 0,45-19 0 0 0,-38 14 154 0 0,61-11 0 0 0,-33 9-22 0 0,175-38 124 0 0,-184 40-202 0 0,1 3 0 0 0,88-5 0 0 0,-100 14 36 0 0,0 1 1 0 0,0 3-1 0 0,-1 1 0 0 0,42 11 1 0 0,-40-5 5 0 0,67 29 1 0 0,-63-22-54 0 0,-35-14 11 0 0,27 10 0 0 0,-24-9-19 0 0,-8-2 98 0 0,-1-1 0 0 0,0 0 0 0 0,0 0 1 0 0,1 0-1 0 0,9 0 0 0 0,-9-1-24 0 0,-1-1-1 0 0,1 2 0 0 0,-1-1 1 0 0,1 1-1 0 0,7 2 0 0 0,8 4 20 0 0,-11-6-73 0 0,0 1 0 0 0,14 0 0 0 0,-17-2-12 0 0,0 0 0 0 0,0 0 0 0 0,0 1 1 0 0,-1 0-1 0 0,1 0 0 0 0,13 7 0 0 0,-18-7 2 0 0,1-1 1 0 0,0 1-1 0 0,0 0 1 0 0,0-1-1 0 0,6 1 0 0 0,16 5-38 0 0,-24-6 37 0 0,1-1-1 0 0,0 1 1 0 0,0 0 0 0 0,-1-1-1 0 0,1 0 1 0 0,0 0 0 0 0,0 0-1 0 0,3 0 1 0 0,22-1-21 0 0,-15 0 31 0 0,24 1 0 0 0,5 3 0 0 0,-38-3 1 0 0,16 3-3 0 0,-4 1-8 0 0,-6-3-12 0 0,-6-1 17 0 0,0 1 1 0 0,-1 0 0 0 0,1-1-1 0 0,0 1 1 0 0,-1 0 0 0 0,7 3-1 0 0,-5-2 5 0 0,0 0 0 0 0,1 0 0 0 0,-2 1 0 0 0,1-1 0 0 0,0 1 0 0 0,5 4 0 0 0,1 0 0 0 0,-9-6 0 0 0,4 3 0 0 0,0 0 0 0 0,-1 1 0 0 0,7 5 0 0 0,1 1 0 0 0,-8-6 0 0 0,-2-3 0 0 0,-1 0 0 0 0,1 0 0 0 0,0 0 0 0 0,0 0 0 0 0,0-1 0 0 0,0 1 0 0 0,0-1 0 0 0,0 0 0 0 0,4 1 0 0 0,0 2 5 0 0,18 2 48 0 0,-8-3-35 0 0,-7-1 74 0 0,32 6 260 0 0,-40-8-342 0 0,0 0 0 0 0,1 0 0 0 0,-1 0 0 0 0,0 0 0 0 0,0 0 0 0 0,0-1 0 0 0,0 1 0 0 0,1-1 0 0 0,-1 1 0 0 0,2-2 0 0 0,3 0 35 0 0,3-1 73 0 0,-8 2-88 0 0,0 0 1 0 0,1 0-1 0 0,-1 0 1 0 0,0 1-1 0 0,1-1 0 0 0,-1 1 1 0 0,1 0-1 0 0,4-1 1 0 0,0 0 14 0 0,-4 1-34 0 0,-1 0-1 0 0,1 0 0 0 0,0 0 1 0 0,-1 0-1 0 0,1 0 0 0 0,0 1 0 0 0,-1-1 1 0 0,1 1-1 0 0,0-1 0 0 0,-1 1 0 0 0,1 0 1 0 0,-1 0-1 0 0,3 2 0 0 0,16 6-10 0 0,-17-7 0 0 0,26 7 0 0 0,-23-7-1 0 0,-2-1 3 0 0,1 0 0 0 0,-1 0 0 0 0,0 0 0 0 0,1-1 0 0 0,9 0 0 0 0,-4-1 51 0 0,-4 0-35 0 0,0 0 203 0 0,1 0 0 0 0,0 0 1 0 0,10-4-1 0 0,-4 1-119 0 0,-10 2 2 0 0,0 0 0 0 0,1 1 0 0 0,-1 0 1 0 0,7-1-1 0 0,55 0 226 0 0,-39 2-403 0 0,-25 0-3 0 0,1 0 9 0 0,2 0 23 0 0,-1 1 26 0 0,0-2-1 0 0,0 1 1 0 0,0 0-1 0 0,-1-1 1 0 0,1 0-1 0 0,0 1 1 0 0,3-3-1 0 0,17-3 30 0 0,-22 5 42 0 0,0 1 0 0 0,9-1-42 0 0,2 0-11 0 0,0 2 0 0 0,-1-1 0 0 0,1 0-11 0 0,0 0-31 0 0,3 0 29 0 0,-17 0 19 0 0,45-6-62 0 0,-40 5 104 0 0,6 0-36 0 0,2-1-30 0 0,-1 1 1 0 0,18 1-1 0 0,1 0-18 0 0,0 2-151 0 0,-28-2 264 0 0,-2 0 34 0 0,0 0 1 0 0,0 0 8 0 0,0 0 32 0 0,0 0 9 0 0,0 0 6 0 0,0 0-3 0 0,0 0-17 0 0,0 0-10 0 0,0 0-1 0 0,0 0-9 0 0,0 0-41 0 0,0 0-19 0 0,0 0-3 0 0,0 0 0 0 0,0 0 0 0 0,0 0 0 0 0,0 0 3 0 0,0 0 10 0 0,0 0 4 0 0,0 0 6 0 0,0 0 1 0 0,0 0 0 0 0,0 0-1 0 0,0 0-6 0 0,0 0 2 0 0,0 0 10 0 0,0 0-26 0 0,0 1-105 0 0,-2 6 14 0 0,0-3-18 0 0,-4 3 31 0 0,-2 2 11 0 0,-2-1 0 0 0,3-1 0 0 0,0 2 0 0 0,-1-3 0 0 0,-1 0 0 0 0,1-2 11 0 0,5-2 31 0 0,-5 3-31 0 0,-1 0-11 0 0,0 0 0 0 0,-4 0-37 0 0,5 0-97 0 0,-1 2 89 0 0,4-1-176 0 0,0 0 0 0 0,0-1 1 0 0,1 2-1 0 0,-5 7 0 0 0,8-12 575 0 0,-2 10-2012 0 0,3-11 1526 0 0,0-1 0 0 0,0 1 0 0 0,0-1-1 0 0,1 0 1 0 0,-1 1 0 0 0,0-1-1 0 0,0 0 1 0 0,1 1 0 0 0,-1-1-1 0 0,0 0 1 0 0,0 1 0 0 0,1-1 0 0 0,-1 0-1 0 0,0 1 1 0 0,1-1 0 0 0,-1 0-1 0 0,0 0 1 0 0,1 0 0 0 0,-1 1 0 0 0,1-1-1 0 0,-1 0 1 0 0,0 0 0 0 0,1 0-1 0 0,-1 0 1 0 0,1 0 0 0 0,-1 0 0 0 0,0 0-1 0 0,1 0 1 0 0,-1 0 0 0 0,1 0-1 0 0,-1 0 1 0 0,1 0 0 0 0,14-1-7335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3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63 175 5983 0 0,'0'0'464'0'0,"-1"2"-305"0"0,0 0-597 0 0,-8 11 965 0 0,-11 23 6173 0 0,14-25-7034 0 0,6-9 86 0 0,0-2-38 0 0,0 0-68 0 0,0 0-29 0 0,0 0-8 0 0,0 0 49 0 0,-12-6 314 0 0,4-1 324 0 0,3 4 1704 0 0,4 11-1414 0 0,1-3-587 0 0,0-2-10 0 0,0 0-1 0 0,1-1 1 0 0,-1 1 0 0 0,1 0 0 0 0,-1 0-1 0 0,1-1 1 0 0,0 1 0 0 0,2 3-1 0 0,-2-2 19 0 0,-1 0-7 0 0,7 9 40 0 0,1 1 28 0 0,-7-13 86 0 0,-1-1-1 0 0,0 0-8 0 0,0 0 27 0 0,11 5 458 0 0,-8-4-528 0 0,0-1 1 0 0,0 1 0 0 0,0-1-1 0 0,0 0 1 0 0,0 0 0 0 0,-1 0-1 0 0,1 0 1 0 0,0-1 0 0 0,0 1-1 0 0,0-1 1 0 0,0 0 0 0 0,4-2-1 0 0,3-1-13 0 0,-1 0 1 0 0,1-1-1 0 0,8-7 0 0 0,-12 8-79 0 0,1 0 1 0 0,-1 0-1 0 0,1 1 1 0 0,-1 0-1 0 0,1 0 1 0 0,0 0-1 0 0,0 1 0 0 0,9-2 1 0 0,-10 3-4 0 0,0 0-1 0 0,1 1 1 0 0,-1 0 0 0 0,0 0-1 0 0,1 0 1 0 0,-1 0 0 0 0,13 4-1 0 0,9 5 9 0 0,0-1-20 0 0,29 6 1 0 0,-47-12 78 0 0,0-1 1 0 0,0 0 0 0 0,1-1-1 0 0,-1 0 1 0 0,0 0 0 0 0,17-4-1 0 0,3-2 932 0 0,50-19 0 0 0,-67 21-950 0 0,-1 0 1 0 0,1 1-1 0 0,0 1 0 0 0,21-2 1 0 0,53 4 355 0 0,-61 1-290 0 0,0-1 0 0 0,52-7 0 0 0,-53 3-122 0 0,-8 1 0 0 0,1-1 0 0 0,32-10 0 0 0,-37 8 11 0 0,0 0 0 0 0,0 0-1 0 0,-1-1 1 0 0,0-1 0 0 0,12-9-1 0 0,-12 8 73 0 0,1 1 1 0 0,-1 0-1 0 0,2 1 0 0 0,-1 1 0 0 0,29-10 1 0 0,74-14 312 0 0,-104 28-387 0 0,0 1 1 0 0,0 0-1 0 0,0 0 0 0 0,0 1 0 0 0,19 3 0 0 0,58 14-195 0 0,-60-10 91 0 0,-10-3 77 0 0,0-1 1 0 0,0-1 0 0 0,0-1 0 0 0,1-1 0 0 0,22-2 0 0 0,-40 2 34 0 0,1 0 1 0 0,0 0 0 0 0,0 0-1 0 0,0-1 1 0 0,0 1 0 0 0,0-1-1 0 0,0 1 1 0 0,-1-1 0 0 0,1 0-1 0 0,0 0 1 0 0,2-2-1 0 0,3-1 37 0 0,109-44 734 0 0,-87 37-578 0 0,33-7 0 0 0,-52 15-210 0 0,0 1 0 0 0,0 1 0 0 0,0-1 0 0 0,0 2 0 0 0,0 0 0 0 0,0 0 0 0 0,0 1 0 0 0,0 0 0 0 0,-1 0 0 0 0,1 2 0 0 0,18 5 0 0 0,10 7-8 0 0,-24-8 0 0 0,0-1 0 0 0,0-1 0 0 0,1 0 0 0 0,0-1 0 0 0,0 0 0 0 0,32 1 0 0 0,35-10 203 0 0,-57 2-90 0 0,-1 1 0 0 0,34 2-1 0 0,-23 3-105 0 0,0 1 0 0 0,-1 2 0 0 0,59 17 0 0 0,-69-16-46 0 0,-1-1 0 0 0,1-1 0 0 0,0-1 0 0 0,0-1 0 0 0,1-2 0 0 0,33-1 0 0 0,74 2 47 0 0,-33 1 0 0 0,113 4 0 0 0,-190-4 14 0 0,36 8 0 0 0,-40-6-5 0 0,-1-1 0 0 0,1-1 0 0 0,24 1 0 0 0,-16-4-9 0 0,45-2 0 0 0,-27 1 15 0 0,9-1 130 0 0,121-13 647 0 0,-116 11-664 0 0,-1 2 0 0 0,71 6 0 0 0,-41-1-128 0 0,-29 1 152 0 0,97-7 1 0 0,-151 3-122 0 0,58-2 289 0 0,-52 2-299 0 0,0-1 0 0 0,0 2 0 0 0,0 0 0 0 0,-1 0 0 0 0,1 1 0 0 0,13 3 0 0 0,-9-1 0 0 0,0-1-1 0 0,16 0 0 0 0,-19-2-20 0 0,23 6 0 0 0,6 0 0 0 0,16 3 0 0 0,-20-3 0 0 0,73 16 47 0 0,-53-10-30 0 0,-25-7 20 0 0,34 2 1 0 0,-42-5 10 0 0,-14-2-46 0 0,1 0 0 0 0,18 0-1 0 0,107-18-1 0 0,-67 6 0 0 0,-34 7 0 0 0,-6-1 0 0 0,0 1 0 0 0,1 2 0 0 0,-1 1 0 0 0,44 4 0 0 0,16 15 0 0 0,-61-12 0 0 0,0 0 0 0 0,0-2 0 0 0,31 1 0 0 0,22-2 0 0 0,-55-3 23 0 0,-13 0 16 0 0,0 0-1 0 0,22-4 1 0 0,47-8 68 0 0,-49 9-42 0 0,42-11 0 0 0,-28 3-44 0 0,-25 7 0 0 0,-1-1 1 0 0,0-2-1 0 0,0 0 1 0 0,27-13-1 0 0,-28 10-15 0 0,0 1 1 0 0,0 1-1 0 0,34-8 0 0 0,66-8 30 0 0,-80 18-33 0 0,72-8 42 0 0,-48 7-26 0 0,-47 5-19 0 0,0 1 0 0 0,26 3 0 0 0,43-1 0 0 0,-76-1-2 0 0,-5 1 5 0 0,-1-1-1 0 0,1 0 1 0 0,0 0-1 0 0,9-2 1 0 0,18-5 166 0 0,-28 6-125 0 0,-1 0 44 0 0,-3 1 0 0 0,11 0 88 0 0,2 0 0 0 0,-10 0-87 0 0,-3 0 6 0 0,2 0-15 0 0,10 1-64 0 0,0 0-28 0 0,-10-1-47 0 0,0 1 5 0 0,6 2 55 0 0,-6-3 63 0 0,-2 0 28 0 0,0 0 1 0 0,0 0-10 0 0,0 0-35 0 0,0 0-124 0 0,0 0-15 0 0,0 0-61 0 0,0 0-294 0 0,0 0-129 0 0,2 2-1622 0 0,8 4-6378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4:2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15199 0 0,'-6'6'1579'0'0,"-25"10"2868"0"0,2 0-2361 0 0,28-16-2079 0 0,1 1 1 0 0,-1-1-1 0 0,1 1 1 0 0,-1-1-1 0 0,0 1 0 0 0,1-1 1 0 0,-1 0-1 0 0,0 1 0 0 0,1-1 1 0 0,-1 0-1 0 0,0 1 0 0 0,1-1 1 0 0,-1 0-1 0 0,0 0 0 0 0,1 0 1 0 0,-1 0-1 0 0,-1 0 0 0 0,-1 4-515 0 0,2-4 502 0 0,1 0-1 0 0,-1 1 1 0 0,1-1-1 0 0,-1 1 1 0 0,1-1 0 0 0,0 1-1 0 0,-1-1 1 0 0,1 1-1 0 0,0 0 1 0 0,-1-1-1 0 0,1 1 1 0 0,0-1-1 0 0,0 1 1 0 0,0 0 0 0 0,-1-1-1 0 0,1 1 1 0 0,0 0-1 0 0,0-1 1 0 0,0 1-1 0 0,0 0 1 0 0,0-1 0 0 0,0 1-1 0 0,0-1 1 0 0,0 1-1 0 0,1 0 1 0 0,-1-1-1 0 0,0 1 1 0 0,1 1-1 0 0,-1 0-14 0 0,5 17-13 0 0,0-1 0 0 0,1 1 0 0 0,1-1 0 0 0,0-1 0 0 0,12 20 0 0 0,-7-12 14 0 0,222 383-132 0 0,-91-166 147 0 0,161 372-1 0 0,-229-441-43 0 0,193 456-19 0 0,-114-253 560 0 0,23-14 1384 0 0,-159-329-1543 0 0,2-1 0 0 0,1-1 0 0 0,37 43 0 0 0,-47-63-286 0 0,-1 0 0 0 0,1-1 0 0 0,1 0 0 0 0,0-1 0 0 0,0 0 0 0 0,1-1 0 0 0,0 0 0 0 0,0-1 0 0 0,1-1 0 0 0,0 0 0 0 0,22 6 0 0 0,-31-11-117 0 0,1 0 0 0 0,-1 0 0 0 0,0-1 1 0 0,0 0-1 0 0,0 0 0 0 0,1 0 0 0 0,-1-1 0 0 0,0 1 0 0 0,0-1 0 0 0,0-1 0 0 0,0 1 0 0 0,0-1 1 0 0,0 0-1 0 0,0 0 0 0 0,0 0 0 0 0,0 0 0 0 0,-1-1 0 0 0,1 0 0 0 0,-1 0 0 0 0,6-5 0 0 0,-5 3-274 0 0,-1 1-1 0 0,0-1 1 0 0,0 0-1 0 0,0 0 1 0 0,0 0 0 0 0,-1-1-1 0 0,1 1 1 0 0,-2-1-1 0 0,1 0 1 0 0,0 0-1 0 0,-1 0 1 0 0,0 0-1 0 0,-1 0 1 0 0,0-1-1 0 0,1 1 1 0 0,-1-10-1 0 0,-2-16-1355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36 298 15983 0 0,'0'0'3743'0'0,"-2"1"-3399"0"0,2 0-317 0 0,-1-1 0 0 0,0 1 0 0 0,0-1 0 0 0,0 1 0 0 0,0-1 0 0 0,0 0 0 0 0,0 1-1 0 0,0-1 1 0 0,0 0 0 0 0,-1 0 0 0 0,1 0 0 0 0,0 0 0 0 0,-2 0 0 0 0,1 0-232 0 0,1-2-182 0 0,-1-2 295 0 0,0 0 0 0 0,0 0 0 0 0,0 0 0 0 0,1 0 0 0 0,0-1 0 0 0,-1 1 0 0 0,0-8 0 0 0,2 2-36 0 0,-1-1 0 0 0,2 1 0 0 0,1-17 0 0 0,0 18 213 0 0,0 0 0 0 0,1 0 0 0 0,0 1 0 0 0,0-1 0 0 0,0 1 0 0 0,1 0 0 0 0,7-11 0 0 0,4-3 317 0 0,20-26 0 0 0,-30 42-322 0 0,0 0-1 0 0,0 0 1 0 0,0 1-1 0 0,1-1 1 0 0,0 1-1 0 0,0 0 1 0 0,13-7-1 0 0,-18 11-56 0 0,0 1-1 0 0,0 0 1 0 0,1-1 0 0 0,-1 1-1 0 0,0 0 1 0 0,0 0-1 0 0,0 0 1 0 0,1 0 0 0 0,-1 0-1 0 0,0 0 1 0 0,0 1-1 0 0,0-1 1 0 0,0 0 0 0 0,1 1-1 0 0,-1-1 1 0 0,0 0-1 0 0,1 2 1 0 0,17 10 176 0 0,-15-7-181 0 0,0-1 0 0 0,0 1 0 0 0,0 0 0 0 0,0 0 0 0 0,-1 0 0 0 0,0 1 0 0 0,0-1 0 0 0,0 1 0 0 0,-1-1 0 0 0,0 1 1 0 0,0 0-1 0 0,0 0 0 0 0,1 12 0 0 0,-1 3-70 0 0,-1-1 0 0 0,-4 40 0 0 0,1-41-66 0 0,2 1 1 0 0,0-1-1 0 0,2 20 0 0 0,1-21-298 0 0,0 24 0 0 0,-3-40 128 0 0,1-2 264 0 0,-1 0 1 0 0,0 1-1 0 0,0-1 0 0 0,0 0 0 0 0,0 0 1 0 0,1 1-1 0 0,-1-1 0 0 0,0 0 0 0 0,0 0 1 0 0,0 1-1 0 0,0-1 0 0 0,0 0 0 0 0,0 0 1 0 0,0 1-1 0 0,0-1 0 0 0,0 0 0 0 0,0 0 0 0 0,0 1 1 0 0,0-1-1 0 0,0 0 0 0 0,0 0 0 0 0,0 1 1 0 0,0-1-1 0 0,0 0 0 0 0,0 1 0 0 0,0-1 1 0 0,0 0-1 0 0,0 0 0 0 0,0 1 0 0 0,0-1 1 0 0,-1 1-1 0 0,-3 11-449 0 0,4-11 378 0 0,-2 1 30 0 0,1 1 1 0 0,-1-1-1 0 0,1 0 0 0 0,-1 0 0 0 0,0 0 0 0 0,0 0 0 0 0,0 0 0 0 0,0 0 0 0 0,0 0 1 0 0,-1-1-1 0 0,1 1 0 0 0,-5 1 0 0 0,-33 12 11 0 0,17-8 93 0 0,8-1 204 0 0,-1 1 1 0 0,1 1 0 0 0,0 0-1 0 0,-22 16 1 0 0,37-24-261 0 0,-1 1-1 0 0,0 0 1 0 0,1 0-1 0 0,-1 0 1 0 0,1 0-1 0 0,-1 0 1 0 0,1 0-1 0 0,-1 0 1 0 0,1 0-1 0 0,0 0 1 0 0,0 0-1 0 0,-1 0 1 0 0,1 0-1 0 0,0 0 1 0 0,0 2-1 0 0,0-3-99 0 0,0 1 1 0 0,0-1-1 0 0,0 0 1 0 0,0 1-1 0 0,0-1 0 0 0,0 1 1 0 0,0-1-1 0 0,0 1 1 0 0,0-1-1 0 0,1 0 0 0 0,-1 1 1 0 0,0-1-1 0 0,0 1 1 0 0,0-1-1 0 0,1 0 0 0 0,-1 1 1 0 0,0-1-1 0 0,0 0 1 0 0,1 1-1 0 0,-1-1 0 0 0,0 0 1 0 0,1 1-1 0 0,-1-1 1 0 0,0 0-1 0 0,1 0 0 0 0,-1 1 1 0 0,1-1-1 0 0,-1 0 1 0 0,0 0-1 0 0,1 0 0 0 0,-1 0 1 0 0,1 1-1 0 0,-1-1 1 0 0,1 0-1 0 0,-1 0 0 0 0,0 0 1 0 0,1 0-1 0 0,-1 0 1 0 0,1 0-1 0 0,-1 0 0 0 0,1 0 1 0 0,-1 0-1 0 0,1-1 1 0 0,17-1-1722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4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175 8287 0 0,'5'-89'2147'0'0,"-4"31"5122"0"0,-1 47-6500 0 0,-2-6 6494 0 0,-2 24-7055 0 0,-20 43-11 0 0,-17 55 0 0 0,14-32-219 0 0,-198 433-1322 0 0,47-115 592 0 0,97-198 602 0 0,-104 236 45 0 0,-64 205 548 0 0,31 10 442 0 0,208-613-834 0 0,-6 17 13 0 0,-10 36 184 0 0,-66 138 0 0 0,91-219-242 0 0,-18 30 276 0 0,18-31-393 0 0,-1 0 0 0 0,1 0-1 0 0,-1-1 1 0 0,1 1 0 0 0,-1 0 0 0 0,1-1 0 0 0,-1 1 0 0 0,0-1 0 0 0,0 0 0 0 0,0 1 0 0 0,0-1 0 0 0,-3 1 0 0 0,5-2-111 0 0,-1 0-1 0 0,0 1 1 0 0,1-1 0 0 0,-1 0-1 0 0,0 0 1 0 0,1 0 0 0 0,-1 0-1 0 0,0 0 1 0 0,1 0-1 0 0,-1-1 1 0 0,0 1 0 0 0,1 0-1 0 0,-1 0 1 0 0,0 0 0 0 0,1-1-1 0 0,-1 1 1 0 0,0 0 0 0 0,1 0-1 0 0,-1-1 1 0 0,1 1-1 0 0,-1-1 1 0 0,1 1 0 0 0,-1-1-1 0 0,1 1 1 0 0,-1-1 0 0 0,0 0-1 0 0,-15-25-7833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48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535 3223 0 0,'0'-2'5862'0'0,"1"-9"-308"0"0,-1-1-4395 0 0,0 12-1137 0 0,0 0 0 0 0,0-1 0 0 0,0 1 0 0 0,0 0 0 0 0,0 0 0 0 0,0 0 0 0 0,0 0 0 0 0,0-1 0 0 0,0 1 0 0 0,0 0 0 0 0,0 0 0 0 0,0 0 0 0 0,-1 0 0 0 0,1-1 0 0 0,0 1 0 0 0,0 0 0 0 0,0 0 0 0 0,0 0 0 0 0,0 0 0 0 0,0 0 0 0 0,-1 0 0 0 0,1-1 0 0 0,0 1 0 0 0,0 0 0 0 0,0 0 0 0 0,0 0 0 0 0,0 0 0 0 0,-1 0 0 0 0,1 0 0 0 0,0 0 0 0 0,0 0 0 0 0,-2 0 29 0 0,0 1-1 0 0,0 0 1 0 0,0 0-1 0 0,0 0 1 0 0,0 0-1 0 0,0 0 1 0 0,0 0-1 0 0,0 0 1 0 0,-1 2-1 0 0,-1 0 9 0 0,1 0 0 0 0,0 0-1 0 0,0 0 1 0 0,0 0 0 0 0,0 0 0 0 0,1 1-1 0 0,-1 0 1 0 0,-2 4 0 0 0,-14 36 284 0 0,3-8-31 0 0,6-20 46 0 0,-1 1 0 0 0,-19 20-1 0 0,27-34-322 0 0,0 1 55 0 0,0-2 1 0 0,0 1-1 0 0,0 0 0 0 0,0-1 0 0 0,0 1 0 0 0,-1-1 1 0 0,-6 3-1 0 0,-12 9 294 0 0,7-3-323 0 0,1 1 0 0 0,1 0 0 0 0,0 1 0 0 0,1 1 0 0 0,1 0 0 0 0,0 0 0 0 0,0 1 0 0 0,-11 23 0 0 0,-15 40-47 0 0,17-36-14 0 0,-25 42-1 0 0,38-74 10 0 0,0-1 0 0 0,-1 1 0 0 0,0-1 0 0 0,0-1 0 0 0,-1 0-1 0 0,-17 12 1 0 0,1-3 51 0 0,-39 20 0 0 0,29-20-18 0 0,-1-2 1 0 0,-72 22 0 0 0,96-33 19 0 0,1 0 1 0 0,-1 0 0 0 0,1 2-1 0 0,0-1 1 0 0,1 1 0 0 0,-1 1-1 0 0,1 0 1 0 0,0 0 0 0 0,1 1 0 0 0,0 0-1 0 0,-9 11 1 0 0,1 1-39 0 0,2 0 1 0 0,0 1-1 0 0,2 0 1 0 0,-15 31-1 0 0,11-19 34 0 0,-27 57 724 0 0,23-42-673 0 0,12-28-31 0 0,1-1 1 0 0,-9 32-1 0 0,-8 36-78 0 0,-9 39 0 0 0,12-49 0 0 0,12-48 0 0 0,-7 43 0 0 0,15-58 0 0 0,1 0 0 0 0,2 5 0 0 0,2-15 0 0 0,-1-1 0 0 0,-2-1 7 0 0,1 0-1 0 0,0 0 1 0 0,0 0 0 0 0,0 0-1 0 0,0 0 1 0 0,0 0 0 0 0,0 0-1 0 0,0-1 1 0 0,0 1 0 0 0,3 2-1 0 0,11 15 68 0 0,-12-14-64 0 0,9 23-7 0 0,-10-21-3 0 0,0 0 0 0 0,0 0 0 0 0,-1 0 0 0 0,0 0 0 0 0,0 0 0 0 0,-1 0-1 0 0,-1 9 1 0 0,-9 52 2 0 0,0-8 77 0 0,10-56 1 0 0,2 6 0 0 0,-1 6-64 0 0,1-9-13 0 0,8 7-6 0 0,-4-3 3 0 0,-2-5 0 0 0,-1 0 0 0 0,-1 0 0 0 0,1 0 0 0 0,-1 0 0 0 0,0 0 0 0 0,0 1 0 0 0,-1-1 0 0 0,1 1 0 0 0,-2-1 0 0 0,1 13 0 0 0,-2-7 0 0 0,0 0 0 0 0,-1 0 0 0 0,-7 22 0 0 0,-3 13 0 0 0,2 31 11 0 0,10-74 31 0 0,3 4-20 0 0,0-5 20 0 0,-2-1-34 0 0,1-1-1 0 0,0 1 0 0 0,-1-1 1 0 0,1 0-1 0 0,0 1 0 0 0,0-1 0 0 0,0 0 1 0 0,0 0-1 0 0,0 0 0 0 0,4 1 0 0 0,0-1 7 0 0,-2 0 39 0 0,5-1 11 0 0,-7 0-50 0 0,1 1 0 0 0,-1 0 0 0 0,1-1 0 0 0,-1 1 0 0 0,0 0 0 0 0,1 0 0 0 0,-1 0 0 0 0,0 0 0 0 0,1 1 0 0 0,-1-1 0 0 0,0 1 0 0 0,0-1 0 0 0,0 1 0 0 0,0 0 0 0 0,-1 0 0 0 0,1 0 0 0 0,0 0 0 0 0,-1 0 0 0 0,2 3 0 0 0,0 0-14 0 0,6 14 0 0 0,-5-7 0 0 0,-3-7 0 0 0,11 26 0 0 0,-7-22 0 0 0,3 0 0 0 0,2 1 8 0 0,-8-8-21 0 0,1-1 23 0 0,21 14 102 0 0,2 7-18 0 0,1 7-72 0 0,-20-21-18 0 0,1 0 1 0 0,0 0-1 0 0,0-1 1 0 0,1 0-1 0 0,-1 0 1 0 0,11 5-1 0 0,-10-7 17 0 0,0-1-1 0 0,0 0 1 0 0,1 0-1 0 0,-1 0 1 0 0,13 1-1 0 0,1 1-7 0 0,29 7-13 0 0,-12-5 42 0 0,-24-5 37 0 0,0 1-1 0 0,0 0 1 0 0,28 13-1 0 0,6 4-32 0 0,52 26 48 0 0,-79-35-94 0 0,2 0 0 0 0,39 14 0 0 0,-49-21 0 0 0,-1-2 0 0 0,1 1 0 0 0,0-2 0 0 0,0 0 0 0 0,0 0 0 0 0,18-2 0 0 0,10-3 34 0 0,-18 0 19 0 0,30 2-1 0 0,-44 2-45 0 0,0 1 0 0 0,0 0 1 0 0,-1 0-1 0 0,1 1 0 0 0,-1 1 1 0 0,1 0-1 0 0,-1 0 0 0 0,0 1 1 0 0,-1 0-1 0 0,1 1 0 0 0,-1 0 1 0 0,0 0-1 0 0,-1 1 0 0 0,1 0 1 0 0,13 16-1 0 0,-15-15-7 0 0,21 17 0 0 0,-4-9 0 0 0,-11-12 0 0 0,-5-3 10 0 0,0 0 0 0 0,0-1 1 0 0,0 0-1 0 0,0-1 0 0 0,-1 0 0 0 0,1 0 0 0 0,0-1 0 0 0,0 0 0 0 0,11-4 1 0 0,9-6 59 0 0,31-17 1 0 0,-34 16-58 0 0,-18 10-11 0 0,0-1 11 0 0,0 1 0 0 0,1 0 0 0 0,-1 0-1 0 0,1 1 1 0 0,-1 0 0 0 0,1 0 0 0 0,0 1 0 0 0,15-1-1 0 0,-5 0-9 0 0,-1 0 0 0 0,1 2-1 0 0,26 2 1 0 0,-25 0-3 0 0,1 0 0 0 0,0-2 0 0 0,-1 0 0 0 0,1-2 0 0 0,0 0 0 0 0,-1-1 0 0 0,0 0 0 0 0,1-2 0 0 0,-2 0 0 0 0,1-2 0 0 0,0 0 0 0 0,25-14 0 0 0,12-12 0 0 0,64-32 0 0 0,-81 47-13 0 0,-16 7-4 0 0,0 1 0 0 0,29-8 0 0 0,60-5-292 0 0,24 4 234 0 0,-123 16 75 0 0,1 0 0 0 0,-1-1 0 0 0,1-1 0 0 0,-1 0 0 0 0,0 0 0 0 0,-1-2 0 0 0,13-8 0 0 0,28-12 0 0 0,54-17 0 0 0,136-36 0 0 0,-211 69 0 0 0,0-1 0 0 0,-1-1 0 0 0,34-20 0 0 0,-45 23 0 0 0,40-13 0 0 0,-49 20 0 0 0,12 0 0 0 0,-20 3 0 0 0,0-1 0 0 0,0 1 0 0 0,-1-1 0 0 0,1 1 0 0 0,0-1 0 0 0,-1 0 0 0 0,5-2 0 0 0,16-7 15 0 0,-1-1 0 0 0,0 0 0 0 0,-1-2 0 0 0,32-25 0 0 0,-9 7-26 0 0,120-71 11 0 0,-133 85 0 0 0,-9 4 0 0 0,1 1 0 0 0,30-10 0 0 0,-50 20 0 0 0,16 0 0 0 0,58-4-64 0 0,-66 5 64 0 0,25 1 0 0 0,-30 0-5 0 0,-1 0 0 0 0,1 0-1 0 0,-1-1 1 0 0,0 0 0 0 0,0 0 0 0 0,1 0 0 0 0,-1-1-1 0 0,0 0 1 0 0,0 0 0 0 0,0 0 0 0 0,7-4 0 0 0,4-5-50 0 0,29-23 0 0 0,3-2 11 0 0,15-4 30 0 0,78-52-36 0 0,-128 81 50 0 0,0 0 0 0 0,-1-1 0 0 0,15-19 0 0 0,-19 21 0 0 0,-7 9 0 0 0,0 0 0 0 0,0 0 0 0 0,-1 0 0 0 0,1 0 0 0 0,0 0 0 0 0,0 0 0 0 0,-1 0 0 0 0,1 0 0 0 0,0 0 0 0 0,-1-1 0 0 0,1 1 0 0 0,-1-2 0 0 0,6-12 0 0 0,3-19 26 0 0,0 0 1 0 0,4-41-1 0 0,6-25 34 0 0,-13 75-27 0 0,30-105 471 0 0,-25 97-444 0 0,-9 30-60 0 0,0-16 0 0 0,-1 14 0 0 0,-1 0 0 0 0,0 0 0 0 0,0 0 0 0 0,-1 0 0 0 0,1 1 0 0 0,-1-1 0 0 0,0 0 0 0 0,0 0 0 0 0,-3-5 0 0 0,-1-4 0 0 0,-11-42-55 0 0,6 23-13 0 0,-7-38-1 0 0,14 45 153 0 0,2 17-24 0 0,0 0 0 0 0,-1-1 0 0 0,0 1-1 0 0,0 0 1 0 0,-1 0 0 0 0,0 1 0 0 0,-6-12 0 0 0,8 16-28 0 0,0 2-29 0 0,0 1-1 0 0,1 0 1 0 0,-1 0 0 0 0,0-1-1 0 0,0 1 1 0 0,0 0 0 0 0,0 0-1 0 0,0 0 1 0 0,0 0-1 0 0,0 0 1 0 0,0 0 0 0 0,0 0-1 0 0,-3-1 1 0 0,-3-3-26 0 0,0 1-1 0 0,0 0 1 0 0,0 1-1 0 0,-1 0 1 0 0,0 0-1 0 0,0 0 1 0 0,1 1-1 0 0,-1 0 1 0 0,-1 1-1 0 0,-8-1 1 0 0,5 0-15 0 0,0 0 1 0 0,0-1 0 0 0,-19-6-1 0 0,20 4 44 0 0,1 0 1 0 0,-19-11-1 0 0,25 12-2 0 0,0 1-1 0 0,0-1 1 0 0,0 1 0 0 0,0-1 0 0 0,0 0 0 0 0,1 0 0 0 0,0-1 0 0 0,-4-6-1 0 0,-9-20 98 0 0,5 10-6 0 0,-14-20 0 0 0,21 35-94 0 0,-1 0 0 0 0,0 0 0 0 0,0 1 0 0 0,0 0 0 0 0,0 0 0 0 0,-1 0 0 0 0,-10-7 0 0 0,12 11-4 0 0,0-1 0 0 0,0 0 0 0 0,0 1 0 0 0,0 0 0 0 0,0 0 0 0 0,-1 0 0 0 0,1 0 0 0 0,0 1 0 0 0,-1-1 0 0 0,1 1 0 0 0,-1 1-1 0 0,1-1 1 0 0,0 0 0 0 0,-1 1 0 0 0,-4 1 0 0 0,-10 3-29 0 0,1 1-1 0 0,-21 9 0 0 0,23-8 44 0 0,-2 1-14 0 0,4-3-18 0 0,1 0 1 0 0,-18 5 0 0 0,20-8 20 0 0,0-2 0 0 0,0-2 0 0 0,-2-3 0 0 0,10 2 0 0 0,2 1 0 0 0,-2-1 7 0 0,-1 0-1 0 0,1-1 1 0 0,0 1-1 0 0,0-1 1 0 0,0 1 0 0 0,0-1-1 0 0,0 0 1 0 0,1 0-1 0 0,0 0 1 0 0,-3-9-1 0 0,-7-13-14 0 0,11 24 6 0 0,0 0-1 0 0,0 0 1 0 0,-1 0-1 0 0,1 0 1 0 0,0 0-1 0 0,-1 1 1 0 0,1-1 0 0 0,-1 0-1 0 0,0 1 1 0 0,1-1-1 0 0,-1 1 1 0 0,0 0-1 0 0,0 0 1 0 0,0-1 0 0 0,0 1-1 0 0,0 0 1 0 0,0 1-1 0 0,0-1 1 0 0,0 0-1 0 0,-1 1 1 0 0,1-1 0 0 0,0 1-1 0 0,0 0 1 0 0,-3-1-1 0 0,-4 0-35 0 0,-17-3-43 0 0,19 3 60 0 0,-1 0 0 0 0,1 0 0 0 0,0-1 1 0 0,-1 0-1 0 0,1 0 0 0 0,0-1 0 0 0,0 0 1 0 0,0 0-1 0 0,-10-7 0 0 0,15 8 15 0 0,0 0 1 0 0,0 0-1 0 0,0-1 0 0 0,0 1 0 0 0,1-1 0 0 0,-1 1 1 0 0,1-1-1 0 0,0 1 0 0 0,-1-1 0 0 0,0-5 0 0 0,-8-34-62 0 0,7 29 60 0 0,2 7 8 0 0,-1 0 0 0 0,0-1 0 0 0,-1 1 0 0 0,1 0 0 0 0,-1 0 0 0 0,0 0 0 0 0,-1 0 0 0 0,1 1 0 0 0,-1-1 0 0 0,0 1 0 0 0,0 0 0 0 0,-1 0 0 0 0,0 1 0 0 0,0-1 0 0 0,0 1 0 0 0,0 0 0 0 0,-1 0 0 0 0,1 1 0 0 0,-1-1 0 0 0,0 1 0 0 0,0 1 0 0 0,0-1 0 0 0,-13-3 0 0 0,3 4 0 0 0,-1 0 0 0 0,1 1 0 0 0,-30 3 0 0 0,-41-2 0 0 0,64-3 0 0 0,22 3 0 0 0,0 0 0 0 0,-1 0 0 0 0,1 0 0 0 0,-1 0 0 0 0,1 0 0 0 0,0-1 0 0 0,-1 1 0 0 0,1 0 0 0 0,0-1 0 0 0,-1 1 0 0 0,1-1 0 0 0,0 0 0 0 0,0 1 0 0 0,-1-1 0 0 0,1 0 0 0 0,-1-1 0 0 0,-1-1 0 0 0,1 3 2 0 0,1-1 1 0 0,0 0-1 0 0,-1 0 0 0 0,1 0 1 0 0,0 0-1 0 0,0 0 0 0 0,0-1 1 0 0,0 1-1 0 0,0 0 0 0 0,-1-2 1 0 0,-10-14 31 0 0,7 12-26 0 0,1 1-1 0 0,-1-1 0 0 0,0 1 1 0 0,0 0-1 0 0,0 0 1 0 0,-1 1-1 0 0,0 0 0 0 0,1 0 1 0 0,-1 0-1 0 0,0 0 1 0 0,-1 1-1 0 0,1 0 0 0 0,-8-1 1 0 0,-10-1 39 0 0,1 1 0 0 0,-33 0 0 0 0,0 0-16 0 0,42 2-25 0 0,3 0 14 0 0,1 0 1 0 0,-1-1-1 0 0,0-1 0 0 0,1 1 1 0 0,-17-8-1 0 0,22 9 12 0 0,1-1-1 0 0,-1 0 1 0 0,1 0-1 0 0,0 0 0 0 0,0-1 1 0 0,0 0-1 0 0,0 1 1 0 0,0-1-1 0 0,1-1 1 0 0,-1 1-1 0 0,1 0 1 0 0,0-1-1 0 0,0 0 1 0 0,-5-7-1 0 0,-4-6 58 0 0,5 8-45 0 0,1 0 0 0 0,0-1-1 0 0,-6-16 1 0 0,5 11-44 0 0,-6-25 0 0 0,-2-5 0 0 0,9 34-42 0 0,1 0 0 0 0,-2 1-1 0 0,-9-13 1 0 0,10 14 32 0 0,0 1 1 0 0,0-1-1 0 0,1 0 1 0 0,0-1-1 0 0,-4-9 0 0 0,-31-110-239 0 0,38 123 197 0 0,0-1 0 0 0,-1 1 1 0 0,0 0-1 0 0,0 0 0 0 0,0 1 0 0 0,0-1 0 0 0,-9-9 1 0 0,3 5-173 0 0,-1 0 1 0 0,-17-13 0 0 0,21 19 146 0 0,0 0 0 0 0,0 1 0 0 0,-1 0 0 0 0,1 0 0 0 0,-10-3 0 0 0,2 1-66 0 0,-1 0 135 0 0,1 0-1 0 0,-1 1 1 0 0,0 1 0 0 0,0 0-1 0 0,-22 0 1 0 0,-76 4-59 0 0,11 1 37 0 0,83-5 85 0 0,-1 0-1 0 0,1-1 1 0 0,1-1 0 0 0,-1-1-1 0 0,-29-14 1 0 0,37 16-47 0 0,0 1 0 0 0,1 0 0 0 0,-1 0 0 0 0,0 1 0 0 0,-1 0 0 0 0,1 1 0 0 0,0 0 0 0 0,0 1 0 0 0,-1 0 0 0 0,-18 3 0 0 0,2 3-13 0 0,-1 1 1 0 0,-42 16 0 0 0,51-16 9 0 0,12-4-4 0 0,-1 0-1 0 0,-13 1 1 0 0,10-2-12 0 0,0 0 0 0 0,1 1 0 0 0,0 1 0 0 0,-1 0 0 0 0,-14 8 0 0 0,17-7 11 0 0,0 0 0 0 0,0 1 0 0 0,0 0 0 0 0,-28 21 0 0 0,7-6 0 0 0,-15 5 0 0 0,35-19 0 0 0,1 0 0 0 0,-11 9 0 0 0,4-1 0 0 0,-4 0 0 0 0,-1-1 0 0 0,1 1 0 0 0,12-8 0 0 0,4-3 0 0 0,0 0 0 0 0,1 0 0 0 0,-1 0 0 0 0,1 1 0 0 0,0-1 0 0 0,-4 9 0 0 0,5-8 0 0 0,-1 0 0 0 0,0-1 0 0 0,0 1 0 0 0,0-1 0 0 0,-1 1 0 0 0,-6 6 0 0 0,-2 1 0 0 0,-1 0 0 0 0,0 0 0 0 0,0-1 0 0 0,-1-1 0 0 0,-1 0 0 0 0,-24 12 0 0 0,32-18-37 0 0,0 0 0 0 0,-12 8 0 0 0,-12 8-103 0 0,4-8 112 0 0,-53 27-21 0 0,73-34 64 0 0,6-4-12 0 0,0 0 0 0 0,0-1 0 0 0,0 1 1 0 0,1 0-1 0 0,-1 0 0 0 0,0 0 0 0 0,1-1 1 0 0,-1 1-1 0 0,0 0 0 0 0,1 0 0 0 0,-1 0 1 0 0,1 0-1 0 0,0 0 0 0 0,-1 0 0 0 0,1 0 1 0 0,0 1-1 0 0,0-1 0 0 0,-1 0 0 0 0,1 0 0 0 0,0 0 1 0 0,0 0-1 0 0,0 0 0 0 0,0 0 0 0 0,1 0 1 0 0,-1 0-1 0 0,0 0 0 0 0,0 0 0 0 0,1 2 1 0 0,1 2-211 0 0,0 1 0 0 0,0-1 0 0 0,6 9 0 0 0,-7-12 141 0 0,17 24-2798 0 0,-9-14-4751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9871 0 0,'-2'2'455'0'0,"-6"5"101"0"0,-1-1 0 0 0,0 0 0 0 0,-1 0 0 0 0,1-1 0 0 0,-16 7 0 0 0,2-1 3605 0 0,28-1-4103 0 0,-3-5-79 0 0,1-1 0 0 0,-1 1 0 0 0,1-1 0 0 0,5 6 0 0 0,-5-6 12 0 0,0 0 0 0 0,0 0 1 0 0,0 0-1 0 0,4 8 1 0 0,25 74-376 0 0,40 177 0 0 0,-27-29-444 0 0,-39-173 661 0 0,-2-20 121 0 0,8 39 0 0 0,-11-77-1079 0 0,-1-3-4173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1240 2095 0 0,'-4'6'33'0'0,"3"-4"-13"0"0,-1 1-1 0 0,0-1 1 0 0,1 0 0 0 0,-1 0-1 0 0,0 0 1 0 0,0 0-1 0 0,-4 2 1 0 0,4-1-4 0 0,-16 7 101 0 0,16-9 475 0 0,0-2 195 0 0,0-1-624 0 0,0 0 1 0 0,0 0-1 0 0,0 0 1 0 0,0 0-1 0 0,0-1 1 0 0,0 1-1 0 0,1 0 1 0 0,-1-1-1 0 0,1 0 1 0 0,0 1-1 0 0,0-1 1 0 0,0 0-1 0 0,0 1 1 0 0,0-1-1 0 0,0 0 1 0 0,1 0-1 0 0,-1-4 1 0 0,-1-10 729 0 0,1-31 1 0 0,1 23-76 0 0,-6-102 2246 0 0,5 82-2320 0 0,0 15-93 0 0,5-45-1 0 0,14-54-213 0 0,38-143 0 0 0,-36 200-486 0 0,4 0-1 0 0,2 1 1 0 0,50-93-1 0 0,-72 156 71 0 0,1 0 0 0 0,0 0 0 0 0,0 0 0 0 0,1 1 0 0 0,0 0 0 0 0,9-9 1 0 0,-12 14 7 0 0,-1 0 1 0 0,1 0 0 0 0,-1 0 0 0 0,1 0 0 0 0,0 1 0 0 0,0-1 0 0 0,0 1 0 0 0,0 0 0 0 0,0 0 0 0 0,0 0-1 0 0,0 0 1 0 0,1 1 0 0 0,-1-1 0 0 0,0 1 0 0 0,0 0 0 0 0,1 0 0 0 0,-1 0 0 0 0,0 0 0 0 0,0 0-1 0 0,0 1 1 0 0,6 1 0 0 0,-1 1 34 0 0,0 0 1 0 0,-1 0-1 0 0,1 1 0 0 0,-1 0 0 0 0,0 1 0 0 0,0-1 0 0 0,0 1 0 0 0,6 7 0 0 0,2 2 70 0 0,-1 0-1 0 0,15 21 1 0 0,-17-17-72 0 0,0 0 1 0 0,-1 1-1 0 0,-1 0 1 0 0,-1 1-1 0 0,0 0 1 0 0,-2 0-1 0 0,0 1 1 0 0,-1 0-1 0 0,-2 0 1 0 0,0 1-1 0 0,-1-1 1 0 0,-1 1-1 0 0,-1 0 1 0 0,-2 23-1 0 0,-1-17-152 0 0,-1 0 0 0 0,-2 1 0 0 0,0-2-1 0 0,-2 1 1 0 0,-1-1 0 0 0,-2 0 0 0 0,0 0 0 0 0,-2-1-1 0 0,-1-1 1 0 0,-20 30 0 0 0,1-10-283 0 0,-2-1-1 0 0,-2-3 1 0 0,-2 0 0 0 0,-84 69-1 0 0,64-69 384 0 0,37-26 29 0 0,-39 33 0 0 0,41-29-183 0 0,0 1 0 0 0,2 0-1 0 0,0 1 1 0 0,2 1 0 0 0,0 1-1 0 0,2 0 1 0 0,-15 34 0 0 0,24-47 113 0 0,1 0 1 0 0,0 1-1 0 0,-2 12 1 0 0,4-17 60 0 0,1-1 1 0 0,-1 0 0 0 0,1 0 0 0 0,0 1-1 0 0,1-1 1 0 0,-1 0 0 0 0,1 0 0 0 0,2 6-1 0 0,-2-9 51 0 0,0 0 0 0 0,0 0 1 0 0,0 0-1 0 0,0 0 0 0 0,1 0 0 0 0,-1 0 0 0 0,0-1 0 0 0,1 1 0 0 0,0-1 0 0 0,-1 1 0 0 0,1-1 0 0 0,0 1 0 0 0,0-1 0 0 0,0 0 0 0 0,0 0 0 0 0,0 0 1 0 0,0 0-1 0 0,0 0 0 0 0,0-1 0 0 0,3 2 0 0 0,0-1 104 0 0,0 0 1 0 0,0 0-1 0 0,0-1 0 0 0,1 1 1 0 0,-1-1-1 0 0,10-1 0 0 0,10-3 210 0 0,0 1-1 0 0,0 2 0 0 0,0 0 1 0 0,39 4-1 0 0,-31 3-403 0 0,-1 1 0 0 0,38 14 0 0 0,-46-12-174 0 0,1-2 1 0 0,-1 0 0 0 0,1-2 0 0 0,0-1-1 0 0,31 2 1 0 0,-37-6-30 0 0,0-1 0 0 0,0-1 0 0 0,23-5 0 0 0,-30 4-494 0 0,22-9-1 0 0,-24 7-889 0 0,-1 0 0 0 0,15-9 0 0 0,-14 6-3102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131 273 6447 0 0,'0'0'298'0'0,"0"0"-10"0"0,0 0 222 0 0,0 0 1633 0 0,0 0 730 0 0,0 0 146 0 0,0 0-394 0 0,0 0-1789 0 0,0 0-860 0 0,0 0-80 0 0,0 0 10 0 0,0 0 4 0 0,2-1-7 0 0,3-3-37 0 0,1-1 1 0 0,-1 1-1 0 0,0-1 1 0 0,9-11-1 0 0,-10 10-92 0 0,1 0 1 0 0,0 0-1 0 0,1 1 0 0 0,0 0 0 0 0,6-5 0 0 0,-8 8 92 0 0,6-4-38 0 0,-1 0 0 0 0,1 0-1 0 0,-1-1 1 0 0,0 0 0 0 0,-1 0 0 0 0,0-1 0 0 0,9-11-1 0 0,-12 11 360 0 0,0 0-1 0 0,0 0 1 0 0,4-14-1 0 0,-7 17-46 0 0,-1 1 0 0 0,0-1-1 0 0,-1 0 1 0 0,1 0 0 0 0,-1-9-1 0 0,0 12-23 0 0,-1 0-41 0 0,0 0-99 0 0,0-1 0 0 0,0 1 0 0 0,0 0 0 0 0,-1-1 0 0 0,1 1 0 0 0,-1 0 0 0 0,1 0 0 0 0,-1 0 0 0 0,0 0-1 0 0,0 0 1 0 0,0 0 0 0 0,0 0 0 0 0,0 1 0 0 0,-1-1 0 0 0,1 1 0 0 0,0 0 0 0 0,-1-1 0 0 0,-4 0 0 0 0,5 0-229 0 0,-1 1-1 0 0,0 1 1 0 0,1-1-1 0 0,-1 0 1 0 0,0 1 0 0 0,0-1-1 0 0,0 1 1 0 0,1 0-1 0 0,-1 0 1 0 0,0 0-1 0 0,0 0 1 0 0,0 0 0 0 0,0 1-1 0 0,1-1 1 0 0,-1 1-1 0 0,0 0 1 0 0,0 0-1 0 0,-3 2 1 0 0,-1 1-397 0 0,0 2-1 0 0,0-1 1 0 0,0 1-1 0 0,1 0 1 0 0,0 0-1 0 0,-8 11 1 0 0,-28 46-899 0 0,8-10 1794 0 0,21-34 502 0 0,0-1 0 0 0,2 2 0 0 0,0 0 0 0 0,1 0 0 0 0,-10 29 1 0 0,17-36-251 0 0,-1-1 0 0 0,2 0 1 0 0,-1 1-1 0 0,2 0 1 0 0,0-1-1 0 0,0 1 1 0 0,1 0-1 0 0,1 0 0 0 0,0 0 1 0 0,5 24-1 0 0,0-17-164 0 0,0 0-1 0 0,1-1 1 0 0,2 0-1 0 0,-1 0 0 0 0,2-1 1 0 0,1 0-1 0 0,0-1 1 0 0,1 0-1 0 0,1-1 1 0 0,20 21-1 0 0,-25-29-285 0 0,1 0 0 0 0,0 0-1 0 0,0-1 1 0 0,0-1 0 0 0,1 0 0 0 0,0 0 0 0 0,0 0 0 0 0,1-2-1 0 0,0 1 1 0 0,0-1 0 0 0,0-1 0 0 0,0 0 0 0 0,0 0-1 0 0,1-1 1 0 0,-1-1 0 0 0,1 0 0 0 0,-1 0 0 0 0,1-1 0 0 0,0-1-1 0 0,11-2 1 0 0,-14 1-164 0 0,0 0-1 0 0,-1-1 0 0 0,1 0 1 0 0,-1 0-1 0 0,1-1 1 0 0,-1 0-1 0 0,0-1 1 0 0,-1 0-1 0 0,1 0 1 0 0,-1-1-1 0 0,0 1 0 0 0,11-14 1 0 0,-11 11-1265 0 0,0 0 0 0 0,0-1 0 0 0,7-13 0 0 0,1-8-4338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11055 0 0,'-1'1'506'0'0,"-9"11"53"0"0,6-8-314 0 0,0-1 0 0 0,1 1 1 0 0,0-1-1 0 0,0 1 0 0 0,-4 5 0 0 0,7-8-101 0 0,0 0 0 0 0,-1 0 0 0 0,1-1 0 0 0,0 1 0 0 0,0 0 0 0 0,0 0 0 0 0,0 0 0 0 0,0-1 0 0 0,0 1 0 0 0,0 0 1 0 0,0 0-1 0 0,0 0 0 0 0,1-1 0 0 0,-1 1 0 0 0,0 0 0 0 0,0 0 0 0 0,1 0 0 0 0,0 3 338 0 0,2 24 1066 0 0,-1-9-1372 0 0,1 1 1 0 0,1-1-1 0 0,9 32 0 0 0,45 121 64 0 0,19 49-181 0 0,71 117-310 0 0,-97-211-290 0 0,-36-85 98 0 0,2 0 0 0 0,2 0 0 0 0,26 41 0 0 0,-40-76-1 0 0,0-1 0 0 0,0 1 0 0 0,9 7 0 0 0,-2-2-4955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20 7799 0 0,'0'0'356'0'0,"0"0"-6"0"0,-9 8 96 0 0,6-7-385 0 0,0 0 0 0 0,0 0 1 0 0,0 0-1 0 0,0-1 0 0 0,-1 1 0 0 0,1-1 0 0 0,0 0 0 0 0,0 0 0 0 0,0 0 0 0 0,0 0 0 0 0,0 0 0 0 0,-1-1 0 0 0,1 1 0 0 0,0-1 0 0 0,0 0 0 0 0,0 0 0 0 0,0 0 1 0 0,0 0-1 0 0,-4-3 0 0 0,-3-1 166 0 0,1 1 0 0 0,-1 1 0 0 0,0-1 0 0 0,-1 2 0 0 0,-12-3 0 0 0,19 5-109 0 0,1 1 0 0 0,-1-1-1 0 0,1 1 1 0 0,-1-1 0 0 0,1 1-1 0 0,-1 0 1 0 0,1 0 0 0 0,0 1-1 0 0,-1-1 1 0 0,1 1 0 0 0,0 0-1 0 0,0-1 1 0 0,0 1 0 0 0,0 1-1 0 0,0-1 1 0 0,1 0 0 0 0,-1 1-1 0 0,1-1 1 0 0,-4 6 0 0 0,4-6-24 0 0,1 1 0 0 0,0 0-1 0 0,0-1 1 0 0,0 1 0 0 0,1 0 0 0 0,-1 0 0 0 0,1 0 0 0 0,-1 0 0 0 0,1-1 0 0 0,0 1 0 0 0,0 4 0 0 0,6 36 492 0 0,-2-20-309 0 0,2 27 184 0 0,14 99 734 0 0,-6-58-605 0 0,15 76 450 0 0,-21-133-625 0 0,1-1-1 0 0,24 58 1 0 0,-32-88-107 0 0,2-4 38 0 0,0 0-277 0 0,-1-1-1 0 0,1 1 1 0 0,0-1-1 0 0,-1 0 1 0 0,1 0-1 0 0,-1 0 1 0 0,0 0 0 0 0,1 0-1 0 0,-1 0 1 0 0,0-1-1 0 0,0 1 1 0 0,-1-1-1 0 0,1 0 1 0 0,0 1-1 0 0,-1-1 1 0 0,0 0 0 0 0,2-4-1 0 0,3-9 106 0 0,-2 1-1 0 0,4-19 1 0 0,-6 26-105 0 0,13-77 301 0 0,6-125 0 0 0,-11 36-534 0 0,-9 170 343 0 0,-1-13-956 0 0,-1 15 149 0 0,-1 10 302 0 0,0 2 199 0 0,1 1 1 0 0,1-1-1 0 0,0 0 0 0 0,0 1 0 0 0,1-1 0 0 0,3 15 1 0 0,1 18-137 0 0,-5 57-274 0 0,-1-39 1428 0 0,11-69-591 0 0,-3 5-246 0 0,-1 0 0 0 0,1 0 0 0 0,0 1 0 0 0,0 0 0 0 0,0 0 1 0 0,1 1-1 0 0,-1 0 0 0 0,0 0 0 0 0,0 0 0 0 0,11 1 0 0 0,0 2-182 0 0,0 0 1 0 0,1 1 0 0 0,-1 0 0 0 0,0 2-1 0 0,-1 0 1 0 0,1 1 0 0 0,19 10-1 0 0,3 7-2098 0 0,-26-13 132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19551 0 0,'0'0'895'0'0,"-1"2"-18"0"0,-1 3-831 0 0,1 0-1 0 0,-1 0 1 0 0,1 1 0 0 0,-1-1-1 0 0,2 0 1 0 0,-1 0 0 0 0,0 1-1 0 0,1-1 1 0 0,0 0 0 0 0,1 6-1 0 0,2 12 158 0 0,5 23-1 0 0,-3-21-25 0 0,6 25-233 0 0,2 0-1 0 0,20 48 1 0 0,49 93-541 0 0,4-28-475 0 0,8 16-354 0 0,14 83-238 0 0,-8 93-404 0 0,-57-193 475 0 0,-39-144 1339 0 0,2 4-344 0 0,-1-9-2790 0 0,-4-11-735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1 689 13935 0 0,'0'0'638'0'0,"0"0"-14"0"0,0 0-306 0 0,1-2 188 0 0,129-166 4460 0 0,-87 113-3317 0 0,71-72-1 0 0,26-2-610 0 0,-114 106-991 0 0,23-28 1 0 0,-16 15-501 0 0,3-7-1089 0 0,-15 13-4754 0 0,-5 6-1087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0,'1'11'329'0'0,"0"-1"1"0"0,-1 1-1 0 0,-1 10 0 0 0,0-10-266 0 0,1 0 0 0 0,0-1-1 0 0,2 12 1 0 0,34 128 5770 0 0,-5-29-5384 0 0,-16-64-1014 0 0,-8-36-4958 0 0,-6-19-583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0 433 455 0 0,'0'0'13072'0'0,"2"-1"-12720"0"0,7-3 206 0 0,-1 1-1 0 0,16-4 0 0 0,-22 7-373 0 0,1 1-20 0 0,5 1-131 0 0,0 0 0 0 0,-1 1 0 0 0,1 0-1 0 0,8 4 1 0 0,-4 0-33 0 0,0-1 0 0 0,14 6 0 0 0,-10-6 0 0 0,1 2 0 0 0,23 15 0 0 0,-17-10 4048 0 0,-21-11-4141 0 0,6 6-20 0 0,-6-6 2 0 0,0-2-21 0 0,2-1 115 0 0,0-1 1 0 0,-1 1-1 0 0,0 0 1 0 0,1-1-1 0 0,-1 0 0 0 0,0 0 1 0 0,0 0-1 0 0,0 0 1 0 0,0-1-1 0 0,0 1 0 0 0,0-1 1 0 0,-1 0-1 0 0,1 1 1 0 0,-1-1-1 0 0,0 0 1 0 0,0-1-1 0 0,2-2 0 0 0,6-12 197 0 0,-2 1 0 0 0,8-21 0 0 0,-7 16-1 0 0,1-1 215 0 0,-1 1 1 0 0,-1-1-1 0 0,9-47 0 0 0,-16 67-342 0 0,-1 0-1 0 0,0 0 1 0 0,0 0-1 0 0,-1 1 1 0 0,1-1-1 0 0,-1 0 1 0 0,0-3-1 0 0,1 5-46 0 0,-1 0 0 0 0,1 0 0 0 0,0 0 0 0 0,-1 0 0 0 0,1 0 0 0 0,0 0 0 0 0,-1 0 0 0 0,1 0 0 0 0,-1 0 0 0 0,0 0 0 0 0,1 0-1 0 0,-1 1 1 0 0,0-1 0 0 0,1 0 0 0 0,-1 0 0 0 0,0 1 0 0 0,0-1 0 0 0,1 0 0 0 0,-1 1 0 0 0,0-1 0 0 0,0 1 0 0 0,0-1 0 0 0,-1 0 0 0 0,-2 0 4 0 0,-8-6-96 0 0,-1 1-1 0 0,0 0 1 0 0,-21-5 0 0 0,22 8 122 0 0,1-1 0 0 0,0 0 1 0 0,0-1-1 0 0,0 0 0 0 0,-11-8 1 0 0,21 12-29 0 0,0 0 0 0 0,-1 0-1 0 0,1-1 1 0 0,0 1 0 0 0,0-1 0 0 0,0 1 0 0 0,0-1 0 0 0,0 1 0 0 0,0-1-1 0 0,0 0 1 0 0,0-2 0 0 0,0 2 0 0 0,-2-9-39 0 0,3 8-41 0 0,0-1-1 0 0,1 1 0 0 0,-1-1 1 0 0,1 1-1 0 0,0 0 0 0 0,0 0 1 0 0,0-1-1 0 0,0 1 0 0 0,1 0 1 0 0,-1 0-1 0 0,1 0 1 0 0,0 0-1 0 0,3-4 0 0 0,3-3-1276 0 0,1 0 0 0 0,11-9 0 0 0,-7 5-4953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0,'0'0'1024'0'0,"0"0"-824"0"0,0 0-200 0 0,0 0 0 0 0,0 0 1488 0 0,0 0 256 0 0,0 0 48 0 0,4 12 16 0 0,1 1-2032 0 0,4 1-400 0 0,1 1-80 0 0,7 2-6584 0 0</inkml:trace>
  <inkml:trace contextRef="#ctx0" brushRef="#br0" timeOffset="1">422 383 15863 0 0,'0'0'728'0'0,"0"0"-17"0"0,1 3-458 0 0,69 125-23 0 0,-52-98 33 0 0,2-1 1 0 0,30 33-1 0 0,-44-55-202 0 0,96 100 1194 0 0,-96-101-1125 0 0,0-1 0 0 0,1 0 0 0 0,0 0 0 0 0,10 5 0 0 0,-15-9 152 0 0,-2-1 6 0 0,0 0 38 0 0,0 0 158 0 0,0 0 75 0 0,0 0 16 0 0,0 0 1 0 0,-11-10 576 0 0,0 0-967 0 0,0-1 1 0 0,1 0-1 0 0,0-1 0 0 0,1 0 1 0 0,1-1-1 0 0,0 0 0 0 0,0 0 1 0 0,1 0-1 0 0,1-1 0 0 0,0 0 0 0 0,1-1 1 0 0,-3-15-1 0 0,0-4-436 0 0,1-1 1 0 0,2-1-1 0 0,2 1 1 0 0,0-38-1 0 0,4 45-588 0 0,0 0 0 0 0,2 0 0 0 0,1 0-1 0 0,2 0 1 0 0,0 0 0 0 0,2 1 0 0 0,12-29 0 0 0,-4 25-4052 0 0,3 6-1301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17359 0 0,'0'0'795'0'0,"0"0"-16"0"0,2 2-497 0 0,4 1-210 0 0,0 0-1 0 0,0 0 1 0 0,1-1 0 0 0,-1 1-1 0 0,1-1 1 0 0,0-1 0 0 0,-1 1-1 0 0,1-1 1 0 0,0-1-1 0 0,0 1 1 0 0,0-1 0 0 0,0 0-1 0 0,-1-1 1 0 0,1 1-1 0 0,0-1 1 0 0,0-1 0 0 0,0 1-1 0 0,-1-1 1 0 0,1 0 0 0 0,-1-1-1 0 0,0 0 1 0 0,1 0-1 0 0,-1 0 1 0 0,-1 0 0 0 0,1-1-1 0 0,0 0 1 0 0,5-6 0 0 0,5-6-302 0 0,0 0 1 0 0,18-26 0 0 0,-28 32 42 0 0,0 1 0 0 0,0-1 0 0 0,-1-1 0 0 0,0 1 0 0 0,0-1-1 0 0,4-17 1 0 0,-3 5-199 0 0,-2 10 108 0 0,-1 0 1 0 0,3-24-1 0 0,-6 33 243 0 0,0 0 0 0 0,0 0 0 0 0,0 1 0 0 0,-1-1 0 0 0,1 0 0 0 0,-1 0 0 0 0,0 1 0 0 0,0-1 0 0 0,0 0 0 0 0,0 1 0 0 0,-1-1 0 0 0,1 1 0 0 0,-1-1 0 0 0,-3-4 0 0 0,3 7 37 0 0,1 0 0 0 0,-1 0 0 0 0,1 0 0 0 0,-1 1 0 0 0,1-1 0 0 0,-1 0 0 0 0,1 0 0 0 0,-1 1 0 0 0,0-1-1 0 0,1 1 1 0 0,-1 0 0 0 0,0-1 0 0 0,0 1 0 0 0,1 0 0 0 0,-1 0 0 0 0,0 0 0 0 0,-3 1 0 0 0,-30 4 210 0 0,30-3-201 0 0,-1-1-1 0 0,1 2 1 0 0,0-1 0 0 0,0 1 0 0 0,0 0-1 0 0,1 0 1 0 0,-1 0 0 0 0,1 0 0 0 0,0 1-1 0 0,0 0 1 0 0,0 0 0 0 0,0 0-1 0 0,0 0 1 0 0,1 1 0 0 0,0-1 0 0 0,0 1-1 0 0,0 0 1 0 0,-3 8 0 0 0,-3 7-58 0 0,2 1-1 0 0,0 0 1 0 0,-5 30 0 0 0,4-9 43 0 0,1 1 1 0 0,2 0-1 0 0,2 0 1 0 0,5 83 0 0 0,1-95 236 0 0,2-1 0 0 0,1 0 1 0 0,1 0-1 0 0,2 0 1 0 0,0-1-1 0 0,2-1 1 0 0,26 48-1 0 0,-33-68-124 0 0,1-1 0 0 0,-1 0-1 0 0,1 0 1 0 0,1-1 0 0 0,-1 1-1 0 0,1-1 1 0 0,1 0 0 0 0,-1-1-1 0 0,1 1 1 0 0,11 6 0 0 0,-15-10-71 0 0,1 0 1 0 0,0-1 0 0 0,0 1 0 0 0,0-1 0 0 0,0 0 0 0 0,0 0 0 0 0,0 0-1 0 0,0 0 1 0 0,1-1 0 0 0,-1 0 0 0 0,0 0 0 0 0,0 0 0 0 0,0 0 0 0 0,1-1-1 0 0,-1 1 1 0 0,0-1 0 0 0,0 0 0 0 0,0-1 0 0 0,0 1 0 0 0,0 0 0 0 0,0-1-1 0 0,-1 0 1 0 0,5-3 0 0 0,0 0-48 0 0,-1 0-1 0 0,0-1 0 0 0,0 0 1 0 0,0 0-1 0 0,-1-1 1 0 0,9-12-1 0 0,0-1-552 0 0,14-29-1 0 0,-2-2-661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859 527 6447 0 0,'13'-23'767'0'0,"-1"0"0"0"0,-2 0 0 0 0,0-1 0 0 0,10-40 0 0 0,47-227 9508 0 0,-65 278-10005 0 0,0 4-31 0 0,-1 0 0 0 0,0 0 0 0 0,0 0 0 0 0,-1-14 0 0 0,-1 21-102 0 0,1 2-42 0 0,-9-4-367 0 0,5 4 220 0 0,0 0-1 0 0,0 1 1 0 0,1 0 0 0 0,-1 0 0 0 0,0 0 0 0 0,1 0 0 0 0,-1 0-1 0 0,1 1 1 0 0,-1 0 0 0 0,1 0 0 0 0,0 0 0 0 0,-1 0-1 0 0,1 0 1 0 0,0 1 0 0 0,-4 4 0 0 0,-4 3-142 0 0,0 2 1 0 0,-15 19-1 0 0,-40 58-463 0 0,-79 104-269 0 0,-13-12 677 0 0,-73 36 716 0 0,163-160 1012 0 0,-117 75 0 0 0,161-116-682 0 0,22-14-562 0 0,2-2-67 0 0,0 0-9 0 0,0 0-47 0 0,0 0-174 0 0,0 0-70 0 0,3-2-17 0 0,-1 1 122 0 0,4-2-10 0 0,-1 1 1 0 0,1-1-1 0 0,0 1 0 0 0,0 0 0 0 0,0 1 0 0 0,0-1 0 0 0,0 1 1 0 0,0 0-1 0 0,0 1 0 0 0,8-1 0 0 0,-3 3-14 0 0,-1-1 0 0 0,0 2 0 0 0,0-1 0 0 0,0 1 0 0 0,0 1 0 0 0,0 0 0 0 0,13 7 0 0 0,-9-2 5 0 0,0 0 0 0 0,0 0-1 0 0,-1 2 1 0 0,13 13-1 0 0,0 3-93 0 0,-2 1 0 0 0,-1 1 0 0 0,28 47 0 0 0,-13-7-246 0 0,12 17-238 0 0,-43-75 518 0 0,1-1-1 0 0,0 0 1 0 0,1 0 0 0 0,0 0-1 0 0,14 11 1 0 0,4-1-107 0 0,91 65-94 0 0,-107-77 46 0 0,0 1-1 0 0,-1 0 1 0 0,0 0 0 0 0,0 1-1 0 0,-1 0 1 0 0,-1 0-1 0 0,0 1 1 0 0,0 0-1 0 0,-1 1 1 0 0,0 0 0 0 0,-1 0-1 0 0,0 0 1 0 0,5 20-1 0 0,-6-14-1755 0 0,-2 0-3162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27 794 13823 0 0,'-1'4'227'0'0,"0"0"0"0"0,0-1 0 0 0,-1 1 0 0 0,-4 6-1 0 0,-9 20 388 0 0,14-28 693 0 0,1-2 446 0 0,0 0 82 0 0,0 0-235 0 0,11-9-1011 0 0,1-5-579 0 0,-1-1 0 0 0,18-31 0 0 0,-4 6 13 0 0,36-55-88 0 0,-4-3-1 0 0,49-113 0 0 0,-94 184-406 0 0,1 1 0 0 0,1 0 0 0 0,2 1 0 0 0,0 0 0 0 0,2 2 0 0 0,30-33 0 0 0,-29 38-675 0 0,1 0-1 0 0,0 1 1 0 0,2 2-1 0 0,29-18 1 0 0,-26 20-236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350 756 18455 0 0,'0'0'846'0'0,"-2"1"-17"0"0,-11 6-651 0 0,0-2 0 0 0,-1 1-1 0 0,1-2 1 0 0,-1 0 0 0 0,0-1 0 0 0,0 0 0 0 0,0-1 0 0 0,0 0 0 0 0,-15-1 0 0 0,19-1-186 0 0,-8 0 20 0 0,1 0 0 0 0,-34-6 0 0 0,47 5-23 0 0,0 1 0 0 0,0-2 1 0 0,0 1-1 0 0,0 0 0 0 0,0-1 1 0 0,0 1-1 0 0,1-1 0 0 0,-1 0 1 0 0,0-1-1 0 0,1 1 0 0 0,0 0 1 0 0,-1-1-1 0 0,1 0 0 0 0,0 0 1 0 0,0 0-1 0 0,1 0 0 0 0,-5-7 0 0 0,1-1-31 0 0,1 0-1 0 0,1-1 0 0 0,0 0 0 0 0,0 0 0 0 0,1 0 0 0 0,1 0 0 0 0,0 0 0 0 0,1-1 0 0 0,0 1 0 0 0,1-1 0 0 0,0 1 0 0 0,1-1 0 0 0,3-12 0 0 0,4-19-169 0 0,3 0 0 0 0,19-52 1 0 0,-23 72 126 0 0,-5 19 51 0 0,55-154-481 0 0,-46 133-52 0 0,2-1 0 0 0,1 2 0 0 0,29-43 0 0 0,-38 63-258 0 0,0-1 0 0 0,0 2-1 0 0,0-1 1 0 0,0 1 0 0 0,1 0 0 0 0,0 0 0 0 0,12-6 0 0 0,-16 8-1277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78 368 9215 0 0,'8'0'634'0'0,"0"-1"0"0"0,0-1 0 0 0,0 1 0 0 0,0-1 0 0 0,0-1 0 0 0,-1 1 0 0 0,1-1 0 0 0,0-1 0 0 0,-1 0 0 0 0,0 0 0 0 0,0 0 0 0 0,0 0 0 0 0,-1-1 0 0 0,7-7 0 0 0,-1 2 299 0 0,-1-1 0 0 0,14-18-1 0 0,-15 16-1778 0 0,15-28-1 0 0,-16 25-256 0 0,-1-2 0 0 0,-1 1 0 0 0,-1-1 0 0 0,0 0 1 0 0,4-24-1 0 0,-6 15-975 0 0</inkml:trace>
  <inkml:trace contextRef="#ctx0" brushRef="#br0" timeOffset="1">160 0 1839 0 0,'-7'11'367'0'0,"1"0"-1"0"0,0 1 1 0 0,1 0-1 0 0,0 0 0 0 0,-5 20 1 0 0,-2 3 3498 0 0,-24 75 4157 0 0,-2 58-6510 0 0,24-96-1281 0 0,8-46-210 0 0,1 1 1 0 0,1 1-1 0 0,1-1 0 0 0,1 31 0 0 0,2-45-15 0 0,0-8-55 0 0,0 0 0 0 0,1 0 0 0 0,-1-1 0 0 0,1 1 0 0 0,0 0 0 0 0,2 6 0 0 0,-2-10 24 0 0,0 1 0 0 0,0 0 1 0 0,0-1-1 0 0,0 1 0 0 0,0-1 1 0 0,0 1-1 0 0,0-1 0 0 0,1 0 0 0 0,-1 0 1 0 0,1 1-1 0 0,-1-1 0 0 0,1 0 1 0 0,-1 0-1 0 0,1-1 0 0 0,-1 1 0 0 0,1 0 1 0 0,0 0-1 0 0,-1-1 0 0 0,1 1 1 0 0,3 0-1 0 0,0 0-9 0 0,-1-1 0 0 0,0 0 1 0 0,1 1-1 0 0,-1-1 0 0 0,0-1 1 0 0,0 1-1 0 0,1-1 0 0 0,-1 0 0 0 0,0 0 1 0 0,0 0-1 0 0,1 0 0 0 0,-1-1 0 0 0,7-3 1 0 0,4-3-29 0 0,0-2 1 0 0,15-11 0 0 0,-17 12 76 0 0,12-10 30 0 0,-2-1 1 0 0,0-1 0 0 0,21-24 0 0 0,56-77-16 0 0,-31 35-46 0 0,-5 8-114 0 0,37-43-1861 0 0,-76 95 189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16327 0 0,'-41'42'1598'0'0,"24"-26"-1520"0"0,-28 33-1 0 0,40-42-121 0 0,0 1-1 0 0,1-1 0 0 0,0 0 0 0 0,0 1 0 0 0,0 0 0 0 0,1 0 0 0 0,0 0 0 0 0,-2 15 1 0 0,3-9 34 0 0,0 0 1 0 0,1 0 0 0 0,1 0 0 0 0,1 0 0 0 0,0-1 0 0 0,1 1 0 0 0,0 0 0 0 0,1-1 0 0 0,0 1-1 0 0,1-1 1 0 0,12 25 0 0 0,-15-34-42 0 0,2-1-1 0 0,-1 1 1 0 0,0-1-1 0 0,1 0 1 0 0,-1 0-1 0 0,1 0 1 0 0,0-1-1 0 0,0 1 1 0 0,0 0-1 0 0,0-1 0 0 0,0 0 1 0 0,1 0-1 0 0,4 3 1 0 0,-6-5 34 0 0,-1 0 0 0 0,1 0-1 0 0,-1 0 1 0 0,0 0 0 0 0,1 0 0 0 0,-1 0 0 0 0,1 0-1 0 0,-1 0 1 0 0,0-1 0 0 0,1 1 0 0 0,-1 0 0 0 0,0-1 0 0 0,1 1-1 0 0,-1-1 1 0 0,0 1 0 0 0,0-1 0 0 0,1 0 0 0 0,-1 0 0 0 0,0 0-1 0 0,0 1 1 0 0,0-1 0 0 0,0 0 0 0 0,0 0 0 0 0,0 0-1 0 0,1-2 1 0 0,3-4 9 0 0,0 0-1 0 0,0 0 1 0 0,0-1 0 0 0,-1 1-1 0 0,0-1 1 0 0,5-16 0 0 0,11-53 258 0 0,-12 22 66 0 0,-4 31 82 0 0,6-29 0 0 0,-9 52-262 0 0,-1 1 10 0 0,7 13 230 0 0,-3-2-311 0 0,-1 1 1 0 0,0-1 0 0 0,0 1 0 0 0,-1 0 0 0 0,0 13 0 0 0,1 5-63 0 0,16 111-49 0 0,26 169-142 0 0,25-6-74 0 0,-59-271 201 0 0,1-1-1 0 0,1 0 0 0 0,2-1 1 0 0,2 0-1 0 0,0-1 0 0 0,2-1 1 0 0,28 33-1 0 0,-39-53 70 0 0,0 0 0 0 0,1 0 1 0 0,1-1-1 0 0,-1-1 0 0 0,1 0 0 0 0,0 0 1 0 0,1-1-1 0 0,0 0 0 0 0,0 0 0 0 0,0-1 0 0 0,18 5 1 0 0,-19-8 29 0 0,-1 0 1 0 0,1 0-1 0 0,-1-1 0 0 0,1 0 1 0 0,0-1-1 0 0,0 0 0 0 0,-1 0 1 0 0,1-1-1 0 0,0 0 1 0 0,-1-1-1 0 0,1 0 0 0 0,-1-1 1 0 0,1 0-1 0 0,16-8 1 0 0,-8 1-195 0 0,-1 0 1 0 0,-1-2 0 0 0,0 0 0 0 0,0-1 0 0 0,-1 0 0 0 0,-1-2 0 0 0,0 1 0 0 0,22-32 0 0 0,-9 5-719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0,'0'0'440'0'0,"0"0"-5"0"0,0 0 150 0 0,0 0 1662 0 0,0 0 758 0 0,0 0 150 0 0,0 0-351 0 0,0 0-1583 0 0,0 0-696 0 0,0 0-138 0 0,0 0-74 0 0,0 2-190 0 0,11 33-204 0 0,2-1-1 0 0,0 0 1 0 0,21 34-1 0 0,64 93-1064 0 0,-46-88-754 0 0,4-2-1 0 0,3-3 1 0 0,3-2-1 0 0,2-3 1 0 0,137 103 0 0 0,-148-126-1955 0 0,-33-24 320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17935 0 0,'0'2'827'0'0,"0"4"-629"0"0,-1 0 1 0 0,0-1-1 0 0,0 1 1 0 0,0 0-1 0 0,-4 8 1 0 0,2-8-139 0 0,1 1 0 0 0,0-1 0 0 0,1 1 0 0 0,-1 0 0 0 0,1 7 0 0 0,1 16 277 0 0,1 1 0 0 0,2-1 0 0 0,1 0 0 0 0,14 50 1 0 0,46 113-423 0 0,-61-185 101 0 0,85 200-411 0 0,-53-129 43 0 0,-11-26-273 0 0,3-1-1 0 0,1-1 0 0 0,60 78 1 0 0,-60-94 286 0 0,1-2 0 0 0,2-1 1 0 0,1-1-1 0 0,2-2 0 0 0,52 36 1 0 0,1-2 638 0 0,-31-17-3192 0 0,-43-34-2286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10591 0 0,'0'0'819'0'0,"3"-1"-534"0"0,5-1 11 0 0,0 0 0 0 0,-1-1-1 0 0,1 0 1 0 0,-1-1 0 0 0,1 1-1 0 0,10-9 1 0 0,42-33 4322 0 0,-46 33-3720 0 0,251-220 4564 0 0,-180 151-7970 0 0,-2-3-4792 0 0,-66 66 844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4143 0 0,'-14'27'408'0'0,"7"-14"1402"0"0,5-9 686 0 0,0 1 1 0 0,0-1 0 0 0,0 1 0 0 0,-1 9 0 0 0,2 9-2175 0 0,9 103 118 0 0,29 154-1 0 0,-29-248-774 0 0,1 0 1 0 0,1-1 0 0 0,2 0-1 0 0,1-1 1 0 0,2 0-1 0 0,0-1 1 0 0,2-1 0 0 0,2 0-1 0 0,0-1 1 0 0,35 36-1 0 0,-43-52-490 0 0,0-1 0 0 0,18 12-1 0 0,-28-20-344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574 386 7367 0 0,'9'37'320'0'0,"-3"-12"80"0"0,0 4-320 0 0,-1 2-80 0 0,-4-1 0 0 0,5 0 0 0 0,8-1 2488 0 0,-4-1 480 0 0,-2-2 96 0 0,-1-4 16 0 0,2-3-2976 0 0,-3-4-592 0 0,0-3-120 0 0,-6-12-4480 0 0,0 0-896 0 0</inkml:trace>
  <inkml:trace contextRef="#ctx0" brushRef="#br0" timeOffset="1">0 0 18887 0 0,'0'17'832'0'0,"0"-17"184"0"0,0 0-816 0 0,0 0-200 0 0,6 10 0 0 0,8-4 0 0 0,4-3-1656 0 0,3 0-368 0 0,1 0-80 0 0,1-1-4168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0:5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1 919 0 0,'-6'44'-1433'0'0,"1"-22"4608"0"0,-7 21 2 0 0,-30 62 11602 0 0,24-62-13963 0 0,-41 88 328 0 0,-3 4-2478 0 0,61-132 937 0 0,1-3-10 0 0,0 0-2 0 0,0 0-7 0 0,1 1 339 0 0,0 0 0 0 0,-1 1 0 0 0,1-1 0 0 0,0 0 0 0 0,0 0 0 0 0,-1 0 0 0 0,1 0 0 0 0,0 0 0 0 0,0 0 0 0 0,0 0 0 0 0,0 0 0 0 0,0 0 0 0 0,1 0 0 0 0,-1-1 0 0 0,2 2 0 0 0,12 5-12 0 0,0-2-1 0 0,1 0 1 0 0,-1-1 0 0 0,25 4-1 0 0,2-2 356 0 0,-25-4-77 0 0,0 1 0 0 0,27 7 1 0 0,-31-5-154 0 0,0-2 1 0 0,0 1 0 0 0,1-2-1 0 0,0 0 1 0 0,-1 0 0 0 0,1-1 0 0 0,0-1-1 0 0,-1 0 1 0 0,1-1 0 0 0,0-1-1 0 0,-1 0 1 0 0,1-1 0 0 0,-1 0-1 0 0,14-6 1 0 0,-8 4-45 0 0,-13 3 16 0 0,0 1-1 0 0,0-1 1 0 0,0 0-1 0 0,0-1 1 0 0,5-2 0 0 0,-9 4 186 0 0,-2 1 72 0 0,0 0 12 0 0,0 0 37 0 0,0 0 146 0 0,-1 0-386 0 0,0 1 0 0 0,0-1-1 0 0,0 1 1 0 0,0-1 0 0 0,0 1-1 0 0,0-1 1 0 0,0 1 0 0 0,0 0 0 0 0,1 0-1 0 0,-1-1 1 0 0,-1 3 0 0 0,-1 0 100 0 0,-45 29 2 0 0,-1-1 1 0 0,-73 33-1 0 0,113-59-344 0 0,-13 10-738 0 0,0 0-2256 0 0,20-15-1434 0 0,2 0-1293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1:0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87 1839 0 0,'-33'-10'-899'0'0,"25"8"2924"0"0,-1 0 1 0 0,1-1-1 0 0,-12-6 1 0 0,17 8-1541 0 0,1-1 0 0 0,-1 1 1 0 0,1-1-1 0 0,0 0 0 0 0,0 0 1 0 0,0 0-1 0 0,0 0 1 0 0,0 0-1 0 0,0 0 0 0 0,0 0 1 0 0,1-1-1 0 0,-1 1 0 0 0,1 0 1 0 0,0-1-1 0 0,-2-3 0 0 0,-4-17 2163 0 0,7 21-2102 0 0,0 2 4 0 0,0 0-20 0 0,0 0-96 0 0,0 0-39 0 0,0 0-10 0 0,0 0-34 0 0,0 0-142 0 0,3 2-66 0 0,19 10-124 0 0,0 2 1 0 0,-1 0-1 0 0,0 1 1 0 0,-1 2-1 0 0,24 25 1 0 0,81 102-513 0 0,126 195-1626 0 0,-95-123-2134 0 0,-87-123-1854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1:0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0,'4'26'408'0'0,"1"-2"-328"0"0,-5-3-80 0 0,1 0 0 0 0,-1 0 1632 0 0,0-1 320 0 0,-1-2 56 0 0,1-3-4592 0 0,0-15-912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1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53 881 14743 0 0,'-28'63'1440'0'0,"6"-8"-106"0"0,21-55-1204 0 0,1 0 1 0 0,0 1 0 0 0,0-1 0 0 0,-1 0 0 0 0,1 0 0 0 0,0 1 0 0 0,0-1 0 0 0,0 0-1 0 0,0 1 1 0 0,0-1 0 0 0,0 0 0 0 0,-1 1 0 0 0,1-1 0 0 0,0 0 0 0 0,0 0 0 0 0,0 1 0 0 0,0-1-1 0 0,0 0 1 0 0,0 1 0 0 0,0-1 0 0 0,0 0 0 0 0,0 1 0 0 0,0-1 0 0 0,1 0 0 0 0,-1 1-1 0 0,0-1 1 0 0,0 0 0 0 0,0 1 0 0 0,0-1 0 0 0,1 0 0 0 0,8-1 502 0 0,17-13-1079 0 0,9-11 406 0 0,-1-1 1 0 0,45-47-1 0 0,-65 60 17 0 0,168-190 817 0 0,10-10 640 0 0,-66 97-719 0 0,85-81 474 0 0,-83 88-4525 0 0,-119 102 2667 0 0,5-4-7286 0 0</inkml:trace>
  <inkml:trace contextRef="#ctx0" brushRef="#br0" timeOffset="1">1973 727 26319 0 0,'0'17'1168'0'0,"0"-2"240"0"0,0 1-1128 0 0,-3 1-280 0 0,-1-2 0 0 0,-1-3 0 0 0,1-1 176 0 0,4-11-16 0 0,0 0-8 0 0,0 0 0 0 0,-9 4-1496 0 0,1-8-304 0 0,1-10-56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1:0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4143 0 0,'0'0'184'0'0,"0"0"40"0"0,-14 6-224 0 0,4-3 0 0 0,10-3 0 0 0,-9 3 0 0 0,9-3 880 0 0,0 0 136 0 0,-12 0 24 0 0,12 0-2896 0 0,0 0-584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1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1289 592 4143 0 0,'0'0'191'0'0,"0"0"240"0"0,0 0 903 0 0,0 0 400 0 0,0 0 80 0 0,0 0-147 0 0,0 0-662 0 0,0 0-291 0 0,0 0-61 0 0,0 0-29 0 0,0 0-75 0 0,0 0-34 0 0,0 0-10 0 0,0 0-53 0 0,0 0-218 0 0,0 0-98 0 0,0 0-22 0 0,0 0-36 0 0,0-2-124 0 0,-8-14 74 0 0,-1 1 0 0 0,0 0-1 0 0,-1 0 1 0 0,-12-14 0 0 0,5 7 137 0 0,15 19-135 0 0,-1-1 1 0 0,0 1-1 0 0,0 0 0 0 0,0 0 0 0 0,0 0 1 0 0,-1 0-1 0 0,1 1 0 0 0,-5-3 0 0 0,3 1 16 0 0,0 0-1 0 0,0 0 1 0 0,1 0 0 0 0,0 0-1 0 0,-6-8 1 0 0,-13-13 147 0 0,19 22-181 0 0,0 0 1 0 0,1 1-1 0 0,-2-1 1 0 0,1 1-1 0 0,0 0 1 0 0,0 0-1 0 0,-1 1 0 0 0,1-1 1 0 0,-1 1-1 0 0,1 0 1 0 0,-1 0-1 0 0,1 0 1 0 0,-1 1-1 0 0,0-1 1 0 0,0 1-1 0 0,1 0 0 0 0,-1 1 1 0 0,0-1-1 0 0,1 1 1 0 0,-9 2-1 0 0,8-2-12 0 0,0 0 0 0 0,0 0 0 0 0,-1-1 0 0 0,-7 0 0 0 0,9 0 1 0 0,-1 0 0 0 0,1 0 1 0 0,-1 1-1 0 0,1-1 1 0 0,-1 1-1 0 0,1 0 0 0 0,-6 2 1 0 0,-3 3 15 0 0,0 1 1 0 0,-12 8 0 0 0,-13 8 42 0 0,0-1-15 0 0,-55 42 0 0 0,42-26-51 0 0,23-18 204 0 0,0-2-1 0 0,-1-1 1 0 0,0-1 0 0 0,-38 15-1 0 0,38-20 114 0 0,-28 9 293 0 0,36-14-425 0 0,-22 12 1 0 0,3-2-111 0 0,31-12-64 0 0,0 0 0 0 0,0 1 0 0 0,0 0 0 0 0,1 1 0 0 0,0-1 0 0 0,-13 13 0 0 0,4-1 4 0 0,-25 31 0 0 0,33-35-61 0 0,1 1 0 0 0,0 0 0 0 0,-8 20 0 0 0,2-4-28 0 0,4-8 15 0 0,-9 29-1 0 0,1-1-48 0 0,4-7 24 0 0,1 0 0 0 0,3 0 0 0 0,-7 56 0 0 0,16-93 79 0 0,-15 128-294 0 0,14-111 281 0 0,2 1 0 0 0,0-1 1 0 0,7 40-1 0 0,-4-49-9 0 0,0-1-1 0 0,1-1 0 0 0,1 1 1 0 0,0-1-1 0 0,1 0 1 0 0,1 0-1 0 0,-1 0 0 0 0,15 18 1 0 0,9 5-324 0 0,39 39-1 0 0,-33-38 161 0 0,67 64 68 0 0,-22-22 64 0 0,-73-71 101 0 0,0-1-1 0 0,0 0 0 0 0,1 0 1 0 0,-1 0-1 0 0,1-1 0 0 0,0 0 1 0 0,19 7-1 0 0,4-2 210 0 0,37 7 0 0 0,1 0-66 0 0,-64-15-162 0 0,83 28 212 0 0,18 6-59 0 0,-82-26-165 0 0,200 70 54 0 0,-189-71-59 0 0,-1-2 0 0 0,1 0 0 0 0,38 0 0 0 0,-56-7 42 0 0,1 0 0 0 0,-1-2-1 0 0,1 0 1 0 0,-1-1-1 0 0,28-8 1 0 0,87-37 648 0 0,-83 29-471 0 0,-27 9-107 0 0,-1-1-1 0 0,32-22 1 0 0,5-2 18 0 0,1 3-102 0 0,133-74 34 0 0,-151 80-174 0 0,-1-2 0 0 0,52-47 0 0 0,-47 35 30 0 0,-20 19 18 0 0,-2-1-1 0 0,37-44 1 0 0,55-92-168 0 0,-46 62 108 0 0,-55 74 150 0 0,0 0-1 0 0,-1-1 1 0 0,-2-1 0 0 0,0 0-1 0 0,-1-1 1 0 0,-2 0 0 0 0,0-1-1 0 0,-2 1 1 0 0,-1-2 0 0 0,3-26 0 0 0,-5 14 116 0 0,-2 0 0 0 0,-1 1 0 0 0,-3-1 0 0 0,-1 0 0 0 0,-1 1 1 0 0,-2 0-1 0 0,-14-47 0 0 0,6 36-18 0 0,0-2 74 0 0,-34-84 1 0 0,22 80-39 0 0,-42-68 0 0 0,54 101-123 0 0,-1 1-1 0 0,-1 1 1 0 0,-1 0 0 0 0,0 1-1 0 0,-37-29 1 0 0,19 23-68 0 0,0 1 0 0 0,-2 3 0 0 0,-74-34 0 0 0,78 43-53 0 0,-44-10 0 0 0,-5-1-28 0 0,29 6 72 0 0,-2 3 0 0 0,0 2 0 0 0,0 3 1 0 0,-72-4-1 0 0,48 11 10 0 0,-1 3 1 0 0,-111 16-1 0 0,146-10-121 0 0,0 3 0 0 0,-64 23 0 0 0,-83 42-1619 0 0,121-45 124 0 0,21-10 363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2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87 9815 0 0,'-2'-2'26'0'0,"-11"-10"493"0"0,-30-22 0 0 0,40 33-473 0 0,0-1 0 0 0,0 0 0 0 0,0 0 0 0 0,1 0-1 0 0,-1 0 1 0 0,1 0 0 0 0,-1 0 0 0 0,1-1-1 0 0,-3-3 1 0 0,1 1 72 0 0,3 3 81 0 0,1 2-6 0 0,0 0-1 0 0,0 0 0 0 0,0 0-20 0 0,-1-1-78 0 0,-2-4-40 0 0,3 4-95 0 0,0 1-30 0 0,0 0-31 0 0,0 0-129 0 0,3 3-52 0 0,12 11-6 0 0,6 2-6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2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 3679 0 0,'0'0'284'0'0,"-2"0"-186"0"0,-28 0 760 0 0,-1 0 3310 0 0,29 0-3506 0 0,2 0-249 0 0,0 0-49 0 0,-1 0-59 0 0,-5-1-246 0 0,4 1-267 0 0,2 0-75 0 0,0 0-5 0 0,0 0-40 0 0,0 0-168 0 0,0 0-74 0 0,0 0-20 0 0,0 0 42 0 0,12 5-101 0 0,-10-4 382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3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17503 0 0,'0'0'1352'0'0,"0"0"-873"0"0,0 2-384 0 0,0 5 693 0 0,-1 15 6700 0 0,0-17-8427 0 0,0-3 1041 0 0,1-2-52 0 0,0 0-144 0 0,0 0-59 0 0,0 0-8 0 0,0 0-211 0 0,0 0-863 0 0,0 0-374 0 0,0 0-78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29 427 3223 0 0,'-1'2'240'0'0,"-26"37"15179"0"0,28-40-15401 0 0,1 1 0 0 0,0-1 0 0 0,0 0 1 0 0,-1 0-1 0 0,1 0 0 0 0,0 0 0 0 0,-1 0 0 0 0,1 0 1 0 0,-1 0-1 0 0,1-1 0 0 0,1-2 0 0 0,0 2 24 0 0,20-23 447 0 0,-1-1 0 0 0,0 0 1 0 0,19-35-1 0 0,-17 24-267 0 0,31-34 0 0 0,-50 66-257 0 0,0 0 0 0 0,0 0 0 0 0,1 0 0 0 0,-1 1-1 0 0,1-1 1 0 0,0 1 0 0 0,0 1 0 0 0,1-1 0 0 0,-1 1 0 0 0,1 0 0 0 0,-1 1 0 0 0,1 0-1 0 0,0 0 1 0 0,0 0 0 0 0,0 1 0 0 0,10-1 0 0 0,-9 1-6 0 0,0-1 0 0 0,0 1 0 0 0,0-2 0 0 0,0 1 0 0 0,0-1 0 0 0,-1 0 0 0 0,1 0 0 0 0,8-7 0 0 0,-4 2-196 0 0,0 0-1 0 0,-1-1 1 0 0,19-21-1 0 0,-25 24 11 0 0,0 0 0 0 0,0-1 0 0 0,-1 0 0 0 0,6-12 0 0 0,-1 0-3676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5:2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1033 919 0 0,'0'0'3096'0'0,"2"-1"-3042"0"0,8-7-13 0 0,-10 2-21 0 0,0 5-7 0 0,0-5 41 0 0,0 1 0 0 0,0 0-1 0 0,0-1 1 0 0,-1 1 0 0 0,-1-9-1 0 0,1 10 46 0 0,0 0 0 0 0,0 0 0 0 0,0 0-1 0 0,1 0 1 0 0,0 0 0 0 0,0 0 0 0 0,0 0 0 0 0,0 0 0 0 0,1 0-1 0 0,-1 1 1 0 0,1-1 0 0 0,0 0 0 0 0,0 0 0 0 0,3-6-1 0 0,7-11 79 0 0,-2 0-1 0 0,0-1 0 0 0,-1-1 0 0 0,-1 1 0 0 0,-1-1 0 0 0,-1 0 0 0 0,-2-1 1 0 0,3-35-1 0 0,-7 12-166 0 0,1-4-10 0 0,5-55 0 0 0,0 84 96 0 0,0 1 0 0 0,1 0 0 0 0,1 0 0 0 0,1 0-1 0 0,12-22 1 0 0,16-42 405 0 0,-32 73-462 0 0,0 0 1 0 0,-1 0-1 0 0,-1 0 1 0 0,0 0-1 0 0,0-19 0 0 0,-2 16-123 0 0,-1 0-1 0 0,0 0 0 0 0,-1 0 0 0 0,-1 0 1 0 0,0 1-1 0 0,-10-27 0 0 0,7 28-154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5:3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1374 5151 0 0,'0'0'234'0'0,"1"2"-10"0"0,5 22-178 0 0,4 10 1624 0 0,-10-32-1337 0 0,2 6 1072 0 0,-5-11-1417 0 0,0 0 0 0 0,1-1 0 0 0,-1 1-1 0 0,1 0 1 0 0,0-1 0 0 0,0 1-1 0 0,0-1 1 0 0,1 0 0 0 0,-1 1 0 0 0,1-1-1 0 0,0 0 1 0 0,0 0 0 0 0,0 0 0 0 0,0-7-1 0 0,0 9 27 0 0,1 0 0 0 0,0 1 0 0 0,0-1 0 0 0,0 0-1 0 0,0 0 1 0 0,0 0 0 0 0,1 0 0 0 0,-1 0 0 0 0,0 0 0 0 0,1 0-1 0 0,-1 0 1 0 0,1 0 0 0 0,0 0 0 0 0,1-2 0 0 0,4-8 128 0 0,27-110 1115 0 0,-4 10-930 0 0,-14 60-315 0 0,-2-1 1 0 0,-2-1-1 0 0,-3 0 0 0 0,-2-1 1 0 0,-2-57-1 0 0,-4 52-68 0 0,-1-23-462 0 0,11-86 1 0 0,-6 141 396 0 0,0 1 1 0 0,2 1-1 0 0,1-1 1 0 0,1 1-1 0 0,1 0 0 0 0,2 1 1 0 0,16-30-1 0 0,64-84-2011 0 0,-64 105-352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50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44 364 3223 0 0,'0'0'143'0'0,"1"-2"-3"0"0,0 0-120 0 0,6-14-11 0 0,1-15 2615 0 0,-7 29-1174 0 0,-1 0-114 0 0,-1 0-2119 0 0,2-5 4692 0 0,0 6-3660 0 0,0 0 1 0 0,0 0-1 0 0,1 1 0 0 0,-1-1 1 0 0,0 0-1 0 0,0 1 1 0 0,1-1-1 0 0,-1 1 0 0 0,0-1 1 0 0,1 1-1 0 0,2-1 0 0 0,10-1-319 0 0,-4 1 4188 0 0,-9 1-4047 0 0,-1-1 0 0 0,0 1 0 0 0,0-1-1 0 0,1 1 1 0 0,-1 0 0 0 0,0-1 0 0 0,0 1 0 0 0,0-1 0 0 0,0 1 0 0 0,0 0 0 0 0,0-1 0 0 0,0 1-1 0 0,0-1 1 0 0,0 1 0 0 0,0 0 0 0 0,0-1 0 0 0,0 1 0 0 0,0-1 0 0 0,0 1 0 0 0,0 0-1 0 0,0-1 1 0 0,0 1 0 0 0,0-1 0 0 0,-1 1 0 0 0,1-1 0 0 0,-19-55 20 0 0,-17-62-33 0 0,25 73-58 0 0,8 35 0 0 0,1 0 0 0 0,-1 0 0 0 0,-4-1 0 0 0,2 3 0 0 0,-2 6 11 0 0,4 2 32 0 0,-2 1-47 0 0,5 0-5 0 0,-1-1 0 0 0,1 1 0 0 0,0-1 0 0 0,-1 1 0 0 0,1 0 0 0 0,0-1 0 0 0,0 1 0 0 0,0 0 0 0 0,0 0 0 0 0,-1-1 0 0 0,1 1 0 0 0,0 0 0 0 0,0-1 0 0 0,0 3 0 0 0,0-3-3 0 0,0 6-11 0 0,-1-1 0 0 0,1 1 0 0 0,0 0 0 0 0,0 0 0 0 0,1-1 0 0 0,0 1 0 0 0,0-1 0 0 0,0 1 0 0 0,0-1-1 0 0,1 1 1 0 0,0-1 0 0 0,0 0 0 0 0,1 1 0 0 0,0-1 0 0 0,-1 0 0 0 0,1-1 0 0 0,5 6 0 0 0,-7-8 23 0 0,0 0 0 0 0,1 0 0 0 0,-1-1 0 0 0,1 1 0 0 0,-1-1 0 0 0,1 1 0 0 0,0-1 0 0 0,-1 0 0 0 0,1 1 0 0 0,0-1 0 0 0,0 0 0 0 0,0 0 0 0 0,0 0 0 0 0,2 0 0 0 0,3 2 0 0 0,43 21 147 0 0,-48-24-88 0 0,-1 2 15 0 0,7 9-62 0 0,-7-8-4 0 0,4 11-78 0 0,-4-12 312 0 0,1-1-154 0 0,1 3-72 0 0,22 5 437 0 0,-12-5-380 0 0,-1 0-63 0 0,-1 0-10 0 0,0 0 0 0 0,0 0 0 0 0,16 4 329 0 0,19 3 59 0 0,-33-7-377 0 0,0-1-11 0 0,-1 1-13 0 0,2 0-118 0 0,-12-3 67 0 0,1-1-53 0 0,9-2 106 0 0,2-3 11 0 0,-8 1 38 0 0,0-1 0 0 0,0 0-1 0 0,-1 0 1 0 0,0-1 0 0 0,1 0-1 0 0,-2 0 1 0 0,1 0 0 0 0,6-12-1 0 0,14-18 112 0 0,-13 22-71 0 0,24-21 0 0 0,-30 30-79 0 0,0 1-1 0 0,0 0 1 0 0,0 0-1 0 0,0 0 1 0 0,1 0-1 0 0,0 1 1 0 0,8-2-1 0 0,30-15 3 0 0,-15 6-13 0 0,-8 5-14 0 0,25-16-1 0 0,-44 25 31 0 0,16-17-28 0 0,-18 16-73 0 0,-23 16-1170 0 0,19-12 873 0 0,0-1 0 0 0,0 1 0 0 0,1 0 1 0 0,-1 0-1 0 0,1 1 0 0 0,-3 4 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50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236 632 919 0 0,'-1'1'67'0'0,"-4"5"1275"0"0,0 0-1 0 0,0-1 1 0 0,0 0-1 0 0,-1 0 1 0 0,-9 7-1 0 0,0-4-670 0 0,13-7 110 0 0,2-1-346 0 0,-1 1-356 0 0,1-1 1 0 0,-1 0-1 0 0,1 0 1 0 0,-1 1-1 0 0,1-1 1 0 0,0 0-1 0 0,-1 0 0 0 0,1 0 1 0 0,-1 0-1 0 0,1 0 1 0 0,-1 0-1 0 0,1 0 1 0 0,-1 0-1 0 0,1 0 1 0 0,-1 0-1 0 0,1 0 0 0 0,-1 0 1 0 0,0 0-1 0 0,-1-3-23 0 0,1 1-1 0 0,-1-1 0 0 0,1 0 0 0 0,0 0 0 0 0,0 0 1 0 0,0 0-1 0 0,0 0 0 0 0,0 0 0 0 0,0-6 0 0 0,1 8 23 0 0,-5-9 42 0 0,4 9-115 0 0,1 1 1 0 0,-1 0-1 0 0,0-1 1 0 0,0 1-1 0 0,0 0 1 0 0,0 0-1 0 0,0-1 1 0 0,0 1-1 0 0,0 0 1 0 0,0 0-1 0 0,0 0 0 0 0,0 0 1 0 0,0 0-1 0 0,0 1 1 0 0,0-1-1 0 0,0 0 1 0 0,0 0-1 0 0,0 1 1 0 0,0-1-1 0 0,0 0 1 0 0,-2 2-1 0 0,-18 13 558 0 0,16-11 2699 0 0,6-5-3054 0 0,6-8-215 0 0,0 0 0 0 0,-1-1 0 0 0,0 0 1 0 0,0 0-1 0 0,-1 0 0 0 0,7-19 0 0 0,4-9-312 0 0,-15 36 189 0 0,-22 1-172 0 0,20 2 393 0 0,0-1 0 0 0,0 0 0 0 0,0 1 0 0 0,0-1 0 0 0,0 0 0 0 0,0 0 0 0 0,0 0 0 0 0,0 0 0 0 0,0 0 0 0 0,0 0 0 0 0,0 0 0 0 0,0 0-1 0 0,0 0 1 0 0,0-1 0 0 0,0 1 0 0 0,0 0 0 0 0,0 0 0 0 0,1-1 0 0 0,-3 0 0 0 0,2 0-40 0 0,0 0 1 0 0,-1 0-1 0 0,1-1 1 0 0,0 1-1 0 0,0-1 0 0 0,0 1 1 0 0,0 0-1 0 0,0-1 0 0 0,0 0 1 0 0,-1-2-1 0 0,-1-3-38 0 0,1 0 0 0 0,0 0 0 0 0,0 0 0 0 0,-1-9 0 0 0,3 11-33 0 0,-1 0-1 0 0,0 0 1 0 0,0 1-1 0 0,0-1 1 0 0,-1 0-1 0 0,0 1 1 0 0,0-1-1 0 0,0 1 1 0 0,-5-9-1 0 0,2 7 5 0 0,4 4 13 0 0,-1 1-1 0 0,1-1 1 0 0,0 0 0 0 0,-1 1-1 0 0,0-1 1 0 0,1 1 0 0 0,-1 0-1 0 0,0 0 1 0 0,0-1-1 0 0,0 1 1 0 0,0 0 0 0 0,-3-1-1 0 0,1 1 34 0 0,0-1 0 0 0,0 0 0 0 0,0-1 0 0 0,0 1 1 0 0,0-1-1 0 0,1 0 0 0 0,-1 0 0 0 0,1 0 0 0 0,-6-6 0 0 0,8 7 4 0 0,0-1-1 0 0,0 1 1 0 0,0-1 0 0 0,0 1 0 0 0,1-1-1 0 0,-1 1 1 0 0,1-1 0 0 0,-1 1-1 0 0,1-1 1 0 0,0 0 0 0 0,0-2 0 0 0,0-7-4 0 0,-1 10-27 0 0,1-1 1 0 0,0 1-1 0 0,0-1 0 0 0,0 1 0 0 0,0 0 0 0 0,0-1 0 0 0,0 1 1 0 0,1-1-1 0 0,-1 1 0 0 0,1 0 0 0 0,1-4 0 0 0,-1 3 2 0 0,1-1-1 0 0,-1 0 0 0 0,0 1 1 0 0,0-1-1 0 0,0-5 0 0 0,-1 4 103 0 0,0 5-116 0 0,0 0-1 0 0,0 0 1 0 0,0 0 0 0 0,-1 0 0 0 0,1 0-1 0 0,0-1 1 0 0,0 1 0 0 0,0 0 0 0 0,0 0 0 0 0,0 0-1 0 0,0 0 1 0 0,0-1 0 0 0,0 1 0 0 0,0 0 0 0 0,0 0-1 0 0,0 0 1 0 0,0 0 0 0 0,0 0 0 0 0,0-1-1 0 0,0 1 1 0 0,0 0 0 0 0,0 0 0 0 0,0 0 0 0 0,1 0-1 0 0,-1-1 1 0 0,0 1 0 0 0,0 0 0 0 0,0 0 0 0 0,0 0-1 0 0,0 0 1 0 0,0 0 0 0 0,0 0 0 0 0,0-1-1 0 0,1 1 1 0 0,-1 0 0 0 0,0 0 0 0 0,0 0 0 0 0,0 0-1 0 0,0 0 1 0 0,1 0 0 0 0,14 20-352 0 0,0 9 361 0 0,-9-19 0 0 0,-1 0 0 0 0,1 0 0 0 0,0 0 0 0 0,1-1 0 0 0,0 0 0 0 0,10 8 0 0 0,-14-14 0 0 0,9 13 0 0 0,1 6 0 0 0,-11-19 0 0 0,7 17 0 0 0,-7-14 0 0 0,-1-4 0 0 0,0 0 0 0 0,0 0 0 0 0,0 0 0 0 0,-1 0 0 0 0,1 0 0 0 0,-1 1 0 0 0,0-1 0 0 0,1 0 0 0 0,-1 1 0 0 0,0-1 0 0 0,0 0 0 0 0,-1 3 0 0 0,-6 122 64 0 0,8-108-62 0 0,2-16-6 0 0,-1 1 108 0 0,-2-3-93 0 0,0-1 1 0 0,1 1-1 0 0,-1-1 1 0 0,0 1 0 0 0,1-1-1 0 0,-1 1 1 0 0,1-1-1 0 0,-1 1 1 0 0,1-1-1 0 0,-1 1 1 0 0,1-1 0 0 0,-1 1-1 0 0,1-1 1 0 0,-1 0-1 0 0,1 0 1 0 0,0 1 0 0 0,-1-1-1 0 0,1 0 1 0 0,-1 0-1 0 0,1 1 1 0 0,0-1 0 0 0,-1 0-1 0 0,1 0 1 0 0,0 0-1 0 0,1 0 1 0 0,17 1 169 0 0,-13-3-141 0 0,-1 1-1 0 0,0-1 1 0 0,0 0-1 0 0,1 0 1 0 0,-2-1-1 0 0,1 0 1 0 0,0 1 0 0 0,0-2-1 0 0,-1 1 1 0 0,0 0-1 0 0,0-1 1 0 0,0 0-1 0 0,7-8 1 0 0,3-6-70 0 0,23-39-1 0 0,-35 54 2 0 0,0 1-838 0 0,-2 7 382 0 0,-3 17 357 0 0,-9 30 3872 0 0,14-52-3680 0 0,8-3-11 0 0,2-1-42 0 0,-3-1 0 0 0,-6 3 31 0 0,2-3-43 0 0,-4 3-60 0 0,0 1-71 0 0,4-8 121 0 0,3-2 11 0 0,1 1 0 0 0,-2 3-10 0 0,0 0 0 0 0,1 1-1 0 0,0 0 1 0 0,0 0 0 0 0,1 0 0 0 0,14-6 0 0 0,1-1-36 0 0,25-18 40 0 0,56-44 1 0 0,-32 18-1 0 0,-13 10 41 0 0,69-68 0 0 0,-102 87-245 0 0,2 1-1 0 0,0 1 0 0 0,41-28 1 0 0,-60 50-196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53:3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22111 0 0,'0'0'6480'0'0,"1"2"-6523"0"0,4 5-210 0 0,1-1 0 0 0,-1 1 0 0 0,1-1 0 0 0,0-1 0 0 0,1 1 0 0 0,0-1 0 0 0,-1 0 0 0 0,9 4 0 0 0,23 7-547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1475 65 11975 0 0,'2'-1'547'0'0,"8"-6"-32"0"0,-1 0 0 0 0,1 0 1 0 0,-2 0-1 0 0,1-1 0 0 0,-1 0 0 0 0,7-10 1 0 0,-14 17 369 0 0,0 0-581 0 0,-11 7-290 0 0,-1 0-1 0 0,-17 6 1 0 0,-13 7-22 0 0,-44 24 8 0 0,-119 68 0 0 0,151-76-328 0 0,-1-3 0 0 0,-64 27 0 0 0,97-50 230 0 0,0-1-1 0 0,-1-1 1 0 0,0-1 0 0 0,0-1-1 0 0,-1-1 1 0 0,1-1-1 0 0,-1-1 1 0 0,0-1 0 0 0,-29-2-1 0 0,47 1 99 0 0,1-1 0 0 0,-1 1 0 0 0,0-1 0 0 0,1 0 0 0 0,-1 0 0 0 0,1-1 0 0 0,0 1 0 0 0,-1-1 0 0 0,1 0 0 0 0,0 0 0 0 0,0-1 0 0 0,0 1 0 0 0,0-1 0 0 0,1 0 0 0 0,-1 0 0 0 0,1 0 0 0 0,-1 0 0 0 0,1-1 0 0 0,0 1 0 0 0,0-1 0 0 0,1 0 0 0 0,-1 0 0 0 0,1 0 0 0 0,0 0 0 0 0,0 0 0 0 0,0 0 0 0 0,1-1 0 0 0,-1 1 0 0 0,1-1 0 0 0,0 1 0 0 0,0-1 0 0 0,0-6 0 0 0,0-6-170 0 0,0 0-1 0 0,1 0 0 0 0,1 1 1 0 0,1-1-1 0 0,6-27 0 0 0,-1 16-170 0 0,2-1 0 0 0,16-35-1 0 0,-23 56 342 0 0,-5 6 0 0 0,-3 6 0 0 0,-2 2 0 0 0,1 0 0 0 0,1 1 0 0 0,-1 0 0 0 0,1 1 0 0 0,0-1 0 0 0,1 1 0 0 0,-7 11 0 0 0,4-5 0 0 0,-14 22 16 0 0,2 1 0 0 0,2 1 0 0 0,-24 73 0 0 0,22-34 1156 0 0,5-16-432 0 0,-7 34-720 0 0,15-59-22 0 0,-19 57 0 0 0,-58 105 2 0 0,61-155 0 0 0,-1 0 0 0 0,-42 54 0 0 0,33-55 0 0 0,-2-1 0 0 0,-68 63 0 0 0,96-98 72 0 0,34-15 1296 0 0,46-25-935 0 0,0 0-258 0 0,-54 27-155 0 0,135-46 1073 0 0,-126 46-859 0 0,0 1 0 0 0,0 1 0 0 0,49-3-1 0 0,-52 8-273 0 0,0 1 0 0 0,0 1 0 0 0,0 1 0 0 0,0 1 0 0 0,-1 1-1 0 0,0 1 1 0 0,0 1 0 0 0,0 2 0 0 0,31 14 0 0 0,-10 6-3503 0 0,-44-29 3031 0 0,-1 0 0 0 0,1 0 0 0 0,6-3 0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13823 0 0,'0'0'315'0'0,"0"0"45"0"0,0 0 21 0 0,0 0-49 0 0,2 1-220 0 0,2 1-63 0 0,1 0 0 0 0,-1 0 0 0 0,1-1-1 0 0,0 1 1 0 0,-1-1 0 0 0,1 0 0 0 0,0-1-1 0 0,0 1 1 0 0,0-1 0 0 0,6 0 0 0 0,9-2 632 0 0,24-4-1 0 0,-40 5-622 0 0,101-25 1608 0 0,-37 8-1204 0 0,88-25-446 0 0,-80 21-16 0 0,48-19-4986 0 0,-99 31-468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8287 0 0,'0'0'191'0'0,"0"0"26"0"0,0 0 9 0 0,-1 1-34 0 0,-2 1 23 0 0,0 1 0 0 0,0-1 0 0 0,0 1 0 0 0,0 0 1 0 0,1 0-1 0 0,-1 0 0 0 0,1 0 0 0 0,0 0 0 0 0,0 1 1 0 0,0-1-1 0 0,1 0 0 0 0,-1 1 0 0 0,1 0 0 0 0,0-1 0 0 0,-1 1 1 0 0,2 0-1 0 0,-2 4 0 0 0,1-1-22 0 0,1 0 1 0 0,-1-1-1 0 0,1 1 1 0 0,0 0-1 0 0,1-1 1 0 0,0 1-1 0 0,0 0 1 0 0,0-1-1 0 0,1 1 1 0 0,0-1-1 0 0,0 0 1 0 0,0 1-1 0 0,1-1 1 0 0,0 0-1 0 0,0 0 1 0 0,1-1-1 0 0,-1 1 1 0 0,1-1-1 0 0,1 0 1 0 0,7 8-1 0 0,7 5 141 0 0,2 0-1 0 0,0-2 1 0 0,42 25-1 0 0,-46-30 99 0 0,49 26 200 0 0,-42-24-640 0 0,0 1 0 0 0,24 18 0 0 0,-4 0 8 0 0,23 20 0 0 0,-64-50 0 0 0,5 5 0 0 0,0 0 0 0 0,0 0 0 0 0,-1 1 0 0 0,0-1 0 0 0,0 2 0 0 0,-1-1 0 0 0,8 13 0 0 0,-7-6-269 0 0,-6-13-1135 0 0,-1-2-511 0 0,0 0-107 0 0,0 0-24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13823 0 0,'0'0'315'0'0,"0"0"45"0"0,0 0 21 0 0,0 0-49 0 0,0 2-220 0 0,-18 29 542 0 0,-41 54 1 0 0,27-41-77 0 0,-202 252-411 0 0,178-229-169 0 0,-114 118-399 0 0,166-180 205 0 0,0-1 1 0 0,-1 0-1 0 0,0 0 1 0 0,-7 4-1 0 0,-2-1-4265 0 0,13-7-507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13823 0 0,'0'0'304'0'0,"0"0"64"0"0,0 0 16 0 0,-8 4 0 0 0,-1-3-312 0 0,1 2-72 0 0,3 2 0 0 0,5-5 0 0 0,0 0 0 0 0,-3 8 0 0 0,1 0 0 0 0,2 0 0 0 0,2 0 0 0 0,-2-8 0 0 0,0 0 0 0 0,9 5-4080 0 0,3 1-832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11831 0 0,'-1'2'540'0'0,"-98"121"317"0"0,7-9 226 0 0,80-99-827 0 0,1 1 0 0 0,1 0 0 0 0,0 0 0 0 0,-13 31 0 0 0,6-2 280 0 0,3 2 0 0 0,2 0 0 0 0,-8 54 0 0 0,19-71 104 0 0,2-28-353 0 0,-1-2-6 0 0,1 2-27 0 0,-1-2-243 0 0,0 0 1 0 0,1 1 0 0 0,-1-1 0 0 0,1 1 0 0 0,-1-1-1 0 0,1 0 1 0 0,-1 1 0 0 0,1-1 0 0 0,-1 0 0 0 0,1 0-1 0 0,-1 1 1 0 0,1-1 0 0 0,-1 0 0 0 0,1 0 0 0 0,-1 0 0 0 0,1 0-1 0 0,0 1 1 0 0,-1-1 0 0 0,1 0 0 0 0,-1 0 0 0 0,1 0-1 0 0,0 0 1 0 0,-1-1 0 0 0,1 1 0 0 0,-1 0 0 0 0,1 0-1 0 0,-1 0 1 0 0,1 0 0 0 0,0-1 0 0 0,-1 1 0 0 0,1 0 0 0 0,-1 0-1 0 0,1-1 1 0 0,-1 1 0 0 0,1 0 0 0 0,-1-1 0 0 0,0 1-1 0 0,1-1 1 0 0,-1 1 0 0 0,1-1 0 0 0,-1 1 0 0 0,1-1-1 0 0,1-2-1 0 0,1 1 0 0 0,-1-1 0 0 0,0 0 0 0 0,0 0 0 0 0,0 0 0 0 0,0 0-1 0 0,1-4 1 0 0,2-8 98 0 0,-1 0-1 0 0,-1-1 0 0 0,0 0 1 0 0,-1 1-1 0 0,0-20 1 0 0,2-18 79 0 0,-2 30-129 0 0,10 28-282 0 0,-1 2 146 0 0,-1 1 1 0 0,18 17 0 0 0,-19-17-16 0 0,0 0 0 0 0,0-1 0 0 0,0 0-1 0 0,13 7 1 0 0,-18-12-24 0 0,0 0 1 0 0,1 0-1 0 0,0 0 0 0 0,-1 0 1 0 0,10 1-1 0 0,-13-2-38 0 0,1-1 1 0 0,-1 0-1 0 0,1 0 0 0 0,-1 0 1 0 0,1 0-1 0 0,-1-1 0 0 0,1 1 1 0 0,-1 0-1 0 0,1-1 0 0 0,-1 1 1 0 0,1-1-1 0 0,-1 1 0 0 0,1-1 1 0 0,-1 0-1 0 0,0 1 0 0 0,1-1 1 0 0,-1 0-1 0 0,0 0 1 0 0,0 0-1 0 0,1 0 0 0 0,-1 0 1 0 0,0 0-1 0 0,1-2 0 0 0,11-16-3818 0 0,1-6-946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2303 0 0,'-1'2'10382'0'0,"-4"5"-7668"0"0,-10 16 2562 0 0,12-17-5133 0 0,0-1 0 0 0,0 1 0 0 0,1-1 0 0 0,0 1 0 0 0,0 0 0 0 0,0 0 0 0 0,0 0 0 0 0,0 12 0 0 0,0 7-185 0 0,2 0 0 0 0,1 1 0 0 0,1-1 0 0 0,7 34 1 0 0,0-19-669 0 0,26 74 1 0 0,-18-76-195 0 0,-16-36 752 0 0,-1-4-547 0 0,1-9 206 0 0,-2-8-18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19351 0 0,'5'-6'424'0'0,"0"-5"88"0"0,-5-1 24 0 0,6 8 8 0 0,7 2-440 0 0,0 2-104 0 0,-4 0 0 0 0,1 0-5712 0 0,-1-2-1168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2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13823 0 0,'0'0'608'0'0,"0"0"128"0"0,0 0-584 0 0,0 0-152 0 0,0 0 0 0 0,0 0 0 0 0,0 0 0 0 0,0 0 0 0 0,0 0 0 0 0,8 11-4064 0 0,-2 0-848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6447 0 0,'0'0'142'0'0,"0"0"22"0"0,0 0 13 0 0,0 0 55 0 0,-1 1 181 0 0,-6 21 1099 0 0,7-20-1000 0 0,0-2 0 0 0,0 0 0 0 0,-3 12 512 0 0,2-8-280 0 0,0 1-1 0 0,-1-1 1 0 0,1 0-1 0 0,-1 0 1 0 0,-3 6-1 0 0,-5 11-84 0 0,7-14-560 0 0,0 0 0 0 0,-1 0 0 0 0,0 0 0 0 0,-8 10 0 0 0,-7 12 14 0 0,-14 34-113 0 0,-24 43 0 0 0,27-58 0 0 0,7-8 0 0 0,-2-1 0 0 0,-38 43 0 0 0,40-54 169 0 0,12-13-638 0 0,-21 20 0 0 0,31-33-3536 0 0,1-2-1405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87 578 10135 0 0,'0'0'231'0'0,"0"0"29"0"0,0 0 19 0 0,0-3-41 0 0,2-17-181 0 0,1 16-35 0 0,-1 3 25 0 0,20-27 952 0 0,23-24 940 0 0,103-118-826 0 0,-139 159-1106 0 0,40-44-7 0 0,2 2 0 0 0,3 2 0 0 0,61-44 0 0 0,-109 90 0 0 0,0 1 0 0 0,1 0 0 0 0,-1 0 0 0 0,1 0 0 0 0,0 1 0 0 0,0 0 0 0 0,11-3 0 0 0,-16 6 0 0 0,0-1 0 0 0,0 1 0 0 0,0 0 0 0 0,0 0 0 0 0,-1-1 0 0 0,1 1 0 0 0,0 0 0 0 0,0 1 0 0 0,0-1 0 0 0,0 0 0 0 0,0 1 0 0 0,0-1 0 0 0,0 1 0 0 0,0-1 0 0 0,-1 1 0 0 0,1 0 0 0 0,0 0 0 0 0,0 0 0 0 0,-1 0 0 0 0,1 0 0 0 0,-1 0 0 0 0,1 0 0 0 0,-1 1 0 0 0,1-1 0 0 0,-1 0 0 0 0,0 1 0 0 0,0-1 0 0 0,1 1 0 0 0,-1 0 0 0 0,0-1 0 0 0,-1 1 0 0 0,1 0 0 0 0,0 0 0 0 0,0 2 0 0 0,3 6-99 0 0,-1 1 0 0 0,0 0 0 0 0,-1 0-1 0 0,1 17 1 0 0,-1 47-700 0 0,-2-64 710 0 0,0-2-74 0 0,0 19 87 0 0,0-1 0 0 0,-2 1-1 0 0,-1-1 1 0 0,-9 39 0 0 0,3-41 556 0 0,-1 0-1 0 0,-2-1 1 0 0,-19 30-1 0 0,28-48-469 0 0,-16 23-10 0 0,-1 0 0 0 0,-29 32 0 0 0,-54 47 0 0 0,78-82 0 0 0,-237 197 0 0 0,214-186 0 0 0,48-36 0 0 0,-9 6 0 0 0,0 0 0 0 0,0-1 0 0 0,0 0 0 0 0,-1 0 0 0 0,-20 9 0 0 0,18-14 0 0 0,1-4 0 0 0,10 2 19 0 0,-1-1 0 0 0,1 1 0 0 0,0-1 0 0 0,-1 1 0 0 0,1-1-1 0 0,0 0 1 0 0,0 0 0 0 0,0 1 0 0 0,0-1 0 0 0,1 0 0 0 0,-1 0-1 0 0,0 0 1 0 0,1 0 0 0 0,-1 0 0 0 0,1 0 0 0 0,0 0 0 0 0,0-3 0 0 0,-1-4 178 0 0,1-1 0 0 0,2-12 0 0 0,14-90 100 0 0,-1 10-3454 0 0,-15 100-192 0 0,0 2-989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328 255 10135 0 0,'0'0'231'0'0,"-1"2"29"0"0,-9 14 267 0 0,6-9-244 0 0,0 0-1 0 0,-1 0 1 0 0,0 0-1 0 0,0-1 1 0 0,0 0-1 0 0,-1 0 0 0 0,0 0 1 0 0,-11 8-1 0 0,15-13 230 0 0,-11-10 1024 0 0,12 8-1455 0 0,0 0 0 0 0,0 0 1 0 0,0 0-1 0 0,1-1 0 0 0,-1 1 0 0 0,1 0 0 0 0,-1 0 0 0 0,1-1 0 0 0,-1 1 0 0 0,1 0 0 0 0,0-1 0 0 0,-1 1 0 0 0,1-1 1 0 0,0 1-1 0 0,0 0 0 0 0,0-1 0 0 0,0 1 0 0 0,1-3 0 0 0,5-30 1001 0 0,-3 20-633 0 0,19-84 218 0 0,5-37-726 0 0,-26 123 59 0 0,-1 11-9 0 0,0 1 0 0 0,0 0 0 0 0,0-1 0 0 0,0 1 0 0 0,0 0 0 0 0,0-1 0 0 0,0 1 0 0 0,0 0 0 0 0,0-1-1 0 0,0 1 1 0 0,0 0 0 0 0,0-1 0 0 0,0 1 0 0 0,-1 0 0 0 0,1-1 0 0 0,0 1 0 0 0,0 0 0 0 0,0-1 0 0 0,0 1 0 0 0,-1 0 0 0 0,1 0 0 0 0,0-1-1 0 0,0 1 1 0 0,0 0 0 0 0,-1 0 0 0 0,1-1 0 0 0,0 1 0 0 0,0 0 0 0 0,-1 0 0 0 0,1 0 0 0 0,0-1 0 0 0,-1 1 0 0 0,1 0 0 0 0,0 0 0 0 0,-1 0-1 0 0,1 0 1 0 0,0 0 0 0 0,-1 0 0 0 0,1 0 0 0 0,0 0 0 0 0,-1 0 0 0 0,1 0 0 0 0,0 0 0 0 0,-1 0 0 0 0,0 0 0 0 0,-10 4-397 0 0,11-3 353 0 0,-9 4-32 0 0,1 0 0 0 0,0 0 0 0 0,1 1 0 0 0,0 0 0 0 0,-9 9 0 0 0,-29 40-407 0 0,18-22 378 0 0,5-7 114 0 0,1 0 0 0 0,1 2 0 0 0,2 1 0 0 0,1 0 0 0 0,-20 46 0 0 0,34-68 113 0 0,0 1 0 0 0,1-1 0 0 0,0 1-1 0 0,-1 13 1 0 0,3-19-72 0 0,0 1 0 0 0,0-1 0 0 0,0 1 0 0 0,0-1 0 0 0,0 0 0 0 0,0 1 0 0 0,1-1 0 0 0,-1 1 0 0 0,1-1 0 0 0,0 0 0 0 0,0 1 0 0 0,0-1 0 0 0,0 0 0 0 0,0 0 0 0 0,0 0 0 0 0,0 0 0 0 0,1 0 0 0 0,-1 0 0 0 0,3 2 0 0 0,-3-3-11 0 0,1 0 0 0 0,-1-1 0 0 0,0 1 0 0 0,1 0 0 0 0,-1-1 0 0 0,1 1 0 0 0,-1-1 0 0 0,1 0 0 0 0,0 0 0 0 0,-1 1 0 0 0,1-1 0 0 0,-1 0 0 0 0,1 0 0 0 0,-1 0 0 0 0,1 0 0 0 0,0-1 0 0 0,-1 1 0 0 0,1 0 0 0 0,-1-1 0 0 0,1 1 0 0 0,1-2 0 0 0,35-15-129 0 0,-30 13 146 0 0,9-5-47 0 0,-1-2 0 0 0,0 0 0 0 0,0 0 0 0 0,-1-2 0 0 0,24-25 0 0 0,-33 30 0 0 0,0 1 0 0 0,0-1 0 0 0,4-9 0 0 0,-8 17 0 0 0,-1 6 0 0 0,-2 7 0 0 0,-10 28 40 0 0,8-33-193 0 0,1 0 1 0 0,-1 0-1 0 0,2 0 0 0 0,-1 0 1 0 0,0 10-1 0 0,2-17-55 0 0,0-1 0 0 0,0 1 0 0 0,0 0 0 0 0,0 0 1 0 0,0 0-1 0 0,1 0 0 0 0,-1-1 0 0 0,0 1 0 0 0,0 0 0 0 0,1 0 0 0 0,-1 0 0 0 0,0-1 0 0 0,1 1 0 0 0,-1 0 0 0 0,0 0 0 0 0,1-1 0 0 0,-1 1 0 0 0,1 0 0 0 0,0-1 0 0 0,-1 1 0 0 0,1 0 1 0 0,0 0-1 0 0,7 1-4910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13823 0 0,'0'0'630'0'0,"0"0"-13"0"0,-1 1-393 0 0,-9 14-14 0 0,0 1 1 0 0,1 0-1 0 0,1 0 1 0 0,0 0-1 0 0,1 1 1 0 0,-7 27-1 0 0,-9 44 271 0 0,5-25-354 0 0,5-18 260 0 0,-33 79 0 0 0,-31 37 740 0 0,46-99-980 0 0,-81 137-162 0 0,68-126-371 0 0,4-9-409 0 0,-71 87-1 0 0,101-139 315 0 0,-1-1 0 0 0,0 0 1 0 0,0 0-1 0 0,-1-1 0 0 0,-24 16 0 0 0,32-27-510 0 0,-3-9-711 0 0,5-4-2736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35 280 13823 0 0,'-4'1'176'0'0,"-1"-1"0"0"0,1 1 0 0 0,-1-1 0 0 0,1 0 0 0 0,-8 0 0 0 0,11-1 156 0 0,1 1-149 0 0,10-7 681 0 0,13-6-558 0 0,0 1 0 0 0,26-10 0 0 0,-4 1-107 0 0,237-104 4269 0 0,-238 107-4133 0 0,2 2 1 0 0,0 2-1 0 0,0 2 0 0 0,65-7 0 0 0,-98 18-473 0 0,1 1 0 0 0,-1 0-1 0 0,0 1 1 0 0,1 0 0 0 0,22 7 0 0 0,-34-8-172 0 0,1 1 1 0 0,-1 0 0 0 0,1 1-1 0 0,-1-1 1 0 0,0 0-1 0 0,1 1 1 0 0,-1-1 0 0 0,0 1-1 0 0,0-1 1 0 0,0 1 0 0 0,3 4-1 0 0,-1-2-832 0 0,-3-3-843 0 0,-1-1-51 0 0,0 0-11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451 160 11975 0 0,'0'0'267'0'0,"0"0"42"0"0,0 0 17 0 0,0 0-28 0 0,-8-3-186 0 0,4 0-95 0 0,1 1-1 0 0,0-1 0 0 0,1 0 1 0 0,-1 0-1 0 0,0 0 0 0 0,1-1 1 0 0,0 1-1 0 0,0 0 0 0 0,0-1 1 0 0,0 0-1 0 0,0 1 0 0 0,-1-5 1 0 0,-7-13 1202 0 0,6 14-1046 0 0,1 0 0 0 0,0 0 0 0 0,-3-12 0 0 0,5 13 127 0 0,-1 0 0 0 0,0 0 0 0 0,-1 0-1 0 0,1 1 1 0 0,-7-11 0 0 0,9 16-293 0 0,-1-1-1 0 0,1 1 1 0 0,-1-1-1 0 0,1 1 1 0 0,-1 0 0 0 0,0-1-1 0 0,1 1 1 0 0,-1 0-1 0 0,0-1 1 0 0,1 1 0 0 0,-1 0-1 0 0,0 0 1 0 0,1 0-1 0 0,-1-1 1 0 0,0 1 0 0 0,1 0-1 0 0,-1 0 1 0 0,0 0 0 0 0,0 0-1 0 0,1 0 1 0 0,-1 0-1 0 0,0 1 1 0 0,0-1 0 0 0,-16 5-1 0 0,-9 10-6 0 0,0 0 0 0 0,1 2 0 0 0,1 0 0 0 0,1 2 0 0 0,0 1 0 0 0,1 0 0 0 0,-27 35 0 0 0,-15 29 0 0 0,55-70 0 0 0,1 0 0 0 0,0 0 0 0 0,1 0 0 0 0,-7 24 0 0 0,13-36 0 0 0,0-1 0 0 0,1 1 0 0 0,0 0 0 0 0,-1 0 0 0 0,1 0 0 0 0,0-1 0 0 0,0 1 0 0 0,0 0 0 0 0,0 0 0 0 0,0 0 0 0 0,0 0 0 0 0,0-1 0 0 0,1 1 0 0 0,-1 0 0 0 0,1 0 0 0 0,-1-1 0 0 0,1 1 0 0 0,0 0 0 0 0,0-1 0 0 0,-1 1 0 0 0,3 2 0 0 0,-1-2 0 0 0,-1-1 0 0 0,1 0 0 0 0,0 0 0 0 0,0 1 0 0 0,-1-1 0 0 0,1 0 0 0 0,0 0 0 0 0,0-1 0 0 0,0 1 0 0 0,0 0 0 0 0,0-1 0 0 0,0 1 0 0 0,0-1 0 0 0,0 1 0 0 0,0-1 0 0 0,0 0 0 0 0,0 0 0 0 0,1 0 0 0 0,1-1 0 0 0,11 0 128 0 0,0-2 0 0 0,1 0 0 0 0,-1-1 0 0 0,-1 0 0 0 0,1-1 0 0 0,-1-1 0 0 0,14-7 0 0 0,92-58 896 0 0,-81 45-1024 0 0,51-45 0 0 0,-41 33 0 0 0,-31 24 0 0 0,-18 15 0 0 0,0-1 0 0 0,0 0 0 0 0,0 0 0 0 0,0 0 0 0 0,0 0 0 0 0,0 0 0 0 0,0 1 0 0 0,0-1 0 0 0,0 0 0 0 0,0 0 0 0 0,0 0 0 0 0,0 0 0 0 0,0 0 0 0 0,0 1 0 0 0,0-1 0 0 0,0 0 0 0 0,0 0 0 0 0,0 0 0 0 0,1 0 0 0 0,-1 0 0 0 0,0 1 0 0 0,0-1 0 0 0,0 0 0 0 0,0 0 0 0 0,0 0 0 0 0,0 0 0 0 0,0 0 0 0 0,0 0 0 0 0,1 0 0 0 0,-1 1 0 0 0,0-1 0 0 0,0 0 0 0 0,0 0 0 0 0,0 0 0 0 0,0 0 0 0 0,0 0 0 0 0,1 0 0 0 0,-1 0 0 0 0,0 0 0 0 0,0 0 0 0 0,0 0 0 0 0,0 0 0 0 0,1 0 0 0 0,-1 0 0 0 0,0 0 0 0 0,0 0 0 0 0,0 0 0 0 0,0 0 0 0 0,0 0 0 0 0,1 0 0 0 0,-1 0 0 0 0,0 0 0 0 0,0 0 0 0 0,0 0 0 0 0,0 0 0 0 0,0 0 0 0 0,1-1 0 0 0,-6 16 0 0 0,4-14 0 0 0,-24 58 0 0 0,12-31 0 0 0,1 0 0 0 0,-9 38 0 0 0,20-62 0 0 0,0 0 0 0 0,0 1 0 0 0,1-1 0 0 0,0 1 0 0 0,0-1 0 0 0,0 1 0 0 0,1 7 0 0 0,-1-12 0 0 0,0 1 0 0 0,0 0 0 0 0,0 0 0 0 0,0 0 0 0 0,0-1 0 0 0,0 1 0 0 0,1 0 0 0 0,-1 0 0 0 0,0-1 0 0 0,0 1 0 0 0,1 0 0 0 0,-1 0 0 0 0,0-1 0 0 0,1 1 0 0 0,-1 0 0 0 0,1-1 0 0 0,-1 1 0 0 0,1 0 0 0 0,-1-1 0 0 0,1 1 0 0 0,-1-1 0 0 0,1 1 0 0 0,0-1 0 0 0,-1 1 0 0 0,1-1 0 0 0,0 1 0 0 0,-1-1 0 0 0,1 0 0 0 0,0 1 0 0 0,0-1 0 0 0,-1 0 0 0 0,1 0 0 0 0,0 1 0 0 0,0-1 0 0 0,0 0 0 0 0,0 0 0 0 0,2 0 0 0 0,1 1 8 0 0,1-1-1 0 0,-1 1 0 0 0,1-1 1 0 0,-1 0-1 0 0,1-1 0 0 0,-1 1 1 0 0,1-1-1 0 0,-1 0 0 0 0,1 0 1 0 0,-1 0-1 0 0,7-4 1 0 0,5-2-451 0 0,24-16 0 0 0,-32 18-12 0 0,3-2-856 0 0,18-16 0 0 0,-23 18 983 0 0,15-12-1206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0,'0'0'384'0'0,"0"0"88"0"0,0 0 8 0 0,0 0 8 0 0,0 0-392 0 0,0 0-96 0 0,0 0 0 0 0,0 0 0 0 0,0 0 0 0 0,13 6 0 0 0,-5 1 0 0 0,-8-7-5168 0 0,0 0-1056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 19351 0 0,'0'0'424'0'0,"-8"-2"88"0"0,-1 1 24 0 0,-1 1 8 0 0,1 0-440 0 0,2 0-104 0 0,7 0 0 0 0,0 0 0 0 0,0 0-1208 0 0,0 0-264 0 0,10-10-48 0 0,2-1-16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16127 0 0,'0'0'8152'0'0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447 270 8287 0 0,'0'0'191'0'0,"0"0"26"0"0,3 1 9 0 0,17-1-2 0 0,-11-1-203 0 0,-1 1-1 0 0,1 0 1 0 0,10 2-1 0 0,-17-2 368 0 0,-2 0 110 0 0,0 0 12 0 0,-1 1-67 0 0,-4 3-294 0 0,0 2-133 0 0,1-1 56 0 0,4-4 299 0 0,0-1 117 0 0,11-11 613 0 0,-7 7-1099 0 0,0 1-1 0 0,-1-1 1 0 0,1 0-1 0 0,-1 0 1 0 0,0-1-1 0 0,0 1 0 0 0,-1-1 1 0 0,1 0-1 0 0,-1 1 1 0 0,2-7-1 0 0,13-19-1 0 0,-14 25 0 0 0,0 0 0 0 0,0 0 0 0 0,0 0 0 0 0,3-9 0 0 0,-5 10 0 0 0,0 0 0 0 0,0-1 0 0 0,0 1 0 0 0,0 0 0 0 0,0-8 0 0 0,-8-29 0 0 0,5 31 0 0 0,1 6 0 0 0,-8-33 0 0 0,4 20 72 0 0,4 16 11 0 0,1 0-1 0 0,-1 0 0 0 0,1 0 1 0 0,-1 0-1 0 0,0 0 0 0 0,0 0 1 0 0,0 0-1 0 0,1 0 0 0 0,-1 0 1 0 0,0 0-1 0 0,0 1 0 0 0,0-1 1 0 0,0 0-1 0 0,0 0 0 0 0,-1 1 1 0 0,1-1-1 0 0,0 1 0 0 0,0-1 1 0 0,0 1-1 0 0,0 0 0 0 0,-1-1 1 0 0,1 1-1 0 0,-2 0 0 0 0,2 0-82 0 0,1-1 0 0 0,-1 1 0 0 0,0 0 0 0 0,0 0 0 0 0,1-1 0 0 0,-1 1 0 0 0,0 0 0 0 0,0 0 0 0 0,0 0 0 0 0,1 0 0 0 0,-1 0 0 0 0,0 0 0 0 0,0 0 0 0 0,1 1 0 0 0,-1-1 0 0 0,0 0 0 0 0,0 0 0 0 0,1 1 0 0 0,-1-1 0 0 0,-1 1 0 0 0,-1 0 0 0 0,-17 4 0 0 0,-1 1 0 0 0,-25 12 0 0 0,22-9 0 0 0,15-6 0 0 0,1-1 0 0 0,-1 0 0 0 0,1-1 0 0 0,-16 1 0 0 0,15-2 0 0 0,-1 1 0 0 0,0 1 0 0 0,-16 3 0 0 0,-34 17 0 0 0,56-20 0 0 0,1-1 0 0 0,-1 1 0 0 0,1-1 0 0 0,-1 1 0 0 0,1 0 0 0 0,0 0 0 0 0,0 0 0 0 0,0 0 0 0 0,-4 5 0 0 0,1 0 0 0 0,1 0 0 0 0,-9 14 0 0 0,10-13 0 0 0,-53 71 0 0 0,44-60 174 0 0,-18 17-1 0 0,21-24 41 0 0,0 0 0 0 0,0 0 0 0 0,1 1 0 0 0,-9 18 0 0 0,16-26-179 0 0,0-1 0 0 0,0 1 0 0 0,1 0 0 0 0,-1 0 0 0 0,1 0 0 0 0,1 0 0 0 0,-1 0 0 0 0,0 0 0 0 0,1 0 0 0 0,0 0 1 0 0,1 0-1 0 0,-1 0 0 0 0,1 0 0 0 0,0 0 0 0 0,0 0 0 0 0,0-1 0 0 0,4 9 0 0 0,-4-10 25 0 0,0 1 1 0 0,1-1-1 0 0,-1 0 0 0 0,1 0 0 0 0,0 0 1 0 0,0 0-1 0 0,0-1 0 0 0,1 1 0 0 0,-1 0 1 0 0,1-1-1 0 0,-1 0 0 0 0,1 1 0 0 0,0-1 1 0 0,0 0-1 0 0,0 0 0 0 0,4 1 0 0 0,-2-1 33 0 0,0 0 0 0 0,0-1 0 0 0,0 0 1 0 0,0 0-1 0 0,0 0 0 0 0,0-1 0 0 0,0 0 0 0 0,0 1 0 0 0,0-2 0 0 0,9 0 0 0 0,18-6-93 0 0,-1-1 0 0 0,56-21 0 0 0,-77 25 0 0 0,0-1 0 0 0,0 0 0 0 0,17-12 0 0 0,19-11 0 0 0,-39 24 0 0 0,-1 1-64 0 0,-4 3-273 0 0,15-10-1020 0 0,29-41 3214 0 0,-28 30-2460 0 0,41-36 1 0 0,-58 56 1102 0 0,-1 1-59 0 0,0 0-356 0 0,0 0-406 0 0,0 0-154 0 0,0 0-33 0 0,0 0 134 0 0,0 0 575 0 0,0 0 250 0 0,-6 10 490 0 0,-40 42-776 0 0,10 0-165 0 0,-43 85 0 0 0,57-87 0 0 0,2 1 0 0 0,-18 75 0 0 0,27-89 0 0 0,8-22 0 0 0,-2 0 0 0 0,1-1 0 0 0,-2 0 0 0 0,0 0 0 0 0,-1 0 0 0 0,0-1 0 0 0,-10 13 0 0 0,-7 2 0 0 0,26-31-302 0 0,1 1 1 0 0,0-1-1 0 0,-1 1 0 0 0,1-1 1 0 0,0 1-1 0 0,6-3 0 0 0,3 0-3996 0 0,3-1-1316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406 169 8287 0 0,'0'0'382'0'0,"0"0"-8"0"0,0 0-170 0 0,0 0 176 0 0,0 0 107 0 0,0 0 22 0 0,0 0 3 0 0,0 0 0 0 0,0 0 0 0 0,0 0 0 0 0,0 0 0 0 0,0 0 0 0 0,0 0 0 0 0,0 0 0 0 0,0 0 0 0 0,0 0 0 0 0,0 0 0 0 0,0 0 0 0 0,-1-1-69 0 0,-3-1-222 0 0,4 1-105 0 0,0-1-1 0 0,0 0 0 0 0,0 1 1 0 0,0-1-1 0 0,0 1 0 0 0,1-1 1 0 0,-1 1-1 0 0,0-1 0 0 0,1 1 1 0 0,-1-1-1 0 0,2-2 0 0 0,2-1-52 0 0,1 0 0 0 0,-1 0-1 0 0,1 0 1 0 0,0 1 0 0 0,0 0 0 0 0,0 0-1 0 0,1 0 1 0 0,7-4 0 0 0,-8 4-20 0 0,32-19-43 0 0,1 2 0 0 0,50-22 0 0 0,-83 41 0 0 0,0 1 0 0 0,0-1 0 0 0,0 1 0 0 0,1 0 0 0 0,-1 0 0 0 0,9 0 0 0 0,-6 3 0 0 0,-6-1 0 0 0,-1 0 0 0 0,0 0 0 0 0,0 0 0 0 0,0 0 0 0 0,0 1 0 0 0,0-1 0 0 0,0 0 0 0 0,0 1 0 0 0,-1-1 0 0 0,1 0 0 0 0,0 1 0 0 0,-1-1 0 0 0,1 1 0 0 0,-1-1 0 0 0,1 1 0 0 0,-1-1 0 0 0,0 1 0 0 0,1 1 0 0 0,-1 1 0 0 0,-1-1 0 0 0,1 0 0 0 0,0 1 0 0 0,-1-1 0 0 0,0 0 0 0 0,1 0 0 0 0,-1 1 0 0 0,-2 3 0 0 0,-1 1 0 0 0,0-1 0 0 0,0 1 0 0 0,-1-1 0 0 0,0 0 0 0 0,0 0 0 0 0,-7 6 0 0 0,-33 28 0 0 0,-1-3 0 0 0,-2-1 0 0 0,-79 45 0 0 0,90-59-305 0 0,-54 48 0 0 0,-26 35-733 0 0,34-29 694 0 0,71-66 344 0 0,-24 14 0 0 0,31-24 0 0 0,6-7 0 0 0,5-5 0 0 0,0 3 65 0 0,1 1-1 0 0,0-1 0 0 0,0 1 1 0 0,1 0-1 0 0,0 1 1 0 0,0 0-1 0 0,0 0 0 0 0,1 1 1 0 0,-1 0-1 0 0,1 0 0 0 0,1 1 1 0 0,-1 0-1 0 0,1 1 1 0 0,17-4-1 0 0,8 0 277 0 0,0 3 0 0 0,65-1 1 0 0,-93 4-340 0 0,45 1-2 0 0,-1 1 0 0 0,73 13 0 0 0,-121-14-604 0 0,11 3 1620 0 0,-8 0-8316 0 0,-6-3 6276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113 183 11975 0 0,'-4'-1'79'0'0,"0"-1"-1"0"0,0 2 1 0 0,0-1-1 0 0,-1 0 1 0 0,1 1 0 0 0,0 0-1 0 0,0 0 1 0 0,-1 0-1 0 0,1 0 1 0 0,0 1-1 0 0,-8 2 1 0 0,-3 1 1846 0 0,-25 11-1 0 0,235-80 827 0 0,-154 53-2403 0 0,436-105 1257 0 0,-448 113-1605 0 0,2 2 0 0 0,-30 2 0 0 0,-1 0 0 0 0,0 0 0 0 0,1 0 0 0 0,-1 0 0 0 0,0 0 1 0 0,1 0-1 0 0,-1 0 0 0 0,1 0 0 0 0,-1 0 0 0 0,0 0 0 0 0,1 0 0 0 0,-1 0 0 0 0,0 0 0 0 0,1 0 0 0 0,-1 1 0 0 0,0-1 0 0 0,1 0 0 0 0,-1 0 0 0 0,0 0 0 0 0,0 0 1 0 0,1 1-1 0 0,-1-1 0 0 0,0 0 0 0 0,1 0 0 0 0,-1 1 0 0 0,0-1 0 0 0,0 0 0 0 0,0 1 0 0 0,1-1 0 0 0,-1 0 0 0 0,0 0 0 0 0,0 1 0 0 0,0-1 0 0 0,0 0 0 0 0,0 1 0 0 0,0-1 1 0 0,1 0-1 0 0,-1 1 0 0 0,0-1 0 0 0,0 1 0 0 0,0-1 0 0 0,-3 12-50 0 0,3-11 33 0 0,0 1-58 0 0,-1-1 1 0 0,0 1-1 0 0,0 0 0 0 0,0 0 0 0 0,0-1 1 0 0,0 1-1 0 0,-1-1 0 0 0,1 1 0 0 0,0-1 1 0 0,-1 1-1 0 0,1-1 0 0 0,-3 2 0 0 0,-23 13-709 0 0,12-8 628 0 0,-28 17 141 0 0,-21 15 11 0 0,56-33 4 0 0,0-1 1 0 0,0 1-1 0 0,1 0 1 0 0,0 0 0 0 0,-9 14-1 0 0,-45 81 0 0 0,25-37 0 0 0,-22 47 0 0 0,-6 11 0 0 0,20-58 0 0 0,39-58 0 0 0,1-2-72 0 0,3-4-298 0 0,7-21-447 0 0,-3 8 636 0 0,7-24-331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 8287 0 0,'0'0'191'0'0,"0"0"26"0"0,8-1 201 0 0,-6 1-356 0 0,-1-1 0 0 0,0 1 0 0 0,0 0 0 0 0,0 0 1 0 0,0 0-1 0 0,0 0 0 0 0,0 0 0 0 0,0 0 0 0 0,0 1 1 0 0,0-1-1 0 0,1 0 0 0 0,-1 0 0 0 0,0 1 0 0 0,0-1 1 0 0,0 1-1 0 0,0-1 0 0 0,0 1 0 0 0,0-1 0 0 0,-1 1 1 0 0,1 0-1 0 0,0-1 0 0 0,0 1 0 0 0,0 0 0 0 0,0 0 0 0 0,-1 0 1 0 0,1-1-1 0 0,0 1 0 0 0,-1 0 0 0 0,1 0 0 0 0,-1 0 1 0 0,1 0-1 0 0,-1 0 0 0 0,0 0 0 0 0,1 0 0 0 0,-1 0 1 0 0,0 1-1 0 0,1-1 0 0 0,-1 0 0 0 0,0 0 0 0 0,0 0 1 0 0,0 2-1 0 0,0 1 120 0 0,-1 1 0 0 0,1 0 1 0 0,-1-1-1 0 0,0 1 0 0 0,0-1 1 0 0,0 1-1 0 0,-2 4 0 0 0,-11 22 533 0 0,-1-1 0 0 0,-19 30-1 0 0,16-37-219 0 0,0 0 0 0 0,-37 35 1 0 0,5-6 66 0 0,23-21-562 0 0,-78 91 0 0 0,102-117-64 0 0,-1 0 1 0 0,1 0-1 0 0,-1 0 0 0 0,1 0 0 0 0,1 1 0 0 0,-1-1 1 0 0,1 1-1 0 0,0 0 0 0 0,0 0 0 0 0,1 0 0 0 0,0 0 1 0 0,-1 6-1 0 0,2-12-7 0 0,0 1 0 0 0,1-1 1 0 0,-1 1-1 0 0,0-1 0 0 0,0 0 0 0 0,1 1 0 0 0,-1-1 1 0 0,0 0-1 0 0,0 1 0 0 0,1-1 0 0 0,-1 0 0 0 0,0 1 1 0 0,1-1-1 0 0,-1 0 0 0 0,0 0 0 0 0,1 1 0 0 0,-1-1 1 0 0,0 0-1 0 0,1 0 0 0 0,-1 0 0 0 0,1 1 0 0 0,-1-1 1 0 0,0 0-1 0 0,1 0 0 0 0,0 0-123 0 0,11 3-829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11 8287 0 0,'0'0'191'0'0,"0"0"26"0"0,1 0 9 0 0,35-11 80 0 0,-35 11 82 0 0,7 1 345 0 0,-7 1 5686 0 0,-3 1-6380 0 0,0-1 1 0 0,-1 1-1 0 0,1-1 0 0 0,0 1 0 0 0,-1-1 1 0 0,0 0-1 0 0,1 0 0 0 0,-1 0 0 0 0,-6 2 1 0 0,-32 14 165 0 0,32-14-195 0 0,-16 6-10 0 0,2 2 0 0 0,-1 1 0 0 0,1 1 0 0 0,-22 18 0 0 0,-73 47 0 0 0,60-35-149 0 0,-60 49-578 0 0,104-81 454 0 0,3-2-8 0 0,0 1 0 0 0,-13 14 0 0 0,7-4 281 0 0,15-19 0 0 0,0 0 0 0 0,1 0 0 0 0,-1 0 0 0 0,1 0 0 0 0,0 0 0 0 0,-1 1 0 0 0,1-1 0 0 0,0 0 0 0 0,-1 5 0 0 0,0-2 190 0 0,0 0 0 0 0,0 0 0 0 0,1 1 1 0 0,0-1-1 0 0,0 0 0 0 0,0 0 0 0 0,1 1 0 0 0,0-1 0 0 0,0 8 0 0 0,1-11-100 0 0,0 0-1 0 0,-1 1 1 0 0,2-1 0 0 0,-1 0-1 0 0,0 0 1 0 0,0 0 0 0 0,1 0 0 0 0,-1 0-1 0 0,1 0 1 0 0,-1 0 0 0 0,1-1 0 0 0,0 1-1 0 0,0-1 1 0 0,0 1 0 0 0,0-1-1 0 0,0 1 1 0 0,0-1 0 0 0,4 2 0 0 0,2 0-108 0 0,-1 1 1 0 0,0-1 0 0 0,1 0 0 0 0,-1 0 0 0 0,1-1-1 0 0,0 0 1 0 0,0-1 0 0 0,0 0 0 0 0,14 1 0 0 0,22-2 608 0 0,-27 1-584 0 0,26-2 1 0 0,239-22-8 0 0,-218 19 0 0 0,38-8-229 0 0,-88 9-62 0 0,0 0 0 0 0,0-1 0 0 0,-1 0 0 0 0,1-1-1 0 0,13-8 1 0 0,-4-1 275 0 0,-1-2-1 0 0,0 0 0 0 0,20-22 0 0 0,-37 33-4 0 0,7-6-374 0 0,-1 0 0 0 0,-1-1 0 0 0,0-1-1 0 0,15-24 1 0 0,-23 34 395 0 0,0 0 0 0 0,-1 0 0 0 0,1-1 0 0 0,-1 1 0 0 0,0 0 0 0 0,0-1 0 0 0,0 1 0 0 0,-1-1 0 0 0,1 0 0 0 0,-1 1 0 0 0,0-1 0 0 0,0 1 0 0 0,0-1 0 0 0,-1-5 0 0 0,1 6 0 0 0,-1 1 0 0 0,0 0 0 0 0,0-1 0 0 0,0 1 0 0 0,0 0 0 0 0,0 0 0 0 0,0 0 0 0 0,-1 0 0 0 0,1 0 0 0 0,-1 0 0 0 0,1 0 0 0 0,-1 0 0 0 0,0 0 0 0 0,0 1 0 0 0,0-1 0 0 0,0 1 0 0 0,0-1 0 0 0,0 1 0 0 0,0 0 0 0 0,0 0 0 0 0,-4-1 0 0 0,-5-2-32 0 0,-1 1 0 0 0,0 0 0 0 0,0 0 0 0 0,-19 0 0 0 0,-51 1-73 0 0,64 2 149 0 0,8 0-20 0 0,0 0-1 0 0,-1 0 1 0 0,1 1-1 0 0,0 1 1 0 0,1 0 0 0 0,-17 5-1 0 0,24-7-23 0 0,1 1 0 0 0,0-1 0 0 0,0 1 0 0 0,0-1 0 0 0,0 1 0 0 0,0 0 0 0 0,0-1 0 0 0,0 1 0 0 0,0 0 0 0 0,1-1 0 0 0,-1 1 0 0 0,0 0 0 0 0,0 0 0 0 0,1 0 0 0 0,-1 0 0 0 0,1 0 0 0 0,-1 0 0 0 0,1 0 0 0 0,-1 0 0 0 0,0 2 0 0 0,-1 2 71 0 0,0 1 0 0 0,0 0 0 0 0,0-1 1 0 0,1 1-1 0 0,0 0 0 0 0,0 0 0 0 0,1 0 0 0 0,-1 0 0 0 0,1 0 0 0 0,2 10 0 0 0,1 7 493 0 0,9 33-1 0 0,-5-29-424 0 0,15 51-114 0 0,-9-35-183 0 0,-12-41-538 0 0,-1-2-257 0 0,3 0-58 0 0,12 0-12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587 174 2759 0 0,'-13'2'4'0'0,"9"-2"23"0"0,0 1 0 0 0,0 0 0 0 0,0 0 0 0 0,0 0-1 0 0,0 0 1 0 0,0 0 0 0 0,1 1 0 0 0,-1 0 0 0 0,-4 2-1 0 0,2 0 92 0 0,-1-1-1 0 0,0 0 0 0 0,1 0 1 0 0,-1-1-1 0 0,0 0 0 0 0,0 0 1 0 0,-12 1-1 0 0,5-1 881 0 0,1 0 0 0 0,-1-1 0 0 0,0-1 0 0 0,-22-3-1 0 0,34 3 27 0 0,2 0 0 0 0,0 0 0 0 0,0 0-69 0 0,0 0-290 0 0,15-17 839 0 0,-7 10-1383 0 0,0 1 0 0 0,0 0 0 0 0,1 1 0 0 0,-1 0 0 0 0,12-5 0 0 0,49-16 948 0 0,-13 6-644 0 0,-4-3-425 0 0,-15 6 0 0 0,0 2 0 0 0,0 1 0 0 0,69-14 0 0 0,-30 15 0 0 0,-75 13 6 0 0,0 0-1 0 0,0-1 0 0 0,0 1 1 0 0,0 0-1 0 0,0 0 0 0 0,0 0 1 0 0,0 0-1 0 0,0 0 1 0 0,0 0-1 0 0,0 0 0 0 0,0 0 1 0 0,0 0-1 0 0,1 1 0 0 0,1 4 234 0 0,-3-4-110 0 0,0 1-54 0 0,1 1 1 0 0,0 0-1 0 0,-1-1 0 0 0,1 1 1 0 0,-1 0-1 0 0,0-1 0 0 0,0 1 1 0 0,0 0-1 0 0,0-1 1 0 0,0 1-1 0 0,-1 0 0 0 0,1-1 1 0 0,-1 1-1 0 0,0 0 0 0 0,0-1 1 0 0,0 1-1 0 0,0-1 0 0 0,0 1 1 0 0,-3 2-1 0 0,-3 7-44 0 0,-1 0 0 0 0,-14 16-1 0 0,14-19-24 0 0,-18 22-6 0 0,-1-1 0 0 0,-2-1 0 0 0,-1-2 0 0 0,-1-1 0 0 0,-1-1 0 0 0,-43 24 0 0 0,6-11-664 0 0,-1-4 0 0 0,-75 25 0 0 0,95-41 664 0 0,-185 77 0 0 0,172-64 0 0 0,134-52 1384 0 0,-36 13-999 0 0,1 2 0 0 0,0 2-1 0 0,48 0 1 0 0,-51 5-162 0 0,0 2 1 0 0,-1 1-1 0 0,1 1 1 0 0,54 18-1 0 0,-61-16-223 0 0,1-2 0 0 0,45 5 0 0 0,-66-10-277 0 0,1 1-1 0 0,-1-1 0 0 0,0-1 1 0 0,9-1-1 0 0,-13 2 185 0 0,-1-1 0 0 0,1 1 0 0 0,-1-1 1 0 0,1 1-1 0 0,-1-1 0 0 0,1 0 0 0 0,-1 1 0 0 0,0-1 0 0 0,1 0 0 0 0,-1 0 0 0 0,0 0 0 0 0,0 0 0 0 0,0 0 0 0 0,1 0 1 0 0,-1-1-1 0 0,-1 1 0 0 0,1 0 0 0 0,0-1 0 0 0,0 1 0 0 0,0 0 0 0 0,0-3 0 0 0,4-5-418 0 0,-4 7 115 0 0,0 0 0 0 0,0 0 0 0 0,0 0 1 0 0,0 0-1 0 0,0 0 0 0 0,-1 0 0 0 0,1-1 0 0 0,-1 1 1 0 0,1 0-1 0 0,-1-3 0 0 0,0-11-1139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13823 0 0,'0'0'315'0'0,"0"0"45"0"0,0 0 21 0 0,0 0-49 0 0,0 0-81 0 0,0 0 481 0 0,0 0 237 0 0,0 0 45 0 0,0 2-129 0 0,0 5-859 0 0,-1 0 1 0 0,0 0-1 0 0,0 0 1 0 0,0 0-1 0 0,-1-1 0 0 0,0 1 1 0 0,-1 0-1 0 0,1-1 1 0 0,-1 1-1 0 0,-1-1 0 0 0,1 0 1 0 0,-1 0-1 0 0,-8 9 1 0 0,-4 4-48 0 0,-2-1 0 0 0,-30 25 1 0 0,14-14 49 0 0,-43 32-29 0 0,24-20 0 0 0,7-8 0 0 0,33-26-10 0 0,0 2 0 0 0,1 0-1 0 0,1 0 1 0 0,-1 1 0 0 0,-18 23 0 0 0,29-32-315 0 0,1-1-142 0 0,0 0-40 0 0,0 0 65 0 0,8 4 276 0 0,0-2 308 0 0,-1-1 1 0 0,1 0-1 0 0,0-1 0 0 0,-1 1 0 0 0,1-1 0 0 0,0-1 1 0 0,0 0-1 0 0,-1 0 0 0 0,1 0 0 0 0,7-3 0 0 0,22-3 270 0 0,129-27-394 0 0,0 1-20 0 0,-155 30 2 0 0,-8 2 0 0 0,1 0 0 0 0,-1 0 0 0 0,0 0 0 0 0,0 1 0 0 0,1-1 0 0 0,-1 1 0 0 0,6 0 0 0 0,-9 0-10 0 0,0 0 1 0 0,1 0-1 0 0,-1 0 0 0 0,0 0 0 0 0,0 0 0 0 0,0 0 0 0 0,0 0 0 0 0,0 0 1 0 0,1 0-1 0 0,-1 0 0 0 0,0 0 0 0 0,0 0 0 0 0,0 0 0 0 0,0 0 1 0 0,0 0-1 0 0,1 0 0 0 0,-1 0 0 0 0,0 1 0 0 0,0-1 0 0 0,0 0 1 0 0,0 0-1 0 0,0 0 0 0 0,0 0 0 0 0,1 0 0 0 0,-1 0 0 0 0,0 0 1 0 0,0 0-1 0 0,0 0 0 0 0,0 1 0 0 0,0-1 0 0 0,0 0 0 0 0,0 0 0 0 0,0 0 1 0 0,0 0-1 0 0,1 0 0 0 0,-1 1 0 0 0,-3 4-141 0 0,-8 4-1475 0 0,11-8 1258 0 0,-8 5-5771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11975 0 0,'0'0'267'0'0,"0"0"42"0"0,0 0 17 0 0,0 0-28 0 0,0 2-196 0 0,3 16 510 0 0,-1 1 1 0 0,-1 0-1 0 0,-1 21 0 0 0,-1-31-439 0 0,0-1 0 0 0,-1 1-1 0 0,0-1 1 0 0,0 1-1 0 0,-1-1 1 0 0,0 0-1 0 0,-1 0 1 0 0,-4 7-1 0 0,-26 44 965 0 0,-82 103 0 0 0,-60 37-1267 0 0,102-115 130 0 0,16-17 0 0 0,43-50 0 0 0,0 0 0 0 0,1 2 0 0 0,1-1 0 0 0,1 1 0 0 0,1 1 0 0 0,-14 31 0 0 0,25-51 0 0 0,0 1 0 0 0,0-1 0 0 0,0 0 0 0 0,-1 0 0 0 0,1 1 0 0 0,0-1 0 0 0,0 0 0 0 0,0 0 0 0 0,0 1 0 0 0,0-1 0 0 0,0 0 0 0 0,0 1 0 0 0,-1-1 0 0 0,1 0 0 0 0,0 1 0 0 0,0-1 0 0 0,0 0 0 0 0,0 0 0 0 0,0 1 0 0 0,0-1 0 0 0,1 0 0 0 0,-1 1 0 0 0,0-1 0 0 0,0 0 0 0 0,0 1 0 0 0,0-1 0 0 0,0 0 0 0 0,0 0 0 0 0,0 1 0 0 0,1-1 0 0 0,-1 0 0 0 0,0 0 0 0 0,0 1 0 0 0,0-1 0 0 0,1 0 0 0 0,-1 0 0 0 0,0 1 0 0 0,0-1 0 0 0,1 0 0 0 0,-1 0 0 0 0,0 0 0 0 0,0 0 0 0 0,1 0 0 0 0,-1 1 0 0 0,0-1 0 0 0,0 0 0 0 0,1 0 0 0 0,10-1 0 0 0,-11 1 0 0 0,3-1-185 0 0,0 0 1 0 0,1-1-1 0 0,-1 1 0 0 0,0-1 0 0 0,0 0 1 0 0,5-3-1 0 0,9-8-6282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 8287 0 0,'0'0'191'0'0,"0"0"26"0"0,0 0 9 0 0,7-2 223 0 0,-6 2 5343 0 0,-5 2-5772 0 0,0 0-1 0 0,1 0 1 0 0,-1 0-1 0 0,0 1 1 0 0,1 0-1 0 0,0 0 1 0 0,0 0-1 0 0,-5 5 1 0 0,-21 32 1 0 0,25-34 19 0 0,-17 28 403 0 0,-29 64 0 0 0,37-68-170 0 0,-1-1-1 0 0,-2-1 1 0 0,-34 47-1 0 0,28-49-272 0 0,11-14 0 0 0,0 0 0 0 0,1 1 0 0 0,1 1 0 0 0,-12 21 0 0 0,19-31-102 0 0,0 0-1 0 0,1 1 0 0 0,-1-1 1 0 0,1 1-1 0 0,0 0 1 0 0,0-1-1 0 0,1 1 0 0 0,-1 0 1 0 0,1 0-1 0 0,0-1 1 0 0,0 1-1 0 0,1 0 0 0 0,-1 0 1 0 0,1-1-1 0 0,0 1 1 0 0,0-1-1 0 0,1 1 0 0 0,0-1 1 0 0,-1 1-1 0 0,4 4 1 0 0,5 5-1432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60 8287 0 0,'0'0'191'0'0,"0"0"26"0"0,0 0 9 0 0,0 0 42 0 0,0 0 158 0 0,-1-7 3018 0 0,0 4-2989 0 0,1 1 0 0 0,-1-1 0 0 0,1 1 0 0 0,-1 0 0 0 0,1-1-1 0 0,0-4 1 0 0,0 6 61 0 0,-6-13 1020 0 0,5 13-1487 0 0,0-1-1 0 0,0 1 1 0 0,0 0-1 0 0,-1 0 0 0 0,1 0 1 0 0,0 0-1 0 0,0 0 1 0 0,-1 0-1 0 0,1 0 1 0 0,-1 1-1 0 0,1-1 1 0 0,-1 0-1 0 0,1 1 1 0 0,-1-1-1 0 0,1 1 1 0 0,-1-1-1 0 0,1 1 0 0 0,-1 0 1 0 0,1 0-1 0 0,-1 0 1 0 0,0 0-1 0 0,1 0 1 0 0,-1 0-1 0 0,-2 0 1 0 0,-4 2-91 0 0,-1-1 0 0 0,1 1 1 0 0,-11 5-1 0 0,8-4 125 0 0,-40 11-83 0 0,20-6 0 0 0,-54 22 0 0 0,82-28-6 0 0,-402 166-1964 0 0,376-160 1950 0 0,17-6 43 0 0,0 1 0 0 0,-14 7-1 0 0,25-10 34 0 0,1 0-1 0 0,-1 0 1 0 0,1 1-1 0 0,0-1 1 0 0,-1 0-1 0 0,1 1 1 0 0,-1-1-1 0 0,1 1 1 0 0,-1-1-1 0 0,1 0 0 0 0,0 1 1 0 0,0-1-1 0 0,-1 1 1 0 0,1-1-1 0 0,0 1 1 0 0,-1-1-1 0 0,1 1 1 0 0,0-1-1 0 0,0 1 1 0 0,0-1-1 0 0,0 1 1 0 0,0-1-1 0 0,0 1 1 0 0,-1 0-1 0 0,1-1 1 0 0,0 1-1 0 0,1-1 1 0 0,-1 1-1 0 0,0-1 1 0 0,0 1-1 0 0,0-1 0 0 0,0 1 1 0 0,0 0-1 0 0,0-1 1 0 0,1 1-1 0 0,-1 0 1 0 0,10 16-181 0 0,11 8 125 0 0,1-1 0 0 0,2-1 0 0 0,37 29 0 0 0,-30-27 0 0 0,48 51 0 0 0,-79-76 0 0 0,14 15 0 0 0,-1 0 0 0 0,0 0 0 0 0,-2 2 0 0 0,0-1 0 0 0,0 1 0 0 0,10 26 0 0 0,-9-15 0 0 0,-8-19 0 0 0,0 0 0 0 0,0 1 0 0 0,-1 0 0 0 0,0 0 0 0 0,-1 0 0 0 0,0 0 0 0 0,1 13 0 0 0,-3-20 0 0 0,0-1 0 0 0,0 0 0 0 0,-1 1 0 0 0,1-1 0 0 0,0 0 0 0 0,-1 1 0 0 0,0-1 0 0 0,1 0 0 0 0,-1 0 0 0 0,0 1 0 0 0,0-1 0 0 0,0 0 0 0 0,-1 0 0 0 0,1 0 0 0 0,0 0 0 0 0,-1 0 0 0 0,1-1 0 0 0,-1 1 0 0 0,0 0 0 0 0,-2 1 0 0 0,0 0 0 0 0,-1 0 0 0 0,-1 0 0 0 0,1-1 0 0 0,0 1 0 0 0,-10 2 0 0 0,8-3 0 0 0,-5 2 237 0 0,-1-1-1 0 0,1 0 0 0 0,-1-1 0 0 0,0 0 1 0 0,1-1-1 0 0,-1-1 0 0 0,-24-1 1 0 0,13-3-198 0 0,1 0 0 0 0,-1-1 1 0 0,-28-10-1 0 0,45 12-39 0 0,0 1 0 0 0,0-2 0 0 0,1 1 0 0 0,-1-1 0 0 0,1 0 0 0 0,0 0 0 0 0,0 0 0 0 0,0-1 0 0 0,0 0 0 0 0,1-1 0 0 0,-9-10 0 0 0,12 13 0 0 0,-1 0 0 0 0,1 0 0 0 0,0-1 0 0 0,0 1 0 0 0,1-1 0 0 0,-1 0 0 0 0,1 0 0 0 0,0 1 0 0 0,0-1 0 0 0,0 0 0 0 0,0 0 0 0 0,1 0 0 0 0,-1 0 0 0 0,1 0 0 0 0,0 0 0 0 0,0 0 0 0 0,1 0 0 0 0,-1 0 0 0 0,1 0 0 0 0,0 0 0 0 0,0 0 0 0 0,0 0 0 0 0,3-5 0 0 0,6-9 0 0 0,20-28 0 0 0,-7 10 0 0 0,-22 32 0 0 0,13-16 0 0 0,-4 4 0 0 0,-9 13 0 0 0,8-10 0 0 0,-2 5 0 0 0,0 0 0 0 0,0 1 0 0 0,1 0 0 0 0,17-12 0 0 0,40-19 0 0 0,-40 25 0 0 0,67-38 0 0 0,69-39 0 0 0,-33-4 0 0 0,-116 85 0 0 0,-4 2 0 0 0,0 0 0 0 0,-1 0 0 0 0,1-1 0 0 0,-2 0 0 0 0,1-1 0 0 0,-1 1 0 0 0,0-1 0 0 0,-1 0 0 0 0,6-13 0 0 0,-11 21-67 0 0,0 1-1 0 0,1-1 0 0 0,-1 1 1 0 0,0 0-1 0 0,0-1 0 0 0,0 1 1 0 0,1-1-1 0 0,-1 1 0 0 0,0 0 1 0 0,0-1-1 0 0,0 1 1 0 0,0-1-1 0 0,0 1 0 0 0,0-1 1 0 0,0 1-1 0 0,0-1 0 0 0,0 1 1 0 0,0-1-1 0 0,0 1 0 0 0,-1 0 1 0 0,1-1-1 0 0,0 1 1 0 0,0-1-1 0 0,0 1 0 0 0,0-1 1 0 0,-1 1-1 0 0,1-1 0 0 0,-1 1 52 0 0,0-1 0 0 0,1 1 0 0 0,-1 0 0 0 0,0-1 0 0 0,1 1 0 0 0,-1 0 0 0 0,0 0 0 0 0,0 0 0 0 0,1-1 0 0 0,-1 1 0 0 0,0 0 0 0 0,0 0 0 0 0,1 0 0 0 0,-2 1 0 0 0,-25 5-284 0 0,18-2-251 0 0,7-3 115 0 0,0 0 1 0 0,-1 0-1 0 0,1 0 1 0 0,-1 0-1 0 0,1-1 1 0 0,-1 1-1 0 0,-2 0 1 0 0,5-1-5024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159 334 9215 0 0,'-8'11'142'0'0,"0"0"0"0"0,-2-1 0 0 0,1 0 0 0 0,-1-1 0 0 0,-18 13-1 0 0,-18 18 1894 0 0,40-34-447 0 0,0 1 0 0 0,-8 11 0 0 0,1 2 712 0 0,12-19-2804 0 0,25-13-1338 0 0,-17 4 2036 0 0,0 0-1 0 0,-1 0 0 0 0,1 0 1 0 0,-2-1-1 0 0,1 0 0 0 0,-1 0 1 0 0,-1-1-1 0 0,5-11 0 0 0,-6 12-92 0 0,0 0 0 0 0,-1 0 0 0 0,0 0-1 0 0,-1 0 1 0 0,1 0 0 0 0,-2 0 0 0 0,1-1 0 0 0,-2 1-1 0 0,1 0 1 0 0,-1 0 0 0 0,0-1 0 0 0,-1 1 0 0 0,0 0-1 0 0,-4-10 1 0 0,-35-100 2066 0 0,39 114-1958 0 0,1 0 0 0 0,0 0 0 0 0,0 0 0 0 0,0 0 0 0 0,0 0-1 0 0,1 0 1 0 0,0-1 0 0 0,1-8 0 0 0,-1 12-174 0 0,1-1 0 0 0,0 0 0 0 0,0 1 0 0 0,0-1 0 0 0,0 0 0 0 0,0 1 0 0 0,0 0 0 0 0,1-1 0 0 0,-1 1 0 0 0,1 0 0 0 0,-1-1 0 0 0,1 1-1 0 0,0 0 1 0 0,0 0 0 0 0,0 0 0 0 0,0 1 0 0 0,5-4 0 0 0,-1 1-80 0 0,1 1-1 0 0,0 0 1 0 0,0 0 0 0 0,1 0-1 0 0,-1 1 1 0 0,1 0-1 0 0,8-2 1 0 0,57-2-432 0 0,-58 5 401 0 0,-3 1 16 0 0,1 4 48 0 0,-9-2 18 0 0,-3-2-1 0 0,0 1 0 0 0,0 0 0 0 0,1-1 0 0 0,-1 1 1 0 0,0 0-1 0 0,0 0 0 0 0,0 0 0 0 0,0 0 1 0 0,0 0-1 0 0,0 0 0 0 0,0 0 0 0 0,1 2 0 0 0,1 1 15 0 0,-1-1 1 0 0,1 1-1 0 0,0 0 0 0 0,-1 0 0 0 0,0 0 0 0 0,0 0 0 0 0,0 1 0 0 0,-1-1 0 0 0,1 0 0 0 0,0 6 0 0 0,0 4-49 0 0,2 27 1 0 0,-2-7-657 0 0,-1-32 465 0 0,-1 0 0 0 0,0-1-1 0 0,1 1 1 0 0,-1-1 0 0 0,1 1-1 0 0,-1-1 1 0 0,1 1 0 0 0,0-1 0 0 0,-1 1-1 0 0,1-1 1 0 0,0 0 0 0 0,0 1 0 0 0,0-1-1 0 0,0 0 1 0 0,0 0 0 0 0,0 1-1 0 0,1-1 1 0 0,-1 0 0 0 0,0 0 0 0 0,1 0-1 0 0,-1-1 1 0 0,0 1 0 0 0,1 0-1 0 0,-1 0 1 0 0,1-1 0 0 0,-1 1 0 0 0,1-1-1 0 0,0 1 1 0 0,-1-1 0 0 0,1 0 0 0 0,-1 0-1 0 0,1 0 1 0 0,0 1 0 0 0,-1-2-1 0 0,1 1 1 0 0,-1 0 0 0 0,3 0 0 0 0,8-3-5410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0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69 6447 0 0,'0'0'298'0'0,"0"0"-10"0"0,0 0-118 0 0,0 0 206 0 0,0 0 111 0 0,0 0 22 0 0,1 0 3 0 0,2-1-352 0 0,0 0 0 0 0,0 0-1 0 0,0 0 1 0 0,0 0-1 0 0,0-1 1 0 0,-1 1 0 0 0,1-1-1 0 0,4-4 1 0 0,15-8 547 0 0,-13 11-635 0 0,-8 3 50 0 0,-1 0 0 0 0,1-1 0 0 0,0 1 0 0 0,0-1 0 0 0,-1 1 0 0 0,1-1 0 0 0,0 1 1 0 0,0-1-1 0 0,-1 1 0 0 0,1-1 0 0 0,0 1 0 0 0,0-2 0 0 0,0 1 79 0 0,-1 0 1 0 0,1 0 0 0 0,0 1 0 0 0,-1-1 0 0 0,1 0-1 0 0,0 1 1 0 0,0-1 0 0 0,0 1 0 0 0,-1-1 0 0 0,1 1-1 0 0,2-1 1 0 0,-2 0-184 0 0,15-2-20 0 0,88-5 2 0 0,-84 5 0 0 0,61-2 0 0 0,-70 6 0 0 0,-3 5 0 0 0,-8-5 37 0 0,1 0 0 0 0,-1 1-1 0 0,1-1 1 0 0,-1 1 0 0 0,0 0 0 0 0,0-1-1 0 0,0 1 1 0 0,1-1 0 0 0,-1 1-1 0 0,-1-1 1 0 0,1 1 0 0 0,0 0 0 0 0,0-1-1 0 0,-1 1 1 0 0,1-1 0 0 0,0 1-1 0 0,-1-1 1 0 0,0 0 0 0 0,1 1 0 0 0,-1-1-1 0 0,0 1 1 0 0,-1 1 0 0 0,-3 5 335 0 0,-1 0 0 0 0,-9 10 0 0 0,10-12-301 0 0,-12 10-322 0 0,0 0-1 0 0,-1-1 1 0 0,0-1-1 0 0,-39 23 1 0 0,14-10-33 0 0,-76 42 1811 0 0,79-47-2881 0 0,22-4 746 0 0,18-18 608 0 0,0 0 0 0 0,-1 0 0 0 0,1 0 0 0 0,0 0 0 0 0,0 0 0 0 0,0 0 0 0 0,0 0 0 0 0,0 1 0 0 0,0-1 0 0 0,-1 0 0 0 0,1 0 0 0 0,0 0 0 0 0,0 0 0 0 0,0 0 0 0 0,0 1 0 0 0,0-1 0 0 0,0 0 0 0 0,0 0 0 0 0,0 0 0 0 0,0 1 0 0 0,0-1 0 0 0,0 0 0 0 0,0 0 0 0 0,0 0 0 0 0,0 0 0 0 0,0 1 0 0 0,0-1 0 0 0,0 0 0 0 0,0 0 0 0 0,0 0 0 0 0,0 1 0 0 0,0-1 0 0 0,0 0 0 0 0,0 0 0 0 0,0 0 0 0 0,0 0 0 0 0,0 0 0 0 0,1 1 0 0 0,-1-1 0 0 0,0 0 0 0 0,0 0 0 0 0,0 0 0 0 0,0 0 0 0 0,0 0 0 0 0,0 1 0 0 0,1-1 0 0 0,-1 0 0 0 0,0 0 0 0 0,0 0 0 0 0,0 0 0 0 0,0 0 0 0 0,1 0 0 0 0,-1 0 0 0 0,0 0 0 0 0,0 0 0 0 0,0 0 0 0 0,0 0 0 0 0,1 0 0 0 0,-1 0 0 0 0,0 0 0 0 0,0 0 0 0 0,0 0 0 0 0,1 0 0 0 0,-1 0 0 0 0,0 0 0 0 0,0 0 0 0 0,1 0 0 0 0,11 0 0 0 0,-12 0 0 0 0,25-3 0 0 0,39-10 0 0 0,11-2 0 0 0,-63 13 0 0 0,-8 1 0 0 0,0 0 0 0 0,1 1 0 0 0,-1-1 0 0 0,1 1 0 0 0,-1 0 0 0 0,1 0 0 0 0,-1 0 0 0 0,1 1 0 0 0,-1-1 0 0 0,1 1 0 0 0,-1 0 0 0 0,0 0 0 0 0,1 1 0 0 0,7 3 0 0 0,-5 0 0 0 0,0-1 0 0 0,-1 2 0 0 0,11 9 0 0 0,-15-12 0 0 0,1-1 0 0 0,-1 1 0 0 0,-1 0 0 0 0,1 0 0 0 0,0 0 0 0 0,-1 0 0 0 0,1 0 0 0 0,-1 0 0 0 0,0 0 0 0 0,0 0 0 0 0,0 0 0 0 0,0 5 0 0 0,0 0 100 0 0,0 0-1 0 0,-1-1 1 0 0,0 1 0 0 0,0 0-1 0 0,-1 0 1 0 0,0-1-1 0 0,0 1 1 0 0,-1 0 0 0 0,0-1-1 0 0,-1 1 1 0 0,1-1-1 0 0,-1 0 1 0 0,-1 0 0 0 0,1 0-1 0 0,-1 0 1 0 0,0-1-1 0 0,-1 1 1 0 0,0-1 0 0 0,-6 7-1 0 0,7-9-99 0 0,-81 76 0 0 0,72-70 0 0 0,-1 1 0 0 0,0-2 0 0 0,0 0 0 0 0,-28 13 0 0 0,-33 2 0 0 0,70-22 0 0 0,-1-1 0 0 0,1 0 0 0 0,0 0 0 0 0,-1 0 0 0 0,1-1 0 0 0,0 0 0 0 0,-1 0 0 0 0,1 0 0 0 0,0-1 0 0 0,-1 0 0 0 0,1 0 0 0 0,0 0 0 0 0,0 0 0 0 0,0-1 0 0 0,0 0 0 0 0,0 0 0 0 0,0-1 0 0 0,0 1 0 0 0,1-1 0 0 0,-1 0 0 0 0,1 0 0 0 0,-7-6 0 0 0,7 4-64 0 0,3 4-273 0 0,1 1-138 0 0,0 0-1022 0 0,0 0-3962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37 203 10135 0 0,'0'0'231'0'0,"-2"0"29"0"0,-2 1-120 0 0,0-1-56 0 0,0 1 0 0 0,0 0-1 0 0,0 0 1 0 0,1 0 0 0 0,-7 3 0 0 0,9-4 309 0 0,1 0 106 0 0,0 0 11 0 0,0 0 2 0 0,0 0 0 0 0,1-1-335 0 0,1-1 1 0 0,-1 1-1 0 0,1 0 0 0 0,0 0 0 0 0,-1 0 0 0 0,1 0 0 0 0,2-1 0 0 0,-3 1-58 0 0,54-27 417 0 0,1 3 0 0 0,1 2 0 0 0,86-22 0 0 0,-46 18-218 0 0,52-13 763 0 0,-125 35-951 0 0,0 2 0 0 0,1 0 0 0 0,0 1-1 0 0,28 3 1 0 0,-52-1-154 0 0,1 0 1 0 0,0 0-1 0 0,-1 0 0 0 0,1 0 1 0 0,-1 0-1 0 0,1 1 0 0 0,0-1 0 0 0,-1 1 1 0 0,1-1-1 0 0,-1 1 0 0 0,1 0 1 0 0,-1-1-1 0 0,0 1 0 0 0,1 0 1 0 0,-1 0-1 0 0,0 0 0 0 0,0 0 0 0 0,1 0 1 0 0,-1 0-1 0 0,0 1 0 0 0,0-1 1 0 0,0 0-1 0 0,0 0 0 0 0,0 1 0 0 0,-1-1 1 0 0,1 1-1 0 0,0-1 0 0 0,-1 1 1 0 0,1-1-1 0 0,-1 1 0 0 0,1-1 0 0 0,-1 1 1 0 0,0-1-1 0 0,0 1 0 0 0,1 0 1 0 0,-1-1-1 0 0,0 1 0 0 0,0-1 0 0 0,-1 1 1 0 0,1 0-1 0 0,-1 1 0 0 0,0 5-100 0 0,-1-1-1 0 0,0 1 1 0 0,0-1-1 0 0,-1 0 1 0 0,0 0-1 0 0,0 0 1 0 0,-6 9-1 0 0,-6 7 125 0 0,-2-2 0 0 0,-21 23 0 0 0,14-18 0 0 0,-109 114 0 0 0,9-13 0 0 0,112-114 0 0 0,9-11 0 0 0,0 1 0 0 0,1 0 0 0 0,-1 0 0 0 0,0 0 0 0 0,1 0 0 0 0,0 0 0 0 0,0 1 0 0 0,-3 4 0 0 0,4-7-233 0 0,0 1-103 0 0,0 0 1 0 0,0 0 0 0 0,0 0-1 0 0,0 0 1 0 0,1 0 0 0 0,-1 0-1 0 0,0 1 1 0 0,1-1 0 0 0,-1 0 0 0 0,1 0-1 0 0,0 5 1 0 0,0-7-1200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368 150 4607 0 0,'-16'10'246'0'0,"1"0"-52"0"0,0 0 0 0 0,-1-1 1 0 0,0-1-1 0 0,0-1 0 0 0,-24 7 0 0 0,-92 17 3387 0 0,101-29-1977 0 0,30-2-738 0 0,-2-4 743 0 0,2 4-1565 0 0,1 0 0 0 0,-1 0 0 0 0,1 0 1 0 0,0-1-1 0 0,-1 1 0 0 0,1 0 0 0 0,0 0 0 0 0,-1 0 1 0 0,1-1-1 0 0,0 1 0 0 0,0 0 0 0 0,-1 0 1 0 0,1-1-1 0 0,0 1 0 0 0,0 0 0 0 0,-1-1 1 0 0,1 1-1 0 0,0 0 0 0 0,0-1 0 0 0,0 1 0 0 0,-1 0 1 0 0,1-1-1 0 0,0 1 0 0 0,0 0 0 0 0,0-1 1 0 0,0 1-1 0 0,0-1 0 0 0,0 1 0 0 0,0 0 1 0 0,0-1-1 0 0,0 1 0 0 0,0 0 0 0 0,0-1 0 0 0,0 1 1 0 0,0-1-1 0 0,10-11 97 0 0,0 1 0 0 0,1 0 0 0 0,0 0 0 0 0,0 1 0 0 0,1 0 0 0 0,23-13 0 0 0,87-42 957 0 0,-108 58-1078 0 0,19-9 322 0 0,0 2-1 0 0,66-20 0 0 0,-84 31-238 0 0,0 0-1 0 0,0 0 0 0 0,0 2 1 0 0,0-1-1 0 0,1 2 1 0 0,-1 0-1 0 0,0 1 0 0 0,0 1 1 0 0,23 5-1 0 0,-26-3-102 0 0,-3 2 0 0 0,-8-5 0 0 0,0 1 0 0 0,0-1 0 0 0,0 0 0 0 0,0 1 0 0 0,0-1 0 0 0,0 1 0 0 0,-1-1 0 0 0,1 1 0 0 0,-1-1 0 0 0,1 1 0 0 0,-1-1 0 0 0,1 1 0 0 0,-1 0 0 0 0,0-1 0 0 0,0 1 0 0 0,0 0 0 0 0,0-1 0 0 0,0 1 0 0 0,0 0 0 0 0,0-1 0 0 0,0 1 0 0 0,-1 0 0 0 0,1-1 0 0 0,-1 1 0 0 0,1-1 0 0 0,-1 1 0 0 0,0-1 0 0 0,1 1 0 0 0,-1-1 0 0 0,-1 3 0 0 0,-4 3 0 0 0,0 1 0 0 0,0-1 0 0 0,-1 0 0 0 0,-9 8 0 0 0,-1 0 0 0 0,-115 112 0 0 0,123-119-30 0 0,-181 148 119 0 0,136-116-1107 0 0,-96 54 1 0 0,100-64 1001 0 0,48-28 191 0 0,2-2-114 0 0,-1 1-1 0 0,0-1 1 0 0,1 0-1 0 0,-1 1 1 0 0,1-1-1 0 0,-1 0 0 0 0,0 0 1 0 0,1 0-1 0 0,-1 1 1 0 0,0-1-1 0 0,0 0 1 0 0,1 0-1 0 0,-1 0 1 0 0,0 0-1 0 0,1 0 0 0 0,-1 0 1 0 0,0 0-1 0 0,1-1 1 0 0,-2 1-1 0 0,17-11 548 0 0,-13 9-608 0 0,3 0 0 0 0,-1-1 0 0 0,1 1 0 0 0,-1 0 0 0 0,1 0 0 0 0,0 0 0 0 0,0 1 0 0 0,0-1 0 0 0,0 1 0 0 0,0 1 0 0 0,10-2 0 0 0,-1 2 0 0 0,0 1 0 0 0,26 4 0 0 0,-8-1 0 0 0,8 2 0 0 0,-25-4 0 0 0,0 0 0 0 0,15 1 0 0 0,156-13 0 0 0,-81 3 0 0 0,-92 5 254 0 0,1-1-1074 0 0,3 2-6099 0 0,-17 1 1756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4607 0 0,'0'0'102'0'0,"0"0"20"0"0,0 0 6 0 0,-4 8 443 0 0,1-2-8 0 0,-1 0 0 0 0,1-1 0 0 0,-1 1 0 0 0,-1-1 0 0 0,1 0 0 0 0,-1-1 0 0 0,-6 7 0 0 0,-42 26 2385 0 0,7-4-1731 0 0,-61 66 499 0 0,89-80-1351 0 0,2 1 0 0 0,0 1 0 0 0,-21 35 0 0 0,34-50-367 0 0,0 0 0 0 0,0 0 0 0 0,1 0 0 0 0,-1 0 0 0 0,1 1 0 0 0,1-1 0 0 0,-1 1 0 0 0,0 8 0 0 0,2-12 6 0 0,0 0-1 0 0,0-1 1 0 0,0 1 0 0 0,0-1-1 0 0,1 1 1 0 0,-1-1-1 0 0,1 1 1 0 0,0-1 0 0 0,-1 1-1 0 0,1-1 1 0 0,0 1-1 0 0,0-1 1 0 0,1 0 0 0 0,-1 0-1 0 0,0 1 1 0 0,1-1-1 0 0,-1 0 1 0 0,1 0 0 0 0,0-1-1 0 0,0 1 1 0 0,0 0-1 0 0,0 0 1 0 0,0-1 0 0 0,2 2-1 0 0,2 0 135 0 0,1 0-1 0 0,-1-1 1 0 0,0 0 0 0 0,1 0-1 0 0,0 0 1 0 0,-1-1-1 0 0,1 0 1 0 0,0 0 0 0 0,0-1-1 0 0,-1 0 1 0 0,1 0-1 0 0,0 0 1 0 0,13-3 0 0 0,6-3-122 0 0,0 0 1 0 0,27-12-1 0 0,-33 11 135 0 0,0-1 0 0 0,-1-1 0 0 0,0-1-1 0 0,-1 0 1 0 0,30-23 0 0 0,-36 23-37 0 0,-1 1 1 0 0,-1-2-1 0 0,0 0 0 0 0,0 0 1 0 0,-1 0-1 0 0,-1-1 0 0 0,0-1 1 0 0,0 1-1 0 0,6-16 0 0 0,-7 11-101 0 0,0-1 0 0 0,-1 0 0 0 0,5-23 0 0 0,-10 33-143 0 0,1 0-1 0 0,-2 0 0 0 0,1 1 1 0 0,-1-1-1 0 0,0 0 1 0 0,-1 0-1 0 0,0 0 1 0 0,0 1-1 0 0,0-1 1 0 0,-5-12-1 0 0,5 18 91 0 0,0 0 1 0 0,0-1-1 0 0,-1 1 0 0 0,1 0 0 0 0,0 0 0 0 0,-1 0 0 0 0,0-1 0 0 0,1 2 1 0 0,-1-1-1 0 0,0 0 0 0 0,0 0 0 0 0,0 1 0 0 0,0-1 0 0 0,-5-2 1 0 0,3 2 35 0 0,0 0 1 0 0,-1 1 0 0 0,0-1 0 0 0,1 1 0 0 0,-1 0 0 0 0,0 0 0 0 0,-7 0 0 0 0,-2 0-83 0 0,0 2 1 0 0,-1-1-1 0 0,1 2 0 0 0,-18 4 1 0 0,28-5-79 0 0,1-1 0 0 0,-1 1 0 0 0,1 1 0 0 0,-1-1 0 0 0,1 1 0 0 0,0-1 0 0 0,-6 5 0 0 0,8-6 63 0 0,0 1-1 0 0,0 0 1 0 0,1-1 0 0 0,-1 1-1 0 0,0 0 1 0 0,0 0 0 0 0,1-1-1 0 0,-1 1 1 0 0,1 0 0 0 0,-1 0-1 0 0,1 0 1 0 0,-1 0 0 0 0,1 0-1 0 0,-1 0 1 0 0,1 0 0 0 0,0 0-1 0 0,-1 0 1 0 0,1 0-1 0 0,0 0 1 0 0,0 0 0 0 0,0 0-1 0 0,0 0 1 0 0,0 0 0 0 0,0 0-1 0 0,0 0 1 0 0,0 0 0 0 0,0 0-1 0 0,1 0 1 0 0,-1 0 0 0 0,1 2-1 0 0,4 5-922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370 117 8287 0 0,'0'0'191'0'0,"0"0"26"0"0,0 0 9 0 0,4-8 1988 0 0,15-13-678 0 0,-19 20-1024 0 0,27-13 2048 0 0,6 0-2327 0 0,1 1 1 0 0,1 2-1 0 0,0 1 0 0 0,0 2 0 0 0,0 2 0 0 0,72-4 0 0 0,-101 10-215 0 0,0 0-1 0 0,0 0 1 0 0,0 1-1 0 0,0 0 1 0 0,13 3 0 0 0,-18-4-8 0 0,0 0 1 0 0,1 1 0 0 0,-1-1 0 0 0,0 1 0 0 0,1 0 0 0 0,-1-1 0 0 0,0 1 0 0 0,1 0-1 0 0,-1 0 1 0 0,0 0 0 0 0,0 0 0 0 0,0 0 0 0 0,0 0 0 0 0,0 0 0 0 0,0 0 0 0 0,0 0 0 0 0,0 1-1 0 0,-1-1 1 0 0,1 0 0 0 0,0 0 0 0 0,-1 1 0 0 0,1-1 0 0 0,-1 0 0 0 0,1 1 0 0 0,-1-1-1 0 0,0 1 1 0 0,1-1 0 0 0,-1 1 0 0 0,0-1 0 0 0,0 3 0 0 0,-1 1 102 0 0,0 0 1 0 0,0 0 0 0 0,-1 0-1 0 0,1 0 1 0 0,-1 0-1 0 0,0 0 1 0 0,-1-1-1 0 0,1 1 1 0 0,-1-1-1 0 0,0 0 1 0 0,0 0-1 0 0,0 0 1 0 0,0 0-1 0 0,-6 5 1 0 0,-3 2-138 0 0,-1-1-1 0 0,0 0 1 0 0,-19 10-1 0 0,15-11 25 0 0,-1 0 0 0 0,-1-2 0 0 0,-32 9 0 0 0,-20 9 0 0 0,46-15 0 0 0,1 1 0 0 0,-40 25 0 0 0,-63 60-215 0 0,43-30-954 0 0,78-62 1125 0 0,-117 84-520 0 0,53-44 564 0 0,70-44 1 0 0,0 0-1 0 0,0 0 0 0 0,0 0 1 0 0,0 0-1 0 0,0 0 0 0 0,0 0 1 0 0,0 0-1 0 0,0 0 0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0 0 0 0,0 0 1 0 0,0 0-1 0 0,0 0 0 0 0,0 0 1 0 0,0 0-1 0 0,0 0 0 0 0,0 1 1 0 0,0-1-1 0 0,0 0 0 0 0,0 0 1 0 0,0 0-1 0 0,0 0 0 0 0,0 0 1 0 0,0 0-1 0 0,0 0 0 0 0,0 0 0 0 0,0 0 1 0 0,0 0-1 0 0,0 0 0 0 0,0 0 1 0 0,-1 0-1 0 0,1 0 0 0 0,0 0 1 0 0,0 0-1 0 0,0 0 0 0 0,0 0 1 0 0,0 0-1 0 0,6 0 70 0 0,9-1 240 0 0,332-42 1280 0 0,-294 37-1590 0 0,108 1 0 0 0,-135 2-1 0 0,-22 2-3 0 0,0 0-1 0 0,1 1 1 0 0,-1-1-1 0 0,0 1 1 0 0,0 0-1 0 0,1 0 1 0 0,-1 1-1 0 0,0-1 1 0 0,0 1-1 0 0,1 0 1 0 0,-1 0-1 0 0,0 0 1 0 0,5 3-1 0 0,-9-3-96 0 0,0 0-1 0 0,0 1 1 0 0,0-1-1 0 0,-1 1 1 0 0,1-1-1 0 0,0 0 0 0 0,0 1 1 0 0,-1-1-1 0 0,1 0 1 0 0,-1 1-1 0 0,1-1 1 0 0,-2 2-1 0 0,2-3 83 0 0,-8 9-361 0 0,-6 3-993 0 0,8-6-4447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15663 0 0,'0'0'356'0'0,"0"0"50"0"0,0 0 20 0 0,0 0-42 0 0,1 2-250 0 0,1 0-133 0 0,-1 1 0 0 0,0 0 0 0 0,0-1 0 0 0,1 1 0 0 0,-2 0 0 0 0,1 0 0 0 0,0 0 0 0 0,-1 0 0 0 0,1 0 0 0 0,-1 0 0 0 0,0 0 0 0 0,0-1 1 0 0,0 1-1 0 0,0 0 0 0 0,-1 0 0 0 0,0 3 0 0 0,-2 10-3 0 0,-10 26 1 0 0,10-32 0 0 0,-56 140 1 0 0,2-6 0 0 0,47-115 0 0 0,0 0 0 0 0,-2 0 0 0 0,-1-2 0 0 0,-2 1 0 0 0,-17 24 0 0 0,21-33 32 0 0,-6 9-197 0 0,16-27-532 0 0,1-1-262 0 0,3-2-53 0 0,15-12-11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66 11975 0 0,'-2'3'63'0'0,"1"-2"-26"0"0,0 1-1 0 0,0-1 1 0 0,0 0 0 0 0,0 0-1 0 0,0 0 1 0 0,0-1 0 0 0,0 1-1 0 0,0 0 1 0 0,0 0 0 0 0,0 0-1 0 0,-1-1 1 0 0,1 1 0 0 0,-2 0-1 0 0,2-1 290 0 0,1 0-28 0 0,-1 1-267 0 0,1-1 0 0 0,0 1 0 0 0,0-1 0 0 0,0 1 0 0 0,-1-1 0 0 0,1 1 0 0 0,0-1 0 0 0,-1 0 0 0 0,1 1 1 0 0,0-1-1 0 0,-1 0 0 0 0,1 1 0 0 0,0-1 0 0 0,-1 0 0 0 0,1 1 0 0 0,-1-1 0 0 0,1 0 0 0 0,-1 1 0 0 0,1-1 0 0 0,-1 0 0 0 0,1 0 0 0 0,0 0 0 0 0,-1 0 0 0 0,1 1 0 0 0,-1-1 0 0 0,0 0 0 0 0,1 0 0 0 0,-1 0 0 0 0,0 0 0 0 0,-8 3 1094 0 0,7-1 1386 0 0,2-3-978 0 0,7-5-475 0 0,13-8-528 0 0,62-23 78 0 0,-68 31-608 0 0,1 0 0 0 0,-1 2 0 0 0,1-1 0 0 0,1 2 0 0 0,22-3 0 0 0,79 0 0 0 0,-104 5 0 0 0,1 1-220 0 0,1 0 1 0 0,-1 1-1 0 0,0 0 0 0 0,0 1 0 0 0,0 1 0 0 0,0 0 0 0 0,25 10 1 0 0,-37-13 248 0 0,-1 0 0 0 0,0 1 0 0 0,0-1 0 0 0,1 1 1 0 0,-1 0-1 0 0,0-1 0 0 0,0 1 0 0 0,0 0 0 0 0,0-1 1 0 0,0 1-1 0 0,0 0 0 0 0,0 0 0 0 0,0 0 0 0 0,0 0 1 0 0,0 0-1 0 0,0 0 0 0 0,-1 1 0 0 0,1-1 1 0 0,0 0-1 0 0,-1 0 0 0 0,1 0 0 0 0,-1 1 0 0 0,0-1 1 0 0,1 0-1 0 0,-1 0 0 0 0,0 1 0 0 0,0-1 0 0 0,1 0 1 0 0,-1 1-1 0 0,0-1 0 0 0,0 0 0 0 0,-1 1 0 0 0,1-1 1 0 0,0 0-1 0 0,0 1 0 0 0,-1-1 0 0 0,1 0 1 0 0,-1 1-1 0 0,0 0 0 0 0,-1 2-153 0 0,-1 0 1 0 0,1 0-1 0 0,-1 0 0 0 0,0 0 1 0 0,0-1-1 0 0,-1 1 0 0 0,1-1 1 0 0,-1 0-1 0 0,-6 5 1 0 0,-11 4 81 0 0,-1 0 0 0 0,0-1 0 0 0,-32 9 0 0 0,10-2 44 0 0,-67 25-2 0 0,-84 38 0 0 0,164-66-72 0 0,30-14-298 0 0,1-1-118 0 0,0 0-22 0 0,0 0 68 0 0,18-3 276 0 0,84-7 166 0 0,-72 9 0 0 0,0 1 0 0 0,0 1 0 0 0,0 2 0 0 0,34 7 0 0 0,-52-7 0 0 0,0 0 0 0 0,0 1 0 0 0,0 0 0 0 0,-1 1 0 0 0,1 0 0 0 0,-1 1 0 0 0,-1 0 0 0 0,1 1 0 0 0,-1 0 0 0 0,0 0 0 0 0,-1 1 0 0 0,17 18 0 0 0,-24-24 0 0 0,0 0 0 0 0,0 1 0 0 0,0-1 0 0 0,-1 1 0 0 0,1 0 0 0 0,-1-1 0 0 0,1 1 0 0 0,-1 0 0 0 0,0 0 0 0 0,0 0 0 0 0,0 0 0 0 0,0 4 0 0 0,-1-5 0 0 0,0 0 0 0 0,0 0 0 0 0,0 1 0 0 0,-1-1 0 0 0,1 0 0 0 0,-1 0 0 0 0,1 0 0 0 0,-1 0 0 0 0,0 0 0 0 0,0 1 0 0 0,0-1 0 0 0,0-1 0 0 0,0 1 0 0 0,-1 0 0 0 0,1 0 0 0 0,0 0 0 0 0,-4 2 0 0 0,1 1 45 0 0,0-1-1 0 0,-1 0 0 0 0,0-1 0 0 0,0 1 1 0 0,0-1-1 0 0,-1 0 0 0 0,-8 4 0 0 0,-4 0 298 0 0,-20 5-1 0 0,1 0 6 0 0,-7 3 82 0 0,-191 62-250 0 0,224-74-179 0 0,1-1 0 0 0,0 0 0 0 0,-1-1 0 0 0,0 0 0 0 0,1 0 0 0 0,-20-2 0 0 0,30 1-4 0 0,-1 0 1 0 0,1 0-1 0 0,0 0 0 0 0,0 0 0 0 0,0 0 0 0 0,0 0 0 0 0,-1 0 1 0 0,1 0-1 0 0,0 0 0 0 0,0 0 0 0 0,0 0 0 0 0,0 0 1 0 0,0 0-1 0 0,-1 0 0 0 0,1 0 0 0 0,0 0 0 0 0,0 0 0 0 0,0-1 1 0 0,0 1-1 0 0,0 0 0 0 0,0 0 0 0 0,-1 0 0 0 0,1 0 1 0 0,0 0-1 0 0,0 0 0 0 0,0 0 0 0 0,0-1 0 0 0,0 1 0 0 0,0 0 1 0 0,0 0-1 0 0,0 0 0 0 0,0 0 0 0 0,0 0 0 0 0,0-1 0 0 0,0 1 1 0 0,0 0-1 0 0,0 0 0 0 0,0 0 0 0 0,0 0 0 0 0,0-1 1 0 0,0 1-1 0 0,0 0 0 0 0,0 0 0 0 0,0 0 0 0 0,0 0 0 0 0,0 0 1 0 0,0-1-1 0 0,0 1 0 0 0,0 0 0 0 0,0 0 0 0 0,0 0 1 0 0,0-1-1 0 0,4-4-179 0 0,-4 5 167 0 0,21-25-2092 0 0,-6 12-4031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11975 0 0,'0'0'547'0'0,"0"0"-11"0"0,0 0-203 0 0,0 0 419 0 0,0 0 220 0 0,0 0 42 0 0,0 0-61 0 0,0 0-288 0 0,0 0-121 0 0,0 0-28 0 0,0 2-72 0 0,-1 9-357 0 0,0 0 1 0 0,0-1-1 0 0,-1 1 0 0 0,-1 0 0 0 0,1-1 1 0 0,-6 12-1 0 0,-30 61 1223 0 0,15-35-1027 0 0,-86 184-267 0 0,45-100-16 0 0,43-79 2 0 0,14-32-24 0 0,-2-1 0 0 0,-17 31 0 0 0,25-49-315 0 0,1-2-138 0 0,0 0-1295 0 0,0 0-5056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98 10135 0 0,'0'0'231'0'0,"0"0"29"0"0,-1 1 19 0 0,0 0-256 0 0,-1-1 0 0 0,1 0 1 0 0,0 1-1 0 0,0-1 1 0 0,-1 1-1 0 0,1-1 0 0 0,0 0 1 0 0,-1 0-1 0 0,1 0 1 0 0,0 0-1 0 0,-3 0 1 0 0,-13 0 127 0 0,15 0 595 0 0,2 0 232 0 0,0 0 40 0 0,0 0-131 0 0,0 0-508 0 0,0 0 37 0 0,0 0 80 0 0,0 0 14 0 0,0 0 2 0 0,0 0 0 0 0,0 0 0 0 0,0 0 0 0 0,0 0-69 0 0,1-2-294 0 0,0-1-148 0 0,1 0 0 0 0,0 1 1 0 0,1-1-1 0 0,-1 0 0 0 0,0 1 0 0 0,1 0 0 0 0,-1-1 0 0 0,1 1 1 0 0,0 0-1 0 0,0 0 0 0 0,0 1 0 0 0,6-4 0 0 0,2 0 0 0 0,3-4-1 0 0,2 0 0 0 0,-1 2 0 0 0,1 0 0 0 0,0 1 0 0 0,1 0 0 0 0,0 1 0 0 0,-1 1 0 0 0,1 1 0 0 0,1 1 0 0 0,-1 0 0 0 0,34 1 0 0 0,-16 1 0 0 0,-20 0 0 0 0,1 0 0 0 0,25 4 0 0 0,-36-3 0 0 0,0 0 0 0 0,-1 0 0 0 0,1 1 0 0 0,0-1 0 0 0,-1 1 0 0 0,0 0 0 0 0,1 1 0 0 0,-1-1 0 0 0,0 1 0 0 0,0-1 0 0 0,0 1 0 0 0,6 7 0 0 0,-9-8 0 0 0,1-1 0 0 0,-1 1 0 0 0,0 0 0 0 0,1 0 0 0 0,-1 0 0 0 0,0-1 0 0 0,0 1 0 0 0,0 0 0 0 0,-1 0 0 0 0,1 1 0 0 0,0-1 0 0 0,-1 0 0 0 0,1 0 0 0 0,-1 0 0 0 0,0 0 0 0 0,0 0 0 0 0,0 3 0 0 0,0-1 0 0 0,-1 0 0 0 0,0-1 0 0 0,0 1 0 0 0,0 0 0 0 0,0-1 0 0 0,-1 1 0 0 0,1-1 0 0 0,-1 0 0 0 0,-2 4 0 0 0,-4 4 0 0 0,0 0 0 0 0,-1-1 0 0 0,0 0 0 0 0,-16 13 0 0 0,7-8 0 0 0,0 0 0 0 0,-2-2 0 0 0,0 0 0 0 0,0-1 0 0 0,-43 18 0 0 0,30-17 0 0 0,-67 14 0 0 0,-36-2 0 0 0,111-21 0 0 0,-73 16-64 0 0,97-19-273 0 0,1-1-138 0 0,44-6-641 0 0,-19 5 1116 0 0,7-1 0 0 0,-1 2 0 0 0,55 6 0 0 0,-66-2 0 0 0,-1 0 0 0 0,1 2 0 0 0,-1 0 0 0 0,-1 2 0 0 0,1 0 0 0 0,-1 1 0 0 0,-1 0 0 0 0,0 2 0 0 0,0 0 0 0 0,17 16 0 0 0,63 45 876 0 0,-91-69-201 0 0,-6-3-667 0 0,0 0-1 0 0,-1 0 0 0 0,1 0 1 0 0,0 0-1 0 0,0 1 1 0 0,0-1-1 0 0,0 0 1 0 0,0 0-1 0 0,0 0 1 0 0,0 0-1 0 0,0 0 1 0 0,-1 0-1 0 0,1 0 1 0 0,0 0-1 0 0,0 0 1 0 0,0 0-1 0 0,0 0 1 0 0,0 1-1 0 0,0-1 0 0 0,0 0 1 0 0,0 0-1 0 0,0 0 1 0 0,0 0-1 0 0,0 0 1 0 0,0 0-1 0 0,0 0 1 0 0,0 1-1 0 0,0-1 1 0 0,0 0-1 0 0,0 0 1 0 0,0 0-1 0 0,0 0 1 0 0,0 0-1 0 0,0 0 0 0 0,0 0 1 0 0,0 1-1 0 0,0-1 1 0 0,0 0-1 0 0,0 0 1 0 0,0 0-1 0 0,0 0 1 0 0,0 0-1 0 0,0 0 1 0 0,0 0-1 0 0,0 1 1 0 0,0-1-1 0 0,0 0 1 0 0,0 0-1 0 0,0 0 0 0 0,0 0 1 0 0,1 0-1 0 0,-1 0 1 0 0,0 0-1 0 0,0 0 1 0 0,0 0-1 0 0,0 0 1 0 0,0 0-1 0 0,0 1 1 0 0,-4 1-8 0 0,-27 15 0 0 0,-45 16 0 0 0,20-9 0 0 0,12-4 291 0 0,-2-3 0 0 0,0-1-1 0 0,-79 14 1 0 0,67-17-1382 0 0,41-12 766 0 0,16-2 192 0 0,-1 1-355 0 0,2 0-22 0 0,0 0-70 0 0,2-1-285 0 0,23-10-1146 0 0,-9 4 987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15663 0 0,'0'0'356'0'0,"0"0"50"0"0,-1 1 20 0 0,-21 24-265 0 0,1 1-1 0 0,2 1 0 0 0,-25 43 0 0 0,29-45 167 0 0,-65 135 1319 0 0,53-103-1688 0 0,24-49 42 0 0,0 1 0 0 0,0 0 0 0 0,1 0 0 0 0,0 0 0 0 0,0 0 0 0 0,0 15 0 0 0,1-1 74 0 0,4-13-1727 0 0,-2-9 1120 0 0,0 0-3765 0 0,4 6-1316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8751 0 0,'0'0'2692'0'0,"-1"2"-1726"0"0,-5 3-490 0 0,0 0 0 0 0,0 0 0 0 0,0-1 0 0 0,-1 1 0 0 0,1-2 0 0 0,-12 6 0 0 0,17-8-314 0 0,-1 0 320 0 0,-3 4-107 0 0,0 0 0 0 0,0 0 0 0 0,-5 9 0 0 0,9-12-308 0 0,-1 1-1 0 0,1 0 1 0 0,-1 0-1 0 0,1 0 1 0 0,0 0 0 0 0,1 1-1 0 0,-1-1 1 0 0,0 0 0 0 0,1 0-1 0 0,-1 4 1 0 0,2 2-70 0 0,-1 0 1 0 0,1 1 0 0 0,0-1-1 0 0,1 0 1 0 0,0 0 0 0 0,1 0-1 0 0,-1 0 1 0 0,2-1-1 0 0,-1 1 1 0 0,1-1 0 0 0,1 1-1 0 0,-1-2 1 0 0,2 1-1 0 0,-1 0 1 0 0,1-1 0 0 0,0 0-1 0 0,0 0 1 0 0,9 6 0 0 0,-13-10-16 0 0,1-1 1 0 0,0 1 0 0 0,1-1 0 0 0,-1 0 0 0 0,0 0 0 0 0,1-1-1 0 0,-1 1 1 0 0,1-1 0 0 0,-1 1 0 0 0,1-1 0 0 0,-1 0 0 0 0,1 0-1 0 0,0-1 1 0 0,0 1 0 0 0,0-1 0 0 0,6 0 0 0 0,-7-1 45 0 0,1 1 0 0 0,-1-1 0 0 0,0 0 0 0 0,1 0 0 0 0,-1 0 1 0 0,0-1-1 0 0,0 1 0 0 0,1-1 0 0 0,-1 0 0 0 0,0 0 0 0 0,-1 0 0 0 0,1 0 0 0 0,0 0 1 0 0,-1-1-1 0 0,1 1 0 0 0,-1-1 0 0 0,0 0 0 0 0,3-3 0 0 0,-2 1 89 0 0,0 0 0 0 0,-1-1 0 0 0,1 1 0 0 0,-1-1 0 0 0,0 1 0 0 0,0-1 0 0 0,-1 0-1 0 0,1 0 1 0 0,-1 0 0 0 0,-1 0 0 0 0,1 0 0 0 0,-1 0 0 0 0,-1-9 0 0 0,1 10-35 0 0,0 0 1 0 0,-1 0 0 0 0,0 0-1 0 0,0 0 1 0 0,-1 1-1 0 0,1-1 1 0 0,-1 0-1 0 0,0 1 1 0 0,0-1-1 0 0,-1 1 1 0 0,1-1-1 0 0,-1 1 1 0 0,0 0 0 0 0,0 0-1 0 0,-1 1 1 0 0,-4-6-1 0 0,7 8 83 0 0,-1 0-67 0 0,1 1-1 0 0,-1-1 1 0 0,1 1-1 0 0,0 0 1 0 0,-1-1-1 0 0,1 1 1 0 0,-1 0-1 0 0,1 0 0 0 0,-1 0 1 0 0,1 0-1 0 0,-1 0 1 0 0,-2 1-1 0 0,3 4-82 0 0,0 1 0 0 0,1 0 0 0 0,0 0 0 0 0,0 0 0 0 0,0 0-1 0 0,1 0 1 0 0,0 0 0 0 0,0-1 0 0 0,3 10 0 0 0,22 53-289 0 0,-24-64 282 0 0,42 88-180 0 0,83 128 0 0 0,-106-186 65 0 0,93 162-786 0 0,70 108-307 0 0,-163-273 1162 0 0,220 334-135 0 0,101 174 109 0 0,-322-509 270 0 0,2 0-1 0 0,27 27 0 0 0,-48-56 923 0 0,-2-2-824 0 0,-30-17-34 0 0,2-2-1 0 0,-31-27 1 0 0,-49-53-1910 0 0,58 51 607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 6447 0 0,'0'0'142'0'0,"0"0"22"0"0,2 0 13 0 0,2 0-96 0 0,1 0-1 0 0,0 0 1 0 0,-1-1 0 0 0,1 0-1 0 0,0 0 1 0 0,-1 0 0 0 0,6-3-1 0 0,16-19 4504 0 0,-25 22-4072 0 0,-1 1-69 0 0,1-1-294 0 0,2-3-61 0 0,-2 3 283 0 0,-1 1 117 0 0,0 0 21 0 0,0 0-66 0 0,0 0-222 0 0,0 0 166 0 0,0 0 101 0 0,0 1 21 0 0,-5 10-462 0 0,1-1 1 0 0,-2 0-1 0 0,1 0 0 0 0,-1 0 0 0 0,-1-1 1 0 0,1 1-1 0 0,-11 9 0 0 0,-63 57 164 0 0,52-50-192 0 0,-77 65-19 0 0,75-67 0 0 0,19-15 0 0 0,-16 14 0 0 0,24-18 0 0 0,10-5 0 0 0,30-8 0 0 0,-29 5 0 0 0,3 0 0 0 0,1 1 0 0 0,-1 0 0 0 0,1 1 0 0 0,21 0 0 0 0,13-2 0 0 0,2-4-134 0 0,1 2 1 0 0,81 1-1 0 0,-118 4-228 0 0,-9 0 232 0 0,0-1 0 0 0,0 1 0 0 0,1 1 0 0 0,-1-1 0 0 0,0 0 0 0 0,0 1 0 0 0,0-1 0 0 0,0 1-1 0 0,5 2 1 0 0,-7-3-240 0 0,-1 0-118 0 0,0 0-875 0 0,0 0-3416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10135 0 0,'0'0'464'0'0,"0"0"-9"0"0,-8 4-278 0 0,3-1-82 0 0,0 1 0 0 0,0-1 0 0 0,1 1 0 0 0,-1 0 0 0 0,1 0 0 0 0,0 1 0 0 0,0-1 0 0 0,-4 8 0 0 0,-24 43 1028 0 0,25-42-1053 0 0,-108 229 1962 0 0,91-188-2013 0 0,-11 27 909 0 0,-11 58 189 0 0,38-115-1408 0 0,-1 1-1 0 0,-13 23 1 0 0,-5 15-617 0 0,24-53-922 0 0,2-8-3286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 13823 0 0,'0'0'315'0'0,"0"0"45"0"0,0 0 21 0 0,-1-1-49 0 0,1 1-309 0 0,-1-1 0 0 0,1 1 0 0 0,-1-1-1 0 0,1 1 1 0 0,-1 0 0 0 0,1-1 0 0 0,0 1 0 0 0,-1 0 0 0 0,1 0-1 0 0,-1-1 1 0 0,0 1 0 0 0,1 0 0 0 0,-1 0 0 0 0,1 0-1 0 0,-1-1 1 0 0,1 1 0 0 0,-1 0 0 0 0,1 0 0 0 0,-1 0-1 0 0,1 0 1 0 0,-1 0 0 0 0,0 0 0 0 0,1 0 0 0 0,-1 0-1 0 0,1 1 1 0 0,-1-1 0 0 0,1 0 0 0 0,-1 0 0 0 0,1 0 0 0 0,-1 1-1 0 0,1-1 1 0 0,-1 0 0 0 0,0 1 0 0 0,-12 9 756 0 0,13-10-778 0 0,-6 7 99 0 0,0 1-1 0 0,1-1 0 0 0,0 1 0 0 0,0 0 1 0 0,-4 12-1 0 0,-5 6-15 0 0,-6 14 843 0 0,-16 45-1 0 0,4-8-803 0 0,-45 122-123 0 0,74-190-123 0 0,-2 3 70 0 0,3-4-7428 0 0,2-8 5434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487 333 8287 0 0,'0'0'382'0'0,"2"0"-8"0"0,2-1-58 0 0,5 0-615 0 0,11 0 3272 0 0,-18-9-1355 0 0,-1 9-1505 0 0,0-1 0 0 0,1 0-1 0 0,-1 0 1 0 0,0 0 0 0 0,1 1-1 0 0,-1-1 1 0 0,1 1-1 0 0,1-2 1 0 0,-1 1-59 0 0,-1 1 0 0 0,1 0-1 0 0,-1-1 1 0 0,1 1 0 0 0,-1-1 0 0 0,0 1-1 0 0,0-1 1 0 0,0 1 0 0 0,0-1-1 0 0,0 0 1 0 0,1-1 0 0 0,4-14-65 0 0,-4 14 145 0 0,-1 0-1 0 0,1 0 1 0 0,-1 0-1 0 0,0 0 1 0 0,0 0-1 0 0,-1 0 0 0 0,1-1 1 0 0,-1 1-1 0 0,1 0 1 0 0,-1-5-1 0 0,0-4 191 0 0,0 10-296 0 0,0 1 1 0 0,0-1-1 0 0,0 0 1 0 0,0 0-1 0 0,-1 1 1 0 0,1-1-1 0 0,0 0 0 0 0,-1 0 1 0 0,0-2-1 0 0,-7-17-44 0 0,7 16 34 0 0,0 1-1 0 0,-1-1 1 0 0,0 1 0 0 0,-4-8-1 0 0,3 6 249 0 0,-1-1 1 0 0,2 1-1 0 0,-1-1 0 0 0,1 0 0 0 0,-2-10 1 0 0,-8-21-1274 0 0,10 34 920 0 0,1 0 0 0 0,-1 0 1 0 0,-1 0-1 0 0,1 1 0 0 0,0-1 0 0 0,-1 0 1 0 0,0 1-1 0 0,0 0 0 0 0,0 0 0 0 0,0-1 1 0 0,-8-4-1 0 0,9 7 7 0 0,-1 0 0 0 0,0-1 0 0 0,1 1 0 0 0,-1 0 0 0 0,0 0 1 0 0,0 1-1 0 0,0-1 0 0 0,0 1 0 0 0,1-1 0 0 0,-1 1 0 0 0,0 0 0 0 0,0 0 0 0 0,0 0 1 0 0,0 1-1 0 0,0-1 0 0 0,0 1 0 0 0,0-1 0 0 0,0 1 0 0 0,-3 1 0 0 0,2 0 76 0 0,-9 2 2 0 0,1 0-1 0 0,-1 2 1 0 0,1-1 0 0 0,-18 12-1 0 0,-173 140 3 0 0,170-131 0 0 0,33-26 0 0 0,-18 14 0 0 0,-23 25 0 0 0,36-34 0 0 0,1-1 0 0 0,0 2 0 0 0,0-1 0 0 0,0 1 0 0 0,1-1 0 0 0,0 1 0 0 0,0 0 0 0 0,0 0 0 0 0,-2 11 0 0 0,4-15 27 0 0,1 0 0 0 0,0 0 0 0 0,0 0 0 0 0,0 0 0 0 0,0-1 0 0 0,0 1 0 0 0,0 0 0 0 0,1 0 0 0 0,-1 0 0 0 0,1 0 0 0 0,-1-1 0 0 0,1 1 0 0 0,0 0 0 0 0,-1 0 0 0 0,1-1 0 0 0,0 1 0 0 0,0-1 0 0 0,0 1 0 0 0,0-1 0 0 0,1 1 0 0 0,-1-1 0 0 0,0 0 0 0 0,1 1 1 0 0,-1-1-1 0 0,0 0 0 0 0,1 0 0 0 0,0 0 0 0 0,-1 0 0 0 0,1 0 0 0 0,2 0 0 0 0,3 3 137 0 0,2-1 1 0 0,-1 0 0 0 0,0 0 0 0 0,1-1 0 0 0,9 2 0 0 0,8-1-141 0 0,0-2-1 0 0,0-1 1 0 0,0-1-1 0 0,0-1 1 0 0,0-1 0 0 0,32-8-1 0 0,2-4-23 0 0,86-33 0 0 0,-125 40 0 0 0,-1-1 0 0 0,32-20 0 0 0,-44 24 0 0 0,0-1 0 0 0,0 0 0 0 0,0 0 0 0 0,-1-1 0 0 0,0 0 0 0 0,0 0 0 0 0,0-1 0 0 0,6-10 0 0 0,-12 16 43 0 0,0-1-1 0 0,1 1 0 0 0,-1-1 0 0 0,0 0 1 0 0,0 0-1 0 0,-1 0 0 0 0,1 1 1 0 0,0-1-1 0 0,-1 0 0 0 0,0 0 0 0 0,0 0 1 0 0,0 0-1 0 0,0-6 0 0 0,-1 8-9 0 0,1-1-1 0 0,0 1 1 0 0,-1-1 0 0 0,1 0-1 0 0,-1 1 1 0 0,0-1 0 0 0,1 1-1 0 0,-1 0 1 0 0,0-1-1 0 0,0 1 1 0 0,0 0 0 0 0,0-1-1 0 0,0 1 1 0 0,0 0-1 0 0,0 0 1 0 0,-1 0 0 0 0,1 0-1 0 0,0 0 1 0 0,0 0 0 0 0,-1 0-1 0 0,1 0 1 0 0,-1 0-1 0 0,1 1 1 0 0,-1-1 0 0 0,-2 0-1 0 0,2 1 23 0 0,0 0 1 0 0,-1 1-1 0 0,1-1 0 0 0,0 1 1 0 0,0 0-1 0 0,0-1 0 0 0,0 1 0 0 0,0 0 1 0 0,0 0-1 0 0,-3 2 0 0 0,3-1-56 0 0,-10 9-62 0 0,12-10-53 0 0,-1 0-1 0 0,0 1 0 0 0,0-1 1 0 0,1 0-1 0 0,-1 0 0 0 0,1 1 1 0 0,-1-1-1 0 0,1 1 0 0 0,0-1 1 0 0,-1 0-1 0 0,1 1 0 0 0,0-1 1 0 0,0 1-1 0 0,0-1 1 0 0,0 1-1 0 0,0-1 0 0 0,1 3 1 0 0,8 25 1070 0 0,0-6 90 0 0,-8-14-1018 0 0,0 1-1 0 0,-1-1 1 0 0,0 0 0 0 0,0 0-1 0 0,-1 0 1 0 0,-3 16 0 0 0,-2-1-34 0 0,-11 29 1 0 0,1-18 7 0 0,-1 0 0 0 0,-1-1 0 0 0,-41 56 0 0 0,20-32 0 0 0,-19 19 0 0 0,10-14 0 0 0,39-47 0 0 0,9-14 0 0 0,0-2 0 0 0,0 0 0 0 0,0 1 0 0 0,0-1 0 0 0,0 0 0 0 0,0 0 0 0 0,0 0 0 0 0,0 0 0 0 0,0 0 0 0 0,-1 0 0 0 0,1 0 0 0 0,0 1 0 0 0,0-1 0 0 0,0 0 0 0 0,0 0 0 0 0,0 0 0 0 0,0 0 0 0 0,0 0 0 0 0,0 1 0 0 0,0-1 0 0 0,0 0 0 0 0,0 0 0 0 0,0 0 0 0 0,0 0 0 0 0,0 0 0 0 0,0 1 0 0 0,0-1 0 0 0,0 0 0 0 0,0 0 0 0 0,0 0 0 0 0,1 0 0 0 0,-1 0 0 0 0,0 0 0 0 0,0 1 0 0 0,0-1 0 0 0,0 0 0 0 0,0 0 0 0 0,0 0 0 0 0,0 0 0 0 0,0 0 0 0 0,0 0 0 0 0,1 0 0 0 0,-1 0 0 0 0,0 1 0 0 0,0-1 0 0 0,0 0 0 0 0,0 0 0 0 0,0 0 0 0 0,0 0 0 0 0,1 0 0 0 0,-1 0 0 0 0,0 0 0 0 0,0 0 0 0 0,0 0 0 0 0,0 0 0 0 0,0 0 0 0 0,1 0 0 0 0,-1 0 0 0 0,0 0 0 0 0,0 0 0 0 0,0 0 0 0 0,0 0 0 0 0,1 0 0 0 0,5-3 0 0 0,-6 3 0 0 0,20-12-105 0 0,34-27 0 0 0,-23 15-5029 0 0,-7 7-914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203 118 10135 0 0,'0'0'231'0'0,"0"0"29"0"0,0 0 19 0 0,0 0 37 0 0,0 0 125 0 0,0 0 58 0 0,0 0 11 0 0,0 0 2 0 0,0 0 0 0 0,1-1 0 0 0,2-5-426 0 0,1 1 1 0 0,0 0-1 0 0,1 0 0 0 0,-1 0 0 0 0,1 1 0 0 0,0-1 0 0 0,0 1 1 0 0,0 0-1 0 0,1 1 0 0 0,-1-1 0 0 0,1 1 0 0 0,7-3 0 0 0,8-3 17 0 0,-7 2 73 0 0,1 1 1 0 0,-1 1 0 0 0,1 0 0 0 0,0 1-1 0 0,25-3 1 0 0,12 1-189 0 0,-25 2 271 0 0,39 0 0 0 0,-59 4-224 0 0,0 0-1 0 0,0 1 1 0 0,0-1-1 0 0,0 2 0 0 0,0-1 1 0 0,0 1-1 0 0,0 0 1 0 0,-1 1-1 0 0,1-1 1 0 0,8 6-1 0 0,-13-7-65 0 0,0 0 0 0 0,0 1-1 0 0,1-1 1 0 0,-1 1 0 0 0,0-1-1 0 0,0 1 1 0 0,-1 0 0 0 0,1 0-1 0 0,0 0 1 0 0,-1 0 0 0 0,1 0-1 0 0,-1 1 1 0 0,1-1 0 0 0,-1 0-1 0 0,0 1 1 0 0,0-1 0 0 0,1 4-1 0 0,-2-3-16 0 0,0-1 0 0 0,0 1 0 0 0,0 0-1 0 0,0-1 1 0 0,0 1 0 0 0,-1 0 0 0 0,1-1-1 0 0,-1 1 1 0 0,0 0 0 0 0,0-1 0 0 0,0 1-1 0 0,0-1 1 0 0,0 1 0 0 0,0-1 0 0 0,-1 1-1 0 0,-2 2 1 0 0,-5 8 5 0 0,-2-1 0 0 0,1 0 0 0 0,-2-1-1 0 0,0 0 1 0 0,0-1 0 0 0,-1 0 0 0 0,0-1 0 0 0,0 0-1 0 0,-23 10 1 0 0,-3-2-15 0 0,-1 0-1 0 0,-54 13 0 0 0,-33 0 59 0 0,96-23 64 0 0,29-7 274 0 0,3-1-236 0 0,0 0 0 0 0,0 0 0 0 0,0 1 1 0 0,0-1-1 0 0,0 0 0 0 0,1 1 1 0 0,-1-1-1 0 0,0 1 0 0 0,0-1 1 0 0,0 1-1 0 0,1 0 0 0 0,1-1 0 0 0,-2 1-6 0 0,19-5-64 0 0,1 1-1 0 0,0 1 1 0 0,0 0 0 0 0,27 1 0 0 0,-9 4-29 0 0,53 7 0 0 0,-74-7-3 0 0,0 2 0 0 0,27 8 0 0 0,-38-10 0 0 0,-1 1 0 0 0,1 0 0 0 0,-1 0 0 0 0,0 1 0 0 0,0 0 0 0 0,0 0 0 0 0,0 0 0 0 0,-1 1 0 0 0,9 8 0 0 0,-14-12 0 0 0,1-1 0 0 0,-1 1 0 0 0,1 0 0 0 0,-1-1 0 0 0,1 1 0 0 0,-1 0 0 0 0,0 0 0 0 0,1-1 0 0 0,-1 1 0 0 0,0 0 0 0 0,1 0 0 0 0,-1 0 0 0 0,0-1 0 0 0,0 1 0 0 0,0 0 0 0 0,0 0 0 0 0,0 0 0 0 0,0 0 0 0 0,0-1 0 0 0,0 1 0 0 0,0 0 0 0 0,-1 0 0 0 0,1 0 0 0 0,0-1 0 0 0,0 1 0 0 0,-1 0 0 0 0,1 0 0 0 0,0-1 0 0 0,-1 1 0 0 0,1 0 0 0 0,-1-1 0 0 0,1 1 0 0 0,-1 0 0 0 0,1-1 0 0 0,-1 1 0 0 0,0 0 0 0 0,-4 3 0 0 0,1 0 0 0 0,-1-1 0 0 0,0 1 0 0 0,-6 2 0 0 0,4-2 0 0 0,-11 7 0 0 0,-1 0 0 0 0,0-2 0 0 0,-39 14 0 0 0,17-9 0 0 0,-215 65 0 0 0,227-71-1 0 0,1 1-1 0 0,-33 17 1 0 0,21-8-59 0 0,38-18-277 0 0,2 0-138 0 0,13 0-4489 0 0,3-3-4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94 183 11975 0 0,'0'0'267'0'0,"0"0"42"0"0,-4 1 315 0 0,-2-1-452 0 0,5-1 204 0 0,1 0-239 0 0,0 0 0 0 0,-1 0 1 0 0,1 0-1 0 0,0-1 0 0 0,0 1 0 0 0,0 0 0 0 0,1 0 0 0 0,-1 0 0 0 0,0-1 0 0 0,1 0 0 0 0,4-4 187 0 0,0 0 0 0 0,0 1 0 0 0,1 0 0 0 0,0 0-1 0 0,10-7 1 0 0,-15 11-288 0 0,20-13-15 0 0,0 0-1 0 0,1 1 1 0 0,0 1 0 0 0,1 1-1 0 0,0 1 1 0 0,1 1 0 0 0,34-8-1 0 0,-19 8 219 0 0,35-7 848 0 0,-64 15-970 0 0,-1 0 1 0 0,1 0 0 0 0,-1 1 0 0 0,1 0-1 0 0,15 3 1 0 0,-24-3-117 0 0,1 0-1 0 0,0 1 1 0 0,-1-1 0 0 0,1 0-1 0 0,-1 1 1 0 0,0 0 0 0 0,1-1-1 0 0,-1 1 1 0 0,1 0 0 0 0,-1-1-1 0 0,0 1 1 0 0,1 0 0 0 0,-1 0-1 0 0,0 0 1 0 0,0 0 0 0 0,0 0-1 0 0,0 0 1 0 0,0 1-1 0 0,0-1 1 0 0,0 0 0 0 0,0 1-1 0 0,-1-1 1 0 0,1 0 0 0 0,0 1-1 0 0,-1-1 1 0 0,2 3 0 0 0,-2-2-1 0 0,0 0-1 0 0,0 0 1 0 0,0 0 0 0 0,0 1 0 0 0,0-1 0 0 0,-1 0 0 0 0,1 0 0 0 0,-1 0 0 0 0,1 0 0 0 0,-1 0 0 0 0,0 0 0 0 0,1 0 0 0 0,-1 0 0 0 0,0 0-1 0 0,0 0 1 0 0,-1 0 0 0 0,1-1 0 0 0,-2 3 0 0 0,-18 22 0 0 0,2-2 0 0 0,-1 0 0 0 0,-1-2 0 0 0,-25 22 0 0 0,-112 71 0 0 0,146-108 0 0 0,0-1 0 0 0,-14 5 0 0 0,16-7 0 0 0,0 1 0 0 0,0 0 0 0 0,1 0 0 0 0,-9 7 0 0 0,-65 53 0 0 0,73-57 0 0 0,5-3 0 0 0,-1-1 0 0 0,1 1 0 0 0,0 0 0 0 0,1 0 0 0 0,-1 0 0 0 0,1 0 0 0 0,0 1 0 0 0,0 0 0 0 0,1 0 0 0 0,-1 0 0 0 0,1 0 0 0 0,1 1 0 0 0,-1-1 0 0 0,-1 9 0 0 0,4-5 0 0 0,1-9 0 0 0,0 1 0 0 0,0-1-1 0 0,0 0 1 0 0,0 0 0 0 0,0 1 0 0 0,0-1-1 0 0,0 0 1 0 0,0 0 0 0 0,0 0 0 0 0,1 0-1 0 0,-1 0 1 0 0,0 0 0 0 0,1 0 0 0 0,-1-1-1 0 0,1 1 1 0 0,-1 0 0 0 0,1-1-1 0 0,-1 1 1 0 0,1-1 0 0 0,-1 1 0 0 0,1-1-1 0 0,-1 0 1 0 0,4 0 0 0 0,4 1 26 0 0,-1-1-1 0 0,18-2 1 0 0,-26 2-25 0 0,234-37 2029 0 0,-197 31-2084 0 0,-3 0 60 0 0,0 1 0 0 0,46-1 0 0 0,-69 6-24 0 0,0 1-1 0 0,0 0 1 0 0,0 1 0 0 0,0 0 0 0 0,0 0-1 0 0,0 1 1 0 0,-1 1 0 0 0,1 0 0 0 0,-1 0-1 0 0,0 1 1 0 0,13 8 0 0 0,-3 0-2469 0 0,-19-12 973 0 0,-1-1-20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98 8287 0 0,'-13'0'890'0'0,"6"-1"-704"0"0,0 0 0 0 0,-1 1 1 0 0,1 0-1 0 0,0 1 0 0 0,0 0 1 0 0,0 0-1 0 0,-11 3 0 0 0,9-2 215 0 0,1-1 0 0 0,-1 1 0 0 0,0-1 0 0 0,-10-1-1 0 0,18 0-297 0 0,-1 0-1 0 0,1 0 1 0 0,-1 0-1 0 0,1 0 0 0 0,-1 0 1 0 0,1 1-1 0 0,-1-1 0 0 0,1 0 1 0 0,-3 2-1 0 0,3-2 410 0 0,1 0 0 0 0,0 0 0 0 0,0 0 0 0 0,0 0 0 0 0,2-1 0 0 0,20-12-328 0 0,-7 3-99 0 0,1 2 0 0 0,0 0-1 0 0,0 0 1 0 0,27-8 0 0 0,103-18 781 0 0,-116 29-527 0 0,0 1 0 0 0,61 0 0 0 0,-88 4-322 0 0,0 0 0 0 0,1 0 1 0 0,-1 1-1 0 0,1-1 0 0 0,-1 1 1 0 0,1 0-1 0 0,-1 0 0 0 0,0 0 0 0 0,6 3 1 0 0,-8-3-19 0 0,0 0 1 0 0,0 0 0 0 0,0-1 0 0 0,0 1-1 0 0,-1 0 1 0 0,1 0 0 0 0,0 0 0 0 0,0 0-1 0 0,0 0 1 0 0,-1 1 0 0 0,1-1 0 0 0,-1 0-1 0 0,1 0 1 0 0,-1 0 0 0 0,1 0 0 0 0,-1 1-1 0 0,0-1 1 0 0,1 0 0 0 0,-1 1 0 0 0,0-1-1 0 0,0 0 1 0 0,0 0 0 0 0,0 1 0 0 0,0-1-1 0 0,0 0 1 0 0,0 1 0 0 0,-1-1 0 0 0,1 0-1 0 0,-1 2 1 0 0,0 0 0 0 0,0 1 0 0 0,-1-1 0 0 0,1 1 0 0 0,-1-1 0 0 0,0 0 0 0 0,0 1 0 0 0,0-1 0 0 0,0 0 0 0 0,-1 0 0 0 0,1 0 0 0 0,-1-1 0 0 0,-5 5 0 0 0,-4 2 0 0 0,-26 15 0 0 0,18-12 0 0 0,-238 136-1826 0 0,221-127 1646 0 0,27-15 487 0 0,0 0-1 0 0,0-1 1 0 0,0 0 0 0 0,-1-1 0 0 0,-19 6 0 0 0,28-10-222 0 0,14-3-881 0 0,0 1 633 0 0,0 0-1 0 0,1 1 1 0 0,-1 0-1 0 0,23 2 1 0 0,22-2-136 0 0,-50 1 299 0 0,0 0 0 0 0,0 1 0 0 0,0 0 0 0 0,0 0 0 0 0,0 0 0 0 0,0 1 0 0 0,0 0 0 0 0,0 0 0 0 0,-1 1 0 0 0,1-1 0 0 0,-1 2 0 0 0,1-1 0 0 0,-1 1 0 0 0,7 5 0 0 0,-11-7 4 0 0,0-1 0 0 0,-1 1 0 0 0,1 0 0 0 0,-1 0 0 0 0,0 0 0 0 0,1 0 0 0 0,-1 0 0 0 0,0 0 0 0 0,0 0 0 0 0,0 0 0 0 0,0 0 0 0 0,0 0 0 0 0,-1 1 1 0 0,1-1-1 0 0,-1 0 0 0 0,1 3 0 0 0,-1 1 41 0 0,0 1 1 0 0,-1-1-1 0 0,0 0 1 0 0,-2 10-1 0 0,0-3 61 0 0,2-10 16 0 0,0 0 0 0 0,0 0 1 0 0,0-1-1 0 0,-1 1 0 0 0,1 0 1 0 0,-1 0-1 0 0,0-1 0 0 0,0 1 1 0 0,0-1-1 0 0,-4 4 0 0 0,-26 22 158 0 0,29-26-315 0 0,-6 4 35 0 0,-1 0 0 0 0,0-1 0 0 0,-1 0 0 0 0,1-1 0 0 0,-1 0 0 0 0,-18 4 0 0 0,-6 2 0 0 0,-78 32 0 0 0,80-31 0 0 0,14-4 0 0 0,-33 8 0 0 0,44-13 0 0 0,0 0 0 0 0,0 1 0 0 0,0 0 0 0 0,-11 7 0 0 0,10-6 0 0 0,1 0 0 0 0,-16 5 0 0 0,11-7 82 0 0,-6-3-1040 0 0,31-15-574 0 0,-6 9 1210 0 0,0 1 0 0 0,0 0 0 0 0,1 1-1 0 0,-1-1 1 0 0,1 2 0 0 0,1-1 0 0 0,-1 0 0 0 0,11-3 0 0 0,2-1-888 0 0,1 2 1 0 0,23-6-1 0 0,-22 8 186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79 145 11975 0 0,'0'0'547'0'0,"0"0"-11"0"0,0 0-203 0 0,0 0 419 0 0,-1-1-597 0 0,1 1 0 0 0,0-1-1 0 0,0 1 1 0 0,-1 0 0 0 0,1-1 0 0 0,0 1-1 0 0,0 0 1 0 0,0-1 0 0 0,0 1 0 0 0,0-1-1 0 0,0 1 1 0 0,-1 0 0 0 0,1-1-1 0 0,0 1 1 0 0,0-1 0 0 0,0 1 0 0 0,0-1-1 0 0,0 1 1 0 0,1 0 0 0 0,-1-1 0 0 0,11-7 189 0 0,1 1 1 0 0,0 0 0 0 0,0 1 0 0 0,1 0-1 0 0,14-3 1 0 0,8-5-383 0 0,8-3 445 0 0,0 2-1 0 0,1 1 0 0 0,0 3 1 0 0,79-10-1 0 0,-114 21-402 0 0,-1-1-1 0 0,0 1 1 0 0,0 0-1 0 0,14 3 1 0 0,-20-3-5 0 0,-1 0 1 0 0,1 1 0 0 0,-1-1 0 0 0,1 1 0 0 0,-1-1 0 0 0,0 1-1 0 0,1 0 1 0 0,-1-1 0 0 0,0 1 0 0 0,1 0 0 0 0,-1 0 0 0 0,0 0 0 0 0,0 0-1 0 0,1 1 1 0 0,-1-1 0 0 0,-1 0 0 0 0,1 0 0 0 0,-1 0 0 0 0,1 0 0 0 0,-1 1 0 0 0,0-1 1 0 0,0 0-1 0 0,1 0 0 0 0,-1 0 0 0 0,0 0 0 0 0,0 0 0 0 0,0 0 0 0 0,0 0 0 0 0,0 0 0 0 0,0 1 0 0 0,-1-1 0 0 0,1 0 0 0 0,0 0 0 0 0,0 0 0 0 0,-1 0 0 0 0,0 2 0 0 0,-3 6 0 0 0,-1 0 0 0 0,0-1 0 0 0,-1 1 0 0 0,1-1 0 0 0,-1 0 0 0 0,-9 8 0 0 0,-45 41 0 0 0,51-48 0 0 0,-26 19 14 0 0,-74 45 0 0 0,28-20-443 0 0,15-9-673 0 0,33-24 1636 0 0,-50 42 1 0 0,75-55-921 0 0,1 0 1 0 0,1 0 0 0 0,-11 15-1 0 0,14-19 385 0 0,2-1 2 0 0,0-1 0 0 0,0 0 0 0 0,0 1 1 0 0,0-1-1 0 0,1 1 0 0 0,-1-1 0 0 0,0 1 0 0 0,1-1 0 0 0,-1 1 0 0 0,1 0 1 0 0,-1-1-1 0 0,1 1 0 0 0,0 0 0 0 0,-1-1 0 0 0,1 1 0 0 0,0 0 0 0 0,1 3 1 0 0,-1 0 26 0 0,0-3 310 0 0,16 7 1087 0 0,-10-6-1409 0 0,1-1-1 0 0,0 0 1 0 0,-1 0 0 0 0,1-1 0 0 0,0 0-1 0 0,0 0 1 0 0,0 0 0 0 0,10-1 0 0 0,8-2 181 0 0,26-5 0 0 0,17-2 1315 0 0,-4 7-1457 0 0,0 2 0 0 0,82 11 0 0 0,-138-10-55 0 0,0 1 0 0 0,14 6 0 0 0,1-1 0 0 0,-14-5 0 0 0,-2-3-64 0 0,-5 1-273 0 0,-2 0-138 0 0,0 0-33 0 0,0 0-140 0 0,0 0-572 0 0,0 0-253 0 0,0 0-51 0 0,0 0-11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2759 0 0,'-24'2'0'0'0,"16"-2"112"0"0,8 0-32 0 0,0 0 16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84 6447 0 0,'0'0'142'0'0,"0"0"22"0"0,0 0 13 0 0,-6-9 2060 0 0,4 9-2237 0 0,0-1-1 0 0,0 1 0 0 0,0 0 1 0 0,0 0-1 0 0,0 0 1 0 0,0 0-1 0 0,1 0 0 0 0,-1 0 1 0 0,0 0-1 0 0,0 1 0 0 0,0-1 1 0 0,0 1-1 0 0,0-1 0 0 0,1 1 1 0 0,-1 0-1 0 0,0 0 0 0 0,0 0 1 0 0,-1 1-1 0 0,-16 5 472 0 0,0-4 424 0 0,11-3 5351 0 0,11-16-4710 0 0,-1 13-1455 0 0,0 1-1 0 0,0-1 0 0 0,0 1 1 0 0,0-1-1 0 0,1 1 1 0 0,-1 0-1 0 0,1 0 1 0 0,-1 0-1 0 0,1 0 0 0 0,0 0 1 0 0,-1 1-1 0 0,1-1 1 0 0,0 1-1 0 0,4-1 0 0 0,4-2-101 0 0,-1 0-1 0 0,0 2 1 0 0,13-3-1 0 0,31-4 22 0 0,-9 1 0 0 0,-1 2 0 0 0,74-1 0 0 0,-114 7 0 0 0,12 1 0 0 0,0 0 0 0 0,20 4 0 0 0,-33-4 0 0 0,0-1 0 0 0,1 1 0 0 0,-1 0 0 0 0,0 0 0 0 0,1 1 0 0 0,-1-1 0 0 0,0 1 0 0 0,0-1 0 0 0,0 1 0 0 0,0 0 0 0 0,0 0 0 0 0,-1 0 0 0 0,1 1 0 0 0,0-1 0 0 0,-1 1 0 0 0,4 4 0 0 0,-6-6 0 0 0,1 1 0 0 0,0-1 0 0 0,-1 1 0 0 0,1-1 0 0 0,-1 1 0 0 0,0 0 0 0 0,0-1 0 0 0,1 1 0 0 0,-1-1 0 0 0,0 1 0 0 0,0 0 0 0 0,0-1 0 0 0,-1 1 0 0 0,1 0 0 0 0,0-1 0 0 0,-1 1 0 0 0,1-1 0 0 0,-1 1 0 0 0,1-1 0 0 0,-1 1 0 0 0,-1 1 0 0 0,-2 5 0 0 0,-1-2 0 0 0,1 1 0 0 0,-7 6 0 0 0,4-4 0 0 0,0 0 0 0 0,-1-1 0 0 0,0-1 0 0 0,0 1 0 0 0,-1-2 0 0 0,0 1 0 0 0,0-1 0 0 0,-1 0 0 0 0,-14 6 0 0 0,-87 31 0 0 0,101-40 0 0 0,-207 62 0 0 0,176-56 0 0 0,27-6 0 0 0,1 0 0 0 0,0 0 0 0 0,1 1 0 0 0,-14 6 0 0 0,54-13 0 0 0,69-4 0 0 0,-18 1 0 0 0,-67 6 0 0 0,1-1 0 0 0,-1 2 0 0 0,1 0 0 0 0,-1 0 0 0 0,1 1 0 0 0,-1 1 0 0 0,0 0 0 0 0,0 0 0 0 0,0 1 0 0 0,17 8 0 0 0,-26-10 0 0 0,1 1 0 0 0,-1-1 0 0 0,0 1 0 0 0,0-1 0 0 0,0 1 0 0 0,0 0 0 0 0,0 0 0 0 0,-1 0 0 0 0,1 0 0 0 0,-1 1 0 0 0,0-1 0 0 0,0 1 0 0 0,0-1 0 0 0,0 1 0 0 0,-1 0 0 0 0,1 0 0 0 0,-1 0 0 0 0,0-1 0 0 0,0 1 0 0 0,0 6 0 0 0,-1-7 0 0 0,1 1 0 0 0,-1-1 0 0 0,0 1 0 0 0,-1-1 0 0 0,1 1 0 0 0,0-1 0 0 0,-1 0 0 0 0,0 1 0 0 0,0-1 0 0 0,0 0 0 0 0,0 1 0 0 0,-1-1 0 0 0,1 0 0 0 0,-1 0 0 0 0,0 0 0 0 0,1 0 0 0 0,-1 0 0 0 0,-1-1 0 0 0,1 1 0 0 0,0 0 0 0 0,-1-1 0 0 0,1 0 0 0 0,-6 4 0 0 0,4-4 0 0 0,0 0 0 0 0,-1 0 0 0 0,1 0 0 0 0,0-1 0 0 0,0 0 0 0 0,-8 1 0 0 0,-16 5 0 0 0,-435 149 0 0 0,453-153 0 0 0,-8 3 0 0 0,-26 4 0 0 0,40-10 0 0 0,0 1 0 0 0,0 0 0 0 0,0-1 0 0 0,-1 0 0 0 0,1 0 0 0 0,0 0 0 0 0,0-1 0 0 0,0 0 0 0 0,0 1 0 0 0,0-1 0 0 0,0 0 0 0 0,-6-3 0 0 0,9 4 0 0 0,1 0 0 0 0,-1-1 0 0 0,1 1 0 0 0,-1 0 0 0 0,1 0 0 0 0,-1 0 0 0 0,1 0 0 0 0,0-1 0 0 0,-1 1 0 0 0,1 0 0 0 0,-1 0 0 0 0,1-1 0 0 0,0 1 0 0 0,-1 0 0 0 0,1-1 0 0 0,0 1 0 0 0,-1 0 0 0 0,1-1 0 0 0,0 1 0 0 0,-1-1 0 0 0,1 1 0 0 0,0-1 0 0 0,0 1 0 0 0,0 0 0 0 0,0-1 0 0 0,-1 1 0 0 0,1-1 0 0 0,0 1 0 0 0,0-1 0 0 0,0 1 0 0 0,0-1 0 0 0,0 0 0 0 0,0 0 0 0 0,0 1 0 0 0,0 0 0 0 0,-1-1 0 0 0,1 1 0 0 0,0 0 0 0 0,0-1 0 0 0,0 1 0 0 0,0 0 0 0 0,0-1 0 0 0,0 1 0 0 0,0-1 0 0 0,0 1 0 0 0,0 0 0 0 0,0-1 0 0 0,0 1 0 0 0,0 0 0 0 0,0-1 0 0 0,0 1 0 0 0,0 0 0 0 0,0-1 0 0 0,0 1 0 0 0,0-1 0 0 0,0 1 0 0 0,1 0 0 0 0,-1 0 0 0 0,0-1 0 0 0,0 1 0 0 0,0 0 0 0 0,1-1 0 0 0,-1 1 0 0 0,0 0 0 0 0,0 0 0 0 0,1-1 0 0 0,-1 1 0 0 0,0 0 0 0 0,1 0 0 0 0,-1-1 0 0 0,0 1 0 0 0,1 0 0 0 0,-1 0 0 0 0,1 0 0 0 0,3-3-416 0 0,0 0-1 0 0,0 1 1 0 0,0-1-1 0 0,0 1 1 0 0,0 0 0 0 0,0 1-1 0 0,1-1 1 0 0,8-1-1 0 0,3 0-5379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364 599 9215 0 0,'-31'33'1400'0'0,"15"-20"1563"0"0,11-9-2434 0 0,1 0 1 0 0,-1 1-1 0 0,1 0 0 0 0,0 0 1 0 0,0 0-1 0 0,0 0 0 0 0,-4 10 1 0 0,7-14-25 0 0,-5-21 603 0 0,-7-53 992 0 0,10 51-1991 0 0,-1 0-1 0 0,-8-25 0 0 0,-28-57-550 0 0,-54-102 0 0 0,82 182 450 0 0,1 1 9 0 0,-37-70 46 0 0,20 40-303 0 0,27 52 160 0 0,0-1-64 0 0,-2-1-990 0 0,2 18 1024 0 0,1 0 1 0 0,0 1 0 0 0,1-1-1 0 0,5 24 1 0 0,20 64-496 0 0,-14-60 258 0 0,21 67-1 0 0,5-2 0 0 0,90 180 0 0 0,15 31-513 0 0,-119-252 470 0 0,-2 0 0 0 0,22 136 1 0 0,-36-161 1130 0 0,-4-18 263 0 0,3 32 0 0 0,0 22 631 0 0,-13 22-2137 0 0,-1-36-3412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418 210 11975 0 0,'0'0'267'0'0,"0"0"42"0"0,0 0 17 0 0,0 0-28 0 0,2 1-126 0 0,-1-1-796 0 0,-1 0 712 0 0,1 1-1 0 0,-1-1 0 0 0,0 0 1 0 0,0 0-1 0 0,0 0 1 0 0,0 0-1 0 0,1 0 0 0 0,-1 1 1 0 0,0-1-1 0 0,0 0 1 0 0,0 0-1 0 0,1 0 0 0 0,-1 0 1 0 0,0 0-1 0 0,0 0 0 0 0,0 0 1 0 0,1 0-1 0 0,-1 0 1 0 0,0 0-1 0 0,0 0 0 0 0,0 0 1 0 0,1 0-1 0 0,-1 0 0 0 0,0 0 1 0 0,0 0-1 0 0,1 0 1 0 0,-1 0-1 0 0,0 0 0 0 0,0 0 1 0 0,0 0-1 0 0,1 0 0 0 0,-1 0 1 0 0,0 0-1 0 0,0-1 1 0 0,0 1-1 0 0,1 0 0 0 0,-1 0 1 0 0,0 0-1 0 0,0 0 0 0 0,0 0 1 0 0,0-1-1 0 0,0 1 1 0 0,1 0-1 0 0,-1 0 0 0 0,0 0 1 0 0,0 0-1 0 0,0-1 0 0 0,0 1 1 0 0,0 0-1 0 0,0 0 1 0 0,0-1-1 0 0,0 1 0 0 0,0 0 1 0 0,0 0-1 0 0,0 0 0 0 0,0-1 1 0 0,0 1-1 0 0,0-1 425 0 0,2-8 443 0 0,1-10-796 0 0,-1 10-157 0 0,-1 1-1 0 0,0 0 0 0 0,0-1 0 0 0,-1-9 0 0 0,1-3-1 0 0,-1 18 0 0 0,1 1 0 0 0,-1 0 0 0 0,0-1 0 0 0,0 1 0 0 0,0-1 0 0 0,0 1 0 0 0,0-1 0 0 0,-1 1 0 0 0,1 0 0 0 0,-1-1 0 0 0,1 1 0 0 0,-1 0 0 0 0,-1-3 0 0 0,-1 0-45 0 0,0 1 1 0 0,0-1-1 0 0,0 1 0 0 0,0 0 0 0 0,-1 0 1 0 0,0 0-1 0 0,0 0 0 0 0,0 0 0 0 0,0 1 1 0 0,0 0-1 0 0,-1 0 0 0 0,1 0 0 0 0,-1 0 1 0 0,0 1-1 0 0,0 0 0 0 0,0 0 0 0 0,0 0 1 0 0,0 1-1 0 0,-7-2 0 0 0,-6 1-169 0 0,0 1 0 0 0,-1 0 0 0 0,1 1-1 0 0,-24 3 1 0 0,26-1 188 0 0,15-2 26 0 0,-4 0 0 0 0,-1 1 0 0 0,1 0 0 0 0,-9 2 0 0 0,-1 5 247 0 0,0 1 0 0 0,1 0 0 0 0,0 1 0 0 0,1 0 0 0 0,0 2 0 0 0,1-1 0 0 0,-22 27 0 0 0,26-27-244 0 0,0 0 0 0 0,0 0-1 0 0,2 1 1 0 0,-1 0 0 0 0,-7 21-1 0 0,10-18-2 0 0,7-10 0 0 0,-2-3 0 0 0,0 0 69 0 0,1 0 0 0 0,-1 0 0 0 0,0 0 0 0 0,1 0-1 0 0,-1 0 1 0 0,1 0 0 0 0,0-1 0 0 0,-1 1 0 0 0,1-1-1 0 0,0 1 1 0 0,0-1 0 0 0,0 0 0 0 0,0 1 0 0 0,0-1 0 0 0,0 0-1 0 0,1-1 1 0 0,-1 1 0 0 0,0 0 0 0 0,3 0 0 0 0,7 2 183 0 0,0-1 1 0 0,18 0 0 0 0,-24-1-340 0 0,43 1 87 0 0,83-6 0 0 0,-91-1 0 0 0,-23 2 0 0 0,31-1 0 0 0,-36 4 0 0 0,-5-3 0 0 0,-8-2 0 0 0,-7-1 0 0 0,-8-7 0 0 0,15 13 0 0 0,0 0 0 0 0,0 0 0 0 0,0 0 0 0 0,-1 0 0 0 0,1 1 0 0 0,0-1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0,5 16 0 0 0,-4-13 0 0 0,-1 0 0 0 0,1-1 0 0 0,-1 1 0 0 0,0 0 0 0 0,1 0 0 0 0,-1 0 0 0 0,0 0 0 0 0,-1-1 0 0 0,1 1 0 0 0,0 0 0 0 0,-1 0 0 0 0,1-1 0 0 0,-1 1 0 0 0,0 0 0 0 0,0-1 0 0 0,-2 5 0 0 0,-3 2 0 0 0,1 0 0 0 0,-1 0 0 0 0,-9 9 0 0 0,-3 5 0 0 0,-31 46 0 0 0,-89 138 0 0 0,117-171 0 0 0,11-21 0 0 0,1 0 0 0 0,1 1 0 0 0,-8 21 0 0 0,10-24-6 0 0,3-3 84 0 0,2-9 293 0 0,1-1 117 0 0,0 0 21 0 0,0 0-66 0 0,0 2-294 0 0,-2 0-133 0 0,4-7-217 0 0,-2 5 149 0 0,0-1-1 0 0,0 1 1 0 0,0 0 0 0 0,0 0 0 0 0,1 0-1 0 0,-1 0 1 0 0,0-1 0 0 0,0 1 0 0 0,0 0-1 0 0,0 0 1 0 0,0 0 0 0 0,1 0 0 0 0,-1 0 0 0 0,0 0-1 0 0,0-1 1 0 0,0 1 0 0 0,0 0 0 0 0,1 0-1 0 0,-1 0 1 0 0,0 0 0 0 0,0 0 0 0 0,0 0-1 0 0,1 0 1 0 0,-1 0 0 0 0,0 0 0 0 0,0 0-1 0 0,0 0 1 0 0,1 0 0 0 0,-1 0 0 0 0,0 0 0 0 0,1 0-1 0 0,5-1-3334 0 0,2-3-3433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0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1 455 0 0,'-2'1'472'0'0,"-18"16"827"0"0,0-2-1 0 0,-25 15 0 0 0,41-28-1133 0 0,-4 1-78 0 0,1 0-8 0 0,-9 2-10 0 0,14-5-366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0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931 106 9671 0 0,'7'-8'757'0'0,"0"0"0"0"0,0 0 0 0 0,1 1 0 0 0,0 0 0 0 0,0 1 0 0 0,17-11 0 0 0,14-10 1788 0 0,-17 11-1814 0 0,-21 15-160 0 0,-2 2-513 0 0,-78 30-23 0 0,51-21 32 0 0,-40 20 1 0 0,-159 101 171 0 0,50-28-188 0 0,75-42-10 0 0,79-46-33 0 0,1 1 0 0 0,-27 25-1 0 0,41-34-6 0 0,1 1 1 0 0,0 0-1 0 0,0 1 0 0 0,1-1 1 0 0,-7 14-1 0 0,11-20-5 0 0,1 1 0 0 0,0 0 0 0 0,-1-1 0 0 0,1 1 0 0 0,0 0 0 0 0,0 0 0 0 0,1 0 0 0 0,-1 0 0 0 0,0 0 1 0 0,1-1-1 0 0,0 1 0 0 0,0 0 0 0 0,0 0 0 0 0,0 0 0 0 0,0 0 0 0 0,0 0 0 0 0,1 0 0 0 0,0 0 0 0 0,-1 0 0 0 0,1 0 0 0 0,0 0 0 0 0,1-1 0 0 0,1 5 1 0 0,-1-4-25 0 0,0-1 1 0 0,0 0 0 0 0,1 0-1 0 0,-1 0 1 0 0,0 0 0 0 0,1 0 0 0 0,0-1-1 0 0,-1 1 1 0 0,1-1 0 0 0,0 0-1 0 0,0 0 1 0 0,4 2 0 0 0,39 6-265 0 0,-40-8 239 0 0,150 9-736 0 0,-115-10 673 0 0,-1 2 1 0 0,0 2-1 0 0,50 10 1 0 0,-81-11 110 0 0,-1 0-1 0 0,1 0 1 0 0,-1 1-1 0 0,0-1 1 0 0,0 2 0 0 0,-1-1-1 0 0,1 1 1 0 0,-1 0-1 0 0,0 1 1 0 0,0 0 0 0 0,-1 0-1 0 0,0 0 1 0 0,8 10 0 0 0,-7-6-1 0 0,-1 0 1 0 0,0 0-1 0 0,0 1 0 0 0,-1-1 1 0 0,0 1-1 0 0,-1 0 1 0 0,0 0-1 0 0,-1 1 1 0 0,3 18-1 0 0,-5-21 40 0 0,0 0-1 0 0,0 0 0 0 0,-1 0 1 0 0,-1 0-1 0 0,1 0 0 0 0,-1 0 1 0 0,-1 0-1 0 0,1 0 0 0 0,-2-1 1 0 0,1 1-1 0 0,-1-1 0 0 0,-1 1 1 0 0,1-1-1 0 0,-1 0 0 0 0,-1 0 1 0 0,1 0-1 0 0,-1-1 0 0 0,-1 0 1 0 0,1 0-1 0 0,-1 0 0 0 0,-1-1 1 0 0,1 1-1 0 0,-1-1 0 0 0,-14 9 1 0 0,-10 5 135 0 0,0-1 0 0 0,-2-2 0 0 0,0-1 0 0 0,0-1 0 0 0,-1-2 1 0 0,-1-2-1 0 0,0-1 0 0 0,-71 10 0 0 0,105-20-167 0 0,-36 6 152 0 0,-1-1 1 0 0,1-3-1 0 0,-52-2 1 0 0,77-1-103 0 0,0-1 1 0 0,0 0 0 0 0,0-1-1 0 0,0-1 1 0 0,0 1 0 0 0,-12-8 0 0 0,17 8-21 0 0,0-1 0 0 0,0 0 0 0 0,0-1 0 0 0,1 1-1 0 0,0-1 1 0 0,0-1 0 0 0,0 1 0 0 0,1-1 0 0 0,0 0 0 0 0,-8-11 0 0 0,10 11-127 0 0,1 1 0 0 0,-1-1 0 0 0,1 0-1 0 0,-1 0 1 0 0,2 0 0 0 0,-1-1 0 0 0,1 1 0 0 0,0 0-1 0 0,0-7 1 0 0,1 12 28 0 0,0 0 1 0 0,0 0-1 0 0,1 1 0 0 0,-1-1 1 0 0,1 0-1 0 0,-1 1 0 0 0,0-1 0 0 0,1 0 1 0 0,-1 1-1 0 0,1-1 0 0 0,-1 1 1 0 0,1-1-1 0 0,0 0 0 0 0,-1 1 0 0 0,1-1 1 0 0,0 1-1 0 0,-1 0 0 0 0,1-1 1 0 0,0 1-1 0 0,-1 0 0 0 0,2-1 0 0 0,16-5-1091 0 0,-8 4-337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9215 0 0,'0'0'831'0'0,"-1"2"-686"0"0,-5 5 326 0 0,0 0-1 0 0,0 0 0 0 0,-1-1 0 0 0,-9 8 1 0 0,-19 19 1225 0 0,17-14-1212 0 0,-26 20 0 0 0,30-27-446 0 0,0 0 0 0 0,1 1 0 0 0,1 1 0 0 0,-22 28 0 0 0,29-33 93 0 0,0-1 0 0 0,0 1-1 0 0,1 0 1 0 0,0 1 0 0 0,-3 12 0 0 0,6-15-27 0 0,0-1-1 0 0,0 0 0 0 0,0 0 1 0 0,1 0-1 0 0,0 1 0 0 0,1-1 0 0 0,-1 0 1 0 0,1 0-1 0 0,3 12 0 0 0,-2-10-30 0 0,0-1-1 0 0,1 0 1 0 0,0 0 0 0 0,0 0-1 0 0,1 0 1 0 0,0 0-1 0 0,7 9 1 0 0,-10-14-60 0 0,1 0 0 0 0,0-1 0 0 0,0 1 0 0 0,0 0 0 0 0,0 0 0 0 0,0-1 0 0 0,0 1 0 0 0,0-1 0 0 0,0 0 1 0 0,0 0-1 0 0,1 1 0 0 0,-1-2 0 0 0,1 1 0 0 0,-1 0 0 0 0,1 0 0 0 0,-1-1 0 0 0,1 1 0 0 0,-1-1 0 0 0,1 0 0 0 0,-1 0 0 0 0,1 0 0 0 0,0 0 0 0 0,-1 0 0 0 0,1-1 0 0 0,3 0 0 0 0,1-1 69 0 0,0-1 0 0 0,1 0 0 0 0,-1 0 0 0 0,0-1 1 0 0,0 0-1 0 0,10-7 0 0 0,37-35 287 0 0,-33 28-251 0 0,-11 9-76 0 0,0-1 1 0 0,-1 1 0 0 0,0-2 0 0 0,0 1 0 0 0,-1-1 0 0 0,-1 0 0 0 0,8-15 0 0 0,-13 22-59 0 0,0 0-1 0 0,0 0 1 0 0,0 0 0 0 0,-1 0-1 0 0,0-1 1 0 0,0 1 0 0 0,0 0-1 0 0,0-1 1 0 0,-1 1 0 0 0,1 0-1 0 0,-1-1 1 0 0,0 1 0 0 0,-1-1-1 0 0,1 1 1 0 0,-1 0 0 0 0,0-1-1 0 0,0 1 1 0 0,0 0 0 0 0,-1 0-1 0 0,1-1 1 0 0,-1 1 0 0 0,0 0-1 0 0,0 1 1 0 0,0-1 0 0 0,-6-6-1 0 0,-12-11-124 0 0,0 2-1 0 0,-2 0 0 0 0,0 1 1 0 0,-30-17-1 0 0,50 33-335 0 0,-11-5 1135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3223 0 0,'0'0'143'0'0,"1"2"-3"0"0,19 26 552 0 0,-4 4 6413 0 0,-4-11-3809 0 0,-12-20-3106 0 0,1 0-1 0 0,0 0 0 0 0,0-1 1 0 0,0 1-1 0 0,0 0 0 0 0,0-1 1 0 0,0 1-1 0 0,0 0 0 0 0,0-1 1 0 0,1 0-1 0 0,0 1 0 0 0,0-2-51 0 0,1 0 1 0 0,-1-1-1 0 0,0 1 0 0 0,0-1 0 0 0,0 1 0 0 0,-1-1 1 0 0,1 0-1 0 0,0 0 0 0 0,-1 0 0 0 0,1 0 0 0 0,-1 0 0 0 0,1 0 1 0 0,-1 0-1 0 0,0-1 0 0 0,0 1 0 0 0,0 0 0 0 0,0-1 1 0 0,-1 1-1 0 0,1 0 0 0 0,0-1 0 0 0,-1-2 0 0 0,2-9 510 0 0,-1 0-1 0 0,-1-25 0 0 0,-1 10-90 0 0,1 25-484 0 0,6-93 852 0 0,-4 80-879 0 0,1 1 0 0 0,0-1-1 0 0,10-27 1 0 0,-10 38-54 0 0,0 0 1 0 0,0 1-1 0 0,1-1 0 0 0,0 1 0 0 0,0 0 0 0 0,0 0 1 0 0,0 0-1 0 0,1 0 0 0 0,0 1 0 0 0,0-1 1 0 0,0 1-1 0 0,0 1 0 0 0,1-1 0 0 0,0 1 0 0 0,-1 0 1 0 0,1 0-1 0 0,8-2 0 0 0,7-2-27 0 0,1 0 0 0 0,1 2 0 0 0,35-5 0 0 0,41-2 5 0 0,73-11-57 0 0,-95 13-3702 0 0,-64 7-3321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22 15551 0 0,'3'-9'762'0'0,"0"-4"250"0"0,-7 21 42 0 0,-9 21-674 0 0,-7 26-362 0 0,-40 91-333 0 0,59-143 318 0 0,-173 344 298 0 0,-23-12-288 0 0,193-330-53 0 0,-30 48-572 0 0,-3-2 0 0 0,-61 67 0 0 0,84-107-1233 0 0,8-8 746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21 168 2759 0 0,'-7'4'247'0'0,"-7"5"4953"0"0,21-5 36 0 0,-6-3-5100 0 0,-1-1-1 0 0,1 1 1 0 0,0-1 0 0 0,-1 1-1 0 0,1-1 1 0 0,0 0-1 0 0,0 0 1 0 0,-1 1 0 0 0,1-1-1 0 0,0 0 1 0 0,0 0 0 0 0,-1 0-1 0 0,1 0 1 0 0,0 1-1 0 0,0-1 1 0 0,0 0 0 0 0,1-1-1 0 0,18-2 631 0 0,0-2 0 0 0,0 0 0 0 0,22-9-1 0 0,5-1 104 0 0,25-6-4 0 0,320-87 2339 0 0,-369 102-3016 0 0,1 2-1 0 0,42-3 1 0 0,-58 7-531 0 0,1 0 1 0 0,-1 0-1 0 0,1 1 1 0 0,0 0-1 0 0,-1 1 1 0 0,0 0-1 0 0,1 0 1 0 0,-1 1-1 0 0,0 0 1 0 0,0 0-1 0 0,7 5 1 0 0,-4-1-1284 0 0,-1-1-222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99 10911 0 0,'-7'3'987'0'0,"3"-2"-950"0"0,1 1 0 0 0,-1 0 0 0 0,1 0 0 0 0,-1 0 1 0 0,-7 7 4736 0 0,30 1-3841 0 0,-5-5-511 0 0,2-1 1 0 0,-1-1-1 0 0,0 0 0 0 0,1-1 0 0 0,-1-1 0 0 0,1 0 0 0 0,18-2 1 0 0,-21-1-376 0 0,1 0 0 0 0,-1 0 0 0 0,0-1 1 0 0,0-1-1 0 0,0 0 0 0 0,0-1 0 0 0,0-1 1 0 0,-1 1-1 0 0,0-2 0 0 0,21-15 1 0 0,-31 21-118 0 0,0-1 1 0 0,-1 1-1 0 0,1-1 1 0 0,0 0-1 0 0,-1 0 1 0 0,1 0-1 0 0,-1 0 1 0 0,0 0-1 0 0,1 0 1 0 0,-1-1-1 0 0,0 1 1 0 0,0 0 0 0 0,-1-1-1 0 0,1 1 1 0 0,0 0-1 0 0,-1-1 1 0 0,1 1-1 0 0,-1-1 1 0 0,0 1-1 0 0,0-1 1 0 0,0-4-1 0 0,-1 5-37 0 0,1 0-1 0 0,0 1 0 0 0,-1-1 0 0 0,1 1 0 0 0,-1-1 0 0 0,0 1 1 0 0,1-1-1 0 0,-1 1 0 0 0,0-1 0 0 0,0 1 0 0 0,0-1 0 0 0,0 1 1 0 0,0 0-1 0 0,0 0 0 0 0,-1 0 0 0 0,1-1 0 0 0,0 1 0 0 0,-1 0 1 0 0,1 1-1 0 0,0-1 0 0 0,-1 0 0 0 0,1 0 0 0 0,-1 0 0 0 0,0 1 1 0 0,1-1-1 0 0,-1 1 0 0 0,1 0 0 0 0,-1-1 0 0 0,0 1 0 0 0,1 0 1 0 0,-1 0-1 0 0,-3 0 0 0 0,-9 1-55 0 0,0 0 1 0 0,0 1-1 0 0,-1 1 0 0 0,2 0 1 0 0,-1 1-1 0 0,-15 6 1 0 0,-77 38 493 0 0,66-25 128 0 0,1 2-1 0 0,2 1 0 0 0,-45 40 1 0 0,76-61-401 0 0,-1 1 0 0 0,1-1 1 0 0,0 1-1 0 0,1 1 0 0 0,-10 12 1 0 0,14-17-34 0 0,0 0 0 0 0,0-1 1 0 0,0 1-1 0 0,1 0 1 0 0,-1 0-1 0 0,0-1 1 0 0,1 1-1 0 0,-1 0 1 0 0,1 0-1 0 0,0 0 0 0 0,0 0 1 0 0,-1 0-1 0 0,1 0 1 0 0,0 0-1 0 0,1 0 1 0 0,-1 0-1 0 0,0-1 0 0 0,1 1 1 0 0,-1 0-1 0 0,1 0 1 0 0,-1 0-1 0 0,1 0 1 0 0,0-1-1 0 0,0 1 1 0 0,0 0-1 0 0,0-1 0 0 0,0 1 1 0 0,0 0-1 0 0,0-1 1 0 0,0 0-1 0 0,2 2 1 0 0,3 2 105 0 0,-1-1 1 0 0,1 0 0 0 0,-1 0 0 0 0,1 0 0 0 0,1-1 0 0 0,-1 0 0 0 0,0 0 0 0 0,1 0-1 0 0,-1-1 1 0 0,9 2 0 0 0,9 1 262 0 0,36 3 0 0 0,-55-7-386 0 0,6 0-111 0 0,0-1 1 0 0,0 0-1 0 0,0-1 0 0 0,20-4 0 0 0,-19 3-1057 0 0,0-2 0 0 0,0 1 0 0 0,21-11 0 0 0,-12 3-646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120 345 6911 0 0,'22'3'1479'0'0,"0"1"0"0"0,-1 1 0 0 0,21 7 0 0 0,-12-3 503 0 0,-19-3-1060 0 0,-11-6-888 0 0,0 0-1 0 0,1 0 1 0 0,-1 0 0 0 0,0 0 0 0 0,0 0 0 0 0,0 0-1 0 0,0 1 1 0 0,0-1 0 0 0,0 0 0 0 0,0 0 0 0 0,0 0-1 0 0,0 0 1 0 0,0 0 0 0 0,0 0 0 0 0,0 1-1 0 0,0-1 1 0 0,0 0 0 0 0,0 0 0 0 0,0 0 0 0 0,0 0-1 0 0,0 0 1 0 0,0 1 0 0 0,0-1 0 0 0,0 0 0 0 0,0 0-1 0 0,0 0 1 0 0,0 0 0 0 0,-1 0 0 0 0,1 0-1 0 0,0 1 1 0 0,0-1 0 0 0,0 0 0 0 0,0 0 0 0 0,0 0-1 0 0,0 0 1 0 0,0 0 0 0 0,0 0 0 0 0,0 0 0 0 0,-1 0-1 0 0,1 0 1 0 0,0 1 0 0 0,-22 6 1167 0 0,4-3-872 0 0,0-1-1 0 0,0-1 1 0 0,-24-1-1 0 0,32-1-177 0 0,-1-1 0 0 0,0 0-1 0 0,0 0 1 0 0,0-1-1 0 0,1-1 1 0 0,-19-7-1 0 0,25 9-125 0 0,1-1 1 0 0,0 1-1 0 0,-1-1 0 0 0,1 0 0 0 0,0-1 0 0 0,0 1 0 0 0,0 0 0 0 0,0-1 1 0 0,0 0-1 0 0,1 1 0 0 0,-1-1 0 0 0,1 0 0 0 0,0-1 0 0 0,0 1 1 0 0,0 0-1 0 0,0 0 0 0 0,-2-7 0 0 0,2 5-24 0 0,1 1-1 0 0,1-1 1 0 0,-1 1 0 0 0,0-1 0 0 0,1 1-1 0 0,0-1 1 0 0,0 0 0 0 0,1 1 0 0 0,-1-1-1 0 0,1 1 1 0 0,0-1 0 0 0,0 1 0 0 0,0-1-1 0 0,3-5 1 0 0,6-13-131 0 0,2 1-1 0 0,0 0 0 0 0,1 1 1 0 0,0 0-1 0 0,2 1 0 0 0,1 1 1 0 0,0 0-1 0 0,1 1 0 0 0,34-26 1 0 0,-46 40 126 0 0,1 0 1 0 0,-1 1-1 0 0,1-1 1 0 0,0 1-1 0 0,1 1 1 0 0,-1-1-1 0 0,0 1 1 0 0,1 0-1 0 0,-1 1 1 0 0,13-2-1 0 0,-10 2 24 0 0,1 1-1 0 0,-1 0 1 0 0,1 1-1 0 0,-1 0 1 0 0,1 0-1 0 0,17 6 1 0 0,-6 1 37 0 0,0 0 0 0 0,-1 2 0 0 0,0 0 0 0 0,0 1 0 0 0,30 24 0 0 0,-49-35-56 0 0,16 13 18 0 0,16 15 0 0 0,-29-25-5 0 0,-1 1 1 0 0,1 0 0 0 0,-1 0-1 0 0,0 0 1 0 0,0 0-1 0 0,0 0 1 0 0,0 1 0 0 0,-1-1-1 0 0,0 1 1 0 0,2 6 0 0 0,-3-9 0 0 0,-1 1 0 0 0,0 0 0 0 0,0 0-1 0 0,0-1 1 0 0,0 1 0 0 0,0 0 0 0 0,-1 0 0 0 0,1-1 0 0 0,-1 1 0 0 0,0 0 0 0 0,0-1 0 0 0,0 1 0 0 0,0-1 0 0 0,0 1 0 0 0,0-1 0 0 0,-1 0 0 0 0,1 1 0 0 0,-1-1 0 0 0,0 0 0 0 0,0 0 0 0 0,0 0 0 0 0,0 0 0 0 0,0 0 0 0 0,-4 2 0 0 0,-5 4 26 0 0,0 0-1 0 0,-1-1 0 0 0,-19 9 1 0 0,-41 20-34 0 0,-85 37-332 0 0,153-71 264 0 0,-3 1-147 0 0,0-1 0 0 0,0 1 0 0 0,-1-1 0 0 0,-8 1 0 0 0,15-3 100 0 0,1 0-1 0 0,-1 1 1 0 0,0-1-1 0 0,0 0 1 0 0,0 0-1 0 0,0 0 1 0 0,0 0-1 0 0,0 0 1 0 0,0 0 0 0 0,0 0-1 0 0,0-1 1 0 0,0 1-1 0 0,0 0 1 0 0,1 0-1 0 0,-1-1 1 0 0,0 1-1 0 0,0 0 1 0 0,0-1-1 0 0,0 1 1 0 0,1-1-1 0 0,-1 1 1 0 0,0-1 0 0 0,0 0-1 0 0,1 1 1 0 0,-1-1-1 0 0,0 0 1 0 0,1 1-1 0 0,-1-1 1 0 0,1 0-1 0 0,-1 0 1 0 0,1 1-1 0 0,-1-1 1 0 0,1 0 0 0 0,0 0-1 0 0,-1 0 1 0 0,1 0-1 0 0,0 0 1 0 0,0 0-1 0 0,0 0 1 0 0,-1 1-1 0 0,1-1 1 0 0,0 0-1 0 0,0-1 1 0 0,1-11-1267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11231 0 0,'0'0'1259'0'0,"0"2"-918"0"0,-2 20 136 0 0,-1-1 0 0 0,-1-1 0 0 0,0 1 0 0 0,-2 0 0 0 0,-9 24 0 0 0,0-2-179 0 0,5-12-143 0 0,-2-1 1 0 0,-1 0-1 0 0,-1-1 0 0 0,-34 51 0 0 0,22-45 19 0 0,-1 0 0 0 0,-1-3 0 0 0,-38 35 0 0 0,44-47-163 0 0,-71 71 208 0 0,81-77-187 0 0,1 0-1 0 0,0 0 1 0 0,1 1-1 0 0,1 0 0 0 0,-9 21 1 0 0,1-1-157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15119 0 0,'-18'9'672'0'0,"5"-3"128"0"0,-2 0-640 0 0,0-2-160 0 0,0-1 0 0 0,1 0-4448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9271 0 0,'0'0'838'0'0,"1"-2"-692"0"0,16-22 5305 0 0,-17 25-5445 0 0,0-1 0 0 0,0 0 0 0 0,0 0-1 0 0,0 0 1 0 0,0 0 0 0 0,0 1 0 0 0,0-1 0 0 0,0 0 0 0 0,1 0 0 0 0,-1 0 0 0 0,0 0-1 0 0,0 0 1 0 0,0 1 0 0 0,0-1 0 0 0,0 0 0 0 0,0 0 0 0 0,0 0 0 0 0,1 0 0 0 0,-1 0-1 0 0,0 0 1 0 0,0 0 0 0 0,0 0 0 0 0,0 1 0 0 0,0-1 0 0 0,0 0 0 0 0,1 0 0 0 0,-1 0-1 0 0,0 0 1 0 0,0 0 0 0 0,0 0 0 0 0,0 0 0 0 0,1 0 0 0 0,-1 0 0 0 0,1 0 1 0 0,-1 0-1 0 0,0 0 1 0 0,1 0-1 0 0,-1 1 1 0 0,1-1-1 0 0,-1 0 1 0 0,0 0-1 0 0,1 0 1 0 0,-1 0-1 0 0,0 1 1 0 0,1-1-1 0 0,-1 0 1 0 0,0 1-1 0 0,0-1 0 0 0,1 0 1 0 0,-1 0-1 0 0,0 1 1 0 0,0-1-1 0 0,1 0 1 0 0,-1 1-1 0 0,0-1 1 0 0,0 1-1 0 0,2 5 70 0 0,-1 1 0 0 0,0-1 0 0 0,0 0-1 0 0,-1 0 1 0 0,0 1 0 0 0,0-1 0 0 0,-1 0 0 0 0,1 0-1 0 0,-3 9 1 0 0,-18 59 321 0 0,18-65-376 0 0,-12 33-64 0 0,-2 0 1 0 0,-2-2-1 0 0,-1 0 0 0 0,-2-1 0 0 0,-2-1 0 0 0,-1-2 0 0 0,-58 64 1 0 0,47-62-784 0 0,34-36 518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277 384 7223 0 0,'0'0'654'0'0,"-1"1"-537"0"0,-10 17-29 0 0,-3 23 5233 0 0,13-40-4087 0 0,0-1-1169 0 0,0 0 1 0 0,0 0-1 0 0,1 0 0 0 0,-1 0 1 0 0,0 0-1 0 0,1-1 1 0 0,-1 1-1 0 0,0 0 1 0 0,1 0-1 0 0,-1-1 1 0 0,1 1-1 0 0,-1 0 1 0 0,0-1-1 0 0,1 1 1 0 0,-1-1-1 0 0,1 1 1 0 0,-1-1-1 0 0,1 1 1 0 0,-1-1-1 0 0,1 1 0 0 0,-1-1 1 0 0,1 1-1 0 0,-1-2 1 0 0,0 0-8 0 0,0-1 1 0 0,0 1-1 0 0,0-1 1 0 0,1 1-1 0 0,-1-1 0 0 0,1 1 1 0 0,-1-3-1 0 0,1-2-38 0 0,0 1 0 0 0,0-1 0 0 0,0 0 0 0 0,3-12 0 0 0,2-1-4 0 0,2 0 0 0 0,0 1 0 0 0,2 0 0 0 0,0 0 0 0 0,1 0 0 0 0,0 1 0 0 0,2 1 0 0 0,0 0 0 0 0,1 1 0 0 0,0 0 0 0 0,2 1 0 0 0,0 0 0 0 0,0 1 0 0 0,1 1 0 0 0,1 1 0 0 0,0 0 0 0 0,20-9 0 0 0,-24 14-5 0 0,14-8 60 0 0,31-12 1 0 0,-50 23-61 0 0,1 2 0 0 0,0-1 1 0 0,-1 1-1 0 0,1 0 1 0 0,0 1-1 0 0,0-1 0 0 0,0 2 1 0 0,13 0-1 0 0,-19 0-11 0 0,0 1 0 0 0,-1-1 0 0 0,1 1 0 0 0,0 0 0 0 0,0 0 0 0 0,0 0 0 0 0,-1 0 0 0 0,1 0 0 0 0,-1 1 0 0 0,1-1 0 0 0,-1 1 0 0 0,1-1 0 0 0,-1 1 0 0 0,3 3 0 0 0,-1-1 0 0 0,-1 0 0 0 0,0 1 0 0 0,0-1 0 0 0,0 1 0 0 0,0-1 0 0 0,-1 1 0 0 0,3 7 0 0 0,0 3 0 0 0,-1 0 0 0 0,0 1 0 0 0,-2 0 0 0 0,2 20 0 0 0,-1 35-21 0 0,-3 0 0 0 0,-10 81-1 0 0,8-138 22 0 0,-1 0 0 0 0,0 0 0 0 0,-1 0 0 0 0,0-1 0 0 0,-1 1 0 0 0,-1-1 0 0 0,0 0 0 0 0,-1-1 0 0 0,0 1 0 0 0,-1-1 0 0 0,0-1 0 0 0,-1 1 0 0 0,0-1 0 0 0,-1-1 0 0 0,-17 15 0 0 0,-195 149 11 0 0,215-169-10 0 0,-20 15-3 0 0,-1-1-1 0 0,-1-2 0 0 0,-38 18 0 0 0,57-31 0 0 0,0-1 1 0 0,-1 1 0 0 0,1-2-1 0 0,-1 1 1 0 0,0-1 0 0 0,-11 0-1 0 0,15-2 3 0 0,0 0-1 0 0,0-1 0 0 0,1 1 0 0 0,-1-1 1 0 0,0-1-1 0 0,0 1 0 0 0,1-1 0 0 0,-1 0 1 0 0,1-1-1 0 0,-11-5 0 0 0,8 3-338 0 0,0-1-1 0 0,0 0 0 0 0,1 0 1 0 0,0-1-1 0 0,1 0 0 0 0,-1 0 1 0 0,-7-11-1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289 222 2759 0 0,'8'2'248'0'0,"52"12"7251"0"0,-59-13-6887 0 0,8-3 908 0 0,-6 1-1362 0 0,0 0 1 0 0,0-1-1 0 0,1 1 1 0 0,-2-1-1 0 0,1 1 1 0 0,0-1-1 0 0,0 0 1 0 0,0 0-1 0 0,-1 0 0 0 0,1-1 1 0 0,-1 1-1 0 0,0 0 1 0 0,0-1-1 0 0,0 0 1 0 0,0 1-1 0 0,0-1 1 0 0,0 0-1 0 0,-1 0 0 0 0,1 0 1 0 0,1-5-1 0 0,2-5 44 0 0,-1-1 0 0 0,0 1 0 0 0,3-24 0 0 0,-5 30-223 0 0,-2 0 1 0 0,1 0 0 0 0,-1 0-1 0 0,0 0 1 0 0,0 0 0 0 0,-1 0-1 0 0,0 0 1 0 0,-2-10 0 0 0,2 15-26 0 0,0 0 1 0 0,0 0 0 0 0,1 0-1 0 0,-1 0 1 0 0,0 1 0 0 0,-1-1-1 0 0,1 0 1 0 0,0 0 0 0 0,0 1-1 0 0,-1-1 1 0 0,1 1-1 0 0,-1-1 1 0 0,1 1 0 0 0,-1 0-1 0 0,0-1 1 0 0,1 1 0 0 0,-1 0-1 0 0,0 0 1 0 0,0 0-1 0 0,0 0 1 0 0,0 1 0 0 0,0-1-1 0 0,0 0 1 0 0,0 1 0 0 0,0-1-1 0 0,0 1 1 0 0,0 0-1 0 0,0 0 1 0 0,0 0 0 0 0,-1 0-1 0 0,1 0 1 0 0,-3 1 0 0 0,-8 1-3 0 0,0 1 1 0 0,0 0 0 0 0,1 1-1 0 0,-1 0 1 0 0,1 1 0 0 0,0 1-1 0 0,-13 7 1 0 0,-5 5 62 0 0,-41 33-1 0 0,50-33 113 0 0,1 0 0 0 0,1 1-1 0 0,0 1 1 0 0,2 1 0 0 0,-28 42-1 0 0,41-56-68 0 0,0 0-1 0 0,1 0 0 0 0,0 0 0 0 0,1 0 1 0 0,-1 0-1 0 0,1 1 0 0 0,-1 13 1 0 0,2-18-49 0 0,1-1-1 0 0,0 1 1 0 0,0-1 0 0 0,0 0 0 0 0,1 1 0 0 0,-1-1-1 0 0,1 1 1 0 0,-1-1 0 0 0,1 0 0 0 0,0 1 0 0 0,0-1 0 0 0,2 3-1 0 0,-2-3 1 0 0,0-1 0 0 0,0 1-1 0 0,0-1 1 0 0,1 0-1 0 0,-1 0 1 0 0,0 1 0 0 0,1-1-1 0 0,-1 0 1 0 0,1 0 0 0 0,-1-1-1 0 0,1 1 1 0 0,0 0-1 0 0,-1 0 1 0 0,1-1 0 0 0,0 1-1 0 0,0-1 1 0 0,-1 0-1 0 0,1 1 1 0 0,2-1 0 0 0,0 0 40 0 0,0 0 1 0 0,0 0-1 0 0,1 0 1 0 0,-1-1-1 0 0,0 1 1 0 0,0-1-1 0 0,0 0 1 0 0,0-1-1 0 0,0 1 1 0 0,4-2-1 0 0,38-23 344 0 0,-18 9-188 0 0,-4 3-135 0 0,0 0 0 0 0,0-2 0 0 0,31-27 0 0 0,-19 3-70 0 0,-32 34-12 0 0,-10 17 46 0 0,0 0-1 0 0,1 0 0 0 0,0 1 1 0 0,1-1-1 0 0,-5 18 0 0 0,9-28-32 0 0,0 0-1 0 0,0 0 1 0 0,-1 0 0 0 0,1 0-1 0 0,0 1 1 0 0,0-1-1 0 0,0 0 1 0 0,0 0 0 0 0,0 0-1 0 0,0 0 1 0 0,1 0-1 0 0,-1 1 1 0 0,0-1 0 0 0,0 0-1 0 0,1 0 1 0 0,-1 0-1 0 0,1 0 1 0 0,-1 0 0 0 0,1 0-1 0 0,0 0 1 0 0,0 1-1 0 0,2 1-1 0 0,-1 1-113 0 0,0-1-1 0 0,1 0 1 0 0,0 0 0 0 0,0 0-1 0 0,0 0 1 0 0,0 0 0 0 0,0-1-1 0 0,0 1 1 0 0,1-1-1 0 0,-1 0 1 0 0,7 3 0 0 0,-4-3-448 0 0,0 1 1 0 0,0-1 0 0 0,1 0 0 0 0,-1-1-1 0 0,1 1 1 0 0,9 0 0 0 0,-4-2-4850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98 11887 0 0,'12'-19'388'0'0,"1"1"0"0"0,0 0 0 0 0,25-24 0 0 0,-37 41-260 0 0,-3 3-10 0 0,-12 13 107 0 0,1 1 0 0 0,-22 34 0 0 0,-17 42 641 0 0,-28 72 503 0 0,-62 184-1 0 0,125-302-1338 0 0,-45 118 102 0 0,46-128-288 0 0,-1 0 0 0 0,-31 45 0 0 0,32-58-301 0 0,-34 36 1 0 0,19-28-4574 0 0,19-20-21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5527 0 0,'1'1'6362'0'0,"6"5"-5566"0"0,1-2 1 0 0,-1 1-1 0 0,1-1 0 0 0,0 0 1 0 0,0-1-1 0 0,0 1 1 0 0,1-2-1 0 0,10 3 1 0 0,74 8 1275 0 0,-63-9-1355 0 0,18 0-161 0 0,0-2 0 0 0,1-2 1 0 0,-1-2-1 0 0,87-16 0 0 0,25-22-1348 0 0,-6-18-4104 0 0,-120 43-2140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234 218 8375 0 0,'0'0'758'0'0,"2"0"-620"0"0,6 0 135 0 0,0-1 1 0 0,0-1-1 0 0,0 1 0 0 0,0-1 0 0 0,0-1 0 0 0,0 1 0 0 0,-1-1 0 0 0,0-1 0 0 0,13-7 1 0 0,3-3 953 0 0,33-28 1 0 0,-42 30-377 0 0,20-21-1 0 0,-30 28-668 0 0,0 1 1 0 0,-1 0-1 0 0,1-1 0 0 0,-1 0 1 0 0,0 0-1 0 0,-1 0 0 0 0,1 0 0 0 0,-1-1 1 0 0,2-5-1 0 0,-4 10-176 0 0,1 0 0 0 0,-1 0-1 0 0,0 0 1 0 0,0 0 0 0 0,0 0 0 0 0,0 0 0 0 0,0 0 0 0 0,0 0 0 0 0,0 0-1 0 0,0 0 1 0 0,0 0 0 0 0,0 0 0 0 0,-1 0 0 0 0,1 0 0 0 0,0 0 0 0 0,-1 0-1 0 0,1 0 1 0 0,-1 0 0 0 0,1 1 0 0 0,-1-1 0 0 0,1 0 0 0 0,-1 0-1 0 0,-1-1 1 0 0,1 1 10 0 0,-1 0-1 0 0,1 0 1 0 0,-1 0-1 0 0,0 0 1 0 0,1 1-1 0 0,-1-1 1 0 0,0 0-1 0 0,0 1 0 0 0,0 0 1 0 0,1-1-1 0 0,-5 1 1 0 0,-4-1 45 0 0,1 2-1 0 0,-1-1 1 0 0,-17 4 0 0 0,26-4-61 0 0,-20 5 6 0 0,-1 1 1 0 0,1 0-1 0 0,1 2 0 0 0,0 0 1 0 0,0 1-1 0 0,-27 17 0 0 0,19-8 17 0 0,1 1 0 0 0,0 2 0 0 0,-35 34 0 0 0,47-40 72 0 0,2 0 0 0 0,-16 21-1 0 0,25-31-81 0 0,2-1-1 0 0,-1 0 0 0 0,0 1 1 0 0,1-1-1 0 0,0 1 0 0 0,0 0 1 0 0,0 0-1 0 0,1 0 0 0 0,-1 0 1 0 0,1 0-1 0 0,0 0 1 0 0,1 0-1 0 0,-1 0 0 0 0,1 8 1 0 0,1-11-7 0 0,-1 1 1 0 0,1-1-1 0 0,-1 0 1 0 0,1-1-1 0 0,0 1 1 0 0,0 0 0 0 0,-1 0-1 0 0,1 0 1 0 0,1 0-1 0 0,-1-1 1 0 0,0 1-1 0 0,0 0 1 0 0,1-1-1 0 0,-1 1 1 0 0,2 1 0 0 0,1-1 13 0 0,-1 1 1 0 0,0-1 0 0 0,1 0 0 0 0,0 0 0 0 0,-1 0 0 0 0,1-1 0 0 0,5 2-1 0 0,0-1 45 0 0,-1 0-1 0 0,1 0 1 0 0,0-1-1 0 0,0-1 0 0 0,-1 1 1 0 0,15-2-1 0 0,-16 0-38 0 0,-1 0-1 0 0,1-1 1 0 0,0 0-1 0 0,-1 0 1 0 0,0 0-1 0 0,1-1 1 0 0,-1 0-1 0 0,0 0 1 0 0,-1-1-1 0 0,1 1 1 0 0,0-1-1 0 0,9-9 1 0 0,0-3-11 0 0,0-1 0 0 0,20-29 0 0 0,8-11-8 0 0,-43 58-7 0 0,0-1 0 0 0,0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0,-1 8 0 0 0,-2 9 0 0 0,1-8 0 0 0,0-4 0 0 0,1 0 0 0 0,0 0 0 0 0,0 1 0 0 0,0-1 0 0 0,1 0 0 0 0,-1 0 0 0 0,1 1 0 0 0,0-1 0 0 0,1 0 0 0 0,0 1 0 0 0,0-1 0 0 0,3 10 0 0 0,-4-12 0 0 0,1-1 0 0 0,0 1 0 0 0,1 0 0 0 0,-1-1 0 0 0,0 1 0 0 0,1-1 0 0 0,-1 1 0 0 0,1-1 0 0 0,0 0 0 0 0,0 1 0 0 0,0-1 0 0 0,0 0 0 0 0,0-1 0 0 0,0 1 0 0 0,1 0 0 0 0,-1 0 0 0 0,5 1 0 0 0,2 1 0 0 0,0-1 0 0 0,1 0 1 0 0,-1 0-1 0 0,12 0 0 0 0,23 7 10 0 0,-42-9 19 0 0,-2 0-419 0 0,1 1-1 0 0,-1 0 1 0 0,0 0 0 0 0,1-1-1 0 0,-1 1 1 0 0,0 0 0 0 0,0 0-1 0 0,-1 2 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498 202 919 0 0,'0'0'7695'0'0,"16"4"-6198"0"0,-10-5-1039 0 0,-5 1-339 0 0,0 0 0 0 0,0-1 0 0 0,0 1 0 0 0,0 0 0 0 0,0 0 1 0 0,1-1-1 0 0,-1 1 0 0 0,0 0 0 0 0,0-1 0 0 0,0 1 0 0 0,-1-1 1 0 0,1 1-1 0 0,0-1 0 0 0,0 0 0 0 0,0 1 0 0 0,0-1 0 0 0,0 0 0 0 0,0-1 1 0 0,0 1 125 0 0,0-1-129 0 0,0 0 0 0 0,0-1 0 0 0,0 1 1 0 0,-1 0-1 0 0,1-1 0 0 0,-1 1 0 0 0,1-3 0 0 0,-2-11 116 0 0,-1-1-1 0 0,-4-19 1 0 0,-2-18-215 0 0,8 50-17 0 0,-1 0 0 0 0,1 1 0 0 0,-1-1 0 0 0,0 0 0 0 0,0 1 0 0 0,-1-1 0 0 0,-2-5 0 0 0,4 9-1 0 0,-1-1-1 0 0,1 0 1 0 0,-1 0-1 0 0,1 1 0 0 0,-1-1 1 0 0,1 0-1 0 0,-1 1 1 0 0,1-1-1 0 0,-1 1 1 0 0,0-1-1 0 0,1 0 0 0 0,-1 1 1 0 0,0 0-1 0 0,0-1 1 0 0,1 1-1 0 0,-1-1 1 0 0,0 1-1 0 0,0 0 0 0 0,1-1 1 0 0,-1 1-1 0 0,0 0 1 0 0,0 0-1 0 0,0 0 0 0 0,0 0 1 0 0,-1 0-1 0 0,0-1-10 0 0,-4 0-4 0 0,1 0 0 0 0,-1 1 0 0 0,0 0 0 0 0,0-1 1 0 0,1 2-1 0 0,-1-1 0 0 0,-8 2 0 0 0,-42 13-16 0 0,15-4 36 0 0,12-4-4 0 0,12-3 0 0 0,-25 3 0 0 0,39-6 0 0 0,-1-1 0 0 0,0 1 0 0 0,0 0 0 0 0,1 1 0 0 0,-1-1 0 0 0,0 1 0 0 0,1 0 0 0 0,-6 3 0 0 0,-27 22 0 0 0,20-13 0 0 0,-17 12 310 0 0,2 2-1 0 0,-53 62 0 0 0,81-86-257 0 0,0 1 0 0 0,1-1 0 0 0,0 0 0 0 0,0 1 1 0 0,0 0-1 0 0,1-1 0 0 0,-1 1 0 0 0,1 0 0 0 0,0 0 0 0 0,0 0 0 0 0,1 0 0 0 0,0 0 0 0 0,0 0 0 0 0,0-1 0 0 0,0 1 0 0 0,1 0 0 0 0,-1 0 0 0 0,1 0 0 0 0,1 0 0 0 0,-1 0 0 0 0,1-1 0 0 0,0 1 1 0 0,4 7-1 0 0,-3-6 1 0 0,1-1 1 0 0,0 0-1 0 0,0 0 1 0 0,0-1 0 0 0,1 1-1 0 0,-1-1 1 0 0,1 0 0 0 0,0 0-1 0 0,1 0 1 0 0,-1-1-1 0 0,8 4 1 0 0,-8-5-30 0 0,0-1-1 0 0,0 1 1 0 0,0-1 0 0 0,0 0-1 0 0,1 0 1 0 0,-1-1 0 0 0,0 1-1 0 0,0-1 1 0 0,0 0 0 0 0,1-1-1 0 0,-1 1 1 0 0,0-1 0 0 0,0 0 0 0 0,6-2-1 0 0,12-6 4 0 0,-1-1 0 0 0,-1 0 1 0 0,0-2-1 0 0,0 0 0 0 0,21-18 0 0 0,-13 9-204 0 0,47-47-1 0 0,-75 67 50 0 0,6-12-188 0 0,-4 6 326 0 0,0 0 1 0 0,1 1-1 0 0,6-11 1 0 0,-15 36 319 0 0,-43 65 313 0 0,-1 3-350 0 0,-10 34-23 0 0,-53 171 651 0 0,111-290-816 0 0,0 1 122 0 0,-7-11-5726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414 205 455 0 0,'8'7'13094'0'0,"-8"-7"-13056"0"0,0 1 1 0 0,1-1 0 0 0,-1 0-1 0 0,0 0 1 0 0,0 0-1 0 0,0 0 1 0 0,0 1 0 0 0,0-1-1 0 0,0 0 1 0 0,0 0 0 0 0,1 0-1 0 0,-1 0 1 0 0,0 0 0 0 0,0 1-1 0 0,0-1 1 0 0,0 0-1 0 0,1 0 1 0 0,-1 0 0 0 0,0 0-1 0 0,0 0 1 0 0,0 0 0 0 0,1 0-1 0 0,-1 0 1 0 0,0 0 0 0 0,0 0-1 0 0,0 0 1 0 0,1 0 0 0 0,-1 0-1 0 0,0 0 1 0 0,0 0-1 0 0,0 0 1 0 0,1 0 0 0 0,-1 0-1 0 0,0 0 1 0 0,0 0 0 0 0,0 0-1 0 0,0 0 1 0 0,1 0 0 0 0,5-9 1550 0 0,-5 6-1539 0 0,1 0-98 0 0,-1-1 0 0 0,0 0 0 0 0,0 1 0 0 0,0-1 0 0 0,0 0 0 0 0,-1 0 0 0 0,0 1 0 0 0,1-1 0 0 0,-1 0 0 0 0,-1 0 0 0 0,0-4 0 0 0,-9-45-793 0 0,8 45 762 0 0,0-2-224 0 0,0 1-1 0 0,-1-1 0 0 0,0 1 1 0 0,-8-15-1 0 0,10 22 288 0 0,0-1 0 0 0,-1 1 1 0 0,1 0-1 0 0,-1 1 0 0 0,1-1 0 0 0,-1 0 1 0 0,0 0-1 0 0,0 1 0 0 0,1-1 1 0 0,-1 1-1 0 0,0-1 0 0 0,-1 1 0 0 0,1 0 1 0 0,0 0-1 0 0,0 0 0 0 0,0 0 0 0 0,-1 0 1 0 0,1 0-1 0 0,-1 1 0 0 0,1-1 1 0 0,0 1-1 0 0,-1 0 0 0 0,-3 0 0 0 0,-5 0 9 0 0,0 1 0 0 0,-1 0 0 0 0,1 1 0 0 0,0 0 0 0 0,-11 4 0 0 0,11-1 43 0 0,-1-1 0 0 0,1 2 0 0 0,-15 9 0 0 0,13-8 1 0 0,-23 11 0 0 0,24-12-47 0 0,0 1-1 0 0,0 0 0 0 0,1 0 1 0 0,-10 10-1 0 0,11-7 96 0 0,1 0 1 0 0,1 1-1 0 0,0 0 0 0 0,-9 17 1 0 0,4-8-76 0 0,5-7 106 0 0,-12 24-1 0 0,18-32-50 0 0,1-1 0 0 0,-1 0 0 0 0,1 1-1 0 0,0-1 1 0 0,0 1 0 0 0,0 0 0 0 0,1-1 0 0 0,-1 1 0 0 0,1 0-1 0 0,0 4 1 0 0,2 3 133 0 0,0 1-1 0 0,5 12 0 0 0,-7-24-122 0 0,0 0-44 0 0,1 0-1 0 0,-1 0 1 0 0,0 0 0 0 0,1 0-1 0 0,-1 0 1 0 0,1 0 0 0 0,-1 0-1 0 0,1-1 1 0 0,0 1 0 0 0,-1 0 0 0 0,1 0-1 0 0,0-1 1 0 0,-1 1 0 0 0,1 0-1 0 0,1 0 1 0 0,16 12 838 0 0,-16-12-729 0 0,3 3-19 0 0,22 11 303 0 0,-25-14-409 0 0,0 0-1 0 0,1 0 1 0 0,-1 0-1 0 0,1 0 0 0 0,-1-1 1 0 0,0 1-1 0 0,1-1 1 0 0,-1 1-1 0 0,1-1 1 0 0,0 0-1 0 0,-1 0 1 0 0,1 0-1 0 0,-1 0 1 0 0,1 0-1 0 0,2-2 0 0 0,1 1 19 0 0,5-1 30 0 0,0-1 0 0 0,-1 0 0 0 0,1-1 0 0 0,-1 0 0 0 0,0-1 0 0 0,0 0 0 0 0,0-1 0 0 0,18-13 0 0 0,0-4-13 0 0,34-37-1 0 0,-49 48-88 0 0,-12 11-42 0 0,0 0 19 0 0,3-3 40 0 0,-3 3-8 0 0,11-11 160 0 0,-8 9-98 0 0,0 0 1 0 0,0-1-1 0 0,1 2 1 0 0,5-4-1 0 0,14-8-20 0 0,-27 16-22 0 0,-10 6 71 0 0,-1 0 0 0 0,2 1 0 0 0,-1 1 0 0 0,-12 12 0 0 0,21-18-8 0 0,0 1 1 0 0,0 0 0 0 0,0 0-1 0 0,1 0 1 0 0,0 0-1 0 0,0 0 1 0 0,0 0 0 0 0,0 1-1 0 0,1 0 1 0 0,0-1-1 0 0,0 1 1 0 0,1 0-1 0 0,-1 0 1 0 0,1 0 0 0 0,0 9-1 0 0,0 4-24 0 0,0 1 1 0 0,-2-1-1 0 0,0 1 0 0 0,-2-1 0 0 0,-7 23 1 0 0,-41 91 125 0 0,46-117-152 0 0,-6 15 34 0 0,-12 44 0 0 0,24-69-26 0 0,0-4 42 0 0,1 3 11 0 0,0-3 394 0 0,9-4-3313 0 0,-1-2-3572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3679 0 0,'0'0'167'0'0,"2"-14"1433"0"0,0 9-1099 0 0,0 0 0 0 0,0 1 0 0 0,0-1-1 0 0,1 1 1 0 0,0 0 0 0 0,0-1 0 0 0,0 1 0 0 0,0 0 0 0 0,1 1 0 0 0,0-1-1 0 0,6-5 1 0 0,7-3-831 0 0,28-16-1 0 0,-23 15 787 0 0,405-263 868 0 0,-246 152-5116 0 0,-119 82 8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4 690 7223 0 0,'0'0'654'0'0,"-3"-15"496"0"0,3 13-1035 0 0,0 0 0 0 0,0 1 0 0 0,0-1-1 0 0,0 0 1 0 0,0 1 0 0 0,1-1 0 0 0,-1 0 0 0 0,0 1-1 0 0,1-1 1 0 0,0 0 0 0 0,-1 1 0 0 0,1-1 0 0 0,0 1-1 0 0,0-1 1 0 0,0 1 0 0 0,0-1 0 0 0,0 1-1 0 0,0 0 1 0 0,0-1 0 0 0,0 1 0 0 0,1 0 0 0 0,2-2-1 0 0,4-3 101 0 0,1 0 0 0 0,15-8 0 0 0,-14 9-96 0 0,178-95 268 0 0,-110 63-324 0 0,192-95-164 0 0,-7-17-162 0 0,-212 116 256 0 0,115-74-3496 0 0,-94 58-369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0 651 12871 0 0,'0'0'5920'0'0,"2"-1"-5202"0"0,46-35 382 0 0,-32 23-517 0 0,33-20 0 0 0,42-28-1020 0 0,-9 6-31 0 0,-73 49 379 0 0,0 0 1 0 0,0 0-1 0 0,-1 0 0 0 0,0-1 1 0 0,0-1-1 0 0,0 1 1 0 0,-1-1-1 0 0,0 0 1 0 0,-1-1-1 0 0,0 0 0 0 0,0 0 1 0 0,-1 0-1 0 0,0 0 1 0 0,0-1-1 0 0,-1 0 0 0 0,-1 0 1 0 0,5-18-1 0 0,4-24 361 0 0,16-60 905 0 0,-22 91-954 0 0,2 0 1 0 0,0 0-1 0 0,12-20 1 0 0,-9 25-242 0 0,-9 15-17 0 0,-1-1-117 0 0,8 16-2218 0 0,-1 1 1262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40 1839 0 0,'6'-8'9502'0'0,"14"-3"-7421"0"0,1-7-104 0 0,-20 18-1577 0 0,-1-1-325 0 0,0 1 0 0 0,1 0 0 0 0,-1 0 0 0 0,0 0 0 0 0,1-1 0 0 0,-1 1 0 0 0,1 0 0 0 0,-1 0 0 0 0,0 0 0 0 0,1 0 0 0 0,-1 0 0 0 0,0 0 0 0 0,1 0 0 0 0,-1 0 0 0 0,1 0 0 0 0,-1 0 0 0 0,0 0 0 0 0,1 0 0 0 0,0 0 0 0 0,0 4-73 0 0,0 1 1 0 0,0-1-1 0 0,0 0 0 0 0,-1 1 0 0 0,0-1 0 0 0,0 1 0 0 0,0-1 1 0 0,0 0-1 0 0,-1 1 0 0 0,1-1 0 0 0,-1 0 0 0 0,0 1 1 0 0,-1-1-1 0 0,1 0 0 0 0,-4 6 0 0 0,-4 9-5 0 0,-22 35 0 0 0,25-44 2 0 0,-62 95 1 0 0,51-76 8 0 0,-19 34 83 0 0,-55 70 0 0 0,83-122-96 0 0,-1 0 0 0 0,2 1 1 0 0,0 0-1 0 0,-7 16 1 0 0,12-23 1 0 0,-1 1 0 0 0,2-1 0 0 0,-1 1 0 0 0,1 0 0 0 0,0-1 0 0 0,0 1 0 0 0,0 0 0 0 0,1 0 0 0 0,0 0 0 0 0,0 0 0 0 0,0-1 0 0 0,3 11 0 0 0,-3-15-14 0 0,0 0-1 0 0,0 0 0 0 0,0-1 1 0 0,0 1-1 0 0,1 0 0 0 0,-1-1 1 0 0,0 1-1 0 0,0 0 0 0 0,1-1 1 0 0,-1 1-1 0 0,0-1 0 0 0,1 1 1 0 0,-1 0-1 0 0,1-1 1 0 0,-1 1-1 0 0,1-1 0 0 0,-1 1 1 0 0,1-1-1 0 0,-1 1 0 0 0,1-1 1 0 0,-1 0-1 0 0,1 1 0 0 0,-1-1 1 0 0,1 1-1 0 0,0-1 0 0 0,-1 0 1 0 0,1 0-1 0 0,0 1 1 0 0,-1-1-1 0 0,1 0 0 0 0,0 0 1 0 0,0 0-1 0 0,1 0 0 0 0,8-2-302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 8895 0 0,'0'0'407'0'0,"1"-1"-6"0"0,6-1 1055 0 0,-8 5-1301 0 0,0 0 0 0 0,0-1 0 0 0,0 1 0 0 0,-1 0 0 0 0,1-1 0 0 0,-1 1 0 0 0,0-1 0 0 0,1 1 0 0 0,-1-1 0 0 0,0 0 0 0 0,0 0 0 0 0,-4 3 0 0 0,1 0 109 0 0,-14 14 581 0 0,-2-1 0 0 0,-40 27 0 0 0,-6 4 45 0 0,10 4-1343 0 0,-92 111-1 0 0,110-119 289 0 0,22-25 75 0 0,0 2-1 0 0,1 0 0 0 0,1 0 1 0 0,-18 39-1 0 0,28-46 54 0 0,8-6-91 0 0,-1-6 139 0 0,0 0 1 0 0,1 0-1 0 0,-1 0 0 0 0,1-1 1 0 0,-1 1-1 0 0,1 0 1 0 0,0-1-1 0 0,0 0 1 0 0,0 0-1 0 0,0 0 1 0 0,1 0-1 0 0,-1 0 1 0 0,5 1-1 0 0,-3-1 62 0 0,18 9 66 0 0,59 25 478 0 0,-68-31-490 0 0,-1-1 1 0 0,1-1-1 0 0,0 0 1 0 0,20 2-1 0 0,8-3 46 0 0,0-2 0 0 0,0-2-1 0 0,69-12 1 0 0,-37-4 2 0 0,118-45-1 0 0,-171 55-156 0 0,0-2 0 0 0,-1 0 0 0 0,0-1 0 0 0,-1-2 0 0 0,-1 1 0 0 0,1-2 0 0 0,28-28 0 0 0,-41 35-25 0 0,0 1-1 0 0,0-1 0 0 0,-1 0 0 0 0,0 0 1 0 0,6-13-1 0 0,-9 18-32 0 0,-1 0-1 0 0,0 0 1 0 0,0-1-1 0 0,0 1 1 0 0,-1 0 0 0 0,1-1-1 0 0,0 1 1 0 0,-1-1-1 0 0,0 1 1 0 0,1 0 0 0 0,-1-1-1 0 0,0 1 1 0 0,0-1 0 0 0,-1 1-1 0 0,1-1 1 0 0,0 1-1 0 0,-1-1 1 0 0,0 1 0 0 0,1 0-1 0 0,-1-1 1 0 0,0 1-1 0 0,0 0 1 0 0,0 0 0 0 0,-3-4-1 0 0,3 5 3 0 0,-1-1 0 0 0,0 1-1 0 0,0 0 1 0 0,0 0 0 0 0,1-1-1 0 0,-1 1 1 0 0,0 0 0 0 0,-1 1-1 0 0,1-1 1 0 0,0 0 0 0 0,0 1 0 0 0,0-1-1 0 0,0 1 1 0 0,-1-1 0 0 0,1 1-1 0 0,-3 0 1 0 0,-37 2-116 0 0,33 0 145 0 0,-1 0 1 0 0,1 0-1 0 0,0 1 1 0 0,0 0-1 0 0,0 0 0 0 0,0 1 1 0 0,1 1-1 0 0,-13 7 1 0 0,0 3-13 0 0,1 1 1 0 0,-17 18-1 0 0,26-23 13 0 0,0 0 0 0 0,2 1 0 0 0,-1 0 0 0 0,1 0 0 0 0,1 1 0 0 0,0 0 0 0 0,-7 19 0 0 0,12-22-2 0 0,2-1-33 0 0,3 0 44 0 0,1-6 40 0 0,-1 0-1 0 0,0-1 0 0 0,1 1 1 0 0,-1 0-1 0 0,1-1 0 0 0,0 1 1 0 0,0-1-1 0 0,0 0 0 0 0,0 0 1 0 0,4 2-1 0 0,36 14-885 0 0,-34-16-2908 0 0,0 0-1281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3679 0 0,'0'0'9964'0'0,"-4"7"-9034"0"0,-8 13-280 0 0,1 0 0 0 0,-15 43 0 0 0,1-4-262 0 0,-149 325 784 0 0,119-280-1036 0 0,28-56-86 0 0,26-46-335 0 0,-1 1 643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85 8287 0 0,'11'-9'372'0'0,"-1"1"1000"0"0,1 0 1 0 0,-2-1-1 0 0,17-18 1 0 0,-26 27-1305 0 0,0 0 0 0 0,1-1 1 0 0,-1 1-1 0 0,0-1 0 0 0,0 1 1 0 0,1 0-1 0 0,-1-1 0 0 0,0 1 1 0 0,0-1-1 0 0,0 1 0 0 0,0-1 1 0 0,0 1-1 0 0,1-1 0 0 0,-1 1 1 0 0,0-1-1 0 0,0 1 0 0 0,0-1 1 0 0,0 1-1 0 0,0-1 0 0 0,-1 1 1 0 0,1 0-1 0 0,0-1 0 0 0,0 1 1 0 0,0-1-1 0 0,0 1 0 0 0,0-1 1 0 0,-1 1-1 0 0,1-1 0 0 0,0 1 0 0 0,0 0 1 0 0,-1-1-1 0 0,1 1 0 0 0,0-1 1 0 0,-1 1-1 0 0,1 0 0 0 0,0-1 1 0 0,-1 1-1 0 0,1 0 0 0 0,0 0 1 0 0,-1-1-1 0 0,1 1 0 0 0,-1 0 1 0 0,1 0-1 0 0,-1 0 0 0 0,1-1 1 0 0,-1 1-1 0 0,-2-1-3 0 0,0 0 0 0 0,1 0 0 0 0,-1 1 0 0 0,0-1 0 0 0,1 1 0 0 0,-6-1 0 0 0,-6 2-14 0 0,-1 0 1 0 0,0 1-1 0 0,1 0 0 0 0,-1 2 0 0 0,1 0 1 0 0,-23 9-1 0 0,15-4-19 0 0,1 2 1 0 0,0 0-1 0 0,-28 21 0 0 0,10-2-74 0 0,-54 54-1 0 0,91-82 20 0 0,0 0 0 0 0,0 0 0 0 0,1 0 0 0 0,-1 0 1 0 0,0 1-1 0 0,1-1 0 0 0,0 0 0 0 0,-1 1 0 0 0,1-1 0 0 0,0 1 0 0 0,0-1 0 0 0,0 1 1 0 0,1-1-1 0 0,-1 1 0 0 0,1 0 0 0 0,-1-1 0 0 0,1 1 0 0 0,0 0 0 0 0,0 0 1 0 0,0 3-1 0 0,1-2-24 0 0,0 0 0 0 0,1 0 0 0 0,-1 0 0 0 0,1 0 0 0 0,-1-1 0 0 0,1 1 0 0 0,0 0 0 0 0,1-1 0 0 0,-1 1 0 0 0,1-1 0 0 0,-1 0 0 0 0,6 4 0 0 0,5 5-51 0 0,1-1 0 0 0,0-1-1 0 0,0-1 1 0 0,1 0-1 0 0,1-1 1 0 0,19 8 0 0 0,-11-5 62 0 0,39 24 0 0 0,-55-29 124 0 0,-1-1 0 0 0,-1 1 0 0 0,1 0 0 0 0,-1 1 0 0 0,0-1 0 0 0,0 1 0 0 0,-1 0 0 0 0,0 1 0 0 0,0-1 0 0 0,5 12 0 0 0,-9-14-42 0 0,0 1-1 0 0,0-1 0 0 0,0 0 1 0 0,-1 0-1 0 0,1 0 1 0 0,-2 1-1 0 0,1-1 0 0 0,0 0 1 0 0,-1 0-1 0 0,0 1 0 0 0,0-1 1 0 0,-1 0-1 0 0,1 0 1 0 0,-1 0-1 0 0,0-1 0 0 0,0 1 1 0 0,-1 0-1 0 0,-5 8 1 0 0,-1-1-6 0 0,0 0 0 0 0,0 0 0 0 0,-1-1 1 0 0,-1 0-1 0 0,-16 13 0 0 0,13-14-10 0 0,0 0-1 0 0,0-1 0 0 0,-1 0 1 0 0,0-1-1 0 0,-29 11 0 0 0,37-17-14 0 0,0 0 0 0 0,0 0 1 0 0,-1-1-1 0 0,1 1 0 0 0,0-2 0 0 0,-1 1 0 0 0,-7-2 0 0 0,11 1-11 0 0,0-1 1 0 0,-1 1-1 0 0,1-1 0 0 0,0 0 0 0 0,-1-1 1 0 0,1 1-1 0 0,0-1 0 0 0,0 0 0 0 0,0 0 1 0 0,0 0-1 0 0,0-1 0 0 0,-5-3 0 0 0,6 3-4 0 0,1 0-1 0 0,-1 1 1 0 0,0-1-1 0 0,1 0 1 0 0,0 0-1 0 0,0 0 1 0 0,0 0-1 0 0,0-1 1 0 0,0 1-1 0 0,0-1 1 0 0,1 1-1 0 0,0-1 1 0 0,0 1-1 0 0,-2-8 1 0 0,3 5-2 0 0,-1 0 0 0 0,1 0 0 0 0,0 0 0 0 0,1 0 0 0 0,-1 0 0 0 0,1-1 0 0 0,1 1 0 0 0,2-8 0 0 0,2-2-6 0 0,0 1 0 0 0,2 0 0 0 0,0 0 0 0 0,0 0 0 0 0,19-23 0 0 0,17-12-42 0 0,85-77 0 0 0,-96 97 18 0 0,-21 19 11 0 0,6-7 64 0 0,25-17 0 0 0,-38 32-9 0 0,0-1 0 0 0,0 1 0 0 0,1 0 0 0 0,-1 0 0 0 0,1 0 0 0 0,0 1 0 0 0,0 0 1 0 0,0 0-1 0 0,0 1 0 0 0,8-2 0 0 0,-7 3 19 0 0,-4 0 1 0 0,-2 1-59 0 0,0-1 1 0 0,0 0-1 0 0,0 0 1 0 0,0 0 0 0 0,0 1-1 0 0,0-1 1 0 0,0 0 0 0 0,0 0-1 0 0,0-1 1 0 0,0 1 0 0 0,0 0-1 0 0,0 0 1 0 0,0 0-1 0 0,0-1 1 0 0,0 1 0 0 0,0 0-1 0 0,0-1 1 0 0,0 1 0 0 0,0-1-1 0 0,0 1 1 0 0,0-1 0 0 0,0 0-1 0 0,-1 1 1 0 0,1-1-1 0 0,0 0 1 0 0,0 1 0 0 0,-1-1-1 0 0,1 0 1 0 0,-1 0 0 0 0,1 0-1 0 0,0-2 1 0 0,3-3-48 0 0,-1 0-1 0 0,0 0 1 0 0,3-11 0 0 0,-3 9 35 0 0,32-76-523 0 0,-35 83-250 0 0,-3-4-1328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1170 9615 0 0,'0'0'1292'0'0,"0"-1"-1237"0"0,0 1 1 0 0,1-1-1 0 0,-1 0 0 0 0,0 1 0 0 0,0-1 0 0 0,0 0 0 0 0,1 1 0 0 0,-1-1 0 0 0,0 1 0 0 0,1-1 0 0 0,-1 1 0 0 0,0-1 0 0 0,1 0 0 0 0,-1 1 1 0 0,1-1-1 0 0,59-34-13 0 0,105-79 1 0 0,108-84 1376 0 0,-49 59-404 0 0,-55 36-565 0 0,-55 29-212 0 0,152-96-47 0 0,205-136-2077 0 0,-444 286-2944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3 798 2759 0 0,'0'0'5155'0'0,"-1"-1"-3631"0"0,1 1-1516 0 0,0 0 0 0 0,-1 0 1 0 0,1 0-1 0 0,0 0 0 0 0,0 0 0 0 0,0 0 0 0 0,0 0 1 0 0,0 0-1 0 0,0 0 0 0 0,0 0 0 0 0,0-1 0 0 0,0 1 0 0 0,0 0 1 0 0,0 0-1 0 0,0 0 0 0 0,0 0 0 0 0,-1 0 0 0 0,1 0 1 0 0,0 0-1 0 0,0 0 0 0 0,0-1 0 0 0,0 1 0 0 0,0 0 1 0 0,0 0-1 0 0,0 0 0 0 0,0 0 0 0 0,0 0 0 0 0,0 0 0 0 0,0 0 1 0 0,0-1-1 0 0,0 1 0 0 0,0 0 0 0 0,1 0 0 0 0,-1 0 1 0 0,0 0-1 0 0,0 0 0 0 0,0 0 0 0 0,0 0 0 0 0,0 0 1 0 0,0 0-1 0 0,0-1 0 0 0,0 1 0 0 0,0 0 0 0 0,0 0 0 0 0,0 0 1 0 0,0 0-1 0 0,0 0 0 0 0,1 0 0 0 0,-1 0 0 0 0,0 0 1 0 0,0 0-1 0 0,0 0 0 0 0,0 0 0 0 0,0 0 0 0 0,0 0 1 0 0,0 0-1 0 0,0 0 0 0 0,1 0 0 0 0,-1 0 0 0 0,0 0 1 0 0,0 0-1 0 0,0 0 0 0 0,0 0 0 0 0,0 0 0 0 0,0 0 0 0 0,0 0 1 0 0,16-8 203 0 0,26-9-10 0 0,-35 15-76 0 0,44-19 703 0 0,17-6 36 0 0,447-166 1277 0 0,-8-27-964 0 0,-388 168-974 0 0,126-61-11 0 0,-183 79-214 0 0,89-41-352 0 0,-135 69 6 0 0,0 0 1 0 0,0 1-1 0 0,1 1 0 0 0,0 1 0 0 0,0 0 1 0 0,-1 1-1 0 0,29 0 0 0 0,-28 3-316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403 111 1839 0 0,'0'0'5350'0'0,"-9"2"-5182"0"0,-68 35 7622 0 0,76-37-7526 0 0,1 0-216 0 0,0 0-1 0 0,0 0 1 0 0,0 0-1 0 0,0 0 1 0 0,0 0 0 0 0,0-1-1 0 0,0 1 1 0 0,0 0-1 0 0,0 0 1 0 0,0 0-1 0 0,0 0 1 0 0,0-1-1 0 0,0 1 1 0 0,0 0-1 0 0,0 0 1 0 0,0 0-1 0 0,0 0 1 0 0,0-1 0 0 0,0 1-1 0 0,0 0 1 0 0,-1 0-1 0 0,1 0 1 0 0,0 0-1 0 0,0 0 1 0 0,0-1-1 0 0,0 1 1 0 0,0 0-1 0 0,0 0 1 0 0,0 0-1 0 0,0 0 1 0 0,-1 0 0 0 0,1 0-1 0 0,0 0 1 0 0,0 0-1 0 0,0-1 1 0 0,0 1-1 0 0,0 0 1 0 0,-1 0-1 0 0,1 0 1 0 0,0 0-1 0 0,0 0 1 0 0,0 0-1 0 0,0 0 1 0 0,-1 0 0 0 0,1 0-1 0 0,0 0 1 0 0,0 0-1 0 0,0 0 1 0 0,0 0-1 0 0,-1 0 1 0 0,1 0-1 0 0,0 0 1 0 0,0 0-1 0 0,0 0 1 0 0,0 0 0 0 0,0 0-1 0 0,-1 1 1 0 0,1-1-1 0 0,0 0 1 0 0,0 0-1 0 0,1-3-37 0 0,1 0 0 0 0,-1 0 0 0 0,1 0-1 0 0,0 0 1 0 0,0 1 0 0 0,0-1 0 0 0,0 1-1 0 0,1-1 1 0 0,-1 1 0 0 0,0 0 0 0 0,5-3-1 0 0,31-20 117 0 0,-14 11-75 0 0,0 1 1 0 0,1 0-1 0 0,0 2 1 0 0,1 2-1 0 0,0 0 0 0 0,28-6 1 0 0,-50 15-6 0 0,-3-1-21 0 0,0 1 0 0 0,0 0 0 0 0,0-1 0 0 0,1 1 0 0 0,-1 0 0 0 0,0 0 0 0 0,0 0 0 0 0,1 0 0 0 0,-1 0 0 0 0,0 0 0 0 0,0 0 0 0 0,0 1 0 0 0,3-1 0 0 0,-3 1-12 0 0,0 0 0 0 0,1 0 0 0 0,-1 0 1 0 0,0 0-1 0 0,1 0 0 0 0,-1 0 0 0 0,0 0 0 0 0,0 0 1 0 0,0 1-1 0 0,0-1 0 0 0,0 0 0 0 0,0 1 0 0 0,-1-1 1 0 0,1 1-1 0 0,0-1 0 0 0,-1 1 0 0 0,1-1 0 0 0,-1 1 0 0 0,1-1 1 0 0,-1 1-1 0 0,0 0 0 0 0,0-1 0 0 0,1 1 0 0 0,-1-1 1 0 0,0 1-1 0 0,-1 0 0 0 0,1 1 0 0 0,-1 3-3 0 0,0 0-1 0 0,0 0 0 0 0,0 0 1 0 0,-1 0-1 0 0,0 0 0 0 0,-4 8 1 0 0,4-12-84 0 0,-9 12 116 0 0,0-2 0 0 0,-1 1 0 0 0,0-2 0 0 0,-24 17 0 0 0,-12 12-112 0 0,-42 50-189 0 0,-35 32 178 0 0,87-92-54 0 0,-1-1 1 0 0,-2-3-1 0 0,-47 24 0 0 0,53-30-6 0 0,15-11-3 0 0,60-27 164 0 0,21 2 72 0 0,75-8-1 0 0,-21 5 16 0 0,-107 18-95 0 0,36-9 374 0 0,1 3 0 0 0,65-3 0 0 0,-110 12-381 0 0,-1 0 0 0 0,1 0 0 0 0,-1 0 0 0 0,1-1 0 0 0,-1 1 0 0 0,0 0 0 0 0,-1 3 0 0 0,0-2-91 0 0,0 1 1 0 0,0-1-1 0 0,-1 0 0 0 0,1 1 1 0 0,-1-1-1 0 0,-3 3 0 0 0,5-5-258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8287 0 0,'0'0'7168'0'0,"-1"1"-6725"0"0,-40 17 587 0 0,-16 8-623 0 0,29-9-168 0 0,2 1 0 0 0,0 2-1 0 0,2 0 1 0 0,0 1 0 0 0,-34 40-1 0 0,50-52-171 0 0,0 2 0 0 0,1-1 0 0 0,1 1 0 0 0,0 0 0 0 0,-8 19 0 0 0,12-25-51 0 0,0 0 0 0 0,0 0-1 0 0,0 0 1 0 0,1 0 0 0 0,0 1 0 0 0,0-1-1 0 0,1 0 1 0 0,-1 1 0 0 0,1-1-1 0 0,1 1 1 0 0,-1-1 0 0 0,1 1-1 0 0,-1-1 1 0 0,1 0 0 0 0,3 8 0 0 0,-3-11 8 0 0,0 0 1 0 0,1 0 0 0 0,-1 0 0 0 0,1 0-1 0 0,-1-1 1 0 0,1 1 0 0 0,-1 0 0 0 0,1-1-1 0 0,0 1 1 0 0,0-1 0 0 0,0 1 0 0 0,0-1-1 0 0,0 0 1 0 0,0 0 0 0 0,0 0 0 0 0,1 0-1 0 0,-1 0 1 0 0,0-1 0 0 0,0 1 0 0 0,1 0-1 0 0,-1-1 1 0 0,0 0 0 0 0,1 0 0 0 0,-1 0-1 0 0,1 0 1 0 0,2 0 0 0 0,9-1 203 0 0,-1-1 1 0 0,0 0 0 0 0,19-6 0 0 0,-21 5-130 0 0,43-11 668 0 0,96-42-1 0 0,-132 49-739 0 0,-4 1 0 0 0,-1 0-1 0 0,21-13 0 0 0,-30 16-44 0 0,0 0-1 0 0,0 0 1 0 0,0-1 0 0 0,0 1-1 0 0,-1-1 1 0 0,1 0 0 0 0,-1 0-1 0 0,0-1 1 0 0,0 1 0 0 0,-1 0-1 0 0,3-7 1 0 0,6-14-101 0 0,18-48-42 0 0,-26 64 62 0 0,0 0-1 0 0,-1 0 1 0 0,-1 0-1 0 0,0 0 1 0 0,0 0-1 0 0,-1-14 1 0 0,0 22 52 0 0,0 0 0 0 0,0-1 0 0 0,0 1 0 0 0,0-1 1 0 0,-1 1-1 0 0,1-1 0 0 0,-1 1 0 0 0,1 0 0 0 0,-1-1 0 0 0,1 1 1 0 0,-1 0-1 0 0,0-1 0 0 0,0 1 0 0 0,1 0 0 0 0,-1 0 0 0 0,0 0 0 0 0,0 0 1 0 0,0 0-1 0 0,0 0 0 0 0,0 0 0 0 0,-1 0 0 0 0,1 0 0 0 0,0 0 1 0 0,0 0-1 0 0,-1 1 0 0 0,1-1 0 0 0,0 1 0 0 0,-1-1 0 0 0,1 1 1 0 0,-1-1-1 0 0,1 1 0 0 0,0 0 0 0 0,-1 0 0 0 0,1-1 0 0 0,-3 1 0 0 0,-4 1-172 0 0,-1-1-1 0 0,0 1 0 0 0,1 0 0 0 0,-16 4 0 0 0,14-2 135 0 0,-134 34-1751 0 0,119-28 1264 0 0,21-7 9 0 0,0 0 0 0 0,0-1 0 0 0,0 1-1 0 0,0-1 1 0 0,-1 0 0 0 0,-7 1 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55 455 0 0,'0'0'488'0'0,"-1"1"35"0"0,-7 8 300 0 0,-1 0 1 0 0,0-1-1 0 0,0 0 0 0 0,0-1 1 0 0,-21 12-1 0 0,7-6 3110 0 0,-39 16 1 0 0,61-29-3681 0 0,0 1-205 0 0,1-1 0 0 0,-1 1 1 0 0,1-1-1 0 0,-1 0 0 0 0,1 1 0 0 0,-1-1 0 0 0,1 0 0 0 0,-1 1 1 0 0,1-1-1 0 0,-1 0 0 0 0,1 0 0 0 0,-1 0 0 0 0,0 1 1 0 0,1-1-1 0 0,-1 0 0 0 0,1 0 0 0 0,-1 0 0 0 0,0 0 1 0 0,1 0-1 0 0,-1 0 0 0 0,0 0 0 0 0,0-1 0 0 0,-15 0 1516 0 0,12-2-1465 0 0,3 2-23 0 0,1 0-72 0 0,0 0 0 0 0,0 0 1 0 0,0 0-1 0 0,0 0 1 0 0,0 0-1 0 0,0 0 1 0 0,0 0-1 0 0,0 0 1 0 0,0 1-1 0 0,0-1 0 0 0,1 0 1 0 0,-1 0-1 0 0,0 0 1 0 0,1-1-1 0 0,2-2-5 0 0,1 0 1 0 0,-1 0-1 0 0,1 1 0 0 0,0-1 0 0 0,0 1 0 0 0,0 0 0 0 0,8-4 1 0 0,-6 3-14 0 0,15-9-101 0 0,1 2-1 0 0,39-16 1 0 0,-8 5 17 0 0,-38 15 192 0 0,0 1 0 0 0,33-9 0 0 0,-43 14 7 0 0,1 0 1 0 0,0 0-1 0 0,0 0 1 0 0,-1 1-1 0 0,1 0 1 0 0,0 0 0 0 0,0 0-1 0 0,0 1 1 0 0,-1 0-1 0 0,1 0 1 0 0,10 3-1 0 0,-14-3-77 0 0,-1-1 1 0 0,0 1-1 0 0,0-1 0 0 0,0 1 0 0 0,0 0 1 0 0,0-1-1 0 0,0 1 0 0 0,0 0 0 0 0,0 0 0 0 0,0 0 1 0 0,0-1-1 0 0,0 1 0 0 0,-1 0 0 0 0,1 0 1 0 0,0 0-1 0 0,-1 0 0 0 0,1 1 0 0 0,0-1 1 0 0,-1 0-1 0 0,0 0 0 0 0,1 2 0 0 0,0-1-5 0 0,-1 0 0 0 0,0 0 0 0 0,-1 0-1 0 0,1 0 1 0 0,0 0 0 0 0,0 0 0 0 0,-1 0-1 0 0,1 0 1 0 0,-1 0 0 0 0,0 0 0 0 0,1 0 0 0 0,-3 2-1 0 0,-1 4 7 0 0,-2 0 1 0 0,1-1-1 0 0,-1 0 0 0 0,-11 12 0 0 0,-19 13-27 0 0,-2-1 1 0 0,-60 37 0 0 0,33-23-230 0 0,-134 74-529 0 0,143-87 466 0 0,24-14 173 0 0,-2 1 46 0 0,0 1 0 0 0,-33 27 0 0 0,67-47 76 0 0,0 0 0 0 0,0 0 0 0 0,0 0-1 0 0,0 0 1 0 0,0 0 0 0 0,0 0 0 0 0,0 0-1 0 0,0 0 1 0 0,0 0 0 0 0,0 0 0 0 0,0 0 0 0 0,0 0-1 0 0,0 0 1 0 0,0 0 0 0 0,0 0 0 0 0,0 0-1 0 0,0 0 1 0 0,0 0 0 0 0,0 0 0 0 0,1 0 0 0 0,-1 0-1 0 0,0 0 1 0 0,0 0 0 0 0,0 0 0 0 0,0 0 0 0 0,0 1-1 0 0,0-1 1 0 0,0 0 0 0 0,0 0 0 0 0,0 0-1 0 0,0 0 1 0 0,0 0 0 0 0,0 0 0 0 0,0 0 0 0 0,0 0-1 0 0,0 0 1 0 0,0 0 0 0 0,0 0 0 0 0,0 0-1 0 0,0 0 1 0 0,0 0 0 0 0,0 0 0 0 0,0 0 0 0 0,-1 0-1 0 0,1 0 1 0 0,0 0 0 0 0,0 0 0 0 0,0 0-1 0 0,0 0 1 0 0,0 0 0 0 0,0 0 0 0 0,0 0 0 0 0,0 0-1 0 0,0 0 1 0 0,0 1 0 0 0,7-3 22 0 0,13-3 32 0 0,-17 4-26 0 0,68-21 264 0 0,-31 9 10 0 0,0 2 0 0 0,66-11-1 0 0,-70 18-113 0 0,60-5 8 0 0,-79 9-169 0 0,-1 0-1 0 0,0 1 1 0 0,32 7-1 0 0,-22-3 37 0 0,-15-3-304 0 0,0-1 0 0 0,0 0 0 0 0,0-1 0 0 0,0 0 0 0 0,12-3 0 0 0,1 1-1620 0 0,-10 1-2236 0 0,-1-2-1188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5983 0 0,'0'0'464'0'0,"-1"1"-49"0"0,-8 5 665 0 0,2 0 1 0 0,-1 0-1 0 0,1 1 0 0 0,0 0 1 0 0,0 0-1 0 0,-5 9 0 0 0,3-2-403 0 0,0 0 0 0 0,1 0 0 0 0,-7 17-1 0 0,-1 12-213 0 0,-18 72 0 0 0,31-104-227 0 0,-17 53-176 0 0,10-37-21 0 0,-6 32 0 0 0,16-45 32 0 0,0-13-254 0 0,0 1 1 0 0,0 0-1 0 0,0 0 0 0 0,0 0 1 0 0,0 0-1 0 0,0 0 0 0 0,-1 0 1 0 0,0 2-1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50 106 1375 0 0,'0'2'107'0'0,"-9"34"1235"0"0,-7 19 4943 0 0,1 1-643 0 0,6-21-5402 0 0,9-29-60 0 0,-1 0 0 0 0,1 0-1 0 0,0-1 1 0 0,1 1-1 0 0,0 0 1 0 0,0 0 0 0 0,0-1-1 0 0,0 1 1 0 0,1 0-1 0 0,0-1 1 0 0,0 1 0 0 0,0-1-1 0 0,5 7 1 0 0,15 23-98 0 0,29 37 0 0 0,-8-13-1290 0 0,-22-25-1039 0 0,-20-32 3327 0 0,1-2-935 0 0,0-1-1 0 0,0 1 0 0 0,0-1 1 0 0,0 1-1 0 0,0-1 0 0 0,0 1 1 0 0,0-1-1 0 0,0 0 1 0 0,-1 0-1 0 0,1 0 0 0 0,0 0 1 0 0,-1 0-1 0 0,1-1 0 0 0,-1 1 1 0 0,1 0-1 0 0,-1-1 1 0 0,1 1-1 0 0,-1-1 0 0 0,1-1 1 0 0,4-5 529 0 0,-1 0 0 0 0,6-14 0 0 0,-7 15-473 0 0,6-20-362 0 0,0 1-1 0 0,-2-1 1 0 0,-1-1 0 0 0,7-49-1 0 0,-13 64-31 0 0,0 0 0 0 0,-1-1 0 0 0,0 1-1 0 0,-4-26 1 0 0,-15-52 313 0 0,13 68-6 0 0,5 16 7 0 0,-1-1 0 0 0,0 1-1 0 0,0-1 1 0 0,-1 1 0 0 0,0 0-1 0 0,0 0 1 0 0,-7-10 0 0 0,9 16-105 0 0,0 0 0 0 0,0 0 0 0 0,0 0 1 0 0,-1 0-1 0 0,1 0 0 0 0,0 0 0 0 0,-1 0 1 0 0,1 1-1 0 0,0-1 0 0 0,-3 0 0 0 0,1 0 12 0 0,2 0-25 0 0,1 1 1 0 0,-1-1-1 0 0,0 1 0 0 0,0-1 0 0 0,1 1 1 0 0,-1 0-1 0 0,0-1 0 0 0,0 1 0 0 0,0 0 1 0 0,1 0-1 0 0,-1-1 0 0 0,0 1 0 0 0,0 0 1 0 0,0 0-1 0 0,0 0 0 0 0,1 0 0 0 0,-1 0 1 0 0,-2 1-1 0 0,0-1-1 0 0,2 0-22 0 0,-1 0 0 0 0,1 0-1 0 0,-1 0 1 0 0,1 0 0 0 0,-1 1 0 0 0,0-1-1 0 0,1 0 1 0 0,-1 1 0 0 0,1-1-1 0 0,-1 1 1 0 0,1-1 0 0 0,0 1 0 0 0,-1 0-1 0 0,1-1 1 0 0,0 1 0 0 0,-1 0 0 0 0,1 0-1 0 0,0 0 1 0 0,0 0 0 0 0,0 0 0 0 0,-1 1-1 0 0,1-1 1 0 0,1 0 0 0 0,-1 0-1 0 0,0 1 1 0 0,-1 2 0 0 0,0-1 7 0 0,-4 5-83 0 0,5-6 0 0 0,1 0 16 0 0,0-2 80 0 0,0 0 0 0 0,0 0-1 0 0,0 0 1 0 0,0 0 0 0 0,-1 0-1 0 0,1 0 1 0 0,0 0-1 0 0,0 0 1 0 0,0 1 0 0 0,0-1-1 0 0,0 0 1 0 0,0 0 0 0 0,0 0-1 0 0,0 0 1 0 0,0 0 0 0 0,0 0-1 0 0,0 0 1 0 0,0 1 0 0 0,0-1-1 0 0,0 0 1 0 0,0 0 0 0 0,0 0-1 0 0,0 0 1 0 0,0 0 0 0 0,0 0-1 0 0,0 0 1 0 0,0 0 0 0 0,0 1-1 0 0,1-1 1 0 0,-1 0 0 0 0,0 0-1 0 0,0 0 1 0 0,0 0 0 0 0,0 0-1 0 0,0 0 1 0 0,0 0 0 0 0,0 0-1 0 0,0 0 1 0 0,0 0 0 0 0,0 1-1 0 0,0-1 1 0 0,1 0 0 0 0,-1 0-1 0 0,5-3 15 0 0,6-5 51 0 0,-4 1-181 0 0,-1 0-1 0 0,1-1 1 0 0,5-8-1 0 0,-1-1-4935 0 0,-5 5-886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1044 1839 0 0,'-6'-4'160'0'0,"5"4"-48"0"0,1 0-1 0 0,-1-1 1 0 0,0 1-1 0 0,1-1 0 0 0,-1 1 1 0 0,1-1-1 0 0,-1 1 1 0 0,1-1-1 0 0,-1 1 0 0 0,1-1 1 0 0,-1 0-1 0 0,1 1 1 0 0,-1-1-1 0 0,1 0 0 0 0,0 1 1 0 0,-1-1-1 0 0,1 0 1 0 0,0 0-1 0 0,0 1 0 0 0,-1-1 1 0 0,1 0-1 0 0,0 0 1 0 0,0 1-1 0 0,0-1 0 0 0,0 0 1 0 0,0 0-1 0 0,0 1 1 0 0,0-1-1 0 0,1-1 0 0 0,8-15 4496 0 0,-8 15-4296 0 0,6-8 3 0 0,1 0-1 0 0,1 1 0 0 0,-1 0 0 0 0,14-10 1 0 0,44-30-177 0 0,-23 19 270 0 0,9-9 1130 0 0,1 3 0 0 0,114-58 0 0 0,-34 38-638 0 0,-71 33-874 0 0,113-64 1 0 0,29-55-119 0 0,-119 79-104 0 0,84-66 3 0 0,-87 55-951 0 0,-7-5-3394 0 0,-41 37-529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1 823 6911 0 0,'2'-8'715'0'0,"-1"4"-473"0"0,1 1-1 0 0,-1-1 1 0 0,1 1-1 0 0,0 0 1 0 0,0 0-1 0 0,0 0 0 0 0,1 0 1 0 0,-1 0-1 0 0,1 0 1 0 0,0 0-1 0 0,0 1 1 0 0,3-3-1 0 0,9-6 1158 0 0,19-10-1 0 0,-21 14-1429 0 0,85-42 1213 0 0,-34 19-672 0 0,17-12 41 0 0,365-172 1057 0 0,222-97-1893 0 0,-595 269-3866 0 0,-3-4-1412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88 4663 0 0,'0'0'5420'0'0,"1"0"-5364"0"0,-1 0 0 0 0,0 1 0 0 0,1-1 0 0 0,-1 1 0 0 0,0-1-1 0 0,1 1 1 0 0,-1-1 0 0 0,0 1 0 0 0,0-1 0 0 0,0 1 0 0 0,1-1-1 0 0,-1 1 1 0 0,0 0 0 0 0,0-1 0 0 0,0 1 0 0 0,-3 3 165 0 0,-1 1 0 0 0,0-2 0 0 0,0 1 0 0 0,0 0 0 0 0,0-1 0 0 0,-5 3 0 0 0,2-1-42 0 0,6-4-11 0 0,-18 9 3040 0 0,14-9-2837 0 0,1 0 0 0 0,-1 0 1 0 0,0-1-1 0 0,1 1 0 0 0,-10-1 0 0 0,11 0-311 0 0,2 0 53 0 0,-6-3 569 0 0,9-2-675 0 0,1 1 0 0 0,-1 0 1 0 0,1 0-1 0 0,0 0 1 0 0,0 0-1 0 0,0 0 0 0 0,1 1 1 0 0,0-1-1 0 0,-1 1 1 0 0,1 0-1 0 0,0 0 0 0 0,7-3 1 0 0,9-5 17 0 0,31-12 0 0 0,-24 12 33 0 0,-7 2 77 0 0,0 1 0 0 0,1 2 0 0 0,0 0 0 0 0,0 1 0 0 0,0 0 0 0 0,0 2 0 0 0,1 1 0 0 0,31 1 1 0 0,-52 1-123 0 0,1 0 1 0 0,-1 0 0 0 0,0 0 0 0 0,0 0 0 0 0,0 0 0 0 0,1 0 0 0 0,-1 1-1 0 0,0-1 1 0 0,0 0 0 0 0,0 1 0 0 0,0-1 0 0 0,0 1 0 0 0,0 0 0 0 0,0-1-1 0 0,0 1 1 0 0,0 0 0 0 0,0-1 0 0 0,0 1 0 0 0,0 0 0 0 0,0 0 0 0 0,-1 0 0 0 0,2 1-1 0 0,-2-1-8 0 0,1 1-1 0 0,-1-1 1 0 0,1 1 0 0 0,-1-1-1 0 0,0 1 1 0 0,1-1-1 0 0,-1 1 1 0 0,0 0-1 0 0,0-1 1 0 0,0 1-1 0 0,-1-1 1 0 0,1 1-1 0 0,0-1 1 0 0,-1 3-1 0 0,-2 5-35 0 0,0-1 0 0 0,-1 0 1 0 0,0 0-1 0 0,-7 12 0 0 0,2-8-120 0 0,0 0 0 0 0,-1 0 0 0 0,0-1 0 0 0,-1 0 0 0 0,0-1 0 0 0,-1 0 1 0 0,-15 10-1 0 0,-98 53-1024 0 0,49-31 1005 0 0,-111 90 117 0 0,105-70 52 0 0,52-36 6 0 0,23-19-29 0 0,1-1 0 0 0,-1 0 0 0 0,-9 5 1 0 0,15-10 8 0 0,35-13 96 0 0,-31 11-74 0 0,0 0 0 0 0,0 0 0 0 0,0 0 0 0 0,1 0 0 0 0,-1 1 0 0 0,0-1 0 0 0,0 1 0 0 0,4 0 0 0 0,4 0 25 0 0,182-32 1585 0 0,25-2-273 0 0,-175 30-1189 0 0,0 3 0 0 0,45 4-1 0 0,-80-3-170 0 0,-6 0-60 0 0,-3 1-646 0 0,0 0 546 0 0,0 0 0 0 0,0 0 0 0 0,0-1 0 0 0,0 1 0 0 0,-1-1 0 0 0,1 1 0 0 0,0 0 0 0 0,0-1 0 0 0,0 0 0 0 0,-1 1 0 0 0,1-1 0 0 0,0 0 0 0 0,-1 0 0 0 0,1 0 0 0 0,0 1 0 0 0,-1-1 0 0 0,1-1 0 0 0,0 1 0 0 0,0 0 0 0 0,-3 0 0 0 0,-2-3-1330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 3223 0 0,'7'-15'15836'0'0,"-11"17"-16120"0"0,-2 5 492 0 0,-1 0 0 0 0,1 0 0 0 0,1 0 0 0 0,-1 1 0 0 0,1 0 1 0 0,1 0-1 0 0,-7 15 0 0 0,2-5-81 0 0,0-1-178 0 0,-1 0-1 0 0,-1-1 1 0 0,0 0 0 0 0,-22 23-1 0 0,9-14-47 0 0,-1-3-1 0 0,-29 22 0 0 0,53-43 8 0 0,16-11 7 0 0,0 2 139 0 0,1 0 0 0 0,0 1 0 0 0,0 1 0 0 0,24-7 1 0 0,70-11 304 0 0,-96 22-317 0 0,13-4-7 0 0,60-8 135 0 0,-80 14-184 0 0,-5 0-58 0 0,5 1-988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23 10855 0 0,'0'0'980'0'0,"9"-14"-784"0"0,-8 13-148 0 0,-1 1-1 0 0,0-1 1 0 0,1 1-1 0 0,-1-1 1 0 0,1 1-1 0 0,-1-1 1 0 0,0 1-1 0 0,1-1 0 0 0,-1 1 1 0 0,1-1-1 0 0,-1 1 1 0 0,1 0-1 0 0,-1-1 1 0 0,1 1-1 0 0,0 0 1 0 0,-1-1-1 0 0,1 1 1 0 0,-1 0-1 0 0,1 0 1 0 0,0 0-1 0 0,0 0 41 0 0,-1 0 0 0 0,0 0-1 0 0,1 0 1 0 0,-1 1 0 0 0,0-1 0 0 0,0 0 0 0 0,1 0 0 0 0,-1 1-1 0 0,0-1 1 0 0,0 0 0 0 0,1 0 0 0 0,-1 1 0 0 0,0-1-1 0 0,0 0 1 0 0,0 1 0 0 0,0-1 0 0 0,0 0 0 0 0,1 1-1 0 0,-1-1 1 0 0,0 0 0 0 0,0 1 0 0 0,0-1 0 0 0,0 1-1 0 0,0 0 1 0 0,0 2 314 0 0,0 0 0 0 0,0 0 0 0 0,0 1 0 0 0,-1-1 0 0 0,1 0 0 0 0,-1 0 0 0 0,-1 4 0 0 0,-26 56-24 0 0,-3-2-1 0 0,-46 67 0 0 0,40-68-77 0 0,-61 84 245 0 0,62-96-290 0 0,3 1 0 0 0,-37 71 0 0 0,57-87-170 0 0,13-32-164 0 0,4 5-2325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262 131 8207 0 0,'0'0'742'0'0,"-7"-1"2686"0"0,6 1-3005 0 0,-1 1 1 0 0,0-1 0 0 0,1 1 0 0 0,-1-1-1 0 0,0 1 1 0 0,1 0 0 0 0,-1 0-1 0 0,1 0 1 0 0,-3 2 1121 0 0,0 2 222 0 0,14-15-1597 0 0,-1 1-1 0 0,1 1 1 0 0,1 0 0 0 0,0 0 0 0 0,0 1-1 0 0,13-7 1 0 0,-23 14-162 0 0,27-15-6 0 0,1 2 0 0 0,1 1 1 0 0,0 1-1 0 0,0 2 0 0 0,39-7 0 0 0,-64 15-3 0 0,-3 0 0 0 0,0 1 0 0 0,0-1-1 0 0,0 1 1 0 0,0 0 0 0 0,0 0 0 0 0,0 0-1 0 0,0 0 1 0 0,0 0 0 0 0,0 1 0 0 0,3 0 0 0 0,-3-1-69 0 0,-2 2 13 0 0,0 2 56 0 0,0 1 0 0 0,0-1 1 0 0,-1 0-1 0 0,1 0 0 0 0,-1 1 0 0 0,0-1 0 0 0,0 0 1 0 0,-1 0-1 0 0,1 0 0 0 0,-1 0 0 0 0,0 0 0 0 0,0-1 1 0 0,0 1-1 0 0,-1 0 0 0 0,1-1 0 0 0,-4 4 1 0 0,-7 8 1 0 0,-31 29 0 0 0,35-36-1 0 0,-72 62-392 0 0,-118 79 0 0 0,22-8 392 0 0,174-139 0 0 0,0 0 0 0 0,-8 10 11 0 0,10-11 44 0 0,1 0-48 0 0,1-1 1 0 0,-1 1 0 0 0,0-1 0 0 0,1 0 0 0 0,-1 1 0 0 0,0-1 0 0 0,1 1 0 0 0,-1-1 0 0 0,1 0 0 0 0,-1 0 0 0 0,1 1 0 0 0,-1-1-1 0 0,1 0 1 0 0,-1 0 0 0 0,1 1 0 0 0,-1-1 0 0 0,1 0 0 0 0,-1 0 0 0 0,1 0 0 0 0,-1 0 0 0 0,2 0 0 0 0,11 2 48 0 0,-10-2-54 0 0,12-5 56 0 0,32-14 93 0 0,-21 14 161 0 0,0 1 0 0 0,1 1 0 0 0,36 2 0 0 0,80 10 445 0 0,-61 0-497 0 0,45 4-133 0 0,-95-10 131 0 0,8 0-3756 0 0,-40-9 759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44 118 4143 0 0,'0'0'319'0'0,"-8"1"-198"0"0,3 0 80 0 0,-14 3 5383 0 0,8 0 4178 0 0,17-4-9418 0 0,1-1 0 0 0,-1 0 0 0 0,11-3 1 0 0,9-1 99 0 0,41-3 239 0 0,130-21 346 0 0,208-45-565 0 0,-302 69-1447 0 0,-121 35 617 0 0,9-18 325 0 0,0-1 0 0 0,0 0 1 0 0,-2 0-1 0 0,1-1 0 0 0,-1-1 0 0 0,-14 11 1 0 0,-9 7-22 0 0,-67 67-18 0 0,4 4 0 0 0,-111 144 0 0 0,194-224 80 0 0,7-7 0 0 0,-1-1 0 0 0,0-1 0 0 0,-1 1 0 0 0,-16 13 0 0 0,21-20-17 0 0,3-3-150 0 0,1 1 0 0 0,-1-1 0 0 0,1 0 0 0 0,-1 1 0 0 0,0-1 0 0 0,1 0 0 0 0,-1 0 0 0 0,0 0 0 0 0,1 1 0 0 0,-1-1 0 0 0,0 0 1 0 0,1 0-1 0 0,-1 0 0 0 0,0 0 0 0 0,1 0 0 0 0,-1 0 0 0 0,0 0 0 0 0,0-1 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1107 4143 0 0,'0'0'5699'0'0,"3"-17"-1679"0"0,-2 14-3918 0 0,1 0-1 0 0,0 0 1 0 0,1 0-1 0 0,-1 0 1 0 0,0 1 0 0 0,1-1-1 0 0,0 0 1 0 0,0 1 0 0 0,3-3-1 0 0,33-17 801 0 0,-2 0-224 0 0,-12 4-200 0 0,92-62 737 0 0,-54 40-915 0 0,99-59 16 0 0,93-50 3 0 0,6-2-88 0 0,66-43-2 0 0,-271 156-1251 0 0,-1-3 1 0 0,-3-1-1 0 0,77-82 0 0 0,-94 85-4670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1344 8375 0 0,'0'0'758'0'0,"0"-1"-620"0"0,-1 0 42 0 0,1-1 0 0 0,-1 1-1 0 0,1 0 1 0 0,-1 0 0 0 0,1-1-1 0 0,0 1 1 0 0,-1-1 0 0 0,1 1-1 0 0,0 0 1 0 0,0-1 0 0 0,0 1-1 0 0,0-1 1 0 0,0 1 0 0 0,0 0-1 0 0,1-1 1 0 0,-1 1 0 0 0,0 0-1 0 0,1-1 1 0 0,-1 1 0 0 0,1 0-1 0 0,-1-1 1 0 0,1 1 0 0 0,0 0-1 0 0,1-2 1 0 0,2-3 2 0 0,1-1 1 0 0,0 1 0 0 0,6-6-1 0 0,-5 5 236 0 0,28-30 273 0 0,1 1-1 0 0,2 2 1 0 0,59-42-1 0 0,-26 28-43 0 0,92-46 0 0 0,172-106-169 0 0,-218 126-422 0 0,351-234-248 0 0,-378 248-8 0 0,2-3-1034 0 0,111-98 0 0 0,-119 82-936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0,'0'0'0'0'0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170 755 919 0 0,'-1'2'67'0'0,"-5"25"19009"0"0,5-22-19839 0 0,1-3 1201 0 0,2 11 96 0 0,-1-4-889 0 0,-2-17-810 0 0,-15-63 2525 0 0,-11-40-586 0 0,22 94-921 0 0,-1 0 0 0 0,-1 1 0 0 0,0 0 0 0 0,-14-21 0 0 0,18 32 47 0 0,-1 0 0 0 0,0 1-1 0 0,1-1 1 0 0,-2 1 0 0 0,1 0 0 0 0,-6-4 0 0 0,3 3 44 0 0,1 0 0 0 0,0-1 0 0 0,0 1 1 0 0,-7-11-1 0 0,12 15 63 0 0,1 0 1 0 0,-1 0 0 0 0,1 0-1 0 0,0 0 1 0 0,-1 0-1 0 0,1 0 1 0 0,0 0-1 0 0,0 0 1 0 0,0 0-1 0 0,0 0 1 0 0,0 0 0 0 0,0 0-1 0 0,0 0 1 0 0,0 0-1 0 0,0 0 1 0 0,1 0-1 0 0,-1 0 1 0 0,0 0-1 0 0,1 0 1 0 0,-1 0-1 0 0,0 0 1 0 0,1 0 0 0 0,1-1-1 0 0,13-19 52 0 0,22-20 317 0 0,-2-1 0 0 0,48-77 1 0 0,-54 74-297 0 0,15-30-299 0 0,-31 48-2672 0 0,20-25 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85 160 10103 0 0,'0'0'7455'0'0,"7"-3"-7259"0"0,87-50 52 0 0,-49 30-185 0 0,-21 10-39 0 0,0 0 0 0 0,1 2 1 0 0,35-11-1 0 0,-33 15 87 0 0,39-5 1 0 0,-57 11-50 0 0,0 0-1 0 0,0 1 1 0 0,0 0 0 0 0,0 0 0 0 0,0 1-1 0 0,0 0 1 0 0,0 1 0 0 0,12 3 0 0 0,-19-4-58 0 0,-1-1 1 0 0,1 1-1 0 0,0 0 1 0 0,-1-1 0 0 0,1 1-1 0 0,0 0 1 0 0,-1 0-1 0 0,1 0 1 0 0,-1 0 0 0 0,0 0-1 0 0,1 0 1 0 0,-1 1-1 0 0,0-1 1 0 0,1 0 0 0 0,-1 1-1 0 0,0-1 1 0 0,0 1-1 0 0,0-1 1 0 0,0 1 0 0 0,-1-1-1 0 0,1 1 1 0 0,0 0-1 0 0,-1-1 1 0 0,1 1 0 0 0,-1 0-1 0 0,1 0 1 0 0,-1-1-1 0 0,0 1 1 0 0,0 0 0 0 0,0 0-1 0 0,0 0 1 0 0,0-1-1 0 0,0 1 1 0 0,0 0 0 0 0,-1 0-1 0 0,1-1 1 0 0,-1 1-1 0 0,1 0 1 0 0,-2 2 0 0 0,-1 2 6 0 0,0 1 0 0 0,0-1 1 0 0,-1 0-1 0 0,0 0 1 0 0,0-1-1 0 0,0 1 0 0 0,-1-1 1 0 0,-9 9-1 0 0,-9 4 63 0 0,-1-1 0 0 0,0-2 0 0 0,-1 0 0 0 0,-1-2 0 0 0,-49 19 0 0 0,-94 24-634 0 0,156-52-784 0 0,12-4 955 0 0,10 0-2206 0 0,9-3 2657 0 0,0-1 0 0 0,0 0 0 0 0,29-12 1 0 0,-24 8 114 0 0,34-7 1 0 0,-49 13-150 0 0,-1 1 0 0 0,1 1 0 0 0,-1-1 0 0 0,0 1 1 0 0,1 0-1 0 0,-1 1 0 0 0,1 0 0 0 0,13 3 1 0 0,-17-3 22 0 0,0 1 0 0 0,0 0 0 0 0,0-1 0 0 0,-1 1 0 0 0,1 0 0 0 0,-1 1 0 0 0,0-1 0 0 0,1 1 0 0 0,-1-1 1 0 0,0 1-1 0 0,0 0 0 0 0,-1 0 0 0 0,1 0 0 0 0,-1 1 0 0 0,1-1 0 0 0,-1 1 0 0 0,0-1 0 0 0,0 1 0 0 0,-1 0 1 0 0,1-1-1 0 0,-1 1 0 0 0,0 0 0 0 0,1 5 0 0 0,-1-4-24 0 0,0 1 0 0 0,0-1 0 0 0,-1 0 0 0 0,0 1-1 0 0,0-1 1 0 0,-1 1 0 0 0,1-1 0 0 0,-1 0 0 0 0,0 0 0 0 0,0 1 0 0 0,-1-1 0 0 0,0 0 0 0 0,0 0 0 0 0,0 0 0 0 0,0 0-1 0 0,-1-1 1 0 0,-4 7 0 0 0,0-2 0 0 0,-2 5 210 0 0,-1-1 0 0 0,-1 0 0 0 0,-1-1 0 0 0,0 0 0 0 0,0 0 0 0 0,-26 17 0 0 0,15-16-208 0 0,0-2 1 0 0,0 0 0 0 0,-1-2 0 0 0,0 0 0 0 0,-1-2 0 0 0,0-1 0 0 0,0 0-1 0 0,0-2 1 0 0,-33 1 0 0 0,19-7 54 0 0,36 2-79 0 0,0 0 0 0 0,0-1 0 0 0,1 0 0 0 0,-1 1 0 0 0,0-1 0 0 0,1 0 0 0 0,-1 0 0 0 0,1-1 0 0 0,-1 1 0 0 0,1-1 0 0 0,-5-2 0 0 0,7 3-13 0 0,-1 1 1 0 0,1-1-1 0 0,-1 1 0 0 0,1-1 0 0 0,-1 1 0 0 0,1-1 1 0 0,-1 1-1 0 0,1-1 0 0 0,-1 0 0 0 0,1 1 1 0 0,0-1-1 0 0,-1 0 0 0 0,1 1 0 0 0,0-1 0 0 0,-1 0 1 0 0,1 1-1 0 0,0-1 0 0 0,0 0 0 0 0,0 0 0 0 0,0 1 1 0 0,0-1-1 0 0,0 0 0 0 0,0 0 0 0 0,0 1 0 0 0,0-2 1 0 0,1-2-108 0 0,-1-10-1347 0 0,0 13 1176 0 0,1 0 0 0 0,-1 1 0 0 0,0-1 0 0 0,0 1 0 0 0,1-1 0 0 0,-1 0 0 0 0,0 1 0 0 0,1-1 0 0 0,-1 1 0 0 0,1-1 0 0 0,-1 1 0 0 0,1-1 0 0 0,-1 1 0 0 0,0 0 0 0 0,1-1 0 0 0,0 1-1 0 0,-1-1 1 0 0,1 1 0 0 0,-1 0 0 0 0,1 0 0 0 0,0-1 0 0 0,7-2-4634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10799 0 0,'0'0'1270'0'0,"-5"8"192"0"0,-13 15-307 0 0,0 0-1 0 0,2 1 0 0 0,1 1 1 0 0,-21 44-1 0 0,19-31-736 0 0,2 2 0 0 0,2 0-1 0 0,-14 65 1 0 0,24-83-416 0 0,-30 152-243 0 0,23-150-2412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98 2759 0 0,'0'0'6412'0'0,"1"0"-5905"0"0,11-1 16 0 0,-1-1 1 0 0,1 0-1 0 0,-1-1 0 0 0,0 0 1 0 0,0-1-1 0 0,0-1 0 0 0,11-5 0 0 0,16-6 507 0 0,-3 3-107 0 0,1 2 0 0 0,44-8-1 0 0,-59 16-595 0 0,0 0-1 0 0,0 2 0 0 0,0 0 1 0 0,0 1-1 0 0,30 4 1 0 0,-44-3-308 0 0,0 1 0 0 0,1-1 1 0 0,-1 1-1 0 0,9 4 1 0 0,-14-5-21 0 0,0 0 1 0 0,0 0 0 0 0,0 0-1 0 0,0 1 1 0 0,0-1 0 0 0,0 0-1 0 0,0 1 1 0 0,-1 0 0 0 0,1-1-1 0 0,0 1 1 0 0,-1 0-1 0 0,0 0 1 0 0,1 0 0 0 0,-1 0-1 0 0,0 0 1 0 0,0 0 0 0 0,1 3-1 0 0,-1-4 1 0 0,-1 0 0 0 0,1 0 0 0 0,-1 0 0 0 0,0 0 0 0 0,1 0 0 0 0,-1 0 0 0 0,0 0 0 0 0,0 0 0 0 0,0 0 0 0 0,0 0 0 0 0,0 0 0 0 0,0 0 0 0 0,0 0 0 0 0,0 1 0 0 0,0-1 0 0 0,-1 0 0 0 0,1 0 0 0 0,0 0 0 0 0,-1 0 0 0 0,1 0 0 0 0,-1 0 0 0 0,1 0 0 0 0,-1 0 0 0 0,0 1 0 0 0,-1 1 0 0 0,-1 1 7 0 0,0 0-1 0 0,-1 0 0 0 0,1 0 0 0 0,-1 0 1 0 0,0 0-1 0 0,1-1 0 0 0,-2 0 1 0 0,1 1-1 0 0,-8 3 0 0 0,-6 3-22 0 0,-22 8-1 0 0,26-12-29 0 0,-102 39-330 0 0,-14 7-440 0 0,83-33 423 0 0,32-14 259 0 0,1 1 1 0 0,-1 1 0 0 0,1 0 0 0 0,-24 16-1 0 0,36-22 28 0 0,15-1-957 0 0,6-2 949 0 0,0-1-1 0 0,20-6 1 0 0,-24 5 171 0 0,1 1 0 0 0,-1 0 0 0 0,1 1 0 0 0,20 0 1 0 0,-25 3 46 0 0,0 0 1 0 0,-1 1-1 0 0,1 0 1 0 0,-1 0 0 0 0,0 1-1 0 0,1 1 1 0 0,17 9-1 0 0,-21-10-31 0 0,-1 0 0 0 0,0 1 0 0 0,0 0-1 0 0,0 0 1 0 0,-1 1 0 0 0,1 0 0 0 0,-1 0-1 0 0,0 0 1 0 0,-1 0 0 0 0,1 1 0 0 0,-1 0-1 0 0,6 11 1 0 0,-8-13 4 0 0,-1 0-1 0 0,0 1 1 0 0,0-1 0 0 0,0 0-1 0 0,0 1 1 0 0,-1-1 0 0 0,0 1-1 0 0,0-1 1 0 0,0 1 0 0 0,0-1-1 0 0,-1 0 1 0 0,0 1-1 0 0,0-1 1 0 0,0 0 0 0 0,0 1-1 0 0,-1-1 1 0 0,1 0 0 0 0,-1 0-1 0 0,0 0 1 0 0,-4 5 0 0 0,2-2 26 0 0,-1 0 0 0 0,0-1 0 0 0,0 0 0 0 0,0 0 0 0 0,-1 0 0 0 0,0 0 1 0 0,0-1-1 0 0,0 0 0 0 0,-1 0 0 0 0,-10 5 0 0 0,-4 0-42 0 0,-1-2-1 0 0,0 0 0 0 0,-1-1 1 0 0,-45 7-1 0 0,34-9 21 0 0,0-2 0 0 0,-61-2-1 0 0,42-9-204 0 0,52 8-110 0 0,17-9-12960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11951 0 0,'6'-5'1083'0'0,"18"-26"3337"0"0,-23 33-4307 0 0,0 1 0 0 0,0-1 0 0 0,0 1 1 0 0,0 0-1 0 0,0-1 0 0 0,0 1 0 0 0,-1 0 0 0 0,1-1 0 0 0,-1 1 0 0 0,0 0 1 0 0,0-1-1 0 0,0 1 0 0 0,0 0 0 0 0,-1 4 0 0 0,-2 7 116 0 0,0 0-1 0 0,0 0 1 0 0,-2-1-1 0 0,-7 19 1 0 0,-30 50 477 0 0,18-38-431 0 0,-9 18-14 0 0,-24 49 98 0 0,28-43-270 0 0,2 1 0 0 0,-19 84 0 0 0,45-146-60 0 0,1-5-250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23 640 5063 0 0,'-7'1'451'0'0,"4"-1"-528"0"0,-1 0 495 0 0,-4 1 3905 0 0,15-3-4159 0 0,1 0 1 0 0,-1-1-1 0 0,0 0 0 0 0,0-1 0 0 0,12-6 1 0 0,10-6 308 0 0,249-142 1737 0 0,-82 42-1563 0 0,251-119-144 0 0,-326 172-687 0 0,-66 34 42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2 734 8751 0 0,'0'0'674'0'0,"-1"-15"534"0"0,1 13-974 0 0,0-1 1 0 0,1 1 0 0 0,-1 0 0 0 0,1 0-1 0 0,0 0 1 0 0,-1 0 0 0 0,1 0-1 0 0,0 0 1 0 0,0 1 0 0 0,0-1 0 0 0,0 0-1 0 0,1 0 1 0 0,-1 1 0 0 0,0-1 0 0 0,1 1-1 0 0,2-3 1 0 0,4-3-104 0 0,0 1-1 0 0,10-6 1 0 0,-11 8 79 0 0,374-203 1283 0 0,-361 197-1409 0 0,242-102 1000 0 0,7 16-285 0 0,-184 66-621 0 0,260-75 177 0 0,-290 91-345 0 0,168-45-2253 0 0,-154 37 961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228 122 7655 0 0,'0'0'5615'0'0,"-1"0"-5468"0"0,1 0-1 0 0,0 0 1 0 0,0 0-1 0 0,-1 0 1 0 0,1 0-1 0 0,0 0 1 0 0,0-1-1 0 0,-1 1 1 0 0,1 0 0 0 0,0 0-1 0 0,0 0 1 0 0,0 0-1 0 0,-1-1 1 0 0,1 1-1 0 0,0 0 1 0 0,0 0-1 0 0,0 0 1 0 0,0-1 0 0 0,0 1-1 0 0,0 0 1 0 0,-1 0-1 0 0,1-1 1 0 0,0 1-1 0 0,0-1 1 0 0,29-5 95 0 0,-1-2 1 0 0,0-2-1 0 0,44-21 0 0 0,34-11-247 0 0,-93 38 82 0 0,0 0 1 0 0,0 1-1 0 0,0 0 0 0 0,0 1 1 0 0,1 0-1 0 0,13 1 0 0 0,-26 1-62 0 0,0 0-1 0 0,1 0 1 0 0,-1 0-1 0 0,0 0 1 0 0,0 0-1 0 0,0 0 1 0 0,0 1-1 0 0,0-1 1 0 0,0 0-1 0 0,0 1 1 0 0,0-1-1 0 0,0 1 1 0 0,0-1-1 0 0,0 1 1 0 0,0 0-1 0 0,0-1 1 0 0,0 1-1 0 0,-1 0 1 0 0,1 0-1 0 0,0-1 1 0 0,0 1-1 0 0,0 1 1 0 0,0 0-3 0 0,-1-1 1 0 0,1 1-1 0 0,-1-1 1 0 0,1 1-1 0 0,-1-1 0 0 0,0 1 1 0 0,0-1-1 0 0,0 1 1 0 0,0 0-1 0 0,0-1 0 0 0,0 1 1 0 0,0-1-1 0 0,-1 4 0 0 0,-1 1-6 0 0,0 0-1 0 0,0 0 0 0 0,0 0 0 0 0,-1 0 1 0 0,0-1-1 0 0,-6 9 0 0 0,0-3-3 0 0,0 0 0 0 0,0-1 1 0 0,-2 0-1 0 0,1-1 0 0 0,-1 0 0 0 0,0-1 0 0 0,-1 0 0 0 0,0-1 0 0 0,-15 7 0 0 0,-15 5-624 0 0,-64 18-1 0 0,105-37 598 0 0,-37 11-690 0 0,-19 7-633 0 0,56-18 1092 0 0,0 0 244 0 0,1 0-1 0 0,0 0 1 0 0,0 0-1 0 0,0 0 1 0 0,0 0-1 0 0,-1 0 1 0 0,1 0-1 0 0,0 0 1 0 0,0 0-1 0 0,0 0 1 0 0,0 0 0 0 0,0 0-1 0 0,-1 0 1 0 0,1 0-1 0 0,0 0 1 0 0,0 1-1 0 0,0-1 1 0 0,0 0-1 0 0,0 0 1 0 0,-1 0-1 0 0,1 0 1 0 0,0 0-1 0 0,0 0 1 0 0,0 0-1 0 0,0 1 1 0 0,0-1-1 0 0,0 0 1 0 0,0 0-1 0 0,0 0 1 0 0,0 0-1 0 0,0 0 1 0 0,-1 1-1 0 0,1-1 1 0 0,0 0 0 0 0,0 0-1 0 0,0 0 1 0 0,0 0-1 0 0,0 1 1 0 0,6 1 137 0 0,0 0 0 0 0,1 0 1 0 0,-1-1-1 0 0,0 0 1 0 0,0 0-1 0 0,1 0 0 0 0,12-1 1 0 0,3-1 129 0 0,22-6 0 0 0,-24 4-149 0 0,33-1 1 0 0,-47 3-68 0 0,1 2 0 0 0,-1-1 1 0 0,1 1-1 0 0,-1 0 0 0 0,0 0 0 0 0,8 3 0 0 0,-10-2-3 0 0,-1-1 1 0 0,0 0-1 0 0,-1 1 1 0 0,1 0-1 0 0,0 0 1 0 0,0 0-1 0 0,-1 0 1 0 0,1 0-1 0 0,-1 0 0 0 0,1 1 1 0 0,-1-1-1 0 0,0 1 1 0 0,3 4-1 0 0,-4-3 34 0 0,0 0 0 0 0,0 0 1 0 0,-1 0-1 0 0,1 0 0 0 0,-1-1 0 0 0,0 1 0 0 0,0 0 0 0 0,-1 0 0 0 0,1 0 0 0 0,-1 0 0 0 0,-1 4 1 0 0,1-1-3 0 0,-2-1 0 0 0,1 0 1 0 0,-1 1-1 0 0,0-1 1 0 0,0 0-1 0 0,-1-1 0 0 0,1 1 1 0 0,-1-1-1 0 0,0 1 1 0 0,-1-1-1 0 0,0 0 0 0 0,1-1 1 0 0,-2 1-1 0 0,1-1 1 0 0,0 0-1 0 0,-7 3 0 0 0,-11 7-66 0 0,-1-2 0 0 0,-41 17 0 0 0,53-24 48 0 0,-278 99 10 0 0,286-102-87 0 0,1-2-12 0 0,0 1-1 0 0,0-1 1 0 0,0 1-1 0 0,0-1 0 0 0,0 0 1 0 0,-5 0-1 0 0,10-10-1353 0 0,3 0-2994 0 0,3-2-1409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74 3223 0 0,'-51'29'9344'0'0,"55"-30"-9079"0"0,-1 0 0 0 0,1 0 0 0 0,-1 0 0 0 0,1 0 0 0 0,-1-1 0 0 0,0 1 0 0 0,0-1 0 0 0,4-2 0 0 0,4-2 289 0 0,-10 6-541 0 0,132-57 2386 0 0,-117 51-2020 0 0,0 1 1 0 0,0 1 0 0 0,0 0-1 0 0,1 2 1 0 0,0 0 0 0 0,26 0-1 0 0,-40 2-333 0 0,0 0-1 0 0,0 1 0 0 0,0-1 1 0 0,0 1-1 0 0,0 0 1 0 0,0 0-1 0 0,0 0 1 0 0,0 0-1 0 0,0 0 1 0 0,0 1-1 0 0,-1-1 0 0 0,5 4 1 0 0,-6-4-41 0 0,0 0 0 0 0,0 0 0 0 0,0 0 0 0 0,0 0 0 0 0,0 0 0 0 0,-1 0-1 0 0,1 0 1 0 0,0 1 0 0 0,0-1 0 0 0,-1 0 0 0 0,1 0 0 0 0,-1 1 0 0 0,0-1 0 0 0,1 0 0 0 0,-1 0 0 0 0,0 1 0 0 0,1-1 0 0 0,-1 0 0 0 0,0 1 0 0 0,0-1 0 0 0,0 1 0 0 0,0-1 0 0 0,-1 0 0 0 0,1 1-1 0 0,0-1 1 0 0,-1 0 0 0 0,1 0 0 0 0,0 1 0 0 0,-1-1 0 0 0,-1 3 0 0 0,-3 5-6 0 0,-1 0 1 0 0,0 0-1 0 0,0-1 0 0 0,-1 0 0 0 0,0 0 0 0 0,-12 10 0 0 0,-53 39-223 0 0,50-41 48 0 0,-121 86-804 0 0,-16 1-354 0 0,52-36 1038 0 0,102-64 294 0 0,1 0 0 0 0,0 0 1 0 0,1 0-1 0 0,-1 1 0 0 0,0 0 0 0 0,1-1 0 0 0,0 1 0 0 0,0 1 0 0 0,0-1 0 0 0,-3 6 1 0 0,5-8 12 0 0,0 0 1 0 0,1 0-1 0 0,-1 0 1 0 0,0 1-1 0 0,1-1 1 0 0,-1 0-1 0 0,1 1 1 0 0,0-1-1 0 0,-1 1 1 0 0,1-1-1 0 0,1 0 1 0 0,-1 1-1 0 0,0-1 1 0 0,0 1 0 0 0,1-1-1 0 0,-1 0 1 0 0,1 0-1 0 0,0 1 1 0 0,0-1-1 0 0,0 0 1 0 0,0 0-1 0 0,0 0 1 0 0,3 4-1 0 0,-1-2 43 0 0,0 0-1 0 0,1-1 1 0 0,-1 1-1 0 0,1-1 1 0 0,0 0 0 0 0,0 0-1 0 0,1 0 1 0 0,-1 0-1 0 0,1-1 1 0 0,-1 0-1 0 0,1 0 1 0 0,0 0 0 0 0,0 0-1 0 0,-1-1 1 0 0,1 0-1 0 0,0 0 1 0 0,0 0-1 0 0,1-1 1 0 0,-1 1-1 0 0,0-1 1 0 0,7-1 0 0 0,10-1 111 0 0,0-2 1 0 0,0 0 0 0 0,34-11 0 0 0,-45 12-177 0 0,61-19 164 0 0,88-22 375 0 0,-141 37-384 0 0,-17 6-97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203 118 455 0 0,'1'1'6010'0'0,"7"0"-4064"0"0,7 2 3674 0 0,-10-2-5335 0 0,0 0 0 0 0,0 0 0 0 0,0-1-1 0 0,1 1 1 0 0,-1-1 0 0 0,7-1 0 0 0,20-5 480 0 0,1-1 1 0 0,-1-1 0 0 0,61-25-1 0 0,-76 26-576 0 0,90-33 1141 0 0,-87 34-1078 0 0,1 0 0 0 0,-1 2 1 0 0,29-3-1 0 0,-45 6-231 0 0,0 1-1 0 0,0 0 1 0 0,0 0-1 0 0,0 0 0 0 0,0 1 1 0 0,0-1-1 0 0,0 1 1 0 0,6 2-1 0 0,-9-3-21 0 0,0 0-1 0 0,-1 1 1 0 0,1-1-1 0 0,0 0 0 0 0,-1 1 1 0 0,1-1-1 0 0,0 0 1 0 0,0 1-1 0 0,-1-1 1 0 0,1 1-1 0 0,-1-1 1 0 0,1 1-1 0 0,-1-1 1 0 0,1 1-1 0 0,0 0 1 0 0,-1-1-1 0 0,0 1 1 0 0,1 0-1 0 0,-1-1 0 0 0,1 1 1 0 0,-1 0-1 0 0,0-1 1 0 0,0 1-1 0 0,1 0 1 0 0,-1 0-1 0 0,0-1 1 0 0,0 1-1 0 0,0 0 1 0 0,0 0-1 0 0,0 0 1 0 0,0-1-1 0 0,0 1 0 0 0,0 0 1 0 0,0 1-1 0 0,0 0-17 0 0,-1 2-16 0 0,0 0-1 0 0,0 1 1 0 0,0-1 0 0 0,0 0 0 0 0,0 0 0 0 0,-1 0-1 0 0,0 0 1 0 0,0 0 0 0 0,0 0 0 0 0,0-1 0 0 0,-1 1-1 0 0,-3 4 1 0 0,-6 7-151 0 0,-21 17-1 0 0,13-14 149 0 0,0-1 0 0 0,-2-2 0 0 0,0 0 0 0 0,-47 24-1 0 0,18-17-469 0 0,-71 22-1 0 0,29-9 219 0 0,54-19 271 0 0,38-16-45 0 0,3 1-307 0 0,6 2 297 0 0,0-1 0 0 0,0-1 0 0 0,0 1 0 0 0,0-1 0 0 0,13 0 0 0 0,45-3-36 0 0,-15-1 104 0 0,-17 3 13 0 0,-9-1 10 0 0,-1 1-1 0 0,30 4 0 0 0,-48-3-2 0 0,1 0-1 0 0,-1 1 1 0 0,0-1-1 0 0,0 1 1 0 0,0 0-1 0 0,-1 1 1 0 0,1-1 0 0 0,-1 1-1 0 0,1 0 1 0 0,-1 0-1 0 0,0 1 1 0 0,0 0-1 0 0,8 7 1 0 0,-11-8-4 0 0,0-1 1 0 0,-1 1-1 0 0,1-1 1 0 0,-1 1-1 0 0,0 0 1 0 0,1-1-1 0 0,-1 1 1 0 0,0 0-1 0 0,-1 0 1 0 0,1 0-1 0 0,0 0 1 0 0,-1 0-1 0 0,0-1 1 0 0,1 1-1 0 0,-1 0 1 0 0,-1 4-1 0 0,1-5 9 0 0,0 0 1 0 0,0 0-1 0 0,0 0 0 0 0,0 0 1 0 0,-1 0-1 0 0,1-1 0 0 0,-1 1 0 0 0,1 0 1 0 0,-1 0-1 0 0,0 0 0 0 0,0-1 0 0 0,-1 3 1 0 0,-1 2 67 0 0,-1 2-30 0 0,0-1 1 0 0,-1 0-1 0 0,1 0 1 0 0,-1-1 0 0 0,-1 1-1 0 0,1-1 1 0 0,-1 0-1 0 0,0 0 1 0 0,-1-1-1 0 0,1 0 1 0 0,-1 0 0 0 0,0 0-1 0 0,0-1 1 0 0,-11 5-1 0 0,-10 3-49 0 0,-1-2 0 0 0,-45 12 0 0 0,63-19 7 0 0,-191 40 115 0 0,112-27-60 0 0,-8 3-262 0 0,97-19 66 0 0,11-3-2504 0 0,3-3 1058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17 9007 0 0,'-85'59'1415'0'0,"70"-48"-571"0"0,-13 9 5823 0 0,47-32-5181 0 0,15-5-1305 0 0,1 3 0 0 0,0 0 0 0 0,1 2 0 0 0,1 2 0 0 0,0 1 0 0 0,0 2-1 0 0,0 2 1 0 0,45-1 0 0 0,-78 6-165 0 0,-1 0 0 0 0,1 0 0 0 0,0 1 0 0 0,0-1-1 0 0,-1 1 1 0 0,1 0 0 0 0,0 0 0 0 0,-1 0 0 0 0,1 1 0 0 0,-1-1-1 0 0,5 3 1 0 0,-7-3-13 0 0,0 0-1 0 0,1 0 1 0 0,-1 0-1 0 0,0 1 1 0 0,0-1-1 0 0,0 0 0 0 0,0 0 1 0 0,0 1-1 0 0,0-1 1 0 0,0 1-1 0 0,0-1 1 0 0,-1 1-1 0 0,1-1 1 0 0,0 1-1 0 0,-1-1 0 0 0,1 1 1 0 0,-1 0-1 0 0,0-1 1 0 0,1 1-1 0 0,-1 0 1 0 0,0-1-1 0 0,0 1 1 0 0,0 0-1 0 0,0-1 1 0 0,-1 1-1 0 0,1 0 0 0 0,-1 1 1 0 0,-1 4-26 0 0,0 1 0 0 0,-1-1 1 0 0,1 0-1 0 0,-2 0 0 0 0,1-1 0 0 0,-1 1 0 0 0,0-1 1 0 0,0 0-1 0 0,-1 0 0 0 0,0 0 0 0 0,-10 10 1 0 0,-6 2-17 0 0,-45 29 1 0 0,32-24 57 0 0,-74 52-292 0 0,-103 77-482 0 0,149-105 715 0 0,-69 58-44 0 0,120-93 111 0 0,10-11 106 0 0,21 5 354 0 0,1-6-260 0 0,1-1 0 0 0,-1-2-1 0 0,40-8 1 0 0,0-1-161 0 0,48-1 400 0 0,0 5 1 0 0,129 6-1 0 0,-149 9-3115 0 0,-74-6 1359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5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92 460 9671 0 0,'0'0'748'0'0,"-9"9"3106"0"0,-8 11 1061 0 0,-7 15-4483 0 0,18-25-67 0 0,5-8-472 0 0,2 9-134 0 0,0-7 193 0 0,0-1 1 0 0,0 1-1 0 0,1-1 1 0 0,-1 1-1 0 0,1-1 1 0 0,0 1-1 0 0,0-1 1 0 0,0 0 0 0 0,1 0-1 0 0,-1 0 1 0 0,0 0-1 0 0,5 3 1 0 0,5 9-118 0 0,-3-3 102 0 0,1 1 0 0 0,0-2 0 0 0,16 16 0 0 0,-24-26 138 0 0,4 5 1297 0 0,-13-10-1191 0 0,-5-5-287 0 0,0 1-1 0 0,0-2 1 0 0,0 0-1 0 0,1 0 1 0 0,1-1-1 0 0,0 0 1 0 0,-17-24-1 0 0,23 26 164 0 0,1 1 0 0 0,0-1 0 0 0,0 1 0 0 0,0-1 0 0 0,1 0 0 0 0,-1-10 0 0 0,1-4 141 0 0,0-28 0 0 0,2 42-154 0 0,1 0 1 0 0,1 0-1 0 0,1-9 1 0 0,3-10 82 0 0,-5 20-56 0 0,1-1 0 0 0,1 0-1 0 0,5-13 1 0 0,2-7 150 0 0,-8 25-143 0 0,-1 3-72 0 0,-1 1 0 0 0,1-1 1 0 0,0 0-1 0 0,-1 1 1 0 0,1-1-1 0 0,-1 0 0 0 0,1 0 1 0 0,-1 1-1 0 0,1-1 1 0 0,-1 0-1 0 0,0 0 0 0 0,1 0 1 0 0,-1 0-1 0 0,0 1 1 0 0,0-1-1 0 0,1 0 0 0 0,-1-2 1 0 0,1 0 12 0 0,7-8 63 0 0,2 5-72 0 0,-9 6-13 0 0,1 0-1 0 0,0 0 0 0 0,0 0 1 0 0,-1 1-1 0 0,1-1 0 0 0,0 0 1 0 0,0 1-1 0 0,-1-1 1 0 0,1 1-1 0 0,-1 0 0 0 0,1-1 1 0 0,0 1-1 0 0,-1 0 1 0 0,1 0-1 0 0,-1 0 0 0 0,0 0 1 0 0,1 0-1 0 0,-1 1 0 0 0,2 1 1 0 0,2 2-21 0 0,0 1 1 0 0,-1-1-1 0 0,7 12 1 0 0,9 22-165 0 0,-2 1 1 0 0,15 47 0 0 0,-14-35 6 0 0,-18-50 1186 0 0,-4-5-978 0 0,1 1 1 0 0,-1 0-1 0 0,1 0 0 0 0,-1-1 1 0 0,1 0-1 0 0,-4-4 0 0 0,-2-3-15 0 0,6 7-5 0 0,0 0 1 0 0,0 1 0 0 0,1-1-1 0 0,-1 0 1 0 0,0 0-1 0 0,0-4 1 0 0,-4-3-8 0 0,5 7 0 0 0,0 2 0 0 0,0-1 0 0 0,-1 1 0 0 0,1-1 0 0 0,0 1 0 0 0,1-1 0 0 0,-1 0 0 0 0,0 1 0 0 0,0-1 0 0 0,1 0 0 0 0,-1 0 0 0 0,1 0 0 0 0,-1-1 0 0 0,-2-17 0 0 0,2 10 56 0 0,0 0-1 0 0,1 0 0 0 0,0 0 1 0 0,0 0-1 0 0,1 1 1 0 0,0-1-1 0 0,5-19 0 0 0,26-67 288 0 0,-26 81-340 0 0,42-103 72 0 0,-25 55-87 0 0,-16 87-48 0 0,-5-16 34 0 0,9 29-3 0 0,-9-34 2 0 0,-1 0-1 0 0,0-1 1 0 0,1 1-1 0 0,-1 0 1 0 0,1-1-1 0 0,0 1 1 0 0,0-1-1 0 0,0 1 1 0 0,0-1-1 0 0,4 3 1 0 0,-5-4 26 0 0,0 0 0 0 0,-1-1 0 0 0,1 1 1 0 0,0 0-1 0 0,0-1 0 0 0,0 1 0 0 0,-1 0 0 0 0,1-1 1 0 0,0 1-1 0 0,0-1 0 0 0,0 0 0 0 0,0 1 1 0 0,0-1-1 0 0,0 0 0 0 0,0 1 0 0 0,0-1 0 0 0,1 0 1 0 0,2 0-7 0 0,7 1-36 0 0,5-2 31 0 0,-13-1 8 0 0,-2 1-4 0 0,1 0-56 0 0,5 12-3 0 0,-5-8 67 0 0,-1 0 0 0 0,1 0 0 0 0,-1 0 0 0 0,0 1 0 0 0,0-1 0 0 0,-1 0 0 0 0,1 1 0 0 0,-1-1 0 0 0,0 1 0 0 0,0 3 0 0 0,-3 39 0 0 0,-1-15 0 0 0,4-23-2 0 0,0 1 0 0 0,1 0 0 0 0,0 0 1 0 0,1-1-1 0 0,-1 1 0 0 0,5 12 0 0 0,-4-18-89 0 0,1 0 0 0 0,-1 0 0 0 0,0 0 1 0 0,1 0-1 0 0,0 0 0 0 0,-1-1 0 0 0,6 5 0 0 0,-5-5-10 0 0,-1-1-154 0 0,-2 0 224 0 0,1-1 0 0 0,-1 1-1 0 0,1-1 1 0 0,-1 0 0 0 0,1 1-1 0 0,0-1 1 0 0,-1 0 0 0 0,1 0-1 0 0,0 1 1 0 0,-1-1 0 0 0,1 0-1 0 0,0 0 1 0 0,-1 0 0 0 0,1 0-1 0 0,0 0 1 0 0,-1 0 0 0 0,2 0-1 0 0,9 1-117 0 0,-10-1 106 0 0,1-1 0 0 0,-1 1 0 0 0,0 0 0 0 0,0-1 0 0 0,1 1 0 0 0,-1 0 0 0 0,0-1 0 0 0,0 0 0 0 0,1 1 0 0 0,-1-1 0 0 0,0 0 0 0 0,0 1 0 0 0,0-1 0 0 0,0 0 0 0 0,0 0 0 0 0,0 0 0 0 0,0 0 0 0 0,0 0 0 0 0,-1 0 0 0 0,1 0 0 0 0,0 0 0 0 0,-1-1 1 0 0,1 1-1 0 0,0 0 0 0 0,-1 0 0 0 0,1-1 0 0 0,-1-1 0 0 0,2-4-588 0 0,0 0 0 0 0,0-1 0 0 0,0-10 1 0 0,-2 15 180 0 0,2-32-3022 0 0,-2 17 1689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0 821 7367 0 0,'6'-6'667'0'0,"11"-21"-530"0"0,-12 18 498 0 0,0 1 0 0 0,12-16 1 0 0,4 5-28 0 0,0 0 1 0 0,0 2-1 0 0,2 0 1 0 0,47-26-1 0 0,1-1-232 0 0,45-37 150 0 0,83-54 443 0 0,168-54-55 0 0,-330 172-939 0 0,185-76-286 0 0,-71 37-5062 0 0,-107 40 969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0 779 4143 0 0,'1'-4'211'0'0,"-1"1"-1"0"0,1-1 0 0 0,0 0 1 0 0,0 0-1 0 0,0 0 0 0 0,0 1 1 0 0,1-1-1 0 0,-1 1 0 0 0,1-1 1 0 0,0 1-1 0 0,0-1 0 0 0,0 1 1 0 0,1 0-1 0 0,-1 0 0 0 0,1 0 1 0 0,0 0-1 0 0,0 1 0 0 0,0-1 1 0 0,3-2-1 0 0,9-5 1194 0 0,-1 1-1 0 0,32-15 1 0 0,-38 20-1759 0 0,401-206 2350 0 0,-231 132-1748 0 0,-58 28-192 0 0,50-31-83 0 0,115-50-32 0 0,-90 51-732 0 0,-116 48-96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119 109 1839 0 0,'0'0'10494'0'0,"15"-10"-8532"0"0,-3 4-1603 0 0,1 1 0 0 0,-1 0 0 0 0,1 1 0 0 0,1 1 0 0 0,-1 0 0 0 0,21-2 0 0 0,19-4-128 0 0,1-4-84 0 0,168-31 690 0 0,-212 43-749 0 0,0 1 0 0 0,1-1 0 0 0,14 3 0 0 0,-23-1-24 0 0,-1 0-63 0 0,-1 0-1 0 0,0 0 1 0 0,1-1 0 0 0,-1 1-1 0 0,0 0 1 0 0,0 0 0 0 0,1 0-1 0 0,-1 0 1 0 0,0-1 0 0 0,0 1-1 0 0,0 0 1 0 0,0 0 0 0 0,0 0-1 0 0,0 0 1 0 0,0 0-1 0 0,0 0 1 0 0,-1-1 0 0 0,1 1-1 0 0,0 0 1 0 0,0 0 0 0 0,-1 0-1 0 0,1-1 1 0 0,-1 1 0 0 0,1 0-1 0 0,0 0 1 0 0,-1-1 0 0 0,0 1-1 0 0,1 0 1 0 0,-1-1-1 0 0,0 2 1 0 0,-1 0 9 0 0,-3 5 14 0 0,-1 0 0 0 0,0 0 0 0 0,0 0 0 0 0,-1-1 0 0 0,0 0 0 0 0,-8 6 0 0 0,-51 29-37 0 0,21-14 6 0 0,35-20-31 0 0,-96 59-271 0 0,84-55 278 0 0,1-1 1 0 0,-1 0 0 0 0,-28 8 0 0 0,33-13-15 0 0,-18 6 26 0 0,34-11-41 0 0,24-3-648 0 0,40-6 367 0 0,60-5 503 0 0,-109 14-106 0 0,0 0 0 0 0,0 1-1 0 0,1 0 1 0 0,-1 1-1 0 0,0 0 1 0 0,21 8-1 0 0,-31-9-44 0 0,0 1-1 0 0,0 0 0 0 0,0 0 1 0 0,0 0-1 0 0,0 0 0 0 0,0 1 1 0 0,0-1-1 0 0,-1 1 1 0 0,0 0-1 0 0,1 0 0 0 0,-1 1 1 0 0,0-1-1 0 0,0 1 0 0 0,-1-1 1 0 0,1 1-1 0 0,-1 0 1 0 0,3 5-1 0 0,-4-7-7 0 0,-1 0 1 0 0,1 0-1 0 0,0 0 1 0 0,-1 0 0 0 0,0 0-1 0 0,1 0 1 0 0,-1 0-1 0 0,0 0 1 0 0,0 1-1 0 0,0-1 1 0 0,0 0-1 0 0,-1 0 1 0 0,1 0-1 0 0,0 0 1 0 0,-1 0-1 0 0,0 0 1 0 0,1 0-1 0 0,-1 0 1 0 0,0-1-1 0 0,0 1 1 0 0,0 0-1 0 0,0 0 1 0 0,0-1 0 0 0,-1 1-1 0 0,1 0 1 0 0,0-1-1 0 0,-3 3 1 0 0,3-4 4 0 0,-7 8 26 0 0,0 0 0 0 0,-1-1 0 0 0,0 0 0 0 0,0-1 0 0 0,-1 1 0 0 0,-13 5 1 0 0,-67 25 42 0 0,63-27-95 0 0,-52 16 82 0 0,-105 21 0 0 0,153-40-53 0 0,24-5 10 0 0,3-1-6 0 0,0-1 0 0 0,0 1 0 0 0,1 0 0 0 0,-1-1 0 0 0,0 0 0 0 0,0 0-1 0 0,0 0 1 0 0,0 0 0 0 0,0-1 0 0 0,0 1 0 0 0,-4-2 0 0 0,2 0-2 0 0,1-2-50 0 0,4 4-166 0 0,3-8-3271 0 0,5-1 2419 0 0,0 5-397 0 0,1-1-3063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9759 0 0,'0'0'6016'0'0,"2"0"-5378"0"0,3 2-329 0 0,1-1 0 0 0,-1 0 0 0 0,1-1 1 0 0,0 1-1 0 0,-1-1 0 0 0,11-1 0 0 0,39-7 403 0 0,-31 4-506 0 0,16-4-116 0 0,72-25 1 0 0,-50 14-96 0 0,45-16 74 0 0,34-10 60 0 0,-92 32-106 0 0,-4 0 33 0 0,46-6 1 0 0,-91 19-61 0 0,1 0 0 0 0,0 0 0 0 0,0-1 0 0 0,0 1 1 0 0,-1 0-1 0 0,1 0 0 0 0,0 0 0 0 0,0 0 1 0 0,-1 0-1 0 0,1 0 0 0 0,0 1 0 0 0,0-1 1 0 0,0 0-1 0 0,-1 0 0 0 0,1 0 0 0 0,0 1 1 0 0,0-1-1 0 0,-1 0 0 0 0,1 1 0 0 0,0-1 1 0 0,0 2-1 0 0,0-2-1 0 0,-1 1 0 0 0,0-1 0 0 0,0 1 0 0 0,0-1 0 0 0,1 1 0 0 0,-1 0 0 0 0,0-1 0 0 0,0 1 0 0 0,0-1 0 0 0,0 1 0 0 0,0 0 0 0 0,0-1 0 0 0,0 1 0 0 0,-1-1 0 0 0,1 1 0 0 0,0-1 0 0 0,0 1 0 0 0,0 0 0 0 0,0-1 0 0 0,-1 2-1 0 0,-1 1-30 0 0,0 1 0 0 0,-1 0 0 0 0,1-1 0 0 0,-1 1-1 0 0,-2 2 1 0 0,-98 88-82 0 0,-21 21 76 0 0,-152 194 42 0 0,272-304-37 0 0,-12 12-285 0 0,-34 28 0 0 0,49-44-134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74 919 0 0,'2'0'8351'0'0,"7"0"-5655"0"0,25-1-717 0 0,37-6 0 0 0,87-22-215 0 0,27-3-414 0 0,-178 31-1315 0 0,47-2 418 0 0,-49 3-420 0 0,0 0 0 0 0,0 1 0 0 0,0-1 0 0 0,0 1 0 0 0,0 0 0 0 0,0 1 0 0 0,0-1 0 0 0,7 4 0 0 0,-11-4-34 0 0,0 0 0 0 0,0-1 0 0 0,0 1 0 0 0,0 0 0 0 0,0-1 0 0 0,0 1 1 0 0,0 0-1 0 0,0 0 0 0 0,-1 0 0 0 0,1-1 0 0 0,0 1 0 0 0,0 0 0 0 0,-1 0 0 0 0,1 0 0 0 0,-1 1 0 0 0,1-1 0 0 0,-1 0 0 0 0,1 0 0 0 0,-1 0 0 0 0,1 2 0 0 0,-1-1-3 0 0,0 0 0 0 0,0 0 0 0 0,0 0 0 0 0,-1 0 0 0 0,1 0 0 0 0,0 0 1 0 0,-1 0-1 0 0,1 0 0 0 0,-1 0 0 0 0,0 0 0 0 0,-1 2 0 0 0,-3 5-21 0 0,-1 0 0 0 0,0-1 0 0 0,-14 15 0 0 0,16-18 16 0 0,-17 17-19 0 0,-1-1 0 0 0,-1-1 0 0 0,0-1 0 0 0,-47 28-1 0 0,33-26 15 0 0,0-1 0 0 0,-75 26-1 0 0,97-41 14 0 0,1 0-1 0 0,-1-1 0 0 0,1-1 1 0 0,-1 0-1 0 0,0-1 0 0 0,0-1 1 0 0,-16 0-1 0 0,22-2-66 0 0,2-3-20 0 0,4-3-9 0 0,3 6 80 0 0,0-1 0 0 0,1 0 0 0 0,-1 0 0 0 0,0 1 1 0 0,1-1-1 0 0,0 1 0 0 0,-1-1 0 0 0,1 0 0 0 0,0 1 0 0 0,0-1 1 0 0,0 1-1 0 0,0-1 0 0 0,0 1 0 0 0,0 0 0 0 0,0-1 1 0 0,0 1-1 0 0,1 0 0 0 0,-1 0 0 0 0,0 0 0 0 0,1 0 1 0 0,-1 0-1 0 0,1 0 0 0 0,-1 0 0 0 0,4-1 0 0 0,4-2-82 0 0,1 0 0 0 0,16-5 0 0 0,-25 9 93 0 0,13-4-18 0 0,1 1 0 0 0,0 1 0 0 0,0 0 0 0 0,0 1 0 0 0,1 1 0 0 0,23 2 0 0 0,90 19 133 0 0,-124-20-94 0 0,25 4 42 0 0,-19-4-16 0 0,0 1 1 0 0,0 0-1 0 0,1 1 0 0 0,-1 0 1 0 0,-1 1-1 0 0,14 6 0 0 0,-19-6-13 0 0,-4-4-23 0 0,-1 1-1 0 0,1-1 1 0 0,-1 1-1 0 0,0 0 1 0 0,1-1-1 0 0,-1 1 1 0 0,1 0-1 0 0,-1 0 1 0 0,0-1-1 0 0,0 1 1 0 0,1 0-1 0 0,-1 0 1 0 0,0-1-1 0 0,0 1 1 0 0,0 0-1 0 0,0 0 1 0 0,0 0-1 0 0,0-1 1 0 0,0 1-1 0 0,0 0 1 0 0,0 0-1 0 0,0 0 1 0 0,-1-1-1 0 0,1 2 1 0 0,-8 17 60 0 0,0-8-22 0 0,-1-1 0 0 0,0-1 0 0 0,0 1 0 0 0,-1-1 0 0 0,0-1 0 0 0,-1 0 0 0 0,-15 9 0 0 0,-3 3-11 0 0,8-4-14 0 0,-1-2 1 0 0,-1 0 0 0 0,0-1-1 0 0,-1-2 1 0 0,0 0 0 0 0,0-2-1 0 0,-49 13 1 0 0,-172 24 1335 0 0,228-43-1207 0 0,9-1-94 0 0,5-1-40 0 0,0-1-1 0 0,0 1 1 0 0,0 0 0 0 0,0-1 0 0 0,-1 0 0 0 0,1 0-1 0 0,0 0 1 0 0,0 0 0 0 0,0 0 0 0 0,-1-1 0 0 0,1 1 0 0 0,0-1-1 0 0,0 0 1 0 0,0 0 0 0 0,0 0 0 0 0,0 0 0 0 0,0 0-1 0 0,-5-4 1 0 0,4 1-23 0 0,3 3-52 0 0,22 4-4479 0 0,-7-1 3186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532 207 1839 0 0,'-10'12'2354'0'0,"6"-7"1023"0"0,4-4-2596 0 0,-1 1 0 0 0,0-1-1 0 0,0 0 1 0 0,0 0 0 0 0,0 1 0 0 0,0-1 0 0 0,0 0 0 0 0,0 0 0 0 0,-3 2 0 0 0,4-3-664 0 0,-1 0 0 0 0,1 0 0 0 0,0 0-1 0 0,-1 0 1 0 0,1 0 0 0 0,0 0 0 0 0,-1 0 0 0 0,1 0 0 0 0,0 0 0 0 0,-1 0 0 0 0,1 0 0 0 0,-1 0 0 0 0,1 0 0 0 0,0 0 0 0 0,-1 0 0 0 0,1 0 0 0 0,0 0 0 0 0,-1 0 0 0 0,1 0 0 0 0,0-1-1 0 0,-1 1 1 0 0,-8-11 673 0 0,-1-8-898 0 0,2-1 0 0 0,0 0 1 0 0,1 0-1 0 0,2-1 0 0 0,0 0 1 0 0,0 0-1 0 0,0-25 0 0 0,4 44 68 0 0,1 0 0 0 0,-1 0 0 0 0,0-1 0 0 0,0 1 0 0 0,0 0 0 0 0,0 0 0 0 0,-1 0 0 0 0,-1-2 0 0 0,0 2 27 0 0,-1 0 0 0 0,0 0 0 0 0,0 0-1 0 0,0 0 1 0 0,0 1 0 0 0,0-1 0 0 0,0 1 0 0 0,-1 0-1 0 0,1 0 1 0 0,0 1 0 0 0,-1-1 0 0 0,1 1 0 0 0,0 0 0 0 0,-1 0-1 0 0,1 1 1 0 0,-6 0 0 0 0,-8 3-9 0 0,-1 0 1 0 0,-25 10-1 0 0,27-9 7 0 0,-5 2-2 0 0,1 2 1 0 0,-1 0-1 0 0,2 1 0 0 0,-1 1 0 0 0,-21 16 0 0 0,33-21 65 0 0,0 0-1 0 0,1 1 1 0 0,0 1-1 0 0,0 0 1 0 0,1 0-1 0 0,0 0 1 0 0,0 1-1 0 0,1 0 1 0 0,0 0-1 0 0,1 0 1 0 0,0 1-1 0 0,0 0 1 0 0,-3 11-1 0 0,7-16-9 0 0,0-1-1 0 0,0 1 1 0 0,0-1-1 0 0,1 0 1 0 0,-1 1-1 0 0,1-1 1 0 0,0 1-1 0 0,1 0 1 0 0,-1-1-1 0 0,1 1 1 0 0,0-1-1 0 0,0 0 1 0 0,0 1-1 0 0,0-1 1 0 0,1 0-1 0 0,0 0 1 0 0,3 5-1 0 0,-3-6 14 0 0,0 1 0 0 0,0-1 1 0 0,1-1-1 0 0,-1 1 0 0 0,1 0 0 0 0,0-1 0 0 0,0 1 0 0 0,0-1 1 0 0,0 0-1 0 0,0 0 0 0 0,0 0 0 0 0,1 0 0 0 0,-1-1 0 0 0,1 1 1 0 0,-1-1-1 0 0,1 0 0 0 0,-1 0 0 0 0,1 0 0 0 0,0-1 0 0 0,6 1 1 0 0,8-1 218 0 0,-1 0 1 0 0,0-2 0 0 0,0 0 0 0 0,28-7 0 0 0,64-26-71 0 0,-100 31-188 0 0,1 0 1 0 0,-1-1-1 0 0,0 0 0 0 0,0 0 0 0 0,-1-1 1 0 0,0 0-1 0 0,0-1 0 0 0,0 0 0 0 0,-1 0 1 0 0,9-12-1 0 0,-11 13 31 0 0,-3 0-33 0 0,-1 0-14 0 0,-1 1-33 0 0,-8-7-6 0 0,7 11-17 0 0,-11 12-145 0 0,1 5 160 0 0,-17 30 0 0 0,1 0 44 0 0,-86 111-23 0 0,-23 36 504 0 0,130-185-394 0 0,1 0-1 0 0,0 0 1 0 0,1 1-1 0 0,0 0 1 0 0,0 0-1 0 0,1 0 1 0 0,-4 18-1 0 0,7-25 0 0 0,0-12-6552 0 0,1 0-235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 1375 0 0,'-8'-9'463'0'0,"5"8"401"0"0,-1-1 1 0 0,0 0-1 0 0,1 1 1 0 0,-1 0-1 0 0,0 0 0 0 0,0 0 1 0 0,0 1-1 0 0,0-1 0 0 0,0 1 1 0 0,0 0-1 0 0,0 0 0 0 0,-5 1 1 0 0,-3-1 4065 0 0,18 9-4488 0 0,-6-6-424 0 0,1 1-1 0 0,-2-1 0 0 0,1 0 1 0 0,0 0-1 0 0,-1 1 1 0 0,1-1-1 0 0,-1 0 1 0 0,0 0-1 0 0,0 0 0 0 0,0 0 1 0 0,0 0-1 0 0,-1 0 1 0 0,-2 4-1 0 0,-4 6 17 0 0,-16 18 0 0 0,18-24-6 0 0,-39 45 14 0 0,-59 53 0 0 0,92-93-80 0 0,-1-1-1 0 0,0 0 0 0 0,-1-1 1 0 0,0 0-1 0 0,-27 13 0 0 0,40-22 289 0 0,3-2-148 0 0,112-43 1008 0 0,38-12-916 0 0,-97 39-159 0 0,-30 8 7 0 0,1 2 0 0 0,-1 0 0 0 0,40-4 0 0 0,-57 11-18 0 0,-6 0-104 0 0,-10 18-205 0 0,5-14 189 0 0,0-1 1 0 0,-1 1 0 0 0,1-1 0 0 0,-7 5-1 0 0,9-7 17 0 0,0 0-269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42 455 0 0,'33'-28'526'0'0,"-13"16"14271"0"0,-13 11-12806 0 0,-6 1-1933 0 0,0 1 0 0 0,-1 0 1 0 0,1 0-1 0 0,0-1 1 0 0,0 1-1 0 0,-1 0 1 0 0,1 0-1 0 0,-1 0 0 0 0,1 0 1 0 0,-1-1-1 0 0,1 1 1 0 0,-1 0-1 0 0,1 0 0 0 0,-1 0 1 0 0,0 0-1 0 0,1 0 1 0 0,-1 0-1 0 0,0 0 1 0 0,0 0-1 0 0,0 0 0 0 0,0 1 1 0 0,0-1-1 0 0,0 0 1 0 0,0 0-1 0 0,0 0 0 0 0,-1 1 1 0 0,-6 33 383 0 0,6-34-433 0 0,-9 29 76 0 0,-2-1 0 0 0,-1 0 0 0 0,-32 50 0 0 0,10-17 159 0 0,-17 25 60 0 0,-92 117 1 0 0,104-151-253 0 0,-26 41 73 0 0,46-66-238 0 0,19-27-842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 10159 0 0,'0'0'920'0'0,"1"-1"-754"0"0,0 0 94 0 0,0 0 0 0 0,0 0 0 0 0,0 0 0 0 0,1 1 0 0 0,-1-1 0 0 0,0 0 0 0 0,1 1 0 0 0,-1-1 0 0 0,1 1 0 0 0,-1-1 0 0 0,0 1 0 0 0,1-1 0 0 0,-1 1 0 0 0,1 0 0 0 0,1 0 0 0 0,-2 0-146 0 0,0 0-1 0 0,-1 0 1 0 0,1 1-1 0 0,0-1 1 0 0,-1 0 0 0 0,1 0-1 0 0,0 1 1 0 0,-1-1 0 0 0,1 0-1 0 0,-1 1 1 0 0,1-1-1 0 0,-1 1 1 0 0,1-1 0 0 0,-1 1-1 0 0,1-1 1 0 0,-1 1-1 0 0,1-1 1 0 0,-1 1 0 0 0,0 0-1 0 0,1-1 1 0 0,-1 1 0 0 0,1 0-1 0 0,0 3 158 0 0,0-1 0 0 0,-1 1 0 0 0,1-1-1 0 0,0 1 1 0 0,-1 0 0 0 0,0-1 0 0 0,0 1-1 0 0,-1 7 1 0 0,-3 6 48 0 0,-1 0 0 0 0,0 0 0 0 0,-1 0 0 0 0,-1 0 0 0 0,-12 21 0 0 0,-6 13-41 0 0,-56 118 199 0 0,-55 112-130 0 0,126-261-332 0 0,5-11 3 0 0,1 0 0 0 0,-1-1-1 0 0,-1 1 1 0 0,1-1 0 0 0,-1 0-1 0 0,-11 10 1 0 0,16-17 192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56 967 3223 0 0,'-11'12'1328'0'0,"5"-7"-446"0"0,0 1-1 0 0,-1 1 0 0 0,2-1 0 0 0,-1 1 0 0 0,-8 14 1759 0 0,28-24-1686 0 0,-4-2-640 0 0,0 0-1 0 0,0-1 0 0 0,0 0 0 0 0,-1 0 0 0 0,12-11 1 0 0,9-6 272 0 0,295-165 2070 0 0,-222 133-2264 0 0,339-157 515 0 0,-268 132-704 0 0,393-154-4 0 0,-303 131-576 0 0,-60 29-2855 0 0,-160 60 1234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0,'0'0'1207'0'0,"0"0"-539"0"0,0 0 665 0 0,0 0 373 0 0,0 0 76 0 0,0 0-190 0 0,0 2-840 0 0,5 19-539 0 0,0-1 0 0 0,1 1 0 0 0,14 33 0 0 0,2 3-17 0 0,104 259-1156 0 0,-9-26-380 0 0,-96-222-365 0 0,-3 1 0 0 0,10 87 1 0 0,-16-98 408 0 0,-12-56 958 0 0,0-2-164 0 0,0 0-701 0 0,6-15-1870 0 0,-1-4 1491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6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39 188 1375 0 0,'0'0'66'0'0,"-1"-2"-8"0"0,-3-7-1880 0 0,2 4 3543 0 0,0 0 1 0 0,-1 0 0 0 0,0 0-1 0 0,0 1 1 0 0,0-1 0 0 0,0 0 0 0 0,-5-4 0 0 0,7 9-1330 0 0,-5-14 6988 0 0,11 48-7161 0 0,11 42 0 0 0,0 3-729 0 0,2-8-190 0 0,-6-25 48 0 0,-11-44 462 0 0,1-2 108 0 0,1-1 125 0 0,0 0-1 0 0,0 0 1 0 0,0-1-1 0 0,0 1 1 0 0,-1-1-1 0 0,1 1 1 0 0,0-1-1 0 0,-1 0 0 0 0,1 0 1 0 0,-1 0-1 0 0,0-1 1 0 0,1 1-1 0 0,-1 0 1 0 0,0-1-1 0 0,-1 1 1 0 0,1-1-1 0 0,0 0 1 0 0,-1 0-1 0 0,2-3 1 0 0,3-9 164 0 0,-1 1 1 0 0,7-29 0 0 0,-6 16-29 0 0,-1 12-238 0 0,-2-1 0 0 0,0 0 0 0 0,-1 0 0 0 0,0 0 1 0 0,-1 0-1 0 0,-1 0 0 0 0,-1 0 0 0 0,0 0 0 0 0,-5-21 0 0 0,6 36-148 0 0,-12-43 639 0 0,10 35-83 0 0,1-1-1 0 0,1-17 1 0 0,0 21-192 0 0,1-2-212 0 0,4 8-557 0 0,4 9-279 0 0,-8-8 1078 0 0,22 25-607 0 0,26 38 0 0 0,-41-53 488 0 0,0 0 0 0 0,0 0 0 0 0,1-1 0 0 0,14 12 0 0 0,-20-20-51 0 0,0 1 0 0 0,0-1 0 0 0,1 0 0 0 0,-1 0 0 0 0,1 0 0 0 0,-1-1 0 0 0,1 1 0 0 0,0-1 0 0 0,-1 0 0 0 0,1 0 0 0 0,0 0 0 0 0,0 0 0 0 0,0-1 0 0 0,0 1 0 0 0,0-1 0 0 0,0 0 0 0 0,0-1 0 0 0,0 1 0 0 0,5-1 0 0 0,4-3-373 0 0,1 1 1 0 0,-1-2-1 0 0,0 1 0 0 0,0-2 0 0 0,0 0 1 0 0,-1 0-1 0 0,0-1 0 0 0,0-1 0 0 0,-1 0 1 0 0,21-19-1 0 0,-23 18-5763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82 827 1375 0 0,'-9'8'-58'0'0,"1"0"0"0"0,-15 19 0 0 0,3-3 1438 0 0,-2-1 11232 0 0,35-29-11654 0 0,16-11-1175 0 0,219-136 1065 0 0,-24 16-175 0 0,257-155 157 0 0,-247 151-209 0 0,-117 70-1386 0 0,1 2-4106 0 0,-66 38-832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2415 0 0,'0'0'232'0'0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149 737 7543 0 0,'-7'2'682'0'0,"-10"5"-173"0"0,0 0 1 0 0,1 1 0 0 0,0 0-1 0 0,0 2 1 0 0,1 0 0 0 0,1 0-1 0 0,-15 14 1 0 0,28-23-85 0 0,14 0 90 0 0,-2-4-371 0 0,0 0-1 0 0,0 0 1 0 0,0-1-1 0 0,-1-1 1 0 0,0 1-1 0 0,1-2 1 0 0,12-8-1 0 0,-5 3 1 0 0,582-339 2025 0 0,-278 173-1392 0 0,-99 57-390 0 0,-217 117-424 0 0,52-30-855 0 0,108-44 0 0 0,-134 66-907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7:2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207 185 7831 0 0,'0'0'9299'0'0,"-1"-1"-9584"0"0,-32-33-1472 0 0,16 16 436 0 0,16 17 1063 0 0,-1 1-73 0 0,-5 3 2112 0 0,2-3-1499 0 0,5 0-270 0 0,0 0 0 0 0,0 1 0 0 0,-1-1 0 0 0,1 0 0 0 0,0 0 0 0 0,0 0 0 0 0,-1 0-1 0 0,1 0 1 0 0,0 0 0 0 0,0 0 0 0 0,-1 0 0 0 0,1 0 0 0 0,0 0 0 0 0,-1 0 0 0 0,1 0 0 0 0,0 0 0 0 0,0 0 0 0 0,-1 0 0 0 0,1 0 0 0 0,0 0 0 0 0,-1 0 0 0 0,1 0-1 0 0,0 0 1 0 0,0 0 0 0 0,-1 0 0 0 0,-25-19 79 0 0,4 4-654 0 0,20 15 438 0 0,-9-5 1577 0 0,-21-3-931 0 0,-5 4-707 0 0,33 3 982 0 0,8 0-275 0 0,2 0-540 0 0,13-3-31 0 0,-17 4 0 0 0,18-2-2 0 0,30-6 499 0 0,0-2 1 0 0,60-20-1 0 0,-76 20-373 0 0,-15 5-52 0 0,0 1 0 0 0,1 1 0 0 0,-1 1 0 0 0,1 0 0 0 0,0 2 0 0 0,-1 0 0 0 0,33 5 0 0 0,-14 2 37 0 0,0 1 0 0 0,71 26-1 0 0,-84-25-64 0 0,0-1 1 0 0,1-1-1 0 0,53 6 0 0 0,-60-11-11 0 0,0-1 0 0 0,0-1 0 0 0,0-1 0 0 0,0-1 1 0 0,-1-1-1 0 0,27-6 0 0 0,15-8 184 0 0,85-22 569 0 0,-131 37-612 0 0,0 0 1 0 0,0 1 0 0 0,0 0 0 0 0,0 1 0 0 0,0 0 0 0 0,17 4 0 0 0,82 22 336 0 0,-99-23-615 0 0,0 0 0 0 0,0-1 0 0 0,0 0 0 0 0,0-1 0 0 0,1-1 0 0 0,-1 0-1 0 0,21-3 1 0 0,-34 3 88 0 0,0-1-1 0 0,0 1 1 0 0,0 0-1 0 0,0-1 1 0 0,0 1-1 0 0,0 0 1 0 0,0 0-1 0 0,0 0 1 0 0,0 0 0 0 0,0 0-1 0 0,0 0 1 0 0,1 1-1 0 0,-1-1 1 0 0,1 1-1 0 0,-2-1 49 0 0,0 1-1 0 0,0 0 1 0 0,0 0-1 0 0,0 0 1 0 0,0 0 0 0 0,0 0-1 0 0,0 0 1 0 0,0 0-1 0 0,0 0 1 0 0,0 0-1 0 0,0 0 1 0 0,-1 0 0 0 0,1 0-1 0 0,0 0 1 0 0,-2 1-1 0 0,-1 6-296 0 0,0 0 0 0 0,-1 0 0 0 0,0-1 0 0 0,-1 1 0 0 0,0-1 0 0 0,-8 9 0 0 0,0 0-1092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27 2759 0 0,'1'0'207'0'0,"36"-16"2459"0"0,-11 5 6277 0 0,-26 26-8288 0 0,-2-11-609 0 0,0-1 0 0 0,0 0 0 0 0,0 1 0 0 0,0-1 0 0 0,-1 0 0 0 0,0 0 0 0 0,1 0 0 0 0,-1-1 0 0 0,-4 4 0 0 0,-32 21-40 0 0,28-20 25 0 0,-51 34-187 0 0,-205 129-624 0 0,234-149 754 0 0,1 1 1 0 0,-32 29-1 0 0,62-50 58 0 0,27 9-384 0 0,-9-9 64 0 0,0-1 0 0 0,0-1 1 0 0,29-6-1 0 0,6 0-12 0 0,-19 5 264 0 0,1 1 0 0 0,38 4 0 0 0,-53-1 30 0 0,-1 0 0 0 0,1 2 0 0 0,0 0 0 0 0,-1 1 0 0 0,26 11 0 0 0,-37-13 33 0 0,1 1-1 0 0,-1-1 0 0 0,0 1 1 0 0,0 1-1 0 0,-1-1 0 0 0,1 1 1 0 0,-1 0-1 0 0,5 6 0 0 0,-7-8-6 0 0,0 1 0 0 0,-1-1 0 0 0,1 1 0 0 0,-1 0 0 0 0,0 0 0 0 0,0 0 0 0 0,0 0 0 0 0,-1 0 0 0 0,1 0 0 0 0,-1 1 0 0 0,0-1-1 0 0,0 0 1 0 0,0 9 0 0 0,-2-9 22 0 0,0 0 0 0 0,-1 0-1 0 0,1-1 1 0 0,-1 1 0 0 0,1 0-1 0 0,-1-1 1 0 0,0 0 0 0 0,-1 1-1 0 0,1-1 1 0 0,-1 0 0 0 0,1 0-1 0 0,-5 3 1 0 0,7-6-34 0 0,-9 9 95 0 0,0-1 0 0 0,0 0 1 0 0,-1-1-1 0 0,0 0 0 0 0,-17 8 1 0 0,-57 24 230 0 0,75-36-306 0 0,-74 33 136 0 0,-65 25-61 0 0,120-51 81 0 0,0-2-1 0 0,0-2 0 0 0,-46 6 0 0 0,68-11-125 0 0,-1-1 0 0 0,1 0-1 0 0,0 0 1 0 0,-1 0 0 0 0,1-1-1 0 0,-1 0 1 0 0,1-1 0 0 0,0 1 0 0 0,0-1-1 0 0,0 0 1 0 0,0-1 0 0 0,-6-3-1 0 0,9 5-41 0 0,0-1 1 0 0,0 0-1 0 0,0-1 0 0 0,0 1 0 0 0,1 0 0 0 0,-1-1 0 0 0,1 0 0 0 0,-1 1 1 0 0,1-1-1 0 0,0 0 0 0 0,0 0 0 0 0,1 0 0 0 0,-1-1 0 0 0,1 1 0 0 0,-1 0 1 0 0,1-1-1 0 0,0 1 0 0 0,0 0 0 0 0,0-1 0 0 0,1 1 0 0 0,-1-1 0 0 0,1-7 1 0 0,3-24-543 0 0,-3 33 130 0 0,6-4-4778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30 10591 0 0,'1'-1'819'0'0,"12"-28"1952"0"0,-24 46-2345 0 0,1 2-148 0 0,0 1 0 0 0,2 0-1 0 0,-12 37 1 0 0,6-15 30 0 0,-51 157 552 0 0,-60 153-733 0 0,85-263-850 0 0,-75 122 0 0 0,101-190 564 0 0,-1-1 0 0 0,-31 32-1 0 0,10-19-4348 0 0,22-22-42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25 121 10591 0 0,'-8'-1'1104'0'0,"-8"2"1727"0"0,17 0-2270 0 0,3 1-324 0 0,0 1 0 0 0,0-1 0 0 0,1 0-1 0 0,-1 0 1 0 0,1 0 0 0 0,0-1 0 0 0,-1 0-1 0 0,1 0 1 0 0,0 0 0 0 0,9 0 0 0 0,7 0 374 0 0,23-2 0 0 0,31-4 618 0 0,138-30 0 0 0,67-42-570 0 0,-210 59-3524 0 0,-52 14 1306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288 140 4143 0 0,'-39'16'1286'0'0,"15"-4"7420"0"0,43-15-7514 0 0,8-2-645 0 0,0-2 0 0 0,0-1-1 0 0,-1-1 1 0 0,0-1 0 0 0,30-17-1 0 0,-52 25-574 0 0,0 0 1 0 0,-1 0-1 0 0,0-1 0 0 0,1 1 0 0 0,-1-1 0 0 0,0 0 0 0 0,0 0 0 0 0,0 0 1 0 0,-1 0-1 0 0,1 0 0 0 0,-1-1 0 0 0,3-4 0 0 0,-2 2-22 0 0,11-27-812 0 0,-14 32 664 0 0,0-1-33 0 0,0 2 203 0 0,0-1-1 0 0,0 0 1 0 0,1 1 0 0 0,-1-1-1 0 0,0 0 1 0 0,0 1 0 0 0,0-1-1 0 0,-1 0 1 0 0,1 1-1 0 0,0-1 1 0 0,0 1 0 0 0,0-1-1 0 0,0 0 1 0 0,-1 1 0 0 0,1-1-1 0 0,0 1 1 0 0,0-1-1 0 0,-1 1 1 0 0,1-1 0 0 0,0 1-1 0 0,-1-1 1 0 0,1 1 0 0 0,-1-2-1 0 0,-3 2 24 0 0,1 0-1 0 0,-1 0 1 0 0,1 0 0 0 0,-1 0-1 0 0,1 1 1 0 0,0-1-1 0 0,-1 1 1 0 0,1 0 0 0 0,0 0-1 0 0,-1 0 1 0 0,-4 3 0 0 0,-6 3-12 0 0,-17 13 0 0 0,7-5 11 0 0,-143 67-120 0 0,18-12 20 0 0,142-66 125 0 0,1 0 0 0 0,-1 0 0 0 0,1 1 0 0 0,-6 5 0 0 0,11-8 27 0 0,-1-1 1 0 0,0 1 0 0 0,1 0 0 0 0,-1 0 0 0 0,1-1 0 0 0,0 1 0 0 0,-1 0-1 0 0,1 0 1 0 0,0 1 0 0 0,0-1 0 0 0,1 0 0 0 0,-1 0 0 0 0,0 0-1 0 0,1 1 1 0 0,-1-1 0 0 0,1 4 0 0 0,0-5 8 0 0,1 0 0 0 0,0 1 0 0 0,0-1 1 0 0,0 0-1 0 0,-1 0 0 0 0,1 0 0 0 0,0 0 0 0 0,0 0 1 0 0,1 0-1 0 0,-1 0 0 0 0,0 0 0 0 0,0 0 0 0 0,0 0 0 0 0,1-1 1 0 0,-1 1-1 0 0,3 0 0 0 0,-3 0 46 0 0,12 5 129 0 0,-1-1 0 0 0,1-1 0 0 0,0 0 0 0 0,0 0 0 0 0,0-1 0 0 0,26 2 1 0 0,82-3 399 0 0,-121-2-627 0 0,47-1 411 0 0,77-12 0 0 0,-103 8-1039 0 0,41-13 0 0 0,-49 13-1035 0 0,1-1 0 0 0,-1 0-1 0 0,22-15 1 0 0,-20 9-3955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97 208 10591 0 0,'0'0'1228'0'0,"-9"12"1170"0"0,-1-2-2129 0 0,-1 0 0 0 0,0-1 1 0 0,0 0-1 0 0,-1-1 0 0 0,-16 9 937 0 0,28-18-1163 0 0,-1 1 1 0 0,0-1-1 0 0,1 0 0 0 0,0 0 1 0 0,-1 0-1 0 0,1 0 1 0 0,0 0-1 0 0,-1 0 1 0 0,1 0-1 0 0,0 0 1 0 0,0 0-1 0 0,0 0 1 0 0,0 0-1 0 0,0 0 1 0 0,0 0-1 0 0,0 0 1 0 0,0 0-1 0 0,0 0 1 0 0,0 0-1 0 0,1 0 1 0 0,-1 0-1 0 0,0 0 1 0 0,1 0-1 0 0,-1 0 0 0 0,2-1 1 0 0,14-23 152 0 0,-6 13-203 0 0,2 0 0 0 0,-1 1 0 0 0,2 0-1 0 0,-1 1 1 0 0,1 1 0 0 0,21-12 0 0 0,-5 5-72 0 0,0 2-1 0 0,39-12 1 0 0,-63 24 146 0 0,0 0-1 0 0,1 1 1 0 0,0-1-1 0 0,-1 2 1 0 0,1-1-1 0 0,0 0 1 0 0,-1 1-1 0 0,1 0 1 0 0,0 1-1 0 0,-1-1 1 0 0,1 1-1 0 0,0 0 1 0 0,-1 0-1 0 0,1 1 1 0 0,7 3-1 0 0,-11-4-13 0 0,0 1 0 0 0,0 0 0 0 0,0 0 0 0 0,0 0-1 0 0,-1 0 1 0 0,1 0 0 0 0,-1 0 0 0 0,1 1 0 0 0,-1-1-1 0 0,0 0 1 0 0,0 1 0 0 0,0-1 0 0 0,1 4 0 0 0,0-1 39 0 0,-2-4 80 0 0,2 0-160 0 0,0-1 0 0 0,-1 0 0 0 0,1 0 0 0 0,-1 0 0 0 0,1 0 0 0 0,0-1 0 0 0,-1 1 1 0 0,1 0-1 0 0,-1-1 0 0 0,1 1 0 0 0,-1-1 0 0 0,1 1 0 0 0,-1-1 0 0 0,1 0 0 0 0,-1 0 0 0 0,1 1 0 0 0,-1-1 0 0 0,2-2 0 0 0,24-24-67 0 0,-17 17-51 0 0,7-8-91 0 0,-7 8-43 0 0,0-1-1 0 0,19-13 1 0 0,-25 21 213 0 0,0 0 0 0 0,0 1 0 0 0,0 0 1 0 0,1 0-1 0 0,-1 0 0 0 0,0 1 0 0 0,1-1 0 0 0,-1 1 1 0 0,1 0-1 0 0,-1 0 0 0 0,1 0 0 0 0,6 1 1 0 0,10 1 141 0 0,0 1 0 0 0,41 10 1 0 0,8 1 504 0 0,-64-12-564 0 0,1 0-1 0 0,-1 0 1 0 0,0 0-1 0 0,0 1 1 0 0,-1 0-1 0 0,1 0 1 0 0,7 3-1 0 0,-11-4-28 0 0,-1 0 0 0 0,1 1 0 0 0,0-1 0 0 0,-1 0 0 0 0,1 1 1 0 0,-1-1-1 0 0,0 1 0 0 0,1-1 0 0 0,-1 1 0 0 0,0-1 0 0 0,0 1 0 0 0,0 0 0 0 0,0 0 0 0 0,0 0 0 0 0,0-1 0 0 0,-1 1 0 0 0,1 0 1 0 0,0 0-1 0 0,-1 0 0 0 0,0 0 0 0 0,1 0 0 0 0,-1 0 0 0 0,0 0 0 0 0,0 0 0 0 0,-1 3 0 0 0,0 7 72 0 0,-2 0-1 0 0,0 0 1 0 0,0-1-1 0 0,-1 1 1 0 0,0-1-1 0 0,-12 20 1 0 0,10-19-107 0 0,0 0 1 0 0,1 1-1 0 0,0 0 1 0 0,-5 25-1 0 0,9-37-6 0 0,1 0 0 0 0,0 0 0 0 0,0 0 0 0 0,-1 0 0 0 0,1 0 0 0 0,0 0-1 0 0,0 0 1 0 0,0 0 0 0 0,1 0 0 0 0,-1 0 0 0 0,0 0 0 0 0,0 0 0 0 0,0 0 0 0 0,1 0 0 0 0,-1 0 0 0 0,0 0-1 0 0,1 0 1 0 0,-1 0 0 0 0,1 0 0 0 0,-1-1 0 0 0,1 1 0 0 0,0 0 0 0 0,-1 0 0 0 0,1 0 0 0 0,0-1 0 0 0,0 1-1 0 0,-1 0 1 0 0,1-1 0 0 0,0 1 0 0 0,0-1 0 0 0,0 1 0 0 0,0-1 0 0 0,1 1 0 0 0,0 0-64 0 0,1 0 0 0 0,0-1 1 0 0,0 0-1 0 0,-1 1 0 0 0,1-1 0 0 0,0 0 1 0 0,4-1-1 0 0,-1 1-331 0 0,0-1 0 0 0,0-1 0 0 0,0 1 1 0 0,7-4-1 0 0,7-3-778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243 184 9439 0 0,'0'0'859'0'0,"2"0"-710"0"0,4 2 173 0 0,1 0 0 0 0,-1-1-1 0 0,1-1 1 0 0,-1 1-1 0 0,1-1 1 0 0,0 0 0 0 0,-1 0-1 0 0,1-1 1 0 0,-1 0 0 0 0,1 0-1 0 0,-1 0 1 0 0,0-1-1 0 0,1 0 1 0 0,8-5 0 0 0,-10 5-143 0 0,-1 0 1 0 0,0-1 0 0 0,0 1 0 0 0,0-1 0 0 0,0 0-1 0 0,0 0 1 0 0,-1-1 0 0 0,0 1 0 0 0,1-1 0 0 0,-1 0-1 0 0,-1 0 1 0 0,1 0 0 0 0,0 0 0 0 0,-1 0-1 0 0,0-1 1 0 0,0 1 0 0 0,0-1 0 0 0,-1 1 0 0 0,1-1-1 0 0,0-9 1 0 0,-1 11-216 0 0,0 0 1 0 0,-1 0-1 0 0,0 0 0 0 0,0 0 1 0 0,0 0-1 0 0,0-1 0 0 0,0 1 0 0 0,0 0 1 0 0,-1 0-1 0 0,0 0 0 0 0,1 0 1 0 0,-1 0-1 0 0,0 0 0 0 0,-1 0 0 0 0,1 0 1 0 0,0 0-1 0 0,-1 1 0 0 0,0-1 1 0 0,0 1-1 0 0,1-1 0 0 0,-1 1 0 0 0,-1-1 1 0 0,1 1-1 0 0,0 0 0 0 0,-1 0 1 0 0,1 0-1 0 0,-1 0 0 0 0,1 1 0 0 0,-1-1 1 0 0,0 1-1 0 0,0-1 0 0 0,0 1 0 0 0,0 0 1 0 0,0 0-1 0 0,0 0 0 0 0,0 1 1 0 0,0-1-1 0 0,0 1 0 0 0,0-1 0 0 0,0 1 1 0 0,0 0-1 0 0,-5 1 0 0 0,-8 0-14 0 0,0 1 0 0 0,0 1 0 0 0,0 1-1 0 0,1 0 1 0 0,-1 1 0 0 0,1 0 0 0 0,1 1-1 0 0,-28 15 1 0 0,24-9 198 0 0,0 0 0 0 0,1 1 0 0 0,0 0 0 0 0,0 1 0 0 0,2 1 0 0 0,-16 19 0 0 0,27-28-75 0 0,-1 0 0 0 0,1 1 0 0 0,0 0 0 0 0,0-1 0 0 0,1 2 0 0 0,-3 6 0 0 0,5-11-34 0 0,0-1 0 0 0,0 1 1 0 0,0-1-1 0 0,1 1 1 0 0,-1 0-1 0 0,1-1 0 0 0,0 1 1 0 0,-1 0-1 0 0,1-1 1 0 0,0 1-1 0 0,1 0 0 0 0,-1-1 1 0 0,0 1-1 0 0,1-1 1 0 0,0 1-1 0 0,0 0 1 0 0,-1-1-1 0 0,1 1 0 0 0,1-1 1 0 0,-1 0-1 0 0,2 3 1 0 0,-2-3-6 0 0,1-1 1 0 0,0 1-1 0 0,-1-1 1 0 0,1 0 0 0 0,0 0-1 0 0,0 0 1 0 0,0 0 0 0 0,0 0-1 0 0,0 0 1 0 0,0 0 0 0 0,0-1-1 0 0,0 1 1 0 0,0-1 0 0 0,1 1-1 0 0,-1-1 1 0 0,0 0-1 0 0,0 0 1 0 0,0 0 0 0 0,5 0-1 0 0,0-1 21 0 0,-1 0 0 0 0,1 0 0 0 0,0-1 0 0 0,-1 0 0 0 0,8-3 0 0 0,32-16 195 0 0,48-32-1 0 0,-65 36-310 0 0,2-3-305 0 0,-30 19 198 0 0,-8 20-1381 0 0,-2 0 1485 0 0,4-10 35 0 0,1 1 0 0 0,0-1 1 0 0,-3 14-1 0 0,7-23 29 0 0,0 0-1 0 0,0 1 0 0 0,0-1 1 0 0,0 0-1 0 0,-1 1 1 0 0,1-1-1 0 0,0 0 1 0 0,0 0-1 0 0,0 1 0 0 0,0-1 1 0 0,0 0-1 0 0,0 1 1 0 0,0-1-1 0 0,0 0 0 0 0,0 1 1 0 0,0-1-1 0 0,0 0 1 0 0,0 1-1 0 0,0-1 1 0 0,0 0-1 0 0,0 1 0 0 0,0-1 1 0 0,1 0-1 0 0,-1 0 1 0 0,0 1-1 0 0,0-1 1 0 0,0 0-1 0 0,0 1 0 0 0,1-1 1 0 0,-1 0-1 0 0,0 0 1 0 0,0 1-1 0 0,0-1 0 0 0,1 0 1 0 0,-1 0-1 0 0,0 0 1 0 0,0 1-1 0 0,1-1 1 0 0,-1 0-1 0 0,0 0 0 0 0,1 0 1 0 0,-1 0-1 0 0,0 0 1 0 0,1 0-1 0 0,-1 0 0 0 0,0 1 1 0 0,0-1-1 0 0,1 0 1 0 0,-1 0-1 0 0,0 0 1 0 0,1 0-1 0 0,-1 0 0 0 0,0 0 1 0 0,1-1-1 0 0,4 2-118 0 0,0 0 0 0 0,-1-1 0 0 0,1 0 0 0 0,0 0 0 0 0,0 0-1 0 0,6-2 1 0 0,15-3-3753 0 0,-23 4 3000 0 0,22-4-4742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6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2303 0 0,'0'0'102'0'0,"0"-1"-1"0"0,1-1 202 0 0,-1 1 0 0 0,0-1 0 0 0,0 0 0 0 0,-5-18 17177 0 0,39 146-17563 0 0,-14-58-217 0 0,71 211-1346 0 0,-86-268 1608 0 0,-1 0 0 0 0,2-1 1 0 0,-1 0-1 0 0,1 0 1 0 0,14 16-1 0 0,-14-20 110 0 0,0 1-1 0 0,1-1 1 0 0,0-1-1 0 0,1 1 0 0 0,-1-1 1 0 0,1-1-1 0 0,0 1 1 0 0,0-1-1 0 0,12 4 1 0 0,-10-4-115 0 0,3 5-1782 0 0,-13-6 1189 0 0,-1 3 298 0 0,0 1 0 0 0,0-1 0 0 0,-1 0 0 0 0,0 1 0 0 0,0-1 1 0 0,-5 11-1 0 0,-11 32-448 0 0,17-47 678 0 0,1-3-373 0 0,-1-1 205 0 0,1 1 1 0 0,-1 0-1 0 0,1 0 0 0 0,0 0 0 0 0,-1-1 0 0 0,1 1 1 0 0,0 0-1 0 0,0 0 0 0 0,0-1 0 0 0,0 1 0 0 0,0 0 0 0 0,1-2 1 0 0,1-13-3955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2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28 241 6911 0 0,'0'0'528'0'0,"-3"7"-320"0"0,-21 34 11335 0 0,24-43-11439 0 0,1 1 1 0 0,0 0-1 0 0,-1-1 0 0 0,1 1 1 0 0,0 0-1 0 0,0 0 0 0 0,0 0 1 0 0,0 0-1 0 0,0 0 0 0 0,0 0 1 0 0,0 0-1 0 0,2-1 0 0 0,0-1 85 0 0,33-30 0 0 0,3 1-1 0 0,0 2 1 0 0,2 1-1 0 0,1 3 1 0 0,1 1 0 0 0,87-35-1 0 0,-102 48-198 0 0,-21 8 5 0 0,0 1-1 0 0,1 0 1 0 0,0 0-1 0 0,-1 1 1 0 0,1 0 0 0 0,0 0-1 0 0,0 0 1 0 0,0 1 0 0 0,11 0-1 0 0,-7 5 6 0 0,-10 0 0 0 0,-1-2 0 0 0,1 3 11 0 0,1 1 0 0 0,-1-1 0 0 0,0 1 0 0 0,-1 0 0 0 0,0 0 0 0 0,1 0-1 0 0,-2 0 1 0 0,1 0 0 0 0,-1 0 0 0 0,0 1 0 0 0,0-1 0 0 0,-2 9 0 0 0,-2 9 66 0 0,-12 41-1 0 0,15-61-75 0 0,-4 18-214 0 0,-4 36 1 0 0,3-13-4108 0 0,5-37 2473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142 248 2303 0 0,'19'-2'-149'0'0,"27"3"0"0"0,-15 4 1610 0 0,-26-4 25 0 0,-1 1 1 0 0,1-1 0 0 0,-1 1 0 0 0,8 4 2646 0 0,-12-6-4104 0 0,0 0 0 0 0,0 0 0 0 0,0 0 0 0 0,0 0 0 0 0,0 0 0 0 0,1 0-1 0 0,-1 0 1 0 0,0 0 0 0 0,0 0 0 0 0,0 0 0 0 0,0 0 0 0 0,0 0 0 0 0,0 0 0 0 0,0 0 0 0 0,1 0 0 0 0,-1 0 0 0 0,0 0 0 0 0,0 1 0 0 0,0-1 0 0 0,0 0-1 0 0,0 0 1 0 0,0 0 0 0 0,0 0 0 0 0,0 0 0 0 0,0 0 0 0 0,0 0 0 0 0,0 0 0 0 0,1 0 0 0 0,-1 0 0 0 0,0 1 0 0 0,0-1 0 0 0,0 0 0 0 0,0 0 0 0 0,0 0-1 0 0,0 0 1 0 0,0 0 0 0 0,0 0 0 0 0,0 0 0 0 0,0 0 0 0 0,0 1 0 0 0,0-1 0 0 0,0 0 0 0 0,0 0 0 0 0,0 0 0 0 0,0 0 0 0 0,-4 8 410 0 0,-5 3-317 0 0,4-7-81 0 0,0-2 0 0 0,0 1 0 0 0,0 0 0 0 0,-1-1 0 0 0,1 0 1 0 0,-1 0-1 0 0,0-1 0 0 0,-6 1 0 0 0,-6 1 160 0 0,-24 0 0 0 0,33-2-48 0 0,0-1 0 0 0,-1-1 0 0 0,1 0 0 0 0,0 0 0 0 0,0-1 0 0 0,0 0 0 0 0,0 0 0 0 0,-14-7 0 0 0,20 8-119 0 0,0 0 0 0 0,0-1 0 0 0,0 0 0 0 0,1 1 0 0 0,-1-1 0 0 0,0 0 1 0 0,1 0-1 0 0,0-1 0 0 0,-1 1 0 0 0,1 0 0 0 0,0-1 0 0 0,0 0 0 0 0,0 1 0 0 0,1-1 0 0 0,-1 0 0 0 0,0 0 0 0 0,1 0 0 0 0,0 0 0 0 0,0 0 1 0 0,0 0-1 0 0,0 0 0 0 0,0 0 0 0 0,1 0 0 0 0,0-1 0 0 0,-1 1 0 0 0,1 0 0 0 0,0 0 0 0 0,1-5 0 0 0,0 2-48 0 0,0 0 0 0 0,1-1-1 0 0,-1 1 1 0 0,2 0 0 0 0,-1 0 0 0 0,0 0-1 0 0,1 0 1 0 0,0 1 0 0 0,1-1 0 0 0,-1 1-1 0 0,5-6 1 0 0,0 2-44 0 0,0 1 0 0 0,1-1 0 0 0,0 1 0 0 0,0 1 0 0 0,10-8 1 0 0,3 3 71 0 0,1 0 1 0 0,0 1 0 0 0,0 1-1 0 0,1 2 1 0 0,0 0 0 0 0,0 1-1 0 0,27-3 1 0 0,-35 8 185 0 0,1 0 1 0 0,0 0-1 0 0,0 2 0 0 0,24 2 1 0 0,-31-2-135 0 0,-1 2-1 0 0,1-1 1 0 0,-1 2 0 0 0,0-1 0 0 0,0 1 0 0 0,0 0-1 0 0,0 1 1 0 0,0 0 0 0 0,10 7 0 0 0,-18-10-62 0 0,1 0 1 0 0,-1 0-1 0 0,0 0 1 0 0,1 0-1 0 0,-1 0 1 0 0,0 0-1 0 0,0 0 1 0 0,0 1 0 0 0,0-1-1 0 0,0 0 1 0 0,0 1-1 0 0,-1-1 1 0 0,1 1-1 0 0,0-1 1 0 0,-1 1-1 0 0,1-1 1 0 0,-1 1-1 0 0,0 0 1 0 0,1-1-1 0 0,-1 4 1 0 0,0-2-20 0 0,0 0 0 0 0,-1 0 0 0 0,1 0 1 0 0,-1 0-1 0 0,0-1 0 0 0,0 1 0 0 0,0 0 1 0 0,0 0-1 0 0,0 0 0 0 0,-3 3 0 0 0,-4 5-118 0 0,0 0-1 0 0,0-1 0 0 0,-20 18 1 0 0,28-28 132 0 0,-23 19-205 0 0,0 0 1 0 0,-31 17-1 0 0,-31 25-1270 0 0,65-45-1245 0 0,12-9-2617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8751 0 0,'0'0'674'0'0,"-7"2"-412"0"0,3 0 14 0 0,1-1 0 0 0,0 1 0 0 0,1 0-1 0 0,-1 0 1 0 0,0 0 0 0 0,0 0 0 0 0,1 1 0 0 0,0-1-1 0 0,-5 6 1 0 0,-17 30 1948 0 0,9-14-1811 0 0,-21 30-36 0 0,3 1-1 0 0,2 2 1 0 0,-33 82 0 0 0,55-112-359 0 0,0 1 0 0 0,-8 48 1 0 0,0 58-6 0 0,15-111-32 0 0,-2-3-450 0 0,-3 0-181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9671 0 0,'0'0'1134'0'0,"0"2"-440"0"0,1 4-423 0 0,0 0 1 0 0,-1 0-1 0 0,0 0 0 0 0,0 0 0 0 0,0 1 0 0 0,-1-1 0 0 0,0 0 0 0 0,0-1 0 0 0,-1 1 0 0 0,1 0 0 0 0,-4 7 0 0 0,-5 10-18 0 0,-17 30-1 0 0,-81 115 137 0 0,8-13-124 0 0,38-43-275 0 0,-37 64-42 0 0,75-139 24 0 0,-1-2 1 0 0,-49 54-1 0 0,48-60-194 0 0,8-9 21 0 0,-32 26 0 0 0,49-45 90 0 0,6-10-1382 0 0,3-1 1428 0 0,0 1 0 0 0,0 0 0 0 0,1 0 0 0 0,0 0-1 0 0,1 2 1 0 0,12-9 0 0 0,3 0 176 0 0,38-18-1 0 0,-52 29 3 0 0,-1 1 0 0 0,1 0 0 0 0,-1 1 0 0 0,1 0 0 0 0,1 1 0 0 0,-1 0 0 0 0,0 1 0 0 0,0 0 0 0 0,0 0 0 0 0,1 2 0 0 0,-1-1 0 0 0,0 1 0 0 0,18 5 0 0 0,6 3 457 0 0,-1 2-1 0 0,63 30 1 0 0,-85-36-557 0 0,-2 0-407 0 0,0-1 0 0 0,18 5 0 0 0,-24-8 36 0 0,0-1-1 0 0,0 1 1 0 0,1-1-1 0 0,-1 1 1 0 0,0-1-1 0 0,1-1 1 0 0,-1 1 0 0 0,0 0-1 0 0,8-3 1 0 0,1-1-4732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98 203 10103 0 0,'0'0'919'0'0,"2"0"-759"0"0,15-1 214 0 0,0 0 1 0 0,0-1-1 0 0,-1-1 0 0 0,1-1 0 0 0,-1 0 1 0 0,22-9-1 0 0,-2-2 766 0 0,57-34 0 0 0,-64 32-978 0 0,0-1-1 0 0,46-39 1 0 0,-72 54-164 0 0,6-9-58 0 0,-9 12 30 0 0,0 0 0 0 0,0 0 0 0 0,-1-1 1 0 0,1 1-1 0 0,0 0 0 0 0,0 0 1 0 0,0 0-1 0 0,-1-1 0 0 0,1 1 0 0 0,0 0 1 0 0,-1 0-1 0 0,1 0 0 0 0,0 0 1 0 0,0-1-1 0 0,-1 1 0 0 0,1 0 0 0 0,0 0 1 0 0,-1 0-1 0 0,1 0 0 0 0,0 0 1 0 0,-1 0-1 0 0,1 0 0 0 0,0 0 0 0 0,-1 0 1 0 0,1 0-1 0 0,0 0 0 0 0,-1 0 1 0 0,-10-1-317 0 0,-1 3-23 0 0,1 0 0 0 0,-1 0 0 0 0,1 1-1 0 0,0 0 1 0 0,-13 6 0 0 0,-52 26-512 0 0,73-33 885 0 0,-41 21 209 0 0,1 2 0 0 0,2 2 0 0 0,-48 40 0 0 0,70-50 409 0 0,-28 30 0 0 0,41-40-411 0 0,0 0-1 0 0,0 1 0 0 0,1-1 1 0 0,0 1-1 0 0,1 0 0 0 0,0 0 1 0 0,-6 17-1 0 0,9-23-179 0 0,0 0 1 0 0,1 1 0 0 0,0-1-1 0 0,-1 0 1 0 0,1 0-1 0 0,0 0 1 0 0,0 0-1 0 0,0 0 1 0 0,0 0-1 0 0,0 0 1 0 0,1 1 0 0 0,-1-1-1 0 0,1 0 1 0 0,-1 0-1 0 0,1 0 1 0 0,0 0-1 0 0,0 0 1 0 0,0 0-1 0 0,0-1 1 0 0,0 1 0 0 0,0 0-1 0 0,0 0 1 0 0,1-1-1 0 0,-1 1 1 0 0,1-1-1 0 0,-1 1 1 0 0,1-1-1 0 0,-1 1 1 0 0,1-1-1 0 0,0 0 1 0 0,0 0 0 0 0,0 0-1 0 0,-1 0 1 0 0,1 0-1 0 0,0 0 1 0 0,3 0-1 0 0,5 2 12 0 0,0 0-1 0 0,0-1 0 0 0,1 0 1 0 0,-1-1-1 0 0,0 0 1 0 0,11-1-1 0 0,55-3-1563 0 0,-49-1-4213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59 5983 0 0,'3'-4'554'0'0,"19"-27"-133"0"0,-14 16 7891 0 0,-8 15-8282 0 0,-1-1 1 0 0,1 1-1 0 0,0-1 0 0 0,-1 1 0 0 0,1-1 1 0 0,-1 1-1 0 0,1 0 0 0 0,0-1 1 0 0,-1 1-1 0 0,1 0 0 0 0,-1-1 0 0 0,1 1 1 0 0,-1 0-1 0 0,1-1 0 0 0,-1 1 1 0 0,1 0-1 0 0,-1 0 0 0 0,1-1 0 0 0,-1 1 1 0 0,0 0-1 0 0,1 0 0 0 0,-1 0 1 0 0,1 0-1 0 0,-2 0 0 0 0,-14-1 52 0 0,6 3-89 0 0,0 1 1 0 0,0 0-1 0 0,0 0 1 0 0,1 1 0 0 0,-1 1-1 0 0,1 0 1 0 0,0 0 0 0 0,0 0-1 0 0,-10 10 1 0 0,-5 5 238 0 0,-37 40 0 0 0,54-54-139 0 0,0 1 1 0 0,1 1 0 0 0,0-1 0 0 0,1 1 0 0 0,0 0 0 0 0,0 0 0 0 0,0 1-1 0 0,1-1 1 0 0,-3 12 0 0 0,6-19-82 0 0,1 0 0 0 0,0 0-1 0 0,-1 0 1 0 0,1 0-1 0 0,0 0 1 0 0,0 1 0 0 0,0-1-1 0 0,0 0 1 0 0,0 0 0 0 0,0 0-1 0 0,0 0 1 0 0,0 0 0 0 0,1 1-1 0 0,-1-1 1 0 0,0 0 0 0 0,1 0-1 0 0,-1 0 1 0 0,1 0-1 0 0,-1 0 1 0 0,1 0 0 0 0,-1 0-1 0 0,2 1 1 0 0,-1 0 15 0 0,1-1-1 0 0,-1 0 1 0 0,1 0 0 0 0,0 0-1 0 0,-1 0 1 0 0,1 0 0 0 0,0 0 0 0 0,0-1-1 0 0,-1 1 1 0 0,1 0 0 0 0,0-1-1 0 0,3 1 1 0 0,2 0 41 0 0,0-1 1 0 0,0 1-1 0 0,0-1 0 0 0,0-1 1 0 0,0 1-1 0 0,10-3 1 0 0,4-4-36 0 0,-1 0 1 0 0,0-1-1 0 0,20-11 1 0 0,-25 11-85 0 0,1 0 0 0 0,1 2 0 0 0,-1-1 0 0 0,1 2 0 0 0,20-4 0 0 0,-35 9-39 0 0,3 4-64 0 0,-5-4 149 0 0,1 0-1 0 0,-1 0 0 0 0,1 0 0 0 0,-1 1 1 0 0,1-1-1 0 0,-1 0 0 0 0,0 0 0 0 0,1 1 0 0 0,-1-1 1 0 0,1 0-1 0 0,-1 1 0 0 0,0-1 0 0 0,1 1 1 0 0,-1-1-1 0 0,0 0 0 0 0,1 1 0 0 0,-1-1 0 0 0,0 1 1 0 0,0-1-1 0 0,1 1 0 0 0,-1-1 0 0 0,0 1 1 0 0,0-1-1 0 0,0 1 0 0 0,0 0 0 0 0,-1 9-11 0 0,0 0-1 0 0,-1 0 1 0 0,0-1-1 0 0,-1 1 0 0 0,0 0 1 0 0,0-1-1 0 0,-9 17 1 0 0,6-14 34 0 0,1 0 1 0 0,0 0 0 0 0,1 0 0 0 0,-2 14-1 0 0,6-23 31 0 0,0-2-74 0 0,0 0-1 0 0,0 0 1 0 0,0 0-1 0 0,0 0 0 0 0,1 0 1 0 0,-1 0-1 0 0,0 0 1 0 0,1 0-1 0 0,-1 0 1 0 0,1 0-1 0 0,-1 0 1 0 0,1 0-1 0 0,-1 0 0 0 0,1-1 1 0 0,0 1-1 0 0,-1 0 1 0 0,1 0-1 0 0,0-1 1 0 0,0 1-1 0 0,-1 0 0 0 0,1-1 1 0 0,0 1-1 0 0,0-1 1 0 0,0 1-1 0 0,0-1 1 0 0,0 1-1 0 0,0-1 1 0 0,0 1-1 0 0,0-1 0 0 0,0 0 1 0 0,0 0-1 0 0,0 0 1 0 0,0 0-1 0 0,0 0 1 0 0,0 0-1 0 0,2 0 0 0 0,0 0-142 0 0,11 1-531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585 605 6911 0 0,'0'0'528'0'0,"0"2"-341"0"0,-2 5-1411 0 0,-2 8 5571 0 0,9-14-1307 0 0,6-7-1814 0 0,-3-1-934 0 0,1 0 0 0 0,-1-1 0 0 0,-1 0 0 0 0,1 0 0 0 0,-1-1 1 0 0,6-10-1 0 0,31-59 141 0 0,-5 8-265 0 0,-34 62-167 0 0,0 0 0 0 0,-1 0 0 0 0,0-1 0 0 0,0 1 0 0 0,-1-1 1 0 0,0 0-1 0 0,0 0 0 0 0,1-12 0 0 0,36-168-1854 0 0,-32 156 1057 0 0,0-12-435 0 0,-7 42 1109 0 0,-1 0 0 0 0,0 0 0 0 0,0 0-1 0 0,0 0 1 0 0,0 0 0 0 0,0-1 0 0 0,-1 1-1 0 0,1 0 1 0 0,-1 1 0 0 0,0-1-1 0 0,0 0 1 0 0,-2-5 0 0 0,2 8 127 0 0,1-1 1 0 0,0 0-1 0 0,-1 1 0 0 0,1-1 1 0 0,-1 0-1 0 0,1 1 0 0 0,-1-1 1 0 0,0 1-1 0 0,1-1 0 0 0,-1 1 1 0 0,1-1-1 0 0,-1 1 0 0 0,0-1 1 0 0,0 1-1 0 0,1 0 0 0 0,-1-1 1 0 0,0 1-1 0 0,1 0 0 0 0,-1 0 1 0 0,0 0-1 0 0,0-1 0 0 0,0 1 1 0 0,1 0-1 0 0,-1 0 0 0 0,0 0 1 0 0,0 0-1 0 0,1 0 0 0 0,-1 0 1 0 0,0 1-1 0 0,0-1 0 0 0,0 0 1 0 0,-2 1 34 0 0,1 0 0 0 0,0 0 1 0 0,0 0-1 0 0,0 1 1 0 0,1-1-1 0 0,-1 0 1 0 0,-2 3-1 0 0,3-3-9 0 0,-13 12 339 0 0,0 1 1 0 0,1 1-1 0 0,1 0 0 0 0,0 1 0 0 0,-12 22 0 0 0,-41 91 845 0 0,54-106-1096 0 0,-90 225 299 0 0,16 7-359 0 0,-6 16 3 0 0,67-213-47 0 0,-3 0-1 0 0,-2-2 1 0 0,-3-1 0 0 0,-51 67 0 0 0,50-80-21 0 0,-77 76-1 0 0,109-117-85 0 0,6-8-1680 0 0,3-3-3647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17 116 14279 0 0,'-12'3'1527'0'0,"8"0"-1458"0"0,3-3 155 0 0,1 1-188 0 0,0 0 0 0 0,1-1 0 0 0,-1 1 0 0 0,0 0-1 0 0,0-1 1 0 0,1 1 0 0 0,-1 0 0 0 0,1-1 0 0 0,-1 1-1 0 0,0 0 1 0 0,1-1 0 0 0,-1 1 0 0 0,1-1 0 0 0,-1 1 0 0 0,1-1-1 0 0,0 1 1 0 0,-1-1 0 0 0,1 1 0 0 0,-1-1 0 0 0,1 1-1 0 0,0-1 1 0 0,-1 0 0 0 0,1 1 0 0 0,0-1 0 0 0,0 0 0 0 0,-1 0-1 0 0,1 0 1 0 0,0 0 0 0 0,0 1 0 0 0,0-1 0 0 0,26 2 543 0 0,-25-2-503 0 0,55-2 609 0 0,-1-2 0 0 0,58-13 1 0 0,112-32 133 0 0,-150 30-562 0 0,13-2-615 0 0,-30 6-4951 0 0,-14 3-1270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14 7687 0 0,'0'0'350'0'0,"1"0"-4"0"0,2 0-231 0 0,-1-1-1 0 0,0 1 0 0 0,0-1 1 0 0,0 0-1 0 0,1 1 0 0 0,-1-1 1 0 0,0 0-1 0 0,0 0 1 0 0,3-3-1 0 0,2 1 3636 0 0,-8 4-3690 0 0,0 0 0 0 0,0 0 0 0 0,1 0-1 0 0,-1 0 1 0 0,0 1 0 0 0,0-1 0 0 0,0-1 0 0 0,-1 1 0 0 0,1 0 0 0 0,0 0 0 0 0,0 0 0 0 0,0 0 0 0 0,-1-1 0 0 0,1 1 0 0 0,0-1 0 0 0,-3 1 0 0 0,2 0-2 0 0,-17 10 78 0 0,0 0 1 0 0,-20 15-1 0 0,-21 14-64 0 0,-24 8-42 0 0,-112 83 0 0 0,190-126-28 0 0,0 0 0 0 0,0 0 0 0 0,0 1 0 0 0,1 0 0 0 0,-9 10 0 0 0,9-4 46 0 0,5-11-52 0 0,0 0 1 0 0,0 0-1 0 0,0 0 0 0 0,0 0 0 0 0,0 0 0 0 0,0 0 1 0 0,0 0-1 0 0,0 0 0 0 0,0 0 0 0 0,1 0 0 0 0,-1 1 1 0 0,0-1-1 0 0,1 0 0 0 0,-1 0 0 0 0,1 0 0 0 0,-1-1 1 0 0,1 1-1 0 0,0 0 0 0 0,-1 0 0 0 0,1 0 1 0 0,0 0-1 0 0,0 0 0 0 0,-1-1 0 0 0,1 1 0 0 0,0 0 1 0 0,0-1-1 0 0,0 1 0 0 0,0-1 0 0 0,0 1 0 0 0,0-1 1 0 0,0 1-1 0 0,0-1 0 0 0,0 1 0 0 0,0-1 0 0 0,2 0 1 0 0,4 2-47 0 0,-1 0 0 0 0,1-1 0 0 0,0 0 0 0 0,9 0 0 0 0,22-2-254 0 0,70-9 0 0 0,4-1-228 0 0,-95 10 489 0 0,0 1 1 0 0,0 1-1 0 0,0 1 0 0 0,27 6 0 0 0,-30-4 43 0 0,0 1 0 0 0,0 0 0 0 0,0 1 0 0 0,19 11 0 0 0,-27-14 0 0 0,0 1 0 0 0,-1 0 0 0 0,1 0 0 0 0,-1 0 0 0 0,0 1 0 0 0,0 0 0 0 0,0 0 0 0 0,-1 0 0 0 0,0 1 0 0 0,0-1 0 0 0,7 13 0 0 0,-8-9 12 0 0,-3-8 12 0 0,0 1-1 0 0,0-1 0 0 0,0 0 0 0 0,0 1 0 0 0,0-1 1 0 0,0 1-1 0 0,-1-1 0 0 0,1 1 0 0 0,0-1 1 0 0,-1 0-1 0 0,1 1 0 0 0,-1-1 0 0 0,1 0 0 0 0,-1 1 1 0 0,1-1-1 0 0,-2 2 0 0 0,-14 15 276 0 0,-2-1-150 0 0,-2-2 1 0 0,0 0 0 0 0,-1-2 0 0 0,0 0-1 0 0,-1-1 1 0 0,-37 14 0 0 0,17-11-7 0 0,-2-2 1 0 0,-75 13-1 0 0,92-21 145 0 0,0-2 0 0 0,-46-1-1 0 0,62-2-177 0 0,-1-1 0 0 0,1-1 0 0 0,-1 1 0 0 0,1-2 0 0 0,0 0 0 0 0,0 0 0 0 0,0-1 1 0 0,-20-9-1 0 0,26 10-142 0 0,1 0 0 0 0,-1 0 0 0 0,1 0 0 0 0,0-1 0 0 0,0 1 1 0 0,0-1-1 0 0,1 0 0 0 0,-1 0 0 0 0,1-1 0 0 0,0 1 0 0 0,0-1 0 0 0,0 1 1 0 0,1-1-1 0 0,-1 0 0 0 0,1 0 0 0 0,-1-5 0 0 0,3 9-160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31 455 0 0,'3'-6'132'0'0,"-1"1"0"0"0,10-14 15352 0 0,-12 26-15420 0 0,-1 1 0 0 0,0-1-1 0 0,0 1 1 0 0,-1-1 0 0 0,0 0 0 0 0,-4 11-1 0 0,-22 41 52 0 0,0-1-21 0 0,-50 187 77 0 0,-3 11-105 0 0,53-190-694 0 0,-3-1 0 0 0,-59 93 0 0 0,76-136-2377 0 0,10-14-1594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6:0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 12495 0 0,'0'0'5467'0'0,"-9"-17"-6383"0"0,7 15 710 0 0,0 1 1 0 0,0 0-1 0 0,0 0 1 0 0,0 0-1 0 0,0 0 0 0 0,0 0 1 0 0,0 1-1 0 0,0-1 1 0 0,-1 0-1 0 0,1 1 0 0 0,0 0 1 0 0,-4 0-1 0 0,-13-4 1320 0 0,18 4-770 0 0,0-1-119 0 0,-1 0 0 0 0,1 0 0 0 0,0 0 1 0 0,0 1-1 0 0,-1-1 0 0 0,1 1 0 0 0,0-1 0 0 0,-1 1 0 0 0,-2-1 0 0 0,1 4-365 0 0,-1-1-1 0 0,1 1 1 0 0,0 0 0 0 0,-1 0-1 0 0,1 0 1 0 0,1 1 0 0 0,-1-1-1 0 0,0 1 1 0 0,1 0 0 0 0,-4 6-1 0 0,-3 9-322 0 0,-6 20 0 0 0,2-6 473 0 0,0 0 683 0 0,12-32-449 0 0,2 2 4 0 0,1 3-20 0 0,1 1 0 0 0,-1-1 0 0 0,1 1 0 0 0,0-1 0 0 0,1 0 0 0 0,0 0 0 0 0,0 0 0 0 0,0-1 0 0 0,1 0 0 0 0,-1 1 0 0 0,7 4 0 0 0,-9-9-88 0 0,14 13 668 0 0,-14-13-5 0 0,9-2-551 0 0,-9 0-207 0 0,-1 1 0 0 0,1-1 1 0 0,-1 1-1 0 0,1-1 0 0 0,-1 1 1 0 0,1-1-1 0 0,-1 0 0 0 0,1 0 0 0 0,-1 0 1 0 0,0 0-1 0 0,1 0 0 0 0,-1 0 0 0 0,0 0 1 0 0,0-1-1 0 0,1 0 0 0 0,14-23 358 0 0,-12 20-341 0 0,6-14 85 0 0,2-2-94 0 0,-11 20-60 0 0,-1 1-35 0 0,1-1 0 0 0,-1 0 1 0 0,1 0-1 0 0,-1 0 0 0 0,1 0 1 0 0,-1 0-1 0 0,1 0 1 0 0,-1 0-1 0 0,0 0 0 0 0,1 0 1 0 0,-1 0-1 0 0,0 0 0 0 0,0 0 1 0 0,0 0-1 0 0,0 0 0 0 0,0 0 1 0 0,0-1-1 0 0,0 0 1 0 0,-4-6-57 0 0,-2-2 18 0 0,2 1 64 0 0,-3-8-3 0 0,5 6-26 0 0,0-3 37 0 0,0 4 8 0 0,2 1 15 0 0,0 7 385 0 0,0 3-589 0 0,1 0 213 0 0,-1 0 0 0 0,0-1 0 0 0,0 1 1 0 0,1 0-1 0 0,-1 0 0 0 0,1-1 0 0 0,-1 1 1 0 0,0 0-1 0 0,1-1 0 0 0,-1 1 0 0 0,1 0 1 0 0,0-1-1 0 0,-1 1 0 0 0,2 0 0 0 0,32 31-13 0 0,-24-25-11 0 0,1-1-11 0 0,2 0-31 0 0,0-1 31 0 0,0-1-1 0 0,9 2-167 0 0,-20-6 66 0 0,1 1 1 0 0,1 1 45 0 0,-1-1 0 0 0,1 1 0 0 0,1-1-1 0 0,-1 0 1 0 0,0 0 0 0 0,0 0 0 0 0,0-1 0 0 0,0 0-1 0 0,1 1 1 0 0,-1-1 0 0 0,0-1 0 0 0,0 1 0 0 0,0-1-1 0 0,1 1 1 0 0,-1-1 0 0 0,0 0 0 0 0,0-1 0 0 0,0 1-1 0 0,5-4 1 0 0,17-11-789 0 0,-2-2 0 0 0,0-1 0 0 0,25-26 0 0 0,-48 44 775 0 0,42-40-6190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9671 0 0,'0'0'748'0'0,"-7"-1"5387"0"0,18 1-5456 0 0,222-25 2410 0 0,-43 0-2202 0 0,-84 13-1301 0 0,160-40 0 0 0,-265 52 405 0 0,15-5-1515 0 0,0 0 0 0 0,0 0 0 0 0,24-13 1 0 0,-28 12-251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230 101 8751 0 0,'0'0'674'0'0,"-4"8"180"0"0,0-1-196 0 0,3-5 22 0 0,-1 9 391 0 0,1-10-950 0 0,1 0 1 0 0,-1 1-1 0 0,1-1 1 0 0,0 0-1 0 0,0 1 1 0 0,-1-1 0 0 0,1 1-1 0 0,0-1 1 0 0,1 3-1 0 0,17 4 1037 0 0,-14-6-901 0 0,1-1 1 0 0,-1 0 0 0 0,0-1 0 0 0,1 1 0 0 0,-1-1 0 0 0,1 0-1 0 0,-1 0 1 0 0,1 0 0 0 0,-1-1 0 0 0,5 0 0 0 0,47-14 1026 0 0,-42 11-1106 0 0,7-4-9 0 0,0-1 0 0 0,28-16 0 0 0,-17 9-144 0 0,-24 11-68 0 0,1 0-1 0 0,-1 0 1 0 0,0-1-1 0 0,0 0 1 0 0,-1 0-1 0 0,0-1 1 0 0,13-14-1 0 0,-20 21 11 0 0,0-1 0 0 0,0 1 0 0 0,0 0-1 0 0,0 0 1 0 0,0-1 0 0 0,1 1 0 0 0,-1 0 0 0 0,0 0-1 0 0,0-1 1 0 0,0 1 0 0 0,0 0 0 0 0,0-1 0 0 0,0 1-1 0 0,0 0 1 0 0,0-1 0 0 0,0 1 0 0 0,0 0-1 0 0,0-1 1 0 0,0 1 0 0 0,0 0 0 0 0,0-1 0 0 0,0 1-1 0 0,0 0 1 0 0,0 0 0 0 0,-1-1 0 0 0,1 1 0 0 0,0 0-1 0 0,0 0 1 0 0,0-1 0 0 0,0 1 0 0 0,-1 0 0 0 0,1 0-1 0 0,0-1 1 0 0,0 1 0 0 0,-1 0 0 0 0,1 0 0 0 0,0 0-1 0 0,0-1 1 0 0,-1 1 0 0 0,1 0 0 0 0,0 0-1 0 0,0 0 1 0 0,-1 0 0 0 0,-12-5-442 0 0,6 4 272 0 0,1 1-1 0 0,-1 0 1 0 0,0 0-1 0 0,0 0 1 0 0,0 1-1 0 0,1 0 1 0 0,-14 3-1 0 0,-47 20-623 0 0,51-18 740 0 0,-13 6 63 0 0,0 2 1 0 0,1 1 0 0 0,-48 33 0 0 0,-68 68 570 0 0,135-107-497 0 0,-1-1 0 0 0,2 1 0 0 0,-1 1-1 0 0,1-1 1 0 0,0 2 0 0 0,1-1 0 0 0,-6 12-1 0 0,11-18-24 0 0,0-1 0 0 0,1 1 0 0 0,0-1 0 0 0,0 1 0 0 0,0 0 0 0 0,0-1 0 0 0,0 1 0 0 0,1 0 0 0 0,-1-1 0 0 0,1 1 0 0 0,0 0-1 0 0,0 0 1 0 0,1 0 0 0 0,-1-1 0 0 0,1 1 0 0 0,-1 0 0 0 0,1-1 0 0 0,1 1 0 0 0,-1 0 0 0 0,0-1 0 0 0,1 1 0 0 0,0-1 0 0 0,0 0 0 0 0,0 0-1 0 0,0 1 1 0 0,0-1 0 0 0,5 5 0 0 0,0-2 44 0 0,0 0 0 0 0,0-1 1 0 0,1 1-1 0 0,-1-1 0 0 0,1-1 0 0 0,0 1 0 0 0,1-2 0 0 0,-1 1 0 0 0,1-1 0 0 0,-1 0 1 0 0,1-1-1 0 0,0 1 0 0 0,17 0 0 0 0,-15-2-197 0 0,0 0-1 0 0,1-1 1 0 0,-1 0 0 0 0,0-1-1 0 0,1 0 1 0 0,-1-1 0 0 0,0-1-1 0 0,0 1 1 0 0,0-2 0 0 0,19-7-1 0 0,-14 2-5683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3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47 291 11255 0 0,'0'0'3316'0'0,"-3"10"-2120"0"0,2-8-1077 0 0,0 0-1 0 0,0 1 0 0 0,0-1 0 0 0,-1 0 1 0 0,1-1-1 0 0,-1 1 0 0 0,1 0 0 0 0,-1 0 1 0 0,0-1-1 0 0,1 1 0 0 0,-1 0 0 0 0,0-1 1 0 0,0 0-1 0 0,0 0 0 0 0,-1 1 0 0 0,1-1 1 0 0,0 0-1 0 0,0-1 0 0 0,0 1 0 0 0,-1 0 1 0 0,1-1-1 0 0,-3 1 0 0 0,7-9 14 0 0,2 2-133 0 0,0-1-1 0 0,0 1 0 0 0,0 0 1 0 0,1 0-1 0 0,0 0 0 0 0,0 1 1 0 0,10-9-1 0 0,-1 1-81 0 0,81-74-328 0 0,-80 75 374 0 0,1 1 0 0 0,-1 1 0 0 0,2 0 0 0 0,30-14 0 0 0,-43 23 38 0 0,1-1 0 0 0,-1 1 0 0 0,0 0 0 0 0,1 0 1 0 0,-1 1-1 0 0,1-1 0 0 0,-1 1 0 0 0,1 0 0 0 0,7 0 0 0 0,-12 1 2 0 0,1-1-1 0 0,-1 0 1 0 0,1 1-1 0 0,0-1 1 0 0,-1 0 0 0 0,1 1-1 0 0,-1-1 1 0 0,1 1 0 0 0,-1-1-1 0 0,1 1 1 0 0,-1-1 0 0 0,0 1-1 0 0,1-1 1 0 0,-1 1 0 0 0,1-1-1 0 0,-1 1 1 0 0,0 0-1 0 0,0-1 1 0 0,1 1 0 0 0,-1 0-1 0 0,0-1 1 0 0,0 1 0 0 0,0 1-1 0 0,2 13 42 0 0,-2-8-25 0 0,-1-1 1 0 0,0 0 0 0 0,0 1 0 0 0,-1-1 0 0 0,0 0-1 0 0,0 0 1 0 0,0 0 0 0 0,-7 11 0 0 0,-1 2 12 0 0,-18 21 0 0 0,23-33-21 0 0,4-6 42 0 0,9-8 11 0 0,25-25-81 0 0,-13 13-131 0 0,22-18 1 0 0,-3 6 12 0 0,58-41-116 0 0,-79 60 296 0 0,0 1 0 0 0,1 2 0 0 0,34-14 0 0 0,-51 22-19 0 0,1 0 0 0 0,0 0 1 0 0,-1 0-1 0 0,1 1 0 0 0,0-1 1 0 0,-1 1-1 0 0,1 0 0 0 0,0-1 1 0 0,-1 2-1 0 0,1-1 0 0 0,0 0 0 0 0,-1 0 1 0 0,1 1-1 0 0,0-1 0 0 0,-1 1 1 0 0,1 0-1 0 0,-1 0 0 0 0,1 0 1 0 0,2 2-1 0 0,-2-1 11 0 0,0 0 0 0 0,0 1 1 0 0,-1-1-1 0 0,1 1 0 0 0,-1-1 0 0 0,0 1 0 0 0,0 0 0 0 0,0 0 0 0 0,0 0 1 0 0,0 1-1 0 0,0-1 0 0 0,-1 0 0 0 0,2 6 0 0 0,0 0 61 0 0,-1-1 1 0 0,0 1-1 0 0,-1 0 0 0 0,0 0 0 0 0,0 0 1 0 0,-1 9-1 0 0,-8 52 412 0 0,1-7-44 0 0,6-50-426 0 0,1 1 0 0 0,0 0 0 0 0,1-1 0 0 0,1 1 0 0 0,0 0 0 0 0,1-1 0 0 0,7 22 0 0 0,-7-28-40 0 0,9 22 48 0 0,-6-12-2453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172 388 455 0 0,'-10'-33'2684'0'0,"8"27"-2782"0"0,0 0 0 0 0,1 1 0 0 0,-1-1 0 0 0,1 0 0 0 0,0 1 0 0 0,0-1 0 0 0,1 0 0 0 0,0 0 0 0 0,1-11 0 0 0,0 10 329 0 0,1 0-1 0 0,0 0 0 0 0,1 0 0 0 0,-1 0 0 0 0,1 0 0 0 0,1 1 0 0 0,-1-1 0 0 0,10-10 0 0 0,1-1 1237 0 0,26-23 0 0 0,-25 27-173 0 0,0-1 0 0 0,15-21 0 0 0,28-54 5202 0 0,-58 92-6431 0 0,-5 22 82 0 0,-1 0-1 0 0,-9 24 0 0 0,6-20-109 0 0,-7 31-1 0 0,6 3-36 0 0,-15 59 0 0 0,10-69-95 0 0,-3-1-1 0 0,-2-1 1 0 0,-2 0 0 0 0,-3-2-1 0 0,-1 0 1 0 0,-42 56-1 0 0,57-90 65 0 0,-4 7-72 0 0,-35 36 1 0 0,49-56 337 0 0,11-13 26 0 0,2 1-248 0 0,0 1 0 0 0,1 1 1 0 0,0 0-1 0 0,0 0 0 0 0,25-11 0 0 0,79-26 50 0 0,-60 25-53 0 0,-37 13-10 0 0,1 1 0 0 0,-1 1 0 0 0,1 0 0 0 0,0 2 0 0 0,1 1 0 0 0,38-2 0 0 0,-45 4 0 0 0,-7 1 0 0 0,-1 0 0 0 0,1 0 0 0 0,-1 1 0 0 0,1 0 0 0 0,9 2 0 0 0,-10-1-48 0 0,5 0-920 0 0,-5-1 592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179 151 8031 0 0,'0'0'727'0'0,"3"9"714"0"0,-1-8-1296 0 0,-1 1 0 0 0,1-1 0 0 0,0 0-1 0 0,0 0 1 0 0,0 0 0 0 0,-1 0 0 0 0,1 0-1 0 0,0-1 1 0 0,0 1 0 0 0,1-1 0 0 0,-1 1-1 0 0,0-1 1 0 0,0 0 0 0 0,0 1 0 0 0,0-1 0 0 0,0 0-1 0 0,0 0 1 0 0,0-1 0 0 0,0 1 0 0 0,4-1-1 0 0,5-2 520 0 0,0 0-1 0 0,19-8 1 0 0,-11 3-65 0 0,161-44 1611 0 0,-124 25-2466 0 0,-55 27 219 0 0,-1 0 0 0 0,1-1 0 0 0,-1 1 1 0 0,1 0-1 0 0,-1-1 0 0 0,1 1 0 0 0,-1-1 0 0 0,0 1 0 0 0,1-1 0 0 0,-1 1 0 0 0,0-1 0 0 0,1 1 0 0 0,-1-1 0 0 0,0 1 0 0 0,0-1 0 0 0,1 1 0 0 0,-1-1 1 0 0,0 0-1 0 0,0 1 0 0 0,0-1 0 0 0,0 1 0 0 0,0-1 0 0 0,0 1 0 0 0,0-1 0 0 0,0 0 0 0 0,0 0 0 0 0,-4-15-795 0 0,1 13 682 0 0,1 0 0 0 0,-1 1 0 0 0,1-1 0 0 0,-1 1 0 0 0,0-1 0 0 0,0 1 0 0 0,0 0 0 0 0,0 0 0 0 0,-1 0 0 0 0,1 1 0 0 0,0-1 0 0 0,-1 1 0 0 0,1-1 0 0 0,-1 1 0 0 0,-7-1 0 0 0,4 1 57 0 0,0 0 1 0 0,0 1-1 0 0,0-1 1 0 0,0 1-1 0 0,-1 1 1 0 0,1 0-1 0 0,-9 1 1 0 0,6 1 112 0 0,1 0 1 0 0,0 1-1 0 0,0 0 0 0 0,1 0 1 0 0,-1 1-1 0 0,1 0 0 0 0,0 0 1 0 0,-11 10-1 0 0,-6 7 356 0 0,-24 29 0 0 0,31-32-164 0 0,-159 187 1700 0 0,166-193-1838 0 0,7-8-14 0 0,-5 5 59 0 0,-12 19 1 0 0,20-27-72 0 0,0 0-1 0 0,0 0 1 0 0,-1 0 0 0 0,1 0-1 0 0,0 0 1 0 0,1 1 0 0 0,-1-1-1 0 0,0 0 1 0 0,1 0 0 0 0,-1 1-1 0 0,1-1 1 0 0,0 0 0 0 0,0 1 0 0 0,0-1-1 0 0,0 0 1 0 0,1 5 0 0 0,-1-6 6 0 0,1 1 0 0 0,1-1 0 0 0,-1 0 0 0 0,0 0 0 0 0,0 0 0 0 0,0 0 0 0 0,1 0 0 0 0,-1 0 0 0 0,0 0 0 0 0,1 0 0 0 0,-1-1 0 0 0,1 1 0 0 0,-1 0 0 0 0,1-1 0 0 0,2 1 0 0 0,-2 0 18 0 0,7 2 80 0 0,0-1 0 0 0,1 0 0 0 0,-1-1 1 0 0,1 0-1 0 0,0 0 0 0 0,-1-1 0 0 0,17-2 1 0 0,68-14 242 0 0,-62 10-316 0 0,-5 0-245 0 0,-1 0 0 0 0,0-1 1 0 0,32-15-1 0 0,-38 16-1837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48 5527 0 0,'1'-1'423'0'0,"6"-15"-523"0"0,-2 3 2060 0 0,-1 6 3439 0 0,-4 7-5370 0 0,0-1 1 0 0,0 1-1 0 0,0 0 1 0 0,0-1-1 0 0,0 1 1 0 0,-1 0-1 0 0,1-1 1 0 0,0 1-1 0 0,0 0 1 0 0,0-1-1 0 0,0 1 1 0 0,-1 0-1 0 0,1-1 1 0 0,0 1-1 0 0,0 0 1 0 0,-1 0-1 0 0,1 0 1 0 0,0-1-1 0 0,0 1 1 0 0,-1 0-1 0 0,1 0 1 0 0,0 0-1 0 0,-1-1 1 0 0,1 1-1 0 0,0 0 1 0 0,-1 0-1 0 0,1 0 1 0 0,0 0-1 0 0,-1 0 1 0 0,1 0-1 0 0,-1 0 1 0 0,-11-3 219 0 0,7 3-216 0 0,0 0 1 0 0,-1 0-1 0 0,1 1 0 0 0,0 0 0 0 0,-1 0 1 0 0,1 1-1 0 0,0 0 0 0 0,0-1 1 0 0,0 2-1 0 0,0-1 0 0 0,0 0 0 0 0,0 1 1 0 0,-4 3-1 0 0,-9 8 163 0 0,-29 26 0 0 0,41-34-105 0 0,-3 2 14 0 0,-83 82 1042 0 0,80-77-877 0 0,1 1 0 0 0,1-1 0 0 0,0 1 0 0 0,1 1 0 0 0,-10 22 0 0 0,17-34-172 0 0,1 1 0 0 0,0 0 0 0 0,-1 0 0 0 0,1 0 0 0 0,1 0 0 0 0,-1 0 1 0 0,1 0-1 0 0,-1 0 0 0 0,1 7 0 0 0,1-9-72 0 0,-1-1 0 0 0,0 0 0 0 0,0 1 0 0 0,1-1 0 0 0,-1 0 0 0 0,1 0 0 0 0,-1 1 1 0 0,1-1-1 0 0,0 0 0 0 0,-1 0 0 0 0,1 0 0 0 0,0 1 0 0 0,0-1 0 0 0,0 0 0 0 0,0 0 0 0 0,0 0 1 0 0,0-1-1 0 0,0 1 0 0 0,0 0 0 0 0,0 0 0 0 0,0 0 0 0 0,0-1 0 0 0,1 1 0 0 0,-1-1 0 0 0,0 1 1 0 0,0-1-1 0 0,1 1 0 0 0,-1-1 0 0 0,0 0 0 0 0,1 0 0 0 0,2 1 0 0 0,4-1 32 0 0,0 0 0 0 0,1 0 0 0 0,-1 0-1 0 0,0-1 1 0 0,1-1 0 0 0,-1 1 0 0 0,0-1-1 0 0,0-1 1 0 0,0 1 0 0 0,14-8 0 0 0,2-3-133 0 0,-1-1 1 0 0,22-17 0 0 0,-17 11-221 0 0,-25 18 215 0 0,0 0 0 0 0,0-1 0 0 0,0 1 0 0 0,0-1 0 0 0,-1 0 1 0 0,1 1-1 0 0,-1-1 0 0 0,1-1 0 0 0,-1 1 0 0 0,0 0 0 0 0,0 0 1 0 0,-1-1-1 0 0,1 1 0 0 0,-1-1 0 0 0,2-3 0 0 0,-3 5-85 0 0,-2 4 61 0 0,0-1 95 0 0,0 0 0 0 0,0 1-1 0 0,0-1 1 0 0,0 1 0 0 0,0 0 0 0 0,0 0 0 0 0,1 0-1 0 0,-3 3 1 0 0,-11 21 240 0 0,14-24-217 0 0,0-1 1 0 0,1 1-1 0 0,-1-1 1 0 0,1 1-1 0 0,-1 0 1 0 0,1-1-1 0 0,0 1 1 0 0,0 0-1 0 0,-1-1 1 0 0,1 1-1 0 0,0 0 1 0 0,1-1 0 0 0,-1 1-1 0 0,0 0 1 0 0,0-1-1 0 0,2 4 1 0 0,-2-4-31 0 0,1 1 0 0 0,-1-1 1 0 0,1 0-1 0 0,0 0 1 0 0,0 1-1 0 0,0-1 1 0 0,0 0-1 0 0,0 0 0 0 0,0 0 1 0 0,0 0-1 0 0,0 0 1 0 0,0 0-1 0 0,0 0 1 0 0,1 0-1 0 0,-1-1 1 0 0,0 1-1 0 0,0 0 0 0 0,1-1 1 0 0,-1 1-1 0 0,3 0 1 0 0,1 0-412 0 0,6 2-454 0 0,0-3-50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451 679 9383 0 0,'1'2'431'0'0,"0"8"-169"0"0,-1 0 1 0 0,0 0-1 0 0,0 1 1 0 0,-1-1-1 0 0,0 0 1 0 0,-5 15 2579 0 0,8-25-2700 0 0,0 0 0 0 0,-1-1 0 0 0,1 1 0 0 0,0-1 0 0 0,-1 1 0 0 0,1-1 0 0 0,-1 0 0 0 0,1 1 0 0 0,-1-1 0 0 0,1 0-1 0 0,-1 0 1 0 0,1 0 0 0 0,-1 0 0 0 0,2-2 0 0 0,18-21 641 0 0,-17 19-511 0 0,17-24 264 0 0,-1-1 1 0 0,28-60-1 0 0,-25 46-365 0 0,-2 3-69 0 0,-2-1 1 0 0,25-81-1 0 0,-35 93-363 0 0,-3 0 0 0 0,0-1-1 0 0,-2 1 1 0 0,-1-1 0 0 0,-2-36 0 0 0,-1 56-32 0 0,-1 0-1 0 0,0 0 1 0 0,-4-13 0 0 0,4 21 204 0 0,0 0 0 0 0,0 0 1 0 0,0 0-1 0 0,0 0 1 0 0,-1 0-1 0 0,1 0 1 0 0,-1 0-1 0 0,0 0 1 0 0,1 1-1 0 0,-1-1 0 0 0,-1 1 1 0 0,1-1-1 0 0,0 1 1 0 0,-1 0-1 0 0,-2-2 1 0 0,4 3 79 0 0,0 0 1 0 0,0 1 0 0 0,-1-1 0 0 0,1 1-1 0 0,0-1 1 0 0,0 1 0 0 0,0-1 0 0 0,0 1-1 0 0,-1 0 1 0 0,1 0 0 0 0,0 0 0 0 0,0 0-1 0 0,-1 0 1 0 0,1 0 0 0 0,0 0 0 0 0,0 0-1 0 0,-1 0 1 0 0,1 0 0 0 0,0 1 0 0 0,0-1 0 0 0,0 0-1 0 0,-1 1 1 0 0,1-1 0 0 0,-2 2 0 0 0,1 0 21 0 0,-1-1 0 0 0,1 1 1 0 0,-1 1-1 0 0,1-1 1 0 0,0 0-1 0 0,-3 3 0 0 0,5-4-8 0 0,-6 8 57 0 0,1-1 1 0 0,0 1 0 0 0,0 1-1 0 0,1-1 1 0 0,0 0 0 0 0,-4 19 0 0 0,-7 15 92 0 0,-82 162-14 0 0,8-21-42 0 0,41-79-99 0 0,18-41 0 0 0,-37 111 0 0 0,38-67 200 0 0,-30 92 339 0 0,38-151-505 0 0,-2-2 1 0 0,-2-1-1 0 0,-61 83 0 0 0,80-121-1264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6 160 10135 0 0,'-5'-6'6312'0'0,"6"9"-3487"0"0,2 0-3800 0 0,2 0 1144 0 0,0 0-1 0 0,1 0 1 0 0,-1-1 0 0 0,1 0 0 0 0,0 0 0 0 0,0 0 0 0 0,-1-1 0 0 0,1 0 0 0 0,0 0 0 0 0,0 0 0 0 0,0-1 0 0 0,7 0 0 0 0,12-1 341 0 0,38-7-1 0 0,-59 8-447 0 0,115-23 683 0 0,147-49 0 0 0,-143 27-1052 0 0,-73 21-2636 0 0,-36 17 1296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259 174 2303 0 0,'25'-29'623'0'0,"-2"1"11665"0"0,-39 43-11527 0 0,-2 1-427 0 0,0-1 0 0 0,-31 19 0 0 0,9-7-228 0 0,21-13-23 0 0,0 1 0 0 0,1 1-1 0 0,0 0 1 0 0,-22 29 0 0 0,34-38 10 0 0,1 1 1 0 0,-1 0-1 0 0,1 0 1 0 0,1 0-1 0 0,-1 1 0 0 0,1-1 1 0 0,1 1-1 0 0,0 0 1 0 0,0 1-1 0 0,1-1 0 0 0,0 0 1 0 0,0 1-1 0 0,1-1 0 0 0,0 11 1 0 0,1-17-52 0 0,1 0 0 0 0,-1 0 0 0 0,1-1 0 0 0,0 1 0 0 0,-1 0 1 0 0,1 0-1 0 0,0-1 0 0 0,1 1 0 0 0,-1 0 0 0 0,0-1 0 0 0,1 0 0 0 0,0 1 0 0 0,-1-1 0 0 0,1 0 0 0 0,0 0 1 0 0,0 0-1 0 0,0 0 0 0 0,0 0 0 0 0,1 0 0 0 0,-1 0 0 0 0,0-1 0 0 0,1 1 0 0 0,-1-1 0 0 0,1 0 0 0 0,4 2 1 0 0,6 1 139 0 0,0 0 0 0 0,0-1 0 0 0,1 0 0 0 0,14 1 0 0 0,-23-4-134 0 0,8 2 48 0 0,0-2-1 0 0,1 0 0 0 0,-1 0 1 0 0,0-2-1 0 0,0 1 1 0 0,0-2-1 0 0,0 0 0 0 0,0 0 1 0 0,13-6-1 0 0,-11 3-56 0 0,0-1 0 0 0,-1 0 0 0 0,0-1 0 0 0,0 0 1 0 0,0-2-1 0 0,-1 1 0 0 0,12-13 0 0 0,-10 7 12 0 0,-2-1 1 0 0,0 0-1 0 0,0-1 1 0 0,-2 0-1 0 0,0-1 1 0 0,-1 0-1 0 0,-1 0 1 0 0,14-40-1 0 0,-14 29-52 0 0,-1-1 0 0 0,-2 0 0 0 0,-1-1-1 0 0,-1 1 1 0 0,0-43 0 0 0,-4 71-24 0 0,0 1-1 0 0,0-1 1 0 0,0 0 0 0 0,0 1 0 0 0,0-1 0 0 0,0 0 0 0 0,-1 1-1 0 0,1-1 1 0 0,0 0 0 0 0,-1 1 0 0 0,1-1 0 0 0,-1 1 0 0 0,0-1-1 0 0,0 1 1 0 0,0-1 0 0 0,1 1 0 0 0,-4-3 0 0 0,3 3-6 0 0,0 0 0 0 0,-1 1 0 0 0,1-1 0 0 0,-1 1 0 0 0,1-1 0 0 0,0 1 0 0 0,-1 0 0 0 0,1-1 0 0 0,-1 1 0 0 0,1 0 0 0 0,-1 0 0 0 0,0 0 0 0 0,1 0 0 0 0,-1 0 1 0 0,1 1-1 0 0,-1-1 0 0 0,1 0 0 0 0,0 1 0 0 0,-3 0 0 0 0,-17 6-654 0 0,-1 0 1 0 0,2 2-1 0 0,-1 0 1 0 0,2 1-1 0 0,-22 15 0 0 0,28-16-1455 0 0,1 0 0 0 0,-14 14 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31 455 0 0,'9'-12'159'0'0,"2"-6"15160"0"0,-21 32-13917 0 0,9-11-1312 0 0,1 0-1 0 0,-1-1 0 0 0,1 1 1 0 0,0-1-1 0 0,-1 1 0 0 0,2 4 1 0 0,-3 16 140 0 0,-7 20 166 0 0,-21 59 0 0 0,16-64-242 0 0,-48 145 261 0 0,48-132-346 0 0,-13 102 0 0 0,27-151-145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3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95 2303 0 0,'1'-1'167'0'0,"16"-9"-260"0"0,11-3 4163 0 0,19-11 884 0 0,21-22 947 0 0,-113 71-5796 0 0,-48 35-1 0 0,52-32-144 0 0,-17 7-15 0 0,-77 34 0 0 0,8-5-34 0 0,97-47 76 0 0,0 2-1 0 0,-28 23 0 0 0,51-36 17 0 0,4-4 4 0 0,0 0 0 0 0,0 0 0 0 0,1 1-1 0 0,-1 0 1 0 0,1-1 0 0 0,-1 1 0 0 0,1 0-1 0 0,0 0 1 0 0,-1 4 0 0 0,2-7-5 0 0,1 1 0 0 0,0-1-1 0 0,0 0 1 0 0,0 1 0 0 0,0-1 0 0 0,1 1 0 0 0,-1-1 0 0 0,0 1-1 0 0,0-1 1 0 0,0 0 0 0 0,0 1 0 0 0,0-1 0 0 0,0 1 0 0 0,1-1 0 0 0,-1 0-1 0 0,0 1 1 0 0,0-1 0 0 0,1 0 0 0 0,-1 1 0 0 0,0-1 0 0 0,0 0-1 0 0,1 1 1 0 0,-1-1 0 0 0,0 0 0 0 0,1 0 0 0 0,0 1 0 0 0,8 6 13 0 0,-5-5-18 0 0,1 0-1 0 0,1 0 1 0 0,-1 0-1 0 0,0-1 1 0 0,0 0 0 0 0,1 0-1 0 0,-1 0 1 0 0,7 0-1 0 0,46-2-35 0 0,-47 0 37 0 0,24-1-13 0 0,36-2-160 0 0,101 6 0 0 0,-166-1 167 0 0,0-1 1 0 0,0 2-1 0 0,0-1 0 0 0,0 1 0 0 0,0-1 1 0 0,-1 2-1 0 0,1-1 0 0 0,-1 1 1 0 0,1-1-1 0 0,-1 2 0 0 0,0-1 1 0 0,0 0-1 0 0,0 1 0 0 0,5 6 1 0 0,-2-1-7 0 0,0 0 0 0 0,-1 1 1 0 0,0 0-1 0 0,-1 0 0 0 0,0 1 1 0 0,6 14-1 0 0,-5-9 52 0 0,-2-8 43 0 0,-2 0 1 0 0,1 0-1 0 0,-2 0 1 0 0,4 12 0 0 0,-6-17-64 0 0,1-1 0 0 0,-1 1 0 0 0,0-1 0 0 0,0 1 0 0 0,0-1 0 0 0,0 1 0 0 0,0 0 0 0 0,-1-1 0 0 0,1 1 0 0 0,-1-1 0 0 0,0 0 0 0 0,0 1 0 0 0,0-1 1 0 0,0 0-1 0 0,0 1 0 0 0,0-1 0 0 0,-1 0 0 0 0,1 0 0 0 0,-3 4 0 0 0,-9 8 79 0 0,-1-1 0 0 0,0 0 0 0 0,0 0 0 0 0,-2-2 0 0 0,1 0 0 0 0,-1 0 0 0 0,-1-2 1 0 0,0 0-1 0 0,0-1 0 0 0,-1 0 0 0 0,0-2 0 0 0,0 0 0 0 0,0-1 0 0 0,-1 0 0 0 0,-21 1 0 0 0,0-4 154 0 0,-1-1-1 0 0,-63-7 1 0 0,-79-23 180 0 0,162 26-438 0 0,-104-25 71 0 0,117 27 5 0 0,-1 1-1 0 0,-14 0 0 0 0,10 0-623 0 0,12 0-372 0 0,4-2-613 0 0,8 0 464 0 0,0 0-47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155 180 1375 0 0,'1'-2'107'0'0,"6"-6"1790"0"0,0 0-1 0 0,7-13 1 0 0,-9 14-1046 0 0,-1 0 0 0 0,1 1 1 0 0,0-1-1 0 0,1 1 1 0 0,-1 0-1 0 0,11-8 0 0 0,-2 4-364 0 0,-1 1-1 0 0,1 0 0 0 0,1 0 0 0 0,0 2 1 0 0,0 0-1 0 0,18-5 0 0 0,-31 11-448 0 0,20-5 365 0 0,0 0 0 0 0,0 1 1 0 0,29-2-1 0 0,-35 9-330 0 0,-2 3-3 0 0,-2 4-56 0 0,-11-7-25 0 0,0 1 1 0 0,0-1-1 0 0,0 1 0 0 0,0-1 1 0 0,-1 1-1 0 0,1-1 0 0 0,-1 1 0 0 0,1 0 1 0 0,-1-1-1 0 0,0 1 0 0 0,0 0 0 0 0,0-1 1 0 0,-1 1-1 0 0,1 0 0 0 0,-1-1 1 0 0,1 1-1 0 0,-1-1 0 0 0,0 1 0 0 0,0-1 1 0 0,-1 3-1 0 0,-3 6-125 0 0,0-1 1 0 0,0 0-1 0 0,-10 13 0 0 0,-6 4-355 0 0,-2 0-1 0 0,-1-2 1 0 0,-47 39-1 0 0,-7 7 1 0 0,47-43 179 0 0,-39 28 1 0 0,37-31 191 0 0,-34 33 0 0 0,11-4 639 0 0,56-53-465 0 0,-1-1 0 0 0,1 0 1 0 0,-1 1-1 0 0,1-1 0 0 0,0 0 0 0 0,-1 1 1 0 0,1-1-1 0 0,0 0 0 0 0,-1 1 0 0 0,1-1 1 0 0,0 1-1 0 0,0-1 0 0 0,0 0 0 0 0,-1 1 1 0 0,1-1-1 0 0,0 1 0 0 0,0-1 0 0 0,0 1 0 0 0,0-1 1 0 0,0 1-1 0 0,0-1 0 0 0,0 1 0 0 0,0-1 1 0 0,0 1-1 0 0,0-1 0 0 0,0 1 0 0 0,0-1 1 0 0,0 1-1 0 0,0-1 0 0 0,0 1 0 0 0,0-1 1 0 0,1 1-1 0 0,0 0-5 0 0,0 0 0 0 0,0 0 0 0 0,0 0 0 0 0,0 0 0 0 0,0 0 0 0 0,0-1 0 0 0,0 1 0 0 0,1-1 0 0 0,-1 1 0 0 0,0 0 0 0 0,0-1-1 0 0,2 1 1 0 0,3 0 63 0 0,0 0 0 0 0,0 0 0 0 0,0 0-1 0 0,10 0 1 0 0,6-4 98 0 0,0-2 1 0 0,-1 0-1 0 0,1-1 0 0 0,-1-1 0 0 0,24-12 1 0 0,24-7 53 0 0,-36 15-145 0 0,1 2 1 0 0,0 1 0 0 0,46-4 0 0 0,-65 10-74 0 0,0 1 1 0 0,0 1-1 0 0,0 1 1 0 0,0 0-1 0 0,0 1 1 0 0,0 0-1 0 0,0 1 1 0 0,0 1-1 0 0,-1 0 1 0 0,17 8-1 0 0,-23-8-144 0 0,-1 0 0 0 0,0 1 0 0 0,1 0-1 0 0,-2 0 1 0 0,11 11 0 0 0,-10-4-1139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90 1375 0 0,'-1'1'107'0'0,"-5"4"1956"0"0,0 0 1 0 0,0-1-1 0 0,0 1 0 0 0,0-2 1 0 0,-14 7 4368 0 0,22-11-6380 0 0,-1 1 0 0 0,0-1 0 0 0,1 0 0 0 0,-1 0 0 0 0,0 0 0 0 0,1 0 0 0 0,-1-1 0 0 0,0 1-1 0 0,1-2 1 0 0,3-2 28 0 0,6-4 13 0 0,1 0 0 0 0,0 0 0 0 0,1 1 0 0 0,-1 1 0 0 0,2 0 0 0 0,21-8 0 0 0,-8 6 24 0 0,0 0 0 0 0,42-6 1 0 0,-47 11-109 0 0,24 0 0 0 0,-40 3-10 0 0,0 1 1 0 0,1 0 0 0 0,-1 1-1 0 0,0 0 1 0 0,0 0 0 0 0,-1 0-1 0 0,1 0 1 0 0,0 1 0 0 0,7 3-1 0 0,-12-5-11 0 0,0 1-1 0 0,0 0 1 0 0,1-1-1 0 0,-1 1 1 0 0,0 0-1 0 0,0 0 1 0 0,0 0-1 0 0,0 0 1 0 0,0 0-1 0 0,0 0 0 0 0,0 0 1 0 0,-1 0-1 0 0,1 0 1 0 0,0 0-1 0 0,0 0 1 0 0,-1 1-1 0 0,1-1 1 0 0,-1 0-1 0 0,1 0 1 0 0,-1 1-1 0 0,0-1 1 0 0,1 0-1 0 0,-1 1 1 0 0,0-1-1 0 0,0 0 1 0 0,0 1-1 0 0,0-1 1 0 0,0 1-1 0 0,0-1 1 0 0,0 0-1 0 0,-1 1 1 0 0,1-1-1 0 0,0 0 0 0 0,-1 0 1 0 0,1 1-1 0 0,-1-1 1 0 0,1 0-1 0 0,-2 2 1 0 0,-2 4-84 0 0,0-1 0 0 0,0 0 1 0 0,0 0-1 0 0,-1 0 0 0 0,-9 9 1 0 0,-28 22-306 0 0,-59 43 1 0 0,-54 23 36 0 0,127-84 338 0 0,-14 7 21 0 0,-59 28-1 0 0,93-50 6 0 0,4-2-2 0 0,0 0 0 0 0,-1 0 0 0 0,1 0 0 0 0,-1-1 0 0 0,-5 1 0 0 0,10-2-5 0 0,-1 1-1 0 0,1-1 0 0 0,0 0 0 0 0,-1 0 1 0 0,1 0-1 0 0,-1 0 0 0 0,1 0 1 0 0,-1 0-1 0 0,1 0 0 0 0,-1 0 1 0 0,1 0-1 0 0,-1 0 0 0 0,1 0 0 0 0,-1 0 1 0 0,1 0-1 0 0,-1 0 0 0 0,1 0 1 0 0,0-1-1 0 0,-1 1 0 0 0,1 0 1 0 0,-2-1-1 0 0,2 1 1 0 0,0 0 0 0 0,0-1 0 0 0,0 1 0 0 0,0 0 0 0 0,0-1 1 0 0,0 1-1 0 0,-1 0 0 0 0,1-1 0 0 0,0 1 0 0 0,0 0 0 0 0,0-1 0 0 0,0 1 0 0 0,0 0 0 0 0,0-1 0 0 0,0 1 1 0 0,1-1-1 0 0,-1 1 0 0 0,0 0 0 0 0,0-1 0 0 0,0 1 0 0 0,0-1 0 0 0,11-16-44 0 0,-6 11 96 0 0,1 1 0 0 0,0 0 0 0 0,0 0 0 0 0,1 1 0 0 0,-1-1 0 0 0,1 1-1 0 0,0 1 1 0 0,0-1 0 0 0,0 1 0 0 0,1 1 0 0 0,-1-1 0 0 0,1 1 0 0 0,-1 1 0 0 0,1-1 0 0 0,0 1-1 0 0,0 0 1 0 0,0 1 0 0 0,-1 0 0 0 0,11 1 0 0 0,-4 1-19 0 0,1 0 0 0 0,-1 1 1 0 0,0 1-1 0 0,0 0 0 0 0,0 1 0 0 0,0 0 1 0 0,-1 1-1 0 0,0 1 0 0 0,17 11 0 0 0,26 21-100 0 0,-51-35 29 0 0,0 0 1 0 0,1-1 0 0 0,0 0 0 0 0,-1 0 0 0 0,8 2-1 0 0,15 8 465 0 0,-27-12-252 0 0,3 2-78 0 0,-4-2-77 0 0,0-1 0 0 0,1 0 0 0 0,-1 0 0 0 0,0 0 0 0 0,0 0 0 0 0,0 0-1 0 0,1 0 1 0 0,-1 0 0 0 0,0 0 0 0 0,0 0 0 0 0,0 0 0 0 0,1 1 0 0 0,-1-1 0 0 0,0 0 0 0 0,0 0 0 0 0,0 0 0 0 0,0 0 0 0 0,0 1 0 0 0,1-1-1 0 0,-1 0 1 0 0,0 0 0 0 0,0 0 0 0 0,0 0 0 0 0,0 1 0 0 0,0-1 0 0 0,0 0 0 0 0,0 0 0 0 0,0 1 0 0 0,0-1 0 0 0,0 0 0 0 0,0 0 0 0 0,0 0-1 0 0,1 1 1 0 0,-2-1 0 0 0,1 0 0 0 0,0 1 0 0 0,-1 2 44 0 0,-1 0 1 0 0,0 0-1 0 0,0 0 0 0 0,0-1 0 0 0,0 1 0 0 0,0 0 0 0 0,0-1 0 0 0,-1 1 1 0 0,-5 3-1 0 0,-29 17 406 0 0,9-7-226 0 0,-209 114 587 0 0,216-119-754 0 0,4-3-29 0 0,-33 11 0 0 0,33-15-41 0 0,13-5-4 0 0,-1-1-45 0 0,-4-1 26 0 0,-5-5-105 0 0,12 4 84 0 0,2 2 6 0 0,-5-9-123 0 0,4 7-8 0 0,-1 1 1 0 0,1-1-1 0 0,-1 1 0 0 0,0 0 0 0 0,-3-5 0 0 0,4 6 581 0 0,0 3-398 0 0,1-1 1 0 0,-1 0-1 0 0,0 1 0 0 0,0-1 0 0 0,1 1 1 0 0,-1-1-1 0 0,0 1 0 0 0,1-1 0 0 0,-1 1 0 0 0,0 0 1 0 0,1-1-1 0 0,-1 1 0 0 0,1 0 0 0 0,-1 0 1 0 0,-5 8-5 0 0,1 0-43 0 0,4-7-132 0 0,2-1-1025 0 0,-1-1 1149 0 0,1 0 0 0 0,-1 0 0 0 0,0 0 0 0 0,1 0 0 0 0,-1 0 0 0 0,0 1 0 0 0,1-1 0 0 0,-1 0-1 0 0,0 0 1 0 0,1 0 0 0 0,-1 0 0 0 0,0 0 0 0 0,1 0 0 0 0,-1 0 0 0 0,0 0 0 0 0,1 0 0 0 0,-1-1 0 0 0,0 1 0 0 0,1 0 0 0 0,-1 0-1 0 0,0 0 1 0 0,1 0 0 0 0,-1 0 0 0 0,13-4-956 0 0,-12 3 712 0 0,9-4-955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0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317 238 1839 0 0,'0'2'134'0'0,"-2"6"2650"0"0,3 1 2844 0 0,2-9-5291 0 0,0-1 1 0 0,1 1 0 0 0,-1 0 0 0 0,1-1 0 0 0,-1 0-1 0 0,0 0 1 0 0,1 0 0 0 0,-1 0 0 0 0,0 0 0 0 0,0 0-1 0 0,0-1 1 0 0,0 0 0 0 0,0 0 0 0 0,0 0 0 0 0,-1 0-1 0 0,5-4 1 0 0,-6 5-35 0 0,8-14 178 0 0,-6 8-354 0 0,-2 2-106 0 0,1 0 0 0 0,-1 0 0 0 0,-1 0-1 0 0,1 0 1 0 0,-1 0 0 0 0,0 0 0 0 0,0 0 0 0 0,-1-5 0 0 0,0-6 8 0 0,1-6-15 0 0,-1 1 0 0 0,-1 0 0 0 0,-9-39 0 0 0,11 59-25 0 0,0 0 0 0 0,-1 0 1 0 0,0 0-1 0 0,1-1 0 0 0,-1 1 0 0 0,0 0 0 0 0,1 0 0 0 0,-1 0 0 0 0,0 0 1 0 0,0 1-1 0 0,0-1 0 0 0,0 0 0 0 0,0 0 0 0 0,0 0 0 0 0,0 1 0 0 0,0-1 0 0 0,0 1 1 0 0,0-1-1 0 0,0 1 0 0 0,-1-1 0 0 0,1 1 0 0 0,0 0 0 0 0,0-1 0 0 0,-1 1 0 0 0,1 0 1 0 0,0 0-1 0 0,0 0 0 0 0,-1 0 0 0 0,1 0 0 0 0,0 0 0 0 0,0 0 0 0 0,-3 1 0 0 0,-5 0 3 0 0,0 1 0 0 0,0 1-1 0 0,-13 4 1 0 0,15-5-36 0 0,-22 8 34 0 0,-8 1-30 0 0,-48 24 1 0 0,75-30 34 0 0,0 0 0 0 0,0 1 0 0 0,1 0 0 0 0,0 1 0 0 0,0 0 0 0 0,0 0 0 0 0,1 1-1 0 0,0 0 1 0 0,-9 13 0 0 0,12-13 15 0 0,0 0 0 0 0,1 0 0 0 0,0 1 0 0 0,1-1-1 0 0,0 1 1 0 0,0 0 0 0 0,1 0 0 0 0,0 0 0 0 0,1 1 0 0 0,0-1-1 0 0,0 17 1 0 0,2-8 20 0 0,0 0 0 0 0,1-1-1 0 0,1 1 1 0 0,0-1 0 0 0,8 22-1 0 0,-9-33 46 0 0,0 1-1 0 0,1 0 0 0 0,-1 0 1 0 0,1-1-1 0 0,1 0 1 0 0,-1 1-1 0 0,1-1 0 0 0,1 0 1 0 0,6 8-1 0 0,-9-13-44 0 0,-1 0-1 0 0,1 0 0 0 0,0 0 0 0 0,-1 0 1 0 0,1 0-1 0 0,0 0 0 0 0,-1-1 1 0 0,1 1-1 0 0,0-1 0 0 0,0 1 1 0 0,0-1-1 0 0,0 1 0 0 0,0-1 1 0 0,-1 0-1 0 0,1 0 0 0 0,0 0 1 0 0,0 0-1 0 0,2-1 0 0 0,4 0 154 0 0,-1-1 0 0 0,1 0 0 0 0,8-4-1 0 0,1 0 73 0 0,-3 1-100 0 0,-1-1 1 0 0,0-1 0 0 0,0 0-1 0 0,0-1 1 0 0,17-14-1 0 0,-25 18-152 0 0,0-1 0 0 0,0 1 0 0 0,-1-1 0 0 0,1 0 0 0 0,-1 0 0 0 0,0 0 0 0 0,5-11 0 0 0,1-3 21 0 0,7-22-1 0 0,6-10-18 0 0,-19 42 17 0 0,0 3-143 0 0,-3 13 52 0 0,0 2 69 0 0,-2 1 0 0 0,0 0 0 0 0,0-1 0 0 0,0 1 0 0 0,-1-1 0 0 0,-6 18 0 0 0,-2-1 0 0 0,-15 28 0 0 0,7-22 0 0 0,-37 50 0 0 0,3-5 0 0 0,-31 88 0 0 0,69-135 0 0 0,13-28 0 0 0,-2 11 0 0 0,2-12 21 0 0,1 1-1 0 0,0-1 0 0 0,-1 1 1 0 0,1-1-1 0 0,0 0 1 0 0,0 1-1 0 0,0-1 0 0 0,0 1 1 0 0,0-1-1 0 0,1 0 1 0 0,-1 1-1 0 0,1 2 0 0 0,-1-4-40 0 0,0 0 0 0 0,1 0 0 0 0,-1 1 0 0 0,0-1 0 0 0,0 0 0 0 0,1 0 0 0 0,-1 0 0 0 0,0 0 0 0 0,0 1 0 0 0,0-1 0 0 0,1 0 0 0 0,-1 0 0 0 0,0 0 0 0 0,1 0-1 0 0,-1 0 1 0 0,0 0 0 0 0,0 0 0 0 0,1 0 0 0 0,-1 0 0 0 0,0 0 0 0 0,1 0 0 0 0,-1 0 0 0 0,0 0 0 0 0,0 0 0 0 0,1 0 0 0 0,-1 0 0 0 0,0 0 0 0 0,0 0 0 0 0,1 0-1 0 0,-1 0 1 0 0,0 0 0 0 0,1-1 0 0 0,-1 1 0 0 0,0 0 0 0 0,2-1-307 0 0,0-1 0 0 0,0 1-1 0 0,0 0 1 0 0,-1-1 0 0 0,1 1-1 0 0,-1-1 1 0 0,1 0 0 0 0,-1 0 0 0 0,1 1-1 0 0,1-5 1 0 0,3-10-1204 0 0,-2 1-5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308 281 7687 0 0,'0'0'7144'0'0,"9"-12"-5625"0"0,-5 5-1348 0 0,0 1 0 0 0,0-1 0 0 0,-1 0 0 0 0,0 0 1 0 0,0 0-1 0 0,-1-1 0 0 0,1 1 0 0 0,-2-1 0 0 0,1 1 0 0 0,0-13 0 0 0,-1-8-138 0 0,-3-42-1 0 0,2 60 6 0 0,0 6-59 0 0,0 1 0 0 0,0-1 1 0 0,-1 0-1 0 0,1 0 0 0 0,-1 0 0 0 0,0 1 0 0 0,0-1 0 0 0,0 0 0 0 0,-1 1 0 0 0,1-1 0 0 0,-1 1 1 0 0,0-1-1 0 0,0 1 0 0 0,0 0 0 0 0,0 0 0 0 0,0 0 0 0 0,-5-5 0 0 0,5 8-1 0 0,0-1-1 0 0,0 1 0 0 0,0 0 1 0 0,1 0-1 0 0,-1 0 0 0 0,0 0 1 0 0,0 0-1 0 0,0 0 0 0 0,1 0 0 0 0,-1 1 1 0 0,0-1-1 0 0,-2 2 0 0 0,0-2-18 0 0,-15 5-114 0 0,1 0 0 0 0,-1 1-1 0 0,-21 11 1 0 0,29-11 150 0 0,0-1 0 0 0,1 2 0 0 0,-1-1 0 0 0,1 1 0 0 0,1 1 0 0 0,-12 11 0 0 0,10-5 69 0 0,1 0-1 0 0,0 1 1 0 0,1 1-1 0 0,1 0 1 0 0,-12 29 0 0 0,13-29 90 0 0,-2 7 95 0 0,-8 28 0 0 0,14-42-184 0 0,1 0 0 0 0,0 1 0 0 0,1 0 0 0 0,0-1 0 0 0,0 20 0 0 0,1-27-47 0 0,1 0-1 0 0,-1 1 1 0 0,0-1-1 0 0,1 0 1 0 0,-1 0-1 0 0,1 1 0 0 0,-1-1 1 0 0,1 0-1 0 0,0 0 1 0 0,0 0-1 0 0,0 0 1 0 0,0 0-1 0 0,1 0 1 0 0,-1 0-1 0 0,0-1 1 0 0,3 4-1 0 0,-2-4 16 0 0,0 0 0 0 0,0 0-1 0 0,0 0 1 0 0,-1-1 0 0 0,1 1-1 0 0,0 0 1 0 0,0-1 0 0 0,0 1 0 0 0,0-1-1 0 0,0 0 1 0 0,0 0 0 0 0,0 0 0 0 0,0 0-1 0 0,1 0 1 0 0,-1 0 0 0 0,0 0-1 0 0,0 0 1 0 0,2-1 0 0 0,7-2 137 0 0,0 0 0 0 0,-1-1 1 0 0,1 0-1 0 0,-1 0 0 0 0,1-1 1 0 0,-1-1-1 0 0,12-8 0 0 0,61-53 129 0 0,-63 50-255 0 0,-13 10-35 0 0,1 0 0 0 0,-1 0 1 0 0,-1 0-1 0 0,0 0 0 0 0,0-1 0 0 0,7-11 0 0 0,-10 14-21 0 0,-3 4-50 0 0,-2 3-131 0 0,0 0 183 0 0,0 0 1 0 0,0 0-1 0 0,1 1 0 0 0,-1-1 0 0 0,-1 3 1 0 0,1-1 6 0 0,-2 2 4 0 0,0 0-1 0 0,1 1 0 0 0,0-1 1 0 0,0 1-1 0 0,1-1 0 0 0,-1 1 1 0 0,1 0-1 0 0,1 0 0 0 0,0 0 1 0 0,-1 13-1 0 0,0-5 11 0 0,-74 370 634 0 0,48-255-494 0 0,28-128 198 0 0,0-4-335 0 0,1 0-1 0 0,-1 0 1 0 0,1 1-1 0 0,0-1 1 0 0,0 0-1 0 0,0 1 1 0 0,2-4-1 0 0,2-4-57 0 0,2-7-312 0 0,-1 2-1609 0 0,-2 5-2451 0 0,0-3-2143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275 104 5871 0 0,'1'-1'267'0'0,"43"-33"475"0"0,-29 21 1500 0 0,27-17-1 0 0,6 6 1634 0 0,-47 23-3298 0 0,5 0 3831 0 0,-15 17-4339 0 0,-1 0 0 0 0,0-1-1 0 0,-1 0 1 0 0,-1-1 0 0 0,-21 21-1 0 0,9-9-72 0 0,-14 16-186 0 0,-187 189-713 0 0,212-221 833 0 0,9-7 78 0 0,0 0-1 0 0,0 0 1 0 0,1 0-1 0 0,-1 1 1 0 0,1-1-1 0 0,0 1 1 0 0,0 0 0 0 0,0 0-1 0 0,0 0 1 0 0,-3 7-1 0 0,5-7-5 0 0,0 0-1 0 0,0 0 0 0 0,0 0 1 0 0,0 0-1 0 0,0 0 0 0 0,1 1 1 0 0,0-1-1 0 0,0 0 0 0 0,0 0 1 0 0,0 0-1 0 0,1 1 0 0 0,0-1 0 0 0,-1 0 1 0 0,2 0-1 0 0,-1 0 0 0 0,3 7 1 0 0,-1-4-5 0 0,1 0 1 0 0,-1 0-1 0 0,1 0 1 0 0,0-1-1 0 0,1 0 1 0 0,-1 1-1 0 0,1-2 1 0 0,8 9-1 0 0,-7-10 21 0 0,0 1 0 0 0,0-1-1 0 0,0 0 1 0 0,1-1 0 0 0,0 1-1 0 0,-1-1 1 0 0,1 0 0 0 0,0-1 0 0 0,1 0-1 0 0,-1 0 1 0 0,0 0 0 0 0,0-1-1 0 0,1 0 1 0 0,-1-1 0 0 0,1 0-1 0 0,-1 0 1 0 0,10-1 0 0 0,16-3 344 0 0,-1-1-1 0 0,45-12 1 0 0,61-27 52 0 0,-136 43-408 0 0,42-14 11 0 0,0-2 0 0 0,-1-2 0 0 0,-2-1 0 0 0,0-3 0 0 0,59-42 0 0 0,-97 62-92 0 0,0 0 0 0 0,1 1 1 0 0,-1-1-1 0 0,-1-1 0 0 0,1 1 1 0 0,0 0-1 0 0,-1-1 1 0 0,1 1-1 0 0,-1-1 0 0 0,0 0 1 0 0,0 0-1 0 0,-1 0 0 0 0,1 0 1 0 0,1-5-1 0 0,-3 6 17 0 0,0 0-1 0 0,1 0 1 0 0,-1 0-1 0 0,0 0 1 0 0,-1 0-1 0 0,1 0 1 0 0,0 0 0 0 0,-1 0-1 0 0,0 0 1 0 0,1 0-1 0 0,-1 0 1 0 0,0 1-1 0 0,-1-1 1 0 0,1 0-1 0 0,0 1 1 0 0,-1-1-1 0 0,1 0 1 0 0,-1 1 0 0 0,0 0-1 0 0,0-1 1 0 0,-3-1-1 0 0,1 0 16 0 0,0 0 0 0 0,-1 1-1 0 0,1-1 1 0 0,-1 1 0 0 0,0 0 0 0 0,0 0-1 0 0,0 1 1 0 0,0-1 0 0 0,-1 1 0 0 0,1 1 0 0 0,0-1-1 0 0,-1 1 1 0 0,0 0 0 0 0,1 0 0 0 0,-1 0-1 0 0,0 1 1 0 0,1 0 0 0 0,-1 0 0 0 0,0 0-1 0 0,0 1 1 0 0,1 0 0 0 0,-10 2 0 0 0,9-1 50 0 0,0 0-1 0 0,0 0 1 0 0,1 1 0 0 0,-1 0 0 0 0,1 0 0 0 0,-1 0 0 0 0,1 0 0 0 0,0 1 0 0 0,1 0 0 0 0,-1 0 0 0 0,1 0 0 0 0,-1 1 0 0 0,1-1-1 0 0,0 1 1 0 0,1 0 0 0 0,-1 0 0 0 0,1 1 0 0 0,0-1 0 0 0,1 1 0 0 0,-5 11 0 0 0,-3 25 151 0 0,1 1-1 0 0,-4 58 1 0 0,15-75-332 0 0,0-7-2 0 0,-1-19 97 0 0,0 1 1 0 0,0 0-1 0 0,0-1 1 0 0,0 1-1 0 0,0-1 1 0 0,0 0-1 0 0,0 1 1 0 0,0-1-1 0 0,0 0 1 0 0,0 1-1 0 0,0-1 1 0 0,0 0-1 0 0,2 0 1 0 0,8-2-885 0 0,-1-3-41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76 2759 0 0,'0'0'520'0'0,"2"-11"5570"0"0,-1 9-5892 0 0,0 1 0 0 0,-1-1 0 0 0,1 0 0 0 0,-1 1 0 0 0,1-1 0 0 0,-1 1 1 0 0,1-1-1 0 0,-1 0 0 0 0,0 1 0 0 0,0-1 0 0 0,0 0 0 0 0,0 0 0 0 0,0 1 0 0 0,-1-1 0 0 0,1 0 1 0 0,0 1-1 0 0,-1-1 0 0 0,1 1 0 0 0,-1-1 0 0 0,0 1 0 0 0,1-1 0 0 0,-1 1 0 0 0,0-1 1 0 0,0 1-1 0 0,0-1 0 0 0,0 1 0 0 0,0 0 0 0 0,0-1 0 0 0,0 1 0 0 0,-1 0 0 0 0,1 0 0 0 0,0 0 1 0 0,-3-1-1 0 0,1 0-96 0 0,-1 0 0 0 0,0 1 0 0 0,0-1-1 0 0,0 1 1 0 0,0 0 0 0 0,0 0 0 0 0,0 0 0 0 0,-1 0 0 0 0,1 1 0 0 0,0 0 0 0 0,0 0 0 0 0,-7 1 0 0 0,-27 5 100 0 0,1 3 0 0 0,0 1 0 0 0,-43 18 0 0 0,24-8 31 0 0,-254 103 493 0 0,300-118-725 0 0,0 0 1 0 0,0 0 0 0 0,1 1 0 0 0,0 0-1 0 0,-14 12 1 0 0,23-18-1 0 0,-1 1 1 0 0,1-1-1 0 0,-1 1 0 0 0,0-1 0 0 0,1 1 0 0 0,0-1 0 0 0,-1 1 1 0 0,1-1-1 0 0,-1 1 0 0 0,1-1 0 0 0,-1 1 0 0 0,1-1 0 0 0,0 1 1 0 0,0 0-1 0 0,-1-1 0 0 0,1 1 0 0 0,0 0 0 0 0,0-1 0 0 0,0 1 0 0 0,-1 0 1 0 0,1-1-1 0 0,0 1 0 0 0,0 0 0 0 0,0 0 0 0 0,0-1 0 0 0,0 1 1 0 0,1 0-1 0 0,-1-1 0 0 0,0 1 0 0 0,0 0 0 0 0,0-1 0 0 0,1 1 1 0 0,-1 0-1 0 0,0-1 0 0 0,0 1 0 0 0,1-1 0 0 0,-1 1 0 0 0,1 0 1 0 0,-1-1-1 0 0,1 1 0 0 0,-1-1 0 0 0,1 1 0 0 0,-1-1 0 0 0,1 1 1 0 0,-1-1-1 0 0,1 0 0 0 0,-1 1 0 0 0,1-1 0 0 0,0 0 0 0 0,-1 1 1 0 0,1-1-1 0 0,1 0 0 0 0,0 2 1 0 0,18 9-2 0 0,1-1 0 0 0,0 0 0 0 0,38 10 0 0 0,-13-4 0 0 0,234 83-16 0 0,-276-98 16 0 0,14 6 21 0 0,32 17 0 0 0,-46-22-19 0 0,-1 0 1 0 0,1 1 0 0 0,-1-1-1 0 0,1 1 1 0 0,-1-1-1 0 0,0 1 1 0 0,0 0-1 0 0,0 0 1 0 0,0 1-1 0 0,-1-1 1 0 0,1 1 0 0 0,-1-1-1 0 0,0 1 1 0 0,3 7-1 0 0,-4-9-2 0 0,-1 1 0 0 0,1-1-1 0 0,-1 0 1 0 0,0 0 0 0 0,0 0-1 0 0,0 0 1 0 0,0 1-1 0 0,0-1 1 0 0,0 0 0 0 0,-1 0-1 0 0,1 0 1 0 0,-1 0 0 0 0,1 1-1 0 0,-1-1 1 0 0,-1 2 0 0 0,0 0 1 0 0,0-1 1 0 0,-1 1 0 0 0,1-1 0 0 0,-1 0-1 0 0,1 0 1 0 0,-1 0 0 0 0,-5 4-1 0 0,-2 1-23 0 0,-1-1 1 0 0,1 0-1 0 0,-2-1 0 0 0,-13 6 0 0 0,-18 5-39 0 0,-1-1 0 0 0,-1-3 0 0 0,0-1 0 0 0,-82 9 0 0 0,117-20 14 0 0,1 0 0 0 0,0-1 0 0 0,-1 0 0 0 0,1 0 0 0 0,-19-4 0 0 0,26 4 46 0 0,0-1 0 0 0,0 1-1 0 0,1-1 1 0 0,-1 1-1 0 0,0-1 1 0 0,0 0 0 0 0,0 0-1 0 0,1 0 1 0 0,-1 0-1 0 0,0 0 1 0 0,1 0-1 0 0,-1 0 1 0 0,1 0 0 0 0,-1-1-1 0 0,1 1 1 0 0,0-1-1 0 0,0 1 1 0 0,-1-1 0 0 0,1 1-1 0 0,0-1 1 0 0,0 0-1 0 0,1 1 1 0 0,-1-1-1 0 0,0 0 1 0 0,0 0 0 0 0,1 0-1 0 0,-1 1 1 0 0,1-1-1 0 0,0 0 1 0 0,-1 0 0 0 0,1 0-1 0 0,0 0 1 0 0,0 0-1 0 0,0 0 1 0 0,1-3 0 0 0,0 1 45 0 0,0 0 1 0 0,0 0 0 0 0,1 1-1 0 0,0-1 1 0 0,-1 0 0 0 0,1 1 0 0 0,0-1-1 0 0,1 1 1 0 0,3-6 0 0 0,30-28 228 0 0,-27 27-207 0 0,22-17-10 0 0,0 2 0 0 0,50-32-1 0 0,-32 24-54 0 0,1-2 0 0 0,125-94-482 0 0,-143 106 304 0 0,-23 18-80 0 0,-1-1 1 0 0,0 0-1 0 0,0 0 1 0 0,-1-1 0 0 0,8-8-1 0 0,-14 14-403 0 0,-10-11-5953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2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0 919 0 0,'0'0'804'0'0,"11"3"1727"0"0,4-4 9832 0 0,-19 6-12173 0 0,-56 46 203 0 0,22-20-402 0 0,20-16-1 0 0,5-5 52 0 0,1 0-1 0 0,0 1 1 0 0,1 1-1 0 0,0 0 0 0 0,1 0 1 0 0,-9 14-1 0 0,15-20 13 0 0,1 0 0 0 0,0 1 0 0 0,0-1 0 0 0,0 0 0 0 0,0 1 0 0 0,1 0 0 0 0,0-1 0 0 0,1 1 0 0 0,-1 0 0 0 0,1 0 0 0 0,1 0 0 0 0,-1 0 0 0 0,1 0 0 0 0,1 0 0 0 0,-1 0 0 0 0,1 0 0 0 0,0 0 0 0 0,1 0 0 0 0,-1 0 0 0 0,1 0 0 0 0,1-1 0 0 0,-1 1 0 0 0,8 11 0 0 0,-6-10-1 0 0,1 0 0 0 0,0 0 0 0 0,0-1 0 0 0,1 0 0 0 0,0 0 0 0 0,0 0 0 0 0,1-1-1 0 0,0 0 1 0 0,0 0 0 0 0,12 7 0 0 0,-14-10-21 0 0,1-1 0 0 0,0 1 1 0 0,-1-1-1 0 0,1 0 0 0 0,0 0 0 0 0,0-1 0 0 0,0 1 0 0 0,1-2 0 0 0,-1 1 0 0 0,0 0 0 0 0,0-1 1 0 0,0-1-1 0 0,1 1 0 0 0,-1-1 0 0 0,0 0 0 0 0,8-2 0 0 0,16-5 186 0 0,-1 0-1 0 0,0-3 1 0 0,-1 0 0 0 0,44-24-1 0 0,-62 28-177 0 0,-1-1-1 0 0,0 1 0 0 0,0-2 1 0 0,0 1-1 0 0,-1-1 1 0 0,0 0-1 0 0,-1-1 1 0 0,0 0-1 0 0,8-15 1 0 0,3-12 52 0 0,20-55 1 0 0,-26 60-70 0 0,-9 26-15 0 0,-1 0 0 0 0,0 0 0 0 0,0 0 0 0 0,-1 0 0 0 0,0-1 0 0 0,0 1 0 0 0,0 0 0 0 0,-1-9 0 0 0,0 13-10 0 0,0 0-1 0 0,-1 1 1 0 0,1-1 0 0 0,-1 1-1 0 0,1-1 1 0 0,-1 0 0 0 0,1 1-1 0 0,-1-1 1 0 0,0 1 0 0 0,0-1-1 0 0,0 1 1 0 0,0 0-1 0 0,0-1 1 0 0,-2-1 0 0 0,2 1-10 0 0,-1 1 1 0 0,0 0-1 0 0,0 0 1 0 0,0 0-1 0 0,0 0 1 0 0,0 0-1 0 0,0 0 1 0 0,0 0-1 0 0,-1 1 1 0 0,1-1-1 0 0,0 1 1 0 0,0 0-1 0 0,-4-1 1 0 0,-12 1-21 0 0,1 1 0 0 0,-1 1 0 0 0,-32 7 0 0 0,-6 2 15 0 0,34-9-1 0 0,-37 0 1 0 0,51-2 15 0 0,0-1-1 0 0,0 0 1 0 0,0 0 0 0 0,0-1-1 0 0,0 0 1 0 0,0 0 0 0 0,-13-7-1 0 0,17 7-13 0 0,3 1-72 0 0,4 30-3929 0 0,-1-19 2738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2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 9439 0 0,'2'-1'432'0'0,"14"-8"160"0"0,2 1 763 0 0,-16 7 109 0 0,5 1 2876 0 0,-8 11-4233 0 0,-1 0 0 0 0,-1 0 1 0 0,0 1-1 0 0,0-1 0 0 0,-1-1 0 0 0,-1 1 0 0 0,-6 12 1 0 0,5-11-78 0 0,-36 75 199 0 0,2-4-78 0 0,-54 159 0 0 0,74-178-129 0 0,20-64-25 0 0,0 1 1 0 0,0-1-1 0 0,0 0 0 0 0,0 0 0 0 0,0 0 0 0 0,0 0 1 0 0,0 0-1 0 0,0 0 0 0 0,0 0 0 0 0,0 0 1 0 0,0 0-1 0 0,0 1 0 0 0,0-1 0 0 0,0 0 0 0 0,0 0 1 0 0,0 0-1 0 0,0 0 0 0 0,0 0 0 0 0,0 0 0 0 0,0 0 1 0 0,0 0-1 0 0,0 1 0 0 0,0-1 0 0 0,0 0 0 0 0,0 0 1 0 0,0 0-1 0 0,0 0 0 0 0,0 0 0 0 0,0 0 0 0 0,0 0 1 0 0,0 0-1 0 0,0 0 0 0 0,0 0 0 0 0,0 1 1 0 0,0-1-1 0 0,0 0 0 0 0,0 0 0 0 0,0 0 0 0 0,1 0 1 0 0,-1 0-1 0 0,0 0 0 0 0,0 0 0 0 0,0 0 0 0 0,0 0 1 0 0,0 0-1 0 0,0 0 0 0 0,0 0 0 0 0,0 0 0 0 0,0 0 1 0 0,1 0-1 0 0,-1 0 0 0 0,6-3-134 0 0,6-9-137 0 0,3-5-74 0 0,3-4-4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 1839 0 0,'16'-13'15713'0'0,"-12"22"-13993"0"0,-3-7-1728 0 0,0 1 0 0 0,-1-1 0 0 0,1 0 0 0 0,-1 1 0 0 0,1-1 0 0 0,-1 0-1 0 0,0 1 1 0 0,0 2 0 0 0,-3 6 154 0 0,-1 0 0 0 0,0 0 0 0 0,0 0 0 0 0,-10 16 0 0 0,-28 41-58 0 0,17-30-63 0 0,-22 31 33 0 0,-17 30-63 0 0,64-99 5 0 0,0 0 0 0 0,-1 0 0 0 0,1 0-1 0 0,0 0 1 0 0,0 0 0 0 0,0 0 0 0 0,0 0 0 0 0,0 0-1 0 0,0 0 1 0 0,0 0 0 0 0,0 0 0 0 0,0 0 0 0 0,0 0 0 0 0,0 1-1 0 0,0-1 1 0 0,0 0 0 0 0,0 0 0 0 0,0 0 0 0 0,0 0-1 0 0,0 0 1 0 0,0 0 0 0 0,0 0 0 0 0,0 0 0 0 0,0 0-1 0 0,0 0 1 0 0,0 0 0 0 0,0 0 0 0 0,0 1 0 0 0,0-1 0 0 0,0 0-1 0 0,0 0 1 0 0,0 0 0 0 0,0 0 0 0 0,0 0 0 0 0,0 0-1 0 0,0 0 1 0 0,0 0 0 0 0,0 0 0 0 0,0 0 0 0 0,1 0-1 0 0,-1 0 1 0 0,0 0 0 0 0,0 0 0 0 0,0 0 0 0 0,0 1-1 0 0,0-1 1 0 0,0 0 0 0 0,0 0 0 0 0,0 0 0 0 0,0 0 0 0 0,0 0-1 0 0,0 0 1 0 0,0 0 0 0 0,0 0 0 0 0,1 0 0 0 0,-1 0-1 0 0,0 0 1 0 0,0 0 0 0 0,0 0 0 0 0,0 0 0 0 0,0 0-1 0 0,0 0 1 0 0,0 0 0 0 0,0 0 0 0 0,0 0 0 0 0,9-3-28 0 0,9-6-12 0 0,-7 4 39 0 0,12-8-20 0 0,1 2 0 0 0,41-15 0 0 0,-48 21 15 0 0,-1 0-1 0 0,1 2 1 0 0,-1 0 0 0 0,1 1-1 0 0,0 1 1 0 0,0 0-1 0 0,0 1 1 0 0,0 1 0 0 0,26 4-1 0 0,-34-2 7 0 0,0 0 0 0 0,0 0 0 0 0,0-1 0 0 0,-1-1-10 0 0,-7-1-105 0 0,1 0 1 0 0,-1 0-1 0 0,1 0 0 0 0,0-1 1 0 0,-1 1-1 0 0,1 0 1 0 0,-1-1-1 0 0,1 1 1 0 0,-1-1-1 0 0,1 0 1 0 0,-1 1-1 0 0,1-1 1 0 0,-1 0-1 0 0,0 0 1 0 0,2-1-1 0 0,-1 1-199 0 0,7-5-793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2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13559 0 0,'0'0'2498'0'0,"-1"1"-1946"0"0,-20 38-137 0 0,-27 73 0 0 0,-5 48 795 0 0,-8 22-468 0 0,-17 32-776 0 0,68-165 243 0 0,10-48-586 0 0,1-1-742 0 0,8-4 536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3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76 455 0 0,'-67'47'16683'0'0,"70"-51"-16534"0"0,0 0 0 0 0,1 0 0 0 0,-1 1 1 0 0,1-1-1 0 0,0 1 0 0 0,0 0 0 0 0,8-5 0 0 0,37-17 440 0 0,-15 8-230 0 0,-21 10-220 0 0,1 0 0 0 0,0 1-1 0 0,0 0 1 0 0,0 1 0 0 0,1 1-1 0 0,-1 0 1 0 0,1 1 0 0 0,26-2-1 0 0,-38 6-74 0 0,-2 1-66 0 0,0-1 0 0 0,1 1-1 0 0,-1-1 1 0 0,0 1 0 0 0,0 0-1 0 0,0 0 1 0 0,-1-1 0 0 0,1 1 0 0 0,0 0-1 0 0,-1 0 1 0 0,1 0 0 0 0,-1 0 0 0 0,1 0-1 0 0,-1 0 1 0 0,0 0 0 0 0,0 0-1 0 0,0 0 1 0 0,0 0 0 0 0,0 0 0 0 0,-1 0-1 0 0,1 0 1 0 0,-1 0 0 0 0,0 2-1 0 0,-1 1-39 0 0,-1 0 1 0 0,0 0-1 0 0,0-1 0 0 0,0 1 0 0 0,0-1 0 0 0,-5 5 0 0 0,1 0-74 0 0,-7 6 79 0 0,-27 24 0 0 0,24-23 31 0 0,-43 35-42 0 0,-1-2 0 0 0,-81 49 0 0 0,119-84 48 0 0,-1-1 0 0 0,-33 13 0 0 0,51-23 11 0 0,5-3 106 0 0,2 0-47 0 0,44-24 141 0 0,34-16 239 0 0,-66 35-338 0 0,-1 1 1 0 0,1 0-1 0 0,0 0 1 0 0,23-2 0 0 0,-21 5-77 0 0,0 2 0 0 0,0-1 0 0 0,0 2 1 0 0,0 0-1 0 0,0 1 0 0 0,17 5 1 0 0,-12-3-67 0 0,0 0 0 0 0,30 1 1 0 0,-36-6-228 0 0,1-2-1 0 0,0 0 1 0 0,-1 0 0 0 0,0-2 0 0 0,1 0 0 0 0,21-9-1 0 0,-30 11 104 0 0,-4 1-193 0 0,4-1 537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2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13 197 6911 0 0,'-12'-2'13048'0'0,"46"-7"-12329"0"0,1 2 1 0 0,64-6-1 0 0,-14 2-602 0 0,28-12-15 0 0,171-58 1 0 0,-233 62-86 0 0,-31 11-5 0 0,-1 1 0 0 0,1 1-1 0 0,22-4 1 0 0,-34 9-28 0 0,-7 1-61 0 0,-5 22-225 0 0,-3-8 230 0 0,0 0-1 0 0,-1 0 0 0 0,0-1 0 0 0,-1 0 0 0 0,0 0 0 0 0,-13 12 0 0 0,9-9 42 0 0,-269 305 167 0 0,226-257 70 0 0,3 2 1 0 0,-75 123-1 0 0,116-168-159 0 0,10-13-34 0 0,7-11 31 0 0,5-7-111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 11487 0 0,'0'0'5104'0'0,"1"-1"-5017"0"0,6-2-6 0 0,-5 3 215 0 0,0 0-271 0 0,-1 0-1 0 0,1 0 1 0 0,-1 0 0 0 0,0 1-1 0 0,1-1 1 0 0,-1 1 0 0 0,1-1-1 0 0,-1 1 1 0 0,0-1-1 0 0,0 1 1 0 0,1 0 0 0 0,-1 0-1 0 0,0-1 1 0 0,0 1-1 0 0,0 0 1 0 0,0 0 0 0 0,0 0-1 0 0,0 0 1 0 0,0 1-1 0 0,0-1 1 0 0,0 0 0 0 0,0 0-1 0 0,-1 1 1 0 0,1-1-1 0 0,0 0 1 0 0,-1 1 0 0 0,1-1-1 0 0,-1 0 1 0 0,0 1-1 0 0,1 2 1 0 0,0 3 1 0 0,0 0-1 0 0,0 0 1 0 0,-1 1-1 0 0,0 13 1 0 0,-4 7 43 0 0,-1 0 1 0 0,0 0-1 0 0,-20 53 0 0 0,6-29-17 0 0,2-6-44 0 0,2 1-1 0 0,-11 60 1 0 0,25-96 20 0 0,1-10-64 0 0,0-1 0 0 0,1 0 0 0 0,-1 1 0 0 0,0-1 0 0 0,1 1 0 0 0,-1-1 0 0 0,1 0 0 0 0,-1 1 0 0 0,0-1 0 0 0,1 0 0 0 0,-1 0 0 0 0,1 0 0 0 0,-1 1 1 0 0,1-1-1 0 0,-1 0 0 0 0,1 0 0 0 0,-1 0 0 0 0,1 0 0 0 0,-1 0 0 0 0,1 0 0 0 0,-1 0 0 0 0,1 0 0 0 0,-1 0 0 0 0,1 0 0 0 0,-1 0 0 0 0,1 0 0 0 0,-1 0 0 0 0,1 0 0 0 0,0 0 0 0 0,11-6-4160 0 0,2-1-1408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 7167 0 0,'0'0'5439'0'0,"6"-3"-111"0"0,-6 10-5188 0 0,0 0 0 0 0,0 0 0 0 0,0 0 1 0 0,-1 0-1 0 0,0 0 0 0 0,-4 12 0 0 0,-17 43 391 0 0,14-41-418 0 0,-14 38 153 0 0,-7 17-59 0 0,-35 141 0 0 0,54-181-961 0 0,9-35 266 0 0,-2 7-306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67 1375 0 0,'-7'3'283'0'0,"-144"76"16105"0"0,167-89-15308 0 0,36-22-672 0 0,1 2 1 0 0,65-25-1 0 0,-109 51-351 0 0,1 0 0 0 0,0 1 1 0 0,-1 0-1 0 0,1 1 0 0 0,0 0 0 0 0,15-1 0 0 0,-25 3-54 0 0,1 0 0 0 0,-1 0 0 0 0,0 0 0 0 0,1 0 0 0 0,-1 0 0 0 0,0 1 0 0 0,1-1 0 0 0,-1 0 0 0 0,1 0 0 0 0,-1 1 0 0 0,0-1 0 0 0,0 0 0 0 0,1 0 0 0 0,-1 1 0 0 0,0-1 0 0 0,1 0 0 0 0,-1 1 0 0 0,0-1 0 0 0,0 0 0 0 0,0 1 0 0 0,1-1 0 0 0,-1 0 0 0 0,0 1 0 0 0,0-1 0 0 0,0 1 0 0 0,0-1 0 0 0,0 0 0 0 0,0 1 0 0 0,2 11-10 0 0,-3-5-3 0 0,0 1 0 0 0,0-1 0 0 0,-1 1 0 0 0,0-1 0 0 0,0 1 0 0 0,0-1 0 0 0,-1 0 0 0 0,0 0 0 0 0,-6 9 0 0 0,-1 1-39 0 0,-1-1-1 0 0,-20 23 0 0 0,6-12-40 0 0,-55 45 1 0 0,-36 15-190 0 0,87-67 38 0 0,4 1-14 0 0,0 1 0 0 0,1 1 0 0 0,-38 49 0 0 0,60-70 253 0 0,-5 11 1116 0 0,25-16-623 0 0,-15 2-423 0 0,4-1 22 0 0,21-5-24 0 0,1 0 1 0 0,35-2-1 0 0,-12 4 212 0 0,0-3-1 0 0,69-20 0 0 0,-101 22-249 0 0,0 2 0 0 0,1 0 0 0 0,0 1 0 0 0,0 1 0 0 0,29 1 0 0 0,-43 2-136 0 0,1 0-1 0 0,-1 0 1 0 0,0 1-1 0 0,9 3 1 0 0,-13-4-197 0 0,1 1 1 0 0,-1-1-1 0 0,0 0 1 0 0,1-1 0 0 0,0 1-1 0 0,-1-1 1 0 0,1 0-1 0 0,5 0 1 0 0,1-1-6422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79 2303 0 0,'-12'3'-2221'0'0,"-10"-2"15526"0"0,22-1-13232 0 0,11-9 1509 0 0,7-2-1023 0 0,0 1 1 0 0,1 0-1 0 0,29-10 0 0 0,-34 15-331 0 0,0 0 0 0 0,0 2 0 0 0,1 0 0 0 0,-1 0 0 0 0,27 0 0 0 0,-38 3-191 0 0,-1 0 1 0 0,0 0-1 0 0,1 0 0 0 0,-1 0 0 0 0,1 0 1 0 0,-1 1-1 0 0,0-1 0 0 0,1 1 0 0 0,-1 0 1 0 0,0 0-1 0 0,0 0 0 0 0,3 1 0 0 0,1 5 37 0 0,-5-4-65 0 0,1 0 0 0 0,-1 0 1 0 0,-1 1-1 0 0,1-1 0 0 0,0 0 1 0 0,-1 0-1 0 0,0 0 0 0 0,1 1 1 0 0,-1-1-1 0 0,-1 0 0 0 0,1 0 1 0 0,0 1-1 0 0,-1-1 0 0 0,-1 5 0 0 0,-2 5 18 0 0,-1 0-1 0 0,-11 21 0 0 0,13-26-15 0 0,1-4-3 0 0,-1 0 1 0 0,0 0 0 0 0,0-1-1 0 0,0 1 1 0 0,0-1-1 0 0,0 1 1 0 0,-1-1-1 0 0,1 0 1 0 0,-1 0-1 0 0,0-1 1 0 0,-5 4 0 0 0,-4 2-65 0 0,-145 115-876 0 0,103-79 748 0 0,-55 47-51 0 0,110-90 237 0 0,-1-1 0 0 0,0 1 1 0 0,1-1-1 0 0,-1 1 0 0 0,1-1 0 0 0,-1 1 0 0 0,0-1 1 0 0,1 1-1 0 0,-1 0 0 0 0,1-1 0 0 0,0 1 1 0 0,-1 0-1 0 0,1-1 0 0 0,-1 2 0 0 0,1-1 7 0 0,0-1-1 0 0,0 0 0 0 0,0 0 1 0 0,0 0-1 0 0,0 1 0 0 0,0-1 1 0 0,0 0-1 0 0,0 0 0 0 0,1 1 1 0 0,-1-1-1 0 0,0 0 0 0 0,0 0 0 0 0,0 0 1 0 0,0 0-1 0 0,0 1 0 0 0,1-1 1 0 0,-1 0-1 0 0,0 0 0 0 0,0 0 1 0 0,0 0-1 0 0,1 1 0 0 0,-1-1 1 0 0,0 0-1 0 0,0 0 0 0 0,0 0 1 0 0,1 0-1 0 0,-1 0 0 0 0,0 0 1 0 0,0 0-1 0 0,1 0 0 0 0,26 2 467 0 0,-22-2-484 0 0,118-9 1000 0 0,-51 2-326 0 0,245-27 79 0 0,-273 27-572 0 0,-22 3 59 0 0,-1 0 0 0 0,1 2 0 0 0,34 0 0 0 0,-56 2-274 0 0,0 0 0 0 0,1 0-1 0 0,-1 0 1 0 0,0 0 0 0 0,1 0 0 0 0,-1 0-1 0 0,0 0 1 0 0,1 0 0 0 0,-1 0 0 0 0,0 0-1 0 0,1 0 1 0 0,-1 0 0 0 0,0 0 0 0 0,1 0-1 0 0,-1 0 1 0 0,0 0 0 0 0,0 0 0 0 0,1 1 0 0 0,-1-1-1 0 0,0 0 1 0 0,1 0 0 0 0,-1 0 0 0 0,0 1-1 0 0,0-1 1 0 0,1 0 0 0 0,-1 0 0 0 0,0 0-1 0 0,0 1 1 0 0,0-1 0 0 0,0 0 0 0 0,1 1-1 0 0,-1-1 1 0 0,0 0 0 0 0,0 0 0 0 0,0 1-1 0 0,0-1 1 0 0,0 0 0 0 0,0 1 0 0 0,1-1-1 0 0,-1 0 1 0 0,0 1 0 0 0,0-1 0 0 0,0 0-1 0 0,0 1 1 0 0,0-1 0 0 0,0 0 0 0 0,-1 0-1 0 0,1 1 1 0 0,0-1 0 0 0,0 0 0 0 0,0 1-1 0 0,0-1 1 0 0,-3 9-1689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87 6935 0 0,'0'0'316'0'0,"-1"0"-2"0"0,-5 0 1350 0 0,-7 1-456 0 0,0 0-1 0 0,1 2 1 0 0,-1 0 0 0 0,-21 7 0 0 0,12-3-719 0 0,8-2-194 0 0,-24 12 0 0 0,7-3 37 0 0,30-14 734 0 0,3 0-991 0 0,0 0 1 0 0,0 0 0 0 0,0-1-1 0 0,0 1 1 0 0,-1-1 0 0 0,1 1-1 0 0,0-1 1 0 0,3-1 0 0 0,4-2 69 0 0,203-31 888 0 0,-89 18-806 0 0,239-38 1851 0 0,-221 34-1718 0 0,-115 16-350 0 0,-19 4-10 0 0,-1-1 0 0 0,0 1 0 0 0,1 0 0 0 0,-1 0 0 0 0,1 1 0 0 0,-1 0 0 0 0,11 1 0 0 0,-16-1 0 0 0,-1 0 0 0 0,1 0 0 0 0,-1 0-1 0 0,0 1 1 0 0,1-1 0 0 0,-1 0 0 0 0,1 0 0 0 0,-1 0-1 0 0,1 0 1 0 0,-1 1 0 0 0,1-1 0 0 0,-1 0-1 0 0,0 0 1 0 0,1 1 0 0 0,-1-1 0 0 0,0 0 0 0 0,1 1-1 0 0,-1-1 1 0 0,0 0 0 0 0,1 1 0 0 0,-1-1 0 0 0,0 0-1 0 0,0 1 1 0 0,1-1 0 0 0,-1 1 0 0 0,-1 4-38 0 0,1-3-18 0 0,-1 1 0 0 0,0-1 0 0 0,0 1 0 0 0,0-1 0 0 0,0 0-1 0 0,0 1 1 0 0,0-1 0 0 0,-1 0 0 0 0,1 0 0 0 0,-1 0-1 0 0,0 0 1 0 0,1 0 0 0 0,-1 0 0 0 0,-3 2 0 0 0,-32 22-347 0 0,32-23 347 0 0,-196 129-912 0 0,182-118 980 0 0,0 1 1 0 0,1 0-1 0 0,1 2 0 0 0,-27 31 1 0 0,-47 82 94 0 0,56-77-77 0 0,-28 32 259 0 0,62-84-53 0 0,11-11 144 0 0,54-60-2941 0 0,-46 46-4166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412 238 8495 0 0,'0'0'766'0'0,"3"19"2812"0"0,-3-18-3463 0 0,1 0 0 0 0,0 0 0 0 0,0-1 0 0 0,-1 1 0 0 0,1 0 0 0 0,0-1 0 0 0,0 1 0 0 0,0 0 0 0 0,0-1 0 0 0,0 1 0 0 0,0-1 0 0 0,0 0 0 0 0,0 1 0 0 0,0-1 0 0 0,0 0 0 0 0,0 0 0 0 0,0 1 0 0 0,2-1 0 0 0,0 0 79 0 0,1 0 0 0 0,-1-1-1 0 0,0 1 1 0 0,0-1 0 0 0,1 1-1 0 0,3-2 1 0 0,2-2 136 0 0,-1 1 0 0 0,1-1 0 0 0,12-9 1 0 0,-16 11-296 0 0,-1-1 1 0 0,0 0 0 0 0,0 0 0 0 0,-1-1 0 0 0,1 1 0 0 0,-1-1 0 0 0,0 0-1 0 0,0 0 1 0 0,0 0 0 0 0,0 0 0 0 0,-1-1 0 0 0,1 1 0 0 0,-1-1 0 0 0,0 1-1 0 0,-1-1 1 0 0,1 0 0 0 0,-1 0 0 0 0,0 0 0 0 0,0 0 0 0 0,-1 0 0 0 0,1 0-1 0 0,-1 0 1 0 0,0 0 0 0 0,0 0 0 0 0,-1 0 0 0 0,1 0 0 0 0,-1 1 0 0 0,0-1-1 0 0,-1 0 1 0 0,1 0 0 0 0,-1 0 0 0 0,0 1 0 0 0,0-1 0 0 0,0 1 0 0 0,-1-1-1 0 0,0 1 1 0 0,-3-4 0 0 0,1 2-103 0 0,0 0 1 0 0,-1 0-1 0 0,0 1 0 0 0,0 0 0 0 0,0 0 1 0 0,0 1-1 0 0,-1 0 0 0 0,0 0 0 0 0,1 0 0 0 0,-1 1 1 0 0,-1 0-1 0 0,1 0 0 0 0,0 1 0 0 0,-1 0 0 0 0,-12-2 1 0 0,9 3 28 0 0,-1 0 1 0 0,1 0-1 0 0,-1 1 1 0 0,1 1 0 0 0,-1 0-1 0 0,1 1 1 0 0,0 0-1 0 0,0 0 1 0 0,0 1 0 0 0,-11 5-1 0 0,18-7 34 0 0,1 1 1 0 0,-1-1-1 0 0,1 1 0 0 0,0 0 0 0 0,0 0 0 0 0,0 1 1 0 0,0-1-1 0 0,0 0 0 0 0,1 1 0 0 0,-1 0 0 0 0,1 0 0 0 0,0 0 1 0 0,-1 0-1 0 0,1 0 0 0 0,-1 3 0 0 0,-9 12 1 0 0,-16 13-12 0 0,-41 37 1 0 0,42-42 2 0 0,0 1 1 0 0,-24 31-1 0 0,48-54 57 0 0,0 0-1 0 0,1 0 1 0 0,-1 0-1 0 0,1 1 1 0 0,0-1 0 0 0,0 1-1 0 0,0-1 1 0 0,0 1-1 0 0,1 0 1 0 0,-1 8-1 0 0,2-10-19 0 0,-1-1 1 0 0,2 1-1 0 0,-1-1 0 0 0,0 0 0 0 0,0 1 1 0 0,1-1-1 0 0,-1 0 0 0 0,1 1 0 0 0,0-1 1 0 0,0 0-1 0 0,0 0 0 0 0,0 0 0 0 0,0 0 1 0 0,0 1-1 0 0,1-2 0 0 0,-1 1 0 0 0,1 0 1 0 0,-1 0-1 0 0,1 0 0 0 0,0-1 0 0 0,-1 1 1 0 0,1-1-1 0 0,4 3 0 0 0,1 0 65 0 0,0-1 0 0 0,0 1 0 0 0,0-2 0 0 0,0 1 0 0 0,1-1-1 0 0,-1 0 1 0 0,1-1 0 0 0,-1 1 0 0 0,9-1 0 0 0,8 0 196 0 0,39-3 0 0 0,-38-1-103 0 0,1-1 0 0 0,-1-1 0 0 0,-1-1 1 0 0,1-1-1 0 0,-1-1 0 0 0,0-1 0 0 0,43-24 0 0 0,-59 28-119 0 0,0 0 0 0 0,0-1 0 0 0,-1 0 0 0 0,12-13 0 0 0,-15 16-43 0 0,-1-1-1 0 0,0-1 0 0 0,1 1 1 0 0,-2 0-1 0 0,1-1 0 0 0,0 0 1 0 0,-1 1-1 0 0,0-1 0 0 0,0 0 1 0 0,1-6-1 0 0,-3 10-25 0 0,0 1 0 0 0,1-1-1 0 0,-1 1 1 0 0,0 0 0 0 0,0-1-1 0 0,0 1 1 0 0,0-1 0 0 0,0 1-1 0 0,0-1 1 0 0,0 1 0 0 0,0-1-1 0 0,0 1 1 0 0,0 0 0 0 0,0-1-1 0 0,0 1 1 0 0,0-1 0 0 0,0 1-1 0 0,-1-1 1 0 0,1 1 0 0 0,0 0-1 0 0,0-1 1 0 0,0 1 0 0 0,-1-1-1 0 0,1 1 1 0 0,0 0 0 0 0,0-1-1 0 0,-1 1 1 0 0,1 0 0 0 0,0-1 0 0 0,-1 1-1 0 0,0-1-18 0 0,0 1 0 0 0,0 0 0 0 0,0 0-1 0 0,0 0 1 0 0,0 0 0 0 0,1 0 0 0 0,-1 0 0 0 0,0 0-1 0 0,0 0 1 0 0,0 1 0 0 0,0-1 0 0 0,0 0 0 0 0,1 0-1 0 0,-2 1 1 0 0,-3 2-81 0 0,0-1-1 0 0,1 0 0 0 0,-1 1 1 0 0,-5 5-1 0 0,6-4 99 0 0,0 0 0 0 0,0 1 0 0 0,1 0 0 0 0,-1 0 0 0 0,1 0 0 0 0,0 0 0 0 0,1 0 0 0 0,-1 1 0 0 0,-1 5 0 0 0,-14 54 18 0 0,14-50-16 0 0,-16 64 279 0 0,-47 115-1 0 0,18-79 86 0 0,49-114-121 0 0,-2 4-13 0 0,23-25-4324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9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21 1839 0 0,'-6'-17'15612'0'0,"6"16"-15574"0"0,1 1 1 0 0,0-1-1 0 0,0 1 0 0 0,0 0 0 0 0,0-1 0 0 0,0 1 0 0 0,0 0 1 0 0,0 0-1 0 0,0 0 0 0 0,0 0 0 0 0,0 0 0 0 0,0 0 1 0 0,0 0-1 0 0,0 0 0 0 0,0 0 0 0 0,0 1 0 0 0,0-1 0 0 0,0 0 1 0 0,0 0-1 0 0,0 1 0 0 0,0-1 0 0 0,0 1 0 0 0,0-1 0 0 0,0 1 1 0 0,0-1-1 0 0,0 1 0 0 0,-1 0 0 0 0,1-1 0 0 0,0 1 0 0 0,0 0 1 0 0,-1 0-1 0 0,1 0 0 0 0,-1-1 0 0 0,1 1 0 0 0,-1 0 1 0 0,1 0-1 0 0,-1 0 0 0 0,1 0 0 0 0,-1 0 0 0 0,1 2 0 0 0,1 2-31 0 0,-1 0-1 0 0,1 0 0 0 0,-1 0 1 0 0,0 1-1 0 0,0-1 0 0 0,0 9 1 0 0,-3 12-5 0 0,-2 1 0 0 0,0-1-1 0 0,-1 0 1 0 0,-11 30 0 0 0,4-11-1 0 0,6-23 0 0 0,-6 27-79 0 0,-36 91 1 0 0,-54 115-97 0 0,100-251 151 0 0,1 0 0 0 0,0-1 0 0 0,0 1 0 0 0,0 0 0 0 0,0 0 0 0 0,1 0 0 0 0,-1 0 0 0 0,1 0 0 0 0,0 0 0 0 0,0 0 0 0 0,0-1 0 0 0,1 1-1 0 0,0 0 1 0 0,-1 0 0 0 0,1 0 0 0 0,3 6 0 0 0,-3-8-149 0 0,11-7-7077 0 0,-2 0 2534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97 2303 0 0,'0'0'102'0'0,"1"-2"256"0"0,5-5 2052 0 0,0-1-1 0 0,10-8 1 0 0,-1 3-1418 0 0,0 2 0 0 0,0-1-1 0 0,22-11 1 0 0,-35 22-600 0 0,-2 1-296 0 0,0 0 0 0 0,0-1 0 0 0,0 1 0 0 0,1 0 0 0 0,-1 0 0 0 0,0-1 0 0 0,0 1 0 0 0,0 0 0 0 0,0 0 0 0 0,1 0 0 0 0,-1 0-1 0 0,0-1 1 0 0,0 1 0 0 0,1 0 0 0 0,-1 0 0 0 0,0 0 0 0 0,0 0 0 0 0,1 0 0 0 0,-1 0 0 0 0,0 0 0 0 0,0 0 0 0 0,1 0 0 0 0,-1 0 0 0 0,0 0 0 0 0,0-1 0 0 0,1 1-1 0 0,-1 1 1 0 0,0-1 0 0 0,0 0 0 0 0,1 0 0 0 0,-1 0 0 0 0,0 0 0 0 0,0 0 0 0 0,1 0 0 0 0,-1 0 0 0 0,0 0 0 0 0,0 0 0 0 0,1 0 0 0 0,-1 1 0 0 0,0-1 0 0 0,4 13 1075 0 0,-4 24-1578 0 0,-1-32 693 0 0,0 11-266 0 0,-1 0-1 0 0,0 0 1 0 0,-2-1-1 0 0,1 1 1 0 0,-2 0-1 0 0,0-1 0 0 0,-1 0 1 0 0,-1 0-1 0 0,-11 18 1 0 0,8-17-54 0 0,2-2-86 0 0,-1 0-1 0 0,-1-1 1 0 0,-17 20 0 0 0,14-20 26 0 0,-1-1 0 0 0,0 0 0 0 0,-17 9 0 0 0,-19 14-976 0 0,49-34 900 0 0,-1 0-138 0 0,-2 2 245 0 0,5-3 30 0 0,12-5 25 0 0,7-4 23 0 0,87-16 588 0 0,-19 5-105 0 0,-68 15-452 0 0,11-4 120 0 0,0 1 0 0 0,55-5 0 0 0,-74 13-178 0 0,-10 0-60 0 0,2 2-114 0 0,-4-2 151 0 0,0 0 1 0 0,0 0 0 0 0,1 0 0 0 0,-1 0-1 0 0,0 0 1 0 0,0 0 0 0 0,1 0 0 0 0,-1 0 0 0 0,0 0-1 0 0,0 0 1 0 0,1 0 0 0 0,-1 0 0 0 0,0 0-1 0 0,0 1 1 0 0,0-1 0 0 0,1 0 0 0 0,-1 0 0 0 0,0 0-1 0 0,0 0 1 0 0,0 0 0 0 0,1 1 0 0 0,-1-1-1 0 0,0 0 1 0 0,0 0 0 0 0,0 0 0 0 0,0 1 0 0 0,0-1-1 0 0,0 0 1 0 0,1 0 0 0 0,-1 1 0 0 0,0-1-1 0 0,0 0 1 0 0,-19 27-1744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8:5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67 11519 0 0,'1'-6'256'0'0,"0"1"1"0"0,0-1-1 0 0,1 1 0 0 0,0-1 0 0 0,0 1 0 0 0,0 0 0 0 0,1 0 0 0 0,-1 0 0 0 0,1 0 0 0 0,7-8 1911 0 0,-11 24-1312 0 0,-1 0-578 0 0,-1-1 1 0 0,0 1-1 0 0,-1-1 0 0 0,-5 13 1 0 0,-6 13 119 0 0,-161 572 703 0 0,143-404-1051 0 0,29-175-45 0 0,2-19-15 0 0,-1 0 1 0 0,0 0-1 0 0,0 0 0 0 0,-6 10 1 0 0,6-13-97 0 0,-9 9-1311 0 0,1-6-5496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53 919 0 0,'0'0'14683'0'0,"2"0"-14190"0"0,13-1 359 0 0,1-1-1 0 0,18-4 1 0 0,-6 1-233 0 0,36-6 245 0 0,-11 0-1092 0 0,1 4-1 0 0,64-2 0 0 0,-107 9-282 0 0,20 0-1484 0 0,-11 2-2384 0 0,-1 0-1048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7 14079 0 0,'0'0'4431'0'0,"-8"0"-3710"0"0,0-3 556 0 0,6 3-1221 0 0,0-1 1 0 0,1 0-1 0 0,-1 1 1 0 0,0-1-1 0 0,0 1 1 0 0,0 0-1 0 0,1 0 1 0 0,-1-1-1 0 0,0 1 1 0 0,0 0-1 0 0,0 0 1 0 0,0 1-1 0 0,0-1 1 0 0,1 0-1 0 0,-1 1 1 0 0,0-1-1 0 0,-3 2 1 0 0,-10 5-66 0 0,0 2 1 0 0,1-1 0 0 0,0 2 0 0 0,-23 18 0 0 0,9-6-131 0 0,-2 0-115 0 0,-1-2 0 0 0,-1-1 0 0 0,-1-1 0 0 0,-49 19 0 0 0,72-34 193 0 0,1 1 0 0 0,0 0 0 0 0,-1 0 0 0 0,2 1-1 0 0,-1 1 1 0 0,-15 11 0 0 0,23-15-99 0 0,3-2-955 0 0,0 1 1016 0 0,0-1-1 0 0,0 1 1 0 0,0-1-1 0 0,0 1 1 0 0,0 0 0 0 0,3 2-1 0 0,8 3-153 0 0,10 0-176 0 0,1-2 1 0 0,33 3-1 0 0,-33-5 278 0 0,-1 0 0 0 0,42 12 1 0 0,-56-11 186 0 0,1 0 1 0 0,-1 0 0 0 0,0 1 0 0 0,-1 0 0 0 0,1 0 0 0 0,-1 1-1 0 0,1 0 1 0 0,-1 1 0 0 0,-1 0 0 0 0,1 0 0 0 0,-1 1-1 0 0,8 9 1 0 0,-9-7 22 0 0,-5-7-33 0 0,0 1 1 0 0,0-1 0 0 0,0 1-1 0 0,-1-1 1 0 0,1 1-1 0 0,-1-1 1 0 0,0 1-1 0 0,1 0 1 0 0,-1-1-1 0 0,0 1 1 0 0,0-1-1 0 0,-1 1 1 0 0,1 0-1 0 0,-1-1 1 0 0,1 1-1 0 0,-1-1 1 0 0,0 1-1 0 0,0-1 1 0 0,0 1 0 0 0,0-1-1 0 0,0 0 1 0 0,0 1-1 0 0,-1-1 1 0 0,-3 4-1 0 0,-1 2 116 0 0,-1 0-1 0 0,0 0 1 0 0,0-1-1 0 0,-16 11 1 0 0,16-12-57 0 0,-55 38 584 0 0,53-38-566 0 0,-1-1 0 0 0,0 0-1 0 0,0-1 1 0 0,-22 6 0 0 0,-11-2 84 0 0,-1-1 1 0 0,-88 1-1 0 0,120-8-126 0 0,0 0 1 0 0,-1-1-1 0 0,1 0 0 0 0,0-1 0 0 0,-18-5 0 0 0,23 5-40 0 0,0-1 0 0 0,0 1 0 0 0,1-2-1 0 0,0 1 1 0 0,-1-1 0 0 0,1 0 0 0 0,1 0-1 0 0,-1 0 1 0 0,0-1 0 0 0,1 0-1 0 0,-9-10 1 0 0,14 14-74 0 0,-1 0-1 0 0,1 0 0 0 0,-1 1 1 0 0,1-1-1 0 0,0 0 0 0 0,-1 0 1 0 0,1 1-1 0 0,0-1 0 0 0,0 0 1 0 0,-1 0-1 0 0,1 0 1 0 0,0 1-1 0 0,0-1 0 0 0,0 0 1 0 0,0 0-1 0 0,0 0 0 0 0,0 0 1 0 0,0 1-1 0 0,1-1 0 0 0,-1 0 1 0 0,0 0-1 0 0,0 0 1 0 0,0 1-1 0 0,1-1 0 0 0,-1 0 1 0 0,1 0-1 0 0,-1 1 0 0 0,0-1 1 0 0,1 0-1 0 0,-1 1 0 0 0,1-1 1 0 0,0 0-1 0 0,-1 1 1 0 0,1-1-1 0 0,0 0 0 0 0,2-1-205 0 0,0-1 0 0 0,0 1-1 0 0,0 0 1 0 0,0 0 0 0 0,6-2 0 0 0,-5 3-904 0 0,8 1-220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30 8751 0 0,'0'-4'406'0'0,"0"2"-334"0"0,1 1 1 0 0,-1-1-1 0 0,0 1 1 0 0,1-1-1 0 0,0 1 1 0 0,-1-1-1 0 0,1 1 1 0 0,0 0-1 0 0,-1-1 1 0 0,4-2 1380 0 0,-3-3 3523 0 0,-3 13-1261 0 0,-91 247-3543 0 0,66-170-183 0 0,-59 126-1 0 0,-26-10-1535 0 0,66-119 360 0 0,36-62 181 0 0,-1-1 0 0 0,0 0 0 0 0,-25 28 0 0 0,28-38-3932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6911 0 0,'-1'1'528'0'0,"-15"12"2290"0"0,16-13-2601 0 0,0 1 0 0 0,0-1 0 0 0,0 0 0 0 0,0 0 0 0 0,0 1 0 0 0,0-1 0 0 0,0 0 0 0 0,-1 1 0 0 0,1-1 0 0 0,0 0 0 0 0,0 0 0 0 0,0 1 0 0 0,0-1 0 0 0,0 0 0 0 0,0 1 0 0 0,1-1 0 0 0,-1 0 0 0 0,0 0 0 0 0,0 1 0 0 0,0-1 0 0 0,0 0 0 0 0,0 1 0 0 0,10 4 1530 0 0,17-1-1265 0 0,3-6 245 0 0,0-2 0 0 0,0 0 0 0 0,43-13 1 0 0,-8 2-77 0 0,-41 9-430 0 0,-14 3-103 0 0,1 1-1 0 0,0 0 1 0 0,0 0 0 0 0,0 1-1 0 0,0 0 1 0 0,0 1 0 0 0,17 2-1 0 0,-27-2-227 0 0,0 0 1 0 0,0 1-1 0 0,0-1 0 0 0,1 0 1 0 0,-1 1-1 0 0,0-1 0 0 0,0 1 0 0 0,0 0 1 0 0,0-1-1 0 0,0 1 0 0 0,0 0 1 0 0,0 0-1 0 0,0-1 0 0 0,0 1 0 0 0,0 0 1 0 0,-1 0-1 0 0,2 2 0 0 0,4 10-5685 0 0,-2-3-427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95 14855 0 0,'0'0'3698'0'0,"1"0"-2989"0"0,8 1-294 0 0,-1 0 1 0 0,1-1 0 0 0,-1 0-1 0 0,1-1 1 0 0,-1 0-1 0 0,13-2 1 0 0,-15 1-462 0 0,0 1 0 0 0,-1-1 0 0 0,0 0 0 0 0,1 0 0 0 0,-1-1 0 0 0,0 0 0 0 0,0 0 1 0 0,0 0-1 0 0,0 0 0 0 0,6-7 0 0 0,-10 9-41 0 0,-1-1 1 0 0,1 1-1 0 0,0 0 1 0 0,-1-1-1 0 0,1 1 1 0 0,-1 0-1 0 0,1-1 1 0 0,-1 1-1 0 0,0-1 0 0 0,1 1 1 0 0,-1-1-1 0 0,0 1 1 0 0,0-1-1 0 0,0 1 1 0 0,-1-3-1 0 0,1 0-243 0 0,0 3-78 0 0,-10-14-406 0 0,7 14 796 0 0,1-1 0 0 0,-1 1 0 0 0,1-1 0 0 0,-1 1 0 0 0,0 0 1 0 0,1 0-1 0 0,-1 0 0 0 0,0 0 0 0 0,0 1 0 0 0,0-1 0 0 0,0 1 1 0 0,0 0-1 0 0,1 0 0 0 0,-1 0 0 0 0,0 0 0 0 0,0 0 1 0 0,0 0-1 0 0,0 1 0 0 0,0 0 0 0 0,-3 0 0 0 0,-9 4 99 0 0,1 0-1 0 0,-23 11 1 0 0,28-11-58 0 0,-13 5 53 0 0,1 2 0 0 0,1 0 0 0 0,0 1 0 0 0,-25 22 0 0 0,33-24 65 0 0,0 0-1 0 0,0 1 0 0 0,1 1 1 0 0,1 0-1 0 0,0 0 0 0 0,1 1 1 0 0,-9 18-1 0 0,16-28-118 0 0,0 0-1 0 0,1 1 1 0 0,-1-1 0 0 0,1 1 0 0 0,0 0-1 0 0,0-1 1 0 0,1 1 0 0 0,-1 0 0 0 0,1-1-1 0 0,0 1 1 0 0,0 0 0 0 0,2 7 0 0 0,-2-10-15 0 0,1 1 0 0 0,0-1 0 0 0,-1 0 0 0 0,1 0 1 0 0,0 0-1 0 0,0 0 0 0 0,0 1 0 0 0,0-2 1 0 0,1 1-1 0 0,-1 0 0 0 0,1 0 0 0 0,-1 0 1 0 0,1 0-1 0 0,-1-1 0 0 0,1 1 0 0 0,0-1 1 0 0,0 0-1 0 0,0 1 0 0 0,0-1 0 0 0,0 0 1 0 0,0 0-1 0 0,0 0 0 0 0,0 0 0 0 0,0 0 0 0 0,1-1 1 0 0,-1 1-1 0 0,4 0 0 0 0,4 0-300 0 0,1-1-1 0 0,0 0 0 0 0,0 0 1 0 0,0-1-1 0 0,-1 0 0 0 0,1-1 1 0 0,-1 0-1 0 0,18-7 1 0 0,-8 2-6209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4 275 10823 0 0,'0'0'8039'0'0,"-3"16"-6776"0"0,55-66-2524 0 0,-6 5 835 0 0,-32 33 354 0 0,1 1 0 0 0,29-18 0 0 0,-38 25 214 0 0,0 1 0 0 0,1 0 0 0 0,-1 1 0 0 0,1-1 0 0 0,0 1 0 0 0,-1 0 0 0 0,1 1 0 0 0,0 0 0 0 0,0 0 0 0 0,13 0 1 0 0,-19 1-88 0 0,1 0 1 0 0,-1 0 0 0 0,0 1 0 0 0,1-1 0 0 0,-1 1 0 0 0,1-1-1 0 0,-1 1 1 0 0,0-1 0 0 0,1 1 0 0 0,-1 0 0 0 0,0 0-1 0 0,0 0 1 0 0,1-1 0 0 0,-1 1 0 0 0,0 0 0 0 0,0 0 0 0 0,0 1-1 0 0,0-1 1 0 0,0 0 0 0 0,0 0 0 0 0,-1 0 0 0 0,1 1 0 0 0,0-1-1 0 0,-1 0 1 0 0,1 1 0 0 0,-1-1 0 0 0,1 1 0 0 0,-1-1 0 0 0,1 0-1 0 0,-1 1 1 0 0,0-1 0 0 0,0 1 0 0 0,0-1 0 0 0,0 1 0 0 0,0 1-1 0 0,0 1-16 0 0,-1 1-1 0 0,1-1 1 0 0,-1 1-1 0 0,0-1 1 0 0,0 1 0 0 0,0-1-1 0 0,-1 0 1 0 0,1 0-1 0 0,-1 1 1 0 0,0-1-1 0 0,0-1 1 0 0,-4 6-1 0 0,4-7 29 0 0,2-2-72 0 0,0 0 1 0 0,0 0 0 0 0,0 0-1 0 0,-1 1 1 0 0,1-1 0 0 0,0 0-1 0 0,0 0 1 0 0,-1 0-1 0 0,1 0 1 0 0,0 1 0 0 0,0-1-1 0 0,-1 0 1 0 0,1 0 0 0 0,0 0-1 0 0,-1 0 1 0 0,1 0-1 0 0,0 0 1 0 0,0 0 0 0 0,-1 0-1 0 0,1 0 1 0 0,0 0 0 0 0,-1 0-1 0 0,1 0 1 0 0,0 0-1 0 0,0 0 1 0 0,-1 0 0 0 0,1 0-1 0 0,0 0 1 0 0,-1 0 0 0 0,1 0-1 0 0,0 0 1 0 0,0-1-1 0 0,-1 1 1 0 0,1 0 0 0 0,0 0-1 0 0,0 0 1 0 0,-1 0 0 0 0,1-1-1 0 0,0 1 1 0 0,0 0-1 0 0,0 0 1 0 0,-1-1 0 0 0,1 1-1 0 0,0 0 1 0 0,0 0 0 0 0,0-1-1 0 0,0 1 1 0 0,0 0-1 0 0,-1 0 1 0 0,1-1 0 0 0,0 1-1 0 0,0 0 1 0 0,0-1 0 0 0,-1-12-211 0 0,2 5 24 0 0,0-1 0 0 0,1 1 0 0 0,1-1 0 0 0,-1 1 1 0 0,2 0-1 0 0,-1 0 0 0 0,1 0 0 0 0,0 0 0 0 0,7-9 0 0 0,0 1-194 0 0,0 2 1 0 0,1-1-1 0 0,19-16 0 0 0,-27 27 539 0 0,0 0-1 0 0,1 0 0 0 0,-1 1 1 0 0,1 0-1 0 0,0 0 0 0 0,0 0 1 0 0,0 0-1 0 0,0 1 0 0 0,1 0 1 0 0,-1 0-1 0 0,7-1 0 0 0,-11 3-75 0 0,1 0 0 0 0,-1 0 0 0 0,0 0 1 0 0,1 0-1 0 0,-1 1 0 0 0,1-1 0 0 0,-1 0 0 0 0,0 1 0 0 0,1 0 0 0 0,-1-1 0 0 0,0 1 0 0 0,0 0 0 0 0,1-1 0 0 0,-1 1 0 0 0,0 0 0 0 0,0 0 1 0 0,0 0-1 0 0,0 0 0 0 0,0 0 0 0 0,0 0 0 0 0,0 0 0 0 0,1 3 0 0 0,15 26 94 0 0,-17-29-164 0 0,10 26-8 0 0,-7-16-14 0 0,0 0 0 0 0,-1 0-1 0 0,0 0 1 0 0,-1 0 0 0 0,0 0-1 0 0,0 1 1 0 0,-1-1 0 0 0,-1 0-1 0 0,0 1 1 0 0,-3 14 0 0 0,-2 6-230 0 0,3-15-354 0 0,0-1 0 0 0,0 21 1 0 0,3-35 105 0 0,5-2-4113 0 0,-3 0 4260 0 0,-1 0 0 0 0,0 0 1 0 0,1-1-1 0 0,-1 1 0 0 0,3-1 0 0 0,10-7-1415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25 1839 0 0,'1'-1'134'0'0,"4"-7"5422"0"0,4-4 489 0 0,-9 12-5950 0 0,0 0 0 0 0,0 0 1 0 0,0 0-1 0 0,0-1 0 0 0,0 1 0 0 0,1 0 1 0 0,-1 0-1 0 0,0 0 0 0 0,0 0 0 0 0,0 0 1 0 0,0-1-1 0 0,0 1 0 0 0,0 0 0 0 0,0 0 0 0 0,0 0 1 0 0,1 0-1 0 0,-1 0 0 0 0,0 0 0 0 0,0-1 1 0 0,0 1-1 0 0,0 0 0 0 0,0 0 0 0 0,1 0 1 0 0,-1 0-1 0 0,0 0 0 0 0,0 0 0 0 0,0 0 1 0 0,0 0-1 0 0,1 0 0 0 0,-1 0 0 0 0,0 0 0 0 0,0 0 1 0 0,0 0-1 0 0,0 0 0 0 0,1 0 0 0 0,-1 0 1 0 0,0 0-1 0 0,0 0 0 0 0,0 0 0 0 0,0 0 1 0 0,1 0-1 0 0,-1 0 0 0 0,0 0 0 0 0,0 1 1 0 0,0-1-1 0 0,0 0 0 0 0,2 10 726 0 0,-6 19-1046 0 0,0-6 277 0 0,-2 0-1 0 0,0 0 1 0 0,-2-1-1 0 0,0 0 1 0 0,-16 27 0 0 0,-66 100-154 0 0,33-58-122 0 0,-13 24-518 0 0,-61 107-2283 0 0,122-204 2775 0 0,-1-2 0 0 0,0 1 0 0 0,-1-2 0 0 0,-1 1 0 0 0,-24 24 0 0 0,35-39 1313 0 0,1-4-970 0 0,0 1 0 0 0,1 0 0 0 0,-1-1 1 0 0,1 1-1 0 0,0-1 0 0 0,0 1 0 0 0,0 0 0 0 0,0 0 0 0 0,3-4 1 0 0,15-20 477 0 0,-17 24-461 0 0,3-3 55 0 0,-1 0 0 0 0,1 0-1 0 0,0 1 1 0 0,1 0 0 0 0,-1 0 0 0 0,7-3-1 0 0,37-18 690 0 0,-43 22-770 0 0,29-13 241 0 0,1 2 1 0 0,1 2 0 0 0,0 1-1 0 0,71-11 1 0 0,-81 17-255 0 0,13-1-122 0 0,-37 6-77 0 0,0-1 1 0 0,0 1-1 0 0,0-1 0 0 0,0 0 1 0 0,-1 0-1 0 0,1 0 0 0 0,0 0 1 0 0,-1 0-1 0 0,1-1 0 0 0,-1 1 1 0 0,1-1-1 0 0,-1 0 0 0 0,1 0 1 0 0,-1 0-1 0 0,0 0 0 0 0,0 0 1 0 0,0 0-1 0 0,0 0 1 0 0,-1-1-1 0 0,3-3 0 0 0,-1 2-427 0 0,5-7-772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66 134 11951 0 0,'0'0'1083'0'0,"0"3"-787"0"0,0-2-161 0 0,-1 0-1 0 0,1-1 1 0 0,-1 1 0 0 0,1 0 0 0 0,0 0-1 0 0,0 0 1 0 0,0 0 0 0 0,0 0 0 0 0,0 0-1 0 0,0 0 1 0 0,0 0 0 0 0,0 0 0 0 0,0 0-1 0 0,0 0 1 0 0,0 0 0 0 0,0 0 0 0 0,1 0-1 0 0,-1 0 1 0 0,0 0 0 0 0,1 0 0 0 0,-1 0-1 0 0,1-1 1 0 0,-1 1 0 0 0,1 0 0 0 0,-1 0-1 0 0,1 0 1 0 0,0-1 0 0 0,-1 1 0 0 0,1 0-1 0 0,0-1 1 0 0,0 1 0 0 0,-1 0-1 0 0,2 0 1 0 0,1-1-35 0 0,-1 1-1 0 0,0 0 0 0 0,0-1 1 0 0,1 0-1 0 0,-1 1 0 0 0,0-1 1 0 0,0 0-1 0 0,1 0 0 0 0,-1 0 1 0 0,0-1-1 0 0,1 1 0 0 0,-1-1 1 0 0,0 1-1 0 0,4-2 0 0 0,32-16 705 0 0,-24 10-639 0 0,175-83 331 0 0,-149 74-871 0 0,-38 16 35 0 0,-16-7-2560 0 0,6 2 2752 0 0,0 4 65 0 0,0-1-1 0 0,0 1 1 0 0,0 0-1 0 0,-17-1 1 0 0,-2-1-12 0 0,22 3 102 0 0,0 1 0 0 0,0 0 1 0 0,0 0-1 0 0,0 1 0 0 0,0-1 0 0 0,0 1 0 0 0,0 0 0 0 0,-10 3 0 0 0,6-1 6 0 0,1 1 0 0 0,-1 0 0 0 0,1 0-1 0 0,-9 6 1 0 0,-1 2-37 0 0,2 0 0 0 0,0 2-1 0 0,0 0 1 0 0,1 1-1 0 0,1 0 1 0 0,0 1 0 0 0,1 1-1 0 0,1 0 1 0 0,1 0 0 0 0,-15 31-1 0 0,24-43 31 0 0,0 0 0 0 0,0 0-1 0 0,0 1 1 0 0,1-1 0 0 0,-1 1-1 0 0,1-1 1 0 0,1 1 0 0 0,-1-1-1 0 0,1 1 1 0 0,0 0 0 0 0,1 9-1 0 0,0-14 7 0 0,-1 1 0 0 0,1-1 0 0 0,0 0 0 0 0,0 0 0 0 0,-1 1 0 0 0,1-1-1 0 0,0 0 1 0 0,0 0 0 0 0,0 0 0 0 0,0 0 0 0 0,0 0 0 0 0,0 0 0 0 0,1 0 0 0 0,-1 0 0 0 0,2 1-1 0 0,19 8 103 0 0,-15-9-131 0 0,1 1 0 0 0,-1-1 0 0 0,1 0 0 0 0,0 0-1 0 0,0-1 1 0 0,-1 0 0 0 0,12-2 0 0 0,11-2-3980 0 0,-28 4 3473 0 0,20-3-4706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3223 0 0,'-3'1'240'0'0,"-29"6"96"0"0,-27 6 9351 0 0,36-7-8047 0 0,18-5-1530 0 0,0 1-1 0 0,0 0 1 0 0,0 1 0 0 0,1-1 0 0 0,-1 1 0 0 0,1 0-1 0 0,0 0 1 0 0,0 0 0 0 0,-7 7 0 0 0,0 2-154 0 0,-16 24 0 0 0,14-18 99 0 0,5-8-55 0 0,5-6 0 0 0,0 0 0 0 0,0 0 0 0 0,0 1 0 0 0,0-1 0 0 0,1 1 0 0 0,0 0 0 0 0,0-1 0 0 0,0 1 0 0 0,0 0 0 0 0,1 0 0 0 0,-1 6 0 0 0,-2 9 33 0 0,5-16-10 0 0,0-2-1 0 0,0 0 56 0 0,6 7 206 0 0,-6-8-261 0 0,0-1-1 0 0,-1 1 1 0 0,1 0-1 0 0,0-1 1 0 0,0 1-1 0 0,0-1 1 0 0,0 1-1 0 0,0-1 1 0 0,0 0-1 0 0,0 1 1 0 0,0-1-1 0 0,0 0 1 0 0,0 0 0 0 0,0 0-1 0 0,0 1 1 0 0,0-1-1 0 0,1 0 1 0 0,-1-1-1 0 0,1 1 1 0 0,19-5 334 0 0,-16 3-249 0 0,0-1 0 0 0,0 1 0 0 0,0-1 0 0 0,0 0 0 0 0,-1-1-1 0 0,1 1 1 0 0,7-9 0 0 0,26-32 378 0 0,-35 40-461 0 0,32-44 37 0 0,-34 46-126 0 0,-1 16-178 0 0,-3 13 224 0 0,2-22 18 0 0,1 20 0 0 0,1-14-38 0 0,-1-11 21 0 0,1 1 0 0 0,-1-1 0 0 0,0 1 0 0 0,1-1 0 0 0,-1 1 0 0 0,0-1 0 0 0,1 1 0 0 0,-1-1 0 0 0,1 0 0 0 0,-1 1 0 0 0,0-1 0 0 0,1 0 0 0 0,-1 1 0 0 0,1-1 0 0 0,-1 0 0 0 0,1 0 0 0 0,-1 0 0 0 0,1 1 0 0 0,0-1 0 0 0,-1 0 0 0 0,1 0 0 0 0,-1 0 0 0 0,2 0 0 0 0,-2 0-26 0 0,2 0-304 0 0,0 1 1 0 0,-1-1-1 0 0,1 0 1 0 0,0 0-1 0 0,0-1 1 0 0,-1 1 0 0 0,1 0-1 0 0,0 0 1 0 0,-1-1-1 0 0,1 1 1 0 0,0-1-1 0 0,-1 1 1 0 0,1-1-1 0 0,2-2 1 0 0,13-6-5192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317 387 10591 0 0,'-1'2'819'0'0,"-15"30"8165"0"0,25-40-7340 0 0,22-21-459 0 0,-14 13-642 0 0,25-29-1 0 0,-28 28-540 0 0,-2-1-1 0 0,0-1 0 0 0,-1 0 0 0 0,11-26 1 0 0,-16 31-129 0 0,-1 0 1 0 0,0-1-1 0 0,-2 0 1 0 0,1 1-1 0 0,-2-1 1 0 0,0-1 0 0 0,0-15-1 0 0,-2 27 75 0 0,0-1 1 0 0,0 0-1 0 0,-1 0 0 0 0,1 1 1 0 0,-1-1-1 0 0,-1 0 0 0 0,1 1 1 0 0,0-1-1 0 0,-4-4 0 0 0,5 7 44 0 0,-1 1 0 0 0,0 0 0 0 0,0-1 0 0 0,0 1 0 0 0,0 0 0 0 0,0 0 0 0 0,0 0 0 0 0,0 0 0 0 0,0 0 0 0 0,0 0 0 0 0,-1 0 0 0 0,1 1 0 0 0,0-1 0 0 0,-1 0 0 0 0,1 0 0 0 0,0 1 0 0 0,-1-1 0 0 0,1 1 0 0 0,-1 0 0 0 0,1-1 0 0 0,-1 1 0 0 0,1 0 0 0 0,-1 0 0 0 0,1 0 0 0 0,-1 0 0 0 0,1 0 0 0 0,-1 0 0 0 0,1 0 0 0 0,-1 1 0 0 0,1-1 0 0 0,0 0 0 0 0,-3 2 0 0 0,0-1-9 0 0,-1 1 0 0 0,1 0 0 0 0,0 0 0 0 0,0 0 0 0 0,0 0 0 0 0,0 1 1 0 0,0 0-1 0 0,1 0 0 0 0,-1 0 0 0 0,-4 5 0 0 0,2-1 1 0 0,2-1 1 0 0,-1 1-1 0 0,1 0 1 0 0,0 0-1 0 0,-5 11 0 0 0,1 4-18 0 0,1 1 0 0 0,1 0 0 0 0,-4 27 0 0 0,-3 34-166 0 0,-32 149-122 0 0,37-202 154 0 0,-2-1 0 0 0,-1 0 0 0 0,-1-1 0 0 0,-2 0 0 0 0,-23 38 1 0 0,14-32 45 0 0,-95 139-980 0 0,111-164 660 0 0,0 1 0 0 0,1 0 0 0 0,0 0 0 0 0,1 0 0 0 0,-4 13 0 0 0,8-22-849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8287 0 0,'0'0'639'0'0,"-1"1"-415"0"0,-8 3 5512 0 0,9 7 41 0 0,5-8-5617 0 0,1-1-1 0 0,-1 0 1 0 0,1 0 0 0 0,-1-1-1 0 0,1 1 1 0 0,0-1-1 0 0,0-1 1 0 0,0 1-1 0 0,0-1 1 0 0,0 0 0 0 0,0 0-1 0 0,-1-1 1 0 0,1 1-1 0 0,8-3 1 0 0,12-3 181 0 0,46-18 1 0 0,-57 19-220 0 0,39-16 111 0 0,-31 10-185 0 0,46-12 0 0 0,-65 22-254 0 0,0 0 1 0 0,0 0-1 0 0,0 1 0 0 0,0-1 1 0 0,0 1-1 0 0,0 0 0 0 0,0 0 1 0 0,0 0-1 0 0,0 1 0 0 0,7 1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1375 0 0,'0'0'12731'0'0,"2"1"-12091"0"0,5 0-335 0 0,1 0 0 0 0,-1-1 0 0 0,1 0 0 0 0,-1-1 0 0 0,1 1 0 0 0,-1-1 0 0 0,1-1 0 0 0,9-2 0 0 0,19-3 541 0 0,368-16 1636 0 0,-325 20-3062 0 0,-57 3-638 0 0,-1 0-3489 0 0,-3 2-1464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13791 0 0,'0'0'4018'0'0,"-1"2"-3726"0"0,-54 76 670 0 0,7-1-800 0 0,14-27-551 0 0,-48 104-1 0 0,81-153 227 0 0,-8 22-243 0 0,9-22 169 0 0,0 1 0 0 0,-1-1-1 0 0,1 1 1 0 0,0-1-1 0 0,0 1 1 0 0,-1-1 0 0 0,1 0-1 0 0,0 1 1 0 0,1-1-1 0 0,-1 1 1 0 0,0-1 0 0 0,0 1-1 0 0,1 1 1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3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51 3679 0 0,'26'-39'13695'0'0,"-28"39"-13339"0"0,-4 3-340 0 0,1-1 0 0 0,-1 1-1 0 0,0 1 1 0 0,1-1 0 0 0,0 1 0 0 0,0 0 0 0 0,0 0 0 0 0,0 0-1 0 0,-6 9 1 0 0,-37 50-72 0 0,34-43 21 0 0,-2 5 19 0 0,1 1 1 0 0,1 0 0 0 0,1 1 0 0 0,1 0-1 0 0,2 1 1 0 0,-11 43 0 0 0,20-65 49 0 0,0-1 1 0 0,0 1-1 0 0,1 0 0 0 0,0-1 1 0 0,0 1-1 0 0,0-1 1 0 0,0 1-1 0 0,1 0 0 0 0,0-1 1 0 0,0 1-1 0 0,1-1 1 0 0,0 1-1 0 0,2 4 0 0 0,-3-8 12 0 0,0 0 0 0 0,0 0 0 0 0,0 0 0 0 0,1 0 0 0 0,-1 0 0 0 0,0 0 0 0 0,1 0 0 0 0,0-1 0 0 0,-1 1 0 0 0,1-1 0 0 0,0 1 0 0 0,0-1 0 0 0,0 0 0 0 0,-1 0 0 0 0,2 1 0 0 0,-1-1 0 0 0,0-1 0 0 0,0 1 0 0 0,0 0 0 0 0,0 0 0 0 0,0-1 0 0 0,1 1 0 0 0,-1-1 0 0 0,0 0 0 0 0,1 0 0 0 0,-1 0 0 0 0,0 0 0 0 0,0 0 0 0 0,1 0 0 0 0,-1-1 0 0 0,0 1 0 0 0,0-1 0 0 0,5-1 0 0 0,5-2 51 0 0,0-2 0 0 0,-1 1 0 0 0,1-1 0 0 0,-1-1 0 0 0,0 0 0 0 0,-1 0 0 0 0,1-1 0 0 0,-2-1 0 0 0,1 0 0 0 0,-1 0 0 0 0,11-15 0 0 0,-8 9 31 0 0,-1-1-1 0 0,-1 0 1 0 0,-1 0-1 0 0,0-1 1 0 0,-1 0-1 0 0,-1-1 1 0 0,6-22-1 0 0,-9 25-223 0 0,-1 1 0 0 0,-1 0 0 0 0,0-1 0 0 0,0 0 0 0 0,-2 0-1 0 0,0 1 1 0 0,0-1 0 0 0,-2 0 0 0 0,0 1 0 0 0,-7-28 0 0 0,9 40 47 0 0,-1 0 0 0 0,0 0 1 0 0,1 1-1 0 0,-1-1 0 0 0,0 0 0 0 0,0 0 1 0 0,0 1-1 0 0,0-1 0 0 0,-1 0 0 0 0,1 1 1 0 0,0-1-1 0 0,-1 1 0 0 0,1-1 0 0 0,-1 1 1 0 0,1 0-1 0 0,-1 0 0 0 0,0 0 0 0 0,1 0 0 0 0,-1 0 1 0 0,0 0-1 0 0,0 0 0 0 0,0 0 0 0 0,0 1 1 0 0,0-1-1 0 0,0 1 0 0 0,0-1 0 0 0,0 1 1 0 0,0 0-1 0 0,-3 0 0 0 0,2 0-2 0 0,-1 1 1 0 0,1 0-1 0 0,0-1 0 0 0,0 1 0 0 0,-1 1 0 0 0,1-1 0 0 0,0 0 1 0 0,0 1-1 0 0,0-1 0 0 0,1 1 0 0 0,-1 0 0 0 0,0 0 1 0 0,1 0-1 0 0,-1 1 0 0 0,1-1 0 0 0,0 0 0 0 0,-4 5 1 0 0,-3 8-647 0 0,6-5-4030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 9503 0 0,'0'0'3890'0'0,"6"-12"1590"0"0,-7 27-5436 0 0,-1-1 1 0 0,0 1-1 0 0,-1-1 1 0 0,-8 22 0 0 0,-6 28 66 0 0,17-60-124 0 0,-2 2-97 0 0,1 0 0 0 0,1 0 0 0 0,-1 0 0 0 0,1 1 0 0 0,0-1-1 0 0,1 8 1 0 0,3-7-1599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3223 0 0,'0'0'15911'0'0,"-1"1"-15567"0"0,-13 14-198 0 0,-1 0 1 0 0,-1-1 0 0 0,0-1-1 0 0,-1 0 1 0 0,-22 12-1 0 0,31-19-112 0 0,2-2-50 0 0,4-4-61 0 0,13 5-830 0 0,22 6 342 0 0,-23-8 446 0 0,-1 0 1 0 0,1 1-1 0 0,11 5 0 0 0,-9-1 204 0 0,1 0 0 0 0,-1 1-1 0 0,0 0 1 0 0,-1 1 0 0 0,0 0 0 0 0,11 13 0 0 0,-21-22 375 0 0,0 1-388 0 0,-1-1-60 0 0,0-1-1 0 0,0 1 0 0 0,1-1 0 0 0,-1 1 0 0 0,0 0 1 0 0,0-1-1 0 0,0 1 0 0 0,0-1 0 0 0,0 1 0 0 0,0 0 1 0 0,0-1-1 0 0,0 1 0 0 0,0-1 0 0 0,0 1 0 0 0,0 0 1 0 0,0-1-1 0 0,0 1 0 0 0,-1-1 0 0 0,1 1 0 0 0,0-1 1 0 0,0 1-1 0 0,-1-1 0 0 0,1 1 0 0 0,0-1 0 0 0,-1 1 1 0 0,1-1-1 0 0,0 1 0 0 0,-1-1 0 0 0,1 1 0 0 0,-1-1 1 0 0,1 0-1 0 0,0 1 0 0 0,-1-1 0 0 0,0 0 0 0 0,0 1 1 0 0,-3 1 14 0 0,0 1 1 0 0,1-2 0 0 0,-1 1-1 0 0,0 0 1 0 0,0-1 0 0 0,-1 0 0 0 0,1 0-1 0 0,0 0 1 0 0,-5 0 0 0 0,-43 2 98 0 0,28-3-135 0 0,12 1 130 0 0,-1 0-784 0 0,-1 0 0 0 0,0-1-1 0 0,1-1 1 0 0,-17-2 0 0 0,14-2-471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61 919 0 0,'10'-15'-1448'0'0,"2"2"3517"0"0,-6 7 510 0 0,-1 1-1 0 0,1 1 1 0 0,0-1-1 0 0,1 1 1 0 0,7-4 1543 0 0,-8 14-2811 0 0,-5-3-1240 0 0,0-1 0 0 0,0 1 0 0 0,0-1 0 0 0,0 1 1 0 0,-1 0-1 0 0,1-1 0 0 0,-1 1 0 0 0,1-1 0 0 0,-1 1 0 0 0,0 0 0 0 0,0 0 1 0 0,0-1-1 0 0,0 1 0 0 0,-1 3 0 0 0,-10 39 239 0 0,9-40-270 0 0,-49 139 423 0 0,22-70-324 0 0,-34 97-53 0 0,46-118-31 0 0,-21 56-528 0 0,37-107 150 0 0,11-15-3192 0 0,1-2 2287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7831 0 0,'-7'6'9722'0'0,"-2"3"-8276"0"0,-15 20 0 0 0,12-9-1358 0 0,-18 34 1 0 0,30-53-297 0 0,-2 8-3525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 12551 0 0,'0'0'1135'0'0,"12"-10"5426"0"0,-15 11-6528 0 0,-1 0 0 0 0,1 0-1 0 0,0 0 1 0 0,0 1 0 0 0,0-1-1 0 0,0 1 1 0 0,0 0 0 0 0,0 0 0 0 0,-3 3-1 0 0,-2 1 9 0 0,-31 16 28 0 0,26-16-33 0 0,-1 2-1 0 0,-18 13 0 0 0,32-21-59 0 0,-1 1 0 0 0,1-1 1 0 0,-1 0-1 0 0,1 1 0 0 0,-1-1 1 0 0,1 0-1 0 0,-1 1 0 0 0,1-1 1 0 0,-1 1-1 0 0,1-1 0 0 0,0 0 1 0 0,-1 1-1 0 0,1-1 0 0 0,0 1 0 0 0,-1-1 1 0 0,1 1-1 0 0,0 0 0 0 0,0-1 1 0 0,-1 1-1 0 0,1-1 0 0 0,0 1 1 0 0,0-1-1 0 0,0 1 0 0 0,0 0 0 0 0,0-1 1 0 0,0 1-1 0 0,0-1 0 0 0,0 1 1 0 0,0 0-1 0 0,0-1 0 0 0,0 1 1 0 0,0-1-1 0 0,0 1 0 0 0,1-1 1 0 0,-1 1-1 0 0,0-1 0 0 0,0 1 0 0 0,1 0 1 0 0,-1-1-1 0 0,0 1 0 0 0,1-1 1 0 0,-1 0-1 0 0,0 1 0 0 0,1-1 1 0 0,-1 1-1 0 0,1-1 0 0 0,-1 1 1 0 0,1-1-1 0 0,-1 0 0 0 0,1 0 0 0 0,-1 1 1 0 0,2-1-1 0 0,2 3-5 0 0,0-1 1 0 0,0 0-1 0 0,0 0 1 0 0,8 2-1 0 0,1-2 0 0 0,0 1-1 0 0,0-2 1 0 0,1 0-1 0 0,24-1 1 0 0,10 0 343 0 0,-47 1-299 0 0,1-1 48 0 0,0 0 0 0 0,0 0-1 0 0,0 0 1 0 0,1 1 0 0 0,-1-1 0 0 0,0 1 0 0 0,0-1 0 0 0,0 1 0 0 0,2 1-1 0 0,-3-1-44 0 0,0 0-1 0 0,0 0 0 0 0,0-1 1 0 0,-1 1-1 0 0,1 0 0 0 0,0 0 1 0 0,0 0-1 0 0,-1 0 0 0 0,1 0 0 0 0,0 0 1 0 0,-1 0-1 0 0,1 0 0 0 0,-1 1 1 0 0,0-1-1 0 0,1 0 0 0 0,-1 0 1 0 0,0 0-1 0 0,0 1 0 0 0,0-1 0 0 0,1 0 1 0 0,-1 0-1 0 0,0 0 0 0 0,-1 1 1 0 0,1-1-1 0 0,0 0 0 0 0,-1 2 1 0 0,1 0-10 0 0,-2 1 0 0 0,1 0 0 0 0,0 0 1 0 0,-1 0-1 0 0,0-1 0 0 0,0 1 1 0 0,0-1-1 0 0,0 1 0 0 0,0-1 1 0 0,-1 0-1 0 0,1 0 0 0 0,-1 0 1 0 0,0 0-1 0 0,0 0 0 0 0,-5 3 1 0 0,-5 3-5 0 0,0-1 1 0 0,-23 12-1 0 0,17-11 77 0 0,-24 8-1 0 0,35-14-395 0 0,1-1-1 0 0,0 0 1 0 0,-1 0 0 0 0,0-1-1 0 0,1 0 1 0 0,-15-1 0 0 0,13-1-6447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6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1575 439 5983 0 0,'-2'0'464'0'0,"-8"-3"341"0"0,0 0-1 0 0,0 0 1 0 0,0-1 0 0 0,0-1-1 0 0,1 1 1 0 0,-1-1-1 0 0,-10-9 1 0 0,4 4-1410 0 0,10 7 644 0 0,1 1-1 0 0,-1-1 1 0 0,0 1-1 0 0,0 0 1 0 0,0 0-1 0 0,0 0 1 0 0,0 1-1 0 0,0 0 1 0 0,0 0-1 0 0,0 1 1 0 0,-1-1-1 0 0,1 1 1 0 0,0 1-1 0 0,-8 0 1 0 0,6 1-99 0 0,1 0 0 0 0,-1 0 0 0 0,0 1 0 0 0,1-1 0 0 0,-1 2 0 0 0,1-1 1 0 0,0 1-1 0 0,0 0 0 0 0,0 0 0 0 0,-8 8 0 0 0,-33 33-1527 0 0,36-31 1151 0 0,-2-2-1 0 0,1 1 1 0 0,-2-2 0 0 0,-27 18 0 0 0,31-24 740 0 0,-1 0 0 0 0,1-1 1 0 0,-1-1-1 0 0,0 0 0 0 0,-17 2 0 0 0,11-2 604 0 0,-25 7-1 0 0,31-5-839 0 0,0 0 0 0 0,1 1 0 0 0,0 0 0 0 0,0 0 0 0 0,0 1 0 0 0,1 1 0 0 0,0-1 0 0 0,-12 14 0 0 0,-45 70-447 0 0,51-67 200 0 0,-2 1 1 0 0,-39 41-1 0 0,-45 43 99 0 0,-23 28 1152 0 0,102-106-712 0 0,1 0 0 0 0,1 2 0 0 0,-27 57 0 0 0,20-22-99 0 0,16-38-231 0 0,-22 42-1 0 0,-39 73-34 0 0,34-62 85 0 0,31-66-68 0 0,2 0 0 0 0,0 1 0 0 0,-7 34 1 0 0,9-35-9 0 0,-5 13-4 0 0,7-23 0 0 0,-1-1 0 0 0,1 1 0 0 0,1-1 0 0 0,-2 14 0 0 0,-16 148 64 0 0,-1-76-244 0 0,17-79 491 0 0,0 1 0 0 0,0 22-1 0 0,3-19-109 0 0,1 0 0 0 0,0-1 0 0 0,8 33-1 0 0,2 17 173 0 0,-8-21-319 0 0,-2-1 0 0 0,-2 0 0 0 0,-7 48 0 0 0,-4-25 492 0 0,-26 81-1 0 0,21-84-156 0 0,8-35-268 0 0,4-17-83 0 0,2 0-1 0 0,-3 13 1 0 0,0 9 99 0 0,-3 36 111 0 0,8-62-232 0 0,1 0 0 0 0,0 0 0 0 0,1 1 1 0 0,0-1-1 0 0,0 0 0 0 0,5 13 0 0 0,24 65 108 0 0,-21-60-124 0 0,18 32 0 0 0,-3-11-372 0 0,29 77 0 0 0,-23-52 216 0 0,-15-26 197 0 0,3-2-1 0 0,2 0 0 0 0,29 49 1 0 0,-38-77 21 0 0,1-1 1 0 0,13 15 0 0 0,2 1 13 0 0,-1 0-56 0 0,1-1 1 0 0,1-2 0 0 0,44 35-1 0 0,-45-46-20 0 0,-1-1 79 0 0,1-1 0 0 0,0-1-1 0 0,2-1 1 0 0,-1-2 0 0 0,57 14-1 0 0,26 9 187 0 0,-67-20-174 0 0,-12-2 13 0 0,-1 2 0 0 0,42 24-1 0 0,-46-23 48 0 0,1 0 1 0 0,0-2-1 0 0,33 10 0 0 0,-36-16-112 0 0,111 30 186 0 0,-104-31-132 0 0,0 0-1 0 0,45 0 1 0 0,67 3-25 0 0,-35-2-62 0 0,209 23 122 0 0,-187-7-128 0 0,21 3 0 0 0,353-10 575 0 0,-380-17-510 0 0,99-5-101 0 0,-167 1 6 0 0,108-24 0 0 0,31-12-235 0 0,-96 21 274 0 0,100-32-1 0 0,327-109-8 0 0,-448 135 0 0 0,112-55-1 0 0,-122 49 5 0 0,2 3 0 0 0,79-22 0 0 0,-96 39 49 0 0,-22 5-53 0 0,-1-1 0 0 0,31-13 0 0 0,45-26 0 0 0,30-12 0 0 0,-111 48 0 0 0,36-23 0 0 0,-41 22 0 0 0,0 0 0 0 0,43-16 0 0 0,-43 21 0 0 0,0-2 0 0 0,-1 0 0 0 0,0-2 0 0 0,33-21 0 0 0,-27 12 0 0 0,-1 0 0 0 0,39-40 0 0 0,-1-5 0 0 0,-36 36 0 0 0,-10 9 0 0 0,2 0 0 0 0,0 2 0 0 0,34-26 0 0 0,-49 41 0 0 0,1 0 0 0 0,-1 0 0 0 0,0 0 0 0 0,0-1 0 0 0,0 0 0 0 0,-1 0 0 0 0,1 0 0 0 0,-1 0 0 0 0,4-6 0 0 0,2-3 0 0 0,-6 9 0 0 0,0-1 0 0 0,0 1 0 0 0,0 0 0 0 0,-1-1 0 0 0,3-6 0 0 0,2-3 0 0 0,4-7-17 0 0,-1-1 0 0 0,8-24 0 0 0,4-11 4 0 0,27-71 13 0 0,12-26 0 0 0,-48 127-25 0 0,-1-1 0 0 0,9-34 1 0 0,-20 58 11 0 0,0-12-25 0 0,-1 14 35 0 0,-1-24 41 0 0,-6-32 0 0 0,0 4 118 0 0,-18-150 169 0 0,21 178-319 0 0,-14-77 0 0 0,14 88-6 0 0,-1 0 0 0 0,0 0-1 0 0,-1 1 1 0 0,-13-24 0 0 0,4 7 62 0 0,1 0 1 0 0,1-1-1 0 0,-12-45 0 0 0,24 74-58 0 0,-11-30 83 0 0,-1 0-1 0 0,-21-35 0 0 0,15 32-54 0 0,7 15-18 0 0,-1 0 1 0 0,-31-37-1 0 0,30 39-4 0 0,-7-10-6 0 0,-20-36 0 0 0,-12-18 78 0 0,45 72-49 0 0,0 1 0 0 0,-1 0 0 0 0,-1 1 0 0 0,1 0 0 0 0,-17-12 0 0 0,-9-6 168 0 0,1-2 0 0 0,-35-38-1 0 0,52 50-215 0 0,-128-138 15 0 0,106 112-216 0 0,37 41 187 0 0,0 0 0 0 0,-1 0 0 0 0,1 0 0 0 0,-1 0 0 0 0,1 1-1 0 0,-1-1 1 0 0,0 1 0 0 0,0 0 0 0 0,-4-2 0 0 0,-37-8-159 0 0,28 8 212 0 0,1-1 0 0 0,-20-8 0 0 0,29 10 17 0 0,4 2-31 0 0,0-1 0 0 0,0 1-1 0 0,1-1 1 0 0,-1 0 0 0 0,0 0 0 0 0,0 0-1 0 0,0 0 1 0 0,0 0 0 0 0,1 0 0 0 0,-1 0 0 0 0,1-1-1 0 0,-1 1 1 0 0,1-1 0 0 0,-1 1 0 0 0,1-1-1 0 0,-2-1 1 0 0,-15-26-10 0 0,15 24-3 0 0,2 3-6 0 0,-11-38-46 0 0,6 10-766 0 0,1-40 757 0 0,3 50 70 0 0,2 18 1 0 0,0-1-1 0 0,-1 1 1 0 0,1-1 0 0 0,-1 1 0 0 0,0-1-1 0 0,1 1 1 0 0,-1-1 0 0 0,-2-2 0 0 0,0-2-10 0 0,1 1 24 0 0,-1-1 1 0 0,0 1-1 0 0,-1 0 0 0 0,-5-8 0 0 0,1 3 47 0 0,-26-37 158 0 0,27 35-201 0 0,1-1 1 0 0,0 0-1 0 0,1 0 0 0 0,-4-17 1 0 0,5 18 0 0 0,0-1 0 0 0,-1 1 0 0 0,0 0 0 0 0,-1 0 0 0 0,-7-12 0 0 0,5 13-3 0 0,-1 0 0 0 0,0 1 0 0 0,0 0 0 0 0,-1 0 0 0 0,0 1 0 0 0,-1 1 0 0 0,0 0 0 0 0,-1 0 0 0 0,0 1 0 0 0,-23-12 0 0 0,-16-5-6 0 0,26 11-1 0 0,0 2-1 0 0,-30-9 1 0 0,21 8 158 0 0,-52-25 0 0 0,8 2 58 0 0,33 18-29 0 0,-92-23 1 0 0,-117-9-235 0 0,192 41-125 0 0,0 3 0 0 0,-71 2 0 0 0,37 5 217 0 0,1-4-1 0 0,-180-31 0 0 0,231 27-25 0 0,-1 3 1 0 0,0 1-1 0 0,-75 4 0 0 0,-133 28 86 0 0,198-21-108 0 0,-125 32-160 0 0,59-11-34 0 0,55-16 114 0 0,-1-2 0 0 0,0-4 0 0 0,-1-3-1 0 0,-74-4 1 0 0,60-4 99 0 0,-117 10 0 0 0,-44 15-1016 0 0,184-17 837 0 0,-70 8 110 0 0,0 5 359 0 0,-35 6-231 0 0,133-17-160 0 0,9-2 84 0 0,0 1 0 0 0,0 0 0 0 0,-27 11-1 0 0,43-13-163 0 0,-1 1 0 0 0,1-1-1 0 0,-1 1 1 0 0,1 0 0 0 0,0 0-1 0 0,1 1 1 0 0,-1-1-1 0 0,1 1 1 0 0,0 1 0 0 0,0-1-1 0 0,1 1 1 0 0,-1-1 0 0 0,1 1-1 0 0,-5 10 1 0 0,-6 19-3402 0 0,9-14-2773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54:0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81 2303 0 0,'0'0'2551'0'0,"1"-1"-1260"0"0,2-1-740 0 0,-2 0-470 0 0,1 1-1 0 0,-1 0 1 0 0,0 0 0 0 0,0-1 0 0 0,0 1-1 0 0,0-1 1 0 0,0 1 0 0 0,0-1 0 0 0,0 1-1 0 0,0-1 1 0 0,0 1 0 0 0,-1-1 0 0 0,1 0-1 0 0,-1 0 1 0 0,1 1 0 0 0,-1-1 0 0 0,1 0-1 0 0,-1 0 1 0 0,0 1 0 0 0,0-1 0 0 0,0 0 0 0 0,0 0-1 0 0,-1-3 1 0 0,0-7-4 0 0,1 10 193 0 0,-1 0 0 0 0,1 1-1 0 0,0-1 1 0 0,-1 0 0 0 0,1 0-1 0 0,-1 0 1 0 0,1 1-1 0 0,-1-1 1 0 0,-1-3 0 0 0,1 5-113 0 0,1 0-1 0 0,0 0 1 0 0,0-1 0 0 0,0 1 0 0 0,-1 0 0 0 0,1 0 0 0 0,0 0 0 0 0,0 0-1 0 0,-1-1 1 0 0,1 1 0 0 0,0 0 0 0 0,-1 0 0 0 0,1 0 0 0 0,0 0 0 0 0,0 0 0 0 0,-1 0-1 0 0,1 0 1 0 0,0 0 0 0 0,-1 0 0 0 0,1 0 0 0 0,0 0 0 0 0,-1 0 0 0 0,-1 0-1016 0 0,0-1 1283 0 0,1 1-279 0 0,-1 0 0 0 0,0 0 0 0 0,1 0 0 0 0,-1 1 0 0 0,1-1 0 0 0,-1 0 0 0 0,1 1 0 0 0,-1-1 0 0 0,-2 2 0 0 0,1 0-26 0 0,0 0-1 0 0,0 0 1 0 0,0 0-1 0 0,1 0 1 0 0,-1 0 0 0 0,0 1-1 0 0,1 0 1 0 0,0-1-1 0 0,0 1 1 0 0,-1 0-1 0 0,2 0 1 0 0,-1 0-1 0 0,-1 3 1 0 0,-2 5 381 0 0,1 0-1 0 0,-4 16 1 0 0,5-17-131 0 0,3-9 31 0 0,-2 20 1103 0 0,2-20-1483 0 0,0 0-1 0 0,0 0 1 0 0,0-1 0 0 0,1 1 0 0 0,-1 0-1 0 0,0 0 1 0 0,0-1 0 0 0,1 1 0 0 0,-1 0-1 0 0,0-1 1 0 0,1 1 0 0 0,-1 0 0 0 0,1-1-1 0 0,-1 1 1 0 0,2 0 0 0 0,4 6 39 0 0,2-1-38 0 0,-5-4 32 0 0,6 3 1 0 0,-1-1-33 0 0,-4-3 22 0 0,6 0-33 0 0,4 0-10 0 0,3 0 0 0 0,-15-1 0 0 0,34-1 0 0 0,-21 1 0 0 0,-1 0 0 0 0,1 1 0 0 0,0 0 0 0 0,1 0 0 0 0,0 1 0 0 0,-1 0 0 0 0,0 0 0 0 0,1 0 0 0 0,8-1 0 0 0,-22-1 0 0 0,20-1 0 0 0,-7-1 0 0 0,-1-1 0 0 0,1 0 0 0 0,-1 0 0 0 0,0 0 0 0 0,0 1 0 0 0,-1 0 0 0 0,1 1 0 0 0,-4 0 11 0 0,-6 2 32 0 0,7 0-33 0 0,1-1-10 0 0,-2 0 11 0 0,-6 0 32 0 0,4 1-18 0 0,9 2 334 0 0,-1 0 0 0 0,18 6 0 0 0,-31-8-358 0 0,9 3 11 0 0,-11-4-10 0 0,3-2-3 0 0,21 1-1 0 0,-21 2 2 0 0,25-4 0 0 0,-18 2 0 0 0,1-1 0 0 0,-1 1 0 0 0,0 1 0 0 0,1 0 11 0 0,-2 1 42 0 0,-2 0 8 0 0,9 3 27 0 0,-5-1-45 0 0,0 0-43 0 0,1-2 0 0 0,1-1 0 0 0,0-1 0 0 0,-1 1 0 0 0,-2 0 11 0 0,-6 1 31 0 0,4 2-20 0 0,-5-2 20 0 0,6 3-31 0 0,1 0 0 0 0,-6-3 31 0 0,8-1-31 0 0,2 0-11 0 0,-1 1 0 0 0,-1 4 0 0 0,-2 2 0 0 0,0 2 0 0 0,0 0 0 0 0,2-2 0 0 0,1-1 0 0 0,-2-2 0 0 0,0-3 0 0 0,7-3-4 0 0,9-3 24 0 0,-25 5 55 0 0,-1 0-6 0 0,20 1 59 0 0,-15 0-145 0 0,-3-1 8 0 0,-1 1 0 0 0,1-1 0 0 0,-1 0 0 0 0,1-1 0 0 0,-1 1 0 0 0,6-1 0 0 0,-1 0-4 0 0,6-3-37 0 0,9-3 41 0 0,-9 2 9 0 0,-14 5 0 0 0,27-2 0 0 0,-18 1 0 0 0,7-2 0 0 0,-1 1 0 0 0,17-6 0 0 0,-22 5-4 0 0,-1 1-8 0 0,-1 0-1 0 0,1-1 1 0 0,8-5 0 0 0,-8 4 5 0 0,55-21 3 0 0,-38 16 4 0 0,15-9 0 0 0,-25 13 0 0 0,1 0 0 0 0,6-1 0 0 0,15-1 0 0 0,-23 5 0 0 0,5 2 0 0 0,16-3 0 0 0,-8 1 0 0 0,0-1 0 0 0,-15 0 0 0 0,-1 0 0 0 0,0 0 0 0 0,0 0 0 0 0,0 1 0 0 0,0 0 0 0 0,0 2 0 0 0,0 3 0 0 0,0 0 11 0 0,0 0 31 0 0,-1 0-31 0 0,0-2-11 0 0,0 1 0 0 0,3-2 0 0 0,-14-1 0 0 0,0 0 0 0 0,4 0 0 0 0,32 3 0 0 0,-25-1 0 0 0,0 2 0 0 0,0 0 0 0 0,1 0 0 0 0,0-1 0 0 0,2-1 0 0 0,-2 2 0 0 0,0 0 0 0 0,6 2 0 0 0,-17-5 0 0 0,31-2 0 0 0,-19 2 0 0 0,1 0 0 0 0,-2 0 0 0 0,7 1 29 0 0,-17-1-11 0 0,33-4-1 0 0,-24 3-6 0 0,-7 0 31 0 0,8 1-31 0 0,1 1-11 0 0,-1 0 0 0 0,0 2 0 0 0,-7-2 0 0 0,-1-1 0 0 0,0 1-1 0 0,0 1 1 0 0,0-1 0 0 0,6 4-1 0 0,-4-2 19 0 0,-4-3 57 0 0,0 1-6 0 0,15 6 3 0 0,-13-6-43 0 0,-1 0-1 0 0,0 1 0 0 0,0-2 1 0 0,0 1-1 0 0,1 0 0 0 0,-1-1 1 0 0,0 1-1 0 0,1-1 0 0 0,-1 0 1 0 0,7-1-1 0 0,2 1-28 0 0,-2-2 11 0 0,1 1 31 0 0,1 1-31 0 0,22-3-11 0 0,-25 2 0 0 0,0 0 0 0 0,-1-1 0 0 0,13-3 0 0 0,3-1 0 0 0,15-8 3 0 0,-27 8-8 0 0,0 1 1 0 0,19-4-1 0 0,-6 3-101 0 0,-13 4 84 0 0,-1 2-20 0 0,0 2 31 0 0,0 1 11 0 0,0 1 0 0 0,-7-3 0 0 0,0 0 0 0 0,-1 1 0 0 0,1-1 0 0 0,0-1 0 0 0,0 1 0 0 0,5 0 0 0 0,-1-1 0 0 0,4 1 0 0 0,2-2 0 0 0,5-1-45 0 0,-17 1-1 0 0,16-7-12 0 0,-6 3 47 0 0,-3 0 0 0 0,-1-3 28 0 0,-7 7-167 0 0,0 0 1 0 0,-1 0-1 0 0,1 0 0 0 0,0 1 0 0 0,0-1 0 0 0,0 0 1 0 0,-1 1-1 0 0,1-1 0 0 0,0 0 0 0 0,0 1 0 0 0,0-1 1 0 0,2 0-1 0 0,6 14-677 0 0,3 5 3 0 0,17 22-1231 0 0,-4-18-3002 0 0,2-5-783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60 2759 0 0,'0'0'467'0'0,"11"-5"4573"0"0,7-9-2803 0 0,12-4-2190 0 0,-22 12 696 0 0,0 2-1 0 0,16-9 3310 0 0,-23 15-3959 0 0,1-1 1 0 0,-1 1-1 0 0,0 0 0 0 0,0 0 0 0 0,0 0 0 0 0,0-1 0 0 0,0 1 0 0 0,0 0 1 0 0,-1 0-1 0 0,1 0 0 0 0,0 0 0 0 0,-1 0 0 0 0,0 0 0 0 0,1 4 1 0 0,-1 3 4 0 0,-1-1 1 0 0,1 1 0 0 0,-1-1 0 0 0,-1 0 0 0 0,1 1 0 0 0,-6 13 0 0 0,-21 48 135 0 0,26-67-222 0 0,-85 182 121 0 0,50-108-436 0 0,-27 57-1665 0 0,63-132 1553 0 0,11-16-4618 0 0,1-5 355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62 919 0 0,'0'0'12132'0'0,"0"-17"-8888"0"0,2 12-2465 0 0,-1 3-462 0 0,-1 0 0 0 0,1 0-1 0 0,0 0 1 0 0,0 0 0 0 0,0 0-1 0 0,0 0 1 0 0,0 0 0 0 0,1 0-1 0 0,-1 0 1 0 0,1 1 0 0 0,-1-1 0 0 0,3-2-1 0 0,3-1-316 0 0,0 1 11 0 0,1 1 42 0 0,-1 2 11 0 0,-6 2-60 0 0,0 0 0 0 0,-1 0 1 0 0,1-1-1 0 0,0 1 0 0 0,-1 0 0 0 0,1 0 0 0 0,0 0 0 0 0,-1 0 0 0 0,1 0 1 0 0,-1 0-1 0 0,1 0 0 0 0,-1 0 0 0 0,0 0 0 0 0,0 0 0 0 0,1 1 1 0 0,-1 0-1 0 0,0-2 0 0 0,1 6 33 0 0,-1 0-1 0 0,0 0 1 0 0,-1 1 0 0 0,1-1-1 0 0,-1 0 1 0 0,0 0 0 0 0,0 0-1 0 0,-1 0 1 0 0,-3 8 0 0 0,0 1 30 0 0,-2 9 36 0 0,-1-2-1 0 0,-22 43 0 0 0,-31 37 61 0 0,29-59-139 0 0,21-30 2 0 0,-14 23 1 0 0,18-21-151 0 0,6-13 64 0 0,1-1-158 0 0,3 2-1649 0 0,-2-2 1496 0 0,0 1 0 0 0,1-1 0 0 0,-1 0 0 0 0,1 0 1 0 0,0 0-1 0 0,-1 0 0 0 0,4 1 0 0 0,5 0-5985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62 444 4143 0 0,'0'0'1707'0'0,"0"2"-262"0"0,0 6 69 0 0,0-6-192 0 0,0 0-854 0 0,-2 17-339 0 0,-5-9-4 0 0,5-9-83 0 0,-4 5 12 0 0,-4-2-44 0 0,8-3 19 0 0,1-1-1 0 0,0 0 1 0 0,0 0 0 0 0,0 0-1 0 0,0 0 1 0 0,0 0-1 0 0,0-1 1 0 0,0 1-1 0 0,0 0 1 0 0,0 0-1 0 0,0-1 1 0 0,0 1-1 0 0,0-1 1 0 0,0 1 0 0 0,0-1-1 0 0,0 1 1 0 0,0-1-1 0 0,1 1 1 0 0,-1-1-1 0 0,0 0 1 0 0,0 0-1 0 0,0 1 1 0 0,1-1-1 0 0,-1 0 1 0 0,1 0 0 0 0,-1 0-1 0 0,0 0 1 0 0,1 0-1 0 0,-1 0 1 0 0,1 0-1 0 0,0 0 1 0 0,-1 0-1 0 0,1-1 1 0 0,-2-2 107 0 0,1 0-1 0 0,0-1 1 0 0,0 1-1 0 0,0-1 1 0 0,1 0 0 0 0,0-7-1 0 0,1-10 105 0 0,1 1 1 0 0,1-1-1 0 0,1 1 0 0 0,1 0 0 0 0,1 0 0 0 0,1 0 0 0 0,14-29 0 0 0,-13 34-207 0 0,1 0-1 0 0,0 1 1 0 0,1 0 0 0 0,1 0-1 0 0,0 1 1 0 0,1 1-1 0 0,1 0 1 0 0,0 0-1 0 0,20-13 1 0 0,-14 12 101 0 0,0 2 0 0 0,1 0 1 0 0,31-12-1 0 0,-40 20 41 0 0,0 0-1 0 0,1 0 1 0 0,-1 1-1 0 0,1 0 1 0 0,0 1-1 0 0,0 1 1 0 0,0 0-1 0 0,17 1 1 0 0,-21 0-154 0 0,0 2 1 0 0,0-1-1 0 0,-1 1 0 0 0,1 0 1 0 0,0 0-1 0 0,-1 1 0 0 0,1 0 1 0 0,-1 0-1 0 0,0 1 0 0 0,0 0 1 0 0,0 0-1 0 0,-1 1 0 0 0,0 0 1 0 0,1 0-1 0 0,-2 0 0 0 0,1 1 1 0 0,-1 0-1 0 0,1 0 0 0 0,-2 0 1 0 0,1 1-1 0 0,-1 0 0 0 0,0-1 1 0 0,0 2-1 0 0,5 13 0 0 0,-3-2-95 0 0,-1 0 0 0 0,-1 0 0 0 0,0 1 0 0 0,-1-1 0 0 0,-2 1 0 0 0,0 0 0 0 0,-2 22 0 0 0,0-28 65 0 0,0 0-1 0 0,-2 0 1 0 0,1 1-1 0 0,-2-2 1 0 0,0 1 0 0 0,-1 0-1 0 0,0-1 1 0 0,-1 0-1 0 0,0 0 1 0 0,-13 18-1 0 0,-2-3-9 0 0,-1-2 0 0 0,-1-1-1 0 0,-50 42 1 0 0,-88 52 28 0 0,39-30-13 0 0,115-84 5 0 0,-22 14 14 0 0,27-18 193 0 0,3-20 77 0 0,6-33 0 0 0,-5 38-365 0 0,0 0 1 0 0,0-1 0 0 0,-1 1 0 0 0,-2-21 0 0 0,1 33-303 0 0,-9 11-5706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124 111 3679 0 0,'0'0'284'0'0,"-2"0"-186"0"0,-5 1 870 0 0,1 1 0 0 0,-1-1 0 0 0,1 1 0 0 0,-9 4 0 0 0,8-3-402 0 0,-1 1-1 0 0,1 0 1 0 0,-1 1 0 0 0,1 0 0 0 0,1 0 0 0 0,-1 0 0 0 0,1 1 0 0 0,-1 0-1 0 0,-8 12 1 0 0,14-17-175 0 0,0 8 498 0 0,1-4-786 0 0,1-1 0 0 0,-1 0 0 0 0,1 1 0 0 0,1-1 0 0 0,-1 0 0 0 0,1 1 0 0 0,-1-1-1 0 0,1 0 1 0 0,0 0 0 0 0,1 0 0 0 0,-1-1 0 0 0,4 5 0 0 0,6 7 344 0 0,20 20 0 0 0,-32-35-447 0 0,4 3 39 0 0,-1 0-1 0 0,1-1 1 0 0,0 1-1 0 0,0-1 1 0 0,0 1 0 0 0,1-1-1 0 0,-1 0 1 0 0,0-1-1 0 0,1 1 1 0 0,-1-1-1 0 0,9 2 1 0 0,-11-3-18 0 0,0 0 0 0 0,0 0 0 0 0,0-1 0 0 0,0 1 0 0 0,0 0 0 0 0,0-1 0 0 0,-1 0 0 0 0,1 1 0 0 0,0-1 0 0 0,0 0 0 0 0,0 0 0 0 0,2-1 0 0 0,16-14 131 0 0,-6 1-101 0 0,-1 0 0 0 0,0-1-1 0 0,-2 0 1 0 0,0-1 0 0 0,0-1-1 0 0,11-26 1 0 0,-20 41-30 0 0,0-1 1 0 0,1-14-12 0 0,-2 14-8 0 0,-3-12-16 0 0,1 13-34 0 0,-1 1 31 0 0,0 1 0 0 0,0 0 1 0 0,0-1-1 0 0,1 1 0 0 0,-1 0 0 0 0,0 0 0 0 0,-1 0 0 0 0,1 0 0 0 0,0 1 0 0 0,0-1 0 0 0,0 0 1 0 0,0 1-1 0 0,-1-1 0 0 0,1 1 0 0 0,0 0 0 0 0,0 0 0 0 0,-5 0 0 0 0,-1 0-43 0 0,-1 1-25 0 0,0-1 1 0 0,0 1-1 0 0,-12 2 0 0 0,12-1 54 0 0,0 0 0 0 0,0-1-1 0 0,-13-1 1 0 0,10-1 31 0 0,11 1-1 0 0,1 0 0 0 0,0 0-1 0 0,-1 0 1 0 0,1-1 0 0 0,0 1-1 0 0,0 0 1 0 0,-1 0 0 0 0,1 0-1 0 0,0 0 1 0 0,-1 0 0 0 0,1-1-1 0 0,0 1 1 0 0,0 0 0 0 0,-1 0-1 0 0,1 0 1 0 0,0-1 0 0 0,0 1-1 0 0,-1 0 1 0 0,1 0 0 0 0,0-1-1 0 0,0 1 1 0 0,0 0 0 0 0,0-1-1 0 0,-1 1 1 0 0,1 0 0 0 0,0-1-1 0 0,0-1-25 0 0,1 0-1 0 0,-1 0 0 0 0,1 0 1 0 0,0 1-1 0 0,0-1 1 0 0,-1 0-1 0 0,1 1 0 0 0,0-1 1 0 0,0 0-1 0 0,1 1 0 0 0,-1-1 1 0 0,0 1-1 0 0,0-1 1 0 0,4-1-1 0 0,25-23-460 0 0,-25 22 354 0 0,35-26-1838 0 0,-17 12 832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15231 0 0,'0'0'1528'0'0,"-4"9"-1384"0"0,-24 57 257 0 0,-9 22 46 0 0,-98 410 129 0 0,125-450-579 0 0,-28 78-1 0 0,30-106-499 0 0,-1 0 1 0 0,-1 0-1 0 0,0-1 1 0 0,-1 0-1 0 0,-1-1 1 0 0,-18 20-1 0 0,18-26-708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13791 0 0,'0'0'1247'0'0,"3"-1"-975"0"0,24-7 346 0 0,60-16 943 0 0,-13 5 11 0 0,75-30 1 0 0,18-5 628 0 0,-134 45-1931 0 0,1 2 0 0 0,-1 1 0 0 0,39-1 0 0 0,-36 7-924 0 0,-22 2-3454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6911 0 0,'0'0'7191'0'0,"-1"1"-6354"0"0,-17 23-82 0 0,2 0 0 0 0,0 1 0 0 0,-17 41-1 0 0,-29 88 221 0 0,34-80-583 0 0,-55 122-339 0 0,55-131-598 0 0,27-63 231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60 336 10591 0 0,'0'0'819'0'0,"-1"1"-534"0"0,-48 14 1674 0 0,48-14-1502 0 0,1-1-363 0 0,-1 0 0 0 0,1 0 0 0 0,0 0 0 0 0,-1 0 0 0 0,1 0 0 0 0,0 0 0 0 0,-1 0 0 0 0,1 0-1 0 0,0 0 1 0 0,-1 0 0 0 0,1 0 0 0 0,0 0 0 0 0,-1 0 0 0 0,1 0 0 0 0,0 0 0 0 0,-1 0 0 0 0,1-1 0 0 0,0 1 0 0 0,-1 0 0 0 0,1 0-1 0 0,0 0 1 0 0,-1-1 0 0 0,1-6 32 0 0,-1-1 0 0 0,1 1 0 0 0,0 0-1 0 0,1-1 1 0 0,0 1 0 0 0,0 0 0 0 0,1-1-1 0 0,0 1 1 0 0,4-11 0 0 0,5-9 317 0 0,17-27 0 0 0,-21 41-331 0 0,2 1 0 0 0,-1 0 0 0 0,2 0 0 0 0,-1 1 0 0 0,1 0 0 0 0,1 0 0 0 0,15-10 0 0 0,-9 8-16 0 0,1 1 0 0 0,0 1 0 0 0,0 0 0 0 0,30-11 0 0 0,-40 19-55 0 0,-1 0 0 0 0,0 1 0 0 0,1 0 0 0 0,0 1 0 0 0,-1 0-1 0 0,1 0 1 0 0,0 0 0 0 0,0 1 0 0 0,-1 1 0 0 0,1-1 0 0 0,10 3 0 0 0,-13-2-35 0 0,0 0 0 0 0,0 1 0 0 0,1 0 0 0 0,-1 0 0 0 0,0 0 0 0 0,-1 0-1 0 0,1 1 1 0 0,0 0 0 0 0,-1 0 0 0 0,1 0 0 0 0,-1 1 0 0 0,0-1 0 0 0,0 1 0 0 0,-1 0 0 0 0,1 0 0 0 0,5 9 0 0 0,-1-1-6 0 0,-2-2 0 0 0,1 1 0 0 0,-1-1 0 0 0,-1 1 0 0 0,0 1 0 0 0,-1-1 0 0 0,4 14 0 0 0,-7-20 0 0 0,0 0 0 0 0,-1 0 0 0 0,0 0 0 0 0,0 0 0 0 0,0 0 0 0 0,0 0 0 0 0,-1 0 0 0 0,0 0 0 0 0,0-1 0 0 0,-2 7 0 0 0,-1 2 0 0 0,-1-1 0 0 0,-11 20 0 0 0,2-8 0 0 0,-2-1 0 0 0,-1-1 0 0 0,-1 0 0 0 0,0-1 0 0 0,-2-1 0 0 0,0-1 0 0 0,-1-1 0 0 0,-1-1 0 0 0,-1-1 0 0 0,0 0 0 0 0,-1-2 0 0 0,-29 12 0 0 0,39-19 21 0 0,0-1 0 0 0,-1 0 1 0 0,1-2-1 0 0,-1 1 0 0 0,0-2 0 0 0,-30 4 0 0 0,44-7-23 0 0,0 0-1 0 0,1 0 0 0 0,-1 0 1 0 0,1 0-1 0 0,-1 0 0 0 0,0 0 1 0 0,1 0-1 0 0,-1 0 0 0 0,0 0 1 0 0,1 0-1 0 0,-1 0 0 0 0,0-1 1 0 0,1 1-1 0 0,-1 0 0 0 0,0 0 1 0 0,1-1-1 0 0,-1 1 0 0 0,1 0 1 0 0,-1-1-1 0 0,1 1 0 0 0,-1 0 1 0 0,1-1-1 0 0,-1 1 0 0 0,1-1 1 0 0,-1 1-1 0 0,1-1 0 0 0,0 1 1 0 0,-1-1-1 0 0,1 0 0 0 0,0 1 1 0 0,-1-1-1 0 0,1 1 0 0 0,0-1 1 0 0,0 0-1 0 0,-1 0 0 0 0,1-2-54 0 0,0 1 0 0 0,1 0-1 0 0,-1-1 1 0 0,1 1 0 0 0,-1 0-1 0 0,1 0 1 0 0,0 0 0 0 0,-1-1-1 0 0,3-2 1 0 0,6-11-1459 0 0,3-4-479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 10591 0 0,'5'-6'1104'0'0,"-2"0"3948"0"0,5 26-4704 0 0,-5-10-270 0 0,-1 0 0 0 0,-1 0 0 0 0,1 0 0 0 0,-2 0 0 0 0,1 1 0 0 0,-1-1 0 0 0,-1 0 0 0 0,0 1 0 0 0,-1-1 0 0 0,-3 15 0 0 0,-4 7 6 0 0,-25 60 1 0 0,8-36-45 0 0,-2-1-1 0 0,-53 78 1 0 0,-86 90 47 0 0,49-67-72 0 0,102-132-144 0 0,15-22-543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69 4143 0 0,'0'0'319'0'0,"-1"-1"-210"0"0,-1-2 1603 0 0,-1-14 3999 0 0,3 17-5698 0 0,0 0-1 0 0,0 0 1 0 0,0 0 0 0 0,0 0 0 0 0,0-1-1 0 0,0 1 1 0 0,0 0 0 0 0,-1 0 0 0 0,1 0-1 0 0,0 0 1 0 0,0 0 0 0 0,0-1 0 0 0,0 1-1 0 0,0 0 1 0 0,0 0 0 0 0,-1 0 0 0 0,1 0-1 0 0,0 0 1 0 0,0 0 0 0 0,0 0 0 0 0,0-1-1 0 0,0 1 1 0 0,-1 0 0 0 0,1 0 0 0 0,0 0-1 0 0,0 0 1 0 0,0 0 0 0 0,0 0-1 0 0,-1 0 1 0 0,1 0 0 0 0,0 0 0 0 0,0 0-1 0 0,0 0 1 0 0,0 0 0 0 0,-1 0 0 0 0,1 0-1 0 0,0 0 1 0 0,0 0 0 0 0,0 0 0 0 0,0 0-1 0 0,-1 0 1 0 0,1 0 0 0 0,0 1 0 0 0,0-1-1 0 0,0 0 1 0 0,-1 0 0 0 0,-13 8-107 0 0,-12 13 13 0 0,18-11 338 0 0,1-1 1 0 0,0 1-1 0 0,0 1 1 0 0,-6 12-1 0 0,-18 47 1618 0 0,27-63-1689 0 0,1 2 43 0 0,0-1 0 0 0,0 1 0 0 0,-1 9 0 0 0,3-15-158 0 0,1 0 0 0 0,-1 0 1 0 0,1 0-1 0 0,0 0 0 0 0,0 0 0 0 0,0 0 0 0 0,1 0 0 0 0,-1 0 1 0 0,1 1-1 0 0,-1-1 0 0 0,1-1 0 0 0,2 5 0 0 0,-2-6-33 0 0,-1 1-1 0 0,1-1 1 0 0,0 0 0 0 0,0 0-1 0 0,0 0 1 0 0,0 0-1 0 0,1 0 1 0 0,-1-1 0 0 0,0 1-1 0 0,0 0 1 0 0,1 0-1 0 0,-1-1 1 0 0,0 1-1 0 0,1-1 1 0 0,-1 1 0 0 0,0-1-1 0 0,1 1 1 0 0,-1-1-1 0 0,1 0 1 0 0,-1 0 0 0 0,1 0-1 0 0,-1 0 1 0 0,3 0-1 0 0,1 0 48 0 0,1 0 1 0 0,-1-1-1 0 0,1 0 0 0 0,7-2 0 0 0,15-8 159 0 0,1 0-1 0 0,41-25 1 0 0,-55 28-228 0 0,-7 4-5 0 0,1-1 0 0 0,-1 0-1 0 0,0 0 1 0 0,-1-1 0 0 0,1 0 0 0 0,10-12 0 0 0,-17 17-38 0 0,1-1-1 0 0,-1 0 1 0 0,1 0 0 0 0,-1 0 0 0 0,0 0-1 0 0,0 0 1 0 0,0 0 0 0 0,0 0 0 0 0,0 0-1 0 0,-1-1 1 0 0,1 1 0 0 0,-1 0 0 0 0,1 0-1 0 0,-1-1 1 0 0,0 1 0 0 0,0 0 0 0 0,0-1-1 0 0,0 1 1 0 0,0 0 0 0 0,0 0 0 0 0,-1-1-1 0 0,1 1 1 0 0,-1 0 0 0 0,0 0 0 0 0,1-1-1 0 0,-1 1 1 0 0,0 0 0 0 0,0 0 0 0 0,0 0-1 0 0,-1 0 1 0 0,-1-2 0 0 0,-9-12-597 0 0,-1 1 0 0 0,-1 1 0 0 0,0 1 0 0 0,0 0 0 0 0,-2 0 0 0 0,-32-19 0 0 0,45 30 310 0 0,-1 1-1 0 0,1-1 1 0 0,-1 1 0 0 0,1 0-1 0 0,-1 0 1 0 0,1 0 0 0 0,-1 1-1 0 0,0-1 1 0 0,0 1 0 0 0,1 0-1 0 0,-8 0 1 0 0,10 1-6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3679 0 0,'0'0'284'0'0,"0"1"-186"0"0,-59 161 10325 0 0,-38 77-9016 0 0,66-164-816 0 0,-23 57-476 0 0,-110 239 10 0 0,77-215-181 0 0,86-154-848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 3223 0 0,'-8'-3'288'0'0,"-16"1"597"0"0,20 3-103 0 0,0-1 0 0 0,0 1 0 0 0,0 0 1 0 0,0 0-1 0 0,0 1 0 0 0,1-1 0 0 0,-1 1 0 0 0,0 0 0 0 0,1 0 0 0 0,-1 0 1 0 0,1 1-1 0 0,-1-1 0 0 0,1 1 0 0 0,-5 5 0 0 0,6-6-590 0 0,0 1 0 0 0,0-1-1 0 0,1 1 1 0 0,-1-1 0 0 0,1 1-1 0 0,-1 0 1 0 0,0 4 0 0 0,1-6-144 0 0,1 0-1 0 0,-1 1 1 0 0,1-1 0 0 0,0 0 0 0 0,0 1-1 0 0,0-1 1 0 0,0 0 0 0 0,0 1 0 0 0,0-1-1 0 0,0 0 1 0 0,0 0 0 0 0,1 1 0 0 0,-1-1-1 0 0,0 0 1 0 0,1 0 0 0 0,-1 1 0 0 0,1-1-1 0 0,-1 0 1 0 0,1 0 0 0 0,1 2 0 0 0,0-1 16 0 0,0 0 0 0 0,0 0 0 0 0,0 0 0 0 0,0 0 0 0 0,0-1 0 0 0,0 1 0 0 0,1-1 0 0 0,-1 1 0 0 0,4 0 0 0 0,3 2 81 0 0,1-1 0 0 0,-1 0 1 0 0,1 0-1 0 0,13 1 0 0 0,12-1 154 0 0,-1-1 0 0 0,1-2-1 0 0,-1-1 1 0 0,36-6-1 0 0,136-33 825 0 0,-75 7-619 0 0,29-7 439 0 0,-120 32-774 0 0,0 2-1 0 0,42-1 0 0 0,-52 8-1810 0 0,-26 0 595 0 0,0-1-1 0 0,1 1 1 0 0,-1 0 0 0 0,6 3 0 0 0,1 2-6571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115 160 9703 0 0,'-8'0'117'0'0,"1"1"-1"0"0,-1-1 1 0 0,1 1-1 0 0,-1 0 1 0 0,1 1-1 0 0,-1 0 0 0 0,1 0 1 0 0,-10 5-1 0 0,13-5-309 0 0,1-1 610 0 0,0 1-1 0 0,-1-1 1 0 0,1 1 0 0 0,0 0-1 0 0,0 0 1 0 0,1 0 0 0 0,-1 0-1 0 0,0 0 1 0 0,-4 6 1746 0 0,14 1-1148 0 0,-4-7-891 0 0,0 1 0 0 0,0-1 1 0 0,0 0-1 0 0,1 0 0 0 0,-1 0 0 0 0,0-1 1 0 0,1 1-1 0 0,0-1 0 0 0,-1 0 0 0 0,1 0 1 0 0,0 0-1 0 0,-1 0 0 0 0,1 0 1 0 0,7-1-1 0 0,7 1 369 0 0,32-4 1 0 0,-46 3-416 0 0,37-7 510 0 0,-1-1-1 0 0,63-21 1 0 0,-24 6-159 0 0,468-95 586 0 0,-521 113-1011 0 0,74-12 29 0 0,1 5 0 0 0,126 1 0 0 0,-43 15-3404 0 0,-171-3 1400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1839 0 0,'0'0'6378'0'0,"9"5"-5132"0"0,12-1 464 0 0,-14-2-1648 0 0,-1-1-1 0 0,1 0 0 0 0,0 0 0 0 0,0-1 1 0 0,0 1-1 0 0,13-3 0 0 0,54-13 23 0 0,21-3 915 0 0,0 15-485 0 0,4-1-458 0 0,-7-1 82 0 0,-42 3 260 0 0,116-2 82 0 0,92 6 184 0 0,-169 2 40 0 0,29 2-574 0 0,0 0-92 0 0,54-12-45 0 0,-75 1 106 0 0,17 6 297 0 0,-92 1-328 0 0,0 0 0 0 0,31 7-1 0 0,11 2 18 0 0,-17-8-85 0 0,0-2 0 0 0,84-10 0 0 0,-54 2 0 0 0,288 7 0 0 0,-46 13 0 0 0,-24-19 0 0 0,-272 5 0 0 0,79-4 0 0 0,252-1 0 0 0,-189 12 0 0 0,69-11 114 0 0,-50-1-36 0 0,169-1 50 0 0,-280 8-68 0 0,107-3-56 0 0,174-7 316 0 0,-58 16-192 0 0,-110-5-106 0 0,106-1 20 0 0,-184-7 166 0 0,26 0 1447 0 0,344 18-3270 0 0,-322-8 2330 0 0,18 1-315 0 0,479 9-1491 0 0,33-21 1097 0 0,-458 8 79 0 0,12 8 179 0 0,-47-1-187 0 0,209-7-59 0 0,-10 1 28 0 0,-201 3-46 0 0,87 1 0 0 0,160-1 240 0 0,97 7-64 0 0,40-7-67 0 0,-391-5-90 0 0,755-19 368 0 0,-482 0-219 0 0,0 30 629 0 0,-426-9-826 0 0,342-4 42 0 0,1-29-62 0 0,-250 19 66 0 0,173 6-17 0 0,16-2 0 0 0,3-9 179 0 0,-15 2-142 0 0,-107-7 63 0 0,233-12 232 0 0,-410 34-331 0 0,246-2 65 0 0,0-17 19 0 0,22 6 691 0 0,-271 12-777 0 0,-5 1-1 0 0,-1 0 0 0 0,1 1 0 0 0,-1 0-1 0 0,17 3 1 0 0,-12-8-327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5063 0 0,'0'-2'390'0'0,"4"-11"540"0"0,0 0 0 0 0,1 1 0 0 0,1-1 0 0 0,0 1 0 0 0,0 0 0 0 0,1 1 0 0 0,9-12 0 0 0,-14 20-489 0 0,0 1 1 0 0,0-1 0 0 0,0 1 0 0 0,1 0 0 0 0,3-3-1 0 0,-5 5-336 0 0,-1-1 0 0 0,1 1 0 0 0,-1 0-1 0 0,1-1 1 0 0,0 1 0 0 0,-1 0-1 0 0,1 0 1 0 0,-1-1 0 0 0,1 1 0 0 0,0 0-1 0 0,-1 0 1 0 0,1 0 0 0 0,0 0 0 0 0,-1 0-1 0 0,1 0 1 0 0,0 0 0 0 0,-1 0-1 0 0,1 0 1 0 0,0 0 0 0 0,-1 1 0 0 0,1-1-1 0 0,0 0 1 0 0,-1 0 0 0 0,1 1-1 0 0,0-1 1 0 0,-1 0 0 0 0,1 1 0 0 0,-1-1-1 0 0,1 0 1 0 0,-1 1 0 0 0,1-1 0 0 0,0 1-1 0 0,3 4-99 0 0,0 0-1 0 0,0 0 1 0 0,0 1-1 0 0,-1-1 1 0 0,0 1-1 0 0,0 0 1 0 0,0 0-1 0 0,-1 0 1 0 0,1 0-1 0 0,-2 1 1 0 0,1-1-1 0 0,-1 0 1 0 0,0 1-1 0 0,0-1 1 0 0,0 13-1 0 0,-2 194 320 0 0,2 45-256 0 0,-1-73-64 0 0,-2-107 106 0 0,12 117 0 0 0,-7-177-46 0 0,0-1 0 0 0,2 1 1 0 0,12 32-1 0 0,29 45 177 0 0,-26-57-176 0 0,-17-32-66 0 0,-1 0 1 0 0,1 0-1 0 0,-1 0 1 0 0,0 1-1 0 0,2 6 1 0 0,-4-12-64 0 0,0 1 0 0 0,0 0 0 0 0,0-1 0 0 0,0 1 0 0 0,0 0 0 0 0,0-1 0 0 0,0 1 0 0 0,0 0 0 0 0,-1-1 0 0 0,1 1 0 0 0,0 0 0 0 0,-1-1 0 0 0,0 1 0 0 0,1-1 0 0 0,-1 1 0 0 0,0-1 0 0 0,0 1 0 0 0,0-1 0 0 0,0 1 0 0 0,0-1 0 0 0,0 0 0 0 0,0 0 0 0 0,-3 2 0 0 0,3-2-176 0 0,-1-1 30 0 0,2 0 189 0 0,-1 0 1 0 0,1 0 0 0 0,-1 0-1 0 0,0 0 1 0 0,1 0 0 0 0,-1 0-1 0 0,1 0 1 0 0,-1 0 0 0 0,1 0-1 0 0,-1 0 1 0 0,1 0 0 0 0,-1-1-1 0 0,1 1 1 0 0,-1 0 0 0 0,1 0-1 0 0,-1-1 1 0 0,1 1 0 0 0,-1 0 0 0 0,1-1-1 0 0,-1 1 1 0 0,1-1 0 0 0,0 1-1 0 0,-1 0 1 0 0,1-1 0 0 0,0 1-1 0 0,-1-1 1 0 0,1 1 0 0 0,0-1-1 0 0,-1 1 1 0 0,1-1 0 0 0,0 1-1 0 0,0-1 1 0 0,0 1 0 0 0,0-1-1 0 0,0 0 1 0 0,-1 1 0 0 0,1-1-1 0 0,0 1 1 0 0,0-1 0 0 0,0 1 0 0 0,0-1-1 0 0,1 0 1 0 0,-1 1 0 0 0,0-1-1 0 0,0 0 1 0 0,0 0-159 0 0,3-11-881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248 100 6911 0 0,'0'0'5002'0'0,"-1"2"-4793"0"0,-10 14 30 0 0,-1 0 0 0 0,0-1 0 0 0,-1 0 0 0 0,0-1 0 0 0,-29 22 0 0 0,23-20 118 0 0,1 1 1 0 0,0 0-1 0 0,-20 27 1 0 0,31-34-166 0 0,1 0 0 0 0,0 1 0 0 0,0 0 0 0 0,1 0 0 0 0,1 0 1 0 0,0 1-1 0 0,0 0 0 0 0,-1 12 0 0 0,4-19-119 0 0,0 1 0 0 0,0 0 0 0 0,1-1 0 0 0,-1 1 0 0 0,1 0 0 0 0,1 0 0 0 0,-1-1 0 0 0,1 1 0 0 0,0-1 0 0 0,1 1 0 0 0,-1-1 0 0 0,1 1 0 0 0,0-1 0 0 0,0 0 0 0 0,1 1 0 0 0,-1-1 0 0 0,1-1 0 0 0,1 1 0 0 0,4 6 0 0 0,-5-8-40 0 0,-1-1-1 0 0,1 1 1 0 0,0-1 0 0 0,1 0-1 0 0,-1 0 1 0 0,0 0-1 0 0,1 0 1 0 0,-1-1 0 0 0,1 0-1 0 0,-1 1 1 0 0,1-1-1 0 0,0 0 1 0 0,-1 0 0 0 0,1-1-1 0 0,0 1 1 0 0,0-1-1 0 0,-1 0 1 0 0,1 0-1 0 0,0 0 1 0 0,0-1 0 0 0,0 1-1 0 0,-1-1 1 0 0,1 0-1 0 0,4-1 1 0 0,7-3 67 0 0,-1-1-1 0 0,1 0 1 0 0,-1-1 0 0 0,19-13 0 0 0,-9 6-34 0 0,-1-2 1 0 0,-1-1-1 0 0,-1-1 1 0 0,0-1-1 0 0,-2 0 1 0 0,0-2-1 0 0,-1 0 1 0 0,-1-1-1 0 0,22-38 1 0 0,-35 53-126 0 0,-1 0 0 0 0,0 0 1 0 0,0 0-1 0 0,-1 0 0 0 0,0 0 0 0 0,0-1 1 0 0,0 1-1 0 0,-1-1 0 0 0,-1 1 0 0 0,1-1 0 0 0,-1-12 1 0 0,-1 15-28 0 0,0 0 1 0 0,0 0-1 0 0,0 0 1 0 0,0 1-1 0 0,-1-1 1 0 0,0 0-1 0 0,0 1 1 0 0,0-1-1 0 0,0 1 1 0 0,-1 0-1 0 0,0-1 1 0 0,0 1-1 0 0,0 0 1 0 0,0 1-1 0 0,-1-1 1 0 0,1 1 0 0 0,-1-1-1 0 0,-6-3 1 0 0,-6-3-226 0 0,0 1 1 0 0,-25-9-1 0 0,0 0 33 0 0,34 14 32 0 0,0 0-1 0 0,0 0 1 0 0,1 0-1 0 0,0 0 1 0 0,-10-9 0 0 0,15 10-437 0 0,0-4-20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34 919 0 0,'-9'-12'370'0'0,"8"11"290"0"0,-1-1 1 0 0,1 1-1 0 0,-1 0 0 0 0,1 0 1 0 0,-1 0-1 0 0,0 0 1 0 0,0 0-1 0 0,1 1 0 0 0,-1-1 1 0 0,0 0-1 0 0,0 1 1 0 0,-5-1 4780 0 0,24-7-4433 0 0,-17 7-924 0 0,0 1-1 0 0,1 0 0 0 0,-1 0 0 0 0,1 0 1 0 0,-1 0-1 0 0,0 0 0 0 0,1 0 1 0 0,-1 0-1 0 0,0 0 0 0 0,1 0 0 0 0,-1 0 1 0 0,1 0-1 0 0,-1 0 0 0 0,0 0 1 0 0,1 0-1 0 0,-1 0 0 0 0,0 1 0 0 0,1-1 1 0 0,-1 0-1 0 0,0 0 0 0 0,1 0 1 0 0,-1 0-1 0 0,0 1 0 0 0,1-1 0 0 0,-1 0 1 0 0,0 0-1 0 0,1 1 0 0 0,-1-1 1 0 0,0 0-1 0 0,1 1 0 0 0,3 15 547 0 0,-3-11-597 0 0,-1 0 0 0 0,0 0-1 0 0,-1 1 1 0 0,-1 8 0 0 0,-6 32 184 0 0,3 1 0 0 0,-1 78 1 0 0,4-57-78 0 0,-1 33-70 0 0,-18 196 58 0 0,11-235-13 0 0,-14 111 1200 0 0,23-153-1216 0 0,1 0-1 0 0,0-1 0 0 0,2 1 0 0 0,0-1 1 0 0,1 1-1 0 0,10 31 0 0 0,-11-45-238 0 0,-1-2-9 0 0,1-1-1 0 0,-1 0 1 0 0,0 0-1 0 0,0 1 1 0 0,0-1-1 0 0,-1 1 1 0 0,1-1-1 0 0,-1 1 1 0 0,1-1-1 0 0,-1 1 1 0 0,-1-1-1 0 0,1 0 1 0 0,0 1-1 0 0,-1-1 1 0 0,1 1-1 0 0,-1-1 1 0 0,-3 7 0 0 0,-9 14-2862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1 919 0 0,'1'0'67'0'0,"16"3"281"0"0,53 7 17373 0 0,-88-8-17325 0 0,-96 24-330 0 0,-53 8-72 0 0,115-27-12 0 0,22-2-35 0 0,0-1 0 0 0,0-2 0 0 0,0-1 0 0 0,-41-3 1 0 0,66 2-23 0 0,2-2 8 0 0,2 3 74 0 0,-16 8-142 0 0,8-4 98 0 0,8-4 32 0 0,0-1 0 0 0,0 1 0 0 0,-1 0 0 0 0,1 0-1 0 0,0 0 1 0 0,0-1 0 0 0,0 1 0 0 0,0 0 0 0 0,0 0 0 0 0,0 0-1 0 0,0 1 1 0 0,-1 1 0 0 0,-3 3-19 0 0,-12 18 43 0 0,1 1 0 0 0,1 0-1 0 0,-14 31 1 0 0,26-48 34 0 0,3-8-42 0 0,0 1 0 0 0,0-1 0 0 0,0 0 0 0 0,-1 1-1 0 0,1-1 1 0 0,0 0 0 0 0,0 1 0 0 0,0-1 0 0 0,0 0 0 0 0,0 1-1 0 0,0-1 1 0 0,0 0 0 0 0,0 1 0 0 0,0-1 0 0 0,0 0 0 0 0,0 1-1 0 0,1-1 1 0 0,-1 0 0 0 0,0 1 0 0 0,0-1 0 0 0,0 0 0 0 0,0 0-1 0 0,0 1 1 0 0,1-1 0 0 0,-1 0 0 0 0,0 1 0 0 0,0-1 0 0 0,0 0 0 0 0,1 0-1 0 0,-1 1 1 0 0,1-1 0 0 0,12 3 65 0 0,13-7-43 0 0,18-12 133 0 0,-32 11-165 0 0,-1 0 0 0 0,1 1 1 0 0,0 0-1 0 0,0 1 0 0 0,0 1 1 0 0,0 0-1 0 0,21 0 0 0 0,-9 4-49 0 0,0 2 1 0 0,-1 1-1 0 0,42 13 0 0 0,-36-8-125 0 0,48 7 0 0 0,-48-12 108 0 0,-1 1-1 0 0,33 12 1 0 0,-49-13 54 0 0,-9-1 1 0 0,-1-1-33 0 0,-1-1 43 0 0,0 0 1 0 0,0-1-1 0 0,0 1 0 0 0,0 0 1 0 0,0 0-1 0 0,-1 0 0 0 0,1 0 0 0 0,0 0 1 0 0,-1 0-1 0 0,0 0 0 0 0,0 0 1 0 0,1 0-1 0 0,-1 0 0 0 0,0 0 1 0 0,0 0-1 0 0,-1 0 0 0 0,1 0 1 0 0,0 0-1 0 0,-1-1 0 0 0,1 1 1 0 0,-1 0-1 0 0,0 0 0 0 0,1 0 1 0 0,-1 0-1 0 0,0 0 0 0 0,-2 2 1 0 0,0 0 13 0 0,-1 0 1 0 0,0 0-1 0 0,0 0 1 0 0,-1-1 0 0 0,1 0-1 0 0,-10 6 1 0 0,6-4 10 0 0,-15 10 84 0 0,0-2 1 0 0,-1 0 0 0 0,-30 11-1 0 0,37-18 0 0 0,1-1-1 0 0,-1-1 0 0 0,1 0 1 0 0,-1-1-1 0 0,0-1 1 0 0,-20 1-1 0 0,31-3-60 0 0,-5-1-38 0 0,-14-10 250 0 0,24 11 22 0 0,0 0-215 0 0,-4-1-54 0 0,0 5-13 0 0,4-4-2 0 0,0 2-17 0 0,0-1-1 0 0,-1 1 0 0 0,1 0 0 0 0,0-1 0 0 0,0 1 1 0 0,0 0-1 0 0,0 0 0 0 0,-1 2 0 0 0,2-4 20 0 0,-1 1-153 0 0,0 3 258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65 8207 0 0,'0'0'4616'0'0,"-8"-4"-3784"0"0,7 3-762 0 0,0 0 0 0 0,0 1-1 0 0,-1-1 1 0 0,1 1-1 0 0,0-1 1 0 0,0 1 0 0 0,-1 0-1 0 0,1-1 1 0 0,0 1 0 0 0,-1 0-1 0 0,1 0 1 0 0,-1 0-1 0 0,1 0 1 0 0,0 0 0 0 0,-1 0-1 0 0,1 1 1 0 0,0-1 0 0 0,-1 0-1 0 0,1 1 1 0 0,0-1 0 0 0,0 1-1 0 0,-1-1 1 0 0,1 1-1 0 0,0 0 1 0 0,0-1 0 0 0,0 1-1 0 0,0 0 1 0 0,0 0 0 0 0,0 0-1 0 0,0 0 1 0 0,0 0-1 0 0,0 0 1 0 0,0 0 0 0 0,0 0-1 0 0,0 0 1 0 0,0 3 0 0 0,-4 4 65 0 0,2 1 1 0 0,-1-1 0 0 0,1 1 0 0 0,-3 14 0 0 0,1-4 23 0 0,-31 72 26 0 0,33-85-105 0 0,1 0 1 0 0,-1 0-1 0 0,1 0 0 0 0,0 0 0 0 0,1 0 1 0 0,0 0-1 0 0,-1 8 0 0 0,2-12-46 0 0,0 0 0 0 0,0 1-1 0 0,0-1 1 0 0,1 0-1 0 0,-1 0 1 0 0,0 1 0 0 0,1-1-1 0 0,0 0 1 0 0,0 0 0 0 0,-1 0-1 0 0,1 0 1 0 0,0 1 0 0 0,1-1-1 0 0,-1-1 1 0 0,0 1 0 0 0,1 0-1 0 0,-1 0 1 0 0,1 0 0 0 0,-1-1-1 0 0,1 1 1 0 0,0-1 0 0 0,3 3-1 0 0,2 0 32 0 0,0 1-1 0 0,0-1 1 0 0,0-1 0 0 0,1 0-1 0 0,0 0 1 0 0,0 0 0 0 0,0-1-1 0 0,0 0 1 0 0,0-1-1 0 0,0 1 1 0 0,0-2 0 0 0,1 1-1 0 0,-1-1 1 0 0,0 0 0 0 0,0-1-1 0 0,1 0 1 0 0,-1 0-1 0 0,0-1 1 0 0,0 0 0 0 0,0 0-1 0 0,0-1 1 0 0,-1 0 0 0 0,1-1-1 0 0,-1 1 1 0 0,0-1-1 0 0,0-1 1 0 0,0 1 0 0 0,0-1-1 0 0,11-11 1 0 0,-2-1 41 0 0,-1 0 0 0 0,0-1 0 0 0,-1 0 1 0 0,-1-1-1 0 0,0-1 0 0 0,-2 0 0 0 0,18-41 0 0 0,-28 56-101 0 0,1 1 0 0 0,-1-1 0 0 0,0 0 0 0 0,0 1 0 0 0,0-1 0 0 0,-1 0 0 0 0,1 1 0 0 0,-1-1 0 0 0,0 0 0 0 0,-1 0 0 0 0,1 1 0 0 0,-1-1 0 0 0,-2-8 0 0 0,2 10-13 0 0,-1 0 0 0 0,1 0 0 0 0,0 1 0 0 0,-1-1 0 0 0,0 0 0 0 0,0 1 0 0 0,0-1 0 0 0,0 1 0 0 0,0 0 0 0 0,0-1 0 0 0,0 1 0 0 0,-1 0 0 0 0,1 1 0 0 0,-1-1 0 0 0,0 0 0 0 0,1 1 0 0 0,-1-1 0 0 0,0 1 0 0 0,0 0 0 0 0,0 0 0 0 0,-5-1 0 0 0,-15-3-33 0 0,0 2 1 0 0,-39-2-1 0 0,-47 7-55 0 0,108-2 96 0 0,-24 2-178 0 0,-38 6 0 0 0,57-3-977 0 0,5-3 393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2303 0 0,'0'0'6675'0'0,"-1"1"-6185"0"0,1 1-1 0 0,-1-1 0 0 0,1 1 1 0 0,0 0-1 0 0,0-1 1 0 0,0 1-1 0 0,0 0 1 0 0,0 2-1 0 0,3-2-223 0 0,0 0-1 0 0,0-1 1 0 0,0 0-1 0 0,0 1 1 0 0,1-1-1 0 0,-1 0 1 0 0,0 0-1 0 0,1-1 1 0 0,3 1-1 0 0,-5-1-321 0 0,-2 0 60 0 0,1 1 0 0 0,-1-1 1 0 0,0 0-1 0 0,1 0 0 0 0,-1 0 0 0 0,0 0 0 0 0,1 1 1 0 0,-1-1-1 0 0,1 0 0 0 0,-1 0 0 0 0,0 0 0 0 0,0 1 1 0 0,1-1-1 0 0,-1 0 0 0 0,0 1 0 0 0,1-1 0 0 0,-1 0 1 0 0,0 1-1 0 0,0-1 0 0 0,2 2 1 0 0,-1-1-8 0 0,0 0-1 0 0,0 0 0 0 0,0 0 0 0 0,0 0 1 0 0,0 0-1 0 0,0 0 0 0 0,-1 1 1 0 0,1-1-1 0 0,0 0 0 0 0,-1 1 1 0 0,1-1-1 0 0,0 0 0 0 0,-1 1 0 0 0,0-1 1 0 0,1 0-1 0 0,-1 1 0 0 0,0-1 1 0 0,0 1-1 0 0,1 1 0 0 0,-1 3-10 0 0,4 17 14 0 0,-2 1 0 0 0,0 45 0 0 0,-1-27 0 0 0,5 57 110 0 0,4 0-1 0 0,4-1 0 0 0,42 145 1 0 0,-34-174 1223 0 0,41 84 0 0 0,-58-141-1207 0 0,-2-5-58 0 0,0 1 1 0 0,1-1 0 0 0,6 9-1 0 0,-9-14-29 0 0,-20 8-5390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 7167 0 0,'0'0'331'0'0,"2"0"-10"0"0,4 0-149 0 0,-4 0 559 0 0,-5 0-612 0 0,0 0-1 0 0,1 0 1 0 0,-1 1-1 0 0,1-1 1 0 0,-1 1-1 0 0,1-1 1 0 0,-1 1-1 0 0,-3 1 1 0 0,5-1-17 0 0,1-1-42 0 0,0 0 0 0 0,0 0 0 0 0,0 0 1 0 0,0 0-1 0 0,0 0 0 0 0,-1 0 0 0 0,1 0 0 0 0,0 1 0 0 0,0-1 0 0 0,0 0 0 0 0,0 0 0 0 0,-1 0 0 0 0,1 0 0 0 0,0 0 0 0 0,0 0 0 0 0,0 0 0 0 0,0 0 0 0 0,0 0 0 0 0,-1 0 0 0 0,1 0 0 0 0,0 0 0 0 0,0-1 0 0 0,0 1 0 0 0,0 0 0 0 0,-1 0 0 0 0,1 0 0 0 0,0 0 1 0 0,0 0-1 0 0,0 0 0 0 0,0 0 0 0 0,0 0 0 0 0,-1 0 0 0 0,1 0 0 0 0,0-1 0 0 0,0 1 0 0 0,0 0 0 0 0,0 0 0 0 0,0 0 0 0 0,0 0 0 0 0,0 0 0 0 0,0-1 0 0 0,0 1 0 0 0,-1 0 0 0 0,1 0 0 0 0,0 0 0 0 0,0 0 0 0 0,0-1 0 0 0,0 1 0 0 0,0 0 0 0 0,0 0 0 0 0,0 0 1 0 0,0 0-1 0 0,0-1 0 0 0,0 1 0 0 0,0 0 0 0 0,0 0 0 0 0,0 0 0 0 0,0 0 0 0 0,0 0 0 0 0,1-1 0 0 0,-1 1 0 0 0,1-4 346 0 0,0 1 0 0 0,0-1 0 0 0,0 0-1 0 0,1 1 1 0 0,0-1 0 0 0,0 1 0 0 0,2-4 0 0 0,2-4 935 0 0,-5 63-1199 0 0,-7 67 1 0 0,-1 24-88 0 0,8-122-54 0 0,0 0 0 0 0,2 0-1 0 0,0-1 1 0 0,12 40 0 0 0,25 32 306 0 0,-30-73-206 0 0,0 0 1 0 0,-2 1 0 0 0,-1 0 0 0 0,0 0-1 0 0,5 32 1 0 0,-11-48-88 0 0,-1 1 1 0 0,0 0-1 0 0,0 0 0 0 0,0-1 1 0 0,-1 1-1 0 0,1 0 0 0 0,-1-1 0 0 0,0 1 1 0 0,-1 0-1 0 0,1-1 0 0 0,-3 6 0 0 0,-2 1 32 0 0,0-1 0 0 0,-15 19 0 0 0,13-18 10 0 0,-1 1 0 0 0,-6 14 1 0 0,13-22-50 0 0,-1 0 0 0 0,2 0 0 0 0,-1 0 1 0 0,0 1-1 0 0,1-1 0 0 0,0 0 0 0 0,0 1 1 0 0,0-1-1 0 0,0 1 0 0 0,1-1 0 0 0,0 0 1 0 0,0 1-1 0 0,0-1 0 0 0,0 1 0 0 0,1-1 1 0 0,0 1-1 0 0,1 6 0 0 0,-1-9 1 0 0,0 0 1 0 0,0 0-1 0 0,-1 0 0 0 0,1 0 0 0 0,1 0 1 0 0,-1 0-1 0 0,0 0 0 0 0,0 0 0 0 0,1-1 1 0 0,-1 1-1 0 0,1 0 0 0 0,0-1 0 0 0,-1 1 1 0 0,1-1-1 0 0,0 0 0 0 0,0 0 0 0 0,0 1 1 0 0,0-1-1 0 0,0 0 0 0 0,0 0 0 0 0,0-1 1 0 0,0 1-1 0 0,0 0 0 0 0,0-1 0 0 0,1 1 1 0 0,-1-1-1 0 0,0 0 0 0 0,0 0 0 0 0,1 0 1 0 0,-1 0-1 0 0,0 0 0 0 0,3-1 1 0 0,0 0 3 0 0,0 0 1 0 0,0-1 0 0 0,0 0 0 0 0,0 0 0 0 0,-1 0-1 0 0,1-1 1 0 0,-1 1 0 0 0,1-1 0 0 0,-1 0 0 0 0,7-7 0 0 0,-10 9-58 0 0,-1 0 1 0 0,1 1-1 0 0,-1-1 1 0 0,1 0-1 0 0,-1 1 1 0 0,0-1 0 0 0,1 0-1 0 0,-1 0 1 0 0,0 0-1 0 0,1 1 1 0 0,-1-1 0 0 0,0 0-1 0 0,0 0 1 0 0,0 0-1 0 0,0 0 1 0 0,0 0 0 0 0,0 1-1 0 0,0-1 1 0 0,0 0-1 0 0,0 0 1 0 0,0 0 0 0 0,0 0-1 0 0,0 0 1 0 0,-1 1-1 0 0,1-1 1 0 0,0 0 0 0 0,-1 0-1 0 0,1 1 1 0 0,0-1-1 0 0,-1 0 1 0 0,1 0 0 0 0,-1 0-1 0 0,-1-1-401 0 0,0 0-1 0 0,0 0 1 0 0,1 0-1 0 0,-1 0 1 0 0,0 0-1 0 0,0 0 1 0 0,-1 1-1 0 0,-3-4 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1839 0 0,'0'0'3071'0'0,"10"-1"1109"0"0,22-11-1473 0 0,-16 6-1050 0 0,31-8 0 0 0,-46 14-1393 0 0,0-1-255 0 0,-1 1-1 0 0,0 0 1 0 0,0 0-1 0 0,0 0 0 0 0,0 0 1 0 0,1 0-1 0 0,-1 0 1 0 0,0 0-1 0 0,0 0 1 0 0,0 0-1 0 0,1 0 0 0 0,-1 0 1 0 0,0 0-1 0 0,0 0 1 0 0,0 0-1 0 0,1 0 0 0 0,-1 0 1 0 0,0 0-1 0 0,0 0 1 0 0,0 0-1 0 0,1 0 1 0 0,-1 0-1 0 0,0 0 0 0 0,0 0 1 0 0,0 0-1 0 0,1 0 1 0 0,-1 0-1 0 0,0 1 1 0 0,0-1-1 0 0,0 0 0 0 0,0 0 1 0 0,0 0-1 0 0,1 0 1 0 0,-1 0-1 0 0,0 1 1 0 0,0-1-1 0 0,7 5 46 0 0,-5-2-19 0 0,-1-1 1 0 0,1 1 0 0 0,-1 0 0 0 0,0 0-1 0 0,0 0 1 0 0,0 0 0 0 0,0 0 0 0 0,0 0-1 0 0,0 0 1 0 0,-1 0 0 0 0,0 0 0 0 0,1 0-1 0 0,-2 6 1 0 0,0 5 228 0 0,-5 25 0 0 0,3-18-186 0 0,-3 45 139 0 0,2 89-1 0 0,4-111-75 0 0,14 187 266 0 0,-1-34-124 0 0,-13-162-199 0 0,-2 1 0 0 0,-8 42-1 0 0,-21 69 294 0 0,30-143-293 0 0,0 1 1 0 0,0-1-1 0 0,0 1 0 0 0,0-1 0 0 0,1 1 0 0 0,-1-1 1 0 0,1 1-1 0 0,1 0 0 0 0,-1-1 0 0 0,1 1 0 0 0,-1 0 1 0 0,1-1-1 0 0,1 1 0 0 0,-1-1 0 0 0,0 0 0 0 0,1 1 1 0 0,0-1-1 0 0,0 0 0 0 0,3 4 0 0 0,0 1-32 0 0,-4-8-19 0 0,7 6-306 0 0,-7-6 180 0 0,5-7-2118 0 0,-2-3 1327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 5471 0 0,'0'0'491'0'0,"9"-4"797"0"0,15-23 8869 0 0,-25 35-10122 0 0,0 1-1 0 0,0 0 0 0 0,-1-1 1 0 0,-3 10-1 0 0,-1 6-30 0 0,-68 434 140 0 0,70-419-166 0 0,1 0 0 0 0,2 0 0 0 0,1 0 0 0 0,2 0 0 0 0,13 65 0 0 0,-12-92 271 0 0,-1 1-1 0 0,0-1 0 0 0,0 0 1 0 0,-2 0-1 0 0,1 1 0 0 0,-2-1 1 0 0,1 0-1 0 0,-2 0 0 0 0,0 0 1 0 0,-3 13-1 0 0,-13 26 320 0 0,12-38-450 0 0,1 1 0 0 0,-6 26 1 0 0,10-38-275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1345 0 1375 0 0,'4'1'16407'0'0,"-16"6"-16272"0"0,0 1 0 0 0,-15 13-1 0 0,5-3-13 0 0,-9 4-57 0 0,-2-2-1 0 0,0-1 0 0 0,-53 23 1 0 0,32-21-210 0 0,-92 22 0 0 0,14-15 76 0 0,-20 4 285 0 0,132-25-128 0 0,0 1 0 0 0,-22 10 0 0 0,9-3-35 0 0,-114 44-52 0 0,104-41 147 0 0,31-12-48 0 0,-1-1 1 0 0,0 0-1 0 0,-18 4 1523 0 0,31-11-1459 0 0,1 0 0 0 0,-1 1 0 0 0,1-1 0 0 0,0 0 0 0 0,-1 0 0 0 0,1 1 0 0 0,0-1 0 0 0,2-2-1 0 0,-2 3-192 0 0,18 9 270 0 0,2-7-9 0 0,-10-2-200 0 0,0 2 0 0 0,0-1 0 0 0,0 1 0 0 0,0 1 0 0 0,13 3 0 0 0,4 2-31 0 0,1-2 0 0 0,0-2 0 0 0,0 0 0 0 0,1-2 0 0 0,-1-1 0 0 0,43-6 0 0 0,-16-1 0 0 0,142-10 117 0 0,-192 17-110 0 0,22 3-15 0 0,-26-3-53 0 0,-15 16-92 0 0,9-11 155 0 0,0-1-1 0 0,0 1 0 0 0,0-1 1 0 0,-1 1-1 0 0,1-1 1 0 0,-7 4-1 0 0,-26 24-1 0 0,32-27 0 0 0,0 0 0 0 0,0-1 0 0 0,0 0 0 0 0,-1 0 0 0 0,1 0 0 0 0,-1 0 0 0 0,-12 4 0 0 0,-105 54 53 0 0,9-4-42 0 0,17-21-11 0 0,-49 23 0 0 0,123-49 0 0 0,-156 73 0 0 0,171-82 4 0 0,6-1 8 0 0,-1 0 1 0 0,1 0-1 0 0,-1 0 1 0 0,1 1-1 0 0,0-1 0 0 0,-1 1 1 0 0,1-1-1 0 0,0 1 1 0 0,-4 3-1 0 0,5-3 41 0 0,-10 15-12 0 0,9-12-34 0 0,-1-1 0 0 0,1 1-1 0 0,-1-1 1 0 0,-6 7 0 0 0,0 2 68 0 0,9-11 323 0 0,21-6-127 0 0,16 0-202 0 0,2 2 1 0 0,38 2-1 0 0,-12 0-34 0 0,96-10 1 0 0,63-24 29 0 0,366-21 191 0 0,-572 54-329 0 0,1 1 0 0 0,24 3-1 0 0,-38-2 49 0 0,1 0-1 0 0,-1 0 0 0 0,0 0 1 0 0,0 1-1 0 0,1 0 0 0 0,-1 0 1 0 0,0 0-1 0 0,-1 0 0 0 0,1 1 1 0 0,0 0-1 0 0,-1 0 0 0 0,8 6 1 0 0,-9-5-49 0 0,-1 0 0 0 0,1 0 0 0 0,0 0 1 0 0,-1 0-1 0 0,3 8 0 0 0,2 3-1836 0 0,2-3-4870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0,'0'0'10846'0'0,"2"2"-10277"0"0,1 2-369 0 0,0 0 0 0 0,-1 0 0 0 0,0 0 1 0 0,1 0-1 0 0,-1 0 0 0 0,-1 0 0 0 0,1 1 0 0 0,1 7 1 0 0,6 41 823 0 0,-8-39-830 0 0,1-1-1 0 0,7 27 1 0 0,-1-13-153 0 0,-2 1 0 0 0,-1-1 1 0 0,3 34-1 0 0,-8-49-16 0 0,0 1 0 0 0,-1-1-1 0 0,0 1 1 0 0,-5 20 0 0 0,4-20-196 0 0,0 0 0 0 0,0 0-1 0 0,1 0 1 0 0,1 25 0 0 0,1-29-960 0 0,0-6-329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35 6911 0 0,'8'-3'623'0'0,"2"-2"-210"0"0,9-4-767 0 0,-6 7 5912 0 0,-23 17-6176 0 0,-40 39-300 0 0,30-34 1101 0 0,-23 30 0 0 0,27-28 387 0 0,1 0 0 0 0,-18 38 1 0 0,28-49-371 0 0,0 1 0 0 0,1-1-1 0 0,0 1 1 0 0,1-1 0 0 0,0 1 0 0 0,1 0 0 0 0,-1 24 0 0 0,3-34-165 0 0,0 0 0 0 0,0-1 0 0 0,0 1 0 0 0,0 0 0 0 0,0-1 0 0 0,0 1 0 0 0,1 0 0 0 0,-1-1 0 0 0,1 1 0 0 0,-1 0 0 0 0,1-1 0 0 0,0 1 0 0 0,-1-1 0 0 0,1 1 0 0 0,0-1-1 0 0,0 0 1 0 0,0 1 0 0 0,0-1 0 0 0,0 0 0 0 0,1 1 0 0 0,-1-1 0 0 0,0 0 0 0 0,1 0 0 0 0,-1 0 0 0 0,0 0 0 0 0,4 1 0 0 0,-1-1 105 0 0,0 0 1 0 0,0 0 0 0 0,0 0-1 0 0,1 0 1 0 0,-1-1-1 0 0,0 0 1 0 0,1 0-1 0 0,-1 0 1 0 0,7-1 0 0 0,14-3 156 0 0,-1 0 1 0 0,0-2 0 0 0,0-1 0 0 0,-1-1 0 0 0,0-1 0 0 0,0-1-1 0 0,31-18 1 0 0,-50 26-300 0 0,-1 0 0 0 0,0-1 0 0 0,1 1 0 0 0,-1-1 1 0 0,0 0-1 0 0,0 0 0 0 0,0 0 0 0 0,-1 0 0 0 0,1-1 0 0 0,-1 1 0 0 0,0-1 0 0 0,0 1 0 0 0,2-6 0 0 0,-3 7-28 0 0,0-1-1 0 0,0 0 1 0 0,-1 1 0 0 0,1-1-1 0 0,-1 0 1 0 0,0 1-1 0 0,0-1 1 0 0,0 0 0 0 0,0 1-1 0 0,0-1 1 0 0,-1 0-1 0 0,1 1 1 0 0,-1-1 0 0 0,1 0-1 0 0,-1 1 1 0 0,0-1-1 0 0,0 1 1 0 0,0-1 0 0 0,-1 1-1 0 0,-2-5 1 0 0,0 1-92 0 0,-1 0 1 0 0,-1 0-1 0 0,1 1 1 0 0,-1 0-1 0 0,-12-9 1 0 0,-35-19-446 0 0,30 20 388 0 0,13 7 104 0 0,-19-12-240 0 0,-32-24-1 0 0,52 35 94 0 0,1 0 1 0 0,0-1-1 0 0,1 1 0 0 0,0-2 0 0 0,0 1 1 0 0,1-1-1 0 0,-11-18 0 0 0,16 26 84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0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107 107 3679 0 0,'0'0'284'0'0,"-16"7"5083"0"0,62-36 391 0 0,1 6-4791 0 0,52-19 0 0 0,-97 41-952 0 0,47-14 422 0 0,-45 14-404 0 0,1 0 0 0 0,-1 1 1 0 0,0-1-1 0 0,1 1 0 0 0,-1 0 1 0 0,1 0-1 0 0,-1 0 0 0 0,1 1 1 0 0,6 1-1 0 0,-10-2-28 0 0,0 0-1 0 0,0 1 1 0 0,0-1-1 0 0,0 1 1 0 0,0-1-1 0 0,0 1 0 0 0,0-1 1 0 0,-1 1-1 0 0,1 0 1 0 0,0-1-1 0 0,0 1 1 0 0,0 0-1 0 0,-1 0 1 0 0,1 0-1 0 0,0 0 1 0 0,-1-1-1 0 0,1 1 1 0 0,-1 0-1 0 0,1 0 0 0 0,0 2 1 0 0,-1-1-9 0 0,1 0 1 0 0,-1 1-1 0 0,1-1 0 0 0,-1 0 1 0 0,0 0-1 0 0,0 1 0 0 0,0-1 1 0 0,-1 0-1 0 0,0 4 0 0 0,-1 2-33 0 0,0-1 0 0 0,-1 1 0 0 0,0-1 0 0 0,-5 12 0 0 0,-2-4 7 0 0,1-1 0 0 0,-1 0 0 0 0,-1 0 0 0 0,-1-1 0 0 0,0 0 0 0 0,0-1 0 0 0,-26 18 0 0 0,5-6-39 0 0,-2-2 0 0 0,-43 20-1 0 0,67-36 79 0 0,0 0 1 0 0,1 0-1 0 0,-1 1 0 0 0,2 0 0 0 0,-1 1 1 0 0,-13 14-1 0 0,19-17-4 0 0,0 0 0 0 0,0 0 1 0 0,1 0-1 0 0,-1 0 0 0 0,1 0 1 0 0,0 1-1 0 0,1 0 0 0 0,0-1 1 0 0,0 1-1 0 0,0 0 0 0 0,0 0 0 0 0,1 0 1 0 0,0 0-1 0 0,0 0 0 0 0,1 7 1 0 0,0-6 60 0 0,0-5-35 0 0,1-1 0 0 0,-1 0-1 0 0,0 0 1 0 0,1 0 0 0 0,-1 0-1 0 0,1 0 1 0 0,0 0-1 0 0,-1 0 1 0 0,1 0 0 0 0,0 0-1 0 0,-1 0 1 0 0,1 0 0 0 0,0 0-1 0 0,0 0 1 0 0,0 0 0 0 0,0-1-1 0 0,0 1 1 0 0,0 0 0 0 0,0-1-1 0 0,0 1 1 0 0,0-1 0 0 0,0 1-1 0 0,0-1 1 0 0,1 1 0 0 0,1-1-1 0 0,-1 1 9 0 0,2 0 33 0 0,-1 0 0 0 0,1-1 0 0 0,0 0-1 0 0,0 1 1 0 0,0-1 0 0 0,0 0 0 0 0,0-1-1 0 0,0 1 1 0 0,0-1 0 0 0,-1 0 0 0 0,1 0 0 0 0,7-3-1 0 0,19-3 232 0 0,127-3 53 0 0,-27 2-112 0 0,-122 7-245 0 0,127-7 12 0 0,-102 3-922 0 0,-21 3 303 0 0,-10 1 45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 5527 0 0,'9'-9'9574'0'0,"-13"17"-9257"0"0,-6 7-267 0 0,0 0-1 0 0,-1 0 1 0 0,-13 12-1 0 0,10-11 3 0 0,-21 30-1 0 0,27-33-50 0 0,1 0-1 0 0,0 1 1 0 0,1-1-1 0 0,-5 16 0 0 0,10-25 11 0 0,-1 1 1 0 0,1-1-1 0 0,0 1 0 0 0,1-1 0 0 0,-1 1 0 0 0,1 0 0 0 0,0-1 0 0 0,0 1 1 0 0,0-1-1 0 0,1 1 0 0 0,-1 0 0 0 0,1-1 0 0 0,0 1 0 0 0,1-1 0 0 0,-1 0 1 0 0,1 1-1 0 0,2 4 0 0 0,-2-6 42 0 0,0 0 1 0 0,1-1-1 0 0,-1 1 1 0 0,1-1-1 0 0,-1 0 1 0 0,1 0-1 0 0,0 0 1 0 0,-1 0-1 0 0,1 0 0 0 0,0 0 1 0 0,1-1-1 0 0,-1 1 1 0 0,0-1-1 0 0,0 0 1 0 0,1 0-1 0 0,-1 0 1 0 0,0-1-1 0 0,1 1 1 0 0,-1-1-1 0 0,0 0 1 0 0,1 0-1 0 0,5 0 0 0 0,4-1 223 0 0,1-1-1 0 0,-1 0 0 0 0,0 0 0 0 0,18-7 0 0 0,-3 1 52 0 0,-2 1 25 0 0,38-18 0 0 0,-57 23-317 0 0,-1-1 0 0 0,0-1 0 0 0,0 0 0 0 0,0 1 0 0 0,0-2 0 0 0,-1 1 1 0 0,0-1-1 0 0,0 1 0 0 0,0-2 0 0 0,0 1 0 0 0,4-7 0 0 0,-8 10-32 0 0,0 1 0 0 0,0-1 0 0 0,0 0 0 0 0,0 0 0 0 0,0 0 0 0 0,0 0 0 0 0,0 0 0 0 0,-1 0-1 0 0,1 0 1 0 0,-1-1 0 0 0,1 1 0 0 0,-1 0 0 0 0,0 0 0 0 0,0 0 0 0 0,0-1 0 0 0,0 1 0 0 0,0 0 0 0 0,0 0 0 0 0,-1 0 0 0 0,1 0-1 0 0,-1-1 1 0 0,0 1 0 0 0,1 0 0 0 0,-1 0 0 0 0,0 0 0 0 0,0 0 0 0 0,0 0 0 0 0,-1 1 0 0 0,1-1 0 0 0,0 0 0 0 0,-1 0 0 0 0,-2-2-1 0 0,-4-3-127 0 0,-1 1-1 0 0,0 0 0 0 0,0 0 0 0 0,0 1 0 0 0,-15-6 0 0 0,6 2-212 0 0,-131-64-1706 0 0,146 72 1805 0 0,-1 0 1 0 0,0 0 0 0 0,1 0-1 0 0,-1 0 1 0 0,0 0-1 0 0,0 1 1 0 0,1 0-1 0 0,-1 0 1 0 0,0 0-1 0 0,0 0 1 0 0,0 1-1 0 0,-4 0 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54 8143 0 0,'0'0'742'0'0,"-15"3"-596"0"0,3-5 5637 0 0,13 2-5714 0 0,6-8 3183 0 0,1 3-4253 0 0,-1 1 1158 0 0,0 0 0 0 0,0 0 0 0 0,0 1 0 0 0,0 0-1 0 0,1 1 1 0 0,-1-1 0 0 0,16-1 0 0 0,58-4 129 0 0,-53 7-151 0 0,-9-1-137 0 0,-11 1 10 0 0,0 0 0 0 0,0 0 0 0 0,0 1 0 0 0,0 0 0 0 0,-1 0 0 0 0,1 1 0 0 0,0 0-1 0 0,0 1 1 0 0,9 2 0 0 0,-16-4-8 0 0,0 1 0 0 0,0-1 0 0 0,-1 1-1 0 0,1-1 1 0 0,0 1 0 0 0,0-1 0 0 0,0 1-1 0 0,0 0 1 0 0,0-1 0 0 0,-1 1 0 0 0,1 0 0 0 0,0 0-1 0 0,-1-1 1 0 0,1 1 0 0 0,-1 0 0 0 0,1 0-1 0 0,0 0 1 0 0,-1 0 0 0 0,0 0 0 0 0,1 0 0 0 0,-1 0-1 0 0,0 0 1 0 0,1 0 0 0 0,-1 0 0 0 0,0 0-1 0 0,0 0 1 0 0,0 1 0 0 0,0 0-12 0 0,0 1-29 0 0,-1-1 1 0 0,1 0 0 0 0,-1 0 0 0 0,1 1 0 0 0,-1-1 0 0 0,0 0 0 0 0,0 0 0 0 0,0 0 0 0 0,0 0 0 0 0,-1 0 0 0 0,1 0 0 0 0,0 0 0 0 0,-4 3 0 0 0,3-3 35 0 0,-3 4-7 0 0,-1 0 0 0 0,0-1 1 0 0,0 1-1 0 0,0-1 0 0 0,-1-1 0 0 0,1 1 0 0 0,-10 4 0 0 0,-54 22-172 0 0,24-12 95 0 0,-134 56 17 0 0,210-95 144 0 0,-15 14-68 0 0,0 0 0 0 0,1 0-1 0 0,0 2 1 0 0,0 0 0 0 0,0 1 0 0 0,0 0-1 0 0,0 2 1 0 0,0 0 0 0 0,1 0 0 0 0,-1 2-1 0 0,1 0 1 0 0,-1 1 0 0 0,0 0 0 0 0,0 1-1 0 0,0 1 1 0 0,0 1 0 0 0,-1 0-1 0 0,1 1 1 0 0,24 14 0 0 0,-34-16 2 0 0,0 0 0 0 0,0 0 0 0 0,0 1 0 0 0,-1-1 0 0 0,0 1-1 0 0,0 1 1 0 0,0-1 0 0 0,7 12 0 0 0,-11-16-4 0 0,-1 0 0 0 0,1 1 0 0 0,0-1 0 0 0,-1 0-1 0 0,0 0 1 0 0,1 0 0 0 0,-1 1 0 0 0,0-1 0 0 0,0 0-1 0 0,1 1 1 0 0,-1-1 0 0 0,0 0 0 0 0,0 0 0 0 0,-1 1 0 0 0,1-1-1 0 0,0 0 1 0 0,0 1 0 0 0,-1-1 0 0 0,1 0 0 0 0,0 0-1 0 0,-1 1 1 0 0,-1 1 0 0 0,1 0 10 0 0,-2 2 5 0 0,0 0 0 0 0,0 0 0 0 0,0 0 0 0 0,0-1 0 0 0,-1 1 0 0 0,1-1 0 0 0,-1 0 0 0 0,-1 0 0 0 0,1 0 0 0 0,0-1 0 0 0,-1 0 0 0 0,0 1 0 0 0,-8 3 0 0 0,0 0-16 0 0,-1-1 0 0 0,0-1 0 0 0,0 0-1 0 0,-15 3 1 0 0,-132 25-64 0 0,141-29 54 0 0,3-3-3 0 0,15-1-85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 9271 0 0,'-2'0'423'0'0,"-9"2"-59"0"0,0 0 0 0 0,0 1 1 0 0,1 0-1 0 0,-1 1 0 0 0,1 0 0 0 0,0 0 0 0 0,0 1 1 0 0,0 1-1 0 0,-14 9 0 0 0,18-10-244 0 0,1-1 1 0 0,0 1-1 0 0,0 0 1 0 0,0 0-1 0 0,1 0 1 0 0,-1 1-1 0 0,1 0 0 0 0,1-1 1 0 0,-1 1-1 0 0,1 1 1 0 0,0-1-1 0 0,0 0 1 0 0,1 1-1 0 0,0 0 0 0 0,0-1 1 0 0,-1 12-1 0 0,2-15-76 0 0,1-1-1 0 0,0 1 1 0 0,-1 0 0 0 0,1-1-1 0 0,1 1 1 0 0,-1-1 0 0 0,0 1-1 0 0,1-1 1 0 0,-1 1-1 0 0,1-1 1 0 0,0 0 0 0 0,0 1-1 0 0,0-1 1 0 0,0 0-1 0 0,0 1 1 0 0,0-1 0 0 0,0 0-1 0 0,1 0 1 0 0,-1 0-1 0 0,1 0 1 0 0,0 0 0 0 0,0 0-1 0 0,-1-1 1 0 0,1 1-1 0 0,0 0 1 0 0,1-1 0 0 0,-1 0-1 0 0,0 1 1 0 0,0-1-1 0 0,0 0 1 0 0,1 0 0 0 0,-1 0-1 0 0,5 1 1 0 0,3 0 126 0 0,-1-1-1 0 0,1 0 1 0 0,-1 0 0 0 0,1 0-1 0 0,0-1 1 0 0,-1-1 0 0 0,17-2-1 0 0,-5-1 95 0 0,1 0 0 0 0,-1-2-1 0 0,29-11 1 0 0,-38 12-234 0 0,0-1 0 0 0,-1 0 0 0 0,1-1 1 0 0,-1 0-1 0 0,-1-1 0 0 0,1 0 0 0 0,8-10 0 0 0,-13 12-40 0 0,-5 5-4 0 0,-1 1 1 0 0,0-1 0 0 0,1 0 0 0 0,-1 0 0 0 0,0 1 0 0 0,1-1 0 0 0,-1 0 0 0 0,0 0 0 0 0,0 1 0 0 0,0-1 0 0 0,0 0 0 0 0,0 0-1 0 0,0 0 1 0 0,0 0 0 0 0,0 1 0 0 0,0-1 0 0 0,0 0 0 0 0,0 0 0 0 0,-1 0 0 0 0,1 1 0 0 0,0-1 0 0 0,0 0 0 0 0,-1 0 0 0 0,1 1-1 0 0,-1-1 1 0 0,1 0 0 0 0,0 1 0 0 0,-1-1 0 0 0,1 0 0 0 0,-1 1 0 0 0,0-1 0 0 0,1 1 0 0 0,-1-1 0 0 0,1 1 0 0 0,-1-1 0 0 0,0 1-1 0 0,0-1 1 0 0,1 1 0 0 0,-2-1 0 0 0,1 1-7 0 0,-4-2-53 0 0,1-1 0 0 0,-1 2 0 0 0,0-1 0 0 0,0 0 0 0 0,-1 1 1 0 0,-6-1-1 0 0,-18-5-39 0 0,10-1 69 0 0,-28-14 0 0 0,42 19 64 0 0,1 0 1 0 0,-1-1 0 0 0,1 0 0 0 0,0 0-1 0 0,0 0 1 0 0,0 0 0 0 0,1-1-1 0 0,0 0 1 0 0,-6-7 0 0 0,5-2-214 0 0,1 1-4959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8895 0 0,'0'0'8328'0'0,"2"8"-8210"0"0,-3 0-88 0 0,1 0 0 0 0,-1 0 1 0 0,0 0-1 0 0,-1 0 0 0 0,0-1 1 0 0,0 1-1 0 0,-5 10 0 0 0,-5 26-30 0 0,8-25 25 0 0,-1 0 0 0 0,-1 0 0 0 0,-12 26 0 0 0,13-32 14 0 0,5-12 18 0 0,0 0-47 0 0,0-1 1 0 0,1 1-1 0 0,-1 0 0 0 0,0-1 0 0 0,1 1 0 0 0,-1 0 0 0 0,0-1 0 0 0,1 1 1 0 0,-1 0-1 0 0,1-1 0 0 0,0 1 0 0 0,-1-1 0 0 0,1 1 0 0 0,-1-1 1 0 0,1 1-1 0 0,0-1 0 0 0,-1 1 0 0 0,1-1 0 0 0,0 0 0 0 0,-1 1 0 0 0,1-1 1 0 0,1 1-1 0 0,16 4 128 0 0,-9-4-111 0 0,0-1 0 0 0,-1 0 0 0 0,1 0-1 0 0,0 0 1 0 0,-1-1 0 0 0,10-3 0 0 0,51-16 72 0 0,-54 15-92 0 0,0 0-1 0 0,1 0 0 0 0,0 2 1 0 0,0 0-1 0 0,24-2 1 0 0,-26 5-133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7367 0 0,'0'0'5248'0'0,"0"2"-4738"0"0,-10 42 268 0 0,1-10 29 0 0,2 0 0 0 0,-3 42-1 0 0,9-65-649 0 0,1 1-1 0 0,0-1 1 0 0,1 1 0 0 0,1-1-1 0 0,-1 0 1 0 0,2 1-1 0 0,0-1 1 0 0,0 0 0 0 0,1 0-1 0 0,9 19 1 0 0,2-4 46 0 0,-2 1 0 0 0,0 0 0 0 0,13 48 0 0 0,-16-43-635 0 0,-3-11-4704 0 0,-2-9-579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58 9671 0 0,'0'0'3094'0'0,"-1"2"-1962"0"0,-15 18-489 0 0,0 0 0 0 0,-30 27-1 0 0,24-25-720 0 0,-29 36 0 0 0,45-50 190 0 0,1 0 1 0 0,0 0-1 0 0,0 1 0 0 0,0 0 1 0 0,1 0-1 0 0,1 0 1 0 0,0 0-1 0 0,-5 19 1 0 0,8-23-34 0 0,-1-1 0 0 0,1 1 0 0 0,0 0 1 0 0,0 0-1 0 0,0-1 0 0 0,1 1 0 0 0,-1 0 1 0 0,1 0-1 0 0,0-1 0 0 0,1 1 0 0 0,-1-1 1 0 0,1 1-1 0 0,0-1 0 0 0,0 0 0 0 0,0 0 0 0 0,0 1 1 0 0,1-2-1 0 0,0 1 0 0 0,0 0 0 0 0,0 0 1 0 0,0-1-1 0 0,1 0 0 0 0,-1 1 0 0 0,1-1 1 0 0,5 3-1 0 0,-3-2 34 0 0,1 0 0 0 0,0-1 0 0 0,-1 0 0 0 0,1 0 1 0 0,0-1-1 0 0,1 1 0 0 0,-1-2 0 0 0,0 1 0 0 0,0-1 0 0 0,1 0 0 0 0,-1 0 1 0 0,1-1-1 0 0,-1 0 0 0 0,1-1 0 0 0,11-1 0 0 0,-9 0 93 0 0,0 0-1 0 0,12-5 1 0 0,-18 5-161 0 0,-1 0-1 0 0,1 1 0 0 0,-1-1 1 0 0,0-1-1 0 0,0 1 1 0 0,0 0-1 0 0,0-1 1 0 0,0 1-1 0 0,3-4 1 0 0,1-3 26 0 0,0 0 1 0 0,-1 0-1 0 0,0-1 1 0 0,0 0-1 0 0,-1 0 1 0 0,5-13 0 0 0,-1-2 8 0 0,7-40 1 0 0,-8 34-69 0 0,-6 25-12 0 0,0 0 0 0 0,0 0 0 0 0,-1 0 0 0 0,0 0 0 0 0,0 0 0 0 0,0-1 0 0 0,-1 1 0 0 0,0 0 0 0 0,0-1 0 0 0,-2-8 0 0 0,-1 2-9 0 0,0 1 1 0 0,-1-1-1 0 0,0 1 0 0 0,-1 0 1 0 0,0 0-1 0 0,-12-20 0 0 0,15 29-58 0 0,0 0 1 0 0,-1 0-1 0 0,1 0 1 0 0,-1 1-1 0 0,1-1 0 0 0,-1 0 1 0 0,0 1-1 0 0,0 0 0 0 0,0 0 1 0 0,-1 0-1 0 0,1 0 1 0 0,0 0-1 0 0,-1 1 0 0 0,1-1 1 0 0,-1 1-1 0 0,1 0 0 0 0,-1 0 1 0 0,0 0-1 0 0,1 1 1 0 0,-1-1-1 0 0,0 1 0 0 0,0 0 1 0 0,0 0-1 0 0,1 0 0 0 0,-1 0 1 0 0,0 1-1 0 0,-5 1 1 0 0,-15 5-1249 0 0,1 1 0 0 0,-24 12 0 0 0,44-19 1046 0 0,-16 8-1031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61 919 0 0,'1'-1'67'0'0,"25"-16"11338"0"0,-25 16-11331 0 0,48-22 4420 0 0,-49 24-4434 0 0,1 5-37 0 0,-1-4 116 0 0,2-2 28 0 0,-1 1 1 0 0,1-1-1 0 0,0 1 0 0 0,0-1 1 0 0,-1 1-1 0 0,1 0 1 0 0,-1-1-1 0 0,1 1 1 0 0,1 2-1 0 0,-2-2-141 0 0,-1 3-7 0 0,-3 8 96 0 0,1-5-55 0 0,-2 1 7 0 0,-6 1-34 0 0,5-4-22 0 0,4-4 42 0 0,-1-8 11 0 0,1 3-59 0 0,1 1-1 0 0,0-1 1 0 0,0 1 0 0 0,0 0-1 0 0,0-1 1 0 0,1 1 0 0 0,-1-1-1 0 0,1 1 1 0 0,2-6 0 0 0,4-19 12 0 0,-7 28-17 0 0,0 0 0 0 0,0 0 0 0 0,0-1 0 0 0,0 1 0 0 0,0 0 0 0 0,0-1 0 0 0,0 1 0 0 0,0 0 0 0 0,0 0 0 0 0,0-1 0 0 0,0 1 0 0 0,0 0 0 0 0,0 0 0 0 0,0-1 0 0 0,0 1 0 0 0,0 0 0 0 0,0 0 0 0 0,1-1 0 0 0,-1 1 0 0 0,0 0 0 0 0,0 0 0 0 0,0 0 0 0 0,0-1 0 0 0,0 1 0 0 0,1 0 0 0 0,-1 0 0 0 0,0 0 0 0 0,0 0 0 0 0,0-1 0 0 0,1 1 0 0 0,-1 0 0 0 0,0 0 0 0 0,0 0 0 0 0,1 0 0 0 0,-1 0 0 0 0,0 0 0 0 0,0 0 0 0 0,1 0 0 0 0,-1-1 0 0 0,0 1 0 0 0,0 0 0 0 0,1 0 0 0 0,-1 0 0 0 0,0 0 0 0 0,1 0 0 0 0,-1 0 0 0 0,0 1 0 0 0,0-1 0 0 0,1 0 0 0 0,-1 0 0 0 0,0 0 0 0 0,0 0 0 0 0,1 0 0 0 0,-1 0 0 0 0,0 0 0 0 0,0 0 0 0 0,0 1 0 0 0,1-1 0 0 0,-1 0 0 0 0,8 3 0 0 0,1-1 0 0 0,-1 0 0 0 0,-1 0 12 0 0,1 0 58 0 0,-7-2 46 0 0,4 0 259 0 0,-5 0-363 0 0,0 0 1 0 0,0 0-1 0 0,0 0 1 0 0,0 0-1 0 0,0 0 1 0 0,0 0 0 0 0,0 0-1 0 0,0 1 1 0 0,0-1-1 0 0,0 0 1 0 0,0 0-1 0 0,0 0 1 0 0,0 0-1 0 0,0 0 1 0 0,0 0-1 0 0,0 0 1 0 0,0 0 0 0 0,0 0-1 0 0,0 0 1 0 0,0 0-1 0 0,0 0 1 0 0,0 0-1 0 0,0 0 1 0 0,0 0-1 0 0,0 0 1 0 0,0 1-1 0 0,0-1 1 0 0,0 0 0 0 0,0 0-1 0 0,0 0 1 0 0,0 0-1 0 0,0 0 1 0 0,0 0-1 0 0,1 0 1 0 0,-1 0-1 0 0,0 0 1 0 0,0 0-1 0 0,0 0 1 0 0,0 0 0 0 0,0 0-1 0 0,0 0 1 0 0,0 0-1 0 0,0 0 1 0 0,0 0-1 0 0,0 0 1 0 0,0 0-1 0 0,0 0 1 0 0,0 0-1 0 0,0 0 1 0 0,0 0-1 0 0,0 0 1 0 0,0 0 0 0 0,0 0-1 0 0,1 0 1 0 0,-1 0-1 0 0,0 0 1 0 0,0 0-1 0 0,0 0 1 0 0,0 0-1 0 0,0 0 1 0 0,0 0-1 0 0,0 0 1 0 0,0 0 0 0 0,0 0-1 0 0,0 0 1 0 0,0 0-1 0 0,0 0 1 0 0,0 0-1 0 0,0 0 1 0 0,-9 13-24 0 0,2-5 11 0 0,1-3 11 0 0,5-5 42 0 0,-35-9 1035 0 0,36 11-1035 0 0,2 6-92 0 0,-1-6-219 0 0,-1 4 56 0 0,1-2-1420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0 670 8751 0 0,'0'0'674'0'0,"2"0"-156"0"0,2-1-21 0 0,-1-1-1 0 0,1 1 1 0 0,-1-1-1 0 0,1 1 1 0 0,-1-1-1 0 0,0 0 1 0 0,0-1-1 0 0,0 1 1 0 0,3-3-1 0 0,26-28 2678 0 0,-23 22-2839 0 0,8-8 532 0 0,15-25 1 0 0,-7 10-227 0 0,-12 14-284 0 0,0 0 1 0 0,-2-1 0 0 0,0-1 0 0 0,11-34 0 0 0,-21 54-397 0 0,-1 2-66 0 0,0 0-14 0 0,0 0-207 0 0,0 0-869 0 0,0 0-381 0 0,0 0-79 0 0</inkml:trace>
  <inkml:trace contextRef="#ctx0" brushRef="#br0" timeOffset="1">568 21 6823 0 0,'0'0'296'0'0,"6"-10"72"0"0,0-1-296 0 0,-6 11-72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51 131 5983 0 0,'0'0'11023'0'0,"7"10"-9924"0"0,-13 7-803 0 0,0 0 0 0 0,0 0 0 0 0,-2 0 0 0 0,0-1 1 0 0,-15 23-1 0 0,22-38-177 0 0,2-2-116 0 0,0-1 0 0 0,0 1 1 0 0,0-1-1 0 0,0 1 1 0 0,0-1-1 0 0,0 1 1 0 0,1 0-1 0 0,1-2 1 0 0,2-2-25 0 0,31-39-753 0 0,40-66 0 0 0,-68 100 625 0 0,0 0 0 0 0,17-18-1 0 0,-17 22 84 0 0,1 4 52 0 0,15 3 5 0 0,-18-1 106 0 0,0 1 0 0 0,0-1 0 0 0,0 0 1 0 0,0-1-1 0 0,0 0 0 0 0,0 0 0 0 0,-1 0 1 0 0,1 0-1 0 0,0-1 0 0 0,10-4 0 0 0,38-17 1579 0 0,-53 22-725 0 0,0 13-591 0 0,-6 5-290 0 0,-1 1 0 0 0,0-1 0 0 0,-16 26 0 0 0,-3 11-21 0 0,21-39-46 0 0,7-10-68 0 0,-3-5 54 0 0,7 5-4 0 0,1 1 15 0 0,-7-6 0 0 0,0 1 0 0 0,0 0 0 0 0,0-1 1 0 0,0 1-1 0 0,0 0 0 0 0,0 0 0 0 0,0 0 0 0 0,0 0 0 0 0,0 0 0 0 0,0 0 0 0 0,0 0 0 0 0,-1 0 0 0 0,1 1 1 0 0,-1-1-1 0 0,1 0 0 0 0,-1 0 0 0 0,1 1 0 0 0,0 1 0 0 0,0 0 9 0 0,-1-1 44 0 0,1 0 0 0 0,0 1-29 0 0,0 0-1 0 0,1 0 0 0 0,-1 0 0 0 0,1 0 1 0 0,0 0-1 0 0,0 0 0 0 0,0-1 0 0 0,0 1 0 0 0,0-1 1 0 0,0 1-1 0 0,1-1 0 0 0,-1 0 0 0 0,1 0 1 0 0,-1 0-1 0 0,1 0 0 0 0,0 0 0 0 0,0-1 0 0 0,0 1 1 0 0,0-1-1 0 0,0 0 0 0 0,0 0 0 0 0,0 0 1 0 0,7 1-1 0 0,0-4 51 0 0,-10 1-67 0 0,1 1 0 0 0,-1 0 0 0 0,1 0 0 0 0,0-1 0 0 0,-1 1 0 0 0,1 0 0 0 0,-1 0 0 0 0,1 0 0 0 0,-1 0 0 0 0,1 0 0 0 0,0 0 0 0 0,-1 0 0 0 0,1 0 0 0 0,-1 0 0 0 0,1 0 0 0 0,0 0 0 0 0,0 0 0 0 0,0 0-7 0 0,0 0 1 0 0,0 1-1 0 0,0-1 1 0 0,1 1-1 0 0,-1-1 1 0 0,0 1-1 0 0,0-1 1 0 0,0 1-1 0 0,0-1 1 0 0,0 1-1 0 0,0 0 1 0 0,0 0-1 0 0,0 0 0 0 0,-1-1 1 0 0,1 1-1 0 0,0 0 1 0 0,0 0-1 0 0,-1 0 1 0 0,1 0-1 0 0,0 2 1 0 0,6 4-1555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1839 0 0,'0'0'3899'0'0,"10"-2"1205"0"0,35-13-1915 0 0,-43 14-2745 0 0,-3 5-637 0 0,-5 10 6328 0 0,-4-4-5925 0 0,-20 18 1 0 0,11-14-276 0 0,16-11 33 0 0,4-5 26 0 0,14-11 23 0 0,-9 8 35 0 0,0-1 0 0 0,0 1 0 0 0,-1-1 0 0 0,7-10 1 0 0,-7 13-43 0 0,2 7-10 0 0,0 0 16 0 0,-1-1 286 0 0,-6-3-286 0 0,0 0-1 0 0,0 0 0 0 0,0 0 1 0 0,0 0-1 0 0,0 0 0 0 0,0 0 1 0 0,0 0-1 0 0,0 0 0 0 0,0 0 1 0 0,0 0-1 0 0,-1 0 0 0 0,1 0 1 0 0,0 0-1 0 0,0 0 0 0 0,0 1 1 0 0,0-1-1 0 0,0 0 0 0 0,0 0 1 0 0,0 0-1 0 0,0 0 0 0 0,0 0 1 0 0,0 0-1 0 0,0 0 1 0 0,0 0-1 0 0,0 0 0 0 0,0 1 1 0 0,0-1-1 0 0,0 0 0 0 0,0 0 1 0 0,0 0-1 0 0,0 0 0 0 0,0 0 1 0 0,0 0-1 0 0,0 0 0 0 0,0 0 1 0 0,0 0-1 0 0,0 1 0 0 0,0-1 1 0 0,0 0-1 0 0,0 0 0 0 0,0 0 1 0 0,0 0-1 0 0,0 0 0 0 0,0 0 1 0 0,0 0-1 0 0,0 0 0 0 0,0 0 1 0 0,0 0-1 0 0,1 0 0 0 0,-1 0 1 0 0,0 1-1 0 0,0-1 0 0 0,0 0 1 0 0,0 0-1 0 0,0 0 0 0 0,0 0 1 0 0,0 0-1 0 0,0 0 0 0 0,0 0 1 0 0,0 0-1 0 0,0 0 0 0 0,1 0 1 0 0,-1 0-1 0 0,0 0 0 0 0,0 0 1 0 0,0 0-1 0 0,0 0 1 0 0,-2 3-196 0 0,-4 3 154 0 0,1 1 0 0 0,-1-1 1 0 0,0 0-1 0 0,0-1 0 0 0,-1 1 0 0 0,0-1 1 0 0,-9 5-1 0 0,11-8-39 0 0,6-18-6 0 0,0 10 87 0 0,1 1-1 0 0,0-1 1 0 0,0 0-1 0 0,0 1 1 0 0,1-1-1 0 0,-1 1 1 0 0,1 0-1 0 0,1 0 1 0 0,-1 0-1 0 0,5-4 1 0 0,-8 9 26 0 0,-2 6-31 0 0,0 1 0 0 0,-5 16-22 0 0,7-21 11 0 0,4-4 1 0 0,10-15 62 0 0,-11 11-74 0 0,-2 7-31 0 0,-4 5 31 0 0,3-6 11 0 0,0 0 0 0 0,0 0 0 0 0,0 0-1 0 0,0 1 1 0 0,0-1 0 0 0,0 0 0 0 0,0 0-1 0 0,0 0 1 0 0,0 0 0 0 0,0 0 0 0 0,0 1 0 0 0,0-1-1 0 0,0 0 1 0 0,0 0 0 0 0,0 0 0 0 0,0 0 0 0 0,0 0-1 0 0,0 1 1 0 0,0-1 0 0 0,0 0 0 0 0,0 0-1 0 0,0 0 1 0 0,0 0 0 0 0,0 1 0 0 0,0-1 0 0 0,0 0-1 0 0,0 0 1 0 0,1 0 0 0 0,-1 0 0 0 0,0 0 0 0 0,0 0-1 0 0,0 0 1 0 0,0 1 0 0 0,0-1 0 0 0,0 0-1 0 0,0 0 1 0 0,1 0 0 0 0,-1 0 0 0 0,0 0 0 0 0,0 0-1 0 0,0 0 1 0 0,0 0 0 0 0,0 0 0 0 0,1 0-1 0 0,-1 0 1 0 0,0 0 0 0 0,0 0 0 0 0,0 0 0 0 0,0 0-1 0 0,0 0 1 0 0,1 0 0 0 0,-1 0 0 0 0,0 0 0 0 0,0 0-1 0 0,0 0 1 0 0,0 0 0 0 0,1 0 0 0 0,-1 0-1 0 0,7-2-87 0 0,-7 2 73 0 0,26-13-1393 0 0,-16 5 564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100 113 919 0 0,'0'0'6546'0'0,"10"0"179"0"0,-8 9-6624 0 0,-2-1 5823 0 0,-1-9-5845 0 0,-3-4-18 0 0,-8-13-44 0 0,7 8-108 0 0,4 9 149 0 0,1 0 18 0 0,-1-5-16 0 0,1-2-48 0 0,0 7-12 0 0,0 0 0 0 0,0 0 0 0 0,1 0 0 0 0,-1-1 0 0 0,0 1 0 0 0,1 0 0 0 0,-1 0 0 0 0,0 0 0 0 0,1 0 0 0 0,-1 0 0 0 0,1 0 0 0 0,0 0 0 0 0,-1 0 0 0 0,1 0 0 0 0,0 0 0 0 0,0 0 0 0 0,0 0 0 0 0,0 0 0 0 0,0 0 0 0 0,1-1 0 0 0,1 0 0 0 0,4-5 21 0 0,0 0-1 0 0,0 1 1 0 0,0 0-1 0 0,0 1 1 0 0,1-1-1 0 0,0 2 1 0 0,17-9-1 0 0,-24 13 951 0 0,5 25-740 0 0,-7-19-175 0 0,0 0 1 0 0,-1-1-1 0 0,1 1 1 0 0,-1-1-1 0 0,-3 7 1 0 0,4-10-28 0 0,-2 4-70 0 0,3-6 41 0 0,0 1 0 0 0,0-1-1 0 0,0 1 1 0 0,-1-1 0 0 0,1 0-1 0 0,0 1 1 0 0,0-1 0 0 0,-1 0-1 0 0,1 1 1 0 0,0-1-1 0 0,-1 0 1 0 0,1 1 0 0 0,0-1-1 0 0,-1 0 1 0 0,1 0 0 0 0,0 1-1 0 0,-1-1 1 0 0,1 0-1 0 0,-1 0 1 0 0,1 0 0 0 0,0 0-1 0 0,-1 1 1 0 0,1-1 0 0 0,-1 0-1 0 0,1 0 1 0 0,-1 0 0 0 0,1 0-1 0 0,-1 0 1 0 0,1 0-1 0 0,0 0 1 0 0,-1 0 0 0 0,0 0-1 0 0,0-1 0 0 0,-12 3-49 0 0,-1-1 0 0 0,1 0 0 0 0,-26-3 0 0 0,7-4-88 0 0,31 5 95 0 0,2-1 42 0 0,0 0 1 0 0,0 0-1 0 0,0 0 0 0 0,0 0 1 0 0,0 0-1 0 0,0 1 1 0 0,1-1-1 0 0,-1 1 0 0 0,1-1 1 0 0,-1 1-1 0 0,1-1 1 0 0,0 1-1 0 0,-1 0 0 0 0,1 0 1 0 0,0 0-1 0 0,0 0 0 0 0,3-1 1 0 0,-4 1 0 0 0,32-14 146 0 0,-32 15-60 0 0,1 0 2 0 0,-2 0-86 0 0,1 0 1 0 0,0 0-1 0 0,-1 0 0 0 0,1 0 1 0 0,0 1-1 0 0,-1-1 0 0 0,1 0 1 0 0,0 0-1 0 0,-1 1 0 0 0,1-1 1 0 0,-1 0-1 0 0,1 1 0 0 0,-1-1 1 0 0,1 0-1 0 0,0 1 0 0 0,-1-1 0 0 0,0 1 1 0 0,1-1-1 0 0,-1 1 0 0 0,1-1 1 0 0,-1 1-1 0 0,0 0 0 0 0,1-1 1 0 0,-1 1-1 0 0,0-1 0 0 0,1 1 1 0 0,-1 0-1 0 0,0-1 0 0 0,0 1 1 0 0,0 0-1 0 0,0-1 0 0 0,0 1 0 0 0,0 0 1 0 0,0 0-1 0 0,1 1 5 0 0,0 3 3 0 0,0-3-5 0 0,-1 0 0 0 0,1-1 0 0 0,-1 1 0 0 0,0 0 0 0 0,0 0-1 0 0,1 0 1 0 0,-1 0 0 0 0,0 0 0 0 0,-1 0 0 0 0,1 2 0 0 0,-2 4-5 0 0,0 2 0 0 0,2-9 2 0 0,0-1 0 0 0,0 1 0 0 0,0-1 0 0 0,-1 1 0 0 0,1-1 0 0 0,0 0 0 0 0,0 1 0 0 0,0-1 0 0 0,-1 1-1 0 0,1-1 1 0 0,0 0 0 0 0,0 1 0 0 0,-1-1 0 0 0,1 0 0 0 0,0 1 0 0 0,-1-1 0 0 0,1 0 0 0 0,0 1 0 0 0,-1-1 0 0 0,1 0-1 0 0,0 0 1 0 0,-1 1 0 0 0,-2 1 18 0 0,3-2-20 0 0,0 1 1 0 0,-1-1-1 0 0,1 1 0 0 0,0-1 0 0 0,-1 0 0 0 0,1 1 0 0 0,-1-1 1 0 0,1 1-1 0 0,-1-1 0 0 0,1 0 0 0 0,-1 1 0 0 0,1-1 0 0 0,-1 0 1 0 0,1 0-1 0 0,-1 1 0 0 0,1-1 0 0 0,-1 0 0 0 0,1 0 1 0 0,-1 0-1 0 0,1 0 0 0 0,-1 0 0 0 0,0 0 0 0 0,1 0 0 0 0,-1 0 1 0 0,1 0-1 0 0,-2 0 0 0 0,1 0 6 0 0,-3 1 8 0 0,0-1 1 0 0,0 0 0 0 0,0 0-1 0 0,0 0 1 0 0,0 0 0 0 0,0 0-1 0 0,-6-3 1 0 0,-54-29-26 0 0,78 21-42 0 0,2 0 60 0 0,30-14 1 0 0,-45 25 61 0 0,-10 17 11 0 0,3-9-39 0 0,1 3-34 0 0,3-5 10 0 0,-2 0 0 0 0,1 0 1 0 0,-1-1-1 0 0,-7 10 1 0 0,10-14 291 0 0,8-35-129 0 0,-6 33-249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 2039 0 0,'0'0'9646'0'0,"7"3"-3853"0"0,-6-2-5728 0 0,4 5 1951 0 0,-4-7-2125 0 0,24-17 286 0 0,-19 13-12 0 0,-4 4-85 0 0,0-1 0 0 0,0 0-1 0 0,0 1 1 0 0,0-1 0 0 0,1 1-1 0 0,-1 0 1 0 0,4-2 0 0 0,-12 23-63 0 0,2-10-16 0 0,3-8-3 0 0,-6 7 14 0 0,2-3 28 0 0,5-5-36 0 0,0-1 0 0 0,-1 1-1 0 0,1 0 1 0 0,0-1 0 0 0,-1 1 0 0 0,1-1-1 0 0,-1 1 1 0 0,1-1 0 0 0,-1 0 0 0 0,1 1-1 0 0,-1-1 1 0 0,1 1 0 0 0,-1-1-1 0 0,1 0 1 0 0,-1 1 0 0 0,1-1 0 0 0,-1 0-1 0 0,0 0 1 0 0,1 0 0 0 0,-2 1 0 0 0,-19 6 45 0 0,20-6-113 0 0,0-2 8 0 0,-3-1 43 0 0,3 2 11 0 0,1 0 0 0 0,-1-1 0 0 0,1 1 0 0 0,0 0 0 0 0,-1 0 0 0 0,1-1 0 0 0,-1 1 0 0 0,1-1 0 0 0,-1 1 0 0 0,1 0 0 0 0,0-1-1 0 0,-1 1 1 0 0,1-1 0 0 0,0 1 0 0 0,0-1 0 0 0,-1 1 0 0 0,1-1 0 0 0,0 1 0 0 0,0-1 0 0 0,-1 1 0 0 0,1-1 0 0 0,0 1 0 0 0,0-1 0 0 0,0 1 0 0 0,0-1 0 0 0,0 1 0 0 0,0-1 0 0 0,0 1 0 0 0,0-2 0 0 0,0 2 1 0 0,-1-2-21 0 0,0-17-178 0 0,1 20 138 0 0,-3 4 50 0 0,2 1 31 0 0,1-4 950 0 0,-1-1-911 0 0,1 0 0 0 0,0 0 1 0 0,-1 0-1 0 0,1 1 0 0 0,0-1 0 0 0,-1 0 0 0 0,1 0 0 0 0,-1 0 0 0 0,0 0 1 0 0,1 0-1 0 0,-1 0 0 0 0,0 0 0 0 0,0 0 0 0 0,0 0 0 0 0,0 0 1 0 0,0 0-1 0 0,-1 1 0 0 0,0 0 0 0 0,-3 3-47 0 0,0 0 0 0 0,3-5 31 0 0,-3-2-20 0 0,3 1 20 0 0,-1-2-19 0 0,2 2 165 0 0,1 0-135 0 0,0-5-42 0 0,2 0-11 0 0,-1 1 12 0 0,-1 4 20 0 0,1 0 1 0 0,-1 0-1 0 0,1 1 0 0 0,0-1 0 0 0,-1 0 1 0 0,1 1-1 0 0,0-1 0 0 0,0 1 0 0 0,-1-1 1 0 0,1 1-1 0 0,0-1 0 0 0,0 1 0 0 0,0 0 1 0 0,-1-1-1 0 0,1 1 0 0 0,0 0 1 0 0,0 0-1 0 0,0 0 0 0 0,0-1 0 0 0,0 1 1 0 0,0 0-1 0 0,0 0 0 0 0,-1 0 0 0 0,1 0 1 0 0,1 1-1 0 0,0-1 277 0 0,-2 2-236 0 0,0 4-69 0 0,-1-6-46 0 0,-1-4 19 0 0,2 4 5 0 0,-1-1-1 0 0,1 1 1 0 0,-1-1-1 0 0,1 1 1 0 0,0 0-1 0 0,-1-1 1 0 0,1 1-1 0 0,-1 0 1 0 0,1-1-1 0 0,-1 1 1 0 0,0 0-1 0 0,1 0 1 0 0,-1-1-1 0 0,1 1 1 0 0,-1 0-1 0 0,1 0 1 0 0,-1 0-1 0 0,0 0 1 0 0,1 0-1 0 0,-1 0 1 0 0,1 0-1 0 0,-1 0 1 0 0,1 0-1 0 0,-1 0 1 0 0,0 0-1 0 0,1 0 1 0 0,-1 1-1 0 0,1-1 1 0 0,-1 0-1 0 0,0 1 1 0 0,-1-1 11 0 0,1 1-89 0 0,0-1 0 0 0,-4 3 5 0 0,4-2 21 0 0,8-3 122 0 0,17-9 169 0 0,-22 10 267 0 0,0 10-287 0 0,-1-5-175 0 0,-1 6 52 0 0,-13 12 30 0 0,12-21-162 0 0,0-2-5 0 0,-7-1 39 0 0,6 1 15 0 0,1 1 0 0 0,-1 0 1 0 0,0 0-1 0 0,1 0 0 0 0,-1 0 1 0 0,0 0-1 0 0,1 0 0 0 0,-1 0 1 0 0,0 0-1 0 0,-2 1 0 0 0,-17 1 1 0 0,14-2 4 0 0,2-4 0 0 0,5 3 0 0 0,-1 0 0 0 0,1 1 0 0 0,-1-1 0 0 0,1 0 0 0 0,-1 0 0 0 0,1 1 0 0 0,0-1 0 0 0,0 0 0 0 0,-1 0 0 0 0,1 0 0 0 0,0 1 0 0 0,0-1 0 0 0,0 0 0 0 0,0 0 0 0 0,0 0 0 0 0,0 1 0 0 0,0-1 0 0 0,0 0 0 0 0,0 0 0 0 0,0 0 0 0 0,0 0 0 0 0,0 1 0 0 0,1-1 0 0 0,-1-1 0 0 0,1-1 0 0 0,-1 1-11 0 0,0 2 9 0 0,0-1 0 0 0,0 1 0 0 0,0-1 0 0 0,0 1 0 0 0,0-1 0 0 0,0 1 0 0 0,0-1 0 0 0,0 1 0 0 0,0-1 0 0 0,0 1 0 0 0,0-1 0 0 0,0 1 0 0 0,1-1 0 0 0,-1 1 0 0 0,0-1 0 0 0,0 1 1 0 0,1-1-1 0 0,-1 1 0 0 0,0 0 0 0 0,0-1 0 0 0,1 1 0 0 0,-1-1 0 0 0,0 1 0 0 0,1 0 0 0 0,-1-1 0 0 0,1 0 0 0 0,4-3 13 0 0,-3 3 31 0 0,4-3-31 0 0,1 1 0 0 0,-6 3 42 0 0,-1 1-10 0 0,-2 7-87 0 0,0-2-4 0 0,3-12 59 0 0,-1 4-8 0 0,0 1-1 0 0,0-1 1 0 0,0 0 0 0 0,0 1 0 0 0,1-1-1 0 0,-1 0 1 0 0,1 1 0 0 0,-1-1 0 0 0,1 0-1 0 0,1-2 1 0 0,1-1-14 0 0,-14 40-42 0 0,8-31 54 0 0,1 0 0 0 0,-1 0-1 0 0,0 0 1 0 0,-6 7 0 0 0,0 0-30 0 0,8-10-105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43 919 0 0,'0'0'16868'0'0,"2"1"-16640"0"0,6 1 174 0 0,-8-2-372 0 0,1 1-1 0 0,-1-1 1 0 0,1 1 0 0 0,-1-1-1 0 0,1 1 1 0 0,-1-1-1 0 0,0 1 1 0 0,1-1 0 0 0,-1 1-1 0 0,0 0 1 0 0,0-1 0 0 0,1 1-1 0 0,-1-1 1 0 0,0 1-1 0 0,0 0 1 0 0,0-1 0 0 0,0 1-1 0 0,0 0 1 0 0,0-1-1 0 0,0 1 1 0 0,0 0 0 0 0,0 0-1 0 0,0-1 1 0 0,0 1 0 0 0,0 0-1 0 0,0-1 1 0 0,-1 1-1 0 0,1-1 1 0 0,0 1 0 0 0,-1 1-1 0 0,-11 17-2 0 0,10-17 16 0 0,-2 0-21 0 0,3-1 38 0 0,0-2 0 0 0,-4-2-48 0 0,5 3-12 0 0,0 0 0 0 0,-1 0-1 0 0,1 0 1 0 0,-1 0 0 0 0,1 0 0 0 0,0-1-1 0 0,-1 1 1 0 0,1 0 0 0 0,0 0 0 0 0,-1-1-1 0 0,1 1 1 0 0,0 0 0 0 0,0 0-1 0 0,-1-1 1 0 0,1 1 0 0 0,0 0 0 0 0,0-1-1 0 0,-1 1 1 0 0,1 0 0 0 0,0-1 0 0 0,0 1-1 0 0,0 0 1 0 0,-1-1 0 0 0,1 1 0 0 0,0-1-1 0 0,0 1 1 0 0,0-1 0 0 0,0 0-9 0 0,0 0-68 0 0,5-15-224 0 0,-3 12 295 0 0,-2 2 12 0 0,2-1-1 0 0,-1 1 1 0 0,0 0-1 0 0,0 1 1 0 0,1-1-1 0 0,-1 0 0 0 0,1 0 1 0 0,-1 1-1 0 0,1-1 1 0 0,3-2-1 0 0,-1 0 68 0 0,-1 1 0 0 0,1-1-1 0 0,0 1 1 0 0,0 0 0 0 0,1 1-1 0 0,-1-1 1 0 0,6-2 0 0 0,-9 4 45 0 0,9-2 240 0 0,-10 3-345 0 0,1 0 0 0 0,-1 0 0 0 0,0-1 1 0 0,1 1-1 0 0,-1 0 0 0 0,1 0 1 0 0,-1 0-1 0 0,1 0 0 0 0,-1 0 0 0 0,0-1 1 0 0,1 1-1 0 0,-1 0 0 0 0,1 0 1 0 0,-1 0-1 0 0,1 0 0 0 0,-1 0 0 0 0,1 0 1 0 0,-1 0-1 0 0,1 1 0 0 0,-1-1 0 0 0,0 0 1 0 0,1 0-1 0 0,-1 0 0 0 0,1 0 1 0 0,-1 1-1 0 0,2-1 156 0 0,-4 18 45 0 0,3-15-207 0 0,-10 22 7 0 0,8-24 42 0 0,-3-1 18 0 0,2-1 20 0 0,-26-1-49 0 0,20 4-55 0 0,2 0-44 0 0,18-21 50 0 0,-10 17 30 0 0,0 0 0 0 0,0 0-1 0 0,0 0 1 0 0,1 1 0 0 0,-1-1 0 0 0,1 0-1 0 0,-1 1 1 0 0,1 0 0 0 0,2-2 0 0 0,-4 3 372 0 0,4 10-178 0 0,-4-8-191 0 0,0 0-18 0 0,-4 11 189 0 0,1-6-120 0 0,1-3 0 0 0,-2 0-72 0 0,-4 2 124 0 0,2-2-73 0 0,4-3-32 0 0,0-1-24 0 0,1 1 1 0 0,-1-1 0 0 0,1 0 0 0 0,-1 0 0 0 0,1 1 0 0 0,-1-1 0 0 0,1 0 0 0 0,-1 0 0 0 0,1 0 0 0 0,-1 0 0 0 0,1 0 0 0 0,-1 0 0 0 0,1 1 0 0 0,-1-1 0 0 0,0 0 0 0 0,1-1 0 0 0,-1 1 0 0 0,1 0 0 0 0,-1 0-1 0 0,1 0 1 0 0,-1 0 0 0 0,1 0 0 0 0,-1-1 0 0 0,1 1 0 0 0,-2 0 0 0 0,-4-3-4 0 0,1-1-11 0 0,4 4-43 0 0,6-4-21 0 0,-3 3 76 0 0,0 0 0 0 0,0 0 0 0 0,0 0 0 0 0,0-1 1 0 0,-1 1-1 0 0,1 0 0 0 0,0 0 0 0 0,-1-1 0 0 0,1 0 0 0 0,-1 1 1 0 0,1-1-1 0 0,1-3 0 0 0,-4 7 52 0 0,2-3-60 0 0,-1 4 25 0 0,-1 0-1 0 0,1 0 0 0 0,-1 0 0 0 0,0 0 0 0 0,0 0 0 0 0,0-1 1 0 0,-3 6-1 0 0,4-6 380 0 0,3-19-264 0 0,-2 12-111 0 0,-1 4 8 0 0,2 1-67 0 0,6 1 25 0 0,3-2 12 0 0,-2-2 0 0 0,-9 3 0 0 0,0 0 1 0 0,1 0-1 0 0,-1 0 0 0 0,0 0 1 0 0,0 0-1 0 0,0 0 0 0 0,1-1 0 0 0,-1 1 1 0 0,0 0-1 0 0,0 0 0 0 0,0 0 1 0 0,1 0-1 0 0,-1 0 0 0 0,0 0 1 0 0,0 0-1 0 0,1 0 0 0 0,-1 0 0 0 0,0 0 1 0 0,0 0-1 0 0,0 1 0 0 0,1-1 1 0 0,-1 0-1 0 0,0 0 0 0 0,0 0 1 0 0,0 0-1 0 0,1 0 0 0 0,-1 0 0 0 0,0 0 1 0 0,0 0-1 0 0,0 1 0 0 0,1-1 1 0 0,-1 0-1 0 0,0 0 0 0 0,0 0 0 0 0,0 0 1 0 0,0 1-1 0 0,0-1 0 0 0,1 0 1 0 0,-1 0-1 0 0,0 0 0 0 0,0 1 1 0 0,0-1-1 0 0,0 0 0 0 0,0 0 0 0 0,0 0 1 0 0,0 1-1 0 0,0-1 0 0 0,0 0 1 0 0,0 0-1 0 0,0 1 0 0 0,0-1 0 0 0,0 0 1 0 0,-2 8 46 0 0,2-7-46 0 0,-25 51 238 0 0,25-50-167 0 0,3-18 21 0 0,16-44 42 0 0,-19 59-105 0 0,0 2-32 0 0,0-1-1 0 0,0 1 0 0 0,-1-1 0 0 0,1 1 0 0 0,0-1 0 0 0,-1 1 0 0 0,1-1 0 0 0,0 1 0 0 0,-1-1 0 0 0,1 0 0 0 0,-1 1 0 0 0,1-1 0 0 0,0 1 0 0 0,-1-1 1 0 0,1 0-1 0 0,-2 1 0 0 0,1 0-1 0 0,1-1 1 0 0,-1 1-1 0 0,0-1 1 0 0,0 1-1 0 0,1-1 1 0 0,-1 1-1 0 0,0 0 0 0 0,1-1 1 0 0,-1 1-1 0 0,1 0 1 0 0,-1 0-1 0 0,1 0 1 0 0,-1-1-1 0 0,0 2 1 0 0,1-1-4 0 0,0-1 0 0 0,0 1 0 0 0,0-1 1 0 0,0 1-1 0 0,0-1 0 0 0,0 1 0 0 0,0 0 0 0 0,0-1 1 0 0,1 1-1 0 0,-1-1 0 0 0,0 1 0 0 0,0-1 0 0 0,0 1 0 0 0,1-1 1 0 0,-1 1-1 0 0,0-1 0 0 0,0 1 0 0 0,1-1 0 0 0,-1 0 1 0 0,0 1-1 0 0,1-1 0 0 0,-1 1 0 0 0,1-1 0 0 0,-1 0 1 0 0,0 1-1 0 0,1-1 0 0 0,-1 0 0 0 0,1 1 0 0 0,-1-1 0 0 0,1 0 1 0 0,-1 0-1 0 0,1 0 0 0 0,-1 1 0 0 0,1-1 0 0 0,-1 0 1 0 0,1 0-1 0 0,-1 0 0 0 0,1 0 0 0 0,1 0 0 0 0,1 1-79 0 0,3 1-6 0 0,-4-1-30 0 0,-1-1 0 0 0,0 1-1 0 0,1 0 1 0 0,-1-1 0 0 0,0 1-1 0 0,0 0 1 0 0,0 0 0 0 0,0 0 0 0 0,0 0-1 0 0,0 0 1 0 0,0 0 0 0 0,0 0-1 0 0,0 0 1 0 0,0 1 0 0 0,0-1 0 0 0,-1 0-1 0 0,1 0 1 0 0,0 1 0 0 0,-1-1-1 0 0,1 1 1 0 0,-1-1 0 0 0,0 0-1 0 0,1 1 1 0 0,-1-1 0 0 0,0 1 0 0 0,0-1-1 0 0,0 1 1 0 0,0-1 0 0 0,0 1-1 0 0,0-1 1 0 0,-1 3 0 0 0,0 5-1093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5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68 1839 0 0,'0'0'13864'0'0,"-19"2"-12928"0"0,18-2-865 0 0,0-1-1 0 0,-1 0 1 0 0,1 1 0 0 0,0-1-1 0 0,0 0 1 0 0,-1 0-1 0 0,1 0 1 0 0,0 0-1 0 0,0 0 1 0 0,0 0 0 0 0,0 0-1 0 0,0-1 1 0 0,0 1-1 0 0,1 0 1 0 0,-1 0-1 0 0,0-1 1 0 0,1 1 0 0 0,-1 0-1 0 0,1-1 1 0 0,-1 1-1 0 0,1-1 1 0 0,-1-1-1 0 0,0-1 43 0 0,0 3 663 0 0,4 0-747 0 0,-1 1 1 0 0,0-1-1 0 0,1 0 0 0 0,-1 0 0 0 0,0 1 1 0 0,0-1-1 0 0,3-2 0 0 0,-2 1-7 0 0,22-13 480 0 0,-24 14 458 0 0,-1 10-766 0 0,0-5-137 0 0,0 0 0 0 0,0 0 0 0 0,0-1 0 0 0,-1 1 0 0 0,0 4 0 0 0,-18 42 145 0 0,19-49-55 0 0,-1-1-70 0 0,-4-3-61 0 0,-27-26-28 0 0,31 28-46 0 0,0 0 3 0 0,-2-3 32 0 0,2 3-39 0 0,2 0-20 0 0,3-7 18 0 0,3-2 66 0 0,-2 5-8 0 0,-1 1 7 0 0,-1 1 0 0 0,0 1 1 0 0,0-1-1 0 0,-1 1 0 0 0,2-1 0 0 0,-1 1 0 0 0,0 0 1 0 0,6-2-1 0 0,-1 0 54 0 0,-2 2 17 0 0,-3 1 4 0 0,3 1-10 0 0,-5 0-2 0 0,1 8 58 0 0,-1-6-114 0 0,-1 0 0 0 0,0-1 0 0 0,1 1 0 0 0,-1 0 0 0 0,0 0 0 0 0,0 0 0 0 0,0-1 1 0 0,0 1-1 0 0,0 0 0 0 0,-1 3 0 0 0,1-3 3 0 0,0 1 0 0 0,-1 0-1 0 0,1 0 1 0 0,-1 0 0 0 0,0 0 0 0 0,0-1 0 0 0,-1 4-1 0 0,-17 23 53 0 0,19-29-60 0 0,-1 1 0 0 0,1 0 0 0 0,-1 0 0 0 0,1-1 0 0 0,-1 1 0 0 0,0 0 0 0 0,1 0 0 0 0,-1-1 0 0 0,1 1 0 0 0,-1-1 0 0 0,0 1 0 0 0,0-1 0 0 0,1 1 1 0 0,-1-1-1 0 0,0 1 0 0 0,0-1 0 0 0,0 0 0 0 0,0 1 0 0 0,1-1 0 0 0,-1 0 0 0 0,0 0 0 0 0,0 1 0 0 0,-1-1 0 0 0,-6 1-1 0 0,8-1 5 0 0,-5-1 37 0 0,-3-8 33 0 0,7 7-75 0 0,0 1 0 0 0,1 0 1 0 0,-1-1-1 0 0,0 1 0 0 0,1 0 1 0 0,-1-1-1 0 0,0 1 0 0 0,1-1 1 0 0,0 1-1 0 0,-1-1 0 0 0,1 1 1 0 0,0-1-1 0 0,0 1 0 0 0,0-1 1 0 0,0 0-1 0 0,0 1 0 0 0,0-1 1 0 0,0 1-1 0 0,1-1 0 0 0,-1-1 0 0 0,1 0 3 0 0,1-8-1 0 0,-2 10-1 0 0,0 0 1 0 0,0 0-1 0 0,1 0 1 0 0,-1 0-1 0 0,0 0 1 0 0,1 0 0 0 0,-1 0-1 0 0,0 0 1 0 0,1 0-1 0 0,-1 1 1 0 0,1-1-1 0 0,-1 0 1 0 0,1 0-1 0 0,0 0 1 0 0,-1 1 0 0 0,1-1-1 0 0,0 0 1 0 0,-1 1-1 0 0,3-2 1 0 0,0-1 23 0 0,12-9 10 0 0,-6 5 16 0 0,-7 6-53 0 0,9-1 53 0 0,-2 0-42 0 0,0 4-11 0 0,-7-1-1 0 0,-1 0 2 0 0,-1-1 0 0 0,1 1-1 0 0,0-1 1 0 0,-1 1 0 0 0,1-1-1 0 0,0 1 1 0 0,-1 0 0 0 0,1-1 0 0 0,-1 1-1 0 0,1 0 1 0 0,-1 0 0 0 0,1-1 0 0 0,-1 1-1 0 0,0 0 1 0 0,1 1 0 0 0,1 1 41 0 0,1 11 64 0 0,-2-13 63 0 0,-2 9 508 0 0,-2-8-671 0 0,2 0-11 0 0,-1 0 1 0 0,0 0-1 0 0,-1 0 1 0 0,1-1-1 0 0,0 1 1 0 0,0-1-1 0 0,-1 1 0 0 0,1-1 1 0 0,-1 0-1 0 0,1 0 1 0 0,-1 0-1 0 0,1 0 1 0 0,-1-1-1 0 0,0 1 1 0 0,1-1-1 0 0,-5 1 0 0 0,4 0-18 0 0,1 0 21 0 0,0-1 0 0 0,-1 1 0 0 0,1-1 1 0 0,-1 0-1 0 0,1 1 0 0 0,-1-1 0 0 0,1 0 0 0 0,-1 0 0 0 0,1-1 0 0 0,-1 1 0 0 0,1 0 1 0 0,-1-1-1 0 0,1 0 0 0 0,-1 1 0 0 0,-2-3 0 0 0,-1 1-13 0 0,6 2 12 0 0,0 0-1 0 0,0-1 1 0 0,-1 1-1 0 0,1 0 1 0 0,0-1-1 0 0,0 1 1 0 0,0 0-1 0 0,0-1 1 0 0,-1 1-1 0 0,1 0 1 0 0,0-1-1 0 0,0 1 1 0 0,0 0-1 0 0,0-1 1 0 0,0 1-1 0 0,0 0 1 0 0,0-1-1 0 0,0 1 1 0 0,0 0-1 0 0,0-1 1 0 0,0 1-1 0 0,0-1 1 0 0,0 1-1 0 0,0 0 0 0 0,0-1 1 0 0,0 1-1 0 0,1 0 1 0 0,-1-1-1 0 0,0 1 1 0 0,0 0-1 0 0,0 0 1 0 0,1-1-1 0 0,-1 0 1 0 0,7-8-95 0 0,-4 5 94 0 0,1 1 0 0 0,0-1 0 0 0,0 1 0 0 0,0 0 0 0 0,0 1 0 0 0,0-1 0 0 0,1 1 0 0 0,-1 0 0 0 0,1 0 0 0 0,-1 0 0 0 0,1 1 0 0 0,0-1 0 0 0,0 1 0 0 0,0 0 0 0 0,0 1 0 0 0,0-1 0 0 0,7 1 0 0 0,-4 2 20 0 0,-7-1-8 0 0,-1-1 0 0 0,1 1 0 0 0,-1 0 0 0 0,1 0 0 0 0,-1-1 0 0 0,1 1 0 0 0,-1 0 0 0 0,0 0 0 0 0,1-1 0 0 0,-1 1 0 0 0,0 0 0 0 0,0 0 0 0 0,0 0 1 0 0,1 0-1 0 0,-1-1 0 0 0,0 1 0 0 0,0 0 0 0 0,0 0 0 0 0,0 0 0 0 0,0 0 0 0 0,-1 0 0 0 0,1 1 0 0 0,-9 27 166 0 0,8-27-173 0 0,-2 6-1 0 0,-1 0 0 0 0,-1-1 0 0 0,0-1 0 0 0,-1 0 11 0 0,6-6-7 0 0,-1 1 0 0 0,1-1 0 0 0,-1 0-1 0 0,0 1 1 0 0,1-1 0 0 0,-1 1 0 0 0,0-1 0 0 0,1 0 0 0 0,-1 1 0 0 0,0-1 0 0 0,1 0 0 0 0,-1 0 0 0 0,0 0-1 0 0,1 0 1 0 0,-1 0 0 0 0,0 1 0 0 0,0-1 0 0 0,1 0 0 0 0,-1-1 0 0 0,0 1 0 0 0,0 0 0 0 0,1 0 0 0 0,-1 0 0 0 0,0 0-1 0 0,1 0 1 0 0,-1-1 0 0 0,-1 0 0 0 0,1 1 24 0 0,-1 0-19 0 0,0-1 0 0 0,1 1 0 0 0,-1-1 1 0 0,0 0-1 0 0,0 1 0 0 0,0-1 0 0 0,1 0 0 0 0,-1 0 0 0 0,0 0 0 0 0,1 0 0 0 0,-1 0 0 0 0,1-1 0 0 0,-1 1 0 0 0,1 0 1 0 0,0-1-1 0 0,-1 1 0 0 0,0-2 0 0 0,-15-15-21 0 0,16 17-48 0 0,8 2-93 0 0,1 0 144 0 0,-1-1 0 0 0,0 0 0 0 0,0-1 0 0 0,0 1 0 0 0,11-3 0 0 0,-5 1 12 0 0,-7 1 60 0 0,1-1 1 0 0,-1 1-1 0 0,0-1 0 0 0,0 0 1 0 0,8-3-1 0 0,-12 4 94 0 0,-18 6-90 0 0,8-2-144 0 0,0 1 1 0 0,0 0-1 0 0,0 0 0 0 0,1 1 0 0 0,-1 0 0 0 0,1 0 1 0 0,1 1-1 0 0,-1 0 0 0 0,-9 11 0 0 0,15-16-159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0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0 455 0 0,'0'0'15200'0'0,"1"27"-13002"0"0,-3-19-2177 0 0,2-6 254 0 0,1-4-206 0 0,-1 2-69 0 0,1-1-1 0 0,-1 1 1 0 0,0-1 0 0 0,0 0 0 0 0,0 1 0 0 0,1-1 0 0 0,-1 1 0 0 0,0-1 0 0 0,0 1-1 0 0,1-1 1 0 0,-1 1 0 0 0,0-1 0 0 0,1 1 0 0 0,-1 0 0 0 0,1-1 0 0 0,-1 1 0 0 0,1-1 0 0 0,-1 1-1 0 0,1 0 1 0 0,0-1 0 0 0,1 0 16 0 0,0-1-1 0 0,0 1 1 0 0,0 0 0 0 0,1 0-1 0 0,-1 1 1 0 0,0-1 0 0 0,5-1-1 0 0,-7 2 2 0 0,1 0 1 0 0,-1 0-1 0 0,0 0 0 0 0,1 0 0 0 0,-1 0 1 0 0,0 0-1 0 0,1 0 0 0 0,-1 0 0 0 0,0 0 1 0 0,1 0-1 0 0,-1-1 0 0 0,1 1 0 0 0,-1 0 0 0 0,0 0 1 0 0,0 0-1 0 0,1-1 0 0 0,-1 1 0 0 0,0 0 1 0 0,1 0-1 0 0,-1-1 0 0 0,0 1 0 0 0,1-1 1 0 0,-1 1 259 0 0,1 0-251 0 0,-1 0 1 0 0,0 0-1 0 0,0 0 0 0 0,1 0 0 0 0,-1 0 1 0 0,0-1-1 0 0,0 1 0 0 0,1 0 0 0 0,-1 0 1 0 0,0 0-1 0 0,1 0 0 0 0,-1 0 0 0 0,0 0 1 0 0,0 0-1 0 0,1 0 0 0 0,-1 0 0 0 0,0 0 1 0 0,0 0-1 0 0,1 0 0 0 0,-1 0 0 0 0,0 0 1 0 0,1 0-1 0 0,-1 1 0 0 0,0-1 0 0 0,0 0 0 0 0,1 0 1 0 0,-1 0-1 0 0,0 0 0 0 0,0 0 0 0 0,1 1 1 0 0,-1-1-1 0 0,0 0 0 0 0,0 0 0 0 0,0 0 1 0 0,1 1-1 0 0,-1-1 0 0 0,0 0 0 0 0,0 0 1 0 0,0 1-1 0 0,0-1 0 0 0,0 0 0 0 0,0 0 1 0 0,1 1-1 0 0,-1-1 0 0 0,0 0 0 0 0,0 0 1 0 0,0 1-1 0 0,1 2 17 0 0,-1-2-36 0 0,0 1 0 0 0,0-1 1 0 0,0 1-1 0 0,0-1 1 0 0,0 0-1 0 0,-1 1 1 0 0,1-1-1 0 0,0 1 1 0 0,-1-1-1 0 0,1 0 1 0 0,-1 1-1 0 0,0-1 1 0 0,1 0-1 0 0,-1 0 1 0 0,0 1-1 0 0,0-1 1 0 0,1 0-1 0 0,-1 0 1 0 0,0 0-1 0 0,0 0 1 0 0,0 0-1 0 0,-2 1 1 0 0,0 1 12 0 0,-1 1-29 0 0,0-1 0 0 0,0 1 0 0 0,-1-1 0 0 0,0 0 0 0 0,1 0 0 0 0,-1 0 0 0 0,0-1 0 0 0,0 1 0 0 0,-1-1 0 0 0,-9 2 0 0 0,14-3-55 0 0,3-5 44 0 0,-1 0 0 0 0,1 1-1 0 0,1-1 1 0 0,-1 1 0 0 0,0 0 0 0 0,1 0 0 0 0,-1 0 0 0 0,5-4-1 0 0,-5 6 11 0 0,3-4 11 0 0,-4 4 555 0 0,11-9-339 0 0,-12 10-208 0 0,0 0-1 0 0,0 0 0 0 0,1 0 1 0 0,-1 0-1 0 0,0 0 0 0 0,0 0 1 0 0,0 0-1 0 0,0 0 0 0 0,0 0 1 0 0,0 0-1 0 0,0 0 0 0 0,0 0 1 0 0,0 0-1 0 0,1 0 0 0 0,-1 0 1 0 0,0-1-1 0 0,0 1 0 0 0,0 0 1 0 0,0 0-1 0 0,0 0 0 0 0,0 0 1 0 0,0 0-1 0 0,0 0 0 0 0,0 0 1 0 0,0 0-1 0 0,0 0 0 0 0,0-1 1 0 0,0 1-1 0 0,0 0 0 0 0,0 0 1 0 0,0 0-1 0 0,0 0 0 0 0,0 0 1 0 0,0 0-1 0 0,0 0 0 0 0,0 0 1 0 0,0-1-1 0 0,0 1 0 0 0,0 0 1 0 0,0 0-1 0 0,0 0 1 0 0,0 0-1 0 0,0 0 0 0 0,0 0 1 0 0,0 0-1 0 0,0 0 0 0 0,0-1 1 0 0,0 1-1 0 0,-14 6 1713 0 0,12-5-1668 0 0,2-2-47 0 0,0 1 0 0 0,0-1 0 0 0,0 1 0 0 0,0-1-1 0 0,0 1 1 0 0,0 0 0 0 0,-1-1 0 0 0,1 1 0 0 0,0-1 0 0 0,0 1 0 0 0,0 0 0 0 0,-1-1-1 0 0,1 1 1 0 0,0-1 0 0 0,0 1 0 0 0,-1 0 0 0 0,1 0 0 0 0,0-1 0 0 0,-1 1-1 0 0,-4-2 2 0 0,5 1-7 0 0,0 1 0 0 0,-1 0 0 0 0,1 0 0 0 0,0 0 0 0 0,-1 0 0 0 0,1-1 0 0 0,0 1 0 0 0,-1 0 0 0 0,1 0 0 0 0,-1 0 0 0 0,1 0 0 0 0,0 0 0 0 0,-1 0 0 0 0,1 0 1 0 0,0 0-1 0 0,-1 0 0 0 0,1 0 0 0 0,-1 0 0 0 0,1 0 0 0 0,0 0 0 0 0,-1 1 0 0 0,1-1 0 0 0,0 0 0 0 0,-1 0 0 0 0,1 0 0 0 0,0 0 0 0 0,-1 1 0 0 0,-6 2-9 0 0,-5 2-42 0 0,11-3 42 0 0,32-23 21 0 0,-30 21 21 0 0,-1 1-79 0 0,0 7 31 0 0,0-1 26 0 0,-1-4 31 0 0,-3 5-16 0 0,3-8-24 0 0,1 1-1 0 0,0-1 1 0 0,0 0-1 0 0,0 0 1 0 0,0 0 0 0 0,0 1-1 0 0,0-1 1 0 0,-1 0-1 0 0,1 0 1 0 0,0 0 0 0 0,0 1-1 0 0,0-1 1 0 0,0 0-1 0 0,-1 0 1 0 0,1 0 0 0 0,0 0-1 0 0,0 0 1 0 0,0 1-1 0 0,-1-1 1 0 0,1 0 0 0 0,0 0-1 0 0,0 0 1 0 0,-1 0-1 0 0,1 0 1 0 0,0 0 0 0 0,-1 0-1 0 0,-7 3 5 0 0,6-1 3 0 0,-11 2 35 0 0,6-4-33 0 0,1-1 0 0 0,3 0 31 0 0,-3-2-20 0 0,-1-2 20 0 0,-1-1-30 0 0,8 6-12 0 0,-1 0 0 0 0,1 0 0 0 0,0 0 0 0 0,-1-1 0 0 0,1 1 0 0 0,0 0 0 0 0,0 0 0 0 0,-1-1 0 0 0,1 1 0 0 0,0 0 0 0 0,0 0 0 0 0,-1-1 0 0 0,1 1 0 0 0,0 0 0 0 0,0-1 0 0 0,0 1 0 0 0,0 0 0 0 0,0-1 0 0 0,-1 1 0 0 0,1 0 0 0 0,0-1-1 0 0,0 1 1 0 0,0 0 0 0 0,0-2 0 0 0,-1-1 0 0 0,1-3 0 0 0,3-1 0 0 0,-1 1 11 0 0,-1 7 31 0 0,-1 1-37 0 0,0 0-1 0 0,-1 0 0 0 0,1 0 0 0 0,0 0 0 0 0,-1-1 0 0 0,0 1 0 0 0,1 0 0 0 0,-1 0 0 0 0,0 0 0 0 0,0 0 0 0 0,0-1 0 0 0,0 1 0 0 0,0 0 0 0 0,0-1 0 0 0,-1 1 0 0 0,1-1 0 0 0,-3 3 0 0 0,3-3-2 0 0,-3 2-74 0 0,0 0-1 0 0,1 0 1 0 0,-1-1-1 0 0,0 1 1 0 0,-8 2 0 0 0,4-1-369 0 0,6-3-4 0 0,2-1 285 0 0,-1 0 0 0 0,0 0 0 0 0,1 0 0 0 0,-1 0 0 0 0,0 0 0 0 0,1 0 0 0 0,-1 0 0 0 0,0 0 0 0 0,1 0 0 0 0,-1 0 0 0 0,1-1 0 0 0,-1 1 0 0 0,0 0 0 0 0,1 0 0 0 0,-2-1 0 0 0,2 1-89 0 0,0-1 152 0 0,-1 1 1 0 0,1 0-1 0 0,0-1 1 0 0,0 1-1 0 0,0 0 1 0 0,0-1-1 0 0,-1 1 0 0 0,1 0 1 0 0,0-1-1 0 0,0 1 1 0 0,0-1-1 0 0,0 1 1 0 0,0 0-1 0 0,0-1 1 0 0,0 1-1 0 0,0-1 1 0 0,0 1-1 0 0,0 0 1 0 0,0-1-1 0 0,0 1 0 0 0,0-1 1 0 0,3-6-1667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24 4143 0 0,'0'0'18088'0'0,"-1"0"-18021"0"0,-17 9-50 0 0,0 0-22 0 0,-11 18 134 0 0,32-49 7 0 0,5 4-138 0 0,2-10 15 0 0,-11 28 29 0 0,-13 7-29 0 0,9-4-25 0 0,-4 7-31 0 0,1-1 32 0 0,2-2 0 0 0,6-5-31 0 0,5-1 42 0 0,-4-1 193 0 0,-3 0-117 0 0,0 0-60 0 0,-3-1-12 0 0,-10 6-8 0 0,13-5 4 0 0,-15 9 32 0 0,13-4-11 0 0,4-5-20 0 0,0 0-1 0 0,0 0 0 0 0,0 0 0 0 0,0 0 1 0 0,0 0-1 0 0,0 0 0 0 0,0 0 0 0 0,0 0 0 0 0,0 1 1 0 0,0-1-1 0 0,-1 0 0 0 0,1 0 0 0 0,0 0 0 0 0,0 0 1 0 0,0 0-1 0 0,0 0 0 0 0,0 0 0 0 0,0 0 0 0 0,0 0 1 0 0,0 0-1 0 0,0 0 0 0 0,0 0 0 0 0,0 1 0 0 0,0-1 1 0 0,0 0-1 0 0,0 0 0 0 0,0 0 0 0 0,0 0 0 0 0,0 0 1 0 0,0 0-1 0 0,0 0 0 0 0,0 0 0 0 0,0 1 0 0 0,0-1 1 0 0,0 0-1 0 0,0 0 0 0 0,0 0 0 0 0,0 0 0 0 0,0 0 1 0 0,0 0-1 0 0,0 0 0 0 0,0 0 0 0 0,0 0 0 0 0,0 0 1 0 0,0 1-1 0 0,0-1 0 0 0,0 0 0 0 0,0 0 0 0 0,1 0 1 0 0,5 0 15 0 0,7-2 41 0 0,-8 0-28 0 0,-2 2-16 0 0,-1-1 1 0 0,0 0-1 0 0,0 0 0 0 0,0 0 1 0 0,0 0-1 0 0,0 0 0 0 0,0 0 0 0 0,0-1 1 0 0,-1 1-1 0 0,1 0 0 0 0,0-1 1 0 0,-1 0-1 0 0,4-3 0 0 0,-8 24-725 0 0,4-6-3482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0 455 0 0,'0'0'7915'0'0,"0"2"-6839"0"0,0 16 2397 0 0,1-8 255 0 0,2-10-3589 0 0,-1 1-1 0 0,1-1 0 0 0,0 1 0 0 0,0-1 1 0 0,0 0-1 0 0,0 0 0 0 0,0 0 0 0 0,-1 0 1 0 0,4-2-1 0 0,12 1 1749 0 0,-17 1-1461 0 0,0 9-254 0 0,0-5-130 0 0,-1-3-30 0 0,0 0 0 0 0,0 0 1 0 0,0 0-1 0 0,0 0 1 0 0,0 1-1 0 0,0-1 1 0 0,0 0-1 0 0,0 0 0 0 0,0 0 1 0 0,0 0-1 0 0,-1 0 1 0 0,1 0-1 0 0,0 0 0 0 0,-1 0 1 0 0,0 2-1 0 0,0-1 36 0 0,-2 3-24 0 0,2-3 11 0 0,-5-6-130 0 0,5 4 90 0 0,0-1-1 0 0,1 1 1 0 0,-1-1-1 0 0,0 1 1 0 0,1-1-1 0 0,-1 1 0 0 0,0 0 1 0 0,1-1-1 0 0,-1 1 1 0 0,0 0-1 0 0,0-1 1 0 0,1 1-1 0 0,-1 0 1 0 0,0 0-1 0 0,0 0 1 0 0,0 0-1 0 0,1 0 0 0 0,-2 0 1 0 0,-27 9-288 0 0,38-11-661 0 0,-1-1 1086 0 0,0 0-1 0 0,0 0 0 0 0,0 0 1 0 0,-1-1-1 0 0,1-1 1 0 0,10-7 2694 0 0,-23 20-2664 0 0,-12 19-30 0 0,16-27-138 0 0,1 0-1 0 0,-1 0 1 0 0,0 0-1 0 0,1 0 1 0 0,-1 0-1 0 0,1 0 1 0 0,-1 0-1 0 0,0 0 0 0 0,1 0 1 0 0,-1 0-1 0 0,0 0 1 0 0,1 0-1 0 0,-1-1 1 0 0,1 1-1 0 0,-1 0 0 0 0,0 0 1 0 0,1-1-1 0 0,-1 1 1 0 0,1 0-1 0 0,-1-1 1 0 0,0 0-1 0 0,-8-3-170 0 0,4 4 154 0 0,3 2-31 0 0,0 6-5 0 0,5-2 58 0 0,-2-5 25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0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2303 0 0,'0'0'18912'0'0,"8"4"-18756"0"0,-7-3-136 0 0,1-1-1 0 0,0 1 1 0 0,0-1-1 0 0,-1 0 0 0 0,1 0 1 0 0,0 0-1 0 0,0 0 1 0 0,0 0-1 0 0,-1 0 1 0 0,1-1-1 0 0,0 1 1 0 0,0 0-1 0 0,1-2 1 0 0,14-1 1979 0 0,-17 7-1885 0 0,0-1-106 0 0,0 0 1 0 0,0-1 0 0 0,0 1 0 0 0,0 0 0 0 0,0 0 0 0 0,-1 0 0 0 0,1-1 0 0 0,-2 5-1 0 0,-3 0 3 0 0,-2-2-11 0 0,2-1 11 0 0,5-4-10 0 0,0 0-1 0 0,-1 0 1 0 0,1 0 0 0 0,0 0 0 0 0,-1 0-1 0 0,1 0 1 0 0,0 0 0 0 0,0 0 0 0 0,-1 0-1 0 0,1 0 1 0 0,0 0 0 0 0,0 0 0 0 0,-1 0 0 0 0,1 0-1 0 0,0-1 1 0 0,0 1 0 0 0,0 0 0 0 0,-1 0-1 0 0,1 0 1 0 0,0 0 0 0 0,0 0 0 0 0,0-1-1 0 0,-1 1 1 0 0,1 0 0 0 0,0 0 0 0 0,0 0 0 0 0,0-1-1 0 0,0 1 1 0 0,0 0 0 0 0,0 0 0 0 0,-1-1-1 0 0,1 1 1 0 0,0 0 0 0 0,0 0 0 0 0,0-1-1 0 0,0 1 1 0 0,-4-11 21 0 0,4 10-19 0 0,-2-6-3 0 0,2 7 0 0 0,-1-1 0 0 0,1 0 0 0 0,0 1 0 0 0,0-1 0 0 0,0 0 0 0 0,0 1 0 0 0,0-1 0 0 0,0 0 0 0 0,0 1 0 0 0,0-1 0 0 0,0 0 0 0 0,0 1 0 0 0,0-1 0 0 0,0 0 0 0 0,0 1 0 0 0,1-1 0 0 0,-1-1 0 0 0,3-7 0 0 0,1 2 0 0 0,1 1 0 0 0,-3 4 0 0 0,0 0 0 0 0,0 0 0 0 0,0 1 0 0 0,1-1 0 0 0,-1 1 0 0 0,1 0 0 0 0,-1-1 0 0 0,1 1 0 0 0,-1 0 0 0 0,1 0 0 0 0,0 1 0 0 0,4-2 0 0 0,-5 2 0 0 0,1-1 0 0 0,0 0 0 0 0,0 0 0 0 0,0 1 0 0 0,-1-1 0 0 0,1 1 0 0 0,0-1 0 0 0,0 1 0 0 0,3 0 0 0 0,7 0 11 0 0,-11 1 43 0 0,3 0 17 0 0,-3-1 92 0 0,-2 1-105 0 0,0 3-54 0 0,-1-1 0 0 0,1 0 0 0 0,0 0 0 0 0,-1 1 0 0 0,0-1 0 0 0,0 0 0 0 0,0 0 0 0 0,0 0 0 0 0,0 0 0 0 0,-1 0 0 0 0,0 0 0 0 0,1 0 0 0 0,-1 0 0 0 0,0-1 0 0 0,0 1 0 0 0,-4 2 0 0 0,-3 7 3 0 0,7-8-6 0 0,0-2-2 0 0,1-1 0 0 0,0 1 0 0 0,-1-1 0 0 0,1 1 0 0 0,-1-1-1 0 0,1 0 1 0 0,-1 0 0 0 0,1 1 0 0 0,-1-1 0 0 0,0 0 0 0 0,-2 1 0 0 0,3-2-58 0 0,9-15-6 0 0,3-3 76 0 0,-11 17 42 0 0,5 17 139 0 0,-4-8-139 0 0,0-2-31 0 0,0-5 104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 2879 0 0,'9'-2'14216'0'0,"-30"2"-13936"0"0,19 0-220 0 0,-2 1-36 0 0,3 0 436 0 0,6-2-334 0 0,0 0 0 0 0,0 1 0 0 0,-1-2 0 0 0,8-1-1 0 0,6-2 2118 0 0,-18 6-2176 0 0,-3 4-43 0 0,1-3 19 0 0,-2 2-22 0 0,3-3 232 0 0,-20 1-125 0 0,12-1-128 0 0,6-1 0 0 0,0 0 0 0 0,0 1 0 0 0,0 0 0 0 0,0-1 0 0 0,0 1 0 0 0,0 0 0 0 0,-4 3 0 0 0,0-1 0 0 0,2 0-10 0 0,4-2 220 0 0,24-1 142 0 0,-7-5-212 0 0,-12 4-85 0 0,4-2 280 0 0,-8 4-324 0 0,0 0 0 0 0,0-1 1 0 0,0 1-1 0 0,-1 0 0 0 0,1 0 0 0 0,0-1 0 0 0,-1 1 0 0 0,1 0 0 0 0,0 0 0 0 0,-1-1 0 0 0,1 1 0 0 0,-1 0 1 0 0,1-1-1 0 0,-1 1 0 0 0,1-1 0 0 0,-1 1 0 0 0,1-1 0 0 0,-1 1 0 0 0,-1 0 0 0 0,-3 6-11 0 0,2 1 0 0 0,2-1 12 0 0,1-5 207 0 0,2-2-170 0 0,-1 1 1 0 0,0-1-1 0 0,0 1 1 0 0,0-1-1 0 0,1 0 0 0 0,-1 0 1 0 0,0 0-1 0 0,1 1 1 0 0,-1-1-1 0 0,0 0 1 0 0,1 0-1 0 0,0-1 0 0 0,12-4 334 0 0,-13 5-210 0 0,8-11 267 0 0,-12 16-458 0 0,2-4-130 0 0,17-6-2689 0 0,-8 1 419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41 3223 0 0,'2'-1'240'0'0,"3"-2"107"0"0,0 0-1 0 0,0 1 0 0 0,0-1 0 0 0,0 1 0 0 0,1 0 0 0 0,-1 0 0 0 0,8-1 0 0 0,-5 1 505 0 0,-1 0 1 0 0,1-1 0 0 0,11-5-1 0 0,-7 4 906 0 0,-12 4-1666 0 0,1 0 0 0 0,-1 0 0 0 0,0 0 0 0 0,0 0 1 0 0,0 1-1 0 0,0-1 0 0 0,0 0 0 0 0,0 0 0 0 0,0 0 1 0 0,0 1-1 0 0,0-1 0 0 0,0 0 0 0 0,0 0 0 0 0,0 0 0 0 0,0 1 1 0 0,0-1-1 0 0,0 0 0 0 0,0 0 0 0 0,0 0 0 0 0,0 1 0 0 0,0-1 1 0 0,0 0-1 0 0,0 0 0 0 0,0 0 0 0 0,0 0 0 0 0,0 1 1 0 0,0-1-1 0 0,0 0 0 0 0,-1 0 0 0 0,1 0 0 0 0,0 0 0 0 0,0 1 1 0 0,0-1-1 0 0,-18 25 4147 0 0,12-19-5240 0 0,-29 36 1182 0 0,-2-2-1 0 0,-84 70 1 0 0,2-2-3 0 0,110-99-177 0 0,-25 25 1 0 0,-38 48 0 0 0,63-70 1 0 0,0 1 0 0 0,1 0-1 0 0,0 1 1 0 0,1 0 0 0 0,1 0 0 0 0,0 0 0 0 0,0 1 0 0 0,-2 16 0 0 0,4-15 11 0 0,2-1 1 0 0,0 0-1 0 0,1 1 0 0 0,1 30 1 0 0,1-38-10 0 0,0 0 0 0 0,1 0 0 0 0,-1 0 0 0 0,2-1 1 0 0,-1 1-1 0 0,1-1 0 0 0,0 1 0 0 0,0-1 1 0 0,1 0-1 0 0,0 0 0 0 0,8 9 0 0 0,-11-15-25 0 0,0 0-1 0 0,0 0 0 0 0,0 0 1 0 0,0 0-1 0 0,0 0 1 0 0,0 0-1 0 0,1 0 0 0 0,-1-1 1 0 0,0 1-1 0 0,0-1 1 0 0,1 1-1 0 0,-1-1 1 0 0,1 1-1 0 0,-1-1 0 0 0,1 1 1 0 0,-1-1-1 0 0,0 0 1 0 0,1 0-1 0 0,-1 0 0 0 0,1 0 1 0 0,2 0-1 0 0,1-1-148 0 0,0 0 1 0 0,0-1-1 0 0,0 1 0 0 0,9-4 0 0 0,-3-1-586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22 5759 0 0,'0'0'1232'0'0,"2"1"-1052"0"0,5 5-133 0 0,-5-4 394 0 0,-1 10 8761 0 0,1-11-9088 0 0,3 5-10 0 0,-4-4 132 0 0,12 1 288 0 0,-11-3-438 0 0,0-1-40 0 0,2 0-94 0 0,10 8 715 0 0,-12-6-487 0 0,9 7 405 0 0,1-1-351 0 0,-4-3-149 0 0,1-2-26 0 0,-2-1 3 0 0,2 1-177 0 0,-9-2 137 0 0,0 0-1 0 0,0 1 1 0 0,0-1-1 0 0,0 0 1 0 0,0 0-1 0 0,0 0 1 0 0,0 1-1 0 0,0-1 1 0 0,0 0-1 0 0,0 0 1 0 0,0 0 0 0 0,0 1-1 0 0,0-1 1 0 0,0 0-1 0 0,-1 0 1 0 0,1 0-1 0 0,0 0 1 0 0,0 1-1 0 0,0-1 1 0 0,0 0 0 0 0,0 0-1 0 0,0 0 1 0 0,0 0-1 0 0,-1 1 1 0 0,1-1-1 0 0,0 0 1 0 0,0 0-1 0 0,0 0 1 0 0,0 0 0 0 0,0 0-1 0 0,-1 0 1 0 0,1 1-1 0 0,-1 0-21 0 0,-11 7-16 0 0,11-8-8 0 0,0 1 0 0 0,-1 0 0 0 0,1 0-1 0 0,0-1 1 0 0,-1 1 0 0 0,1-1 0 0 0,-1 1-1 0 0,1-1 1 0 0,-1 0 0 0 0,1 0 0 0 0,-1 0-1 0 0,1 0 1 0 0,-1 0 0 0 0,1 0 0 0 0,-3 0 0 0 0,0-1-53 0 0,2 1-31 0 0,-1 2 16 0 0,-13-1 0 0 0,14-1 32 0 0,4-1 0 0 0,20-16 27 0 0,-16 11 69 0 0,0 1 1 0 0,0 0-1 0 0,1 0 1 0 0,0 1-1 0 0,8-5 1 0 0,-13 9 989 0 0,-3 1-966 0 0,-2 5-48 0 0,-2 0-1 0 0,5-5-9 0 0,-1 0 0 0 0,1-1 0 0 0,-1 1 1 0 0,1 0-1 0 0,-1-1 0 0 0,1 1 0 0 0,-1-1 1 0 0,0 1-1 0 0,1-1 0 0 0,-1 1 0 0 0,0-1 0 0 0,0 1 1 0 0,1-1-1 0 0,-1 0 0 0 0,0 1 0 0 0,0-1 0 0 0,1 0 1 0 0,-1 0-1 0 0,0 0 0 0 0,0 0 0 0 0,0 0 0 0 0,-1 0 1 0 0,-1 0-1 0 0,-6 3-2 0 0,-5-1 0 0 0,-23-5 0 0 0,34 3 0 0 0,-6 0 0 0 0,0 1-10 0 0,7-2-33 0 0,2-1 47 0 0,0 0 0 0 0,0 0 0 0 0,0 0 0 0 0,0 0 0 0 0,1 0 0 0 0,-1 0-1 0 0,1 1 1 0 0,-1-1 0 0 0,1 0 0 0 0,-1 0 0 0 0,1 0 0 0 0,0 0 0 0 0,0 1 0 0 0,0-1 0 0 0,0 0 0 0 0,3-2 0 0 0,-1-1-7 0 0,20-33 196 0 0,-22 37 211 0 0,0 12-269 0 0,-1-7-117 0 0,0 1 0 0 0,0-1-1 0 0,0 1 1 0 0,-1-1 0 0 0,0 1 0 0 0,0-1 0 0 0,-1 5 0 0 0,1-5-10 0 0,-5 14 69 0 0,5-16 472 0 0,-9-29-328 0 0,10 23-209 0 0,0 3-12 0 0,0 0 0 0 0,0 1 0 0 0,-1-1 0 0 0,1 0 0 0 0,0 0 0 0 0,0 0 0 0 0,0 0 0 0 0,-1 0 0 0 0,1 0 0 0 0,0 0 0 0 0,-1 1 0 0 0,1-1-1 0 0,-1 0 1 0 0,1 0 0 0 0,-1 1 0 0 0,-1-2 0 0 0,-2-4-11 0 0,3 5-43 0 0,-1 2-5 0 0,-5 1 36 0 0,5-2 107 0 0,3-1-12 0 0,-73 73 7 0 0,61-59-73 0 0,11-11-146 0 0,11-9-1518 0 0,3-6-3448 0 0,3-5-1684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1:2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12 455 0 0,'0'0'15016'0'0,"-1"2"-14594"0"0,-17 26 2468 0 0,19-29-2763 0 0,6-7-132 0 0,6-4 1034 0 0,-22 23-366 0 0,-11 12-557 0 0,15-17-91 0 0,4-5 60 0 0,3-2 3 0 0,6-5-62 0 0,-1-1-2 0 0,-6 6 180 0 0,-2 1-140 0 0,-5 1-33 0 0,3-1 22 0 0,-8 1 2 0 0,-9-11-16 0 0,12 7-29 0 0,0 2 0 0 0,1 1-10 0 0,28-11-44 0 0,10-3 42 0 0,-31 14 11 0 0,0 0 0 0 0,0 0 0 0 0,0 0 0 0 0,0 0 0 0 0,0 0 0 0 0,0 0 0 0 0,0 0 0 0 0,0 0 0 0 0,0 0 0 0 0,0 0 0 0 0,0 0 0 0 0,0 0 0 0 0,0 0 0 0 0,0 0 0 0 0,0 0-1 0 0,0 1 1 0 0,0-1 0 0 0,0 0 0 0 0,0 0 0 0 0,0 0 0 0 0,0 0 0 0 0,0 0 0 0 0,0 0 0 0 0,0 0 0 0 0,0 0 0 0 0,0 0 0 0 0,0 0 0 0 0,0 0 0 0 0,0 0 0 0 0,0 0 0 0 0,0 0 0 0 0,0 0 0 0 0,0 0 0 0 0,0 0 0 0 0,0 0 0 0 0,1 0 0 0 0,-1 0 0 0 0,0 0 0 0 0,0 0-1 0 0,0 0 1 0 0,0 0 0 0 0,0 0 0 0 0,0 0 0 0 0,0 0 0 0 0,0 0 0 0 0,-4 14-11 0 0,-1-7 13 0 0,-3 0-2 0 0,1-2 12 0 0,6-4 42 0 0,0-1 1 0 0,-7-2-44 0 0,0 3-10 0 0,-2 5 0 0 0,0 0 0 0 0,55-60 526 0 0,-44 52 43 0 0,-14 19-493 0 0,10-15-62 0 0,-9 12 37 0 0,8-6-72 0 0,3-7-335 0 0,15-8-9207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8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40 3223 0 0,'0'0'3386'0'0,"2"-1"-3176"0"0,29-8 2222 0 0,-32 11-2309 0 0,-69 91-136 0 0,69-91-69 0 0,-14 19-174 0 0,12-13 243 0 0,0 1 0 0 0,-2-2-1 0 0,1 1 1 0 0,-1 0 0 0 0,-8 10-1 0 0,-44 56 68 0 0,45-59-12 0 0,1 0 0 0 0,1 0 1 0 0,-13 26-1 0 0,-18 53-9 0 0,1-2 42 0 0,20-51-68 0 0,7-13-16 0 0,-25 40 0 0 0,7-16 9 0 0,2 2 0 0 0,-28 74 0 0 0,-12 24 0 0 0,48-112-3 0 0,-42 88-32 0 0,52-102 29 0 0,1 1-1 0 0,1 0 1 0 0,-5 30-1 0 0,-8 120 7 0 0,18-134 11 0 0,-3 54 64 0 0,8-86-60 0 0,-1-1 0 0 0,1 1 0 0 0,1-1-1 0 0,-1 0 1 0 0,2 0 0 0 0,6 20 0 0 0,-7-28 20 0 0,-1 1 0 0 0,1 0 0 0 0,0-1 0 0 0,0 1 0 0 0,0-1 0 0 0,0 1 1 0 0,0-1-1 0 0,0 0 0 0 0,1 0 0 0 0,-1 0 0 0 0,1 0 0 0 0,-1 0 0 0 0,1-1 0 0 0,0 1 0 0 0,3 1 1 0 0,5 1 105 0 0,-1-1 1 0 0,20 5-1 0 0,-17-6-83 0 0,0-1 0 0 0,0 0 0 0 0,0-1 0 0 0,0-1 0 0 0,15-2-1 0 0,-4 1-20 0 0,73-14 3 0 0,-27 4-16 0 0,-19 2 61 0 0,72-23 0 0 0,-22 5 41 0 0,-85 24-74 0 0,259-74 1280 0 0,-235 63-1282 0 0,-6 3 45 0 0,53-26 0 0 0,66-38-95 0 0,-34 19 0 0 0,-99 46-38 0 0,-1-1 0 0 0,0-1-1 0 0,32-29 1 0 0,44-54-164 0 0,-72 72 189 0 0,-10 9 57 0 0,-1 0-1 0 0,0-1 0 0 0,-1-1 1 0 0,-1 0-1 0 0,0 0 0 0 0,7-20 1 0 0,35-114 1512 0 0,-45 122-1414 0 0,-1 1 1 0 0,-1-1-1 0 0,-2 0 0 0 0,0-35 0 0 0,-11-118 55 0 0,0 106-197 0 0,-23-90 0 0 0,29 156 5 0 0,-1 1 0 0 0,0-1-1 0 0,-1 0 1 0 0,0 1-1 0 0,-1 0 1 0 0,0-1 0 0 0,0 2-1 0 0,-1-1 1 0 0,0 1-1 0 0,0 0 1 0 0,-1 0 0 0 0,-9-7-1 0 0,-26-28 103 0 0,23 23-13 0 0,-36-30 0 0 0,49 45-85 0 0,-69-48 54 0 0,65 48-45 0 0,0-1 1 0 0,-1 1-1 0 0,0 1 0 0 0,1 0 0 0 0,-24-5 0 0 0,-41-9 160 0 0,44 10-63 0 0,0 1 1 0 0,0 2 0 0 0,-47-3-1 0 0,68 9-117 0 0,0-1-1 0 0,-1 1 0 0 0,1 1 0 0 0,0 0 1 0 0,0 0-1 0 0,0 1 0 0 0,0 0 1 0 0,0 1-1 0 0,1 0 0 0 0,0 0 1 0 0,-14 10-1 0 0,12-7-61 0 0,1 1 0 0 0,1 0 0 0 0,0 1-1 0 0,0 0 1 0 0,1 0 0 0 0,0 1 0 0 0,0 0 0 0 0,1 0 0 0 0,-7 14 0 0 0,-1 6-410 0 0,1 2-1 0 0,2-1 1 0 0,1 1 0 0 0,1 1 0 0 0,2 0-1 0 0,-6 52 1 0 0,11-58-229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1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 1375 0 0,'0'0'22456'0'0,"-3"7"-22376"0"0,-2 0-80 0 0,-1-2 0 0 0,-12 10 0 0 0,12-11 11 0 0,1-2 42 0 0,4-2 75 0 0,5-7-11 0 0,13-20-42 0 0,-12 21-75 0 0,0 1-11 0 0,-3 4-31 0 0,4 2 42 0 0,2 0 91 0 0,-5-1-54 0 0,-1 0 1 0 0,1 1 0 0 0,-1-1 0 0 0,0 1 0 0 0,1 0 0 0 0,-1 0 0 0 0,0 0-1 0 0,1 0 1 0 0,1 1 0 0 0,3 3-38 0 0,-1 6-3 0 0,-7-8 12 0 0,0-2-3 0 0,1-1 3 0 0,-1 9 83 0 0,-13 6 22 0 0,12-13-72 0 0,-5 2-31 0 0,0-1-23 0 0,1-2-48 0 0,4-2-11 0 0,-1-3 6 0 0,2 4 63 0 0,1-1 0 0 0,0 1-1 0 0,0-1 1 0 0,-1 1 0 0 0,1 0 0 0 0,0-1 0 0 0,0 1-1 0 0,0-1 1 0 0,0 1 0 0 0,0-1 0 0 0,-1 1-1 0 0,1-1 1 0 0,0 1 0 0 0,0-1 0 0 0,0 1 0 0 0,0-1-1 0 0,1 1 1 0 0,-1-1 0 0 0,0 1 0 0 0,0-1-1 0 0,0 1 1 0 0,0-1 0 0 0,0 1 0 0 0,1-1-1 0 0,-1 1 1 0 0,1-1 0 0 0,-1-1-2 0 0,2-4 8 0 0,0 0-1 0 0,0 1 1 0 0,5-11 0 0 0,-6 15 70 0 0,0 2 5 0 0,2 6-63 0 0,0 0-16 0 0,-1 1 11 0 0,-3-5 31 0 0,1-1-36 0 0,-1 0 0 0 0,0 0 0 0 0,1 0 0 0 0,-1 0 0 0 0,0 0 0 0 0,-1 0 0 0 0,1 0 0 0 0,0-1 0 0 0,0 1 0 0 0,-1 0-1 0 0,1-1 1 0 0,-1 1 0 0 0,1 0 0 0 0,-1-1 0 0 0,0 0 0 0 0,0 1 0 0 0,0-1 0 0 0,1 0 0 0 0,-1 0 0 0 0,0 0 0 0 0,0 0-1 0 0,-3 0 1 0 0,0 1-3 0 0,5-2-3 0 0,-1 1 2 0 0,1-1 0 0 0,0 0 0 0 0,-1 1 0 0 0,1-1 0 0 0,-1 0 1 0 0,1 1-1 0 0,-1-1 0 0 0,1 0 0 0 0,-1 0 0 0 0,1 0 0 0 0,-1 1 0 0 0,1-1 0 0 0,-1 0 0 0 0,1 0 0 0 0,-1 0 0 0 0,0 0 0 0 0,1 0 0 0 0,-1 0 1 0 0,1 0-1 0 0,-1 0 0 0 0,1 0 0 0 0,-1 0 0 0 0,0-1 0 0 0,-6-1 23 0 0,7 2-22 0 0,0-1 0 0 0,0 1 1 0 0,-1 0-1 0 0,1-1 0 0 0,0 1 1 0 0,0-1-1 0 0,0 1 0 0 0,0 0 1 0 0,0-1-1 0 0,-1 1 0 0 0,1-1 0 0 0,0 1 1 0 0,0 0-1 0 0,0-1 0 0 0,0 1 1 0 0,0-1-1 0 0,0 1 0 0 0,0 0 1 0 0,1-1-1 0 0,-1 1 0 0 0,0-1 0 0 0,0 1 1 0 0,0 0-1 0 0,0-1 0 0 0,0 1 1 0 0,1 0-1 0 0,-1-1 0 0 0,5-11 22 0 0,-4 9-25 0 0,-1 3 0 0 0,0-1 0 0 0,0 0 0 0 0,0 1 0 0 0,0-1 0 0 0,0 0 0 0 0,1 1 0 0 0,-1-1 0 0 0,0 0 0 0 0,0 1 0 0 0,1-1 0 0 0,-1 1 0 0 0,1-1 0 0 0,-1 0 0 0 0,0 1 0 0 0,1-1 0 0 0,-1 1 0 0 0,2-1 0 0 0,2-5 5 0 0,0 2-15 0 0,6-3 68 0 0,-6 6-29 0 0,0-1 6 0 0,8-15 115 0 0,-12 16 50 0 0,0 2-190 0 0,0 0 1 0 0,0 0-1 0 0,0 0 0 0 0,-1 1 1 0 0,1-1-1 0 0,0 0 1 0 0,-1 0-1 0 0,1 0 0 0 0,-1 0 1 0 0,0 2-1 0 0,-8 16 33 0 0,6-13-62 0 0,3-5-74 0 0,2-1-557 0 0,0-1 410 0 0,0 0-1 0 0,-1 1 1 0 0,1-1-1 0 0,0 0 1 0 0,0 0-1 0 0,-1 0 1 0 0,1 0-1 0 0,2-3 1 0 0,-2 3-613 0 0,10-9-7184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2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3223 0 0,'0'0'18070'0'0,"3"10"-17349"0"0,-11 9-345 0 0,6-17-308 0 0,-2 2-44 0 0,2-2 26 0 0,1-1-50 0 0,-9 2 82 0 0,9-2 60 0 0,-5-12 0 0 0,6 10 72 0 0,1 2-263 0 0,3 3 49 0 0,-4-4 24 0 0,1 1 0 0 0,0-1 1 0 0,-1 1-1 0 0,1-1 0 0 0,0 0 0 0 0,-1 1 0 0 0,1-1 0 0 0,0 0 1 0 0,0 0-1 0 0,-1 1 0 0 0,1-1 0 0 0,0 0 0 0 0,0 0 0 0 0,1 0 1 0 0,2 2 683 0 0,-6 5-483 0 0,1-4-225 0 0,-12 13 0 0 0,9-11 13 0 0,2-4 41 0 0,-2-1-30 0 0,2-1 18 0 0,-3-2-31 0 0,1-1-23 0 0,3 3-49 0 0,9-3-162 0 0,22-17 159 0 0,-30 21 65 0 0,0 0 0 0 0,0-1-1 0 0,0 1 1 0 0,0 0 0 0 0,0 0 0 0 0,0 0-1 0 0,0 0 1 0 0,1 0 0 0 0,-1-1-1 0 0,0 1 1 0 0,0 0 0 0 0,0 0 0 0 0,0 0-1 0 0,0 0 1 0 0,0 0 0 0 0,1 0 0 0 0,-1 0-1 0 0,0 0 1 0 0,0 0 0 0 0,0 0 0 0 0,0-1-1 0 0,1 1 1 0 0,-1 0 0 0 0,0 0-1 0 0,0 0 1 0 0,0 0 0 0 0,0 0 0 0 0,1 0-1 0 0,-1 0 1 0 0,0 0 0 0 0,0 0 0 0 0,0 0-1 0 0,0 1 1 0 0,1-1 0 0 0,-1 0-1 0 0,0 0 1 0 0,0 0 0 0 0,0 0 0 0 0,0 0-1 0 0,0 0 1 0 0,1 0 0 0 0,-1 0 0 0 0,0 0-1 0 0,0 0 1 0 0,0 1 0 0 0,0-1 0 0 0,0 0-1 0 0,0 0 1 0 0,1 0 0 0 0,-1 0-1 0 0,0 0 1 0 0,0 1 0 0 0,0-1 0 0 0,0 0-1 0 0,0 0 1 0 0,0 0 0 0 0,0 0 0 0 0,0 0-1 0 0,0 1 1 0 0,0-1 0 0 0,0 0 0 0 0,0 0-1 0 0,0 0 1 0 0,0 0 0 0 0,0 1-1 0 0,0-1 1 0 0,-1 10 27 0 0,0-10-26 0 0,-2 16 74 0 0,-2-5-63 0 0,1-4 24 0 0,0 1-26 0 0,0-2 0 0 0,3-6 31 0 0,-6-6-32 0 0,6 4-4 0 0,-6-13-94 0 0,6 13 73 0 0,0 0 1 0 0,1 0-1 0 0,-1 1 0 0 0,1-1 0 0 0,0 0 0 0 0,-1 0 0 0 0,1 0 0 0 0,0 0 0 0 0,0 0 0 0 0,0 1 0 0 0,0-1 0 0 0,1 0 0 0 0,-1 0 0 0 0,0 0 0 0 0,1 0 0 0 0,-1 1 0 0 0,1-1 0 0 0,0 0 0 0 0,0 0 0 0 0,-1 1 0 0 0,1-1 0 0 0,0 0 0 0 0,1 1 0 0 0,-1-1 0 0 0,1-1 0 0 0,-1 1 2 0 0,0 2 10 0 0,-1-1 1 0 0,0 0-1 0 0,1 1 0 0 0,-1-1 1 0 0,1 1-1 0 0,-1-1 0 0 0,1 1 1 0 0,-1-1-1 0 0,1 1 0 0 0,-1-1 0 0 0,1 1 1 0 0,0 0-1 0 0,-1-1 0 0 0,1 1 1 0 0,-1 0-1 0 0,1-1 0 0 0,0 1 1 0 0,0 0-1 0 0,5-3 14 0 0,-4 3 47 0 0,3 18 173 0 0,-4-9-170 0 0,-2 0 5 0 0,0 1-42 0 0,1-8 29 0 0,-1-2 0 0 0,-5 2-42 0 0,-1 0-27 0 0,6-2-64 0 0,1-1 109 0 0,0-4-22 0 0,0-1 2 0 0,10 21-27 0 0,-7-10 12 0 0,-2-7 797 0 0,-1 1-884 0 0,-9 3-154 0 0,-5 3 231 0 0,8-1 16 0 0,6 4 11 0 0,0-5 3 0 0,6 20 36 0 0,-5-21-8 0 0,1-1-42 0 0,-1 0 1 0 0,1 0-1 0 0,0 0 0 0 0,-1 0 0 0 0,1 0 0 0 0,0-1 0 0 0,-1 1 0 0 0,1 0 0 0 0,0-1 0 0 0,0 0 0 0 0,-1 1 0 0 0,1-1 0 0 0,0 0 0 0 0,0 0 0 0 0,0 0 0 0 0,0 0 0 0 0,-1 0 0 0 0,1 0 0 0 0,0-1 0 0 0,0 1 0 0 0,0-1 0 0 0,-1 1 0 0 0,1-1 0 0 0,0 0 0 0 0,-1 1 0 0 0,4-3 1 0 0,-2 1-9 0 0,4-1-87 0 0,-1 0 0 0 0,1-1 1 0 0,8-6-1 0 0,4-9-6721 0 0,-8 6-804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8:1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307 376 919 0 0,'0'0'2094'0'0,"0"-13"-2296"0"0,-1-16-139 0 0,0 27 505 0 0,1 0 0 0 0,0 0 0 0 0,-1 0 0 0 0,1-1-1 0 0,-1 1 1 0 0,1 0 0 0 0,-1 1 0 0 0,-1-4 0 0 0,1 4-111 0 0,0-1 1410 0 0,0 1-1419 0 0,1 1 0 0 0,-1 0-1 0 0,0 0 1 0 0,1 0 0 0 0,-1-1 0 0 0,0 1 0 0 0,1 0 0 0 0,-1 0 0 0 0,1-1 0 0 0,-1 1 0 0 0,0-1-1 0 0,1 1 1 0 0,-1-1 0 0 0,1 1 0 0 0,-1-1 0 0 0,1 1 0 0 0,-1-1 0 0 0,-11-8 1423 0 0,-26-5 632 0 0,36 13-995 0 0,-2-2-1037 0 0,-10-5 35 0 0,11 6-59 0 0,-3-4-33 0 0,0 1 2 0 0,4 4 120 0 0,-14-12 404 0 0,16 13-543 0 0,-1 0-1 0 0,1 0 0 0 0,0 0 0 0 0,-1 0 0 0 0,1 0 1 0 0,0 0-1 0 0,-1 0 0 0 0,1 0 0 0 0,0 0 1 0 0,-1 0-1 0 0,1 0 0 0 0,-1 0 0 0 0,1 0 0 0 0,0 0 1 0 0,-1 0-1 0 0,1 0 0 0 0,0 0 0 0 0,-1 0 0 0 0,1 1 1 0 0,0-1-1 0 0,-1 0 0 0 0,1 0 0 0 0,0 0 1 0 0,-1 1-1 0 0,1-1 0 0 0,0 0 0 0 0,0 0 0 0 0,-1 1 1 0 0,1-1-1 0 0,0 0 0 0 0,0 1 0 0 0,0-1 1 0 0,-1 0-1 0 0,1 1 0 0 0,-12 20-394 0 0,2-1 258 0 0,3-6 99 0 0,6-14 35 0 0,-17 17 57 0 0,14-13 48 0 0,0 0 0 0 0,0 0 1 0 0,-6 9-1 0 0,6-4 19 0 0,-1 0 0 0 0,-4 16-1 0 0,3-2-113 0 0,1 4 0 0 0,1-7 0 0 0,3-17 0 0 0,2 15 0 0 0,0-3 39 0 0,-1-12-24 0 0,1 1 1 0 0,-1-1-1 0 0,0 1 1 0 0,0-1-1 0 0,0 1 1 0 0,0-1-1 0 0,-1 1 1 0 0,0-1-1 0 0,1 1 1 0 0,-1-1-1 0 0,0 0 1 0 0,-1 1-1 0 0,1-1 0 0 0,-4 5 1 0 0,-14 22 455 0 0,14-25-398 0 0,1 2 1 0 0,0-1-1 0 0,0 0 0 0 0,-4 11 0 0 0,4-8-63 0 0,1 1-1 0 0,1 0 1 0 0,0-1-1 0 0,0 1 1 0 0,1 0-1 0 0,0 0 1 0 0,1 12-1 0 0,4 7-9 0 0,-2-20 0 0 0,5 28-72 0 0,-5-29 72 0 0,5 34 0 0 0,-6-26 275 0 0,-1 0-1 0 0,-1 0 0 0 0,-3 17 1 0 0,4-30-253 0 0,0-1 210 0 0,0 0 0 0 0,0 0-199 0 0,0 1-1 0 0,1 0 0 0 0,-1-1 1 0 0,1 1-1 0 0,0-1 0 0 0,-1 1 0 0 0,1-1 1 0 0,0 1-1 0 0,1-1 0 0 0,-1 0 1 0 0,0 0-1 0 0,1 1 0 0 0,-1-1 1 0 0,1 0-1 0 0,0 0 0 0 0,0 0 0 0 0,0-1 1 0 0,0 1-1 0 0,0 0 0 0 0,0-1 1 0 0,0 1-1 0 0,3 1 0 0 0,7 3-47 0 0,0 0 0 0 0,1-1 0 0 0,15 5 0 0 0,-9-3 52 0 0,-10-4-66 0 0,-5-2-22 0 0,-1 0 0 0 0,0 0-1 0 0,1 1 1 0 0,-1-1 0 0 0,0 1 0 0 0,0 0 0 0 0,0 0 0 0 0,0 0 0 0 0,0 0-1 0 0,4 5 1 0 0,-6-6-45 0 0,1 12 0 0 0,-3 1 159 0 0,0 0-1 0 0,0 0 0 0 0,-2 0 1 0 0,1-1-1 0 0,-2 1 1 0 0,-5 15-1 0 0,-9 35 147 0 0,17-52-143 0 0,3 0 1 0 0,-1-7-53 0 0,-1-3-10 0 0,1 0 0 0 0,0 0 0 0 0,-1 0 0 0 0,1 0 0 0 0,0 0 0 0 0,0 0 0 0 0,1 0 0 0 0,-1-1 0 0 0,0 1 0 0 0,0 0 0 0 0,1-1 1 0 0,2 4-1 0 0,1 0 4 0 0,0 0 0 0 0,0 0 0 0 0,0-1 1 0 0,0 0-1 0 0,1 0 0 0 0,0 0 1 0 0,0 0-1 0 0,11 4 0 0 0,-13-5 17 0 0,1-1-1 0 0,0 0 0 0 0,-1 0 1 0 0,1 0-1 0 0,0-1 0 0 0,0 1 1 0 0,6 0-1 0 0,8-4 225 0 0,-17 2-13 0 0,11-4 762 0 0,18-8-374 0 0,-8 3-547 0 0,30-16 0 0 0,-42 19-77 0 0,2 0 0 0 0,63-33 65 0 0,-62 30-47 0 0,-1 0-1 0 0,16-15 1 0 0,111-93 248 0 0,-117 95-266 0 0,-2-1 0 0 0,0-1 0 0 0,32-49 0 0 0,-39 49 32 0 0,-1 0-1 0 0,19-52 0 0 0,-2 3 11 0 0,-22 57 4 0 0,-1-1-1 0 0,8-31 0 0 0,-10 33-44 0 0,-4 12-3 0 0,-1-13 57 0 0,1-19-36 0 0,-1 0 0 0 0,-2 0 1 0 0,-7-40-1 0 0,-29-101 42 0 0,34 160-67 0 0,-1-6-47 0 0,0 1 0 0 0,-2-1 0 0 0,-1 1 0 0 0,-12-24 1 0 0,16 37-1 0 0,-1 1 0 0 0,1-1 1 0 0,-1 1-1 0 0,-1 0 1 0 0,-7-8-1 0 0,9 12 28 0 0,0 0 0 0 0,-1 0-1 0 0,1 0 1 0 0,-1 0 0 0 0,1 1 0 0 0,-1-1-1 0 0,0 1 1 0 0,0 1 0 0 0,0-1 0 0 0,-6-1-1 0 0,-5 0-45 0 0,-1 1 0 0 0,0 1 0 0 0,0 0 0 0 0,-18 2 0 0 0,12 0-39 0 0,-30-3-1 0 0,48 1 100 0 0,0 0 1 0 0,0 0-1 0 0,0-1 0 0 0,1 1 0 0 0,-1-1 0 0 0,-5-3 0 0 0,9 5-5 0 0,0-1 0 0 0,0 1 0 0 0,-1-1 0 0 0,1 0 0 0 0,0 1 0 0 0,0-1-1 0 0,0 0 1 0 0,0 0 0 0 0,0 0 0 0 0,0 1 0 0 0,0-1 0 0 0,1 0 0 0 0,-2-2 0 0 0,0 0-35 0 0,1 2-39 0 0,-4-1-1245 0 0,1 16-3248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3679 0 0,'0'0'1652'0'0,"-8"2"1291"0"0,2 1-2652 0 0,0 0-1 0 0,0 0 1 0 0,1 1 0 0 0,0-1-1 0 0,0 1 1 0 0,0 0 0 0 0,0 1 0 0 0,0-1-1 0 0,1 1 1 0 0,-7 9 0 0 0,-3 7 304 0 0,-16 29 1 0 0,21-30-498 0 0,1 0 0 0 0,1 0 0 0 0,0 1 0 0 0,2 0 0 0 0,-4 30 0 0 0,-10 35-67 0 0,-8-4 28 0 0,-65 136-1 0 0,61-146-71 0 0,19-41-10 0 0,-2 0 1 0 0,-26 44-1 0 0,39-73-57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3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37 5983 0 0,'0'0'464'0'0,"0"-1"-305"0"0,-1-4-72 0 0,0 2 196 0 0,0 0 0 0 0,0 1 1 0 0,0-1-1 0 0,-1 1 0 0 0,1-1 1 0 0,0 1-1 0 0,-4-5 0 0 0,3 6-315 0 0,2 0 236 0 0,0 1-115 0 0,0-1-1 0 0,-1 1 1 0 0,1 0-1 0 0,0 0 1 0 0,0 0-1 0 0,0 0 1 0 0,0-1-1 0 0,0 1 1 0 0,0 0-1 0 0,-1 0 1 0 0,1 0-1 0 0,0 0 1 0 0,0 0-1 0 0,0-1 1 0 0,0 1-1 0 0,-1 0 1 0 0,1 0-1 0 0,0 0 1 0 0,0 0-1 0 0,0 0 1 0 0,-1 0-1 0 0,1 0 1 0 0,0 0-1 0 0,0 0 1 0 0,0 0-1 0 0,-1 0 1 0 0,1 0-1 0 0,0 0 0 0 0,-1 0 1 0 0,-72 150 2632 0 0,66-134-2510 0 0,-54 157 625 0 0,29-76-713 0 0,-140 309 114 0 0,165-390-226 0 0,-11 20 88 0 0,-1-1 1 0 0,-2-1 0 0 0,-31 39-1 0 0,51-72-288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3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3679 0 0,'0'0'567'0'0,"2"-1"404"0"0,51-13 3925 0 0,-32 8-3314 0 0,37-18 1 0 0,-24 9-624 0 0,1 2-1 0 0,0 2 1 0 0,37-8 0 0 0,-59 16-857 0 0,6-1 180 0 0,23-1 0 0 0,-5 0-6308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36 12959 0 0,'2'-4'9'0'0,"-1"1"90"0"0,0 1-1 0 0,-1 0 0 0 0,2 0 0 0 0,-1-1 1 0 0,0 1-1 0 0,0 0 0 0 0,1 0 0 0 0,-1 0 0 0 0,1 0 1 0 0,-1 1-1 0 0,1-1 0 0 0,0 0 0 0 0,0 1 1 0 0,3-3 2084 0 0,-6 6-2114 0 0,1 1 1 0 0,-1-1-1 0 0,0 0 0 0 0,0 0 0 0 0,0 0 1 0 0,0 1-1 0 0,-1 1 0 0 0,-1 1 17 0 0,-20 45 189 0 0,3-9-233 0 0,2 1-1 0 0,-17 60 1 0 0,23-67 379 0 0,2-9-5698 0 0,7-16-187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0,'0'0'3430'0'0,"3"11"-144"0"0,19 91-991 0 0,-20-94-2144 0 0,4 16 66 0 0,2 1 1 0 0,0-1 0 0 0,2 0 0 0 0,1 0-1 0 0,0-1 1 0 0,2-1 0 0 0,1 0-1 0 0,0-1 1 0 0,2 0 0 0 0,0-1 0 0 0,1-1-1 0 0,31 27 1 0 0,-29-31-98 0 0,1 0 0 0 0,0-1 0 0 0,44 21 0 0 0,-53-31-80 0 0,-10-3-39 0 0,1 0 0 0 0,0 1-1 0 0,-1-1 1 0 0,1 1 0 0 0,-1-1 0 0 0,0 1 0 0 0,0-1 0 0 0,1 1 0 0 0,-1 0 0 0 0,0-1 0 0 0,0 1 0 0 0,-1 0 0 0 0,1 0 0 0 0,1 3 0 0 0,-2-3-68 0 0,-1 0 0 0 0,1 0 0 0 0,-1 0 0 0 0,1 0 0 0 0,-1 0 0 0 0,0 0 0 0 0,0 0 0 0 0,0 0 0 0 0,0 0 0 0 0,0-1 0 0 0,0 1 0 0 0,0 0 0 0 0,-1 0 0 0 0,-1 1 0 0 0,2-1-180 0 0,0-1-227 0 0,-2 3-600 0 0,2-1-1004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0,'0'0'1096'0'0,"7"-7"-1096"0"0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7831 0 0,'0'0'7686'0'0,"-8"2"-7461"0"0,2-1-170 0 0,0 1 0 0 0,0 0-1 0 0,0 0 1 0 0,0 1 0 0 0,0-1 0 0 0,1 1-1 0 0,0 1 1 0 0,-10 6 0 0 0,-2 5-26 0 0,-18 18 1 0 0,12-10-13 0 0,12-12-9 0 0,-20 24 0 0 0,28-31-3 0 0,0 0-1 0 0,1 0 0 0 0,-1 0 1 0 0,1 0-1 0 0,0 1 0 0 0,0-1 1 0 0,0 1-1 0 0,1-1 1 0 0,0 1-1 0 0,-2 7 0 0 0,3-6-21 0 0,0-4-70 0 0,24 11-237 0 0,-17-11 310 0 0,0-1 0 0 0,0 0 0 0 0,0 0 0 0 0,0-1 0 0 0,0 0 0 0 0,0 0 0 0 0,0 0 0 0 0,12-3 0 0 0,-8 1 15 0 0,0 1 0 0 0,14 0-1 0 0,-19 2 1 0 0,1-1 0 0 0,-1 1 0 0 0,1 0 0 0 0,-1 1 0 0 0,11 3 0 0 0,-15-4-6 0 0,1 0 1 0 0,-1 0-1 0 0,1 1 0 0 0,-1-1 0 0 0,1 1 0 0 0,-1 0 0 0 0,0 0 0 0 0,0 0 0 0 0,0 0 1 0 0,0 0-1 0 0,0 0 0 0 0,0 1 0 0 0,0-1 0 0 0,-1 1 0 0 0,2 2 0 0 0,1 2 5 0 0,7 22 0 0 0,-5-10 11 0 0,-6-16 34 0 0,1 0 1 0 0,-1 0-1 0 0,0 1 1 0 0,0-1-1 0 0,0 0 0 0 0,-1 0 1 0 0,1 0-1 0 0,-1 0 1 0 0,1 0-1 0 0,-1 0 0 0 0,0-1 1 0 0,0 1-1 0 0,-1 0 1 0 0,1 0-1 0 0,-3 4 1 0 0,-3 4 155 0 0,-1 0 0 0 0,-11 12 0 0 0,13-16-158 0 0,-4 4-17 0 0,0-1-1 0 0,0 0 0 0 0,-1 0 1 0 0,0-1-1 0 0,0-1 0 0 0,-1 0 0 0 0,-17 8 1 0 0,20-11-25 0 0,-1-1-1 0 0,0 0 1 0 0,0-1 0 0 0,-1 0-1 0 0,1 0 1 0 0,-1-1 0 0 0,1-1 0 0 0,-1 0-1 0 0,0 0 1 0 0,-14-2 0 0 0,5-1 43 0 0,-23-6-1 0 0,-16-3-35 0 0,57 11-145 0 0,0 0 0 0 0,1 1 1 0 0,-1-1-1 0 0,0 0 1 0 0,1 0-1 0 0,-1 1 1 0 0,0-1-1 0 0,1 0 1 0 0,-1 1-1 0 0,1 0 0 0 0,-3 1 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1839 0 0,'0'0'458'0'0,"-6"5"3168"0"0,-9 13 1803 0 0,12-14-5167 0 0,1 0-1 0 0,0 0 1 0 0,0 0-1 0 0,0 0 1 0 0,0 0-1 0 0,1 0 1 0 0,-1 1-1 0 0,0 7 1 0 0,-4 15 166 0 0,-3 17-91 0 0,-2 1 0 0 0,-19 49 0 0 0,-42 67 287 0 0,-118 193 1 0 0,134-261-576 0 0,-72 133 91 0 0,122-213-185 0 0,-1 1 0 0 0,-1-1-1 0 0,0 0 1 0 0,-1-1 0 0 0,-12 14-1 0 0,15-24-564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14511 0 0,'0'0'1100'0'0,"0"3"-744"0"0,0-2-351 0 0,-1 0 0 0 0,1 1 0 0 0,0-1 0 0 0,0 0 0 0 0,0 1 0 0 0,0-1 0 0 0,0 1-1 0 0,1-1 1 0 0,-1 0 0 0 0,0 1 0 0 0,0-1 0 0 0,1 0 0 0 0,-1 0 0 0 0,1 1 0 0 0,0-1 0 0 0,-1 0 0 0 0,1 0-1 0 0,0 0 1 0 0,0 1 0 0 0,-1-1 0 0 0,1 0 0 0 0,0 0 0 0 0,0 0 0 0 0,0-1 0 0 0,0 1 0 0 0,0 0 0 0 0,1 0 0 0 0,-1 0-1 0 0,0-1 1 0 0,0 1 0 0 0,0-1 0 0 0,1 1 0 0 0,2 0 0 0 0,2 0 68 0 0,1 1 1 0 0,0-2 0 0 0,0 1-1 0 0,0-1 1 0 0,-1 0-1 0 0,14-1 1 0 0,41-11 317 0 0,-54 10-353 0 0,49-13 320 0 0,64-26 1 0 0,-51 15-155 0 0,-53 21-169 0 0,281-87 653 0 0,-286 89-649 0 0,37-6-292 0 0,-44 9-12 0 0,0-1 1 0 0,0 1-1 0 0,0 0 0 0 0,-1 0 0 0 0,1 0 1 0 0,0 1-1 0 0,0 0 0 0 0,-1-1 0 0 0,8 4 1 0 0,-3 1-806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3223 0 0,'-14'-7'288'0'0,"9"6"295"0"0,1 0-1 0 0,-1 0 1 0 0,1 1-1 0 0,-1 0 1 0 0,0 0-1 0 0,1 0 1 0 0,-1 1-1 0 0,0-1 1 0 0,1 1-1 0 0,-1 0 1 0 0,1 0-1 0 0,-1 1 1 0 0,1-1-1 0 0,0 1 1 0 0,-6 3-1 0 0,-6 4-148 0 0,-1 1 0 0 0,-19 15 0 0 0,23-15-431 0 0,0 1 0 0 0,0 0 0 0 0,1 1 0 0 0,-15 19 0 0 0,23-26 77 0 0,0 0 1 0 0,0 1 0 0 0,1-1-1 0 0,0 1 1 0 0,0 0-1 0 0,0 0 1 0 0,0 0-1 0 0,1 1 1 0 0,0-1 0 0 0,1 1-1 0 0,0-1 1 0 0,-1 1-1 0 0,2-1 1 0 0,-1 9 0 0 0,1-12-24 0 0,1 0 1 0 0,-1 0 0 0 0,0 0-1 0 0,1 0 1 0 0,0 0 0 0 0,0 0-1 0 0,0 0 1 0 0,0-1 0 0 0,0 1 0 0 0,1 0-1 0 0,-1 0 1 0 0,1-1 0 0 0,0 1-1 0 0,-1-1 1 0 0,1 0 0 0 0,0 1-1 0 0,1-1 1 0 0,-1 0 0 0 0,0 0-1 0 0,1 0 1 0 0,-1 0 0 0 0,1-1 0 0 0,-1 1-1 0 0,1-1 1 0 0,0 0 0 0 0,0 1-1 0 0,0-1 1 0 0,-1 0 0 0 0,5 0-1 0 0,7 2 263 0 0,0-1 0 0 0,0 0 0 0 0,0-1-1 0 0,27-2 1 0 0,-31 0-231 0 0,16 0 248 0 0,46-8-1 0 0,-59 6-314 0 0,0 0 0 0 0,0-1 0 0 0,0-1 0 0 0,-1 0 0 0 0,16-8 1 0 0,-25 12-41 0 0,-1-1 0 0 0,0 0 1 0 0,1 0-1 0 0,-1 1 0 0 0,0-1 1 0 0,0 0-1 0 0,0-1 0 0 0,0 1 1 0 0,-1 0-1 0 0,1-1 0 0 0,-1 1 1 0 0,1-1-1 0 0,-1 1 0 0 0,2-6 0 0 0,-1 4-33 0 0,-1-1 0 0 0,0 0 0 0 0,-1 0 0 0 0,1 0 0 0 0,-1 0 0 0 0,1 0 0 0 0,-2 0 0 0 0,0-5-1 0 0,0 1 10 0 0,0 1 0 0 0,-1 0 0 0 0,0 0 0 0 0,-1 0-1 0 0,0 0 1 0 0,0 0 0 0 0,-1 1 0 0 0,0 0 0 0 0,0-1-1 0 0,-6-6 1 0 0,5 8-68 0 0,-1 0-1 0 0,0 0 1 0 0,0 1-1 0 0,0 0 1 0 0,-1 0-1 0 0,0 1 1 0 0,0-1-1 0 0,0 1 1 0 0,0 1-1 0 0,-1-1 1 0 0,0 2-1 0 0,-12-4 1 0 0,4 2-549 0 0,-1 1 0 0 0,1 1 0 0 0,-1 0 1 0 0,0 1-1 0 0,-18 2 0 0 0,21 1-4112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455 127 8263 0 0,'0'0'1272'0'0,"-2"10"-520"0"0,2-10-634 0 0,0 0 0 0 0,0 1 0 0 0,0-1 0 0 0,0 0-1 0 0,0 0 1 0 0,0 0 0 0 0,0 1 0 0 0,0-1-1 0 0,0 0 1 0 0,0 0 0 0 0,0 0 0 0 0,0 0 0 0 0,0 1-1 0 0,-1-1 1 0 0,1 0 0 0 0,0 0 0 0 0,0 0 0 0 0,0 0-1 0 0,0 1 1 0 0,0-1 0 0 0,-1 0 353 0 0,1 0-353 0 0,0 1 0 0 0,0-1-1 0 0,0 0 1 0 0,0 0 0 0 0,-1 0 0 0 0,1 0 0 0 0,0 0-1 0 0,0 0 1 0 0,0 0 0 0 0,0 0 0 0 0,-1 0 0 0 0,1 0-1 0 0,0 0 1 0 0,0 0 0 0 0,0 0 0 0 0,0 0 0 0 0,-1 0-1 0 0,1 0 1 0 0,0 0 0 0 0,0 0 0 0 0,0 0-1 0 0,-1 0 1 0 0,1 0 0 0 0,0 0 0 0 0,0 0 0 0 0,0 0-1 0 0,0 0 1 0 0,-1 0 0 0 0,-6-13 1105 0 0,-1-19-1569 0 0,6-4 463 0 0,2 26-113 0 0,0 1 0 0 0,-1 0 1 0 0,-2-14-1 0 0,3 23-8 0 0,-1-1 0 0 0,1 0 1 0 0,0 1-1 0 0,-1-1 0 0 0,1 1 0 0 0,-1-1 0 0 0,1 1 0 0 0,-1-1 0 0 0,1 1 1 0 0,-1-1-1 0 0,1 1 0 0 0,-1-1 0 0 0,1 1 0 0 0,-1 0 0 0 0,0-1 0 0 0,1 1 0 0 0,-1 0 1 0 0,0-1-1 0 0,1 1 0 0 0,-1 0 0 0 0,0 0 0 0 0,1 0 0 0 0,-1 0 0 0 0,0 0 1 0 0,1-1-1 0 0,-1 1 0 0 0,0 0 0 0 0,-1 1 0 0 0,-18 2-20 0 0,11 1 7 0 0,0 0 0 0 0,1 0 0 0 0,0 1 1 0 0,0 1-1 0 0,-12 10 0 0 0,-34 36 77 0 0,38-36-3 0 0,-4 4 81 0 0,-27 36-1 0 0,42-49-102 0 0,0 0 0 0 0,0 0 0 0 0,1 1 0 0 0,0 0 0 0 0,0 0 0 0 0,1 0 0 0 0,0 0-1 0 0,0 1 1 0 0,-1 9 0 0 0,4-16 33 0 0,2-1 42 0 0,2 1-72 0 0,0 1 0 0 0,1-1 0 0 0,-1-1 0 0 0,1 1 0 0 0,0-1 0 0 0,-1 0 0 0 0,1 0 0 0 0,0 0 0 0 0,0-1 1 0 0,0 1-1 0 0,-1-1 0 0 0,1 0 0 0 0,0-1 0 0 0,0 1 0 0 0,6-2 0 0 0,8-2 78 0 0,-1-1 0 0 0,29-10 0 0 0,-33 10-137 0 0,1-1 0 0 0,-1 0 0 0 0,0-1 0 0 0,-1 0 0 0 0,0-1 0 0 0,0-1 0 0 0,-1 0 0 0 0,0-1 0 0 0,13-13 1 0 0,-24 22 7 0 0,0 0 0 0 0,0 0 0 0 0,0 0 0 0 0,-1 0 0 0 0,1 0 0 0 0,0-1 0 0 0,-1 1 0 0 0,1 0 0 0 0,-1 0 0 0 0,1-1 0 0 0,0-1 0 0 0,-1 3 11 0 0,0-1 0 0 0,0 1 0 0 0,0 0 0 0 0,0 0 0 0 0,0 0 0 0 0,0 0 0 0 0,0 0 0 0 0,0 0 0 0 0,0 0 0 0 0,0-1 0 0 0,0 1 0 0 0,0 0 0 0 0,0 0 0 0 0,-1 0 0 0 0,1 0 0 0 0,0 0 0 0 0,0 0 0 0 0,0 0 0 0 0,0 0 0 0 0,0 0 0 0 0,0-1 0 0 0,0 1 0 0 0,0 0 0 0 0,0 0 0 0 0,0 0 0 0 0,0 0 0 0 0,-1 0 0 0 0,1 0 0 0 0,0 0 0 0 0,0 0 0 0 0,0 0 0 0 0,0 0 0 0 0,0 0 0 0 0,0 0 0 0 0,0 0 0 0 0,0 0 0 0 0,-1 0 0 0 0,1 0 0 0 0,0 0 0 0 0,0 0 0 0 0,0 0 0 0 0,-10 4-16 0 0,3 2 12 0 0,0-1 0 0 0,0 1 0 0 0,1 0-1 0 0,-1 0 1 0 0,2 0 0 0 0,-1 1 0 0 0,1 0-1 0 0,-1 0 1 0 0,2 1 0 0 0,-1 0 0 0 0,-5 12 0 0 0,7-8-8 0 0,-1-1 1 0 0,1 1 0 0 0,-1 15 0 0 0,-2 4 2 0 0,-9 29-93 0 0,-32 79 0 0 0,-34 53-458 0 0,-8 21 158 0 0,-18 129 1404 0 0,102-321-788 0 0,-11 28 1610 0 0,17-90-979 0 0,12-73 1 0 0,18-37-3726 0 0,-22 121 1795 0 0,1-9-168 0 0,-8 11-3890 0 0,-4 18 25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14 315 1375 0 0,'1'2'2364'0'0,"0"4"-1008"0"0,0-1 0 0 0,0 1-1 0 0,-1-1 1 0 0,0 1 0 0 0,1-1 0 0 0,-2 7-1 0 0,0-1-527 0 0,-1 0-1 0 0,0-1 0 0 0,-1 1 1 0 0,-7 17 1860 0 0,17-47-1610 0 0,25-42-684 0 0,4 1 1 0 0,43-55 0 0 0,-75 109-373 0 0,9-11-34 0 0,0 0-1 0 0,1 1 0 0 0,0 1 1 0 0,2 0-1 0 0,18-14 0 0 0,-23 21 6 0 0,0 0-1 0 0,0 1 0 0 0,1 1 1 0 0,0 0-1 0 0,0 1 1 0 0,0 0-1 0 0,1 0 0 0 0,0 2 1 0 0,17-4-1 0 0,-14 5-1361 0 0,0 1-1 0 0,0 1 0 0 0,1 0 1 0 0,21 4-1 0 0,-27-2-4878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76 8287 0 0,'5'-7'863'0'0,"6"-17"100"0"0,-10 23 81 0 0,-1-14 1717 0 0,0 14-2605 0 0,0 0-1 0 0,-1-1 1 0 0,1 1 0 0 0,-1 0-1 0 0,1-1 1 0 0,-1 1-1 0 0,1 0 1 0 0,-1-1 0 0 0,0 1-1 0 0,0 0 1 0 0,1 0 0 0 0,-1 0-1 0 0,0 0 1 0 0,0-1 0 0 0,0 1-1 0 0,0 1 1 0 0,0-1 0 0 0,-1 0-1 0 0,-1-1 1 0 0,1 1-76 0 0,0 0-1 0 0,0 0 1 0 0,0 1 0 0 0,0-1-1 0 0,-1 1 1 0 0,1 0 0 0 0,0 0-1 0 0,0 0 1 0 0,0 0 0 0 0,0 0-1 0 0,0 0 1 0 0,-3 1 0 0 0,-2 1-37 0 0,1-1 0 0 0,-1 2 1 0 0,0-1-1 0 0,1 1 1 0 0,-1 0-1 0 0,1 0 0 0 0,-7 6 1 0 0,-13 10 67 0 0,-31 28 0 0 0,49-38-26 0 0,-1-1 0 0 0,2 1 1 0 0,-1 0-1 0 0,1 1 0 0 0,1-1 0 0 0,0 1 1 0 0,-6 13-1 0 0,11-21-52 0 0,0 0 0 0 0,0 0 0 0 0,1 0-1 0 0,-1 0 1 0 0,1 0 0 0 0,-1 0 0 0 0,1 0 0 0 0,0 1 0 0 0,-1-1 0 0 0,1 0 0 0 0,0 0-1 0 0,0 0 1 0 0,1 0 0 0 0,-1 1 0 0 0,0-1 0 0 0,1 0 0 0 0,0 0 0 0 0,-1 0 0 0 0,1 0-1 0 0,0 0 1 0 0,0 0 0 0 0,0 0 0 0 0,0 0 0 0 0,0 0 0 0 0,1-1 0 0 0,-1 1 0 0 0,0 0 0 0 0,4 2-1 0 0,-2-1 6 0 0,1-1-1 0 0,0 1 1 0 0,0-1-1 0 0,0 1 1 0 0,0-1 0 0 0,1 0-1 0 0,-1-1 1 0 0,0 1-1 0 0,1-1 1 0 0,0 0-1 0 0,-1 0 1 0 0,9 0-1 0 0,-8-1-36 0 0,1 0 0 0 0,0-1-1 0 0,0 0 1 0 0,-1 0 0 0 0,1-1 0 0 0,-1 1 0 0 0,1-1-1 0 0,-1-1 1 0 0,0 1 0 0 0,0-1 0 0 0,0 1-1 0 0,0-1 1 0 0,0-1 0 0 0,-1 1 0 0 0,1-1-1 0 0,-1 0 1 0 0,0 0 0 0 0,0 0 0 0 0,0 0-1 0 0,5-9 1 0 0,-6 8 38 0 0,2-2 5 0 0,-1-1-1 0 0,-1 1 1 0 0,4-10 0 0 0,-6 16 28 0 0,-6 17-54 0 0,3-6-30 0 0,-1 0 0 0 0,1-1 0 0 0,1 1 0 0 0,0 0 0 0 0,0 15 0 0 0,1-23-21 0 0,0-1 0 0 0,0 1-1 0 0,0-1 1 0 0,0 1 0 0 0,0 0 0 0 0,0-1-1 0 0,1 1 1 0 0,-1 0 0 0 0,0-1 0 0 0,1 1-1 0 0,0-1 1 0 0,-1 1 0 0 0,1-1 0 0 0,0 1 0 0 0,0-1-1 0 0,0 0 1 0 0,0 1 0 0 0,1 1 0 0 0,0-1-40 0 0,-1-1-33 0 0,0-1 0 0 0,0 1-1 0 0,0 0 1 0 0,-1-1 0 0 0,1 1-1 0 0,0-1 1 0 0,0 0 0 0 0,0 1-1 0 0,0-1 1 0 0,0 0 0 0 0,0 1 0 0 0,0-1-1 0 0,0 0 1 0 0,0 0 0 0 0,0 0-1 0 0,0 0 1 0 0,1 0 0 0 0,16-2-2643 0 0,-3-1-3085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4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12263 0 0,'0'0'5978'0'0,"8"-5"-5352"0"0,40-48-450 0 0,-31 32-89 0 0,2 1-1 0 0,32-28 1 0 0,-41 41-99 0 0,0 0 0 0 0,0 1 0 0 0,0 0-1 0 0,1 0 1 0 0,14-5 0 0 0,-20 9 6 0 0,1 0-1 0 0,-1 1 1 0 0,0 0-1 0 0,1 0 1 0 0,-1 0 0 0 0,1 1-1 0 0,-1 0 1 0 0,1 0-1 0 0,-1 0 1 0 0,1 0 0 0 0,-1 1-1 0 0,1 0 1 0 0,7 2 0 0 0,-12-1 2 0 0,0-1 1 0 0,0 0 0 0 0,1 0 0 0 0,-1 0-1 0 0,0 1 1 0 0,0-1 0 0 0,0 0 0 0 0,0 1-1 0 0,0-1 1 0 0,-1 1 0 0 0,1-1 0 0 0,0 1-1 0 0,-1 0 1 0 0,2 3 0 0 0,-1-2-2 0 0,0-2 1 0 0,-1 1 1 0 0,1 0-1 0 0,0 0 0 0 0,-1 0 1 0 0,1-1-1 0 0,-1 1 0 0 0,1 0 0 0 0,-1 0 1 0 0,0 0-1 0 0,0 0 0 0 0,0 0 0 0 0,0-1 1 0 0,0 1-1 0 0,-1 0 0 0 0,1 0 1 0 0,-1 3-1 0 0,-1 0 3 0 0,1 0 13 0 0,0-1 0 0 0,0 0-1 0 0,-1 0 1 0 0,0 1 0 0 0,0-1-1 0 0,0 0 1 0 0,0 0 0 0 0,-1-1-1 0 0,0 1 1 0 0,1 0 0 0 0,-1-1 0 0 0,-7 6-1 0 0,5-4 0 0 0,4-4 106 0 0,3-3-108 0 0,-1 0 0 0 0,1 1-1 0 0,0-1 1 0 0,0 0 0 0 0,0 1-1 0 0,3-3 1 0 0,-1 2-6 0 0,41-33-147 0 0,2 3 0 0 0,1 2 0 0 0,103-47 0 0 0,-136 70 252 0 0,1 1-1 0 0,0 0 0 0 0,26-5 1 0 0,-37 10-82 0 0,0 0 0 0 0,0 1 0 0 0,0 0 0 0 0,0 0 1 0 0,0 0-1 0 0,0 0 0 0 0,0 1 0 0 0,-1-1 0 0 0,1 1 1 0 0,0 1-1 0 0,0-1 0 0 0,0 1 0 0 0,-1-1 0 0 0,1 1 0 0 0,-1 1 1 0 0,8 3-1 0 0,-6-1 28 0 0,0-1 0 0 0,-1 1 1 0 0,1 0-1 0 0,-1 0 0 0 0,0 1 1 0 0,0-1-1 0 0,0 1 0 0 0,-1 0 1 0 0,0 1-1 0 0,6 11 0 0 0,-7-10-16 0 0,0 0-1 0 0,0 0 1 0 0,-1 0 0 0 0,0 0-1 0 0,0 1 1 0 0,-1-1 0 0 0,0 0-1 0 0,0 1 1 0 0,-1-1 0 0 0,0 1-1 0 0,-1-1 1 0 0,0 0 0 0 0,0 1-1 0 0,-1-1 1 0 0,0 0 0 0 0,-3 9-1 0 0,1-5-47 0 0,0-1 0 0 0,1 1 0 0 0,0 1 0 0 0,-1 19 0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 4143 0 0,'0'0'9711'0'0,"-1"1"-9495"0"0,-9 11 31 0 0,-1 0 0 0 0,0-1 0 0 0,-1-1-1 0 0,0 0 1 0 0,-21 14 0 0 0,25-19-176 0 0,0 1-1 0 0,0 0 1 0 0,1 1 0 0 0,0 0-1 0 0,1 0 1 0 0,-1 1-1 0 0,1-1 1 0 0,-6 12 0 0 0,3-4 25 0 0,1 0 1 0 0,1 1-1 0 0,-11 31 1 0 0,15-40-83 0 0,1 1 0 0 0,1-1 0 0 0,-1 1 0 0 0,1-1 0 0 0,1 1 1 0 0,-1 0-1 0 0,2 9 0 0 0,-1-15 2 0 0,0 1 1 0 0,0-1 0 0 0,1 0 0 0 0,0 0-1 0 0,-1 1 1 0 0,1-1 0 0 0,0 0-1 0 0,0 0 1 0 0,0 0 0 0 0,0 0-1 0 0,1 0 1 0 0,-1 0 0 0 0,0 0-1 0 0,1 0 1 0 0,-1-1 0 0 0,1 1-1 0 0,0 0 1 0 0,0-1 0 0 0,-1 0-1 0 0,1 1 1 0 0,0-1 0 0 0,0 0-1 0 0,0 0 1 0 0,1 0 0 0 0,-1 0-1 0 0,0 0 1 0 0,4 1 0 0 0,12 2 211 0 0,0-1 1 0 0,0 0-1 0 0,0-2 1 0 0,0 0 0 0 0,34-2-1 0 0,-38 0-156 0 0,0-1 1 0 0,0-1-1 0 0,-1 0 0 0 0,1-1 0 0 0,-1 0 0 0 0,0-1 1 0 0,0 0-1 0 0,16-10 0 0 0,-23 10-40 0 0,0 1 0 0 0,0-2 0 0 0,0 1 0 0 0,0-1 0 0 0,-1 1 0 0 0,0-1 0 0 0,0-1 0 0 0,-1 1 0 0 0,1-1 0 0 0,-2 0 0 0 0,1 0 0 0 0,-1 0 0 0 0,0 0 0 0 0,0-1 0 0 0,-1 1 1 0 0,2-9-1 0 0,-1 3 5 0 0,-1 0 1 0 0,0 0 0 0 0,-1 0-1 0 0,-1 0 1 0 0,0 0 0 0 0,-1 0-1 0 0,0 0 1 0 0,-6-25 0 0 0,5 31-134 0 0,-1-1 0 0 0,1 1 0 0 0,-2 0 0 0 0,1 0-1 0 0,-5-7 1 0 0,5 10-17 0 0,1 0-1 0 0,-1 1 0 0 0,0-1 0 0 0,0 1 0 0 0,0 0 0 0 0,-1 0 1 0 0,1 0-1 0 0,-1 0 0 0 0,-6-4 0 0 0,7 7 56 0 0,1 0-1 0 0,-1-1 1 0 0,1 1 0 0 0,-1 0-1 0 0,1 1 1 0 0,-1-1-1 0 0,1 0 1 0 0,-1 1 0 0 0,1 0-1 0 0,-1-1 1 0 0,1 1-1 0 0,0 0 1 0 0,-1 0 0 0 0,-2 2-1 0 0,4-2 6 0 0,0 1-1 0 0,-1-1 1 0 0,1 0-1 0 0,0 1 1 0 0,0-1-1 0 0,0 1 1 0 0,0 0-1 0 0,1-1 1 0 0,-2 3-1 0 0,2-4-181 0 0,0 1 0 0 0,0 0 0 0 0,0 0-1 0 0,-1 0 1 0 0,1-1 0 0 0,0 1 0 0 0,0 0-1 0 0,0 0 1 0 0,1 0 0 0 0,-1-1 0 0 0,0 1 0 0 0,0 0-1 0 0,0 0 1 0 0,1-1 0 0 0,-1 1 0 0 0,0 0 0 0 0,1 0-1 0 0,-1-1 1 0 0,0 1 0 0 0,1 0 0 0 0,-1-1 0 0 0,1 1-1 0 0,-1-1 1 0 0,1 1 0 0 0,1 0 0 0 0,6 6-4431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10735 0 0,'0'0'979'0'0,"-1"1"-675"0"0,-18 11 1098 0 0,2 1 0 0 0,-1 0 0 0 0,-20 23 0 0 0,-44 52-435 0 0,77-82-853 0 0,-56 66 180 0 0,35-38-124 0 0,-2-1 0 0 0,-1-2 0 0 0,-53 44 0 0 0,44-47-44 0 0,-89 72 933 0 0,106-82-794 0 0,2 2-1 0 0,0 0 1 0 0,-31 43-1 0 0,45-51-413 0 0,8-8-35 0 0,7-4-773 0 0,-9 0 649 0 0,15-3-4664 0 0,4-3-1631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8863 0 0,'0'0'6248'0'0,"2"-1"-5842"0"0,23-14 253 0 0,2 1 1 0 0,38-14-1 0 0,-59 25-630 0 0,1 0-1 0 0,1 1 0 0 0,-1 0 0 0 0,0 0 1 0 0,1 0-1 0 0,-1 1 0 0 0,1 0 1 0 0,-1 1-1 0 0,1-1 0 0 0,-1 2 1 0 0,1-1-1 0 0,12 3 0 0 0,1 0-454 0 0,-15-3 211 0 0,-1 1 1 0 0,1 0-1 0 0,-1 0 1 0 0,6 2 0 0 0,-7-2-114 0 0,0 0 1 0 0,0 0 0 0 0,0-1-1 0 0,1 0 1 0 0,-1 1-1 0 0,0-1 1 0 0,0-1 0 0 0,0 1-1 0 0,0 0 1 0 0,0-1 0 0 0,0 0-1 0 0,0 0 1 0 0,0 0-1 0 0,0-1 1 0 0,0 1 0 0 0,-1-1-1 0 0,1 0 1 0 0,5-4 0 0 0,-1 2-3451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 9151 0 0,'1'-1'422'0'0,"4"-4"-41"0"0,-3 2-348 0 0,0 1-1 0 0,1 0 1 0 0,-1 0 0 0 0,0 0-1 0 0,1 0 1 0 0,-1 1 0 0 0,5-3-1 0 0,-7 4 129 0 0,1-1-1 0 0,0 1 1 0 0,0 0 0 0 0,0-1-1 0 0,0 1 1 0 0,-1 0-1 0 0,1-1 1 0 0,0 1-1 0 0,0 0 1 0 0,0 0-1 0 0,0 0 1 0 0,0 0 0 0 0,0 0-1 0 0,0 0 1 0 0,0 0-1 0 0,0 0 1 0 0,0 0-1 0 0,-1 0 1 0 0,1 1-1 0 0,0-1 1 0 0,0 0 0 0 0,0 0-1 0 0,0 1 1 0 0,0-1-1 0 0,-1 1 1 0 0,1-1-1 0 0,0 1 1 0 0,0-1-1 0 0,-1 1 1 0 0,2 0 0 0 0,-1 0 509 0 0,4 8 256 0 0,-4-5-833 0 0,0 1 0 0 0,-1-1 0 0 0,1 1 0 0 0,-1-1 0 0 0,0 1 1 0 0,0-1-1 0 0,0 1 0 0 0,-1-1 0 0 0,0 1 0 0 0,0-1 0 0 0,0 1 1 0 0,-2 4-1 0 0,-4 11 55 0 0,-14 25 1 0 0,7-15-20 0 0,-25 45-43 0 0,24-49-379 0 0,-11 29 1 0 0,25-53 100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8287 0 0,'-1'1'5538'0'0,"-65"54"-4764"0"0,33-27-611 0 0,22-19 24 0 0,0 0 1 0 0,1 0-1 0 0,-11 14 0 0 0,10-8-73 0 0,1 1 0 0 0,0 1-1 0 0,2-1 1 0 0,0 2 0 0 0,0-1-1 0 0,2 1 1 0 0,-8 33 0 0 0,13-47-88 0 0,0-3-20 0 0,1 0-1 0 0,0 0 1 0 0,-1 0-1 0 0,1 1 1 0 0,0-1-1 0 0,0 0 1 0 0,0 0-1 0 0,0 1 1 0 0,0-1 0 0 0,0 0-1 0 0,0 0 1 0 0,0 1-1 0 0,0-1 1 0 0,1 0-1 0 0,-1 0 1 0 0,1 1-1 0 0,-1-1 1 0 0,1 1 0 0 0,-1 0 1 0 0,1-1 1 0 0,-1 0 0 0 0,1 1 0 0 0,-1-1-1 0 0,1 0 1 0 0,-1 0 0 0 0,1 1 0 0 0,-1-1-1 0 0,1 0 1 0 0,0 0 0 0 0,0 0 0 0 0,0 0-1 0 0,0 0 1 0 0,0 0 0 0 0,0 0 0 0 0,0 0-1 0 0,0 0 1 0 0,0-1 0 0 0,2 2 0 0 0,1 1 25 0 0,1-1 38 0 0,-1 1 0 0 0,1-1 1 0 0,0 0-1 0 0,0 0 0 0 0,1-1 1 0 0,-1 1-1 0 0,0-1 0 0 0,0 0 1 0 0,1-1-1 0 0,-1 1 0 0 0,0-1 1 0 0,11-1-1 0 0,1 0 15 0 0,1-2 1 0 0,26-6-1 0 0,-29 4-58 0 0,-1 0 0 0 0,-1 0-1 0 0,1-1 1 0 0,-1-1 0 0 0,0 0 0 0 0,0-1-1 0 0,-1 0 1 0 0,15-14 0 0 0,-10 7 31 0 0,-2-1 1 0 0,1 0 0 0 0,-2-1 0 0 0,-1-1-1 0 0,12-18 1 0 0,-21 29-40 0 0,0 1 0 0 0,-1-1 0 0 0,0 0 0 0 0,0 1 0 0 0,-1-2 0 0 0,0 1 0 0 0,0 0 0 0 0,-1 0 0 0 0,0 0 0 0 0,1-10 0 0 0,-2 14-46 0 0,0 0 0 0 0,-1 0 1 0 0,1 0-1 0 0,0 0 1 0 0,-1 0-1 0 0,0 0 1 0 0,1 0-1 0 0,-1 1 0 0 0,0-1 1 0 0,0 0-1 0 0,-1 0 1 0 0,1 1-1 0 0,-1-1 0 0 0,1 1 1 0 0,-1-1-1 0 0,0 1 1 0 0,0 0-1 0 0,0 0 0 0 0,0-1 1 0 0,0 2-1 0 0,0-1 1 0 0,-1 0-1 0 0,1 0 1 0 0,-1 1-1 0 0,1-1 0 0 0,-1 1 1 0 0,0 0-1 0 0,-3-2 1 0 0,-2 1-147 0 0,0 0 1 0 0,-1 0 0 0 0,0 0 0 0 0,1 1-1 0 0,-1 1 1 0 0,0-1 0 0 0,0 1 0 0 0,-14 2 0 0 0,0 2-670 0 0,-45 13 1 0 0,66-16 735 0 0,-3 0-2552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9615 0 0,'0'0'7272'0'0,"2"0"-7024"0"0,5 2-82 0 0,1-1-1 0 0,-1 0 0 0 0,1 0 1 0 0,-1 0-1 0 0,1-1 0 0 0,-1-1 0 0 0,13-1 1 0 0,54-15 238 0 0,-20 4-355 0 0,-26 7-55 0 0,41-6-3669 0 0,-55 10-1964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7423 0 0,'0'0'4120'0'0,"-6"15"-3232"0"0,-18 64 594 0 0,16-47-1365 0 0,-13 30-1 0 0,-60 150 784 0 0,66-153-653 0 0,15-57-477 0 0,-2 12 541 0 0,1-6-4706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40 8551 0 0,'0'0'772'0'0,"-6"6"-616"0"0,-48 47 1468 0 0,45-42-1243 0 0,0 0-1 0 0,1 1 1 0 0,0 0-1 0 0,1 1 1 0 0,0 0 0 0 0,-7 22-1 0 0,-7 11-78 0 0,-13 31-77 0 0,30-65-193 0 0,0 0 1 0 0,1 1-1 0 0,0-1 0 0 0,-1 20 0 0 0,4-30 1 0 0,-1 0 0 0 0,1 0 0 0 0,0 0 1 0 0,0 0-1 0 0,0 0 0 0 0,1-1 0 0 0,-1 1 0 0 0,0 0 0 0 0,1 0 0 0 0,-1 0 0 0 0,1-1 0 0 0,0 1 0 0 0,0 0 0 0 0,-1 0 0 0 0,1-1 0 0 0,0 1 0 0 0,0-1 0 0 0,0 1 0 0 0,1-1 0 0 0,-1 1 0 0 0,0-1 1 0 0,1 0-1 0 0,2 2 0 0 0,-2-2 21 0 0,0 0 1 0 0,0 0 0 0 0,0 0 0 0 0,1-1 0 0 0,-1 1-1 0 0,0-1 1 0 0,0 1 0 0 0,1-1 0 0 0,-1 0 0 0 0,0 0-1 0 0,1 0 1 0 0,-1 0 0 0 0,0-1 0 0 0,1 1 0 0 0,-1-1 0 0 0,0 1-1 0 0,0-1 1 0 0,4-1 0 0 0,9-5 202 0 0,-1 0-1 0 0,0 0 1 0 0,-1-2 0 0 0,0 1 0 0 0,14-13-1 0 0,55-56 825 0 0,-66 60-988 0 0,-1-1-1 0 0,0-1 1 0 0,-1 0-1 0 0,20-36 1 0 0,-30 47-117 0 0,0 0 0 0 0,-1 0 0 0 0,0 0 0 0 0,0 0 0 0 0,-1 0 0 0 0,0-1 0 0 0,0 1 0 0 0,-1-1 1 0 0,0 1-1 0 0,-1-1 0 0 0,0 0 0 0 0,0 1 0 0 0,-1-1 0 0 0,0 1 0 0 0,-1-1 0 0 0,-2-10 0 0 0,3 16-33 0 0,-1 0 1 0 0,1 0-1 0 0,-1 0 0 0 0,0 0 0 0 0,1 0 0 0 0,-1 1 1 0 0,0-1-1 0 0,-1 1 0 0 0,-1-3 0 0 0,3 4-135 0 0,-17-3-806 0 0,15 4 838 0 0,0 1 1 0 0,1 0 0 0 0,-1 0 0 0 0,0 0-1 0 0,1 0 1 0 0,-1 0 0 0 0,1 0-1 0 0,0 0 1 0 0,-1 1 0 0 0,1 0 0 0 0,0-1-1 0 0,-4 5 1 0 0,2-2-902 0 0,-1 1-1 0 0,1 1 0 0 0,0-1 1 0 0,-3 7-1 0 0,-1 1-3185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2303 0 0,'0'0'14470'0'0,"6"-4"-13892"0"0,12-7-412 0 0,1 0-1 0 0,-1 2 1 0 0,2 0-1 0 0,-1 2 0 0 0,1 0 1 0 0,0 1-1 0 0,1 1 1 0 0,-1 1-1 0 0,1 0 1 0 0,39 0-1 0 0,-50 4-1344 0 0,2 0-3348 0 0,-2 0-1275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83 6911 0 0,'0'0'528'0'0,"-9"0"736"0"0,-34 6 5446 0 0,42-6-6196 0 0,-3-1 2702 0 0,67-31-2505 0 0,-46 23-690 0 0,0 0-1 0 0,0 1 1 0 0,1 0 0 0 0,0 1-1 0 0,28-6 1 0 0,-44 13-14 0 0,0-1 0 0 0,1 1 1 0 0,-1 0-1 0 0,0 0 0 0 0,0 0 1 0 0,0 0-1 0 0,0 0 0 0 0,0 0 1 0 0,1 1-1 0 0,-1-1 0 0 0,0 1 1 0 0,0-1-1 0 0,0 1 0 0 0,4 2 0 0 0,-5-3-6 0 0,-1 1 0 0 0,1 0-1 0 0,0 0 1 0 0,0 0-1 0 0,0 0 1 0 0,-1 0 0 0 0,1 0-1 0 0,0 1 1 0 0,-1-1-1 0 0,1 0 1 0 0,-1 0-1 0 0,0 0 1 0 0,1 1 0 0 0,-1-1-1 0 0,0 0 1 0 0,0 0-1 0 0,1 1 1 0 0,-1-1 0 0 0,0 0-1 0 0,0 0 1 0 0,0 1-1 0 0,-1-1 1 0 0,1 0-1 0 0,0 0 1 0 0,0 1 0 0 0,-1 0-1 0 0,-2 7 1 0 0,1-2-1 0 0,-1 1 0 0 0,-1 0 1 0 0,1-1-1 0 0,-1 1 0 0 0,-1-1 1 0 0,1 0-1 0 0,-1 0 0 0 0,-7 7 1 0 0,-9 9-41 0 0,-29 22 1 0 0,32-29-27 0 0,-24 18 48 0 0,-1-2-1 0 0,-67 36 1 0 0,-46 34-450 0 0,151-97 468 0 0,4-3 0 0 0,-1-1 0 0 0,1 0 0 0 0,0 1 0 0 0,0-1 0 0 0,-1 0 0 0 0,1 0 0 0 0,0 0 0 0 0,-1 0 0 0 0,1 0 0 0 0,-4 1 0 0 0,0 0 11 0 0,4-2 46 0 0,22 0 219 0 0,124-15-173 0 0,-23 2-110 0 0,-97 10-257 0 0,0-1 1 0 0,0-1-1 0 0,-1-1 0 0 0,42-17 1 0 0,-57 17-2644 0 0,-4 3 1820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 11951 0 0,'0'0'1083'0'0,"-1"-1"-891"0"0,0 1-144 0 0,-1-1-1 0 0,1 1 1 0 0,0-1 0 0 0,-1 1-1 0 0,1 0 1 0 0,0 0 0 0 0,-1 0-1 0 0,1 0 1 0 0,0 0 0 0 0,-1 0-1 0 0,1 0 1 0 0,0 0 0 0 0,-1 0-1 0 0,1 1 1 0 0,0-1 0 0 0,-1 0-1 0 0,1 1 1 0 0,0-1 0 0 0,-2 2-1 0 0,-1 0 173 0 0,-15 5-80 0 0,1 1 0 0 0,0 1-1 0 0,1 1 1 0 0,0 0 0 0 0,0 1-1 0 0,1 1 1 0 0,0 1 0 0 0,1 0-1 0 0,1 1 1 0 0,0 1 0 0 0,1 0 0 0 0,-22 32-1 0 0,28-34-126 0 0,-1 0 0 0 0,1 1-1 0 0,-6 16 1 0 0,12-26 89 0 0,-1 0 0 0 0,1 0 1 0 0,0 0-1 0 0,0 0 0 0 0,0 0 0 0 0,1 0 1 0 0,-1 0-1 0 0,1 1 0 0 0,0-1 0 0 0,0 0 1 0 0,1 0-1 0 0,-1 0 0 0 0,1 1 0 0 0,0-1 1 0 0,3 7-1 0 0,-4-10-43 0 0,1 0 0 0 0,0 0 0 0 0,0 0 0 0 0,0 0 0 0 0,0 0 0 0 0,0 0 0 0 0,0 0 0 0 0,0-1 0 0 0,0 1 0 0 0,0 0 1 0 0,0-1-1 0 0,1 1 0 0 0,-1-1 0 0 0,0 1 0 0 0,2 0 0 0 0,20 4 329 0 0,-20-5-324 0 0,9 1 42 0 0,0 0 0 0 0,0-1-1 0 0,0 0 1 0 0,0-1-1 0 0,0-1 1 0 0,0 0 0 0 0,22-7-1 0 0,-5 0 82 0 0,-2-2-1 0 0,29-14 0 0 0,-47 20-154 0 0,1-1 0 0 0,-1 1 0 0 0,-1-2 0 0 0,1 1 1 0 0,-1-1-1 0 0,0 0 0 0 0,-1-1 0 0 0,14-17 0 0 0,-17 19-29 0 0,0 0 1 0 0,0-1-1 0 0,0 1 0 0 0,-1-1 1 0 0,0 0-1 0 0,-1 0 1 0 0,1 0-1 0 0,-1 0 0 0 0,-1 0 1 0 0,1 0-1 0 0,-1-1 0 0 0,0 1 1 0 0,-1-14-1 0 0,0 17-93 0 0,-1 1 0 0 0,1-1 1 0 0,-1 0-1 0 0,0 0 0 0 0,0 1 0 0 0,0-1 0 0 0,-1 1 0 0 0,1-1 0 0 0,-1 1 1 0 0,0 0-1 0 0,0 0 0 0 0,0-1 0 0 0,0 1 0 0 0,-1 0 0 0 0,1 1 0 0 0,-1-1 1 0 0,1 0-1 0 0,-1 1 0 0 0,0 0 0 0 0,0-1 0 0 0,-1 1 0 0 0,1 0 0 0 0,0 1 0 0 0,0-1 1 0 0,-1 0-1 0 0,1 1 0 0 0,-1 0 0 0 0,0 0 0 0 0,-3-1 0 0 0,1 1-13 0 0,1 0 0 0 0,-1 1 0 0 0,1-1 0 0 0,-1 1 0 0 0,1 0 0 0 0,-1 1 0 0 0,1-1 0 0 0,-1 1 0 0 0,1 0 0 0 0,-1 0 0 0 0,1 1 0 0 0,0 0 0 0 0,0 0 0 0 0,-1 0 0 0 0,1 0 0 0 0,1 1 0 0 0,-1 0 0 0 0,-9 6 0 0 0,-11 16-1276 0 0,16-15-4005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8751 0 0,'0'0'9727'0'0,"1"-1"-9119"0"0,25-6 200 0 0,26-4 0 0 0,-4 2-873 0 0,-6 3-644 0 0,-19 4-1810 0 0,-12 0 949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24 4607 0 0,'0'0'734'0'0,"1"0"622"0"0,26-23 11185 0 0,-26 25-12492 0 0,-2 1 0 0 0,1-1 0 0 0,0 1 0 0 0,0-1 0 0 0,-1 1-1 0 0,1-1 1 0 0,-1 1 0 0 0,0-1 0 0 0,0 1 0 0 0,0-1 0 0 0,0 0 0 0 0,0 0 0 0 0,0 1 0 0 0,-1-1 0 0 0,1 0 0 0 0,-1 0 0 0 0,0 0 0 0 0,1 0 0 0 0,-1-1-1 0 0,0 1 1 0 0,-3 2 0 0 0,-6 4 1 0 0,0 1 0 0 0,-20 9 0 0 0,28-16-48 0 0,-5 3 8 0 0,-10 4 13 0 0,2 2 0 0 0,-24 17 0 0 0,35-24-2 0 0,0 1 0 0 0,0 0 0 0 0,1 0-1 0 0,0 1 1 0 0,-1-1 0 0 0,2 1 0 0 0,-1 0 0 0 0,1 0 0 0 0,0 0 0 0 0,-4 12 0 0 0,5-13-10 0 0,0 0 0 0 0,1 0 0 0 0,0 1 0 0 0,0-1 0 0 0,1 1 0 0 0,0-1 0 0 0,-1 1 0 0 0,2-1-1 0 0,-1 1 1 0 0,2 9 0 0 0,-1-13-11 0 0,0 1 0 0 0,0-1 1 0 0,0 1-1 0 0,0-1 0 0 0,0 0 0 0 0,0 1 0 0 0,0-1 0 0 0,1 0 0 0 0,-1 0 0 0 0,1 0 0 0 0,0 0 0 0 0,-1 0 1 0 0,1 0-1 0 0,0-1 0 0 0,0 1 0 0 0,0-1 0 0 0,0 1 0 0 0,1-1 0 0 0,-1 1 0 0 0,0-1 0 0 0,0 0 1 0 0,1 0-1 0 0,-1-1 0 0 0,5 2 0 0 0,-1-1 7 0 0,0 0 0 0 0,0-1 0 0 0,0 1 0 0 0,0-1 0 0 0,0-1 0 0 0,0 1 0 0 0,0-1 0 0 0,0 0 0 0 0,6-2-1 0 0,7-4-118 0 0,26-11 0 0 0,2-1-448 0 0,66-23-2069 0 0,-103 38 1066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253 116 1839 0 0,'0'0'6967'0'0,"-9"4"-5724"0"0,-3 2 210 0 0,8-4-723 0 0,0 0 0 0 0,0 0 0 0 0,0 0 0 0 0,-7 7 3098 0 0,17-26-3369 0 0,-2 12-445 0 0,-1 0 1 0 0,1 0-1 0 0,1 1 1 0 0,-1-1 0 0 0,1 1-1 0 0,-1 0 1 0 0,1 0 0 0 0,1 0-1 0 0,-1 1 1 0 0,7-4-1 0 0,9-3 19 0 0,31-10 0 0 0,-35 13-41 0 0,-17 7 8 0 0,22-9 13 0 0,1 1 0 0 0,-1 2 0 0 0,1 0-1 0 0,25-3 1 0 0,-32 11-66 0 0,-9 1 32 0 0,-1 3-22 0 0,-5-5 36 0 0,0 1-1 0 0,0-1 1 0 0,0 1 0 0 0,0 0-1 0 0,-1-1 1 0 0,1 1 0 0 0,0-1-1 0 0,-1 1 1 0 0,1 0 0 0 0,-1 0-1 0 0,0-1 1 0 0,0 1 0 0 0,1 0 0 0 0,-1 0-1 0 0,0-1 1 0 0,0 1 0 0 0,-1 0-1 0 0,1 0 1 0 0,0 0 0 0 0,-1-1-1 0 0,0 3 1 0 0,1-3 5 0 0,-1 3-25 0 0,-1-1-1 0 0,1 1 0 0 0,-1-1 1 0 0,0 0-1 0 0,0 1 1 0 0,0-1-1 0 0,-1 0 0 0 0,1-1 1 0 0,0 1-1 0 0,-4 3 0 0 0,-32 24-459 0 0,27-22 397 0 0,-89 65-1069 0 0,-124 100 15 0 0,93-65 1168 0 0,130-108 563 0 0,12-12-366 0 0,-3 7-169 0 0,0 0-1 0 0,0 1 1 0 0,0-1 0 0 0,1 1-1 0 0,-1 1 1 0 0,1 0-1 0 0,0 0 1 0 0,9-1 0 0 0,9 0 27 0 0,39-1 0 0 0,-43 4-62 0 0,17-3 191 0 0,53-12 0 0 0,-90 15-169 0 0,9-1 146 0 0,1 1 1 0 0,-1 1-1 0 0,0 0 0 0 0,12 2 0 0 0,-2-1-94 0 0,-10 0-72 0 0,0 1 0 0 0,15 4-1 0 0,-18-4-532 0 0,-1 0-1 0 0,1 0 1 0 0,-1-1-1 0 0,1 0 1 0 0,-1 0-1 0 0,15-2 1 0 0,-13-1-4957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40 11431 0 0,'6'-10'757'0'0,"-10"10"784"0"0,-19 12 552 0 0,15-8-2672 0 0,-3 2 585 0 0,0 0 0 0 0,1 1 0 0 0,0 1 0 0 0,0 0 0 0 0,1 0 0 0 0,-1 1 0 0 0,2 0 0 0 0,-1 0 0 0 0,2 1 0 0 0,-1 0 0 0 0,1 1 0 0 0,1 0 0 0 0,-7 12 0 0 0,4-4 47 0 0,4-10 60 0 0,0 1 0 0 0,0 0-1 0 0,1 0 1 0 0,1 1 0 0 0,-4 14-1 0 0,7-23-92 0 0,-1 0-1 0 0,1 1 0 0 0,0-1 0 0 0,0 0 0 0 0,0 0 1 0 0,0 1-1 0 0,1-1 0 0 0,-1 0 0 0 0,0 0 1 0 0,1 1-1 0 0,0-1 0 0 0,-1 0 0 0 0,1 0 0 0 0,0 0 1 0 0,0 0-1 0 0,0 0 0 0 0,1 0 0 0 0,-1 0 0 0 0,0 0 1 0 0,1 0-1 0 0,-1-1 0 0 0,1 1 0 0 0,0 0 1 0 0,-1-1-1 0 0,1 1 0 0 0,0-1 0 0 0,0 0 0 0 0,0 0 1 0 0,0 0-1 0 0,0 0 0 0 0,4 2 0 0 0,3-1 85 0 0,-1 1 1 0 0,1-1-1 0 0,0-1 0 0 0,-1 1 0 0 0,1-2 0 0 0,0 1 0 0 0,0-1 1 0 0,0 0-1 0 0,13-3 0 0 0,-3 0 5 0 0,0-1 1 0 0,1 0 0 0 0,22-10-1 0 0,-31 10-3 0 0,1-1 1 0 0,-1-1-1 0 0,0 0 0 0 0,-1 0 0 0 0,1-1 0 0 0,-1-1 0 0 0,16-14 0 0 0,-19 15-114 0 0,-1 0 0 0 0,0 0 0 0 0,-1-1 0 0 0,1 0 0 0 0,-1 0 0 0 0,-1 0 0 0 0,0 0 0 0 0,0-1 0 0 0,-1 1-1 0 0,0-1 1 0 0,3-10 0 0 0,-5 10-133 0 0,1-1 1 0 0,-1 1-1 0 0,0-1 0 0 0,-1 1 1 0 0,0-1-1 0 0,0 0 0 0 0,-1 1 0 0 0,-3-14 1 0 0,3 21 89 0 0,1-1-1 0 0,-1 1 1 0 0,0-1 0 0 0,0 1 0 0 0,1 0 0 0 0,-2-1 0 0 0,1 1-1 0 0,0 0 1 0 0,0 0 0 0 0,-1 0 0 0 0,1 0 0 0 0,-1 0-1 0 0,0 0 1 0 0,1 0 0 0 0,-1 0 0 0 0,0 1 0 0 0,0-1 0 0 0,0 1-1 0 0,-1-1 1 0 0,1 1 0 0 0,0 0 0 0 0,0 0 0 0 0,-1 0 0 0 0,1 0-1 0 0,0 0 1 0 0,-1 0 0 0 0,1 1 0 0 0,-1-1 0 0 0,1 1 0 0 0,-1 0-1 0 0,1 0 1 0 0,-1 0 0 0 0,0 0 0 0 0,1 0 0 0 0,-1 0-1 0 0,-2 1 1 0 0,-6 2-108 0 0,-1 0 0 0 0,1 0 1 0 0,0 1-1 0 0,0 0 0 0 0,0 1 0 0 0,1 0 0 0 0,0 1 0 0 0,-1 0 0 0 0,2 1 0 0 0,-15 12 0 0 0,18-13-389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1375 0 0,'-6'8'16455'0'0,"9"-9"-15621"0"0,16-1-2849 0 0,27-8 2722 0 0,-31 6-531 0 0,0 1 1 0 0,22-2 0 0 0,13 7 70 0 0,-10 1-2210 0 0,-30-3 232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53 919 0 0,'-17'-6'14311'0'0,"17"5"-14124"0"0,16-9 1764 0 0,26-7-2840 0 0,-31 13 1098 0 0,0 0 0 0 0,1 1 0 0 0,-1 1 0 0 0,1 0 0 0 0,0 0 0 0 0,-1 1 0 0 0,1 1 1 0 0,13 0-1 0 0,-24 0-184 0 0,1 1 0 0 0,-1-1 1 0 0,1 0-1 0 0,-1 0 0 0 0,1 1 0 0 0,-1-1 1 0 0,1 1-1 0 0,-1 0 0 0 0,1-1 1 0 0,-1 1-1 0 0,0 0 0 0 0,1 0 1 0 0,-1-1-1 0 0,0 1 0 0 0,0 0 1 0 0,1 0-1 0 0,-1 1 0 0 0,0-1 1 0 0,0 0-1 0 0,0 0 0 0 0,-1 0 1 0 0,1 1-1 0 0,0-1 0 0 0,0 1 1 0 0,-1-1-1 0 0,1 0 0 0 0,0 1 1 0 0,-1-1-1 0 0,0 1 0 0 0,1-1 1 0 0,-1 1-1 0 0,0-1 0 0 0,0 1 1 0 0,0 1-1 0 0,0 0 13 0 0,0 0-1 0 0,-1 0 1 0 0,1 0 0 0 0,-1 0 0 0 0,0 0 0 0 0,1 0-1 0 0,-1 0 1 0 0,-1-1 0 0 0,1 1 0 0 0,0 0 0 0 0,-1-1-1 0 0,1 1 1 0 0,-1-1 0 0 0,0 0 0 0 0,0 1 0 0 0,0-1-1 0 0,-3 2 1 0 0,-2 2-27 0 0,0-1 0 0 0,0 0-1 0 0,0 0 1 0 0,-1-1 0 0 0,0 0-1 0 0,0-1 1 0 0,0 1 0 0 0,0-1-1 0 0,-1-1 1 0 0,1 0 0 0 0,-12 2-1 0 0,-1 0-190 0 0,1 1 1 0 0,0 1-1 0 0,0 1 0 0 0,0 1 0 0 0,-23 13 1 0 0,42-20 162 0 0,-8 3-67 0 0,1 1 0 0 0,-1 0 0 0 0,2 1 0 0 0,-1-1-1 0 0,-14 14 1 0 0,21-18-10 0 0,32 7-252 0 0,-19-9 356 0 0,1 1-1 0 0,-1-2 1 0 0,1 0 0 0 0,20-5-1 0 0,7-2 153 0 0,-33 7-83 0 0,1 1 0 0 0,-1 1 0 0 0,1-1 0 0 0,-1 1 1 0 0,1 1-1 0 0,-1-1 0 0 0,1 1 0 0 0,-1 1 0 0 0,15 3 0 0 0,-19-3-53 0 0,0-1-1 0 0,1 1 0 0 0,-1-1 0 0 0,0 1 0 0 0,0 0 0 0 0,0 0 1 0 0,0 1-1 0 0,-1-1 0 0 0,1 1 0 0 0,0-1 0 0 0,-1 1 0 0 0,0 0 1 0 0,0 0-1 0 0,0 0 0 0 0,0 0 0 0 0,0 0 0 0 0,0 0 0 0 0,-1 1 1 0 0,0-1-1 0 0,0 1 0 0 0,0-1 0 0 0,1 7 0 0 0,-1-8 21 0 0,-1 0 0 0 0,0 1 0 0 0,0-1 0 0 0,0 0-1 0 0,0 0 1 0 0,0 0 0 0 0,-1 0 0 0 0,1 0 0 0 0,-1 1 0 0 0,1-1-1 0 0,-1 0 1 0 0,0 0 0 0 0,0 0 0 0 0,0 0 0 0 0,0-1 0 0 0,0 1-1 0 0,0 0 1 0 0,0 0 0 0 0,-1 0 0 0 0,1-1 0 0 0,-1 1 0 0 0,1-1-1 0 0,-1 1 1 0 0,1-1 0 0 0,-3 2 0 0 0,-6 2-24 0 0,1 1 0 0 0,0-1 1 0 0,-21 7-1 0 0,10-4 13 0 0,-11 8-35 0 0,-55 37 0 0 0,86-53 0 0 0,-7 4 0 0 0,1-2 11 0 0,5-2 9 0 0,0 0 1 0 0,0 1-1 0 0,0-1 1 0 0,-1 0-1 0 0,1 0 1 0 0,0-1-1 0 0,0 1 1 0 0,0 0-1 0 0,-1 0 1 0 0,1 0-1 0 0,0-1 1 0 0,0 1-1 0 0,0-1 1 0 0,0 1-1 0 0,0-1 1 0 0,0 1-1 0 0,0-1 1 0 0,0 1-1 0 0,0-1 1 0 0,0 0-1 0 0,0 0 1 0 0,0 0-1 0 0,0 1 1 0 0,0-1-1 0 0,1 0 1 0 0,-1 0-1 0 0,0 0 1 0 0,0-2 0 0 0,0 2 99 0 0,-1 1-1031 0 0,25 4-5602 0 0,-6-7 4739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55 1375 0 0,'3'-6'15474'0'0,"-9"6"-15445"0"0,0 1 1 0 0,0 0 0 0 0,0 1 0 0 0,0 0 0 0 0,0-1 0 0 0,0 2 0 0 0,1-1-1 0 0,-1 1 1 0 0,1 0 0 0 0,-9 6 0 0 0,-3 3 85 0 0,-29 27 0 0 0,36-29-44 0 0,-1 2 0 0 0,2-1-1 0 0,-1 1 1 0 0,2 1 0 0 0,-15 25 0 0 0,20-30-32 0 0,-1 0 1 0 0,1-1 0 0 0,0 1 0 0 0,0 1 0 0 0,1-1 0 0 0,0 0 0 0 0,1 0-1 0 0,0 1 1 0 0,0-1 0 0 0,1 1 0 0 0,1 16 0 0 0,0-23-17 0 0,-1 1-1 0 0,0-1 1 0 0,1 0 0 0 0,0 0 0 0 0,0 1-1 0 0,0-1 1 0 0,0 0 0 0 0,0 0-1 0 0,0 0 1 0 0,0 0 0 0 0,0 0 0 0 0,1-1-1 0 0,-1 1 1 0 0,1 0 0 0 0,0 0-1 0 0,-1-1 1 0 0,3 2 0 0 0,-1-1 23 0 0,0-1 1 0 0,0 1-1 0 0,0-1 0 0 0,0 0 1 0 0,0 0-1 0 0,1 0 1 0 0,-1 0-1 0 0,0 0 0 0 0,1-1 1 0 0,4 1-1 0 0,5-1 129 0 0,-1-1 1 0 0,0-1-1 0 0,1 1 0 0 0,-1-2 0 0 0,14-4 1 0 0,-3 0 150 0 0,-2 0 0 0 0,1-1 1 0 0,-1-2-1 0 0,34-20 1 0 0,-47 26-243 0 0,-1-1 1 0 0,-1 0 0 0 0,1-1-1 0 0,-1 1 1 0 0,0-1-1 0 0,0 0 1 0 0,0-1 0 0 0,-1 1-1 0 0,0-1 1 0 0,0 0-1 0 0,-1-1 1 0 0,0 1 0 0 0,0-1-1 0 0,-1 1 1 0 0,0-1 0 0 0,3-9-1 0 0,-6 12-56 0 0,1 1 0 0 0,-1 0 0 0 0,1 0-1 0 0,-1 0 1 0 0,0-1 0 0 0,-1 1 0 0 0,1 0 0 0 0,-1 0 0 0 0,0 0-1 0 0,0 0 1 0 0,-3-8 0 0 0,1 6-51 0 0,0 0 1 0 0,0 0-1 0 0,-1 0 1 0 0,0 0-1 0 0,0 1 1 0 0,-8-9-1 0 0,-1 2-313 0 0,0 1 0 0 0,0 1 0 0 0,-1 0 0 0 0,-30-16 0 0 0,15 13-659 0 0,27 13 838 0 0,0-1 0 0 0,0 1-1 0 0,0-1 1 0 0,0 1 0 0 0,0 0-1 0 0,0 0 1 0 0,0 0 0 0 0,1 0-1 0 0,-1 0 1 0 0,0 0 0 0 0,0 1 0 0 0,-4 0-1 0 0,5-1-194 0 0,-2 8-2180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83 12959 0 0,'-4'-3'9637'0'0,"92"-14"-9171"0"0,0 1-129 0 0,91-26-5349 0 0,-160 38 3144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69 101 7631 0 0,'0'0'4760'0'0,"5"-6"-4313"0"0,-1 2-320 0 0,0-1 0 0 0,1 1-1 0 0,0 0 1 0 0,-1 0 0 0 0,2 1 0 0 0,-1 0-1 0 0,0-1 1 0 0,11-3 0 0 0,49-17 1213 0 0,-52 21-992 0 0,14-6 715 0 0,55-8 0 0 0,-69 15-991 0 0,0 1 0 0 0,0 0-1 0 0,0 1 1 0 0,0 1 0 0 0,0 0 0 0 0,20 4-1 0 0,-32-5-87 0 0,0 0 0 0 0,0 1-1 0 0,0-1 1 0 0,-1 0 0 0 0,1 0-1 0 0,0 1 1 0 0,0-1 0 0 0,0 1 0 0 0,-1-1-1 0 0,1 1 1 0 0,0-1 0 0 0,-1 1-1 0 0,1-1 1 0 0,0 1 0 0 0,-1-1 0 0 0,1 1-1 0 0,-1 0 1 0 0,1-1 0 0 0,-1 1-1 0 0,1 0 1 0 0,-1 0 0 0 0,0-1 0 0 0,1 1-1 0 0,-1 0 1 0 0,0 0 0 0 0,0 0-1 0 0,1-1 1 0 0,-1 1 0 0 0,0 0-1 0 0,0 0 1 0 0,0 0 0 0 0,0 0 0 0 0,0-1-1 0 0,0 1 1 0 0,0 0 0 0 0,0 0-1 0 0,0 0 1 0 0,-1 0 0 0 0,1 1 0 0 0,-1-1 51 0 0,0 3-41 0 0,0 0-1 0 0,-1 0 1 0 0,1-1-1 0 0,-1 1 1 0 0,0-1-1 0 0,0 1 1 0 0,-1-1-1 0 0,1 0 1 0 0,-1 1-1 0 0,1-1 0 0 0,-1-1 1 0 0,0 1-1 0 0,0 0 1 0 0,0-1-1 0 0,-7 4 1 0 0,-3 3 9 0 0,-1-1-1 0 0,-24 9 1 0 0,13-6-19 0 0,-3 1-159 0 0,0-1 1 0 0,0-1-1 0 0,-55 10 1 0 0,114-31 120 0 0,19 0 54 0 0,-29 6 0 0 0,32-3 0 0 0,-38 7 20 0 0,0 0-1 0 0,0 2 0 0 0,1 0 1 0 0,-1 1-1 0 0,21 5 0 0 0,-28-5-9 0 0,0 0 0 0 0,0 1-1 0 0,0 0 1 0 0,0 0 0 0 0,-1 1-1 0 0,1 0 1 0 0,-1 0 0 0 0,0 1-1 0 0,0 0 1 0 0,-1 0 0 0 0,9 9-1 0 0,-14-13-10 0 0,0 0 0 0 0,0 0 0 0 0,0 1 0 0 0,0-1-1 0 0,0 0 1 0 0,-1 1 0 0 0,1-1 0 0 0,0 0 0 0 0,-1 1-1 0 0,1-1 1 0 0,-1 1 0 0 0,1-1 0 0 0,-1 1 0 0 0,0-1-1 0 0,0 1 1 0 0,0-1 0 0 0,0 1 0 0 0,0-1 0 0 0,0 1 0 0 0,0-1-1 0 0,0 1 1 0 0,0 0 0 0 0,-1-1 0 0 0,1 0 0 0 0,-1 1-1 0 0,1-1 1 0 0,-2 3 0 0 0,0 0-26 0 0,1 0 26 0 0,-1 0-1 0 0,0 0 1 0 0,-1-1-1 0 0,1 1 1 0 0,0-1-1 0 0,-1 0 1 0 0,0 1-1 0 0,0-1 1 0 0,0 0-1 0 0,0-1 1 0 0,-6 5 0 0 0,-5 2 25 0 0,-25 12 1 0 0,20-11 59 0 0,-3 2-23 0 0,-1-2 1 0 0,-1-1-1 0 0,-39 10 0 0 0,-77 10-252 0 0,103-22 76 0 0,15-4 48 0 0,-46 0 1 0 0,66-3-36 0 0,10-6-5716 0 0,1 0 1076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 11951 0 0,'0'0'900'0'0,"-7"3"-506"0"0,-27 12-438 0 0,1 1 0 0 0,1 1 1 0 0,-31 22-1 0 0,52-32 20 0 0,1 1 1 0 0,1 0-1 0 0,-1 0 1 0 0,2 1-1 0 0,-1 0 0 0 0,-9 13 1 0 0,13-15 143 0 0,0 1 0 0 0,1-1 1 0 0,-1 1-1 0 0,1 0 0 0 0,1 0 0 0 0,0 1 1 0 0,0-1-1 0 0,0 1 0 0 0,-1 12 0 0 0,3-18-53 0 0,1 0-1 0 0,0-1 0 0 0,0 1 0 0 0,0-1 0 0 0,0 1 1 0 0,1 0-1 0 0,-1-1 0 0 0,1 1 0 0 0,-1-1 1 0 0,1 1-1 0 0,0-1 0 0 0,0 1 0 0 0,0-1 1 0 0,0 1-1 0 0,0-1 0 0 0,1 0 0 0 0,2 4 1 0 0,-1-3 31 0 0,0 0 0 0 0,0 0 0 0 0,1-1 0 0 0,-1 1 0 0 0,1-1 0 0 0,-1 0 0 0 0,1 0 1 0 0,0 0-1 0 0,0 0 0 0 0,5 1 0 0 0,0 0 61 0 0,1-1-1 0 0,1 0 1 0 0,-1 0 0 0 0,0-1-1 0 0,0 0 1 0 0,0-1 0 0 0,1 0 0 0 0,13-3-1 0 0,-7 0 19 0 0,0-1-1 0 0,0-1 1 0 0,0 0-1 0 0,-1-1 1 0 0,0-1-1 0 0,22-12 1 0 0,-29 14-85 0 0,-1-1 0 0 0,1 0 0 0 0,-1 0 0 0 0,0-1 0 0 0,0 0 0 0 0,-1-1 0 0 0,0 0 0 0 0,0 0 0 0 0,-1 0 0 0 0,0-1 0 0 0,0 0 0 0 0,4-9 0 0 0,-8 14-125 0 0,-1 1 0 0 0,1-1-1 0 0,-1 0 1 0 0,0 0 0 0 0,0 1-1 0 0,0-1 1 0 0,-1 0 0 0 0,1 0-1 0 0,-1 0 1 0 0,0 0 0 0 0,0 0-1 0 0,0 0 1 0 0,0 0 0 0 0,-1 0-1 0 0,0 1 1 0 0,0-1 0 0 0,0 0-1 0 0,0 0 1 0 0,0 1 0 0 0,-1-1-1 0 0,0 0 1 0 0,1 1 0 0 0,-1 0-1 0 0,-1-1 1 0 0,1 1 0 0 0,0 0-1 0 0,-1 0 1 0 0,0 0 0 0 0,1 0-1 0 0,-1 1 1 0 0,0-1 0 0 0,-1 1-1 0 0,1 0 1 0 0,0 0 0 0 0,-1 0-1 0 0,1 0 1 0 0,-8-2 0 0 0,-93-41-3221 0 0,81 29 1189 0 0,22 15 1298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0 107 919 0 0,'0'0'13328'0'0,"10"-12"-10786"0"0,-5 9-2282 0 0,1 0 0 0 0,-1 0 0 0 0,0 1 0 0 0,1-1 0 0 0,0 1 0 0 0,10-2 0 0 0,40-6 334 0 0,-34 7-334 0 0,175-33 990 0 0,-113 18-5754 0 0,-67 15 2661 0 0,4-1-4340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7367 0 0,'0'0'7406'0'0,"0"11"-6981"0"0,-3 1-227 0 0,-1-1-1 0 0,1 1 1 0 0,-2 0 0 0 0,1-1 0 0 0,-2 0 0 0 0,0 0-1 0 0,0-1 1 0 0,-14 19 0 0 0,6-11-169 0 0,0 0 1 0 0,-1 0-1 0 0,0-2 0 0 0,-2 0 1 0 0,0 0-1 0 0,0-2 0 0 0,-24 15 1 0 0,-10 9 44 0 0,57-42-74 0 0,1 0 0 0 0,1 0 0 0 0,-1 1 0 0 0,14-5 0 0 0,305-43 2200 0 0,-318 50-2385 0 0,24-3 338 0 0,-31 3-519 0 0,1 1 0 0 0,-1 0 0 0 0,1-1 0 0 0,-1 0 0 0 0,1 1 0 0 0,-1-1 0 0 0,0 0 0 0 0,1 0 0 0 0,1-1 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76 8751 0 0,'-1'-16'936'0'0,"1"13"-348"0"0,-1 0 0 0 0,2 0 0 0 0,-1 0 0 0 0,0 0 0 0 0,0 1 1 0 0,1-1-1 0 0,0 0 0 0 0,-1 0 0 0 0,1 1 0 0 0,0-1 0 0 0,3-4 0 0 0,-3 5-368 0 0,0 1 1 0 0,0-1-1 0 0,0 0 1 0 0,1 1-1 0 0,-1-1 1 0 0,1 1-1 0 0,-1-1 1 0 0,1 1 0 0 0,-1 0-1 0 0,1 0 1 0 0,0 0-1 0 0,0 0 1 0 0,3-2-1 0 0,-4 3-484 0 0,5 19-5701 0 0,-7-8 106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1 919 0 0,'0'0'15768'0'0,"1"1"-15092"0"0,0 5-539 0 0,0 0 0 0 0,0 0 0 0 0,-1 0 0 0 0,0 0 0 0 0,0 0 0 0 0,0 0-1 0 0,-1 0 1 0 0,0-1 0 0 0,0 1 0 0 0,-3 10 0 0 0,-4 8-157 0 0,-15 28 0 0 0,14-31 134 0 0,-70 145 31 0 0,-33 77-966 0 0,109-233-1008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11055 0 0,'0'0'5899'0'0,"0"2"-5438"0"0,-3 5-404 0 0,0 0 0 0 0,0 0 0 0 0,-1 0 0 0 0,0 0 0 0 0,0 0 0 0 0,0-1 0 0 0,-1 0-1 0 0,-7 7 1 0 0,6-5-41 0 0,-64 85 56 0 0,58-76-54 0 0,2 1 0 0 0,0 1 0 0 0,-11 29 0 0 0,14-30 6 0 0,1-2 92 0 0,0 1 0 0 0,1 0-1 0 0,-4 22 1 0 0,8-35-96 0 0,1 0-1 0 0,-1 0 1 0 0,1 0 0 0 0,0 0-1 0 0,0 0 1 0 0,0 0 0 0 0,1 0-1 0 0,-1 0 1 0 0,1 0 0 0 0,0 0-1 0 0,0 0 1 0 0,1 0 0 0 0,-1 0-1 0 0,1 0 1 0 0,0-1 0 0 0,0 1-1 0 0,0 0 1 0 0,0-1 0 0 0,5 6-1 0 0,-4-7 10 0 0,-1-1 1 0 0,1 1-1 0 0,-1 0 0 0 0,1-1 1 0 0,0 1-1 0 0,0-1 0 0 0,0 0 0 0 0,-1 0 1 0 0,1 0-1 0 0,0 0 0 0 0,0-1 0 0 0,0 1 1 0 0,1-1-1 0 0,-1 0 0 0 0,0 0 0 0 0,0 0 1 0 0,0 0-1 0 0,0 0 0 0 0,0-1 1 0 0,0 1-1 0 0,3-2 0 0 0,8-2 128 0 0,0 0-1 0 0,0-1 1 0 0,13-7-1 0 0,-26 12-146 0 0,18-9 153 0 0,-1 0 0 0 0,-1-1-1 0 0,1-1 1 0 0,-2-1-1 0 0,1 0 1 0 0,-2-1 0 0 0,20-21-1 0 0,-26 24-82 0 0,-1 0 0 0 0,0 0 0 0 0,-1-1 0 0 0,0 0 0 0 0,-1 0 0 0 0,0-1 0 0 0,-1 0 0 0 0,0 0 0 0 0,-1 0-1 0 0,0-1 1 0 0,-1 1 0 0 0,3-23 0 0 0,-5 23-102 0 0,-1 1 0 0 0,1-1 0 0 0,-2 1 0 0 0,1-1 0 0 0,-5-19 0 0 0,4 28-32 0 0,0 0 0 0 0,0-1 0 0 0,0 1 0 0 0,0 1 0 0 0,-1-1 0 0 0,1 0-1 0 0,-1 0 1 0 0,0 0 0 0 0,0 1 0 0 0,-4-5 0 0 0,4 5-24 0 0,0 1 0 0 0,0-1 0 0 0,0 1 0 0 0,0 0 0 0 0,0 0 0 0 0,0 0 0 0 0,0 0 0 0 0,0 0 1 0 0,0 1-1 0 0,-1-1 0 0 0,1 0 0 0 0,0 1 0 0 0,-1 0 0 0 0,1 0 0 0 0,0-1 0 0 0,-5 2 0 0 0,0-1-107 0 0,0 1 1 0 0,0 0-1 0 0,0 1 0 0 0,0 0 0 0 0,0 0 0 0 0,0 0 1 0 0,0 1-1 0 0,1 0 0 0 0,-12 7 0 0 0,17-9-87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1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 1375 0 0,'-1'1'66'0'0,"-49"18"18203"0"0,52-19-17910 0 0,4 2-201 0 0,1-1 0 0 0,0 0 0 0 0,0 0 1 0 0,-1 0-1 0 0,1-1 0 0 0,0 0 0 0 0,12-2 1 0 0,50-11 132 0 0,-47 8-214 0 0,32-9 1 0 0,-30 8-1589 0 0,39-7-1 0 0,-50 12-7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43 11111 0 0,'0'0'248'0'0,"7"-12"614"0"0,-1 6-766 0 0,-5 4-8 0 0,0 1 1 0 0,0 0-1 0 0,0-1 1 0 0,0 1-1 0 0,0-1 1 0 0,0 1-1 0 0,0-1 1 0 0,0 0-1 0 0,-1 1 1 0 0,1-3-1 0 0,1-1 4187 0 0,-2 7-4249 0 0,0 1 0 0 0,0 0 1 0 0,0-1-1 0 0,-1 1 1 0 0,1 0-1 0 0,-1-1 0 0 0,0 1 1 0 0,0-1-1 0 0,0 1 0 0 0,-2 3 1 0 0,2-3-15 0 0,-23 62 122 0 0,-18 38-325 0 0,38-91 125 0 0,3-7 64 0 0,0-1 0 0 0,-1 1-1 0 0,0-1 1 0 0,-4 8 0 0 0,28-18-52 0 0,13-5 42 0 0,0 2 0 0 0,1 2-1 0 0,55-5 1 0 0,36 4 428 0 0,-126 8-606 0 0,0 0 0 0 0,0-1 0 0 0,0 1-1 0 0,1 0 1 0 0,-1-1 0 0 0,0 0 0 0 0,0 1 0 0 0,0-1 0 0 0,0 1 0 0 0,0-1-1 0 0,0 0 1 0 0,0 0 0 0 0,0 0 0 0 0,0 1 0 0 0,0-1 0 0 0,0 0 0 0 0,-1 0 0 0 0,1 0-1 0 0,1-2 1 0 0,-1-3-1046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77 5983 0 0,'1'-1'464'0'0,"2"-8"322"0"0,0 1 0 0 0,0-1 0 0 0,7-9 0 0 0,-9 15-343 0 0,1 1 0 0 0,0-1 0 0 0,0 1 0 0 0,0-1 0 0 0,0 1 0 0 0,1 0 0 0 0,-1-1 0 0 0,1 1 0 0 0,-1 1 0 0 0,1-1 0 0 0,0 0 0 0 0,5-2 0 0 0,-7 3 518 0 0,0 2-904 0 0,0 0 0 0 0,0 0-1 0 0,-1 0 1 0 0,1 0 0 0 0,0 0 0 0 0,0 0-1 0 0,-1 0 1 0 0,1 0 0 0 0,-1 0-1 0 0,1 0 1 0 0,-1 0 0 0 0,1 0-1 0 0,-1 0 1 0 0,1 2 0 0 0,0 4-48 0 0,-1 0 1 0 0,0 0-1 0 0,0-1 1 0 0,0 1-1 0 0,-1 0 1 0 0,0 0-1 0 0,0-1 1 0 0,-1 1 0 0 0,-3 7-1 0 0,1 3 8 0 0,-83 307 100 0 0,66-216-914 0 0,16-70-751 0 0,-20 68 0 0 0,22-98-3479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12695 0 0,'0'0'3338'0'0,"-1"2"-3258"0"0,-20 37-65 0 0,10-20-15 0 0,1 1 0 0 0,1-1 0 0 0,-9 28-1 0 0,12-27 1 0 0,1-2-1 0 0,0 1 0 0 0,-3 26 0 0 0,7-40 2 0 0,1 0 0 0 0,-1 0 0 0 0,1 0 0 0 0,1 0 0 0 0,-1-1 0 0 0,1 1 0 0 0,-1 0 0 0 0,2 0 0 0 0,-1 0 0 0 0,0-1 0 0 0,1 1 0 0 0,0 0 0 0 0,0-1 0 0 0,4 7 0 0 0,-4-9 76 0 0,0 1-1 0 0,0-1 1 0 0,0 1-1 0 0,0-1 1 0 0,0 0-1 0 0,1 0 1 0 0,-1 0-1 0 0,1 0 1 0 0,-1 0 0 0 0,1-1-1 0 0,0 1 1 0 0,0-1-1 0 0,0 0 1 0 0,0 0-1 0 0,0 0 1 0 0,0 0-1 0 0,0 0 1 0 0,0-1-1 0 0,0 1 1 0 0,0-1-1 0 0,0 0 1 0 0,1 0-1 0 0,-1 0 1 0 0,0 0-1 0 0,0-1 1 0 0,0 1 0 0 0,6-2-1 0 0,5-3 212 0 0,-1 0 1 0 0,1-1-1 0 0,-1 0 1 0 0,21-14-1 0 0,-24 14-205 0 0,-1 0 28 0 0,0 1 0 0 0,0-1-1 0 0,-1-1 1 0 0,0 0 0 0 0,-1 0 0 0 0,0-1-1 0 0,0 1 1 0 0,12-19 0 0 0,-15 20-103 0 0,-1-1 0 0 0,1 1 0 0 0,-1-1 0 0 0,-1 0 0 0 0,1 0 0 0 0,-1 0 0 0 0,0 0-1 0 0,-1-1 1 0 0,0 1 0 0 0,0 0 0 0 0,-1-1 0 0 0,0 1 0 0 0,-1-11 0 0 0,0 8-77 0 0,-1 0-1 0 0,0 0 0 0 0,-1 1 0 0 0,0-1 1 0 0,0 1-1 0 0,-1 0 0 0 0,0 0 1 0 0,-1 0-1 0 0,0 1 0 0 0,-9-12 1 0 0,12 17 6 0 0,-1 0 0 0 0,1 0 0 0 0,-1 0 0 0 0,0 0 0 0 0,0 0-1 0 0,0 1 1 0 0,0-1 0 0 0,0 1 0 0 0,-1 0 0 0 0,1 0 0 0 0,-1 0 0 0 0,0 1 0 0 0,1-1 0 0 0,-1 1 0 0 0,0 0 0 0 0,0 0 0 0 0,0 0 0 0 0,0 0 0 0 0,1 1 0 0 0,-1-1 0 0 0,0 1 0 0 0,0 0 0 0 0,0 0 0 0 0,0 1 0 0 0,0-1 0 0 0,0 1 0 0 0,0 0 0 0 0,-5 2 0 0 0,-1 1-11 0 0,1 0 0 0 0,-13 7 1 0 0,19-9 29 0 0,0 0 0 0 0,-1 0 0 0 0,1 1-1 0 0,0-1 1 0 0,0 1 0 0 0,0 0 0 0 0,1 0 0 0 0,-5 6 0 0 0,6-8-182 0 0,2 0-616 0 0,0-1 710 0 0,0 1 0 0 0,0-1 0 0 0,0 1 0 0 0,1-1 0 0 0,-1 1 0 0 0,0-1 0 0 0,0 0 0 0 0,1 0 0 0 0,-1 0 0 0 0,0 1 0 0 0,2-1 0 0 0,-2 0-41 0 0,18-2-802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12895 0 0,'0'0'2198'0'0,"8"-4"-386"0"0,11-4-1255 0 0,0 2 0 0 0,1 1 0 0 0,25-5 0 0 0,-6 2-480 0 0,3 0-39 0 0,-15 3-948 0 0,35-12-1 0 0,-47 11-61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32 1375 0 0,'2'-1'107'0'0,"24"-11"1063"0"0,0-7 14553 0 0,-30 20-15665 0 0,0 0-1 0 0,0 0 0 0 0,0 0 1 0 0,0 0-1 0 0,0 1 1 0 0,-7 3-1 0 0,-4 1 40 0 0,-118 49 75 0 0,78-30-190 0 0,-100 30 1 0 0,102-44-226 0 0,48-10 142 0 0,0-1 0 0 0,-1 1 0 0 0,1-1 1 0 0,0 0-1 0 0,0-1 0 0 0,0 1 1 0 0,-10-3-1 0 0,14 2 45 0 0,1 1 1 0 0,-1 0-1 0 0,1 0 0 0 0,-1-1 0 0 0,1 1 1 0 0,-1 0-1 0 0,1-1 0 0 0,0 1 1 0 0,-1-1-1 0 0,1 1 0 0 0,-1 0 1 0 0,1-1-1 0 0,0 1 0 0 0,-1-1 1 0 0,1 1-1 0 0,0-1 0 0 0,0 1 1 0 0,-1-1-1 0 0,1 1 0 0 0,0-1 1 0 0,0 1-1 0 0,0-1 0 0 0,0 0 0 0 0,0 1 1 0 0,0-1-1 0 0,0 1 0 0 0,0-1 1 0 0,0 1-1 0 0,0-1 0 0 0,0 0 1 0 0,0 1-1 0 0,0-1 0 0 0,0 1 1 0 0,0-1-1 0 0,1 1 0 0 0,-1-1 1 0 0,0 1-1 0 0,0-1 0 0 0,1 0 1 0 0,1-3-228 0 0,0-1 1 0 0,0 1 0 0 0,1 0 0 0 0,4-6 1098 0 0,-9 11-771 0 0,1 0 1 0 0,-1 0-1 0 0,0 0 0 0 0,1 0 0 0 0,-1 1 1 0 0,0-1-1 0 0,1 1 0 0 0,-2 1 1 0 0,0 0 27 0 0,-66 73 415 0 0,42-44-402 0 0,7-7-77 0 0,8-10 56 0 0,-16 15-1 0 0,27-29 550 0 0,3-1-654 0 0,18 2-33 0 0,32-1 1 0 0,-31-2 8 0 0,39 5-1 0 0,17 7 12 0 0,76 15 1254 0 0,-144-24-1105 0 0,-1 0-1 0 0,1 1 1 0 0,-1 0-1 0 0,0 1 1 0 0,0-1-1 0 0,0 2 1 0 0,10 6-1 0 0,-17-10-77 0 0,1 0 0 0 0,0 1 0 0 0,0-1-1 0 0,-1 1 1 0 0,1 0 0 0 0,-1-1 0 0 0,1 1-1 0 0,-1 0 1 0 0,0 0 0 0 0,1 0 0 0 0,-1 0-1 0 0,0 0 1 0 0,0 0 0 0 0,-1 0 0 0 0,1 0-1 0 0,0 0 1 0 0,-1 0 0 0 0,1 1 0 0 0,-1-1 0 0 0,0 0-1 0 0,0 0 1 0 0,1 1 0 0 0,-2-1 0 0 0,1 0-1 0 0,0 0 1 0 0,0 1 0 0 0,-1-1 0 0 0,1 0-1 0 0,-1 0 1 0 0,0 0 0 0 0,1 0 0 0 0,-1 0-1 0 0,-2 4 1 0 0,-1-1-11 0 0,1 0-1 0 0,-1 0 1 0 0,0 0-1 0 0,0 0 0 0 0,-1-1 1 0 0,1 1-1 0 0,-1-1 1 0 0,-9 5-1 0 0,-44 25 74 0 0,54-32-78 0 0,-31 15 24 0 0,-1-2 0 0 0,0-1-1 0 0,-1-2 1 0 0,-1-1 0 0 0,0-3-1 0 0,-52 7 1 0 0,61-15-580 0 0,29-1 534 0 0,-1 1 1 0 0,1 0 0 0 0,0 0-1 0 0,0-1 1 0 0,0 1 0 0 0,-1 0 0 0 0,1 0-1 0 0,0-1 1 0 0,0 1 0 0 0,0 0-1 0 0,0-1 1 0 0,-1 1 0 0 0,1 0 0 0 0,0-1-1 0 0,0 1 1 0 0,0 0 0 0 0,0-1-1 0 0,0 1 1 0 0,0 0 0 0 0,0-1 0 0 0,0 1-1 0 0,0 0 1 0 0,0-1 0 0 0,0 1-1 0 0,0 0 1 0 0,0-1 0 0 0,0 1 0 0 0,0 0-1 0 0,1-1 1 0 0,-1 1 0 0 0,0-1 0 0 0,4-11-527 0 0,-2 9 171 0 0,0 0-1 0 0,0-1 1 0 0,1 1 0 0 0,-1 1-1 0 0,1-1 1 0 0,0 0 0 0 0,0 1-1 0 0,0-1 1 0 0,0 1 0 0 0,1 0-1 0 0,3-3 1 0 0,2 1-4604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62 9215 0 0,'0'0'707'0'0,"-7"3"44"0"0,-11 7-158 0 0,2-1 1 0 0,-22 17 0 0 0,-6 4-87 0 0,15-12 1104 0 0,-52 41 0 0 0,72-51-1511 0 0,0 1 1 0 0,1-1 0 0 0,0 1 0 0 0,0 1 0 0 0,1 0 0 0 0,0 0 0 0 0,1 0-1 0 0,0 1 1 0 0,-5 11 0 0 0,10-19-89 0 0,-1 1 0 0 0,1 0 0 0 0,0 0 0 0 0,0 0 1 0 0,0 0-1 0 0,1 0 0 0 0,0 0 0 0 0,-1 0 0 0 0,1 0 0 0 0,1 0 0 0 0,-1 0 0 0 0,0 0 0 0 0,1 0 0 0 0,0 0 0 0 0,0 0 0 0 0,0 0 0 0 0,1 0 0 0 0,-1-1 0 0 0,1 1 1 0 0,0 0-1 0 0,0-1 0 0 0,0 1 0 0 0,1-1 0 0 0,-1 0 0 0 0,1 0 0 0 0,-1 0 0 0 0,1 0 0 0 0,0 0 0 0 0,0-1 0 0 0,1 1 0 0 0,-1-1 0 0 0,0 0 0 0 0,1 0 0 0 0,-1 0 0 0 0,1 0 1 0 0,0-1-1 0 0,0 1 0 0 0,0-1 0 0 0,-1 0 0 0 0,6 1 0 0 0,3-1 66 0 0,0 1 0 0 0,0-2 0 0 0,-1 0 1 0 0,1 0-1 0 0,0-1 0 0 0,0 0 0 0 0,-1-1 0 0 0,1-1 1 0 0,-1 0-1 0 0,1 0 0 0 0,-1-1 0 0 0,17-8 0 0 0,-12 4 128 0 0,-1 0-1 0 0,-1-1 0 0 0,1-1 0 0 0,-2 0 0 0 0,1-1 0 0 0,-1 0 0 0 0,-1-1 0 0 0,13-16 1 0 0,-19 20-166 0 0,0-1 1 0 0,0-1 0 0 0,0 1-1 0 0,-1-1 1 0 0,-1 0 0 0 0,1 0-1 0 0,-2-1 1 0 0,1 1 0 0 0,-2-1-1 0 0,1 1 1 0 0,-2-1 0 0 0,1 0 0 0 0,-1 0-1 0 0,-1 0 1 0 0,0 0 0 0 0,0 0-1 0 0,-1 0 1 0 0,-1 0 0 0 0,0 0-1 0 0,-5-16 1 0 0,5 21-154 0 0,0 0 0 0 0,0 1 0 0 0,0 0 0 0 0,-1-1 0 0 0,0 1 0 0 0,0 0 0 0 0,0 1 0 0 0,-1-1 0 0 0,0 0 0 0 0,-8-7 1 0 0,9 10 45 0 0,0-1 0 0 0,0 1 0 0 0,0 0 0 0 0,-1 0 0 0 0,1 0 0 0 0,-1 1 0 0 0,1-1 0 0 0,-1 1 0 0 0,0 0 1 0 0,1 0-1 0 0,-1 0 0 0 0,0 0 0 0 0,0 1 0 0 0,0-1 0 0 0,0 1 0 0 0,-7 1 0 0 0,4-1 27 0 0,1 1 0 0 0,-1 1-1 0 0,1-1 1 0 0,-1 1 0 0 0,1 1-1 0 0,-12 5 1 0 0,15-7-124 0 0,0 1-1 0 0,0 0 1 0 0,0 0 0 0 0,0 1-1 0 0,1-1 1 0 0,-4 4-1 0 0,5-5-294 0 0,0 1-1 0 0,-1 0 0 0 0,1 0 1 0 0,0 0-1 0 0,0 0 0 0 0,0 0 1 0 0,0 0-1 0 0,0 0 0 0 0,1 0 1 0 0,-2 4-1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2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20 919 0 0,'-12'7'383'0'0,"1"-3"2553"0"0,-1-1-1 0 0,1 0 1 0 0,-13 1 0 0 0,1 0 5514 0 0,26-4-8301 0 0,1 0 0 0 0,-1-1 0 0 0,1 1 0 0 0,-1 1-1 0 0,6 0 1 0 0,6 0 94 0 0,9-3-117 0 0,1-1 0 0 0,-1-1-1 0 0,38-10 1 0 0,-22 4-1202 0 0,-13 3-4281 0 0,0 0-1825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 6911 0 0,'-15'5'736'0'0,"9"-3"691"0"0,-1 0-1 0 0,1 1 0 0 0,-9 5 1 0 0,-8 3 4941 0 0,26-11-6148 0 0,-1 0 0 0 0,1-1 0 0 0,0 1 0 0 0,-1-1 0 0 0,1 0 0 0 0,-1 0 0 0 0,0 0 0 0 0,4-1 0 0 0,2-2 99 0 0,30-10 537 0 0,-17 6-727 0 0,0 0 0 0 0,1 2-1 0 0,30-6 1 0 0,71 5-850 0 0,-21 3-4268 0 0,-77 1-1557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32 1375 0 0,'50'-20'549'0'0,"-27"8"12716"0"0,-48 24-12936 0 0,-47 30 1 0 0,46-26-267 0 0,-330 230-1395 0 0,176-119 1099 0 0,90-65 250 0 0,83-57 15 0 0,-27 20 40 0 0,31-22-56 0 0,1-1 1 0 0,-1 0-1 0 0,1 1 0 0 0,0 0 1 0 0,0-1-1 0 0,0 1 1 0 0,0 0-1 0 0,1 0 0 0 0,-1 0 1 0 0,0 3-1 0 0,1-5-7 0 0,1 0 0 0 0,0 0 0 0 0,0 0 0 0 0,0 0 0 0 0,0 0 0 0 0,0 0-1 0 0,0 0 1 0 0,0 0 0 0 0,0 0 0 0 0,0 0 0 0 0,0 0 0 0 0,1 0 0 0 0,-1 0 0 0 0,0 0 0 0 0,1 0-1 0 0,-1 0 1 0 0,1 0 0 0 0,-1-1 0 0 0,1 1 0 0 0,-1 0 0 0 0,1 0 0 0 0,0 0 0 0 0,-1-1-1 0 0,1 1 1 0 0,0 0 0 0 0,-1-1 0 0 0,1 1 0 0 0,0-1 0 0 0,0 1 0 0 0,0-1 0 0 0,0 1 0 0 0,0-1-1 0 0,-1 1 1 0 0,1-1 0 0 0,2 1 0 0 0,3 1 68 0 0,0-1 0 0 0,0 1 0 0 0,0-1-1 0 0,9 1 1 0 0,23 0 221 0 0,0-1 0 0 0,57-8-1 0 0,-40 3-103 0 0,204-26 396 0 0,-183 19-523 0 0,-39 5-42 0 0,-15 2-442 0 0,36-1 0 0 0,-57 5-68 0 0,-16 2-4941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394 137 10591 0 0,'10'-17'377'0'0,"0"0"0"0"0,21-26-1 0 0,-24 35 157 0 0,-1 1-1 0 0,1 0 0 0 0,0 0 1 0 0,1 1-1 0 0,0 0 1 0 0,0 0-1 0 0,11-6 1 0 0,-18 11-215 0 0,0 1-290 0 0,0 0 0 0 0,-1 0 1 0 0,1 1-1 0 0,0-1 0 0 0,-1 0 0 0 0,1 0 0 0 0,0 0 0 0 0,-1 0 0 0 0,1 0 0 0 0,-1 1 0 0 0,1-1 0 0 0,0 0 0 0 0,-1 1 0 0 0,1-1 1 0 0,-1 0-1 0 0,1 1 0 0 0,-1-1 0 0 0,1 1 0 0 0,-1-1 0 0 0,1 1 0 0 0,-1-1 0 0 0,1 1 0 0 0,-1-1 0 0 0,1 1 0 0 0,-1 0 1 0 0,1 1-3 0 0,-1-1 0 0 0,1 1 0 0 0,-1 0 1 0 0,1 0-1 0 0,-1-1 0 0 0,0 1 1 0 0,0 0-1 0 0,0 0 0 0 0,0 2 0 0 0,-1 4 61 0 0,0 0 0 0 0,-1 0 0 0 0,-3 9-1 0 0,-14 34 324 0 0,-2-1-1 0 0,-41 70 1 0 0,-68 86-193 0 0,-66 69-525 0 0,168-239 105 0 0,12-15-387 0 0,0-1-1 0 0,-20 39 0 0 0,37-59-236 0 0,7-3-5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49 10591 0 0,'0'0'964'0'0,"16"-7"-184"0"0,-14 6-522 0 0,0 2-88 0 0,0-1 1 0 0,0 0-1 0 0,0 0 0 0 0,0-1 1 0 0,0 1-1 0 0,0 0 0 0 0,-1-1 1 0 0,1 1-1 0 0,0-1 0 0 0,0 0 1 0 0,0 1-1 0 0,3-3 0 0 0,-5 2-130 0 0,1 1-35 0 0,-1-1 0 0 0,0 1 0 0 0,1 0 0 0 0,-1-1 0 0 0,0 1-1 0 0,1-1 1 0 0,-1 1 0 0 0,0-1 0 0 0,0 1 0 0 0,0-1 0 0 0,1 1-1 0 0,-1-1 1 0 0,0 1 0 0 0,0-1 0 0 0,0 1 0 0 0,0-1 0 0 0,0 0-1 0 0,0 1 1 0 0,0-1 0 0 0,0 1 0 0 0,0-1 0 0 0,0 1-1 0 0,-1-1 1 0 0,1-2 43 0 0,-1 2-50 0 0,1 0 0 0 0,-1 0 0 0 0,0 0 0 0 0,1 0 0 0 0,-1 0 0 0 0,0 0 0 0 0,0 0 0 0 0,0 0 0 0 0,0 0 0 0 0,0 0 0 0 0,0 1 0 0 0,0-1 0 0 0,0 0 0 0 0,0 1 0 0 0,0-1 0 0 0,0 0 0 0 0,0 1 0 0 0,-1 0 0 0 0,1-1 0 0 0,0 1 0 0 0,0 0 0 0 0,-1-1 0 0 0,0 1 0 0 0,-1-1 9 0 0,0 1-6 0 0,1 0-1 0 0,-1 0 1 0 0,1 0 0 0 0,0 0 0 0 0,-1 0 0 0 0,1 1-1 0 0,-1-1 1 0 0,1 1 0 0 0,0-1 0 0 0,-1 1 0 0 0,1 0-1 0 0,0 0 1 0 0,-3 1 0 0 0,-30 19-172 0 0,24-14 142 0 0,-54 36 13 0 0,-45 26 18 0 0,85-55 18 0 0,-50 30 180 0 0,65-37-158 0 0,-1 0 0 0 0,1 1 0 0 0,1 0 1 0 0,-14 15-1 0 0,22-21-13 0 0,-1-1 0 0 0,1 1 0 0 0,0 0 0 0 0,0-1 0 0 0,0 1 0 0 0,0 0 1 0 0,0 0-1 0 0,0-1 0 0 0,1 1 0 0 0,-1 0 0 0 0,1 0 0 0 0,-1 0 0 0 0,1 0 0 0 0,-1 0 0 0 0,1 0 0 0 0,0 2 0 0 0,0-3-11 0 0,1 0 1 0 0,-1 0-1 0 0,0 0 0 0 0,1 0 0 0 0,-1 0 0 0 0,1 0 0 0 0,-1 0 0 0 0,1 0 0 0 0,0 0 0 0 0,-1 0 0 0 0,1 0 0 0 0,0-1 1 0 0,-1 1-1 0 0,1 0 0 0 0,0 0 0 0 0,0-1 0 0 0,0 1 0 0 0,0-1 0 0 0,0 1 0 0 0,0-1 0 0 0,0 1 0 0 0,0-1 0 0 0,0 1 1 0 0,0-1-1 0 0,0 0 0 0 0,0 0 0 0 0,0 1 0 0 0,0-1 0 0 0,0 0 0 0 0,0 0 0 0 0,1 0 0 0 0,8 0 60 0 0,-1 0 0 0 0,1 0-1 0 0,-1-1 1 0 0,1-1 0 0 0,-1 1 0 0 0,18-7-1 0 0,55-24 109 0 0,-67 25-164 0 0,126-55 106 0 0,-141 62-128 0 0,0 0-1 0 0,0 0 0 0 0,0 1 1 0 0,0-1-1 0 0,0 0 1 0 0,0 0-1 0 0,-1 0 1 0 0,1 0-1 0 0,0 1 0 0 0,0-1 1 0 0,0 0-1 0 0,0 0 1 0 0,0 0-1 0 0,0 0 0 0 0,0 1 1 0 0,0-1-1 0 0,0 0 1 0 0,0 0-1 0 0,0 0 0 0 0,0 0 1 0 0,0 1-1 0 0,0-1 1 0 0,0 0-1 0 0,0 0 0 0 0,0 0 1 0 0,1 0-1 0 0,-1 1 1 0 0,0-1-1 0 0,0 0 1 0 0,0 0-1 0 0,0 0 0 0 0,0 0 1 0 0,0 0-1 0 0,0 1 1 0 0,0-1-1 0 0,1 0 0 0 0,-1 0 1 0 0,0 0-1 0 0,0 0 1 0 0,0 0-1 0 0,0 0 0 0 0,0 0 1 0 0,1 0-1 0 0,-1 0 1 0 0,0 0-1 0 0,0 1 1 0 0,0-1-1 0 0,0 0 0 0 0,1 0 1 0 0,-1 0-1 0 0,0 0 1 0 0,0 0-1 0 0,0 0 0 0 0,0 0 1 0 0,1 0-1 0 0,-1 0 1 0 0,0 0-1 0 0,0-1 0 0 0,0 1 1 0 0,0 0-1 0 0,1 0 1 0 0,-1 0-1 0 0,-8 15-39 0 0,7-14 48 0 0,-2 4 14 0 0,-8 12 43 0 0,-11 25 0 0 0,19-33-22 0 0,2-1-22 0 0,1-7 35 0 0,10 0 67 0 0,-6-1-169 0 0,0-1 1 0 0,-1 1 0 0 0,1-1-1 0 0,-1 0 1 0 0,1 0 0 0 0,-1 0-1 0 0,1-1 1 0 0,-1 1 0 0 0,6-4-1 0 0,7-5-138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 6911 0 0,'5'-4'11287'0'0,"-7"4"-11244"0"0,-1 1 1 0 0,1 0-1 0 0,0 0 1 0 0,0 1-1 0 0,0-1 1 0 0,0 0-1 0 0,0 1 1 0 0,0-1-1 0 0,0 1 1 0 0,0-1-1 0 0,1 1 1 0 0,-1 0-1 0 0,1 0 0 0 0,-3 3 1 0 0,-4 5 15 0 0,-30 34-35 0 0,37-43 45 0 0,0-1-74 0 0,1 1 0 0 0,0-1 1 0 0,0 0-1 0 0,-1 0 0 0 0,1 1 1 0 0,0-1-1 0 0,0 0 0 0 0,-1 0 1 0 0,1 1-1 0 0,0-1 0 0 0,0 0 0 0 0,0 1 1 0 0,0-1-1 0 0,-1 0 0 0 0,1 1 1 0 0,0-1-1 0 0,0 0 0 0 0,0 1 1 0 0,0-1-1 0 0,0 0 0 0 0,0 1 0 0 0,0-1 1 0 0,0 0-1 0 0,0 1 0 0 0,0-1 1 0 0,0 0-1 0 0,0 1 0 0 0,0-1 1 0 0,0 0-1 0 0,0 1 0 0 0,1-1 0 0 0,-1 0 1 0 0,0 1-1 0 0,0-1 0 0 0,4 13-131 0 0,5 4 308 0 0,-1 1-170 0 0,-2 0 1 0 0,0 0 0 0 0,6 31 0 0 0,-11-42 1 0 0,0-1-1 0 0,-1 1 1 0 0,1-1 0 0 0,-1 1 0 0 0,0-1 0 0 0,-1 1-1 0 0,1-1 1 0 0,-2 1 0 0 0,1-1 0 0 0,0 1-1 0 0,-1-1 1 0 0,0 0 0 0 0,-1 0 0 0 0,-4 8 0 0 0,6-11 20 0 0,-2 0 1 0 0,1-1 0 0 0,0 1 0 0 0,0 0 0 0 0,-1-1-1 0 0,0 0 1 0 0,1 1 0 0 0,-1-1 0 0 0,0 0 0 0 0,0-1-1 0 0,0 1 1 0 0,0 0 0 0 0,-1-1 0 0 0,1 0 0 0 0,0 1 0 0 0,-1-1-1 0 0,-3 0 1 0 0,2 0-13 0 0,0-1-1 0 0,0 1 1 0 0,0-1-1 0 0,0 0 1 0 0,0-1-1 0 0,0 1 1 0 0,-1-1-1 0 0,1 0 1 0 0,1 0-1 0 0,-10-4 1 0 0,13 5-255 0 0,-7-13-5639 0 0,6 6 116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3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 8495 0 0,'0'0'3620'0'0,"-16"-2"-2097"0"0,12 3-1163 0 0,-17-2 5793 0 0,22 0-5441 0 0,-1 0-652 0 0,-4 2-57 0 0,-1 1-1 0 0,1-1 0 0 0,0 1 1 0 0,-5 3-1 0 0,-72 67-66 0 0,69-61 64 0 0,6-4 0 0 0,4-5 0 0 0,0 1 0 0 0,0-1 0 0 0,0 0 0 0 0,0 0 0 0 0,0 0 0 0 0,-1-1 0 0 0,-3 3 0 0 0,6-4 0 0 0,0 0 0 0 0,-1 1 0 0 0,1-1 0 0 0,0 0 0 0 0,0 0 0 0 0,0 0 0 0 0,0 0 0 0 0,-1 0 0 0 0,1 0 0 0 0,0 1 0 0 0,0-1 0 0 0,0 0 0 0 0,0 0 0 0 0,0 0 0 0 0,0 1 0 0 0,-1-1 0 0 0,1 0 0 0 0,0 0 0 0 0,0 0 0 0 0,0 1 0 0 0,0-1 0 0 0,0 0 0 0 0,0 0 0 0 0,0 0 0 0 0,0 1 0 0 0,0-1 0 0 0,0 0 0 0 0,0 0 0 0 0,0 0 0 0 0,0 1 0 0 0,0-1 0 0 0,0 0 0 0 0,0 0 0 0 0,0 0 0 0 0,0 1 0 0 0,0-1 0 0 0,1 0 0 0 0,-1 0 0 0 0,0 0 0 0 0,0 1 0 0 0,0-1 0 0 0,0 0 0 0 0,0 0 0 0 0,0 0 0 0 0,1 0 0 0 0,-1 1 0 0 0,0-1 0 0 0,0 0 0 0 0,0 0 0 0 0,0 0 0 0 0,1 0 0 0 0,-1 0 0 0 0,0 0 0 0 0,0 0 0 0 0,0 0 0 0 0,1 0 0 0 0,-1 1 0 0 0,0-1 0 0 0,1 0 0 0 0,9 4 0 0 0,28 0 0 0 0,-32-3-10 0 0,0-1-1 0 0,-1 1 1 0 0,1 0 0 0 0,0 0-1 0 0,0 0 1 0 0,0 1 0 0 0,8 3 0 0 0,-9-3 3 0 0,0 1 0 0 0,0 0 0 0 0,0-1 0 0 0,0 1 0 0 0,-1 1 0 0 0,1-1 0 0 0,-1 1 0 0 0,0 0 0 0 0,0 0 0 0 0,0 0 1 0 0,0 0-1 0 0,-1 1 0 0 0,0-1 0 0 0,0 1 0 0 0,0 0 0 0 0,4 10 0 0 0,-5-6 7 0 0,-1 1 0 0 0,-2-1 0 0 0,-1-1 12 0 0,1-7 8 0 0,0 0-1 0 0,1 0 0 0 0,-1 1 0 0 0,0-1 1 0 0,1 0-1 0 0,-1 0 0 0 0,0 0 1 0 0,0-1-1 0 0,0 1 0 0 0,0 0 1 0 0,0 0-1 0 0,0 0 0 0 0,0-1 1 0 0,0 1-1 0 0,0 0 0 0 0,-2 0 1 0 0,-18 6 207 0 0,18-6-187 0 0,-22 5 114 0 0,-33 3 0 0 0,10-2-38 0 0,44-6-116 0 0,-29 5-184 0 0,-41 3 1 0 0,65-9 131 0 0,0 0 0 0 0,0 0 0 0 0,-1-1 0 0 0,1 0 0 0 0,0 0 0 0 0,0-1 0 0 0,0 0 0 0 0,0-1 0 0 0,-12-5 1 0 0,20 8-312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1839 0 0,'0'0'6300'0'0,"7"-3"-6056"0"0,-6 3-240 0 0,5-4 643 0 0,0 1 0 0 0,0 1-1 0 0,0-1 1 0 0,0 1 0 0 0,0 0-1 0 0,0 0 1 0 0,11-1 0 0 0,-15 3 86 0 0,-1 1-578 0 0,7 2-125 0 0,1 2-30 0 0,-1 1 15 0 0,-1-3 60 0 0,-3-2 96 0 0,1-1 0 0 0,-1 1 1 0 0,1-1-1 0 0,-1 1 0 0 0,1-1 1 0 0,-1-1-1 0 0,0 1 0 0 0,1-1 1 0 0,6-1-1 0 0,7-1 250 0 0,8-2 49 0 0,-20 4-425 0 0,-1 0-1 0 0,1 0 0 0 0,0 0 0 0 0,-1 0 1 0 0,1 1-1 0 0,7 1 0 0 0,-3-1-4 0 0,-1 1-10 0 0,19 10 24 0 0,-16-5-55 0 0,-10-4-4 0 0,1-1 0 0 0,-1 0 0 0 0,1 1 0 0 0,-1-1 0 0 0,1 0 0 0 0,0-1 0 0 0,-1 1-1 0 0,1 0 1 0 0,0-1 0 0 0,0 0 0 0 0,-1 1 0 0 0,1-1 0 0 0,4-1 0 0 0,7 0 19 0 0,0 0 1 0 0,1-1-1 0 0,-1-1 0 0 0,0 0 0 0 0,14-6 0 0 0,13-3 37 0 0,-34 10-57 0 0,28-3 76 0 0,-26 5-70 0 0,2 1 0 0 0,-9 0 0 0 0,0 2 0 0 0,19 2 0 0 0,-3-2 0 0 0,-11-3 13 0 0,0 0 1 0 0,0 0-1 0 0,0 0 0 0 0,0-1 0 0 0,0 0 0 0 0,11-3 0 0 0,5-1 83 0 0,-21 5-94 0 0,7-1 38 0 0,1 0 0 0 0,18 0 0 0 0,-3 1-30 0 0,0-2-10 0 0,-4-2 0 0 0,29-4 13 0 0,-20 2 4 0 0,0 1 0 0 0,36 0 0 0 0,-56 6-17 0 0,0 0 0 0 0,1 0 0 0 0,16 5 0 0 0,20 3 0 0 0,-44-8 0 0 0,12 1 0 0 0,-4-3 19 0 0,0 0-1 0 0,0-1 0 0 0,-1-1 1 0 0,18-5-1 0 0,17-4 96 0 0,-34 10-80 0 0,0 0 0 0 0,0 1 0 0 0,1 1 0 0 0,-1-1 0 0 0,0 2 0 0 0,1 0 0 0 0,-1 0 0 0 0,13 3 0 0 0,-15-1-88 0 0,1-1-1 0 0,0 0 0 0 0,12 0 1 0 0,-10-2 24 0 0,6 0 30 0 0,-8-1 24 0 0,0-1 1 0 0,-1 0-1 0 0,18-7 0 0 0,16-3 199 0 0,-37 11-192 0 0,89-15 209 0 0,-79 15-236 0 0,0 0 0 0 0,1 1 1 0 0,30 4-1 0 0,-46-4-8 0 0,0 0 0 0 0,1 0-1 0 0,-1 0 1 0 0,0 0 0 0 0,1 0-1 0 0,-1 0 1 0 0,0 1 0 0 0,0-1-1 0 0,0 1 1 0 0,1-1-1 0 0,-1 1 1 0 0,0-1 0 0 0,2 2-1 0 0,13 8-120 0 0,-14-8 103 0 0,-2-2 21 0 0,1 1-1 0 0,0-1 0 0 0,-1 1 0 0 0,1-1 0 0 0,0 1 1 0 0,0-1-1 0 0,-1 0 0 0 0,1 1 0 0 0,0-1 1 0 0,0 0-1 0 0,-1 0 0 0 0,1 0 0 0 0,0 1 0 0 0,0-1 1 0 0,0 0-1 0 0,0 0 0 0 0,1 0 0 0 0,6 0 22 0 0,1 1-1 0 0,-1-2 0 0 0,1 1 1 0 0,-1-1-1 0 0,1 0 1 0 0,12-4-1 0 0,26-3 53 0 0,-19 6-61 0 0,-19 0-2 0 0,0 2 0 0 0,0-1 0 0 0,0 1 0 0 0,0 0 0 0 0,0 1-1 0 0,0 0 1 0 0,-1 0 0 0 0,1 1 0 0 0,0 1 0 0 0,-1-1 0 0 0,10 5 0 0 0,-10-4-22 0 0,0 1 1 0 0,0-2 0 0 0,0 1 0 0 0,15 2 0 0 0,-17-5 55 0 0,-1 0 1 0 0,1 0-1 0 0,-1-1 0 0 0,1 0 1 0 0,-1 0-1 0 0,10-2 0 0 0,26-8 280 0 0,0 1 0 0 0,49-4-1 0 0,-88 14-317 0 0,-1 0 1 0 0,1-1-1 0 0,-1 1 0 0 0,1 0 0 0 0,0 0 1 0 0,-1 0-1 0 0,1 0 0 0 0,0 1 0 0 0,-1-1 1 0 0,3 1-1 0 0,12 3 1 0 0,11-3-70 0 0,6-3 64 0 0,0-1 0 0 0,61-15 0 0 0,20-2 0 0 0,-69 14 0 0 0,-36 6 0 0 0,0 1 0 0 0,0 2 0 0 0,2 3 0 0 0,-9-4 0 0 0,0 0 0 0 0,17 7 0 0 0,-15-7-2 0 0,-1-1 1 0 0,1 1-1 0 0,-1-1 0 0 0,1 0 0 0 0,-1 0 1 0 0,1-1-1 0 0,0 1 0 0 0,6-1 0 0 0,-2-1 42 0 0,1 0-1 0 0,-1-1 0 0 0,1 0 0 0 0,13-6 0 0 0,-10 1 52 0 0,1 5-34 0 0,-5 2-57 0 0,0 0-13 0 0,-7 0-52 0 0,17-3-2326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63 4607 0 0,'52'-19'1983'0'0,"0"-1"3326"0"0,-32 13-3874 0 0,35-10 4774 0 0,-62 25-6070 0 0,-8 5-126 0 0,1-1 0 0 0,-2-1 0 0 0,-22 13 0 0 0,1-2-29 0 0,-5 5-173 0 0,-1-2 1 0 0,-2-2-1 0 0,0-2 1 0 0,-95 29-1 0 0,113-42 174 0 0,-13 5-3 0 0,0-2 0 0 0,0-2-1 0 0,-71 7 1 0 0,103-16-2 0 0,-1 0 0 0 0,1 0-1 0 0,0-1 1 0 0,-15-3 0 0 0,20 3 13 0 0,0 0-1 0 0,0 0 1 0 0,0 0 0 0 0,0-1-1 0 0,0 1 1 0 0,0-1 0 0 0,0 1-1 0 0,0-1 1 0 0,1 0 0 0 0,-1 0-1 0 0,1 0 1 0 0,0 0 0 0 0,-1-1-1 0 0,1 1 1 0 0,-2-4 0 0 0,1 1-47 0 0,3 5 49 0 0,0-1-1 0 0,1 1 0 0 0,-1-1 1 0 0,0 1-1 0 0,0-1 1 0 0,0 1-1 0 0,1-1 0 0 0,-1 1 1 0 0,0 0-1 0 0,1-1 1 0 0,-1 1-1 0 0,0-1 0 0 0,1 1 1 0 0,-1 0-1 0 0,0-1 1 0 0,1 1-1 0 0,-1 0 0 0 0,1 0 1 0 0,-1-1-1 0 0,1 1 1 0 0,-1 0-1 0 0,1 0 0 0 0,0-1 1 0 0,9-4-86 0 0,-6 4 66 0 0,-1 1 0 0 0,0-1 0 0 0,0 1 0 0 0,0 0 0 0 0,1-1 0 0 0,-1 1 0 0 0,0 1 0 0 0,0-1 1 0 0,4 1-1 0 0,13 0-317 0 0,-17-1 256 0 0,4 0 68 0 0,1 0 18 0 0,-7 0 2 0 0,0 0-1 0 0,-1 0 1 0 0,1 0-1 0 0,0 0 0 0 0,-1 0 1 0 0,1 1-1 0 0,0-1 1 0 0,0 0-1 0 0,-1 0 0 0 0,1 1 1 0 0,0-1-1 0 0,-1 0 1 0 0,1 1-1 0 0,-1-1 1 0 0,1 1-1 0 0,0-1 0 0 0,-1 0 1 0 0,1 1-1 0 0,-1 0 1 0 0,1-1-1 0 0,-1 1 1 0 0,1-1-1 0 0,-1 1 0 0 0,0 0 1 0 0,1-1-1 0 0,-1 1 1 0 0,0-1-1 0 0,1 1 1 0 0,-1 0-1 0 0,0 0 0 0 0,0-1 1 0 0,0 1-1 0 0,0 0 1 0 0,0-1-1 0 0,1 1 0 0 0,-1 0 1 0 0,0 0-1 0 0,-1 0 1 0 0,1 1 9 0 0,1 2-1 0 0,-1 1 0 0 0,-1-1 0 0 0,1 1 0 0 0,0-1 0 0 0,-1 1 0 0 0,0-1 0 0 0,0 0 1 0 0,-3 6-1 0 0,-16 35 55 0 0,12-27-26 0 0,-69 130-28 0 0,1 0-12 0 0,-33 51 65 0 0,108-198-165 0 0,9-12-2072 0 0,0-1-3449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96 9791 0 0,'0'0'447'0'0,"-1"1"-11"0"0,-4 2-372 0 0,1 1-1 0 0,-1-1 1 0 0,1 0-1 0 0,0 1 1 0 0,-4 4-1 0 0,8-7 457 0 0,1 0-360 0 0,3 0-73 0 0,0-1-1 0 0,0 1 1 0 0,-1-1-1 0 0,1 0 1 0 0,0 0 0 0 0,0-1-1 0 0,0 1 1 0 0,4-2-1 0 0,35-9 524 0 0,-27 6-443 0 0,104-32 743 0 0,-54 15 168 0 0,118-22 1 0 0,-170 42-789 0 0,1 1-4956 0 0,-1 0 3163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3 341 10735 0 0,'0'0'1438'0'0,"-2"8"1436"0"0,8-14-2542 0 0,-1 0 0 0 0,1 0 0 0 0,-1 0-1 0 0,0 0 1 0 0,-1-1 0 0 0,0 0 0 0 0,4-7-1 0 0,17-27 455 0 0,25-23 171 0 0,28-36-714 0 0,-72 93-298 0 0,1 1 0 0 0,-1-1-1 0 0,2 2 1 0 0,-1-1 0 0 0,1 1 0 0 0,-1 0-1 0 0,1 0 1 0 0,1 1 0 0 0,-1 0 0 0 0,10-2-1 0 0,1-1-746 0 0,1 2-1 0 0,-1 1 0 0 0,30-3 1 0 0,-29 5-4964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11111 0 0,'0'0'2364'0'0,"8"8"-613"0"0,-3-4-1566 0 0,0-1 0 0 0,0 0 0 0 0,0 0 0 0 0,0 0 0 0 0,1-1-1 0 0,-1 1 1 0 0,1-2 0 0 0,0 1 0 0 0,0 0 0 0 0,-1-1 0 0 0,1 0 0 0 0,0-1 0 0 0,0 1 0 0 0,0-1 0 0 0,0 0 0 0 0,0 0 0 0 0,0-1-1 0 0,0 0 1 0 0,0 0 0 0 0,9-3 0 0 0,0-1-83 0 0,0-1-1 0 0,-1 0 0 0 0,0-1 1 0 0,0-1-1 0 0,0 0 1 0 0,21-18-1 0 0,-20 14-80 0 0,20-16 18 0 0,-32 25-105 0 0,-1 1 1 0 0,0-1-1 0 0,0 1 0 0 0,0-1 1 0 0,0 0-1 0 0,0 0 0 0 0,0 0 1 0 0,-1 0-1 0 0,1 0 0 0 0,0-5 1 0 0,-1 7-199 0 0,-2 0-67 0 0,1 1 295 0 0,0 0-1 0 0,-1-1 1 0 0,1 1 0 0 0,0-1 0 0 0,-1 1 0 0 0,1 0 0 0 0,-1-1 0 0 0,1 1-1 0 0,0 0 1 0 0,-1-1 0 0 0,1 1 0 0 0,-1 0 0 0 0,1-1 0 0 0,-1 1-1 0 0,1 0 1 0 0,-1 0 0 0 0,0 0 0 0 0,1 0 0 0 0,-1 0 0 0 0,0-1 0 0 0,-13-1-240 0 0,2 4 185 0 0,0 0 1 0 0,0 0-1 0 0,0 1 0 0 0,1 0 0 0 0,-1 1 0 0 0,1 1 1 0 0,0-1-1 0 0,0 2 0 0 0,-18 11 0 0 0,14-7 99 0 0,1 0 0 0 0,0 1 0 0 0,1 0-1 0 0,0 1 1 0 0,-15 19 0 0 0,21-23 61 0 0,0 1 0 0 0,1 1 0 0 0,0-1 0 0 0,1 1 0 0 0,0 0 0 0 0,1 0 0 0 0,0 1 0 0 0,0-1 1 0 0,-3 18-1 0 0,5-20-61 0 0,1-1-6 0 0,0-1 1 0 0,0 0-1 0 0,0 1 1 0 0,1 0-1 0 0,0 11 1 0 0,1-17-3 0 0,-1 1 0 0 0,0-1-1 0 0,1 1 1 0 0,-1-1 0 0 0,1 1 0 0 0,-1-1 0 0 0,1 0 0 0 0,0 1-1 0 0,0-1 1 0 0,-1 0 0 0 0,1 1 0 0 0,0-1 0 0 0,0 0 0 0 0,0 0 0 0 0,1 0-1 0 0,-1 0 1 0 0,0 0 0 0 0,0 0 0 0 0,0 0 0 0 0,1 0 0 0 0,-1 0-1 0 0,1-1 1 0 0,-1 1 0 0 0,0 0 0 0 0,1-1 0 0 0,-1 1 0 0 0,1-1 0 0 0,-1 0-1 0 0,4 1 1 0 0,12 0-54 0 0,0 0 1 0 0,0-1-1 0 0,0-1 0 0 0,24-4 0 0 0,34-1-601 0 0,-51 6-549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7367 0 0,'-2'1'568'0'0,"-2"1"-697"0"0,-2 1 670 0 0,0 0 0 0 0,1 0 0 0 0,-1 0 1 0 0,1 1-1 0 0,-5 4 0 0 0,8-7-339 0 0,1 1-1 0 0,-1 0 1 0 0,1-1-1 0 0,0 1 1 0 0,0 0-1 0 0,-1 0 1 0 0,1 0-1 0 0,1 0 1 0 0,-1 0-1 0 0,0 0 1 0 0,0 0-1 0 0,1 0 1 0 0,-1 0-1 0 0,1 0 1 0 0,0 0-1 0 0,0 1 1 0 0,0-1-1 0 0,0 4 1 0 0,1 3 210 0 0,1 0 0 0 0,0 0 0 0 0,0 0 0 0 0,1 0 0 0 0,0 0 0 0 0,0-1 0 0 0,1 0 0 0 0,6 11 0 0 0,0-4-20 0 0,-1-1 0 0 0,2 0 0 0 0,17 19 0 0 0,-12-18-169 0 0,2 0 0 0 0,-1 0-1 0 0,2-2 1 0 0,0 0 0 0 0,30 15 0 0 0,109 40 507 0 0,-54-26-396 0 0,-93-37-309 0 0,20 9 113 0 0,48 28 1 0 0,-72-37-159 0 0,0-1 1 0 0,0 1 0 0 0,0 1-1 0 0,-1-1 1 0 0,1 1 0 0 0,-2 0-1 0 0,1 1 1 0 0,-1-1 0 0 0,1 1-1 0 0,-2 0 1 0 0,9 15-1 0 0,-11-16-506 0 0,2 7-3151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27 11519 0 0,'0'0'1040'0'0,"-13"-9"-730"0"0,8 7 291 0 0,-1 0 1 0 0,0-1 0 0 0,1 2 0 0 0,-9-3 0 0 0,2 1-121 0 0,9 2-420 0 0,0 1 1 0 0,0-1-1 0 0,0 1 0 0 0,1 0 0 0 0,-1-1 0 0 0,0 1 0 0 0,0 1 0 0 0,0-1 1 0 0,0 0-1 0 0,0 1 0 0 0,0-1 0 0 0,1 1 0 0 0,-1 0 0 0 0,0 0 0 0 0,-3 2 1 0 0,1-1-38 0 0,1 1 0 0 0,-1 0 1 0 0,1 0-1 0 0,0 1 0 0 0,0-1 1 0 0,1 1-1 0 0,-1-1 1 0 0,-3 6-1 0 0,1 0-3 0 0,0 1 0 0 0,0-1 0 0 0,1 1 0 0 0,1-1 0 0 0,-1 2 0 0 0,2-1 0 0 0,-5 18 0 0 0,7-25 5 0 0,1 0 1 0 0,0 0-1 0 0,-1 0 0 0 0,1 0 1 0 0,0 0-1 0 0,1 5 1 0 0,0-7 46 0 0,1 2 110 0 0,-2-3-170 0 0,0 0 0 0 0,0 0 1 0 0,0 0-1 0 0,0 1 1 0 0,0-1-1 0 0,0 0 1 0 0,0 0-1 0 0,0 0 0 0 0,0 0 1 0 0,0 1-1 0 0,0-1 1 0 0,0 0-1 0 0,0 0 1 0 0,1 0-1 0 0,-1 0 0 0 0,0 0 1 0 0,0 1-1 0 0,0-1 1 0 0,0 0-1 0 0,0 0 0 0 0,1 0 1 0 0,-1 0-1 0 0,0 0 1 0 0,0 0-1 0 0,0 0 1 0 0,0 0-1 0 0,1 1 0 0 0,-1-1 1 0 0,0 0-1 0 0,0 0 1 0 0,0 0-1 0 0,1 0 1 0 0,5 0 150 0 0,1 0-1 0 0,-1 0 1 0 0,0 0 0 0 0,1-1 0 0 0,-1 1 0 0 0,0-2 0 0 0,1 1 0 0 0,8-4 0 0 0,-5 2-119 0 0,0-2-1 0 0,0 1 1 0 0,-1-1 0 0 0,13-9-1 0 0,-15 9 2 0 0,-6 4-96 0 0,-2 3-42 0 0,-1-1 74 0 0,1 1 0 0 0,0-1-1 0 0,-1 0 1 0 0,1 0-1 0 0,-1 1 1 0 0,1-1 0 0 0,-2 1-1 0 0,-7 5-51 0 0,-5 10 83 0 0,0 1 1 0 0,1 1-1 0 0,2 0 0 0 0,-13 24 1 0 0,-5 8-12 0 0,-110 134-759 0 0,66-94-56 0 0,-15 34 403 0 0,76-102 371 0 0,0 0 0 0 0,1 0 0 0 0,-15 46 0 0 0,24-62 32 0 0,1 1 1 0 0,0 0-1 0 0,1 0 0 0 0,-1 0 0 0 0,1 0 0 0 0,1 1 1 0 0,0 11-1 0 0,1-17 11 0 0,-1-1 0 0 0,0 1 1 0 0,1-1-1 0 0,0 1 0 0 0,0-1 1 0 0,0 1-1 0 0,0-1 0 0 0,0 0 0 0 0,0 1 1 0 0,0-1-1 0 0,1 0 0 0 0,-1 0 0 0 0,1 0 1 0 0,0 0-1 0 0,-1 0 0 0 0,1 0 1 0 0,0-1-1 0 0,0 1 0 0 0,0 0 0 0 0,1-1 1 0 0,-1 0-1 0 0,0 1 0 0 0,0-1 0 0 0,1 0 1 0 0,-1 0-1 0 0,1 0 0 0 0,2 0 1 0 0,3 1-113 0 0,0-1 1 0 0,1 0 0 0 0,-1-1 0 0 0,1 0 0 0 0,-1 0 0 0 0,0-1 0 0 0,1 0-1 0 0,-1 0 1 0 0,0-1 0 0 0,1 0 0 0 0,-1 0 0 0 0,0-1 0 0 0,8-4 0 0 0,10-5-5819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193 132 12495 0 0,'0'0'3786'0'0,"-7"5"-2400"0"0,-17 20-1011 0 0,1 0 0 0 0,0 2-1 0 0,3 1 1 0 0,-21 35 0 0 0,34-53-370 0 0,-24 43 38 0 0,28-48-34 0 0,1 0 0 0 0,0 0 0 0 0,0 1 0 0 0,0-1-1 0 0,0 1 1 0 0,1-1 0 0 0,0 1 0 0 0,0 6 0 0 0,1-11-3 0 0,0-1 1 0 0,0 1-1 0 0,0 0 1 0 0,0-1-1 0 0,0 1 1 0 0,0-1-1 0 0,0 1 1 0 0,0 0-1 0 0,0-1 1 0 0,0 1 0 0 0,1-1-1 0 0,-1 1 1 0 0,0 0-1 0 0,0-1 1 0 0,1 1-1 0 0,-1-1 1 0 0,1 1-1 0 0,0 0 1 0 0,4 0 85 0 0,-5-1-68 0 0,3 1 31 0 0,0-1 0 0 0,0 0 0 0 0,0 1 1 0 0,0-1-1 0 0,0-1 0 0 0,0 1 0 0 0,0 0 1 0 0,0-1-1 0 0,-1 1 0 0 0,1-1 0 0 0,0 0 1 0 0,0 0-1 0 0,4-2 0 0 0,34-19 370 0 0,-40 22-421 0 0,20-14 152 0 0,0-1-1 0 0,0-1 1 0 0,30-31-1 0 0,-22 16 26 0 0,36-50-1 0 0,-48 57-412 0 0,-2-1-1 0 0,-1-1 1 0 0,20-48 0 0 0,-33 71 37 0 0,14-30-665 0 0,-2 15-3464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5983 0 0,'0'0'542'0'0,"9"0"-14"0"0,19-4 7871 0 0,0-1-4133 0 0,-4-2-4090 0 0,-1-1 1 0 0,0-1-1 0 0,30-16 0 0 0,-44 20-267 0 0,0-1-1 0 0,0 1 0 0 0,-1-1 1 0 0,1-1-1 0 0,7-8 1 0 0,-13 13-2 0 0,-1-1-1 0 0,1 0 1 0 0,-1 1 0 0 0,0-1 0 0 0,0 0 0 0 0,0 0-1 0 0,0 0 1 0 0,-1-1 0 0 0,1 1 0 0 0,-1 0 0 0 0,0-1 0 0 0,0 1-1 0 0,0 0 1 0 0,0-1 0 0 0,0 1 0 0 0,-1-1 0 0 0,0 0-1 0 0,0-5 1 0 0,0 8 83 0 0,0 1-1 0 0,0-1 1 0 0,0 0-1 0 0,0 1 0 0 0,-1-1 1 0 0,1 1-1 0 0,0-1 1 0 0,0 0-1 0 0,-1 1 0 0 0,1-1 1 0 0,0 1-1 0 0,-1-1 1 0 0,1 1-1 0 0,0-1 1 0 0,-1 1-1 0 0,1-1 0 0 0,-1 1 1 0 0,1-1-1 0 0,-1 1 1 0 0,1-1-1 0 0,-1 1 1 0 0,1 0-1 0 0,-2-1 0 0 0,1 0-27 0 0,-1 1 0 0 0,1 0 0 0 0,0 0 0 0 0,-1-1 0 0 0,1 1 0 0 0,-1 0 0 0 0,1 0 0 0 0,-1 0 0 0 0,1 0 0 0 0,-3 1 0 0 0,-3 1-132 0 0,-1 0 0 0 0,1 1 0 0 0,-10 4-1 0 0,13-5 148 0 0,-13 5 86 0 0,2 2-1 0 0,-1 0 0 0 0,1 0 1 0 0,1 2-1 0 0,0 0 1 0 0,0 0-1 0 0,1 1 0 0 0,1 1 1 0 0,0 0-1 0 0,0 1 1 0 0,2 0-1 0 0,-1 1 0 0 0,2 0 1 0 0,-14 29-1 0 0,21-40-20 0 0,1 0 0 0 0,0 1 0 0 0,0-1-1 0 0,0 0 1 0 0,0 1 0 0 0,1-1 0 0 0,-1 1 0 0 0,1-1-1 0 0,0 1 1 0 0,0-1 0 0 0,1 1 0 0 0,1 8 0 0 0,-1-10-98 0 0,0 0 1 0 0,0-1 0 0 0,0 1 0 0 0,0 0-1 0 0,0 0 1 0 0,1-1 0 0 0,-1 1-1 0 0,1-1 1 0 0,0 1 0 0 0,-1-1 0 0 0,1 1-1 0 0,0-1 1 0 0,0 0 0 0 0,1 0 0 0 0,-1 0-1 0 0,0 0 1 0 0,1-1 0 0 0,-1 1-1 0 0,1-1 1 0 0,3 2 0 0 0,7 1-1280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32 248 8751 0 0,'0'0'1176'0'0,"-14"6"4018"0"0,8-1-3841 0 0,-3 0 1537 0 0,9-6-2850 0 0,0 1-1 0 0,0 0 1 0 0,0 0 0 0 0,-1 0-1 0 0,1 0 1 0 0,0-1 0 0 0,0 1-1 0 0,0 0 1 0 0,0 0-1 0 0,-1 0 1 0 0,1-1 0 0 0,0 1-1 0 0,0 0 1 0 0,0 0 0 0 0,0-1-1 0 0,0 1 1 0 0,0 0 0 0 0,0 0-1 0 0,0-1 1 0 0,0 1 0 0 0,0 0-1 0 0,0-1 1 0 0,0 1 0 0 0,0 0-1 0 0,0 0 1 0 0,0-1 0 0 0,0 1-1 0 0,0 0 1 0 0,0 0 0 0 0,0-1-1 0 0,0 1 1 0 0,0 0 0 0 0,1 0-1 0 0,-1 0 1 0 0,0-1 0 0 0,0 1-1 0 0,2-7 69 0 0,0 0-1 0 0,1 0 1 0 0,0 0 0 0 0,0 1-1 0 0,0-1 1 0 0,1 1 0 0 0,0 0-1 0 0,5-7 1 0 0,42-43 767 0 0,-46 50-863 0 0,12-11-9 0 0,1 0 0 0 0,1 1 1 0 0,22-15-1 0 0,-31 25-4 0 0,0-1 0 0 0,1 2 0 0 0,0-1 1 0 0,0 1-1 0 0,1 1 0 0 0,-1 0 0 0 0,1 1 0 0 0,15-3 0 0 0,-9 7-24 0 0,-16-1-34 0 0,3 7-17 0 0,-3-5 79 0 0,-1 0 0 0 0,0 1 0 0 0,0-1 0 0 0,0 1 0 0 0,0-1 0 0 0,0 1 0 0 0,0 0 0 0 0,-1-1 0 0 0,1 1 0 0 0,-1 0-1 0 0,0 3 1 0 0,-3 33 19 0 0,1-9-49 0 0,-8 121 426 0 0,7-120-473 0 0,2-22-274 0 0,0-1 0 0 0,1 1 0 0 0,1 18 0 0 0,-1-27 298 0 0,1 0 0 0 0,-1 1 0 0 0,0-1 0 0 0,0 1 0 0 0,1-1 0 0 0,-1 0 0 0 0,0 1 0 0 0,0-1 0 0 0,1 0 0 0 0,-1 1 0 0 0,0-1 0 0 0,1 0 0 0 0,-1 0 1 0 0,1 1-1 0 0,-1-1 0 0 0,0 0 0 0 0,1 0 0 0 0,-1 0 0 0 0,1 1 0 0 0,-1-1 0 0 0,1 0 0 0 0,-1 0 0 0 0,0 0 0 0 0,1 0 0 0 0,-1 0 0 0 0,1 0 0 0 0,-1 0 0 0 0,1 0 0 0 0,-1 0 0 0 0,1 0 0 0 0,14-2-986 0 0,-7-1 155 0 0,0 0 0 0 0,-1-1 0 0 0,1 0 0 0 0,10-7 0 0 0,4-5-1081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8751 0 0,'0'0'8947'0'0,"2"0"-7882"0"0,-1 1-956 0 0,0-1-1 0 0,1 0 1 0 0,-1 1-1 0 0,0-1 1 0 0,0 1-1 0 0,0-1 1 0 0,0 1 0 0 0,0 0-1 0 0,0-1 1 0 0,0 1-1 0 0,0 0 1 0 0,-1 0-1 0 0,1 0 1 0 0,0-1-1 0 0,0 1 1 0 0,-1 0-1 0 0,1 0 1 0 0,0 0-1 0 0,-1 0 1 0 0,1 0 0 0 0,-1 0-1 0 0,1 1 1 0 0,0 1-1 0 0,-1 0-33 0 0,0 0 1 0 0,1 0-1 0 0,-1 0 0 0 0,0-1 1 0 0,-1 1-1 0 0,1 0 0 0 0,0 0 0 0 0,-1 0 1 0 0,-1 4-1 0 0,-2 4-19 0 0,0-1-1 0 0,0-1 1 0 0,-1 1 0 0 0,-10 15-1 0 0,-27 30 30 0 0,27-38-57 0 0,1 1 0 0 0,1 1 0 0 0,1 0-1 0 0,-13 27 1 0 0,25-45-28 0 0,-1 1 0 0 0,0 0 0 0 0,0 1 0 0 0,0-1 0 0 0,0 1 0 0 0,1-1 0 0 0,0 1 0 0 0,-1 0 0 0 0,1-1 0 0 0,0 1 0 0 0,0-1 0 0 0,0 1 0 0 0,1 0 0 0 0,-1-1 0 0 0,0 1 0 0 0,2 3 0 0 0,-1-5-46 0 0,-1 0-1 0 0,0 0 1 0 0,1 0-1 0 0,-1 0 1 0 0,1 0-1 0 0,-1 0 1 0 0,1 0-1 0 0,0-1 1 0 0,-1 1-1 0 0,1 0 1 0 0,0 0-1 0 0,-1 0 1 0 0,1-1 0 0 0,0 1-1 0 0,0 0 1 0 0,0-1-1 0 0,0 1 1 0 0,0-1-1 0 0,0 1 1 0 0,0-1-1 0 0,0 0 1 0 0,0 1-1 0 0,0-1 1 0 0,0 0-1 0 0,0 1 1 0 0,0-1-1 0 0,0 0 1 0 0,0 0-1 0 0,2 0 1 0 0,2-1-347 0 0,-1 1 1 0 0,1-1-1 0 0,0-1 0 0 0,0 1 1 0 0,6-3-1 0 0,-6 2 110 0 0,10-3-1516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13847 0 0,'0'0'2048'0'0,"0"2"-1841"0"0,-1 5 15 0 0,0 1 0 0 0,1-1-1 0 0,0 1 1 0 0,0-1 0 0 0,1 1 0 0 0,0-1 0 0 0,0 1 0 0 0,1-1 0 0 0,0 1-1 0 0,6 12 1 0 0,-6-15-162 0 0,1 0 0 0 0,0 0 0 0 0,0 0 0 0 0,1-1 1 0 0,-1 1-1 0 0,1-1 0 0 0,0 0 0 0 0,0 0 0 0 0,0 0 0 0 0,1-1 0 0 0,-1 1 0 0 0,1-1 0 0 0,0 0 0 0 0,0 0 0 0 0,8 2 0 0 0,-2-1 15 0 0,0-1-1 0 0,-1 0 0 0 0,1-1 1 0 0,23 2-1 0 0,46-3-408 0 0,-47-1-617 0 0,-31 0 739 0 0,9 0 2 0 0,-2-2-2775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32 2759 0 0,'18'-32'15475'0'0,"-19"35"-15312"0"0,0-1 1 0 0,0 1 0 0 0,-1-1-1 0 0,1 0 1 0 0,-1 1-1 0 0,1-1 1 0 0,-1 0-1 0 0,0 0 1 0 0,0 0 0 0 0,-3 2-1 0 0,1 1 66 0 0,-14 16 71 0 0,1 0 0 0 0,0 2-1 0 0,2 0 1 0 0,1 1 0 0 0,-20 45 0 0 0,-40 136-75 0 0,47-120-205 0 0,-4 2 85 0 0,-43 143 211 0 0,66-193-1344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5471 0 0,'0'0'491'0'0,"1"0"-400"0"0,10-4 5943 0 0,-11 4-5977 0 0,1-1 1 0 0,0 1-1 0 0,-1 0 1 0 0,1-1-1 0 0,0 1 0 0 0,-1 0 1 0 0,1 0-1 0 0,0 0 1 0 0,-1 0-1 0 0,1-1 1 0 0,0 1-1 0 0,-1 0 0 0 0,1 0 1 0 0,0 0-1 0 0,-1 1 1 0 0,1-1-1 0 0,0 0 1 0 0,1 0-1 0 0,33 2 96 0 0,19-12 661 0 0,-21 4-209 0 0,36-3 0 0 0,28 5-524 0 0,91-8-59 0 0,-153 10 524 0 0,-1 1 0 0 0,50 6 0 0 0,-61-3-547 0 0,168 0 1353 0 0,-57-15-893 0 0,49-1-398 0 0,-163 15-61 0 0,0 1 0 0 0,0 1 0 0 0,35 10 0 0 0,-47-11 0 0 0,14 1 128 0 0,0 0 0 0 0,0-1 1 0 0,1-1-1 0 0,35-3 0 0 0,-39 1 39 0 0,125-10 153 0 0,63-1-288 0 0,-121 15-32 0 0,38-1 0 0 0,186-4 0 0 0,-127 3 0 0 0,-94-2 0 0 0,-10 0 0 0 0,-27-1 0 0 0,79 8 0 0 0,-65 2 0 0 0,1-4 0 0 0,96-5 0 0 0,94-12 0 0 0,-5-4 64 0 0,-248 17-64 0 0,44-3 0 0 0,59-10 0 0 0,-35-1 82 0 0,0 4 0 0 0,1 3 0 0 0,131 3 0 0 0,-66 11-18 0 0,-109-4 232 0 0,40 9 0 0 0,-67-12 2 0 0,7-1 108 0 0,121-15 546 0 0,-121 16-941 0 0,-2 1 21 0 0,-6-1-75 0 0,-7 9-3833 0 0,0-3 2880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5:3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84 6591 0 0,'0'0'9674'0'0,"2"0"-9444"0"0,10-1-41 0 0,0-1 0 0 0,-1-1 0 0 0,1 0 0 0 0,-1 0-1 0 0,1-1 1 0 0,19-10 0 0 0,17-5 121 0 0,41-7 2 0 0,-75 23-261 0 0,0 0 1 0 0,0 2-1 0 0,0-1 0 0 0,22 2 0 0 0,-27 2-51 0 0,-8-2 0 0 0,-1 0 0 0 0,0 0 0 0 0,1 0 0 0 0,-1 0 0 0 0,0 0 0 0 0,1 0 0 0 0,-1 0 0 0 0,1 0 0 0 0,-1 1 0 0 0,0-1 0 0 0,1 0 0 0 0,-1 0 0 0 0,0 0 0 0 0,0 1 0 0 0,1-1 0 0 0,-1 0 0 0 0,0 0 0 0 0,1 1 0 0 0,-1-1 0 0 0,0 0 0 0 0,0 0 0 0 0,1 1 0 0 0,-1-1 0 0 0,0 0 0 0 0,0 1 0 0 0,0-1 0 0 0,0 0 0 0 0,0 1 0 0 0,1-1 0 0 0,-1 1 0 0 0,0-1 0 0 0,0 0 0 0 0,0 1 0 0 0,0-1 0 0 0,0 0 0 0 0,0 1 0 0 0,0-1 0 0 0,0 1 0 0 0,0-1 0 0 0,0 0 0 0 0,0 1 0 0 0,-1-1 0 0 0,1 0 0 0 0,0 1 0 0 0,0-1 0 0 0,0 1 0 0 0,-1 2 0 0 0,1 0 0 0 0,-1 0 0 0 0,0 0 0 0 0,0 0 0 0 0,0 0 0 0 0,-1-1 0 0 0,1 1 0 0 0,-1 0 0 0 0,1-1 0 0 0,-1 1 0 0 0,0-1 0 0 0,0 1 0 0 0,0-1 0 0 0,0 0 0 0 0,-4 3 0 0 0,-5 4 0 0 0,-1 0 0 0 0,-12 7 0 0 0,8-6 0 0 0,-74 56-350 0 0,-48 41-243 0 0,67-53 480 0 0,-48 46-89 0 0,106-82 108 0 0,0 1-855 0 0,12-18 972 0 0,1 1 0 0 0,-1-1 0 0 0,1 1 0 0 0,-1-1 0 0 0,1 1 0 0 0,0-1 1 0 0,0 1-1 0 0,0-1 0 0 0,0 1 0 0 0,0 0 0 0 0,0-1 0 0 0,0 1 0 0 0,0-1 0 0 0,1 1 0 0 0,-1 1 0 0 0,4 1 5 0 0,-3-3 47 0 0,16 5 202 0 0,1-5-88 0 0,0-1 1 0 0,1-1-1 0 0,-1 0 0 0 0,0-2 0 0 0,-1 0 1 0 0,19-5-1 0 0,41-7 506 0 0,-34 11-23 0 0,0 1 0 0 0,66 5 0 0 0,57 11-513 0 0,-159-12-227 0 0,0 1-1 0 0,0-1 1 0 0,0 2 0 0 0,8 2 0 0 0,-13-4-63 0 0,-1 1 0 0 0,1-1 0 0 0,-1 0 0 0 0,0 0 0 0 0,0 0 0 0 0,0 1 1 0 0,0-1-1 0 0,0 1 0 0 0,0-1 0 0 0,0 1 0 0 0,0-1 0 0 0,0 1 1 0 0,-1 0-1 0 0,1-1 0 0 0,-1 1 0 0 0,1 0 0 0 0,-1-1 0 0 0,0 1 1 0 0,1 0-1 0 0,-1 1 0 0 0,0-2-27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5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64 4687 0 0,'0'0'1010'0'0,"-1"1"-425"0"0,0 0-440 0 0,-13 10 1297 0 0,-1 0 0 0 0,-19 11 0 0 0,33-22-948 0 0,-7 2 5521 0 0,11-5-5001 0 0,9-7-565 0 0,18-10-893 0 0,-9 7 510 0 0,2 1 1 0 0,-1 2 0 0 0,2 0-1 0 0,-1 1 1 0 0,1 2 0 0 0,36-7-1 0 0,-52 12-50 0 0,-5 2-4 0 0,0-1 0 0 0,-1 1 0 0 0,1 0 0 0 0,0 0 0 0 0,0 0 0 0 0,-1 0 0 0 0,1 0 0 0 0,0 1 0 0 0,0-1 0 0 0,-1 1 0 0 0,1 0 0 0 0,3 1 0 0 0,-5-2-10 0 0,-1 1 0 0 0,0-1-1 0 0,1 1 1 0 0,-1-1 0 0 0,0 1 0 0 0,0-1-1 0 0,1 1 1 0 0,-1 0 0 0 0,0-1 0 0 0,0 1-1 0 0,0-1 1 0 0,0 1 0 0 0,0-1 0 0 0,0 1-1 0 0,0 0 1 0 0,0-1 0 0 0,0 1 0 0 0,0-1-1 0 0,0 2 1 0 0,0-2-1 0 0,-1 5-9 0 0,1-1 1 0 0,-1 0-1 0 0,0 0 0 0 0,0 1 0 0 0,0-1 1 0 0,0 0-1 0 0,-1 0 0 0 0,0 0 0 0 0,0 0 1 0 0,0-1-1 0 0,-4 7 0 0 0,1-3 4 0 0,0-1 1 0 0,-1 0-1 0 0,0 0 0 0 0,1 0 0 0 0,-8 4 0 0 0,-9 11-13 0 0,19-17 17 0 0,0-1 0 0 0,-1 1 1 0 0,0-1-1 0 0,-8 6 0 0 0,-102 65-496 0 0,85-53 475 0 0,-49 46-1 0 0,55-44 12 0 0,-2-2 1 0 0,-44 30-1 0 0,26-22 3 0 0,22-14 43 0 0,-40 20-1 0 0,76-40 41 0 0,1 0-1 0 0,-1 0 1 0 0,1 2 0 0 0,0 0-1 0 0,0 1 1 0 0,28-1 0 0 0,21-1-21 0 0,0-3 1 0 0,84-21-1 0 0,-111 19 321 0 0,0 1 0 0 0,1 2 0 0 0,46-1 0 0 0,-81 6-310 0 0,19 4 236 0 0,-21-2-366 0 0,5 2 48 0 0,0-1 3 0 0,-6-1-58 0 0,19-1-4014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38 6447 0 0,'0'0'499'0'0,"-3"-14"-91"0"0,-19-5 7956 0 0,20 18-7645 0 0,-14-3 1746 0 0,15 5-2192 0 0,-6 4-35 0 0,0 0 0 0 0,1 1 0 0 0,0 0-1 0 0,0 0 1 0 0,0 1 0 0 0,-5 9 0 0 0,-12 12 257 0 0,-34 37 87 0 0,-51 52-147 0 0,83-92-408 0 0,-2-1-1 0 0,-43 29 0 0 0,32-27-96 0 0,-2-2 0 0 0,0-2 0 0 0,-69 26 0 0 0,66-33 54 0 0,-54 22 16 0 0,49-18 99 0 0,46-18 111 0 0,5-1-118 0 0,13 0-190 0 0,0 0-1 0 0,0-1 0 0 0,-1-1 0 0 0,1 0 0 0 0,0-2 1 0 0,-1 1-1 0 0,22-10 0 0 0,9-4-536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5:5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20 919 0 0,'3'0'1474'0'0,"13"2"9168"0"0,-9-2-10054 0 0,47-22 4148 0 0,-54 24-4648 0 0,-1 6-91 0 0,0 0-1 0 0,0 1 1 0 0,0-1-1 0 0,-1 0 1 0 0,0 0-1 0 0,-1 0 1 0 0,-6 14-1 0 0,-34 54 191 0 0,12-26-587 0 0,21-28 385 0 0,-19 32-135 0 0,27-52 88 0 0,-2 1 61 0 0,3-2 248 0 0,3-2-222 0 0,0 1 0 0 0,0-1 0 0 0,-1 0 0 0 0,1 0 0 0 0,0 0 0 0 0,0 0 0 0 0,2-2 1 0 0,5-2 3 0 0,10-3 9 0 0,0 0 0 0 0,0 1 0 0 0,1 1 0 0 0,1 0 0 0 0,-1 2 0 0 0,0 1 0 0 0,22-2 0 0 0,-18 3-169 0 0,30-7 0 0 0,-6 1 417 0 0,-38 6-182 0 0,-7 1-95 0 0,0 0 0 0 0,0 0 0 0 0,0 1 0 0 0,0-1 0 0 0,0 1 0 0 0,5 0 0 0 0,-6 0-78 0 0,-3 2-899 0 0,1 0 754 0 0,-1-1 0 0 0,0 1 0 0 0,0 0 1 0 0,1-1-1 0 0,-1 1 0 0 0,0 0 0 0 0,0-1 0 0 0,-1 0 0 0 0,1 1 0 0 0,0-1 0 0 0,-2 2 0 0 0,-4 4-1485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5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19 13215 0 0,'6'-7'1408'0'0,"-5"6"-1237"0"0,0 0-1 0 0,1 0 1 0 0,-1 0 0 0 0,0 0-1 0 0,1 0 1 0 0,-1 0-1 0 0,1 0 1 0 0,-1 1 0 0 0,1-1-1 0 0,-1 0 1 0 0,1 1-1 0 0,-1 0 1 0 0,1-1 0 0 0,2 1-1 0 0,-3 0-144 0 0,-1 0-1 0 0,1 0 1 0 0,-1 0 0 0 0,1 0-1 0 0,-1 1 1 0 0,1-1-1 0 0,-1 0 1 0 0,1 0 0 0 0,-1 1-1 0 0,0-1 1 0 0,1 0-1 0 0,-1 1 1 0 0,1-1 0 0 0,-1 0-1 0 0,0 1 1 0 0,1-1-1 0 0,-1 1 1 0 0,0-1 0 0 0,0 1-1 0 0,1-1 1 0 0,-1 1-1 0 0,0-1 1 0 0,0 0 0 0 0,0 1-1 0 0,1-1 1 0 0,-1 1-1 0 0,0 0 1 0 0,0 4 15 0 0,1-1 1 0 0,-1 0 0 0 0,0 0-1 0 0,0 0 1 0 0,-1 1-1 0 0,1-1 1 0 0,-2 4-1 0 0,-8 26 213 0 0,-1-1 0 0 0,-19 37 0 0 0,10-23-148 0 0,-88 170-48 0 0,28-62-111 0 0,59-111 45 0 0,-22 74-1 0 0,18 2 116 0 0,23-104 1881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0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8663 0 0,'0'0'2548'0'0,"9"1"4120"0"0,-10 3-6639 0 0,0 0 0 0 0,-1-1-1 0 0,1 1 1 0 0,-1-1 0 0 0,1 1-1 0 0,-1-1 1 0 0,0 0 0 0 0,0 0-1 0 0,-1 1 1 0 0,1-1 0 0 0,-1-1-1 0 0,-4 5 1 0 0,-7 5-68 0 0,-19 14 0 0 0,26-21 22 0 0,-153 109-455 0 0,17-14 458 0 0,127-90 14 0 0,14-9 0 0 0,0 1 0 0 0,1-1 0 0 0,-1 1 0 0 0,1-1 0 0 0,0 1 0 0 0,-1-1 0 0 0,1 1 0 0 0,0 0 0 0 0,0 0 0 0 0,0-1 0 0 0,0 1 0 0 0,0 0 0 0 0,0 0 0 0 0,1 0 0 0 0,-1 0 0 0 0,1 0 0 0 0,-1 4 0 0 0,1-5 0 0 0,-2 10 0 0 0,-5 46 0 0 0,7-48 0 0 0,2-2 0 0 0,0 0 14 0 0,-1-6 11 0 0,0 1 1 0 0,0 0 0 0 0,0 0 0 0 0,0-1 0 0 0,0 1-1 0 0,0-1 1 0 0,1 1 0 0 0,-1-1 0 0 0,1 0 0 0 0,-1 1-1 0 0,1-1 1 0 0,0 0 0 0 0,-1 0 0 0 0,3 1 0 0 0,28 10 5 0 0,-23-9-15 0 0,8 3 61 0 0,-1-1 170 0 0,0 0 0 0 0,0 0 0 0 0,27 2 1 0 0,178-3 881 0 0,-119-6-820 0 0,-89 2-309 0 0,-1-1 0 0 0,0-1-1 0 0,1 0 1 0 0,-1 0 0 0 0,0-1-1 0 0,0 0 1 0 0,-1-1 0 0 0,14-7 0 0 0,-2-1 4 0 0,0-1 0 0 0,37-28 1 0 0,-9 4-196 0 0,-21 16-155 0 0,54-48 0 0 0,-84 69 336 0 0,2-2-26 0 0,0 0 0 0 0,0 1 0 0 0,-1-1 0 0 0,1 0-1 0 0,0 0 1 0 0,-1 0 0 0 0,0 0 0 0 0,0 0 0 0 0,1 0 0 0 0,-1-1-1 0 0,0 1 1 0 0,1-4 0 0 0,-2 5 35 0 0,0 0 0 0 0,0-1 0 0 0,0 1 0 0 0,0 0 0 0 0,0 0-1 0 0,0-1 1 0 0,-1 1 0 0 0,1 0 0 0 0,0 0 0 0 0,-1 0 0 0 0,1-1 0 0 0,-1 1-1 0 0,1 0 1 0 0,-1 0 0 0 0,1 0 0 0 0,-1 0 0 0 0,0 0 0 0 0,0 0 0 0 0,1 0 0 0 0,-1 0-1 0 0,0 0 1 0 0,0 0 0 0 0,0 0 0 0 0,0 0 0 0 0,0 1 0 0 0,0-1 0 0 0,0 0-1 0 0,0 1 1 0 0,-2-1 0 0 0,0-1 3 0 0,-1 0 0 0 0,0 1-1 0 0,1 0 1 0 0,-1-1 0 0 0,-6 0-1 0 0,3 1-1 0 0,-1 0 0 0 0,0 0 0 0 0,0 1 0 0 0,1-1 0 0 0,-1 1 0 0 0,0 1 0 0 0,0 0 0 0 0,0 0 0 0 0,1 0 0 0 0,-12 4 0 0 0,-124 58-320 0 0,139-60 330 0 0,-1-1 1 0 0,0 1-1 0 0,0 0 0 0 0,1 0 0 0 0,0 1 0 0 0,-1 0 1 0 0,1-1-1 0 0,1 1 0 0 0,-1 0 0 0 0,1 1 0 0 0,-1-1 1 0 0,1 1-1 0 0,0-1 0 0 0,1 1 0 0 0,-1 0 1 0 0,1 0-1 0 0,0 0 0 0 0,0 1 0 0 0,1-1 0 0 0,-1 0 1 0 0,1 1-1 0 0,0-1 0 0 0,1 1 0 0 0,-1-1 0 0 0,1 1 1 0 0,0-1-1 0 0,1 1 0 0 0,0 6 0 0 0,3 23 110 0 0,-3-20-724 0 0,1-1 0 0 0,0 0 0 0 0,7 25 0 0 0,-6-29-5548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0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 4607 0 0,'0'0'354'0'0,"2"-10"1631"0"0,-1 6-913 0 0,0 0 1 0 0,1 0-1 0 0,-1 0 0 0 0,1 0 1 0 0,0 0-1 0 0,0 1 0 0 0,4-6 1578 0 0,-1 38-2265 0 0,-9 1-122 0 0,0 0-1 0 0,-13 45 1 0 0,3-18-163 0 0,-32 193-188 0 0,44-234 85 0 0,0 0-1 0 0,2 21 0 0 0,0-8-49 0 0,0-7-65 0 0,0-20-74 0 0,0 10-1402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0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15695 0 0,'0'0'3856'0'0,"3"0"-3174"0"0,22-3-274 0 0,44 0 0 0 0,7 0-162 0 0,255-46 114 0 0,-226 31-301 0 0,78-16-2 0 0,194-25 30 0 0,-156 52 382 0 0,-179 9-546 0 0,1 2 1 0 0,-1 2-1 0 0,49 13 0 0 0,-41-4-750 0 0,-19-6 508 0 0,44 9 1 0 0,-66-17 50 0 0,0 0 1 0 0,1 0 0 0 0,-1-1-1 0 0,1 0 1 0 0,-1 0-1 0 0,0-1 1 0 0,1-1 0 0 0,-1 1-1 0 0,11-5 1 0 0,1-2-864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86 139 2303 0 0,'0'0'6175'0'0,"19"3"-3919"0"0,-12-3-1490 0 0,-1-1-1 0 0,1 1 1 0 0,-1-2 0 0 0,1 1-1 0 0,-1-1 1 0 0,11-4-1 0 0,39-22-411 0 0,-3 2 249 0 0,-9 8-374 0 0,101-35 1047 0 0,-142 52-1233 0 0,-1 0-23 0 0,0 1 1 0 0,0-1-1 0 0,0 1 1 0 0,0-1-1 0 0,-1 1 1 0 0,1 0-1 0 0,0 0 1 0 0,0 0-1 0 0,0 0 1 0 0,4 0-1 0 0,-6 1-20 0 0,1-1 0 0 0,-1 0 0 0 0,0 1-1 0 0,1-1 1 0 0,-1 1 0 0 0,0-1 0 0 0,1 1 0 0 0,-1-1-1 0 0,0 1 1 0 0,0-1 0 0 0,0 1 0 0 0,0-1-1 0 0,1 1 1 0 0,-1-1 0 0 0,0 1 0 0 0,0-1 0 0 0,0 1-1 0 0,0-1 1 0 0,0 1 0 0 0,0-1 0 0 0,0 1 0 0 0,0-1-1 0 0,-1 1 1 0 0,1 0 0 0 0,0-1 0 0 0,0 1-1 0 0,0-1 1 0 0,0 1 0 0 0,-1-1 0 0 0,1 1 0 0 0,-9 15-128 0 0,0-4 45 0 0,-1 0 1 0 0,0-1-1 0 0,-1 0 1 0 0,-19 15 0 0 0,-54 33-395 0 0,48-36 247 0 0,-21 12-43 0 0,-1-2 0 0 0,-88 35 0 0 0,142-67 236 0 0,1 0 3 0 0,1 0 0 0 0,0 1 0 0 0,0-1 0 0 0,0 0-1 0 0,-1 1 1 0 0,1-1 0 0 0,0 1 0 0 0,1-1 0 0 0,-4 5 0 0 0,4-6 388 0 0,19 0-171 0 0,-1-2-89 0 0,1-1 0 0 0,16-6-1 0 0,16-2 67 0 0,70-13 35 0 0,17-2 85 0 0,-70 14-185 0 0,-65 12-225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9671 0 0,'0'0'2086'0'0,"-7"3"318"0"0,3 0-2138 0 0,0 0 0 0 0,0 0 0 0 0,0 1 0 0 0,1-1 0 0 0,-1 1 0 0 0,1 0 0 0 0,0 0 0 0 0,-3 5 0 0 0,-19 39 101 0 0,17-32-106 0 0,-67 144 482 0 0,-27 50-624 0 0,-100 100-45 0 0,148-236-2330 0 0,47-65-3488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5527 0 0,'0'2'2442'0'0,"-9"40"4549"0"0,-10 25-5532 0 0,5-23-823 0 0,4-9-380 0 0,-8 49 1 0 0,14-31-3148 0 0,4-44-2491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10 919 0 0,'14'-5'67'0'0,"3"1"12802"0"0,-17 3-12697 0 0,0 1 0 0 0,1 0 0 0 0,-1 0 0 0 0,0 0 0 0 0,1 0 0 0 0,-1 0-1 0 0,0 0 1 0 0,1 0 0 0 0,-1 0 0 0 0,1 0 0 0 0,-1 0 0 0 0,0 0 0 0 0,1 0 0 0 0,-1 0 0 0 0,0 1-1 0 0,1-1 1 0 0,-1 0 0 0 0,0 0 0 0 0,1 0 0 0 0,-1 0 0 0 0,0 1 0 0 0,1-1 0 0 0,-4 6-103 0 0,1-1 1 0 0,-1 1 0 0 0,-1-1 0 0 0,1 1 0 0 0,-1-1 0 0 0,0-1-1 0 0,0 1 1 0 0,-1 0 0 0 0,1-1 0 0 0,-1 0 0 0 0,-7 5-1 0 0,-10 6-193 0 0,-29 16 0 0 0,-47 17-742 0 0,85-43 633 0 0,-1 0-1 0 0,0-1 1 0 0,0 0 0 0 0,0-1 0 0 0,-21 1 0 0 0,33-4 172 0 0,0 1 1 0 0,1-1 0 0 0,-1 0-1 0 0,0 0 1 0 0,0 0 0 0 0,1-1-1 0 0,-1 1 1 0 0,0 0 0 0 0,0-1 0 0 0,1 1-1 0 0,-1-1 1 0 0,0 1 0 0 0,1-1-1 0 0,-1 0 1 0 0,0 0 0 0 0,1 0-1 0 0,-1 0 1 0 0,1 0 0 0 0,0 0 0 0 0,-1 0-1 0 0,1 0 1 0 0,0-1 0 0 0,0 1-1 0 0,0 0 1 0 0,0-1 0 0 0,-1-1-1 0 0,1 1-79 0 0,0 1 0 0 0,1-1-1 0 0,-1 0 1 0 0,1 0-1 0 0,0 0 1 0 0,0 0 0 0 0,0 0-1 0 0,0 0 1 0 0,0 0-1 0 0,0 0 1 0 0,0 1 0 0 0,1-1-1 0 0,-1 0 1 0 0,0 0-1 0 0,1 0 1 0 0,0 0 0 0 0,-1 1-1 0 0,1-1 1 0 0,0 0 0 0 0,0 0-1 0 0,0 1 1 0 0,3-4-1 0 0,-4 4-371 0 0,0 4 306 0 0,0 0 395 0 0,-1 0-1 0 0,0 0 1 0 0,0 0-1 0 0,0 0 1 0 0,0 0-1 0 0,0-1 1 0 0,0 1-1 0 0,-1 0 1 0 0,1-1-1 0 0,-1 1 1 0 0,-2 2-1 0 0,-25 27 671 0 0,26-29-795 0 0,-9 8 135 0 0,0-1 1 0 0,-1 0 0 0 0,-19 11-1 0 0,-21 15 475 0 0,52-35-105 0 0,10 1-354 0 0,11 7-152 0 0,49 19-53 0 0,-60-25 20 0 0,1 0 1 0 0,0-1-1 0 0,1 0 0 0 0,-1 0 0 0 0,20 0 1 0 0,51-7 353 0 0,-60 2-276 0 0,-1 2 1 0 0,1 0-1 0 0,36 4 0 0 0,-48-1-37 0 0,-3-2-16 0 0,-1 1 1 0 0,1-1 0 0 0,-1 2 0 0 0,1-1-1 0 0,-1 1 1 0 0,1-1 0 0 0,-1 1-1 0 0,0 1 1 0 0,8 4 0 0 0,-12-6-47 0 0,0-1 0 0 0,0 1 0 0 0,0 0 0 0 0,0 0 0 0 0,0-1 0 0 0,-1 1 0 0 0,1 0 0 0 0,0 0 0 0 0,0 0 0 0 0,-1 0 0 0 0,1 0 0 0 0,-1 0 0 0 0,1 0 0 0 0,-1 0 0 0 0,1 1 0 0 0,-1-1 0 0 0,0 0 0 0 0,1 0 0 0 0,-1 0 0 0 0,0 0 0 0 0,0 1 0 0 0,0-1 0 0 0,0 0 0 0 0,0 0 0 0 0,0 0 0 0 0,0 1 0 0 0,0-1 0 0 0,-1 0 0 0 0,0 2 0 0 0,1 0 37 0 0,-2 3 45 0 0,0 0 0 0 0,0 0 0 0 0,0 0 0 0 0,-1-1 1 0 0,0 1-1 0 0,0-1 0 0 0,-6 8 0 0 0,-30 32 656 0 0,27-32-559 0 0,6-7-153 0 0,0 0 1 0 0,0-1-1 0 0,-1-1 1 0 0,1 1-1 0 0,-1-1 1 0 0,0 0-1 0 0,-1 0 1 0 0,1-1-1 0 0,0 0 1 0 0,-1 0-1 0 0,0-1 1 0 0,-15 3 0 0 0,1-2 66 0 0,-1-1 1 0 0,0-1 0 0 0,-31-2 0 0 0,41-2-262 0 0,9 3 79 0 0,1-1-1 0 0,-1 0 1 0 0,0 1 0 0 0,1-1-1 0 0,-5 1 1 0 0,17-3-5705 0 0,3-1-293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51 5063 0 0,'0'0'390'0'0,"-2"1"-252"0"0,-11 4 8773 0 0,20-3-7411 0 0,4-2-1132 0 0,1 0 0 0 0,0-1 0 0 0,-1 0 1 0 0,1 0-1 0 0,-1-2 0 0 0,1 1 0 0 0,14-7 0 0 0,20-3 235 0 0,-3 3-175 0 0,-21 3-375 0 0,-1 1 1 0 0,1 1-1 0 0,0 1 0 0 0,41 1 1 0 0,-61 2-343 0 0,-1 0 37 0 0,0 0 1 0 0,0 0-1 0 0,0 0 1 0 0,0 0-1 0 0,0 0 0 0 0,0 1 1 0 0,1-1-1 0 0,-1 0 1 0 0,0 1-1 0 0,0-1 1 0 0,0 1-1 0 0,0-1 0 0 0,1 2 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172 122 3679 0 0,'-6'0'188'0'0,"-20"3"719"0"0,-31 8 0 0 0,25-5 2636 0 0,25-5-2780 0 0,0 0-1 0 0,0 0 1 0 0,0 1-1 0 0,1 0 1 0 0,-10 4 2031 0 0,17-6-2154 0 0,36-13 799 0 0,52-11-1 0 0,-25 9-1051 0 0,22-8 645 0 0,146-20 0 0 0,-37 38-327 0 0,-84 5-757 0 0,-79-1-606 0 0,33-7 0 0 0,-1-5-5923 0 0,-31 4 305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13039 0 0,'0'0'598'0'0,"-1"0"-10"0"0,30-2 1527 0 0,0-1 0 0 0,35-9 0 0 0,48-6-155 0 0,-79 16-1901 0 0,57-5 593 0 0,-31-2-4435 0 0,-44 6-1145 0 0,-2-3-1347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 1839 0 0,'9'-13'14130'0'0,"-9"12"-14051"0"0,1 14 910 0 0,-4 15-1301 0 0,-1-15 326 0 0,-1-1 1 0 0,0 0 0 0 0,0 0 0 0 0,-2-1-1 0 0,-7 13 1 0 0,0-1-5 0 0,-10 18-134 0 0,-23 44-304 0 0,46-85 414 0 0,1 1 0 0 0,0-1-1 0 0,-1 0 1 0 0,1 1 0 0 0,0-1-1 0 0,0 1 1 0 0,0-1 0 0 0,-1 0-1 0 0,1 1 1 0 0,0-1-1 0 0,0 1 1 0 0,0-1 0 0 0,0 1-1 0 0,0-1 1 0 0,0 1 0 0 0,0-1-1 0 0,0 1 1 0 0,0-1 0 0 0,0 1-1 0 0,0-1 1 0 0,0 0 0 0 0,0 1-1 0 0,0-1 1 0 0,0 1 0 0 0,1-1-1 0 0,-1 1 1 0 0,0-1 0 0 0,0 1-1 0 0,0-1 1 0 0,1 1 0 0 0,0-1 9 0 0,0 1-1 0 0,0-1 1 0 0,0 0 0 0 0,-1 0 0 0 0,1 0 0 0 0,0 0 0 0 0,0 0 0 0 0,0 0 0 0 0,0 0 0 0 0,0 0 0 0 0,-1 0 0 0 0,1 0 0 0 0,0 0 0 0 0,0-1-1 0 0,1 1 1 0 0,31-15 118 0 0,-4 0 369 0 0,0 2-1 0 0,44-13 1 0 0,-65 23-398 0 0,1 2-1 0 0,-1-1 0 0 0,1 1 1 0 0,10 0-1 0 0,6-1-1406 0 0,1-4-4067 0 0,-19 3 646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 5983 0 0,'5'-4'8438'0'0,"-15"13"-7742"0"0,-5 8-563 0 0,0 1 1 0 0,1 0 0 0 0,1 1 0 0 0,0 0-1 0 0,2 1 1 0 0,0 1 0 0 0,1 0 0 0 0,1 0-1 0 0,2 0 1 0 0,0 1 0 0 0,1 1 0 0 0,-5 31-1 0 0,9 18 96 0 0,2-51-1073 0 0,-4 42 1 0 0,2-55-683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10479 0 0,'0'0'950'0'0,"-1"2"-782"0"0,-41 113 2523 0 0,4-17-948 0 0,-7 46-990 0 0,-33 99-610 0 0,22-117-593 0 0,52-120-1872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5063 0 0,'0'0'232'0'0,"-12"11"32"0"0,9-7 529 0 0,0-1 0 0 0,1 1-1 0 0,-1 0 1 0 0,0 0 0 0 0,1 0-1 0 0,0 1 1 0 0,0-1-1 0 0,-1 6 1 0 0,-10 41 2155 0 0,9-32-2728 0 0,-7 20 250 0 0,6-22-474 0 0,1 1 1 0 0,0 0-1 0 0,1 0 1 0 0,0-1-1 0 0,1 26 1 0 0,6-25-4653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57 13703 0 0,'11'-8'406'0'0,"0"1"-1"0"0,0 0 1 0 0,1 1-1 0 0,0 0 1 0 0,1 1 0 0 0,-1 0-1 0 0,18-3 1 0 0,-25 6-63 0 0,-4 2-264 0 0,0-1 0 0 0,1 1 1 0 0,-1-1-1 0 0,0 1 0 0 0,1 0 0 0 0,-1-1 0 0 0,1 1 0 0 0,-1 0 0 0 0,0 0 0 0 0,1 0 0 0 0,-1 0 0 0 0,1 0 1 0 0,-1 0-1 0 0,0 1 0 0 0,1-1 0 0 0,-1 0 0 0 0,0 1 0 0 0,2 0 0 0 0,-2 0-59 0 0,0 0 0 0 0,-1-1 0 0 0,1 1 0 0 0,-1 0 0 0 0,1 0 0 0 0,-1 0 0 0 0,0 0 0 0 0,1 0 0 0 0,-1 0 1 0 0,0 0-1 0 0,0 0 0 0 0,1 0 0 0 0,-1 0 0 0 0,0 0 0 0 0,0 0 0 0 0,0 0 0 0 0,0 0 0 0 0,0 0 0 0 0,-1 0 0 0 0,1 0 0 0 0,0 0 0 0 0,0 0 0 0 0,-1 0 0 0 0,1 0 0 0 0,-1 1 0 0 0,-1 3-27 0 0,-1 1 0 0 0,1-1-1 0 0,-1 1 1 0 0,-1-1 0 0 0,1 0 0 0 0,-1 0-1 0 0,1 0 1 0 0,-1-1 0 0 0,-1 1 0 0 0,1-1-1 0 0,-1 0 1 0 0,1 0 0 0 0,-1-1 0 0 0,0 1-1 0 0,-1-1 1 0 0,1 0 0 0 0,-7 2 0 0 0,-12 6-432 0 0,0-2 1 0 0,-41 10 0 0 0,51-16 109 0 0,0 0-1 0 0,-28 1 1 0 0,36-3 257 0 0,1-1 1 0 0,-1 0-1 0 0,1-1 1 0 0,-1 1-1 0 0,1-1 1 0 0,0 0-1 0 0,-1-1 1 0 0,1 1-1 0 0,0-1 1 0 0,-9-4-1 0 0,13 5 20 0 0,0 1-1 0 0,0-1 0 0 0,0 0 1 0 0,0 0-1 0 0,0 1 1 0 0,0-1-1 0 0,1 0 0 0 0,-1 0 1 0 0,0 0-1 0 0,0 0 0 0 0,1 0 1 0 0,-1 0-1 0 0,1 0 1 0 0,-1 0-1 0 0,1 0 0 0 0,-1 0 1 0 0,1 0-1 0 0,0 0 1 0 0,-1 0-1 0 0,1-2 0 0 0,0 0-170 0 0,0-1-1 0 0,0 1 0 0 0,0 0 0 0 0,1-1 0 0 0,0-3 1 0 0,0 5 182 0 0,-1 1 837 0 0,-11 17-400 0 0,-17 22-187 0 0,10-15 54 0 0,0 1 1 0 0,2 1 0 0 0,-13 28 0 0 0,28-49-254 0 0,-11 13 34 0 0,7-12-23 0 0,1-1 11 0 0,32-6-432 0 0,-11 0 30 0 0,-5 0 155 0 0,0 1 1 0 0,-1 0-1 0 0,1 0 0 0 0,0 1 0 0 0,15 3 0 0 0,64 7 954 0 0,-12-5 855 0 0,-60-5-878 0 0,-1 0 0 0 0,0 2-1 0 0,0 0 1 0 0,31 8 0 0 0,-48-9-525 0 0,0 0-36 0 0,0-1-155 0 0,0 1 1 0 0,-1 0 0 0 0,1 0 0 0 0,-1 0-1 0 0,1 0 1 0 0,-1-1 0 0 0,1 1 0 0 0,-1 0 0 0 0,1 0-1 0 0,-1 0 1 0 0,0 0 0 0 0,0 0 0 0 0,0 0 0 0 0,1 0-1 0 0,-1 0 1 0 0,0 0 0 0 0,0 0 0 0 0,0 0-1 0 0,0 0 1 0 0,-1 0 0 0 0,1 0 0 0 0,0 0 0 0 0,0 0-1 0 0,-1 0 1 0 0,1 0 0 0 0,0 0 0 0 0,-1 0 0 0 0,1 0-1 0 0,-1 0 1 0 0,1-1 0 0 0,-1 1 0 0 0,1 0-1 0 0,-1 0 1 0 0,0-1 0 0 0,0 2 0 0 0,-1 0 1 0 0,-4 6 9 0 0,-1 0 1 0 0,0-1-1 0 0,-1 0 0 0 0,1 0 0 0 0,-2-1 0 0 0,1 0 0 0 0,-15 9 1 0 0,-68 28 89 0 0,82-39-100 0 0,0 0 4 0 0,4-1 7 0 0,-1-1 0 0 0,0 1 1 0 0,0-1-1 0 0,0 0 0 0 0,-1 0 0 0 0,1-1 1 0 0,0 0-1 0 0,-1 0 0 0 0,1 0 0 0 0,-1-1 0 0 0,1 0 1 0 0,-1 0-1 0 0,-11-2 0 0 0,16 1-100 0 0,-1-1-256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10535 0 0,'-5'6'956'0'0,"-7"8"574"0"0,12-14-1467 0 0,0 0 0 0 0,0 0 0 0 0,0 0 0 0 0,0 0 0 0 0,0 0 0 0 0,0 1 0 0 0,0-1 0 0 0,0 0 0 0 0,0 0 0 0 0,0 0 0 0 0,0 0 0 0 0,0 1 0 0 0,0-1 0 0 0,0 0 0 0 0,0 0 0 0 0,0 0 0 0 0,0 0 0 0 0,0 0 0 0 0,0 1 0 0 0,0-1 0 0 0,0 0 1 0 0,0 0-1 0 0,0 0 0 0 0,0 0 0 0 0,0 0 0 0 0,0 1 0 0 0,1-1 0 0 0,-1 0 0 0 0,0 0 0 0 0,0 0 0 0 0,0 0 0 0 0,0 0 0 0 0,0 0 0 0 0,0 0 0 0 0,0 0 0 0 0,1 1 0 0 0,-1-1 0 0 0,0 0 0 0 0,0 0 0 0 0,0 0 0 0 0,0 0 0 0 0,0 0 0 0 0,1 0 0 0 0,-1 0 1 0 0,3 0 412 0 0,-1 0 0 0 0,1 0 1 0 0,0 0-1 0 0,0 0 0 0 0,-1-1 1 0 0,4 0-1 0 0,-3 1-938 0 0,22-5 989 0 0,11-2-254 0 0,-1 2 0 0 0,43-1 1 0 0,-18 6-3222 0 0,-48 0 1418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2303 0 0,'-2'11'12454'0'0,"2"-9"-12328"0"0,1-1 0 0 0,0 0 1 0 0,-1 1-1 0 0,1-1 1 0 0,0 0-1 0 0,-1 0 0 0 0,1 1 1 0 0,0-1-1 0 0,0 0 1 0 0,0 0-1 0 0,0 0 0 0 0,0 0 1 0 0,0 0-1 0 0,1 0 1 0 0,-1-1-1 0 0,0 1 0 0 0,0 0 1 0 0,1-1-1 0 0,1 2 1 0 0,0-1 100 0 0,1-1 0 0 0,-1 1 0 0 0,1-1 0 0 0,0 1 0 0 0,-1-1 1 0 0,1 0-1 0 0,5-1 0 0 0,123-21 2783 0 0,-108 17-2706 0 0,-7 1-517 0 0,32-5 540 0 0,-17 8-7494 0 0,-23 3 555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7423 0 0,'0'0'675'0'0,"1"0"-555"0"0,14 0 4669 0 0,-15 2-4425 0 0,-4 7-229 0 0,0 0 0 0 0,0-1 1 0 0,0 0-1 0 0,-1 0 0 0 0,0 0 0 0 0,-9 10 0 0 0,-43 42 148 0 0,37-41-82 0 0,8-9-58 0 0,0 0 0 0 0,-1-1-1 0 0,-1 0 1 0 0,1-1 0 0 0,-17 7 0 0 0,5-3-63 0 0,-5 6-24 0 0,0 1 0 0 0,1 2 0 0 0,-37 34 0 0 0,64-54-33 0 0,1 0-1 0 0,0 0 1 0 0,0 0 0 0 0,0 1-1 0 0,0-1 1 0 0,0 0 0 0 0,0 0 0 0 0,0 1-1 0 0,0-1 1 0 0,0 4 0 0 0,0-5 15 0 0,1 1 0 0 0,0 0 0 0 0,0 0 0 0 0,0-1 0 0 0,0 1 1 0 0,0 0-1 0 0,0 0 0 0 0,0-1 0 0 0,0 1 0 0 0,0 0 0 0 0,1 0 1 0 0,-1-1-1 0 0,0 1 0 0 0,0 0 0 0 0,1 0 0 0 0,-1-1 0 0 0,1 2 0 0 0,1 1 49 0 0,1-1 0 0 0,-1 1 0 0 0,1-1 0 0 0,0 1 0 0 0,0-1 0 0 0,0 0 0 0 0,0 0 0 0 0,4 2 0 0 0,15 8 83 0 0,1-1 0 0 0,1-1 1 0 0,0-2-1 0 0,30 8 1 0 0,-43-13-94 0 0,-1-1 0 0 0,1 0 1 0 0,-1 0-1 0 0,1-1 0 0 0,0-1 1 0 0,0 0-1 0 0,0 0 0 0 0,-1-1 1 0 0,1 0-1 0 0,17-5 0 0 0,40-16 213 0 0,-1-3-1 0 0,110-57 0 0 0,-172 80-280 0 0,14-11 69 0 0,-17 12-35 0 0,3-4-33 0 0,-4 3-21 0 0,0 1-1 0 0,0 0 1 0 0,0-1 0 0 0,0 1-1 0 0,0-1 1 0 0,0 0-1 0 0,0 1 1 0 0,0-1 0 0 0,-1 1-1 0 0,1-1 1 0 0,0 0-1 0 0,-1 0 1 0 0,0 1 0 0 0,1-1-1 0 0,-1 0 1 0 0,0 0-1 0 0,0 0 1 0 0,0 1 0 0 0,0-1-1 0 0,0 0 1 0 0,0 0-1 0 0,-1 0 1 0 0,1 1-1 0 0,-1-1 1 0 0,1 0 0 0 0,-1 0-1 0 0,0 1 1 0 0,1-1-1 0 0,-1 1 1 0 0,0-1 0 0 0,0 0-1 0 0,0 1 1 0 0,0 0-1 0 0,0-1 1 0 0,-1 1 0 0 0,1 0-1 0 0,-3-3 1 0 0,0 2-21 0 0,-1-1 1 0 0,0 1-1 0 0,0 0 1 0 0,0 0-1 0 0,0 0 1 0 0,0 1-1 0 0,0-1 1 0 0,-1 1-1 0 0,1 1 1 0 0,0-1-1 0 0,-1 1 0 0 0,1 0 1 0 0,-1 0-1 0 0,1 0 1 0 0,0 1-1 0 0,-1 0 1 0 0,1 0-1 0 0,0 0 1 0 0,-9 4-1 0 0,-11 4-3 0 0,19-7 26 0 0,0 0-1 0 0,0 0 1 0 0,0 1 0 0 0,0 0-1 0 0,0 0 1 0 0,1 0-1 0 0,0 1 1 0 0,-10 8-1 0 0,13-11 10 0 0,0 1 0 0 0,0 0 0 0 0,0 0 0 0 0,0 0 0 0 0,0 0 0 0 0,1 1 0 0 0,-1-1 0 0 0,0 1 0 0 0,1-1 0 0 0,0 1 0 0 0,-2 4 0 0 0,3-3-4 0 0,0 0 0 0 0,0 1-1 0 0,1-1 1 0 0,-1 0 0 0 0,1 0-1 0 0,1 0 1 0 0,-1 0 0 0 0,3 7-1 0 0,18 29-16 0 0,-18-32 80 0 0,-3-7-82 0 0,-1-1 0 0 0,1 1 0 0 0,-1 0 0 0 0,0 0 0 0 0,1 0 1 0 0,-1-1-1 0 0,1 1 0 0 0,0 0 0 0 0,-1-1 0 0 0,1 1 0 0 0,0 0 0 0 0,-1-1 0 0 0,1 1 1 0 0,0-1-1 0 0,0 1 0 0 0,-1-1 0 0 0,1 1 0 0 0,0-1 0 0 0,0 0 0 0 0,0 1 0 0 0,0-1 1 0 0,0 0-1 0 0,0 0 0 0 0,-1 1 0 0 0,1-1 0 0 0,0 0 0 0 0,0 0 0 0 0,0 0 0 0 0,0 0 0 0 0,0 0 1 0 0,0-1-1 0 0,0 1 0 0 0,0 0 0 0 0,0 0 0 0 0,0-1 0 0 0,1 1-9 0 0,7-3-263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2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44 3223 0 0,'6'-6'288'0'0,"-4"3"-649"0"0,17-20 4042 0 0,-18 22-3227 0 0,0-1 1 0 0,1 1-1 0 0,-1 0 0 0 0,1 0 1 0 0,-1 1-1 0 0,1-1 1 0 0,-1 0-1 0 0,1 0 1 0 0,0 1-1 0 0,-1-1 1 0 0,1 1-1 0 0,0-1 1 0 0,-1 1-1 0 0,1 0 1 0 0,2 0-1 0 0,-3 0-411 0 0,0 1 1 0 0,-1 0-1 0 0,1 0 0 0 0,-1 0 1 0 0,1-1-1 0 0,-1 1 1 0 0,1 0-1 0 0,-1 0 0 0 0,1 0 1 0 0,-1 0-1 0 0,0 0 0 0 0,1 0 1 0 0,-1 0-1 0 0,0 0 0 0 0,0 0 1 0 0,0 0-1 0 0,0 0 1 0 0,0 1-1 0 0,-1 6 85 0 0,0 0 0 0 0,-1 0 0 0 0,0 0 0 0 0,0-1 0 0 0,-1 1 0 0 0,0-1 0 0 0,-6 12 0 0 0,0 1 65 0 0,-108 223 536 0 0,37-82-642 0 0,31-62-4 0 0,-2 5-400 0 0,20-34-4377 0 0,25-54-482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143 202 8287 0 0,'0'0'639'0'0,"-2"2"-415"0"0,-4 3 284 0 0,1 0 7205 0 0,5-3-3441 0 0,8-3-2755 0 0,-4 0-1853 0 0,-1-1 0 0 0,1 1 0 0 0,-1-1-1 0 0,0 1 1 0 0,4-4 0 0 0,-4 2 202 0 0,1-1 0 0 0,-1 0 0 0 0,-1 0-1 0 0,1 0 1 0 0,0-1 0 0 0,-1 1 0 0 0,0 0 0 0 0,0-1-1 0 0,0 0 1 0 0,-1 1 0 0 0,2-7 0 0 0,1-9 126 0 0,2-28 1 0 0,-4 24 552 0 0,-2 21-419 0 0,1 0 0 0 0,-1 0 0 0 0,0 0 0 0 0,0 0 0 0 0,-1 0 0 0 0,1 0 0 0 0,-1 0 0 0 0,1 0 0 0 0,-1 0 0 0 0,0 0 0 0 0,0 0 0 0 0,0 0 0 0 0,-1 0 0 0 0,-2-4-1 0 0,4 7-141 0 0,-1-1-1 0 0,1 1 1 0 0,0 0-1 0 0,-1-1 0 0 0,1 1 1 0 0,-1 0-1 0 0,1-1 0 0 0,-1 1 1 0 0,1 0-1 0 0,-1-1 0 0 0,1 1 1 0 0,-1 0-1 0 0,1 0 0 0 0,-1 0 1 0 0,1-1-1 0 0,-1 1 0 0 0,1 0 1 0 0,-1 0-1 0 0,1 0 0 0 0,-1 0 1 0 0,0 0-1 0 0,1 0 0 0 0,-1 0 1 0 0,1 0-1 0 0,-1 0 0 0 0,1 0 1 0 0,-1 1-1 0 0,1-1 0 0 0,-1 0 1 0 0,0 0-1 0 0,-14 8-902 0 0,9-4 660 0 0,1 0 0 0 0,-1 1 1 0 0,1-1-1 0 0,0 1 0 0 0,0 1 1 0 0,1-1-1 0 0,-1 1 1 0 0,-3 6-1 0 0,-3 7-220 0 0,-10 27-1 0 0,7-15 337 0 0,2-9 421 0 0,2 1 1 0 0,1 0-1 0 0,1 1 0 0 0,0 0 0 0 0,2 0 0 0 0,1 0 0 0 0,-3 36 1 0 0,8-36-76 0 0,0 0-1 0 0,2 0 1 0 0,1 0 0 0 0,0-1 0 0 0,2 1 0 0 0,1-1 0 0 0,0 0 0 0 0,2 0 0 0 0,1-1 0 0 0,1 0 0 0 0,0 0 0 0 0,23 33 0 0 0,-31-53-433 0 0,0-3-96 0 0,6-3 134 0 0,0 0 1 0 0,-1 0-1 0 0,1 0 0 0 0,-1-1 0 0 0,0 0 1 0 0,-1-1-1 0 0,11-10 0 0 0,2-5-337 0 0,19-25-1 0 0,-17 18-125 0 0,18-25-787 0 0,-13 17-3021 0 0,-6 4-812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4607 0 0,'-59'8'1400'0'0,"21"0"3587"0"0,34-6-4523 0 0,0-1 1 0 0,0 0-1 0 0,0 1 0 0 0,1 0 0 0 0,-1 0 1 0 0,0 0-1 0 0,1 0 0 0 0,-5 4 1 0 0,7-5 51 0 0,5 10 120 0 0,-2-7-548 0 0,0 0 0 0 0,0 0 0 0 0,0-1 0 0 0,1 1 0 0 0,0 0 1 0 0,0-1-1 0 0,0 0 0 0 0,0 1 0 0 0,1-1 0 0 0,-1-1 1 0 0,1 1-1 0 0,6 4 0 0 0,6 1 166 0 0,30 13 0 0 0,-37-17-215 0 0,50 19 104 0 0,-27-11 57 0 0,43 22 0 0 0,-48-20 64 0 0,0 2 1 0 0,-1 1-1 0 0,42 37 1 0 0,-60-47-182 0 0,0 1 0 0 0,-1 1 0 0 0,0-1 0 0 0,-1 1-1 0 0,1 0 1 0 0,4 11 0 0 0,-8-13-41 0 0,0 0 0 0 0,-1 0 1 0 0,1 0-1 0 0,-1 0 0 0 0,-1 0 0 0 0,1 1 0 0 0,-1-1 0 0 0,-1 0 0 0 0,0 16 1 0 0,-1-13-21 0 0,0-1 1 0 0,-2 1 0 0 0,1 0 0 0 0,-1-1 0 0 0,0 1 0 0 0,-1-1 0 0 0,0 0-1 0 0,-1 0 1 0 0,-7 12 0 0 0,-9 8 11 0 0,-29 34 0 0 0,44-56-29 0 0,-108 120 112 0 0,109-122-112 0 0,1-1 0 0 0,0 1 0 0 0,1 0 0 0 0,-1 0-1 0 0,1 1 1 0 0,0-1 0 0 0,-4 11 0 0 0,6-14-91 0 0,0 0 1 0 0,1 1 0 0 0,-1-1-1 0 0,1 1 1 0 0,-1-1-1 0 0,1 1 1 0 0,0-1-1 0 0,0 1 1 0 0,0-1-1 0 0,0 1 1 0 0,1-1-1 0 0,-1 1 1 0 0,1-1 0 0 0,-1 1-1 0 0,1-1 1 0 0,0 0-1 0 0,0 1 1 0 0,0-1-1 0 0,0 0 1 0 0,0 0-1 0 0,2 3 1 0 0,-2-4-114 0 0,-1-1 0 0 0,1 1 0 0 0,0-1 0 0 0,-1 1 0 0 0,1-1 0 0 0,-1 0 0 0 0,1 1 0 0 0,0-1 0 0 0,-1 0 0 0 0,1 1 0 0 0,0-1 0 0 0,-1 0 0 0 0,1 0 0 0 0,0 1 0 0 0,0-1 0 0 0,-1 0 0 0 0,1 0 0 0 0,0 0 0 0 0,0 0 0 0 0,-1 0 0 0 0,1 0 0 0 0,0 0 0 0 0,-1 0 0 0 0,1-1 0 0 0,0 1 0 0 0,1 0 0 0 0,3-7-4883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5983 0 0,'0'0'9104'0'0,"1"2"-8697"0"0,1 1-325 0 0,-1-1 0 0 0,0 1 0 0 0,-1 0 0 0 0,1 0 0 0 0,0 0 0 0 0,-1 0 0 0 0,0 0 0 0 0,0 0 0 0 0,0 0 0 0 0,0 0-1 0 0,0 0 1 0 0,0 0 0 0 0,-1 0 0 0 0,-1 4 0 0 0,-2 8 282 0 0,-10 23-1 0 0,7-21-199 0 0,-43 102 364 0 0,-3 8-495 0 0,53-123-27 0 0,-5 9-996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 2759 0 0,'1'0'126'0'0,"4"-4"-5"0"0,10-2 10196 0 0,-6 4-6586 0 0,0-1-1484 0 0,-9 6-2149 0 0,-1 0 1 0 0,1 0 0 0 0,-1 0-1 0 0,0 0 1 0 0,0 0 0 0 0,0 0-1 0 0,0 0 1 0 0,0 0 0 0 0,-1-1-1 0 0,0 1 1 0 0,1-1 0 0 0,-1 1-1 0 0,0-1 1 0 0,0 0 0 0 0,0 1-1 0 0,-3 1 1 0 0,-4 4 25 0 0,0-1-1 0 0,-19 12 1 0 0,2-4-73 0 0,-38 18 0 0 0,55-29-112 0 0,0-1 0 0 0,0 0 1 0 0,-1 0-1 0 0,1-1 1 0 0,-1 0-1 0 0,1 0 1 0 0,-1-1-1 0 0,-13-1 1 0 0,19 0-54 0 0,1 0 1 0 0,0 0 0 0 0,0-1-1 0 0,0 0 1 0 0,0 0 0 0 0,0 1-1 0 0,0-2 1 0 0,0 1-1 0 0,0 0 1 0 0,0-1 0 0 0,1 1-1 0 0,-1-1 1 0 0,1 0-1 0 0,-1 0 1 0 0,1 0 0 0 0,-1 0-1 0 0,1 0 1 0 0,0 0 0 0 0,0-1-1 0 0,0 1 1 0 0,0-1-1 0 0,1 0 1 0 0,-1 1 0 0 0,-1-4-1 0 0,3 5-110 0 0,-1 0-89 0 0,-1-3 220 0 0,2 3 5 0 0,-14 8-58 0 0,2 6 146 0 0,1 0 0 0 0,0 0 0 0 0,1 1 0 0 0,1 1 0 0 0,-16 30 0 0 0,1-2 2247 0 0,32-46-2108 0 0,1 0 1 0 0,-1 1-1 0 0,1 0 1 0 0,15-2-1 0 0,-22 3-152 0 0,0 1 0 0 0,0 0 0 0 0,0 0-1 0 0,0 0 1 0 0,0 0 0 0 0,0 0 0 0 0,0 1-1 0 0,0-1 1 0 0,-1 1 0 0 0,1-1 0 0 0,0 1-1 0 0,0 0 1 0 0,0-1 0 0 0,-1 1 0 0 0,1 0 0 0 0,0 0-1 0 0,-1 0 1 0 0,1 1 0 0 0,-1-1 0 0 0,1 0-1 0 0,-1 0 1 0 0,0 1 0 0 0,1-1 0 0 0,-1 1-1 0 0,2 2 1 0 0,-1 0-25 0 0,-1-3 35 0 0,-1 1 0 0 0,1-1 0 0 0,0 0 1 0 0,0 0-1 0 0,0 0 0 0 0,0 0 0 0 0,0 0 1 0 0,0 0-1 0 0,0 0 0 0 0,0-1 0 0 0,0 1 0 0 0,0 0 1 0 0,0-1-1 0 0,2 2 0 0 0,9 5 3 0 0,0-1 0 0 0,0-1 0 0 0,17 6 0 0 0,10 0 0 0 0,-24-7 0 0 0,-1 0 0 0 0,0 1 0 0 0,0 0 0 0 0,18 11 0 0 0,-28-14 0 0 0,-2-1 0 0 0,0 0 0 0 0,-1 0 0 0 0,1 0 0 0 0,0 0 0 0 0,-1 1 0 0 0,1-1 0 0 0,-1 1 0 0 0,1-1 0 0 0,-1 1 0 0 0,1-1 0 0 0,-1 1 0 0 0,0 0 0 0 0,0 0 0 0 0,0-1 0 0 0,0 1 0 0 0,0 0 0 0 0,-1 0 0 0 0,1 0 0 0 0,0 4 0 0 0,0-2 48 0 0,0-1-1 0 0,-1 1 1 0 0,0-1-1 0 0,0 1 1 0 0,0-1-1 0 0,0 1 1 0 0,-1 0-1 0 0,1-1 1 0 0,-1 1-1 0 0,0-1 1 0 0,0 0-1 0 0,0 1 1 0 0,0-1-1 0 0,-1 0 1 0 0,0 1-1 0 0,1-1 1 0 0,-1 0-1 0 0,-3 3 1 0 0,-2 7 89 0 0,2-4-125 0 0,0 0 0 0 0,0-1 0 0 0,-1 0 0 0 0,0 0 1 0 0,-12 13-1 0 0,14-18 7 0 0,0 1 1 0 0,0-1 0 0 0,0 0 0 0 0,0 0-1 0 0,0 0 1 0 0,-1-1 0 0 0,0 0 0 0 0,1 0-1 0 0,-1 0 1 0 0,0 0 0 0 0,0 0 0 0 0,-9 1 0 0 0,6-3 52 0 0,0 1 0 0 0,0-1 0 0 0,0 0 0 0 0,0-1 1 0 0,0 0-1 0 0,0 0 0 0 0,0-1 0 0 0,-8-3 1 0 0,-6-3 127 0 0,-32-17 1 0 0,53 24-198 0 0,-3-1-292 0 0,-4-3 964 0 0,2-3-5139 0 0,24 14 1029 0 0,-9-3 2188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 4143 0 0,'-8'5'371'0'0,"-1"-1"-618"0"0,4-2 1631 0 0,0 1 0 0 0,-1-1-1 0 0,1 0 1 0 0,-8 1 7697 0 0,15-2-8931 0 0,1-1-1 0 0,-1 1 1 0 0,1-1-1 0 0,0 0 1 0 0,-1 0-1 0 0,1 0 0 0 0,4-1 1 0 0,0 0 57 0 0,245-34 852 0 0,-219 30-1631 0 0,0-3-4534 0 0,-24 5-802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3223 0 0,'0'0'12387'0'0,"1"0"-11384"0"0,17-8-60 0 0,1 2 0 0 0,0 0 0 0 0,0 1 0 0 0,22-2 0 0 0,11-4-280 0 0,-46 10-605 0 0,14-5 73 0 0,0 1 1 0 0,0 2 0 0 0,1 0 0 0 0,0 1-1 0 0,28 1 1 0 0,-36 5 21 0 0,-7-2-1764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2303 0 0,'0'0'11890'0'0,"1"1"-11445"0"0,-1-1-428 0 0,6 8 670 0 0,1 0 0 0 0,-1 0 0 0 0,-1 1 1 0 0,0 0-1 0 0,5 10 0 0 0,-10-17-662 0 0,0 1 0 0 0,0 0 0 0 0,0-1-1 0 0,0 1 1 0 0,0 0 0 0 0,-1-1 0 0 0,1 1 0 0 0,-1 0 0 0 0,0-1 0 0 0,1 1 0 0 0,-1-1-1 0 0,-1 1 1 0 0,1-1 0 0 0,0 1 0 0 0,-3 2 0 0 0,2-1-10 0 0,-7 11 67 0 0,-21 28 0 0 0,17-28-37 0 0,-12 24 0 0 0,9-10 99 0 0,15-28-104 0 0,10-4-5718 0 0,2-3-322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29 12007 0 0,'1'-1'547'0'0,"1"-1"-448"0"0,0-1 0 0 0,0 1 1 0 0,0 0-1 0 0,0 0 0 0 0,0 0 0 0 0,0 0 0 0 0,1 0 1 0 0,-1 1-1 0 0,1-1 0 0 0,-1 1 0 0 0,1-1 0 0 0,-1 1 1 0 0,1 0-1 0 0,5-1 0 0 0,-7 2 298 0 0,12 11 338 0 0,-12-9-703 0 0,0 0 0 0 0,0-1-1 0 0,-1 1 1 0 0,1 0 0 0 0,-1 0 0 0 0,1 0 0 0 0,-1 0 0 0 0,0 0-1 0 0,0 1 1 0 0,0-1 0 0 0,0 0 0 0 0,0 0 0 0 0,-1 3 0 0 0,-8 29 398 0 0,6-22-289 0 0,-59 185 783 0 0,31-104-864 0 0,-172 441-198 0 0,200-525 124 0 0,-19 47-698 0 0,-3-1 0 0 0,-2-1-1 0 0,-59 87 1 0 0,76-127 33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 6447 0 0,'-6'-6'11646'0'0,"2"5"-11437"0"0,1 4-173 0 0,0 0-1 0 0,0 0 1 0 0,0 0 0 0 0,1 0 0 0 0,-1 1 0 0 0,1-1-1 0 0,0 1 1 0 0,0-1 0 0 0,0 1 0 0 0,-2 4 0 0 0,-12 45 251 0 0,10-31-199 0 0,-6 28-92 0 0,-9 79 0 0 0,19-120-398 0 0,0 12 970 0 0,3-9-6484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15119 0 0,'0'0'2754'0'0,"1"1"-2372"0"0,4 2 5 0 0,1-1 0 0 0,-1 1-1 0 0,1-1 1 0 0,0-1 0 0 0,-1 1-1 0 0,1-1 1 0 0,6 1 0 0 0,-24 7-296 0 0,6-5-81 0 0,-25 15-348 0 0,-1-3 0 0 0,-1 0 0 0 0,0-3 0 0 0,-1 0 0 0 0,0-2 0 0 0,-1-2 0 0 0,-67 10 0 0 0,53-17-1377 0 0,52-18 611 0 0,2 7 648 0 0,0 0 0 0 0,10-13 0 0 0,-14 21 974 0 0,-8 6 60 0 0,-8 7-253 0 0,-23 15 0 0 0,27-21-307 0 0,1 1 1 0 0,0 0-1 0 0,0 1 0 0 0,0 0 0 0 0,1 1 0 0 0,0 0 0 0 0,1 1 0 0 0,-14 19 1 0 0,21-28 65 0 0,0 1 1 0 0,0 0-1 0 0,1 0 1 0 0,-1 0-1 0 0,1 0 1 0 0,-1 0-1 0 0,1 0 1 0 0,0 0-1 0 0,0 0 1 0 0,0 0-1 0 0,0 0 1 0 0,0 0-1 0 0,0 1 1 0 0,1 2-1 0 0,-1-4-77 0 0,0 0 327 0 0,0 0-330 0 0,0-1 1 0 0,0 0 0 0 0,0 1 0 0 0,0-1 0 0 0,1 0 0 0 0,-1 1 0 0 0,0-1-1 0 0,0 0 1 0 0,0 1 0 0 0,0-1 0 0 0,0 0 0 0 0,1 1 0 0 0,-1-1 0 0 0,0 0-1 0 0,0 0 1 0 0,0 1 0 0 0,1-1 0 0 0,-1 0 0 0 0,0 0 0 0 0,0 1 0 0 0,1-1 0 0 0,-1 0-1 0 0,0 0 1 0 0,1 0 0 0 0,-1 0 0 0 0,1 1 0 0 0,7 4 11 0 0,-8-5-17 0 0,9 3-98 0 0,0-1 0 0 0,1-1 0 0 0,-1 0 0 0 0,0 0-1 0 0,1 0 1 0 0,-1-1 0 0 0,14-2 0 0 0,-9 1-144 0 0,28 2-1 0 0,-25 1 386 0 0,0 0 0 0 0,0 1 0 0 0,-1 1 0 0 0,0 1-1 0 0,1 0 1 0 0,-2 1 0 0 0,1 1 0 0 0,-1 0 0 0 0,0 1-1 0 0,24 17 1 0 0,-37-23-87 0 0,0 0 0 0 0,-1 0 0 0 0,1 0 0 0 0,0 0 0 0 0,-1 0 0 0 0,0 0 0 0 0,0 0 0 0 0,1 1 0 0 0,-1-1 0 0 0,-1 0 0 0 0,1 1 0 0 0,0-1 0 0 0,-1 1 0 0 0,1-1 0 0 0,-1 1 0 0 0,1-1 0 0 0,-1 1 0 0 0,0-1 0 0 0,0 1 0 0 0,-1-1 0 0 0,1 1 0 0 0,-1 3 0 0 0,0-2 41 0 0,0 0 1 0 0,0 1 0 0 0,0-1-1 0 0,-1 0 1 0 0,1 1-1 0 0,-1-1 1 0 0,0 0 0 0 0,0 0-1 0 0,-1 0 1 0 0,1-1 0 0 0,-5 6-1 0 0,-1-2-26 0 0,-1 0 1 0 0,0 0-1 0 0,0-1 0 0 0,0-1 1 0 0,-1 1-1 0 0,0-1 0 0 0,0-1 1 0 0,0 0-1 0 0,-1 0 0 0 0,-15 2 1 0 0,1 0-20 0 0,-1-2 0 0 0,1-1 1 0 0,-36-1-1 0 0,45-2-39 0 0,0-1 0 0 0,1 0-1 0 0,-1-1 1 0 0,0-1 0 0 0,1 0 0 0 0,-1-2 0 0 0,1 1 0 0 0,-22-11-1 0 0,9-5-21 0 0,27 19-97 0 0,0 0-141 0 0,-1-2 247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7367 0 0,'0'0'8352'0'0,"2"0"-7953"0"0,49-9 874 0 0,64-20-1 0 0,-20 4-516 0 0,-91 24-747 0 0,10-3 6 0 0,1 1 0 0 0,-1 0 1 0 0,1 1-1 0 0,0 1 0 0 0,0 0 0 0 0,27 2 0 0 0,-40 0-442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3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14479 0 0,'0'0'3107'0'0,"4"-6"-1486"0"0,-2 4-1533 0 0,-1 0-1 0 0,0 0 0 0 0,1 0 1 0 0,0 0-1 0 0,-1 0 1 0 0,1 1-1 0 0,0-1 1 0 0,0 0-1 0 0,0 1 0 0 0,0 0 1 0 0,0-1-1 0 0,0 1 1 0 0,0 0-1 0 0,1 0 1 0 0,-1 0-1 0 0,0 1 0 0 0,1-1 1 0 0,-1 0-1 0 0,0 1 1 0 0,3-1-1 0 0,5 1 215 0 0,0 1-1 0 0,0 0 1 0 0,-1 0 0 0 0,15 4-1 0 0,-10-3-473 0 0,0-1 0 0 0,-1 0-1 0 0,1-1 1 0 0,0-1 0 0 0,0 0 0 0 0,0-1-1 0 0,-1 0 1 0 0,1-2 0 0 0,-1 1 0 0 0,17-8 0 0 0,-5 1-1590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6447 0 0,'2'-1'5783'0'0,"6"-5"-5348"0"0,1 0 0 0 0,0 1 1 0 0,1 0-1 0 0,-1 1 0 0 0,1 0 0 0 0,11-3 0 0 0,6-1 667 0 0,30-4 1 0 0,-51 10-824 0 0,0 2 1 0 0,-1-1 0 0 0,1 1 0 0 0,0 0 0 0 0,-1 0 0 0 0,1 0 0 0 0,-1 1-1 0 0,1 0 1 0 0,6 2 0 0 0,-11-3 44 0 0,1 2-276 0 0,0-1 1 0 0,0 1-1 0 0,0 0 0 0 0,-1-1 0 0 0,1 1 0 0 0,2 3 1 0 0,-3-4-16 0 0,-1 0-30 0 0,1-1 1 0 0,-1 1 0 0 0,1-1-1 0 0,0 1 1 0 0,-1-1-1 0 0,0 1 1 0 0,1-1 0 0 0,-1 1-1 0 0,1-1 1 0 0,-1 1-1 0 0,0 0 1 0 0,1-1 0 0 0,-1 1-1 0 0,0 0 1 0 0,1-1-1 0 0,-1 1 1 0 0,0 0-1 0 0,0-1 1 0 0,0 1 0 0 0,0 0-1 0 0,0-1 1 0 0,0 1-1 0 0,0 0 1 0 0,0 1 0 0 0,0 0 7 0 0,0 2-9 0 0,1-1 1 0 0,-1 1-1 0 0,0 0 0 0 0,0-1 1 0 0,0 1-1 0 0,0 0 0 0 0,-1-1 1 0 0,1 1-1 0 0,-1 0 0 0 0,0-1 0 0 0,0 1 1 0 0,0-1-1 0 0,-1 0 0 0 0,1 1 1 0 0,-1-1-1 0 0,-2 4 0 0 0,0-2 1 0 0,0 0-1 0 0,-1-1 0 0 0,1 1 1 0 0,-1-1-1 0 0,0 0 0 0 0,-1 0 1 0 0,1-1-1 0 0,-8 5 0 0 0,-9 4-15 0 0,0 0 1 0 0,1 2-1 0 0,1 1 0 0 0,-30 26 0 0 0,47-38 17 0 0,0 0 1 0 0,-1 1 0 0 0,1-1 0 0 0,0 1 0 0 0,0 0 0 0 0,1-1 0 0 0,-1 1 0 0 0,1 1 0 0 0,0-1 0 0 0,-2 6 0 0 0,3-9 19 0 0,1 0 1 0 0,0 0-1 0 0,-1 1 1 0 0,1-1 0 0 0,0 0-1 0 0,0 0 1 0 0,0 0 0 0 0,0 0-1 0 0,0 1 1 0 0,0-1-1 0 0,1 0 1 0 0,-1 0 0 0 0,0 0-1 0 0,1 0 1 0 0,-1 1 0 0 0,1-1-1 0 0,-1 0 1 0 0,1 0-1 0 0,-1 0 1 0 0,1 0 0 0 0,0 0-1 0 0,-1 0 1 0 0,1 0 0 0 0,0-1-1 0 0,0 1 1 0 0,0 0-1 0 0,-1 0 1 0 0,1-1 0 0 0,2 2-1 0 0,0-1 55 0 0,0 1 1 0 0,0-1-1 0 0,0 0 0 0 0,0 0 0 0 0,0-1 0 0 0,1 1 0 0 0,4 0 0 0 0,28 0 413 0 0,62-3-1 0 0,38-14-365 0 0,-93 11-53 0 0,69-10-2744 0 0,-78 9-4929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3223 0 0,'0'0'11248'0'0,"-2"1"-10984"0"0,-5 7-178 0 0,1 1-1 0 0,-1-1 1 0 0,1 1-1 0 0,0 0 1 0 0,1 0 0 0 0,-4 10-1 0 0,-23 65 119 0 0,10-24-119 0 0,11-34-73 0 0,-1 0-1 0 0,-30 45 1 0 0,34-60-2 0 0,0 0 1 0 0,-1-1-1 0 0,0 0 0 0 0,0 0 1 0 0,-1-1-1 0 0,-1-1 0 0 0,0 1 1 0 0,-13 7-1 0 0,3-2-74 0 0,15-10-223 0 0,0 0 1 0 0,-14 7-1 0 0,19-11-22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119 395 2303 0 0,'0'0'9287'0'0,"0"0"-9090"0"0,-1 0 0 0 0,0-1 1 0 0,1 1-1 0 0,-1 0 0 0 0,1 0 0 0 0,-1-1 1 0 0,1 1-1 0 0,-1 0 0 0 0,1-1 0 0 0,-1 1 1 0 0,1 0-1 0 0,-1-1 0 0 0,1 1 0 0 0,-1-1 1 0 0,0 0-1 0 0,4-12 69 0 0,1 1 1 0 0,0-1-1 0 0,0 1 1 0 0,1 0-1 0 0,1 0 0 0 0,0 1 1 0 0,10-15-1 0 0,-1 4-172 0 0,2 1 0 0 0,30-31 0 0 0,-27 33-87 0 0,1 1 1 0 0,0 0-1 0 0,2 2 0 0 0,0 1 0 0 0,1 1 0 0 0,0 1 1 0 0,1 1-1 0 0,0 1 0 0 0,54-15 0 0 0,-73 24-7 0 0,14-4 0 0 0,29-4 0 0 0,-43 9 0 0 0,-1 0 0 0 0,1 1 0 0 0,0 0 0 0 0,0 0 0 0 0,0 0 0 0 0,-1 1 0 0 0,1 0 0 0 0,0 0 0 0 0,-1 0 0 0 0,7 3 0 0 0,-12-4 0 0 0,1 0 1 0 0,0 1-1 0 0,0-1 0 0 0,-1 1 0 0 0,1-1 0 0 0,0 0 1 0 0,0 1-1 0 0,-1-1 0 0 0,1 1 0 0 0,-1-1 0 0 0,1 1 1 0 0,0 0-1 0 0,0 1 0 0 0,-1 3-7 0 0,0-5-1 0 0,0 4 4 0 0,1 0 0 0 0,-2 0 0 0 0,1 1 1 0 0,0-1-1 0 0,-1 0 0 0 0,0 0 0 0 0,0 0 0 0 0,0-1 0 0 0,0 1 0 0 0,-1 0 0 0 0,1 0 0 0 0,-1 0 0 0 0,0-1 0 0 0,0 1 1 0 0,-1-1-1 0 0,-2 4 0 0 0,-7 7 9 0 0,0 0 1 0 0,-17 15 0 0 0,20-21-6 0 0,-163 137-323 0 0,137-117-5 0 0,-58 35-755 0 0,15-11-154 0 0,53-33 653 0 0,-44 23 1 0 0,58-36 355 0 0,-1-1 1 0 0,0 0-1 0 0,0 0 1 0 0,-1-1-1 0 0,1-1 1 0 0,-21 3-1 0 0,18-4-988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0 455 0 0,'4'3'654'0'0,"-1"0"0"0"0,1 0-1 0 0,-1 0 1 0 0,1-1-1 0 0,0 1 1 0 0,0-1-1 0 0,0 0 1 0 0,1 0-1 0 0,-1-1 1 0 0,5 2-1 0 0,5 0 1305 0 0,27 3 0 0 0,-32-6-1522 0 0,0 1 1 0 0,0 0-1 0 0,0 1 0 0 0,-1 0 0 0 0,1 0 0 0 0,-1 1 1 0 0,1 0-1 0 0,9 5 0 0 0,-8-2 179 0 0,-1 2-1 0 0,11 9 1 0 0,-13-11-453 0 0,0 1 0 0 0,1-2 0 0 0,-1 1 0 0 0,15 7 1 0 0,-19-11-156 0 0,12 1 7 0 0,-11-2-54 0 0,0-1-1 0 0,0 0 1 0 0,-1 0 0 0 0,1 0 0 0 0,0 0-1 0 0,0-1 1 0 0,-1 1 0 0 0,1-1 0 0 0,0 0-1 0 0,-1 0 1 0 0,1 0 0 0 0,-1 0 0 0 0,1-1-1 0 0,-1 0 1 0 0,4-2 0 0 0,-6 3-167 0 0,1-4-2266 0 0,-5 7 1937 0 0,-5 2-273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91 3223 0 0,'0'0'503'0'0,"4"11"3778"0"0,-3-9-3956 0 0,2 4 489 0 0,0 0 1 0 0,0 0-1 0 0,1-1 1 0 0,5 9-1 0 0,-7-12-652 0 0,0-1-1 0 0,0 1 1 0 0,0 0-1 0 0,1-1 1 0 0,-1 1-1 0 0,0-1 1 0 0,1 1-1 0 0,-1-1 1 0 0,1 0 0 0 0,-1 0-1 0 0,1 0 1 0 0,-1-1-1 0 0,1 1 1 0 0,5 0-1 0 0,0 0 52 0 0,1-1-1 0 0,-1 0 0 0 0,0-1 1 0 0,1 0-1 0 0,-1 0 1 0 0,0-1-1 0 0,0 1 0 0 0,0-2 1 0 0,0 1-1 0 0,0-2 1 0 0,11-4-1 0 0,6-6 104 0 0,45-35 0 0 0,-52 37-343 0 0,-16 10-162 0 0,0 1 1 0 0,0-1 0 0 0,0 0 0 0 0,0 0-1 0 0,0 1 1 0 0,0-1 0 0 0,0-1 0 0 0,0 1-1 0 0,-1 0 1 0 0,2-4 0 0 0,-3 5 69 0 0,0 0 1 0 0,-1-1-1 0 0,1 1 0 0 0,-1-1 1 0 0,0 1-1 0 0,1 0 0 0 0,-1 0 1 0 0,0-1-1 0 0,0 1 0 0 0,0 0 1 0 0,0 0-1 0 0,0 0 0 0 0,0 0 1 0 0,0 0-1 0 0,0 0 0 0 0,0 0 1 0 0,-2-1-1 0 0,-1 0-138 0 0,0-1-1 0 0,1 1 1 0 0,-1 0 0 0 0,-7-2-1 0 0,8 3 208 0 0,1 0-1 0 0,-1 1 1 0 0,0 0 0 0 0,0-1-1 0 0,0 1 1 0 0,-1 0-1 0 0,1 1 1 0 0,0-1-1 0 0,0 0 1 0 0,1 1 0 0 0,-1 0-1 0 0,0-1 1 0 0,0 1-1 0 0,0 0 1 0 0,0 1-1 0 0,-2 0 1 0 0,-5 5 135 0 0,0-1-1 0 0,-17 15 1 0 0,-1 0-86 0 0,4-5-74 0 0,0 1 1 0 0,2 1-1 0 0,0 1 0 0 0,1 1 0 0 0,1 0 0 0 0,-24 34 0 0 0,39-47 239 0 0,1-1 0 0 0,0 1 0 0 0,1 0-1 0 0,0 1 1 0 0,0-1 0 0 0,0 0 0 0 0,1 1-1 0 0,0 0 1 0 0,0-1 0 0 0,0 10-1 0 0,2-14-116 0 0,0-1 0 0 0,0 1 0 0 0,0-1 0 0 0,0 1 0 0 0,0-1-1 0 0,1 1 1 0 0,-1-1 0 0 0,1 1 0 0 0,0-1 0 0 0,-1 1 0 0 0,1-1-1 0 0,0 0 1 0 0,0 1 0 0 0,1-1 0 0 0,-1 0 0 0 0,0 0-1 0 0,1 0 1 0 0,0 0 0 0 0,-1 0 0 0 0,1 0 0 0 0,0-1 0 0 0,0 1-1 0 0,0 0 1 0 0,0-1 0 0 0,0 1 0 0 0,0-1 0 0 0,0 0 0 0 0,1 0-1 0 0,-1 0 1 0 0,0 0 0 0 0,1 0 0 0 0,-1 0 0 0 0,1-1-1 0 0,3 1 1 0 0,-1 0-3 0 0,-1-1 0 0 0,1 0 0 0 0,-1 0 0 0 0,1 0 0 0 0,-1-1 0 0 0,0 1 0 0 0,1-1 0 0 0,7-3 0 0 0,36-14 330 0 0,-35 12-273 0 0,37-18-386 0 0,54-34-1 0 0,-103 57-239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5983 0 0,'0'0'824'0'0,"-15"7"2810"0"0,11-5-3421 0 0,1 0 1 0 0,0 1 0 0 0,-1-1-1 0 0,1 1 1 0 0,0 0 0 0 0,0 0-1 0 0,1 0 1 0 0,-1 1 0 0 0,1-1-1 0 0,-4 7 1 0 0,-19 42 57 0 0,20-40-22 0 0,-48 129 954 0 0,4-6-590 0 0,33-94-101 0 0,-11 53 0 0 0,-3 5 1416 0 0,27-90-1885 0 0,-2-1 0 0 0,1 0 0 0 0,-1 0 0 0 0,0-1 0 0 0,-1 0 0 0 0,1 0 0 0 0,-8 7 0 0 0,-12 15-1141 0 0,24-28 636 0 0,0-7-2847 0 0,2-1-1670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0 455 0 0,'0'0'15482'0'0,"-2"10"-10933"0"0,5-8-4585 0 0,-1-1 1 0 0,1 0-1 0 0,0 0 0 0 0,-1 0 1 0 0,1 0-1 0 0,0 0 0 0 0,0-1 1 0 0,-1 1-1 0 0,1-1 1 0 0,0 0-1 0 0,0 0 0 0 0,0 0 1 0 0,0 0-1 0 0,0 0 0 0 0,-1 0 1 0 0,1-1-1 0 0,5-1 1 0 0,-2-9-4757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60 1375 0 0,'16'-3'1048'0'0,"27"-8"-1"0"0,-6-2 8057 0 0,-37 13-8989 0 0,1 0 0 0 0,-1 0-1 0 0,0 0 1 0 0,0 0 0 0 0,1 0 0 0 0,-1 0 0 0 0,0-1-1 0 0,0 1 1 0 0,1 0 0 0 0,-1 0 0 0 0,0 0 0 0 0,0 0-1 0 0,0 0 1 0 0,1-1 0 0 0,-1 1 0 0 0,0 0 0 0 0,0 0-1 0 0,0 0 1 0 0,0-1 0 0 0,1 1 0 0 0,-1 0 0 0 0,0 0-1 0 0,0 0 1 0 0,0-1 0 0 0,0 1 0 0 0,0 0 0 0 0,0 0-1 0 0,0-1 1 0 0,0 1 0 0 0,0 0 0 0 0,0 0 0 0 0,0-1-1 0 0,0 1 1 0 0,0 0 0 0 0,0 0 0 0 0,0-1 0 0 0,0 1-1 0 0,0-1 1 0 0,-8-9 973 0 0,5 8-1048 0 0,0 0 1 0 0,1 1-1 0 0,-1-1 1 0 0,0 0 0 0 0,0 1-1 0 0,0 0 1 0 0,-4-1-1 0 0,2 1 14 0 0,0 1 0 0 0,0 0 0 0 0,0 0 0 0 0,0 0 1 0 0,1 1-1 0 0,-1 0 0 0 0,0 0 0 0 0,0 0 0 0 0,-6 2 0 0 0,-7 4-22 0 0,-18 11-1 0 0,14-7-19 0 0,-265 124-572 0 0,249-118 275 0 0,-1-1 0 0 0,-1-2-1 0 0,-1-2 1 0 0,1-2 0 0 0,-68 9-1 0 0,72-17-28 0 0,0-2-1 0 0,-52-5 0 0 0,75 4 295 0 0,0-1 0 0 0,-19-5-1 0 0,29 6 21 0 0,0 0 0 0 0,-1 0 0 0 0,1 0 1 0 0,0 0-1 0 0,0-1 0 0 0,0 1 0 0 0,0-1 0 0 0,0 0 0 0 0,0 0 0 0 0,0 0 0 0 0,1 0 0 0 0,-1-1 0 0 0,1 1 0 0 0,-3-4 0 0 0,5 5 6 0 0,0 0 0 0 0,0 0-1 0 0,1 0 1 0 0,-1 1-1 0 0,0-1 1 0 0,0 0 0 0 0,1 0-1 0 0,-1 0 1 0 0,0 0 0 0 0,1 0-1 0 0,-1 0 1 0 0,1 1-1 0 0,-1-1 1 0 0,1 0 0 0 0,0 0-1 0 0,-1 1 1 0 0,1-1 0 0 0,0 1-1 0 0,0-2 1 0 0,0 1 8 0 0,3-3-26 0 0,1 1 1 0 0,-1-1-1 0 0,0 1 1 0 0,1 0-1 0 0,0 0 1 0 0,0 0-1 0 0,0 1 0 0 0,0-1 1 0 0,0 1-1 0 0,0 1 1 0 0,10-3-1 0 0,-7 2 10 0 0,-1 1-1 0 0,1 0 0 0 0,0 1 1 0 0,-1 0-1 0 0,1 0 0 0 0,0 0 1 0 0,0 1-1 0 0,7 2 0 0 0,-13-3 3 0 0,0 1 0 0 0,1 0 0 0 0,-1 0 0 0 0,0 0 0 0 0,0 0 0 0 0,0 0 0 0 0,4 3 0 0 0,-6-4-3 0 0,1 1 0 0 0,0-1 0 0 0,-1 1 0 0 0,1-1 0 0 0,-1 1 0 0 0,1-1 0 0 0,-1 1 0 0 0,1-1 0 0 0,-1 1 0 0 0,1 0 0 0 0,-1-1 0 0 0,1 1 0 0 0,-1 0 0 0 0,0-1 0 0 0,1 1 0 0 0,-1 0 0 0 0,0 0 0 0 0,0-1 0 0 0,0 1 0 0 0,0 0 0 0 0,1 0 0 0 0,-1-1 0 0 0,0 1 0 0 0,0 0 0 0 0,0 0 0 0 0,0 0 0 0 0,-1-1 0 0 0,1 1 0 0 0,0 0 0 0 0,0 0 0 0 0,0-1 0 0 0,-1 1 0 0 0,1 0 0 0 0,-1 1-4 0 0,-3 9 15 0 0,0 0-1 0 0,0 0 1 0 0,-1-1 0 0 0,0 0-1 0 0,-1 0 1 0 0,-14 18 0 0 0,-4 8 265 0 0,6-3-43 0 0,0 0 0 0 0,3 1 1 0 0,0 1-1 0 0,3 1 1 0 0,-15 63-1 0 0,24-87-215 0 0,0 0-1 0 0,-1 0 0 0 0,0 0 1 0 0,-1-1-1 0 0,-1 1 1 0 0,0-1-1 0 0,0-1 0 0 0,-1 1 1 0 0,-11 13-1 0 0,-17 25-390 0 0,-9 11-1504 0 0,39-54 1569 0 0,0 0-487 0 0,0-1 1 0 0,-11 10-1 0 0,15-14 118 0 0,2-9-560 0 0,2-1 1078 0 0,0 0 0 0 0,1 1 0 0 0,0-1 1 0 0,0 1-1 0 0,1 0 0 0 0,0 0 0 0 0,7-8 0 0 0,-2 2-1720 0 0,4-5-1317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36 4143 0 0,'0'0'319'0'0,"-2"1"-210"0"0,-17 4 695 0 0,-3 0 12011 0 0,24-3-12503 0 0,0 0-243 0 0,1 0 0 0 0,-1 0 1 0 0,1 1-1 0 0,0-1 0 0 0,-1-1 0 0 0,1 1 1 0 0,0 0-1 0 0,0-1 0 0 0,1 1 0 0 0,-1-1 0 0 0,0 0 1 0 0,0 0-1 0 0,1 0 0 0 0,-1-1 0 0 0,0 1 1 0 0,1-1-1 0 0,-1 0 0 0 0,1 0 0 0 0,3 0 1 0 0,10-2 265 0 0,-1 0 0 0 0,30-7 0 0 0,-17 2-20 0 0,49-11 222 0 0,-36 8-581 0 0,61-7-1 0 0,-74 12-1615 0 0,-18 2-24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73 277 919 0 0,'-26'23'-102'0'0,"-4"4"3434"0"0,13-5 8549 0 0,19-23-11770 0 0,-1 0 1 0 0,0 0-1 0 0,0 0 1 0 0,0 0-1 0 0,1 0 1 0 0,-1 0-1 0 0,-1 0 1 0 0,3-3-1 0 0,-1 1 71 0 0,21-24 790 0 0,12-13 327 0 0,50-76 1 0 0,-70 91-1360 0 0,24-30 0 0 0,-33 48-301 0 0,0 0 0 0 0,0 0 0 0 0,1 1-1 0 0,0 0 1 0 0,0 0 0 0 0,1 0 0 0 0,0 1-1 0 0,11-5 1 0 0,11 1-3936 0 0,-20 7 2730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60 12031 0 0,'0'0'1091'0'0,"1"1"-899"0"0,1 1-14 0 0,0-1 0 0 0,1 1 0 0 0,-1 0 0 0 0,1-1 0 0 0,-1 0 0 0 0,1 1 0 0 0,0-1 0 0 0,-1 0 0 0 0,1-1 0 0 0,0 1 0 0 0,0 0 1 0 0,4 0-1 0 0,-1-1 201 0 0,1-1 1 0 0,-1 1 0 0 0,0-1 0 0 0,12-3-1 0 0,88-15 1341 0 0,-11 3-456 0 0,-85 14-1264 0 0,-3 1-25 0 0,-5 1-102 0 0,-2-1-228 0 0,0 0 304 0 0,0 0 0 0 0,-1-1 0 0 0,1 1-1 0 0,0 0 1 0 0,0 0 0 0 0,-1 0 0 0 0,1 0 0 0 0,0 0 0 0 0,-1 0 0 0 0,1 0-1 0 0,-1 0 1 0 0,1 0 0 0 0,-1 0 0 0 0,0 0 0 0 0,1 0 0 0 0,-1 0 0 0 0,0 1-1 0 0,0-1 1 0 0,-1-1 0 0 0,0 1-18 0 0,0 0 0 0 0,0 0 0 0 0,0 0 0 0 0,0 0 0 0 0,0 0 0 0 0,-1 0 1 0 0,1 0-1 0 0,0 1 0 0 0,-3-1 0 0 0,-4 0-159 0 0,1 1 0 0 0,-1 0-1 0 0,1 0 1 0 0,-12 2 0 0 0,4 1 290 0 0,1 0 0 0 0,0 1-1 0 0,0 1 1 0 0,0 0-1 0 0,1 1 1 0 0,0 0 0 0 0,0 1-1 0 0,0 1 1 0 0,1 0 0 0 0,-18 15-1 0 0,22-16-6 0 0,1 1-1 0 0,0 0 1 0 0,0 1-1 0 0,1-1 1 0 0,0 1-1 0 0,0 1 1 0 0,1-1-1 0 0,0 1 1 0 0,1 0 0 0 0,0 1-1 0 0,0-1 1 0 0,1 1-1 0 0,1 0 1 0 0,-5 22-1 0 0,8-30-63 0 0,-1 0-1 0 0,1 1 1 0 0,0-1-1 0 0,0 0 1 0 0,0 1-1 0 0,0-1 1 0 0,0 1-1 0 0,1-1 1 0 0,0 0-1 0 0,0 1 1 0 0,0-1-1 0 0,2 5 1 0 0,-2-6 2 0 0,0-1 1 0 0,0 1-1 0 0,1 0 1 0 0,-1-1-1 0 0,1 1 1 0 0,-1-1-1 0 0,1 1 1 0 0,0-1-1 0 0,-1 0 1 0 0,1 0-1 0 0,0 0 1 0 0,0 0-1 0 0,0 0 1 0 0,0 0-1 0 0,0 0 1 0 0,0-1-1 0 0,0 1 1 0 0,0-1-1 0 0,0 1 1 0 0,0-1-1 0 0,3 0 1 0 0,24 1-64 0 0,0-2 1 0 0,0-1 0 0 0,-1-1-1 0 0,41-10 1 0 0,-59 11-7 0 0,21-4-99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56 6935 0 0,'0'0'528'0'0,"2"-16"-336"0"0,8-23 10846 0 0,-18 55-10698 0 0,0-1 1 0 0,-19 29 0 0 0,0-2 67 0 0,-49 82 4 0 0,71-119-810 0 0,1 1-1 0 0,-1-1 1 0 0,-9 9 0 0 0,-2 2-2065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4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93 7831 0 0,'1'-1'356'0'0,"11"-14"108"0"0,11-18-1 0 0,-11 11 4934 0 0,-12 22-5360 0 0,0-1-1 0 0,0 1 0 0 0,1-1 0 0 0,-1 0 0 0 0,0 1 1 0 0,0-1-1 0 0,0 1 0 0 0,0-1 0 0 0,0 1 1 0 0,0-1-1 0 0,0 0 0 0 0,0 1 0 0 0,0-1 1 0 0,0 1-1 0 0,0-1 0 0 0,0 0 0 0 0,0 1 1 0 0,0-1-1 0 0,0 1 0 0 0,-1-1 0 0 0,1 1 1 0 0,0-1-1 0 0,0 0 0 0 0,-1 1 0 0 0,1-1 1 0 0,-1 0-1 0 0,0 0-46 0 0,0 1 0 0 0,0-1 0 0 0,0 1 0 0 0,0-1 0 0 0,0 0 0 0 0,0 1 0 0 0,0 0 0 0 0,0-1 0 0 0,0 1 0 0 0,0 0 0 0 0,-1 0 0 0 0,-1-1 0 0 0,-3 1-174 0 0,0 0 0 0 0,0 0 0 0 0,1 1-1 0 0,-8 1 1 0 0,0 2 93 0 0,1 1 0 0 0,-1 0 0 0 0,1 0 0 0 0,0 2 1 0 0,1-1-1 0 0,-19 14 0 0 0,-26 15 35 0 0,5-13 327 0 0,35-16 167 0 0,0 1 0 0 0,0 1 0 0 0,-24 16 0 0 0,39-23 287 0 0,5 8-30 0 0,-3-7-633 0 0,1 0 0 0 0,0 0 1 0 0,0 0-1 0 0,0 0 0 0 0,0-1 1 0 0,0 1-1 0 0,0-1 0 0 0,1 1 0 0 0,-1-1 1 0 0,0 1-1 0 0,1-1 0 0 0,0 0 0 0 0,-1 0 1 0 0,1-1-1 0 0,-1 1 0 0 0,1 0 0 0 0,3 0 1 0 0,6 0 39 0 0,1 0 1 0 0,18-1-1 0 0,-16 0-18 0 0,2 0-12 0 0,1-1 1 0 0,23-4-1 0 0,-40 4-75 0 0,0 1 0 0 0,0 0 0 0 0,0 0 0 0 0,0 0 0 0 0,0-1 0 0 0,0 1 0 0 0,0 0 0 0 0,0-1 0 0 0,0 1 0 0 0,0-1 0 0 0,0 1 0 0 0,2-2 0 0 0,-3 2 4 0 0,0 0-1 0 0,0-1 0 0 0,0 1 1 0 0,0 0-1 0 0,0 0 1 0 0,0 0-1 0 0,0-1 0 0 0,-1 1 1 0 0,1 0-1 0 0,0 0 0 0 0,0 0 1 0 0,0 0-1 0 0,0-1 1 0 0,0 1-1 0 0,0 0 0 0 0,0 0 1 0 0,0 0-1 0 0,0 0 1 0 0,0-1-1 0 0,-1 1 0 0 0,1 0 1 0 0,0 0-1 0 0,0 0 0 0 0,0 0 1 0 0,0 0-1 0 0,0 0 1 0 0,-1-1-1 0 0,1 1 0 0 0,0 0 1 0 0,0 0-1 0 0,0 0 1 0 0,0 0-1 0 0,-1 0 0 0 0,1 0 1 0 0,0 0-1 0 0,-13-4 145 0 0,11 4-73 0 0,1 0-68 0 0,0 1-1 0 0,0-1 0 0 0,-1 1 0 0 0,1 0 1 0 0,0-1-1 0 0,0 1 0 0 0,0 0 1 0 0,0 0-1 0 0,0-1 0 0 0,0 1 0 0 0,0 0 1 0 0,0 0-1 0 0,1 0 0 0 0,-1 0 1 0 0,0 0-1 0 0,1 1 0 0 0,-1-1 1 0 0,0 0-1 0 0,1 0 0 0 0,-1 2 0 0 0,-1 1 0 0 0,-63 95 197 0 0,33-52-122 0 0,-3 0-84 0 0,-59 62 1 0 0,-2 2-294 0 0,96-111 299 0 0,-46 58-96 0 0,3 2 0 0 0,-42 76 0 0 0,81-127 105 0 0,-1 0 0 0 0,1 1 0 0 0,-3 15 0 0 0,6-22-7 0 0,0-1 0 0 0,0 1 1 0 0,1 0-1 0 0,0 0 0 0 0,-1 0 0 0 0,1 0 0 0 0,0 0 0 0 0,1 0 0 0 0,-1 0 0 0 0,0-1 0 0 0,1 1 1 0 0,-1 0-1 0 0,1 0 0 0 0,0 0 0 0 0,0 0 0 0 0,3 4 0 0 0,-3-5 26 0 0,1-1 1 0 0,-1 1-1 0 0,1-1 0 0 0,0 0 1 0 0,0 0-1 0 0,-1 0 0 0 0,1 0 0 0 0,0 0 1 0 0,0 0-1 0 0,0 0 0 0 0,0 0 1 0 0,0-1-1 0 0,0 1 0 0 0,0-1 0 0 0,0 1 1 0 0,0-1-1 0 0,0 0 0 0 0,0 0 0 0 0,0 0 1 0 0,1 0-1 0 0,1-1 0 0 0,7 0 197 0 0,1-1 0 0 0,16-4-1 0 0,-25 5-166 0 0,14-4-106 0 0,-1 0 1 0 0,1-2-1 0 0,-1 0 1 0 0,0-1-1 0 0,0 0 1 0 0,-1-1-1 0 0,0-1 1 0 0,-1 0-1 0 0,21-20 1 0 0,-26 21-1440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77 1839 0 0,'-1'1'10458'0'0,"-3"6"-9722"0"0,-14 20 1930 0 0,12-19-2187 0 0,0 1 0 0 0,1-1 1 0 0,0 2-1 0 0,-5 11 0 0 0,8-16-363 0 0,1 1 0 0 0,-1 0 0 0 0,1-1 0 0 0,0 1 0 0 0,0 0 0 0 0,0 0 0 0 0,1 0 0 0 0,0 0 0 0 0,0 0 0 0 0,2 7 0 0 0,-2-11-99 0 0,1 0 0 0 0,-1 0 0 0 0,1 1 0 0 0,0-1 0 0 0,0 0 0 0 0,0 0 0 0 0,0-1 1 0 0,0 1-1 0 0,0 0 0 0 0,1 0 0 0 0,-1 0 0 0 0,1-1 0 0 0,-1 1 0 0 0,1-1 0 0 0,-1 1 0 0 0,1-1 0 0 0,0 0 0 0 0,0 1 1 0 0,0-1-1 0 0,0 0 0 0 0,0 0 0 0 0,0 0 0 0 0,0-1 0 0 0,0 1 0 0 0,0 0 0 0 0,0-1 0 0 0,0 0 0 0 0,1 1 0 0 0,-1-1 0 0 0,3 0 1 0 0,4 0 4 0 0,0 0 1 0 0,0 0 0 0 0,0-1 0 0 0,0-1 0 0 0,0 1 0 0 0,0-1 0 0 0,0-1 0 0 0,-1 0 0 0 0,1 0 0 0 0,-1 0 0 0 0,0-1 0 0 0,0-1 0 0 0,11-7 0 0 0,-10 6 5 0 0,-1-1-1 0 0,0-1 1 0 0,0 1 0 0 0,0-2 0 0 0,-1 1-1 0 0,0-1 1 0 0,0 0 0 0 0,-1 0 0 0 0,-1 0-1 0 0,8-17 1 0 0,-1-4-235 0 0,-7 16-83 0 0,1 0 1 0 0,1 0-1 0 0,0 0 1 0 0,14-20 0 0 0,-21 33 216 0 0,1 1 1 0 0,0-1 0 0 0,-1 1 0 0 0,1-1 0 0 0,0 1-1 0 0,-1-1 1 0 0,1 1 0 0 0,0-1 0 0 0,0 1 0 0 0,-1 0-1 0 0,1 0 1 0 0,0-1 0 0 0,0 1 0 0 0,0 0-1 0 0,1 0 1 0 0,4-2-1343 0 0,1-3-4512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16 122 8287 0 0,'0'0'2422'0'0,"9"0"1103"0"0,26-4 1839 0 0,-1 0-4147 0 0,-15 5-1159 0 0,-3-1-68 0 0,-1 0 0 0 0,0-1 0 0 0,0 0 0 0 0,16-5 0 0 0,-21 4-267 0 0,-1-1-1 0 0,1 0 1 0 0,-1 0 0 0 0,0-1-1 0 0,11-7 1 0 0,-17 9 187 0 0,0 0 1 0 0,1-1-1 0 0,-1 1 1 0 0,0-1-1 0 0,0 0 1 0 0,0 0 0 0 0,0 0-1 0 0,-1 0 1 0 0,0-1-1 0 0,1 1 1 0 0,-1-1-1 0 0,0 1 1 0 0,0-1-1 0 0,-1 0 1 0 0,3-6-1 0 0,-4 10 82 0 0,0-1 1 0 0,0 0-1 0 0,0 1 0 0 0,1-1 0 0 0,-1 0 1 0 0,0 1-1 0 0,0-1 0 0 0,0 0 0 0 0,0 1 1 0 0,0-1-1 0 0,0 0 0 0 0,0 1 0 0 0,-1-1 1 0 0,1 0-1 0 0,0 0 0 0 0,0 1 0 0 0,0-1 0 0 0,-1 1 1 0 0,1-1-1 0 0,0 0 0 0 0,-1 1 0 0 0,1-1 1 0 0,-1 1-1 0 0,1-1 0 0 0,0 0 0 0 0,-1 1 1 0 0,1-1-1 0 0,-2 0 0 0 0,0 0-19 0 0,1 0-1 0 0,-1 1 1 0 0,0-1 0 0 0,0 0 0 0 0,0 1-1 0 0,0-1 1 0 0,0 1 0 0 0,0 0 0 0 0,1 0-1 0 0,-4-1 1 0 0,-5 2-54 0 0,0-1 1 0 0,0 2-1 0 0,-11 1 0 0 0,8 1 119 0 0,0 0 0 0 0,0 0 0 0 0,1 1 0 0 0,-1 0 0 0 0,1 1 0 0 0,0 1 0 0 0,1 0-1 0 0,0 0 1 0 0,0 2 0 0 0,0-1 0 0 0,1 1 0 0 0,0 0 0 0 0,1 1 0 0 0,0 0 0 0 0,1 1 0 0 0,0 0-1 0 0,1 0 1 0 0,-9 16 0 0 0,11-15 106 0 0,2-8-82 0 0,0 1 0 0 0,1 0 0 0 0,-1 0 1 0 0,1 0-1 0 0,0 1 0 0 0,1-1 0 0 0,-1 0 0 0 0,1 1 1 0 0,1-1-1 0 0,-1 0 0 0 0,0 1 0 0 0,1 6 0 0 0,1-11 58 0 0,0 1-70 0 0,1 0 0 0 0,-1 0 0 0 0,1 0 0 0 0,0-1 0 0 0,-1 1 0 0 0,1 0 0 0 0,0-1 0 0 0,0 1 0 0 0,0-1 0 0 0,0 0 0 0 0,4 2 0 0 0,3 0-115 0 0,0 0-1 0 0,0-1 1 0 0,-1 0-1 0 0,1-1 1 0 0,0 0-1 0 0,15 0 1 0 0,16 3-1570 0 0,-20-1-284 0 0,0 0-3733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2759 0 0,'0'0'16864'0'0,"1"-1"-16416"0"0,18-10-128 0 0,-1-1 0 0 0,-1-1-1 0 0,0 0 1 0 0,16-18 0 0 0,-1 3-265 0 0,12-12-44 0 0,32-25 36 0 0,-66 57-107 0 0,1 0 0 0 0,1 1 0 0 0,-1 1 0 0 0,1 0 0 0 0,18-7 0 0 0,-28 12 35 0 0,-2 1 20 0 0,1 0 0 0 0,-1-1 1 0 0,1 1-1 0 0,-1 0 0 0 0,0 0 1 0 0,1 0-1 0 0,-1-1 0 0 0,0 1 1 0 0,1 0-1 0 0,-1 0 0 0 0,1 0 1 0 0,-1 0-1 0 0,1 0 0 0 0,-1 0 0 0 0,0 0 1 0 0,1 0-1 0 0,-1 0 0 0 0,1 0 1 0 0,-1 0-1 0 0,0 0 0 0 0,1 0 1 0 0,-1 1-1 0 0,1-1 0 0 0,-1 0 1 0 0,0 0-1 0 0,1 0 0 0 0,-1 0 1 0 0,1 1-1 0 0,-1-1 0 0 0,1 1 1 0 0,-1 0 1 0 0,1-1 0 0 0,-1 1 1 0 0,0 0-1 0 0,1 0 0 0 0,-1 0 1 0 0,0 0-1 0 0,0 0 0 0 0,0-1 1 0 0,0 1-1 0 0,0 0 0 0 0,0 0 1 0 0,0 0-1 0 0,0 0 0 0 0,0 0 1 0 0,0 0-1 0 0,0 0 0 0 0,0 0 1 0 0,0-1-1 0 0,-1 2 0 0 0,1-1 3 0 0,-4 12 87 0 0,0-1 0 0 0,-1 0 0 0 0,-12 24 1 0 0,8-20 121 0 0,-7 21 1 0 0,15-31-182 0 0,-1-1 0 0 0,0 1 0 0 0,1 0 0 0 0,0 0 0 0 0,0-1 0 0 0,1 1 0 0 0,0 11 0 0 0,0-15-12 0 0,0-1-12 0 0,0-1-1 0 0,0 1 0 0 0,0 0 0 0 0,0-1 0 0 0,0 1 0 0 0,0 0 0 0 0,0-1 0 0 0,0 1 0 0 0,0 0 0 0 0,0-1 0 0 0,1 1 0 0 0,-1 0 0 0 0,0-1 0 0 0,0 1 0 0 0,1 0 0 0 0,-1-1 0 0 0,1 1 0 0 0,-1-1 0 0 0,0 1 0 0 0,2 0 0 0 0,-1 1-15 0 0,1 0 0 0 0,-1 0 0 0 0,1-1 0 0 0,0 1 0 0 0,0 0 0 0 0,-1-1 0 0 0,1 0 0 0 0,0 1 0 0 0,0-1 1 0 0,1 0-1 0 0,-1 0 0 0 0,0 0 0 0 0,0 0 0 0 0,0 0 0 0 0,1-1 0 0 0,-1 1 0 0 0,0-1 0 0 0,3 1 0 0 0,20-1-1680 0 0,-2-6-4246 0 0,-11 0-277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12695 0 0,'0'0'1150'0'0,"0"2"-946"0"0,-3 18 983 0 0,-10 33 0 0 0,12-47-1043 0 0,-1 0 0 0 0,-1 0 0 0 0,1 0 0 0 0,-1-1 1 0 0,0 1-1 0 0,0-1 0 0 0,-1 0 0 0 0,0 1 0 0 0,-8 8 1 0 0,-78 81 2408 0 0,44-44-1869 0 0,39-44-589 0 0,1 0-1 0 0,0 1 1 0 0,0 0 0 0 0,-7 13-1 0 0,25-19 24 0 0,10-1-300 0 0,-1-1 0 0 0,30-5 1 0 0,10-6-4070 0 0,-49 8 2497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10535 0 0,'0'0'956'0'0,"-12"14"-636"0"0,11-12-53 0 0,-1 1-1 0 0,1 0 0 0 0,0 0 0 0 0,0 0 0 0 0,0-1 1 0 0,0 1-1 0 0,0 0 0 0 0,1 0 0 0 0,-1 0 0 0 0,1 0 1 0 0,0 0-1 0 0,0 0 0 0 0,0 0 0 0 0,0 0 0 0 0,1 0 1 0 0,-1 0-1 0 0,1 0 0 0 0,0 0 0 0 0,0 0 0 0 0,0 0 1 0 0,0 0-1 0 0,0 0 0 0 0,0-1 0 0 0,1 1 0 0 0,2 3 1 0 0,0 1-49 0 0,1-1 1 0 0,0 1 0 0 0,0-1-1 0 0,0 0 1 0 0,1-1 0 0 0,0 1-1 0 0,0-1 1 0 0,11 7 0 0 0,90 46-251 0 0,-106-58-254 0 0,1 2-479 0 0,0-1 0 0 0,0 0-1 0 0,1 0 1 0 0,-1 0 0 0 0,0 0-1 0 0,0-1 1 0 0,1 1 0 0 0,-1 0-1 0 0,0-1 1 0 0,5 1 0 0 0,0-1-3641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7831 0 0,'0'0'6226'0'0,"-1"2"-5462"0"0,-69 87 2435 0 0,40-52-2645 0 0,7-8-178 0 0,1 1 0 0 0,1 2 0 0 0,2 0 1 0 0,1 1-1 0 0,2 1 0 0 0,-15 43 0 0 0,17-35-160 0 0,-59 179 291 0 0,40-128-431 0 0,20-59 6 0 0,1 0 0 0 0,2 1 1 0 0,-11 67-1 0 0,20-66 605 0 0,1-20-3792 0 0,0-8-1901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4:5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1375 0 0,'0'0'391'0'0,"13"-10"8546"0"0,-10 10-8606 0 0,0-1 0 0 0,0 1 0 0 0,0 0 0 0 0,-1 0 0 0 0,1 0 0 0 0,0 0 0 0 0,0 0 0 0 0,0 0 0 0 0,0 1 0 0 0,5 1 0 0 0,-5-1-163 0 0,0 0 0 0 0,1 0-1 0 0,-1-1 1 0 0,1 1 0 0 0,-1-1 0 0 0,1 0-1 0 0,-1 0 1 0 0,4-1 0 0 0,101-24 1516 0 0,91 2-1101 0 0,-93 14-285 0 0,10-10-53 0 0,16-2 86 0 0,-7 16-269 0 0,48-5 368 0 0,183-22 48 0 0,-183 30-215 0 0,-33 1-132 0 0,32-13-93 0 0,-71 4-12 0 0,70 10-26 0 0,-11 0 0 0 0,49-18 0 0 0,-86 6 0 0 0,-96 11 0 0 0,0 0 0 0 0,27 3 0 0 0,-30 0 0 0 0,36 1 0 0 0,104 2 0 0 0,-38-15 0 0 0,145 4 0 0 0,-240 6 6 0 0,111-4 52 0 0,9-4-58 0 0,17 4 0 0 0,-41 2 0 0 0,-32 3 11 0 0,25-6 445 0 0,48-5 37 0 0,-42 3-431 0 0,-80 6-60 0 0,84 0-2 0 0,74-4 0 0 0,58-15 400 0 0,-154 20-213 0 0,-48 1-129 0 0,-51-1-60 0 0,0 0 1 0 0,17-1-1 0 0,71-12 79 0 0,75-7 137 0 0,-122 15-172 0 0,-1 2-1 0 0,73 5 1 0 0,46 4 22 0 0,-36-12-64 0 0,-96 4 0 0 0,48-8 0 0 0,-27 2 0 0 0,-2 2 373 0 0,113 1 1 0 0,-137 6-316 0 0,31-5 1 0 0,29-3 5 0 0,-74 6-64 0 0,-10 0 0 0 0,0 0 0 0 0,1 1 0 0 0,-1 1 0 0 0,1-1 0 0 0,-1 1 0 0 0,1 0 0 0 0,-1 1 0 0 0,11 3 0 0 0,-4 2-2250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46 1375 0 0,'0'0'1499'0'0,"-16"10"2925"0"0,-16 7 1496 0 0,11-10-5129 0 0,-81 34 423 0 0,98-40-173 0 0,3-3-405 0 0,7-5-204 0 0,13-9-318 0 0,8 2 102 0 0,0 1 0 0 0,1 1 0 0 0,46-12-1 0 0,-32 11 2 0 0,-28 8-143 0 0,-8 2-44 0 0,1 0-1 0 0,1 1 1 0 0,-1 0-1 0 0,0 0 1 0 0,0 1-1 0 0,1 0 1 0 0,-1 0-1 0 0,9 1 1 0 0,-15 0-27 0 0,0 0-1 0 0,-1 1 1 0 0,1-1 0 0 0,0 1 0 0 0,-1-1-1 0 0,1 1 1 0 0,0-1 0 0 0,-1 1 0 0 0,1 0 0 0 0,-1-1-1 0 0,1 1 1 0 0,-1 0 0 0 0,1 0 0 0 0,-1-1-1 0 0,1 1 1 0 0,-1 0 0 0 0,0 0 0 0 0,0-1-1 0 0,1 1 1 0 0,-1 2 0 0 0,4 15-8 0 0,-4-5-21 0 0,-2-10 60 0 0,1 17 342 0 0,0-17-371 0 0,0 0 1 0 0,0-1-1 0 0,0 1 0 0 0,-1 0 0 0 0,1-1 0 0 0,-1 1 0 0 0,0-1 1 0 0,1 1-1 0 0,-1-1 0 0 0,0 0 0 0 0,-3 3 0 0 0,0 0-3 0 0,-13 13-40 0 0,-1 0 1 0 0,-1-1-1 0 0,-43 28 0 0 0,-15 11-35 0 0,58-41 28 0 0,-1-2 0 0 0,-25 12-1 0 0,35-19 36 0 0,0 1 1 0 0,0 1-1 0 0,1-1 0 0 0,-13 14 0 0 0,9-9 2 0 0,0 0-1 0 0,-26 16 1 0 0,50-34-38 0 0,18-10 241 0 0,50-10 114 0 0,95-19 1 0 0,-35 11-292 0 0,-50 13-17 0 0,22-7-16 0 0,-96 24-56 0 0,13-4-1549 0 0,-40 21-504 0 0,11-11 1685 0 0,-9 7-749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8719 0 0,'0'0'3864'0'0,"-4"8"-3685"0"0,-12 19-142 0 0,7-12 3 0 0,-13 30 0 0 0,-7 28 218 0 0,-4-1 0 0 0,-70 115 0 0 0,-39 6-100 0 0,0 1-82 0 0,125-165-106 0 0,16-28-137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9327 0 0,'0'0'416'0'0,"-8"3"80"0"0,0 3-400 0 0,2-1-96 0 0,4 3 0 0 0,1 2-112 0 0,4-2-48 0 0,3 0 0 0 0,4-4-8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6447 0 0,'0'0'499'0'0,"-13"8"985"0"0,8-5-1158 0 0,0 0 0 0 0,0 1-1 0 0,1 0 1 0 0,-1 0 0 0 0,1 0 0 0 0,0 0 0 0 0,0 1-1 0 0,1-1 1 0 0,-1 1 0 0 0,1 0 0 0 0,0 0-1 0 0,-2 6 1 0 0,-2 5 1017 0 0,1 0 0 0 0,-6 31-1 0 0,11-40-1300 0 0,-18 56-248 0 0,-49 116 0 0 0,65-174-92 0 0,-2 4-288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8751 0 0,'2'0'674'0'0,"14"0"-293"0"0,-15 0-292 0 0,-1 0 0 0 0,1 0 0 0 0,-1 0 0 0 0,1 0-1 0 0,-1 0 1 0 0,1 0 0 0 0,-1 0 0 0 0,1 0 0 0 0,-1 0 0 0 0,1 1 0 0 0,-1-1 0 0 0,0 0 0 0 0,1 0 0 0 0,-1 1-1 0 0,1-1 1 0 0,-1 0 0 0 0,0 1 0 0 0,1-1 0 0 0,-1 0 0 0 0,0 1 0 0 0,1-1 0 0 0,-1 0 0 0 0,0 1-1 0 0,0-1 1 0 0,1 1 0 0 0,-1-1 0 0 0,0 0 0 0 0,0 1 0 0 0,0-1 0 0 0,1 1 0 0 0,-1-1 0 0 0,0 1-1 0 0,0-1 1 0 0,0 1 0 0 0,0-1 0 0 0,0 1 0 0 0,0-1 0 0 0,0 1 0 0 0,0-1 0 0 0,0 1 0 0 0,0-1 0 0 0,0 1-1 0 0,-1-1 1 0 0,1 0 0 0 0,0 1 0 0 0,-8 20 265 0 0,6-17-197 0 0,-1-1-1 0 0,-1 1 1 0 0,1-1 0 0 0,0 1 0 0 0,-1-1 0 0 0,0 0 0 0 0,0 0 0 0 0,0 0 0 0 0,0-1 0 0 0,-5 3 0 0 0,-9 4 257 0 0,-21 6 0 0 0,26-10-311 0 0,-104 42 110 0 0,41-17-186 0 0,-16 6-576 0 0,82-33 436 0 0,-2 0-1 0 0,1-1 0 0 0,0 0 1 0 0,-1 0-1 0 0,1-1 1 0 0,-15-1-1 0 0,23 0 78 0 0,0 0 1 0 0,1-1-1 0 0,-1 1 1 0 0,0-1-1 0 0,1 1 1 0 0,-1-1-1 0 0,1 0 1 0 0,-1 0-1 0 0,1 0 1 0 0,-5-3-1 0 0,6 4-80 0 0,0-23-356 0 0,1 21 445 0 0,0 1-1 0 0,1 0 0 0 0,-1 0 0 0 0,0-1 1 0 0,1 1-1 0 0,-1 0 0 0 0,1 0 0 0 0,-1 0 1 0 0,1 0-1 0 0,0 0 0 0 0,0-1 1 0 0,-1 1-1 0 0,1 0 0 0 0,0 1 0 0 0,0-1 1 0 0,0 0-1 0 0,0 0 0 0 0,0 0 1 0 0,0 0-1 0 0,0 1 0 0 0,0-1 0 0 0,1 0 1 0 0,1 0-1 0 0,-2 0 180 0 0,7 9 115 0 0,-7-4-226 0 0,-1 0-1 0 0,1 0 1 0 0,-1 0 0 0 0,0 0 0 0 0,0 0 0 0 0,0 0 0 0 0,-1 0 0 0 0,1 0 0 0 0,-1 0 0 0 0,0-1 0 0 0,0 1 0 0 0,0 0 0 0 0,-1 0 0 0 0,1-1 0 0 0,-4 7-1 0 0,-4 5 93 0 0,-1 1 0 0 0,-11 13 0 0 0,15-23 159 0 0,5-6-277 0 0,1 1 1 0 0,-1-1 0 0 0,1 0-1 0 0,-1 1 1 0 0,1-1 0 0 0,0 1 0 0 0,-1-1-1 0 0,1 0 1 0 0,-1 1 0 0 0,1-1-1 0 0,0 1 1 0 0,-1-1 0 0 0,1 1-1 0 0,0-1 1 0 0,0 1 0 0 0,-1 1 0 0 0,2 4 5 0 0,4 1 22 0 0,-4-6-42 0 0,1 0-1 0 0,0 0 1 0 0,0 0 0 0 0,0-1 0 0 0,0 1 0 0 0,0 0 0 0 0,0-1 0 0 0,0 1 0 0 0,0-1 0 0 0,0 0 0 0 0,0 1 0 0 0,0-1 0 0 0,0 0-1 0 0,3-1 1 0 0,34-5-68 0 0,-13 1-9 0 0,-1 2 89 0 0,1 2 1 0 0,-1 1-1 0 0,1 1 0 0 0,-1 1 0 0 0,0 1 0 0 0,45 11 0 0 0,-37-5 114 0 0,39 13 489 0 0,-63-19-550 0 0,0 1-1 0 0,0 0 1 0 0,-1 1-1 0 0,1 0 1 0 0,11 9-1 0 0,-18-12-63 0 0,0 0 2 0 0,0-1 0 0 0,-1 0 0 0 0,0 1 0 0 0,1-1-1 0 0,-1 1 1 0 0,0-1 0 0 0,0 1 0 0 0,0 0 0 0 0,0-1 0 0 0,0 1 0 0 0,0 0 0 0 0,0 0 0 0 0,-1 0-1 0 0,1 0 1 0 0,0 3 0 0 0,-1-4 5 0 0,0 1 0 0 0,0-1-1 0 0,0 0 1 0 0,0 0 0 0 0,-1 1 0 0 0,1-1-1 0 0,0 0 1 0 0,-1 0 0 0 0,1 0 0 0 0,-1 1-1 0 0,1-1 1 0 0,-1 0 0 0 0,1 0-1 0 0,-1 0 1 0 0,0 0 0 0 0,1 0 0 0 0,-1 0-1 0 0,-1 1 1 0 0,-19 19 267 0 0,18-18-243 0 0,-8 5 160 0 0,1 0 1 0 0,-1-1 0 0 0,-18 9-1 0 0,1 0-42 0 0,11-6-111 0 0,-1 0 0 0 0,0-2-1 0 0,0 0 1 0 0,-1-1-1 0 0,0-1 1 0 0,-1 0 0 0 0,1-2-1 0 0,-1 0 1 0 0,0-1 0 0 0,0-1-1 0 0,0-1 1 0 0,0-1 0 0 0,0-1-1 0 0,-31-5 1 0 0,37 5 46 0 0,13 1-77 0 0,0 0-1 0 0,0-1 0 0 0,0 2 1 0 0,-1-1-1 0 0,1 0 1 0 0,0 0-1 0 0,0 0 0 0 0,0 0 1 0 0,0 1-1 0 0,0-1 1 0 0,0 0-1 0 0,0 1 0 0 0,0-1 1 0 0,0 1-1 0 0,0-1 0 0 0,0 1 1 0 0,-1 1-1 0 0,1-1-164 0 0,10 0-3040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4607 0 0,'-13'2'13367'0'0,"35"-7"-13239"0"0,-1 0 1 0 0,2 1-1 0 0,22 0 1 0 0,4-1-68 0 0,220-21-1831 0 0,-237 29-3583 0 0,-23-1 414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11375 0 0,'0'0'1338'0'0,"1"0"-670"0"0,11 1 403 0 0,0-1 0 0 0,0 0 0 0 0,14-1 0 0 0,0-1-82 0 0,283-13 1759 0 0,-261 11-4304 0 0,-34 2 29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6415 0 0,'0'0'3655'0'0,"0"1"-3062"0"0,1 3-713 0 0,0-4 389 0 0,-1 1 0 0 0,0 0-1 0 0,1 0 1 0 0,-1 0-1 0 0,0 0 1 0 0,0 0-1 0 0,1 0 1 0 0,-1 0 0 0 0,0 0-1 0 0,0 0 1 0 0,0 0-1 0 0,-1 1 1 0 0,0 1-54 0 0,0 0 1 0 0,0 0-1 0 0,0 0 1 0 0,0 0-1 0 0,-1 0 1 0 0,1-1-1 0 0,-1 1 0 0 0,-3 3 1 0 0,5-5-47 0 0,5-6-227 0 0,-1-1-22 0 0,1 3 193 0 0,-3 9 635 0 0,-4 7-124 0 0,1-10-614 0 0,0-1 1 0 0,0 1-1 0 0,-1-1 1 0 0,1 1-1 0 0,-1-1 1 0 0,1 0-1 0 0,-1 0 0 0 0,-3 3 1 0 0,0-1 8 0 0,-1 0 0 0 0,1-1-1 0 0,-9 4 1 0 0,11-6 29 0 0,-2 0-18 0 0,4-1 696 0 0,8-11-444 0 0,-6 10-366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1375 0 0,'0'0'15222'0'0,"-1"9"-14470"0"0,-1-2-581 0 0,0 0 0 0 0,-1 0 0 0 0,1 0 1 0 0,-2 0-1 0 0,1-1 0 0 0,-5 8 1 0 0,-8 15 255 0 0,-3 13 38 0 0,-33 75-95 0 0,37-82-317 0 0,8-22-63 0 0,2 0 0 0 0,-1 1 1 0 0,2 0-1 0 0,-5 18 0 0 0,9-26-160 0 0,12-5-4355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63 3679 0 0,'-2'1'284'0'0,"-25"12"439"0"0,17-9 1287 0 0,-1-1-1 0 0,-13 3 3920 0 0,41-17-4370 0 0,65-37 543 0 0,-74 44-2022 0 0,0 0 0 0 0,1 1 0 0 0,-1 0 0 0 0,1 1 0 0 0,17-3 0 0 0,1 0 74 0 0,-20 3-99 0 0,1 1 1 0 0,-1 0 0 0 0,1 1-1 0 0,0-1 1 0 0,-1 2 0 0 0,11 0 0 0 0,-13 0-49 0 0,-1 0 1 0 0,1 0-1 0 0,-1 0 1 0 0,1 0 0 0 0,-1 1-1 0 0,1-1 1 0 0,-1 1-1 0 0,0 1 1 0 0,0-1 0 0 0,0 0-1 0 0,5 5 1 0 0,-8-6-6 0 0,0 0-1 0 0,1 0 1 0 0,-1 0 0 0 0,0 0-1 0 0,0 0 1 0 0,0 0 0 0 0,-1 1-1 0 0,1-1 1 0 0,0 0 0 0 0,0 0 0 0 0,-1 1-1 0 0,1-1 1 0 0,0 1 0 0 0,-1-1-1 0 0,0 1 1 0 0,1-1 0 0 0,-1 1 0 0 0,0-1-1 0 0,0 1 1 0 0,0-1 0 0 0,1 1-1 0 0,-2-1 1 0 0,1 1 0 0 0,0-1-1 0 0,0 1 1 0 0,0-1 0 0 0,-1 1 0 0 0,1-1-1 0 0,-1 0 1 0 0,-1 4 0 0 0,1-1 9 0 0,-1 1-7 0 0,0 0 0 0 0,-1 0 0 0 0,1 0 0 0 0,-1-1 1 0 0,0 0-1 0 0,0 1 0 0 0,-1-1 0 0 0,1 0 0 0 0,-1 0 0 0 0,0-1 1 0 0,0 1-1 0 0,0-1 0 0 0,-7 4 0 0 0,-6 4-6 0 0,-1-1 0 0 0,-20 7 1 0 0,37-16 1 0 0,-151 71-146 0 0,138-65 82 0 0,13-6 5 0 0,20-4-729 0 0,0 0 603 0 0,18-3 125 0 0,55 0-1 0 0,-81 6 70 0 0,-1 0-1 0 0,1 1 0 0 0,0 0 0 0 0,-1 1 1 0 0,1 0-1 0 0,-1 1 0 0 0,0 0 1 0 0,0 0-1 0 0,19 10 0 0 0,-26-11 10 0 0,-1 0-1 0 0,1-1 1 0 0,0 1-1 0 0,-1 0 1 0 0,1 0-1 0 0,-1 1 1 0 0,0-1-1 0 0,0 1 1 0 0,0-1 0 0 0,0 1-1 0 0,0-1 1 0 0,0 1-1 0 0,-1 0 1 0 0,1 0-1 0 0,-1 0 1 0 0,0 0-1 0 0,0 0 1 0 0,1 5-1 0 0,-1-5 18 0 0,-1-1-1 0 0,0 1 0 0 0,0 0 1 0 0,0 0-1 0 0,-1 0 1 0 0,1 0-1 0 0,-1 0 0 0 0,1-1 1 0 0,-1 1-1 0 0,0 0 0 0 0,0 0 1 0 0,0-1-1 0 0,-1 1 1 0 0,1-1-1 0 0,-1 1 0 0 0,1-1 1 0 0,-1 1-1 0 0,0-1 0 0 0,0 0 1 0 0,0 0-1 0 0,-2 2 1 0 0,-11 8 268 0 0,-21 14 1 0 0,13-10-97 0 0,14-10-161 0 0,-1 0-1 0 0,0 0 1 0 0,0-1-1 0 0,-1-1 1 0 0,-18 6 0 0 0,-58 9 31 0 0,73-16-73 0 0,-10 0-89 0 0,1 0 1 0 0,-1-2-1 0 0,-34-2 0 0 0,35-4-113 0 0,8 2-1662 0 0,6 2-2716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 4607 0 0,'0'0'208'0'0,"9"-1"32"0"0,-5 0 61 0 0,0-1-1 0 0,0 1 0 0 0,0-1 0 0 0,10-6 11155 0 0,-15 9-11329 0 0,-4 0-46 0 0,0 1-14 0 0,4-1-2 0 0,-15 0-57 0 0,1 0-42 0 0,-64 29-165 0 0,78-29 504 0 0,5-2-208 0 0,0-1-1 0 0,-1 1 0 0 0,1-1 1 0 0,0 0-1 0 0,-1 1 1 0 0,6-6-1 0 0,-2 3-7 0 0,-1 0 0 0 0,1 0 0 0 0,10-4 0 0 0,-16 8 864 0 0,-2 1-825 0 0,-4 5-102 0 0,1-1-14 0 0,4-4 336 0 0,-2 8-177 0 0,0-4-74 0 0,0 0 1 0 0,0 0-1 0 0,0-1 0 0 0,-1 1 0 0 0,0-1 1 0 0,-6 8-1 0 0,7-9-100 0 0,1-2 42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8751 0 0,'0'0'1175'0'0,"10"4"5993"0"0,-9-2-7115 0 0,0 0 1 0 0,0 0-1 0 0,0 0 0 0 0,-1-1 1 0 0,1 1-1 0 0,-1 0 0 0 0,1 0 1 0 0,-1 0-1 0 0,0 0 0 0 0,0 0 1 0 0,0 0-1 0 0,0 0 1 0 0,0 0-1 0 0,0 0 0 0 0,-1 0 1 0 0,1 0-1 0 0,-1 0 0 0 0,1 0 1 0 0,-1 0-1 0 0,-1 3 0 0 0,-3 6 347 0 0,-13 23-1 0 0,15-28-349 0 0,-93 167 854 0 0,84-154-904 0 0,1-1-59 0 0,-15 32 0 0 0,25-48-221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5 919 0 0,'-14'4'406'0'0,"12"-3"598"0"0,0 0 1 0 0,1 0-1 0 0,-1-1 0 0 0,0 1 1 0 0,1 0-1 0 0,-1 1 0 0 0,1-1 1 0 0,-1 0-1 0 0,1 0 1 0 0,0 0-1 0 0,-1 1 0 0 0,1-1 1 0 0,0 1-1 0 0,0-1 0 0 0,0 1 1 0 0,-1 2-1 0 0,12-4-62 0 0,10-1-483 0 0,-1-1 0 0 0,0-1-1 0 0,25-7 1 0 0,-28 6-379 0 0,0 0 0 0 0,1 1 0 0 0,-1 1-1 0 0,33 0 1 0 0,-48 2-80 0 0,1-1 0 0 0,-1 1 0 0 0,0 0 0 0 0,1 1 0 0 0,-1-1 0 0 0,0 0 0 0 0,0 0 0 0 0,1 1 0 0 0,-1-1 0 0 0,0 0 0 0 0,1 1 0 0 0,-1-1 0 0 0,0 1 0 0 0,0 0 0 0 0,0-1 0 0 0,0 1 0 0 0,0 0 0 0 0,0 0 0 0 0,0 0 0 0 0,0 0 0 0 0,0 0 0 0 0,0 0 0 0 0,0 0 0 0 0,0 0 0 0 0,0 0 0 0 0,-1 0 0 0 0,1 0 0 0 0,-1 0 0 0 0,1 1 0 0 0,-1-1 0 0 0,1 2 0 0 0,0-2 0 0 0,-1 0 0 0 0,0 1 0 0 0,0-1 0 0 0,1 0 0 0 0,-1 0 0 0 0,0 0 0 0 0,0 0 0 0 0,0 1 0 0 0,-1-1 0 0 0,1 0 0 0 0,0 0 0 0 0,0 0 0 0 0,-1 0 0 0 0,1 0 0 0 0,0 0 0 0 0,-1 0 0 0 0,1 0 0 0 0,-1 1 0 0 0,0-1 0 0 0,1-1 0 0 0,-1 1 0 0 0,0 0 0 0 0,1 0 0 0 0,-1 0 0 0 0,0 0 0 0 0,-2 1 0 0 0,1 0 0 0 0,-13 13-18 0 0,-1 0 0 0 0,0-2 0 0 0,-35 24 0 0 0,10-9-35 0 0,32-20 35 0 0,-1-1 0 0 0,1-1 0 0 0,-1 1-1 0 0,-12 4 1 0 0,-2 2-35 0 0,32-15-538 0 0,0 0 0 0 0,0 1 0 0 0,0 0 0 0 0,0 0 0 0 0,11 1 0 0 0,55 2 1058 0 0,-63 0-323 0 0,0 0 0 0 0,-1 0-1 0 0,0 1 1 0 0,0 0 0 0 0,0 1-1 0 0,0 0 1 0 0,0 1 0 0 0,-1 0-1 0 0,0 0 1 0 0,0 1 0 0 0,0 0 0 0 0,10 10-1 0 0,-17-14-85 0 0,-1-1 0 0 0,1 1-1 0 0,0 0 1 0 0,-1 0 0 0 0,0 0-1 0 0,1 0 1 0 0,-1 0 0 0 0,0 0 0 0 0,0 0-1 0 0,0 1 1 0 0,-1-1 0 0 0,1 0-1 0 0,0 0 1 0 0,-1 1 0 0 0,1-1 0 0 0,-1 0-1 0 0,0 1 1 0 0,0-1 0 0 0,0 1-1 0 0,0-1 1 0 0,0 0 0 0 0,-1 1 0 0 0,1-1-1 0 0,0 0 1 0 0,-1 1 0 0 0,-1 2-1 0 0,0-1-14 0 0,0 0-1 0 0,0 0 1 0 0,-1 0-1 0 0,1-1 0 0 0,-1 1 1 0 0,0-1-1 0 0,0 1 1 0 0,0-1-1 0 0,-1 0 1 0 0,1 0-1 0 0,-1 0 0 0 0,1-1 1 0 0,-5 3-1 0 0,-43 23 191 0 0,-56 21 1 0 0,64-33-134 0 0,-48 10 0 0 0,76-21-65 0 0,10-3-28 0 0,0-1 1 0 0,0 0-1 0 0,0 1 0 0 0,0-2 1 0 0,-8 2-1 0 0,11-2 0 0 0,0-1 1 0 0,-1 1-1 0 0,1 0 0 0 0,-1-1 0 0 0,1 1 0 0 0,0-1 0 0 0,0 0 1 0 0,-1 0-1 0 0,1 0 0 0 0,0 0 0 0 0,0 0 0 0 0,0 0 0 0 0,0-1 1 0 0,0 1-1 0 0,0-1 0 0 0,-2-2 0 0 0,1 1 48 0 0,1 0-54 0 0,-1-3-20 0 0,2 5-89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4143 0 0,'0'0'12532'0'0,"-1"0"-11898"0"0,-19 13-5 0 0,1-1 0 0 0,-2-1-1 0 0,-32 12 1 0 0,-34 18-15 0 0,48-20-459 0 0,22-12-117 0 0,-33 21 0 0 0,49-29-38 0 0,1-1 0 0 0,-1 1 0 0 0,1-1 0 0 0,0 1 1 0 0,-1-1-1 0 0,1 0 0 0 0,0 1 0 0 0,-1-1 1 0 0,1 1-1 0 0,0 0 0 0 0,0-1 0 0 0,-1 1 1 0 0,1-1-1 0 0,0 1 0 0 0,0-1 0 0 0,0 1 1 0 0,0-1-1 0 0,0 1 0 0 0,0 0 0 0 0,0-1 0 0 0,0 1 1 0 0,0-1-1 0 0,0 1 0 0 0,0-1 0 0 0,0 1 1 0 0,0 0-1 0 0,0-1 0 0 0,1 1 0 0 0,-1-1 1 0 0,0 1-1 0 0,0-1 0 0 0,1 1 0 0 0,-1-1 0 0 0,0 1 1 0 0,1-1-1 0 0,-1 1 0 0 0,1-1 0 0 0,-1 0 1 0 0,0 1-1 0 0,1-1 0 0 0,0 1 0 0 0,0 0 1 0 0,1 2 1 0 0,1 0 1 0 0,1 0-1 0 0,-1-1 0 0 0,0 1 1 0 0,1 0-1 0 0,-1-1 0 0 0,1 0 0 0 0,6 3 1 0 0,35 11 31 0 0,-17-7-25 0 0,99 46-85 0 0,-110-46 61 0 0,1 2 0 0 0,-2 0 0 0 0,1 0-1 0 0,26 27 1 0 0,-41-36 17 0 0,0 0 0 0 0,0 0-1 0 0,0 0 1 0 0,0 0 0 0 0,-1 0-1 0 0,1 0 1 0 0,-1 0 0 0 0,1 1 0 0 0,-1-1-1 0 0,0 0 1 0 0,0 1 0 0 0,0-1-1 0 0,0 1 1 0 0,0 0 0 0 0,-1-1 0 0 0,1 1-1 0 0,-1-1 1 0 0,0 1 0 0 0,0 0-1 0 0,0 0 1 0 0,0-1 0 0 0,0 1 0 0 0,0 0-1 0 0,-1-1 1 0 0,1 1 0 0 0,-1-1-1 0 0,0 1 1 0 0,0 0 0 0 0,0-1 0 0 0,0 0-1 0 0,0 1 1 0 0,-1-1 0 0 0,1 0-1 0 0,-3 4 1 0 0,-7 7 99 0 0,0 0-1 0 0,-1-1 1 0 0,0-1-1 0 0,-1 0 1 0 0,0-1-1 0 0,0 0 1 0 0,-28 14-1 0 0,24-14-33 0 0,-1-2 0 0 0,0 0-1 0 0,0-1 1 0 0,-22 5 0 0 0,24-7-78 0 0,-16 3 143 0 0,31-8-153 0 0,0 1 0 0 0,-1-1 0 0 0,1 0 0 0 0,0 0 0 0 0,-1 0-1 0 0,1 0 1 0 0,-1-1 0 0 0,1 1 0 0 0,0 0 0 0 0,-1-1 0 0 0,1 1 0 0 0,0 0-1 0 0,0-1 1 0 0,-1 0 0 0 0,1 1 0 0 0,0-1 0 0 0,0 0 0 0 0,-3-1-1 0 0,4 1-64 0 0,0-1-1 0 0,0 1 1 0 0,0 0-1 0 0,-1 0 0 0 0,1-1 1 0 0,0 1-1 0 0,0 0 1 0 0,1-1-1 0 0,-1 1 0 0 0,0 0 1 0 0,0 0-1 0 0,1-1 1 0 0,-1 1-1 0 0,1 0 0 0 0,0-2 1 0 0,-1 2-47 0 0,2-4-702 0 0,1 1 1 0 0,-1 0-1 0 0,1 0 0 0 0,0 0 1 0 0,0 0-1 0 0,0 1 0 0 0,4-5 1 0 0,-6 7 206 0 0,9-10-4858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0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8895 0 0,'0'0'9474'0'0,"-6"17"-8892"0"0,5-11-518 0 0,1-5 295 0 0,0-1-422 0 0,0 0 61 0 0,0 0 0 0 0,0 0 0 0 0,0 0 0 0 0,0 0-1 0 0,0 0 1 0 0,0 0 0 0 0,0 0 0 0 0,0 0 0 0 0,1 0 0 0 0,-1 0 0 0 0,0 0 0 0 0,0 0 0 0 0,0 0-1 0 0,0 0 1 0 0,0 0 0 0 0,0 0 0 0 0,0 0 0 0 0,0 0 0 0 0,0 0 0 0 0,0 0 0 0 0,0 0 0 0 0,0 0-1 0 0,0 0 1 0 0,0 0 0 0 0,0 0 0 0 0,0 0 0 0 0,0 0 0 0 0,1 0 0 0 0,-1-1 0 0 0,0 1 0 0 0,0 0-1 0 0,0 0 1 0 0,0 0 0 0 0,0 0 0 0 0,0 0 0 0 0,0 0 0 0 0,0 0 0 0 0,0 0 0 0 0,0 0 0 0 0,0 0 0 0 0,0 0-1 0 0,0 0 1 0 0,0 0 0 0 0,0-1 0 0 0,0 1 0 0 0,0 0 0 0 0,0 0 0 0 0,0 0 0 0 0,0 0 0 0 0,0 0-1 0 0,0-1-3 0 0,0 0-1 0 0,0 0 1 0 0,0 0-1 0 0,0-1 1 0 0,0 1-1 0 0,1 0 1 0 0,-1 0-1 0 0,0 0 0 0 0,1 0 1 0 0,-1 0-1 0 0,1 0 1 0 0,-1 0-1 0 0,1 0 1 0 0,0 0-1 0 0,-1 1 1 0 0,1-1-1 0 0,0 0 1 0 0,0 0-1 0 0,0 0 0 0 0,0 0 1 0 0,0 0 531 0 0,-2 2-471 0 0,-4 6-44 0 0,-3 1-10 0 0,6-6 0 0 0,-1 8 11 0 0,3-9 208 0 0,-1 0-558 0 0,-1 4 316 0 0,2-4-178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93 9703 0 0,'-7'3'875'0'0,"-30"18"-43"0"0,68-36 6859 0 0,66-40-6705 0 0,-86 48-854 0 0,0 1 1 0 0,0 0-1 0 0,0 1 0 0 0,1 1 1 0 0,-1-1-1 0 0,1 2 0 0 0,1 0 1 0 0,21-3-1 0 0,-31 5-90 0 0,-2 1-31 0 0,-1 0 0 0 0,1-1 0 0 0,0 1 0 0 0,0 0-1 0 0,0 0 1 0 0,0 0 0 0 0,0 0 0 0 0,0 0 0 0 0,0 0 0 0 0,-1 0-1 0 0,1 1 1 0 0,0-1 0 0 0,0 0 0 0 0,0 0 0 0 0,0 1-1 0 0,0-1 1 0 0,-1 0 0 0 0,1 1 0 0 0,0-1 0 0 0,0 1 0 0 0,-1-1-1 0 0,1 1 1 0 0,0-1 0 0 0,-1 1 0 0 0,1 0 0 0 0,0 0 0 0 0,1 1 15 0 0,-1-1-20 0 0,0 0-1 0 0,0 0 1 0 0,0 0-1 0 0,0 0 1 0 0,0 0-1 0 0,0 0 1 0 0,0 0 0 0 0,-1 0-1 0 0,1 1 1 0 0,0-1-1 0 0,-1 0 1 0 0,1 1-1 0 0,-1-1 1 0 0,0 0 0 0 0,1 1-1 0 0,-1-1 1 0 0,0 0-1 0 0,0 1 1 0 0,0-1-1 0 0,0 1 1 0 0,0-1 0 0 0,0 3-1 0 0,0 1-5 0 0,-3 17 0 0 0,2-18-32 0 0,0-1 0 0 0,0 1 0 0 0,-1 0 0 0 0,1-1 0 0 0,-1 1 0 0 0,0-1-1 0 0,0 1 1 0 0,-1-1 0 0 0,1 0 0 0 0,0 0 0 0 0,-1 0 0 0 0,0 0 0 0 0,0-1 0 0 0,0 1 0 0 0,0-1 0 0 0,0 1-1 0 0,0-1 1 0 0,-1 0 0 0 0,-4 2 0 0 0,-4 3-54 0 0,-96 66-617 0 0,-37 23 558 0 0,70-55 146 0 0,53-31-5 0 0,-1 2 0 0 0,-36 27 1 0 0,58-38-55 0 0,10-1-239 0 0,1 0 253 0 0,0 0 1 0 0,18-3-1 0 0,45-8 781 0 0,0 4 0 0 0,102 2 0 0 0,-139 2-673 0 0,-27 2-51 0 0,-1 0 0 0 0,1 0 1 0 0,10 1-1 0 0,-16 0-61 0 0,0 1 1 0 0,0-1-1 0 0,0-1 0 0 0,-1 1 1 0 0,1 0-1 0 0,0 0 0 0 0,0-1 1 0 0,3-1-1 0 0,-1 1-152 0 0,-4 1-115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88 3679 0 0,'-43'6'1327'0'0,"1"5"11940"0"0,50-8-12332 0 0,13 0-625 0 0,13-2 19 0 0,0-2 0 0 0,0-2 0 0 0,48-9 0 0 0,101-33 1471 0 0,-92 21-1459 0 0,-69 19-340 0 0,-3-1-4 0 0,0 1 0 0 0,0 2 1 0 0,1 0-1 0 0,-1 0 0 0 0,26 2 0 0 0,-44 1-7 0 0,1 0-1 0 0,-1 0 1 0 0,0 0-1 0 0,0 0 1 0 0,1 0-1 0 0,-1 0 1 0 0,0 1 0 0 0,0-1-1 0 0,0 0 1 0 0,1 1-1 0 0,-1-1 1 0 0,0 1-1 0 0,0-1 1 0 0,0 1-1 0 0,0 0 1 0 0,0 0 0 0 0,0-1-1 0 0,0 1 1 0 0,0 0-1 0 0,0 0 1 0 0,0 0-1 0 0,-1 0 1 0 0,2 1-1 0 0,-2 0-4 0 0,1-1 0 0 0,-1 1 0 0 0,1 0 0 0 0,-1-1 0 0 0,0 1 0 0 0,0-1 0 0 0,0 1 0 0 0,0 0 0 0 0,0-1 0 0 0,0 1 0 0 0,-1 0 0 0 0,1-1 0 0 0,0 1 0 0 0,-1-1 0 0 0,0 3 0 0 0,-2 4-61 0 0,-1-1-1 0 0,0 0 0 0 0,0 0 1 0 0,0 0-1 0 0,-10 12 1 0 0,-7 2-33 0 0,0-2 0 0 0,-47 35 0 0 0,-10 8 394 0 0,38-21-112 0 0,2 2 0 0 0,-50 71 0 0 0,68-87-156 0 0,12-17 7 0 0,5-6-10 0 0,-1 1 1 0 0,1-1-1 0 0,0 1 1 0 0,0 0-1 0 0,-3 8 1 0 0,14-20-1631 0 0,2-3-5903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5063 0 0,'0'0'16384'0'0,"-9"0"-15661"0"0,4 2-635 0 0,4-1 416 0 0,4-3 332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1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12695 0 0,'0'0'4547'0'0,"0"0"-4489"0"0,-1 0 0 0 0,1 0-1 0 0,0 0 1 0 0,0 0 0 0 0,0 0 0 0 0,0 0 0 0 0,-1 0-1 0 0,1 0 1 0 0,0 0 0 0 0,0 1 0 0 0,0-1 0 0 0,0 0 0 0 0,0 0-1 0 0,-1 0 1 0 0,1 0 0 0 0,0 0 0 0 0,0 1 0 0 0,0-1-1 0 0,0 0 1 0 0,0 0 0 0 0,0 0 0 0 0,0 0 0 0 0,0 1 0 0 0,0-1-1 0 0,0 0 1 0 0,0 0 0 0 0,0 0 0 0 0,0 0 0 0 0,0 1-1 0 0,0-1 1 0 0,0 0 0 0 0,0 1 0 0 0,2-1 3 0 0,0 1-18 0 0,0 0 0 0 0,0 0 1 0 0,0-1-1 0 0,1 1 0 0 0,-1-1 1 0 0,0 0-1 0 0,0 1 0 0 0,0-1 1 0 0,0 0-1 0 0,0 0 0 0 0,1 0 1 0 0,-1-1-1 0 0,0 1 0 0 0,0-1 1 0 0,0 1-1 0 0,0-1 0 0 0,0 1 1 0 0,0-1-1 0 0,0 0 0 0 0,4-2 1 0 0,-5 2 882 0 0,-1 3-846 0 0,-1 4 0 0 0,0-5 288 0 0,1 0-342 0 0,0-1 1 0 0,0 0-1 0 0,0 1 0 0 0,0-1 1 0 0,-1 1-1 0 0,1-1 0 0 0,0 1 1 0 0,0-1-1 0 0,0 1 0 0 0,-1-1 0 0 0,1 0 1 0 0,0 1-1 0 0,-1-1 0 0 0,1 0 1 0 0,0 1-1 0 0,-1-1 0 0 0,1 0 1 0 0,-1 1-1 0 0,0-1 0 0 0,-9 10 197 0 0,6-6-200 0 0,3-3 36 0 0,12-13 6 0 0,6-5-49 0 0,-16 16 664 0 0,-3 1-626 0 0,-14 12 135 0 0,3-4-882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1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9215 0 0,'0'0'10476'0'0,"-1"2"-9804"0"0,-16 20 581 0 0,-23 25 0 0 0,20-25-940 0 0,-19 29 0 0 0,23-29-410 0 0,0-1-1 0 0,-2-1 1 0 0,-27 25 0 0 0,38-39 51 0 0,1-1-41 0 0,13-6 41 0 0,-4 0 47 0 0,18-6 117 0 0,1 0 0 0 0,0 2 0 0 0,0 1 0 0 0,0 0 0 0 0,24 0 0 0 0,-41 4-62 0 0,19 1 182 0 0,0-2 1 0 0,1-1 0 0 0,36-7 0 0 0,-53 7-228 0 0,-5 1-80 0 0,-1 0 1 0 0,1 0 0 0 0,0 0 0 0 0,-1 0-1 0 0,1 0 1 0 0,-1-1 0 0 0,1 0-1 0 0,2-2 1 0 0,-3 3-112 0 0,-1 1-204 0 0,2-11-6174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18 2759 0 0,'-16'-18'16010'0'0,"15"19"-15649"0"0,-7 8 2118 0 0,-2 18-3558 0 0,8-23 1883 0 0,-22 75 165 0 0,11-32-741 0 0,-25 54 0 0 0,-193 345 1571 0 0,203-405-1634 0 0,27-40-2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2303 0 0,'0'0'9718'0'0,"8"-5"-8996"0"0,43-14 5878 0 0,-52 21-6496 0 0,1 1-1 0 0,0-1 1 0 0,-1 0 0 0 0,0 0-1 0 0,1 0 1 0 0,-1 0-1 0 0,0 0 1 0 0,0 0-1 0 0,0 0 1 0 0,0 0 0 0 0,0 0-1 0 0,-1-1 1 0 0,1 1-1 0 0,-1 0 1 0 0,1-1 0 0 0,-1 1-1 0 0,1-1 1 0 0,-4 2-1 0 0,-3 4 103 0 0,-1-1-1 0 0,-18 8 0 0 0,25-13-151 0 0,-3 1-73 0 0,20-18-560 0 0,-14 15 475 0 0,3-2 5 0 0,-3 3 310 0 0,-3 3 448 0 0,6-7-615 0 0,0 0-27 0 0,-1 1 1 0 0,1 0-1 0 0,0 0 1 0 0,-1 0 0 0 0,9-3-1 0 0,-11 5 866 0 0,-3 3-746 0 0,1 0 0 0 0,-1 0 1 0 0,0 0-1 0 0,0 0 0 0 0,0 0 1 0 0,0 0-1 0 0,-1 0 0 0 0,1-1 1 0 0,-3 2-1 0 0,4-2-228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 9671 0 0,'3'-6'10127'0'0,"-11"12"-9979"0"0,-37 28 140 0 0,30-24-249 0 0,0 1-1 0 0,1 0 1 0 0,-15 16 0 0 0,13-9 235 0 0,1 1 0 0 0,-24 36 1 0 0,35-48-173 0 0,0 1 0 0 0,0-1 0 0 0,1 1 0 0 0,0 0 0 0 0,0 0 0 0 0,0 0 0 0 0,1 0 0 0 0,1 1 0 0 0,-1-1 0 0 0,1 1 0 0 0,1 12 0 0 0,0-18-91 0 0,1 0-1 0 0,0 0 1 0 0,-1 0-1 0 0,1 0 0 0 0,1 0 1 0 0,-1 0-1 0 0,0 0 0 0 0,1 0 1 0 0,-1-1-1 0 0,1 1 0 0 0,0 0 1 0 0,0-1-1 0 0,0 1 0 0 0,0-1 1 0 0,0 0-1 0 0,1 0 0 0 0,-1 0 1 0 0,1 0-1 0 0,-1 0 0 0 0,1-1 1 0 0,0 1-1 0 0,0-1 1 0 0,6 3-1 0 0,0-1 66 0 0,1 0 1 0 0,-1 0-1 0 0,1 0 0 0 0,0-1 0 0 0,0-1 1 0 0,12 1-1 0 0,2-2 20 0 0,-1 0 0 0 0,0-2 0 0 0,0 0-1 0 0,-1-2 1 0 0,42-11 0 0 0,-55 12-66 0 0,1 0 0 0 0,-1 0 0 0 0,0-1 0 0 0,0-1 0 0 0,-1 0 0 0 0,1 0 0 0 0,-1 0 0 0 0,0-1 0 0 0,-1 0 0 0 0,1-1-1 0 0,-1 1 1 0 0,0-2 0 0 0,-1 1 0 0 0,0-1 0 0 0,0 0 0 0 0,6-11 0 0 0,-8 11-74 0 0,-1 0 0 0 0,0-1 0 0 0,-1 0 1 0 0,0 1-1 0 0,0-1 0 0 0,0 0 0 0 0,-1 0 0 0 0,-1 0 0 0 0,0 0 0 0 0,-1-10 0 0 0,-1-2-110 0 0,-1 0 0 0 0,-1 0-1 0 0,-8-23 1 0 0,11 41 94 0 0,0 0 0 0 0,0 0 0 0 0,0 1 0 0 0,0-1 0 0 0,-1 0 0 0 0,1 0 0 0 0,-1 1 0 0 0,0-1 0 0 0,0 1 1 0 0,0 0-1 0 0,0-1 0 0 0,0 1 0 0 0,0 0 0 0 0,-1 0 0 0 0,1 0 0 0 0,-4-2 0 0 0,2 3 32 0 0,0-1 0 0 0,0 0-1 0 0,0 1 1 0 0,0 0 0 0 0,-1 0 0 0 0,1 0 0 0 0,0 0 0 0 0,0 1-1 0 0,-1 0 1 0 0,-5 0 0 0 0,-4 1 20 0 0,0 1 0 0 0,0 1 1 0 0,1 0-1 0 0,-1 1 0 0 0,1 0 0 0 0,-15 8 0 0 0,-121 66-1556 0 0,139-72 1186 0 0,8-5-180 0 0,14-9-3178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41 154 8287 0 0,'0'0'639'0'0,"-16"8"1144"0"0,2-1 4986 0 0,8-3-3802 0 0,6-4-2826 0 0,0 0 0 0 0,-1 0 0 0 0,1 1 0 0 0,0-1 0 0 0,0 0 1 0 0,-1 0-1 0 0,1 0 0 0 0,0 0 0 0 0,0 1 0 0 0,-1-1 0 0 0,1 0 0 0 0,0 0 1 0 0,0 0-1 0 0,0 1 0 0 0,-1-1 0 0 0,1 0 0 0 0,0 0 0 0 0,0 1 1 0 0,0-1-1 0 0,0 0 0 0 0,0 1 0 0 0,-1-1 0 0 0,1 1 0 0 0,2 0-86 0 0,1 1-1 0 0,-1-1 1 0 0,0 1-1 0 0,0-1 1 0 0,1 0-1 0 0,-1 0 1 0 0,1 0-1 0 0,-1 0 1 0 0,1-1-1 0 0,-1 1 1 0 0,1-1-1 0 0,0 1 1 0 0,-1-1-1 0 0,1 0 1 0 0,0 0-1 0 0,-1 0 1 0 0,6-1-1 0 0,7-1 79 0 0,0-1 1 0 0,14-5-1 0 0,-13 4-26 0 0,206-68 536 0 0,2 1-292 0 0,-192 62-335 0 0,-14 3-9 0 0,0 2 1 0 0,0 0-1 0 0,0 1 1 0 0,20-1-1 0 0,-30 5-20 0 0,-7-1-57 0 0,-2 1-20 0 0,-102 90-133 0 0,-3 2 88 0 0,65-51 32 0 0,3 2 0 0 0,1 2-1 0 0,-55 90 1 0 0,80-116-86 0 0,0 0 0 0 0,-2-1-1 0 0,-20 21 1 0 0,23-29 109 0 0,-1 0 0 0 0,0-1-1 0 0,0-1 1 0 0,-1 0 0 0 0,-26 14-1 0 0,-11-1-1153 0 0,49-22 859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31 10567 0 0,'0'0'482'0'0,"1"-1"-8"0"0,10-22-144 0 0,-10 22 400 0 0,0-1 651 0 0,4-2 2149 0 0,-4 6-3428 0 0,0 0 1 0 0,0 0-1 0 0,0 0 1 0 0,-1 0-1 0 0,1 0 0 0 0,0 0 1 0 0,-1 0-1 0 0,1 0 1 0 0,-1 0-1 0 0,1 0 0 0 0,-1 0 1 0 0,0 0-1 0 0,0 0 1 0 0,0 0-1 0 0,0 0 0 0 0,-1 0 1 0 0,1 0-1 0 0,-1 4 1 0 0,-12 40 545 0 0,12-43-551 0 0,-22 52 774 0 0,-52 96 0 0 0,17-41-663 0 0,-19 58-188 0 0,-19 39-152 0 0,-19-9-209 0 0,108-187 146 0 0,-47 63-146 0 0,48-67-366 0 0,-1 0 1 0 0,0-1-1 0 0,0 1 1 0 0,0-1-1 0 0,-1-1 1 0 0,1 1-1 0 0,-13 5 1 0 0,5-4-5125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2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161 280 4607 0 0,'-92'5'970'0'0,"31"1"6519"0"0,53-6-603 0 0,18-3-5322 0 0,21-4-1202 0 0,373-50 2418 0 0,-95 15-1754 0 0,-40 6-407 0 0,386-55 138 0 0,-528 72-746 0 0,-109 16-9 0 0,138-23 60 0 0,-153 26-60 0 0,9-6-17 0 0,-11 5-76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0,'0'0'6040'0'0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7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36 455 0 0,'3'-35'21792'0'0,"-5"46"-21193"0"0,-4 24-314 0 0,-13 43 1 0 0,5-26-157 0 0,-2 35-84 0 0,-10 136 1 0 0,23-186-44 0 0,2-30 5 0 0,0 0 0 0 0,0 1-1 0 0,0-1 1 0 0,-1 0 0 0 0,-3 9-1 0 0,3-13-5 0 0,1 0 0 0 0,-1 1 0 0 0,0-1 0 0 0,0 0 0 0 0,0-1 0 0 0,0 1 0 0 0,-1 0 0 0 0,1-1 0 0 0,-1 1 0 0 0,1-1 0 0 0,-1 0 0 0 0,0 0 0 0 0,0 0 0 0 0,-5 3 0 0 0,7-4-83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88 3223 0 0,'0'0'11384'0'0,"-2"1"-10776"0"0,-240 266 1114 0 0,134-152-1447 0 0,8-10 384 0 0,94-98-608 0 0,1-1 1 0 0,0 1-1 0 0,1 0 0 0 0,0 0 0 0 0,0 1 1 0 0,0-1-1 0 0,1 1 0 0 0,0 0 0 0 0,-3 16 0 0 0,5-20-40 0 0,1-1-1 0 0,-1 1 0 0 0,1 0 1 0 0,0 1-1 0 0,1-1 0 0 0,-1 0 1 0 0,0-1-1 0 0,1 1 0 0 0,0 0 1 0 0,0 0-1 0 0,0 0 0 0 0,1 0 0 0 0,-1 0 1 0 0,1-1-1 0 0,0 1 0 0 0,0-1 1 0 0,0 1-1 0 0,0-1 0 0 0,1 0 1 0 0,-1 0-1 0 0,1 0 0 0 0,5 4 1 0 0,0-1 38 0 0,1 0 1 0 0,-1 0 0 0 0,1-1-1 0 0,1 0 1 0 0,-1-1 0 0 0,1 0-1 0 0,0-1 1 0 0,0 0 0 0 0,0 0-1 0 0,0-1 1 0 0,11 1 0 0 0,8 0 135 0 0,0-1 1 0 0,50-5 0 0 0,-35-1-46 0 0,0-2-1 0 0,0-3 1 0 0,76-24-1 0 0,-41 4 50 0 0,80-42 0 0 0,-133 58-132 0 0,-1-2-1 0 0,43-30 1 0 0,-57 36-34 0 0,-1 0-1 0 0,0 0 0 0 0,-1 0 1 0 0,0-2-1 0 0,0 1 1 0 0,-1-1-1 0 0,0 0 0 0 0,7-15 1 0 0,-13 21-24 0 0,0 1-1 0 0,0-1 1 0 0,0 0 0 0 0,-1 0-1 0 0,1-1 1 0 0,-1 1 0 0 0,-1 0-1 0 0,1 0 1 0 0,-1 0 0 0 0,1-1 0 0 0,-2 1-1 0 0,1 0 1 0 0,0-1 0 0 0,-3-6-1 0 0,1 6-32 0 0,0-1 0 0 0,0 1 0 0 0,-1 0 0 0 0,0 0 0 0 0,-1 0 0 0 0,1 1-1 0 0,-1-1 1 0 0,0 1 0 0 0,0-1 0 0 0,-6-4 0 0 0,-3-2-60 0 0,-2 0 1 0 0,0 1-1 0 0,0 1 0 0 0,-1 0 1 0 0,0 1-1 0 0,0 0 0 0 0,-22-7 1 0 0,-134-60-146 0 0,151 64 206 0 0,0-1 0 0 0,1-1 1 0 0,0 0-1 0 0,2-1 1 0 0,-30-31-1 0 0,8 4-36 0 0,39 41-19 0 0,6 17-952 0 0,1 0-3372 0 0,2 0-1563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10567 0 0,'0'0'2852'0'0,"3"0"-1910"0"0,10 1-229 0 0,-1-1 1 0 0,1-1 0 0 0,0 0-1 0 0,-1 0 1 0 0,18-5 0 0 0,63-23 1080 0 0,-60 17-1437 0 0,49-9 0 0 0,-75 19-443 0 0,56-7 334 0 0,-56 9-539 0 0,0 0 1 0 0,0 0 0 0 0,-1 0 0 0 0,1 1 0 0 0,0 0 0 0 0,-1 0-1 0 0,10 3 1 0 0,-2 2-934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5063 0 0,'-2'2'6972'0'0,"-6"4"-6265"0"0,0 1 0 0 0,1 0 0 0 0,0 0 0 0 0,0 1 1 0 0,1 0-1 0 0,-1 1 0 0 0,-9 17 0 0 0,-29 73 109 0 0,29-60-286 0 0,5-16-459 0 0,2 0 0 0 0,1 0 0 0 0,0 0 1 0 0,2 1-1 0 0,1 0 0 0 0,1 0 0 0 0,-2 40 0 0 0,6-33-1641 0 0,1-19-4908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84 13535 0 0,'0'0'1224'0'0,"-2"2"-1008"0"0,-26 18 124 0 0,1 2 1 0 0,2 1-1 0 0,0 2 0 0 0,1 0 0 0 0,-39 55 1 0 0,55-68-335 0 0,1 1 0 0 0,1-1 0 0 0,0 1 0 0 0,1 0 0 0 0,0 0 0 0 0,1 1 0 0 0,0-1 0 0 0,1 1 0 0 0,-2 26 0 0 0,5-33-3 0 0,0 0 0 0 0,0-1 0 0 0,1 1 0 0 0,0 0 0 0 0,0 0 0 0 0,1-1 0 0 0,0 1 1 0 0,0 0-1 0 0,5 10 0 0 0,-5-12 4 0 0,1-1 0 0 0,0 1 0 0 0,1-1-1 0 0,-1 0 1 0 0,1 1 0 0 0,0-1 0 0 0,0-1 0 0 0,0 1 0 0 0,0-1 0 0 0,0 0 0 0 0,1 0 0 0 0,0 0 0 0 0,7 3 0 0 0,1 0 133 0 0,0-2 0 0 0,0 0 0 0 0,0-1 0 0 0,1 0 0 0 0,-1 0 0 0 0,1-2 1 0 0,-1 0-1 0 0,1 0 0 0 0,18-3 0 0 0,-9 0 81 0 0,0-1 0 0 0,-1-1 0 0 0,1-2 0 0 0,37-13 0 0 0,-46 14-101 0 0,-1-1 0 0 0,0-1 0 0 0,0 0 0 0 0,-1-1 0 0 0,0 0 0 0 0,0 0 0 0 0,-1-2 0 0 0,14-13 0 0 0,-17 14-11 0 0,0 0-1 0 0,-1-1 0 0 0,0 0 1 0 0,-1 0-1 0 0,0 0 0 0 0,-1-1 1 0 0,0 0-1 0 0,0 0 0 0 0,-1-1 1 0 0,4-16-1 0 0,-5 9-129 0 0,0 0-1 0 0,-1 0 1 0 0,-1 0 0 0 0,-1 0-1 0 0,0-1 1 0 0,-2 1 0 0 0,0 0-1 0 0,-1 0 1 0 0,-1 1 0 0 0,-1-1-1 0 0,0 1 1 0 0,-1 0 0 0 0,-1 0-1 0 0,-15-26 1 0 0,21 41-3 0 0,-1 0 0 0 0,0 1 0 0 0,0-1 0 0 0,-1 0 0 0 0,1 1 0 0 0,0-1-1 0 0,-1 1 1 0 0,0 0 0 0 0,1-1 0 0 0,-1 1 0 0 0,0 1 0 0 0,0-1 0 0 0,0 0 0 0 0,0 1 0 0 0,0-1 0 0 0,-5 0-1 0 0,2 1-2 0 0,0 0-1 0 0,0 0 1 0 0,0 1-1 0 0,0 0 1 0 0,-1 0-1 0 0,1 0 1 0 0,0 1-1 0 0,-10 2 1 0 0,-8 3-182 0 0,1 0 0 0 0,-1 2 0 0 0,1 0 0 0 0,1 2 0 0 0,0 0-1 0 0,0 1 1 0 0,1 2 0 0 0,0 0 0 0 0,-19 17 0 0 0,38-28-1171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82 6447 0 0,'-8'1'103'0'0,"1"1"0"0"0,-1 0 0 0 0,1 0 0 0 0,0 0-1 0 0,-1 1 1 0 0,1 0 0 0 0,-13 9 0 0 0,-3 0 2139 0 0,2 3 7923 0 0,24-14-9573 0 0,3 1-438 0 0,0 0 1 0 0,0-1-1 0 0,0 1 0 0 0,0-1 1 0 0,0-1-1 0 0,1 1 1 0 0,-1-1-1 0 0,0 0 1 0 0,0-1-1 0 0,0 1 1 0 0,9-3-1 0 0,12-3 201 0 0,33-12 0 0 0,-44 13-212 0 0,99-37 343 0 0,-71 25-1544 0 0,1 1-1 0 0,81-17 1 0 0,-94 29-125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91 313 5527 0 0,'-45'96'2092'0'0,"34"-73"-790"0"0,-9 19-146 0 0,5-21 3430 0 0,35-47-4055 0 0,-1-1 0 0 0,22-40 0 0 0,-18 27-641 0 0,0 4-54 0 0,0 1 0 0 0,41-44 0 0 0,-50 64 170 0 0,0 1 0 0 0,1 0 0 0 0,0 1 0 0 0,1 0 0 0 0,1 2 0 0 0,0 0 0 0 0,20-10 0 0 0,-29 18 109 0 0,-1 1 1 0 0,1 0-1 0 0,-1 0 1 0 0,16-1-1 0 0,-22 2-79 0 0,1 1 11 0 0,0 0-1 0 0,0 0 1 0 0,-1 1 0 0 0,1-1-1 0 0,0 0 1 0 0,-1 1-1 0 0,1-1 1 0 0,0 1-1 0 0,-1-1 1 0 0,1 1-1 0 0,-1 0 1 0 0,1 0 0 0 0,-1 0-1 0 0,1 0 1 0 0,-1 0-1 0 0,0 0 1 0 0,1 0-1 0 0,0 2 1 0 0,0-1 24 0 0,0 0 0 0 0,0 0 0 0 0,0 0 0 0 0,0 1 1 0 0,-1-1-1 0 0,1 1 0 0 0,-1-1 0 0 0,0 1 0 0 0,2 3 0 0 0,-3-1 30 0 0,1 0 0 0 0,0 0 0 0 0,-1 0 0 0 0,0 0 0 0 0,0 0 0 0 0,-1 0 0 0 0,0 0 1 0 0,-2 8-1 0 0,0 1 107 0 0,-10 23 1 0 0,-7 5-36 0 0,-17 8-70 0 0,29-39-71 0 0,3-3 21 0 0,4-7-10 0 0,3-2-94 0 0,19-9-106 0 0,0-1 0 0 0,-1-1 0 0 0,33-26 0 0 0,49-53-26 0 0,23-17 162 0 0,-117 102 44 0 0,0 1-1 0 0,0 0 1 0 0,0 0-1 0 0,1 0 1 0 0,0 1-1 0 0,0 1 1 0 0,0-1 0 0 0,0 2-1 0 0,1-1 1 0 0,11-1-1 0 0,-20 4-8 0 0,0 0 0 0 0,1 0 0 0 0,-1 1 0 0 0,0-1-1 0 0,0 0 1 0 0,1 1 0 0 0,-1-1 0 0 0,0 1 0 0 0,1-1 0 0 0,-1 1-1 0 0,0-1 1 0 0,0 1 0 0 0,0 0 0 0 0,0 0 0 0 0,2 1 0 0 0,12 15 44 0 0,-9-5 22 0 0,-4-5-60 0 0,0 0 0 0 0,-1-1 0 0 0,0 1 0 0 0,0 0-1 0 0,-1 0 1 0 0,0 0 0 0 0,0 0 0 0 0,0 0 0 0 0,-1 0-1 0 0,0 0 1 0 0,-1 0 0 0 0,-1 7 0 0 0,-6 12 5 0 0,-20 44 0 0 0,15-39 9 0 0,-28 64-504 0 0,42-93 213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233 180 10135 0 0,'0'0'2732'0'0,"2"1"-1830"0"0,1 0-723 0 0,-1 0 1 0 0,1-1 0 0 0,0 1-1 0 0,0-1 1 0 0,-1 0 0 0 0,1 1-1 0 0,0-1 1 0 0,0-1 0 0 0,-1 1-1 0 0,1 0 1 0 0,0-1-1 0 0,-1 1 1 0 0,1-1 0 0 0,0 0-1 0 0,-1 0 1 0 0,1 0 0 0 0,2-1-1 0 0,10-5 688 0 0,24-15 0 0 0,-25 13-517 0 0,21-11 286 0 0,-16 10-453 0 0,0-1-1 0 0,-1-1 1 0 0,0 0 0 0 0,29-28-1 0 0,-45 38-208 0 0,0 0-1 0 0,0-1 1 0 0,0 1 0 0 0,-1-1-1 0 0,1 1 1 0 0,-1-1 0 0 0,0 0-1 0 0,2-4 1 0 0,-3 6-211 0 0,-25-4-686 0 0,17 6 782 0 0,0 1 1 0 0,0 0-1 0 0,0 0 1 0 0,0 1-1 0 0,0 0 1 0 0,-13 7-1 0 0,-41 30-234 0 0,-70 68 260 0 0,64-48 185 0 0,34-32-5 0 0,9-8 18 0 0,1 0 0 0 0,2 1 0 0 0,-28 33 0 0 0,48-52-43 0 0,0 1-1 0 0,0 0 1 0 0,0 0 0 0 0,1 0-1 0 0,-1 0 1 0 0,-1 7 0 0 0,3-9-22 0 0,0-1 1 0 0,0 1 0 0 0,0 0 0 0 0,1 0-1 0 0,-1-1 1 0 0,0 1 0 0 0,1 0 0 0 0,-1-1-1 0 0,0 1 1 0 0,1-1 0 0 0,-1 1 0 0 0,1 0-1 0 0,-1-1 1 0 0,1 1 0 0 0,-1-1 0 0 0,1 1-1 0 0,-1-1 1 0 0,1 0 0 0 0,0 1 0 0 0,1 0-1 0 0,-1-1 31 0 0,3 4 13 0 0,1-2 0 0 0,0 1 0 0 0,-1-1 0 0 0,1 1 1 0 0,1-1-1 0 0,-1-1 0 0 0,0 1 0 0 0,0-1 0 0 0,7 1 0 0 0,8 1 129 0 0,22-1-1 0 0,-32-1-140 0 0,84-3-158 0 0,-32-3-5401 0 0,-24 0-670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33 234 7831 0 0,'-8'0'320'0'0,"5"0"-208"0"0,0 0-1 0 0,0 0 0 0 0,0 0 1 0 0,1 0-1 0 0,-1-1 1 0 0,-5-1 5206 0 0,11 1-3519 0 0,122-37 1563 0 0,-69 23-3055 0 0,409-90 2614 0 0,-319 76-2525 0 0,-118 24-573 0 0,9-2-1708 0 0,51-17-1 0 0,-69 17-10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42 919 0 0,'0'-2'67'0'0,"1"1"231"0"0,0 0 1 0 0,0 0-1 0 0,-1 0 0 0 0,1 0 1 0 0,-1 0-1 0 0,1 0 0 0 0,-1 0 1 0 0,1-1-1 0 0,-1 1 0 0 0,0 0 1 0 0,1 0-1 0 0,-1 0 0 0 0,0-1 1 0 0,0 1-1 0 0,0 0 0 0 0,0-1 0 0 0,0 1 1 0 0,0 0-1 0 0,-1 0 0 0 0,1-1 1 0 0,0 1-1 0 0,0 0 0 0 0,-2-2 1 0 0,1 0 654 0 0,-7-2 3146 0 0,-8 3-3218 0 0,15 2-547 0 0,-3 0-136 0 0,0 0 1 0 0,0 1-1 0 0,0-1 1 0 0,0 1-1 0 0,0 0 1 0 0,0 0-1 0 0,0 0 1 0 0,0 1-1 0 0,0 0 1 0 0,0-1-1 0 0,1 1 1 0 0,-6 3-1 0 0,-4 5 87 0 0,-22 20 0 0 0,20-17-39 0 0,-209 188 1136 0 0,216-193-1242 0 0,0 0 0 0 0,0 1 0 0 0,1 0 0 0 0,0 0 0 0 0,-10 17 0 0 0,16-23 76 0 0,1-1 68 0 0,0-1-243 0 0,0 0 0 0 0,1 0-1 0 0,-1 0 1 0 0,0-1 0 0 0,0 1 0 0 0,1 0-1 0 0,-1 0 1 0 0,0 0 0 0 0,1 0 0 0 0,-1 0-1 0 0,1-1 1 0 0,0 1 0 0 0,-1 0-1 0 0,1 0 1 0 0,-1-1 0 0 0,1 1 0 0 0,0 0-1 0 0,0-1 1 0 0,-1 1 0 0 0,1-1 0 0 0,1 1-1 0 0,0 0 7 0 0,1 0-1 0 0,-1 0 1 0 0,0 0 0 0 0,1-1-1 0 0,-1 1 1 0 0,1-1-1 0 0,-1 1 1 0 0,4-1 0 0 0,5 0 22 0 0,1-1 0 0 0,20-3 1 0 0,-27 3-47 0 0,24-5-1518 0 0,46-14 1 0 0,-40 7-5460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18 212 8287 0 0,'-1'2'639'0'0,"-15"20"8359"0"0,27-28-7168 0 0,18-14-1771 0 0,-13 9 235 0 0,239-163-274 0 0,-237 166-89 0 0,16-8 69 0 0,-33 15 68 0 0,5 13 239 0 0,-5-9-248 0 0,0 1 0 0 0,-1-1 0 0 0,1 1 1 0 0,0-1-1 0 0,-1 1 0 0 0,0-1 0 0 0,0 1 1 0 0,0-1-1 0 0,-1 1 0 0 0,1-1 0 0 0,-1 1 1 0 0,-1 5-1 0 0,0-4 19 0 0,1-1 1 0 0,1 0-1 0 0,-1 0 1 0 0,1 0 0 0 0,-1 0-1 0 0,1 1 1 0 0,1 5-1 0 0,10 26 254 0 0,-9-32-268 0 0,4 16-19 0 0,-6-18-175 0 0,-6 20-1079 0 0,0-9-1227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1 919 0 0,'0'0'16527'0'0,"-2"1"-15971"0"0,-138 55 927 0 0,99-42-1471 0 0,1 2-1 0 0,-69 38 0 0 0,105-52-11 0 0,-1 1 0 0 0,1 1 0 0 0,-1-1 0 0 0,1 1 0 0 0,1-1 0 0 0,-1 1 0 0 0,-4 6 0 0 0,2 1 0 0 0,6-1-13 0 0,1-9-9 0 0,0 1 0 0 0,0 0 0 0 0,0-1 0 0 0,0 0 0 0 0,0 1 0 0 0,0-1 0 0 0,0 0 1 0 0,1 1-1 0 0,-1-1 0 0 0,0 0 0 0 0,1 0 0 0 0,-1 0 0 0 0,1 0 0 0 0,0 0 0 0 0,-1 0 0 0 0,1-1 0 0 0,0 1 0 0 0,-1 0 0 0 0,3-1 0 0 0,3 3-100 0 0,1-2-1 0 0,15 3 0 0 0,155 25-668 0 0,-154-25 776 0 0,-14-2 16 0 0,-1 1 0 0 0,1 0 0 0 0,-1 0 0 0 0,0 0 0 0 0,0 1 0 0 0,0 1 1 0 0,0 0-1 0 0,-1 0 0 0 0,0 0 0 0 0,14 13 0 0 0,-18-14 62 0 0,0 0 0 0 0,0 0-1 0 0,-1 1 1 0 0,1-1 0 0 0,-1 1 0 0 0,0 0 0 0 0,0 0-1 0 0,0 1 1 0 0,-1-1 0 0 0,0 0 0 0 0,0 1-1 0 0,0-1 1 0 0,-1 1 0 0 0,0 0 0 0 0,0 0-1 0 0,0-1 1 0 0,-1 1 0 0 0,1 0 0 0 0,-2 8 0 0 0,1-10-11 0 0,-1-1 0 0 0,0 1-1 0 0,1-1 1 0 0,-1 1 0 0 0,-1-1 0 0 0,1 0 0 0 0,0 0 0 0 0,-1 0 0 0 0,1 1 0 0 0,-1-1 0 0 0,0-1 0 0 0,0 1 0 0 0,-4 5 0 0 0,2-5 16 0 0,0 1 0 0 0,-1-1-1 0 0,1 0 1 0 0,0 0 0 0 0,-1 0-1 0 0,0-1 1 0 0,1 0 0 0 0,-7 3-1 0 0,-6 0 86 0 0,0-1 1 0 0,-1-1-1 0 0,1 0 0 0 0,-24 0 0 0 0,-202 5-1122 0 0,217-8-518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68 2759 0 0,'22'-7'620'0'0,"-1"1"0"0"0,0 1-1 0 0,35-4 1 0 0,68 3 7695 0 0,-96 5-6529 0 0,-1-2 0 0 0,37-7 0 0 0,-63 10-1673 0 0,-1 0-1 0 0,1 0 1 0 0,-1 0-1 0 0,1 0 1 0 0,-1 0-1 0 0,1 0 0 0 0,0 0 1 0 0,-1-1-1 0 0,1 1 1 0 0,-1 0-1 0 0,1 0 1 0 0,-1 0-1 0 0,1-1 1 0 0,-1 1-1 0 0,1 0 1 0 0,-1 0-1 0 0,1-1 1 0 0,-1 1-1 0 0,0 0 1 0 0,1-1-1 0 0,-1 1 0 0 0,1-1 1 0 0,-1 1-1 0 0,0 0 1 0 0,1-1-1 0 0,-1 1 1 0 0,0-1-1 0 0,0 1 1 0 0,1-1-1 0 0,-1 1 1 0 0,0-1-1 0 0,0 1 1 0 0,0-1-1 0 0,0 1 0 0 0,1-1 1 0 0,-1 1-1 0 0,0-1 1 0 0,0 0-1 0 0,0 0 1 0 0,-1 0-92 0 0,1 1 0 0 0,-1-1 0 0 0,1 1 0 0 0,-1-1 0 0 0,0 1 0 0 0,1 0 0 0 0,-1-1 1 0 0,0 1-1 0 0,1 0 0 0 0,-1-1 0 0 0,0 1 0 0 0,1 0 0 0 0,-1 0 0 0 0,0 0 0 0 0,1 0 0 0 0,-1-1 0 0 0,0 1 1 0 0,1 0-1 0 0,-2 0 0 0 0,1 0 18 0 0,-6 0-12 0 0,-1-1 0 0 0,0 2 1 0 0,0-1-1 0 0,0 1 0 0 0,1 0 0 0 0,-1 0 0 0 0,0 1 0 0 0,-7 3 0 0 0,-59 25-51 0 0,72-29 28 0 0,-150 72-1 0 0,-145 60-495 0 0,296-133 487 0 0,-10 4-89 0 0,0 0-1 0 0,1-1 1 0 0,-1-1-1 0 0,-13 2 1 0 0,22-3 51 0 0,-1-1 0 0 0,1 0 0 0 0,0 0 1 0 0,0 0-1 0 0,0 0 0 0 0,0 0 0 0 0,0 0 0 0 0,0-1 0 0 0,0 1 1 0 0,0-1-1 0 0,0 1 0 0 0,0-1 0 0 0,0 0 0 0 0,0 0 1 0 0,0 0-1 0 0,0 0 0 0 0,0 0 0 0 0,0 0 0 0 0,1-1 1 0 0,-1 1-1 0 0,1-1 0 0 0,-1 1 0 0 0,1-1 0 0 0,-1 1 1 0 0,1-1-1 0 0,0 0 0 0 0,0 0 0 0 0,0 1 0 0 0,-2-4 1 0 0,2 0-70 0 0,-1 0 1 0 0,1 0 0 0 0,0 0 0 0 0,0 0-1 0 0,1 0 1 0 0,-1-1 0 0 0,1 1 0 0 0,0 0-1 0 0,1 0 1 0 0,-1 0 0 0 0,1-1 0 0 0,0 1-1 0 0,0 0 1 0 0,1 0 0 0 0,0 0 0 0 0,3-8-1 0 0,0 4-1 0 0,0 0 0 0 0,0 1 0 0 0,1-1 0 0 0,0 1 0 0 0,1 0 0 0 0,0 1 0 0 0,12-12 0 0 0,-10 12 82 0 0,-8 7 29 0 0,-1 0 0 0 0,0 0 0 0 0,1 0 0 0 0,-1 0 0 0 0,1 0 0 0 0,-1 0 0 0 0,0 0 0 0 0,1 0 0 0 0,-1 0 0 0 0,1 0 0 0 0,-1 0 0 0 0,1 0 0 0 0,-1 0 0 0 0,0 0 0 0 0,1 0 0 0 0,-1 0 0 0 0,1 0 0 0 0,-1 1 0 0 0,0-1 0 0 0,1 0 0 0 0,-1 0 0 0 0,0 0 0 0 0,1 1 0 0 0,-1-1 0 0 0,0 0 0 0 0,1 1 0 0 0,-1-1 0 0 0,0 0 0 0 0,1 1 0 0 0,6 8 59 0 0,-6-6-43 0 0,0 0-1 0 0,0-1 0 0 0,0 1 1 0 0,-1 0-1 0 0,1 0 0 0 0,-1 0 1 0 0,0 0-1 0 0,0-1 1 0 0,0 1-1 0 0,0 0 0 0 0,-1 0 1 0 0,0 4-1 0 0,-11 36 97 0 0,7-28-74 0 0,-21 63 55 0 0,-4-1 0 0 0,-69 129-1 0 0,86-183-95 0 0,-8 17 40 0 0,-49 68-1 0 0,66-102-34 0 0,-59 74-84 0 0,-97 98 0 0 0,147-166 84 0 0,13-12 0 0 0,0 0 0 0 0,-1 0 0 0 0,1 1 0 0 0,0-1 0 0 0,-1 0 0 0 0,1 0 0 0 0,0 1 0 0 0,-1-1 0 0 0,1 0 0 0 0,0 1 0 0 0,-1-1 0 0 0,1 0 0 0 0,0 1 0 0 0,0-1 0 0 0,-1 0 0 0 0,1 1 0 0 0,0-1 0 0 0,0 0 0 0 0,0 1 0 0 0,0-1 0 0 0,0 1 0 0 0,-1-1 0 0 0,1 1 0 0 0,0-1 0 0 0,0 0 0 0 0,0 1 0 0 0,0-1 0 0 0,0 1 0 0 0,0-1 0 0 0,0 0 0 0 0,1 1 0 0 0,-1-1 0 0 0,0 1 0 0 0,0-1 0 0 0,0 1 0 0 0,0-1 0 0 0,1 1 0 0 0,5 1 0 0 0,-2 0 9 0 0,0-1 0 0 0,0 0-1 0 0,0-1 1 0 0,0 1 0 0 0,0-1 0 0 0,0 1-1 0 0,1-1 1 0 0,-1 0 0 0 0,0-1-1 0 0,6 0 1 0 0,4-2 59 0 0,23-8 0 0 0,-23 7-28 0 0,225-68 585 0 0,-203 64-261 0 0,0 2 1 0 0,1 1 0 0 0,0 1-1 0 0,63 3 1 0 0,-89 2-122 0 0,-1 1-1 0 0,18 5 1 0 0,-26-7-131 0 0,-2 2-172 0 0,-1 0 0 0 0,1-1 1 0 0,0 1-1 0 0,-1 0 0 0 0,1 0 0 0 0,0-1 0 0 0,-1 1 0 0 0,0 0 0 0 0,0-1 0 0 0,1 1 1 0 0,-1-1-1 0 0,0 1 0 0 0,0-1 0 0 0,0 0 0 0 0,0 1 0 0 0,-1-1 0 0 0,1 0 1 0 0,0 0-1 0 0,0 1 0 0 0,-1-1 0 0 0,1 0 0 0 0,-1 0 0 0 0,1-1 0 0 0,-1 1 0 0 0,1 0 1 0 0,-1 0-1 0 0,0-1 0 0 0,1 1 0 0 0,-1-1 0 0 0,-3 1 0 0 0,1-2-1524 0 0,-4-4-72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40 7831 0 0,'28'-26'1036'0'0,"-15"13"3155"0"0,-22 16-196 0 0,-24 18-2126 0 0,-8 6-1522 0 0,1 2-1 0 0,-57 55 1 0 0,-9 31-50 0 0,90-95-253 0 0,2 1 1 0 0,0 0 0 0 0,0 1-1 0 0,-10 26 1 0 0,21-41-20 0 0,1 0-1 0 0,-1 0 1 0 0,1 0 0 0 0,0 1 0 0 0,1-1 0 0 0,0 0 0 0 0,0 1-1 0 0,0-1 1 0 0,1 1 0 0 0,1 10 0 0 0,0-15 4 0 0,-1 0 0 0 0,1 0 0 0 0,0 0 0 0 0,0 0 1 0 0,0 0-1 0 0,0 0 0 0 0,1 0 0 0 0,-1 0 0 0 0,1 0 0 0 0,-1-1 1 0 0,1 1-1 0 0,0-1 0 0 0,0 1 0 0 0,1-1 0 0 0,-1 0 0 0 0,0 0 0 0 0,1 0 1 0 0,-1 0-1 0 0,1 0 0 0 0,0 0 0 0 0,-1-1 0 0 0,1 1 0 0 0,0-1 1 0 0,0 0-1 0 0,0 0 0 0 0,0 0 0 0 0,4 0 0 0 0,7 2 111 0 0,0-1 1 0 0,1 0-1 0 0,-1-1 0 0 0,1-1 0 0 0,15-2 1 0 0,-5 0 43 0 0,0-2 1 0 0,27-8 0 0 0,-25 5-99 0 0,0-2-1 0 0,-1-1 1 0 0,0-1 0 0 0,-1-1-1 0 0,0-1 1 0 0,-1-1-1 0 0,0-1 1 0 0,-1-2 0 0 0,31-28-1 0 0,-46 36-47 0 0,0 0 0 0 0,0 0-1 0 0,-1-1 1 0 0,0 0 0 0 0,-1 0 0 0 0,0-1-1 0 0,-1 1 1 0 0,0-1 0 0 0,6-19 0 0 0,-9 24-58 0 0,-1 1 1 0 0,0-1-1 0 0,0 0 1 0 0,0 1-1 0 0,-1-1 1 0 0,0 0-1 0 0,0 0 1 0 0,0 0-1 0 0,-1 1 1 0 0,0-1-1 0 0,0 0 1 0 0,0 1-1 0 0,-1-1 1 0 0,1 1-1 0 0,-1-1 1 0 0,-1 1-1 0 0,1 0 1 0 0,-1-1-1 0 0,0 1 1 0 0,0 1-1 0 0,-1-1 1 0 0,-3-4-1 0 0,0 2-83 0 0,0 1 0 0 0,0 0 0 0 0,-1 0 0 0 0,1 1 0 0 0,-1 0 0 0 0,0 0 0 0 0,-1 1 0 0 0,1 0 0 0 0,-1 0 0 0 0,0 1 0 0 0,-11-3 0 0 0,1 2-116 0 0,-1 1 0 0 0,1 0 0 0 0,-1 1 0 0 0,-27 2 0 0 0,38 0-13 0 0,-1 1 1 0 0,0 0 0 0 0,1 1 0 0 0,-1 0 0 0 0,1 1 0 0 0,0-1 0 0 0,0 2 0 0 0,-15 6 0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 6447 0 0,'-2'0'499'0'0,"-27"-2"-92"0"0,10 1 3134 0 0,1 0 6547 0 0,21 13-9352 0 0,-2-10-698 0 0,1 1 0 0 0,-1-1 0 0 0,1 0 0 0 0,0 0-1 0 0,-1 0 1 0 0,1 0 0 0 0,0 0 0 0 0,1 0 0 0 0,-1 0 0 0 0,3 1 0 0 0,27 16 228 0 0,-25-16-215 0 0,18 11-18 0 0,0-2 31 0 0,-1 1-1 0 0,0 2 1 0 0,28 22 0 0 0,-46-32-55 0 0,-1 0 0 0 0,1 0 0 0 0,-1 1 0 0 0,0-1 0 0 0,-1 1 0 0 0,1 0 0 0 0,-1 0 1 0 0,-1 1-1 0 0,1-1 0 0 0,-1 1 0 0 0,0 0 0 0 0,0 0 0 0 0,-1 0 0 0 0,0 0 0 0 0,0 0 0 0 0,-1 0 0 0 0,1 11 0 0 0,-2-12-9 0 0,0-1 0 0 0,-1 0 0 0 0,0 1-1 0 0,0-1 1 0 0,0 0 0 0 0,-1 0 0 0 0,0 0 0 0 0,1 0 0 0 0,-2 0-1 0 0,1 0 1 0 0,-1-1 0 0 0,1 1 0 0 0,-1-1 0 0 0,-1 0 0 0 0,1 1-1 0 0,-1-1 1 0 0,1-1 0 0 0,-5 5 0 0 0,-8 4 4 0 0,1 0 0 0 0,-2 0 0 0 0,-26 13 0 0 0,24-16-34 0 0,0 0 0 0 0,-1-1 0 0 0,0-1 0 0 0,0-1 0 0 0,0-1-1 0 0,-1-1 1 0 0,-36 3 0 0 0,17-8-512 0 0,37 1 331 0 0,1 0 1 0 0,-1-1-1 0 0,1 1 1 0 0,-1-1-1 0 0,1 0 1 0 0,-1 0-1 0 0,1 0 1 0 0,-1 0-1 0 0,1 0 1 0 0,0 0-1 0 0,0-1 1 0 0,0 1-1 0 0,-3-3 1 0 0,1-4-2130 0 0,4-3-3947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38 10591 0 0,'2'-3'128'0'0,"1"-1"0"0"0,-1 1 0 0 0,1-1 0 0 0,0 1 0 0 0,0 0 0 0 0,1 0-1 0 0,-1 1 1 0 0,1-1 0 0 0,-1 1 0 0 0,6-3 0 0 0,-9 5 38 0 0,0-1 0 0 0,1 1-1 0 0,-1 0 1 0 0,1 0 0 0 0,-1 0 0 0 0,1-1-1 0 0,-1 1 1 0 0,1 0 0 0 0,-1 0 0 0 0,1 0-1 0 0,-1 0 1 0 0,1 0 0 0 0,-1 0 0 0 0,1 0-1 0 0,-1 0 1 0 0,1 0 0 0 0,-1 0 0 0 0,1 0 0 0 0,-1 0-1 0 0,1 0 1 0 0,-1 0 0 0 0,1 1 0 0 0,-1-1-1 0 0,1 0 1 0 0,-1 0 0 0 0,1 1 0 0 0,-1-1-1 0 0,1 0 1 0 0,-1 0 0 0 0,0 1 0 0 0,1-1-1 0 0,-1 0 1 0 0,0 1 0 0 0,1-1 0 0 0,-1 1 0 0 0,0-1-1 0 0,1 1 1 0 0,0 1 19 0 0,0 0-1 0 0,0-1 1 0 0,0 1-1 0 0,0 0 1 0 0,-1 0 0 0 0,1-1-1 0 0,0 5 1 0 0,0-2-123 0 0,-1-1 0 0 0,0 0 0 0 0,-1 1 0 0 0,1-1 0 0 0,-1 1 0 0 0,1-1 0 0 0,-1 0 0 0 0,0 1 0 0 0,0-1 1 0 0,-1 0-1 0 0,-1 5 0 0 0,-23 35 424 0 0,12-21-260 0 0,-119 221 939 0 0,120-217-1157 0 0,1 2 0 0 0,-14 42 0 0 0,26-68-234 0 0,12 2-1027 0 0,-11-3 1125 0 0,1 0 0 0 0,-1 0-1 0 0,0-1 1 0 0,0 1 0 0 0,1-1-1 0 0,-1 0 1 0 0,0 1 0 0 0,1-1-1 0 0,1 1 1 0 0,13-3-1531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94 10591 0 0,'0'0'6430'0'0,"0"2"-5796"0"0,0 3-522 0 0,-1-1-1 0 0,0 1 1 0 0,0 0 0 0 0,0-1-1 0 0,-1 1 1 0 0,1-1 0 0 0,-1 1-1 0 0,0-1 1 0 0,-1 0-1 0 0,1 0 1 0 0,-5 6 0 0 0,-7 8 152 0 0,-17 18 0 0 0,19-23-152 0 0,-27 28-46 0 0,-30 35 72 0 0,62-67-129 0 0,1-1 0 0 0,0 1 0 0 0,1 1 0 0 0,0-1 0 0 0,0 1 0 0 0,1-1 0 0 0,-4 15 0 0 0,7-20-9 0 0,1-1 0 0 0,-1 1 0 0 0,1-1 0 0 0,-1 1 0 0 0,1-1 0 0 0,0 5 0 0 0,4 5 0 0 0,-1-9 24 0 0,-1 1 0 0 0,1-1 0 0 0,1 0 0 0 0,-1 0 0 0 0,0 0 0 0 0,1 0 0 0 0,0 0 0 0 0,0-1 0 0 0,0 0 0 0 0,1 1 0 0 0,-1-2 0 0 0,1 1 0 0 0,-1 0 0 0 0,1-1 0 0 0,0 0 0 0 0,0 0 0 0 0,0-1 0 0 0,6 2 0 0 0,6 1 90 0 0,0 0 0 0 0,1-2 0 0 0,-1 0 0 0 0,23-1 0 0 0,-22-1 96 0 0,0-1 0 0 0,0-1 1 0 0,-1 0-1 0 0,26-7 0 0 0,-35 6-97 0 0,1 1 0 0 0,-1-2 0 0 0,0 1 0 0 0,0-1 0 0 0,0 0 0 0 0,0-1 0 0 0,0 0 0 0 0,-1 0 0 0 0,0-1 0 0 0,11-11 0 0 0,-10 8-87 0 0,-1 0 1 0 0,0 0-1 0 0,-1-1 0 0 0,0 0 1 0 0,0 0-1 0 0,-1 0 0 0 0,0-1 1 0 0,-1 0-1 0 0,0 1 0 0 0,-1-2 1 0 0,3-15-1 0 0,-4 13-3 0 0,-1-1-1 0 0,-1 0 1 0 0,0 1 0 0 0,-1-1-1 0 0,0 1 1 0 0,-1-1 0 0 0,-1 1-1 0 0,-7-24 1 0 0,4 21-45 0 0,0 0 0 0 0,0 0-1 0 0,-2 1 1 0 0,-15-25 0 0 0,19 35 13 0 0,1 1 0 0 0,-2 0-1 0 0,1 0 1 0 0,0 0 0 0 0,-1 1 0 0 0,0-1 0 0 0,0 1 0 0 0,0 0 0 0 0,0 1-1 0 0,-1-1 1 0 0,0 1 0 0 0,1 0 0 0 0,-1 1 0 0 0,0-1 0 0 0,-1 1 0 0 0,-8-2-1 0 0,4 2-41 0 0,-1 1 0 0 0,0 1-1 0 0,1-1 1 0 0,-1 2-1 0 0,0 0 1 0 0,-21 4 0 0 0,15-1-107 0 0,1 1 1 0 0,0 0-1 0 0,-30 15 1 0 0,27-6-239 0 0,19-13-309 0 0,14 7-9058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 11575 0 0,'-66'-9'1880'0'0,"75"22"-470"0"0,0-2-1063 0 0,0-1 1 0 0,1 0 0 0 0,1-1 0 0 0,12 9 0 0 0,49 29 434 0 0,-67-44-703 0 0,59 36 641 0 0,204 136 1998 0 0,-231-148-2294 0 0,-1 1 1 0 0,-1 2-1 0 0,-2 1 0 0 0,31 39 0 0 0,-53-56-278 0 0,0 2-1 0 0,-1-1 0 0 0,0 1 0 0 0,-2 1 0 0 0,9 22 0 0 0,-12-26-47 0 0,-1 1 0 0 0,-1 0 0 0 0,0 0 0 0 0,-1 0-1 0 0,0 0 1 0 0,-1 0 0 0 0,-2 26 0 0 0,-2-17-51 0 0,0-1 1 0 0,-2 1 0 0 0,-1-1-1 0 0,-1 0 1 0 0,0-1 0 0 0,-2 0-1 0 0,-21 39 1 0 0,-9 4 105 0 0,-50 61 0 0 0,78-110-151 0 0,-13 17-143 0 0,-1-2-1 0 0,-35 34 0 0 0,48-53 93 0 0,0-1 0 0 0,0-1-1 0 0,-1 1 1 0 0,0-2-1 0 0,-1 0 1 0 0,0-1 0 0 0,0 0-1 0 0,-24 7 1 0 0,34-13 34 0 0,-16 9-26 0 0,18-9-5 0 0,11 9-3104 0 0,5-3-4569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44 5815 0 0,'0'0'1176'0'0,"1"-2"-565"0"0,0-30 5850 0 0,-1 30-5913 0 0,0-6 1958 0 0,-113 295-789 0 0,79-204-1646 0 0,-59 102-1 0 0,83-163-306 0 0,9-20-16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8751 0 0,'0'0'674'0'0,"-8"6"228"0"0,5-4-698 0 0,1 1 0 0 0,-1-1 0 0 0,1 1 0 0 0,0 0 0 0 0,-1 0 0 0 0,1 0-1 0 0,0 0 1 0 0,1 0 0 0 0,-1 0 0 0 0,1 0 0 0 0,-1 1 0 0 0,1-1 0 0 0,0 0-1 0 0,0 1 1 0 0,-1 6 0 0 0,1 3 112 0 0,1 1 1 0 0,0-1-1 0 0,2 15 0 0 0,-1-13 80 0 0,0 26 0 0 0,-4-13-144 0 0,-1 0-1 0 0,-1 0 1 0 0,-1-1 0 0 0,-2 1-1 0 0,0-2 1 0 0,-2 1 0 0 0,-1-1 0 0 0,-27 45-1 0 0,-18 18 365 0 0,-4-3 0 0 0,-106 118 0 0 0,100-129-452 0 0,-22 25 208 0 0,87-99-302 0 0,1-3-52 0 0,1 0 0 0 0,0 0 0 0 0,0 0 1 0 0,0 0-1 0 0,0 0 0 0 0,0 0 1 0 0,1 1-1 0 0,-1-1 0 0 0,0 0 1 0 0,3-1-1 0 0,0-1 15 0 0,26-29-2 0 0,2 2-1 0 0,1 2 0 0 0,43-30 1 0 0,-46 37-194 0 0,36-19 0 0 0,-53 34 123 0 0,0 0 1 0 0,1 1-1 0 0,0 1 0 0 0,0 0 0 0 0,26-4 1 0 0,-26 7 25 0 0,-2 4 14 0 0,-11-1 0 0 0,0 0 0 0 0,0 0 0 0 0,0-1 0 0 0,0 1 0 0 0,0 0 0 0 0,-1 0 0 0 0,1 0 0 0 0,0 0 0 0 0,0 0 0 0 0,-1 0 0 0 0,1 0 0 0 0,-1 0 0 0 0,1 0 0 0 0,-1 0 0 0 0,1 0 0 0 0,-1 0 0 0 0,0 0 0 0 0,1 1 0 0 0,-1-1 0 0 0,0 0 0 0 0,0 0 0 0 0,0 0 0 0 0,0 0 0 0 0,0 1 0 0 0,0-1 0 0 0,-1 2 0 0 0,1 3 0 0 0,-1 0 0 0 0,-1-1 0 0 0,1 1 0 0 0,-3 6 0 0 0,-1-1 0 0 0,0-1 0 0 0,-1 1 0 0 0,0-1 0 0 0,-1 0 0 0 0,-7 9 0 0 0,-43 43 0 0 0,52-58-22 0 0,3-3-102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23 8751 0 0,'0'0'3968'0'0,"-1"2"-3485"0"0,-1 8-368 0 0,0 0 1 0 0,-2 0-1 0 0,1-1 0 0 0,-1 1 1 0 0,-9 14-1 0 0,-32 44 887 0 0,2-2-507 0 0,-60 140-431 0 0,97-195-15 0 0,2 1 1 0 0,0 0-1 0 0,0 0 0 0 0,1 0 0 0 0,0 0 0 0 0,1 1 1 0 0,1-1-1 0 0,0 19 0 0 0,1-30-33 0 0,1 1 0 0 0,0-1 0 0 0,-1 1 0 0 0,1-1-1 0 0,0 1 1 0 0,0-1 0 0 0,0 0 0 0 0,0 1 0 0 0,0-1 0 0 0,0 0 0 0 0,0 0 0 0 0,1 1 0 0 0,-1-1 0 0 0,0 0-1 0 0,1-1 1 0 0,-1 1 0 0 0,1 0 0 0 0,-1 0 0 0 0,1 0 0 0 0,-1-1 0 0 0,1 1 0 0 0,-1-1 0 0 0,1 1 0 0 0,0-1-1 0 0,-1 0 1 0 0,3 1 0 0 0,0-1 60 0 0,1 0 0 0 0,-1 0 0 0 0,1 0 0 0 0,-1-1 0 0 0,1 1 0 0 0,-1-1 0 0 0,1 0 0 0 0,4-2 0 0 0,36-16 462 0 0,-22 10-256 0 0,7-4 192 0 0,48-28 0 0 0,-64 33-412 0 0,-1-1-1 0 0,0 0 1 0 0,-1-2-1 0 0,0 1 1 0 0,17-20 0 0 0,-14 12-26 0 0,-1-1 1 0 0,-1 0 0 0 0,0-1 0 0 0,-2 0-1 0 0,0-1 1 0 0,10-28 0 0 0,-18 39-25 0 0,0 1 1 0 0,-1-1-1 0 0,1 0 1 0 0,-2 0 0 0 0,0 0-1 0 0,0 0 1 0 0,-1 0-1 0 0,0 0 1 0 0,0 0-1 0 0,-1-1 1 0 0,-1 1-1 0 0,0 1 1 0 0,0-1-1 0 0,-1 0 1 0 0,0 0-1 0 0,-1 1 1 0 0,-4-10-1 0 0,5 14-37 0 0,0 0-1 0 0,-1 1 1 0 0,1-1-1 0 0,-1 1 0 0 0,0 0 1 0 0,0 0-1 0 0,0 0 1 0 0,-1 0-1 0 0,1 1 1 0 0,-1-1-1 0 0,0 1 1 0 0,0 1-1 0 0,0-1 0 0 0,0 1 1 0 0,-1-1-1 0 0,1 1 1 0 0,-1 1-1 0 0,-5-2 1 0 0,-7 0-257 0 0,0 0 1 0 0,0 2 0 0 0,0 0 0 0 0,-27 2-1 0 0,34 0 286 0 0,-3 1-3514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73 112 3679 0 0,'-8'5'344'0'0,"1"-1"-1"0"0,-1 0 0 0 0,0 0 0 0 0,-1-1 1 0 0,1 0-1 0 0,-16 3 12853 0 0,24-7-13155 0 0,0 0 0 0 0,0 0 0 0 0,1 0 0 0 0,-1 1 1 0 0,0-1-1 0 0,1 0 0 0 0,-1 0 0 0 0,1 1 0 0 0,-1-1 0 0 0,1 0 0 0 0,-1 1 0 0 0,1-1 0 0 0,-1 0 0 0 0,1 1 0 0 0,0-1 0 0 0,-1 1 0 0 0,1-1 0 0 0,0 1 0 0 0,-1-1 0 0 0,1 1 0 0 0,0-1 0 0 0,0 1 1 0 0,0 0-1 0 0,0-1 0 0 0,24-6 128 0 0,-20 6-71 0 0,180-33 407 0 0,-180 34-498 0 0,87-10 63 0 0,-60 8-77 0 0,1-1-1 0 0,-1-2 1 0 0,45-13 0 0 0,-53 10-374 0 0,0-1-1 0 0,33-17 1 0 0,-55 25 70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27 5983 0 0,'-67'18'569'0'0,"8"-1"1763"0"0,1-4 3653 0 0,56-13-5863 0 0,1 0 0 0 0,0 0 0 0 0,0 1 0 0 0,0-1 0 0 0,0 0 1 0 0,0 0-1 0 0,-1 0 0 0 0,1 0 0 0 0,0 0 0 0 0,0 0 0 0 0,0-1 0 0 0,-2 0 1 0 0,2 1-61 0 0,1 0 0 0 0,0 0 1 0 0,0 0-1 0 0,0-1 0 0 0,0 1 1 0 0,0 0-1 0 0,0 0 0 0 0,0 0 1 0 0,0-1-1 0 0,0 1 0 0 0,0 0 1 0 0,0 0-1 0 0,0-1 0 0 0,0 1 1 0 0,0 0-1 0 0,0 0 0 0 0,0-1 0 0 0,0 1 1 0 0,0 0-1 0 0,0 0 0 0 0,0 0 1 0 0,0-1-1 0 0,0 1 0 0 0,0 0 1 0 0,0 0-1 0 0,1-1 0 0 0,-1 1 1 0 0,0 0-1 0 0,0 0 0 0 0,0 0 1 0 0,0 0-1 0 0,0-1 0 0 0,1 1 1 0 0,-1 0-1 0 0,0 0 0 0 0,0 0 1 0 0,4-4 220 0 0,0 1-1 0 0,0 0 1 0 0,0 0 0 0 0,8-5 0 0 0,9-1-174 0 0,0 0 1 0 0,37-10 0 0 0,-50 17-99 0 0,1 0 0 0 0,-1 0-1 0 0,1 1 1 0 0,0 0 0 0 0,-1 1 0 0 0,1 0 0 0 0,0 0 0 0 0,-1 1 0 0 0,1 0 0 0 0,0 0-1 0 0,-1 1 1 0 0,11 4 0 0 0,-3 1-13 0 0,-14-4 4 0 0,-1-1 9 0 0,2 1 32 0 0,-2-1-37 0 0,0-1 0 0 0,-1 1 1 0 0,1-1-1 0 0,0 1 1 0 0,-1-1-1 0 0,1 1 0 0 0,-1 0 1 0 0,0-1-1 0 0,1 1 1 0 0,-1-1-1 0 0,0 1 1 0 0,0 0-1 0 0,0-1 0 0 0,0 1 1 0 0,0 0-1 0 0,0-1 1 0 0,-1 1-1 0 0,1 0 1 0 0,0-1-1 0 0,-1 1 0 0 0,0-1 1 0 0,1 1-1 0 0,-1-1 1 0 0,0 1-1 0 0,1-1 1 0 0,-1 1-1 0 0,0-1 0 0 0,-2 2 1 0 0,0 2-15 0 0,-11 13 47 0 0,0 0-1 0 0,-30 28 1 0 0,24-26-278 0 0,-18 24 0 0 0,-28 31-394 0 0,46-55 606 0 0,2 1 0 0 0,0 1-1 0 0,-17 28 1 0 0,34-49 27 0 0,-14 24 0 0 0,-28 37 0 0 0,36-54 0 0 0,-1 0 0 0 0,3-2 11 0 0,4-5 322 0 0,4 1-311 0 0,1 0-1 0 0,-1-1 0 0 0,1 1 1 0 0,-1-1-1 0 0,1 0 0 0 0,0 0 1 0 0,-1 0-1 0 0,1-1 0 0 0,0 1 1 0 0,0-1-1 0 0,4 0 0 0 0,62 2 20 0 0,51-2 6 0 0,-57-3-204 0 0,-36 3-124 0 0,0-1 1 0 0,-1-1-1 0 0,1-2 1 0 0,46-12-1 0 0,-45 3-2808 0 0,-18 7-2774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4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81 4607 0 0,'-7'-6'8559'0'0,"4"6"-8376"0"0,-1 1 0 0 0,1 0 0 0 0,0 0 0 0 0,0 0 0 0 0,0 0 0 0 0,0 0 0 0 0,0 0 0 0 0,0 1 0 0 0,1-1 0 0 0,-1 1 0 0 0,0 0 0 0 0,1 0 0 0 0,-1 0 0 0 0,1 0 0 0 0,0 1 0 0 0,-2 1 0 0 0,-8 10-141 0 0,-17 25 0 0 0,18-23 71 0 0,-20 26-67 0 0,-45 65-44 0 0,59-80 25 0 0,1 1 0 0 0,-13 32 0 0 0,28-57-10 0 0,0-1-1 0 0,0 0 0 0 0,1 1 1 0 0,-1-1-1 0 0,1 0 0 0 0,-1 1 1 0 0,1-1-1 0 0,0 1 0 0 0,0-1 1 0 0,0 1-1 0 0,0-1 0 0 0,0 1 1 0 0,1-1-1 0 0,-1 1 1 0 0,1-1-1 0 0,-1 0 0 0 0,1 1 1 0 0,0-1-1 0 0,0 0 0 0 0,2 4 1 0 0,-2-4 13 0 0,1-1 0 0 0,-1 1 1 0 0,0-1-1 0 0,1 1 0 0 0,-1-1 1 0 0,1 0-1 0 0,0 0 0 0 0,-1 0 1 0 0,1 1-1 0 0,0-2 0 0 0,0 1 1 0 0,-1 0-1 0 0,1 0 0 0 0,0 0 1 0 0,0-1-1 0 0,0 1 0 0 0,0-1 1 0 0,0 0-1 0 0,0 1 0 0 0,0-1 1 0 0,0 0-1 0 0,0 0 0 0 0,0 0 1 0 0,0-1-1 0 0,4 0 0 0 0,12-3 172 0 0,0-1 0 0 0,0-1 0 0 0,-1-1 0 0 0,1-1 0 0 0,-2 0 0 0 0,1-1-1 0 0,18-13 1 0 0,-7 2 71 0 0,-1-1-1 0 0,-1-2 0 0 0,25-27 0 0 0,-41 38-179 0 0,0 0 0 0 0,0 0 0 0 0,-1-1 0 0 0,-1 0 0 0 0,9-18 0 0 0,-14 25-74 0 0,-1 0 0 0 0,1-1 0 0 0,-1 1 0 0 0,0-1-1 0 0,-1 1 1 0 0,1-1 0 0 0,-1 0 0 0 0,-1 0 0 0 0,1 0-1 0 0,-1 0 1 0 0,0 1 0 0 0,-1-1 0 0 0,0 0-1 0 0,-2-8 1 0 0,1 9-32 0 0,0 1 0 0 0,-1-1 0 0 0,0 0 0 0 0,0 1 0 0 0,0 0 1 0 0,-1 0-1 0 0,1 0 0 0 0,-1 0 0 0 0,-1 0 0 0 0,1 1 0 0 0,-1 0 0 0 0,1 0 0 0 0,-11-6 0 0 0,2 1-173 0 0,-1 1 0 0 0,0 1 0 0 0,0 0 0 0 0,-20-6 1 0 0,32 13 198 0 0,1-1-36 0 0,0 1-1 0 0,1-1 1 0 0,-1 1 0 0 0,0 0-1 0 0,0 0 1 0 0,1-1 0 0 0,-1 1 0 0 0,0 0-1 0 0,0 0 1 0 0,1-1 0 0 0,-1 1-1 0 0,0 0 1 0 0,0 0 0 0 0,1 0 0 0 0,-1 0-1 0 0,0 0 1 0 0,0 0 0 0 0,1 1 0 0 0,-1-1-1 0 0,0 0 1 0 0,0 0 0 0 0,1 0-1 0 0,-1 1 1 0 0,0-1 0 0 0,0 0 0 0 0,1 1-1 0 0,-1-1 1 0 0,0 1 0 0 0,1-1-1 0 0,-1 1 1 0 0,1-1 0 0 0,-1 1 0 0 0,1-1-1 0 0,-1 1 1 0 0,1 0 0 0 0,-1 0 0 0 0,-3 19-1250 0 0,4-6-3513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2303 0 0,'-1'0'167'0'0,"-8"-2"-134"0"0,-10 8 11215 0 0,19-6-11133 0 0,0 0 0 0 0,0 0 1 0 0,0 1-1 0 0,-1-1 1 0 0,1 0-1 0 0,0 0 1 0 0,0 0-1 0 0,0 0 0 0 0,0 0 1 0 0,0 0-1 0 0,-1 0 1 0 0,1 0-1 0 0,0 0 1 0 0,0 0-1 0 0,-1 2 852 0 0,1-1-914 0 0,0-1 1 0 0,0 1 0 0 0,0-1-1 0 0,0 0 1 0 0,-1 1 0 0 0,1-1-1 0 0,0 1 1 0 0,0-1 0 0 0,0 0-1 0 0,0 1 1 0 0,0-1 0 0 0,0 1-1 0 0,0-1 1 0 0,0 0 0 0 0,0 1-1 0 0,0-1 1 0 0,0 1 0 0 0,1-1-1 0 0,-1 1 1 0 0,0-1 0 0 0,0 0-1 0 0,0 1 1 0 0,0-1 0 0 0,1 0-1 0 0,-1 1 1 0 0,0-1 0 0 0,1 1-1 0 0,6 1 147 0 0,-1 0-1 0 0,1-1 0 0 0,0 0 1 0 0,0 0-1 0 0,0 0 0 0 0,0-1 1 0 0,0 0-1 0 0,0 0 1 0 0,7-2-1 0 0,11-2 331 0 0,29-10 0 0 0,3 0-56 0 0,212-27-1011 0 0,-242 38-582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158 362 2759 0 0,'-28'28'-339'0'0,"6"-8"3897"0"0,2 1-1 0 0,-21 27 1 0 0,25-27-2539 0 0,10-15-569 0 0,1 1 0 0 0,-9 13 0 0 0,13-19-129 0 0,-4 7 1239 0 0,39-53-880 0 0,11-14-261 0 0,75-66-252 0 0,-90 97-165 0 0,2 1 0 0 0,40-27 0 0 0,-49 39-2 0 0,1 1 0 0 0,1 2 0 0 0,0 0 0 0 0,1 1 0 0 0,33-9 0 0 0,-54 19 34 0 0,0 0-1 0 0,0 1 0 0 0,1-1 1 0 0,-1 1-1 0 0,10 1 0 0 0,-13-1 70 0 0,5 12 170 0 0,-6-10-245 0 0,0 0 0 0 0,0 0 0 0 0,0 0 0 0 0,-1 0-1 0 0,1 0 1 0 0,-1 0 0 0 0,0 0 0 0 0,1 0 0 0 0,-1 0 0 0 0,0 0-1 0 0,0 0 1 0 0,0 0 0 0 0,0 0 0 0 0,-1 0 0 0 0,1 0 0 0 0,-1 3 0 0 0,-2 1 78 0 0,0 0 0 0 0,1 1 1 0 0,-8 8-1 0 0,5-6-59 0 0,-5 7 25 0 0,-1-1 1 0 0,0 0 0 0 0,-1 0 0 0 0,-1-1 0 0 0,0-1 0 0 0,-1 0 0 0 0,0-1 0 0 0,-26 17 0 0 0,38-28-171 0 0,-2-1-533 0 0,0-1-202 0 0,9-7 657 0 0,1 1 67 0 0,1 0-1 0 0,0 0 1 0 0,1 1-1 0 0,-1 0 1 0 0,1 1-1 0 0,9-6 0 0 0,8-5-108 0 0,74-49-350 0 0,38-28 36 0 0,-125 83 538 0 0,11-10 1 0 0,1 1 1 0 0,1 2-1 0 0,48-27 1 0 0,-68 42 163 0 0,0 0 0 0 0,0 0 0 0 0,0 1 0 0 0,0 0 0 0 0,1 0 0 0 0,-1 1 0 0 0,0-1 0 0 0,6 1 0 0 0,-10 0-131 0 0,0 0 1 0 0,1 0 0 0 0,-1 0 0 0 0,0 1 0 0 0,0-1 0 0 0,0 0 0 0 0,0 1 0 0 0,0-1 0 0 0,0 0 0 0 0,0 1-1 0 0,0 0 1 0 0,0-1 0 0 0,0 1 0 0 0,0-1 0 0 0,0 1 0 0 0,0 0 0 0 0,0 0 0 0 0,-1 0 0 0 0,1-1-1 0 0,0 1 1 0 0,0 0 0 0 0,-1 0 0 0 0,2 2 0 0 0,-2-2-1 0 0,1 1 0 0 0,0 0 0 0 0,0 0 0 0 0,-1 0 0 0 0,1-1 0 0 0,-1 1 0 0 0,0 0 0 0 0,1 0 0 0 0,-1 0 0 0 0,0 0 0 0 0,0 3 0 0 0,-2 4 39 0 0,0 0-1 0 0,0 0 1 0 0,-1 0 0 0 0,0 0 0 0 0,-1-1 0 0 0,0 1-1 0 0,-5 8 1 0 0,-40 55 382 0 0,31-48-407 0 0,-30 34 71 0 0,36-45-448 0 0,0 0 1 0 0,1 1-1 0 0,1 1 1 0 0,0 0-1 0 0,-11 22 1 0 0,18-25-3029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51 6911 0 0,'-1'2'528'0'0,"-11"20"-378"0"0,5-10 3284 0 0,-11 27 1865 0 0,20-37-4558 0 0,-1-1-627 0 0,0 0 0 0 0,1 0 0 0 0,-1 0 0 0 0,1 0 0 0 0,-1 0 0 0 0,1 0 0 0 0,0 0 0 0 0,-1-1 0 0 0,1 1 0 0 0,0 0 0 0 0,0-1 0 0 0,-1 0 0 0 0,1 1 0 0 0,0-1 0 0 0,2 0 0 0 0,1 0 6 0 0,-1 0-1 0 0,1 0 0 0 0,-1-1 0 0 0,1 0 0 0 0,-1 0 0 0 0,5-2 0 0 0,4-2 81 0 0,0 0-1 0 0,0-1 1 0 0,13-9-1 0 0,-5 3-84 0 0,-1-1 1 0 0,-1-1-1 0 0,0-1 0 0 0,22-21 0 0 0,-36 28-157 0 0,-4 7-182 0 0,-7 0-630 0 0,0 0 640 0 0,0 1 0 0 0,0 0-1 0 0,-1 0 1 0 0,1 0 0 0 0,0 1-1 0 0,0 0 1 0 0,0 0-1 0 0,0 0 1 0 0,-12 5 0 0 0,2 0 52 0 0,1 1 0 0 0,-26 16 0 0 0,-87 70 65 0 0,114-82 95 0 0,-47 32 128 0 0,41-30-28 0 0,0 1 0 0 0,-31 28 0 0 0,41-32 16 0 0,-1 1-1 0 0,-13 21 0 0 0,21-28-79 0 0,0 1 0 0 0,1-1 0 0 0,-1 1 0 0 0,1 0 0 0 0,0-1 0 0 0,1 1 0 0 0,-1 0 0 0 0,1 0 0 0 0,0 0 0 0 0,0 0 0 0 0,0 8 0 0 0,3 1 40 0 0,0-11-41 0 0,-1 1 1 0 0,1-1 0 0 0,-1 0 0 0 0,1 0 0 0 0,0-1-1 0 0,0 1 1 0 0,0 0 0 0 0,1 0 0 0 0,-1-1 0 0 0,1 0-1 0 0,-1 1 1 0 0,1-1 0 0 0,0 0 0 0 0,4 2 0 0 0,20 8-831 0 0,0-6-3976 0 0,-5-4-1006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 5527 0 0,'0'0'250'0'0,"-2"0"-2"0"0,-3-2-148 0 0,0 2 0 0 0,0-1 0 0 0,0 1 0 0 0,0-1 0 0 0,-1 2 1 0 0,1-1-1 0 0,0 0 0 0 0,0 1 0 0 0,0 0 0 0 0,-5 2 0 0 0,-9 3 1445 0 0,-23 10-1 0 0,25-10-966 0 0,-121 55 1269 0 0,117-50-1588 0 0,1 1 1 0 0,1 1-1 0 0,0 0 0 0 0,-26 26 1 0 0,-2 11 500 0 0,41-43-625 0 0,2-1-1 0 0,-1 1 1 0 0,1 0-1 0 0,0 0 1 0 0,0 0 0 0 0,-3 9-1 0 0,7-13 66 0 0,0-2-167 0 0,0 0 0 0 0,0 0 0 0 0,0 0 0 0 0,1 1 0 0 0,-1-1 0 0 0,1 0 0 0 0,-1 0 0 0 0,1 0 0 0 0,-1 0 0 0 0,1 0 0 0 0,-1 0 0 0 0,1 0 0 0 0,0 0 0 0 0,0 0 0 0 0,0 0 0 0 0,-1 0 0 0 0,1-1 0 0 0,0 1 0 0 0,0 0 0 0 0,0 0 0 0 0,0-1 0 0 0,0 1 0 0 0,0-1-1 0 0,1 1 1 0 0,-1-1 0 0 0,0 1 0 0 0,0-1 0 0 0,0 0 0 0 0,0 1 0 0 0,1-1 0 0 0,0 0 0 0 0,5 1 30 0 0,-1 0-1 0 0,0-1 1 0 0,0 0 0 0 0,11-1-1 0 0,35-6-741 0 0,-1-3-1 0 0,64-20 1 0 0,-87 22-1363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61 221 10943 0 0,'-13'9'516'0'0,"5"-3"-233"0"0,0-1-1 0 0,-14 7 1 0 0,13-10 2605 0 0,9-7 702 0 0,10-11-1728 0 0,15-11-1678 0 0,1 2-1 0 0,2 1 1 0 0,46-32 0 0 0,-66 51-183 0 0,13-10-109 0 0,2 2 0 0 0,-1 1 0 0 0,2 0 0 0 0,0 2 0 0 0,46-14 0 0 0,-14 14-56 0 0,-56 10 168 0 0,0 0 1 0 0,0 0-1 0 0,0 0 0 0 0,1 0 0 0 0,-1 0 1 0 0,0 1-1 0 0,0-1 0 0 0,0 0 0 0 0,0 0 1 0 0,1 0-1 0 0,-1 1 0 0 0,0-1 0 0 0,0 0 0 0 0,0 0 1 0 0,0 0-1 0 0,0 1 0 0 0,0-1 0 0 0,0 0 1 0 0,1 0-1 0 0,-1 1 0 0 0,0-1 0 0 0,0 0 1 0 0,0 0-1 0 0,0 0 0 0 0,0 1 0 0 0,0-1 1 0 0,0 1-1 0 0,0 3 43 0 0,0-1-22 0 0,0-1 1 0 0,0 1-1 0 0,-1-1 1 0 0,1 0-1 0 0,-1 1 1 0 0,1-1-1 0 0,-1 0 1 0 0,0 1-1 0 0,0-1 1 0 0,0 0-1 0 0,0 0 1 0 0,0 0-1 0 0,0 0 1 0 0,-4 4-1 0 0,-7 17 93 0 0,9-13-131 0 0,1 0 1 0 0,0 1 0 0 0,0-1-1 0 0,1 1 1 0 0,0-1 0 0 0,1 1 0 0 0,0 0-1 0 0,1-1 1 0 0,3 19 0 0 0,6-5-7707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30 11975 0 0,'0'-2'923'0'0,"-7"-17"-384"0"0,7 19-368 0 0,0-1 1 0 0,-1 0-1 0 0,1 1 1 0 0,-1-1 0 0 0,1 1-1 0 0,-1-1 1 0 0,0 1-1 0 0,1-1 1 0 0,-1 1 0 0 0,0-1-1 0 0,1 1 1 0 0,-1-1-1 0 0,0 1 1 0 0,1 0 0 0 0,-1-1-1 0 0,0 1 1 0 0,0 0-1 0 0,1 0 1 0 0,-1 0 0 0 0,0-1-1 0 0,0 1 1 0 0,0 0-1 0 0,-1 0 1 0 0,-18 2 1256 0 0,10 1-1078 0 0,-1-1 1 0 0,1 2-1 0 0,0-1 0 0 0,0 2 0 0 0,-12 6 1 0 0,-47 33 416 0 0,38-23-480 0 0,-89 63-24 0 0,101-68-222 0 0,0 1 1 0 0,0 0-1 0 0,-28 36 0 0 0,47-53-45 0 0,0 1-1 0 0,-1-1 0 0 0,1 1 1 0 0,0-1-1 0 0,-1 0 0 0 0,1 1 1 0 0,0-1-1 0 0,0 1 0 0 0,0-1 1 0 0,-1 0-1 0 0,1 1 0 0 0,0-1 1 0 0,0 1-1 0 0,0-1 0 0 0,0 1 1 0 0,0-1-1 0 0,0 1 0 0 0,0-1 1 0 0,0 1-1 0 0,0-1 0 0 0,0 1 1 0 0,0-1-1 0 0,0 1 0 0 0,0-1 1 0 0,0 1-1 0 0,0-1 0 0 0,0 1 1 0 0,1 0-1 0 0,0-1-17 0 0,-1 1-1 0 0,1 0 1 0 0,0-1 0 0 0,0 1-1 0 0,0-1 1 0 0,-1 1 0 0 0,1-1-1 0 0,0 1 1 0 0,0-1 0 0 0,0 1-1 0 0,0-1 1 0 0,0 0 0 0 0,1 1-1 0 0,4 0-129 0 0,1-1 0 0 0,-1 1 0 0 0,11-1 0 0 0,23-5-504 0 0,57-12 1 0 0,-19 2 220 0 0,-55 11 375 0 0,-13 1 37 0 0,0 1-1 0 0,1 1 0 0 0,-1 0 0 0 0,0 0 0 0 0,1 1 1 0 0,-1 0-1 0 0,1 1 0 0 0,20 4 0 0 0,-18 0-24 0 0,-11-4 56 0 0,-1 1 0 0 0,1-1-1 0 0,-1 0 1 0 0,0 0-1 0 0,1 1 1 0 0,-1-1 0 0 0,0 1-1 0 0,0-1 1 0 0,0 1 0 0 0,0 0-1 0 0,0-1 1 0 0,0 1 0 0 0,0 0-1 0 0,-1-1 1 0 0,1 1 0 0 0,0 3-1 0 0,-1-1 37 0 0,1-1 0 0 0,-1 1 1 0 0,0-1-1 0 0,0 1 0 0 0,-1-1 0 0 0,1 1 0 0 0,-1-1 0 0 0,-1 6 0 0 0,-2 2 148 0 0,0-1-1 0 0,-1 1 1 0 0,0-1 0 0 0,-11 15 0 0 0,-10 13 330 0 0,-58 64 1 0 0,67-83-512 0 0,-2-2 0 0 0,0 0 0 0 0,0-1 0 0 0,-1-2-1 0 0,-25 15 1 0 0,40-26-170 0 0,0-1 1 0 0,-1 1-1 0 0,0-1 1 0 0,1 0-1 0 0,-1 0 0 0 0,0 0 1 0 0,0-1-1 0 0,0 0 0 0 0,0 0 1 0 0,-1-1-1 0 0,1 0 0 0 0,0 0 1 0 0,0 0-1 0 0,0-1 0 0 0,0 0 1 0 0,0 0-1 0 0,0 0 0 0 0,0-1 1 0 0,-6-2-1 0 0,-4-5-1540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0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320 115 2303 0 0,'0'0'12624'0'0,"2"1"-11346"0"0,3 2-1134 0 0,0 0 1 0 0,0-1-1 0 0,0 0 1 0 0,0-1-1 0 0,0 1 1 0 0,1-1-1 0 0,-1 0 1 0 0,0 0-1 0 0,1 0 1 0 0,-1-1 0 0 0,1 0-1 0 0,-1 0 1 0 0,8-1-1 0 0,11-3 345 0 0,41-10 0 0 0,-47 9-192 0 0,-14 4-180 0 0,1 0-1 0 0,-1-1 1 0 0,1 0-1 0 0,-1 0 1 0 0,0 0 0 0 0,7-5-1 0 0,-10 7 348 0 0,1-2-457 0 0,-1 0 0 0 0,0 1-1 0 0,1-1 1 0 0,-1 0 0 0 0,0 0 0 0 0,0 1 0 0 0,0-1-1 0 0,0 0 1 0 0,0 0 0 0 0,0 0 0 0 0,-1 0-1 0 0,1 0 1 0 0,0-3 0 0 0,-2-2-517 0 0,1-1-1 0 0,-1 1 1 0 0,-1 0 0 0 0,1 0 0 0 0,-5-12 0 0 0,5 18 307 0 0,-17-5-174 0 0,12 6 359 0 0,-1 0 0 0 0,1 1 1 0 0,-1-1-1 0 0,1 1 0 0 0,0 1 1 0 0,-1-1-1 0 0,1 1 0 0 0,-12 5 1 0 0,-3 4 115 0 0,-23 14 0 0 0,24-13 3 0 0,-45 26 381 0 0,1 4 0 0 0,2 1-1 0 0,-56 54 1 0 0,105-86-365 0 0,-17 24 0 0 0,27-32-86 0 0,0 1-1 0 0,0 1 1 0 0,0-1-1 0 0,1 0 1 0 0,-1 1-1 0 0,1-1 0 0 0,1 1 1 0 0,-1 0-1 0 0,0 0 1 0 0,0 6-1 0 0,2-9-10 0 0,0 0 0 0 0,0 0 0 0 0,0 0 1 0 0,0 0-1 0 0,0 0 0 0 0,1 0 0 0 0,-1 0 0 0 0,0 0 0 0 0,1 0 0 0 0,0 0 0 0 0,0 0 0 0 0,-1-1 0 0 0,1 1 1 0 0,0 0-1 0 0,0-1 0 0 0,2 3 0 0 0,0-1 31 0 0,-1 0 1 0 0,1 0 0 0 0,0-1-1 0 0,0 1 1 0 0,1-1 0 0 0,-1 0-1 0 0,6 3 1 0 0,3 1 142 0 0,-1-1-1 0 0,2-1 1 0 0,24 6 0 0 0,2-3 366 0 0,0-2 0 0 0,68 1 0 0 0,80-12 771 0 0,-179 5-1288 0 0,-5 1-524 0 0,11-1 1263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0 8287 0 0,'0'0'1008'0'0,"2"0"186"0"0,-2 0-1111 0 0,0 0 0 0 0,0 1 0 0 0,0-1 0 0 0,0 0 0 0 0,0 0 1 0 0,0 0-1 0 0,0 0 0 0 0,0 0 0 0 0,0 0 0 0 0,0 1 0 0 0,0-1 1 0 0,0 0-1 0 0,0 0 0 0 0,0 0 0 0 0,0 0 0 0 0,0 0 0 0 0,0 0 1 0 0,0 0-1 0 0,0 1 0 0 0,1 0 1165 0 0,-1-1-1165 0 0,0 0 0 0 0,0 0 0 0 0,0 0 0 0 0,0 0 0 0 0,0 0 1 0 0,0 0-1 0 0,1 0 0 0 0,-1 0 0 0 0,0 0 0 0 0,0 1 1 0 0,0-1-1 0 0,0 0 0 0 0,0 0 0 0 0,0 0 0 0 0,0 0 0 0 0,1 0 1 0 0,-1 0-1 0 0,0 0 0 0 0,0-1 0 0 0,0 1 0 0 0,0 0 0 0 0,0 0 1 0 0,0 0-1 0 0,1 0 0 0 0,-14 13 1302 0 0,-22 12-962 0 0,3-5-66 0 0,0-2 0 0 0,-51 19 0 0 0,-73 19-192 0 0,1 0-433 0 0,29-9-436 0 0,103-40 345 0 0,0-1-1 0 0,0-1 0 0 0,-39 3 1 0 0,52-8 163 0 0,0-1 0 0 0,1 1 1 0 0,-1-2-1 0 0,0 1 1 0 0,-13-5-1 0 0,23 6 166 0 0,-1 0 0 0 0,0-1-1 0 0,1 1 1 0 0,-1 0 0 0 0,1-1-1 0 0,-1 1 1 0 0,1-1 0 0 0,-1 1-1 0 0,1 0 1 0 0,-1-1 0 0 0,1 1-1 0 0,-1-1 1 0 0,1 1 0 0 0,-1-1-1 0 0,1 0 1 0 0,0 1 0 0 0,0-1-1 0 0,-1 1 1 0 0,1-1 0 0 0,0 0 0 0 0,0 1-1 0 0,-1-1 1 0 0,1 0 0 0 0,0 1-1 0 0,0-1 1 0 0,0 0 0 0 0,0 1-1 0 0,0-1 1 0 0,0 0 0 0 0,0 0-1 0 0,1-1 18 0 0,0 1 0 0 0,0-1-1 0 0,0 0 1 0 0,1 1 0 0 0,-1-1 0 0 0,0 1-1 0 0,1-1 1 0 0,-1 1 0 0 0,1 0 0 0 0,-1 0-1 0 0,1-1 1 0 0,-1 1 0 0 0,4-1 0 0 0,0 0-4 0 0,7-3-26 0 0,-8 5 39 0 0,0 0 0 0 0,0 0-1 0 0,0 0 1 0 0,0 1 0 0 0,6 0 0 0 0,1 1-35 0 0,-9-2 42 0 0,0 0 1 0 0,1 0-1 0 0,-1 1 1 0 0,0-1-1 0 0,0 0 0 0 0,0 1 1 0 0,0-1-1 0 0,0 1 1 0 0,0 0-1 0 0,0 0 1 0 0,-1 0-1 0 0,1 0 0 0 0,0 0 1 0 0,0 0-1 0 0,1 2 1 0 0,3 2 10 0 0,-1-3 30 0 0,-1 1-1 0 0,0 0 1 0 0,0 0-1 0 0,0 0 1 0 0,0 1-1 0 0,0-1 1 0 0,-1 1-1 0 0,0 0 1 0 0,1 0-1 0 0,-2 1 1 0 0,1-1-1 0 0,0 0 1 0 0,-1 1-1 0 0,0 0 1 0 0,0-1-1 0 0,0 1 1 0 0,0 0-1 0 0,-1 0 1 0 0,0 0-1 0 0,0 0 1 0 0,-1 0-1 0 0,1 0 1 0 0,-1 0-1 0 0,0 1 1 0 0,0-1-1 0 0,-1 0 1 0 0,1 0-1 0 0,-1 0 1 0 0,0 0-1 0 0,-1 0 1 0 0,-3 9-1 0 0,-2 3 155 0 0,-1 0 0 0 0,-1-1-1 0 0,0 0 1 0 0,-2-1-1 0 0,1 0 1 0 0,-2 0 0 0 0,-16 16-1 0 0,-9 4 83 0 0,-56 43 1 0 0,-3-15-102 0 0,39-27 231 0 0,56-35 491 0 0,1 1-803 0 0,1-1-78 0 0,-1 0 1 0 0,1 0 0 0 0,-1 1-1 0 0,1-1 1 0 0,0 0 0 0 0,-1 0-1 0 0,1 0 1 0 0,0 1 0 0 0,0-1-1 0 0,0 0 1 0 0,0 0 0 0 0,0 0 0 0 0,0-1-1 0 0,0 1 1 0 0,0 0 0 0 0,2 1-1 0 0,0 0 17 0 0,1-1 0 0 0,-1 1 0 0 0,0-1-1 0 0,1 0 1 0 0,-1 0 0 0 0,6 0 0 0 0,2 0 57 0 0,1 0-1 0 0,0-1 1 0 0,14-1 0 0 0,0-1 56 0 0,0-1 0 0 0,-1-1 0 0 0,1-1 0 0 0,48-17 0 0 0,39-26 264 0 0,48-19 104 0 0,-119 53-580 0 0,-40 14-842 0 0,-8 9-2942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6911 0 0,'0'0'528'0'0,"2"0"-341"0"0,-1 0 133 0 0,0 0-1 0 0,0 0 1 0 0,0 0-1 0 0,0 0 1 0 0,0 0-1 0 0,0 1 1 0 0,-1-1-1 0 0,1 0 1 0 0,0 1-1 0 0,0-1 1 0 0,0 1-1 0 0,0-1 1 0 0,-1 1-1 0 0,1-1 1 0 0,0 1 0 0 0,0-1-1 0 0,-1 1 1 0 0,1 0-1 0 0,0-1 1 0 0,0 2-1 0 0,-1-1-155 0 0,1 0 1 0 0,-1 0-1 0 0,0-1 0 0 0,0 1 0 0 0,0 0 0 0 0,0 0 1 0 0,0 0-1 0 0,0 0 0 0 0,0 0 0 0 0,0 0 0 0 0,0 0 1 0 0,0 0-1 0 0,0-1 0 0 0,0 1 0 0 0,-1 0 0 0 0,1 0 0 0 0,-1 1 1 0 0,-2 5 77 0 0,-1-1 0 0 0,0 1 0 0 0,-1-1 1 0 0,-6 8-1 0 0,4-5 480 0 0,-94 137 1326 0 0,84-116-2030 0 0,0 1 0 0 0,2 0 1 0 0,-12 36-1 0 0,27-66-190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7831 0 0,'0'0'8198'0'0,"0"2"-7676"0"0,-4 14-129 0 0,0-1 0 0 0,0 0 0 0 0,-2 0 0 0 0,-11 23-1 0 0,-2 7-244 0 0,12-27-145 0 0,-2 3 23 0 0,-10 42 1 0 0,18-57-25 0 0,0 0 1 0 0,0 0 0 0 0,0 0-1 0 0,1 0 1 0 0,0 0 0 0 0,0 0 0 0 0,1 0-1 0 0,0 0 1 0 0,0 0 0 0 0,0 0-1 0 0,1 0 1 0 0,2 6 0 0 0,-3-11 1 0 0,0 0 1 0 0,0 0 0 0 0,0 0-1 0 0,0 0 1 0 0,0 0-1 0 0,0 0 1 0 0,0-1-1 0 0,1 1 1 0 0,-1 0-1 0 0,0-1 1 0 0,1 1-1 0 0,-1-1 1 0 0,0 1-1 0 0,1-1 1 0 0,1 1 0 0 0,-1-1 15 0 0,4 1 102 0 0,0 0 0 0 0,-1-1 0 0 0,1 1 0 0 0,0-1 0 0 0,0 0 0 0 0,0-1 0 0 0,0 1 0 0 0,0-1 0 0 0,0-1 0 0 0,0 1 0 0 0,6-3 0 0 0,9-5 440 0 0,33-17 0 0 0,-22 9-350 0 0,-5 4-60 0 0,0-1-1 0 0,38-28 1 0 0,-58 37-138 0 0,0 0 0 0 0,-1-1 0 0 0,1 0 0 0 0,-1 0 0 0 0,0-1 0 0 0,-1 1 0 0 0,0-1 0 0 0,0-1 0 0 0,0 1 0 0 0,-1-1 0 0 0,0 0 0 0 0,0 0 0 0 0,3-13 0 0 0,-6 17-11 0 0,0-1 0 0 0,0 0 0 0 0,-1 1 0 0 0,1-1 0 0 0,-1 0 0 0 0,0 0 1 0 0,-1 1-1 0 0,1-1 0 0 0,-1 0 0 0 0,0 1 0 0 0,0-1 0 0 0,-1 0 0 0 0,1 1 0 0 0,-1-1 0 0 0,0 1 0 0 0,-4-6 1 0 0,4 7-54 0 0,0 0 0 0 0,0 1 0 0 0,0-1 0 0 0,0 1 0 0 0,-1-1 0 0 0,1 1 0 0 0,-1 0 0 0 0,1 0 0 0 0,-1 0 0 0 0,0 1 0 0 0,0-1 0 0 0,0 1 0 0 0,0-1 0 0 0,0 1 0 0 0,0 0 0 0 0,0 0 0 0 0,-1 0 1 0 0,1 1-1 0 0,0-1 0 0 0,0 1 0 0 0,-1-1 0 0 0,1 1 0 0 0,0 0 0 0 0,-7 2 0 0 0,2-1-145 0 0,-1 1 0 0 0,0 0-1 0 0,1 1 1 0 0,0 0 0 0 0,0 0 0 0 0,0 1 0 0 0,0 0 0 0 0,0 0 0 0 0,1 1-1 0 0,0 0 1 0 0,-8 6 0 0 0,11-7-817 0 0,-1 1 0 0 0,1-1 0 0 0,0 1 0 0 0,0 0-1 0 0,-4 8 1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9559 0 0,'2'0'432'0'0,"7"1"-91"0"0,-1 1-1 0 0,0 0 0 0 0,0 0 1 0 0,0 1-1 0 0,-1 0 1 0 0,1 1-1 0 0,0-1 0 0 0,-1 1 1 0 0,0 1-1 0 0,0 0 0 0 0,0 0 1 0 0,6 6-1 0 0,7 8 1545 0 0,-2 1-1 0 0,25 33 1 0 0,-37-44-1573 0 0,0 0 0 0 0,-1 0 1 0 0,0 0-1 0 0,-1 1 0 0 0,5 15 0 0 0,-6-17-149 0 0,-1 0 0 0 0,0 0 0 0 0,-1 0 0 0 0,0 0-1 0 0,0 0 1 0 0,0 0 0 0 0,-2 16 0 0 0,0-19-134 0 0,-1 0 0 0 0,1 0-1 0 0,-1 0 1 0 0,0-1 0 0 0,0 1 0 0 0,-1 0 0 0 0,1-1 0 0 0,-1 1 0 0 0,0-1-1 0 0,0 0 1 0 0,0 0 0 0 0,-1 0 0 0 0,0-1 0 0 0,1 1 0 0 0,-1-1 0 0 0,0 0-1 0 0,-1 0 1 0 0,1 0 0 0 0,-7 3 0 0 0,-9 4 130 0 0,-1-1 0 0 0,-1-1 0 0 0,-24 7 0 0 0,20-7-115 0 0,-57 15-928 0 0,81-22-327 0 0,18-15-3670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134 103 5527 0 0,'-3'2'-116'0'0,"-1"-1"0"0"0,1 0 0 0 0,-1 0 0 0 0,1 0 0 0 0,-5 0 0 0 0,-6 1 2775 0 0,-7 3 8713 0 0,32-13-10469 0 0,26-11-535 0 0,0 1 1 0 0,1 2 0 0 0,52-15-1 0 0,-69 25-278 0 0,0 0 0 0 0,1 2 1 0 0,-1 0-1 0 0,32 0 0 0 0,-53 4-59 0 0,1 0 1 0 0,0 0-1 0 0,-1 0 1 0 0,1 0-1 0 0,-1 0 0 0 0,1 0 1 0 0,-1 0-1 0 0,1 0 1 0 0,-1 0-1 0 0,1 0 0 0 0,-1 1 1 0 0,1-1-1 0 0,-1 0 1 0 0,1 0-1 0 0,-1 0 1 0 0,1 1-1 0 0,-1-1 0 0 0,1 0 1 0 0,-1 1-1 0 0,0-1 1 0 0,1 0-1 0 0,-1 1 0 0 0,1-1 1 0 0,-1 1-1 0 0,0-1 1 0 0,0 1-1 0 0,1-1 1 0 0,-1 1-1 0 0,1 0-12 0 0,-1 0 0 0 0,0 1-1 0 0,0-1 1 0 0,0 0 0 0 0,0 0 0 0 0,0 0 0 0 0,0 0 0 0 0,0 1-1 0 0,-1-1 1 0 0,1 0 0 0 0,0 0 0 0 0,-1 2 0 0 0,-2 3 20 0 0,1-1 1 0 0,-1 1 0 0 0,-7 9-1 0 0,-9 8 205 0 0,-1 0-1 0 0,-42 36 0 0 0,16-17-82 0 0,-192 152-223 0 0,229-187 29 0 0,-2 2-28 0 0,3-2 38 0 0,6-5-19 0 0,-2 6 31 0 0,7 2 26 0 0,0-7-5 0 0,0 1 0 0 0,0-1 0 0 0,0 0 0 0 0,0 0 0 0 0,1-1 1 0 0,0 1-1 0 0,-1-1 0 0 0,1 1 0 0 0,0-1 0 0 0,0 0 0 0 0,0-1 0 0 0,6 3 0 0 0,-2-2 9 0 0,1 0-1 0 0,-1 0 0 0 0,1 0 1 0 0,0-1-1 0 0,11 0 0 0 0,-3-2-117 0 0,1 0 0 0 0,0-2 0 0 0,-1 0 0 0 0,1-1 0 0 0,-1 0 0 0 0,0-2 0 0 0,30-13 0 0 0,-35 14-9 0 0,0 0 0 0 0,0 2 0 0 0,0-1-1 0 0,0 2 1 0 0,18-3 0 0 0,63 2-998 0 0,-34 2-1285 0 0,-42 0 545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85 3679 0 0,'0'0'284'0'0,"-1"-2"150"0"0,0 0 343 0 0,0 0 1 0 0,0 0 0 0 0,-1 1-1 0 0,1-1 1 0 0,0 0 0 0 0,-1 1 0 0 0,0-1-1 0 0,1 1 1 0 0,-1-1 0 0 0,0 1-1 0 0,-2-1 1 0 0,2 1-486 0 0,0 0 0 0 0,0 0 0 0 0,0 0 0 0 0,0 1 1 0 0,0-1-1 0 0,0 1 0 0 0,0 0 0 0 0,0-1 0 0 0,0 1 0 0 0,-3 0 1 0 0,1 1-223 0 0,-1 0 1 0 0,1 0 0 0 0,0 0-1 0 0,0 0 1 0 0,-1 0 0 0 0,1 1 0 0 0,0 0-1 0 0,0 0 1 0 0,1 0 0 0 0,-1 1 0 0 0,-5 4-1 0 0,-22 20 215 0 0,1 2 0 0 0,1 2 0 0 0,-32 45 0 0 0,32-40-227 0 0,18-21 107 0 0,1 0 1 0 0,-15 31 0 0 0,24-45-144 0 0,1 0 0 0 0,0 0 0 0 0,-1 0 0 0 0,1 0 0 0 0,0 0 0 0 0,0 0 0 0 0,-1 0 1 0 0,1 1-1 0 0,0-1 0 0 0,0 0 0 0 0,0 0 0 0 0,0 0 0 0 0,1 0 0 0 0,-1 0 0 0 0,0 0 0 0 0,0 0 0 0 0,1 2 0 0 0,0-2 10 0 0,-1 0 148 0 0,1-1-153 0 0,0 0-1 0 0,0-1 0 0 0,0 1 0 0 0,0 0 1 0 0,0 0-1 0 0,0-1 0 0 0,0 1 1 0 0,0 0-1 0 0,0 0 0 0 0,0 0 1 0 0,1 0-1 0 0,3 0 53 0 0,22-6 376 0 0,-1-1 1 0 0,0-1-1 0 0,32-15 1 0 0,14-4-142 0 0,-43 16-256 0 0,50-26 1 0 0,-74 35-59 0 0,-4 1 0 0 0,1 1 0 0 0,-1-1 0 0 0,0 0 0 0 0,0 1 0 0 0,1-1 0 0 0,-1 0 0 0 0,0 0 0 0 0,0 0 0 0 0,0 0 0 0 0,0 0 0 0 0,0 0 0 0 0,0 0 0 0 0,0 0 0 0 0,-1-1 0 0 0,1 1 0 0 0,0 0 0 0 0,-1 0 0 0 0,1-1 0 0 0,-1 1 0 0 0,1-2 0 0 0,1-1-43 0 0,-1 1 0 0 0,-1-1-1 0 0,1 0 1 0 0,0 1 0 0 0,-1-1-1 0 0,0 0 1 0 0,0 0 0 0 0,0 1-1 0 0,0-1 1 0 0,-1 0 0 0 0,0-5-1 0 0,0 4-19 0 0,0 1 0 0 0,1-1 0 0 0,-1 0 0 0 0,1 1 0 0 0,0-1 0 0 0,1 0 0 0 0,0-6 0 0 0,18-44-305 0 0,-18 51 307 0 0,1 0 0 0 0,-1 0-1 0 0,-1 0 1 0 0,1-1 0 0 0,-1 1-1 0 0,1 0 1 0 0,-2-7 0 0 0,1 5-139 0 0,0 2 20 0 0,0 0 0 0 0,-1 0 0 0 0,0 1 0 0 0,0-1 0 0 0,-2-7 0 0 0,2 10-179 0 0,-13-2-497 0 0,12 2 807 0 0,1 0-1 0 0,-1 1 0 0 0,1 0 0 0 0,-1-1 1 0 0,1 1-1 0 0,-1 0 0 0 0,1 0 0 0 0,-1 0 0 0 0,1 0 1 0 0,-1 0-1 0 0,1 0 0 0 0,-2 0 0 0 0,-9 3-729 0 0,1 1 0 0 0,-1 0 0 0 0,-14 9 0 0 0,11-6-489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29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7367 0 0,'0'0'1936'0'0,"8"-9"1982"0"0,-4 8-3637 0 0,-1 0 1 0 0,1 0 0 0 0,0 0-1 0 0,0 0 1 0 0,0 1 0 0 0,0 0 0 0 0,0-1-1 0 0,0 2 1 0 0,0-1 0 0 0,0 0-1 0 0,-1 1 1 0 0,1-1 0 0 0,0 1 0 0 0,4 2-1 0 0,13 3 593 0 0,23 10 0 0 0,-43-15-847 0 0,15 6 288 0 0,0 1 1 0 0,0 1 0 0 0,-1 0 0 0 0,0 1 0 0 0,-1 1 0 0 0,26 24 0 0 0,64 86 926 0 0,-88-100-949 0 0,-2 0-1 0 0,0 0 1 0 0,-2 2 0 0 0,0-1 0 0 0,-1 2 0 0 0,13 45-1 0 0,-15-36-44 0 0,-2 1-1 0 0,-1 0 0 0 0,-2 0 0 0 0,0 55 0 0 0,-4-34 41 0 0,-10 86 1 0 0,7-125-262 0 0,0 0 0 0 0,-1 0 0 0 0,0 0 0 0 0,-1 0 0 0 0,-1-1 1 0 0,0 0-1 0 0,-2 0 0 0 0,1-1 0 0 0,-19 26 0 0 0,21-35-84 0 0,0 0-1 0 0,0-1 1 0 0,0 0 0 0 0,0 0-1 0 0,0 0 1 0 0,-1-1 0 0 0,-6 3-1 0 0,3-1-462 0 0,7-4-241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229 130 919 0 0,'0'0'680'0'0,"8"-9"1064"0"0,-4 2-778 0 0,-1 0 0 0 0,0 0 0 0 0,0 0-1 0 0,2-11 1 0 0,-5 18-963 0 0,1-2 1008 0 0,5-30 3190 0 0,-5 30-3611 0 0,3-6 1129 0 0,-3 3-938 0 0,1 1-1 0 0,0 0 0 0 0,0 0 0 0 0,0 1 1 0 0,5-7 1162 0 0,-7 12-1921 0 0,-1 1 0 0 0,0 0 0 0 0,1-1 1 0 0,-1 1-1 0 0,0-1 0 0 0,0 1 1 0 0,0-1-1 0 0,-3 4 0 0 0,0 1-12 0 0,-76 138 89 0 0,-14 26 26 0 0,54-89-124 0 0,-13 29-28 0 0,53-110 2 0 0,0-1 1 0 0,-1 1-1 0 0,1-1 1 0 0,0 1-1 0 0,0-1 1 0 0,0 0-1 0 0,0 1 1 0 0,-1-1 0 0 0,1 1-1 0 0,0-1 1 0 0,0 1-1 0 0,0-1 1 0 0,0 1-1 0 0,0-1 1 0 0,0 1 0 0 0,0-1-1 0 0,0 1 1 0 0,0-1-1 0 0,0 1 1 0 0,1-1-1 0 0,-1 1 1 0 0,0-1 0 0 0,0 1-1 0 0,12 0-442 0 0,-9-2 302 0 0,0 1-1 0 0,0-1 1 0 0,0 0-1 0 0,0 0 0 0 0,0 0 1 0 0,0-1-1 0 0,-1 1 1 0 0,6-4-1 0 0,11-9-3926 0 0,-17 13 3245 0 0,18-15-5380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 11775 0 0,'0'0'1774'0'0,"-2"1"-1225"0"0,-77 48 3093 0 0,1-2-2434 0 0,66-39-1179 0 0,2 0 1 0 0,-1 1-1 0 0,1 1 1 0 0,-15 16-1 0 0,6-2 37 0 0,2 0-1 0 0,0 2 1 0 0,-18 36-1 0 0,30-51-7 0 0,0-1 1 0 0,1 1-1 0 0,1 0 0 0 0,-1 1 0 0 0,2-1 0 0 0,-1 1 0 0 0,2-1 1 0 0,-1 1-1 0 0,2-1 0 0 0,-1 1 0 0 0,4 21 0 0 0,-3-29-24 0 0,1 1 0 0 0,0-1-1 0 0,0 0 1 0 0,1 0 0 0 0,-1 0-1 0 0,1 0 1 0 0,0 0 0 0 0,0 0-1 0 0,0 0 1 0 0,1-1 0 0 0,-1 1-1 0 0,1-1 1 0 0,0 0 0 0 0,0 1-1 0 0,0-1 1 0 0,0-1 0 0 0,0 1-1 0 0,7 4 1 0 0,-5-5 7 0 0,0 0-1 0 0,0 0 1 0 0,0 0 0 0 0,0 0-1 0 0,0-1 1 0 0,0 0 0 0 0,1 0-1 0 0,-1 0 1 0 0,0-1 0 0 0,1 0 0 0 0,-1 0-1 0 0,0 0 1 0 0,1-1 0 0 0,-1 1-1 0 0,5-3 1 0 0,13-2 102 0 0,-1-2 1 0 0,0-1-1 0 0,0-1 0 0 0,-1 0 1 0 0,0-2-1 0 0,-1 0 0 0 0,0-2 1 0 0,-1 0-1 0 0,0-1 0 0 0,-1-1 0 0 0,-1 0 1 0 0,0-2-1 0 0,-1 0 0 0 0,-1 0 1 0 0,20-31-1 0 0,-29 37-126 0 0,-1-1 1 0 0,0 1-1 0 0,0-1 0 0 0,-1 0 1 0 0,-1 0-1 0 0,0-1 0 0 0,0 1 1 0 0,-2-1-1 0 0,1 1 0 0 0,-1-1 1 0 0,-1 1-1 0 0,-1-1 0 0 0,0 0 1 0 0,0 1-1 0 0,-1-1 0 0 0,-1 1 1 0 0,-6-21-1 0 0,7 29-47 0 0,1-1-1 0 0,-1 1 0 0 0,0 0 1 0 0,0 1-1 0 0,0-1 0 0 0,-1 0 1 0 0,1 0-1 0 0,-1 1 1 0 0,0 0-1 0 0,0-1 0 0 0,0 1 1 0 0,-6-4-1 0 0,5 5-1 0 0,1 0 0 0 0,0 0 0 0 0,0 1 0 0 0,-1 0 0 0 0,1-1-1 0 0,-1 1 1 0 0,1 1 0 0 0,-1-1 0 0 0,0 0 0 0 0,1 1 0 0 0,-1 0 0 0 0,0 0 0 0 0,1 0-1 0 0,-1 0 1 0 0,-5 1 0 0 0,-3 1-129 0 0,0 1 0 0 0,0 0 0 0 0,-19 8 0 0 0,25-9 53 0 0,0 1 0 0 0,1 0 0 0 0,-1 0 0 0 0,1 1 0 0 0,0-1 0 0 0,0 1 0 0 0,0 0 0 0 0,-7 8 0 0 0,11-10-300 0 0,2 8-2046 0 0,-1-8 1020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17 9991 0 0,'0'0'1838'0'0,"-2"0"-990"0"0,-8-1 411 0 0,-1 0 0 0 0,1 0 0 0 0,-13-4 0 0 0,16 3-1038 0 0,0 0 0 0 0,-1 0 0 0 0,1 1 0 0 0,-1 0 1 0 0,0 1-1 0 0,1 0 0 0 0,-1 0 0 0 0,1 0 0 0 0,-10 3 1 0 0,1 2-204 0 0,1 0 0 0 0,-1 2 0 0 0,1 0 1 0 0,1 0-1 0 0,-1 2 0 0 0,1 0 1 0 0,1 0-1 0 0,0 1 0 0 0,0 1 1 0 0,1 0-1 0 0,0 1 0 0 0,1 0 1 0 0,0 1-1 0 0,-15 23 0 0 0,7 2 115 0 0,17-34-110 0 0,1-1 1 0 0,0 1-1 0 0,0-1 1 0 0,0 1 0 0 0,0 0-1 0 0,1 0 1 0 0,-1-1-1 0 0,1 1 1 0 0,0 5-1 0 0,4 6 94 0 0,-1-11-104 0 0,-1-3 4 0 0,0 1-8 0 0,-1-1 1 0 0,1 0-1 0 0,0 0 1 0 0,-1 0-1 0 0,1 0 1 0 0,0 0-1 0 0,0 0 1 0 0,-1-1-1 0 0,1 1 0 0 0,0 0 1 0 0,0-1-1 0 0,0 0 1 0 0,0 1-1 0 0,0-1 1 0 0,0 0-1 0 0,0 0 1 0 0,0 0-1 0 0,0 0 1 0 0,0 0-1 0 0,0-1 1 0 0,0 1-1 0 0,0-1 1 0 0,-1 1-1 0 0,1-1 0 0 0,2-1 1 0 0,6-1 46 0 0,-2-1 0 0 0,1 0-1 0 0,15-9 1 0 0,-8 3 0 0 0,1-1 0 0 0,-2 0 0 0 0,1-1 0 0 0,-1-1 0 0 0,-1 0 0 0 0,15-19 0 0 0,-15 9-105 0 0,-12 18-56 0 0,-1 4-62 0 0,-10 6-688 0 0,4-1 819 0 0,0 0 0 0 0,1-1-1 0 0,0 2 1 0 0,-1-1 0 0 0,1 1-1 0 0,1-1 1 0 0,-1 1 0 0 0,1 0-1 0 0,0 0 1 0 0,0 1 0 0 0,-3 7-1 0 0,-2 6 19 0 0,1 1-1 0 0,-4 19 0 0 0,0 16-30 0 0,1 0-1 0 0,4 1 1 0 0,1 0-1 0 0,3-1 1 0 0,3 1-1 0 0,2 0 1 0 0,14 79-1 0 0,-3-55 1 0 0,-2-22 474 0 0,-3 0 0 0 0,2 99 0 0 0,-11-145-303 0 0,-1-1 0 0 0,0 1 1 0 0,-1-1-1 0 0,0 0 0 0 0,-1 0 1 0 0,0 0-1 0 0,-7 17 0 0 0,9-24-97 0 0,-1-1 0 0 0,0 1 0 0 0,0-1 0 0 0,-1 1-1 0 0,1-1 1 0 0,-1 0 0 0 0,1 0 0 0 0,-1 0 0 0 0,0 0-1 0 0,0-1 1 0 0,-1 1 0 0 0,1-1 0 0 0,0 1-1 0 0,-1-1 1 0 0,1 0 0 0 0,-1-1 0 0 0,0 1 0 0 0,0-1-1 0 0,0 1 1 0 0,0-1 0 0 0,0 0 0 0 0,0-1 0 0 0,0 1-1 0 0,-6 0 1 0 0,3-1 46 0 0,-1-1 1 0 0,1 0-1 0 0,0 0 0 0 0,-1 0 0 0 0,1-1 1 0 0,0 0-1 0 0,0 0 0 0 0,0 0 1 0 0,0-1-1 0 0,1-1 0 0 0,-1 1 0 0 0,1-1 1 0 0,-1 0-1 0 0,1 0 0 0 0,1-1 0 0 0,-1 1 1 0 0,1-1-1 0 0,-9-11 0 0 0,8 9-56 0 0,1 0-1 0 0,0 0 0 0 0,0 0 0 0 0,1-1 1 0 0,0 0-1 0 0,0 0 0 0 0,1 0 1 0 0,0 0-1 0 0,1-1 0 0 0,0 1 0 0 0,0-1 1 0 0,1 1-1 0 0,-1-1 0 0 0,2 0 1 0 0,0-15-1 0 0,3 2-574 0 0,1 0 0 0 0,1 0 0 0 0,14-38 0 0 0,0 10-1607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235 301 1375 0 0,'0'0'339'0'0,"-6"6"4189"0"0,-23 21 4172 0 0,7-6-7004 0 0,-33 41 0 0 0,26-22-1462 0 0,6-9-37 0 0,-40 45 0 0 0,58-72 131 0 0,2-4-99 0 0,5-12 10 0 0,11-17-56 0 0,7-8-237 0 0,2 1 0 0 0,51-62 0 0 0,-2 24-508 0 0,123-101 0 0 0,-191 172 554 0 0,2-1-3 0 0,19-16-23 0 0,40-27 0 0 0,-57 43 36 0 0,0-1 0 0 0,1 1 1 0 0,0 1-1 0 0,0 0 1 0 0,0 0-1 0 0,0 0 0 0 0,0 1 1 0 0,0 0-1 0 0,1 1 0 0 0,13-1 1 0 0,-20 2 11 0 0,0 0-1 0 0,0 0 1 0 0,0 0 0 0 0,0 1 0 0 0,1-1-1 0 0,-1 1 1 0 0,0-1 0 0 0,0 1 0 0 0,0 0-1 0 0,0 0 1 0 0,0 0 0 0 0,-1 0 0 0 0,1 0-1 0 0,0 0 1 0 0,0 1 0 0 0,-1-1-1 0 0,1 1 1 0 0,-1-1 0 0 0,1 1 0 0 0,-1-1-1 0 0,1 1 1 0 0,-1 0 0 0 0,0 0 0 0 0,0 0-1 0 0,0 0 1 0 0,0 0 0 0 0,0 0 0 0 0,-1 0-1 0 0,1 0 1 0 0,0 2 0 0 0,2 9-9 0 0,-1-1 0 0 0,-1 0 0 0 0,0 0 0 0 0,0 18 0 0 0,-2-28 10 0 0,0 1 1 0 0,1-1 0 0 0,-1 1 0 0 0,0-1 0 0 0,0 1 0 0 0,0-1 0 0 0,0 1-1 0 0,-1-1 1 0 0,1 0 0 0 0,-3 3 0 0 0,-2 5 123 0 0,-72 153 1086 0 0,23-55-978 0 0,6-19-156 0 0,48-87-194 0 0,3-3-748 0 0,14-8-1021 0 0,-7 3 152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 12871 0 0,'-13'-1'1370'0'0,"0"2"-1088"0"0,1 0 0 0 0,0 1 0 0 0,1 0-1 0 0,-1 1 1 0 0,0 0 0 0 0,1 1 0 0 0,-1 0 0 0 0,1 1 0 0 0,0 1 0 0 0,-15 9 0 0 0,-2 4 574 0 0,0 2 0 0 0,-37 34 0 0 0,48-39-577 0 0,1 0-1 0 0,0 1 1 0 0,1 1 0 0 0,-24 39-1 0 0,36-52-197 0 0,0 0 0 0 0,1 1 1 0 0,0-1-1 0 0,0 1 0 0 0,0 0 0 0 0,0 7 0 0 0,1-10-10 0 0,1 0 1 0 0,-1-1-1 0 0,1 1 1 0 0,0 0-1 0 0,0 0 1 0 0,1 0-1 0 0,-1-1 1 0 0,0 1-1 0 0,1 0 1 0 0,0 0-1 0 0,-1-1 1 0 0,1 1-1 0 0,0-1 1 0 0,3 5-1 0 0,-3-6-26 0 0,1 1 1 0 0,-1-1-1 0 0,1 0 0 0 0,-1 0 1 0 0,1 0-1 0 0,0 0 0 0 0,-1 0 1 0 0,1 0-1 0 0,0 0 0 0 0,0 0 1 0 0,0-1-1 0 0,1 1 0 0 0,2 1 34 0 0,1-1-34 0 0,-1 1 0 0 0,1-1 0 0 0,0 0 1 0 0,0-1-1 0 0,-1 0 0 0 0,1 1 0 0 0,0-2 0 0 0,0 1 0 0 0,0-1 0 0 0,-1 0 0 0 0,9-2 0 0 0,-1-1-1 0 0,-1 0 0 0 0,0 0 0 0 0,0-2 0 0 0,12-6 0 0 0,-13 6-42 0 0,-1-1 0 0 0,0 0 0 0 0,-1-1 0 0 0,1 0 0 0 0,-1 0 0 0 0,12-15-1 0 0,-17 17-67 0 0,0 0 0 0 0,0 0 0 0 0,0 0 0 0 0,-1 0 0 0 0,0 0 0 0 0,0-1 0 0 0,0 0 0 0 0,-1 1 0 0 0,0-1 0 0 0,0 0 0 0 0,-1 0 0 0 0,1-12 0 0 0,-2-7-556 0 0,-2 1-1 0 0,-9-52 1 0 0,8 63 385 0 0,3 12 118 0 0,-2-16-701 0 0,2 18 582 0 0,0-1 0 0 0,0 1 0 0 0,0-1 0 0 0,0 0 0 0 0,1 1 0 0 0,-1-1 0 0 0,0 1 0 0 0,0-1 0 0 0,0 1 0 0 0,1-1 0 0 0,-1 1 0 0 0,0-1 0 0 0,0 1 0 0 0,1-1 0 0 0,-1 1 0 0 0,1 0 0 0 0,-1-1 0 0 0,1 0 0 0 0,6-4-1485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136 103 12295 0 0,'0'0'7919'0'0,"3"0"-6950"0"0,30 1 122 0 0,0-1-1 0 0,55-9 1 0 0,-75 7-1452 0 0,0 0-1 0 0,19-6 1 0 0,-28 7 242 0 0,0-1 0 0 0,0 1 1 0 0,0-1-1 0 0,0 0 0 0 0,0 0 0 0 0,0-1 1 0 0,-1 1-1 0 0,1-1 0 0 0,-1 0 0 0 0,6-6 1 0 0,-8 8 60 0 0,-1 0 0 0 0,1 1 1 0 0,-1-1-1 0 0,1 0 1 0 0,-1 0-1 0 0,0 0 1 0 0,1 0-1 0 0,-1 0 1 0 0,0 0-1 0 0,0 0 1 0 0,0 0-1 0 0,0 0 1 0 0,0 0-1 0 0,0 0 1 0 0,0 0-1 0 0,0 0 0 0 0,0 0 1 0 0,0 0-1 0 0,-1 1 1 0 0,1-1-1 0 0,0 0 1 0 0,-1 0-1 0 0,1 0 1 0 0,0 0-1 0 0,-1 0 1 0 0,1 0-1 0 0,-1 1 1 0 0,0-2-1 0 0,-1 0-9 0 0,1 0 0 0 0,-1 0-1 0 0,0 0 1 0 0,0 0 0 0 0,0 0 0 0 0,0 0 0 0 0,0 1-1 0 0,-4-3 1 0 0,2 2 53 0 0,0 1 0 0 0,0 0 0 0 0,0 0 0 0 0,0 0-1 0 0,-1 1 1 0 0,1-1 0 0 0,0 1 0 0 0,0 0 0 0 0,-1 0 0 0 0,1 1 0 0 0,0-1-1 0 0,-1 1 1 0 0,1 0 0 0 0,0 0 0 0 0,0 0 0 0 0,0 0 0 0 0,-4 3-1 0 0,-10 4 13 0 0,1 0 0 0 0,-22 16 1 0 0,38-23 0 0 0,-39 23 48 0 0,-52 36 417 0 0,80-51-343 0 0,1 0 0 0 0,0 1 1 0 0,1 0-1 0 0,0 1 0 0 0,-13 16 1 0 0,20-24-98 0 0,2-2-24 0 0,1 0 0 0 0,-1 0 0 0 0,0 0 0 0 0,0 0 0 0 0,1 0-1 0 0,-1 0 1 0 0,1 0 0 0 0,-1 0 0 0 0,1 0 0 0 0,-1 0 0 0 0,1 0 0 0 0,-1 0 0 0 0,1 0 0 0 0,0 1-1 0 0,0-1 1 0 0,0 2 0 0 0,-1-1-5 0 0,1 1 0 0 0,0-1-1 0 0,0 0 1 0 0,0 1 0 0 0,0-1-1 0 0,0 0 1 0 0,0 1 0 0 0,1-1-1 0 0,-1 0 1 0 0,1 1 0 0 0,0-1 0 0 0,-1 0-1 0 0,1 0 1 0 0,0 0 0 0 0,0 0-1 0 0,1 0 1 0 0,-1 0 0 0 0,0 0-1 0 0,1 0 1 0 0,-1 0 0 0 0,1 0-1 0 0,-1-1 1 0 0,3 3 0 0 0,4 3-120 0 0,1 0 0 0 0,0-1 0 0 0,15 9 1 0 0,-11-9-679 0 0,0-1-48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10591 0 0,'0'0'1280'0'0,"-13"-1"2122"0"0,-3 0-1732 0 0,10 1-1199 0 0,0-1 0 0 0,-1 1 0 0 0,1 1 0 0 0,0-1 0 0 0,0 1 0 0 0,-11 3 1 0 0,6-1-241 0 0,6-1-119 0 0,0-1-1 0 0,0 1 1 0 0,0 1 0 0 0,0-1 0 0 0,-7 5 0 0 0,-5 3-13 0 0,13-3-102 0 0,-5 9 3 0 0,3-7 0 0 0,0 1 0 0 0,0 2 0 0 0,4-10-6 0 0,1 0 0 0 0,0 0-1 0 0,0 0 1 0 0,-1 0 0 0 0,1 0-1 0 0,1 0 1 0 0,-1 1-1 0 0,0-1 1 0 0,0 0 0 0 0,1 1-1 0 0,0-1 1 0 0,-1 4 0 0 0,1-1 16 0 0,0 8-10 0 0,0-10 0 0 0,0 1 0 0 0,0-1 0 0 0,0 0 0 0 0,1 1 0 0 0,-1-1 0 0 0,1 0 0 0 0,0 0 0 0 0,0 0 0 0 0,0 1 0 0 0,1-1 0 0 0,-1 0 0 0 0,4 5 0 0 0,0 0 0 0 0,24 38 80 0 0,-25-40 95 0 0,0 0-1 0 0,0 1 1 0 0,6 12 0 0 0,-5-6 210 0 0,10 30 302 0 0,-14-41-680 0 0,-1 0 1 0 0,1 1 0 0 0,-1-1-1 0 0,0 1 1 0 0,0-1 0 0 0,-1 0-1 0 0,1 1 1 0 0,0-1-1 0 0,-1 0 1 0 0,1 1 0 0 0,-1-1-1 0 0,0 0 1 0 0,-1 3-1 0 0,1-2 3 0 0,0 0 0 0 0,-1 0 0 0 0,0 0-1 0 0,1 0 1 0 0,-1 0 0 0 0,0-1 0 0 0,-1 1-1 0 0,1-1 1 0 0,0 1 0 0 0,-1-1 0 0 0,1 0-1 0 0,-1 0 1 0 0,-5 3 0 0 0,-1 2 11 0 0,1-1 4 0 0,0-1 0 0 0,0 0 0 0 0,-1 0 0 0 0,1-1 0 0 0,-1 0 0 0 0,-16 4-1 0 0,-56 11 68 0 0,73-17-75 0 0,5-1-13 0 0,1-1 0 0 0,-1 1 0 0 0,1-1 0 0 0,0 0-1 0 0,-1 0 1 0 0,1 0 0 0 0,-1 0 0 0 0,1 0 0 0 0,-1 0 0 0 0,1-1 0 0 0,0 1 0 0 0,-1-1 0 0 0,1 0-1 0 0,0 1 1 0 0,-1-1 0 0 0,-3-3 0 0 0,4 3-211 0 0,-1-1-1 0 0,1 1 1 0 0,0-1-1 0 0,0 0 1 0 0,0 0-1 0 0,0 0 1 0 0,0-1-1 0 0,0 1 1 0 0,0 0-1 0 0,1-1 1 0 0,-1 1-1 0 0,1-1 1 0 0,0 1-1 0 0,0-1 1 0 0,0 0-1 0 0,0 1 1 0 0,-1-6-1 0 0,-6-14-1499 0 0,3 13-363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9671 0 0,'0'0'748'0'0,"0"3"-380"0"0,1 11 291 0 0,-2 1 0 0 0,1 0 0 0 0,-2 0 0 0 0,0-1 0 0 0,-1 1 0 0 0,0-1 0 0 0,-8 21 0 0 0,-46 98 2272 0 0,-113 160-1120 0 0,137-242-1749 0 0,-8 15-20 0 0,-77 116-17 0 0,85-135-26 0 0,-69 74-1 0 0,82-103 43 0 0,-36 27 0 0 0,-2 0 13 0 0,33-27 6 0 0,19-12-64 0 0,5-5-70 0 0,3-3 43 0 0,-1 0 0 0 0,1 0 0 0 0,0 1 0 0 0,0-1 0 0 0,0 0 0 0 0,0 1 0 0 0,4-3 0 0 0,3-1-39 0 0,62-52-494 0 0,88-63-538 0 0,-150 114 1138 0 0,0 0 0 0 0,1 1 0 0 0,-1 0 0 0 0,1 1 0 0 0,0 0 0 0 0,0 1 1 0 0,0 0-1 0 0,19-3 0 0 0,-27 6 48 0 0,0 0 0 0 0,0 0 0 0 0,0 1 1 0 0,0-1-1 0 0,0 1 0 0 0,0-1 0 0 0,0 1 0 0 0,0 0 0 0 0,-1 0 1 0 0,1-1-1 0 0,0 1 0 0 0,0 1 0 0 0,-1-1 0 0 0,1 0 1 0 0,-1 0-1 0 0,1 1 0 0 0,-1-1 0 0 0,0 0 0 0 0,1 1 0 0 0,-1 0 1 0 0,0-1-1 0 0,0 1 0 0 0,0 0 0 0 0,1 2 0 0 0,3 5 207 0 0,-1-1 0 0 0,0 1 0 0 0,3 15 0 0 0,-5-18-225 0 0,-2 0 1 0 0,1 0-1 0 0,0 0 0 0 0,-1 1 1 0 0,0-1-1 0 0,-1 0 0 0 0,0 0 1 0 0,0 0-1 0 0,0 0 0 0 0,0 0 1 0 0,-1 0-1 0 0,0 0 0 0 0,-5 10 1 0 0,-4 6-365 0 0,0-1 0 0 0,-16 21 0 0 0,22-34 60 0 0,4-7-696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49 5063 0 0,'0'0'390'0'0,"-9"9"3230"0"0,-2 10 1434 0 0,10-17-3979 0 0,0-2-853 0 0,1 1 0 0 0,0-1 0 0 0,0 1 0 0 0,-1-1 0 0 0,1 1 0 0 0,0-1 1 0 0,0 0-1 0 0,0 1 0 0 0,0-1 0 0 0,0 1 0 0 0,0-1 0 0 0,-1 1 0 0 0,1-1 0 0 0,0 1 0 0 0,0-1 0 0 0,1 1 1 0 0,-1-1-1 0 0,0 1 0 0 0,0-1 0 0 0,0 1 0 0 0,1 0-146 0 0,1 1 0 0 0,-1-1 0 0 0,1 0 1 0 0,-1 0-1 0 0,1-1 0 0 0,-1 1 0 0 0,1 0 0 0 0,0 0 1 0 0,-1-1-1 0 0,1 1 0 0 0,0-1 0 0 0,-1 0 0 0 0,1 1 1 0 0,0-1-1 0 0,0 0 0 0 0,-1 0 0 0 0,3 0 0 0 0,2-1-11 0 0,0 0-1 0 0,0-1 0 0 0,-1 0 0 0 0,1 0 1 0 0,-1 0-1 0 0,8-4 0 0 0,26-20-860 0 0,-38 25 747 0 0,-1 0 0 0 0,1 0-1 0 0,0 1 1 0 0,0-1 0 0 0,-1 0 0 0 0,1 0 0 0 0,0 0-1 0 0,-1 0 1 0 0,1 0 0 0 0,-1 0 0 0 0,0 0-1 0 0,1 0 1 0 0,-1 0 0 0 0,0 0 0 0 0,1 0-1 0 0,-1 0 1 0 0,0 0 0 0 0,0 0 0 0 0,0 0-1 0 0,0-1 1 0 0,0 0 0 0 0,-4-20-248 0 0,4 21 285 0 0,-1 0-1 0 0,1 0 0 0 0,-1 1 1 0 0,1-1-1 0 0,-1 0 0 0 0,1 1 1 0 0,-1-1-1 0 0,0 0 0 0 0,1 1 1 0 0,-1-1-1 0 0,0 1 0 0 0,0-1 1 0 0,0 1-1 0 0,1-1 0 0 0,-1 1 1 0 0,0-1-1 0 0,0 1 0 0 0,0 0 1 0 0,0 0-1 0 0,0-1 1 0 0,0 1-1 0 0,0 0 0 0 0,1 0 1 0 0,-1 0-1 0 0,-1 0 0 0 0,-22 2-71 0 0,24-2 84 0 0,-6 1-11 0 0,0 0-1 0 0,0 1 1 0 0,0 0 0 0 0,1 1-1 0 0,-1-1 1 0 0,-9 6 0 0 0,-30 24 31 0 0,27-19 12 0 0,-21 18 772 0 0,-35 34 0 0 0,69-59-685 0 0,0-1 0 0 0,1 1 0 0 0,-1-1 0 0 0,1 1 0 0 0,0 0 0 0 0,0 1 0 0 0,-5 12 0 0 0,8-16-105 0 0,0 0 0 0 0,0-1-1 0 0,0 1 1 0 0,1-1 0 0 0,-1 1-1 0 0,1 0 1 0 0,-1 0 0 0 0,1-1-1 0 0,0 1 1 0 0,0 0 0 0 0,0 0-1 0 0,1-1 1 0 0,-1 1 0 0 0,1 0-1 0 0,-1 0 1 0 0,1-1 0 0 0,0 1-1 0 0,0-1 1 0 0,0 1 0 0 0,0-1-1 0 0,1 1 1 0 0,1 3 0 0 0,-1-5-61 0 0,0 1 1 0 0,0-1-1 0 0,0 1 1 0 0,1-1-1 0 0,-1 0 0 0 0,0 0 1 0 0,0 0-1 0 0,1 0 1 0 0,-1-1-1 0 0,0 1 1 0 0,1 0-1 0 0,2-1 0 0 0,1 2-282 0 0,31 4-1831 0 0,-11-7-2977 0 0,-5-1-786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46 385 3223 0 0,'-1'1'240'0'0,"-2"3"-103"0"0,-22 27 14905 0 0,25-31-14899 0 0,-1 0 0 0 0,0 0 0 0 0,1-1 0 0 0,-1 1 0 0 0,1 0 1 0 0,-1 0-1 0 0,1 0 0 0 0,-1 0 0 0 0,0 0 0 0 0,1-1 0 0 0,-1 1 0 0 0,1 0 0 0 0,-1-1 0 0 0,1 1 1 0 0,-1 0-1 0 0,1-1 0 0 0,-1 1 0 0 0,1 0 0 0 0,0-1 0 0 0,-1 1 0 0 0,1-1 0 0 0,-1 1 0 0 0,1-1 0 0 0,-1 0 1 0 0,1 0-6 0 0,-1-1 1 0 0,1 1 0 0 0,-1-1-1 0 0,1 0 1 0 0,-1 1 0 0 0,1-1-1 0 0,0 1 1 0 0,0-4 0 0 0,0-1 78 0 0,0 0 0 0 0,1 1 0 0 0,3-12 0 0 0,1 1-28 0 0,1 1 0 0 0,0 1-1 0 0,1-1 1 0 0,1 1-1 0 0,0 0 1 0 0,1 1-1 0 0,1 0 1 0 0,0 0 0 0 0,1 1-1 0 0,21-19 1 0 0,2 3-178 0 0,1 1 0 0 0,64-37 0 0 0,-81 54-182 0 0,0 1-1 0 0,0 1 0 0 0,1 1 0 0 0,20-5 0 0 0,79-12-5562 0 0,-115 23 5208 0 0,0 1 0 0 0,1-1-1 0 0,-1 1 1 0 0,0 0 0 0 0,0 0 0 0 0,1 0-1 0 0,-1 0 1 0 0,0 1 0 0 0,0-1-1 0 0,0 1 1 0 0,0 0 0 0 0,1 0 0 0 0,4 2-1 0 0,-7-2-419 0 0,3 3-331 0 0,-4-4 1229 0 0,1 0 0 0 0,-1 1-1 0 0,0-1 1 0 0,1 0 0 0 0,-1 0 0 0 0,1 1 0 0 0,-1-1 0 0 0,0 0 0 0 0,1 1 0 0 0,-1-1 0 0 0,0 0 0 0 0,1 1 0 0 0,-1-1-1 0 0,0 1 1 0 0,0-1 0 0 0,1 0 0 0 0,-1 1 0 0 0,0 0 0 0 0,1 1 133 0 0,0 1 0 0 0,-1 0 0 0 0,1-1 0 0 0,-1 1-1 0 0,1 0 1 0 0,-1 0 0 0 0,0-1 0 0 0,0 1 0 0 0,0 0 0 0 0,-1-1 0 0 0,1 1 0 0 0,-1 0-1 0 0,1-1 1 0 0,-2 4 0 0 0,-2 3 1595 0 0,1-1 1 0 0,-10 15-1 0 0,0 0 554 0 0,12-22-2091 0 0,1 0 0 0 0,-1 0 0 0 0,1 0 0 0 0,0 0 0 0 0,-1 0 0 0 0,1 0 0 0 0,0 0 0 0 0,-1 0 0 0 0,1 0 0 0 0,0 0 0 0 0,0 0 0 0 0,0 0 0 0 0,0 0 0 0 0,0 1 0 0 0,0-1-1 0 0,0 0 1 0 0,1 0 0 0 0,-1 0 0 0 0,0 0 0 0 0,0 0 0 0 0,1 0 0 0 0,0 1 0 0 0,0 0 1 0 0,0-1-1 0 0,0 0 1 0 0,0 0-1 0 0,0 0 0 0 0,0 0 1 0 0,1 0-1 0 0,-1 0 1 0 0,0 0-1 0 0,0-1 0 0 0,1 1 1 0 0,-1 0-1 0 0,1-1 1 0 0,2 2-1 0 0,2-1 87 0 0,0 1 0 0 0,0-1 0 0 0,0-1 0 0 0,0 1-1 0 0,0-1 1 0 0,11-1 0 0 0,4-2-8 0 0,0-1 0 0 0,0-1 0 0 0,-1-1 0 0 0,1-1 1 0 0,-1-1-1 0 0,37-20 0 0 0,-49 23-215 0 0,-1 0 1 0 0,0-1 0 0 0,1 1 0 0 0,-2-1-1 0 0,1-1 1 0 0,-1 1 0 0 0,0-1 0 0 0,0-1-1 0 0,8-12 1 0 0,-12 10-8 0 0,-2 9-10 0 0,0-1-1 0 0,-1 1 1 0 0,1 0-1 0 0,-1 0 1 0 0,1 0-1 0 0,-1 1 1 0 0,1-1-1 0 0,-1 0 1 0 0,0 0-1 0 0,0 0 1 0 0,1 0-1 0 0,-1 0 1 0 0,0 1-1 0 0,0-1 1 0 0,0 0-1 0 0,0 1 1 0 0,1-1-1 0 0,-1 1 0 0 0,0-1 1 0 0,0 1-1 0 0,0-1 1 0 0,0 1-1 0 0,-1 0 1 0 0,1-1-1 0 0,0 1 1 0 0,0 0-1 0 0,0 0 1 0 0,0 0-1 0 0,0 0 1 0 0,-2 0-1 0 0,-3 0-76 0 0,1-1 0 0 0,-1 2 0 0 0,0-1 0 0 0,-9 2 0 0 0,-4 4-11 0 0,0 0 0 0 0,1 0 0 0 0,-1 2 0 0 0,-21 13-1 0 0,9-3-91 0 0,-42 33 0 0 0,53-36 190 0 0,0 2 0 0 0,1 0 0 0 0,1 1 0 0 0,-26 34 0 0 0,40-47 7 0 0,1 0 0 0 0,-1 0 0 0 0,2 0 1 0 0,-1 1-1 0 0,0 0 0 0 0,1-1 0 0 0,0 1 0 0 0,-2 12 0 0 0,4-15-2 0 0,0 0-1 0 0,-1 0 0 0 0,2 0 1 0 0,-1 0-1 0 0,0 0 1 0 0,1 0-1 0 0,-1 0 0 0 0,1 0 1 0 0,0 0-1 0 0,0 0 1 0 0,0 0-1 0 0,0-1 0 0 0,0 1 1 0 0,1 0-1 0 0,-1-1 0 0 0,1 1 1 0 0,0-1-1 0 0,0 1 1 0 0,4 3-1 0 0,8 7 98 0 0,2 0 0 0 0,0-2 0 0 0,22 14 0 0 0,8 5-7480 0 0,-25-14-348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0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1445 157 11143 0 0,'0'0'1008'0'0,"2"-1"-828"0"0,22-1 7414 0 0,-26 2-7192 0 0,-16 7-25 0 0,0-2 0 0 0,-19 4 0 0 0,-19 6-108 0 0,0 1-94 0 0,1-3-1 0 0,-73 8 1 0 0,-116 0-172 0 0,150-14 62 0 0,-300-3-62 0 0,207-7 354 0 0,152 5 51 0 0,-1 1 1 0 0,1 1-1 0 0,-38 11 0 0 0,71-15-265 0 0,30-1-52 0 0,-1-2 0 0 0,1 0 0 0 0,28-9 0 0 0,19-3 33 0 0,69-1 89 0 0,-78 10-528 0 0,91-19 1 0 0,-147 23 177 0 0,0-1-1 0 0,0-1 0 0 0,0 1 1 0 0,15-9-1 0 0,-20 8 84 0 0,1 1-1 0 0,-1-1 1 0 0,0 0 0 0 0,-1 0-1 0 0,1 0 1 0 0,-1-1-1 0 0,0 0 1 0 0,0 0 0 0 0,3-5-1 0 0,0 0 58 0 0,-1 0 15 0 0,0 0 0 0 0,1 0 1 0 0,0 0-1 0 0,1 1 1 0 0,0 0-1 0 0,0 1 0 0 0,1 0 1 0 0,13-10-1 0 0,-11 9 57 0 0,-8 6-57 0 0,1-1 0 0 0,0 1 1 0 0,0 0-1 0 0,0 1 0 0 0,5-4 0 0 0,3 2-7 0 0,-2 1 14 0 0,-8 2-98 0 0,-3 15-211 0 0,0-12 262 0 0,1 1 0 0 0,-1 0 0 0 0,0 0 0 0 0,-1-1 0 0 0,1 1-1 0 0,0 0 1 0 0,-1-1 0 0 0,0 1 0 0 0,1-1 0 0 0,-1 0 0 0 0,0 0 0 0 0,0 0 0 0 0,-1 0 0 0 0,1 0 0 0 0,-4 3 0 0 0,-5 2-26 0 0,-1 0 1 0 0,-15 7-1 0 0,2-2-15 0 0,-222 113-73 0 0,213-110 149 0 0,-96 44 195 0 0,99-43-132 0 0,1 1-1 0 0,-31 25 1 0 0,56-39-22 0 0,0 1-1 0 0,0 1 1 0 0,0-1 0 0 0,0 1-1 0 0,1 0 1 0 0,0 0-1 0 0,0 0 1 0 0,0 0 0 0 0,-5 10-1 0 0,9-13-32 0 0,0-1 0 0 0,0 1 1 0 0,-1-1-1 0 0,1 1 0 0 0,0-1 0 0 0,0 1 0 0 0,0-1 0 0 0,0 1 0 0 0,1-1 0 0 0,-1 1 1 0 0,0-1-1 0 0,1 1 0 0 0,-1-1 0 0 0,1 0 0 0 0,-1 1 0 0 0,2 1 0 0 0,3 13 139 0 0,1-9-32 0 0,-2-4 22 0 0,2 2-124 0 0,0 0 0 0 0,0-1-1 0 0,1 0 1 0 0,-1-1 0 0 0,1 1-1 0 0,0-1 1 0 0,0 0 0 0 0,0-1-1 0 0,0 0 1 0 0,0 0-1 0 0,0 0 1 0 0,1-1 0 0 0,-1 0-1 0 0,11 0 1 0 0,6 1 64 0 0,40 4 311 0 0,75-3 0 0 0,65-12 117 0 0,-15 0-321 0 0,-161 8-197 0 0,-1 2-1 0 0,1 1 0 0 0,33 6 1 0 0,-59-8-92 0 0,-4 2-263 0 0,-13 8-520 0 0,-7 1-270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0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5063 0 0,'0'0'3007'0'0,"-1"2"-1638"0"0,-8 26 1336 0 0,4-9-763 0 0,-16 36-1 0 0,9-31-1509 0 0,2 2 0 0 0,1-1-1 0 0,-10 44 1 0 0,5 3-365 0 0,7-30-67 0 0,-2-1 1 0 0,-2 0 0 0 0,-22 56-1 0 0,30-89-48 0 0,-41 84-987 0 0,36-78 658 0 0,0-1 1 0 0,0 0 0 0 0,-1-1-1 0 0,-16 16 1 0 0,24-26 113 0 0,1-5-435 0 0,1 0 653 0 0,0 0 1 0 0,0 0-1 0 0,0 0 0 0 0,0 0 1 0 0,1 0-1 0 0,-1 0 0 0 0,1 0 0 0 0,2-3 1 0 0,1-1-28 0 0,12-21-96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6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24 9559 0 0,'0'0'432'0'0,"9"-2"151"0"0,-5 1-488 0 0,-1-1 0 0 0,1 1 1 0 0,-1-1-1 0 0,1 0 0 0 0,-1 0 0 0 0,4-3 1 0 0,-6 4 625 0 0,12-4 4565 0 0,-17 11-4119 0 0,-7 7-1089 0 0,0-1 0 0 0,-1-1 0 0 0,-1 0 0 0 0,1 0 0 0 0,-1-1-1 0 0,-1-1 1 0 0,0 0 0 0 0,0-1 0 0 0,-1-1 0 0 0,0 0 0 0 0,0-1 0 0 0,-1 0-1 0 0,0-1 1 0 0,-18 2 0 0 0,20-5-284 0 0,0-1-1 0 0,0-1 1 0 0,0 0 0 0 0,0-1-1 0 0,0 0 1 0 0,0-1-1 0 0,0-1 1 0 0,0 0 0 0 0,0-1-1 0 0,1 0 1 0 0,0-1-1 0 0,0-1 1 0 0,0 0 0 0 0,-21-14-1 0 0,32 18 80 0 0,-12-5-599 0 0,14 6 695 0 0,-1 1 0 0 0,1 0 0 0 0,-1 0 1 0 0,0-1-1 0 0,1 1 0 0 0,-1 0 0 0 0,1 0 0 0 0,-1 0 0 0 0,0 0 0 0 0,1 0 1 0 0,-1 0-1 0 0,1 0 0 0 0,-1 0 0 0 0,0 0 0 0 0,1 0 0 0 0,-1 0 1 0 0,0 0-1 0 0,1 0 0 0 0,-1 0 0 0 0,1 1 0 0 0,-2-1 0 0 0,-5 5-92 0 0,5-2 94 0 0,-4 6-71 0 0,3-2 36 0 0,3-5 99 0 0,-1 1-1 0 0,1 0 0 0 0,-1 0 0 0 0,1 0 1 0 0,0 0-1 0 0,0-1 0 0 0,0 1 0 0 0,1 0 1 0 0,-1 0-1 0 0,0 0 0 0 0,2 4 0 0 0,0-2 131 0 0,-2-3 11 0 0,1 25 184 0 0,-1-24-353 0 0,-1 1 0 0 0,0-1 0 0 0,0 1-1 0 0,0-1 1 0 0,-1 1 0 0 0,1-1 0 0 0,-1 0-1 0 0,0 1 1 0 0,0-1 0 0 0,0 0 0 0 0,0 0-1 0 0,-5 4 1 0 0,-4 5 180 0 0,-21 16-1 0 0,8-9 145 0 0,10-6-25 0 0,2 0-1 0 0,-13 16 0 0 0,25-28-198 0 0,0-1-79 0 0,0 1-1 0 0,0 0 1 0 0,0-1 0 0 0,0 1 0 0 0,0-1 0 0 0,0 1-1 0 0,0-1 1 0 0,1 1 0 0 0,-1-1 0 0 0,0 1 0 0 0,0-1-1 0 0,1 1 1 0 0,-1-1 0 0 0,0 1 0 0 0,1-1 0 0 0,-1 0-1 0 0,0 1 1 0 0,1-1 0 0 0,-1 0 0 0 0,1 1 0 0 0,-1-1-1 0 0,0 0 1 0 0,1 1 0 0 0,0-1 0 0 0,17 5 243 0 0,19-7-126 0 0,-36 1-139 0 0,131-25 159 0 0,-36 5-126 0 0,-87 19-39 0 0,1 1 0 0 0,-1 0 0 0 0,0 1 0 0 0,1 0 0 0 0,14 2 0 0 0,-19-1 0 0 0,0 0 0 0 0,0 0 0 0 0,0 0 0 0 0,-1 1 0 0 0,1 0 0 0 0,-1 0 0 0 0,1 0 0 0 0,-1 0 0 0 0,0 1 0 0 0,0-1 0 0 0,0 1 0 0 0,5 5 0 0 0,6 8-104 0 0,14 21 1 0 0,-15-19-52 0 0,17 18 1 0 0,-1-17 94 0 0,-23-14 60 0 0,-5-4 13 0 0,0 0 0 0 0,0 0 0 0 0,0 0 0 0 0,0 1 0 0 0,0-1 0 0 0,0 1 0 0 0,0-1 0 0 0,-1 1 0 0 0,1 0 0 0 0,-1-1 0 0 0,1 1 0 0 0,-1 0 0 0 0,0 0 0 0 0,1 0 0 0 0,-1 0 0 0 0,0 1 0 0 0,0-1 0 0 0,-1 0 0 0 0,1 0 0 0 0,0 0 0 0 0,-1 1 0 0 0,0-1 0 0 0,1 0 0 0 0,-1 1 0 0 0,0-1 0 0 0,0 0 0 0 0,0 1 0 0 0,0-1 0 0 0,-1 1 0 0 0,1-1 0 0 0,-1 0 0 0 0,1 0 0 0 0,-1 1 0 0 0,0-1 0 0 0,0 0 0 0 0,-1 3 0 0 0,-4 5 35 0 0,0 0 0 0 0,0-1 1 0 0,-1 0-1 0 0,-1 0 1 0 0,-13 12-1 0 0,18-17-43 0 0,-8 7 102 0 0,0-1 1 0 0,-24 18-1 0 0,31-25-11 0 0,-1 0 0 0 0,1-1 0 0 0,-1 0 0 0 0,0 0 0 0 0,1 0 0 0 0,-1 0 1 0 0,0-1-1 0 0,0 0 0 0 0,0 0 0 0 0,0 0 0 0 0,0-1 0 0 0,-10 0 0 0 0,2 0 43 0 0,-1-1 0 0 0,0 0 0 0 0,1-2 0 0 0,-1 1 0 0 0,1-2 1 0 0,0 1-1 0 0,0-2 0 0 0,0 0 0 0 0,1 0 0 0 0,-1-1 0 0 0,-18-13 0 0 0,30 18-224 0 0,0-4-51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1:2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128 1375 0 0,'0'0'16116'0'0,"-2"-1"-16288"0"0,1-1 241 0 0,0 1-170 0 0,-1 0 0 0 0,1 0 1 0 0,0 0-1 0 0,0 0 0 0 0,-1 0 0 0 0,1 0 1 0 0,-1 0-1 0 0,1 1 0 0 0,-3-2 1 0 0,-10-2 86 0 0,12 4 11 0 0,-16 1 70 0 0,7-1-67 0 0,-35 2 118 0 0,29-2-108 0 0,8 0-10 0 0,-9-3 0 0 0,-6 2 0 0 0,13 0-15 0 0,1 2 1 0 0,-1 0-1 0 0,0 0 0 0 0,1 1 0 0 0,-1 0 1 0 0,1 0-1 0 0,-1 2 0 0 0,1-1 0 0 0,0 1 1 0 0,0 1-1 0 0,1-1 0 0 0,-11 8 0 0 0,-46 39 6 0 0,6-4 152 0 0,59-46-139 0 0,0 0 0 0 0,-1 0 0 0 0,1 0 1 0 0,0 0-1 0 0,0 0 0 0 0,-1-1 0 0 0,1 1 1 0 0,-1 0-1 0 0,1-1 0 0 0,-1 1 0 0 0,1-1 1 0 0,-4 1-1 0 0,-17 5 23 0 0,16-2-27 0 0,2-3 0 0 0,1 1 0 0 0,0-1 0 0 0,-1 0 0 0 0,1 0 0 0 0,-1 0 0 0 0,-3 0 0 0 0,-26 7 0 0 0,7-1 12 0 0,0 2 0 0 0,-48 22 0 0 0,60-24-7 0 0,0 1 1 0 0,0 1-1 0 0,1 0 0 0 0,0 1 0 0 0,1 1 0 0 0,-15 16 0 0 0,11-10 20 0 0,0 2 0 0 0,1 0-1 0 0,-22 38 1 0 0,15-15 380 0 0,-42 82 107 0 0,54-103-525 0 0,-62 120-254 0 0,63-127 417 0 0,-18 22 1 0 0,21-29-41 0 0,0 0 1 0 0,-8 15-1 0 0,7-10-19 0 0,3-6-48 0 0,0 1 1 0 0,1-1-1 0 0,0 0 0 0 0,0 1 1 0 0,1-1-1 0 0,0 1 1 0 0,0 0-1 0 0,1 0 0 0 0,-1 0 1 0 0,1 14-1 0 0,0-17-43 0 0,1 0 0 0 0,0 0 0 0 0,1 0 0 0 0,-1 0 0 0 0,1 0 0 0 0,0 0 0 0 0,0 0 0 0 0,0 0 0 0 0,3 6 0 0 0,-4-8 0 0 0,39 143 124 0 0,-36-133-118 0 0,11 28 148 0 0,-3-15 73 0 0,0 0-1 0 0,2-1 0 0 0,0-1 1 0 0,23 30-1 0 0,-32-47-213 0 0,-2-4-7 0 0,0 1 1 0 0,0-1-1 0 0,0 0 1 0 0,0 0 0 0 0,0 0-1 0 0,1 0 1 0 0,-1 0 0 0 0,5 2-1 0 0,-4-2-6 0 0,9 8 2 0 0,1-2 0 0 0,0 1 0 0 0,1-2-1 0 0,0 0 1 0 0,18 7 0 0 0,5 0 121 0 0,-13-5-40 0 0,0 0 0 0 0,-1 2-1 0 0,0 1 1 0 0,24 16 0 0 0,-16-4-52 0 0,0 1 0 0 0,-2 2 0 0 0,50 58 0 0 0,-76-81-23 0 0,1 0 0 0 0,-1-1 0 0 0,1 1 0 0 0,0-1-1 0 0,0 0 1 0 0,1 0 0 0 0,-1 0 0 0 0,0-1 0 0 0,1 1 0 0 0,0-1 0 0 0,0 0-1 0 0,-1 0 1 0 0,1-1 0 0 0,0 0 0 0 0,1 1 0 0 0,-1-2 0 0 0,0 1 0 0 0,8 0 0 0 0,10-1 158 0 0,7 0 126 0 0,-5-4-126 0 0,0 2 0 0 0,1 1 0 0 0,36 3 0 0 0,-43 0-183 0 0,0 2 0 0 0,0 0 1 0 0,0 0-1 0 0,-1 2 0 0 0,1 0 0 0 0,27 15 0 0 0,-21-10-145 0 0,-19-8 138 0 0,0-1 1 0 0,-1-1-1 0 0,1 1 0 0 0,0-1 1 0 0,0 0-1 0 0,0 0 0 0 0,0 0 1 0 0,0-1-1 0 0,0 0 0 0 0,6-1 1 0 0,3-1 53 0 0,0-1 1 0 0,24-8-1 0 0,-19 4 104 0 0,0 2-1 0 0,27-5 1 0 0,35-3 169 0 0,42-4-326 0 0,-105 16-140 0 0,35 3-1 0 0,-40-1 91 0 0,0-1-1 0 0,0-1 1 0 0,0-1-1 0 0,0 0 1 0 0,0 0-1 0 0,14-6 1 0 0,14-1 50 0 0,15-5 23 0 0,-48 12 23 0 0,0-1-1 0 0,0 0 1 0 0,0 0-1 0 0,12-7 0 0 0,20-8 69 0 0,-17 9-8 0 0,26-13-1 0 0,-29 12-79 0 0,39-13 0 0 0,-45 18-56 0 0,-6 3 24 0 0,0 0-7 0 0,5 0 33 0 0,-11 3 9 0 0,-1 0-16 0 0,14-3-47 0 0,-5-1 57 0 0,0 0 0 0 0,1 0 0 0 0,-1-1 0 0 0,-1 0 0 0 0,1-1 0 0 0,-1-1 0 0 0,11-6 0 0 0,64-54 71 0 0,-21 16 40 0 0,2-6-101 0 0,-12 10 1 0 0,-44 40 32 0 0,5-3-32 0 0,-12 8-12 0 0,12-2 12 0 0,-11 2 23 0 0,-1 0 1 0 0,1 0-1 0 0,0 1 1 0 0,0 0-1 0 0,0-1 1 0 0,0 2-1 0 0,5-1 0 0 0,-1 1 7 0 0,-1-1-1 0 0,1 1 1 0 0,12-3-1 0 0,-17 2-40 0 0,7-3 0 0 0,-3 0 0 0 0,-3 2 16 0 0,0 0 0 0 0,1-1-1 0 0,-1 0 1 0 0,0 0 0 0 0,0 0 0 0 0,-1 0-1 0 0,1-1 1 0 0,5-4 0 0 0,1-1 66 0 0,-6 4-40 0 0,0 0 0 0 0,0 0 0 0 0,0 0-1 0 0,0-1 1 0 0,-1 0 0 0 0,5-7 0 0 0,14-34 329 0 0,-16 32-290 0 0,-1 0 0 0 0,6-26 0 0 0,13-45-68 0 0,-20 73-28 0 0,0 1-54 0 0,-1 0 12 0 0,0-5 11 0 0,3 0 17 0 0,-1-7-35 0 0,-1 12 64 0 0,1 0 0 0 0,-2 0 0 0 0,-2 8 5 0 0,-1 0 0 0 0,1 0-1 0 0,-1 0 1 0 0,0 0 0 0 0,0 0-1 0 0,0 0 1 0 0,0 0 0 0 0,-1-4-1 0 0,-2-18 18 0 0,3 3-11 0 0,16-116 106 0 0,-15 125-117 0 0,1-6 0 0 0,-1-32 0 0 0,-2 41 0 0 0,-2-1 0 0 0,-1 1 0 0 0,-1-3 5 0 0,-1 3 37 0 0,-6-4-14 0 0,8 8-2 0 0,-15-13 77 0 0,11 11-90 0 0,1 0 0 0 0,0-1 1 0 0,0 0-1 0 0,1 0 0 0 0,0 0 0 0 0,-6-12 0 0 0,-3-9 43 0 0,5 9 68 0 0,-2 1-1 0 0,-18-27 1 0 0,24 41-68 0 0,0 0-1 0 0,-1 0 1 0 0,1 1 0 0 0,-15-9-1 0 0,7 5 3 0 0,3 3-22 0 0,0 0 1 0 0,0 2-1 0 0,0-1 1 0 0,-1 1-1 0 0,1 1 1 0 0,-24-4-1 0 0,-9-4-177 0 0,8 2 83 0 0,-69-8-1 0 0,26 13-5 0 0,66 3 56 0 0,3 0-6 0 0,0 0 0 0 0,0-1 0 0 0,-12-5 0 0 0,12 5 13 0 0,8 1-3 0 0,0 1 1 0 0,-1-1-1 0 0,1 0 0 0 0,0 1 1 0 0,0-1-1 0 0,0 0 1 0 0,0 0-1 0 0,0 0 0 0 0,0-1 1 0 0,-4-2-1 0 0,-4-4-8 0 0,-27-23-59 0 0,30 25 53 0 0,0-1 0 0 0,0 1-1 0 0,0 0 1 0 0,-1 1 0 0 0,0 0 0 0 0,-1 0 0 0 0,1 0-1 0 0,-10-3 1 0 0,13 7 18 0 0,-21-5 0 0 0,-35 2 0 0 0,3 0 0 0 0,50 3 0 0 0,-7 1 0 0 0,7-3 0 0 0,-11-3 0 0 0,-8 0 0 0 0,2 0-56 0 0,0 0-92 0 0,-36-4 0 0 0,-45-5 228 0 0,95 13-80 0 0,0 0 0 0 0,-35-5-176 0 0,20 1 247 0 0,-10-1 74 0 0,22 3-145 0 0,12 4 0 0 0,-24 1 0 0 0,14-1 0 0 0,2 0 0 0 0,-4 0-7 0 0,14 1-12 0 0,-1-1 4 0 0,-34-6-24 0 0,27 5-37 0 0,5 0 12 0 0,-5 0 52 0 0,-6 0 12 0 0,7-2 0 0 0,0-1 0 0 0,3 1 1 0 0,-17-9 198 0 0,19 10-152 0 0,2 2-37 0 0,-1-1 0 0 0,0 0 0 0 0,0 1 0 0 0,1-1 0 0 0,-1 1 0 0 0,0-1 0 0 0,0 1 0 0 0,0-1 0 0 0,0 1 0 0 0,0 0 0 0 0,1-1 0 0 0,-1 1 0 0 0,0 0 0 0 0,0 0-1 0 0,0 0 1 0 0,0 0 0 0 0,0 0 0 0 0,0 0 0 0 0,0 0 0 0 0,-1 0 0 0 0,-7 1-10 0 0,-2 1 0 0 0,1 2 0 0 0,-1-1 0 0 0,2-1 16 0 0,6 0 65 0 0,0-2-34 0 0,-12-1 82 0 0,14 1-198 0 0,-1 0 1 0 0,-7 1 15 0 0,6-1 31 0 0,0 0 0 0 0,0 1 0 0 0,0-1 0 0 0,0 0 0 0 0,0 1 0 0 0,0 0 0 0 0,0 0 0 0 0,0 0 0 0 0,0 0 0 0 0,-4 2 0 0 0,-6 3-3 0 0,-6 3 25 0 0,5-5 0 0 0,11-6 0 0 0,2 1 0 0 0,0 0-42 0 0,0 1-1 0 0,-1-1 0 0 0,1 0 1 0 0,0 1-1 0 0,0-1 0 0 0,0 0 1 0 0,0 0-1 0 0,0 1 1 0 0,0-1-1 0 0,0 0 0 0 0,0 0 1 0 0,0 0-1 0 0,0 0 1 0 0,1 0-1 0 0,-1-1 0 0 0,0 1 1 0 0,1 0-1 0 0,-1 0 1 0 0,1 0-1 0 0,-1-1 0 0 0,1 1 1 0 0,-1 0-1 0 0,1 0 0 0 0,0-1 1 0 0,0 0-1 0 0,-2-4-212 0 0,-2-8-892 0 0,1 5-5191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20503 0 0,'-8'5'364'0'0,"0"1"0"0"0,0 0 0 0 0,1 0-1 0 0,0 0 1 0 0,-9 11 0 0 0,2 1-227 0 0,-15 22 0 0 0,24-30 13 0 0,0-1-1 0 0,0 1 1 0 0,-5 17-1 0 0,-1 4-17 0 0,6-18-115 0 0,1 1 0 0 0,-4 17 0 0 0,2-4-110 0 0,5-20-14 0 0,-1 0 0 0 0,1 0 0 0 0,1 1-1 0 0,0-1 1 0 0,0 0 0 0 0,0 0-1 0 0,1 0 1 0 0,0 0 0 0 0,0 0 0 0 0,1 0-1 0 0,-1 0 1 0 0,2 0 0 0 0,-1 0-1 0 0,5 8 1 0 0,-6-12 154 0 0,0-1-1 0 0,1 1 1 0 0,-1 0-1 0 0,1 0 1 0 0,0-1-1 0 0,0 1 1 0 0,0-1-1 0 0,0 0 1 0 0,0 1-1 0 0,0-1 1 0 0,5 4-1 0 0,-2-3-4 0 0,3 2 10 0 0,0 0 0 0 0,1 0 0 0 0,-1 0 0 0 0,1-1 0 0 0,0-1 0 0 0,1 0 0 0 0,-1 0 0 0 0,0 0 0 0 0,15 1 0 0 0,7-1 220 0 0,50-1 0 0 0,-58-2-248 0 0,-17 0-1 0 0,-1 0 0 0 0,1 1 0 0 0,0-1 0 0 0,-1 1 0 0 0,1 0 0 0 0,-1 1 0 0 0,1 0 0 0 0,-1 0 0 0 0,10 4-1 0 0,-14-4-47 0 0,0-1-1 0 0,1 0 0 0 0,-1 1 0 0 0,0 0 0 0 0,0-1 1 0 0,0 1-1 0 0,0 0 0 0 0,0-1 0 0 0,0 1 0 0 0,0 0 1 0 0,-1 0-1 0 0,1 0 0 0 0,0 3 0 0 0,0-2-47 0 0,0 3-18 0 0,-1-1 0 0 0,1 0 0 0 0,-1 1 0 0 0,0-1 0 0 0,0 1 0 0 0,-1-1 1 0 0,0 0-1 0 0,0 0 0 0 0,0 1 0 0 0,0-1 0 0 0,-5 10 0 0 0,0-1-173 0 0,-1 1 0 0 0,-15 23 0 0 0,10-21-1070 0 0,-19 20-1 0 0,22-26 739 0 0,-10 11-619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80 9439 0 0,'-78'30'6968'0'0,"79"-30"-6216"0"0,16-1-18 0 0,-1-1 0 0 0,1-1-1 0 0,-1 0 1 0 0,22-8-1 0 0,16-4-39 0 0,-30 9-483 0 0,47-18 0 0 0,13-3-1834 0 0,-42 14-3102 0 0,-26 9-1127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1240 28 13247 0 0,'2'-7'1195'0'0,"-1"-1"960"0"0,-11 7-1969 0 0,1 2-178 0 0,0-1 1 0 0,-1 2-1 0 0,1-1 0 0 0,0 1 0 0 0,0 1 1 0 0,-17 6-1 0 0,-5 1-55 0 0,-208 48 230 0 0,196-48 30 0 0,-48 18 1 0 0,-2 1-244 0 0,77-25-37 0 0,-165 40-717 0 0,141-36 689 0 0,-1-2 1 0 0,-61 1-1 0 0,97-7 95 0 0,0 0 0 0 0,0-1 0 0 0,0 1 0 0 0,0-1 0 0 0,0 0 0 0 0,0 0 0 0 0,0 0 0 0 0,1-1 0 0 0,-1 0 0 0 0,-5-2 0 0 0,9 3 0 0 0,-1-1 0 0 0,0 1 0 0 0,1 0 0 0 0,-1-1 0 0 0,0 1 0 0 0,1-1 0 0 0,0 1 0 0 0,-1-1 0 0 0,1 0 0 0 0,0 1 0 0 0,0-1 0 0 0,0 0 0 0 0,0 0 0 0 0,0 0 0 0 0,0 0 0 0 0,1 0 0 0 0,-1 0 0 0 0,1 0 0 0 0,-1 0 0 0 0,1 0 0 0 0,0 0 0 0 0,0-1 0 0 0,0 1 0 0 0,0 0 0 0 0,0-3 0 0 0,2-3-122 0 0,-1-1 0 0 0,1 1 1 0 0,1 0-1 0 0,-1 0 0 0 0,1 0 0 0 0,1 1 0 0 0,-1-1 0 0 0,2 1 0 0 0,-1 0 0 0 0,8-10 1 0 0,-4 6-119 0 0,1 1 1 0 0,0 1 0 0 0,1-1 0 0 0,0 2-1 0 0,21-15 1 0 0,-24 19 201 0 0,-4 17 227 0 0,-2 10-10 0 0,-2 1 0 0 0,0-1-1 0 0,-2 1 1 0 0,-8 35 0 0 0,7-41-172 0 0,-13 63 384 0 0,-3 0 1 0 0,-4-1-1 0 0,-4-2 0 0 0,-39 79 0 0 0,4-19-295 0 0,-19 39 152 0 0,81-176-172 0 0,2-3-75 0 0,0 0 0 0 0,0 0 0 0 0,0 0-1 0 0,0 0 1 0 0,0 1 0 0 0,1-1 0 0 0,-1 0-1 0 0,2-1 1 0 0,2-3-73 0 0,6-9-1165 0 0,0-3-4361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97 5063 0 0,'-1'1'390'0'0,"-45"28"6771"0"0,53-30-6693 0 0,-1 0 0 0 0,0 0 1 0 0,0 0-1 0 0,0-1 0 0 0,8-3 0 0 0,6-2 156 0 0,66-18 656 0 0,-12 2-812 0 0,131-21 0 0 0,-128 31-3458 0 0,-56 10-2620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2759 0 0,'0'0'126'0'0,"1"2"-5"0"0,-1 2-117 0 0,4 25 1109 0 0,-7-3 11406 0 0,3-33-10882 0 0,7-14-1387 0 0,1 1-1 0 0,0 0 0 0 0,2 1 1 0 0,14-24-1 0 0,-7 15-48 0 0,-2 3-204 0 0,2 1 0 0 0,0 1 0 0 0,2 1 1 0 0,0 0-1 0 0,1 1 0 0 0,2 2 0 0 0,0 0 0 0 0,1 1 0 0 0,0 1 0 0 0,40-21 0 0 0,-45 29-1023 0 0,1 1-1 0 0,26-8 0 0 0,-33 11-421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292 106 10135 0 0,'0'0'3434'0'0,"0"1"-2694"0"0,1 3-667 0 0,1 0 1 0 0,-1-1 0 0 0,0 1 0 0 0,1-1 0 0 0,0 0-1 0 0,0 0 1 0 0,0 1 0 0 0,0-1 0 0 0,0 0 0 0 0,1-1-1 0 0,0 1 1 0 0,4 4 0 0 0,-4-5-26 0 0,-1-1 0 0 0,0 1 1 0 0,1-1-1 0 0,0 0 0 0 0,-1 0 0 0 0,1 0 0 0 0,-1 0 0 0 0,1 0 1 0 0,0 0-1 0 0,0-1 0 0 0,0 0 0 0 0,-1 1 0 0 0,1-1 0 0 0,0 0 1 0 0,0 0-1 0 0,0 0 0 0 0,-1-1 0 0 0,6 0 0 0 0,15-6 273 0 0,-1-1 0 0 0,1-1 0 0 0,-1-1 0 0 0,-1-1 0 0 0,0-1 0 0 0,-1 0-1 0 0,0-2 1 0 0,28-24 0 0 0,-48 37-379 0 0,1 1 0 0 0,-1 0 0 0 0,1-1 0 0 0,-1 1 0 0 0,1 0 1 0 0,-1-1-1 0 0,0 1 0 0 0,1-1 0 0 0,-1 1 0 0 0,0-1 0 0 0,1 1 0 0 0,-1-1 0 0 0,0 1 0 0 0,0-1 0 0 0,1 1 0 0 0,-1-1 0 0 0,0 0 0 0 0,0 1 0 0 0,0-1 0 0 0,0 1 0 0 0,0-1 0 0 0,0 1 0 0 0,0-1 1 0 0,0 0-1 0 0,0 1 0 0 0,0-1 0 0 0,0 1 0 0 0,0-2 0 0 0,-1 1-58 0 0,0 0 0 0 0,1 0 0 0 0,-1 0 0 0 0,0 0 0 0 0,0 0 1 0 0,0 0-1 0 0,0 0 0 0 0,0 0 0 0 0,0 0 0 0 0,0 1 0 0 0,0-1 0 0 0,-2-1 1 0 0,-2 0-318 0 0,-1 0 1 0 0,0-1-1 0 0,1 2 0 0 0,-11-3 1 0 0,8 3 382 0 0,1 1 1 0 0,0 0-1 0 0,-1 0 0 0 0,1 1 1 0 0,0-1-1 0 0,0 2 0 0 0,0-1 1 0 0,-1 1-1 0 0,1 0 0 0 0,0 0 1 0 0,-8 5-1 0 0,-7 5 296 0 0,1 0 0 0 0,-21 16 0 0 0,11-7-145 0 0,-95 54 213 0 0,-5 4-268 0 0,121-72 35 0 0,0 0 0 0 0,1 0 0 0 0,0 1 0 0 0,0 0 0 0 0,-12 15 0 0 0,19-21-17 0 0,1 1-1 0 0,-1-1 1 0 0,0 1-1 0 0,1 0 1 0 0,0 0-1 0 0,-1-1 1 0 0,1 1-1 0 0,1 0 1 0 0,-1 0-1 0 0,0 0 1 0 0,0 6-1 0 0,1-7 0 0 0,0 0 0 0 0,0 0 0 0 0,1 0 1 0 0,-1 0-1 0 0,1 0 0 0 0,-1 0 0 0 0,1 0 0 0 0,0 0 0 0 0,0 0 0 0 0,0 0 0 0 0,0 0 0 0 0,0-1 1 0 0,0 1-1 0 0,0 0 0 0 0,1-1 0 0 0,-1 1 0 0 0,0-1 0 0 0,1 1 0 0 0,2 1 0 0 0,1 1 47 0 0,1 0-1 0 0,0 0 1 0 0,1-1-1 0 0,-1 0 1 0 0,1 0-1 0 0,-1-1 1 0 0,1 0-1 0 0,0 0 1 0 0,13 2-1 0 0,6 0 198 0 0,34-2-1 0 0,-17-3-683 0 0,0-2 0 0 0,-1-2 0 0 0,64-15 0 0 0,-65 11-1459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25 11167 0 0,'0'0'860'0'0,"-6"-6"-434"0"0,3 4-280 0 0,1 0 0 0 0,0 1 0 0 0,-1-1 0 0 0,1 0 0 0 0,-1 1 0 0 0,1 0 0 0 0,-1-1 0 0 0,0 1 0 0 0,0 0 1 0 0,1 0-1 0 0,-1 1 0 0 0,0-1 0 0 0,0 1 0 0 0,0-1 0 0 0,0 1 0 0 0,0 0 0 0 0,0 0 0 0 0,0 0 0 0 0,-5 1 0 0 0,-4 1-242 0 0,0 1-1 0 0,0 1 0 0 0,-16 6 1 0 0,10-4 363 0 0,-16 7 265 0 0,1 2-1 0 0,-50 29 1 0 0,-57 48 138 0 0,136-90-675 0 0,-7 8 176 0 0,11-11-163 0 0,0 1 0 0 0,0 0 0 0 0,0 0 0 0 0,0 0-1 0 0,0 0 1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0,0 0 0 0 0,0 0 0 0 0,1 0 0 0 0,-1 0 0 0 0,0 0-1 0 0,0 0 1 0 0,0 0 0 0 0,0 0 0 0 0,0 0 0 0 0,0 0 0 0 0,0 0 0 0 0,0 0 0 0 0,0 0 0 0 0,0 0 0 0 0,0 0 0 0 0,0 0 0 0 0,0 0 0 0 0,0 1 0 0 0,0-1 0 0 0,0 0 0 0 0,0 0 0 0 0,0 0 0 0 0,0 0 0 0 0,0 0 0 0 0,0 0 0 0 0,25-9 603 0 0,15-9-178 0 0,46-18 14 0 0,-34 18-329 0 0,7-3-220 0 0,115-24 0 0 0,-170 45 36 0 0,-1-1 1 0 0,0 1 0 0 0,1 0 0 0 0,-1 0 0 0 0,0 0 0 0 0,1 1 0 0 0,-1-1 0 0 0,0 1 0 0 0,4 0 0 0 0,-7 0 46 0 0,1-1 1 0 0,-1 0-1 0 0,0 0 1 0 0,0 0-1 0 0,0 1 1 0 0,0-1-1 0 0,1 0 1 0 0,-1 0-1 0 0,0 1 1 0 0,0-1-1 0 0,0 0 1 0 0,0 1-1 0 0,0-1 1 0 0,0 0-1 0 0,0 0 1 0 0,0 1-1 0 0,0-1 1 0 0,0 0-1 0 0,0 1 1 0 0,0-1-1 0 0,0 0 1 0 0,0 1-1 0 0,0-1 1 0 0,0 0-1 0 0,0 0 0 0 0,0 1 1 0 0,0-1-1 0 0,0 0 1 0 0,0 1-1 0 0,0-1 1 0 0,-1 0-1 0 0,1 1 1 0 0,-5 9-226 0 0,-2 1 82 0 0,-1-1-1 0 0,-1-1 0 0 0,1 1 0 0 0,-11 7 1 0 0,-44 34 158 0 0,22-19 111 0 0,-90 81 670 0 0,97-80-540 0 0,-49 62 1 0 0,61-66-41 0 0,1 2 0 0 0,1 0 0 0 0,1 1 0 0 0,2 1 0 0 0,2 0 1 0 0,1 2-1 0 0,-15 56 0 0 0,26-80-115 0 0,1 1 0 0 0,0-1 0 0 0,1 1 0 0 0,1 0 0 0 0,0-1 0 0 0,0 1 0 0 0,1 0 0 0 0,1-1 0 0 0,0 1 0 0 0,4 11 0 0 0,-5-19-56 0 0,0 1-1 0 0,1-1 1 0 0,0 1-1 0 0,0-1 1 0 0,0 0-1 0 0,1 0 1 0 0,0 0-1 0 0,-1 0 1 0 0,1-1 0 0 0,0 1-1 0 0,1-1 1 0 0,-1 1-1 0 0,1-1 1 0 0,-1 0-1 0 0,1 0 1 0 0,0-1-1 0 0,0 1 1 0 0,0-1-1 0 0,0 0 1 0 0,1 0-1 0 0,-1 0 1 0 0,1-1 0 0 0,-1 0-1 0 0,1 1 1 0 0,-1-1-1 0 0,1-1 1 0 0,5 1-1 0 0,5-1 54 0 0,1 0-1 0 0,-1-1 1 0 0,0-1-1 0 0,0 0 1 0 0,26-9 0 0 0,71-29-37 0 0,-95 33-73 0 0,87-42-2425 0 0,-77 34 1117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7367 0 0,'7'-3'14755'0'0,"12"12"-15150"0"0,-9-6-917 0 0,3 0-432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13559 0 0,'0'0'1231'0'0,"-2"0"-960"0"0,-3 3-139 0 0,-1-1 0 0 0,1 1 0 0 0,-1 0 0 0 0,1 1 0 0 0,0-1 0 0 0,0 1 0 0 0,0 0 0 0 0,1 0 0 0 0,-1 1 0 0 0,1-1 0 0 0,0 1 0 0 0,0 0 0 0 0,1 0 0 0 0,-4 7 0 0 0,-6 10 139 0 0,2 2 1 0 0,-10 27-1 0 0,7-15 153 0 0,-47 123 194 0 0,0 0-488 0 0,39-110-116 0 0,-32 55 0 0 0,26-62 2 0 0,-2-1 0 0 0,-2-2 0 0 0,-49 49 0 0 0,9-16-1512 0 0,79-79-2552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47 12671 0 0,'25'-26'985'0'0,"-5"6"1672"0"0,-42 25-1739 0 0,17-3-820 0 0,1 1 1 0 0,-1-1-1 0 0,1 1 0 0 0,-1 0 0 0 0,1 0 0 0 0,0 1 0 0 0,1-1 1 0 0,-1 1-1 0 0,1 0 0 0 0,-1 0 0 0 0,1 0 0 0 0,0 1 0 0 0,0-1 1 0 0,-3 8-1 0 0,-3 8 279 0 0,0 1 0 0 0,-5 23 1 0 0,10-32-192 0 0,-14 53 397 0 0,-11 80-1 0 0,-2 10-471 0 0,23-126-98 0 0,-1 0 1 0 0,-1-1-1 0 0,-18 35 0 0 0,-10 3 9 0 0,-77 99 0 0 0,66-104-234 0 0,25-32-280 0 0,-27 41 0 0 0,46-61-1409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37 140 12695 0 0,'-8'-1'235'0'0,"7"0"-157"0"0,-1 1 0 0 0,1 0 0 0 0,-1 0 0 0 0,0-1 0 0 0,1 1 0 0 0,-1 0 0 0 0,1 1-1 0 0,-1-1 1 0 0,1 0 0 0 0,-1 0 0 0 0,1 1 0 0 0,-1-1 0 0 0,1 1 0 0 0,-1-1 0 0 0,-3 3 3256 0 0,19-4-2420 0 0,-7 1-584 0 0,0 0 0 0 0,1-1-1 0 0,-1 0 1 0 0,0 0 0 0 0,0-1 0 0 0,10-3-1 0 0,9-7 258 0 0,26-16-1 0 0,21-10-329 0 0,-46 28-340 0 0,0 0 1 0 0,1 1 0 0 0,0 2-1 0 0,0 1 1 0 0,1 1 0 0 0,-1 2 0 0 0,1 0-1 0 0,0 2 1 0 0,48 4 0 0 0,-71-2-266 0 0,-1 0-1 0 0,1 0 1 0 0,0 1 0 0 0,7 3 0 0 0,8 7-6818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198 241 16871 0 0,'0'0'1936'0'0,"-1"1"-1497"0"0,-3 9 60 0 0,-1 0 1 0 0,0 0-1 0 0,-12 16 1 0 0,-4 7-393 0 0,-73 159 21 0 0,85-174-612 0 0,-1-1 0 0 0,-22 30 0 0 0</inkml:trace>
  <inkml:trace contextRef="#ctx0" brushRef="#br0" timeOffset="1">223 78 5527 0 0,'9'-25'240'0'0,"-4"13"56"0"0,1-2-232 0 0,2 1-64 0 0,-2 4 0 0 0,1 4 1616 0 0,2 5 312 0 0,-1 2 2072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14191 0 0,'0'0'1604'0'0,"-1"1"-1138"0"0,-3 1-277 0 0,1 1 0 0 0,0 0 0 0 0,0-1 0 0 0,0 1 0 0 0,1 0 0 0 0,-1 0 0 0 0,1 1 0 0 0,-1-1 0 0 0,1 0 0 0 0,0 1 0 0 0,-2 4 0 0 0,-3 9 37 0 0,-6 22 1 0 0,-1 1 320 0 0,-113 214 830 0 0,81-169-1340 0 0,13-14 21 0 0,30-63-56 0 0,0 1 0 0 0,0 0 0 0 0,1-1 0 0 0,0 1 0 0 0,1 0 0 0 0,-1 13 0 0 0,4-8-1323 0 0,0-6-3152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2303 0 0,'-9'-11'13568'0'0,"4"11"-13401"0"0,-1 1 0 0 0,0 0-1 0 0,1 0 1 0 0,-1 0 0 0 0,1 1 0 0 0,-1 0-1 0 0,-7 3 1 0 0,-35 22-35 0 0,47-27-126 0 0,0 1 82 0 0,-1 2 61 0 0,0 0 0 0 0,0 1 0 0 0,0-1-1 0 0,-3 8 1 0 0,4-10-121 0 0,1 1-1 0 0,0-1 0 0 0,-1 1 0 0 0,1-1 1 0 0,0 1-1 0 0,-1 0 0 0 0,1-1 1 0 0,0 1-1 0 0,0 0 0 0 0,0-1 1 0 0,1 1-1 0 0,-1-1 0 0 0,0 1 1 0 0,0 0-1 0 0,1-1 0 0 0,-1 1 0 0 0,2 1 1 0 0,0 0-12 0 0,-1 0 0 0 0,1 0 0 0 0,0 0 0 0 0,0-1 0 0 0,0 1 0 0 0,1-1 0 0 0,-1 0 0 0 0,3 3 0 0 0,6 2-11 0 0,0 0 1 0 0,0 0 0 0 0,16 7-1 0 0,-25-14 4 0 0,25 12 48 0 0,-19-9-41 0 0,1 1-1 0 0,-1 0 1 0 0,0 0-1 0 0,0 0 1 0 0,0 1-1 0 0,-1 0 1 0 0,8 7-1 0 0,-15-11 6 0 0,1 0 1 0 0,0 0-1 0 0,-1 0 0 0 0,1 0 0 0 0,-1 0 0 0 0,1 0 0 0 0,-1 0 1 0 0,0 0-1 0 0,1 0 0 0 0,-1 0 0 0 0,0 0 0 0 0,0 0 1 0 0,0 1-1 0 0,0-1 0 0 0,1 0 0 0 0,-2 0 0 0 0,1 0 1 0 0,0 0-1 0 0,0 0 0 0 0,0 0 0 0 0,0 0 0 0 0,-1 1 0 0 0,1-1 1 0 0,-1 0-1 0 0,1 0 0 0 0,-2 1 0 0 0,0 2 50 0 0,0 0 1 0 0,0 0-1 0 0,-1 0 0 0 0,-5 6 0 0 0,0-2 7 0 0,0-1-1 0 0,0 0 0 0 0,-1 0 1 0 0,0 0-1 0 0,0-1 1 0 0,0-1-1 0 0,-1 1 1 0 0,0-2-1 0 0,-14 6 1 0 0,18-8-63 0 0,0 0-1 0 0,0-1 1 0 0,0 0 0 0 0,0 0 0 0 0,0 0 0 0 0,0-1 0 0 0,0 0 0 0 0,0 0 0 0 0,0 0 0 0 0,0-1 0 0 0,0 0 0 0 0,0 0 0 0 0,0-1 0 0 0,0 1 0 0 0,0-1 0 0 0,0-1 0 0 0,1 1 0 0 0,-8-5 0 0 0,-66-42-2902 0 0,65 41 1011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13903 0 0,'0'0'2384'0'0,"-1"2"-2120"0"0,-79 124 696 0 0,57-90-247 0 0,1 0-1 0 0,-24 58 0 0 0,-23 84 429 0 0,42-102-946 0 0,-64 126 0 0 0,68-162-916 0 0,-1 0 0 0 0,-3-2-1 0 0,0-1 1 0 0,-61 62 0 0 0,69-85-4978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47 9671 0 0,'-1'0'748'0'0,"-16"-2"4239"0"0,17 2-4917 0 0,0 0-1 0 0,0 1 1 0 0,0-1-1 0 0,0 0 1 0 0,0 0-1 0 0,0 0 1 0 0,0 0 0 0 0,0 1-1 0 0,0-1 1 0 0,0 0-1 0 0,0 0 1 0 0,0 0-1 0 0,0 1 1 0 0,0-1 0 0 0,0 0-1 0 0,0 0 1 0 0,0 0-1 0 0,0 1 1 0 0,0-1 0 0 0,0 0-1 0 0,1 0 1 0 0,-1 0-1 0 0,0 0 1 0 0,0 1-1 0 0,0-1 1 0 0,0 0 0 0 0,0 0-1 0 0,1 0 1 0 0,-1 0-1 0 0,0 0 1 0 0,0 0 0 0 0,0 1-1 0 0,0-1 1 0 0,1 0-1 0 0,-1 0 1 0 0,0 0-1 0 0,0 0 1 0 0,3 2 32 0 0,1 1 0 0 0,-1-1 1 0 0,0 0-1 0 0,1-1 0 0 0,4 3 0 0 0,3-3 1 0 0,1 1 0 0 0,0-2 1 0 0,0 0-1 0 0,-1 0 0 0 0,17-3 0 0 0,-13 1 5 0 0,156-28 1188 0 0,-126 20-1627 0 0,1 1 0 0 0,89-4 1 0 0,-113 14-890 0 0,-4 2-47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52 1839 0 0,'-43'-33'15224'0'0,"24"37"-11938"0"0,13-2-3255 0 0,0 0 1 0 0,1 1 0 0 0,-1-1 0 0 0,1 2-1 0 0,-1-1 1 0 0,1 0 0 0 0,0 1 0 0 0,0 0 0 0 0,1 0-1 0 0,-1 1 1 0 0,1-1 0 0 0,0 1 0 0 0,0 0 0 0 0,0 0-1 0 0,1 0 1 0 0,-1 1 0 0 0,1-1 0 0 0,1 1-1 0 0,-1 0 1 0 0,1 0 0 0 0,0 0 0 0 0,0 0 0 0 0,1 0-1 0 0,-1 8 1 0 0,2-14-32 0 0,-3 14 0 0 0,2-1 0 0 0,0 19 0 0 0,0-29 0 0 0,2 0 0 0 0,-1 0 0 0 0,0 0 0 0 0,0 0 0 0 0,1 0 0 0 0,0 0 0 0 0,-1 0 0 0 0,1 0 0 0 0,0 0 0 0 0,1 0 0 0 0,-1-1 0 0 0,0 1 0 0 0,1 0 0 0 0,0-1 0 0 0,-1 1 0 0 0,1-1 0 0 0,3 3 0 0 0,-3-4 12 0 0,0 0 0 0 0,0 0-1 0 0,0 0 1 0 0,0 0 0 0 0,1 0 0 0 0,-1-1-1 0 0,0 1 1 0 0,0-1 0 0 0,1 0-1 0 0,-1 1 1 0 0,0-1 0 0 0,0 0 0 0 0,1 0-1 0 0,-1-1 1 0 0,0 1 0 0 0,0 0 0 0 0,1-1-1 0 0,-1 0 1 0 0,0 1 0 0 0,0-1 0 0 0,3-1-1 0 0,2-1 128 0 0,0 0-1 0 0,0-1 0 0 0,-1 0 1 0 0,1 0-1 0 0,6-5 0 0 0,1-3 12 0 0,0-1 1 0 0,0 0-1 0 0,-1-1 0 0 0,14-20 1 0 0,-23 27-151 0 0,1 1 1 0 0,-1-1-1 0 0,-1 1 1 0 0,1-1 0 0 0,-1-1-1 0 0,0 1 1 0 0,-1 0-1 0 0,0-1 1 0 0,0 1 0 0 0,-1-1-1 0 0,0 1 1 0 0,0-1 0 0 0,0-11-1 0 0,-1 18-49 0 0,0 0-1 0 0,-1-1 0 0 0,1 1 1 0 0,0 0-1 0 0,0-1 1 0 0,-1 1-1 0 0,1 0 0 0 0,-1 0 1 0 0,1 0-1 0 0,-1 0 1 0 0,0-1-1 0 0,1 1 1 0 0,-1 0-1 0 0,0 0 0 0 0,0 0 1 0 0,1 0-1 0 0,-1 0 1 0 0,0 0-1 0 0,-2-1 0 0 0,0 1-6 0 0,1 0-1 0 0,0 0 1 0 0,0 0-1 0 0,-1 0 1 0 0,1 0-1 0 0,-1 1 0 0 0,1-1 1 0 0,-1 1-1 0 0,-3-1 1 0 0,-27 2-2120 0 0,5 5-3645 0 0,19-4 23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12 8287 0 0,'0'0'3263'0'0,"-8"3"-788"0"0,0 0-2014 0 0,6-3-305 0 0,-5 3 12 0 0,0-1-46 0 0,-1-1 0 0 0,1 0-1 0 0,0 0 1 0 0,0-1 0 0 0,-1 0 0 0 0,1 0 0 0 0,0-1-1 0 0,-1 0 1 0 0,1 0 0 0 0,0-1 0 0 0,0 0 0 0 0,0 0-1 0 0,-11-5 1 0 0,12 4 77 0 0,0 2 0 0 0,0-1 0 0 0,0 1 0 0 0,-1 0 0 0 0,1 0 0 0 0,0 0 0 0 0,-1 1 1 0 0,1 0-1 0 0,0 0 0 0 0,-1 1 0 0 0,1 0 0 0 0,0 0 0 0 0,-1 1 0 0 0,1-1 0 0 0,0 1 0 0 0,0 1 0 0 0,0-1 0 0 0,-7 5 0 0 0,-7 4-198 0 0,1 1 1 0 0,1 1 0 0 0,-32 28-1 0 0,19-10-1 0 0,28-29 0 0 0,1 0 0 0 0,1 1 0 0 0,-1 0 0 0 0,0-1 0 0 0,1 1 0 0 0,-1 0 0 0 0,1 0 0 0 0,0 0 0 0 0,0 0 0 0 0,0 0 0 0 0,0 6 0 0 0,3-1 0 0 0,-1-7 3 0 0,0 0 1 0 0,0 0-1 0 0,0 0 0 0 0,0-1 1 0 0,0 1-1 0 0,1 0 0 0 0,-1-1 1 0 0,0 1-1 0 0,0-1 0 0 0,1 0 1 0 0,-1 1-1 0 0,0-1 0 0 0,1 0 0 0 0,-1 0 1 0 0,1 0-1 0 0,-1 0 0 0 0,0 0 1 0 0,1 0-1 0 0,-1 0 0 0 0,0 0 1 0 0,1-1-1 0 0,0 1 0 0 0,33-11 102 0 0,-31 10-88 0 0,28-13 46 0 0,0-1 1 0 0,52-35 0 0 0,-60 35-31 0 0,7-6-36 0 0,-30 20-84 0 0,-11 7-549 0 0,-1 1 605 0 0,1 0 0 0 0,-1 1-1 0 0,2-1 1 0 0,-1 2 0 0 0,1 0 0 0 0,1 0 0 0 0,0 0-1 0 0,0 1 1 0 0,1 0 0 0 0,-7 12 0 0 0,-2 6 0 0 0,2 0 0 0 0,-19 55 0 0 0,24-56 33 0 0,1 2 0 0 0,2-1 0 0 0,1 1-1 0 0,1-1 1 0 0,0 36 0 0 0,4-9 315 0 0,14 97-1 0 0,-11-133-222 0 0,1 6-15 0 0,0 28 0 0 0,-4-47-69 0 0,0 1-1 0 0,0 0 1 0 0,-1-1 0 0 0,0 1-1 0 0,0-1 1 0 0,0 1-1 0 0,-1-1 1 0 0,0 1 0 0 0,-4 7-1 0 0,5-12-4 0 0,0 0 0 0 0,0 0 0 0 0,-1 0 1 0 0,1 0-1 0 0,-1 0 0 0 0,1 0 0 0 0,-1-1 0 0 0,0 1 0 0 0,1 0 0 0 0,-1-1 0 0 0,0 0 0 0 0,0 1 0 0 0,0-1 0 0 0,0 0 0 0 0,0 0 0 0 0,0 0 1 0 0,-1 0-1 0 0,1 0 0 0 0,0 0 0 0 0,0-1 0 0 0,-1 1 0 0 0,1-1 0 0 0,0 0 0 0 0,-1 0 0 0 0,1 1 0 0 0,-1-2 0 0 0,1 1 0 0 0,0 0 0 0 0,-1 0 1 0 0,1-1-1 0 0,0 1 0 0 0,-3-2 0 0 0,0 1 11 0 0,1-1-1 0 0,-1 0 1 0 0,0 0 0 0 0,1-1-1 0 0,-1 1 1 0 0,1-1 0 0 0,0 0 0 0 0,0 0-1 0 0,0-1 1 0 0,0 1 0 0 0,1-1 0 0 0,-1 0-1 0 0,-5-8 1 0 0,4 2-29 0 0,-1-1 0 0 0,1 0 0 0 0,1 0-1 0 0,0-1 1 0 0,0 1 0 0 0,2-1 0 0 0,-4-20 0 0 0,3 0-1334 0 0,2-54 1 0 0,4 38-5248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77 205 4143 0 0,'1'2'319'0'0,"2"3"-237"0"0,-1 0 0 0 0,0 0 0 0 0,0 0 0 0 0,0 0 0 0 0,-1 0 0 0 0,0 1 0 0 0,0-1 0 0 0,0 0 1 0 0,-1 1-1 0 0,0-1 0 0 0,0 1 0 0 0,0-1 0 0 0,-1 1 0 0 0,0-1 0 0 0,0 0 0 0 0,0 1 0 0 0,0-1 0 0 0,-1 0 0 0 0,0 0 0 0 0,-3 7 0 0 0,0-3 351 0 0,1 0 0 0 0,-2-1 0 0 0,1 1 0 0 0,-9 8 0 0 0,7-8 1131 0 0,-1-1 0 0 0,-1 0 0 0 0,-11 9 7416 0 0,67-103-8324 0 0,85-119 1 0 0,-125 194-754 0 0,1 1 0 0 0,0 0 0 0 0,1 1 0 0 0,0 0 0 0 0,1 0 0 0 0,0 0 0 0 0,17-10 0 0 0,-5 4-414 0 0,-19 12 256 0 0,0 1-1 0 0,0-1 1 0 0,0 1-1 0 0,1 0 1 0 0,-1 0-1 0 0,1 0 1 0 0,-1 0-1 0 0,1 1 1 0 0,0 0-1 0 0,0-1 1 0 0,0 1-1 0 0,-1 0 1 0 0,1 1 0 0 0,0-1-1 0 0,5 1 1 0 0,3 1-1251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59 919 0 0,'-1'-15'169'0'0,"-9"-27"15974"0"0,3 40-14069 0 0,-4 3-2093 0 0,0 0 0 0 0,1 1 0 0 0,0 0 0 0 0,-1 0 0 0 0,1 1 0 0 0,-19 8 0 0 0,5-2-252 0 0,-32 8-532 0 0,23-7 802 0 0,0 0 1 0 0,1 3 0 0 0,-48 25 0 0 0,75-35 125 0 0,0 0 1 0 0,0 1 0 0 0,1-1-1 0 0,-1 1 1 0 0,1 0 0 0 0,0 0-1 0 0,0 1 1 0 0,0-1 0 0 0,1 1 0 0 0,0 0-1 0 0,0 0 1 0 0,0 0 0 0 0,0 0-1 0 0,1 0 1 0 0,0 1 0 0 0,0-1-1 0 0,-2 8 1 0 0,4-12-103 0 0,0 0 0 0 0,0 0 0 0 0,0 0 0 0 0,0 0 0 0 0,0 0 0 0 0,0 0 0 0 0,0 0 0 0 0,0 0 0 0 0,0 0 0 0 0,0 0 0 0 0,0 0 0 0 0,1 0 1 0 0,-1 0-1 0 0,0 0 0 0 0,1-1 0 0 0,-1 1 0 0 0,1 0 0 0 0,-1 0 0 0 0,1 0 0 0 0,-1 0 0 0 0,1-1 0 0 0,-1 1 0 0 0,1 0 0 0 0,1 0 0 0 0,-1 0 11 0 0,1 0 1 0 0,0 0-1 0 0,0 0 0 0 0,-1-1 1 0 0,1 1-1 0 0,0 0 1 0 0,0-1-1 0 0,0 1 0 0 0,0-1 1 0 0,0 0-1 0 0,3 0 0 0 0,5 0 101 0 0,0-1 0 0 0,1 0-1 0 0,14-4 1 0 0,-22 5-109 0 0,32-9 223 0 0,50-21 0 0 0,3 0-164 0 0,-79 26-84 0 0,11-2-18 0 0,-19 5-60 0 0,-7 17-30 0 0,3-6 78 0 0,-19 25 86 0 0,18-30-59 0 0,0 0 0 0 0,0 0 0 0 0,1 1 0 0 0,-1 0 0 0 0,2-1 0 0 0,-1 1 0 0 0,0 0 0 0 0,-1 9 0 0 0,4-7-67 0 0,0-8 67 0 0,0 1-1 0 0,0-1 0 0 0,0 1 0 0 0,0-1 0 0 0,0 1 0 0 0,0-1 0 0 0,0 1 0 0 0,0-1 1 0 0,1 0-1 0 0,-1 1 0 0 0,0-1 0 0 0,0 1 0 0 0,1-1 0 0 0,-1 0 0 0 0,0 1 0 0 0,0-1 0 0 0,1 0 1 0 0,-1 1-1 0 0,0-1 0 0 0,1 0 0 0 0,-1 0 0 0 0,0 1 0 0 0,1-1 0 0 0,-1 0 0 0 0,1 0 0 0 0,-1 1 1 0 0,0-1-1 0 0,1 0 0 0 0,-1 0 0 0 0,1 0 0 0 0,-1 0 0 0 0,1 0 0 0 0,0 0 0 0 0,-1 1-49 0 0,26 4-1664 0 0,-9-4 665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55 245 919 0 0,'-8'5'80'0'0,"7"-5"368"0"0,-38 15 13980 0 0,38-15-14385 0 0,1-1-1 0 0,-1 1 1 0 0,1 0 0 0 0,0-1-1 0 0,-1 1 1 0 0,1 0-1 0 0,-1-1 1 0 0,1 1-1 0 0,0-1 1 0 0,-1 1 0 0 0,1-1-1 0 0,0 1 1 0 0,0-1-1 0 0,-1 1 1 0 0,1-1 0 0 0,0 1-1 0 0,0-1 1 0 0,0 1-1 0 0,0-1 1 0 0,-1 1-1 0 0,1-1 1 0 0,0 1 0 0 0,0-1-1 0 0,0 1 1 0 0,0-1-1 0 0,0 0 1 0 0,0 1 0 0 0,1-1-1 0 0,-1 1 1 0 0,0-1-1 0 0,0 0-47 0 0,2-12 251 0 0,1 0-1 0 0,1 1 1 0 0,0-1-1 0 0,0 1 1 0 0,1-1 0 0 0,1 1-1 0 0,0 1 1 0 0,12-18 0 0 0,-12 20-158 0 0,1 1 0 0 0,-1 0 0 0 0,1 1 0 0 0,0-1 0 0 0,1 1 0 0 0,11-7 0 0 0,-13 10-50 0 0,-1 0 1 0 0,1 0-1 0 0,1 1 0 0 0,-1 0 1 0 0,0 0-1 0 0,1 1 1 0 0,-1 0-1 0 0,1 0 0 0 0,0 0 1 0 0,8 0-1 0 0,-13 2-41 0 0,-1 0-1 0 0,0-1 1 0 0,0 1-1 0 0,1 0 1 0 0,-1 0 0 0 0,0 0-1 0 0,1 0 1 0 0,-1 0-1 0 0,0 1 1 0 0,0-1 0 0 0,1 0-1 0 0,-1 1 1 0 0,0-1-1 0 0,0 0 1 0 0,0 1-1 0 0,1 0 1 0 0,0 0 0 0 0,1 1 3 0 0,-1-1 17 0 0,0 0 1 0 0,0 0-1 0 0,0 0 0 0 0,0 0 1 0 0,0 1-1 0 0,0-1 1 0 0,-1 0-1 0 0,1 1 0 0 0,-1-1 1 0 0,1 1-1 0 0,-1 0 1 0 0,1 0-1 0 0,-1-1 0 0 0,0 1 1 0 0,0 0-1 0 0,0 0 1 0 0,1 3-1 0 0,1 2 51 0 0,-2-5-29 0 0,0 1 1 0 0,1-1-1 0 0,-1 0 0 0 0,0 0 0 0 0,1 0 0 0 0,-1 0 0 0 0,1 0 1 0 0,-1 0-1 0 0,1-1 0 0 0,0 1 0 0 0,0-1 0 0 0,0 1 0 0 0,0-1 1 0 0,0 1-1 0 0,0-1 0 0 0,0 0 0 0 0,1 0 0 0 0,2 1 0 0 0,0-2 42 0 0,-1 0-1 0 0,1 1 1 0 0,-1-2-1 0 0,0 1 0 0 0,1 0 1 0 0,-1-1-1 0 0,1 0 1 0 0,7-3-1 0 0,13-4-94 0 0,0-1 0 0 0,-1-2 0 0 0,0 0 1 0 0,-1-2-1 0 0,0-1 0 0 0,23-18 0 0 0,-45 31-50 0 0,0 11-154 0 0,0 0 196 0 0,1 0-1 0 0,0 0 0 0 0,1 0 1 0 0,5 14-1 0 0,-3-12 26 0 0,-2 0-1 0 0,5 24 1 0 0,-6-9-1059 0 0,-4-13-128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21 110 4751 0 0,'0'0'354'0'0,"2"-1"-242"0"0,26-22 6013 0 0,-31 23-5891 0 0,0 0 0 0 0,0-1 0 0 0,0 1-1 0 0,0 1 1 0 0,0-1 0 0 0,0 0 0 0 0,0 1 0 0 0,0 0 0 0 0,-3 1 0 0 0,6-2-188 0 0,-17 1 6367 0 0,25-1-5266 0 0,47 0-1147 0 0,-34 0 0 0 0,-1 0 0 0 0,21-3 0 0 0,109-24 11 0 0,-112 25 42 0 0,-34 1-53 0 0,-2 0 0 0 0,-1 1 0 0 0,0 0 0 0 0,1-1 0 0 0,-1 1 0 0 0,1 0 0 0 0,-1 0 0 0 0,1 0 0 0 0,-1 0 0 0 0,0 0 0 0 0,1 1 0 0 0,-1-1 0 0 0,1 0 0 0 0,0 1 0 0 0,11 1 0 0 0,0 0 0 0 0,-1 1 0 0 0,0 1 0 0 0,-12-4 0 0 0,0 0 0 0 0,1 1 0 0 0,-1-1 0 0 0,1 0 0 0 0,-1 0 0 0 0,0 0 0 0 0,1 0 0 0 0,-1 1 0 0 0,1-1 0 0 0,-1 0 0 0 0,0 0 0 0 0,1 0 0 0 0,-1 0 0 0 0,1 0 0 0 0,-1 0 0 0 0,1 0 0 0 0,-1 0 0 0 0,1 0 0 0 0,-1 0 0 0 0,0 0 0 0 0,1 0 0 0 0,0-1 0 0 0,18-5 0 0 0,20 5 0 0 0,-4 0 0 0 0,-11-1 0 0 0,-11 2 0 0 0,4-2 0 0 0,0 0 0 0 0,21-5 0 0 0,-28 5-10 0 0,-6 2-33 0 0,6 0 32 0 0,2 1 11 0 0,14 4 0 0 0,-24-5 0 0 0,1 1 0 0 0,-1-1 0 0 0,0 0 0 0 0,1 0 0 0 0,-1 0 0 0 0,1 0 0 0 0,-1 0 0 0 0,0 0 0 0 0,1 0 0 0 0,-1-1 0 0 0,4-1 0 0 0,13-1 0 0 0,-1-2 0 0 0,24-9 0 0 0,-10 4 0 0 0,-21 6 0 0 0,-2 2-12 0 0,-5 1-36 0 0,8 0 41 0 0,-8 0-2 0 0,8-6 88 0 0,-9 6-36 0 0,4 0-43 0 0,-4 2-43 0 0,0 8 32 0 0,2 2 11 0 0,2 7 0 0 0,-1 4 0 0 0,0 7 0 0 0,-4-23 0 0 0,-1 0-9 0 0,0 0 0 0 0,-1 0 0 0 0,1 0-1 0 0,-1 0 1 0 0,0 0 0 0 0,-2 7 0 0 0,1-8 9 0 0,1 18 0 0 0,4 3 0 0 0,-3-21 0 0 0,0 1 0 0 0,-1-1 0 0 0,1 1 0 0 0,-1 0 0 0 0,-1 10 0 0 0,1-4 0 0 0,-1 9 0 0 0,2-12 0 0 0,1 3 0 0 0,4 14 0 0 0,-5-22 1 0 0,7 17 52 0 0,11 11-32 0 0,-17-27-16 0 0,1 0 1 0 0,-1 1-1 0 0,0-1 1 0 0,0 0-1 0 0,-1 1 1 0 0,1 0-1 0 0,-1-1 1 0 0,0 9-1 0 0,-1 49 51 0 0,-1-30-44 0 0,1-16-12 0 0,0 1 0 0 0,-3 27 0 0 0,1-30 0 0 0,0 11 0 0 0,0 31 0 0 0,1-38 0 0 0,2-15 0 0 0,4 15 0 0 0,-5-15 0 0 0,10 17 0 0 0,-7-15 0 0 0,9 19 0 0 0,-8-18 0 0 0,-2-4 0 0 0,-1 1 0 0 0,0-1 0 0 0,0 0 0 0 0,0 1 0 0 0,0-1 0 0 0,0 0 0 0 0,-1 1 0 0 0,1-1 0 0 0,-1 7 0 0 0,1 3 0 0 0,-1-1 0 0 0,-1 1 0 0 0,0-1 0 0 0,-4 19 0 0 0,2-16 0 0 0,1-1 0 0 0,1 1 0 0 0,0 0 0 0 0,1 0 0 0 0,2 19 0 0 0,-2-29 0 0 0,4 16 0 0 0,2 2 0 0 0,11 34 0 0 0,-14-48 0 0 0,-2-4 0 0 0,1 1 0 0 0,0-1 0 0 0,1 0 0 0 0,-1 0 0 0 0,6 7 0 0 0,-3-4 0 0 0,-1-2 0 0 0,-1 1 0 0 0,0 0 0 0 0,0-1 0 0 0,0 2 0 0 0,3 9 0 0 0,-4-10 0 0 0,-1-5 0 0 0,-1 0 0 0 0,1 1 0 0 0,-1-1 0 0 0,1 1 0 0 0,-1-1 0 0 0,0 1 0 0 0,0-1 0 0 0,0 1 0 0 0,0-1 0 0 0,-1 5 0 0 0,0 5 3 0 0,1 2 9 0 0,-1 0 1 0 0,-1 0-1 0 0,-1-1 0 0 0,-5 18 0 0 0,7-27-12 0 0,-2 17 0 0 0,1-10 0 0 0,1-6 0 0 0,0-1 0 0 0,1 0 0 0 0,-1 0 0 0 0,1 0 0 0 0,0 1 0 0 0,1-1 0 0 0,0 7 0 0 0,2 3 12 0 0,3-1 47 0 0,2-1-4 0 0,2-1-45 0 0,-1 0-10 0 0,-8-9 0 0 0,1 0 0 0 0,0 0 0 0 0,-1 0 0 0 0,1 0 0 0 0,-1 1 0 0 0,0-1 0 0 0,1 0 0 0 0,-1 1 0 0 0,0-1 0 0 0,0 1 0 0 0,0 2 0 0 0,1 2 0 0 0,1 5 0 0 0,-1 1 0 0 0,-1 1 0 0 0,0 0 0 0 0,0-2 0 0 0,1 8 0 0 0,-2-20 0 0 0,7 31 0 0 0,3 3 0 0 0,-6-9 0 0 0,-1-15 0 0 0,-1 1 0 0 0,-1 0 0 0 0,1-1 0 0 0,-2 1 0 0 0,0 12 0 0 0,1-1 40 0 0,-1 0-96 0 0,-2 2 56 0 0,-3 11 0 0 0,2-10 0 0 0,4-13 0 0 0,3 0 0 0 0,-1-7 0 0 0,-3-5 0 0 0,2 0 0 0 0,20 27 0 0 0,-18-24 1 0 0,9 17 64 0 0,-9-7-124 0 0,-2 0 44 0 0,-2 1 15 0 0,-2-2 0 0 0,0 0 0 0 0,1-2-10 0 0,0-8-44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3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0,'0'0'4032'0'0,"2"-11"-1846"0"0,0 4-636 0 0,7 8 5130 0 0,-2 1-4795 0 0,2 0-3455 0 0,6-3 1745 0 0,-1-1 1 0 0,19-4-1 0 0,17-2 368 0 0,-37 7-411 0 0,-12 1-128 0 0,0 0 0 0 0,0-1-1 0 0,0 1 1 0 0,0 0-1 0 0,0 0 1 0 0,0 0 0 0 0,0 1-1 0 0,0-1 1 0 0,0 0 0 0 0,0 0-1 0 0,0 1 1 0 0,0-1 0 0 0,0 0-1 0 0,1 1 1 0 0,4 2 31 0 0,45 21 181 0 0,-37-18-137 0 0,0-2 0 0 0,1 0 1 0 0,0 0-1 0 0,0-2 0 0 0,0 0 1 0 0,0 0-1 0 0,0-1 0 0 0,22-2 1 0 0,11-4 104 0 0,61-15 0 0 0,-57 10 96 0 0,-49 9-280 0 0,13 1 0 0 0,-10 0 0 0 0,-5 0 0 0 0,0 0 0 0 0,0 0 0 0 0,0 0 0 0 0,1 0 0 0 0,-1 0 0 0 0,0 0 0 0 0,0 0 0 0 0,1 1 0 0 0,-1-1 0 0 0,0 0 0 0 0,0 1 0 0 0,0-1 0 0 0,0 1 0 0 0,0-1 0 0 0,2 2 0 0 0,-1 0 0 0 0,23 4 0 0 0,-7-3 0 0 0,-9-2 14 0 0,1 0-1 0 0,-1-1 1 0 0,18-1 0 0 0,-7-1 7 0 0,-1 2 0 0 0,22 2 0 0 0,-30-1-71 0 0,-9-1 47 0 0,21-1-70 0 0,10 4 73 0 0,-6-3 0 0 0,-3-1 0 0 0,1-1 0 0 0,-1 0-1 0 0,32-10 1 0 0,-5 2 65 0 0,-24 7-11 0 0,8 0-44 0 0,-27 4-10 0 0,12-2 0 0 0,-3-3 0 0 0,1-1 0 0 0,8-1 0 0 0,-26 6 0 0 0,21-6-2 0 0,6-6 15 0 0,-19 9 30 0 0,0 2-33 0 0,1 1-10 0 0,2 0 0 0 0,-8 1 0 0 0,27-3 0 0 0,36-12 11 0 0,-63 14 42 0 0,4 1 1 0 0,1 2-44 0 0,0 0-10 0 0,-1-1 0 0 0,1-1 0 0 0,4 1 27 0 0,-10-2-6 0 0,18-2-5 0 0,6-1 120 0 0,-15 1-136 0 0,0 1 0 0 0,12-1 0 0 0,11 0 0 0 0,-26 2 0 0 0,1 1 0 0 0,-3-1 7 0 0,-1 1-1 0 0,1-1 1 0 0,-1 0-1 0 0,1 0 1 0 0,0-1-1 0 0,-1 0 1 0 0,10-2-1 0 0,-11 2-4 0 0,0 0 0 0 0,0 0 0 0 0,0 0 0 0 0,0 1 0 0 0,5-1 0 0 0,-3 2 9 0 0,-5-1 42 0 0,0 2 1 0 0,3 3-42 0 0,1-1-17 0 0,5-1 83 0 0,-9-3 105 0 0,0 1-114 0 0,3 4-4 0 0,-3-3-1 0 0,0-1-10 0 0,4 4-44 0 0,5 4-14 0 0,5 9 72 0 0,-14-17-64 0 0,0 0 1 0 0,0 0-1 0 0,0 0 0 0 0,0 0 0 0 0,0 0 0 0 0,-1 0 1 0 0,1 1-1 0 0,0-1 0 0 0,-1 0 0 0 0,1 1 0 0 0,-1-1 0 0 0,1 0 1 0 0,-1 1-1 0 0,0 2 0 0 0,1 0-3 0 0,0 0 4 0 0,0-1 0 0 0,0 1 1 0 0,-1-1-1 0 0,1 1 0 0 0,-1-1 0 0 0,0 1 0 0 0,0 0 0 0 0,0-1 0 0 0,-1 1 0 0 0,1-1 0 0 0,-2 7 1 0 0,0-4 6 0 0,1 1 1 0 0,0-1-1 0 0,0 1 1 0 0,1 7-1 0 0,1 3 31 0 0,0 0 1 0 0,7 25-1 0 0,-5-30-32 0 0,-1 1 0 0 0,0-1 1 0 0,-1 1-1 0 0,0-1 1 0 0,-1 1-1 0 0,-1 15 0 0 0,-3-5 48 0 0,2 1 0 0 0,1 0 0 0 0,0-1 0 0 0,2 1 0 0 0,1-1 0 0 0,0 1 0 0 0,2-1 0 0 0,11 40 0 0 0,-11-50-53 0 0,0 0 0 0 0,-1 0 0 0 0,-1 0-1 0 0,0 0 1 0 0,-1 0 0 0 0,0 1 0 0 0,-1-1 0 0 0,-1 1 0 0 0,0-1-1 0 0,-3 14 1 0 0,-23 156-6 0 0,26-170 0 0 0,1-1 0 0 0,0 1 0 0 0,1-1 0 0 0,0 1 0 0 0,1-1 0 0 0,0 0 0 0 0,1 0 0 0 0,0 0 0 0 0,1 0 0 0 0,1 0 0 0 0,6 13 0 0 0,33 77 64 0 0,-25-66-23 0 0,-4-7 39 0 0,-1 0-1 0 0,12 38 1 0 0,-21-52-73 0 0,15 53 50 0 0,-5-24-57 0 0,-11-36 0 0 0,-1 1 0 0 0,0-1 0 0 0,0 1 0 0 0,-1 0 0 0 0,0 0 0 0 0,1 17 0 0 0,-6 45 211 0 0,0-23-166 0 0,1-31-45 0 0,2-15 0 0 0,2 25 0 0 0,-1-16 0 0 0,2 9 2 0 0,4 55 33 0 0,-7-67-31 0 0,0 1 1 0 0,-1-1-1 0 0,0 1 1 0 0,0-1 0 0 0,-5 14-1 0 0,1-9 21 0 0,0 0-1 0 0,-2 0 0 0 0,1-1 1 0 0,-15 19-1 0 0,13-19-18 0 0,6-10-6 0 0,1 0 0 0 0,-1 0 0 0 0,1 0 0 0 0,0 1 0 0 0,0-1 0 0 0,0 0 0 0 0,0 1 0 0 0,0-1 0 0 0,-1 4 0 0 0,0 2 0 0 0,-2 3 0 0 0,2 2 0 0 0,3 0 0 0 0,3 0 0 0 0,4 4 1 0 0,-5-15 2 0 0,-1 0 4 0 0,-1-1-4 0 0,-1 0 0 0 0,1-1 1 0 0,0 1-1 0 0,0 0 0 0 0,-1 0 1 0 0,1-1-1 0 0,0 1 1 0 0,0 0-1 0 0,0-1 0 0 0,0 1 1 0 0,0-1-1 0 0,1 1 0 0 0,20 11 146 0 0,-19-8-107 0 0,0 7-31 0 0,-3 1-11 0 0,-1 0 0 0 0,-1-6 0 0 0,-5 9 0 0 0,1-4 0 0 0,2-1 0 0 0,-1 1 0 0 0,2-1 16 0 0,5-1 64 0 0,-1-7 11 0 0,0-1-33 0 0,4 5-36 0 0,-3-4 2 0 0,-3-1-231 0 0,-2 2 427 0 0,-7 3-5202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8287 0 0,'2'-12'14215'0'0,"17"4"-14406"0"0,-1 3-1446 0 0,-5 4-3651 0 0,-1 0-1339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2239 0 0,'-5'3'10672'0'0,"4"-5"-10401"0"0,1 0-1 0 0,0 0 1 0 0,0 1-1 0 0,0-1 1 0 0,0 0-1 0 0,0 0 1 0 0,0 0-1 0 0,0 1 1 0 0,1-4-1 0 0,0 0 1005 0 0,-3 7-727 0 0,-3 4-548 0 0,4-4 7 0 0,0 0 1 0 0,1 0-1 0 0,-1 0 0 0 0,0 0 0 0 0,0 0 0 0 0,1 0 1 0 0,-1 0-1 0 0,1 1 0 0 0,0-1 0 0 0,0 0 0 0 0,0 0 0 0 0,0 1 1 0 0,0-1-1 0 0,0 0 0 0 0,0 0 0 0 0,2 4 0 0 0,-1 0 15 0 0,3 10 199 0 0,0 0 0 0 0,2-1-1 0 0,-1 1 1 0 0,11 18 0 0 0,-8-18-1 0 0,-1 0 0 0 0,-1 0 0 0 0,7 27 0 0 0,-8-10-162 0 0,-2 0 0 0 0,-2 1 1 0 0,-1-1-1 0 0,-5 42 0 0 0,1-31 171 0 0,4 73 1 0 0,5-79 74 0 0,20 71 0 0 0,-4-23 498 0 0,-13-48-587 0 0,-1-7 146 0 0,4 42-1 0 0,-10-53-349 0 0,-1 1 1 0 0,-1-1-1 0 0,-1 0 0 0 0,-8 36 0 0 0,3-17-3 0 0,3-13-8 0 0,3-23 0 0 0,0 2 0 0 0,4 12 0 0 0,-3-15 0 0 0,0 0 0 0 0,0 0 0 0 0,1 0 0 0 0,-1-1 0 0 0,1 1 0 0 0,-1 0 0 0 0,1 0 0 0 0,0 0 0 0 0,0-1 0 0 0,1 4 0 0 0,1-1 0 0 0,3 7 0 0 0,3 1 0 0 0,0-2 0 0 0,-6-6 0 0 0,8 20 0 0 0,-10-21 0 0 0,7 18 0 0 0,7 29 0 0 0,1 4 0 0 0,13 37 0 0 0,-26-79-8 0 0,-1 1-1 0 0,0-1 0 0 0,0 1 1 0 0,-1-1-1 0 0,-1 1 1 0 0,-2 19-1 0 0,1 6-3 0 0,1-37 12 0 0,0 8-1 0 0,0 0 1 0 0,0 0-1 0 0,1-1 0 0 0,4 17 0 0 0,-1-15 0 0 0,0 0 1 0 0,1 0-1 0 0,0 0 0 0 0,0-1 1 0 0,13 16-1 0 0,-16-23 1 0 0,6 12 0 0 0,-2 3 0 0 0,-5-13 1 0 0,-1-4 2 0 0,1 1 0 0 0,-1 0 0 0 0,0-1 0 0 0,1 1 0 0 0,-1 0 0 0 0,0-1 0 0 0,0 1 0 0 0,0 0 0 0 0,0 0 0 0 0,0-1 0 0 0,0 1 0 0 0,0 0 0 0 0,0 0 0 0 0,0-1 0 0 0,0 1 0 0 0,0 0-1 0 0,0 0 1 0 0,-1 1 0 0 0,-3 13 20 0 0,2-5-23 0 0,0 0 0 0 0,1 0 0 0 0,1 0 0 0 0,0 0 0 0 0,0 0 0 0 0,3 12 0 0 0,3 14 0 0 0,-3-27 0 0 0,-1 0 0 0 0,1 0 0 0 0,3 4 0 0 0,-5-15 0 0 0,1 5 0 0 0,15 34 0 0 0,-12-25 0 0 0,-2 1 0 0 0,2 6 0 0 0,-5-19 0 0 0,14 31 0 0 0,-5-6 0 0 0,-4-14 0 0 0,2-1 0 0 0,1 0 0 0 0,-1-2 0 0 0,-1 2 0 0 0,-5-8 0 0 0,0-1 0 0 0,0 1 0 0 0,0 0 0 0 0,0-1 0 0 0,-1 1 0 0 0,1 0 0 0 0,-1-1 0 0 0,1 1 0 0 0,-1 0 0 0 0,1-1 0 0 0,-1 1 0 0 0,0 0 0 0 0,0 0 0 0 0,0 0 0 0 0,0-1 0 0 0,-1 3 0 0 0,0 3 0 0 0,0 63 0 0 0,2-66 0 0 0,0 9 0 0 0,3 5 0 0 0,-1-8-27 0 0,-3-8-115 0 0,-20-8-2925 0 0,14 1 915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2303 0 0,'0'0'102'0'0,"11"-11"1544"0"0,-8 5-741 0 0,1-4 4359 0 0,-5 10-5192 0 0,1 0-1 0 0,-1 0 1 0 0,1-1-1 0 0,-1 1 1 0 0,1 0-1 0 0,-1 0 0 0 0,1 0 1 0 0,-1 0-1 0 0,1 0 1 0 0,-1 0-1 0 0,-6 1 6372 0 0,32-8-5542 0 0,-22 6-810 0 0,0 0 0 0 0,0 0-1 0 0,-1 0 1 0 0,1 1 0 0 0,0-1 0 0 0,0 1 0 0 0,0 0-1 0 0,0-1 1 0 0,4 2 0 0 0,16-1 216 0 0,43 3-25 0 0,32 2-20 0 0,-44-4-188 0 0,-36 0-74 0 0,16 0 32 0 0,54-5 0 0 0,-60 2-32 0 0,4 1 9 0 0,0 2 1 0 0,49 8-1 0 0,-62-7 27 0 0,-10-1-20 0 0,0-1-1 0 0,1-1 0 0 0,-1 0 0 0 0,0 0 1 0 0,13-3-1 0 0,22-3 75 0 0,-17 4 39 0 0,32-7 0 0 0,-18 2 7 0 0,-23 5-136 0 0,0 3 0 0 0,0 0 0 0 0,24 3 0 0 0,-27-2 0 0 0,29 0 0 0 0,0-3 0 0 0,-19 1 0 0 0,1 0 0 0 0,45-10 0 0 0,-37 6 0 0 0,2 4 0 0 0,-12 1 0 0 0,-22 0 0 0 0,21-1 0 0 0,-22 1-2 0 0,9-1 37 0 0,0 0 0 0 0,0-1 0 0 0,-1 0 1 0 0,1-1-1 0 0,-1 0 0 0 0,12-5 0 0 0,-18 7 13 0 0,4 0-36 0 0,2 2-12 0 0,0 1 0 0 0,0 3 0 0 0,2 2 14 0 0,-7-6 16 0 0,14 4 6 0 0,50 0 10 0 0,-32-1 38 0 0,-28-2-89 0 0,5-2-51 0 0,50 0 43 0 0,-50 0 13 0 0,-13 0 0 0 0,22-3 0 0 0,-15 3 0 0 0,1 0 0 0 0,1 0 0 0 0,50-2 0 0 0,-34 2 152 0 0,-26 1-98 0 0,-11 2-49 0 0,11-2 7 0 0,-1-1 0 0 0,1 1 0 0 0,0-1 0 0 0,-1 1 0 0 0,1-1 0 0 0,-1 1 0 0 0,1 0 0 0 0,0 0 0 0 0,0 0 0 0 0,-1 0 0 0 0,1 0 0 0 0,-2 2 0 0 0,2-2 349 0 0,0-1-270 0 0,-4 4-22 0 0,-1 2-16 0 0,2 0-42 0 0,-1 0-11 0 0,1 2 0 0 0,-1-1 0 0 0,4 1 0 0 0,2 1 0 0 0,1-2 12 0 0,-1-5 131 0 0,-1-2-103 0 0,1 3 40 0 0,10 9 157 0 0,6 9-173 0 0,-9-13-64 0 0,-6-6 0 0 0,0-1 0 0 0,0 1 0 0 0,0 0 0 0 0,0 1 0 0 0,0-1 0 0 0,0 0 0 0 0,-1 1 0 0 0,1-1 0 0 0,-1 0 0 0 0,1 1 0 0 0,-1 0 0 0 0,1 2 0 0 0,-1-1 0 0 0,-1-3 0 0 0,1 0 0 0 0,-1 0 0 0 0,1 0 0 0 0,-1 0 0 0 0,0 0 0 0 0,0 0 0 0 0,0 0 0 0 0,1 0 0 0 0,-1 0 0 0 0,0 0 0 0 0,0 0 0 0 0,-1 0 0 0 0,1 1 0 0 0,-2 12 0 0 0,-2 18 16 0 0,3-22-7 0 0,-1 0 1 0 0,1 0 0 0 0,1 0-1 0 0,1 18 1 0 0,3 14-10 0 0,-3 76 0 0 0,-1-59 0 0 0,-5 0 41 0 0,2-44-32 0 0,2 0-1 0 0,0 0 0 0 0,2 19 1 0 0,27 118 219 0 0,-19-111-158 0 0,-7-31-61 0 0,-1 0 0 0 0,0 1-1 0 0,0-1 1 0 0,-1 0-1 0 0,-1 1 1 0 0,0-1-1 0 0,-3 18 1 0 0,-26 72 29 0 0,4-18 69 0 0,21-61-75 0 0,1 1 1 0 0,1 0 0 0 0,-1 25-1 0 0,4-34-15 0 0,1 0-1 0 0,0 0 1 0 0,1 0-1 0 0,0 0 0 0 0,1 0 1 0 0,7 20-1 0 0,5 14 176 0 0,-2 1 0 0 0,13 90 0 0 0,-14-70-160 0 0,-6-42-5 0 0,-1 0-1 0 0,-1 0 1 0 0,-2 1 0 0 0,-1-1-1 0 0,-2 38 1 0 0,-6-13-18 0 0,0-4 24 0 0,0 59 0 0 0,7-77-14 0 0,2 0 1 0 0,1 0-1 0 0,1-1 1 0 0,2 1 0 0 0,16 48-1 0 0,-19-69-19 0 0,-1 0 0 0 0,0 1 0 0 0,0-1 0 0 0,-1 1 0 0 0,0-1 0 0 0,-1 1 0 0 0,0-1 0 0 0,0 1 0 0 0,-2 12 0 0 0,-3 2 0 0 0,0 0 0 0 0,-10 22 0 0 0,8-23 0 0 0,0 1 0 0 0,-5 32 0 0 0,12-50 0 0 0,-1 2 0 0 0,0 1 0 0 0,0-1 0 0 0,1 0 0 0 0,0 0 0 0 0,0 0 0 0 0,1 1 0 0 0,0-1 0 0 0,1 0 0 0 0,-1 0 0 0 0,1 0 0 0 0,5 12 0 0 0,-6-17-5 0 0,-1 0 1 0 0,1 0-1 0 0,0 0 0 0 0,0 1 1 0 0,0-1-1 0 0,0 0 0 0 0,0 0 1 0 0,0 0-1 0 0,1 0 0 0 0,-1-1 1 0 0,3 4-1 0 0,1 0-11 0 0,-2-2 16 0 0,7 13 0 0 0,-8-12 0 0 0,-1 1 0 0 0,1-1 0 0 0,-1 0 0 0 0,1 0 0 0 0,-1 1 0 0 0,-1-1 0 0 0,1 0 0 0 0,-1 1 0 0 0,1-1 0 0 0,-1 6 0 0 0,-2 5 0 0 0,-5 26 0 0 0,5-29 0 0 0,-1 0 0 0 0,2 0 0 0 0,-1 20 0 0 0,2-13 0 0 0,0-10 0 0 0,1-1 0 0 0,0 1 0 0 0,0 0 0 0 0,0 0 0 0 0,1-1 0 0 0,4 11 0 0 0,-4-11 0 0 0,0-4 0 0 0,-1 1 0 0 0,1-1 0 0 0,0 1 0 0 0,0-1 0 0 0,1 0 0 0 0,4 7 0 0 0,24 31-64 0 0,-25-31 64 0 0,-4-8 0 0 0,-1 0 0 0 0,0 0 0 0 0,1 0 0 0 0,-1 0 0 0 0,-1 0 0 0 0,1 0 0 0 0,0 0 0 0 0,-1 0 0 0 0,1 6 0 0 0,0 0 0 0 0,-1-4 0 0 0,1 1 0 0 0,-1 0 0 0 0,0 10 0 0 0,-1-4 0 0 0,1 0 0 0 0,1 13 0 0 0,0-16 0 0 0,-1-4 0 0 0,0-1 0 0 0,1 0 0 0 0,-1 0 0 0 0,1 0 0 0 0,0 1 0 0 0,2 3 0 0 0,12 32 0 0 0,-7-26 0 0 0,-5-11 0 0 0,0-2 0 0 0,23 22-75 0 0,-17-16 55 0 0,-7-5 17 0 0,0-1 0 0 0,0 1 0 0 0,1 0 0 0 0,-1 0 0 0 0,0 1 0 0 0,-1-1 0 0 0,1 0 0 0 0,0 1 0 0 0,-1-1 0 0 0,3 5 0 0 0,-3-5 3 0 0,1 2 1 0 0,0 1 0 0 0,0-1 1 0 0,0 1-1 0 0,0 0 0 0 0,-1-1 0 0 0,1 1 0 0 0,-1 0 1 0 0,0 8-1 0 0,0-5 6 0 0,1 8 118 0 0,1 0 0 0 0,8 27 0 0 0,-7-34-85 0 0,0 0 0 0 0,0-1 0 0 0,1 1 0 0 0,0-1-1 0 0,0 0 1 0 0,1 0 0 0 0,9 9 0 0 0,3 1-42 0 0,0 2 15 0 0,-13-14 12 0 0,13 20 67 0 0,-16-24-72 0 0,-1 1-1 0 0,1 0 1 0 0,0-1-1 0 0,-1 1 1 0 0,1 0-1 0 0,-1 0 1 0 0,0 0-1 0 0,0 0 1 0 0,0 4-1 0 0,2 4 69 0 0,13 59-19 0 0,-16-66-69 0 0,10 20 0 0 0,9 15 0 0 0,-14-27 0 0 0,2 6 0 0 0,-7-17 0 0 0,2 32 0 0 0,10 19 227 0 0,-10-48-205 0 0,0 17 9 0 0,-1-10-31 0 0,-1 2 0 0 0,1-1 0 0 0,0 0 0 0 0,0 1 0 0 0,-1-2 0 0 0,5 39 64 0 0,-4-47-64 0 0,0 14 0 0 0,-3-8 0 0 0,-2 1 0 0 0,-2 3 0 0 0,5-10 0 0 0,-8 12 0 0 0,-3 5 0 0 0,7-9 0 0 0,2-1 0 0 0,0 1 0 0 0,1-1 0 0 0,1 1 0 0 0,1 0 0 0 0,0 0 0 0 0,1 0 0 0 0,1 6 0 0 0,-2-13 0 0 0,-3 14 0 0 0,1-6 0 0 0,-2 0 0 0 0,1-1 0 0 0,-6 28 0 0 0,7-30 0 0 0,1-5 0 0 0,0 0 0 0 0,1 0 0 0 0,0 0 0 0 0,-1 0 0 0 0,1 0 0 0 0,1 0 0 0 0,-1 0 0 0 0,1 6 0 0 0,2 3 0 0 0,1-1 0 0 0,3 0 0 0 0,1-3 0 0 0,1 0 0 0 0,-2 2 0 0 0,-2-1 11 0 0,-4-6 31 0 0,0 7-31 0 0,-3 1-11 0 0,0 0 0 0 0,4 0 0 0 0,0 0 11 0 0,-4 0 31 0 0,-2 9-15 0 0,4-19 48 0 0,-1-2-46 0 0,1 1-1 0 0,-1 0 1 0 0,0-1 0 0 0,1 1 0 0 0,-1 0-1 0 0,0 0 1 0 0,1-1 0 0 0,-1 1 0 0 0,1 0-1 0 0,0 0 1 0 0,-1 0 0 0 0,1 0 0 0 0,-1 0 0 0 0,1-1-1 0 0,0 1 1 0 0,0 0 0 0 0,0 0 0 0 0,-1 1-1 0 0,1 0 263 0 0,1 0-220 0 0,2 8-6 0 0,-3 2-12 0 0,-2 8-41 0 0,-1-1-13 0 0,2-8 1 0 0,1-3-19 0 0,0-6-67 0 0,12-13-3065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93 2359 0 0,'0'0'823'0'0,"-9"9"-1382"0"0,3-5 48 0 0,-9 0 3966 0 0,2 0-775 0 0,11-4-2133 0 0,-10-3 408 0 0,11 3-765 0 0,0 0-1 0 0,0 0 1 0 0,0 0-1 0 0,0-1 1 0 0,0 1-1 0 0,0 0 1 0 0,1-1-1 0 0,-7-3 4625 0 0,-3 10-3908 0 0,6 0-837 0 0,3-4 67 0 0,41 3 161 0 0,-37-4-286 0 0,0 0 0 0 0,0 0 0 0 0,-1 0 0 0 0,1 1-1 0 0,0-1 1 0 0,5 4 0 0 0,-6-3 4 0 0,0-1 0 0 0,0 1 0 0 0,0-1 1 0 0,1 1-1 0 0,-1-1 0 0 0,1 0 0 0 0,-1 0 0 0 0,1 0 0 0 0,-1-1 1 0 0,1 1-1 0 0,-1-1 0 0 0,1 1 0 0 0,4-1 0 0 0,3-2 210 0 0,-1 0 0 0 0,0-1-1 0 0,0 0 1 0 0,0-1 0 0 0,-1 0-1 0 0,16-10 1 0 0,15-5 776 0 0,-33 16-772 0 0,-5 3-196 0 0,20-4 326 0 0,-18 3-351 0 0,-1 0 0 0 0,0 0-1 0 0,1 1 1 0 0,-1-1 0 0 0,0 1 0 0 0,1 0 0 0 0,-1 0 0 0 0,1-1-1 0 0,-1 1 1 0 0,0 1 0 0 0,1-1 0 0 0,2 1 0 0 0,2 1 21 0 0,19 4-16 0 0,1 1-16 0 0,-26-7 3 0 0,95 12 0 0 0,-81-11 0 0 0,0-1 0 0 0,1 0 0 0 0,-1-2 0 0 0,22-3 0 0 0,89-20 0 0 0,-112 23 0 0 0,-1-1 0 0 0,1 2 0 0 0,-2 4 0 0 0,0 2 0 0 0,0 1 0 0 0,-8-3 0 0 0,0-1 0 0 0,1 0 0 0 0,0-1 0 0 0,-1 1 0 0 0,1-1 0 0 0,0 0 0 0 0,0 0 0 0 0,0 0 0 0 0,-1-1 0 0 0,1 0 0 0 0,0 0 0 0 0,0 0 0 0 0,0 0 0 0 0,0-1 0 0 0,0 0 0 0 0,0 0 0 0 0,-1 0 0 0 0,1 0 0 0 0,8-5 0 0 0,16-3 0 0 0,-9 4 0 0 0,-12 3 0 0 0,0 0 0 0 0,0 0 0 0 0,0 1 0 0 0,1 0 0 0 0,13 1 0 0 0,2 0 64 0 0,-12 1-64 0 0,0 1 0 0 0,-1 2 0 0 0,-1 0 0 0 0,9-2 0 0 0,-18-2 0 0 0,0-1 0 0 0,0 1 0 0 0,1 0 0 0 0,-1-1 0 0 0,0 1 0 0 0,1 0 0 0 0,-1 0 0 0 0,0 0 0 0 0,1 0 0 0 0,-1 0 0 0 0,0 0 0 0 0,2 1 0 0 0,6 1 0 0 0,-6-2 0 0 0,0 1 0 0 0,0-1 0 0 0,0 0 0 0 0,0 1 0 0 0,0-1 0 0 0,0-1 0 0 0,4 1 0 0 0,11-3 2 0 0,0 0 0 0 0,0-2 0 0 0,0 0 0 0 0,0 0 0 0 0,29-15-1 0 0,-43 18 2 0 0,1-1 62 0 0,2 2-53 0 0,4 1 52 0 0,-7 1-21 0 0,5 3-33 0 0,3 2-10 0 0,-2-2 0 0 0,1-3 0 0 0,-1-1 0 0 0,-1-1-2 0 0,7-6 15 0 0,-6 4 30 0 0,-2-1-22 0 0,-5 4 22 0 0,6 3-33 0 0,1-1-10 0 0,-2-1 0 0 0,10-3 0 0 0,-14 2 0 0 0,9-3 0 0 0,1-2 0 0 0,9 0 54 0 0,-16 3-44 0 0,1-1-10 0 0,-1 1 0 0 0,1 1 0 0 0,0-1 0 0 0,8 0 0 0 0,-16 2 0 0 0,19 1 0 0 0,-11-1 0 0 0,16 4 0 0 0,-14-3 0 0 0,-8 1 0 0 0,13 10 0 0 0,-12-10 0 0 0,-1-1 0 0 0,0 1 0 0 0,1-1 0 0 0,-1 0 0 0 0,1 0 0 0 0,-1 0 0 0 0,5 1 0 0 0,0-3 0 0 0,-4 1 0 0 0,0 0 0 0 0,0-1 0 0 0,0 0 0 0 0,0 1 0 0 0,0-1 0 0 0,0 0 0 0 0,2-2 0 0 0,3 0 0 0 0,-5 1 0 0 0,1 1 0 0 0,-1 0 0 0 0,0 0 0 0 0,1 0 0 0 0,6-1 0 0 0,-1 2 0 0 0,-9 0 0 0 0,1 0 0 0 0,0 0 0 0 0,0 0 0 0 0,-1 0 0 0 0,1 0 0 0 0,0 0 0 0 0,-1 1 0 0 0,1-1 0 0 0,0 0 0 0 0,0 0 0 0 0,-1 1 0 0 0,1-1 0 0 0,0 0 0 0 0,-1 1 0 0 0,1-1 0 0 0,-1 0 0 0 0,1 1 0 0 0,0 0 0 0 0,10 8 0 0 0,-5-5-12 0 0,-3-2-36 0 0,-1-2 47 0 0,-1 1 0 0 0,1-1-1 0 0,0 1 1 0 0,-1-1 0 0 0,1 1-1 0 0,0-1 1 0 0,-1 0 0 0 0,1 0-1 0 0,2 0 1 0 0,7-6 3 0 0,0-2 8 0 0,13-18 97 0 0,-19 21-97 0 0,6 1-10 0 0,2 1 0 0 0,-3 0-10 0 0,-6 2-33 0 0,5 1 32 0 0,-8 0 11 0 0,-1 1 0 0 0,1-1 0 0 0,-1 0 0 0 0,0 1 0 0 0,1-1 0 0 0,-1 0 0 0 0,0 1 0 0 0,1-1 0 0 0,-1 1 0 0 0,0-1 0 0 0,0 1 0 0 0,1-1 0 0 0,-1 1 0 0 0,0-1 0 0 0,0 1 0 0 0,0-1 0 0 0,1 2 0 0 0,0 2-9 0 0,-1-2 14 0 0,1 0 1 0 0,-1 0-1 0 0,0 0 0 0 0,1 1 0 0 0,-1-1 0 0 0,0 0 1 0 0,-1 0-1 0 0,1 1 0 0 0,0-1 0 0 0,-1 0 0 0 0,1 0 1 0 0,-1 0-1 0 0,-1 4 0 0 0,-10 41-5 0 0,10-41 0 0 0,1 1 0 0 0,0-1 0 0 0,0 1 0 0 0,0-1 0 0 0,1 9 0 0 0,-1 6 0 0 0,-3-1 0 0 0,3-9 0 0 0,1 5 0 0 0,2 5 0 0 0,0 0 0 0 0,9 40 0 0 0,-6-40 0 0 0,-1-1 0 0 0,3 42 0 0 0,-12 69 75 0 0,-10 43-22 0 0,10-48-55 0 0,5-77 110 0 0,-3-1 1 0 0,-11 69-1 0 0,11-98-93 0 0,1-1 1 0 0,1 1-1 0 0,0 0 1 0 0,2 0 0 0 0,0-1-1 0 0,1 1 1 0 0,1 0-1 0 0,1-1 1 0 0,1 0-1 0 0,0 0 1 0 0,13 30-1 0 0,-10-31-13 0 0,-1 0-1 0 0,-1 0 0 0 0,0 0 0 0 0,-2 1 0 0 0,0 0 0 0 0,-1-1 0 0 0,0 1 0 0 0,-2 1 0 0 0,0 25 0 0 0,-3-27-1 0 0,-7 101 59 0 0,8 126-1 0 0,14-20 17 0 0,-11-86-75 0 0,-2-49 6 0 0,14 106-1 0 0,-8-134 51 0 0,-3 90-1 0 0,-1-10 4 0 0,0-59-46 0 0,-3-46-14 0 0,9 64 0 0 0,-3-71 56 0 0,-1 1 0 0 0,-2-1 0 0 0,0 1 1 0 0,-2-1-1 0 0,-5 41 0 0 0,-19 171 210 0 0,23-202-244 0 0,2-1 0 0 0,1 1 0 0 0,2-1 0 0 0,12 49 0 0 0,11 62 457 0 0,-15-74-78 0 0,-3-22-182 0 0,-3 1-1 0 0,-1 55 1 0 0,-10 180-143 0 0,3-230 107 0 0,1 22 84 0 0,2-69-253 0 0,1 1 0 0 0,0 0 1 0 0,1-1-1 0 0,0 1 0 0 0,1-1 1 0 0,10 22-1 0 0,9 8-14 0 0,-19-36 4 0 0,0 1-1 0 0,0 1 0 0 0,-1-1 1 0 0,5 13-1 0 0,-4-6 58 0 0,-1 0 0 0 0,-1 0 0 0 0,0 1 0 0 0,-1-1 0 0 0,0 1 0 0 0,-3 26 0 0 0,1-22 115 0 0,1 0 1 0 0,4 37-1 0 0,1-25-107 0 0,12 35 1 0 0,-12-48-75 0 0,2 9 6 0 0,7 14 0 0 0,12 25 0 0 0,-18-44 0 0 0,-5-8 0 0 0,0 5 0 0 0,2 33 17 0 0,-5-39-10 0 0,1 0-1 0 0,1 0 1 0 0,0 0 0 0 0,0 0 0 0 0,2 0-1 0 0,7 22 1 0 0,-2-11-7 0 0,11 38 0 0 0,-18-55 0 0 0,4 22 0 0 0,-5-8 11 0 0,0 0 0 0 0,-2 0 0 0 0,-4 32 0 0 0,3-34-2 0 0,1-12-1 0 0,2 29-5 0 0,-1-29-3 0 0,7 29 0 0 0,1-6 0 0 0,-4-15 0 0 0,-1-2 0 0 0,6 12 0 0 0,-9-23 0 0 0,1 1 0 0 0,0-1 0 0 0,-1 1 0 0 0,1 0 0 0 0,-1-1 0 0 0,0 1 0 0 0,0 4 0 0 0,0-3 0 0 0,1 3 0 0 0,-1-1 0 0 0,0 0 0 0 0,-1 0 0 0 0,1 1 0 0 0,-1-1 0 0 0,-2 8 0 0 0,1-3 0 0 0,0-2 0 0 0,1-1 0 0 0,0 1 0 0 0,1 15 0 0 0,0 0 0 0 0,0-18 0 0 0,8 44 0 0 0,-6-37 0 0 0,1 1 0 0 0,2 3 0 0 0,-5-14 0 0 0,0 15 0 0 0,0 0 0 0 0,0 29 0 0 0,-2-36 0 0 0,1 1 0 0 0,-3 4 0 0 0,3-3 0 0 0,3 5 0 0 0,-1 19 0 0 0,0-25 0 0 0,3 1 0 0 0,-1 0 0 0 0,0 2 0 0 0,3 5-2 0 0,-6-16 9 0 0,2 26 52 0 0,-1-18-59 0 0,2 0 0 0 0,-1-4 28 0 0,0 0 1 0 0,0 0-1 0 0,1-1 1 0 0,4 9-1 0 0,-6-14-31 0 0,0 0 56 0 0,5 12 192 0 0,0 9-170 0 0,-6-22-191 0 0,0 0-1 0 0,1 0 1 0 0,-1 0-1 0 0,0 0 1 0 0,0 0 0 0 0,1 0-1 0 0,-1 0 1 0 0,0 0-1 0 0,0 0 1 0 0,0 0 0 0 0,0 0-1 0 0,0 1 1 0 0,-1-1-1 0 0,1 0 1 0 0,0 0 0 0 0,-1 0-1 0 0,1 0 1 0 0,-1 2-1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5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1375 0 0,'0'0'6478'0'0,"0"11"2179"0"0,15-2-8707 0 0,6 1 53 0 0,-5-5 132 0 0,-1-1 1 0 0,1-1-1 0 0,0 0 0 0 0,0-1 0 0 0,29-1 0 0 0,29 5 326 0 0,-41-2-266 0 0,-20-3-65 0 0,0 1 0 0 0,1 0 0 0 0,13 5 0 0 0,-21-5-83 0 0,-1-2-42 0 0,12-3 7 0 0,-6 1 49 0 0,1-1 1 0 0,-1-1 0 0 0,16-6-1 0 0,-18 6-2 0 0,0 0 1 0 0,0 1-1 0 0,1 0 1 0 0,-1 0-1 0 0,1 1 0 0 0,-1 1 1 0 0,1-1-1 0 0,0 2 0 0 0,15-1 1 0 0,-21 1-44 0 0,-2 0-16 0 0,27 9-3 0 0,-23-6 3 0 0,-3-2 0 0 0,-1 0 0 0 0,0-1 0 0 0,1 1 0 0 0,-1-1 0 0 0,0 1 0 0 0,1-1 0 0 0,-1 1 0 0 0,0-1 0 0 0,1 0 0 0 0,3-1 0 0 0,9 0 13 0 0,0-1-1 0 0,0 0 1 0 0,0-1-1 0 0,0-1 1 0 0,20-8 0 0 0,23-5 29 0 0,-56 16-42 0 0,-1 1 1 0 0,1-1 0 0 0,0 1-1 0 0,0-1 1 0 0,0 1 0 0 0,0 0-1 0 0,0 0 1 0 0,0-1 0 0 0,0 2-1 0 0,0-1 1 0 0,0 0 0 0 0,0 0-1 0 0,0 0 1 0 0,3 2 0 0 0,2 0-1 0 0,5 0 0 0 0,0 2 0 0 0,0 0 0 0 0,0 0 0 0 0,0-2 0 0 0,-10-1 0 0 0,-1 0 0 0 0,1-1 0 0 0,0 0 0 0 0,0 0 0 0 0,-1 1 0 0 0,1-1 0 0 0,0 0 0 0 0,0 0 0 0 0,0 0 0 0 0,-1-1 0 0 0,1 1 0 0 0,0 0 0 0 0,0-1 0 0 0,-1 1 0 0 0,1-1 0 0 0,0 1 0 0 0,-1-1 0 0 0,1 0 0 0 0,1-1 0 0 0,5-2 0 0 0,10-4 5 0 0,0 0-1 0 0,25-17 0 0 0,-22 13 70 0 0,23-10-1 0 0,-36 18 2 0 0,-5 3-16 0 0,5 3-49 0 0,-2 6 1 0 0,-5-4 32 0 0,-1 4-18 0 0,0-6 47 0 0,4-2-8 0 0,1-1 0 0 0,0 0 1 0 0,-1-1-1 0 0,1 1 0 0 0,-1-1 0 0 0,1 1 1 0 0,-1-1-1 0 0,0-1 0 0 0,0 1 0 0 0,4-3 1 0 0,-3 2 93 0 0,-4 2 41 0 0,0 2-142 0 0,0 6-97 0 0,-1 3-26 0 0,0-6 2 0 0,-1 4 34 0 0,0-6-50 0 0,3-2 0 0 0,3 3 51 0 0,-1-1-34 0 0,-3-1 81 0 0,6 7-613 0 0,-6-7 507 0 0,0 0-32 0 0,-1 0 119 0 0,1 0 1 0 0,0 1-1 0 0,0-1 1 0 0,0 0-1 0 0,0 0 1 0 0,0 0-1 0 0,1 0 0 0 0,-1 0 1 0 0,0 0-1 0 0,0 0 1 0 0,1 0-1 0 0,-1-1 1 0 0,0 1-1 0 0,1-1 0 0 0,-1 1 1 0 0,1-1-1 0 0,-1 1 1 0 0,4 0-1 0 0,6-1 32 0 0,0 3 2 0 0,-3 1-33 0 0,-1 5 0 0 0,-3 1 12 0 0,-3-8 251 0 0,21 7-46 0 0,-16-9-215 0 0,-1 0-1 0 0,0 0 1 0 0,1 0 0 0 0,-1 0-1 0 0,0-1 1 0 0,8-2 0 0 0,23-3 9 0 0,-41 17 42 0 0,2-6-51 0 0,2-4 3 0 0,-1 1 1 0 0,1-1-1 0 0,0 0 0 0 0,0 1 0 0 0,-1-1 1 0 0,1 0-1 0 0,0 0 0 0 0,-1 0 1 0 0,1 0-1 0 0,-1 0 0 0 0,0 0 1 0 0,1 0-1 0 0,-4 1 0 0 0,-11 4 41 0 0,-2 3 680 0 0,18-9-726 0 0,1 0 0 0 0,-1 1 0 0 0,1-1 0 0 0,-1 1 0 0 0,0-1 0 0 0,1 1 0 0 0,-1-1 0 0 0,0 1 0 0 0,1-1 0 0 0,-1 1 0 0 0,0-1 0 0 0,0 1 0 0 0,0-1 0 0 0,0 1 0 0 0,1-1 0 0 0,-1 2 0 0 0,1 10 0 0 0,-1 0 0 0 0,2 0 0 0 0,1-1 0 0 0,1 8 0 0 0,-5-14 0 0 0,0-1 0 0 0,-13 74-5 0 0,9-55-14 0 0,1 0-1 0 0,-2 41 0 0 0,7-51 20 0 0,-2 10 0 0 0,-2 23 0 0 0,2-30 0 0 0,1 0 0 0 0,1 0 0 0 0,0 0 0 0 0,1-1 0 0 0,0 1 0 0 0,7 20 0 0 0,-7-29 0 0 0,-1-4 0 0 0,0 0 0 0 0,-1 0 0 0 0,1 0 0 0 0,-1 0 0 0 0,0 1 0 0 0,0-1 0 0 0,0 4 0 0 0,-1 2 6 0 0,1 0 0 0 0,-1 0-1 0 0,-1 0 1 0 0,0 0-1 0 0,0-1 1 0 0,-6 17 0 0 0,-2-4 11 0 0,-15 26-1 0 0,5-11-25 0 0,13-21 9 0 0,0 0 0 0 0,-7 23 0 0 0,12-31 0 0 0,0 0 0 0 0,0 0 0 0 0,1 0 0 0 0,1 0 0 0 0,-1 0 0 0 0,1 0 0 0 0,0 0 0 0 0,2 10 0 0 0,2 1 0 0 0,-1-14 0 0 0,0-1 0 0 0,3 8 0 0 0,-4-8 13 0 0,-1-1 1 0 0,0 0-1 0 0,1 0 0 0 0,-1 0 0 0 0,1 0 1 0 0,0 0-1 0 0,0 0 0 0 0,0-1 0 0 0,4 4 0 0 0,-1-2 46 0 0,-4-1 14 0 0,6 8-1 0 0,-1 1-61 0 0,-2-4 16 0 0,-1-1-1 0 0,0 1 1 0 0,0 0 0 0 0,0 0-1 0 0,1 11 1 0 0,-1-6-6 0 0,12 54-35 0 0,-5-33-204 0 0,-9-31 138 0 0,0-1 0 0 0,19 23-630 0 0,-19-22 403 0 0,1 0-485 0 0,2 2 524 0 0,-1 6-3089 0 0,-1 3 2277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2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34 144 919 0 0,'-7'7'10663'0'0,"5"-8"-10649"0"0,-14 2-125 0 0,8-1 1295 0 0,10-7 4618 0 0,-1 7-5793 0 0,-1 0-1 0 0,1 0 0 0 0,0 0 1 0 0,0 0-1 0 0,-1 0 0 0 0,1 0 1 0 0,0 0-1 0 0,-1 0 1 0 0,1 1-1 0 0,0-1 0 0 0,0 0 1 0 0,-1 0-1 0 0,1 1 0 0 0,1 0 1 0 0,10 4 196 0 0,24-5 231 0 0,-24-1-381 0 0,-1-1-34 0 0,2 0 22 0 0,1-1-33 0 0,-1 1-10 0 0,0 1 0 0 0,-1-1 0 0 0,-1 1 0 0 0,1 0 0 0 0,0 5 0 0 0,0-2 0 0 0,-9-2 5 0 0,0 0-1 0 0,0 0 0 0 0,0 0 1 0 0,0 0-1 0 0,0-1 1 0 0,0 1-1 0 0,0-1 1 0 0,0 0-1 0 0,0 0 0 0 0,0 0 1 0 0,3-2-1 0 0,2 0 7 0 0,26-11 43 0 0,-26 13-44 0 0,1 1-10 0 0,-2 1 0 0 0,1 1 0 0 0,0-1 0 0 0,0 0 0 0 0,0 0 0 0 0,-1 0 0 0 0,4 0 0 0 0,-9-1 0 0 0,12-1 0 0 0,-7 0 0 0 0,1 0 0 0 0,0 0 0 0 0,0 0 0 0 0,-1-1 0 0 0,1 0 0 0 0,7-4 0 0 0,10-2 0 0 0,32-8 64 0 0,-49 15-64 0 0,1 3 0 0 0,-2 0 0 0 0,-1 1 0 0 0,-6-3 0 0 0,1 0 0 0 0,0 1 0 0 0,0-1 0 0 0,-1 1 0 0 0,1-1 0 0 0,0 0 0 0 0,0 0 0 0 0,0 0 0 0 0,-1 1 0 0 0,1-1 0 0 0,0 0 0 0 0,0 0 0 0 0,0 0 0 0 0,1 0 0 0 0,11-1 0 0 0,47 3 0 0 0,-51-2 0 0 0,1 1 0 0 0,-1-1 0 0 0,1 0 0 0 0,-1 0 0 0 0,1-1 0 0 0,-1 0 0 0 0,1-1 0 0 0,17-5 0 0 0,-4 0 0 0 0,14 2 0 0 0,-26 4 0 0 0,0 1 0 0 0,0 1 0 0 0,0 0 0 0 0,10-1 0 0 0,-7-2 0 0 0,19-4 0 0 0,-27 6-22 0 0,-3 0-28 0 0,4-1-149 0 0,10-4 505 0 0,28-10 126 0 0,-12 3-205 0 0,-31 10-220 0 0,22-2 60 0 0,-15 2-67 0 0,-2-1 11 0 0,0-1 32 0 0,-5 3-42 0 0,0 0 25 0 0,0-1 0 0 0,0 1 0 0 0,1 0 0 0 0,-1-1 0 0 0,1 1 0 0 0,-1 1 0 0 0,1-1 0 0 0,0 0 0 0 0,4 0 0 0 0,2-1 31 0 0,-3 1-45 0 0,26-1-12 0 0,-23 2 0 0 0,-2 0 11 0 0,-5 0 42 0 0,-1 0 1 0 0,5-1-33 0 0,-3 1 22 0 0,3 0-22 0 0,-4 0 288 0 0,-2 1-255 0 0,4 5-44 0 0,-1 2-10 0 0,9 18 0 0 0,-10-22 0 0 0,0 0 0 0 0,0 0 0 0 0,0 1 0 0 0,-1-1 0 0 0,0 1 0 0 0,0-1 0 0 0,0 1 0 0 0,0 0 0 0 0,-1-1 0 0 0,0 7 0 0 0,4 36 0 0 0,-7 22 0 0 0,7-8-2 0 0,-1-20 18 0 0,-1-22 41 0 0,-2 1 0 0 0,0-1 1 0 0,-1 1-1 0 0,-1-1 0 0 0,-7 28 1 0 0,-11 47 6 0 0,18-80-54 0 0,2-3-11 0 0,2 1 2 0 0,5 9 69 0 0,-5-16 19 0 0,0-1 1 0 0,0 1-1 0 0,-1 0 1 0 0,0-1-1 0 0,0 1 1 0 0,1 9-1 0 0,-2-10-79 0 0,0 0-7 0 0,0 0 0 0 0,0 0-1 0 0,0 0 1 0 0,0 1 0 0 0,-3 6 0 0 0,-1 16 50 0 0,0-12-53 0 0,4-14 0 0 0,3 22 0 0 0,-1-15 0 0 0,0-3 0 0 0,-1 1 0 0 0,0 0 0 0 0,-1 0 0 0 0,1 0 0 0 0,-1 11 0 0 0,-1 2 53 0 0,-4 22-39 0 0,2-26-16 0 0,0 27 1 0 0,3-23 1 0 0,-1-16 0 0 0,8 22 0 0 0,-4-16 0 0 0,7 18 0 0 0,-8-22 0 0 0,0 0 0 0 0,0-1 0 0 0,0 1 0 0 0,0 8 0 0 0,0-1 0 0 0,2 104 0 0 0,-3-100 0 0 0,0-4 0 0 0,3 11 13 0 0,0-8 27 0 0,1-8-29 0 0,4 6-1 0 0,-5-10 14 0 0,2-1-5 0 0,4 2 3 0 0,-9-3-16 0 0,1-1 1 0 0,-1 1-1 0 0,0 0 0 0 0,1-1 1 0 0,-1 1-1 0 0,0 0 0 0 0,0 0 1 0 0,1 0-1 0 0,-1 0 0 0 0,0 0 1 0 0,0 0-1 0 0,0 0 0 0 0,0 0 1 0 0,-1 0-1 0 0,2 2 0 0 0,-1 0 8 0 0,-1-1-1 0 0,1 0 0 0 0,-1 0 0 0 0,0 1 1 0 0,0-1-1 0 0,0 0 0 0 0,0 1 0 0 0,-1 2 1 0 0,1 6 34 0 0,-6 38 32 0 0,4-37-80 0 0,-1 5 9 0 0,2-13 14 0 0,3 3-2 0 0,-1 4-10 0 0,4 2 0 0 0,-5-12-8 0 0,0 0 1 0 0,1 1-1 0 0,-1-1 1 0 0,1 0-1 0 0,-1 0 1 0 0,1 0-1 0 0,0 0 0 0 0,-1 0 1 0 0,1 0-1 0 0,0 0 1 0 0,0 0-1 0 0,0 0 1 0 0,-1 0-1 0 0,2 0 1 0 0,5 18 72 0 0,-4-9-41 0 0,0 2-17 0 0,-4-5 35 0 0,1-4-45 0 0,-1 18-5 0 0,-4 7-3 0 0,-4 9 11 0 0,7-33 2 0 0,0 17 27 0 0,2-8-40 0 0,1-1 0 0 0,3-3 11 0 0,-4-7 230 0 0,1-1-177 0 0,4 7-52 0 0,-3 4-12 0 0,-2 5-343 0 0,2-11-2454 0 0,-1-5 2208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2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117 117 6791 0 0,'0'0'6140'0'0,"-1"1"-6082"0"0,-3 2-37 0 0,3-3 96 0 0,-3 4 61 0 0,-1 0 0 0 0,0-1 0 0 0,0 0-1 0 0,-1 0 1 0 0,-9 4 0 0 0,-14 7 259 0 0,29-15-324 0 0,0-1 0 0 0,0 1-1 0 0,0-1 1 0 0,0 1 0 0 0,0-1-1 0 0,-1 1 1 0 0,1-1 0 0 0,-1 1-1 0 0,1-1 1 0 0,-1 1 0 0 0,0-2-1 0 0,-1 0 131 0 0,0 1-1 0 0,0 0 0 0 0,0 0 0 0 0,0 0 1 0 0,-1 0-1 0 0,1 0 0 0 0,-1 0 1 0 0,1 1-1 0 0,-1-1 0 0 0,1 1 0 0 0,-1-1 1 0 0,0 1-1 0 0,-4-1 0 0 0,7 2-236 0 0,1 0 0 0 0,-1 0 0 0 0,0 0 0 0 0,0 0-1 0 0,0-1 1 0 0,1 1 0 0 0,-1 0 0 0 0,0 0 0 0 0,0 0 0 0 0,1 0 0 0 0,-1 0-1 0 0,0-1 1 0 0,0 1 0 0 0,0 0 0 0 0,0 0 0 0 0,1 0 0 0 0,-1-1-1 0 0,0 1 1 0 0,0 0 0 0 0,0 0 0 0 0,0-1 0 0 0,0 1 0 0 0,0 0 0 0 0,0 0-1 0 0,0-1 1 0 0,0 1 0 0 0,1 0 0 0 0,-1 0 0 0 0,0-1 0 0 0,0 1-1 0 0,0 0 1 0 0,0-1 68 0 0,0 0 0 0 0,0 1 0 0 0,0-1 0 0 0,0 0 0 0 0,0 1 0 0 0,1-1 0 0 0,-1 0 0 0 0,0 1 0 0 0,0-1 0 0 0,1 1 0 0 0,-1-1 0 0 0,1 0 0 0 0,-1 1 0 0 0,0-1 0 0 0,1 1 0 0 0,-1-1 0 0 0,1 1 0 0 0,-1-1 0 0 0,1 1 0 0 0,0 0 0 0 0,-1-1 0 0 0,1 1 0 0 0,-1 0 0 0 0,1-1-1 0 0,0 1 1 0 0,-1 0 0 0 0,1 0 0 0 0,0 0 0 0 0,-1-1 0 0 0,1 1 0 0 0,0 0 0 0 0,-1 0 0 0 0,1 0 0 0 0,0 0 0 0 0,12-1 92 0 0,0-2 0 0 0,23-6-1 0 0,-19 5 22 0 0,-1 0-1 0 0,28-3 0 0 0,-36 7-186 0 0,1 1 0 0 0,-1 3 0 0 0,-1 1 0 0 0,1-1 0 0 0,-4-2 19 0 0,0 0 1 0 0,1-1-1 0 0,-1 1 0 0 0,0-1 0 0 0,1 0 0 0 0,-1 0 1 0 0,1-1-1 0 0,-1 1 0 0 0,1-1 0 0 0,-1 0 0 0 0,1 0 1 0 0,-1-1-1 0 0,1 1 0 0 0,5-2 0 0 0,-10 2-19 0 0,96-14 0 0 0,-84 12 3 0 0,-10 2 1 0 0,7 2-214 0 0,-6-1 264 0 0,3 3-54 0 0,2 1-54 0 0,1 0 41 0 0,-7-4 13 0 0,-1 0 0 0 0,1 0 0 0 0,-1 0 0 0 0,1 0 0 0 0,0-1 0 0 0,-1 1 0 0 0,1-1 0 0 0,0 1 0 0 0,0-1 0 0 0,-1 1 0 0 0,1-1 0 0 0,0 0 0 0 0,0 0 0 0 0,-1 0 0 0 0,1 0 0 0 0,0 0 0 0 0,2-1 0 0 0,6 1 0 0 0,7-1 0 0 0,20-3 0 0 0,-28 4 0 0 0,-3 1-11 0 0,30 14-306 0 0,-34-14 317 0 0,14 1 0 0 0,-14-2 0 0 0,4 1 0 0 0,0-1 0 0 0,0 0 0 0 0,0-1 0 0 0,0 1 0 0 0,0-1 0 0 0,7-2 0 0 0,4 0 0 0 0,-2 1 0 0 0,-8 0 0 0 0,0 1 0 0 0,1 1 0 0 0,-1-1 0 0 0,1 1 0 0 0,9 2 0 0 0,-9-1 0 0 0,0 0 0 0 0,1 1 0 0 0,-1-1 0 0 0,-5-1 0 0 0,0 1 0 0 0,-1-1 0 0 0,1-1 0 0 0,0 1 0 0 0,0 0 0 0 0,-1-1 0 0 0,1 1 0 0 0,0-1 0 0 0,-1 0 0 0 0,1 0 0 0 0,0 0 0 0 0,-1 0 0 0 0,4-2 0 0 0,3-1 0 0 0,34-10 0 0 0,-11 5 0 0 0,-13 4 0 0 0,34-6 0 0 0,-26 6 0 0 0,-17 3 0 0 0,-8 2 0 0 0,11 2 0 0 0,-9-2 0 0 0,0 0 0 0 0,-1 0 0 0 0,1 0 0 0 0,0-1 0 0 0,-1 1 0 0 0,1-1 0 0 0,-1 0 0 0 0,6-2 0 0 0,27-6 0 0 0,11-3 64 0 0,-40 10-51 0 0,22-3 38 0 0,-22 5-51 0 0,3 4 0 0 0,-8-1 0 0 0,-2-3 0 0 0,0 1 0 0 0,1-1 0 0 0,-1 1 0 0 0,0-1 0 0 0,0 0 0 0 0,1 1 0 0 0,-1-1 0 0 0,1 1 0 0 0,-1-1 0 0 0,0 1 0 0 0,1-1 0 0 0,-1 0 0 0 0,1 1 0 0 0,-1-1 0 0 0,1 0 0 0 0,-1 0 0 0 0,1 1 0 0 0,-1-1 0 0 0,1 0 0 0 0,0 0 0 0 0,-1 0 0 0 0,1 0 0 0 0,-1 0 0 0 0,1 1 0 0 0,2 0 0 0 0,0-1 0 0 0,0 1 0 0 0,0 0-1 0 0,0-1 1 0 0,0 1 0 0 0,0-1 0 0 0,1 0-1 0 0,-1 0 1 0 0,0 0 0 0 0,0-1 0 0 0,0 1 0 0 0,0-1-1 0 0,5-1 1 0 0,-1 0 2 0 0,-1-1 0 0 0,1 0 1 0 0,-1 0-1 0 0,0-1 0 0 0,0 1 0 0 0,6-6 0 0 0,-12 11 21 0 0,1-2-21 0 0,-1 1 0 0 0,1-1-1 0 0,-1 1 1 0 0,0 0 0 0 0,1-1 0 0 0,-1 1 0 0 0,0 0 0 0 0,0 0 0 0 0,1-1 0 0 0,-1 1-1 0 0,0 0 1 0 0,0 0 0 0 0,0-1 0 0 0,0 1 0 0 0,0 0 0 0 0,0 0 0 0 0,0 0-1 0 0,0-1 1 0 0,-1 3 0 0 0,-1 4-2 0 0,2-6 0 0 0,0-1 0 0 0,0 0 0 0 0,0 0 0 0 0,0 1 0 0 0,0-1 0 0 0,-1 0 0 0 0,1 1 0 0 0,0-1 0 0 0,0 0 0 0 0,0 0 0 0 0,0 1 0 0 0,0-1 0 0 0,0 0 0 0 0,0 1 0 0 0,0-1 0 0 0,0 0 0 0 0,1 1 0 0 0,-1-1 0 0 0,0 0 0 0 0,0 0 0 0 0,0 1 0 0 0,0-1 0 0 0,0 0 0 0 0,0 1 0 0 0,1-1 0 0 0,-1 0 0 0 0,0 0 0 0 0,0 1 0 0 0,0-1 0 0 0,1 0 0 0 0,-1 0 0 0 0,0 0 0 0 0,0 1 0 0 0,0-1 0 0 0,1 0 0 0 0,-1 0 0 0 0,0 0 0 0 0,1 0 0 0 0,-1 0 0 0 0,0 1 0 0 0,0-1 0 0 0,1 0 0 0 0,-1 0 0 0 0,0 0 0 0 0,1 0 0 0 0,-1 0 0 0 0,0 0 0 0 0,1 0 0 0 0,-1 0 0 0 0,1 0 0 0 0,8 3 0 0 0,0-2 0 0 0,-1 2 0 0 0,-4 2-11 0 0,-3-4 8 0 0,-1 0-1 0 0,0-1 0 0 0,1 1 0 0 0,-1 0 0 0 0,0 0 0 0 0,0-1 0 0 0,0 1 0 0 0,1 0 1 0 0,-1 0-1 0 0,0 0 0 0 0,0-1 0 0 0,0 1 0 0 0,0 0 0 0 0,-1 0 0 0 0,1 0 0 0 0,0 0 0 0 0,-7 20-54 0 0,6-19 57 0 0,-2 6 1 0 0,0-1-11 0 0,2-4-31 0 0,0 5 31 0 0,1 0 11 0 0,2 3 0 0 0,-1-10 0 0 0,1 2 0 0 0,0 18 0 0 0,-1-1-12 0 0,-2 0 0 0 0,-1 0 0 0 0,-5 32 0 0 0,-3 19-12 0 0,8-48 24 0 0,0-14 0 0 0,2 1 0 0 0,-1 0 0 0 0,1 0 0 0 0,1 0 0 0 0,0 0 0 0 0,4 19 0 0 0,4 3 0 0 0,1-1 0 0 0,19 38 0 0 0,-19-46 0 0 0,-8-18-3 0 0,-1 1 1 0 0,1-1-1 0 0,-1 1 0 0 0,0-1 1 0 0,-1 1-1 0 0,1-1 0 0 0,-1 1 1 0 0,-1 8-1 0 0,-8 47-32 0 0,5-40 30 0 0,0 0 5 0 0,1-12 0 0 0,2 0 0 0 0,-3 18 0 0 0,4-20 3 0 0,0 1 0 0 0,0-1 0 0 0,1 0 0 0 0,0 1 0 0 0,0-1 0 0 0,1 0 1 0 0,2 8-1 0 0,3 3 14 0 0,11 23 1 0 0,-7-18-14 0 0,-7-15-4 0 0,-3-6 0 0 0,1 1 0 0 0,-1-1 0 0 0,0 1 0 0 0,0-1 0 0 0,0 1 0 0 0,-1 0 0 0 0,1 0 0 0 0,-1-1 0 0 0,1 1 0 0 0,-1 0 0 0 0,0 0 0 0 0,0-1 0 0 0,-1 6 0 0 0,-3 33 0 0 0,1-16 0 0 0,2-1 0 0 0,2 46 0 0 0,8-24 0 0 0,-6-19 75 0 0,-1 1 0 0 0,-1 0 0 0 0,-2 32 0 0 0,-1-51-37 0 0,2 21 48 0 0,3-9-11 0 0,0-11-22 0 0,0-1 0 0 0,0 4-75 0 0,-3-11 5 0 0,1 12-21 0 0,-1 44 364 0 0,-1-9-148 0 0,4-32-125 0 0,-3-14-65 0 0,5 11-61 0 0,-1-6 73 0 0,2-2 0 0 0,10 4-66 0 0,-9-4-38 0 0,-2 10 50 0 0,-4 1 50 0 0,-2 16 27 0 0,1-2 30 0 0,0-23-53 0 0,-4 10-691 0 0,2 13-1289 0 0,2-30 1971 0 0,1-3-194 0 0,-1 0-1 0 0,1 0 1 0 0,0 0-1 0 0,-1 1 0 0 0,1-1 1 0 0,0 0-1 0 0,0 0 1 0 0,0 1-1 0 0,2-3 1 0 0,4-8-4980 0 0,-3 1-775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1 455 0 0,'0'0'18608'0'0,"1"1"-18541"0"0,1 7-54 0 0,-2-1-13 0 0,-1 49 611 0 0,1-55-534 0 0,7 24 403 0 0,-6-20-456 0 0,0 0-1 0 0,-1 0 0 0 0,0 0 1 0 0,0 0-1 0 0,0 0 1 0 0,0 0-1 0 0,-1 1 0 0 0,0-1 1 0 0,0 0-1 0 0,-1 0 1 0 0,1 0-1 0 0,-3 5 0 0 0,-1 6-7 0 0,3-14-16 0 0,1 20 0 0 0,1-16 11 0 0,0-5 122 0 0,7 59 1424 0 0,-7-46-1537 0 0,1-9 1 0 0,-1 0 1 0 0,0 0-1 0 0,0 0 1 0 0,-1 0-1 0 0,1-1 1 0 0,-1 1-1 0 0,0 0 0 0 0,0 0 1 0 0,-1 0-1 0 0,0-1 1 0 0,0 1-1 0 0,0-1 1 0 0,0 1-1 0 0,0-1 1 0 0,-4 5-1 0 0,4-8-31 0 0,0 0-14 0 0,-2 10 23 0 0,3-5 12 0 0,0-1-22 0 0,1-2-31 0 0,1 3 42 0 0,-1-5 118 0 0,3 16 97 0 0,0 16-203 0 0,2 19 43 0 0,-4-43 22 0 0,2 0-10 0 0,0 0-43 0 0,-2-5-28 0 0,-1-1 1 0 0,0 0-1 0 0,1 0 1 0 0,-1 1-1 0 0,-1-1 1 0 0,1 0-1 0 0,0 1 1 0 0,-1-1 0 0 0,1 0-1 0 0,-1 0 1 0 0,-2 4-1 0 0,3-5 32 0 0,-4 14-20 0 0,3-11-10 0 0,0 0 0 0 0,0-1 0 0 0,0 1 0 0 0,0 0 0 0 0,1 0 0 0 0,0 0 0 0 0,0 0 0 0 0,0 0 0 0 0,1 0 0 0 0,0 0-1 0 0,0 0 1 0 0,0 0 0 0 0,2 5 0 0 0,0-2 2 0 0,0 1 0 0 0,-2 0 0 0 0,0 0 11 0 0,-1 0 31 0 0,2 0-31 0 0,1 0-11 0 0,1-1 0 0 0,0-1 0 0 0,1 1 0 0 0,-2-1 0 0 0,0 1 0 0 0,1-1 12 0 0,-3-4 36 0 0,0 4-25 0 0,5 34 94 0 0,-5-35-117 0 0,-1 4 0 0 0,0 6 0 0 0,-1 8 0 0 0,2 1 0 0 0,1-17 0 0 0,0-2 11 0 0,1-2 43 0 0,5 15-44 0 0,-7-17 32 0 0,7 13-30 0 0,-3-1-13 0 0,-2-6 1 0 0,-2-2 0 0 0,-2 4 0 0 0,0-2 11 0 0,0-6 31 0 0,-6 21 101 0 0,6-17-131 0 0,0 18-12 0 0,1-22-33 0 0,0 0-1 0 0,0 0 1 0 0,-1 0-1 0 0,1-1 0 0 0,-1 1 1 0 0,1 0-1 0 0,-1 0 1 0 0,0-1-1 0 0,1 1 1 0 0,-1 0-1 0 0,0-1 1 0 0,0 1-1 0 0,0-1 1 0 0,0 1-1 0 0,-1-1 0 0 0,1 0 1 0 0,0 1-1 0 0,-1-1 1 0 0,1 0-1 0 0,-1 0 1 0 0,1 0-1 0 0,-3 2 1 0 0,-2 0-76 0 0,5-2-39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3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1839 0 0,'0'0'6658'0'0,"9"-5"-4813"0"0,-3 2-1996 0 0,9-1 3996 0 0,-14 4-3758 0 0,-1 0 1 0 0,1 1 0 0 0,0-1-1 0 0,-1 0 1 0 0,1 0-1 0 0,0 0 1 0 0,-1 1-1 0 0,1-1 1 0 0,-1 0-1 0 0,1 1 1 0 0,-1-1-1 0 0,1 0 1 0 0,0 1 0 0 0,-1-1-1 0 0,0 1 1 0 0,1-1-1 0 0,-1 1 1 0 0,1-1-1 0 0,-1 1 1 0 0,1-1-1 0 0,-1 1 1 0 0,0-1-1 0 0,0 1 1 0 0,1 0 0 0 0,4 9 207 0 0,9 13-93 0 0,-8-16-149 0 0,9 2 39 0 0,-11-8-80 0 0,-1-1 2 0 0,2 0 8 0 0,0 1 0 0 0,0-1 0 0 0,0 1 0 0 0,0-2 0 0 0,0 1 0 0 0,0 0 0 0 0,9-3 1 0 0,36-13 270 0 0,-12 4 47 0 0,6 1-44 0 0,0 3 0 0 0,1 1 0 0 0,83-2 0 0 0,-120 9-272 0 0,0-1 0 0 0,0 0 0 0 0,14-4 0 0 0,16-3 8 0 0,12 0 47 0 0,-41 6-56 0 0,0 0 0 0 0,0 1 1 0 0,0 0-1 0 0,1 0 0 0 0,-1 1 0 0 0,0 0 1 0 0,1 1-1 0 0,11 2 0 0 0,-8 0-23 0 0,-10 0 0 0 0,-2-1 0 0 0,0-1 0 0 0,0 1 0 0 0,0-1 0 0 0,0 0 0 0 0,1 0 0 0 0,-1 1 0 0 0,1-1 0 0 0,-1 0 0 0 0,1 0 0 0 0,-1 0 0 0 0,1 0 0 0 0,-1-1 0 0 0,3 2 0 0 0,-1-1 2 0 0,0 0-1 0 0,0 0 1 0 0,0 0 0 0 0,0 0-1 0 0,0-1 1 0 0,0 1-1 0 0,0-1 1 0 0,0 0-1 0 0,0 0 1 0 0,0 0 0 0 0,4-1-1 0 0,38-8 32 0 0,-14 3-21 0 0,-28 5-12 0 0,-3 0 0 0 0,1 1 0 0 0,0 0 0 0 0,0-1 0 0 0,0 1 0 0 0,0 0 0 0 0,0 0 0 0 0,-1 0 0 0 0,1 0 0 0 0,0 0 0 0 0,0 0 0 0 0,0 0 0 0 0,0 0 0 0 0,0 0 0 0 0,0 1 0 0 0,-1-1 0 0 0,1 0 0 0 0,1 1 0 0 0,6 2 0 0 0,-1 1 0 0 0,-1 2 0 0 0,-2-1-17 0 0,-2-3-63 0 0,3 3 3 0 0,-4-4 80 0 0,0-1 1 0 0,-1 1 0 0 0,1 0 0 0 0,0 0 0 0 0,0 0 0 0 0,0-1 0 0 0,0 1-1 0 0,1 0 1 0 0,-1-1 0 0 0,0 1 0 0 0,0-1 0 0 0,0 1 0 0 0,0-1 0 0 0,1 0-1 0 0,-1 1 1 0 0,0-1 0 0 0,0 0 0 0 0,2 0 0 0 0,13 2 33 0 0,-7-1-37 0 0,-1 1 0 0 0,0-1 0 0 0,-2 1 11 0 0,-2 0 43 0 0,-1-1-54 0 0,7-3 49 0 0,-6 1-42 0 0,1 0 0 0 0,-1 0 0 0 0,1 0 1 0 0,-1-1-1 0 0,5-2 0 0 0,-5 2 60 0 0,-1 0-1 0 0,0 1 0 0 0,1 0 0 0 0,0 0 1 0 0,-1 0-1 0 0,1 0 0 0 0,-1 0 0 0 0,6 1 1 0 0,-2-1-115 0 0,-2 2 41 0 0,-6 0-4 0 0,3 0-5 0 0,23-3 8 0 0,-17 1 8 0 0,-1 0 0 0 0,1 0 12 0 0,3 1 81 0 0,-1-3-51 0 0,-10 3-41 0 0,1-1 123 0 0,0 3-70 0 0,0 3-33 0 0,-1-4 34 0 0,0 0 3 0 0,1 7 1587 0 0,1-10-1842 0 0,-2 2 197 0 0,0 0 0 0 0,0 0 0 0 0,0 0-1 0 0,0 0 1 0 0,0 0 0 0 0,0 0-1 0 0,0 0 1 0 0,0 0 0 0 0,1 0 0 0 0,-1 0-1 0 0,0 0 1 0 0,0-1 0 0 0,0 1 0 0 0,0 0-1 0 0,0 0 1 0 0,0 0 0 0 0,0 0 0 0 0,0 0-1 0 0,0 0 1 0 0,0 0 0 0 0,0 0 0 0 0,0 0-1 0 0,0 0 1 0 0,0 0 0 0 0,0 0 0 0 0,0 0-1 0 0,0 0 1 0 0,0 0 0 0 0,1 0 0 0 0,-1 0-1 0 0,0 0 1 0 0,0 0 0 0 0,0 0 0 0 0,0 0-1 0 0,0 0 1 0 0,0 0 0 0 0,0 0-1 0 0,0 0 1 0 0,0 0 0 0 0,0 0 0 0 0,0 0-1 0 0,0 0 1 0 0,0 0 0 0 0,1 0 0 0 0,-1 0-1 0 0,0 0 1 0 0,0 0 0 0 0,0 0 0 0 0,0 0-1 0 0,0 0 1 0 0,0 0 0 0 0,0 0 0 0 0,0 0-1 0 0,0 0 1 0 0,0 0 0 0 0,0 1 0 0 0,0-1-1 0 0,0 0 1 0 0,0 0 0 0 0,0 0 0 0 0,5 18 193 0 0,-3-3-171 0 0,-2-12 37 0 0,-1 4-5 0 0,-2 18-43 0 0,-2-1 504 0 0,4-23-464 0 0,-2 19 39 0 0,3 4-26 0 0,0-16-64 0 0,2-2 12 0 0,0-4 48 0 0,1 5 0 0 0,-2-6-53 0 0,0 1 1 0 0,0-1-1 0 0,0 1 0 0 0,0 0 1 0 0,-1-1-1 0 0,1 1 0 0 0,0 0 1 0 0,-1 0-1 0 0,0 0 0 0 0,1-1 1 0 0,-1 1-1 0 0,0 0 0 0 0,0 0 1 0 0,0 0-1 0 0,0 0 0 0 0,0 2 1 0 0,-2 13 23 0 0,1-6-31 0 0,3 1 0 0 0,2-5 0 0 0,3 4 0 0 0,-4-1 0 0 0,-1 0 0 0 0,1 12 21 0 0,-1 1-1 0 0,-2 36 1 0 0,-1-37-5 0 0,1 0 1 0 0,1 0 0 0 0,4 22-1 0 0,7-12-16 0 0,-9-24 0 0 0,-1-3 5 0 0,0 0-1 0 0,-1 0 1 0 0,0 1 0 0 0,0-1-1 0 0,0 1 1 0 0,-1-1 0 0 0,1 1-1 0 0,-1-1 1 0 0,-1 1-1 0 0,0 6 1 0 0,-1 12 8 0 0,-1 43-13 0 0,1-49 0 0 0,0-1 0 0 0,2 1 0 0 0,0 0 0 0 0,1-1 0 0 0,1 1 0 0 0,1-1 0 0 0,9 33 0 0 0,-2-16 176 0 0,8 45 0 0 0,-12-58-176 0 0,1-3 0 0 0,5 14 0 0 0,-7-23 0 0 0,-1 1 0 0 0,0 0 0 0 0,-1 1 0 0 0,0-1 0 0 0,1 14 0 0 0,0 11 35 0 0,-3 55 1 0 0,-1-55-27 0 0,0-31-8 0 0,0 9 24 0 0,0 0 1 0 0,1 1-1 0 0,1-1 1 0 0,5 23-1 0 0,-5-29-35 0 0,1 0-1 0 0,-1 0 1 0 0,1 0-1 0 0,5 9 1 0 0,-3-7 2 0 0,0 2 7 0 0,0 1-1 0 0,-1 0 1 0 0,0 1 0 0 0,-1-1-1 0 0,0 1 1 0 0,-1 0 0 0 0,-1-1-1 0 0,1 20 1 0 0,-3 45 1 0 0,2-36 0 0 0,8 0 0 0 0,-1-6 0 0 0,-4-26 0 0 0,0 0 11 0 0,0 0 31 0 0,-1-4-27 0 0,-1 1-1 0 0,0-1 0 0 0,0 1 0 0 0,0-1 0 0 0,-1 1 0 0 0,0 0 0 0 0,0 0 0 0 0,0-1 0 0 0,-1 1 0 0 0,0 0 0 0 0,0 0 0 0 0,0 0 1 0 0,-1 0-1 0 0,-2 10 0 0 0,1-7-79 0 0,-3 9 120 0 0,3-13-53 0 0,1-1 0 0 0,-1 1 0 0 0,1 0 0 0 0,0 0 0 0 0,1 0-1 0 0,-1 0 1 0 0,1-1 0 0 0,0 11 0 0 0,0-10-1 0 0,2 8 0 0 0,1 3 8 0 0,-1-9 48 0 0,-1-2 28 0 0,8 7 6 0 0,-1-3-7 0 0,-5-9-39 0 0,12 16-26 0 0,-11-10-14 0 0,0 0-1 0 0,0 0 1 0 0,-1 0-1 0 0,1 0 1 0 0,-1 1 0 0 0,3 12-1 0 0,9 39 28 0 0,-14-46-32 0 0,0-10 0 0 0,-1 1 0 0 0,1-1 0 0 0,-1 0 0 0 0,1 1 0 0 0,0-1 0 0 0,0 0 0 0 0,0 0 0 0 0,0 0 0 0 0,0 0 0 0 0,4 4 0 0 0,18 20 0 0 0,-21-24 0 0 0,6 10 0 0 0,-4-4 0 0 0,-1 0 0 0 0,-1 0 0 0 0,2 10 24 0 0,6 10 16 0 0,-8-23-40 0 0,11 22 0 0 0,-8-20 0 0 0,-1 1 11 0 0,2 0 39 0 0,9 22 17 0 0,-10-22-56 0 0,-1 1 31 0 0,-1 0-31 0 0,0 0-11 0 0,0-1 11 0 0,-1 2 21 0 0,0-1 1 0 0,0 1 0 0 0,0 12-1 0 0,-2-19 35 0 0,3 5 13 0 0,-2-2-65 0 0,-1-5-4 0 0,1 1-1 0 0,-1-1 1 0 0,1 0-1 0 0,-1 1 1 0 0,0-1-1 0 0,0 0 1 0 0,0 1-1 0 0,0-1 1 0 0,0 0 0 0 0,0 3-1 0 0,-2 12 19 0 0,-2 9-29 0 0,-2 24 0 0 0,6-39 0 0 0,0-1 0 0 0,1-2 11 0 0,0-4 31 0 0,0 4-20 0 0,2 1 36 0 0,0 5 76 0 0,-2-1-76 0 0,-2-2 17 0 0,-1-2-8 0 0,1 0-43 0 0,1 1 18 0 0,-1-1-31 0 0,-4 39 288 0 0,5-46 258 0 0,0 0-486 0 0,1 4-6 0 0,1-1-1 0 0,-5 13-66 0 0,3-14 4 0 0,-2 5-2 0 0,1-1 11 0 0,1-5 149 0 0,1-17-5075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4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23 122 2239 0 0,'0'0'4798'0'0,"4"-23"-1709"0"0,-4 21-2867 0 0,-1 1-1 0 0,1-1 1 0 0,-1 1 0 0 0,0-1-1 0 0,0 1 1 0 0,0-1-1 0 0,0 1 1 0 0,0 0 0 0 0,-2-3-1 0 0,2 4-111 0 0,1-1-1 0 0,-1 0 0 0 0,0 0 0 0 0,0 0 1 0 0,1 0-1 0 0,-1 0 0 0 0,0 0 0 0 0,1 0 1 0 0,-1 0-1 0 0,1 0 0 0 0,-1 0 0 0 0,1 0 1 0 0,0 0-1 0 0,-1 0 0 0 0,1 0 0 0 0,0-1 1 0 0,0 1-1 0 0,0 0 0 0 0,0 0 0 0 0,0 0 1 0 0,0 0-1 0 0,0-3 0 0 0,2-2 209 0 0,-1 0 0 0 0,1 0-1 0 0,0 0 1 0 0,1 0 0 0 0,-1 0 0 0 0,5-6-1 0 0,-6 11 123 0 0,-1 0-421 0 0,0 1-1 0 0,0 0 1 0 0,0 0-1 0 0,0 0 1 0 0,0-1-1 0 0,0 1 1 0 0,0 0-1 0 0,0 0 0 0 0,0 0 1 0 0,0-1-1 0 0,0 1 1 0 0,-1 0-1 0 0,1 0 1 0 0,0 0-1 0 0,0-1 1 0 0,0 1-1 0 0,0 0 1 0 0,0 0-1 0 0,0 0 1 0 0,0 0-1 0 0,0-1 0 0 0,-1 1 1 0 0,1 0-1 0 0,0 0 1 0 0,0 0-1 0 0,0 0 1 0 0,0 0-1 0 0,-1 0 1 0 0,1-1-1 0 0,0 1 1 0 0,0 0-1 0 0,0 0 1 0 0,0 0-1 0 0,-1 0 1 0 0,1 0-1 0 0,0 0 0 0 0,0 0 1 0 0,0 0-1 0 0,-1 0 1 0 0,0 0 7 0 0,0 1 0 0 0,-1-1 0 0 0,1 0 1 0 0,0 1-1 0 0,-1 0 0 0 0,1-1 0 0 0,0 1 0 0 0,0 0 1 0 0,0-1-1 0 0,-2 3 0 0 0,1-1 17 0 0,0 3-14 0 0,2-4 159 0 0,0-1-161 0 0,1 1 1 0 0,-1-1-1 0 0,1 0 1 0 0,-1 0-1 0 0,1 0 0 0 0,0 0 1 0 0,-1 0-1 0 0,1 0 1 0 0,0 0-1 0 0,-1 0 0 0 0,1 0 1 0 0,-1 0-1 0 0,1 0 1 0 0,0 0-1 0 0,-1 0 1 0 0,1 0-1 0 0,0-1 0 0 0,0 1 47 0 0,0 0-1 0 0,0-1 0 0 0,1 1 1 0 0,-1 0-1 0 0,0 0 0 0 0,0 0 1 0 0,0 0-1 0 0,0 0 0 0 0,0 0 1 0 0,0 0-1 0 0,0 0 0 0 0,1 1 1 0 0,0 1-53 0 0,-1 0 1 0 0,0 0 0 0 0,1 1 0 0 0,-1-1 0 0 0,0 0 0 0 0,0 1 0 0 0,0-1 0 0 0,-1 1 0 0 0,1-1 0 0 0,0 1-1 0 0,-1-1 1 0 0,0 1 0 0 0,0 0 0 0 0,1-1 0 0 0,-2 1 0 0 0,1-1 0 0 0,0 4 0 0 0,-1 3 32 0 0,1-1-8 0 0,6 125 78 0 0,-6-126-124 0 0,0 0 0 0 0,-1-1 0 0 0,-1 9 0 0 0,-13 21-8 0 0,9-23 50 0 0,1 0-1 0 0,0 0 1 0 0,1 1 0 0 0,-4 26-1 0 0,8-32-15 0 0,0 0 1 0 0,1 0-1 0 0,0 0 0 0 0,0 0 0 0 0,1 0 0 0 0,0 0 0 0 0,5 11 1 0 0,-6-18 243 0 0,5 45 418 0 0,-9-9-39 0 0,2-28-587 0 0,0 1-1 0 0,0-1 1 0 0,1 0-1 0 0,0 0 1 0 0,1 0-1 0 0,0 0 1 0 0,1 1-1 0 0,4 14 1 0 0,-5-21-20 0 0,1 3-20 0 0,-1-3 20 0 0,1 3-20 0 0,-2-3 20 0 0,1 2-20 0 0,2 8 33 0 0,-1-3 14 0 0,0 0-1 0 0,1-1 1 0 0,6 14-1 0 0,-8-21-58 0 0,2 13 64 0 0,-1-4-74 0 0,-3-6 0 0 0,-2 3 0 0 0,2-1 3 0 0,-12 24 47 0 0,12-31-49 0 0,1 1-1 0 0,-1-1 1 0 0,1 1-1 0 0,0 0 1 0 0,-1-1-1 0 0,1 1 1 0 0,0-1-1 0 0,0 1 1 0 0,-1 0-1 0 0,1-1 1 0 0,0 1-1 0 0,0 0 1 0 0,0-1-1 0 0,0 1 1 0 0,0-1-1 0 0,0 1 1 0 0,0 0-1 0 0,0-1 1 0 0,0 1-1 0 0,0 1 1 0 0,1 0-1 0 0,-1-1 0 0 0,0 0 0 0 0,0 0 0 0 0,0 0 0 0 0,0 0 0 0 0,1 1 0 0 0,-1-1 0 0 0,0 0 0 0 0,1 0 0 0 0,-1 0 0 0 0,0 0 0 0 0,1 0 0 0 0,-1 0 0 0 0,1 0 0 0 0,0 0 0 0 0,-1 0 0 0 0,1-1 0 0 0,0 1 0 0 0,0 0 0 0 0,-1 0 0 0 0,3 1 0 0 0,-1 0 0 0 0,4 3 0 0 0,2-1 0 0 0,-1 2 0 0 0,-7-5 0 0 0,1-1 0 0 0,0 1 0 0 0,-1-1 0 0 0,1 1 0 0 0,-1 0 0 0 0,1-1 0 0 0,-1 1 0 0 0,1 0 0 0 0,-1-1 0 0 0,0 1 0 0 0,1 0 0 0 0,-1-1 0 0 0,0 1 0 0 0,1 0 0 0 0,-1 0 0 0 0,0-1 0 0 0,0 1 0 0 0,0 0 0 0 0,0 0 0 0 0,0 0 0 0 0,0-1 0 0 0,0 1 0 0 0,0 0 0 0 0,0 0 0 0 0,0-1 0 0 0,-1 3 0 0 0,1-1 0 0 0,-4 21 0 0 0,1-10 0 0 0,-2 23 0 0 0,6-29 0 0 0,4-2 0 0 0,-4-5 0 0 0,-1 0 0 0 0,1 0 0 0 0,-1 1 0 0 0,1-1 0 0 0,-1 0 0 0 0,0 1 0 0 0,1-1 0 0 0,-1 0 0 0 0,0 1 0 0 0,1-1 0 0 0,-1 0 0 0 0,0 1 0 0 0,1-1 0 0 0,-1 1 0 0 0,0-1 0 0 0,0 1 0 0 0,0-1 0 0 0,1 0 0 0 0,-1 1 0 0 0,0-1 0 0 0,0 1 0 0 0,0-1 0 0 0,0 1 0 0 0,0-1 0 0 0,0 1 0 0 0,0-1 0 0 0,0 1 0 0 0,0-1 0 0 0,0 1 0 0 0,0-1 0 0 0,0 1 0 0 0,0-1 0 0 0,-1 1 0 0 0,1-1 0 0 0,0 1 0 0 0,0-1 0 0 0,0 1 0 0 0,-1-1 0 0 0,1 0 0 0 0,0 1 0 0 0,-1-1 0 0 0,1 1 0 0 0,-1 0 0 0 0,-32 58 0 0 0,30-51 0 0 0,3 0 0 0 0,6-3 0 0 0,2-4 15 0 0,-4-1 101 0 0,-3 0-96 0 0,0-1-1 0 0,-1 1 1 0 0,1 0 0 0 0,0 0 0 0 0,-1 0-1 0 0,1 0 1 0 0,0 0 0 0 0,-1 0-1 0 0,1 0 1 0 0,0 0 0 0 0,-1 1 0 0 0,1-1-1 0 0,0 0 1 0 0,-1 0 0 0 0,1 0-1 0 0,0 1 1 0 0,-1-1 0 0 0,1 0 0 0 0,-1 1-1 0 0,1-1 1 0 0,-1 1 0 0 0,1-1-1 0 0,-1 0 1 0 0,1 1 0 0 0,-1-1-1 0 0,1 1 1 0 0,-1-1 0 0 0,1 1 0 0 0,-1 0-1 0 0,0-1 1 0 0,1 1 0 0 0,-1 1-1 0 0,5 5-8 0 0,-2 2-11 0 0,0 0 0 0 0,0 0 0 0 0,0-1-11 0 0,-2-6-31 0 0,3 5 31 0 0,2 0 11 0 0,-1 1 0 0 0,-4-8 0 0 0,0 1 0 0 0,0 0 0 0 0,-1 0 0 0 0,1 0 0 0 0,0 0 0 0 0,0 0 0 0 0,-1 0 0 0 0,1 0 0 0 0,-1 0 0 0 0,1 0 0 0 0,-1 0 0 0 0,1 0 0 0 0,-1 0 0 0 0,0 0 0 0 0,1 0 0 0 0,-1 0 0 0 0,0 1 0 0 0,0-1 0 0 0,0 0 0 0 0,0 0 0 0 0,0 2 0 0 0,0 9 0 0 0,0 43-552 0 0,0-53 449 0 0,5-3-488 0 0,0 0 363 0 0,1-1-1 0 0,-1 0 1 0 0,0 1 0 0 0,0-2-1 0 0,0 1 1 0 0,0 0-1 0 0,-1-1 1 0 0,1 0-1 0 0,-1 0 1 0 0,5-5 0 0 0,-7 6-959 0 0,0-3-12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5039 0 0,'0'0'3936'0'0,"-20"-1"4814"0"0,26-2-8441 0 0,-5 2-260 0 0,0 0 0 0 0,0 1 0 0 0,0-1 0 0 0,0 0-1 0 0,0 1 1 0 0,0-1 0 0 0,0 1 0 0 0,0-1 0 0 0,1 1 0 0 0,-1-1 0 0 0,0 1 0 0 0,0 0 0 0 0,0 0 0 0 0,1 0 0 0 0,-1-1 0 0 0,0 1 0 0 0,0 0-1 0 0,1 1 1 0 0,-1-1 0 0 0,0 0 0 0 0,0 0 0 0 0,1 0 0 0 0,-1 1 0 0 0,0-1 0 0 0,0 1 0 0 0,0-1 0 0 0,0 1 0 0 0,2 0 0 0 0,6 3 25 0 0,0 0 1 0 0,0-1-1 0 0,1 0 1 0 0,-1 0 0 0 0,1-1-1 0 0,0 0 1 0 0,-1-1-1 0 0,1 0 1 0 0,0-1 0 0 0,10-1-1 0 0,10-2 267 0 0,58-13 0 0 0,-42 5 5 0 0,-34 9-265 0 0,0 0 1 0 0,0 1 0 0 0,0 0 0 0 0,-1 1-1 0 0,22 2 1 0 0,-24-1-82 0 0,-5 0 0 0 0,-1 0 0 0 0,1 0 0 0 0,-1 0 0 0 0,1 1 0 0 0,-1-1 0 0 0,0 1 0 0 0,4 2 0 0 0,6 3 0 0 0,-5-5 4 0 0,1 0 0 0 0,0 0 0 0 0,0 0-1 0 0,0-1 1 0 0,0 0 0 0 0,0-1 0 0 0,-1 0 0 0 0,1-1-1 0 0,0 0 1 0 0,0 0 0 0 0,15-4 0 0 0,-11 2 2 0 0,1 1 0 0 0,21-1 0 0 0,-19 1-6 0 0,-15 2 0 0 0,0 0 0 0 0,1 0 0 0 0,-1 0 0 0 0,0 0 0 0 0,0 0 0 0 0,0 0 0 0 0,0 1 0 0 0,0-1 0 0 0,0 0 0 0 0,0 1 0 0 0,0-1 0 0 0,0 1 0 0 0,2 0 0 0 0,8 3 0 0 0,6 2 18 0 0,30 6 0 0 0,-41-11-13 0 0,1-1-1 0 0,-1 1 1 0 0,0-1-1 0 0,0-1 1 0 0,0 1-1 0 0,1-1 1 0 0,7-2-1 0 0,87-13-4 0 0,-9 5 0 0 0,-82 9 0 0 0,0 2 0 0 0,-2 2 0 0 0,8 1 0 0 0,-1-2 0 0 0,-12-1 0 0 0,32-3 0 0 0,-17-3 0 0 0,-10 4 0 0 0,15 1 0 0 0,-14 2-10 0 0,-1 2-33 0 0,2 2 32 0 0,-3 0 11 0 0,0-1 0 0 0,2-3 11 0 0,4-1 39 0 0,-2-4 36 0 0,-8 4-44 0 0,3-3-20 0 0,3 2 21 0 0,0-1-33 0 0,-2 1-10 0 0,1-1 0 0 0,1 2 0 0 0,-2-1 8 0 0,-1 0-1 0 0,1-1 1 0 0,0 1-1 0 0,11-6 1 0 0,-6 3 18 0 0,-11 3-16 0 0,2 0 0 0 0,0 1 0 0 0,0-1-1 0 0,0 1 1 0 0,0 0 0 0 0,0-1 0 0 0,0 1-1 0 0,-1 0 1 0 0,1 1 0 0 0,0-1 0 0 0,4 1-1 0 0,0 1 2 0 0,-1 1 0 0 0,-3-1 31 0 0,3 2-20 0 0,-5-3 102 0 0,0-1-70 0 0,4-1-32 0 0,-3 1 362 0 0,-2 1-644 0 0,1 7 245 0 0,-1 1 15 0 0,0 16-1 0 0,0-11 4 0 0,0-1-1 0 0,0 1 0 0 0,2-1 1 0 0,3 22-1 0 0,-3-22 21 0 0,-1 0 1 0 0,0 1 0 0 0,-1-1-1 0 0,-1 0 1 0 0,0 1 0 0 0,-1-1-1 0 0,-3 14 1 0 0,-19 77-2 0 0,-8 56 20 0 0,28-130 75 0 0,2 0-1 0 0,2 34 1 0 0,0-55-90 0 0,1 0 0 0 0,0 0 1 0 0,1 0-1 0 0,0 0 0 0 0,0 0 1 0 0,1-1-1 0 0,0 1 0 0 0,1-1 0 0 0,0 1 1 0 0,0-1-1 0 0,7 10 0 0 0,-6-12-23 0 0,-1 0-1 0 0,-1 0 0 0 0,1 1 0 0 0,-1-1 1 0 0,0 1-1 0 0,-1 0 0 0 0,1 0 0 0 0,-1 0 1 0 0,-1 0-1 0 0,1 0 0 0 0,-1 0 0 0 0,-1 1 0 0 0,1 9 1 0 0,-3 5 11 0 0,0 0 1 0 0,-1 0-1 0 0,-7 22 0 0 0,4-22-7 0 0,2-1 0 0 0,0 1 0 0 0,0 26 0 0 0,3-15-8 0 0,0-24 0 0 0,0 0 0 0 0,1-1 0 0 0,1 1 0 0 0,-1 0 0 0 0,1 0 0 0 0,3 11 0 0 0,11 28 0 0 0,-9-28 0 0 0,-1 0 0 0 0,3 25 0 0 0,-3-16 0 0 0,11 92 0 0 0,-5-24 0 0 0,-8-84 0 0 0,0 0 0 0 0,6 13 0 0 0,-6-17 0 0 0,0 0 0 0 0,0 0 0 0 0,-1 1 0 0 0,0-1 0 0 0,0 17 0 0 0,-6 26 18 0 0,2-40-12 0 0,1 0 0 0 0,0-1-1 0 0,0 1 1 0 0,2 0 0 0 0,-1 0 0 0 0,2 0-1 0 0,2 12 1 0 0,-3-17 5 0 0,2 0 0 0 0,-1 0-1 0 0,6 10 1 0 0,-4-10-1 0 0,-1 1 0 0 0,1-1 1 0 0,-2 1-1 0 0,1 0 0 0 0,1 9 0 0 0,-2-6-17 0 0,-1 1-1 0 0,-1-1 0 0 0,0 0 1 0 0,0 0-1 0 0,-3 17 1 0 0,0 15-12 0 0,2-15 19 0 0,0-17 0 0 0,1-1 0 0 0,0 1 0 0 0,0 0 0 0 0,1 0 0 0 0,5 19 0 0 0,-5-23 0 0 0,1-1 0 0 0,0 1 0 0 0,1-1 0 0 0,3 6 0 0 0,0 3 0 0 0,2 4 0 0 0,-5-12 0 0 0,0-1 0 0 0,-1 0 0 0 0,0 1 0 0 0,0-1 0 0 0,0 1 0 0 0,-1 0 0 0 0,0-1 0 0 0,-1 1 0 0 0,1 0 0 0 0,-2 7 0 0 0,1-7 0 0 0,2 16 0 0 0,0 3 21 0 0,-2-18-13 0 0,1 0 1 0 0,-1 0-1 0 0,2 0 1 0 0,-1 0-1 0 0,1 0 1 0 0,5 12-1 0 0,3 9-141 0 0,1 5 258 0 0,-5 0-137 0 0,0-10-30 0 0,2 2 24 0 0,-3-1 18 0 0,-4-19 0 0 0,11 24 0 0 0,-8-21 0 0 0,0-3 0 0 0,-2 0 0 0 0,1-1 0 0 0,0 1 0 0 0,-1 0 0 0 0,2 12 0 0 0,-3-14 0 0 0,0 1 0 0 0,-1-1 0 0 0,0 1 0 0 0,0-1 0 0 0,0 1 0 0 0,0-1 0 0 0,-1 1 0 0 0,0-1 0 0 0,0 0 0 0 0,0 1 0 0 0,-1-1 0 0 0,-1 4 0 0 0,0 1 0 0 0,0 12 0 0 0,3-11 0 0 0,3 2 0 0 0,-2-9 4 0 0,-1-1 0 0 0,1 0 1 0 0,0 0-1 0 0,0 1 0 0 0,0-1 0 0 0,0 0 0 0 0,0 0 0 0 0,3 3 1 0 0,-2-3-1 0 0,-1 0 0 0 0,1 0 1 0 0,-1 0-1 0 0,1 0 0 0 0,-1 1 1 0 0,0-1-1 0 0,1 5 0 0 0,1 4-4 0 0,-2-5 0 0 0,0 1 0 0 0,-1 0 0 0 0,0 0 0 0 0,-1 0 0 0 0,-1 8 0 0 0,2-14 0 0 0,-2 10 11 0 0,0 0 43 0 0,2-7 16 0 0,0 6 0 0 0,0-6 5 0 0,-1 14-57 0 0,2-15-20 0 0,2 13-10 0 0,0-4-36 0 0,0 1 36 0 0,-3-11 15 0 0,0-1 0 0 0,0 1 0 0 0,0-1 1 0 0,1 1-1 0 0,-1-1 0 0 0,0 1 0 0 0,1-1 0 0 0,-1 1 0 0 0,1-1 0 0 0,0 1 0 0 0,0-1 1 0 0,1 2-1 0 0,0 6 100 0 0,4 18 116 0 0,-3-16-161 0 0,1 9-44 0 0,-2-12-22 0 0,10 30 77 0 0,-10-34-69 0 0,-1-2 1 0 0,0-1 0 0 0,-1 1 0 0 0,1-1 0 0 0,-1 1 0 0 0,1-1-1 0 0,-1 1 1 0 0,0-1 0 0 0,1 1 0 0 0,-1-1 0 0 0,0 1 0 0 0,0 1 0 0 0,0 9 41 0 0,0-7-41 0 0,0 0 0 0 0,0-1 0 0 0,0 1 0 0 0,-1-1 0 0 0,0 1 0 0 0,0-1 0 0 0,0 1 0 0 0,-1-1 0 0 0,1 1 0 0 0,-5 7 0 0 0,5-10-1 0 0,-4 7 0 0 0,-1 1 0 0 0,4 1 0 0 0,1 0 0 0 0,2-1 11 0 0,-1-8 42 0 0,0-2-51 0 0,0 0 0 0 0,0 0 0 0 0,0 1 0 0 0,0-1 0 0 0,0 0 0 0 0,0 0 0 0 0,0 0 0 0 0,0 1 0 0 0,0-1 0 0 0,0 0 0 0 0,0 0 0 0 0,0 0 0 0 0,0 1 0 0 0,0-1 0 0 0,0 0 0 0 0,0 0-1 0 0,0 0 1 0 0,0 1 0 0 0,0-1 0 0 0,0 0 0 0 0,0 0 0 0 0,0 0 0 0 0,0 1 0 0 0,0-1 0 0 0,0 0 0 0 0,0 0 0 0 0,1 0 0 0 0,-1 0 0 0 0,0 1 0 0 0,0-1 0 0 0,0 0 0 0 0,0 0 0 0 0,0 0 0 0 0,1 0 0 0 0,-1 1 0 0 0,6 3 124 0 0,7 21 242 0 0,-10-15-357 0 0,-5 1-11 0 0,-12 30 64 0 0,9-27-64 0 0,4-8 0 0 0,2 8 0 0 0,2-5 0 0 0,2 0 0 0 0,-1 1 0 0 0,4 4-3 0 0,-7-10 15 0 0,1 10 54 0 0,-1-3-24 0 0,-2 1-20 0 0,-1-1 20 0 0,0 1-31 0 0,0 1 0 0 0,1 0 31 0 0,6-1-31 0 0,1-4-23 0 0,-2-5-36 0 0,3 3 36 0 0,-2 3 23 0 0,-3-6 31 0 0,1 8-31 0 0,2 1-11 0 0,-1-2 11 0 0,-4-6 31 0 0,-1 9-30 0 0,-1-7-11 0 0,-5 7-3 0 0,1-4 2 0 0,-2 0 0 0 0,2 1 0 0 0,2-1-11 0 0,4-5-31 0 0,0 6 31 0 0,3 2 11 0 0,3 0 0 0 0,1-1 0 0 0,-2 2 0 0 0,-2 1 0 0 0,-1-2 0 0 0,2-3-11 0 0,-3-8-49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43 3223 0 0,'1'-1'240'0'0,"6"-8"891"0"0,6-11 4928 0 0,-5 7 1652 0 0,-9 16-6268 0 0,-2 2-1348 0 0,0 1-1 0 0,0-1 0 0 0,-1 0 1 0 0,0 0-1 0 0,0-1 1 0 0,-7 8-1 0 0,-32 23 141 0 0,28-23-156 0 0,-8 7-73 0 0,1 2 0 0 0,-27 31 0 0 0,-36 57 5 0 0,84-108 48 0 0,11 3 15 0 0,-6-1-48 0 0,3-1 66 0 0,-1 0 0 0 0,1-1 0 0 0,-1 0 0 0 0,1 0 1 0 0,-1 0-1 0 0,1-1 0 0 0,7-1 0 0 0,47-6 200 0 0,-38 3-269 0 0,66-12-1047 0 0,-74 12-1158 0 0,27-11 0 0 0,-24 7-4021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3223 0 0,'0'0'10562'0'0,"9"0"-8744"0"0,17-2-498 0 0,0-1 0 0 0,0-1 0 0 0,42-13-1 0 0,-17 4-788 0 0,-46 11-497 0 0,25 1 62 0 0,-22 1-96 0 0,5 0 1 0 0,-7 0-2 0 0,7-3 12 0 0,49-3 39 0 0,-43 4-47 0 0,0-1 2 0 0,-1 0-1 0 0,1-1 1 0 0,-1-1-1 0 0,18-8 1 0 0,-20 6 164 0 0,-5 3-129 0 0,0 0 1 0 0,1 0-1 0 0,12-1 0 0 0,-15 3-114 0 0,-6 2 140 0 0,8 9-872 0 0,-8-8 805 0 0,-1 0 0 0 0,1 0 0 0 0,0 0 0 0 0,-1-1 0 0 0,1 1-1 0 0,0-1 1 0 0,-1 1 0 0 0,1-1 0 0 0,4 0 0 0 0,117-34 633 0 0,-121 34-667 0 0,-1-1 0 0 0,0 1 0 0 0,1 0 0 0 0,-1 0 0 0 0,0 0 0 0 0,1 0 0 0 0,-1 0 0 0 0,0 0-1 0 0,1 1 1 0 0,-1-1 0 0 0,0 1 0 0 0,3 1 0 0 0,0-2 82 0 0,0 1 0 0 0,0-1 0 0 0,0-1 0 0 0,-1 1 0 0 0,1-1 0 0 0,0 1-1 0 0,0-1 1 0 0,-1-1 0 0 0,1 1 0 0 0,4-3 0 0 0,-4 3-19 0 0,-3 0 589 0 0,-2 1-613 0 0,0 0-1 0 0,0 0 0 0 0,0 0 1 0 0,0 0-1 0 0,0 0 0 0 0,0 0 0 0 0,-1 0 1 0 0,1 0-1 0 0,0 0 0 0 0,0 0 0 0 0,0-1 1 0 0,0 1-1 0 0,0 0 0 0 0,0 0 1 0 0,0 0-1 0 0,0 0 0 0 0,1 0 0 0 0,-1 0 1 0 0,0 0-1 0 0,0 0 0 0 0,0 0 0 0 0,0 0 1 0 0,0 0-1 0 0,0 0 0 0 0,0-1 0 0 0,0 1 1 0 0,0 0-1 0 0,0 0 0 0 0,0 0 1 0 0,0 0-1 0 0,0 0 0 0 0,0 0 0 0 0,0 0 1 0 0,0 0-1 0 0,0 0 0 0 0,0 0 0 0 0,0 0 1 0 0,0 0-1 0 0,1 0 0 0 0,-1 0 1 0 0,0 0-1 0 0,0 0 0 0 0,0 0 0 0 0,0 0 1 0 0,0 0-1 0 0,0 0 0 0 0,0 0 0 0 0,0 0 1 0 0,0 0-1 0 0,0 0 0 0 0,0 0 1 0 0,0 0-1 0 0,1 0 0 0 0,-1 0 0 0 0,0 0 1 0 0,0 0-1 0 0,0 0 0 0 0,0 0 0 0 0,0 0 1 0 0,0 0-1 0 0,0 0 0 0 0,0 0 0 0 0,0 0 1 0 0,0 0-1 0 0,0 0 0 0 0,0 0 1 0 0,0 0-1 0 0,0 0 0 0 0,20 5-302 0 0,-12-3 299 0 0,0-2 0 0 0,0 0 0 0 0,7-2-16 0 0,-14 2 25 0 0,0-1-1 0 0,0 1 0 0 0,1 0 0 0 0,-1-1 0 0 0,0 1 1 0 0,0 0-1 0 0,1 0 0 0 0,-1 0 0 0 0,0 0 0 0 0,0 0 1 0 0,1 1-1 0 0,-1-1 0 0 0,0 0 0 0 0,0 0 0 0 0,1 1 1 0 0,-1-1-1 0 0,0 1 0 0 0,2 0 0 0 0,-2 0-67 0 0,0 0-86 0 0,4 4 78 0 0,-2-4 66 0 0,-1 0 0 0 0,0 0 0 0 0,0 0 0 0 0,1 0 0 0 0,-1 0 0 0 0,1-1 0 0 0,-1 1 0 0 0,1-1 0 0 0,-1 1 0 0 0,1-1 0 0 0,4 0 0 0 0,-7 0 0 0 0,35 7-18 0 0,-35-6 35 0 0,1-1-1 0 0,0 1 0 0 0,0 0 1 0 0,0-1-1 0 0,0 1 0 0 0,0 0 1 0 0,0-1-1 0 0,0 1 0 0 0,0-1 1 0 0,0 0-1 0 0,0 1 0 0 0,0-1 1 0 0,0 0-1 0 0,0 0 0 0 0,0 1 1 0 0,1-1-1 0 0,-1 0 0 0 0,0 0 0 0 0,0 0 1 0 0,0-1-1 0 0,0 1 0 0 0,2 0 1 0 0,1-1 1 0 0,7 0-21 0 0,0 0-27 0 0,0 0 1 0 0,1 0 0 0 0,-1 1 0 0 0,15 3 0 0 0,-23-3-18 0 0,2 2 24 0 0,-4-1-41 0 0,1-1-27 0 0,4 3 32 0 0,2-2 49 0 0,-7-1 11 0 0,0 0 0 0 0,0 0 0 0 0,1 0 0 0 0,-1 0 0 0 0,0 0 0 0 0,0 0 0 0 0,1 0 0 0 0,-1 0 0 0 0,0 0 0 0 0,0-1 0 0 0,1 1 0 0 0,0-1 0 0 0,12-4 0 0 0,12-5 1 0 0,18-6 179 0 0,-36 14-169 0 0,0 1 0 0 0,-7 1 42 0 0,2 0-1 0 0,-2 0-34 0 0,-1 0-18 0 0,0 0-1 0 0,0 0 1 0 0,0 0-1 0 0,0 0 1 0 0,0 0-1 0 0,0 0 1 0 0,0 0-1 0 0,0 0 1 0 0,0 0-1 0 0,0 0 1 0 0,0 0-1 0 0,0 0 1 0 0,0 0-1 0 0,0 0 1 0 0,0 0-1 0 0,0 0 1 0 0,0 0-1 0 0,0 0 1 0 0,0 0 0 0 0,0 0-1 0 0,0 0 1 0 0,0 0-1 0 0,0-1 1 0 0,0 1-1 0 0,0 0 1 0 0,0 0-1 0 0,0 0 1 0 0,0 0-1 0 0,0 0 1 0 0,0 0-1 0 0,0 0 1 0 0,0 0-1 0 0,0 0 1 0 0,0 0-1 0 0,0 0 1 0 0,0 0-1 0 0,0 0 1 0 0,0 0-1 0 0,0 0 1 0 0,0 0-1 0 0,0 0 1 0 0,0 0 0 0 0,0 0-1 0 0,-1 0 1 0 0,1 0-1 0 0,0 0 1 0 0,0 0-1 0 0,0 0 1 0 0,0 0-1 0 0,27-6 259 0 0,-25 7-191 0 0,-1 2-66 0 0,-1 0 0 0 0,1 0 0 0 0,-1 0 0 0 0,0 0 0 0 0,1 1 0 0 0,-2-1 0 0 0,1 0 0 0 0,0 0 0 0 0,-1 0 0 0 0,1 0 0 0 0,-2 5 0 0 0,1-6 0 0 0,-2 16-1 0 0,3-12 0 0 0,0 0 0 0 0,0 0 0 0 0,0 0 0 0 0,1-1 0 0 0,0 1 0 0 0,0 0 0 0 0,0-1 0 0 0,1 1 0 0 0,-1-1 0 0 0,4 7 0 0 0,-2-6 7 0 0,-1-1-1 0 0,1 1 1 0 0,-1-1 0 0 0,2 0-1 0 0,4 7 1 0 0,-5-8 44 0 0,2 4-2 0 0,-2 0 0 0 0,1 0 1 0 0,4 17-1 0 0,-7-18-22 0 0,0 1 1 0 0,0 0-1 0 0,-1 0 0 0 0,0 0 0 0 0,-1 0 0 0 0,0 0 1 0 0,0 0-1 0 0,0-1 0 0 0,-5 13 0 0 0,-1 7 52 0 0,5-14-21 0 0,0 0 0 0 0,1 0-1 0 0,1 0 1 0 0,1 25 0 0 0,11-8 6 0 0,-3-9 34 0 0,-7-16-39 0 0,0-1-1 0 0,0 1 0 0 0,-1 0 0 0 0,1 0 1 0 0,0 6-1 0 0,-1-8-15 0 0,-1-1-39 0 0,1-1-1 0 0,-1 0 0 0 0,0 0 0 0 0,0 0 0 0 0,0 0 0 0 0,0 0 0 0 0,0 1 0 0 0,0-1 0 0 0,0 0 0 0 0,0 0 1 0 0,0 0-1 0 0,-1 0 0 0 0,1 0 0 0 0,0 1 0 0 0,-1-1 0 0 0,0 1 0 0 0,-1 4 19 0 0,0 1 1 0 0,-1-1-1 0 0,0 1 0 0 0,-7 10 1 0 0,-5 9 46 0 0,13-22-68 0 0,0 0 0 0 0,0 0 0 0 0,1 0 0 0 0,-1 0 0 0 0,1 0-1 0 0,0 0 1 0 0,0 0 0 0 0,1 0 0 0 0,-1 0 0 0 0,1 0-1 0 0,0 1 1 0 0,1 5 0 0 0,2 2 3 0 0,-1-10-8 0 0,-1-1-12 0 0,0 0-61 0 0,1 0-5 0 0,1 2 45 0 0,6 3-184 0 0,20 10 118 0 0,-25-14 178 0 0,0 0-1 0 0,0 0 0 0 0,-1 1 1 0 0,1 0-1 0 0,-1-1 1 0 0,0 1-1 0 0,0 1 1 0 0,0-1-1 0 0,0 0 1 0 0,0 1-1 0 0,-1-1 0 0 0,5 9 1 0 0,-3-4-19 0 0,1 0-56 0 0,0 4 0 0 0,-1-2 0 0 0,1 3 0 0 0,-5-13 0 0 0,13 21 0 0 0,-8-11 0 0 0,-3-6 0 0 0,-2 7 0 0 0,-1 12 0 0 0,1-15 0 0 0,3-1-15 0 0,1-2-55 0 0,-4-4-4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66 1375 0 0,'0'0'6440'0'0,"0"-1"-6328"0"0,3-6 348 0 0,-1 1 0 0 0,1 0 0 0 0,-1 0 0 0 0,2 1 0 0 0,-1-1 0 0 0,1 0 0 0 0,0 1 0 0 0,0 0 0 0 0,8-8 2360 0 0,-13 14-2622 0 0,-43 63 1232 0 0,6-6-434 0 0,-106 155 607 0 0,21 4-2836 0 0,118-209 1115 0 0,-9 17-579 0 0,-28 40 0 0 0,41-64 511 0 0,9-12-903 0 0,39-54-799 0 0,-24 36 665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170 314 6911 0 0,'0'0'623'0'0,"0"2"-514"0"0,0 1 193 0 0,1 0 1 0 0,-1 0-1 0 0,0 0 0 0 0,1 1 0 0 0,0-1 0 0 0,0 0 0 0 0,0 0 0 0 0,0 0 0 0 0,1 0 0 0 0,-1 0 0 0 0,1-1 0 0 0,-1 1 0 0 0,1 0 0 0 0,0-1 0 0 0,0 1 1 0 0,1-1-1 0 0,2 3 0 0 0,-3-3-352 0 0,0 0 1 0 0,0 1-1 0 0,0-1 1 0 0,0 1-1 0 0,0 0 1 0 0,-1-1 0 0 0,1 1-1 0 0,-1 0 1 0 0,0 0-1 0 0,0 0 1 0 0,0 0-1 0 0,1 4 1 0 0,-3-6-137 0 0,0 1 0 0 0,-1 0 0 0 0,1 0-1 0 0,0-1 1 0 0,0 1 0 0 0,-1-1 0 0 0,1 1 0 0 0,-1-1 0 0 0,-2 2 0 0 0,2-1-64 0 0,-1 0 356 0 0,1-1 0 0 0,0 0 0 0 0,-1 1 0 0 0,1-1 0 0 0,-1 0 0 0 0,1 0 0 0 0,-1-1 0 0 0,0 1 0 0 0,1 0 0 0 0,-1-1 0 0 0,0 0 0 0 0,1 1 0 0 0,-5-1 0 0 0,-11 1 1346 0 0,17 0-820 0 0,-14-11 558 0 0,14 9-1155 0 0,0-1 0 0 0,0 1 0 0 0,0-1 1 0 0,0 0-1 0 0,0 1 0 0 0,0-1 0 0 0,0 0 1 0 0,1 0-1 0 0,-1 0 0 0 0,1 0 0 0 0,-1 0 1 0 0,1 1-1 0 0,0-1 0 0 0,0 0 0 0 0,0 0 1 0 0,0 0-1 0 0,0 0 0 0 0,0 0 0 0 0,0 0 1 0 0,1 0-1 0 0,-1 0 0 0 0,1 0 0 0 0,0 0 1 0 0,-1 1-1 0 0,1-1 0 0 0,0 0 0 0 0,1-2 0 0 0,4-6 19 0 0,0-1 0 0 0,1 2-1 0 0,9-13 1 0 0,-11 17-5 0 0,18-24-17 0 0,2 2 0 0 0,31-26 0 0 0,61-42-40 0 0,-90 76 8 0 0,-1 1 0 0 0,36-17 0 0 0,-44 26 0 0 0,0 1 0 0 0,1 1 0 0 0,0 0 0 0 0,34-6 0 0 0,-49 12-8 0 0,0 1-1 0 0,0 0 1 0 0,0-1-1 0 0,0 1 1 0 0,0 1-1 0 0,0-1 1 0 0,0 0-1 0 0,0 1 1 0 0,0 0 0 0 0,5 2-1 0 0,-7-3 7 0 0,-1 1 0 0 0,0 0 1 0 0,0-1-1 0 0,0 1 0 0 0,0 0 0 0 0,1 0 1 0 0,-1-1-1 0 0,0 1 0 0 0,0 0 0 0 0,0 0 0 0 0,-1 0 1 0 0,1 1-1 0 0,0-1 0 0 0,0 0 0 0 0,-1 0 1 0 0,1 0-1 0 0,0 0 0 0 0,-1 1 0 0 0,1-1 0 0 0,-1 0 1 0 0,0 1-1 0 0,1-1 0 0 0,-1 0 0 0 0,0 1 0 0 0,0-1 1 0 0,0 0-1 0 0,0 1 0 0 0,0-1 0 0 0,0 1 1 0 0,0-1-1 0 0,0 0 0 0 0,-1 3 0 0 0,-2 5-33 0 0,-1-1 0 0 0,1 1-1 0 0,-1-1 1 0 0,-1 0 0 0 0,0-1-1 0 0,0 1 1 0 0,0-1 0 0 0,-8 8 0 0 0,-6 10-93 0 0,-68 105-195 0 0,75-113 136 0 0,0 0 1 0 0,-1-1-1 0 0,0-1 0 0 0,-1-1 0 0 0,-1 0 1 0 0,-1 0-1 0 0,1-1 0 0 0,-2-2 0 0 0,0 1 0 0 0,-21 9 1 0 0,9-5-13 0 0,-5 2 472 0 0,-49 20 1 0 0,-119 29-784 0 0,194-65 341 0 0,6-1 861 0 0,3 0-602 0 0,1 0 0 0 0,-1 0 0 0 0,0 0-1 0 0,1 0 1 0 0,-1 0 0 0 0,1 0 0 0 0,-1 0 0 0 0,1-1 0 0 0,2 2 0 0 0,-4-2-64 0 0,25 11 593 0 0,-1 0 0 0 0,-1 2-1 0 0,0 1 1 0 0,-1 0 0 0 0,31 27-1 0 0,-35-24-293 0 0,2-2-1 0 0,0 1 0 0 0,36 19 1 0 0,-47-30-296 0 0,-1-1 1 0 0,1 0 0 0 0,1-1 0 0 0,-1 0-1 0 0,0 0 1 0 0,1-1 0 0 0,0-1 0 0 0,-1 1-1 0 0,1-1 1 0 0,0-1 0 0 0,-1 0-1 0 0,15-2 1 0 0,-19 1-72 0 0,-1 0 0 0 0,0 0-1 0 0,1 0 1 0 0,-1-1 0 0 0,5-2-1 0 0,-8 3-52 0 0,0 1-1 0 0,0-1 1 0 0,0 1-1 0 0,0 0 1 0 0,0-1-1 0 0,0 0 1 0 0,0 1-1 0 0,-1-1 0 0 0,1 0 1 0 0,0 1-1 0 0,0-1 1 0 0,-1 0-1 0 0,1 0 1 0 0,0 1-1 0 0,-1-1 1 0 0,1 0-1 0 0,-1 0 0 0 0,1 0 1 0 0,-1 0-1 0 0,1 0 1 0 0,-1 0-1 0 0,0 0 1 0 0,1 0-1 0 0,-1 0 1 0 0,0 0-1 0 0,0 0 0 0 0,0-2 1 0 0,-2-3-1596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192 104 5527 0 0,'0'0'498'0'0,"-1"0"-406"0"0,-4 3 1413 0 0,5-3-1406 0 0,0 0 0 0 0,0 0 1 0 0,0 1-1 0 0,-1-1 0 0 0,1 0 0 0 0,0 0 0 0 0,0 0 0 0 0,0 0 0 0 0,0 1 1 0 0,0-1-1 0 0,0 0 0 0 0,0 0 0 0 0,0 0 0 0 0,0 1 0 0 0,-1-1 0 0 0,1 0 1 0 0,0 0-1 0 0,0 1 0 0 0,0-1 0 0 0,0 0 0 0 0,0 0 0 0 0,0 0 1 0 0,1 1-1 0 0,-1-1 0 0 0,0 0 0 0 0,0 0 0 0 0,0 0 0 0 0,0 1 0 0 0,0-1 1 0 0,0 0-1 0 0,0 0 0 0 0,0 0 0 0 0,0 1 0 0 0,0-1 0 0 0,1 0 1 0 0,-1 0-1 0 0,0 0 0 0 0,0 0 0 0 0,1 1 0 0 0,6 6 1792 0 0,-2-6-1854 0 0,-1 0 0 0 0,1 0 0 0 0,-1 0-1 0 0,1 0 1 0 0,0-1 0 0 0,-1 1 0 0 0,1-1-1 0 0,0 0 1 0 0,-1-1 0 0 0,1 1 0 0 0,0-1 0 0 0,-1 0-1 0 0,9-3 1 0 0,5-2 216 0 0,0-1-1 0 0,17-11 0 0 0,-14 8 228 0 0,-5 2 359 0 0,1-1 0 0 0,17-12 1 0 0,-33 20-510 0 0,-11-17-1307 0 0,8 16 891 0 0,0 0 0 0 0,0 0 0 0 0,0 0 0 0 0,0 0 0 0 0,-1 0-1 0 0,1 1 1 0 0,-1-1 0 0 0,0 1 0 0 0,1-1 0 0 0,-1 1 0 0 0,0 0 0 0 0,1 0 0 0 0,-1 1 0 0 0,-4-2 0 0 0,4 2 85 0 0,0 0 0 0 0,0 1 0 0 0,0-1 0 0 0,0 1 0 0 0,-1-1 0 0 0,1 1 0 0 0,0 0 0 0 0,0 0 0 0 0,0 0 0 0 0,0 1 0 0 0,0-1 0 0 0,-5 4 0 0 0,-234 156 996 0 0,231-154-879 0 0,1 1 1 0 0,0 1 0 0 0,-12 14-1 0 0,18-18-19 0 0,-1 0 0 0 0,2 0 0 0 0,-1 1 0 0 0,0-1 0 0 0,1 1 0 0 0,0 0-1 0 0,1 0 1 0 0,-4 10 0 0 0,5-15-60 0 0,1 0-1 0 0,0 0 1 0 0,0 0-1 0 0,0 1 1 0 0,0-1-1 0 0,0 0 1 0 0,0 0-1 0 0,0 0 1 0 0,0 0-1 0 0,0 0 0 0 0,0 0 1 0 0,0 0-1 0 0,1 0 1 0 0,-1 0-1 0 0,0 0 1 0 0,1 0-1 0 0,-1 0 1 0 0,1 0-1 0 0,-1 0 1 0 0,1 0-1 0 0,1 1 1 0 0,-1 0 21 0 0,1-1 1 0 0,-1 0 0 0 0,1 1-1 0 0,0-1 1 0 0,0 0 0 0 0,-1 0-1 0 0,1 0 1 0 0,0 0-1 0 0,0-1 1 0 0,4 2 0 0 0,3 0 176 0 0,0-1 0 0 0,1 0 0 0 0,17 0 0 0 0,15-2 439 0 0,76-13 0 0 0,41-19-218 0 0,-122 25-452 0 0,16-3-1173 0 0,-51 11 594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 10591 0 0,'0'0'819'0'0,"2"-1"-534"0"0,11-4 2246 0 0,-5 13-1879 0 0,-7-4-597 0 0,0 0-1 0 0,-1 0 1 0 0,0 0 0 0 0,0 0-1 0 0,0 0 1 0 0,-1 0 0 0 0,1 0-1 0 0,-1 0 1 0 0,0 0 0 0 0,0 0-1 0 0,-3 7 1 0 0,-4 7 170 0 0,-10 19 1 0 0,14-30-137 0 0,-142 293 2139 0 0,-53 65-1134 0 0,181-336-1020 0 0,15-25-87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5063 0 0,'0'0'232'0'0,"7"-4"32"0"0,-5 3 347 0 0,0 0-1 0 0,-1 0 0 0 0,1 1 0 0 0,0-1 0 0 0,0 1 1 0 0,0-1-1 0 0,-1 1 0 0 0,1 0 0 0 0,0-1 0 0 0,0 1 1 0 0,0 0-1 0 0,0 0 0 0 0,0 0 0 0 0,0 1 0 0 0,0-1 1 0 0,-1 0-1 0 0,1 1 0 0 0,0-1 0 0 0,2 2 0 0 0,6 3 956 0 0,-9-4-1841 0 0,0-1 827 0 0,6 8 281 0 0,-6-8-774 0 0,1 2 9 0 0,0 11 113 0 0,-5-4-46 0 0,2-6-1723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60 5527 0 0,'8'-5'568'0'0,"24"-10"2849"0"0,5-4 3358 0 0,-36 19-6453 0 0,3-5 398 0 0,-4 5-708 0 0,0-1 0 0 0,1 1-1 0 0,-1 0 1 0 0,0 0 0 0 0,0 0 0 0 0,0 0-1 0 0,1 0 1 0 0,-1 0 0 0 0,0-1 0 0 0,0 1-1 0 0,0 0 1 0 0,0 0 0 0 0,0 0 0 0 0,1 0-1 0 0,-1-1 1 0 0,0 1 0 0 0,0 0 0 0 0,0 0-1 0 0,0 0 1 0 0,0-1 0 0 0,0 1 0 0 0,0 0-1 0 0,0 0 1 0 0,0 0 0 0 0,0-1 0 0 0,0 1-1 0 0,0 0 1 0 0,0 0 0 0 0,0-1 0 0 0,0 1-1 0 0,0 0 1 0 0,0 0 0 0 0,0 0 0 0 0,0-1-1 0 0,0 1 1 0 0,0 0 0 0 0,0 0 0 0 0,0 0-1 0 0,0-1 1 0 0,0 1 0 0 0,0 0 0 0 0,-1 0-1 0 0,1 0 1 0 0,0-1 0 0 0,0 1 0 0 0,0 0-1 0 0,0 0 1 0 0,-1 0 0 0 0,1 0-1 0 0,0 0 1 0 0,0 0 0 0 0,0-1 0 0 0,0 1-1 0 0,-1 0 1 0 0,1 0 0 0 0,0 0 0 0 0,0 0-1 0 0,0 0 1 0 0,-1 0 0 0 0,-1-1 31 0 0,-1 0-1 0 0,1 0 1 0 0,0 0 0 0 0,-1 1 0 0 0,1-1 0 0 0,-1 1-1 0 0,1 0 1 0 0,-1 0 0 0 0,1-1 0 0 0,-1 2 0 0 0,1-1-1 0 0,-1 0 1 0 0,1 0 0 0 0,-4 2 0 0 0,-35 10 100 0 0,41-12-139 0 0,-67 26 156 0 0,-45 14 20 0 0,-121 19-163 0 0,166-45-133 0 0,-104 7 1 0 0,119-18-71 0 0,-63-5 1 0 0,99 1 175 0 0,0-1 1 0 0,0-1 0 0 0,0 0 0 0 0,0-1 0 0 0,1-1 0 0 0,-1 0 0 0 0,1-1-1 0 0,-16-9 1 0 0,27 13 9 0 0,0-1 0 0 0,0 1 0 0 0,0-1 0 0 0,1 1 0 0 0,-1-1 0 0 0,1 0 0 0 0,0 0 0 0 0,-1-1 0 0 0,2 1 0 0 0,-1-1 0 0 0,0 1 0 0 0,1-1 0 0 0,-1 0 0 0 0,1 0 0 0 0,0 0 0 0 0,1 0 0 0 0,-3-5 0 0 0,4 8 2 0 0,0 1-1 0 0,0-1 0 0 0,0 1 1 0 0,-1 0-1 0 0,1-1 0 0 0,0 1 1 0 0,0-1-1 0 0,0 1 1 0 0,0-1-1 0 0,0 1 0 0 0,0-1 1 0 0,0 1-1 0 0,0 0 0 0 0,0-1 1 0 0,0 1-1 0 0,0-1 0 0 0,0 1 1 0 0,0-1-1 0 0,0 1 1 0 0,1-1-1 0 0,-1 1 0 0 0,0 0 1 0 0,0-1-1 0 0,0 1 0 0 0,1-1 1 0 0,-1 1-1 0 0,0 0 1 0 0,0-1-1 0 0,1 1 0 0 0,-1 0 1 0 0,0-1-1 0 0,1 1 0 0 0,0-1 1 0 0,0 1 5 0 0,5-5 15 0 0,-3 5 2 0 0,-1 0-1 0 0,1 0 1 0 0,-1 0-1 0 0,1 0 1 0 0,-1 0-1 0 0,1 0 1 0 0,-1 1 0 0 0,1-1-1 0 0,-1 1 1 0 0,1 0-1 0 0,-1 0 1 0 0,0-1-1 0 0,1 2 1 0 0,-1-1-1 0 0,0 0 1 0 0,0 0 0 0 0,0 1-1 0 0,0-1 1 0 0,0 1-1 0 0,0 0 1 0 0,0-1-1 0 0,0 1 1 0 0,1 3-1 0 0,2 0 21 0 0,-1 0 0 0 0,0 0 0 0 0,0 1 0 0 0,-1 0 0 0 0,0 0-1 0 0,0 0 1 0 0,4 11 0 0 0,-5-8 0 0 0,0 0-1 0 0,-1 0 0 0 0,0 0 0 0 0,0 1 1 0 0,-2 11-1 0 0,-6 48 175 0 0,-14 30 28 0 0,-2 8-140 0 0,17-65-90 0 0,-1 8 13 0 0,-2 70 0 0 0,10-94-16 0 0,-1-7 45 0 0,-2 32-1 0 0,2-47-40 0 0,-1 0 0 0 0,0 1 0 0 0,0-1 0 0 0,0 0 0 0 0,0 0 0 0 0,-1 0 0 0 0,1 0 0 0 0,-1 0 0 0 0,0 0 1 0 0,0 0-1 0 0,-1-1 0 0 0,-5 8 0 0 0,5-8-30 0 0,0 0 0 0 0,0 0 0 0 0,-1 0 0 0 0,0-1 0 0 0,1 1 0 0 0,-1-1 0 0 0,0 0 0 0 0,-6 2 1 0 0,1 0-286 0 0,8-3 50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91 3223 0 0,'-15'3'288'0'0,"-6"0"13792"0"0,26 3-13665 0 0,-3-5-281 0 0,1 1 1 0 0,0-1-1 0 0,0 1 1 0 0,0-1-1 0 0,0 0 0 0 0,0 0 1 0 0,0 0-1 0 0,0 0 1 0 0,1-1-1 0 0,-1 1 1 0 0,0-1-1 0 0,0 0 0 0 0,4 0 1 0 0,9-1 417 0 0,21-3-1 0 0,-30 3-383 0 0,40-9 241 0 0,0-1 1 0 0,54-22-1 0 0,-58 18-161 0 0,45-10-445 0 0,-30 14-2672 0 0,-44 8 1515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5983 0 0,'0'0'542'0'0,"2"1"-446"0"0,21 8 1687 0 0,0-1 1439 0 0,4 9 2254 0 0,-43-16-3363 0 0,15-1-2026 0 0,0 0-1 0 0,0-1 1 0 0,0 1 0 0 0,0 0-1 0 0,0-1 1 0 0,0 1 0 0 0,0-1-1 0 0,0 1 1 0 0,0-1-1 0 0,0 1 1 0 0,1-1 0 0 0,-1 0-1 0 0,0 1 1 0 0,0-1 0 0 0,1 0-1 0 0,-1 0 1 0 0,0 0 0 0 0,1 0-1 0 0,-1 1 1 0 0,1-1-1 0 0,-1-1 1 0 0,0-1 17 0 0,0 1 1 0 0,0 0-1 0 0,1 0 1 0 0,0-1-1 0 0,-1 1 0 0 0,1 0 1 0 0,0-1-1 0 0,0 1 0 0 0,0-3 1 0 0,1-3 7 0 0,1 1 0 0 0,-1 0 0 0 0,1 0 0 0 0,0 1 1 0 0,5-10-1 0 0,4-5-210 0 0,1 1 0 0 0,1 0 1 0 0,0 1-1 0 0,2 1 0 0 0,0 0 1 0 0,1 1-1 0 0,1 1 0 0 0,0 0 1 0 0,1 1-1 0 0,1 1 0 0 0,0 1 1 0 0,1 0-1 0 0,1 2 0 0 0,24-11 1 0 0,-25 14-807 0 0,-1-1-991 0 0,-5 4-2898 0 0,-2 0-1149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 11519 0 0,'0'0'3366'0'0,"2"0"-2194"0"0,8 2-490 0 0,1 0 1 0 0,0-1-1 0 0,-1 0 1 0 0,18-1-1 0 0,47-8-47 0 0,-24 2-537 0 0,26-4-957 0 0,-88-1 426 0 0,4 8 377 0 0,1 0-1 0 0,-1 0 1 0 0,0 1 0 0 0,0 0-1 0 0,0 0 1 0 0,0 0 0 0 0,0 1 0 0 0,0 0-1 0 0,0 0 1 0 0,-1 1 0 0 0,1 0 0 0 0,0 0-1 0 0,-8 2 1 0 0,-12 3 16 0 0,0 0 1 0 0,-29 11-1 0 0,32-9 20 0 0,22-6 22 0 0,-10 2 9 0 0,-1 1 0 0 0,0 0 0 0 0,1 1 1 0 0,-19 11-1 0 0,29-14 19 0 0,-1-1 0 0 0,1 1 0 0 0,-1 0 1 0 0,1 0-1 0 0,0 1 0 0 0,0-1 1 0 0,0 0-1 0 0,0 1 0 0 0,0-1 0 0 0,0 1 1 0 0,-1 3-1 0 0,2-4 21 0 0,0 0-1 0 0,1 0 1 0 0,-1 1 0 0 0,1-1-1 0 0,0 0 1 0 0,-1 0 0 0 0,1 0-1 0 0,0 1 1 0 0,0-1 0 0 0,0 0 0 0 0,1 0-1 0 0,-1 1 1 0 0,1-1 0 0 0,-1 0-1 0 0,1 0 1 0 0,0 0 0 0 0,1 3 0 0 0,1 3-12 0 0,1-1 0 0 0,1 1 0 0 0,-1-1 1 0 0,1-1-1 0 0,0 1 0 0 0,0-1 1 0 0,1 0-1 0 0,0 0 0 0 0,0 0 1 0 0,1-1-1 0 0,-1 0 0 0 0,1 0 0 0 0,0-1 1 0 0,1 1-1 0 0,-1-2 0 0 0,1 1 1 0 0,-1-1-1 0 0,1 0 0 0 0,0-1 1 0 0,16 3-1 0 0,1-2-1184 0 0,2-3-3387 0 0,0-2-1694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11831 0 0,'2'0'3615'0'0,"6"-5"-2283"0"0,0-1-678 0 0,1 1 0 0 0,0 0 0 0 0,0 1 0 0 0,0 0-1 0 0,0 0 1 0 0,13-2 0 0 0,103-16 286 0 0,-118 21-1013 0 0,-1 0-1 0 0,1 1 1 0 0,9 1-1 0 0,-2-1-304 0 0,-13 0-66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575 178 8287 0 0,'4'-7'863'0'0,"18"-26"2930"0"0,32-37-1 0 0,-50 66-3721 0 0,-1-1-1 0 0,-1 1 0 0 0,1-1 0 0 0,0 0 1 0 0,-1 0-1 0 0,2-8 0 0 0,-4 13-67 0 0,0-1 0 0 0,0 0-1 0 0,-1 0 1 0 0,1 1 0 0 0,-1-1 0 0 0,1 0-1 0 0,-1 0 1 0 0,1 1 0 0 0,-1-1 0 0 0,1 0-1 0 0,-1 1 1 0 0,1-1 0 0 0,-1 1-1 0 0,0-1 1 0 0,1 1 0 0 0,-1-1 0 0 0,0 1-1 0 0,0 0 1 0 0,1-1 0 0 0,-1 1-1 0 0,-1-1 1 0 0,-6-2 9 0 0,0 1-1 0 0,-1-1 1 0 0,1 1-1 0 0,0 1 1 0 0,-17-2-1 0 0,-45 4 142 0 0,13 0-20 0 0,40-1 59 0 0,0 0 0 0 0,1 2 0 0 0,-25 4 0 0 0,33-4-134 0 0,0 0 1 0 0,0 0-1 0 0,0 1 0 0 0,0 0 1 0 0,0 0-1 0 0,1 1 1 0 0,-1 0-1 0 0,-11 9 0 0 0,17-11-9 0 0,-1 0 1 0 0,1 1-1 0 0,0-1 0 0 0,-1 1 1 0 0,1 0-1 0 0,1-1 0 0 0,-1 1 0 0 0,0 0 1 0 0,1 0-1 0 0,-1 0 0 0 0,1 0 1 0 0,0 1-1 0 0,0-1 0 0 0,0 0 0 0 0,0 0 1 0 0,1 1-1 0 0,-1-1 0 0 0,1 0 1 0 0,0 1-1 0 0,0-1 0 0 0,0 1 0 0 0,1-1 1 0 0,-1 0-1 0 0,1 1 0 0 0,0-1 0 0 0,-1 0 1 0 0,1 0-1 0 0,1 0 0 0 0,-1 1 1 0 0,0-1-1 0 0,1 0 0 0 0,0-1 0 0 0,0 1 1 0 0,0 0-1 0 0,0 0 0 0 0,0-1 1 0 0,0 1-1 0 0,1-1 0 0 0,-1 0 0 0 0,1 0 1 0 0,-1 0-1 0 0,1 0 0 0 0,0 0 1 0 0,0 0-1 0 0,0-1 0 0 0,0 1 0 0 0,0-1 1 0 0,0 0-1 0 0,1 0 0 0 0,5 1 1 0 0,4-1 37 0 0,0 0 1 0 0,0-1 0 0 0,0 0 0 0 0,0-1 0 0 0,0-1 0 0 0,0 0 0 0 0,0-1 0 0 0,0 0-1 0 0,0-1 1 0 0,-1 0 0 0 0,13-7 0 0 0,-12 7-86 0 0,-8 2-4 0 0,-1 0 1 0 0,1 0-1 0 0,-1 0 0 0 0,0 0 0 0 0,1 0 0 0 0,-1-1 0 0 0,-1 0 0 0 0,5-3 0 0 0,-11 8-81 0 0,3-2 79 0 0,-1 0 0 0 0,1 0-1 0 0,0 1 1 0 0,-1-1 0 0 0,1 0-1 0 0,0 0 1 0 0,0 1 0 0 0,0-1 0 0 0,-1 0-1 0 0,1 1 1 0 0,0-1 0 0 0,0 0-1 0 0,0 1 1 0 0,-1-1 0 0 0,1 0-1 0 0,0 1 1 0 0,0-1 0 0 0,0 0 0 0 0,0 1-1 0 0,0-1 1 0 0,0 0 0 0 0,0 1-1 0 0,0-1 1 0 0,0 1 0 0 0,-4 9-16 0 0,0-1 1 0 0,0 1 0 0 0,-1-1-1 0 0,0 0 1 0 0,-1 0 0 0 0,-11 14-1 0 0,11-15 17 0 0,-27 32 5 0 0,-2-1 1 0 0,-45 39-1 0 0,-4 3-106 0 0,54-50-5 0 0,-120 131-175 0 0,138-148 272 0 0,1-1 1 0 0,1 2 0 0 0,0-1-1 0 0,1 2 1 0 0,-12 28 0 0 0,18-38 17 0 0,1 0 0 0 0,0 0 0 0 0,0 0 1 0 0,1 0-1 0 0,0 0 0 0 0,0 0 0 0 0,0 0 0 0 0,1 0 1 0 0,0 0-1 0 0,0 1 0 0 0,0-1 0 0 0,1 0 0 0 0,0 0 0 0 0,0 0 1 0 0,1 0-1 0 0,-1 0 0 0 0,1 0 0 0 0,1 0 0 0 0,5 11 0 0 0,-5-14 18 0 0,0 1 0 0 0,0 0 0 0 0,0-1 0 0 0,1 0 0 0 0,0 1 0 0 0,0-1-1 0 0,-1-1 1 0 0,2 1 0 0 0,-1-1 0 0 0,0 1 0 0 0,0-1 0 0 0,1 0-1 0 0,-1-1 1 0 0,1 1 0 0 0,8 1 0 0 0,2 0 53 0 0,0-1 0 0 0,0-1 0 0 0,27 0 0 0 0,-21-2-187 0 0,-1-1-1 0 0,0 0 1 0 0,0-2 0 0 0,23-6 0 0 0,-28 5-832 0 0,0-1 1 0 0,-1 0-1 0 0,19-11 1 0 0,-7 1-5733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8751 0 0,'14'-17'13877'0'0,"-7"10"-18023"0"0,-2 2 2191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 8495 0 0,'0'0'766'0'0,"1"-1"-628"0"0,5-1-50 0 0,-5 2-64 0 0,-1 0 0 0 0,0 0-1 0 0,0 0 1 0 0,1 0 0 0 0,-1 0-1 0 0,0 1 1 0 0,0-1-1 0 0,0 0 1 0 0,0 0 0 0 0,1 0-1 0 0,-1 0 1 0 0,0 0 0 0 0,0 1-1 0 0,0-1 1 0 0,0 0 0 0 0,1 0-1 0 0,-1 0 1 0 0,0 0 0 0 0,0 1-1 0 0,0-1 1 0 0,0 0-1 0 0,0 0 1 0 0,0 0 0 0 0,0 1-1 0 0,0-1 1 0 0,0 0 0 0 0,0 0-1 0 0,0 1 1 0 0,0-1 0 0 0,0 0-1 0 0,0 0 1 0 0,0 0 0 0 0,0 1-1 0 0,0-1 1 0 0,0 0-1 0 0,0 0 1 0 0,0 1 0 0 0,0-1-1 0 0,-1 10 433 0 0,-4 10 185 0 0,-2 0 1 0 0,0-1-1 0 0,-2 0 0 0 0,-10 19 1 0 0,4-9-339 0 0,-47 100 848 0 0,-84 253 0 0 0,138-355-1318 0 0,-1 0 1 0 0,-1-1 0 0 0,-22 43-1 0 0,31-69 58 0 0,1 1 0 0 0,0-1 0 0 0,-1 1 1 0 0,1-1-1 0 0,0 1 0 0 0,-1-1 0 0 0,1 0 0 0 0,0 1 0 0 0,-1-1 0 0 0,1 1 0 0 0,-1-1 0 0 0,1 0 0 0 0,-1 1 0 0 0,1-1 0 0 0,-1 0 1 0 0,1 0-1 0 0,-1 0 0 0 0,1 1 0 0 0,-1-1 0 0 0,0 0 0 0 0,1 0 0 0 0,-1 0 0 0 0,1 0 0 0 0,-1 0 0 0 0,0 0 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74 5527 0 0,'5'-8'769'0'0,"0"0"-1"0"0,1 1 1 0 0,0 0-1 0 0,0 0 1 0 0,0 0-1 0 0,1 1 0 0 0,0 0 1 0 0,15-9-1 0 0,-21 14 300 0 0,0 1-432 0 0,-1-1-563 0 0,0 1 0 0 0,1 0 0 0 0,-1 0 0 0 0,0 0 1 0 0,1 0-1 0 0,-1 0 0 0 0,0 0 0 0 0,0 0 0 0 0,1 0 0 0 0,-1 0 0 0 0,0 0 0 0 0,1 0 0 0 0,-1 0 0 0 0,0 0 0 0 0,0 0 0 0 0,1 0 1 0 0,-1 0-1 0 0,0 0 0 0 0,0 0 0 0 0,1 0 0 0 0,-1 0 0 0 0,0 0 0 0 0,1 0 0 0 0,-1 0 0 0 0,0 1 0 0 0,2 2-12 0 0,-1-1-1 0 0,0 1 0 0 0,0 0 0 0 0,0 0 0 0 0,0 0 1 0 0,0 0-1 0 0,0 0 0 0 0,-1 0 0 0 0,0 0 1 0 0,0 0-1 0 0,0 1 0 0 0,0-1 0 0 0,0 0 1 0 0,0 0-1 0 0,-1 0 0 0 0,1 0 0 0 0,-2 3 1 0 0,-2 8 187 0 0,-1 0 1 0 0,-9 18-1 0 0,9-21-68 0 0,-83 160 873 0 0,38-77-988 0 0,-140 318 303 0 0,169-361-259 0 0,-2 4-73 0 0,2 1 0 0 0,-15 66-1 0 0,34-114-24 0 0,2-7 132 0 0,9 0 56 0 0,-7-1-226 0 0,0 0 1 0 0,0 0-1 0 0,-1 0 0 0 0,1 0 0 0 0,0 0 1 0 0,0-1-1 0 0,0 1 0 0 0,0 0 0 0 0,0-1 1 0 0,-1 0-1 0 0,1 1 0 0 0,3-3 1 0 0,7-4-1490 0 0,2-3-5054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15431 0 0,'0'0'1400'0'0,"-1"2"-1154"0"0,1-1-225 0 0,-1-1 1 0 0,0 1 0 0 0,1 0 0 0 0,-1 0-1 0 0,1 0 1 0 0,0 0 0 0 0,-1 0 0 0 0,1 0-1 0 0,0 0 1 0 0,-1 0 0 0 0,1 0-1 0 0,0 0 1 0 0,0 0 0 0 0,0 0 0 0 0,0 0-1 0 0,0 0 1 0 0,0 0 0 0 0,0 0 0 0 0,0 0-1 0 0,0 0 1 0 0,1 0 0 0 0,-1 0 0 0 0,0 0-1 0 0,1 0 1 0 0,-1 0 0 0 0,0 0 0 0 0,1 0-1 0 0,-1 0 1 0 0,1-1 0 0 0,0 1 0 0 0,-1 0-1 0 0,1 0 1 0 0,0 0 0 0 0,0 0 0 0 0,1 1 102 0 0,2 2 17 0 0,0 0 1 0 0,0-1-1 0 0,0 1 0 0 0,1-1 1 0 0,-1 0-1 0 0,1 0 1 0 0,0 0-1 0 0,0-1 0 0 0,0 0 1 0 0,0 0-1 0 0,0 0 0 0 0,8 1 1 0 0,4 1 79 0 0,1 0 0 0 0,27 0 0 0 0,-20-3-151 0 0,1-2-1 0 0,-1-1 0 0 0,41-7 1 0 0,-24-1 10 0 0,54-18 0 0 0,-72 18-395 0 0,-1-1 1 0 0,1-1-1 0 0,-2-1 1 0 0,35-25 0 0 0,-39 24-1424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205 308 15199 0 0,'0'0'1724'0'0,"-1"2"-932"0"0,-13 11-47 0 0,1 1 0 0 0,0 1 0 0 0,2 0 0 0 0,-11 17 0 0 0,-8 9-559 0 0,12-15-346 0 0,1 0 0 0 0,1 2 0 0 0,2 0 0 0 0,-14 35 0 0 0,21-27-2291 0 0,8-36 2263 0 0,0 0 0 0 0,0 0 0 0 0,0 0 0 0 0,0 1 0 0 0,0-1 0 0 0,0 0 0 0 0,0-1 0 0 0,0 1 0 0 0,0 0-1 0 0,0 0 1 0 0,0 0 0 0 0,0 0 0 0 0,0-1 0 0 0,0 1 0 0 0,0-1 0 0 0,1 0 0 0 0,11-5-1279 0 0</inkml:trace>
  <inkml:trace contextRef="#ctx0" brushRef="#br0" timeOffset="1">322 0 14191 0 0,'0'0'1264'0'0,"-7"2"-616"0"0,13 2-456 0 0,3 2-4512 0 0,1 0-896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1839 0 0,'-2'1'10594'0'0,"-9"5"-10016"0"0,-29 36 796 0 0,12-12-610 0 0,3-4-240 0 0,12-11-165 0 0,-1-1 1 0 0,-23 17-1 0 0,13-13-31 0 0,-42 28 607 0 0,44-36-88 0 0,17-5-837 0 0,2 2-10 0 0,4-6 0 0 0,-1 1 0 0 0,1-1 0 0 0,-1 0 0 0 0,1 1 0 0 0,0-1 0 0 0,0 0 0 0 0,-1 0 0 0 0,1 0 0 0 0,0 0 0 0 0,0 1 0 0 0,0-1 0 0 0,0 0 0 0 0,0-1 0 0 0,0 1 0 0 0,1 0 0 0 0,-1 0 0 0 0,0 0 0 0 0,3 1 0 0 0,27 11 0 0 0,-26-11 0 0 0,15 4 23 0 0,0 0 0 0 0,35 4 0 0 0,-29-6-26 0 0,29 9 0 0 0,-48-11 3 0 0,1 1 0 0 0,-1 0 0 0 0,0 0 0 0 0,0 0 1 0 0,0 1-1 0 0,-1 0 0 0 0,1 1 0 0 0,7 6 0 0 0,-12-8 10 0 0,1 0 0 0 0,-1 0 0 0 0,1 0-1 0 0,-1 1 1 0 0,0-1 0 0 0,0 1 0 0 0,-1-1 0 0 0,1 1 0 0 0,-1 0-1 0 0,0 0 1 0 0,0-1 0 0 0,0 1 0 0 0,0 0 0 0 0,-1 0 0 0 0,1 0-1 0 0,-1 0 1 0 0,0 0 0 0 0,0 0 0 0 0,-1 0 0 0 0,1 0-1 0 0,-1 0 1 0 0,-1 6 0 0 0,0-3 35 0 0,0-1-1 0 0,0 0 1 0 0,0 0-1 0 0,-1 1 1 0 0,0-2 0 0 0,0 1-1 0 0,-1 0 1 0 0,1-1-1 0 0,-1 1 1 0 0,-1-1-1 0 0,1 0 1 0 0,-10 8 0 0 0,6-8-13 0 0,1-1 0 0 0,-1 1 0 0 0,1-2 0 0 0,-1 1 0 0 0,0-1 0 0 0,-13 3 0 0 0,-55 9 105 0 0,51-10-124 0 0,16-4-43 0 0,-1 1 0 0 0,0-1-1 0 0,0 0 1 0 0,0-1 0 0 0,0 0-1 0 0,0-1 1 0 0,-11-2 0 0 0,20 3-81 0 0,0 0 1 0 0,0-1 0 0 0,0 1 0 0 0,1 0 0 0 0,-1-1 0 0 0,0 1 0 0 0,0 0 0 0 0,0-1 0 0 0,1 1 0 0 0,-1-1 0 0 0,0 0 0 0 0,0 1 0 0 0,1-1 0 0 0,-1 1 0 0 0,0-1 0 0 0,0-1 0 0 0,-3-4-1005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30 4607 0 0,'-10'-27'5822'0'0,"9"26"-5451"0"0,1 1 1 0 0,0 0-1 0 0,-1 0 0 0 0,1-1 1 0 0,-1 1-1 0 0,1 0 1 0 0,-1 0-1 0 0,1 0 0 0 0,-1 0 1 0 0,1 0-1 0 0,-1 0 1 0 0,1 0-1 0 0,-1 0 0 0 0,0 0-33 0 0,0 0 0 0 0,0 1 0 0 0,0-1-1 0 0,0 1 1 0 0,0-1 0 0 0,0 1 0 0 0,0-1-1 0 0,0 1 1 0 0,0-1 0 0 0,0 1 0 0 0,-1 1-1 0 0,-1 1-194 0 0,0 1 0 0 0,0 0 0 0 0,1-1-1 0 0,-5 8 1 0 0,-8 21-140 0 0,2 1 0 0 0,1 0 0 0 0,-7 35 0 0 0,-16 106-2 0 0,24-106-1 0 0,-4 0-1 0 0,-23 66 1 0 0,-178 372 64 0 0,208-489-83 0 0,-1 0 0 0 0,0 0-1 0 0,-2-1 1 0 0,-12 16 0 0 0,19-27-151 0 0,1-1 1 0 0,-1 0 0 0 0,0 0-1 0 0,-1 0 1 0 0,1-1 0 0 0,-1 1-1 0 0,1-1 1 0 0,-1 0 0 0 0,0 0 0 0 0,0-1-1 0 0,0 0 1 0 0,-1 1 0 0 0,1-2-1 0 0,-1 1 1 0 0,1-1 0 0 0,-1 0 0 0 0,1 0-1 0 0,-8 0 1 0 0,11-1 63 0 0,0 0 0 0 0,0 0 0 0 0,1 0 0 0 0,-1 0 0 0 0,0 0 0 0 0,0-1 0 0 0,0 1 0 0 0,1-1 0 0 0,-1 1 0 0 0,0-1 0 0 0,1 0 0 0 0,-1 0 0 0 0,0 0 0 0 0,1 0 0 0 0,-1 0 0 0 0,1 0 0 0 0,-1 0 0 0 0,1 0 1 0 0,0-1-1 0 0,0 1 0 0 0,-1-1 0 0 0,1 1 0 0 0,0-1 0 0 0,0 1 0 0 0,-1-3 0 0 0,2 3-279 0 0,-1-1-1 0 0,1 0 1 0 0,-1 0 0 0 0,1 1 0 0 0,0-1 0 0 0,-1 0 0 0 0,1 0-1 0 0,0 0 1 0 0,0 1 0 0 0,1-4 0 0 0,3-11-3998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71 197 5983 0 0,'-39'-6'861'0'0,"8"1"11370"0"0,47-1-11667 0 0,6 1 253 0 0,0 1-1 0 0,-1 1 0 0 0,1 1 1 0 0,43 2-1 0 0,-32 0-470 0 0,37-4-1 0 0,-24-3-453 0 0,0-3 0 0 0,0-1 0 0 0,-1-2 0 0 0,-1-2 0 0 0,0-2 0 0 0,66-36 0 0 0,-66 24-5321 0 0,-35 22 856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10591 0 0,'0'0'819'0'0,"-1"1"-534"0"0,-5 2-99 0 0,1 0-1 0 0,0 1 0 0 0,0 0 0 0 0,0 0 0 0 0,0 1 1 0 0,1-1-1 0 0,0 1 0 0 0,0 0 0 0 0,0 0 0 0 0,0 1 1 0 0,1-1-1 0 0,-3 7 0 0 0,-6 13 1502 0 0,-12 40 0 0 0,13-35-1301 0 0,9-24-384 0 0,-8 20 197 0 0,1 0-1 0 0,-6 33 1 0 0,14-50-138 0 0,0 0-1 0 0,0 0 1 0 0,0 0 0 0 0,1-1 0 0 0,1 1 0 0 0,0 0 0 0 0,0 0 0 0 0,0 0 0 0 0,1-1-1 0 0,1 1 1 0 0,3 9 0 0 0,-4-12 80 0 0,1 1 0 0 0,1-1 0 0 0,-1 0 0 0 0,1 0 0 0 0,0 0 0 0 0,1 0-1 0 0,6 6 1 0 0,-10-10-125 0 0,0-1 0 0 0,0 0-1 0 0,0 0 1 0 0,1 0-1 0 0,-1 0 1 0 0,0 0 0 0 0,1-1-1 0 0,-1 1 1 0 0,0 0 0 0 0,1 0-1 0 0,-1-1 1 0 0,1 1-1 0 0,-1-1 1 0 0,1 0 0 0 0,-1 1-1 0 0,1-1 1 0 0,-1 0 0 0 0,1 0-1 0 0,0 0 1 0 0,-1 0-1 0 0,1 0 1 0 0,-1 0 0 0 0,1 0-1 0 0,-1-1 1 0 0,1 1 0 0 0,-1 0-1 0 0,1-1 1 0 0,-1 0-1 0 0,1 1 1 0 0,-1-1 0 0 0,1 0-1 0 0,-1 1 1 0 0,0-1-1 0 0,1 0 1 0 0,-1 0 0 0 0,0 0-1 0 0,0 0 1 0 0,0 0 0 0 0,2-3-1 0 0,9-10 17 0 0,0-2 0 0 0,0 0 0 0 0,-1 0 0 0 0,-1-1 0 0 0,-1 0 0 0 0,-1-1 0 0 0,0 0 0 0 0,-1 0 0 0 0,-1-1 0 0 0,-1 0 0 0 0,0 0 0 0 0,-2 0 0 0 0,3-29 0 0 0,-6 43-63 0 0,0 0 0 0 0,0 0-1 0 0,-1 0 1 0 0,1 0 0 0 0,-1 0 0 0 0,0 0-1 0 0,0 0 1 0 0,-1 1 0 0 0,0-1 0 0 0,1 0-1 0 0,-1 1 1 0 0,-1-1 0 0 0,1 1-1 0 0,-4-5 1 0 0,1 3-137 0 0,0 1 1 0 0,0 1-1 0 0,0-1 0 0 0,0 1 0 0 0,-1-1 1 0 0,1 1-1 0 0,-1 1 0 0 0,0-1 0 0 0,-12-4 1 0 0,-1 1-600 0 0,0 1 1 0 0,-39-8 0 0 0,44 11 451 0 0,-11-4-1382 0 0,16 1 194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84 13415 0 0,'-2'0'614'0'0,"-4"1"-632"0"0,-7-1 4271 0 0,20-1-3743 0 0,100-22 1805 0 0,7-1-989 0 0,130-10-2734 0 0,-221 31-1857 0 0,-13 3-3294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567 192 8751 0 0,'2'0'399'0'0,"0"-1"-225"0"0,-1 0-132 0 0,1 0-1 0 0,-1 0 1 0 0,0 0-1 0 0,1 1 1 0 0,-1-1 0 0 0,0 0-1 0 0,0-1 1 0 0,0 1-1 0 0,0 0 1 0 0,0 0 0 0 0,0 0-1 0 0,1-3 1 0 0,5 0 1790 0 0,-6 4-1694 0 0,-1 0 1 0 0,1 0 0 0 0,-1 0-1 0 0,1 0 1 0 0,-1-1-1 0 0,1 1 1 0 0,-1 0 0 0 0,1 0-1 0 0,-1-1 1 0 0,1 1 0 0 0,-1 0-1 0 0,1-1 1 0 0,-1 1-1 0 0,0 0 1 0 0,1-1 0 0 0,-1 1-1 0 0,1 0 1 0 0,-1-1 0 0 0,0 1-1 0 0,1-1 1 0 0,-1 1-1 0 0,0-1 1 0 0,0 1 0 0 0,1-1-1 0 0,-1 1 1 0 0,0-1 0 0 0,0 1-1 0 0,0-1 1 0 0,0 0-1 0 0,0 1 1 0 0,0-1 0 0 0,0 0-1 0 0,-10-22 556 0 0,5 12-156 0 0,-1 0 0 0 0,1 0 0 0 0,-2 0 0 0 0,-11-15 0 0 0,1 3 402 0 0,14 18-795 0 0,-1 1 1 0 0,1-1-1 0 0,-1 1 0 0 0,0-1 1 0 0,-5-3-1 0 0,7 6-139 0 0,0 1 1 0 0,0 0-1 0 0,0 0 1 0 0,0 0-1 0 0,0 0 1 0 0,0 0-1 0 0,0 1 1 0 0,-1-1-1 0 0,1 1 0 0 0,0-1 1 0 0,0 1-1 0 0,0 0 1 0 0,-1 0-1 0 0,1 0 1 0 0,0 0-1 0 0,0 0 1 0 0,-4 1-1 0 0,-2 1-19 0 0,-1 0 0 0 0,1 0-1 0 0,0 1 1 0 0,0 1 0 0 0,1-1 0 0 0,-1 1 0 0 0,-11 8-1 0 0,7-3-12 0 0,0 0-1 0 0,1 1 1 0 0,-16 16-1 0 0,23-20 24 0 0,-1-1 0 0 0,1 1 0 0 0,0 0-1 0 0,1 0 1 0 0,-1 0 0 0 0,1 1 0 0 0,0-1 0 0 0,1 1 0 0 0,-3 8-1 0 0,5-13 3 0 0,-1 0 0 0 0,1 1 0 0 0,-1-1 0 0 0,1 0 0 0 0,0 0 0 0 0,0 0 0 0 0,0 1 0 0 0,0-1 0 0 0,0 0 0 0 0,1 0 0 0 0,-1 0 1 0 0,1 1-1 0 0,-1-1 0 0 0,1 0 0 0 0,0 0 0 0 0,0 0 0 0 0,0 0 0 0 0,0 0 0 0 0,0 0 0 0 0,0-1 0 0 0,1 1 0 0 0,-1 0 0 0 0,1-1 0 0 0,-1 1 0 0 0,1 0 0 0 0,0-1 0 0 0,-1 0 0 0 0,1 1 0 0 0,0-1 0 0 0,0 0 0 0 0,0 0 0 0 0,0 0 0 0 0,3 1 0 0 0,0 0 41 0 0,0-1 0 0 0,1 1 1 0 0,-1-1-1 0 0,1-1 0 0 0,-1 1 0 0 0,1-1 0 0 0,0 1 1 0 0,-1-2-1 0 0,1 1 0 0 0,-1-1 0 0 0,1 1 1 0 0,7-4-1 0 0,-2 1 19 0 0,0-1 0 0 0,0 0 0 0 0,-1 0 0 0 0,0-2 0 0 0,10-5 0 0 0,-17 9-63 0 0,0-1 0 0 0,0 1-1 0 0,0-1 1 0 0,-1 1 0 0 0,1-1-1 0 0,-1 0 1 0 0,0 0 0 0 0,0 0-1 0 0,0 0 1 0 0,0-1 0 0 0,-1 1-1 0 0,3-7 1 0 0,-4 9-60 0 0,-27-5-209 0 0,23 6 253 0 0,-1 1 0 0 0,1 0 0 0 0,-1 0 1 0 0,1 0-1 0 0,-1 0 0 0 0,1 1 0 0 0,0 0 0 0 0,0-1 1 0 0,0 2-1 0 0,0-1 0 0 0,0 0 0 0 0,0 1 0 0 0,-5 4 1 0 0,3-1 5 0 0,1 0 0 0 0,0 0 0 0 0,0 0 0 0 0,0 1 0 0 0,1-1 0 0 0,0 1 0 0 0,-4 9 0 0 0,0 5-99 0 0,0 1 1 0 0,2 1 0 0 0,0-1-1 0 0,-4 33 1 0 0,3 21-640 0 0,2 100 0 0 0,-1 24 498 0 0,3-168 355 0 0,-2 0-1 0 0,-1-1 0 0 0,-1 1 1 0 0,-14 36-1 0 0,-40 78 143 0 0,50-123-241 0 0,-1 0 1 0 0,-2-1 0 0 0,0-1 0 0 0,-18 22-1 0 0,27-38-22 0 0,0 1-1 0 0,0-1 0 0 0,-1 0 1 0 0,-11 8-1 0 0,16-13 12 0 0,0 1 1 0 0,0 0-1 0 0,0 0 0 0 0,0-1 0 0 0,-1 1 1 0 0,1-1-1 0 0,0 1 0 0 0,-1-1 0 0 0,1 1 0 0 0,0-1 1 0 0,-1 0-1 0 0,1 0 0 0 0,0 1 0 0 0,-1-1 1 0 0,1 0-1 0 0,0 0 0 0 0,-1-1 0 0 0,1 1 1 0 0,0 0-1 0 0,-1 0 0 0 0,1-1 0 0 0,0 1 0 0 0,-1 0 1 0 0,1-1-1 0 0,0 1 0 0 0,0-1 0 0 0,-1 0 1 0 0,1 0-1 0 0,0 1 0 0 0,0-1 0 0 0,0 0 0 0 0,0 0 1 0 0,-1-1-1 0 0,-3-5 0 0 0,0 0 1 0 0,1 0-1 0 0,0-1 0 0 0,0 1 1 0 0,1-1-1 0 0,0 1 0 0 0,0-1 1 0 0,-2-14-1 0 0,-9-68 30 0 0,14 90-21 0 0,-3-46 91 0 0,1 0 1 0 0,8-78 0 0 0,7 31-5574 0 0,-4 43-613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73 296 919 0 0,'0'0'256'0'0,"-2"9"2056"0"0,0-2-1565 0 0,-1-1-1 0 0,-1 1 0 0 0,0-1 0 0 0,1 0 1 0 0,-2 0-1 0 0,1 0 0 0 0,-1 0 0 0 0,-9 9 1 0 0,2-2 1224 0 0,10-12-1379 0 0,0 1-1 0 0,1 0 1 0 0,-1 0 0 0 0,1 0-1 0 0,0 0 1 0 0,-1 0-1 0 0,1 0 1 0 0,0 0 0 0 0,-1 2-1 0 0,2-3-525 0 0,0 0 0 0 0,0 1 0 0 0,0-1 0 0 0,0 0 0 0 0,1 0 0 0 0,-1 0 0 0 0,0 0 0 0 0,0 0 0 0 0,1 0 0 0 0,-1 0 0 0 0,0 0 0 0 0,1 0 0 0 0,-1 0 0 0 0,1 0 0 0 0,0-1 0 0 0,-1 1 0 0 0,1 0 0 0 0,0 0 0 0 0,-1 0 0 0 0,1-1 0 0 0,1 2 0 0 0,0 0-43 0 0,-2-1-17 0 0,0-1-1 0 0,1 1 1 0 0,-1-1-1 0 0,0 0 1 0 0,1 1-1 0 0,-1-1 1 0 0,1 0-1 0 0,-1 1 1 0 0,1-1-1 0 0,-1 0 1 0 0,1 1-1 0 0,-1-1 1 0 0,1 0-1 0 0,-1 0 1 0 0,1 0-1 0 0,-1 1 0 0 0,1-1 1 0 0,-1 0-1 0 0,1 0 1 0 0,-1 0-1 0 0,1 0 1 0 0,-1 0-1 0 0,2 0 1 0 0,-1 0 49 0 0,0-2-48 0 0,0 0 0 0 0,0 0-1 0 0,-1 0 1 0 0,1 0 0 0 0,0 0 0 0 0,-1 0 0 0 0,0 0 0 0 0,1 0 0 0 0,-1-3 0 0 0,0 4-6 0 0,6-115 117 0 0,-4 96-117 0 0,1 0 1 0 0,1 0 0 0 0,1 1 0 0 0,1 0 0 0 0,1 0 0 0 0,15-31 0 0 0,-18 41-2 0 0,1 1 0 0 0,1 0-1 0 0,-1 0 1 0 0,1 0 0 0 0,1 1 0 0 0,-1 0 0 0 0,1 0 0 0 0,0 1-1 0 0,1 0 1 0 0,0 0 0 0 0,0 0 0 0 0,0 1 0 0 0,0 1 0 0 0,1-1 0 0 0,0 1-1 0 0,10-3 1 0 0,23-6-157 0 0,-40 13 76 0 0,-2-1-115 0 0,0 1 158 0 0,1 0 1 0 0,-1 0-1 0 0,1-1 0 0 0,-1 1 0 0 0,1 0 0 0 0,-1 0 0 0 0,1 0 0 0 0,-1 0 1 0 0,1 0-1 0 0,0 0 0 0 0,-1 0 0 0 0,1 0 0 0 0,-1 0 0 0 0,1 0 0 0 0,-1 0 1 0 0,1 0-1 0 0,-1 0 0 0 0,1 0 0 0 0,-1 0 0 0 0,2 1 0 0 0,11 1-1037 0 0,-9 0 284 0 0,-1 0 1 0 0,0 0-1 0 0,0 0 0 0 0,1 0 0 0 0,-1 1 0 0 0,3 2 0 0 0,3 3-3897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421 102 12495 0 0,'0'0'1134'0'0,"-1"-21"434"0"0,1 17-1508 0 0,0-1 0 0 0,-1 1 1 0 0,1 0-1 0 0,-1-1 0 0 0,0 1 1 0 0,0 0-1 0 0,-3-7 0 0 0,2 7-51 0 0,0 1 0 0 0,0-1 0 0 0,-1 1 1 0 0,0-1-1 0 0,1 1 0 0 0,-1 0 0 0 0,-4-3 0 0 0,5 5 38 0 0,0-1 0 0 0,0 1 0 0 0,0 0 0 0 0,0 1 0 0 0,0-1 0 0 0,0 0 0 0 0,0 0 0 0 0,-1 1 0 0 0,1-1-1 0 0,0 1 1 0 0,0 0 0 0 0,-1 0 0 0 0,1 0 0 0 0,0 0 0 0 0,-4 0 0 0 0,-8 3 197 0 0,-1-1-1 0 0,1 2 0 0 0,0 0 1 0 0,0 0-1 0 0,0 2 0 0 0,-21 11 1 0 0,8-2 148 0 0,1 1 0 0 0,-28 23 0 0 0,35-24-83 0 0,-30 31 1 0 0,42-37-240 0 0,-1 0 0 0 0,1 0 0 0 0,0 1 1 0 0,1 0-1 0 0,-8 18 0 0 0,13-26-63 0 0,0 0 0 0 0,0 0 1 0 0,1-1-1 0 0,-1 1 0 0 0,0 0 0 0 0,1 0 0 0 0,0 0 0 0 0,0 1 0 0 0,-1-1 1 0 0,1 0-1 0 0,0 0 0 0 0,0 0 0 0 0,1 0 0 0 0,-1 0 0 0 0,0 0 0 0 0,1 0 1 0 0,-1 0-1 0 0,1 0 0 0 0,1 3 0 0 0,0-3 1 0 0,-1 0-1 0 0,0-1 1 0 0,1 1-1 0 0,-1-1 1 0 0,1 1-1 0 0,0-1 1 0 0,0 0 0 0 0,-1 1-1 0 0,1-1 1 0 0,0 0-1 0 0,0 0 1 0 0,0 0-1 0 0,0 0 1 0 0,0-1 0 0 0,0 1-1 0 0,1-1 1 0 0,-1 1-1 0 0,4 0 1 0 0,11-1 33 0 0,-1 1 1 0 0,1-2-1 0 0,0 0 0 0 0,0-2 1 0 0,0 1-1 0 0,26-9 0 0 0,-24 5-41 0 0,-1-1 0 0 0,0-1 0 0 0,0-1 0 0 0,-1 0 0 0 0,0-1 0 0 0,23-18 0 0 0,-35 24 23 0 0,-1 0-1 0 0,0 0 1 0 0,0-1-1 0 0,0 1 1 0 0,0-1-1 0 0,-1 1 1 0 0,0-1 0 0 0,0 0-1 0 0,0-1 1 0 0,2-6-1 0 0,-5 12-17 0 0,1 0-1 0 0,-1-1 1 0 0,0 1-1 0 0,0 0 0 0 0,0 0 1 0 0,0-1-1 0 0,0 1 1 0 0,0 0-1 0 0,0 0 1 0 0,0-1-1 0 0,0 1 1 0 0,0 0-1 0 0,0 0 1 0 0,0-1-1 0 0,0 1 1 0 0,0 0-1 0 0,0 0 0 0 0,0-1 1 0 0,0 1-1 0 0,0 0 1 0 0,0 0-1 0 0,0-1 1 0 0,0 1-1 0 0,0 0 1 0 0,-1 0-1 0 0,1-1 1 0 0,0 1-1 0 0,0 0 1 0 0,0 0-1 0 0,0 0 0 0 0,-1 0 1 0 0,1-1-1 0 0,0 1 1 0 0,0 0-1 0 0,0 0 1 0 0,-1 0-1 0 0,1 0 1 0 0,0-1-1 0 0,0 1 1 0 0,0 0-1 0 0,-1 0 1 0 0,1 0-1 0 0,0 0 0 0 0,0 0 1 0 0,-1 0-1 0 0,1 0 1 0 0,0 0-1 0 0,0 0 1 0 0,-1 0-1 0 0,1 0 1 0 0,0 0-1 0 0,0 0 1 0 0,-1 0-1 0 0,1 0 1 0 0,0 0-1 0 0,-1 0 0 0 0,-14 3 6 0 0,-6 4-39 0 0,0 1 1 0 0,0 1-1 0 0,1 1 0 0 0,-35 22 0 0 0,55-32 29 0 0,-1 0 0 0 0,1 0 0 0 0,0 1 0 0 0,-1-1 0 0 0,1 0 0 0 0,0 0 0 0 0,-1 0 0 0 0,1 0 0 0 0,0 1 0 0 0,-1-1 0 0 0,1 0 0 0 0,0 0 0 0 0,0 1 0 0 0,-1-1 0 0 0,1 0 0 0 0,0 1 0 0 0,0-1 0 0 0,0 0 0 0 0,0 1 0 0 0,-1-1 0 0 0,1 0 0 0 0,0 1 0 0 0,0-1 0 0 0,0 0 0 0 0,0 1 0 0 0,0-1 0 0 0,0 0 0 0 0,0 1 0 0 0,0-1 0 0 0,0 0 0 0 0,0 1 0 0 0,0-1 0 0 0,0 0 0 0 0,0 1 0 0 0,0-1 0 0 0,0 1 0 0 0,0-1 0 0 0,0 0 0 0 0,0 1 0 0 0,1-1 0 0 0,-1 0 0 0 0,0 1 0 0 0,0-1 0 0 0,0 0 0 0 0,1 0 0 0 0,-1 1 0 0 0,0-1 0 0 0,0 0 0 0 0,1 1 0 0 0,-1-1 0 0 0,2 3-10 0 0,0 0 0 0 0,1 0 0 0 0,-1 0 0 0 0,0 0 0 0 0,1-1 0 0 0,0 1 0 0 0,-1-1 0 0 0,1 0 0 0 0,0 0 0 0 0,4 3 0 0 0,35 12-2472 0 0,-26-11 1098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0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9 335 6447 0 0,'-8'12'12524'0'0,"52"-81"-10176"0"0,-34 51-2270 0 0,1 0 1 0 0,1 1 0 0 0,0 1 0 0 0,2 0-1 0 0,22-22 1 0 0,-26 30-67 0 0,0-1-26 0 0,0 0 0 0 0,1 1 1 0 0,23-14-1 0 0,-32 21 8 0 0,1 0 0 0 0,-1 0 0 0 0,0 0 1 0 0,0 0-1 0 0,1 0 0 0 0,-1 0 0 0 0,1 1 0 0 0,-1-1 1 0 0,1 1-1 0 0,-1 0 0 0 0,0-1 0 0 0,1 1 0 0 0,-1 0 0 0 0,1 1 1 0 0,-1-1-1 0 0,1 0 0 0 0,-1 1 0 0 0,1-1 0 0 0,-1 1 1 0 0,1 0-1 0 0,-1 0 0 0 0,0 0 0 0 0,0 0 0 0 0,1 0 0 0 0,-1 0 1 0 0,0 1-1 0 0,0-1 0 0 0,2 3 0 0 0,0 0-3 0 0,-1 0 1 0 0,0 1-1 0 0,0-1 0 0 0,0 1 1 0 0,-1 0-1 0 0,4 8 0 0 0,8 32-6 0 0,-12-39 15 0 0,-1 1 0 0 0,0 0 0 0 0,0-1 0 0 0,0 9 0 0 0,-1-15 2 0 0,0 0-1 0 0,0 1 0 0 0,0-1 1 0 0,0 0-1 0 0,0 1 0 0 0,0-1 1 0 0,0 0-1 0 0,0 1 0 0 0,0-1 1 0 0,0 0-1 0 0,0 1 0 0 0,0-1 1 0 0,0 0-1 0 0,0 1 1 0 0,0-1-1 0 0,1 0 0 0 0,-1 1 1 0 0,0-1-1 0 0,0 0 0 0 0,0 0 1 0 0,1 1-1 0 0,-1-1 0 0 0,0 0 1 0 0,0 0-1 0 0,0 1 0 0 0,1-1 1 0 0,-1 0-1 0 0,0 0 0 0 0,1 0 1 0 0,-1 0-1 0 0,0 1 1 0 0,0-1-1 0 0,1 0 0 0 0,-1 0 1 0 0,0 0-1 0 0,1 0 0 0 0,-1 0 1 0 0,0 0-1 0 0,1 0 0 0 0,-1 0 1 0 0,0 0-1 0 0,1 0 0 0 0,0 0 1 0 0,9-4 20 0 0,-10 4-18 0 0,10-5 21 0 0,0-1 1 0 0,-1-1-1 0 0,1 0 1 0 0,-2 0-1 0 0,13-13 1 0 0,-13 13-33 0 0,94-102-182 0 0,-78 81 130 0 0,-18 22 46 0 0,-3 4 5 0 0,0 0 1 0 0,-1 0 0 0 0,1 0-1 0 0,0 0 1 0 0,0 1-1 0 0,1-1 1 0 0,5-1 0 0 0,0 0-1 0 0,1-1 8 0 0,0 1 0 0 0,0 1 0 0 0,0 0 0 0 0,0 0 0 0 0,1 1 0 0 0,-1 0 0 0 0,0 1 0 0 0,21 1 0 0 0,-29 0-1 0 0,-1-1 1 0 0,1 0-1 0 0,0 1 0 0 0,-1-1 1 0 0,1 1-1 0 0,-1-1 0 0 0,0 1 1 0 0,1 0-1 0 0,-1-1 0 0 0,0 1 1 0 0,1 0-1 0 0,-1 0 0 0 0,0 0 0 0 0,0 0 1 0 0,0 0-1 0 0,0 1 0 0 0,2 1 1 0 0,-1-1-3 0 0,-1 1 0 0 0,1 0 0 0 0,-1 0-1 0 0,0 0 1 0 0,0 0 0 0 0,0 0 0 0 0,0 0 0 0 0,0 4 0 0 0,0 4-7 0 0,0 0 0 0 0,-1 0 0 0 0,-3 21 0 0 0,-14 60 19 0 0,2-15-110 0 0,13-64-249 0 0,0 0 0 0 0,1 0 0 0 0,1 0 0 0 0,0 1-1 0 0,1-1 1 0 0,1 0 0 0 0,0 0 0 0 0,0 0 0 0 0,1 0 0 0 0,1-1 0 0 0,0 1-1 0 0,8 15 1 0 0,-3-11-694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139 322 3223 0 0,'0'0'10283'0'0,"2"0"-9762"0"0,22-13 491 0 0,-1 0-1 0 0,34-26 1 0 0,-47 32-875 0 0,14-12 414 0 0,37-38 0 0 0,-32 30-381 0 0,-24 22-162 0 0,-1-1-1 0 0,1 1 0 0 0,-1-1 1 0 0,0 1-1 0 0,0-1 0 0 0,-1 0 1 0 0,5-11-1 0 0,-6 13-42 0 0,-1 1 0 0 0,0-1 0 0 0,0 1-1 0 0,0-1 1 0 0,0 0 0 0 0,0 0 0 0 0,-1 1 0 0 0,0-1-1 0 0,0 0 1 0 0,0 0 0 0 0,0 0 0 0 0,-1 1 0 0 0,1-1 0 0 0,-1 0-1 0 0,-2-6 1 0 0,2 9 23 0 0,0-1 1 0 0,0 0-1 0 0,0 1 0 0 0,0-1 0 0 0,0 1 1 0 0,-1-1-1 0 0,1 1 0 0 0,-1-1 0 0 0,1 1 1 0 0,-1 0-1 0 0,1 0 0 0 0,-1 0 0 0 0,0 0 0 0 0,1 0 1 0 0,-1 0-1 0 0,0 0 0 0 0,0 1 0 0 0,0-1 1 0 0,0 1-1 0 0,0-1 0 0 0,0 1 0 0 0,0 0 1 0 0,1-1-1 0 0,-1 1 0 0 0,0 0 0 0 0,-4 1 1 0 0,-1-1-5 0 0,-1 1 0 0 0,1 0 0 0 0,-1 1 0 0 0,1 0 0 0 0,-13 4 0 0 0,-4 5-12 0 0,1 1-1 0 0,0 0 1 0 0,1 2 0 0 0,0 1-1 0 0,1 0 1 0 0,1 2 0 0 0,-35 36-1 0 0,44-40 29 0 0,0 0 0 0 0,1 1 0 0 0,1 1 0 0 0,0-1 0 0 0,1 1 0 0 0,1 1 0 0 0,1-1 0 0 0,0 1 0 0 0,0 0 0 0 0,-4 25 0 0 0,9-35 0 0 0,1 0 0 0 0,-1 0 0 0 0,1 0 0 0 0,0 0 0 0 0,1 0 0 0 0,-1 0 0 0 0,1 0 0 0 0,0 0 0 0 0,1 0 0 0 0,-1-1 0 0 0,4 8 0 0 0,-4-9 0 0 0,1-1 0 0 0,1 1 0 0 0,-1 0 0 0 0,1-1 0 0 0,-1 1 0 0 0,1-1 0 0 0,0 0 0 0 0,0 0 0 0 0,0 0 0 0 0,1 0 0 0 0,-1 0 0 0 0,1-1 0 0 0,0 0 0 0 0,-1 1 0 0 0,1-1 0 0 0,5 1 0 0 0,5 2 50 0 0,0-1 0 0 0,1-1-1 0 0,0-1 1 0 0,-1 0 0 0 0,1-1-1 0 0,0 0 1 0 0,26-3-1 0 0,0 1 26 0 0,-37 2 0 0 0,-1-1 0 0 0,0-1 0 0 0,0 1 0 0 0,0 0 0 0 0,1-1 0 0 0,4-1 0 0 0,2 1-5980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 6447 0 0,'3'-1'499'0'0,"3"-2"-390"0"0,1 1-1 0 0,-1-1 1 0 0,11 0 6378 0 0,-14 16-5091 0 0,0 4-970 0 0,-4-9-231 0 0,-1 0-1 0 0,0 0 1 0 0,0 0 0 0 0,-1-1 0 0 0,0 1 0 0 0,-6 11 0 0 0,-29 44 624 0 0,17-31-464 0 0,-88 162 285 0 0,90-157-732 0 0,1 0-1 0 0,-12 41 0 0 0,21-52-579 0 0,7-14-2024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70 4607 0 0,'0'0'354'0'0,"2"-1"-37"0"0,7-10 1389 0 0,-1 2-159 0 0,0 0 0 0 0,0-1 0 0 0,8-16 2131 0 0,-18 25-3440 0 0,-2 1-231 0 0,1-1 1 0 0,-1 0 0 0 0,0 1-1 0 0,0 0 1 0 0,0 0 0 0 0,0 0-1 0 0,0 0 1 0 0,0 0 0 0 0,0 1-1 0 0,0 0 1 0 0,1 0 0 0 0,-1 0-1 0 0,-4 2 1 0 0,-8 3-12 0 0,-26 15-1 0 0,23-11 53 0 0,1 1 0 0 0,1 1 0 0 0,0 1 0 0 0,0 0 0 0 0,1 1 0 0 0,1 1 0 0 0,1 0 0 0 0,-16 21 0 0 0,28-34 1 0 0,2-2-43 0 0,0 1 0 0 0,-1-1 0 0 0,1 1 0 0 0,0-1 0 0 0,-1 1 0 0 0,1 0 0 0 0,0-1 0 0 0,-1 1 0 0 0,1-1 0 0 0,0 1 0 0 0,0 0 0 0 0,0-1 0 0 0,0 1 0 0 0,-1-1 0 0 0,1 1 0 0 0,0 0 0 0 0,0-1 0 0 0,0 1 1 0 0,0 0-1 0 0,0-1 0 0 0,1 2 0 0 0,-1-1-5 0 0,0 0 0 0 0,1 0 0 0 0,-1 0 0 0 0,0 0 0 0 0,1 0 0 0 0,-1 1 0 0 0,1-1 0 0 0,0 0 0 0 0,-1 0 0 0 0,1 0 0 0 0,0 1 0 0 0,6 0 5 0 0,-5-2 2 0 0,1 1 18 0 0,1 0 0 0 0,0 0 0 0 0,0-1 0 0 0,-1 0-1 0 0,1 1 1 0 0,0-1 0 0 0,0-1 0 0 0,0 1 0 0 0,-1-1 0 0 0,1 1-1 0 0,7-3 1 0 0,2-1 95 0 0,-1 0 0 0 0,14-7-1 0 0,-10 4 50 0 0,0-1-1 0 0,-1-1 0 0 0,0 0 1 0 0,0 0-1 0 0,20-19 0 0 0,-33 26 1003 0 0,-1 2-1152 0 0,0 0-1 0 0,-1 0 1 0 0,1 1-1 0 0,0-1 1 0 0,-1 0-1 0 0,1 1 1 0 0,-1-1-1 0 0,1 0 1 0 0,0 1-1 0 0,-1-1 1 0 0,1 1-1 0 0,-1-1 1 0 0,1 1-1 0 0,-1-1 1 0 0,1 1-1 0 0,-1-1 1 0 0,1 1-1 0 0,-1-1 1 0 0,0 1-1 0 0,1 0 1 0 0,-1-1-1 0 0,0 1 1 0 0,0 0 0 0 0,1-1-1 0 0,-1 1 1 0 0,0 0-1 0 0,0 0 1 0 0,3 21 115 0 0,-3-7-73 0 0,0 0 0 0 0,-5 22 0 0 0,3-28-58 0 0,2-8-10 0 0,0-1-1 0 0,0 1 1 0 0,0-1-1 0 0,0 0 1 0 0,0 1-1 0 0,0-1 0 0 0,0 1 1 0 0,0-1-1 0 0,0 0 1 0 0,0 1-1 0 0,1-1 1 0 0,-1 1-1 0 0,0-1 1 0 0,0 0-1 0 0,0 1 1 0 0,0-1-1 0 0,0 1 1 0 0,1-1-1 0 0,-1 0 0 0 0,0 1 1 0 0,0-1-1 0 0,1 0 1 0 0,-1 0-1 0 0,0 1 1 0 0,1-1-1 0 0,-1 0 1 0 0,0 0-1 0 0,1 1 1 0 0,-1-1-1 0 0,0 0 0 0 0,1 0 1 0 0,-1 0-1 0 0,0 1 1 0 0,1-1-1 0 0,-1 0 1 0 0,1 0-1 0 0,-1 0 1 0 0,0 0-1 0 0,1 0 1 0 0,-1 0-1 0 0,1 0 1 0 0,-1 0-1 0 0,0 0 0 0 0,1 0 1 0 0,-1 0-1 0 0,1 0 1 0 0,0 0-1 0 0,1-1-667 0 0,0 1 0 0 0,0 0 1 0 0,0-1-1 0 0,0 0 0 0 0,0 1 0 0 0,0-1 0 0 0,3-1 0 0 0,7-8-5473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19 15319 0 0,'19'-18'4402'0'0,"-20"19"-4286"0"0,-54 33 135 0 0,-36 26-100 0 0,66-42-151 0 0,-19 16 0 0 0,37-26 0 0 0,7-8 0 0 0,-1 1 0 0 0,1-1 0 0 0,0 0 0 0 0,0 1 0 0 0,-1-1 0 0 0,1 0 0 0 0,0 1 0 0 0,0-1 0 0 0,0 1 0 0 0,0-1 0 0 0,0 0 0 0 0,-1 1 0 0 0,1-1 0 0 0,0 1 0 0 0,0-1 0 0 0,0 1 0 0 0,0-1 0 0 0,0 0 0 0 0,0 2 0 0 0,1-1-4 0 0,0 0 0 0 0,0 0-1 0 0,-1 1 1 0 0,1-1 0 0 0,0 0-1 0 0,0 0 1 0 0,0 0 0 0 0,0 0-1 0 0,0 0 1 0 0,0 0 0 0 0,1 0-1 0 0,-1-1 1 0 0,0 1 0 0 0,0 0-1 0 0,1-1 1 0 0,-1 1 0 0 0,2 0-1 0 0,30 8-99 0 0,-13-4 94 0 0,-15-2 32 0 0,0-1-1 0 0,-1 1 1 0 0,1 0-1 0 0,-1 0 1 0 0,0 0-1 0 0,0 1 1 0 0,0-1-1 0 0,-1 1 1 0 0,1 0-1 0 0,-1 0 1 0 0,0 0-1 0 0,0 1 1 0 0,0-1-1 0 0,0 1 1 0 0,-1-1-1 0 0,0 1 1 0 0,0 0-1 0 0,0 0 1 0 0,-1 0-1 0 0,0 0 1 0 0,2 10 0 0 0,-3-13 19 0 0,-1-1 0 0 0,1 1 0 0 0,0 0 1 0 0,0-1-1 0 0,-1 1 0 0 0,1-1 1 0 0,-1 1-1 0 0,0 0 0 0 0,1-1 1 0 0,-1 1-1 0 0,0-1 0 0 0,0 0 0 0 0,0 1 1 0 0,0-1-1 0 0,0 0 0 0 0,0 1 1 0 0,-1-1-1 0 0,1 0 0 0 0,0 0 1 0 0,0 0-1 0 0,-1 0 0 0 0,1 0 1 0 0,-1 0-1 0 0,1-1 0 0 0,-1 1 0 0 0,1 0 1 0 0,-1-1-1 0 0,-3 1 0 0 0,-4 2 42 0 0,-1-1 1 0 0,0-1-1 0 0,-17 1 0 0 0,18-1-25 0 0,-4 0-258 0 0,3 0-238 0 0,-1 0 0 0 0,1-1 0 0 0,-1 0 0 0 0,1 0 0 0 0,-17-4 0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 12871 0 0,'0'0'1164'0'0,"2"-1"-958"0"0,5-4 4159 0 0,-26 3-2909 0 0,13 3-1297 0 0,-1 0 0 0 0,1 0 0 0 0,0 1 1 0 0,0 0-1 0 0,0 0 0 0 0,0 0 0 0 0,0 1 0 0 0,-6 3 0 0 0,0 0-99 0 0,-3 2-108 0 0,0 0 0 0 0,1 1 0 0 0,0 0 0 0 0,0 2 1 0 0,1-1-1 0 0,0 2 0 0 0,1 0 0 0 0,-17 20 0 0 0,27-30 28 0 0,-1 1-7 0 0,-1 13 14 0 0,4-13 4 0 0,0 0 0 0 0,0-1-1 0 0,0 1 1 0 0,0 0 0 0 0,1 0-1 0 0,-1-1 1 0 0,1 1 0 0 0,0 0-1 0 0,0-1 1 0 0,0 1 0 0 0,0 0-1 0 0,0-1 1 0 0,0 1 0 0 0,1-1-1 0 0,-1 0 1 0 0,1 0 0 0 0,0 1 0 0 0,0-1-1 0 0,-1 0 1 0 0,1 0 0 0 0,3 1-1 0 0,5 5-70 0 0,0 0 0 0 0,1-2 0 0 0,16 9 0 0 0,-8-4 21 0 0,19 10-62 0 0,84 52-83 0 0,-106-62 194 0 0,-15-9 18 0 0,0 1 7 0 0,0-2 377 0 0,-3 1-310 0 0,1-1 0 0 0,-1 1-1 0 0,0-1 1 0 0,0 0 0 0 0,1 1 0 0 0,-1-1-1 0 0,0 0 1 0 0,0 0 0 0 0,-3 1 0 0 0,-12 4 319 0 0,-1 0 0 0 0,1 0 0 0 0,-33 4 1 0 0,5-1-358 0 0,-6 1-3576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 5527 0 0,'0'0'423'0'0,"10"-10"7983"0"0,-15 16-6002 0 0,-22 28-2965 0 0,16-16 673 0 0,-6 12-87 0 0,-59 114 173 0 0,69-127-182 0 0,1-1 0 0 0,0 1 1 0 0,1 0-1 0 0,1 0 0 0 0,1 0 0 0 0,1 1 0 0 0,-1 21 0 0 0,2-35-16 0 0,5 19 0 0 0,1-10 0 0 0,-4-10 33 0 0,1 0 0 0 0,0-1 0 0 0,0 1-1 0 0,0-1 1 0 0,0 1 0 0 0,1-1 0 0 0,-1 0 0 0 0,0 0-1 0 0,1 0 1 0 0,0 0 0 0 0,-1 0 0 0 0,7 2 0 0 0,2 0 243 0 0,0 1 1 0 0,15 2-1 0 0,-17-5-132 0 0,1 1-1 0 0,-1 0 1 0 0,15 8 0 0 0,-1 3 45 0 0,-21-13-114 0 0,12 5 108 0 0,-4-2-173 0 0,2-1 1 0 0,9-1 64 0 0,-12-5-33 0 0,9-3-42 0 0,-15 5-44 0 0,6-3-1256 0 0,-2-2-172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6:5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 1375 0 0,'6'-7'128'0'0,"15"-10"2725"0"0,4 4 14006 0 0,-31 28-16253 0 0,2-2-396 0 0,-30 48 506 0 0,-9 20-425 0 0,38-68-387 0 0,0-1-1 0 0,0 1 1 0 0,2 0 0 0 0,-5 24-1 0 0,8-36-255 0 0,-1 6 449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5527 0 0,'0'0'10000'0'0,"-2"0"-9580"0"0,-5-1-294 0 0,0 1-1 0 0,0 0 1 0 0,0 1-1 0 0,0 0 1 0 0,0 0 0 0 0,0 0-1 0 0,0 1 1 0 0,0 0-1 0 0,1 0 1 0 0,-1 1-1 0 0,1 0 1 0 0,0 0-1 0 0,-7 4 1 0 0,-11 9-173 0 0,-40 33 0 0 0,58-45 79 0 0,-25 23-158 0 0,-20 16-93 0 0,33-28 112 0 0,17-14 9 0 0,6 2-269 0 0,-5-3 360 0 0,0 0 1 0 0,0 1-1 0 0,0-1 1 0 0,1 0-1 0 0,-1 0 1 0 0,0 0-1 0 0,0 1 1 0 0,0-1 0 0 0,1 0-1 0 0,-1 0 1 0 0,0 0-1 0 0,0 0 1 0 0,1 1-1 0 0,-1-1 1 0 0,0 0 0 0 0,1 0-1 0 0,-1 0 1 0 0,0 0-1 0 0,0 0 1 0 0,1 0-1 0 0,-1 0 1 0 0,0 0-1 0 0,1 0 1 0 0,-1 0 0 0 0,0 0-1 0 0,0 0 1 0 0,1 0-1 0 0,-1 0 1 0 0,0 0-1 0 0,1 0 1 0 0,21-4-77 0 0,0-1-1 0 0,32-11 1 0 0,-36 10 62 0 0,-11 3 27 0 0,-1 1-1 0 0,1 0 1 0 0,0 0-1 0 0,0 1 0 0 0,0 0 1 0 0,0 0-1 0 0,0 1 1 0 0,-1 0-1 0 0,1 0 1 0 0,0 0-1 0 0,0 1 0 0 0,13 3 1 0 0,-18-3 8 0 0,-1-1-1 0 0,1 1 1 0 0,-1 0 0 0 0,1 0 0 0 0,-1 0 0 0 0,1 1-1 0 0,-1-1 1 0 0,0 0 0 0 0,1 0 0 0 0,-1 1 0 0 0,0-1-1 0 0,0 1 1 0 0,0-1 0 0 0,1 3 0 0 0,0-1-14 0 0,9 13 99 0 0,-10-13-90 0 0,1 4 277 0 0,-1-5-226 0 0,-1-1 0 0 0,1 1 1 0 0,-1-1-1 0 0,0 1 0 0 0,1-1 0 0 0,-1 1 0 0 0,0-1 0 0 0,0 1 0 0 0,0 0 0 0 0,0-1 1 0 0,-1 1-1 0 0,1-1 0 0 0,0 1 0 0 0,-1-1 0 0 0,1 1 0 0 0,-1-1 0 0 0,1 1 0 0 0,-1-1 1 0 0,0 1-1 0 0,0 1 0 0 0,-3 1 8 0 0,0 1-1 0 0,-1-1 1 0 0,1 1-1 0 0,-1-1 1 0 0,0-1 0 0 0,0 1-1 0 0,0-1 1 0 0,-9 5-1 0 0,-49 19-96 0 0,29-14-37 0 0,17-5-267 0 0,-1-1 1 0 0,0-1-1 0 0,0 0 0 0 0,0-1 0 0 0,-1-1 0 0 0,1-1 0 0 0,-23 1 1 0 0,31-7-1870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5983 0 0,'0'0'10926'0'0,"-1"2"-10748"0"0,-1-1-139 0 0,0 1-17 0 0,-4 15 168 0 0,1 8-127 0 0,-5 46 0 0 0,4-22 170 0 0,0-8 45 0 0,-24 144 120 0 0,25-165-734 0 0,-1-1 0 0 0,-9 24 1 0 0,13-40-1020 0 0,-5 3-393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10047 0 0,'0'0'912'0'0,"2"-2"-753"0"0,16-21 654 0 0,2 0 1 0 0,42-38-1 0 0,-32 34-173 0 0,21-17 657 0 0,-45 39-1041 0 0,0 1 0 0 0,0 0 0 0 0,1 0 0 0 0,-1 1 0 0 0,1 0 0 0 0,12-4 0 0 0,-14 6-97 0 0,1 1 0 0 0,-1 0-1 0 0,0 0 1 0 0,0 0 0 0 0,0 1-1 0 0,0-1 1 0 0,1 1 0 0 0,-1 0-1 0 0,0 1 1 0 0,0-1 0 0 0,-1 1-1 0 0,10 5 1 0 0,-12-6-118 0 0,0 0 0 0 0,0 1 0 0 0,0-1 0 0 0,0 1 0 0 0,0 0 0 0 0,-1 0 0 0 0,1-1 1 0 0,-1 1-1 0 0,1 0 0 0 0,-1 0 0 0 0,0 0 0 0 0,2 4 0 0 0,7 26 240 0 0,-9-27-252 0 0,0 1 1 0 0,-1 0 0 0 0,0 0 0 0 0,0-1 0 0 0,-1 1 0 0 0,0 0-1 0 0,0-1 1 0 0,0 1 0 0 0,0-1 0 0 0,-1 1 0 0 0,0-1 0 0 0,0 0-1 0 0,0 0 1 0 0,-1 1 0 0 0,-6 8 0 0 0,-2 1 75 0 0,-1 0 1 0 0,0 0-1 0 0,-21 17 0 0 0,23-23-141 0 0,0-1 0 0 0,-1-1-1 0 0,0 0 1 0 0,0 0 0 0 0,0-1-1 0 0,-19 7 1 0 0,10-6-58 0 0,-1 0 0 0 0,0-1 0 0 0,-23 3 0 0 0,9-8-1422 0 0,25-1-2346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8143 0 0,'0'2'374'0'0,"-21"99"2872"0"0,21-99-1664 0 0,0 2-460 0 0,0-4-1024 0 0,0 1 1 0 0,0-1-1 0 0,0 0 1 0 0,0 1 0 0 0,0-1-1 0 0,0 0 1 0 0,0 1-1 0 0,0-1 1 0 0,0 0 0 0 0,0 1-1 0 0,0-1 1 0 0,0 0-1 0 0,0 1 1 0 0,0-1 0 0 0,0 0-1 0 0,1 0 1 0 0,-1 1-1 0 0,0-1 1 0 0,0 0 0 0 0,0 1-1 0 0,0-1 1 0 0,0 0-1 0 0,1 0 1 0 0,-1 1 0 0 0,0-1-1 0 0,0 0 1 0 0,1 0-1 0 0,-1 1 1 0 0,0-1 0 0 0,1 0-1 0 0,4 1 98 0 0,1 0 0 0 0,-1 0 0 0 0,1-1 0 0 0,-1 0 1 0 0,1 0-1 0 0,-1 0 0 0 0,1-1 0 0 0,-1 1 0 0 0,0-2 0 0 0,1 1 0 0 0,-1 0 0 0 0,8-4 0 0 0,9-4 252 0 0,32-19-1 0 0,-49 25-436 0 0,-2 1-52 0 0,1 0 1 0 0,-1 0 0 0 0,0 0-1 0 0,0 0 1 0 0,-1 0 0 0 0,1-1-1 0 0,0 0 1 0 0,-1 1 0 0 0,0-1-1 0 0,4-6 1 0 0,-5 8-187 0 0,-1 0-193 0 0,0 0 345 0 0,1 1 0 0 0,-1-1 0 0 0,0 0 0 0 0,0 0 0 0 0,-1 1-1 0 0,1-1 1 0 0,0 0 0 0 0,0 0 0 0 0,0 1 0 0 0,0-1 0 0 0,-1 0 0 0 0,1 0 0 0 0,0 1 0 0 0,0-1 0 0 0,-1 0 0 0 0,1 1 0 0 0,-1-1 0 0 0,1 1 0 0 0,-1-1 0 0 0,1 0 0 0 0,-1 1 0 0 0,0-1 0 0 0,-5-1-14 0 0,0 0 0 0 0,0 0 1 0 0,0 1-1 0 0,0 0 0 0 0,0 0 1 0 0,-1 1-1 0 0,1 0 1 0 0,0 0-1 0 0,0 0 0 0 0,-1 1 1 0 0,1-1-1 0 0,0 2 0 0 0,0-1 1 0 0,-11 5-1 0 0,12-5 95 0 0,1 2-1 0 0,0-1 0 0 0,0 0 1 0 0,0 1-1 0 0,0 0 0 0 0,0 0 1 0 0,0 0-1 0 0,1 1 0 0 0,-4 3 1 0 0,-4 7 42 0 0,-11 18-1 0 0,2-3-8 0 0,12-18-37 0 0,0 0 0 0 0,0 0-1 0 0,2 1 1 0 0,-1 0 0 0 0,1 1 0 0 0,-6 17-1 0 0,10-18-1 0 0,2 0 0 0 0,6 0 0 0 0,4-3 0 0 0,-6-8 6 0 0,0 1 1 0 0,0-1-1 0 0,-1 0 0 0 0,1 0 0 0 0,0 0 0 0 0,0-1 0 0 0,0 0 0 0 0,0 1 0 0 0,0-1 1 0 0,0-1-1 0 0,0 1 0 0 0,0-1 0 0 0,0 1 0 0 0,5-3 0 0 0,1 0-267 0 0,0 0 0 0 0,0-1-1 0 0,-1 0 1 0 0,12-7 0 0 0,-3 1-1077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 7367 0 0,'12'-3'9936'0'0,"-18"5"-9568"0"0,-1 1 1 0 0,1-1-1 0 0,-1 1 0 0 0,1 0 0 0 0,0 1 0 0 0,0 0 0 0 0,0 0 1 0 0,-7 6-1 0 0,-40 43-109 0 0,19-18-200 0 0,28-29-59 0 0,0 0 0 0 0,1 0 0 0 0,-11 14 0 0 0,10-8 0 0 0,2 1 0 0 0,1 1 0 0 0,6-1 0 0 0,-1-11-3 0 0,-1 1-1 0 0,1-1 1 0 0,0 0-1 0 0,0 0 1 0 0,0 0-1 0 0,0-1 1 0 0,0 1 0 0 0,0 0-1 0 0,0-1 1 0 0,0 1-1 0 0,1-1 1 0 0,-1 0-1 0 0,1 0 1 0 0,-1 0-1 0 0,1 0 1 0 0,-1 0-1 0 0,1 0 1 0 0,-1-1-1 0 0,1 1 1 0 0,0-1 0 0 0,-1 0-1 0 0,1 0 1 0 0,3 0-1 0 0,6 0-248 0 0,-1-1 0 0 0,1 0 0 0 0,-1-1-1 0 0,12-3 1 0 0,-8 0-729 0 0,-1 0-46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0,'0'0'3755'0'0,"2"2"-3398"0"0,-1-1-254 0 0,1 1 0 0 0,0-1 0 0 0,-1 1 0 0 0,1 0 0 0 0,-1 0 0 0 0,0 0-1 0 0,0 0 1 0 0,1 0 0 0 0,-1 0 0 0 0,0 0 0 0 0,-1 0 0 0 0,1 0 0 0 0,0 0 0 0 0,-1 1 0 0 0,1 3-1 0 0,0 1 34 0 0,-1 0-1 0 0,-1 1 0 0 0,1-1 1 0 0,-1 0-1 0 0,0 1 0 0 0,-3 6 1 0 0,-2 10-168 0 0,5-21-258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269 621 4607 0 0,'0'0'208'0'0,"1"2"-9"0"0,0 1 199 0 0,-1 14 13425 0 0,12-24-12973 0 0,-10 5-759 0 0,1 0 1 0 0,-1 0-1 0 0,0 0 1 0 0,0-1-1 0 0,0 1 1 0 0,0-1-1 0 0,0 0 1 0 0,0 0-1 0 0,0 1 1 0 0,-1-1-1 0 0,0 0 1 0 0,1 0-1 0 0,0-6 1 0 0,2-5 76 0 0,3-26 0 0 0,-4 23-111 0 0,14-122 27 0 0,-5 27-302 0 0,-7 69-168 0 0,-1 1 0 0 0,-3-1 0 0 0,-1 0 0 0 0,-8-49 0 0 0,7 84 321 0 0,0 8 60 0 0,0 0 1 0 0,0 0-1 0 0,0 0 0 0 0,0 0 1 0 0,1 0-1 0 0,-1 1 1 0 0,0-1-1 0 0,0 0 0 0 0,0 1 1 0 0,0-1-1 0 0,1 0 0 0 0,-2 2 1 0 0,-2 0 13 0 0,0 1 0 0 0,0 0 0 0 0,1 1 0 0 0,0-1 1 0 0,-1 1-1 0 0,1-1 0 0 0,0 1 0 0 0,-3 6 0 0 0,-19 37 30 0 0,15-27-43 0 0,-36 86-708 0 0,39-89 584 0 0,-8 25-29 0 0,-18 79 0 0 0,3 46 320 0 0,-14 57-28 0 0,38-198-147 0 0,-3 9 31 0 0,-1 0 0 0 0,-2 0 0 0 0,-24 52 0 0 0,16-42-45 0 0,19-43-384 0 0,-3 5 896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1375 0 0,'2'1'107'0'0,"8"1"1964"0"0,0-1 0 0 0,0 0 1 0 0,0 0-1 0 0,20-2 0 0 0,44-8 3088 0 0,-52 6-5383 0 0,9-3 971 0 0,0-2 1 0 0,37-14 0 0 0,-7 2 763 0 0,-4 1-2471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0,'0'0'9159'0'0,"1"2"-7682"0"0,1 12 111 0 0,2 0 0 0 0,0 0 0 0 0,9 21 0 0 0,-11-30-1463 0 0,0 0-1 0 0,1-1 1 0 0,0 1-1 0 0,0 0 1 0 0,1-1-1 0 0,-1 0 1 0 0,1 0-1 0 0,0 0 0 0 0,0 0 1 0 0,0-1-1 0 0,1 0 1 0 0,-1 1-1 0 0,6 1 1 0 0,-5-2-329 0 0,0 0 1 0 0,1-1 0 0 0,-1 0 0 0 0,1 0-1 0 0,-1-1 1 0 0,1 1 0 0 0,0-1-1 0 0,0 0 1 0 0,0-1 0 0 0,-1 1-1 0 0,1-1 1 0 0,0 0 0 0 0,0-1-1 0 0,0 0 1 0 0,9-2 0 0 0,0-1-1707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69 1375 0 0,'0'-2'107'0'0,"10"-27"679"0"0,9-9 17244 0 0,-34 87-17137 0 0,-3-1-1 0 0,-39 75 1 0 0,26-58-675 0 0,-71 165-265 0 0,74-170-202 0 0,-29 70-858 0 0,54-120 975 0 0,2-9-117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241 423 6647 0 0,'0'0'600'0'0,"-17"10"2098"0"0,12-7-2260 0 0,0 0 0 0 0,0 0 0 0 0,-1-1 0 0 0,1 0 1 0 0,0 0-1 0 0,-1 0 0 0 0,0 0 0 0 0,1-1 0 0 0,-1 0 0 0 0,-8 0 1 0 0,6 0-164 0 0,0-1 1 0 0,-1 0 0 0 0,1 0 0 0 0,0-1 0 0 0,0-1-1 0 0,-16-3 1 0 0,19 3-148 0 0,-1 0 0 0 0,1 0-1 0 0,-1-1 1 0 0,1 0 0 0 0,0 0-1 0 0,0 0 1 0 0,0-1 0 0 0,-7-5 0 0 0,10 6-80 0 0,-1 0 0 0 0,0-1 0 0 0,1 1 0 0 0,-1-1 0 0 0,1 1 0 0 0,0-1 0 0 0,0 0 0 0 0,0 1 0 0 0,1-1 1 0 0,0 0-1 0 0,-1 0 0 0 0,0-8 0 0 0,1 2-41 0 0,1 1 0 0 0,-1 0 1 0 0,2-1-1 0 0,0 1 0 0 0,0 0 0 0 0,0-1 0 0 0,1 1 1 0 0,1 0-1 0 0,-1 0 0 0 0,2 0 0 0 0,-1 1 0 0 0,9-16 1 0 0,0 3-67 0 0,1 1-1 0 0,1 1 1 0 0,30-34 0 0 0,-31 40 36 0 0,0 0 0 0 0,0 0-1 0 0,1 2 1 0 0,1 0 0 0 0,27-17-1 0 0,-34 24 53 0 0,1 0-1 0 0,-1 1 0 0 0,1 0 0 0 0,-1 0 0 0 0,1 1 0 0 0,0 0 1 0 0,0 0-1 0 0,0 1 0 0 0,0 0 0 0 0,0 1 0 0 0,0 0 1 0 0,0 0-1 0 0,14 3 0 0 0,-11 0 24 0 0,0 0 0 0 0,0 1-1 0 0,0 0 1 0 0,18 10 0 0 0,42 28-12 0 0,-2-2 190 0 0,-70-39-229 0 0,0-1 0 0 0,0 0 0 0 0,0 0 0 0 0,0 0 0 0 0,0 0 0 0 0,0 0 0 0 0,1 0 0 0 0,-1 0 0 0 0,0 0 0 0 0,0 0 0 0 0,0 0 0 0 0,0 0 0 0 0,0 0 0 0 0,0 0 0 0 0,0 0 0 0 0,0 0 0 0 0,0 0 0 0 0,0 0 0 0 0,0 0 0 0 0,0 0 0 0 0,0 0 0 0 0,0 1-1 0 0,0-1 1 0 0,0 0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0,-1 0 0 0 0,-3 8 15 0 0,-1 0 1 0 0,0 0 0 0 0,0 0 0 0 0,-1 0-1 0 0,0-1 1 0 0,-12 12 0 0 0,-51 38 105 0 0,25-22-111 0 0,-23 22-21 0 0,-106 93-1225 0 0,165-142 989 0 0,4-4-848 0 0,7-10 542 0 0,18-22-959 0 0,-15 20-1809 0 0,1-2-1600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10591 0 0,'-2'1'819'0'0,"-2"0"-658"0"0,1 0 0 0 0,-1 0 0 0 0,1 1 0 0 0,0-1 0 0 0,-1 1 0 0 0,1 0-1 0 0,0 0 1 0 0,0 0 0 0 0,0 0 0 0 0,0 0 0 0 0,1 1 0 0 0,-1-1 0 0 0,-3 6 0 0 0,3-4 179 0 0,0 1 0 0 0,0 0 0 0 0,0-1 0 0 0,1 1 0 0 0,0 1 0 0 0,0-1 0 0 0,0 0 0 0 0,-1 8 0 0 0,2-4-96 0 0,-1 0 1 0 0,2-1 0 0 0,-1 1 0 0 0,1 0 0 0 0,1-1 0 0 0,0 1-1 0 0,0 0 1 0 0,0-1 0 0 0,1 1 0 0 0,0-1 0 0 0,6 14 0 0 0,0-7-78 0 0,0 0 0 0 0,2 0 0 0 0,-1 0 0 0 0,2-1 0 0 0,0-1 0 0 0,0 0 0 0 0,1 0 0 0 0,1-1 0 0 0,0-1 0 0 0,17 11 0 0 0,15 7 403 0 0,94 45-1 0 0,-113-61-404 0 0,-9-5-16 0 0,0 1 0 0 0,-1 0 0 0 0,29 23-1 0 0,-39-27-117 0 0,-1 0 0 0 0,-1 0 0 0 0,1 0 0 0 0,-1 1 0 0 0,1-1 0 0 0,-2 1 0 0 0,1 0-1 0 0,-1 0 1 0 0,1 0 0 0 0,-2 1 0 0 0,1-1 0 0 0,-1 1 0 0 0,3 13 0 0 0,-4-8 0 0 0,0 0 0 0 0,0 0 0 0 0,-2 0 0 0 0,1 0-1 0 0,-2 1 1 0 0,1-1 0 0 0,-2 0 0 0 0,1 0 0 0 0,-2-1 0 0 0,0 1 0 0 0,-6 14 0 0 0,-7 9 69 0 0,-1-1 0 0 0,-27 38-1 0 0,-131 150-5 0 0,146-187-116 0 0,-55 58-855 0 0,84-92 725 0 0,15-7-5048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3223 0 0,'0'0'11455'0'0,"2"1"-11382"0"0,12 10 32 0 0,-11-10-80 0 0,15 4 139 0 0,-10-4 11 0 0,-1 1 0 0 0,1-1 0 0 0,-1 0 0 0 0,1-1 0 0 0,-1 0 0 0 0,1 0 1 0 0,-1 0-1 0 0,8-2 0 0 0,7-3 424 0 0,29-9 1 0 0,9-3-169 0 0,-2 2-383 0 0,-33 8-22 0 0,1 1-1 0 0,26-2 0 0 0,-8 4 30 0 0,217-30 902 0 0,-20-14-677 0 0,93-51 1275 0 0,-300 90-1372 0 0,-30 7-175 0 0,17-1 54 0 0,-11 2-30 0 0,0 1 1 0 0,-1-1-1 0 0,1 2 0 0 0,18 1 1 0 0,35 8 105 0 0,-51-9-138 0 0,-1 0 0 0 0,1 0 0 0 0,-1-1 0 0 0,1-1 0 0 0,-1 0 0 0 0,23-5 0 0 0,-5 0 15 0 0,47-10 235 0 0,81-7 0 0 0,-119 20-50 0 0,-20 0-115 0 0,0 2 0 0 0,1 0 0 0 0,-1 1 0 0 0,25 4 0 0 0,-23-1-60 0 0,-1 1 1 0 0,32 11-1 0 0,-29-6-25 0 0,-9-4 0 0 0,0 0 0 0 0,0 0 0 0 0,0-1 0 0 0,1-1 0 0 0,-1 0 0 0 0,27 1 0 0 0,25-7 260 0 0,126-23 0 0 0,-171 24-253 0 0,-1 0 1 0 0,1 1-1 0 0,0 2 0 0 0,0 0 1 0 0,0 0-1 0 0,0 2 0 0 0,-1 1 0 0 0,1 0 1 0 0,-1 1-1 0 0,21 9 0 0 0,-27-9-1 0 0,-1-2 0 0 0,1 0 0 0 0,0 0 1 0 0,0-2-1 0 0,0 1 0 0 0,0-2 0 0 0,0 1 0 0 0,0-2 0 0 0,0 0 0 0 0,0 0 0 0 0,18-5 0 0 0,-9 1 13 0 0,8 1-23 0 0,-2 2 4 0 0,-24 0 0 0 0,-2 2 0 0 0,-1 0 0 0 0,1-1 0 0 0,-1 1 0 0 0,0 0 0 0 0,1 0 0 0 0,-1 0 0 0 0,1 0 0 0 0,-1 0 0 0 0,1 0 0 0 0,-1 0 0 0 0,1 1 0 0 0,2 0 0 0 0,8 1 0 0 0,0 0 0 0 0,6-1 0 0 0,-15 0 0 0 0,23 6 0 0 0,-15-4 0 0 0,1 1 0 0 0,4 3 0 0 0,-13-5 0 0 0,29 6 0 0 0,-22-7 11 0 0,-6-1 31 0 0,5 0-31 0 0,-2-2-32 0 0,-5 1-82 0 0,6 1-1135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0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2303 0 0,'0'0'11848'0'0,"2"-1"-11752"0"0,13-13 422 0 0,-14 13-292 0 0,1 0-106 0 0,6-3 7 0 0,-6 3 354 0 0,0 0-303 0 0,7-1 36 0 0,-6 2 476 0 0,-1 0-452 0 0,23 4 242 0 0,-22-4-253 0 0,0 0-58 0 0,4 0-92 0 0,-2 1-23 0 0,1-1 0 0 0,-1-1 0 0 0,1 1 0 0 0,-1-1 0 0 0,0 0 0 0 0,1 0 0 0 0,-1 0 0 0 0,8-4 0 0 0,1-1 240 0 0,24-13 1 0 0,-29 14-203 0 0,0 0 1 0 0,0 0-1 0 0,1 1 1 0 0,0 0-1 0 0,0 1 0 0 0,10-3 1 0 0,-15 5-84 0 0,0 0 0 0 0,0 1 0 0 0,0 0 0 0 0,1-1 1 0 0,-1 1-1 0 0,0 1 0 0 0,0-1 0 0 0,0 1 0 0 0,1 0 0 0 0,-1 0 0 0 0,9 4 1 0 0,-1-1 11 0 0,-5-1 22 0 0,1 0 1 0 0,-1-1-1 0 0,1-1 1 0 0,-1 1 0 0 0,1-1-1 0 0,0-1 1 0 0,-1 0-1 0 0,13-1 1 0 0,-15 0 59 0 0,0-1-1 0 0,1 0 1 0 0,-1 0-1 0 0,0-1 0 0 0,0 0 1 0 0,0 0-1 0 0,-1-1 1 0 0,1 1-1 0 0,6-7 1 0 0,-7 6-50 0 0,20-9 143 0 0,14-6-132 0 0,-25 12-65 0 0,-12 6 0 0 0,15-1 67 0 0,-5 0-66 0 0,0 0 11 0 0,0 1 32 0 0,-2 1-22 0 0,28 0 272 0 0,-36 0-144 0 0,0-1-74 0 0,39-7 109 0 0,-13-1-120 0 0,-15 5-64 0 0,0 3 11 0 0,-12 1 15 0 0,1 0 0 0 0,0 0 0 0 0,-1 1 0 0 0,1-1 0 0 0,-1 0 0 0 0,1 1 1 0 0,0-1-1 0 0,-1 0 0 0 0,1 1 0 0 0,-1 0 0 0 0,1-1 0 0 0,-1 1 0 0 0,0 0 0 0 0,3 1 0 0 0,26 14 288 0 0,-27-14-304 0 0,1-1 15 0 0,0 1 0 0 0,0-1 1 0 0,0 0-1 0 0,8 2 0 0 0,-1-3-13 0 0,8 1 1 0 0,-15-2 15 0 0,13-3-5 0 0,31-5 41 0 0,-42 8-64 0 0,-1 0 0 0 0,0 0 0 0 0,0 0 0 0 0,1 1 0 0 0,-1-1 0 0 0,7 2 0 0 0,32 0 0 0 0,-25 0 0 0 0,-9-2 0 0 0,6-2 0 0 0,5 0 0 0 0,-17 2 0 0 0,24-5 0 0 0,5 1 0 0 0,-7 0 0 0 0,-14 3 0 0 0,0 0 0 0 0,48-10 0 0 0,-56 11 10 0 0,29-4 33 0 0,-20 4-32 0 0,7-2-15 0 0,-19 2 6 0 0,35 2 80 0 0,-7-1-82 0 0,-14 0-3 0 0,-7 0 4 0 0,0 4-52 0 0,43 16 40 0 0,-38-16 11 0 0,0-1 0 0 0,1-2 12 0 0,4 0 24 0 0,-14-2 19 0 0,14-4-22 0 0,-15 4-30 0 0,-1 1 0 0 0,0-1 1 0 0,1 0-1 0 0,-1 1 0 0 0,0-1 0 0 0,0 0 0 0 0,4-2 0 0 0,-5 2 1 0 0,0 0-1 0 0,0 1 0 0 0,0-1 1 0 0,1 1-1 0 0,-1 0 0 0 0,0-1 0 0 0,0 1 1 0 0,1 0-1 0 0,-1 0 0 0 0,0 0 1 0 0,0 0-1 0 0,1 0 0 0 0,-1 0 1 0 0,3 0-1 0 0,6 2 50 0 0,-1 0 18 0 0,-7-1-28 0 0,1 0 1 0 0,0 0 0 0 0,0 0 0 0 0,-1 1-1 0 0,1-1 1 0 0,0 1 0 0 0,2 2-1 0 0,21 12 70 0 0,-25-15-112 0 0,0-1 0 0 0,0 1 0 0 0,0 0-1 0 0,0-1 1 0 0,0 1 0 0 0,0 0-1 0 0,0-1 1 0 0,1 1 0 0 0,-1-1-1 0 0,0 0 1 0 0,0 1 0 0 0,1-1-1 0 0,-1 0 1 0 0,2 0 0 0 0,1 0-1 0 0,10 1 0 0 0,-10-1-3 0 0,-2 1 4 0 0,-1-1-1 0 0,0 0 1 0 0,1 0 0 0 0,-1 0 0 0 0,0 0-1 0 0,1 0 1 0 0,-1 0 0 0 0,1 0 0 0 0,-1-1 0 0 0,0 1-1 0 0,1 0 1 0 0,1-1 0 0 0,25-10-84 0 0,-24 10 35 0 0,4-2 36 0 0,3 1 12 0 0,-2 0 0 0 0,5 0 0 0 0,-6 3 0 0 0,2 2 0 0 0,2 1 0 0 0,-1 0 0 0 0,0-1 0 0 0,4 2 43 0 0,-14-4-18 0 0,0-1 1 0 0,0 1 0 0 0,1-1 0 0 0,-1 0 0 0 0,0 0 0 0 0,1 1 0 0 0,-1-1-1 0 0,0 0 1 0 0,1 0 0 0 0,-1 0 0 0 0,2-1 0 0 0,37 0 109 0 0,-13 3-71 0 0,-13 0-64 0 0,1 0-15 0 0,10 3-29 0 0,-15-5 18 0 0,4 1 23 0 0,-1-1 3 0 0,5 1 44 0 0,18-3 0 0 0,18-4-44 0 0,-41 4 0 0 0,-1 1 0 0 0,0 3 0 0 0,4 1 0 0 0,-14-1 0 0 0,30 1 0 0 0,-20-3 0 0 0,0 0 0 0 0,-7 0-9 0 0,-1 0 0 0 0,1-1-1 0 0,-1 1 1 0 0,1-1 0 0 0,-1 0-1 0 0,0-1 1 0 0,7-2 0 0 0,-1 0-2 0 0,2 0-101 0 0,10-8-24 0 0,-11 7 125 0 0,1 2 11 0 0,0 1 0 0 0,0 1 0 0 0,1-1 0 0 0,-1 1 0 0 0,0-1 0 0 0,-3 1 11 0 0,-5 1 31 0 0,7-2-31 0 0,1 1-11 0 0,1-2 0 0 0,1 0 0 0 0,-2-1 0 0 0,-1 1 0 0 0,0 1 0 0 0,1-1 0 0 0,0 3 0 0 0,1 2 0 0 0,0 2 0 0 0,-2 0 11 0 0,-7-3 31 0 0,3 2-20 0 0,-5-2 31 0 0,1-1 0 0 0,7 1-31 0 0,-6 0 20 0 0,4 2-20 0 0,-6-2 31 0 0,0 0 0 0 0,14 6-42 0 0,-12-4 2 0 0,0 1 38 0 0,3 4 14 0 0,1 5-2 0 0,-8-10-53 0 0,6 3-2 0 0,9 6 34 0 0,-14-10-101 0 0,23 6-1335 0 0,-16-6 246 0 0,1 0 0 0 0,-1-1 0 0 0,17 1 0 0 0,-11-2-5883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1 455 0 0,'0'0'624'0'0,"-6"9"-416"0"0,-2-2-208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0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204 541 919 0 0,'2'-1'206'0'0,"5"-9"4582"0"0,-9 2-4766 0 0,1 5-96 0 0,-10-11-83 0 0,10 13 156 0 0,0 0-1 0 0,-1 0 1 0 0,1 0-1 0 0,1-1 1 0 0,-1 1-1 0 0,0 0 1 0 0,0-1-1 0 0,0 1 0 0 0,1 0 1 0 0,-2-4-1 0 0,0 0 104 0 0,1 1-1 0 0,-1-1 1 0 0,1 0-1 0 0,0 0 1 0 0,0 0-1 0 0,1 0 1 0 0,-1 0-1 0 0,1-1 1 0 0,1-5-1 0 0,0-1 283 0 0,1 1 1 0 0,5-20-1 0 0,-6 29-329 0 0,-1 1-1 0 0,0 0 1 0 0,0-1-1 0 0,0 1 0 0 0,0 0 1 0 0,0 0-1 0 0,0-1 1 0 0,0 1-1 0 0,0 0 0 0 0,-1 0 1 0 0,1-1-1 0 0,0 1 1 0 0,-1 0-1 0 0,1 0 0 0 0,-1 0 1 0 0,1-1-1 0 0,-1 1 1 0 0,1 0-1 0 0,-3-2 0 0 0,-15-15 743 0 0,15 17-696 0 0,2 0-30 0 0,0 0 0 0 0,-1 0 1 0 0,1 0-1 0 0,-1 1 1 0 0,0-1-1 0 0,1 1 0 0 0,-1-1 1 0 0,1 1-1 0 0,-4-1 1 0 0,3 1-25 0 0,0-1 0 0 0,0 1 0 0 0,0-1 0 0 0,0 1 0 0 0,0-1-1 0 0,0 0 1 0 0,0 1 0 0 0,0-1 0 0 0,1 0 0 0 0,-3-2 0 0 0,3 2-4 0 0,-1 0 0 0 0,1-1 0 0 0,0 1 0 0 0,0-1 0 0 0,0 1 0 0 0,0-1 0 0 0,0 1 1 0 0,1-1-1 0 0,-1 0 0 0 0,0 1 0 0 0,1-1 0 0 0,-1 0 0 0 0,1 0 0 0 0,-1 0 0 0 0,1 1 0 0 0,0-1 0 0 0,0 0 0 0 0,0 0 0 0 0,0 0 0 0 0,0 1 0 0 0,0-1 0 0 0,1 0 0 0 0,-1 0 0 0 0,2-3 0 0 0,1-5 201 0 0,0 0 0 0 0,1-1 0 0 0,6-9 0 0 0,-5 11-121 0 0,1-2 15 0 0,-4 9-28 0 0,-1 0-1 0 0,1 0 0 0 0,-1-1 0 0 0,0 1 0 0 0,0-1 1 0 0,0 1-1 0 0,0-1 0 0 0,1-2 0 0 0,-2 4-90 0 0,-1 1 0 0 0,1-1-1 0 0,0 0 1 0 0,0 1 0 0 0,-1-1 0 0 0,1 0-1 0 0,0 1 1 0 0,-1-1 0 0 0,1 1 0 0 0,0-1-1 0 0,-1 1 1 0 0,1-1 0 0 0,-1 1 0 0 0,1-1-1 0 0,-1 1 1 0 0,1-1 0 0 0,-1 1 0 0 0,1 0-1 0 0,-1-1 1 0 0,0 1 0 0 0,1 0 0 0 0,-1 0-1 0 0,0-1 1 0 0,1 1 0 0 0,-1 0-1 0 0,0 0 1 0 0,1 0 0 0 0,-1 0 0 0 0,0 0-1 0 0,1-1 1 0 0,-1 2 0 0 0,-1-1 0 0 0,-21 3 66 0 0,-17 8 50 0 0,39-10-113 0 0,0-1 0 0 0,0 0 0 0 0,1 0 0 0 0,-1 0 0 0 0,0 0 0 0 0,0 0 0 0 0,1 1 0 0 0,-1-2 0 0 0,0 1 0 0 0,0 0 0 0 0,0 0 0 0 0,1 0 0 0 0,-1 0 0 0 0,0 0 0 0 0,0-1 0 0 0,0 1 0 0 0,1 0 0 0 0,-1-1 0 0 0,0 1 0 0 0,1 0 0 0 0,-1-1 0 0 0,0 1 0 0 0,1-1 0 0 0,-1 1 0 0 0,0-1 0 0 0,1 0 0 0 0,-1 1 0 0 0,1-1-1 0 0,-1 1 1 0 0,1-1 0 0 0,0 0 0 0 0,-1 1 0 0 0,1-1 0 0 0,-1 0 0 0 0,1 0 0 0 0,0 1 0 0 0,0-1 0 0 0,0 0 0 0 0,-1 0 0 0 0,1 0 0 0 0,0 1 0 0 0,0-1 0 0 0,0-1 0 0 0,0-2 78 0 0,-1 0 0 0 0,1-1-1 0 0,0 1 1 0 0,1 0 0 0 0,-1 0 0 0 0,2-8-1 0 0,2 0 21 0 0,1-1 0 0 0,0 1 0 0 0,1 0-1 0 0,1 0 1 0 0,-1 0 0 0 0,10-11 0 0 0,-16 23-113 0 0,2-2 34 0 0,-1 1 1 0 0,0-1 0 0 0,0 1-1 0 0,-1-1 1 0 0,1 1 0 0 0,0-1-1 0 0,0 1 1 0 0,-1-1 0 0 0,1 0 0 0 0,0-3-1 0 0,-3 4 19 0 0,-12-4-15 0 0,9 7-28 0 0,4-1-7 0 0,-2 0-5 0 0,0 0-4 0 0,0 1-1 0 0,0-1 1 0 0,0 1 0 0 0,0 0-1 0 0,0 0 1 0 0,0 0 0 0 0,0 0-1 0 0,1 0 1 0 0,-1 0 0 0 0,-2 4-1 0 0,2-3 0 0 0,-15 19 0 0 0,14-12 0 0 0,4 2 0 0 0,2 2 0 0 0,11 48-69 0 0,-12-53 70 0 0,-1-1 0 0 0,0 0 1 0 0,-2 16-1 0 0,-15 86-73 0 0,-5 59 144 0 0,22-139-72 0 0,0-1 0 0 0,7 38 0 0 0,14 57 0 0 0,-5-43 0 0 0,-12-51-10 0 0,-1 1 0 0 0,-2-1 0 0 0,-2 36 0 0 0,-16 92 66 0 0,6-63-72 0 0,1 83 84 0 0,10-147 149 0 0,2 0 0 0 0,2 0 0 0 0,12 52 0 0 0,13 10 446 0 0,7 29-215 0 0,-32-103-415 0 0,-1-1 0 0 0,0 1-1 0 0,-2 0 1 0 0,-1 32 0 0 0,-20 114 138 0 0,-1 11 13 0 0,18 15 41 0 0,6-160-90 0 0,0-1-1 0 0,2 0 1 0 0,1 0 0 0 0,13 36-1 0 0,34 130 486 0 0,-43-149-537 0 0,-2 0 0 0 0,-3 0 0 0 0,-1 1 0 0 0,-3-1-1 0 0,-1 1 1 0 0,-9 57 0 0 0,-17 144 53 0 0,26-211-94 0 0,1-1 0 0 0,1 0 0 0 0,10 47 0 0 0,-6-47-22 0 0,6 135 155 0 0,-15-14-111 0 0,3-24-28 0 0,5 271 101 0 0,16-254-137 0 0,-11-92 0 0 0,-7-42 0 0 0,-2 0 0 0 0,0 0 0 0 0,-1 0 0 0 0,-4 27 0 0 0,-17 65 0 0 0,18-93 0 0 0,-2 6 1 0 0,2 1 0 0 0,1 0 0 0 0,1 0 0 0 0,1 0 0 0 0,0 0 0 0 0,2 0 0 0 0,1-1 0 0 0,1 1 0 0 0,1 0 0 0 0,14 40 0 0 0,-12-40 8 0 0,-1 0 0 0 0,0 0 0 0 0,-2 0 0 0 0,-1 1 0 0 0,-1 0 0 0 0,-1-1 0 0 0,0 1 0 0 0,-2 0 0 0 0,-1 0 0 0 0,-1-1 0 0 0,-1 1 0 0 0,-9 26 0 0 0,11-43-9 0 0,-19 81 0 0 0,19-78 0 0 0,1 1 0 0 0,0-1 0 0 0,1 0 0 0 0,0 0 0 0 0,1 0 0 0 0,3 19 0 0 0,-1-15 0 0 0,0-1 0 0 0,2 1 0 0 0,-1-1 0 0 0,9 16 0 0 0,35 71-36 0 0,-43-86 30 0 0,-1 0 0 0 0,0 0 0 0 0,-1 0 0 0 0,0 1 0 0 0,1 21 0 0 0,-9 90 6 0 0,1-52 0 0 0,-3-8 0 0 0,4-41 0 0 0,-1 27 0 0 0,5-40 0 0 0,0 1 0 0 0,1-1 0 0 0,0 0 0 0 0,1 1 0 0 0,0-1 0 0 0,1 0 0 0 0,1-1 0 0 0,9 20 0 0 0,-5-14 0 0 0,16 23 0 0 0,-5-6 0 0 0,-5 1 0 0 0,-11-24 9 0 0,-1-1-1 0 0,0 1 1 0 0,-1 0-1 0 0,0-1 1 0 0,-1 1-1 0 0,1 20 1 0 0,-4 1 35 0 0,-6 32 0 0 0,3-23-32 0 0,2-4-12 0 0,3 43 0 0 0,0-4 0 0 0,-1-40 0 0 0,-4 59 0 0 0,5-94 0 0 0,-1 12 0 0 0,-1 1 0 0 0,0-1 0 0 0,-1 1 0 0 0,0-1 0 0 0,-1 0 0 0 0,-1 0 0 0 0,-10 21 0 0 0,11-23 15 0 0,3-8-8 0 0,0 0-1 0 0,0 0 1 0 0,0 0 0 0 0,-1 0-1 0 0,0 0 1 0 0,1 0-1 0 0,-1 0 1 0 0,-5 4 0 0 0,6-5 35 0 0,-1 2-20 0 0,2-3 4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0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1839 0 0,'0'0'160'0'0,"13"-4"1184"0"0,-1-1 240 0 0,-3-1 48 0 0,2 0 0 0 0,1 0-1264 0 0,0 0-256 0 0,0-1-48 0 0,-2 1-64 0 0,-1 0 0 0 0,0 0 0 0 0,3-3-3472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11887 0 0,'0'0'3311'0'0,"1"-1"-3508"0"0,20-27-54 0 0,-7 7 2156 0 0,-14 23-1865 0 0,0 0-1 0 0,1-1 1 0 0,-1 0-1 0 0,1 1 1 0 0,-1-1-1 0 0,1 1 1 0 0,-1-1-1 0 0,1 1 1 0 0,0-1-1 0 0,0 0 1 0 0,0 0-1 0 0,0 1 1 0 0,0-1-1 0 0,0 0 1 0 0,0 0-1 0 0,0 0 1 0 0,0 0 0 0 0,0 0-1 0 0,0 0 1 0 0,1-1-1 0 0,1 2 1 0 0,30 14 535 0 0,-28-15-434 0 0,1 1 0 0 0,0 0 0 0 0,0-1 0 0 0,1 1 0 0 0,-1-1 1 0 0,0-1-1 0 0,0 1 0 0 0,7-2 0 0 0,47-5 558 0 0,-19 1-482 0 0,1 2-112 0 0,163-9 242 0 0,-151 12-131 0 0,97 11 0 0 0,-58 2-187 0 0,1-4 1 0 0,0-4-1 0 0,138-11 0 0 0,-89-11-29 0 0,100-6 0 0 0,-179 23 0 0 0,-1 4 0 0 0,65 11 0 0 0,32 3 0 0 0,39-22 0 0 0,-123 1 0 0 0,122-12 102 0 0,-98 6 11 0 0,135 4 0 0 0,-150 6-94 0 0,20 3 80 0 0,155 3 167 0 0,-62-3 198 0 0,82 7 75 0 0,-146-7-533 0 0,268-26 1 0 0,-22 0 169 0 0,-292 17-176 0 0,-19 0 0 0 0,96-10 442 0 0,-73 5-187 0 0,-26 3 66 0 0,109-6 120 0 0,-105 12-402 0 0,70 3 39 0 0,-21 9-57 0 0,163 13 119 0 0,0-21-45 0 0,-103-10-95 0 0,-87 5 0 0 0,148 16 0 0 0,-183-11 0 0 0,0-2 0 0 0,67-9 0 0 0,-20 2 0 0 0,11 8 0 0 0,-76 1 0 0 0,74-6 0 0 0,-100 2 2 0 0,191-14 196 0 0,-150 18 143 0 0,0 1 1 0 0,81 19-1 0 0,-109-15-325 0 0,-22-6-10 0 0,-1-1-1 0 0,0 0 0 0 0,1 0 1 0 0,-1 0-1 0 0,1-1 0 0 0,6 1 0 0 0,24 1 6 0 0,-23-1-11 0 0,11-2-432 0 0,-28-4-662 0 0,3 4 605 0 0,-10-7-1288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1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2815 0 0,'4'-7'13226'0'0,"-3"15"-13084"0"0,-1-6 141 0 0,1 0-167 0 0,7 12 187 0 0,-6-11-231 0 0,0 1 1 0 0,0 0-1 0 0,0-1 0 0 0,0 1 0 0 0,-1 0 0 0 0,0 0 1 0 0,1 0-1 0 0,-2 0 0 0 0,2 8 0 0 0,-2 2-28 0 0,-1-1 0 0 0,-1 1 0 0 0,0-1 0 0 0,0 1 0 0 0,-8 18 0 0 0,5-12 140 0 0,-5 28-1 0 0,8-34-151 0 0,2-1-1 0 0,0 1 1 0 0,0 0-1 0 0,1 0 1 0 0,1-1 0 0 0,0 1-1 0 0,1-1 1 0 0,1 1 0 0 0,0-1-1 0 0,10 22 1 0 0,-11-25-4 0 0,8 18 8 0 0,-7-22-12 0 0,-2-4-21 0 0,-1 0 0 0 0,0 0 0 0 0,1 1-1 0 0,-1-1 1 0 0,0 0 0 0 0,0 0 0 0 0,0 0 0 0 0,-1 1 0 0 0,2 3 0 0 0,4 28 61 0 0,-6-32-64 0 0,0 1 0 0 0,1-1 0 0 0,-1 0 0 0 0,0 0 0 0 0,-1 1-1 0 0,1-1 1 0 0,0 0 0 0 0,-1 1 0 0 0,1-1 0 0 0,-2 4 0 0 0,-1 2 12 0 0,-1 13 29 0 0,-2 0 0 0 0,-14 36 0 0 0,13-39-29 0 0,6-16 73 0 0,1 0 11 0 0,-1 3 214 0 0,-2 0-3547 0 0,-6-3-2755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1375 0 0,'0'0'1414'0'0,"0"-11"5483"0"0,1 8-6344 0 0,0 1 0 0 0,0-1 0 0 0,0 1 0 0 0,0 0 0 0 0,1-1 0 0 0,-1 1 0 0 0,1 0 0 0 0,2-3 0 0 0,-3 3-59 0 0,1 2-46 0 0,19-9 2665 0 0,-20 11-2944 0 0,1 1-105 0 0,0-1-1 0 0,-1 1 1 0 0,0 0-1 0 0,1 0 0 0 0,-1 0 1 0 0,0 0-1 0 0,0 0 1 0 0,0 0-1 0 0,-1 0 1 0 0,1 0-1 0 0,-1 1 1 0 0,0-1-1 0 0,0 0 1 0 0,0 3-1 0 0,-1 11 239 0 0,-5 25 0 0 0,2-14-140 0 0,2-14-121 0 0,0 3 21 0 0,0 0 0 0 0,-10 32-1 0 0,10-45-61 0 0,0 20 0 0 0,2-12 0 0 0,4-2-13 0 0,-3-8-78 0 0,21-3-2250 0 0,-20 1 810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 1839 0 0,'0'0'7580'0'0,"0"2"-6817"0"0,-1 3-612 0 0,0 1-1 0 0,0-1 1 0 0,-1 0-1 0 0,0 0 1 0 0,0 0 0 0 0,0 0-1 0 0,0 0 1 0 0,-4 5 0 0 0,-29 38 1460 0 0,23-33-886 0 0,-10 17 0 0 0,15-21-467 0 0,0 0 1 0 0,1 1-1 0 0,0 0 0 0 0,1 0 0 0 0,1 0 0 0 0,0 0 0 0 0,-4 20 1 0 0,8-31-219 0 0,0 1 0 0 0,0-1 0 0 0,0 0 0 0 0,1 1 1 0 0,-1-1-1 0 0,0 1 0 0 0,1-1 0 0 0,-1 0 0 0 0,1 0 1 0 0,-1 1-1 0 0,1-1 0 0 0,0 0 0 0 0,0 0 0 0 0,-1 0 1 0 0,1 1-1 0 0,0-1 0 0 0,0 0 0 0 0,0 0 1 0 0,0 0-1 0 0,2 1 0 0 0,-1 0 19 0 0,1-1 1 0 0,-1 1-1 0 0,0-1 1 0 0,1 1-1 0 0,-1-1 1 0 0,1 0-1 0 0,0 0 0 0 0,-1 0 1 0 0,4 0-1 0 0,1 0 95 0 0,0-1 0 0 0,0 0 0 0 0,0 0 0 0 0,0-1 0 0 0,0 0 0 0 0,0 0 0 0 0,0 0 0 0 0,-1-1 0 0 0,11-4 0 0 0,7-4 354 0 0,25-14-1 0 0,-45 22-478 0 0,21-12 277 0 0,34-24-1 0 0,-58 37-297 0 0,1 0 1 0 0,-1-1 0 0 0,1 1-1 0 0,-1 0 1 0 0,0-1 0 0 0,1 1-1 0 0,-1-1 1 0 0,0 0-1 0 0,0 1 1 0 0,0-1 0 0 0,0 0-1 0 0,0 0 1 0 0,-1 0 0 0 0,1 1-1 0 0,0-1 1 0 0,0-4-1 0 0,-1 3 2 0 0,0 0-1 0 0,0-1 0 0 0,0 1 1 0 0,0 0-1 0 0,-1-1 1 0 0,1 1-1 0 0,-1 0 0 0 0,0 0 1 0 0,-1-5-1 0 0,-2 0-23 0 0,0 0-1 0 0,0 0 1 0 0,-1 0 0 0 0,0 1-1 0 0,0-1 1 0 0,-9-8 0 0 0,2 6-98 0 0,0 0 0 0 0,0 1 0 0 0,-1 1 0 0 0,-1 0 0 0 0,-20-9 0 0 0,29 14 81 0 0,-10-4-67 0 0,7 4-23 0 0,0-1-1 0 0,1-1 1 0 0,-9-5-1 0 0,14 9 10 0 0,-1-3 16 0 0,3 4 64 0 0,0 0-1 0 0,0 0 0 0 0,0 0 1 0 0,-1 0-1 0 0,1 0 0 0 0,0 0 1 0 0,0 0-1 0 0,0 0 1 0 0,0 0-1 0 0,0 0 0 0 0,0 0 1 0 0,0 0-1 0 0,0-1 0 0 0,0 1 1 0 0,0 0-1 0 0,0 0 0 0 0,0 0 1 0 0,0 0-1 0 0,-1 0 0 0 0,1 0 1 0 0,0 0-1 0 0,0 0 1 0 0,0 0-1 0 0,0-1 0 0 0,0 1 1 0 0,0 0-1 0 0,0 0 0 0 0,0 0 1 0 0,0 0-1 0 0,0 0 0 0 0,0 0 1 0 0,0 0-1 0 0,0 0 0 0 0,0-1 1 0 0,0 1-1 0 0,1 0 1 0 0,-1 0-1 0 0,0 0 0 0 0,0 0 1 0 0,0 0-1 0 0,0 0 0 0 0,0 0 1 0 0,0 0-1 0 0,0 0 0 0 0,0-1 1 0 0,0 1-1 0 0,0 0 0 0 0,0 0 1 0 0,0 0-1 0 0,0 0 0 0 0,1 0 1 0 0,10-2-1521 0 0,1 0-4493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24 9271 0 0,'2'-3'175'0'0,"-2"1"-85"0"0,1 1 1 0 0,0 0 0 0 0,0-1-1 0 0,-1 1 1 0 0,1 0-1 0 0,0 0 1 0 0,0 0 0 0 0,0 0-1 0 0,1 0 1 0 0,-1 0 0 0 0,0 0-1 0 0,0 0 1 0 0,0 0-1 0 0,1 0 1 0 0,-1 1 0 0 0,0-1-1 0 0,1 0 1 0 0,-1 1 0 0 0,1-1-1 0 0,-1 1 1 0 0,1 0-1 0 0,-1-1 1 0 0,0 1 0 0 0,1 0-1 0 0,2 0 1 0 0,1 19 562 0 0,-5-16-596 0 0,0-1 1 0 0,0 1-1 0 0,0-1 0 0 0,-1 1 0 0 0,0-1 0 0 0,1 1 0 0 0,-1-1 0 0 0,0 0 0 0 0,0 1 0 0 0,0-1 0 0 0,-3 4 1 0 0,-19 25 546 0 0,8-10-279 0 0,-183 266 1496 0 0,-15 24-1218 0 0,165-233-508 0 0,19-29-25 0 0,-61 77 1 0 0,69-103-444 0 0,19-22 127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5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48 1375 0 0,'0'0'8538'0'0,"-14"7"-6945"0"0,2-1-791 0 0,9-4-530 0 0,0-1 1 0 0,0 0-1 0 0,0 1 0 0 0,0-1 1 0 0,0 0-1 0 0,0 0 0 0 0,-1-1 1 0 0,1 1-1 0 0,-6 0 0 0 0,7-2-206 0 0,1 1 0 0 0,0 0 0 0 0,0 0-1 0 0,0-1 1 0 0,0 1 0 0 0,-1 0 0 0 0,1-1 0 0 0,0 1-1 0 0,0-1 1 0 0,-1-1 0 0 0,-12-3 4778 0 0,15 4-4678 0 0,2-3-72 0 0,-1 3-79 0 0,0 0-1 0 0,0 0 1 0 0,0 1-1 0 0,0-1 0 0 0,1 1 1 0 0,-1-1-1 0 0,0 1 1 0 0,0 0-1 0 0,0 0 1 0 0,3 0-1 0 0,-2 0-9 0 0,343-41 1131 0 0,-319 37-1024 0 0,1 1 0 0 0,-1 1 0 0 0,1 1 0 0 0,-1 2 0 0 0,1 1 0 0 0,35 7 0 0 0,-44-3-48 0 0,-16-5-80 0 0,1 1-1 0 0,0-1 0 0 0,0 0 0 0 0,0 0 0 0 0,0 0 0 0 0,-1-1 1 0 0,1 1-1 0 0,0-1 0 0 0,5 0 0 0 0,-3-1 32 0 0,-4 1 111 0 0,-4-1-261 0 0,0 0 0 0 0,0 0 0 0 0,1 1 0 0 0,-1-1 1 0 0,0 1-1 0 0,0-1 0 0 0,0 1 0 0 0,-3-1 0 0 0,3 1-81 0 0,-15-3-2679 0 0,8 1 1207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76 455 0 0,'0'0'6544'0'0,"-7"3"-5624"0"0,2-1-59 0 0,0 1-1 0 0,0-2 0 0 0,0 1 0 0 0,-1 0 0 0 0,1-1 0 0 0,-11 1 1187 0 0,11-4 1593 0 0,10-1-3442 0 0,0 0-1 0 0,0 0 1 0 0,1 0-1 0 0,-1 1 1 0 0,1 0 0 0 0,-1 0-1 0 0,10-1 1 0 0,44-6 874 0 0,-42 7-728 0 0,13 0-5 0 0,1 1 0 0 0,-1 2-1 0 0,50 7 1 0 0,-48-3-260 0 0,0-2-1 0 0,0-2 1 0 0,34-2 0 0 0,-8-7 213 0 0,85-24 1 0 0,-37 7 214 0 0,-67 19-325 0 0,-37 5-278 0 0,-2 3 68 0 0,-1 0 1 0 0,1 0-1 0 0,-1 0 0 0 0,0 0 0 0 0,1 0 0 0 0,-1 0 0 0 0,0 0 0 0 0,0 0 0 0 0,0 0 0 0 0,-1-1 0 0 0,1 1 0 0 0,0-1 0 0 0,0 1 0 0 0,-3 1 0 0 0,-21 17-501 0 0,24-19 181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 1375 0 0,'-6'6'128'0'0,"-12"10"2616"0"0,13-13-1226 0 0,1 0 0 0 0,0 1 0 0 0,-7 8 3402 0 0,29-18-3356 0 0,-6 0-937 0 0,2 2 1 0 0,-1 0 0 0 0,0 0-1 0 0,1 1 1 0 0,0 1 0 0 0,-1 0-1 0 0,23 0 1 0 0,4 2 125 0 0,248-9 1395 0 0,-267 7-2046 0 0,101-7 484 0 0,-104 9-575 0 0,0 1 1 0 0,0 0-1 0 0,0 1 0 0 0,28 7 0 0 0,-45-8-75 0 0,-5 9-3087 0 0,0-4-1450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64 7487 0 0,'0'0'675'0'0,"-6"6"-542"0"0,-4 0 661 0 0,-1 0 0 0 0,1-1-1 0 0,-1 0 1 0 0,0 0 0 0 0,0-2 0 0 0,-17 5-1 0 0,7-2 775 0 0,-1-5 3416 0 0,26-8-4468 0 0,-1 2-401 0 0,1 0 0 0 0,-1 1 0 0 0,1-1 0 0 0,0 1 0 0 0,0 0 0 0 0,1 0 0 0 0,-1 0 0 0 0,1 1 0 0 0,0-1 0 0 0,0 1-1 0 0,0 1 1 0 0,0-1 0 0 0,1 0 0 0 0,-1 1 0 0 0,0 0 0 0 0,1 1 0 0 0,0-1 0 0 0,0 1 0 0 0,10-1 0 0 0,8 1-59 0 0,0 0 1 0 0,0 2-1 0 0,37 6 0 0 0,-6-1 80 0 0,-3-4 23 0 0,1-2 1 0 0,-1-3-1 0 0,1-2 0 0 0,74-16 0 0 0,16-6 62 0 0,-137 26-218 0 0,0 0-1 0 0,0 1 0 0 0,0 0 0 0 0,6 0 1 0 0,24 0-17 0 0,-34 0-56 0 0,3 7-1422 0 0,0 1 1259 0 0,-1-1 222 0 0,-3-6 390 0 0,17-1 294 0 0,-11 0-679 0 0,-5 0-156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6591 0 0,'0'0'1042'0'0,"15"-6"87"0"0,-9 3-386 0 0,0-1 1 0 0,0 0-1 0 0,10-9 6767 0 0,-17 15-7462 0 0,0 0 0 0 0,0 0 0 0 0,0 0 0 0 0,0 0 1 0 0,0 0-1 0 0,0 0 0 0 0,0 0 0 0 0,0-1 0 0 0,-1 1 0 0 0,1 0 0 0 0,-4 2 0 0 0,-2 4 92 0 0,-2 1-209 0 0,7-11 1734 0 0,1-1 141 0 0,-8 10-1540 0 0,5-2-255 0 0,3-3 31 0 0,1 3-42 0 0,0-4-54 0 0,-3 6-1210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 6911 0 0,'9'-11'14279'0'0,"-9"15"-14059"0"0,1 1-1 0 0,-1-1 1 0 0,0 1 0 0 0,0 0 0 0 0,-1-1-1 0 0,0 1 1 0 0,0-1 0 0 0,0 1 0 0 0,0-1-1 0 0,-4 8 1 0 0,5-10-60 0 0,-1-1-93 0 0,-3 4-54 0 0,1-1-13 0 0,0 1 0 0 0,0-1 0 0 0,0 1 0 0 0,-3 8 0 0 0,-3 5 0 0 0,1-4-1 0 0,-13 27 0 0 0,1-1 14 0 0,39-48 40 0 0,-3 1-52 0 0,7-5 14 0 0,2 1 0 0 0,-1 1-1 0 0,1 2 1 0 0,42-10 0 0 0,-54 16 21 0 0,-8 1-28 0 0,0 0 0 0 0,1 0 0 0 0,-1 1-1 0 0,1 0 1 0 0,-1 0 0 0 0,1 0 0 0 0,-1 0 0 0 0,7 2-1 0 0,-6-1-507 0 0,2 1 1235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50 2303 0 0,'20'-23'-354'0'0,"3"-3"23021"0"0,-17 46-22528 0 0,-6-5-77 0 0,0 0-1 0 0,-1 0 1 0 0,-1-1 0 0 0,0 1-1 0 0,-1 0 1 0 0,-6 17 0 0 0,-36 84 29 0 0,35-94-82 0 0,-9 23-9 0 0,-3-1 0 0 0,-1-2 0 0 0,-54 77 0 0 0,56-97 0 0 0,15-16 0 0 0,0 0 0 0 0,-9 14 0 0 0,15-20-2 0 0,0 0 0 0 0,-1 0 0 0 0,1 1-1 0 0,0-1 1 0 0,0 0 0 0 0,-1 0 0 0 0,1 1 0 0 0,0-1 0 0 0,0 0 0 0 0,0 0-1 0 0,0 1 1 0 0,-1-1 0 0 0,1 0 0 0 0,0 1 0 0 0,0-1 0 0 0,0 0-1 0 0,0 1 1 0 0,0-1 0 0 0,0 0 0 0 0,0 1 0 0 0,0-1 0 0 0,0 0-1 0 0,0 1 1 0 0,0-1 0 0 0,0 0 0 0 0,0 0 0 0 0,0 1 0 0 0,0-1-1 0 0,0 0 1 0 0,1 1 0 0 0,-1-1 0 0 0,0 0 0 0 0,0 1 0 0 0,0-1 0 0 0,0 0-1 0 0,1 0 1 0 0,-1 1 0 0 0,0-1 0 0 0,0 0 0 0 0,1 0 0 0 0,-1 1-1 0 0,0-1 1 0 0,0 0 0 0 0,1 0 0 0 0,-1 0 0 0 0,0 0 0 0 0,0 1-1 0 0,1-1 1 0 0,-1 0 0 0 0,0 0 0 0 0,1 0 0 0 0,-1 0 0 0 0,0 0-1 0 0,1 0 1 0 0,-1 0 0 0 0,13 0-157 0 0,-7-1-336 0 0,1 0-1 0 0,0 0 1 0 0,-1 0 0 0 0,1-1-1 0 0,-1-1 1 0 0,0 1 0 0 0,1-1 0 0 0,-1 0-1 0 0,10-7 1 0 0,-2 1-1168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 1375 0 0,'0'0'15414'0'0,"19"-5"-10647"0"0,-20 10-3750 0 0,-8 12-505 0 0,-15 18-657 0 0,19-30 167 0 0,4-4 559 0 0,6-8-488 0 0,-1-1 0 0 0,2 1 0 0 0,9-11 0 0 0,9-12-234 0 0,-24 29 58 0 0,1 1 1 0 0,-1 0 0 0 0,0-1-1 0 0,1 1 1 0 0,-1 0 0 0 0,0-1-1 0 0,1 1 1 0 0,-1-1 0 0 0,0 1-1 0 0,1-1 1 0 0,-1 1 0 0 0,0-1-1 0 0,0 1 1 0 0,0 0 0 0 0,0-1-1 0 0,1 0 1 0 0,-1 1 0 0 0,0-1-1 0 0,0 1 1 0 0,0-1-1 0 0,0 1 1 0 0,0-1 0 0 0,0 1-1 0 0,0-1 1 0 0,-1 0 0 0 0,-10 6-510 0 0,-9 9-1799 0 0,11-7-2338 0 0,0 1-1273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3223 0 0,'-7'4'8260'0'0,"2"-2"-7338"0"0,-6 3 4115 0 0,25-7-2632 0 0,10 0-1836 0 0,0 0 0 0 0,25 2 0 0 0,-24 0 229 0 0,-30 10-714 0 0,2-5-72 0 0,0 0-1 0 0,-1-1 0 0 0,1 1 0 0 0,-1-1 1 0 0,0 0-1 0 0,-1 0 0 0 0,1 0 0 0 0,0-1 0 0 0,-1 0 1 0 0,-5 3-1 0 0,-10 5 7 0 0,-25 10 0 0 0,25-12 14 0 0,-133 58-21 0 0,146-63-22 0 0,5-3-42 0 0,15-4-27 0 0,-10 2 66 0 0,21-5-62 0 0,-1 1 0 0 0,42-3 0 0 0,-57 8 80 0 0,-1 0 0 0 0,1 1 1 0 0,-1-1-1 0 0,1 1 0 0 0,-1 1 1 0 0,0 0-1 0 0,1 0 0 0 0,-1 0 0 0 0,0 1 1 0 0,0 0-1 0 0,0 0 0 0 0,12 8 1 0 0,-17-9-6 0 0,2 0 23 0 0,0 0-1 0 0,-1 1 0 0 0,0 0 1 0 0,1 0-1 0 0,-1-1 0 0 0,0 2 1 0 0,5 6-1 0 0,-7-7 5 0 0,0 0 0 0 0,0 0 0 0 0,0 0 0 0 0,0 1-1 0 0,-1-1 1 0 0,1 0 0 0 0,-1 1 0 0 0,0-1 0 0 0,0 0 0 0 0,0 1 0 0 0,-1-1-1 0 0,1 1 1 0 0,-1-1 0 0 0,1 0 0 0 0,-1 0 0 0 0,0 1 0 0 0,-1-1 0 0 0,1 0-1 0 0,0 0 1 0 0,-1 0 0 0 0,-3 4 0 0 0,0 0-13 0 0,0 0 0 0 0,0-1 1 0 0,-1 0-1 0 0,0 0 0 0 0,0 0 0 0 0,0-1 1 0 0,-12 7-1 0 0,1-2 63 0 0,0-1-1 0 0,-1-1 1 0 0,-29 9 0 0 0,24-10-41 0 0,-36 19 0 0 0,55-24-24 0 0,0 0 0 0 0,0 1 0 0 0,0 0 0 0 0,-5 4 0 0 0,8-6-221 0 0,0 0 0 0 0,0 0 0 0 0,0 0 0 0 0,0 0 0 0 0,0 1 0 0 0,1-1 0 0 0,-1 0-1 0 0,0 0 1 0 0,1 1 0 0 0,-1-1 0 0 0,1 0 0 0 0,-1 1 0 0 0,1-1 0 0 0,0 1-1 0 0,-1-1 1 0 0,1 0 0 0 0,0 1 0 0 0,0 1 0 0 0,2 6-1133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21 455 0 0,'0'0'8608'0'0,"12"-11"-6696"0"0,-4 5-1992 0 0,4 3 9746 0 0,-12 3-9563 0 0,-4 9 1143 0 0,-1 3-967 0 0,5-11-252 0 0,0 1 0 0 0,-1-1-1 0 0,1 1 1 0 0,-1-1-1 0 0,0 0 1 0 0,0 1 0 0 0,1-1-1 0 0,-1 0 1 0 0,0 1-1 0 0,0-1 1 0 0,0 0 0 0 0,0 0-1 0 0,0 0 1 0 0,-1 0 0 0 0,1 0-1 0 0,-2 1 1 0 0,2-1 26 0 0,22-44 22 0 0,-21 42 642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155 119 1375 0 0,'0'0'66'0'0,"-1"3"-8"0"0,-4 30 238 0 0,2-10 5808 0 0,2-22-5751 0 0,1 0 0 0 0,0 1 0 0 0,0-1 0 0 0,0 0 0 0 0,-1 0 0 0 0,1 0 0 0 0,0 0 0 0 0,1 1 0 0 0,-1-1 0 0 0,0 0 0 0 0,0 0 1 0 0,0 0-1 0 0,1 0 0 0 0,-1 0 0 0 0,1 0 0 0 0,-1 1 0 0 0,1-1 0 0 0,-1 0 0 0 0,1 0 0 0 0,-1 0 0 0 0,3 1 0 0 0,-2-1-239 0 0,0 0 0 0 0,0-1 0 0 0,0 1 0 0 0,1 0 0 0 0,-1-1 0 0 0,0 1 1 0 0,0-1-1 0 0,1 0 0 0 0,-1 1 0 0 0,0-1 0 0 0,1 0 0 0 0,-1 0 0 0 0,1 0 0 0 0,-1 0 1 0 0,3 0-1 0 0,2-1-70 0 0,0 0 1 0 0,1-1 0 0 0,-1 1 0 0 0,0-1-1 0 0,1-1 1 0 0,5-2 0 0 0,127-73 1441 0 0,20-9-794 0 0,-114 61-688 0 0,-44 25-84 0 0,-34 0-1585 0 0,21 0 1526 0 0,-1 1-1 0 0,1 0 0 0 0,0 1 0 0 0,0 0 0 0 0,0 1 0 0 0,-18 4 0 0 0,10 1 132 0 0,0 1 0 0 0,0 1-1 0 0,1 1 1 0 0,0 0-1 0 0,1 1 1 0 0,0 1 0 0 0,1 1-1 0 0,0 1 1 0 0,1 0 0 0 0,-24 28-1 0 0,3 3 256 0 0,2 1 0 0 0,2 1 0 0 0,-43 84 0 0 0,71-121-227 0 0,0 1 1 0 0,1 0-1 0 0,0 1 0 0 0,-4 18 0 0 0,7-26-23 0 0,1 0 1 0 0,0 0-1 0 0,0 0 0 0 0,0 0 1 0 0,0 1-1 0 0,0-1 0 0 0,2 5 0 0 0,-2-6-2 0 0,1-1 0 0 0,0 0 0 0 0,0 0 0 0 0,0 0 0 0 0,-1 0 0 0 0,2 0 0 0 0,-1-1 0 0 0,0 1 0 0 0,0 0 0 0 0,1 0 0 0 0,-1-1 0 0 0,1 1 0 0 0,-1-1 0 0 0,4 3 0 0 0,-2-2-3 0 0,0-1-1 0 0,-1 0 1 0 0,1 0-1 0 0,0 0 1 0 0,0 0-1 0 0,0-1 1 0 0,0 1-1 0 0,0-1 1 0 0,0 1-1 0 0,0-1 1 0 0,0 0 0 0 0,0 0-1 0 0,0-1 1 0 0,-1 1-1 0 0,1 0 1 0 0,0-1-1 0 0,3-1 1 0 0,8-2-7 0 0,0-1 1 0 0,15-7 0 0 0,-20 8 3 0 0,221-113-1127 0 0,-199 100 564 0 0,13-8-549 0 0,0 0-48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24 919 0 0,'-2'0'67'0'0,"-76"47"10577"0"0,34-19-3435 0 0,46-29-6737 0 0,74-39 1739 0 0,-3 1-914 0 0,-68 36-1210 0 0,0 1 0 0 0,0-1 0 0 0,1 1 0 0 0,0 0 0 0 0,-1 0 0 0 0,1 1 0 0 0,0 0 0 0 0,-1 0 0 0 0,1 0 0 0 0,0 1 0 0 0,9 0 0 0 0,-13 0 12 0 0,11 27 159 0 0,-13-23-257 0 0,0 0 0 0 0,0-1 0 0 0,0 1 0 0 0,0 0-1 0 0,-1 0 1 0 0,0-1 0 0 0,0 1 0 0 0,0 0-1 0 0,0-1 1 0 0,0 1 0 0 0,-1-1 0 0 0,1 0 0 0 0,-1 1-1 0 0,-4 5 1 0 0,-4 4-1 0 0,0-1-1 0 0,-12 13 0 0 0,17-20 2 0 0,-5 5-50 0 0,-1 0-1 0 0,0-1 0 0 0,0-1 1 0 0,-21 13-1 0 0,-52 21-491 0 0,4-3 32 0 0,67-31 463 0 0,1 0 0 0 0,0 0 0 0 0,0 1 0 0 0,-11 12 0 0 0,15-14 46 0 0,5-4 0 0 0,0-1 0 0 0,0 1 0 0 0,1 0 0 0 0,-1 0 0 0 0,1 0 0 0 0,-3 4 0 0 0,5-6 2 0 0,0-1-1 0 0,-1 0 0 0 0,1 1 1 0 0,0-1-1 0 0,0 0 1 0 0,0 0-1 0 0,0 1 0 0 0,0-1 1 0 0,-1 0-1 0 0,1 1 0 0 0,0-1 1 0 0,0 0-1 0 0,0 1 1 0 0,0-1-1 0 0,0 0 0 0 0,0 1 1 0 0,0-1-1 0 0,0 0 1 0 0,0 1-1 0 0,0-1 0 0 0,0 0 1 0 0,0 1-1 0 0,0-1 1 0 0,1 0-1 0 0,-1 1 0 0 0,0-1 1 0 0,0 0-1 0 0,0 1 1 0 0,0-1-1 0 0,1 0 0 0 0,-1 0 1 0 0,0 1-1 0 0,0-1 1 0 0,0 0-1 0 0,1 0 0 0 0,-1 1 1 0 0,1-1-1 0 0,9 5 92 0 0,-10-5-79 0 0,10 2 56 0 0,0 0-1 0 0,0 0 1 0 0,0-1 0 0 0,0-1-1 0 0,0 0 1 0 0,0 0-1 0 0,14-3 1 0 0,-11 2 10 0 0,80-11 437 0 0,-63 7-270 0 0,0 1 1 0 0,0 1 0 0 0,37 2-1 0 0,-66 1-273 0 0,1 0-1 0 0,-1 0 1 0 0,0 0 0 0 0,0 0-1 0 0,0 0 1 0 0,0 0 0 0 0,0 1-1 0 0,0-1 1 0 0,1 0 0 0 0,-1 1-1 0 0,0-1 1 0 0,0 1 0 0 0,0-1-1 0 0,0 1 1 0 0,0-1 0 0 0,0 1-1 0 0,-1 0 1 0 0,1 0 0 0 0,0-1-1 0 0,0 1 1 0 0,0 0 0 0 0,-1 0-1 0 0,1 0 1 0 0,0 0 0 0 0,-1 0-1 0 0,1 0 1 0 0,-1 0 0 0 0,1 0-1 0 0,-1 0 1 0 0,1 0 0 0 0,-1 0-1 0 0,0 0 1 0 0,1 0 0 0 0,-1 0-1 0 0,0 0 1 0 0,0 1 0 0 0,0 0-1 0 0,0 0-52 0 0,-2 7-5043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10303 0 0,'0'0'935'0'0,"7"4"-607"0"0,-4-2 555 0 0,-1 0 0 0 0,1 0 0 0 0,-1 0-1 0 0,0 1 1 0 0,4 5 0 0 0,-6-7-464 0 0,1 16 1634 0 0,0-18-1988 0 0,0 0-9 0 0,0 0-1 0 0,0 0 1 0 0,0 0-1 0 0,-1 0 0 0 0,1 0 1 0 0,0-1-1 0 0,-1 1 0 0 0,1 0 1 0 0,-1 0-1 0 0,1 0 1 0 0,-1-1-1 0 0,0 1 0 0 0,0 0 1 0 0,1-3 1365 0 0,1-5-699 0 0,-1 5-598 0 0,-1 3 367 0 0,-1 2-413 0 0,-5 5-22 0 0,0 0-34 0 0,5-5 71 0 0,2-3-202 0 0,1-5 100 0 0,13-27-52 0 0,-12 29 45 0 0,-2 5 165 0 0,0 5 817 0 0,-1-3-961 0 0,0-1 0 0 0,0 0 0 0 0,0 0 0 0 0,-1 1 0 0 0,1-1 0 0 0,0 0 0 0 0,0 0 0 0 0,-1 1 0 0 0,1-1 0 0 0,-1 0 0 0 0,0 2 0 0 0,-5 9 74 0 0,5-10 139 0 0,-8 10-9703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2:1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2303 0 0,'0'0'102'0'0,"1"-1"-1"0"0,0-6 1734 0 0,0 4-455 0 0,0 0 1 0 0,0 0 0 0 0,0 0-1 0 0,1 0 1 0 0,-1 0 0 0 0,4-3 0 0 0,23-25 865 0 0,-19 22 4081 0 0,-6 18-5708 0 0,-4 25-492 0 0,-7 36 0 0 0,3-34-21 0 0,0 37-1 0 0,5-42-89 0 0,2 0 0 0 0,1 0 0 0 0,10 41 0 0 0,-9-58-16 0 0,-4-13 0 0 0,0 0 0 0 0,0-1 0 0 0,1 1 0 0 0,-1 0 0 0 0,0 0 0 0 0,0 0 0 0 0,0-1 0 0 0,0 1 0 0 0,0 0 0 0 0,0 0 0 0 0,0 0 0 0 0,-1-1 0 0 0,1 1 0 0 0,0 0 0 0 0,-1 1 0 0 0,0 2 0 0 0,-11 16 53 0 0,8-15-31 0 0,2-4 20 0 0,1 0-69 0 0,0-1 0 0 0,-1 1 0 0 0,1 0 0 0 0,0-1 0 0 0,0 1 0 0 0,-1-1-1 0 0,1 0 1 0 0,0 0 0 0 0,-1 1 0 0 0,1-1 0 0 0,0 0 0 0 0,-3 0 0 0 0,3 0-24 0 0,0-1 1 0 0,0 1-1 0 0,0-1 1 0 0,1 1-1 0 0,-1-1 1 0 0,0 1-1 0 0,0-1 1 0 0,0 1-1 0 0,1-1 1 0 0,-1 0-1 0 0,-1-1 1 0 0,1 2-242 0 0,0-1 132 0 0,1 1 0 0 0,-1-1 1 0 0,0 0-1 0 0,0 1 0 0 0,0-1 1 0 0,1 1-1 0 0,-1-1 0 0 0,0 0 1 0 0,1 0-1 0 0,-1 0 0 0 0,1 1 1 0 0,-2-2-1 0 0,-1-6-4463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1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0,'0'0'10136'0'0,"2"11"-9688"0"0,5 13-180 0 0,-2 0 0 0 0,-1 1 0 0 0,1 32 0 0 0,-2-16-5 0 0,2 40 158 0 0,-5-54-272 0 0,1-1 1 0 0,2 1 0 0 0,1-1-1 0 0,9 33 1 0 0,-6-37-63 0 0,-3-9 29 0 0,0-1-1 0 0,0 1 0 0 0,-2 0 0 0 0,0 0 0 0 0,0-1 0 0 0,-1 2 0 0 0,0 13 0 0 0,-6 1 96 0 0,5-26-119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 3247 0 0,'0'0'1476'0'0,"-10"-11"1908"0"0,10 11-3213 0 0,0-1 0 0 0,0 1 0 0 0,-1-1 0 0 0,1 1 0 0 0,0 0 0 0 0,0-1-1 0 0,-1 1 1 0 0,1 0 0 0 0,0-1 0 0 0,0 1 0 0 0,-1 0 0 0 0,1 0 0 0 0,0-1 0 0 0,-1 1-1 0 0,1 0 1 0 0,0 0 0 0 0,-1-1 0 0 0,1 1 0 0 0,-1 0 0 0 0,1 0 0 0 0,0 0-1 0 0,-2 0 1 0 0,-1 8 4111 0 0,0 2-5154 0 0,-8 24 1634 0 0,-7 42 0 0 0,15-60-666 0 0,1 1-1 0 0,0 0 1 0 0,1-1 0 0 0,3 31 0 0 0,1-31 105 0 0,1 0 0 0 0,1 0 0 0 0,0-1 0 0 0,1 0 0 0 0,1 0 0 0 0,13 22 0 0 0,-2-3 309 0 0,-17-31-474 0 0,0 1 0 0 0,0-1-1 0 0,0 1 1 0 0,0-1 0 0 0,0 1 0 0 0,-1-1 0 0 0,1 1-1 0 0,-1-1 1 0 0,0 1 0 0 0,0-1 0 0 0,0 1-1 0 0,-1-1 1 0 0,1 1 0 0 0,-2 3 0 0 0,-2 6 133 0 0,0 0 1 0 0,-9 17 0 0 0,3-5 46 0 0,-7 13-29 0 0,8-20-119 0 0,-8 27 1 0 0,16-44 635 0 0,4-2-669 0 0,-1 0 1 0 0,1 0 0 0 0,-1-1 0 0 0,0 1 0 0 0,1-1-1 0 0,-1 1 1 0 0,0-1 0 0 0,0 0 0 0 0,0 0 0 0 0,2-2-1 0 0,-2 2-30 0 0,1-1-213 0 0,0-1 0 0 0,0 1 0 0 0,-1-1 0 0 0,4-6 0 0 0,-5 9-353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1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8207 0 0,'0'0'742'0'0,"1"0"-610"0"0,10-6 2291 0 0,-13 13 2079 0 0,-1 1-5053 0 0,-5 47 1773 0 0,-16 75 496 0 0,17-96-1515 0 0,2 0-1 0 0,2 0 0 0 0,0 1 1 0 0,4 45-1 0 0,2-43 130 0 0,1 1-1 0 0,19 70 1 0 0,-20-94 57 0 0,-1-1-1 0 0,-1 1 1 0 0,0 23 0 0 0,-1-35-68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1375 0 0,'0'0'359'0'0,"5"-7"5829"0"0,-3 5-5500 0 0,-1-1 0 0 0,1 1 0 0 0,0 0 0 0 0,1 0-1 0 0,-1 0 1 0 0,0 0 0 0 0,1 0 0 0 0,-1 0 0 0 0,1 1 0 0 0,2-3 0 0 0,2 1 1097 0 0,-7 5-1540 0 0,2 7-2 0 0,0 0-1 0 0,-1 0 1 0 0,0 0-1 0 0,-1 0 1 0 0,0 0 0 0 0,0 1-1 0 0,-3 16 1 0 0,0 5-89 0 0,1-5-21 0 0,-1 51 56 0 0,3-67-166 0 0,1 0 0 0 0,1 0 0 0 0,-1 0 0 0 0,1 0 0 0 0,6 17 0 0 0,-4-17 26 0 0,1 0 1 0 0,-1-1-1 0 0,2 1 1 0 0,-1-1-1 0 0,1 0 1 0 0,1 0-1 0 0,-1-1 1 0 0,16 15-1 0 0,-11-13 196 0 0,0 0 1 0 0,-1 0-1 0 0,0 1 0 0 0,-1 1 0 0 0,8 12 1 0 0,-13-18-200 0 0,-1 1 0 0 0,1 1 1 0 0,-1-1-1 0 0,-1 0 0 0 0,1 1 1 0 0,-1-1-1 0 0,-1 1 0 0 0,1 0 1 0 0,-1-1-1 0 0,0 15 0 0 0,-1-9 15 0 0,0 0 0 0 0,-1 0 0 0 0,-1 0 0 0 0,0 0-1 0 0,-1 0 1 0 0,-7 20 0 0 0,-24 66 536 0 0,33-97-382 0 0,2-2-243 0 0,0-1 0 0 0,0 1 0 0 0,0-1-1 0 0,0 0 1 0 0,0 0 0 0 0,0 1 0 0 0,-1-1 0 0 0,1 0 0 0 0,0 0 0 0 0,1-2 0 0 0,-1 1-99 0 0,22-26-2508 0 0,-14 13-4881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51 919 0 0,'-11'10'14537'0'0,"23"-11"-11642"0"0,23-11-2971 0 0,-23 7 451 0 0,7-4 0 0 0,0 1 1 0 0,1 1-1 0 0,39-10 0 0 0,-56 17-375 0 0,-1-1 0 0 0,1 1 0 0 0,0-1 0 0 0,0 1 0 0 0,0 0 0 0 0,0 0 0 0 0,5 1 0 0 0,-1 0 0 0 0,5 2 0 0 0,19 5 0 0 0,-22-5 0 0 0,-3 3 0 0 0,-4 5 0 0 0,-2-9 0 0 0,0-1 0 0 0,0 1 0 0 0,-1 0 0 0 0,1-1 0 0 0,-1 1 0 0 0,1 0 0 0 0,-1-1 0 0 0,0 1 0 0 0,0-1 0 0 0,1 1 0 0 0,-1-1 0 0 0,0 1 0 0 0,0-1 0 0 0,-2 2 0 0 0,-20 17 0 0 0,18-15 0 0 0,-163 114-132 0 0,154-110 109 0 0,5-3-8 0 0,1-1 0 0 0,-1 1 0 0 0,1 1 1 0 0,1-1-1 0 0,-1 1 0 0 0,-11 14 1 0 0,19-20 29 0 0,0-1 1 0 0,0 0 0 0 0,-1 0 0 0 0,1 0 0 0 0,0 0-1 0 0,0 1 1 0 0,-1-1 0 0 0,1 0 0 0 0,0 0 0 0 0,0 1-1 0 0,0-1 1 0 0,0 0 0 0 0,-1 0 0 0 0,1 1 0 0 0,0-1-1 0 0,0 0 1 0 0,0 1 0 0 0,0-1 0 0 0,0 0 0 0 0,0 1-1 0 0,0-1 1 0 0,0 0 0 0 0,0 0 0 0 0,0 1 0 0 0,0-1-1 0 0,0 0 1 0 0,0 1 0 0 0,0-1 0 0 0,0 0 0 0 0,0 1-1 0 0,0-1 1 0 0,0 0 0 0 0,0 0 0 0 0,0 1 0 0 0,1-1-1 0 0,-1 0 1 0 0,0 1 0 0 0,0-1 0 0 0,0 0 0 0 0,0 0-1 0 0,1 0 1 0 0,-1 1 0 0 0,0-1 0 0 0,0 0 0 0 0,1 0-1 0 0,-1 0 1 0 0,0 1 0 0 0,0-1 0 0 0,1 0 0 0 0,-1 0-1 0 0,0 0 1 0 0,1 0 0 0 0,-1 0 0 0 0,0 0 0 0 0,0 0-1 0 0,1 1 1 0 0,-1-1 0 0 0,0 0 0 0 0,1 0 0 0 0,-1 0-1 0 0,0 0 1 0 0,1 0 0 0 0,-1 0 0 0 0,0-1 0 0 0,1 1-1 0 0,-1 0 1 0 0,7 0 43 0 0,-1 1 0 0 0,0-2-1 0 0,0 1 1 0 0,0-1 0 0 0,1 0 0 0 0,-1 0-1 0 0,0-1 1 0 0,0 0 0 0 0,8-3 0 0 0,14-4 147 0 0,-21 7-143 0 0,9-3 62 0 0,-1 1 0 0 0,1 1 0 0 0,0 0 0 0 0,0 1 0 0 0,0 1 0 0 0,20 1 0 0 0,-35 0-102 0 0,0 0 0 0 0,0 1 0 0 0,0-1 0 0 0,0 1-1 0 0,0-1 1 0 0,0 1 0 0 0,0 0 0 0 0,-1-1 0 0 0,1 1 0 0 0,0 0-1 0 0,0 0 1 0 0,0-1 0 0 0,-1 1 0 0 0,1 0 0 0 0,1 2 0 0 0,7 14 11 0 0,-8-15-22 0 0,4 8-10 0 0,5 17-150 0 0,-9-25 30 0 0,-1-2-32 0 0,0 0 159 0 0,0 0-1 0 0,1 0 1 0 0,-1 0-1 0 0,0 1 1 0 0,0-1-1 0 0,1 0 1 0 0,-1 0-1 0 0,0 0 1 0 0,0 0-1 0 0,0 0 1 0 0,1 0-1 0 0,-1 0 1 0 0,0 0 0 0 0,0 0-1 0 0,0 0 1 0 0,0 1-1 0 0,1-1 1 0 0,-1 0-1 0 0,0 0 1 0 0,0 0-1 0 0,0 0 1 0 0,0 1-1 0 0,0-1 1 0 0,0 0-1 0 0,1 0 1 0 0,-1 0-1 0 0,0 1 1 0 0,0-1-20 0 0,0 1 0 0 0,1-1 1 0 0,-1 1-1 0 0,0-1 0 0 0,1 0 0 0 0,-1 1 1 0 0,0-1-1 0 0,1 1 0 0 0,-1-1 0 0 0,0 0 0 0 0,1 0 1 0 0,-1 1-1 0 0,1-1 0 0 0,-1 0 0 0 0,1 1 0 0 0,-1-1 1 0 0,2 0-1 0 0,1 1-322 0 0,0 0 0 0 0,0-1 0 0 0,0 1 0 0 0,1-1 0 0 0,-1 0 1 0 0,0 0-1 0 0,0 0 0 0 0,1 0 0 0 0,-1-1 0 0 0,0 1 0 0 0,0-1 0 0 0,1 0 0 0 0,-1 0 0 0 0,0 0 1 0 0,0 0-1 0 0,0 0 0 0 0,3-3 0 0 0,8-4-1410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4143 0 0,'0'0'191'0'0,"-2"0"-11"0"0,-21 9 1679 0 0,0 0 1 0 0,0 2-1 0 0,-34 21 0 0 0,45-24-1404 0 0,1 0-1 0 0,0 1 0 0 0,-11 10 1 0 0,17-15-272 0 0,1 1 0 0 0,0-1 0 0 0,1 1 0 0 0,-1 0 0 0 0,1 0 0 0 0,0 0 0 0 0,0 0 0 0 0,1 1 0 0 0,-4 8 0 0 0,6-12-101 0 0,-1 0 0 0 0,1 0-1 0 0,0-1 1 0 0,0 1 0 0 0,0 0-1 0 0,0 0 1 0 0,0 0 0 0 0,0-1-1 0 0,0 1 1 0 0,0 0 0 0 0,1 0-1 0 0,-1 0 1 0 0,1-1 0 0 0,-1 1-1 0 0,1 0 1 0 0,0-1 0 0 0,0 1-1 0 0,-1-1 1 0 0,1 1 0 0 0,0-1-1 0 0,1 1 1 0 0,-1-1 0 0 0,2 3-1 0 0,2 2 169 0 0,-4-5-175 0 0,1 1 1 0 0,-1-1-1 0 0,1 1 1 0 0,0-1-1 0 0,-1 0 1 0 0,1 0-1 0 0,0 1 1 0 0,0-1 0 0 0,0 0-1 0 0,4 1 1 0 0,1 1 95 0 0,2 1-18 0 0,0 0-1 0 0,1-1 1 0 0,-1 0 0 0 0,1 0-1 0 0,0-1 1 0 0,0 0-1 0 0,-1-1 1 0 0,19 0 0 0 0,-23 0-106 0 0,1-2 0 0 0,-1 1 0 0 0,0-1 0 0 0,0 0 0 0 0,0 0 0 0 0,0 0 1 0 0,0 0-1 0 0,0-1 0 0 0,-1 0 0 0 0,1 0 0 0 0,0 0 0 0 0,-1-1 0 0 0,0 0 0 0 0,1 0 1 0 0,-1 0-1 0 0,0 0 0 0 0,-1 0 0 0 0,1-1 0 0 0,3-4 0 0 0,-5 5-42 0 0,0 0 0 0 0,-1 0 0 0 0,1 0 1 0 0,-1 0-1 0 0,1 0 0 0 0,-1-1 0 0 0,0 1 0 0 0,-1-1 0 0 0,1 1 0 0 0,0-1 0 0 0,-1 1 0 0 0,0-1 0 0 0,0 1 0 0 0,0-1 0 0 0,0 1 1 0 0,-1-1-1 0 0,1 1 0 0 0,-1 0 0 0 0,0-1 0 0 0,0 1 0 0 0,0-1 0 0 0,0 1 0 0 0,-1 0 0 0 0,1 0 0 0 0,-5-6 0 0 0,2 3-85 0 0,1 0-1 0 0,-2 0 0 0 0,1 1 0 0 0,-1 0 1 0 0,0 0-1 0 0,0 0 0 0 0,0 0 1 0 0,-1 1-1 0 0,0 0 0 0 0,1 0 0 0 0,-2 0 1 0 0,-5-2-1 0 0,1 2-154 0 0,0 1 0 0 0,0 0-1 0 0,0 0 1 0 0,-1 1 0 0 0,1 1 0 0 0,0 0 0 0 0,-1 1 0 0 0,1 0 0 0 0,-1 0-1 0 0,-18 4 1 0 0,28-4-11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 7279 0 0,'0'0'1416'0'0,"-11"-5"666"0"0,4 5-1827 0 0,-1 0 0 0 0,0 1 1 0 0,1 0-1 0 0,-1 0 1 0 0,1 0-1 0 0,-1 1 0 0 0,-8 3 1 0 0,8-2 217 0 0,6-3-117 0 0,0 1 10 0 0,2-1-306 0 0,-1 0 0 0 0,1 0 0 0 0,-1 1 0 0 0,1-1 0 0 0,0 0 1 0 0,-1 0-1 0 0,1 0 0 0 0,-1 0 0 0 0,1 1 0 0 0,0-1 0 0 0,-1 0 0 0 0,1 0 0 0 0,0 1 0 0 0,-1-1 0 0 0,1 0 0 0 0,0 1 0 0 0,0-1 0 0 0,-1 0 0 0 0,1 1 0 0 0,0-1 0 0 0,0 0 0 0 0,0 1 0 0 0,-1-1 0 0 0,1 1 0 0 0,0-1 0 0 0,0 0 0 0 0,0 1 0 0 0,0-1 0 0 0,0 1 0 0 0,0-1 0 0 0,0 1 1 0 0,0-1-1 0 0,0 0 0 0 0,0 1 0 0 0,0-1 0 0 0,0 1 0 0 0,0-1 0 0 0,0 0 0 0 0,0 1 0 0 0,0-1 0 0 0,0 1 0 0 0,1-1 0 0 0,-1 0 0 0 0,0 1 0 0 0,0-1 0 0 0,0 1 0 0 0,1-1 0 0 0,-1 0 0 0 0,0 1 0 0 0,1-1 0 0 0,-1 0 0 0 0,0 0 0 0 0,1 1 0 0 0,-1-1 0 0 0,0 0 0 0 0,1 0 0 0 0,-1 1 0 0 0,0-1 1 0 0,1 0-1 0 0,0 0 0 0 0,1 2 6 0 0,1-1 0 0 0,0 0-1 0 0,0 0 1 0 0,-1 0 0 0 0,1 0 0 0 0,0-1 0 0 0,0 1 0 0 0,5 0 0 0 0,12-2 292 0 0,-1-1 0 0 0,0-1 0 0 0,31-8 1 0 0,44-7 230 0 0,-92 18-680 0 0,-2 3 73 0 0,-1 0 0 0 0,1 0 0 0 0,-1-1 1 0 0,0 1-1 0 0,0 0 0 0 0,0 0 0 0 0,0-1 0 0 0,-1 1 0 0 0,1-1 1 0 0,-1 1-1 0 0,1-1 0 0 0,-3 2 0 0 0,-24 26-54 0 0,13-18 69 0 0,-1-1 1 0 0,0-1-1 0 0,-30 14 0 0 0,37-19 3 0 0,-1-1 11 0 0,-1-1 32 0 0,1-3-33 0 0,-1 0-10 0 0,3 0 11 0 0,4 0 32 0 0,-3 0-45 0 0,5 0-58 0 0,12 3-122 0 0,-9-2 177 0 0,1 0-1 0 0,0 0 1 0 0,0 0 0 0 0,0 0-1 0 0,0 0 1 0 0,0-1-1 0 0,0 1 1 0 0,0-1 0 0 0,0 0-1 0 0,0 1 1 0 0,0-1 0 0 0,2 0-1 0 0,10 1-13 0 0,0-1 0 0 0,-1 0-1 0 0,20-4 1 0 0,-12 2 71 0 0,1 1-1 0 0,26 1 1 0 0,-33 0 24 0 0,-1 3-10 0 0,-2 4-2 0 0,-3 3 0 0 0,-8-6-41 0 0,1 0-1 0 0,-1 0 1 0 0,-1 1 0 0 0,1-1-1 0 0,0 0 1 0 0,-1 0-1 0 0,0 0 1 0 0,0 1 0 0 0,0-1-1 0 0,-1 0 1 0 0,1 0-1 0 0,-1 0 1 0 0,0 0 0 0 0,0 0-1 0 0,-3 6 1 0 0,-1 5 105 0 0,-2-1 1 0 0,-14 25-1 0 0,20-36-115 0 0,0-1 1 0 0,0 0-1 0 0,-1-1 1 0 0,1 1-1 0 0,0 0 1 0 0,-1 0-1 0 0,1 0 1 0 0,-1-1-1 0 0,1 1 1 0 0,-1-1-1 0 0,0 1 1 0 0,0-1-1 0 0,0 0 1 0 0,0 1-1 0 0,0-1 1 0 0,0 0-1 0 0,-3 1 1 0 0,-6 2 25 0 0,6-3-18 0 0,-7-3 12 0 0,1 1 10 0 0,1 0-22 0 0,4-1 33 0 0,-11 2-55 0 0,15 1-4 0 0,-1-1 1 0 0,1 0-1 0 0,0 0 0 0 0,-1 1 0 0 0,1-1 0 0 0,0 1 1 0 0,-1-1-1 0 0,1 1 0 0 0,0 0 0 0 0,-3 2 0 0 0,-6 0-710 0 0,11-3 682 0 0,0 0-1 0 0,0 0 0 0 0,0 0 1 0 0,0 0-1 0 0,1 0 1 0 0,-1 0-1 0 0,0 1 1 0 0,0-1-1 0 0,0 0 0 0 0,0 0 1 0 0,0 0-1 0 0,0 0 1 0 0,0 0-1 0 0,0 1 0 0 0,0-1 1 0 0,0 0-1 0 0,0 0 1 0 0,0 0-1 0 0,0 0 0 0 0,0 0 1 0 0,0 0-1 0 0,0 1 1 0 0,0-1-1 0 0,0 0 1 0 0,0 0-1 0 0,0 0 0 0 0,0 0 1 0 0,0 0-1 0 0,0 1 1 0 0,0-1-1 0 0,0 0 0 0 0,0 0 1 0 0,0 0-1 0 0,0 0 1 0 0,-1 0-1 0 0,1 0 1 0 0,0 1-1 0 0,0-1 0 0 0,0 0 1 0 0,0 0-1 0 0,0 0 1 0 0,0 0-1 0 0,0 0 0 0 0,0 0 1 0 0,-1 0-1 0 0,1 0 1 0 0,0 0-1 0 0,0 0 1 0 0,0 0-1 0 0,0 0 0 0 0,0 0 1 0 0,-1 1-1 0 0,1-1 1 0 0,0 0-1 0 0,0 0 0 0 0,0 0 1 0 0,0 0-1 0 0,0 0 1 0 0,-1 0-1 0 0,1 0 1 0 0,0-1-1 0 0,0 1 0 0 0,0 0 1 0 0,0 0-1 0 0,0 0 1 0 0,0 0-1 0 0,-1 0 0 0 0,1 0 1 0 0,0 0-1 0 0,9 6-1243 0 0,-7-5 881 0 0,1 0 0 0 0,0-1 0 0 0,0 1 0 0 0,-1-1-1 0 0,1 1 1 0 0,0-1 0 0 0,3 0 0 0 0,8-2-1391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196 115 5063 0 0,'0'0'390'0'0,"0"0"-105"0"0,0 0 491 0 0,0 0 243 0 0,0 0 49 0 0,-9-7 390 0 0,1 1-898 0 0,1 0-1 0 0,-1-1 0 0 0,-11-15 1 0 0,17 21-315 0 0,1-1 1 0 0,0 1-1 0 0,-1 0 1 0 0,1 0-1 0 0,-1 0 1 0 0,0 0 0 0 0,1 1-1 0 0,-1-1 1 0 0,0 0-1 0 0,1 1 1 0 0,-1-1-1 0 0,0 1 1 0 0,0 0 0 0 0,-2-1-1 0 0,-6-1 1420 0 0,8 1-1103 0 0,-18-3 750 0 0,17 3-1241 0 0,-10-6 172 0 0,-1-5-171 0 0,5 1-386 0 0,9 10 215 0 0,-1-1 1 0 0,0 1-1 0 0,0 0 1 0 0,1 0-1 0 0,-1 0 1 0 0,0 0-1 0 0,0 0 1 0 0,0 1-1 0 0,-1-1 1 0 0,0-1-1 0 0,0 1 14 0 0,-7-3-511 0 0,8 5 588 0 0,0-1 0 0 0,1 0 1 0 0,-1 1-1 0 0,0-1 1 0 0,1 0-1 0 0,-1 1 0 0 0,0-1 1 0 0,1 1-1 0 0,-1-1 1 0 0,1 1-1 0 0,-1-1 1 0 0,1 1-1 0 0,-1-1 0 0 0,1 1 1 0 0,0 0-1 0 0,-1-1 1 0 0,1 1-1 0 0,-1 0 1 0 0,1-1-1 0 0,0 1 0 0 0,0 0 1 0 0,-1 1-1 0 0,-2 7-2 0 0,0 1-1 0 0,1-1 0 0 0,0 1 1 0 0,1 0-1 0 0,0 0 0 0 0,0 17 1 0 0,9 61 59 0 0,-3-50-17 0 0,-2 2 17 0 0,6 42 26 0 0,-7-69-6 0 0,1 0 0 0 0,0 0 0 0 0,1 0 0 0 0,5 12 0 0 0,6-3 411 0 0,-13-21-288 0 0,11 2 168 0 0,-11-3-325 0 0,1 0 0 0 0,-1 0 0 0 0,1 0 0 0 0,-1-1 0 0 0,0 1 0 0 0,1-1 0 0 0,-1 1 0 0 0,0-1 0 0 0,1 0 0 0 0,-1 0 0 0 0,0 0 0 0 0,0 0 0 0 0,0 0 0 0 0,0 0 0 0 0,0-1 0 0 0,0 1 0 0 0,0-1 0 0 0,0 1 0 0 0,0-1 0 0 0,-1 0 0 0 0,1 0 0 0 0,-1 0 0 0 0,1 0 0 0 0,1-4 0 0 0,2-2 29 0 0,0-1 1 0 0,-1 0-1 0 0,-1 0 0 0 0,5-15 0 0 0,-8 23-114 0 0,0-2-57 0 0,0 0 109 0 0,0-2-171 0 0,0-1-1 0 0,0 0 1 0 0,0 0 0 0 0,-1 0 0 0 0,0 0-1 0 0,-1 1 1 0 0,-1-8 0 0 0,-1 2 394 0 0,1-1 0 0 0,0 1 1 0 0,1-1-1 0 0,0 0 0 0 0,0-21 1 0 0,1 29-185 0 0,1 1 11 0 0,0 0 1 0 0,0 0-1 0 0,0 0 0 0 0,1 0 0 0 0,-1 0 1 0 0,1 0-1 0 0,0 0 0 0 0,-1 0 0 0 0,1 0 1 0 0,2-3-1 0 0,3-1-35 0 0,5 6-30 0 0,-8 2-24 0 0,-1 0 0 0 0,1 0 0 0 0,0 0 0 0 0,-1 0 0 0 0,1 1 0 0 0,-1-1 1 0 0,0 1-1 0 0,1-1 0 0 0,-1 1 0 0 0,0 0 0 0 0,0 0 0 0 0,0 0 0 0 0,2 3 0 0 0,0 0-55 0 0,-1 1-1 0 0,1-1 1 0 0,-1 0 0 0 0,5 12-1 0 0,1 18-179 0 0,-9-34 208 0 0,3 0-4 0 0,-1-1 0 0 0,1 0 0 0 0,0 0 0 0 0,-1-1-1 0 0,1 1 1 0 0,-1-1 0 0 0,1 1 0 0 0,-1-1 0 0 0,1 0 0 0 0,-1 0 0 0 0,0 0-1 0 0,1 0 1 0 0,-1 0 0 0 0,0 0 0 0 0,0-1 0 0 0,0 1 0 0 0,0-1-1 0 0,0 1 1 0 0,0-1 0 0 0,0 0 0 0 0,0 0 0 0 0,-1 0 0 0 0,1 0 0 0 0,-1 0-1 0 0,3-4 1 0 0,5-14-824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859 566 7223 0 0,'0'0'654'0'0,"-1"9"-524"0"0,-2 6 948 0 0,0-1 0 0 0,-1 1 0 0 0,-12 28 5160 0 0,26-52-4844 0 0,-1 0-1245 0 0,-1-1 1 0 0,-1 0-1 0 0,1-1 0 0 0,-1 1 1 0 0,9-21-1 0 0,21-62 740 0 0,-26 62-804 0 0,8-22-313 0 0,19-88 1 0 0,-31 106 102 0 0,-2-1 1 0 0,-1-1-1 0 0,-2-55 1 0 0,-2 88 95 0 0,0 1-1 0 0,-1-1 1 0 0,1 0-1 0 0,-1 1 1 0 0,0-1 0 0 0,0 0-1 0 0,0 1 1 0 0,0-1 0 0 0,-4-6-1 0 0,4 9 18 0 0,1 0-1 0 0,-1 0 0 0 0,0 1 1 0 0,0-1-1 0 0,0 0 0 0 0,0 0 0 0 0,0 1 1 0 0,0-1-1 0 0,0 1 0 0 0,0-1 1 0 0,0 0-1 0 0,0 1 0 0 0,0 0 1 0 0,0-1-1 0 0,0 1 0 0 0,0 0 1 0 0,-1 0-1 0 0,1-1 0 0 0,0 1 1 0 0,0 0-1 0 0,0 0 0 0 0,0 0 1 0 0,-1 0-1 0 0,1 1 0 0 0,0-1 1 0 0,0 0-1 0 0,0 0 0 0 0,0 1 1 0 0,0-1-1 0 0,0 1 0 0 0,-1-1 1 0 0,1 1-1 0 0,0-1 0 0 0,-1 2 1 0 0,-14 7-53 0 0,2 0 0 0 0,-1 0 1 0 0,1 2-1 0 0,1 0 0 0 0,0 0 1 0 0,0 1-1 0 0,1 1 1 0 0,1 0-1 0 0,0 0 0 0 0,-15 27 1 0 0,-2 9 52 0 0,-41 103 1 0 0,48-101-21 0 0,-17 44 32 0 0,10-23 0 0 0,-40 71 0 0 0,-109 155 0 0 0,133-231-55 0 0,-77 89 0 0 0,94-126 45 0 0,-2-1 0 0 0,-1-2 0 0 0,-1 0 1 0 0,-1-2-1 0 0,-36 21 0 0 0,67-45-81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72 1375 0 0,'0'0'66'0'0,"1"-1"-8"0"0,15-24 18166 0 0,-21 25-19124 0 0,3 0-218 0 0,-5 1 1163 0 0,0-1 0 0 0,0 2 0 0 0,0-1 0 0 0,0 1 1 0 0,0 0-1 0 0,0 1 0 0 0,0 0 0 0 0,1 0 1 0 0,-1 0-1 0 0,-10 8 0 0 0,0 0-41 0 0,1 2-1 0 0,-24 23 1 0 0,24-17 73 0 0,15-18-66 0 0,0 1 1 0 0,0-1-1 0 0,0 0 1 0 0,1 0-1 0 0,-1 1 1 0 0,0-1-1 0 0,1 0 1 0 0,-1 1-1 0 0,1-1 1 0 0,0 0-1 0 0,-1 1 0 0 0,1-1 1 0 0,0 1-1 0 0,0-1 1 0 0,0 1-1 0 0,0-1 1 0 0,0 0-1 0 0,0 1 1 0 0,0-1-1 0 0,0 1 1 0 0,1-1-1 0 0,-1 1 1 0 0,0-1-1 0 0,1 0 0 0 0,-1 1 1 0 0,1-1-1 0 0,1 3 1 0 0,0-1 15 0 0,0-1 6 0 0,-1 0 0 0 0,1 0 1 0 0,0 0-1 0 0,0 0 0 0 0,0 0 1 0 0,0-1-1 0 0,0 1 0 0 0,1-1 1 0 0,-1 1-1 0 0,0-1 0 0 0,5 2 1 0 0,-4-2 31 0 0,2 1 78 0 0,0 0 0 0 0,0 0 0 0 0,0-1 0 0 0,1 1 0 0 0,-1-1 0 0 0,0-1 0 0 0,1 1 0 0 0,-1-1 0 0 0,1 0 0 0 0,-1 0 0 0 0,9-2-1 0 0,3-1 134 0 0,1 0 0 0 0,17-8 0 0 0,-29 9-215 0 0,0 1-6 0 0,0-1-1 0 0,-1 0 0 0 0,1-1 0 0 0,-1 1 1 0 0,1-1-1 0 0,5-4 0 0 0,-10 6-50 0 0,1 0-1 0 0,-1 1 0 0 0,0-1 1 0 0,0 0-1 0 0,1 0 0 0 0,-1 0 1 0 0,0 0-1 0 0,0-1 0 0 0,0 1 1 0 0,0 0-1 0 0,0 0 0 0 0,0-1 1 0 0,0 1-1 0 0,-1 0 0 0 0,1-1 1 0 0,0 1-1 0 0,-1-1 0 0 0,1 1 1 0 0,-1-1-1 0 0,0 1 0 0 0,1-1 1 0 0,-1 1-1 0 0,0-4 0 0 0,0 0 24 0 0,0 2-56 0 0,0 0 0 0 0,-1 0 0 0 0,0 0 0 0 0,0 0 0 0 0,0 1 0 0 0,0-1 0 0 0,0 0 0 0 0,-1 0 0 0 0,1 1 0 0 0,-1-1 0 0 0,1 1 0 0 0,-5-5 0 0 0,-1-1-175 0 0,-1 1 1 0 0,1 1 0 0 0,-1-1-1 0 0,-1 1 1 0 0,1 0 0 0 0,-1 1-1 0 0,-12-5 1 0 0,7 2-300 0 0,-25-17-1 0 0,34 21 332 0 0,0 1-233 0 0,1-1 0 0 0,-1 0 0 0 0,-5-7 0 0 0,9 10-27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0,'0'0'15856'0'0,"2"2"-15473"0"0,40 28 1381 0 0,-41-29-1711 0 0,1 13 65 0 0,-5 0 0 0 0,0-1 0 0 0,-7 22 0 0 0,7-25 66 0 0,0-1 0 0 0,-2 15 0 0 0,5-23-152 0 0,0 1 0 0 0,-1 0-1 0 0,1 0 1 0 0,0 0 0 0 0,1 0 0 0 0,-1 0-1 0 0,0 0 1 0 0,0 0 0 0 0,1 0-1 0 0,-1 0 1 0 0,1 0 0 0 0,0-1 0 0 0,0 1-1 0 0,-1 0 1 0 0,1 0 0 0 0,0-1-1 0 0,0 1 1 0 0,3 2 0 0 0,-3-2 277 0 0,1-2-255 0 0,4 1-48 0 0,-1-1 1 0 0,1 1 0 0 0,-1-1 0 0 0,1 0 0 0 0,0-1 0 0 0,-1 1 0 0 0,7-3-1 0 0,4 0 22 0 0,8-1 26 0 0,-10 3-44 0 0,4 1-32 0 0,-14 2-46 0 0,-3-1-12 0 0,1 0-102 0 0,2 6-4428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0,'0'0'11568'0'0,"1"-1"-10806"0"0,11-8 868 0 0,-12 9-1581 0 0,1 0 0 0 0,-1 0 0 0 0,1-1 0 0 0,-1 1 0 0 0,0 0 0 0 0,1 0 0 0 0,-1 0 0 0 0,1-1 0 0 0,-1 1 0 0 0,1 0 0 0 0,-1 0 0 0 0,1 0 0 0 0,-1 0 1 0 0,1 0-1 0 0,-1 0 0 0 0,0 0 0 0 0,1 0 0 0 0,-1 0 0 0 0,1 0 0 0 0,-1 0 0 0 0,1 0 0 0 0,-1 1 0 0 0,1-1 0 0 0,-1 0 0 0 0,0 0 0 0 0,1 0 0 0 0,-1 0 1 0 0,1 1-1 0 0,-1-1 0 0 0,0 0 0 0 0,1 1 0 0 0,-1-1 0 0 0,1 0 0 0 0,-1 1 0 0 0,0-1 0 0 0,0 0 0 0 0,1 1 0 0 0,2 5 107 0 0,-1 1 0 0 0,0-1-1 0 0,0 0 1 0 0,-1 1 0 0 0,1-1 0 0 0,-1 1-1 0 0,-1-1 1 0 0,1 10 0 0 0,-7 56 386 0 0,3-38-296 0 0,-8 41 67 0 0,7-48-202 0 0,-3 52 1 0 0,7-71-110 0 0,0 0 1 0 0,0-1 0 0 0,3 13-1 0 0,2-10 9 0 0,5 3 15 0 0,-4-10-4 0 0,-3-3-17 0 0,1 2-105 0 0,0-1-1 0 0,0 0 1 0 0,0 0 0 0 0,0 0-1 0 0,0-1 1 0 0,0 1 0 0 0,0-1-1 0 0,0 0 1 0 0,1 0-1 0 0,-1 0 1 0 0,0-1 0 0 0,0 0-1 0 0,0 1 1 0 0,0-1 0 0 0,0-1-1 0 0,0 1 1 0 0,4-3 0 0 0,3-1-958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7855 0 0,'0'0'714'0'0,"2"1"-586"0"0,0-1-33 0 0,1 1 0 0 0,-1-1 0 0 0,0 1 1 0 0,1 0-1 0 0,-1 0 0 0 0,0 0 0 0 0,0 0 0 0 0,0 1 1 0 0,3 1-1 0 0,-2-1 23 0 0,-1-1 296 0 0,-2-1-346 0 0,1 0 0 0 0,-1 0 1 0 0,0 1-1 0 0,1-1 1 0 0,-1 0-1 0 0,1 0 0 0 0,-1 0 1 0 0,0 0-1 0 0,1 1 1 0 0,-1-1-1 0 0,0 0 0 0 0,1 0 1 0 0,-1 1-1 0 0,0-1 0 0 0,1 0 1 0 0,-1 0-1 0 0,0 1 1 0 0,0-1-1 0 0,1 0 0 0 0,-1 1 1 0 0,0-1-1 0 0,0 0 1 0 0,0 1-1 0 0,1-1 0 0 0,-1 1 1 0 0,0-1-1 0 0,0 0 0 0 0,0 1 1 0 0,0-1-1 0 0,0 1 1 0 0,0-1-1 0 0,0 1 0 0 0,3 11 714 0 0,-3-8-608 0 0,0-1 0 0 0,0 0-1 0 0,0 1 1 0 0,0-1 0 0 0,-1 0-1 0 0,0 0 1 0 0,1 1 0 0 0,-1-1 0 0 0,-3 5-1 0 0,-16 29 203 0 0,3-4 27 0 0,12-24-144 0 0,1 1 0 0 0,1 0 0 0 0,0 0 0 0 0,0 0 0 0 0,1 1 0 0 0,0-1 0 0 0,0 14 0 0 0,2-23-215 0 0,0 0-1 0 0,1 0 0 0 0,-1 0 0 0 0,0 0 1 0 0,1-1-1 0 0,-1 1 0 0 0,1 0 1 0 0,-1 0-1 0 0,1 0 0 0 0,-1-1 1 0 0,1 1-1 0 0,0 0 0 0 0,-1-1 0 0 0,1 1 1 0 0,0-1-1 0 0,0 1 0 0 0,-1-1 1 0 0,3 2-1 0 0,15 7 410 0 0,-11-6-237 0 0,1-1-1 0 0,0 0 1 0 0,-1 0-1 0 0,1-1 0 0 0,0 0 1 0 0,0 0-1 0 0,0 0 1 0 0,0-1-1 0 0,12-2 1 0 0,8-2 180 0 0,36-9 0 0 0,-53 10-360 0 0,1 0 17 0 0,-1-2 12 0 0,-8 2-55 0 0,-1 0 0 0 0,1 0 0 0 0,-1 0-1 0 0,1 0 1 0 0,-1 0 0 0 0,0 0 0 0 0,0-1-1 0 0,0 1 1 0 0,-1-1 0 0 0,1 1 0 0 0,-1-1-1 0 0,0 0 1 0 0,0 1 0 0 0,0-1 0 0 0,0 0-1 0 0,-1 0 1 0 0,0 0 0 0 0,0 0 0 0 0,0 1-1 0 0,0-1 1 0 0,0 0 0 0 0,-2-4-1 0 0,1-3 0 0 0,-1 0 0 0 0,-1 1 0 0 0,0-1 0 0 0,-1 1 0 0 0,0 0 0 0 0,-9-17 0 0 0,12 25-25 0 0,0 0 1 0 0,-1 0-1 0 0,1 0 0 0 0,-1 0 0 0 0,1 1 0 0 0,-1-1 1 0 0,0 0-1 0 0,0 1 0 0 0,0 0 0 0 0,1-1 0 0 0,-1 1 1 0 0,-1 0-1 0 0,1 0 0 0 0,0 0 0 0 0,0 0 0 0 0,0 0 1 0 0,0 1-1 0 0,-1-1 0 0 0,1 1 0 0 0,0-1 0 0 0,-1 1 1 0 0,1 0-1 0 0,0 0 0 0 0,-1 0 0 0 0,1 0 0 0 0,0 0 1 0 0,-1 0-1 0 0,1 1 0 0 0,-3 0 0 0 0,-8 3-202 0 0,1 0 0 0 0,0 0 0 0 0,0 2 0 0 0,-14 6 0 0 0,8-2-80 0 0,-15 6-864 0 0,31-16 557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1375 0 0,'0'0'66'0'0,"9"0"4"0"0,0 0 2028 0 0,0 0 0 0 0,0-1 0 0 0,-1 0 0 0 0,1-1 0 0 0,14-4 0 0 0,-22 5-1516 0 0,6 0 1400 0 0,-1-1 1152 0 0,-9 8-2864 0 0,-3 0-254 0 0,-1-1-1 0 0,1 0 1 0 0,-1 0-1 0 0,0 0 1 0 0,-1-1-1 0 0,1 0 1 0 0,-1-1-1 0 0,-11 4 1 0 0,-6 4-13 0 0,6-3-59 0 0,-1 0 1 0 0,0-1 0 0 0,0-1-1 0 0,-40 6 1 0 0,46-11-35 0 0,-1 0-1 0 0,0 0 1 0 0,0-1-1 0 0,0-1 1 0 0,0-1-1 0 0,1 0 1 0 0,-1-1 0 0 0,-18-6-1 0 0,32 9 81 0 0,0-1-1 0 0,1 1 1 0 0,-1 0 0 0 0,0-1-1 0 0,1 1 1 0 0,-1-1 0 0 0,0 1-1 0 0,1-1 1 0 0,-1 0-1 0 0,1 1 1 0 0,-1-1 0 0 0,1 1-1 0 0,-1-1 1 0 0,1 0 0 0 0,0 0-1 0 0,-1 1 1 0 0,1-1-1 0 0,0 0 1 0 0,0 0 0 0 0,-1 1-1 0 0,1-1 1 0 0,0 0 0 0 0,0 0-1 0 0,0 1 1 0 0,0-1-1 0 0,0 0 1 0 0,0 0 0 0 0,0 0-1 0 0,0 1 1 0 0,0-1-1 0 0,1 0 1 0 0,-1 0 0 0 0,0 1-1 0 0,0-1 1 0 0,1 0 0 0 0,0-1-1 0 0,-1 1-54 0 0,-4 12-59 0 0,-2-1 150 0 0,-1-1 1 0 0,0 0-1 0 0,0 0 1 0 0,-1-1 0 0 0,-9 8-1 0 0,-1 0-4 0 0,5-3 90 0 0,-26 18 0 0 0,37-30-42 0 0,2-1-61 0 0,1 1 1 0 0,-1-1 0 0 0,0 0-1 0 0,0 0 1 0 0,0 0 0 0 0,0 0 0 0 0,0 0-1 0 0,0 0 1 0 0,0 1 0 0 0,0-1 0 0 0,0 0-1 0 0,1 0 1 0 0,-1 0 0 0 0,0 0-1 0 0,0 0 1 0 0,0 1 0 0 0,0-1 0 0 0,0 0-1 0 0,0 0 1 0 0,0 0 0 0 0,0 0 0 0 0,0 0-1 0 0,0 1 1 0 0,0-1 0 0 0,0 0-1 0 0,0 0 1 0 0,0 0 0 0 0,-1 0 0 0 0,1 0-1 0 0,0 1 1 0 0,0-1 0 0 0,0 0 0 0 0,0 0-1 0 0,0 0 1 0 0,0 0 0 0 0,0 0-1 0 0,0 1 1 0 0,0-1 0 0 0,0 0 0 0 0,-1 0-1 0 0,1 0 1 0 0,0 0 0 0 0,0 0 0 0 0,0 0-1 0 0,0 0 1 0 0,0 0 0 0 0,-1 0-1 0 0,1 0 1 0 0,0 0 0 0 0,0 0 0 0 0,0 1-1 0 0,0-1 1 0 0,0 0 0 0 0,-1 0 0 0 0,1 0-1 0 0,0 0 1 0 0,0 0 0 0 0,0 0 0 0 0,0 0-1 0 0,0 0 1 0 0,-1-1 0 0 0,14 9 245 0 0,-2-7-201 0 0,1 0 0 0 0,0-1 0 0 0,-1 0 0 0 0,1 0 0 0 0,-1-1 0 0 0,17-4 0 0 0,-2 1 16 0 0,18-4-42 0 0,-30 5-21 0 0,0 1 0 0 0,0 0 1 0 0,0 0-1 0 0,25 2 0 0 0,-37 0-7 0 0,0 0 0 0 0,0 0 0 0 0,0 0 0 0 0,-1 0 0 0 0,1 0 0 0 0,0 0 0 0 0,0 1 0 0 0,0-1 0 0 0,-1 1 0 0 0,1 0 0 0 0,2 1 0 0 0,0 0 0 0 0,0-1 0 0 0,-1-1 0 0 0,0 1 0 0 0,0 0 0 0 0,0 1 0 0 0,0-1 0 0 0,0 1 0 0 0,0-1 0 0 0,-1 1 0 0 0,5 3 0 0 0,17 12 0 0 0,23 12 0 0 0,-45-29 5 0 0,-1 1 0 0 0,0 0 0 0 0,0 0-1 0 0,0 0 1 0 0,0 0 0 0 0,0 0 0 0 0,0 0-1 0 0,0 0 1 0 0,0 0 0 0 0,-1 0 0 0 0,1 1 0 0 0,0-1-1 0 0,-1 0 1 0 0,1 0 0 0 0,-1 1 0 0 0,1-1-1 0 0,-1 0 1 0 0,1 1 0 0 0,-1-1 0 0 0,0 1 0 0 0,0-1-1 0 0,0 0 1 0 0,0 1 0 0 0,0-1 0 0 0,0 1-1 0 0,0-1 1 0 0,0 0 0 0 0,-1 1 0 0 0,1-1 0 0 0,0 1-1 0 0,-1-1 1 0 0,1 0 0 0 0,-1 0 0 0 0,1 1 0 0 0,-1-1-1 0 0,0 0 1 0 0,0 0 0 0 0,0 0 0 0 0,1 1-1 0 0,-3 0 1 0 0,-3 6 19 0 0,-1 0-1 0 0,-1 0 1 0 0,0-1 0 0 0,0 0-1 0 0,0 0 1 0 0,-14 7-1 0 0,6-4-17 0 0,0-2 0 0 0,-34 14 0 0 0,37-18 3 0 0,0 0 0 0 0,1-1 0 0 0,-1 0-1 0 0,0-1 1 0 0,-20 1 0 0 0,22-4-9 0 0,6-3-26 0 0,4 3-124 0 0,2-1 71 0 0,0 1-1 0 0,1-1 0 0 0,-1 0 1 0 0,1 1-1 0 0,0-1 1 0 0,-1 1-1 0 0,1-1 1 0 0,3-1-1 0 0,-3 1-110 0 0,17-10-1957 0 0,-17 11 904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1:2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10591 0 0,'0'0'5920'0'0,"16"7"-4344"0"0,-14-6-1565 0 0,-1 1-1 0 0,0 0 0 0 0,0-1 1 0 0,1 1-1 0 0,-1 0 1 0 0,0 0-1 0 0,0 0 0 0 0,-1 0 1 0 0,1 0-1 0 0,0 0 0 0 0,-1 0 1 0 0,1 0-1 0 0,-1 0 1 0 0,0 0-1 0 0,1 0 0 0 0,-1 0 1 0 0,0 0-1 0 0,0 0 1 0 0,0 0-1 0 0,-1 0 0 0 0,1 0 1 0 0,0 0-1 0 0,-2 3 1 0 0,-1 4 56 0 0,0 1 0 0 0,-1-1 0 0 0,-10 16 0 0 0,1 1-9 0 0,6-15-58 0 0,5-7 0 0 0,-1-1 0 0 0,1 1 0 0 0,0-1 0 0 0,0 1 0 0 0,-1 5 0 0 0,-6 14 14 0 0,8-18 55 0 0,0 5 36 0 0,1-9-52 0 0,0 1 0 0 0,0-1 0 0 0,0 1 0 0 0,0 0 0 0 0,1-1 0 0 0,-1 1 0 0 0,0-1 0 0 0,1 1 0 0 0,-1-1 0 0 0,1 1 0 0 0,-1-1 0 0 0,1 0 0 0 0,0 1 0 0 0,0-1 0 0 0,-1 1 0 0 0,1-1 0 0 0,0 0 0 0 0,0 0 0 0 0,0 0 0 0 0,1 0 0 0 0,0 2 0 0 0,2-2 102 0 0,-1 0 1 0 0,1 0-1 0 0,-1 0 1 0 0,1 0-1 0 0,0-1 1 0 0,-1 1-1 0 0,1-1 1 0 0,0 0 0 0 0,-1 0-1 0 0,1-1 1 0 0,4 0-1 0 0,4 0-78 0 0,1-1 0 0 0,-1-1 0 0 0,1-1 0 0 0,-1 1 0 0 0,0-2 0 0 0,0 0 0 0 0,0 0 1 0 0,-1-1-1 0 0,0 0 0 0 0,0-1 0 0 0,-1 0 0 0 0,0-1 0 0 0,17-17 0 0 0,-23 21-68 0 0,-1-1 0 0 0,0 1 0 0 0,0-1 0 0 0,0 0 1 0 0,-1 0-1 0 0,4-10 0 0 0,-6 12 33 0 0,0 2-42 0 0,0 0 0 0 0,0 1-1 0 0,0-1 1 0 0,0 0-1 0 0,0 1 1 0 0,0-1 0 0 0,0 0-1 0 0,0 1 1 0 0,-1-1-1 0 0,1 1 1 0 0,0-1-1 0 0,0 0 1 0 0,-1 1 0 0 0,1-1-1 0 0,0 1 1 0 0,-1-1-1 0 0,1 0 1 0 0,-1 1-1 0 0,1-1 1 0 0,-1 1 0 0 0,1-1-1 0 0,-1 1 1 0 0,1 0-1 0 0,-1-1 1 0 0,1 1-1 0 0,-1 0 1 0 0,0-1 0 0 0,1 1-1 0 0,-1 0 1 0 0,-1-1-1 0 0,1 1-16 0 0,-5-3-82 0 0,1 1 1 0 0,0 0-1 0 0,-1 0 0 0 0,1 0 1 0 0,-1 1-1 0 0,-10-1 1 0 0,-37-1-748 0 0,24 3 141 0 0,-13-2-268 0 0,21 3 191 0 0,1-2 0 0 0,0-1-1 0 0,-28-5 1 0 0,45 6 518 0 0,1 0-1 0 0,-1-1 0 0 0,0 1 1 0 0,1 0-1 0 0,-1-1 1 0 0,0 1-1 0 0,1-1 0 0 0,0 0 1 0 0,-1 0-1 0 0,1 0 1 0 0,0 0-1 0 0,-3-4 0 0 0,3 4-951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3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5351 0 0,'0'0'584'0'0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3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 2303 0 0,'0'0'12255'0'0,"10"-6"-12376"0"0,-6 0 22 0 0,-3 4 664 0 0,-1-1 392 0 0,1-2 2675 0 0,-10 9-3781 0 0,-1 1 57 0 0,6-3 72 0 0,0 0-1 0 0,0 0 1 0 0,0 0-1 0 0,1 1 1 0 0,-1 0 0 0 0,1-1-1 0 0,-1 1 1 0 0,1 1 0 0 0,-5 5-1 0 0,1 2 21 0 0,0 0 1 0 0,1 0-1 0 0,0 0 0 0 0,0 1 0 0 0,-3 13 0 0 0,2-8 50 0 0,-18 63-92 0 0,20-66-77 0 0,4-10 38 0 0,1-4 77 0 0,0 1 1 0 0,0-1-1 0 0,0 1 1 0 0,0-1 0 0 0,0 1-1 0 0,0-1 1 0 0,0 1-1 0 0,0-1 1 0 0,0 0-1 0 0,0 1 1 0 0,0-1-1 0 0,0 1 1 0 0,0-1-1 0 0,0 1 1 0 0,0-1-1 0 0,1 1 1 0 0,-1-1-1 0 0,0 0 1 0 0,0 1-1 0 0,0-1 1 0 0,1 1-1 0 0,0 0 1 0 0,2 7-67 0 0,-2-6 203 0 0,1 0-85 0 0,0 0 0 0 0,0 0 0 0 0,0 0 0 0 0,1 0 0 0 0,-1 0 0 0 0,1 0 0 0 0,-1 0 0 0 0,4 1 0 0 0,-4-3 48 0 0,-1 1-16 0 0,8 3-64 0 0,-1 0-32 0 0,-7-4-64 0 0,0 2 0 0 0,18 28-32 0 0,-18-28 164 0 0,1 1 0 0 0,0 0 0 0 0,0-1 0 0 0,0 1 0 0 0,0-1 0 0 0,0 0 0 0 0,1 0 0 0 0,-1 0 0 0 0,1 0 0 0 0,-1 0 0 0 0,1 0 0 0 0,0-1 0 0 0,0 1 0 0 0,3 0 0 0 0,-3 0 56 0 0,18 5 250 0 0,-19-6-212 0 0,10 1 137 0 0,-1 2-87 0 0,29 2 21 0 0,-39-6-217 0 0,1 0-14 0 0,-1 0-1 0 0,0 0 1 0 0,0 0-1 0 0,0 1 0 0 0,-1-1 1 0 0,1 0-1 0 0,0 1 0 0 0,0-1 1 0 0,0 1-1 0 0,0-1 0 0 0,0 1 1 0 0,0-1-1 0 0,0 1 0 0 0,-1-1 1 0 0,1 1-1 0 0,0 0 0 0 0,0-1 1 0 0,-1 1-1 0 0,1 0 1 0 0,0 0-1 0 0,-1 0 0 0 0,1 0 1 0 0,0 1-1 0 0,5 5-38 0 0,-5-5-11 0 0,1-1-150 0 0,0-1 170 0 0,0 1 0 0 0,0-1 1 0 0,0 1-1 0 0,0-1 1 0 0,0 1-1 0 0,0-1 1 0 0,0 0-1 0 0,0 0 1 0 0,0 0-1 0 0,1 0 0 0 0,-1 0 1 0 0,0-1-1 0 0,0 1 1 0 0,4-2-1 0 0,-5 2-62 0 0,0-1-1 0 0,0 1 1 0 0,0-1-1 0 0,0 1 0 0 0,0-1 1 0 0,0 1-1 0 0,0-1 1 0 0,0 0-1 0 0,0 1 1 0 0,0-1-1 0 0,0 0 0 0 0,0 0 1 0 0,0 0-1 0 0,-1 1 1 0 0,1-1-1 0 0,0 0 1 0 0,-1 0-1 0 0,1 0 1 0 0,-1 0-1 0 0,1 0 0 0 0,-1-1 1 0 0,1 1-1 0 0,-1 0 1 0 0,1-2-1 0 0,-1 1-622 0 0,-17 6-4998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3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2303 0 0,'0'0'14080'0'0,"2"1"-13748"0"0,4 1-144 0 0,1 1 276 0 0,1 0 1 0 0,-1 0 0 0 0,9 5 0 0 0,-12-5-398 0 0,16 12-57 0 0,-12-5-10 0 0,-5-3-73 0 0,0 1 0 0 0,0-1-1 0 0,-1 0 1 0 0,0 1 0 0 0,-1-1-1 0 0,1 1 1 0 0,-1 9 0 0 0,0 60-930 0 0,-2-41 695 0 0,-5 105-2226 0 0,3-80 2644 0 0,3-44 691 0 0,4 30-1 0 0,-4-45-513 0 0,-2 11 128 0 0,-2 7-253 0 0,-4-5-205 0 0,-1 0 0 0 0,0-1 0 0 0,-21 24 0 0 0,14-19 23 0 0,-6 5 73 0 0,14-16-17 0 0,1 0 0 0 0,-11 17-1 0 0,10-11-27 0 0,7-11-47 0 0,2 0-306 0 0,11-2-343 0 0,-9-1 399 0 0,0 0-1 0 0,0-1 1 0 0,0 1-1 0 0,0-1 1 0 0,0 0-1 0 0,3-1 1 0 0,7-3-1557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215 234 8087 0 0,'0'0'5912'0'0,"3"0"-5554"0"0,-1 0-275 0 0,1 0 1 0 0,0 0-1 0 0,-1-1 1 0 0,1 1-1 0 0,0-1 1 0 0,-1 0 0 0 0,1 0-1 0 0,-1 0 1 0 0,1 0-1 0 0,-1 0 1 0 0,0 0-1 0 0,1-1 1 0 0,-1 1 0 0 0,0-1-1 0 0,0 0 1 0 0,0 0-1 0 0,0 1 1 0 0,0-1 0 0 0,-1 0-1 0 0,1-1 1 0 0,0 1-1 0 0,-1 0 1 0 0,0 0-1 0 0,1-1 1 0 0,-1 1 0 0 0,0-1-1 0 0,0 1 1 0 0,1-4-1 0 0,-1 1-211 0 0,0 1-1 0 0,0-1 0 0 0,-1 1 0 0 0,1-1 1 0 0,-1 1-1 0 0,0-1 0 0 0,0 0 0 0 0,0 1 1 0 0,-1-1-1 0 0,0 1 0 0 0,1-1 1 0 0,-2 1-1 0 0,1-1 0 0 0,0 1 0 0 0,-1 0 1 0 0,0 0-1 0 0,-3-5 0 0 0,5 9 127 0 0,-6-10-154 0 0,0 0 1 0 0,0 1-1 0 0,-1 0 0 0 0,-1 1 1 0 0,-11-12-1 0 0,14 16 280 0 0,0-1 0 0 0,0 1 0 0 0,-1 1 0 0 0,0-1 0 0 0,1 1 0 0 0,-11-5 0 0 0,13 7-108 0 0,1 0 15 0 0,-1 0 0 0 0,0 1 1 0 0,1-1-1 0 0,-1 1 0 0 0,0 0 0 0 0,0 0 0 0 0,1 0 0 0 0,-6 0 0 0 0,6 1-27 0 0,-7 1-4 0 0,8-2 3 0 0,0 0 0 0 0,0 0 0 0 0,0 0 0 0 0,1 1 0 0 0,-1-1 0 0 0,0 0 0 0 0,1 1 0 0 0,-1-1 0 0 0,0 0 0 0 0,1 1 0 0 0,-1-1-1 0 0,0 1 1 0 0,1-1 0 0 0,-1 1 0 0 0,1 0 0 0 0,-1-1 0 0 0,1 1 0 0 0,-1-1 0 0 0,1 1 0 0 0,-1 1 0 0 0,-1 0 50 0 0,-3 5 174 0 0,0-1 0 0 0,0 0-1 0 0,0 1 1 0 0,1 0 0 0 0,0 0 0 0 0,-5 14-1 0 0,-16 50 961 0 0,15-39-1228 0 0,3-10-43 0 0,-20 64-1400 0 0,27-84 1164 0 0,0 0 38 0 0,1-1 273 0 0,-1 0 1 0 0,0 0 0 0 0,0 1 0 0 0,1-1 0 0 0,-1 0 0 0 0,1 0 0 0 0,-1 0 0 0 0,1 0 0 0 0,0 0-1 0 0,-1 0 1 0 0,1 0 0 0 0,0 0 0 0 0,0 0 0 0 0,-1-1 0 0 0,1 1 0 0 0,0 0 0 0 0,0 0-1 0 0,0-1 1 0 0,0 1 0 0 0,0 0 0 0 0,0-1 0 0 0,0 1 0 0 0,2 0 0 0 0,0 0 17 0 0,1 0 77 0 0,-1 0 0 0 0,1 0-1 0 0,0 0 1 0 0,0-1 0 0 0,0 1-1 0 0,0-1 1 0 0,0 0 0 0 0,0 0-1 0 0,0 0 1 0 0,0-1 0 0 0,5 0 0 0 0,-6 0 16 0 0,9-1 97 0 0,0-1 0 0 0,0-1 0 0 0,0 0 0 0 0,11-5 0 0 0,-21 8-161 0 0,-1 0 338 0 0,13-3-128 0 0,-7-3-232 0 0,1-1-16 0 0,-2-1 0 0 0,0 0 0 0 0,-2 1 11 0 0,-4 6 429 0 0,0 19-265 0 0,-1 0 1 0 0,-1-1-1 0 0,0 0 1 0 0,-7 22-1 0 0,8-34-95 0 0,2 6 16 0 0,2 1-16 0 0,7 2-638 0 0,-10-12 475 0 0,1-1-1 0 0,-1 0 1 0 0,0 0 0 0 0,1 1 0 0 0,-1-1 0 0 0,1 0-1 0 0,-1 0 1 0 0,0 0 0 0 0,1 0 0 0 0,-1 0 0 0 0,1 0 0 0 0,-1 0-1 0 0,0 0 1 0 0,1 0 0 0 0,-1 0 0 0 0,1 0 0 0 0,-1 0 0 0 0,0 0-1 0 0,1 0 1 0 0,-1 0 0 0 0,1 0 0 0 0,-1 0 0 0 0,1 0 0 0 0,-1-1-1 0 0,0 1 1 0 0,1 0 0 0 0,-1 0 0 0 0,0 0 0 0 0,1-1 0 0 0,-1 1-1 0 0,0 0 1 0 0,1 0 0 0 0,-1-1 0 0 0,0 1 0 0 0,0 0 0 0 0,1-1-1 0 0,-1 1 1 0 0,0 0 0 0 0,1-2 0 0 0,5-7-1414 0 0,0-2-57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5527 0 0,'-1'1'423'0'0,"-9"32"1336"0"0,2 0 6371 0 0,8-32-8013 0 0,-1 0 0 0 0,1 0 1 0 0,0 0-1 0 0,0 0 0 0 0,0 0 0 0 0,1 0 0 0 0,-1 0 0 0 0,0 0 0 0 0,0 0 0 0 0,1 0 0 0 0,-1-1 0 0 0,0 1 0 0 0,1 0 0 0 0,-1 0 1 0 0,1 0-1 0 0,-1 0 0 0 0,1 0 0 0 0,-1 0 0 0 0,1-1 0 0 0,0 1 0 0 0,-1 0 0 0 0,1 0 0 0 0,0-1 0 0 0,0 1 0 0 0,0-1 1 0 0,-1 1-1 0 0,1-1 0 0 0,0 1 0 0 0,0-1 0 0 0,0 1 0 0 0,1 0 0 0 0,2 0 35 0 0,-1 0 0 0 0,1 0 0 0 0,0 0 0 0 0,-1-1 0 0 0,1 1 0 0 0,6-1 0 0 0,21-2 500 0 0,-1-1 0 0 0,0-2 0 0 0,0-2 0 0 0,39-12 0 0 0,28-6 6 0 0,-96 24-656 0 0,125-21 264 0 0,-109 20-236 0 0,1 1 0 0 0,0 1-1 0 0,-1 0 1 0 0,1 1 0 0 0,20 4 0 0 0,-34-4-101 0 0,0 0 0 0 0,-1 0-1 0 0,1 0 1 0 0,-1 0 0 0 0,1 0-1 0 0,0 1 1 0 0,-1-1 0 0 0,0 1-1 0 0,1 0 1 0 0,-1 0 0 0 0,0 0 0 0 0,0 1-1 0 0,0-1 1 0 0,-1 1 0 0 0,1-1-1 0 0,3 5 1 0 0,-4 3-5210 0 0,-2-8 3429 0 0,0 9-5331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0 919 0 0,'0'0'14820'0'0,"-2"1"-14976"0"0,-7 5-297 0 0,1 1 0 0 0,0 0-1 0 0,0 0 1 0 0,-9 10 0 0 0,4-2 430 0 0,-1-2 0 0 0,-1 1 0 0 0,0-2 0 0 0,-28 18 0 0 0,14-10-20 0 0,1 1 0 0 0,-42 42 0 0 0,27-27 313 0 0,41-34 809 0 0,16 6-702 0 0,-9-6-338 0 0,-1 0 1 0 0,1-1-1 0 0,0 1 0 0 0,0-1 0 0 0,0 0 0 0 0,0-1 1 0 0,0 1-1 0 0,0-1 0 0 0,-1 0 0 0 0,1 0 0 0 0,0 0 1 0 0,0-1-1 0 0,6-1 0 0 0,9-3 40 0 0,35-13 0 0 0,-39 12-58 0 0,29-12 3 0 0,-32 12-194 0 0,-1 1 1 0 0,1 0-1 0 0,0 1 1 0 0,0 0-1 0 0,1 1 1 0 0,13-1 0 0 0,-23 4 44 0 0,0 0 0 0 0,0 0 0 0 0,-1 1 0 0 0,1 0 0 0 0,0-1 1 0 0,0 1-1 0 0,-1 1 0 0 0,1-1 0 0 0,0 0 0 0 0,5 4 0 0 0,-7-4-25 0 0,-2 0 142 0 0,0 0 0 0 0,0 0 0 0 0,1-1 0 0 0,-1 1 0 0 0,0 0 0 0 0,1 0 0 0 0,-1 0 0 0 0,1-1 0 0 0,-1 1 0 0 0,1 0 0 0 0,-1-1 1 0 0,1 1-1 0 0,0 0 0 0 0,0 0 0 0 0,9 12 201 0 0,-8-10-49 0 0,-1 0 0 0 0,0 1 0 0 0,0-1 0 0 0,0 0 0 0 0,0 1 0 0 0,-1-1 0 0 0,1 1 0 0 0,-1-1-1 0 0,0 1 1 0 0,0-1 0 0 0,0 1 0 0 0,-1-1 0 0 0,1 1 0 0 0,-1-1 0 0 0,0 1 0 0 0,0-1 0 0 0,0 0 0 0 0,0 0-1 0 0,0 1 1 0 0,-1-1 0 0 0,0 0 0 0 0,1 0 0 0 0,-1 0 0 0 0,-4 3 0 0 0,2 0-38 0 0,-2-1 1 0 0,1 0-1 0 0,0 0 1 0 0,-1-1 0 0 0,0 0-1 0 0,0 0 1 0 0,0 0-1 0 0,-1-1 1 0 0,1 1-1 0 0,-1-2 1 0 0,-8 4-1 0 0,3-3-131 0 0,1 0-272 0 0,1 1 1 0 0,-1 0 0 0 0,-13 7-1 0 0,21-9 157 0 0,0 0-1 0 0,0-1 1 0 0,1 1 0 0 0,-1 1-1 0 0,1-1 1 0 0,-1 0-1 0 0,1 1 1 0 0,0-1 0 0 0,0 1-1 0 0,0-1 1 0 0,0 1-1 0 0,1 0 1 0 0,-1 0 0 0 0,1 0-1 0 0,-3 6 1 0 0,3-5-165 0 0,-1 1 56 0 0,2 2-3584 0 0,1 3-459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2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3679 0 0,'0'0'18262'0'0,"-1"1"-18932"0"0,-3 6 648 0 0,-1-1 0 0 0,1 0 0 0 0,-2 0 0 0 0,1 0 0 0 0,-1-1 0 0 0,-8 8 0 0 0,-15 14-192 0 0,-1 6-16 0 0,3 1 0 0 0,0 1 1 0 0,3 2-1 0 0,-27 51 0 0 0,50-86 1059 0 0,3 0-793 0 0,-1-1 0 0 0,1 0 0 0 0,0 1-1 0 0,0-1 1 0 0,0 0 0 0 0,1 0 0 0 0,-1 0 0 0 0,0-1-1 0 0,0 1 1 0 0,1 0 0 0 0,-1-1 0 0 0,0 1 0 0 0,3-1 0 0 0,1 0-31 0 0,0 0 1 0 0,1 0-1 0 0,-1 0 1 0 0,0-1-1 0 0,0 0 1 0 0,0 0-1 0 0,1-1 1 0 0,8-3-1 0 0,50-25 26 0 0,-19 8-37 0 0,-30 15 23 0 0,-9 4-24 0 0,0 0 0 0 0,1 0 0 0 0,0 0 1 0 0,15-2-1 0 0,-19 4 24 0 0,1 1-1 0 0,-1 0 1 0 0,1 0 0 0 0,-1 1 0 0 0,1-1 0 0 0,-1 1 0 0 0,0 0 0 0 0,0 0 0 0 0,1 1-1 0 0,-1-1 1 0 0,0 1 0 0 0,0 0 0 0 0,5 3 0 0 0,-4-2-4 0 0,-1 0 1 0 0,0 0 0 0 0,0 1-1 0 0,0 0 1 0 0,0 0-1 0 0,0 0 1 0 0,-1 0-1 0 0,6 9 1 0 0,-1 1-4 0 0,11 26-1 0 0,-9-18-9 0 0,-6-7-21 0 0,-2-3-22 0 0,-2-9 54 0 0,0 0 1 0 0,0 0-1 0 0,0 0 0 0 0,0 0 0 0 0,0 0 1 0 0,-1 0-1 0 0,1-1 0 0 0,-1 1 0 0 0,0 0 0 0 0,0 0 1 0 0,0-1-1 0 0,0 1 0 0 0,0-1 0 0 0,-1 1 1 0 0,1-1-1 0 0,-1 1 0 0 0,0-1 0 0 0,0 0 1 0 0,1 1-1 0 0,-1-1 0 0 0,-5 3 0 0 0,-3 3 81 0 0,-1 0-1 0 0,0-1 1 0 0,-20 9-1 0 0,6-3-72 0 0,5-3-159 0 0,-1 0 0 0 0,-31 9 0 0 0,30-12-580 0 0,1 1 1 0 0,-29 16 0 0 0,29-13-110 0 0,11-5-637 0 0,-1 0 0 0 0,2 0 1 0 0,-13 10-1 0 0,9-5-3456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5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4543 0 0,'0'0'448'0'0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36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76 169 1895 0 0,'0'0'84'0'0,"-11"1"851"0"0,6 0-779 0 0,-1-1 0 0 0,1 1 1 0 0,-1 0-1 0 0,1 1 0 0 0,-1-1 0 0 0,-9 5 2517 0 0,10-2-2949 0 0,-6-7 4647 0 0,11 3-4372 0 0,0 0 0 0 0,0 0 0 0 0,0 0 0 0 0,0 0-1 0 0,0 0 1 0 0,0 0 0 0 0,0 0 0 0 0,0 0 0 0 0,0 0-1 0 0,0 0 1 0 0,0 0 0 0 0,0 0 0 0 0,0 0 0 0 0,0 0-1 0 0,0 0 1 0 0,0 0 0 0 0,0 0 0 0 0,1 0 0 0 0,-1-1-1 0 0,0 1 1 0 0,0 0 0 0 0,0 0 0 0 0,0 0 0 0 0,0 0-1 0 0,0 0 1 0 0,0 0 0 0 0,0 0 0 0 0,0 0 0 0 0,0 0-1 0 0,0 0 1 0 0,0 0 0 0 0,0 0 0 0 0,0 0 0 0 0,0 0-1 0 0,0 0 1 0 0,0 0 0 0 0,0 0 0 0 0,0 0 0 0 0,0 0-1 0 0,100-29-17 0 0,-33 8 90 0 0,-62 20-74 0 0,98-28-84 0 0,-101 28 68 0 0,0 0 0 0 0,0 1 0 0 0,0-1 1 0 0,0 1-1 0 0,0 0 0 0 0,0 0 1 0 0,0 0-1 0 0,0 0 0 0 0,4 0 0 0 0,3 1-71 0 0,-7-2 77 0 0,0 1 0 0 0,0 0-1 0 0,0 0 1 0 0,0 0-1 0 0,0 1 1 0 0,1-1 0 0 0,-1 0-1 0 0,0 1 1 0 0,0-1-1 0 0,0 1 1 0 0,0 0 0 0 0,0 0-1 0 0,0 0 1 0 0,1 1-1 0 0,3 1-17 0 0,4 1 62 0 0,-8-3 121 0 0,-1-1-119 0 0,-1 0 0 0 0,1 1 1 0 0,-1-1-1 0 0,1 1 0 0 0,-1-1 0 0 0,1 0 1 0 0,0 1-1 0 0,-1-1 0 0 0,1 0 0 0 0,0 0 1 0 0,-1 0-1 0 0,1 0 0 0 0,0 1 0 0 0,-1-1 0 0 0,1 0 1 0 0,0 0-1 0 0,0 0 0 0 0,0 0 0 0 0,9 0 217 0 0,-6 0-180 0 0,0-1 0 0 0,0 0-1 0 0,0 0 1 0 0,0 0-1 0 0,-1 0 1 0 0,7-3 0 0 0,2 0 10 0 0,-1 0-291 0 0,0 0 0 0 0,0-1 0 0 0,-1 0 0 0 0,17-11-1 0 0,-25 15 70 0 0,6-4-910 0 0,-23 19 1194 0 0,1-1 0 0 0,-19 12 0 0 0,31-24 834 0 0,-3 1-779 0 0,-1 0 1481 0 0,-7-9-426 0 0,6-1-1216 0 0,6 7-33 0 0,-1-1 1 0 0,1 0-1 0 0,-1 1 1 0 0,1 0-1 0 0,-1-1 1 0 0,1 1-1 0 0,-1 0 1 0 0,0 0-1 0 0,0 0 1 0 0,0 0-1 0 0,0 0 1 0 0,-3-1-1 0 0,0 0-45 0 0,1 1 1 0 0,-1-1-1 0 0,0 1 0 0 0,0 0 0 0 0,0 1 0 0 0,0-1 0 0 0,0 1 1 0 0,0 0-1 0 0,-9 2 0 0 0,-2 0-283 0 0,-26 9 0 0 0,21-5 203 0 0,19-6 96 0 0,0 0 1 0 0,0 1 0 0 0,1-1 0 0 0,-1 0 0 0 0,0 0 0 0 0,0 0 0 0 0,0 0-1 0 0,0 0 1 0 0,0 0 0 0 0,1-1 0 0 0,-1 1 0 0 0,0-1 0 0 0,0 1-1 0 0,0-1 1 0 0,-2-1 0 0 0,-3 0 18 0 0,1 0 7 0 0,3 1 0 0 0,0 0 0 0 0,0 0 0 0 0,0 0 0 0 0,0 0 0 0 0,0-1 0 0 0,-5-3 0 0 0,-11-6 0 0 0,10 7 0 0 0,-6-2 0 0 0,5 2 0 0 0,1 3 0 0 0,4 3-113 0 0,1-1-1 0 0,-1 0 0 0 0,1 1 0 0 0,-1 0 0 0 0,1 0 1 0 0,0 0-1 0 0,0 1 0 0 0,0-1 0 0 0,0 1 1 0 0,1 0-1 0 0,-1 0 0 0 0,1 0 0 0 0,0 1 1 0 0,-5 5-1 0 0,-5 4-84 0 0,42-32-47 0 0,-16 6 261 0 0,-7 6 7 0 0,0 1-1 0 0,1 0 1 0 0,-1 0 0 0 0,1 0-1 0 0,11-6 1 0 0,-6 6-7 0 0,-6 4 10 0 0,12 2-15 0 0,-15-1-19 0 0,2-1-21 0 0,11 6-18 0 0,21 12-314 0 0,-31-12 298 0 0,1-1 0 0 0,-1 0 0 0 0,1-1 0 0 0,11 4 0 0 0,-12-5 71 0 0,0 0 0 0 0,-1-1 0 0 0,1 0 0 0 0,0 0 0 0 0,-1 0-1 0 0,1 0 1 0 0,11-3 0 0 0,-5 1 129 0 0,4-1 1043 0 0,0 0 0 0 0,19-6 0 0 0,-44 7-884 0 0,0 0 1 0 0,0 0-1 0 0,0-1 0 0 0,-16-7 0 0 0,1 0 355 0 0,15 5-485 0 0,4 3-116 0 0,1 0-1 0 0,0 0 0 0 0,-1 1 0 0 0,1-1 1 0 0,-1 1-1 0 0,1 0 0 0 0,-9 0 0 0 0,6 0-52 0 0,-1 1 0 0 0,0 0 0 0 0,0 1 1 0 0,0-1-1 0 0,0 1 0 0 0,1 1 0 0 0,-1 0 0 0 0,1 0 0 0 0,-1 0 0 0 0,-8 5 0 0 0,-43 12-103 0 0,34-7-44 0 0,12-6 118 0 0,3-1 32 0 0,7-6-8 0 0,6-4 32 0 0,-1 3-8 0 0,0 0 1 0 0,0 1-1 0 0,0-1 1 0 0,0 0 0 0 0,0 1-1 0 0,0 0 1 0 0,1-1-1 0 0,-1 1 1 0 0,5-1 0 0 0,-3 0-3 0 0,-2 1-10 0 0,0 1 0 0 0,1-1 1 0 0,-1 0-1 0 0,0 1 0 0 0,1 0 1 0 0,-1 0-1 0 0,0 0 0 0 0,0 0 1 0 0,1 0-1 0 0,-1 0 0 0 0,0 0 1 0 0,1 1-1 0 0,1 0 0 0 0,3-1-2 0 0,-3 1-4 0 0,-1 0 0 0 0,1-1-1 0 0,0 1 1 0 0,-1 1 0 0 0,1-1 0 0 0,5 3 0 0 0,2 2-170 0 0,-1-1 0 0 0,0 2 0 0 0,0-1-1 0 0,16 16 1 0 0,-18-15 6 0 0,-7-6 6 0 0,1 0 14 0 0,7 6 1599 0 0,-21-6-2800 0 0,6 3 1281 0 0,4-3 560 0 0,4-3-521 0 0,0 1 0 0 0,0 0 0 0 0,0-1-1 0 0,0 1 1 0 0,0-1 0 0 0,0 1 0 0 0,-1-1 0 0 0,3-2-1 0 0,1-2-37 0 0,58-57-965 0 0,-44 50 1926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1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9 919 0 0,'0'0'914'0'0,"-9"9"2102"0"0,3-3-3162 0 0,4-4-62 0 0,-8-1 7127 0 0,8-4-6904 0 0,2 3-1 0 0,-1 0 0 0 0,1 0 0 0 0,-1 0 0 0 0,0 0 1 0 0,1 0-1 0 0,-1 0 0 0 0,1 0 0 0 0,-1 0 0 0 0,1 1 0 0 0,-1-1 0 0 0,0 0 0 0 0,1 0 0 0 0,-1 1 1 0 0,1-1-1 0 0,-1 0 0 0 0,1 1 0 0 0,-1-1 0 0 0,1 0 0 0 0,-3 3 2547 0 0,4-2-2555 0 0,1-1-1 0 0,-1 0 1 0 0,1 1 0 0 0,-1-1-1 0 0,1 0 1 0 0,-1 0 0 0 0,1 0-1 0 0,0 0 1 0 0,-1 0 0 0 0,1 0-1 0 0,-1 0 1 0 0,1-1 0 0 0,-1 1-1 0 0,3-2 1 0 0,7 0-6 0 0,1-1 0 0 0,-2 1 0 0 0,1 1 0 0 0,1 3 2148 0 0,-10-2-1984 0 0,6 2-4 0 0,-6-1 114 0 0,0 0-553 0 0,6 2 188 0 0,-4-1-2 0 0,4 4 10 0 0,0 0 3 0 0,-6-5 0 0 0,-1 1 14 0 0,19 13-1 0 0,-12-10 56 0 0,3-5 25 0 0,-4-1 42 0 0,-1 0 0 0 0,1-1 1 0 0,-1 0-1 0 0,0 0 0 0 0,1-1 1 0 0,-1 0-1 0 0,7-5 0 0 0,-3 2-56 0 0,1 1 0 0 0,2 5 0 0 0,0 3-13 0 0,-1 2-40 0 0,0 1 39 0 0,-2-1 28 0 0,-8-4 527 0 0,4 1-425 0 0,-2-1-104 0 0,15-4 160 0 0,-12 2-139 0 0,-5 1-27 0 0,0 0 1 0 0,0-1-1 0 0,0 1 0 0 0,1-1 1 0 0,-1 0-1 0 0,0 0 1 0 0,0 0-1 0 0,0 0 0 0 0,0 0 1 0 0,0 0-1 0 0,0 0 1 0 0,2-2-1 0 0,-2 1-71 0 0,-2 4-210 0 0,1 0 266 0 0,0-1 0 0 0,0 1 0 0 0,0-1 0 0 0,0 1 0 0 0,1-1 0 0 0,-1 0 0 0 0,0 1 0 0 0,1-1-1 0 0,-1 0 1 0 0,1 0 0 0 0,-1 0 0 0 0,4 2 0 0 0,-5-3 8 0 0,12 6 1 0 0,0-5 0 0 0,1-2 0 0 0,5-5-3 0 0,-2 5 61 0 0,-13 1-49 0 0,9 1-9 0 0,1-1 0 0 0,0 0 0 0 0,1 0 0 0 0,-6-2 0 0 0,7-7 0 0 0,-4 4 0 0 0,-1-1 0 0 0,-1 0 0 0 0,0-1 0 0 0,-1 3 11 0 0,-6 3 477 0 0,-5 0-429 0 0,-6-1-49 0 0,0 1-28 0 0,7 0-69 0 0,0 1-109 0 0,-8 0 185 0 0,-1 1 11 0 0,1 0 0 0 0,0-3 0 0 0,2 1 11 0 0,6 1 42 0 0,1 0 14 0 0,-8-1-3 0 0,0-3-51 0 0,1 0-13 0 0,0 1 0 0 0,7 3 0 0 0,1 0 0 0 0,-1-1 0 0 0,0 1 0 0 0,0 0 0 0 0,0 0 0 0 0,1-1 0 0 0,-1 1 0 0 0,0 0 0 0 0,0 0 0 0 0,0 0 0 0 0,0 0 0 0 0,0 0 0 0 0,0 0 0 0 0,1 1 0 0 0,-1-1 0 0 0,0 0 0 0 0,0 0 0 0 0,0 1 0 0 0,0-1 0 0 0,1 0 0 0 0,-2 1 0 0 0,-1 1 0 0 0,-11 3-2 0 0,0 1-1 0 0,0 1 0 0 0,0 0 1 0 0,0 0-1 0 0,-19 17 0 0 0,25-18 3 0 0,-1 1 11 0 0,-2 0 32 0 0,1-3-33 0 0,2-2 1 0 0,3 0 23 0 0,6-1 27 0 0,-3-1 13 0 0,-25-5-22 0 0,17 3-66 0 0,7 2-28 0 0,0 0 11 0 0,-15 9-66 0 0,16-7 96 0 0,1-2-1 0 0,0 1-1 0 0,1-1 0 0 0,-1 0 0 0 0,0 1 1 0 0,0-1-1 0 0,1 0 0 0 0,-1 1 0 0 0,0-1 0 0 0,0 0 1 0 0,0 0-1 0 0,1 0 0 0 0,-1 1 0 0 0,0-1 1 0 0,0 0-1 0 0,0 0 0 0 0,0 0 0 0 0,1-1 1 0 0,-2 1-1 0 0,-7-1 46 0 0,2-5-33 0 0,1 0 1 0 0,6 6-6 0 0,0-1 0 0 0,-1 1-1 0 0,1 0 1 0 0,0-1 0 0 0,0 1 0 0 0,-1-1 0 0 0,1 1-1 0 0,0 0 1 0 0,-1 0 0 0 0,1-1 0 0 0,-1 1 0 0 0,1 0 0 0 0,0 0-1 0 0,-1-1 1 0 0,1 1 0 0 0,-1 0 0 0 0,1 0 0 0 0,-1 0-1 0 0,1 0 1 0 0,-1-1 0 0 0,1 1 0 0 0,-1 0 0 0 0,1 0 0 0 0,-1 0-1 0 0,0 0 1 0 0,-9 1 55 0 0,0 1-37 0 0,1-2 30 0 0,-22-1 1107 0 0,29 1-906 0 0,1-1-172 0 0,-18-17 161 0 0,17 16-200 0 0,2 1-47 0 0,-1 1 1 0 0,1-1 0 0 0,-1 0 0 0 0,1 1 0 0 0,-1-1-1 0 0,0 1 1 0 0,1 0 0 0 0,-1-1 0 0 0,0 1 0 0 0,1-1 0 0 0,-1 1-1 0 0,0 0 1 0 0,1-1 0 0 0,-1 1 0 0 0,0 0 0 0 0,0 0 0 0 0,1 0-1 0 0,-1 0 1 0 0,0-1 0 0 0,0 1 0 0 0,0 0 0 0 0,1 0 0 0 0,-1 0-1 0 0,0 1 1 0 0,0-1 0 0 0,1 0 0 0 0,-1 0 0 0 0,0 0-1 0 0,0 1 1 0 0,1-1 0 0 0,-1 0 0 0 0,0 0 0 0 0,1 1 0 0 0,-1-1-1 0 0,0 1 1 0 0,0 0 0 0 0,-1 0-35 0 0,-6 3-45 0 0,0 4-5 0 0,5-5 9 0 0,-3 1 78 0 0,4-3 757 0 0,4 0-793 0 0,44 14 23 0 0,-29-8 14 0 0,-16-7 0 0 0,31 4 0 0 0,-24-2 0 0 0,-4-2 0 0 0,0 1 0 0 0,0 0 0 0 0,1-1 0 0 0,-1 0 0 0 0,7 0 0 0 0,17-3 0 0 0,-24 4 0 0 0,1-2 0 0 0,25-6 0 0 0,-17 4 0 0 0,1 2 0 0 0,0 0 0 0 0,-1 2 0 0 0,0 1-10 0 0,-1 1-44 0 0,-10-3-10 0 0,0 1 11 0 0,6 2 53 0 0,-4-1 43 0 0,5 6-33 0 0,6 4-12 0 0,-11-11 4 0 0,-2-1 10 0 0,10 1 50 0 0,-6-2 3 0 0,11 0-52 0 0,-14 0-12 0 0,16-5-2 0 0,6-2 65 0 0,-13 6-64 0 0,0 2 0 0 0,1 2 0 0 0,9 8-10 0 0,-19-10-33 0 0,5 0 43 0 0,-6 0 291 0 0,2 0-779 0 0,-1 0 417 0 0,1 1 0 0 0,-1-1 0 0 0,1 0 0 0 0,-1 1 0 0 0,1 0 0 0 0,-1 0 0 0 0,0 0 0 0 0,1 0 0 0 0,-1 0-1 0 0,0 1 1 0 0,0 0 0 0 0,3 1 0 0 0,9 4-420 0 0,-3-2 44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4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8031 0 0,'0'0'1176'0'0,"-1"0"-1089"0"0,-4 0-34 0 0,3 0 543 0 0,-7 2-68 0 0,-1-1 6728 0 0,69 4-7168 0 0,-31-5 72 0 0,0 0 1 0 0,-1-2-1 0 0,38-7 0 0 0,-30 4 104 0 0,49-2-1 0 0,-20 7-262 0 0,129-2 9 0 0,-49-14 115 0 0,-13 0-135 0 0,-109 15 11 0 0,-1 1-1 0 0,1 1 0 0 0,0 1 1 0 0,24 5-1 0 0,-33-4 0 0 0,7 1 0 0 0,0 0 0 0 0,0 0 0 0 0,0-2 0 0 0,0-1 0 0 0,32-1 0 0 0,50-8 32 0 0,131 8 0 0 0,-206 2-32 0 0,3 0 0 0 0,2-2 0 0 0,-1-1 0 0 0,35-5 0 0 0,-27-1 182 0 0,0 3-1 0 0,1 0 0 0 0,-1 3 1 0 0,1 1-1 0 0,53 7 0 0 0,115 20-445 0 0,-194-27 271 0 0,-1 0 0 0 0,1 0 0 0 0,0-2 0 0 0,0 0 0 0 0,19-5 0 0 0,-16 3 3 0 0,0 1 0 0 0,31-1 0 0 0,-10 5-84 0 0,0 1 1 0 0,49 11-1 0 0,-56-9 52 0 0,1-2-1 0 0,0-1 1 0 0,0-2 0 0 0,41-5-1 0 0,14 0 20 0 0,-27 3 3 0 0,-5 0 0 0 0,87 6 0 0 0,131 5 8 0 0,-199-8 38 0 0,291 7-36 0 0,-206-6 38 0 0,19 1 28 0 0,-102 0 27 0 0,70 5-58 0 0,57 7-45 0 0,-76-22-2 0 0,-32 1 180 0 0,-60 7-172 0 0,-1 2-1 0 0,44 8 1 0 0,21 2-7 0 0,-67-10-7 0 0,78 2 80 0 0,-58-7-72 0 0,-21 1 0 0 0,1 1 0 0 0,0 1 0 0 0,38 6 0 0 0,-38-3 23 0 0,0-1 0 0 0,0-2-1 0 0,0-1 1 0 0,35-6 0 0 0,-43 4 41 0 0,1 2 1 0 0,-1 1-1 0 0,0 0 1 0 0,0 2-1 0 0,0 1 1 0 0,32 8 0 0 0,-31-6-53 0 0,0-1 0 0 0,0-1 1 0 0,0-2-1 0 0,0 0 1 0 0,28-3-1 0 0,-11 1 52 0 0,60 7 0 0 0,-57-2-152 0 0,-35-3 77 0 0,32 1 24 0 0,-1 3-1 0 0,57 12 1 0 0,-80-13-15 0 0,-1-1 1 0 0,1 0-1 0 0,-1-2 1 0 0,1 0-1 0 0,0-1 1 0 0,22-3-1 0 0,-14 0 39 0 0,36-11-1 0 0,-46 9 23 0 0,1 1 0 0 0,0 1-1 0 0,0 0 1 0 0,0 2 0 0 0,0 0-1 0 0,21 1 1 0 0,15 5-41 0 0,0-1-1 0 0,-1-3 0 0 0,1-2 1 0 0,56-9-1 0 0,-31 4 90 0 0,-46 4-22 0 0,-25 2-70 0 0,0 0-1 0 0,0 0 1 0 0,0 1 0 0 0,0 0-1 0 0,0 0 1 0 0,0 0 0 0 0,7 4-1 0 0,-5-4-14 0 0,-8 0 3 0 0,1-1 0 0 0,-1 0 1 0 0,1 1-1 0 0,0-1 0 0 0,-1 0 0 0 0,1 0 0 0 0,-1 0 0 0 0,1 0 0 0 0,0-1 1 0 0,-1 1-1 0 0,1 0 0 0 0,-1-1 0 0 0,1 1 0 0 0,2-2 0 0 0,4 0 14 0 0,25-9 47 0 0,2 5 117 0 0,-33 6-172 0 0,14 2 68 0 0,-7 1-35 0 0,0 0-31 0 0,-2-1 0 0 0,-4-1 31 0 0,5 0-31 0 0,1-1 0 0 0,3-2 71 0 0,-10 0-14 0 0,20-2-37 0 0,-14 3-31 0 0,-1 1 15 0 0,-2 0 59 0 0,-1-1 1 0 0,1 1 0 0 0,-1-1-1 0 0,0 0 1 0 0,1-1-1 0 0,-1 1 1 0 0,8-4-1 0 0,-8 3 67 0 0,0 0 0 0 0,-1 1-1 0 0,1-1 1 0 0,0 1-1 0 0,0 0 1 0 0,0 0 0 0 0,7 0-1 0 0,-9 1-61 0 0,5 2-25 0 0,-1 4-43 0 0,-2 0-27 0 0,-3-5-64 0 0,3-9-3080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4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0,'0'0'6924'0'0,"3"0"-6420"0"0,7 2 234 0 0,1-1-1 0 0,12-1 0 0 0,-2 0 4885 0 0,-11 22-3128 0 0,-9-18-2542 0 0,2 5 37 0 0,0-1 1 0 0,-1 1-1 0 0,0 0 0 0 0,-1 0 0 0 0,1 14 1 0 0,-1 1-2 0 0,10 107 12 0 0,-4-37 0 0 0,-1 33 0 0 0,-2-97 79 0 0,0 0 0 0 0,17 57 1 0 0,-17-73-70 0 0,-2 0 1 0 0,-2-4 21 0 0,0-8-87 0 0,-1-1-66 0 0,-1-1-23 0 0,0 1 0 0 0,0-1-1 0 0,-1 0 1 0 0,1 0 0 0 0,0 0 0 0 0,0 0 0 0 0,0 0 0 0 0,0 0 0 0 0,0-1 0 0 0,0 1-1 0 0,0-1 1 0 0,0 1 0 0 0,0-1 0 0 0,0 0 0 0 0,0 0 0 0 0,0 0 0 0 0,0 0 0 0 0,1 0-1 0 0,-1 0 1 0 0,-2-2 0 0 0,-5-5-1344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5239 0 0,'0'0'11399'0'0,"1"3"-11119"0"0,0 2-181 0 0,0 1 0 0 0,-1-1 0 0 0,1 1 0 0 0,-1 0 0 0 0,0 0 0 0 0,-1-1 0 0 0,1 1 0 0 0,-1-1 0 0 0,-2 9 0 0 0,-18 54 207 0 0,15-51-273 0 0,-5 13 13 0 0,-7 41-1 0 0,17-59-2 0 0,2 1-33 0 0,6-2-22 0 0,-5-10-42 0 0,0 0 0 0 0,-1 0 0 0 0,1 0 0 0 0,0-1 1 0 0,0 1-1 0 0,0 0 0 0 0,-1-1 0 0 0,1 0 0 0 0,0 1 0 0 0,0-1 0 0 0,0 0 0 0 0,0 0 0 0 0,0 0 0 0 0,0 0 0 0 0,0 0 0 0 0,0-1 0 0 0,0 1 0 0 0,-1 0 0 0 0,1-1 0 0 0,0 0 0 0 0,0 1 0 0 0,0-1 1 0 0,2-1-1 0 0,-3 1-1256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4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5983 0 0,'0'0'3776'0'0,"1"2"-2774"0"0,-1 11-451 0 0,0 1 0 0 0,-1-1 1 0 0,0 1-1 0 0,-1-1 0 0 0,-7 25 1 0 0,-3 26 1302 0 0,11-56-1673 0 0,1 0 0 0 0,-1 0 0 0 0,2 0 0 0 0,-1 0 0 0 0,1 0 0 0 0,2 9 0 0 0,-2-12-105 0 0,1-1 0 0 0,-1 0 1 0 0,1 1-1 0 0,0-1 1 0 0,0 0-1 0 0,1 0 1 0 0,-1 0-1 0 0,1-1 0 0 0,0 1 1 0 0,0-1-1 0 0,0 1 1 0 0,5 3-1 0 0,-5-4 29 0 0,1 0-1 0 0,-1-1 1 0 0,1 1 0 0 0,0-1-1 0 0,0 0 1 0 0,0 0 0 0 0,0-1-1 0 0,0 1 1 0 0,0-1 0 0 0,1 0-1 0 0,-1 0 1 0 0,0 0-1 0 0,1-1 1 0 0,-1 1 0 0 0,1-1-1 0 0,4 0 1 0 0,-2-1 56 0 0,0 0 0 0 0,0-1 1 0 0,0 1-1 0 0,0-1 0 0 0,-1-1 0 0 0,1 1 0 0 0,0-1 0 0 0,-1 0 1 0 0,7-5-1 0 0,4-1 335 0 0,-9 4-358 0 0,0 1-1 0 0,-1-2 0 0 0,14-10 0 0 0,-18 14-122 0 0,-1-1 1 0 0,1 1-1 0 0,-1-1 0 0 0,0 0 0 0 0,0 1 0 0 0,0-1 1 0 0,0 0-1 0 0,0 0 0 0 0,0 0 0 0 0,-1 0 1 0 0,0-1-1 0 0,1 1 0 0 0,-1 0 0 0 0,0-1 0 0 0,-1 1 1 0 0,1-4-1 0 0,0 1-39 0 0,-1 1 0 0 0,-1 0 0 0 0,1-1 0 0 0,-1 1 0 0 0,0 0 0 0 0,0 0 0 0 0,0-1 0 0 0,-1 1 0 0 0,-3-8 0 0 0,0 3-87 0 0,0 1 0 0 0,0 0 1 0 0,-1 0-1 0 0,0 1 0 0 0,0-1 0 0 0,-1 1 0 0 0,-1 1 1 0 0,1-1-1 0 0,-1 1 0 0 0,-9-6 0 0 0,13 10 35 0 0,-8-1 32 0 0,5 3-8 0 0,2-1 4 0 0,3 2 39 0 0,0-1 1 0 0,1 1-1 0 0,-1 0 0 0 0,0 0 0 0 0,0-1 0 0 0,0 1 0 0 0,1 1 0 0 0,-1-1 0 0 0,0 0 0 0 0,0 0 0 0 0,1 0 0 0 0,-1 1 0 0 0,0-1 0 0 0,0 1 0 0 0,1 0 0 0 0,-3 0 0 0 0,0 0-191 0 0,1 0 1 0 0,-1 1-1 0 0,1-1 0 0 0,0 0 0 0 0,-1 1 0 0 0,1 0 0 0 0,-5 3 1 0 0,13 2-656 0 0,8 0-10068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 3223 0 0,'0'0'507'0'0,"3"-15"5305"0"0,-3 14-5649 0 0,-1 0-1 0 0,1-1 1 0 0,0 1-1 0 0,-1 0 1 0 0,1 0 0 0 0,-1-1-1 0 0,0 1 1 0 0,1 0-1 0 0,-1 0 1 0 0,0 0 0 0 0,0 0-1 0 0,0 0 1 0 0,0 0-1 0 0,0 0 1 0 0,0 0 0 0 0,0 0-1 0 0,0 0 1 0 0,0 0-1 0 0,0 1 1 0 0,0-1 0 0 0,-3-1-1 0 0,2 2-102 0 0,-3 2-37 0 0,4-1 53 0 0,0-1-1 0 0,0 1 1 0 0,1 0 0 0 0,-1-1 0 0 0,0 1-1 0 0,0 0 1 0 0,1-1 0 0 0,-1 1 0 0 0,0 0-1 0 0,1 0 1 0 0,-1-1 0 0 0,1 1 0 0 0,-1 0-1 0 0,1 0 1 0 0,-1 0 0 0 0,1 0 0 0 0,0 0-1 0 0,-1 1 1 0 0,-3 20 493 0 0,4-15-364 0 0,-3 16-17 0 0,2 1-1 0 0,0 0 1 0 0,2 0-1 0 0,0-1 0 0 0,2 1 1 0 0,6 26-1 0 0,-5-31-112 0 0,-1-7-2 0 0,-1 1 0 0 0,2 25 0 0 0,-4-18 57 0 0,0 0 1 0 0,-1-1 0 0 0,-5 24-1 0 0,2-22 46 0 0,2 1 1 0 0,0 0-1 0 0,1 0 0 0 0,1 0 0 0 0,2 1 0 0 0,0-1 0 0 0,6 26 1 0 0,-1-26-60 0 0,12 24 1 0 0,5 17 145 0 0,-22-55-230 0 0,0 0 1 0 0,0 0 0 0 0,-1 0 0 0 0,0 0 0 0 0,0 0-1 0 0,-2 12 1 0 0,-23 137 154 0 0,17-119-168 0 0,5-27-13 0 0,1 1 0 0 0,0 0 0 0 0,1 0 0 0 0,0 0 1 0 0,1-1-1 0 0,0 1 0 0 0,0 0 0 0 0,2 0 0 0 0,3 13 0 0 0,6 7 29 0 0,29 57 1 0 0,-39-86-37 0 0,4 12 19 0 0,0-1-1 0 0,-1 1 0 0 0,0 0 1 0 0,-1 0-1 0 0,-1 0 0 0 0,-1 1 1 0 0,2 17-1 0 0,-7 112 67 0 0,0-103-68 0 0,5 81 1 0 0,10-48 9 0 0,36 121-1 0 0,-42-173-25 0 0,1 26 0 0 0,-4-28 68 0 0,1 0 0 0 0,5 20-1 0 0,2-8-27 0 0,20 72 233 0 0,-28-90-238 0 0,0 1 0 0 0,-1 0 1 0 0,-1 1-1 0 0,-1 27 0 0 0,-1-31-34 0 0,-3 67 67 0 0,5-68-57 0 0,-1 0-1 0 0,1 0 0 0 0,1-1 1 0 0,5 21-1 0 0,22 79-11 0 0,-6-20 0 0 0,-12-44 0 0 0,-7-30 14 0 0,-1 1-1 0 0,-1-1 1 0 0,-1 34 0 0 0,-8 55 61 0 0,4-75-69 0 0,2-16 10 0 0,0 0 0 0 0,1 1 0 0 0,4 22 0 0 0,7 37-24 0 0,-2-23 44 0 0,2 89 0 0 0,-11-84-36 0 0,2 96 0 0 0,2-109 46 0 0,-1-11-5 0 0,-1 53 0 0 0,-17 44 50 0 0,2-25-1 0 0,10 83-79 0 0,5-157 66 0 0,3 0 1 0 0,11 46-1 0 0,-8-40 20 0 0,5 41 1 0 0,-11 41 33 0 0,-2-35-68 0 0,0-74 0 0 0,1-1-1 0 0,0 1 0 0 0,1 0 0 0 0,0-1 0 0 0,0 1 0 0 0,1-1 0 0 0,0 1 0 0 0,1-1 0 0 0,0 0 0 0 0,1-1 0 0 0,-1 1 0 0 0,2-1 1 0 0,-1 0-1 0 0,1 0 0 0 0,9 10 0 0 0,-11-14-38 0 0,0 0 1 0 0,0 0-1 0 0,0 1 1 0 0,-1 0-1 0 0,0 0 1 0 0,0 0 0 0 0,0 0-1 0 0,4 11 1 0 0,-4-8-10 0 0,0 0-9 0 0,-2 0-1 0 0,1-1 1 0 0,-1 1 0 0 0,0 1 0 0 0,0-1 0 0 0,-1 0 0 0 0,0 0-1 0 0,-3 13 1 0 0,3-12-5 0 0,-4 82 28 0 0,4-76-19 0 0,1 0-1 0 0,1-1 0 0 0,0 1 1 0 0,5 16-1 0 0,31 67 376 0 0,-26-69-67 0 0,18 60-1 0 0,6 95 334 0 0,-31-165-612 0 0,4 21-5 0 0,15 39-1 0 0,-15-52 125 0 0,12 55-1 0 0,-21-81-157 0 0,3 17 21 0 0,-1-1-1 0 0,0 0 1 0 0,-1 0 0 0 0,-2 22-1 0 0,0 15 20 0 0,0-36 71 0 0,2-16-101 0 0,1 13 22 0 0,0-6-21 0 0,-1-6 31 0 0,2 12-31 0 0,-2 3 0 0 0,2 6 42 0 0,-3-20-43 0 0,-1-3-7 0 0,1 1 0 0 0,0-1 0 0 0,0 1 0 0 0,0-1 0 0 0,0 0 1 0 0,0 1-1 0 0,0-1 0 0 0,0 0 0 0 0,1 1 0 0 0,-1-1 0 0 0,0 0 0 0 0,1 0 0 0 0,0 3 0 0 0,0 2 29 0 0,7 34 19 0 0,-3-20-38 0 0,-4-18 51 0 0,-1-1-59 0 0,1-1 0 0 0,-1 1 0 0 0,1-1 0 0 0,0 1 0 0 0,-1-1 0 0 0,1 1 0 0 0,-1-1 0 0 0,1 1 0 0 0,-1 0 1 0 0,0-1-1 0 0,1 1 0 0 0,-1 0 0 0 0,0 0 0 0 0,1-1 0 0 0,-1 2 0 0 0,6 8 269 0 0,0-2-197 0 0,-1 0-10 0 0,-3-5-57 0 0,-1-1 0 0 0,0 1 0 0 0,0 0 0 0 0,1-1 0 0 0,-2 1 0 0 0,1 0 0 0 0,0 0 0 0 0,0 0 0 0 0,-1-1 0 0 0,1 4 0 0 0,-2 1 4 0 0,1-1 1 0 0,-1 1-1 0 0,-1-1 0 0 0,-3 12 0 0 0,-4 14 8 0 0,8-29 20 0 0,2 7-31 0 0,1-1 4 0 0,-1-5 54 0 0,1 3 4 0 0,-2-6 17 0 0,0 2-11 0 0,0-2-76 0 0,0 0-1 0 0,0-1 1 0 0,0 1 0 0 0,0-1 0 0 0,1 1 0 0 0,-1-1 0 0 0,0 1 0 0 0,0 0-1 0 0,0-1 1 0 0,1 1 0 0 0,-1-1 0 0 0,0 1 0 0 0,1-1 0 0 0,-1 1-1 0 0,1-1 1 0 0,-1 1 0 0 0,0-1 0 0 0,2 1 0 0 0,3 6 108 0 0,-2-4-81 0 0,5 2-96 0 0,-6-3-90 0 0,5-16-3483 0 0,-2 0 1523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11055 0 0,'0'0'11360'0'0,"-1"1"-10895"0"0,-3 8-355 0 0,0 0-1 0 0,0 0 0 0 0,1 0 0 0 0,-2 10 1 0 0,2-9-21 0 0,0 1 0 0 0,-1-1 0 0 0,-6 14 0 0 0,-34 43-3062 0 0,40-61 2452 0 0,-3 2-4606 0 0,0-3-1420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8783 0 0,'0'0'8863'0'0,"3"1"-8374"0"0,6 1-208 0 0,0-1 0 0 0,0 1 0 0 0,0-1-1 0 0,0-1 1 0 0,0 0 0 0 0,0 0 0 0 0,17-3-1 0 0,16 0 338 0 0,26 3 210 0 0,160-3 506 0 0,-178-1-1224 0 0,1-1-1 0 0,72-19 1 0 0,-70 10 212 0 0,0-3 1 0 0,-1-2 0 0 0,76-39-1 0 0,-119 53-315 0 0,-8 4-127 0 0,-9 14-1877 0 0,-2 1 510 0 0,0-2-353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1375 0 0,'11'-15'15664'0'0,"-10"15"-15414"0"0,4 8 6567 0 0,-1 3-7478 0 0,-3-7-811 0 0,4 11 1592 0 0,0 0 1 0 0,-1 1-1 0 0,-1-1 1 0 0,-1 1 0 0 0,0 0-1 0 0,-1 17 1 0 0,-9 96 243 0 0,2-59-310 0 0,5-56-39 0 0,-1 48 46 0 0,5-38-63 0 0,1-17 5 0 0,-1-3 7 0 0,4 4 32 0 0,3-2-31 0 0,-8-5-79 0 0,1-1-1 0 0,-1 1 1 0 0,0 0 0 0 0,1-1-1 0 0,-1 0 1 0 0,0 1-1 0 0,1-1 1 0 0,-1 0 0 0 0,1-1-1 0 0,-1 1 1 0 0,4-1-1 0 0,5-2-5791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451 201 4607 0 0,'166'-99'6399'0'0,"-150"88"-5718"0"0,-5 4 64 0 0,1-1 0 0 0,0 2 0 0 0,22-10 2862 0 0,-35 17-3281 0 0,-4 4-123 0 0,0 0 0 0 0,1-1 0 0 0,-2 0 0 0 0,1 0 0 0 0,0 0 0 0 0,-1-1 0 0 0,0 0 1 0 0,1 0-1 0 0,-10 3 0 0 0,-60 18 184 0 0,64-21-365 0 0,-40 9-63 0 0,1-3 0 0 0,-1-1-1 0 0,-1-3 1 0 0,1-3 0 0 0,-86-5-1 0 0,124 2 28 0 0,1 0-1 0 0,-1-1 1 0 0,1-1 0 0 0,0 0-1 0 0,0 0 1 0 0,0-1 0 0 0,-15-8-1 0 0,24 11-32 0 0,0-1-1 0 0,0 0 1 0 0,0 0-1 0 0,0 0 0 0 0,0 0 1 0 0,0-1-1 0 0,1 1 0 0 0,-1-1 1 0 0,1 1-1 0 0,-1-1 1 0 0,1 0-1 0 0,0 0 0 0 0,0 0 1 0 0,1 0-1 0 0,-1 0 1 0 0,1-1-1 0 0,-1 1 0 0 0,1 0 1 0 0,0-1-1 0 0,0 1 1 0 0,1-1-1 0 0,-1 1 0 0 0,1-1 1 0 0,-1 1-1 0 0,1-1 1 0 0,0 1-1 0 0,0-1 0 0 0,1 0 1 0 0,-1 1-1 0 0,2-5 1 0 0,-2 8 41 0 0,0-2-25 0 0,1 0 0 0 0,-1 0 0 0 0,1 0-1 0 0,-1 0 1 0 0,1 0 0 0 0,0 0 0 0 0,0 0 0 0 0,0 0 0 0 0,0 0-1 0 0,0 0 1 0 0,0 1 0 0 0,3-3 0 0 0,-3 3 30 0 0,0 1 1 0 0,0-1 0 0 0,0 1-1 0 0,0-1 1 0 0,0 1-1 0 0,0 0 1 0 0,0 0-1 0 0,0 0 1 0 0,0-1 0 0 0,0 1-1 0 0,0 0 1 0 0,0 0-1 0 0,0 0 1 0 0,0 1-1 0 0,0-1 1 0 0,1 0-1 0 0,-1 0 1 0 0,0 1 0 0 0,0-1-1 0 0,0 0 1 0 0,0 1-1 0 0,0-1 1 0 0,0 1-1 0 0,-1-1 1 0 0,1 1 0 0 0,0 0-1 0 0,0-1 1 0 0,0 1-1 0 0,0 0 1 0 0,-1 0-1 0 0,1-1 1 0 0,0 1 0 0 0,-1 0-1 0 0,2 2 1 0 0,0-1 0 0 0,6 7 0 0 0,0 0 0 0 0,-1 1 0 0 0,0 0 0 0 0,0 0 0 0 0,-2 0 0 0 0,1 1 0 0 0,-1 0 0 0 0,0 0 0 0 0,-1 0 0 0 0,3 17 0 0 0,1 12 0 0 0,6 70 0 0 0,-8-49 0 0 0,-4-43 4 0 0,6 77 83 0 0,-7-81-68 0 0,-1 0 1 0 0,-1 0-1 0 0,0 0 0 0 0,-6 22 0 0 0,2-22 74 0 0,0 0-1 0 0,-1 0 1 0 0,-1 0 0 0 0,-13 20 0 0 0,13-23-70 0 0,0 1 1 0 0,0 0 0 0 0,1 0-1 0 0,1 0 1 0 0,-8 27-1 0 0,12-25-23 0 0,4-3 0 0 0,-2-11-39 0 0,0 1 0 0 0,-1 0 0 0 0,1-1 0 0 0,0 1 0 0 0,0 0 0 0 0,0-1 0 0 0,-1 1 0 0 0,1-1 0 0 0,0 1 0 0 0,0-1 0 0 0,0 0 0 0 0,0 1 0 0 0,0-1 1 0 0,0 0-1 0 0,0 1 0 0 0,0-1 0 0 0,0 0 0 0 0,0 0 0 0 0,1 0 0 0 0,25-4-1443 0 0,11-8 254 0 0,-2-4-11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3223 0 0,'0'0'9331'0'0,"2"0"-8099"0"0,14 0 26 0 0,1-1-1 0 0,-1 0 1 0 0,1-2-1 0 0,25-7 1 0 0,158-40 1557 0 0,15-6-3943 0 0,-190 50-1143 0 0,-23 6 964 0 0,-22 12-5249 0 0,5-5 2088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40 336 6127 0 0,'0'0'4896'0'0,"-6"15"-3321"0"0,4-7-1194 0 0,1 0 1 0 0,0 1-1 0 0,1-1 0 0 0,0 0 1 0 0,0 1-1 0 0,0-1 0 0 0,1 0 1 0 0,3 13-1 0 0,-1-7 680 0 0,0 25-1 0 0,-12-55-693 0 0,2-6-303 0 0,1 0 0 0 0,1 0 0 0 0,1-1 0 0 0,-3-40 0 0 0,7 58-63 0 0,-2-9 39 0 0,2-1 0 0 0,0 1 0 0 0,1-1 0 0 0,0 1 0 0 0,1-1 0 0 0,4-16 0 0 0,-4 25-24 0 0,0 1-1 0 0,-1-1 1 0 0,2 0-1 0 0,-1 1 1 0 0,1-1 0 0 0,0 1-1 0 0,0 0 1 0 0,0 0-1 0 0,1 0 1 0 0,-1 0-1 0 0,1 1 1 0 0,1-1-1 0 0,-1 1 1 0 0,0 0 0 0 0,1 0-1 0 0,0 1 1 0 0,7-5-1 0 0,144-59 313 0 0,-124 56-159 0 0,-1 2 1 0 0,1 2-1 0 0,38-5 1 0 0,-62 10-133 0 0,-4 2-29 0 0,-1-1-1 0 0,1 1 1 0 0,0 0 0 0 0,-1 0 0 0 0,1 0 0 0 0,-1 1 0 0 0,5 0 0 0 0,-8 0-36 0 0,0-1 0 0 0,0 0 0 0 0,0 1 0 0 0,0-1 1 0 0,0 1-1 0 0,0-1 0 0 0,0 1 0 0 0,0-1 0 0 0,0 1 1 0 0,0-1-1 0 0,0 0 0 0 0,0 1 0 0 0,0-1 0 0 0,0 1 1 0 0,0-1-1 0 0,-1 0 0 0 0,1 1 0 0 0,0-1 1 0 0,0 1-1 0 0,-1-1 0 0 0,1 1-10 0 0,-3 4-359 0 0,-1 0 0 0 0,0 0-1 0 0,0-1 1 0 0,-1 1 0 0 0,1-1 0 0 0,-1 0 0 0 0,0 0-1 0 0,0 0 1 0 0,0-1 0 0 0,-7 4 0 0 0,-1 1-1334 0 0,-5 4-3509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148 147 4607 0 0,'0'0'9031'0'0,"2"1"-8502"0"0,31 19 1646 0 0,-6 2-1678 0 0,-25-21-484 0 0,1 0-1 0 0,-1 0 0 0 0,1 0 0 0 0,0 0 1 0 0,0 0-1 0 0,-1-1 0 0 0,1 1 1 0 0,0-1-1 0 0,0 0 0 0 0,0 0 0 0 0,0 0 1 0 0,0 0-1 0 0,3-1 0 0 0,0 0-21 0 0,1-1-1 0 0,-1 1 0 0 0,0-2 1 0 0,1 1-1 0 0,-1-1 0 0 0,0 0 1 0 0,-1 0-1 0 0,1 0 1 0 0,0-1-1 0 0,-1 0 0 0 0,0 0 1 0 0,7-7-1 0 0,-6 5-166 0 0,0 0 1 0 0,-1 0-1 0 0,0 0 0 0 0,0-1 0 0 0,-1 0 1 0 0,0 0-1 0 0,0 0 0 0 0,0 0 0 0 0,3-12 1 0 0,-6 16 35 0 0,-1 1 0 0 0,0-1 0 0 0,1 1-1 0 0,-1-1 1 0 0,0 1 0 0 0,0-1 0 0 0,-1 1 0 0 0,1-1 0 0 0,0 1 0 0 0,-1 0 0 0 0,0-1 0 0 0,1 1 0 0 0,-1-1 0 0 0,0 1 0 0 0,-2-4 0 0 0,0 1-262 0 0,2 3 293 0 0,0 1 0 0 0,0 0 0 0 0,0-1 0 0 0,0 1 0 0 0,0 0 0 0 0,0 0 0 0 0,0 0 0 0 0,0-1 0 0 0,-1 1 0 0 0,1 1 0 0 0,0-1 0 0 0,-1 0 0 0 0,1 0 0 0 0,-1 0 0 0 0,1 1 0 0 0,-1-1 0 0 0,-1 0 0 0 0,-27-5-1280 0 0,16 6 1306 0 0,0 0-1 0 0,0 0 0 0 0,0 2 0 0 0,1 0 1 0 0,-1 0-1 0 0,0 1 0 0 0,1 1 1 0 0,-1 0-1 0 0,-16 8 0 0 0,25-10 189 0 0,0 1 0 0 0,1-1 0 0 0,-1 1 0 0 0,0 0 0 0 0,1 1 0 0 0,0-1 0 0 0,0 1 0 0 0,0 0 0 0 0,-6 7 0 0 0,4-3 401 0 0,1 1 0 0 0,-1 0 0 0 0,2 0 0 0 0,-5 12 0 0 0,-13 30 613 0 0,3-8-874 0 0,-25 88 0 0 0,43-129-197 0 0,1 0-1 0 0,-1 0 0 0 0,1 0 0 0 0,0 0 0 0 0,0 0 1 0 0,0 0-1 0 0,0 0 0 0 0,0 1 0 0 0,0-1 1 0 0,0 0-1 0 0,1 0 0 0 0,-1 0 0 0 0,1 0 0 0 0,-1 0 1 0 0,1 0-1 0 0,0 0 0 0 0,0 0 0 0 0,0 0 1 0 0,0-1-1 0 0,0 1 0 0 0,3 3 0 0 0,-2-3 83 0 0,1 0 1 0 0,-1 0-1 0 0,1 0 0 0 0,0 0 0 0 0,0-1 0 0 0,0 1 0 0 0,0-1 1 0 0,0 1-1 0 0,0-1 0 0 0,1 0 0 0 0,-1 0 0 0 0,0-1 0 0 0,5 1 1 0 0,10 1 234 0 0,0-1 0 0 0,1 0 0 0 0,-1-2 0 0 0,0 0 1 0 0,35-7-1 0 0,-15-1-223 0 0,63-23-1 0 0,-94 28-121 0 0,7-1-2285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1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276 202 7111 0 0,'0'0'8512'0'0,"1"-1"-8328"0"0,6-10-54 0 0,0 0 1 0 0,-1 0-1 0 0,0 0 0 0 0,-1-1 0 0 0,-1 0 1 0 0,5-17-1 0 0,13-30-20 0 0,-20 55-102 0 0,0 2-9 0 0,-1-1-1 0 0,0 1 1 0 0,0-1 0 0 0,0 1 0 0 0,0-1 0 0 0,0 1-1 0 0,0-1 1 0 0,-1 1 0 0 0,1-5 0 0 0,-1 7-21 0 0,0-1 1 0 0,0 1 0 0 0,0 0 0 0 0,1-1 0 0 0,-1 1 0 0 0,0 0 0 0 0,0-1 0 0 0,0 1 0 0 0,0-1 0 0 0,0 1 0 0 0,0 0 0 0 0,0-1-1 0 0,0 1 1 0 0,0 0 0 0 0,-1-1 0 0 0,1 1 0 0 0,0 0 0 0 0,0-1 0 0 0,0 1 0 0 0,0 0 0 0 0,0-1 0 0 0,-1 1 0 0 0,1 0-1 0 0,0 0 1 0 0,0-1 0 0 0,0 1 0 0 0,-1 0 0 0 0,1 0 0 0 0,0-1 0 0 0,0 1 0 0 0,-1 0 0 0 0,1 0 0 0 0,0-1 0 0 0,-1 1 0 0 0,1 0-1 0 0,0 0 1 0 0,-1 0 0 0 0,1 0 0 0 0,-1 0 0 0 0,-1-1-17 0 0,1 1-1 0 0,-1 0 1 0 0,0 1-1 0 0,0-1 1 0 0,0 0 0 0 0,0 0-1 0 0,1 1 1 0 0,-4 0-1 0 0,-34 17-167 0 0,38-18 200 0 0,-33 20-200 0 0,-42 33 1 0 0,56-39 204 0 0,16-11-5 0 0,-11 7 61 0 0,1 0-1 0 0,0 1 1 0 0,1 1 0 0 0,0 0 0 0 0,-20 24 0 0 0,32-34 82 0 0,1 0 11 0 0,0 0-105 0 0,0 0 0 0 0,0-1 0 0 0,0 1-1 0 0,0 0 1 0 0,0 0 0 0 0,0-1 0 0 0,0 1 0 0 0,1 0-1 0 0,-1 0 1 0 0,1-1 0 0 0,-1 1 0 0 0,1-1-1 0 0,0 1 1 0 0,0 0 0 0 0,0-1 0 0 0,0 1 0 0 0,0-1-1 0 0,0 0 1 0 0,0 1 0 0 0,0-1 0 0 0,0 0 0 0 0,1 0-1 0 0,-1 0 1 0 0,0 0 0 0 0,1 0 0 0 0,-1 0-1 0 0,1 0 1 0 0,-1 0 0 0 0,1 0 0 0 0,-1-1 0 0 0,4 2-1 0 0,5 1 176 0 0,0-1-1 0 0,0 0 1 0 0,1 0-1 0 0,13 0 0 0 0,-2 0 3 0 0,-11-1-169 0 0,-1 0 1 0 0,1-1-1 0 0,0-1 0 0 0,17-2 0 0 0,-16 0-51 0 0,-10 3-10 0 0,0-1 0 0 0,-1 1 0 0 0,1-1 0 0 0,0 1 0 0 0,0-1 0 0 0,0 0-1 0 0,-1 0 1 0 0,1 0 0 0 0,0 0 0 0 0,-1 0 0 0 0,1 0 0 0 0,-1-1 0 0 0,1 1 0 0 0,-1-1 0 0 0,0 1 0 0 0,0-1-1 0 0,1 1 1 0 0,0-3 0 0 0,0 1 2 0 0,-2 2 6 0 0,1 1 0 0 0,-1-1-1 0 0,1 0 1 0 0,0 0-1 0 0,-1 1 1 0 0,0-1 0 0 0,1 0-1 0 0,-1 0 1 0 0,1 0 0 0 0,-1 0-1 0 0,0 1 1 0 0,0-1 0 0 0,1 0-1 0 0,-1 0 1 0 0,0 0 0 0 0,0 0-1 0 0,0-1 1 0 0,0-1-9 0 0,0-8 11 0 0,-1 0 53 0 0,-1 3 14 0 0,2 6 17 0 0,0 2-71 0 0,0-1 0 0 0,0 1 0 0 0,0 0-1 0 0,0-1 1 0 0,0 1 0 0 0,0 0 0 0 0,0 0 0 0 0,-1-1 0 0 0,1 1 0 0 0,0 0 0 0 0,0 0 0 0 0,0-1-1 0 0,0 1 1 0 0,-1 0 0 0 0,1 0 0 0 0,0-1 0 0 0,0 1 0 0 0,-1 0 0 0 0,1 0 0 0 0,0 0 0 0 0,0 0-1 0 0,-1-1 1 0 0,1 1 0 0 0,0 0 0 0 0,0 0 0 0 0,-1 0 0 0 0,1 0 0 0 0,0 0 0 0 0,-1 0 0 0 0,-5 4 9 0 0,1 1 1 0 0,0-1-1 0 0,0 1 1 0 0,1 1-1 0 0,-1-1 1 0 0,1 1-1 0 0,0 0 1 0 0,-3 7-1 0 0,-24 57-43 0 0,11-23 30 0 0,-28 55-709 0 0,-63 196 0 0 0,103-270 822 0 0,2 1 0 0 0,1-1 1 0 0,-3 45-1 0 0,8-59-21 0 0,0 0 1 0 0,1 0-1 0 0,0 1 1 0 0,1-1-1 0 0,0-1 1 0 0,2 1 0 0 0,-1 0-1 0 0,2-1 1 0 0,7 18-1 0 0,-10-27-43 0 0,1 1-1 0 0,0-1 0 0 0,0 1 1 0 0,0-1-1 0 0,1 0 0 0 0,0 0 0 0 0,-1-1 1 0 0,1 1-1 0 0,1-1 0 0 0,-1 0 1 0 0,0 0-1 0 0,1 0 0 0 0,-1 0 1 0 0,1-1-1 0 0,0 0 0 0 0,0 0 1 0 0,0 0-1 0 0,10 2 0 0 0,5-1 325 0 0,0 0 0 0 0,0-2-1 0 0,34-1 1 0 0,-25 0 10 0 0,55-5 177 0 0,-36 2-386 0 0,-19 0-183 0 0,-2 3-71 0 0,-25 0-27 0 0,0 0-13 0 0,19-5-4341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9:2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10591 0 0,'0'0'488'0'0,"0"-2"-12"0"0,2-18 11551 0 0,5 26-13830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0,'0'0'408'0'0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69 9871 0 0,'-7'4'1055'0'0,"-2"2"-1050"0"0,-9 8 9519 0 0,14-15-9152 0 0,0 0 0 0 0,1 0 0 0 0,-1-1 0 0 0,1 1 0 0 0,-1-1 0 0 0,1 0 0 0 0,-6-4 0 0 0,8 6 103 0 0,3 0-406 0 0,13 4-29 0 0,0 0 0 0 0,1-1 0 0 0,0-1 0 0 0,0-1 0 0 0,-1 0 0 0 0,24-2 0 0 0,5-3-15 0 0,46-10 1 0 0,41-15 44 0 0,20-3 330 0 0,-118 27-118 0 0,0 1-1 0 0,55 1 0 0 0,-84 3-288 0 0,-1 0-1 0 0,1 1 0 0 0,-1-1 0 0 0,1 0 0 0 0,-1 1 0 0 0,1 0 0 0 0,-1 0 1 0 0,1 0-1 0 0,3 2 0 0 0,-7-2-33 0 0,1-1 1 0 0,-1 1-1 0 0,1-1 1 0 0,-1 1-1 0 0,0-1 1 0 0,1 1-1 0 0,-1-1 1 0 0,0 1-1 0 0,1-1 1 0 0,-1 1-1 0 0,0 0 1 0 0,0-1-1 0 0,1 1 1 0 0,-1 0-1 0 0,0-1 1 0 0,0 1-1 0 0,0 0 1 0 0,0-1-1 0 0,0 1 1 0 0,0 0-1 0 0,0-1 1 0 0,0 1-1 0 0,0 0 1 0 0,0-1-1 0 0,0 1 1 0 0,-1-1-1 0 0,1 2 1 0 0,-8 15-2553 0 0,-5-3-4793 0 0,5-9 1132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14 266 9271 0 0,'-4'15'423'0'0,"3"-12"-8"0"0,-1 5-253 0 0,1 0 2037 0 0,1 11 3185 0 0,-5 5-2752 0 0,6-25-2551 0 0,86-88 287 0 0,-62 66-368 0 0,124-107 0 0 0,-128 114 0 0 0,1 1 0 0 0,0 1 0 0 0,1 1 0 0 0,1 2 0 0 0,36-14 0 0 0,-56 23 0 0 0,-1 1 0 0 0,0 1 0 0 0,1-1 0 0 0,-1 0 0 0 0,1 1 0 0 0,-1 0 0 0 0,1-1 0 0 0,-1 1 0 0 0,1 1 0 0 0,-1-1 0 0 0,1 0 0 0 0,-1 1 0 0 0,1 0 0 0 0,3 1 0 0 0,-5-1 0 0 0,0 0 0 0 0,0 0 0 0 0,0 1 0 0 0,0-1 0 0 0,0 0 0 0 0,0 1 0 0 0,0-1 0 0 0,-1 1 0 0 0,1 0 0 0 0,-1-1 0 0 0,1 1 0 0 0,-1 0 0 0 0,0 0 0 0 0,0 0 0 0 0,1 0 0 0 0,-1 0 0 0 0,-1 0 0 0 0,1 1 0 0 0,0-1 0 0 0,0 0 0 0 0,-1 0 0 0 0,1 4 0 0 0,0 0 6 0 0,-1 0 0 0 0,0 0 0 0 0,0 1 0 0 0,0-1 1 0 0,-1 0-1 0 0,1 1 0 0 0,-1-1 0 0 0,-1 0 0 0 0,0 0 0 0 0,-2 6 0 0 0,-3 6 36 0 0,-2-1 0 0 0,-9 16 0 0 0,8-18-19 0 0,1 1 1 0 0,-8 23 0 0 0,16-38-100 0 0,1 1 0 0 0,-1-1-1 0 0,1 0 1 0 0,-1 0 0 0 0,1 1 0 0 0,0-1-1 0 0,-1 0 1 0 0,1 1 0 0 0,0-1 0 0 0,0 0 0 0 0,0 1-1 0 0,0-1 1 0 0,0 0 0 0 0,0 1 0 0 0,1-1-1 0 0,-1 0 1 0 0,0 1 0 0 0,1-1 0 0 0,-1 0-1 0 0,1 0 1 0 0,-1 1 0 0 0,1-1 0 0 0,0 0-1 0 0,-1 0 1 0 0,1 0 0 0 0,0 0 0 0 0,0 0-1 0 0,0 0 1 0 0,1 1 0 0 0,1 0-436 0 0,0 0 1 0 0,0 0-1 0 0,0-1 1 0 0,1 0-1 0 0,-1 1 1 0 0,0-1-1 0 0,1 0 1 0 0,-1-1-1 0 0,7 2 1 0 0,1-1-5439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0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203 110 11887 0 0,'0'0'1822'0'0,"-16"-4"210"0"0,12 5-2661 0 0,-7 0 3475 0 0,9-3-909 0 0,5-4-1450 0 0,1 1-433 0 0,1 0 0 0 0,0 1 0 0 0,-1-1 1 0 0,1 1-1 0 0,1 0 0 0 0,-1 1 0 0 0,0-1 0 0 0,9-3 0 0 0,51-19 228 0 0,-48 20-202 0 0,-13 4-66 0 0,16-5 264 0 0,24-6-1 0 0,-39 11-225 0 0,0 1-1 0 0,1 1 1 0 0,-1-1-1 0 0,0 1 1 0 0,1 0-1 0 0,-1 0 1 0 0,0 0 0 0 0,1 1-1 0 0,-1 0 1 0 0,6 1-1 0 0,-10-2-48 0 0,0 0-1 0 0,0 1 1 0 0,0-1-1 0 0,-1 0 1 0 0,1 0 0 0 0,0 1-1 0 0,0-1 1 0 0,0 1-1 0 0,-1-1 1 0 0,1 1 0 0 0,0-1-1 0 0,0 1 1 0 0,-1-1-1 0 0,1 1 1 0 0,0 0-1 0 0,-1-1 1 0 0,1 1 0 0 0,-1 0-1 0 0,1 0 1 0 0,-1-1-1 0 0,1 1 1 0 0,-1 0 0 0 0,0 0-1 0 0,1 0 1 0 0,-1 0-1 0 0,1 1 1 0 0,-1 1-1 0 0,1 1-8 0 0,0-1 0 0 0,0 1 0 0 0,-1 0 0 0 0,0 0 0 0 0,1 0 1 0 0,-1 0-1 0 0,-1 0 0 0 0,1 0 0 0 0,-1 0 0 0 0,-1 6 0 0 0,0-1-15 0 0,-1-1 1 0 0,0 1 0 0 0,-7 13 0 0 0,7-16-1 0 0,-1-1 1 0 0,0 1 0 0 0,0-1 0 0 0,-1 0 0 0 0,0 0 0 0 0,0-1 0 0 0,0 1 0 0 0,-7 4 0 0 0,-50 27-363 0 0,50-29 291 0 0,-65 38-335 0 0,-119 94 0 0 0,151-100 439 0 0,44-38 47 0 0,22-11 172 0 0,-8 2 37 0 0,0 0 0 0 0,1 2 0 0 0,-1-1 0 0 0,1 2 0 0 0,1 0 0 0 0,-1 0 1 0 0,1 2-1 0 0,26-4 0 0 0,108 7 717 0 0,-22 1-821 0 0,-49 2-388 0 0,-46 0-2561 0 0,-30-3 1709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1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91 107 1375 0 0,'0'0'66'0'0,"-14"-2"4"0"0,7 1 176 0 0,-6-2 2897 0 0,-25-2 0 0 0,36 5-2257 0 0,-6 2 1692 0 0,0 0 3799 0 0,17 2-4440 0 0,2-4-1694 0 0,-1 1 1 0 0,1-2-1 0 0,-1 1 1 0 0,0-1-1 0 0,1-1 1 0 0,17-4-1 0 0,0 0 95 0 0,185-40 1530 0 0,-101 22-1028 0 0,-80 17-595 0 0,1 2 0 0 0,44-1 0 0 0,-58 6-312 0 0,-1 0-1 0 0,1 2 1 0 0,-1 0 0 0 0,1 1-1 0 0,30 9 1 0 0,-36-8-157 0 0,-3 0-233 0 0,1-1 0 0 0,13 3 0 0 0,-19-5 270 0 0,0-1-1 0 0,-1 0 1 0 0,1 0 0 0 0,0 0 0 0 0,-1 0-1 0 0,1-1 1 0 0,-1 0 0 0 0,8-2 0 0 0,-4 0-85 0 0,0 0 0 0 0,0-1 1 0 0,-1 0-1 0 0,1-1 0 0 0,9-7 0 0 0,-16 12 172 0 0,-4-1-416 0 0,0 1 132 0 0,0 0 0 0 0,-1 0 0 0 0,1 0 0 0 0,0 1 0 0 0,0-1 0 0 0,0 1 0 0 0,-6 1 0 0 0,-5 2-832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35 4543 0 0,'-8'0'407'0'0,"-6"2"-126"0"0,0 1-1 0 0,0 0 1 0 0,-18 6-1 0 0,10-1 2488 0 0,-26 14 5171 0 0,48-24-7769 0 0,1 1-1 0 0,-1-1 0 0 0,1 0 1 0 0,-1 1-1 0 0,1-1 0 0 0,-1 1 1 0 0,1 0-1 0 0,0-1 1 0 0,0 1-1 0 0,-1-1 0 0 0,1 1 1 0 0,0 0-1 0 0,0 0 0 0 0,1-1 1 0 0,-1 1-1 0 0,0 0 1 0 0,0 0-1 0 0,2-1 0 0 0,2-1 10 0 0,0 0 1 0 0,-1 0-1 0 0,12-5 0 0 0,1 1 116 0 0,2 0 0 0 0,-1 0 0 0 0,1 2 0 0 0,35-6-1 0 0,-53 11-289 0 0,0-1-1 0 0,0 1 0 0 0,0 0 1 0 0,0 0-1 0 0,0 0 0 0 0,0 0 0 0 0,0 0 1 0 0,0 0-1 0 0,0 0 0 0 0,0 1 1 0 0,0-1-1 0 0,0 0 0 0 0,0 0 0 0 0,0 1 1 0 0,0-1-1 0 0,0 1 0 0 0,0-1 1 0 0,0 1-1 0 0,-1-1 0 0 0,1 1 0 0 0,0 0 1 0 0,0-1-1 0 0,0 1 0 0 0,-1 0 1 0 0,1-1-1 0 0,0 1 0 0 0,-1 0 0 0 0,1 0 1 0 0,-1 0-1 0 0,1 0 0 0 0,-1 0 1 0 0,1-1-1 0 0,-1 1 0 0 0,0 0 0 0 0,1 0 1 0 0,-1 0-1 0 0,0 0 0 0 0,0 0 1 0 0,0 0-1 0 0,0 0 0 0 0,0 0 0 0 0,0 0 1 0 0,0 0-1 0 0,0 0 0 0 0,0 0 1 0 0,-1 2-1 0 0,1 1 10 0 0,-1 1 1 0 0,-1-1-1 0 0,1 0 1 0 0,0 0-1 0 0,-1 0 1 0 0,0 0 0 0 0,0 0-1 0 0,0 0 1 0 0,-5 6-1 0 0,-16 16-56 0 0,-1 0-1 0 0,-1-2 1 0 0,0-1-1 0 0,-2-1 1 0 0,-55 35-1 0 0,52-37-141 0 0,20-12 117 0 0,-1-1 0 0 0,0-1 0 0 0,-21 10 0 0 0,75-21-50 0 0,80-12 116 0 0,-104 16 4 0 0,0 1-1 0 0,0 0 0 0 0,0 2 1 0 0,27 4-1 0 0,-43-5 3 0 0,-1-1 0 0 0,0 1 0 0 0,1 0 0 0 0,-1 0 0 0 0,0-1 0 0 0,4 4 0 0 0,19 16 13 0 0,-21-16-10 0 0,-2-3 1 0 0,-1 0 1 0 0,1 1 0 0 0,-1-1-1 0 0,0 1 1 0 0,0 0 0 0 0,1-1 0 0 0,-1 1-1 0 0,0 0 1 0 0,-1 0 0 0 0,1-1-1 0 0,1 4 1 0 0,-1-3 3 0 0,1 1 1 0 0,-1 0-1 0 0,0 0 0 0 0,0 0 0 0 0,-1-1 0 0 0,1 1 0 0 0,0 0 1 0 0,-1 0-1 0 0,0 0 0 0 0,0 0 0 0 0,0 0 0 0 0,0 0 1 0 0,0 0-1 0 0,0 0 0 0 0,-1 0 0 0 0,0 0 0 0 0,1 0 1 0 0,-1 0-1 0 0,0 0 0 0 0,0-1 0 0 0,-1 1 0 0 0,1 0 1 0 0,-1-1-1 0 0,1 1 0 0 0,-1-1 0 0 0,-3 4 0 0 0,-4 4 12 0 0,0-1 0 0 0,-1-1 0 0 0,0 1 0 0 0,-21 11 0 0 0,13-8-18 0 0,-10 5 32 0 0,-2-1 1 0 0,1-2-1 0 0,-2-1 0 0 0,-41 12 0 0 0,59-21-39 0 0,13-4-32 0 0,-1 0 0 0 0,0 1-1 0 0,1-1 1 0 0,-1 0 0 0 0,0 0 0 0 0,1 1 0 0 0,-1-1-1 0 0,0 0 1 0 0,1 0 0 0 0,-1 0 0 0 0,0 0-1 0 0,1 0 1 0 0,-1 0 0 0 0,0 0 0 0 0,1 0-1 0 0,-1 0 1 0 0,0-1 0 0 0,1 1 0 0 0,-1 0-1 0 0,0 0 1 0 0,1-1 0 0 0,-1 1 0 0 0,0 0 0 0 0,1 0-1 0 0,-1-1 1 0 0,1 1 0 0 0,-1-1 0 0 0,1 1-1 0 0,-1-1 1 0 0,1 1 0 0 0,-1-1 0 0 0,0 0-121 0 0,1-1 0 0 0,0 1 0 0 0,-1 0 1 0 0,1 0-1 0 0,0 0 0 0 0,0 0 0 0 0,0-1 1 0 0,0 1-1 0 0,0 0 0 0 0,0 0 0 0 0,1-2 1 0 0,-1 0-293 0 0,0-7-1263 0 0,2-1-299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15 919 0 0,'-7'5'80'0'0,"-14"8"3618"0"0,-21 17 0 0 0,35-25-2793 0 0,-1 1-1 0 0,2 1 1 0 0,-1 0 0 0 0,1 0-1 0 0,0 0 1 0 0,-6 10 6549 0 0,1-16-7096 0 0,0 0 0 0 0,1 1 0 0 0,-17 4 0 0 0,1 1-171 0 0,-2-1 129 0 0,64-5-116 0 0,214-49 510 0 0,-104 16-430 0 0,325-31 13 0 0,-464 64-545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 9383 0 0,'0'0'431'0'0,"-1"0"-10"0"0,-6-4-273 0 0,-1 3 14 0 0,6 0 590 0 0,-8 0 6773 0 0,12 5-7428 0 0,-1 0 1 0 0,0 0-1 0 0,0 0 0 0 0,0 0 1 0 0,0 0-1 0 0,-1 0 0 0 0,1 0 1 0 0,-1 0-1 0 0,0 0 0 0 0,0 0 1 0 0,-2 5-1 0 0,-1 5-24 0 0,0 0-1 0 0,-7 16 1 0 0,-4 14 17 0 0,6-26-42 0 0,6-4 17 0 0,0 2 18 0 0,2-13-28 0 0,3 4-34 0 0,-3-7-19 0 0,1 1 1 0 0,-1-1-1 0 0,1 0 1 0 0,-1 1 0 0 0,1-1-1 0 0,-1 0 1 0 0,1 0-1 0 0,-1 1 1 0 0,1-1-1 0 0,-1 0 1 0 0,1 0-1 0 0,-1 0 1 0 0,1 0-1 0 0,-1 0 1 0 0,1 0 0 0 0,0 1-1 0 0,-1-2 1 0 0,1 1-1 0 0,-1 0 1 0 0,1 0-1 0 0,0 0 1 0 0,0 0 5 0 0,6 0 20 0 0,0 0 0 0 0,0-1-1 0 0,0 0 1 0 0,-1 0 0 0 0,1-1 0 0 0,0 1 0 0 0,-1-2-1 0 0,11-3 1 0 0,-9 2 69 0 0,1 1-1 0 0,-1 0 1 0 0,1 1-1 0 0,-1-1 0 0 0,1 2 1 0 0,0-1-1 0 0,-1 1 1 0 0,1 1-1 0 0,10 0 1 0 0,-7 2-39 0 0,1 2-46 0 0,-1 2-12 0 0,5 3-83 0 0,-12-7-50 0 0,0 1 0 0 0,-1-1-1 0 0,0 1 1 0 0,6 5 0 0 0,-4-5-15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1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 11951 0 0,'0'-2'547'0'0,"-1"-16"5284"0"0,-7 32-5314 0 0,2 1-257 0 0,0 1-1 0 0,0-1 1 0 0,2 1 0 0 0,0 0 0 0 0,1 1-1 0 0,-2 25 1 0 0,3 100 982 0 0,2-124-1129 0 0,3 19 33 0 0,0 0 0 0 0,3-1 0 0 0,1 1-1 0 0,1-1 1 0 0,2-1 0 0 0,2 0 0 0 0,26 56 0 0 0,-26-60-93 0 0,-11-30-84 0 0,0 2-368 0 0,0 0 0 0 0,0 1 0 0 0,0-1 0 0 0,-1 0 0 0 0,1 7 0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4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46 455 0 0,'0'0'1352'0'0,"7"-3"-956"0"0,27-14-835 0 0,-23 10 2126 0 0,21-8 0 0 0,-31 14-1779 0 0,11-2-1428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4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292 115 455 0 0,'0'0'1282'0'0,"-14"-16"8112"0"0,14 16-9283 0 0,0-1 0 0 0,-1 1 0 0 0,1-1 0 0 0,-1 0 0 0 0,1 1 0 0 0,0-1 0 0 0,-1 1 0 0 0,1 0 0 0 0,-1-1 0 0 0,0 1 0 0 0,1-1 0 0 0,-1 1 0 0 0,1 0 0 0 0,-1 0 0 0 0,0-1 0 0 0,1 1 0 0 0,-1 0 0 0 0,1 0 0 0 0,-1-1 0 0 0,0 1 0 0 0,1 0-1 0 0,-1 0 1 0 0,0 0 0 0 0,1 0 0 0 0,-1 0 0 0 0,-1 0 0 0 0,1 0-24 0 0,-14 9 154 0 0,-5 1 391 0 0,19-9-157 0 0,-29 2 1514 0 0,21-4-1814 0 0,1 1-1 0 0,0 0 0 0 0,0 0 1 0 0,-1 1-1 0 0,1 0 0 0 0,-8 3 1 0 0,-9 1-105 0 0,-31 1 1 0 0,29-10 785 0 0,26 4-442 0 0,-7-5 66 0 0,7 5-423 0 0,1 0 0 0 0,-1 0 0 0 0,0 0 0 0 0,1 0 0 0 0,-1-1 1 0 0,0 1-1 0 0,1 0 0 0 0,-1-1 0 0 0,1 1 0 0 0,-1 0 0 0 0,0-1 0 0 0,1 1 0 0 0,-1-1 0 0 0,0 0 0 0 0,-1-1 1 0 0,2 2-34 0 0,1-1 1 0 0,-1 1-1 0 0,0-1 0 0 0,0 1 1 0 0,0-1-1 0 0,0 1 0 0 0,0-1 1 0 0,1 1-1 0 0,-1-1 0 0 0,0 1 1 0 0,0-1-1 0 0,1 1 0 0 0,-1 0 1 0 0,0-1-1 0 0,1 1 0 0 0,-1-1 1 0 0,0 1-1 0 0,2-1 0 0 0,4-3-24 0 0,0 1 14 0 0,0 1 40 0 0,1 1 1 0 0,0 0 0 0 0,-1 0 0 0 0,1 0 0 0 0,0 1 0 0 0,0 0 0 0 0,12 1 0 0 0,5 0 68 0 0,10-2 33 0 0,-1-1 0 0 0,34-8 0 0 0,66-19 222 0 0,27-4-99 0 0,-128 28-263 0 0,3-1 15 0 0,1 2 0 0 0,-1 1-1 0 0,36 2 1 0 0,-61 2-59 0 0,-10 0 6 0 0,0-1 0 0 0,0 1-1 0 0,-1 0 1 0 0,1 0 0 0 0,0-1 0 0 0,0 1 0 0 0,0 0-1 0 0,0-1 1 0 0,-1 1 0 0 0,1 0 0 0 0,0-1-1 0 0,0 1 1 0 0,-1-1 0 0 0,0 2 0 0 0,-2 3-490 0 0,-1 0 1 0 0,0 0 0 0 0,0 0-1 0 0,0 0 1 0 0,-1-1-1 0 0,1 0 1 0 0,-1 0 0 0 0,-8 5-1 0 0,3-3-6460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4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87 1375 0 0,'0'0'6246'0'0,"-5"7"-4562"0"0,1-1-2238 0 0,-3 4 7251 0 0,8-9-6545 0 0,-1-1 0 0 0,0 1 1 0 0,1-1-1 0 0,-1 1 0 0 0,0-1 0 0 0,1 0 1 0 0,-1 1-1 0 0,0-1 0 0 0,1 1 1 0 0,-1-1-1 0 0,1 0 0 0 0,-1 0 0 0 0,1 1 1 0 0,-1-1-1 0 0,1 0 0 0 0,-1 0 0 0 0,1 1 1 0 0,-1-1-1 0 0,1 0 0 0 0,0 0 1 0 0,-1 0-1 0 0,1 0 0 0 0,-1 0 0 0 0,1 0 1 0 0,-1 0-1 0 0,1 0 0 0 0,8 0 20 0 0,-1 0 1 0 0,0 0-1 0 0,1-1 0 0 0,-1 0 0 0 0,0 0 1 0 0,15-6-1 0 0,-3 3 4 0 0,486-78 864 0 0,-440 74-977 0 0,-7 1 49 0 0,80 1-1 0 0,-137 6-176 0 0,-13 10-2732 0 0,3-3-2558 0 0,1-3-712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71 1375 0 0,'32'-12'532'0'0,"17"-2"5444"0"0,6-3 1115 0 0,-19 3-6378 0 0,-26 10 559 0 0,-1 1 0 0 0,13-3 0 0 0,-21 5-749 0 0,-1 3-367 0 0,-1 1-142 0 0,-1-1 1 0 0,1 1-1 0 0,-1 0 0 0 0,1-1 1 0 0,-1 0-1 0 0,0 1 0 0 0,0-1 1 0 0,0 0-1 0 0,0 0 1 0 0,0 0-1 0 0,-4 2 0 0 0,-31 20 146 0 0,22-15-139 0 0,-248 145-462 0 0,243-143 430 0 0,-27 12-2 0 0,34-18 13 0 0,0 1 1 0 0,1 0-1 0 0,0 1 0 0 0,-20 15 0 0 0,31-21-3 0 0,-1 1 0 0 0,1-1 0 0 0,0 0 0 0 0,0 0 0 0 0,0 0 1 0 0,0 1-1 0 0,0-1 0 0 0,0 0 0 0 0,1 1 0 0 0,-1-1 0 0 0,0 1 0 0 0,1-1 0 0 0,-1 1 0 0 0,1-1 0 0 0,0 1 0 0 0,-1-1 0 0 0,1 1 0 0 0,0-1 0 0 0,0 1 0 0 0,0 0 0 0 0,0-1 0 0 0,0 1 0 0 0,0-1 1 0 0,0 1-1 0 0,1 0 0 0 0,-1-1 0 0 0,1 1 0 0 0,0 2 0 0 0,2 1 13 0 0,0 1 1 0 0,0-1-1 0 0,1 0 1 0 0,-1 0-1 0 0,8 7 1 0 0,-5-4 46 0 0,1 1-4 0 0,0 0 0 0 0,1 0 0 0 0,0-1 0 0 0,1 0 1 0 0,0-1-1 0 0,0 0 0 0 0,0 0 0 0 0,1-1 0 0 0,0 0 0 0 0,0-1 0 0 0,0 0 1 0 0,1 0-1 0 0,0-1 0 0 0,0-1 0 0 0,0 0 0 0 0,0 0 0 0 0,1-1 0 0 0,-1 0 1 0 0,1-1-1 0 0,18-1 0 0 0,-9-1 85 0 0,0-2 0 0 0,1 0 0 0 0,-1-1-1 0 0,0-1 1 0 0,-1-1 0 0 0,35-15 0 0 0,111-67 314 0 0,-126 65-376 0 0,-24 13-53 0 0,-15 9 30 0 0,-1 1-52 0 0,0 0 0 0 0,0 0 0 0 0,0 0 0 0 0,0-1 0 0 0,0 1 0 0 0,0 0 0 0 0,0 0 0 0 0,0 0 0 0 0,0 0 0 0 0,0 0 0 0 0,0-1 0 0 0,0 1 0 0 0,0 0 0 0 0,0 0 0 0 0,0 0 0 0 0,0 0 0 0 0,0 0 0 0 0,0 0 0 0 0,0-1 0 0 0,0 1 0 0 0,0 0 0 0 0,-1 0 0 0 0,1 0 0 0 0,0 0 0 0 0,0 0 0 0 0,0 0 0 0 0,0 0 0 0 0,0 0 0 0 0,0-1 0 0 0,0 1 0 0 0,0 0 0 0 0,-1 0 0 0 0,1 0 0 0 0,0 0 0 0 0,0 0 0 0 0,0 0 0 0 0,0 0 0 0 0,0 0 0 0 0,-1 0 0 0 0,0-1 1 0 0,0 1-1 0 0,0-1 0 0 0,0 0 1 0 0,0 1-1 0 0,0-1 0 0 0,-1 0 1 0 0,2 0-1 0 0,-1 0 0 0 0,0 0 1 0 0,0 0-1 0 0,0 0 0 0 0,0 0 1 0 0,0 0-1 0 0,1 0 0 0 0,-1-1 0 0 0,1 1 1 0 0,-1-2-1 0 0,-20-48-1 0 0,21 51-2 0 0,0-1-10 0 0,-1 0 0 0 0,0-1 0 0 0,0 1 0 0 0,0 0-1 0 0,0 0 1 0 0,0 0 0 0 0,-1 0 0 0 0,1 0 0 0 0,0 0 0 0 0,0 0-1 0 0,-1 0 1 0 0,-1-1 0 0 0,-1 3-13 0 0,0 0 0 0 0,-1 0 1 0 0,1 0-1 0 0,0 0 0 0 0,0 0 0 0 0,0 1 0 0 0,0 0 0 0 0,0 0 0 0 0,0 0 1 0 0,0 0-1 0 0,1 1 0 0 0,-6 4 0 0 0,0 0 0 0 0,1 0 0 0 0,1 1 0 0 0,-1 0 0 0 0,-7 11 0 0 0,11-12 13 0 0,-1 0-1 0 0,1 1 1 0 0,1 0 0 0 0,-1-1-1 0 0,1 1 1 0 0,1 1 0 0 0,-3 11-1 0 0,4-16 10 0 0,0 1 0 0 0,0-1 0 0 0,1 0 0 0 0,0 1-1 0 0,0-1 1 0 0,0 1 0 0 0,0-1 0 0 0,1 1 0 0 0,-1-1 0 0 0,1 0 0 0 0,1 1-1 0 0,-1-1 1 0 0,0 0 0 0 0,1 0 0 0 0,3 6 0 0 0,-3-8-21 0 0,-1-1 0 0 0,1 0 0 0 0,0 0 1 0 0,0 0-1 0 0,0 0 0 0 0,0 0 0 0 0,0-1 0 0 0,0 1 1 0 0,0-1-1 0 0,0 1 0 0 0,0-1 0 0 0,1 0 0 0 0,-1 1 0 0 0,4-2 1 0 0,-4 2-65 0 0,11-1-947 0 0,2 0-336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11575 0 0,'1'-1'264'0'0,"10"-12"169"0"0,2-3-313 0 0,0 1 1 0 0,0 1-1 0 0,17-14 1 0 0,-29 28-207 0 0,0-1-1 0 0,0 0 1 0 0,0 0 0 0 0,0 1 0 0 0,0-1-1 0 0,0 1 1 0 0,0-1 0 0 0,0 1-1 0 0,0-1 1 0 0,0 1 0 0 0,2-1-1 0 0,-3 1 50 0 0,0 0-1 0 0,0 0 1 0 0,0 1-1 0 0,1-1 1 0 0,-1 0 0 0 0,0 0-1 0 0,0 0 1 0 0,0 0-1 0 0,1 0 1 0 0,-1 0-1 0 0,0 0 1 0 0,0 0-1 0 0,0 0 1 0 0,0 1-1 0 0,1-1 1 0 0,-1 0-1 0 0,0 0 1 0 0,0 0-1 0 0,0 0 1 0 0,0 0-1 0 0,0 1 1 0 0,1-1-1 0 0,-1 0 1 0 0,0 0-1 0 0,0 0 1 0 0,0 1-1 0 0,0-1 1 0 0,0 0-1 0 0,0 0 1 0 0,0 0-1 0 0,0 1 1 0 0,0-1-1 0 0,0 0 1 0 0,0 0-1 0 0,0 1 1 0 0,0 3 10 0 0,-1 0 0 0 0,1 0 0 0 0,-1 1-1 0 0,-2 6 1 0 0,3-11 52 0 0,-7 19 937 0 0,0 0 0 0 0,-20 36 0 0 0,16-35 1141 0 0,-14 37-1 0 0,24-55-1983 0 0,1 0 1 0 0,0 0-1 0 0,0 0 1 0 0,0 0-1 0 0,0 0 1 0 0,0-1-1 0 0,0 1 1 0 0,0 0 0 0 0,1 0-1 0 0,-1 0 1 0 0,2 3-1 0 0,-2-4 80 0 0,1 1-6 0 0,0 0-138 0 0,0 0 8 0 0,0 1 0 0 0,0-1 0 0 0,1 0 0 0 0,-1 0 0 0 0,1 0 0 0 0,-1 0 0 0 0,3 2 0 0 0,-3-3 38 0 0,1-1-43 0 0,1 1-120 0 0,13-2-1244 0 0,-7-2-372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0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1962 6991 0 0,'0'0'10576'0'0,"5"-10"-9005"0"0,-5 8-1540 0 0,-1-6 155 0 0,-3 0-174 0 0,-1 3-1 0 0,3 3 32 0 0,-3-2-22 0 0,3 1 22 0 0,-2-2-22 0 0,2 2 12 0 0,0-1 0 0 0,0 0 0 0 0,1 0 0 0 0,-1 0 0 0 0,1 0 0 0 0,1-1 0 0 0,-1 1 0 0 0,0 0 1 0 0,1 0-1 0 0,0-7 0 0 0,-1-3 80 0 0,-9-36 482 0 0,6 33-482 0 0,-3-30-1 0 0,5 35-101 0 0,2 9 7 0 0,-1-1 0 0 0,1 1 1 0 0,0 0-1 0 0,0-1 0 0 0,0 1 0 0 0,1-1 0 0 0,-1 1 1 0 0,3-7-1 0 0,-2 7 6 0 0,0 0-7 0 0,-2-13 78 0 0,0 11-79 0 0,0 0 0 0 0,0 1 1 0 0,-1-1-1 0 0,1 0 0 0 0,-1 1 0 0 0,0-1 1 0 0,-1 1-1 0 0,-3-6 0 0 0,-2-1 30 0 0,-16-17-1 0 0,18 22-39 0 0,0-1 0 0 0,0 1-1 0 0,0-2 1 0 0,1 1 0 0 0,0 0-1 0 0,-7-17 1 0 0,3-5 100 0 0,1 0 0 0 0,-6-42 0 0 0,-6-28 408 0 0,13 78-382 0 0,4 10-84 0 0,0-1 1 0 0,0 1-1 0 0,1-1 1 0 0,0 1-1 0 0,1-1 1 0 0,1 0-1 0 0,0 0 1 0 0,2-20-1 0 0,0-13-48 0 0,-2 33 18 0 0,0 0 1 0 0,-3-13-1 0 0,0-15 2 0 0,-1-31 67 0 0,2 45-106 0 0,1-1-1 0 0,2-26 1 0 0,1 35 19 0 0,-1 10 0 0 0,0 1 0 0 0,0-1 0 0 0,-1 1 0 0 0,0-1 0 0 0,-1 0 0 0 0,1 1 0 0 0,-2-1 0 0 0,-3-14 0 0 0,-12-28-60 0 0,-9-27-115 0 0,24 72 154 0 0,0 0-1 0 0,0 0 1 0 0,0 0-1 0 0,0 1 0 0 0,-1-1 1 0 0,1 1-1 0 0,-1-1 0 0 0,-7-6 1 0 0,-1 0-86 0 0,-20-16 0 0 0,24 20 56 0 0,1 2-1 0 0,1 0 0 0 0,0-1 1 0 0,0 0-1 0 0,0 0 0 0 0,1 0 1 0 0,-5-9-1 0 0,9 14 52 0 0,-2 0-2 0 0,1-1-1 0 0,0 0 0 0 0,0 1 1 0 0,0-1-1 0 0,0 0 1 0 0,1 0-1 0 0,-1 0 0 0 0,0 0 1 0 0,1 0-1 0 0,-1 0 1 0 0,1-3-1 0 0,-2-14-19 0 0,1 12-5 0 0,1 5 6 0 0,0-1 1 0 0,-1 1-1 0 0,1-1 0 0 0,-1 1 1 0 0,0-1-1 0 0,1 1 1 0 0,-1 0-1 0 0,-2-4 1 0 0,0 1-5 0 0,-5-20-133 0 0,-17-40 158 0 0,19 45-64 0 0,4 8 48 0 0,1 0-1 0 0,-1-23 1 0 0,1 8 1 0 0,1 18 15 0 0,1 0 0 0 0,0 0 0 0 0,3-17 0 0 0,1 11 0 0 0,-5 10 0 0 0,1-5 0 0 0,-1 0 0 0 0,-2-1 0 0 0,-2 2 0 0 0,0 0 0 0 0,0-3 0 0 0,1-3 2 0 0,5 11-4 0 0,-1 2-8 0 0,0-1-33 0 0,1-6 32 0 0,-3-1-2 0 0,1 8-54 0 0,-2 3-466 0 0,0 1 450 0 0,0-1 1 0 0,0 1-1 0 0,0-1 0 0 0,0 1 1 0 0,0 0-1 0 0,-2 3 0 0 0,-32 50-2781 0 0,35-54 2344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35 455 0 0,'0'0'5536'0'0,"5"-6"-2592"0"0,8-17-649 0 0,-12 22-1723 0 0,3-4 3399 0 0,-7 10-3904 0 0,0-1 0 0 0,0 1 0 0 0,0 0 0 0 0,1 0 0 0 0,0 0 0 0 0,0 0 0 0 0,0 0 0 0 0,1 0 0 0 0,-1 1 0 0 0,1-1 0 0 0,1 1 1 0 0,-1-1-1 0 0,1 1 0 0 0,0-1 0 0 0,0 1 0 0 0,0-1 0 0 0,2 8 0 0 0,3 6 203 0 0,0 0-1 0 0,1 0 1 0 0,14 29-1 0 0,-13-34-53 0 0,-1 1-1 0 0,0 0 1 0 0,-1 0-1 0 0,-1 0 1 0 0,5 30-1 0 0,-9-36-195 0 0,0 0 0 0 0,0 0-1 0 0,-1-1 1 0 0,0 1-1 0 0,-1 0 1 0 0,0-1 0 0 0,-1 1-1 0 0,-5 12 1 0 0,2-7 10 0 0,-1-1 1 0 0,-1-1-1 0 0,0 1 0 0 0,-13 14 0 0 0,10-11-19 0 0,11-16-10 0 0,0 1 0 0 0,0-1 0 0 0,0 0 0 0 0,0 0 0 0 0,0 0 0 0 0,0 0 1 0 0,0 0-1 0 0,-1 1 0 0 0,1-1 0 0 0,0 0 0 0 0,0 0 0 0 0,0 0 0 0 0,0 0 0 0 0,0 1 0 0 0,0-1 0 0 0,0 0 1 0 0,0 0-1 0 0,0 0 0 0 0,0 1 0 0 0,0-1 0 0 0,0 0 0 0 0,0 0 0 0 0,0 0 0 0 0,0 0 0 0 0,0 1 1 0 0,0-1-1 0 0,0 0 0 0 0,0 0 0 0 0,1 0 0 0 0,-1 0 0 0 0,0 1 0 0 0,0-1 0 0 0,0 0 0 0 0,0 0 0 0 0,0 0 1 0 0,0 0-1 0 0,0 0 0 0 0,1 1 0 0 0,-1-1 0 0 0,0 0 0 0 0,0 0 0 0 0,0 0 0 0 0,0 0 0 0 0,1 0 0 0 0,-1 0 1 0 0,0 0-1 0 0,0 0 0 0 0,0 0 0 0 0,0 0 0 0 0,1 0 0 0 0,-1 0 0 0 0,6 1 7 0 0,4-2-366 0 0,0-1-1 0 0,0 1 1 0 0,0-2-1 0 0,-1 1 1 0 0,1-1-1 0 0,-1-1 1 0 0,12-5-1 0 0,-11 4-5809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59 5527 0 0,'0'0'423'0'0,"7"-3"1254"0"0,3-2 662 0 0,-2-1 0 0 0,18-14 0 0 0,6-4 335 0 0,-31 24-2474 0 0,0 0-125 0 0,5 4-61 0 0,2 2-2 0 0,-3-1 47 0 0,-3-3-43 0 0,-1 0 0 0 0,1 0 0 0 0,0 0 1 0 0,-1 0-1 0 0,0 0 0 0 0,1 0 0 0 0,-1 1 0 0 0,0-1 1 0 0,0 0-1 0 0,0 1 0 0 0,-1-1 0 0 0,1 1 0 0 0,0-1 1 0 0,-1 1-1 0 0,0-1 0 0 0,0 1 0 0 0,1-1 0 0 0,-1 1 0 0 0,-1-1 1 0 0,1 1-1 0 0,0-1 0 0 0,-1 1 0 0 0,1-1 0 0 0,-1 1 1 0 0,0-1-1 0 0,0 1 0 0 0,0-1 0 0 0,-1 3 0 0 0,-4 6-26 0 0,-1 0-1 0 0,0-1 0 0 0,0 0 0 0 0,-13 13 1 0 0,11-13 35 0 0,-29 34-83 0 0,-2-2 0 0 0,-2-1 0 0 0,-61 46 0 0 0,91-80 58 0 0,6-4 15 0 0,5-2 146 0 0,4-2-120 0 0,-1 1-1 0 0,1-1 1 0 0,-1 0 0 0 0,0 0-1 0 0,0 0 1 0 0,1 0 0 0 0,-1 0-1 0 0,3-2 1 0 0,7-4 97 0 0,9-3 312 0 0,2 1-1 0 0,39-10 0 0 0,-56 18-374 0 0,0-1 0 0 0,0 1 0 0 0,0 1 0 0 0,0-1 0 0 0,0 1 1 0 0,1 0-1 0 0,-1 0 0 0 0,0 1 0 0 0,0 0 0 0 0,0 0 0 0 0,0 0 0 0 0,0 1 0 0 0,0 0 0 0 0,0 0 0 0 0,0 0 0 0 0,5 4 0 0 0,-8-4-76 0 0,-4-3-1 0 0,23 24 17 0 0,-19-21 33 0 0,-2-1-100 0 0,1-1 0 0 0,0 1 0 0 0,-1 0 0 0 0,1-1 0 0 0,0 0 0 0 0,-1 1-1 0 0,1-1 1 0 0,0 0 0 0 0,-1 0 0 0 0,1 0 0 0 0,0 0 0 0 0,0 0 0 0 0,-1 0 0 0 0,1 0 0 0 0,0-1-1 0 0,0 1 1 0 0,-1-1 0 0 0,1 1 0 0 0,-1-1 0 0 0,1 0 0 0 0,0 1 0 0 0,-1-1 0 0 0,1 0 0 0 0,-1 0-1 0 0,0 0 1 0 0,1 0 0 0 0,-1-1 0 0 0,2-1 0 0 0,2 0-661 0 0,7-7-459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6911 0 0,'0'0'528'0'0,"1"0"-341"0"0,13-9 2947 0 0,-14 9-3077 0 0,0 0 0 0 0,0 0 0 0 0,0 0 0 0 0,0 0 1 0 0,1 0-1 0 0,-1 0 0 0 0,0 0 0 0 0,0 0 0 0 0,0 0 1 0 0,0 0-1 0 0,0 0 0 0 0,0 0 0 0 0,0 0 0 0 0,0 0 0 0 0,1 0 1 0 0,-1 0-1 0 0,0 0 0 0 0,0 0 0 0 0,0 0 0 0 0,0 0 0 0 0,0 0 1 0 0,0 0-1 0 0,0 0 0 0 0,1 0 0 0 0,-1 0 0 0 0,0 0 1 0 0,0 0-1 0 0,0 0 0 0 0,0 0 0 0 0,0 0 0 0 0,0 0 0 0 0,0 0 1 0 0,0 1-1 0 0,0-1 0 0 0,0 0 0 0 0,0 0 0 0 0,1 0 0 0 0,-1 0 1 0 0,0 0-1 0 0,0 0 0 0 0,0 0 0 0 0,0 0 0 0 0,0 0 1 0 0,0 1-1 0 0,0-1 0 0 0,0 0 0 0 0,0 0 0 0 0,0 0 0 0 0,0 0 1 0 0,0 0-1 0 0,-7 19 1957 0 0,6-17-2397 0 0,-6 11 408 0 0,-6 12 725 0 0,-13 37 0 0 0,24-54-519 0 0,-1-1 0 0 0,1 1 0 0 0,1 0 1 0 0,0 0-1 0 0,0-1 0 0 0,0 1 0 0 0,1 0 0 0 0,0 0 0 0 0,2 14 0 0 0,-1-19-162 0 0,-1-1 1 0 0,1 0-1 0 0,-1 0 0 0 0,1 0 0 0 0,0 0 1 0 0,0 0-1 0 0,0-1 0 0 0,0 1 0 0 0,0 0 1 0 0,0 0-1 0 0,1-1 0 0 0,-1 1 0 0 0,1 0 1 0 0,-1-1-1 0 0,1 0 0 0 0,3 3 0 0 0,-2-2 20 0 0,0 0-1 0 0,1-1 0 0 0,-1 1 0 0 0,1-1 1 0 0,-1 0-1 0 0,1 0 0 0 0,-1 0 0 0 0,1-1 0 0 0,3 1 1 0 0,7-1 144 0 0,0 0 1 0 0,0-1-1 0 0,26-5 1 0 0,-39 6-228 0 0,19-4 86 0 0,28-8 0 0 0,-43 10-79 0 0,1 0-1 0 0,-1 0 0 0 0,0-1 1 0 0,0 1-1 0 0,0-1 0 0 0,0 0 1 0 0,0-1-1 0 0,-1 1 0 0 0,0-1 1 0 0,5-4-1 0 0,-7 6-7 0 0,6-14 61 0 0,-7 12-49 0 0,0 0 1 0 0,1-1 0 0 0,-1 1-1 0 0,-1-1 1 0 0,1 0-1 0 0,-1 1 1 0 0,1-1 0 0 0,-1 1-1 0 0,-1-1 1 0 0,1 0-1 0 0,-1 1 1 0 0,0-1 0 0 0,-2-7-1 0 0,2 9-35 0 0,0-1 0 0 0,-1 1-1 0 0,1 0 1 0 0,-1 1 0 0 0,0-1 0 0 0,0 0-1 0 0,0 0 1 0 0,0 1 0 0 0,-1-1 0 0 0,1 1-1 0 0,0 0 1 0 0,-1 0 0 0 0,0 0 0 0 0,1 0-1 0 0,-1 0 1 0 0,0 1 0 0 0,0-1 0 0 0,0 1-1 0 0,-6-3 1 0 0,-25-3-873 0 0,25 6-362 0 0,0-1 1 0 0,1 0-1 0 0,-11-4 1 0 0,14 3-1073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0,'0'0'13496'0'0,"8"9"-13072"0"0,-4-6-356 0 0,-1 0-1 0 0,0 1 1 0 0,0 0-1 0 0,0 0 0 0 0,0 0 1 0 0,-1 0-1 0 0,1 0 1 0 0,-1 0-1 0 0,0 1 1 0 0,0-1-1 0 0,-1 1 1 0 0,1-1-1 0 0,-1 1 0 0 0,0 0 1 0 0,-1-1-1 0 0,1 1 1 0 0,-1 8-1 0 0,0 8 67 0 0,-1 0 0 0 0,-6 35 0 0 0,5-45-78 0 0,-9 47 261 0 0,5-31-167 0 0,-4 44 0 0 0,10-62-85 0 0,0 0 0 0 0,0 0-1 0 0,1 0 1 0 0,0 0 0 0 0,0 0-1 0 0,1-1 1 0 0,1 1 0 0 0,-1-1 0 0 0,5 10-1 0 0,-2-6 134 0 0,0-2-130 0 0,0 0 0 0 0,-1 0 0 0 0,-1 1 0 0 0,1-1 0 0 0,-2 1 1 0 0,1 0-1 0 0,-2 0 0 0 0,1 0 0 0 0,-2 0 0 0 0,0 13 0 0 0,0-23 353 0 0,12-14-1385 0 0,-9 7 288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3679 0 0,'0'0'11691'0'0,"16"9"-10586"0"0,-10-8-1008 0 0,-1-1 0 0 0,0 1 0 0 0,1-2 0 0 0,-1 1 0 0 0,0 0 0 0 0,1-1 0 0 0,-1 0 0 0 0,9-3 0 0 0,6-3 656 0 0,18-10 0 0 0,-25 10-481 0 0,1 1 0 0 0,-1 1 1 0 0,17-5-1 0 0,-30 10-273 0 0,1 0 0 0 0,-1 0 1 0 0,1 0-1 0 0,-1 0 0 0 0,1 0 0 0 0,-1 0 0 0 0,1 0 0 0 0,-1 0 0 0 0,0 0 0 0 0,1 0 0 0 0,-1 0 0 0 0,1 0 1 0 0,-1 0-1 0 0,1 1 0 0 0,-1-1 0 0 0,1 0 0 0 0,-1 0 0 0 0,0 0 0 0 0,1 1 0 0 0,-1-1 0 0 0,1 0 1 0 0,-1 0-1 0 0,0 1 0 0 0,1-1 0 0 0,-1 0 0 0 0,0 1 0 0 0,1-1 0 0 0,-1 1 0 0 0,0-1 0 0 0,0 0 0 0 0,1 1 1 0 0,-1-1-1 0 0,0 1 0 0 0,0-1 0 0 0,0 1 0 0 0,0-1 0 0 0,0 0 0 0 0,1 1 0 0 0,-1-1 0 0 0,0 1 1 0 0,0-1-1 0 0,0 1 0 0 0,0-1 0 0 0,0 1 0 0 0,0-1 0 0 0,0 1 0 0 0,-1-1 0 0 0,1 1 0 0 0,0-1 0 0 0,0 0 1 0 0,0 1-1 0 0,0-1 0 0 0,-1 1 0 0 0,1 0 0 0 0,0-1-3 0 0,-1 4 0 0 0,0 1 0 0 0,0-1 0 0 0,-1 0 0 0 0,1 1 0 0 0,-1-1 0 0 0,0 0 0 0 0,0 0 0 0 0,-1 0 0 0 0,1-1 0 0 0,-5 6 0 0 0,-4 4-26 0 0,-20 17 1 0 0,4-4-15 0 0,7-6 52 0 0,-38 31 0 0 0,57-50 311 0 0,-5-8-42 0 0,4 4-278 0 0,2 2-66 0 0,18 4-333 0 0,-6-2 401 0 0,-1 0 0 0 0,1-1 0 0 0,13-2-1 0 0,-16 1-8 0 0,0 0 0 0 0,0 1 0 0 0,0 0 0 0 0,0 0 0 0 0,0 1 0 0 0,14 3 0 0 0,-22-4 8 0 0,1 1 0 0 0,-1-1 0 0 0,1 1 0 0 0,0-1 0 0 0,-1 1 0 0 0,1 0 0 0 0,-1 0 0 0 0,1 0 0 0 0,-1 0 0 0 0,0 0 0 0 0,1 0 0 0 0,-1 0 0 0 0,0 0 0 0 0,0 0 0 0 0,0 1 0 0 0,0-1 0 0 0,0 0 0 0 0,0 1 0 0 0,0-1 0 0 0,0 1 0 0 0,0-1 0 0 0,-1 1 0 0 0,1-1 0 0 0,-1 1 0 0 0,1-1 0 0 0,-1 1 0 0 0,1 0 0 0 0,-1-1 0 0 0,0 4 0 0 0,0-4 9 0 0,1 0-1 0 0,-1 1 1 0 0,0-1 0 0 0,0 0 0 0 0,0 1-1 0 0,0-1 1 0 0,0 0 0 0 0,-1 1 0 0 0,1-1 0 0 0,0 0-1 0 0,-1 0 1 0 0,1 1 0 0 0,-1-1 0 0 0,1 0-1 0 0,-2 2 1 0 0,0 1 8 0 0,-1 3 21 0 0,0 0 0 0 0,-1 0-1 0 0,1 0 1 0 0,-2-1 0 0 0,1 1 0 0 0,-1-1-1 0 0,-6 7 1 0 0,3-5-29 0 0,0-1 0 0 0,-1 1 0 0 0,1-1 0 0 0,-11 6 0 0 0,-24 7 152 0 0,32-15-122 0 0,9-5-25 0 0,-1 1-1 0 0,0 0 1 0 0,1-1 0 0 0,-1 0 0 0 0,0 0-1 0 0,1 0 1 0 0,-1 0 0 0 0,0 0 0 0 0,1 0-1 0 0,-1-1 1 0 0,0 1 0 0 0,-4-2 0 0 0,-3-2-3 0 0,10 4-9 0 0,-1-1-1 0 0,0 1 0 0 0,1 0 0 0 0,-1 0 0 0 0,1-1 0 0 0,-1 1 1 0 0,0 0-1 0 0,1-1 0 0 0,-1 1 0 0 0,1-1 0 0 0,-1 1 0 0 0,1-1 1 0 0,0 1-1 0 0,-1-1 0 0 0,1 1 0 0 0,-1-1 0 0 0,1 1 0 0 0,0-2 1 0 0,-3-1 16 0 0,3 3-33 0 0,0 0 0 0 0,0 0 1 0 0,0-1-1 0 0,0 1 0 0 0,0 0 1 0 0,0-1-1 0 0,0 1 0 0 0,0 0 1 0 0,0 0-1 0 0,0-1 1 0 0,0 1-1 0 0,0 0 0 0 0,0 0 1 0 0,0-1-1 0 0,0 1 0 0 0,0 0 1 0 0,1 0-1 0 0,-1-1 0 0 0,0 1 1 0 0,0 0-1 0 0,0 0 1 0 0,0 0-1 0 0,0-1 0 0 0,1 1 1 0 0,-1 0-1 0 0,0 0 0 0 0,0 0 1 0 0,0-1-1 0 0,1 1 1 0 0,-1 0-1 0 0,0 0 0 0 0,8-5-359 0 0,-8 4 309 0 0,10-5-1114 0 0,0 0-336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8839 0 0,'0'0'2880'0'0,"-8"17"-285"0"0,-18 21-768 0 0,19-29-1717 0 0,1 0 0 0 0,0 0 0 0 0,0 1 0 0 0,1-1 1 0 0,1 1-1 0 0,-1 0 0 0 0,1 1 0 0 0,-2 10 1 0 0,6-21-111 0 0,-5 37 771 0 0,5-34-655 0 0,1 0-1 0 0,-1 0 1 0 0,0 0 0 0 0,1 0-1 0 0,0-1 1 0 0,0 1 0 0 0,0 0-1 0 0,0 0 1 0 0,0-1 0 0 0,3 5 0 0 0,-4-6 114 0 0,19 9 492 0 0,-16-9-611 0 0,0 0 0 0 0,0 0 1 0 0,0 0-1 0 0,0-1 1 0 0,0 1-1 0 0,0-1 0 0 0,1 0 1 0 0,-1 0-1 0 0,0 0 1 0 0,4 0-1 0 0,34-8 724 0 0,-33 7-698 0 0,4-2-60 0 0,-3 1-17 0 0,-1 1-1 0 0,0-2 0 0 0,0 1 1 0 0,0-1-1 0 0,13-7 0 0 0,-17 7-53 0 0,0 1-1 0 0,0-1 0 0 0,0 0 1 0 0,-1 0-1 0 0,1 0 0 0 0,-1 0 1 0 0,0-1-1 0 0,0 0 0 0 0,0 1 1 0 0,0-1-1 0 0,-1 0 0 0 0,1 0 1 0 0,-1-1-1 0 0,0 1 0 0 0,0 0 1 0 0,-1-1-1 0 0,0 1 0 0 0,2-8 1 0 0,-2 7-3 0 0,0 1 1 0 0,-1-1 0 0 0,1 1-1 0 0,-1-1 1 0 0,0 0-1 0 0,0 0 1 0 0,-1 1-1 0 0,1-1 1 0 0,-1 1-1 0 0,0-1 1 0 0,-1 0 0 0 0,1 1-1 0 0,-1 0 1 0 0,0-1-1 0 0,0 1 1 0 0,0 0-1 0 0,0 0 1 0 0,-6-7-1 0 0,7 9-46 0 0,-1 0 0 0 0,-1 0-1 0 0,1 0 1 0 0,0 0 0 0 0,-1 0-1 0 0,1 1 1 0 0,0-1-1 0 0,-1 1 1 0 0,0 0 0 0 0,1-1-1 0 0,-1 1 1 0 0,0 0 0 0 0,0 0-1 0 0,0 1 1 0 0,-3-1-1 0 0,-2 0-284 0 0,0 1 0 0 0,0 0 0 0 0,0 1 0 0 0,-10 1-1 0 0,-7 1-1090 0 0,22-3 1174 0 0,0 1 0 0 0,0-1 0 0 0,0-1 0 0 0,0 1 0 0 0,1 0 0 0 0,-1-1 0 0 0,0 1 0 0 0,-3-2 0 0 0,5 2-235 0 0,0-1 0 0 0,0 1 0 0 0,0-1 0 0 0,0 0 0 0 0,0 1 0 0 0,-1-1 0 0 0,1 0 0 0 0,1 0 0 0 0,-1 0 0 0 0,0 0 0 0 0,0 0 0 0 0,-1-2 0 0 0,-2-3-4162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1839 0 0,'0'0'10516'0'0,"-9"0"-8840"0"0,9 1-1468 0 0,-1 0-1 0 0,1-1 0 0 0,0 1 0 0 0,-1-1 0 0 0,1 1 1 0 0,0 0-1 0 0,0-1 0 0 0,0 1 0 0 0,-1 0 0 0 0,1-1 1 0 0,0 1-1 0 0,0 0 0 0 0,0-1 0 0 0,0 1 1 0 0,0 0-1 0 0,0-1 0 0 0,0 1 0 0 0,0 0 0 0 0,1-1 1 0 0,-1 1-1 0 0,0 1 0 0 0,7 20-350 0 0,-2-8 391 0 0,-1 12-172 0 0,-1 0 1 0 0,-1 0-1 0 0,-2 0 0 0 0,0-1 0 0 0,-5 36 0 0 0,1-33 252 0 0,2 0-1 0 0,2 1 1 0 0,0-1-1 0 0,5 29 1 0 0,-3-49-221 0 0,1 1 0 0 0,-1-1 0 0 0,1 0 1 0 0,1-1-1 0 0,-1 1 0 0 0,1-1 0 0 0,1 1 0 0 0,0-1 1 0 0,5 7-1 0 0,-9-13-42 0 0,-1-1-65 0 0,1 0 0 0 0,-1 1 0 0 0,0-1-1 0 0,1 0 1 0 0,-1 0 0 0 0,0 0 0 0 0,1 1 0 0 0,-1-1-1 0 0,0 0 1 0 0,0 0 0 0 0,1 1 0 0 0,-1-1 0 0 0,0 0-1 0 0,0 1 1 0 0,0-1 0 0 0,0 0 0 0 0,1 1 0 0 0,-1-1-1 0 0,0 0 1 0 0,0 1 0 0 0,0-1 0 0 0,0 0 0 0 0,0 1-1 0 0,0-1 1 0 0,0 0 0 0 0,0 1 0 0 0,0-1 0 0 0,0 0-1 0 0,0 1 1 0 0,-1 11-219 0 0,1-10-134 0 0,-1-1 0 0 0,0 0 0 0 0,0 1 1 0 0,0-1-1 0 0,1 0 0 0 0,-1 1 0 0 0,-1-1 0 0 0,1 0 0 0 0,0 0 1 0 0,0 0-1 0 0,0 0 0 0 0,-1 0 0 0 0,1 0 0 0 0,0-1 0 0 0,-1 1 1 0 0,1 0-1 0 0,-1 0 0 0 0,1-1 0 0 0,-3 1 0 0 0,1 0-1446 0 0,-6 3-3760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2303 0 0,'0'0'17176'0'0,"0"2"-18348"0"0,-4 11 1155 0 0,0-1 0 0 0,-1 0 0 0 0,-8 14 0 0 0,-4 8 17 0 0,-9 25 75 0 0,25-58 576 0 0,3-1-521 0 0,52-2 537 0 0,-49 2-634 0 0,-1 0 0 0 0,1 1 1 0 0,-1 0-1 0 0,7 2 0 0 0,-11-3-22 0 0,9 3 13 0 0,6 2 52 0 0,-14-4-66 0 0,0-1 0 0 0,-1 0 0 0 0,1 1 0 0 0,0-1 0 0 0,0 0 0 0 0,0 0 1 0 0,0 0-1 0 0,-1 0 0 0 0,1 0 0 0 0,0 0 0 0 0,0 0 0 0 0,0 0 0 0 0,1 0 0 0 0,8-1 63 0 0,7-1 10 0 0,1-2 1 0 0,0 0-1 0 0,29-10 1 0 0,-42 12-94 0 0,-3 1-182 0 0,-19 12-4351 0 0,7-5 2692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10735 0 0,'0'0'496'0'0,"6"-5"158"0"0,0 1-128 0 0,0 0-1 0 0,1 0 1 0 0,-1 0 0 0 0,1 1 0 0 0,7-3 0 0 0,3-1 1348 0 0,-17 7-1805 0 0,0 0-1 0 0,0 0 1 0 0,1 0 0 0 0,-1-1-1 0 0,0 1 1 0 0,0 0 0 0 0,0 0-1 0 0,1 0 1 0 0,-1 0 0 0 0,0 0-1 0 0,0 0 1 0 0,0 0 0 0 0,1 0-1 0 0,-1 0 1 0 0,0 0 0 0 0,0 0-1 0 0,1 0 1 0 0,-1 0 0 0 0,0 0-1 0 0,0 0 1 0 0,0 0 0 0 0,1 0-1 0 0,-1 0 1 0 0,0 0 0 0 0,0 0-1 0 0,1 0 1 0 0,-1 0 0 0 0,0 0 0 0 0,0 0-1 0 0,0 0 1 0 0,1 1 0 0 0,-1-1-1 0 0,0 0 1 0 0,0 0 0 0 0,0 0-1 0 0,0 0 1 0 0,1 0 0 0 0,-1 1-1 0 0,0-1 1 0 0,0 0 0 0 0,0 1-1 0 0,0 12 590 0 0,-8 17-808 0 0,8-29 358 0 0,-11 31 250 0 0,-22 79 560 0 0,30-97-969 0 0,0 0 0 0 0,2 0 0 0 0,0 0 0 0 0,0 0 0 0 0,2 1 0 0 0,2 17-1 0 0,5 16 51 0 0,6 50-59 0 0,-14-94-249 0 0,0 0 0 0 0,-1 0 0 0 0,1-1 0 0 0,-1 1 1 0 0,0 0-1 0 0,1-1 0 0 0,-2 1 0 0 0,1 0 0 0 0,-2 3 0 0 0,3-6-471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14 2759 0 0,'-1'-14'13370'0'0,"-135"311"-10639"0"0,120-258-2576 0 0,-94 184-36 0 0,-19-10 44 0 0,43-73-117 0 0,41-65-173 0 0,-33 56-564 0 0,68-118-388 0 0,2-3-304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8663 0 0,'0'0'1040'0'0,"8"-4"339"0"0,-4 1-895 0 0,1 1 0 0 0,-1-1 0 0 0,1 1 0 0 0,0 0 0 0 0,0 1 0 0 0,0-1 0 0 0,0 1 0 0 0,0 0 0 0 0,0 0 0 0 0,0 1 0 0 0,0-1 0 0 0,6 2 0 0 0,-10-1-203 0 0,0 1-174 0 0,5 4-86 0 0,0 1-21 0 0,-5-6 0 0 0,-1 1 1 0 0,1-1-1 0 0,-1 1 0 0 0,1-1 0 0 0,-1 1 1 0 0,0-1-1 0 0,1 1 0 0 0,-1-1 0 0 0,0 1 1 0 0,1 0-1 0 0,-1-1 0 0 0,0 1 0 0 0,0-1 1 0 0,1 1-1 0 0,-1 0 0 0 0,0-1 0 0 0,0 1 1 0 0,0 0-1 0 0,0-1 0 0 0,0 1 0 0 0,0 0 1 0 0,0-1-1 0 0,0 1 0 0 0,0 0 0 0 0,-1 0 1 0 0,1 0 6 0 0,0 1 57 0 0,-1 11 66 0 0,-1-2 60 0 0,-1-1 0 0 0,0 0 0 0 0,0 0-1 0 0,-8 14 1 0 0,7-14-120 0 0,0-1-1 0 0,0 1 0 0 0,1 0 1 0 0,-2 14-1 0 0,-1 13 227 0 0,6-36 24 0 0,8 11 147 0 0,-4-10-352 0 0,0 0-1 0 0,0 0 1 0 0,0-1 0 0 0,0 1-1 0 0,0-1 1 0 0,0 0 0 0 0,1 0-1 0 0,-1 0 1 0 0,0 0 0 0 0,1-1 0 0 0,-1 0-1 0 0,0 0 1 0 0,1 0 0 0 0,-1 0-1 0 0,0-1 1 0 0,6-1 0 0 0,11-2 270 0 0,37-13 1 0 0,-57 17-394 0 0,1 0 27 0 0,-1-1 1 0 0,1 0-1 0 0,0 1 0 0 0,0-1 0 0 0,-1 0 1 0 0,1 0-1 0 0,-1 0 0 0 0,1 0 0 0 0,-1 0 1 0 0,1-1-1 0 0,-1 1 0 0 0,0 0 0 0 0,0-1 1 0 0,1 1-1 0 0,-1-1 0 0 0,0 1 0 0 0,0-1 1 0 0,0 1-1 0 0,1-4 0 0 0,-1 2-13 0 0,-1 0 0 0 0,1 0 0 0 0,-1-1 0 0 0,0 1-1 0 0,1 0 1 0 0,-1 0 0 0 0,-1 0 0 0 0,1 0 0 0 0,0 0 0 0 0,-2-6-1 0 0,-1-2-14 0 0,-1 1-1 0 0,0 0 1 0 0,0 0-1 0 0,-1 0 1 0 0,-10-15-1 0 0,11 21-91 0 0,0 0 0 0 0,0 0-1 0 0,0 0 1 0 0,-1 0 0 0 0,0 0-1 0 0,1 1 1 0 0,-1 0 0 0 0,0 0-1 0 0,-1 0 1 0 0,1 1 0 0 0,0 0-1 0 0,-1 0 1 0 0,-6-2 0 0 0,-9-3-979 0 0,20 6 668 0 0,1-1 181 0 0,1 0 0 0 0,0 0 0 0 0,-1 0 1 0 0,1 0-1 0 0,0 0 0 0 0,0 0 0 0 0,1 0 1 0 0,-1 0-1 0 0,0 0 0 0 0,1 0 0 0 0,-1 1 1 0 0,1-1-1 0 0,-1 1 0 0 0,1-1 0 0 0,0 1 1 0 0,3-3-1 0 0,5-3-1188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17 919 0 0,'2'-2'9946'0'0,"9"-8"-7161"0"0,-10 10-2665 0 0,-1-1-1 0 0,0 1 1 0 0,1 0-1 0 0,-1-1 1 0 0,1 1 0 0 0,0 0-1 0 0,-1-1 1 0 0,1 1 0 0 0,-1 0-1 0 0,1 0 1 0 0,-1-1-1 0 0,1 1 1 0 0,0 0 0 0 0,-1 0-1 0 0,1 0 1 0 0,0 0 0 0 0,-1 0-1 0 0,1 0 1 0 0,-1 0-1 0 0,1 0 1 0 0,0 0 0 0 0,-1 0-1 0 0,1 0 1 0 0,0 0 0 0 0,-1 0-1 0 0,1 1 1 0 0,-1-1 0 0 0,2 1-1 0 0,-1-1-71 0 0,0 1 0 0 0,-1 0 0 0 0,1 0 0 0 0,0 0 1 0 0,-1 0-1 0 0,1 0 0 0 0,-1 0 0 0 0,1 0 0 0 0,-1 0 0 0 0,1 1 0 0 0,-1-1 0 0 0,0 0 0 0 0,0 0 0 0 0,1 0 0 0 0,-1 0 0 0 0,0 0 0 0 0,0 2 1 0 0,0 20 78 0 0,-1 1 0 0 0,-7 44 1 0 0,-1-6 96 0 0,7-28 86 0 0,2-1-1 0 0,1 1 1 0 0,1 0-1 0 0,2-1 1 0 0,1 0-1 0 0,15 50 1 0 0,-18-77-415 0 0,-1-3 333 0 0,0-1 0 0 0,0 1 0 0 0,0-1-1 0 0,-1 1 1 0 0,1-1 0 0 0,-1 1 0 0 0,0 0-1 0 0,0 4 1 0 0,0-5-229 0 0,1 1-1 0 0,-1-1 1 0 0,-1 1 0 0 0,1-1-1 0 0,0 1 1 0 0,-1-1 0 0 0,1 0-1 0 0,-1 1 1 0 0,-1 2 0 0 0,2-3-3 0 0,-1 0 1 0 0,0 0-1 0 0,1 0 1 0 0,0 0-1 0 0,-1 0 1 0 0,1 0-1 0 0,0 0 1 0 0,0 0 0 0 0,0 3-1 0 0,1 3 4 0 0,3-1 0 0 0,2 0 0 0 0,0-2 12 0 0,-5-5 617 0 0,-10-12-2888 0 0,2 5 549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41 12871 0 0,'0'0'6812'0'0,"-2"0"-6730"0"0,-7-2-102 0 0,-1 1 0 0 0,0 0 0 0 0,1 0 1 0 0,-1 1-1 0 0,0 1 0 0 0,1 0 1 0 0,-1 0-1 0 0,0 0 0 0 0,1 2 1 0 0,-1-1-1 0 0,1 1 0 0 0,-12 5 1 0 0,-22 13-96 0 0,-20 8-11 0 0,56-26 112 0 0,-1-1 1 0 0,0 0-1 0 0,1 0 0 0 0,-1 0 1 0 0,0-1-1 0 0,-10 0 1 0 0,16-1-39 0 0,1 0 1 0 0,-1 0 0 0 0,1-1 0 0 0,-1 1 0 0 0,1 0-1 0 0,0-1 1 0 0,-1 1 0 0 0,1-1 0 0 0,-1 0 0 0 0,1 1-1 0 0,0-1 1 0 0,-1 0 0 0 0,1 0 0 0 0,0 0 0 0 0,0 0-1 0 0,0 0 1 0 0,0 0 0 0 0,0 0 0 0 0,0-1 0 0 0,0 1-1 0 0,0 0 1 0 0,0 0 0 0 0,0-1 0 0 0,1 1 0 0 0,-1-1-1 0 0,0 1 1 0 0,1 0 0 0 0,-1-3 0 0 0,-1-1-163 0 0,1-1 0 0 0,0 0-1 0 0,0-1 1 0 0,0 1 0 0 0,1-8 0 0 0,5-31-491 0 0,-4 43 624 0 0,-1 5-53 0 0,1 42 367 0 0,-1-27-126 0 0,1 0-1 0 0,0 1 1 0 0,5 20 2238 0 0,-7-38-2264 0 0,-1 10-71 0 0,-1 0 0 0 0,0 0 0 0 0,0-1 0 0 0,-2 1 1 0 0,-6 12-1 0 0,-7 20 2 0 0,16-34-12 0 0,2-1 0 0 0,5 0 0 0 0,-4-8 0 0 0,1 1 0 0 0,-1-1 0 0 0,1 0 0 0 0,-1 0 0 0 0,1 1 0 0 0,-1-1 0 0 0,1 0 0 0 0,-1 0 0 0 0,1 0 0 0 0,-1 0 0 0 0,1-1 0 0 0,-1 1 0 0 0,1 0 0 0 0,-1-1 0 0 0,3 0 0 0 0,21-9 0 0 0,15-11 13 0 0,-29 14-9 0 0,0 1-1 0 0,1 0 1 0 0,0 1 0 0 0,1 0-1 0 0,13-4 1 0 0,-23 8-16 0 0,-3 1 12 0 0,1 0 0 0 0,0-1 0 0 0,-1 1 0 0 0,1 0 0 0 0,0 0 0 0 0,0 0 1 0 0,-1 0-1 0 0,1 0 0 0 0,0 0 0 0 0,0 0 0 0 0,0 0 0 0 0,-1 0 0 0 0,1 0 0 0 0,0 0 0 0 0,0 0 0 0 0,-1 0 0 0 0,1 1 0 0 0,1-1 0 0 0,1 1-3 0 0,1-1-9 0 0,-1 1-1 0 0,1 0 1 0 0,-1 0-1 0 0,1 1 1 0 0,-1-1-1 0 0,1 1 1 0 0,-1-1-1 0 0,0 1 1 0 0,5 4-1 0 0,19 13 13 0 0,2-1 272 0 0,-27-17-142 0 0,7 9 180 0 0,-7-8-290 0 0,-1 0 1 0 0,0 0-1 0 0,0 0 0 0 0,-1 0 1 0 0,1 0-1 0 0,0 1 0 0 0,-1-1 0 0 0,1 0 1 0 0,-1 1-1 0 0,0-1 0 0 0,0 0 0 0 0,0 1 1 0 0,0-1-1 0 0,0 0 0 0 0,0 1 1 0 0,-1 2-1 0 0,-1-1 7 0 0,1 1 0 0 0,-1-1 0 0 0,0 0 1 0 0,0 0-1 0 0,0 0 0 0 0,0 0 0 0 0,-1-1 0 0 0,-3 5 0 0 0,-3 2 49 0 0,-1 0-1 0 0,0-1 0 0 0,0 0 0 0 0,-22 13 1 0 0,-6 1 632 0 0,37-22-326 0 0,-1 0-222 0 0,-4 2-116 0 0,4-2-9 0 0,-3 0-138 0 0,3-1-219 0 0,-1 3 71 0 0,1-2-840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28:5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7855 0 0,'0'0'3566'0'0,"-6"15"-1453"0"0,2-8-1383 0 0,0-1-1 0 0,0 1 1 0 0,-9 9 0 0 0,8-11-316 0 0,0 1 0 0 0,0 0 1 0 0,-6 12-1 0 0,6-5-224 0 0,0 0 0 0 0,0 0 1 0 0,2 0-1 0 0,0 0 0 0 0,0 1 0 0 0,1 0 0 0 0,1-1 1 0 0,0 28-1 0 0,1-38-154 0 0,0 0-15 0 0,1 0 1 0 0,-1 0 0 0 0,0 0-1 0 0,1 0 1 0 0,0 0 0 0 0,0 0-1 0 0,0 0 1 0 0,0 0 0 0 0,0 0-1 0 0,1 0 1 0 0,-1-1 0 0 0,3 4-1 0 0,-2-4 1 0 0,-1-1-1 0 0,1 0 1 0 0,0 1-1 0 0,0-1 1 0 0,-1 0-1 0 0,1 0 1 0 0,0 0-1 0 0,0 0 1 0 0,0 0-1 0 0,0-1 1 0 0,1 1-1 0 0,-1-1 1 0 0,0 1 0 0 0,0-1-1 0 0,0 0 1 0 0,0 0-1 0 0,1 0 1 0 0,-1 0-1 0 0,0 0 1 0 0,4-1-1 0 0,8-3 206 0 0,-1 0 0 0 0,0-1-1 0 0,0 0 1 0 0,0-2 0 0 0,0 1-1 0 0,-1-1 1 0 0,0-1-1 0 0,15-13 1 0 0,-25 19-219 0 0,0 0-1 0 0,0 0 1 0 0,0 0-1 0 0,0 0 1 0 0,-1 0-1 0 0,1 0 1 0 0,-1-1-1 0 0,1 1 1 0 0,-1 0-1 0 0,0-1 1 0 0,0 1-1 0 0,0-1 1 0 0,0 0-1 0 0,0 1 1 0 0,-1-1-1 0 0,1 0 1 0 0,-1 1 0 0 0,0-1-1 0 0,0 0 1 0 0,0 1-1 0 0,-1-6 1 0 0,0 0 23 0 0,-1 0 1 0 0,-1 0 0 0 0,1 1-1 0 0,-2-1 1 0 0,-4-9 0 0 0,2 5-20 0 0,4 7-124 0 0,0 1-1 0 0,-1 0 1 0 0,1 0-1 0 0,-1 0 1 0 0,0 0-1 0 0,0 0 1 0 0,0 0-1 0 0,-1 1 1 0 0,1-1-1 0 0,-5-2 1 0 0,6 5 51 0 0,0 0 0 0 0,0-1-1 0 0,0 1 1 0 0,0 1 0 0 0,0-1 0 0 0,0 0 0 0 0,0 0 0 0 0,0 1 0 0 0,-1-1 0 0 0,1 1-1 0 0,0 0 1 0 0,0 0 0 0 0,0-1 0 0 0,-1 2 0 0 0,1-1 0 0 0,0 0 0 0 0,0 0 0 0 0,0 1-1 0 0,-1-1 1 0 0,1 1 0 0 0,0-1 0 0 0,0 1 0 0 0,0 0 0 0 0,0 0 0 0 0,-2 1 0 0 0,-5 3-2013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1375 0 0,'0'0'11166'0'0,"-3"9"-10536"0"0,0 2-398 0 0,0 1 0 0 0,0-1-1 0 0,1 1 1 0 0,0 0 0 0 0,1 0-1 0 0,1 23 1 0 0,13 73 1490 0 0,0-1-627 0 0,-12-31-920 0 0,1 33 47 0 0,-3-103-702 0 0,-2-5-800 0 0,-6-10-2710 0 0,7 8 3386 0 0,-5-6-4426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68 330 4143 0 0,'-1'1'319'0'0,"-63"75"4478"0"0,63-75-4305 0 0,0 6 3188 0 0,11-13-3131 0 0,-1 0 0 0 0,1 0 0 0 0,-1 0 0 0 0,0-1 0 0 0,-1-1 0 0 0,0 1-1 0 0,13-17 1 0 0,-3 1 139 0 0,25-47 0 0 0,-31 50-665 0 0,1 0 1 0 0,0 2-1 0 0,2-1 0 0 0,0 2 1 0 0,0 0-1 0 0,2 1 1 0 0,0 0-1 0 0,1 1 0 0 0,0 1 1 0 0,32-17-1 0 0,-43 27-23 0 0,7-4 5 0 0,-1 0 0 0 0,1 2 0 0 0,0 0 0 0 0,23-7-1 0 0,-33 12-1 0 0,-1 0-1 0 0,1 0 1 0 0,-1 1-1 0 0,1 0 0 0 0,0-1 1 0 0,-1 1-1 0 0,1 0 1 0 0,0 1-1 0 0,-1-1 0 0 0,1 1 1 0 0,-1-1-1 0 0,1 1 1 0 0,-1 0-1 0 0,1 1 0 0 0,-1-1 1 0 0,0 1-1 0 0,1-1 1 0 0,-1 1-1 0 0,0 0 0 0 0,0 0 1 0 0,0 0-1 0 0,0 0 1 0 0,-1 1-1 0 0,1-1 0 0 0,2 4 1 0 0,0 1 34 0 0,-1 0-1 0 0,1 0 1 0 0,-1 0 0 0 0,-1 1-1 0 0,1-1 1 0 0,-2 1 0 0 0,1 0-1 0 0,3 16 1 0 0,5 70 176 0 0,-9-71-144 0 0,-1-18-57 0 0,-1 0 0 0 0,0 0 1 0 0,0 0-1 0 0,-1 0 0 0 0,1 0 0 0 0,-1 0 1 0 0,0 0-1 0 0,0 0 0 0 0,-1-1 0 0 0,1 1 1 0 0,-1 0-1 0 0,-5 8 0 0 0,3-8-30 0 0,1 0 0 0 0,-2 1 0 0 0,1-2 0 0 0,0 1 0 0 0,-1 0 0 0 0,0-1 0 0 0,0 0-1 0 0,-10 6 1 0 0,-6 1-149 0 0,-1-1-1 0 0,0-1 0 0 0,0-1 0 0 0,-32 7 1 0 0,29-8-15 0 0,-8 2 72 0 0,-91 31-413 0 0,111-35 461 0 0,0 2 0 0 0,0-1-1 0 0,1 1 1 0 0,0 1 0 0 0,0 1 0 0 0,0-1-1 0 0,-9 11 1 0 0,20-18 58 0 0,0 0 1 0 0,0 0 0 0 0,0-1 0 0 0,1 1 1 0 0,-1 0-1 0 0,0 0 0 0 0,0 0 0 0 0,1 0 0 0 0,-1 0 0 0 0,0 0 0 0 0,1 0 0 0 0,-1 0 0 0 0,1 0 1 0 0,-1 0-1 0 0,1 0 0 0 0,0 0 0 0 0,-1 2 0 0 0,1-3 3 0 0,0 1 0 0 0,1-1 0 0 0,-1 1 0 0 0,0-1 0 0 0,0 1 0 0 0,0 0-1 0 0,1-1 1 0 0,-1 1 0 0 0,0-1 0 0 0,1 1 0 0 0,-1-1 0 0 0,1 1 0 0 0,-1-1 0 0 0,0 1 0 0 0,1-1 0 0 0,-1 0 0 0 0,1 1 0 0 0,-1-1 0 0 0,1 0 0 0 0,-1 1 0 0 0,1-1 0 0 0,-1 0 0 0 0,1 0-1 0 0,0 1 1 0 0,-1-1 0 0 0,1 0 0 0 0,0 0 0 0 0,2 1 9 0 0,26 8 593 0 0,51 12 0 0 0,-54-16-353 0 0,-25-4-239 0 0,8 0 76 0 0,0 1-1 0 0,0 1 1 0 0,-1 0 0 0 0,1 0-1 0 0,-1 0 1 0 0,10 7-1 0 0,173 113 2098 0 0,-188-121-2159 0 0,0 0 0 0 0,0 0 0 0 0,0 0 1 0 0,-1 0-1 0 0,1 0 0 0 0,-1 0 0 0 0,1 0 0 0 0,-1 1 0 0 0,0 0 1 0 0,2 3-1 0 0,14 16 226 0 0,-18-21-250 0 0,1-1 1 0 0,-1 0 0 0 0,0 1-1 0 0,1-1 1 0 0,-1 0 0 0 0,1 0-1 0 0,-1 1 1 0 0,1-1 0 0 0,-1 0-1 0 0,1 0 1 0 0,-1 0 0 0 0,1 0-1 0 0,-1 1 1 0 0,1-1 0 0 0,-1 0-1 0 0,1 0 1 0 0,-1 0 0 0 0,1 0-1 0 0,-1 0 1 0 0,1 0 0 0 0,-1 0-1 0 0,1-1 1 0 0,0 1-1 0 0,13-5-123 0 0,-11 4 101 0 0,5-3-348 0 0,1 0-1 0 0,-1-1 1 0 0,0 0-1 0 0,0-1 0 0 0,0 1 1 0 0,-1-1-1 0 0,10-10 0 0 0,-16 14-666 0 0,2-6-900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30 251 455 0 0,'0'9'12814'0'0,"17"-7"-10352"0"0,20-7-2402 0 0,-18 2 482 0 0,-15 3-349 0 0,0 0 0 0 0,1-1-1 0 0,-1 0 1 0 0,0 0 0 0 0,0 0-1 0 0,5-3 1 0 0,-8 4-158 0 0,0-1 1 0 0,1 1-1 0 0,-1-1 0 0 0,0 1 1 0 0,0 0-1 0 0,0 0 0 0 0,0-1 1 0 0,1 1-1 0 0,-1 0 1 0 0,0 0-1 0 0,0 0 0 0 0,0 0 1 0 0,1 1-1 0 0,-1-1 0 0 0,0 0 1 0 0,0 0-1 0 0,0 1 0 0 0,0-1 1 0 0,0 0-1 0 0,1 1 1 0 0,-1 0-1 0 0,1 0 0 0 0,4 4 45 0 0,-4-3-49 0 0,1 1-1 0 0,-1 0 0 0 0,0-1 1 0 0,0 1-1 0 0,0 0 0 0 0,2 4 1 0 0,0 1-12 0 0,-3-6 56 0 0,0-2-66 0 0,-1 1-1 0 0,1-1 1 0 0,-1 1 0 0 0,0-1-1 0 0,1 1 1 0 0,-1-1 0 0 0,1 0-1 0 0,-1 1 1 0 0,1-1 0 0 0,0 1-1 0 0,-1-1 1 0 0,1 0 0 0 0,-1 0 0 0 0,1 1-1 0 0,-1-1 1 0 0,1 0 0 0 0,0 0-1 0 0,-1 0 1 0 0,1 0 0 0 0,0 0-1 0 0,-1 0 1 0 0,1 0 0 0 0,0 0-1 0 0,-1 0 1 0 0,1 0 0 0 0,-1 0-1 0 0,2 0 1 0 0,19-2 137 0 0,-14 0-96 0 0,0-1 0 0 0,0 1 1 0 0,0-1-1 0 0,0-1 0 0 0,0 1 0 0 0,6-6 0 0 0,38-29 132 0 0,-30 21-143 0 0,-14 12-31 0 0,22-20-21 0 0,-28 24-79 0 0,-1 0-221 0 0,0 1 301 0 0,1 0-1 0 0,-1 0 1 0 0,0 0-1 0 0,0 0 1 0 0,0 0-1 0 0,0 0 1 0 0,0 0-1 0 0,1 0 0 0 0,-1 0 1 0 0,0 0-1 0 0,0-1 1 0 0,0 1-1 0 0,0 0 1 0 0,0 0-1 0 0,0 0 0 0 0,0 0 1 0 0,1 0-1 0 0,-1 0 1 0 0,0-1-1 0 0,0 1 1 0 0,0 0-1 0 0,0 0 0 0 0,0 0 1 0 0,0 0-1 0 0,0-1 1 0 0,0 1-1 0 0,0 0 1 0 0,0 0-1 0 0,0 0 0 0 0,0 0 1 0 0,0-1-1 0 0,0 1 1 0 0,0 0-1 0 0,0 0 1 0 0,0 0-1 0 0,0-1 0 0 0,-3-10-649 0 0,-4-6 43 0 0,-16-7-934 0 0,20 18 1284 0 0,-1-1 0 0 0,1 0 1 0 0,1 0-1 0 0,-1 0 0 0 0,1 0 0 0 0,0 0 0 0 0,0-9 1 0 0,-5-13-75 0 0,0 9 271 0 0,7 19 100 0 0,0 1 1 0 0,-1-1-1 0 0,1 1 1 0 0,0-1-1 0 0,-1 1 1 0 0,1 0-1 0 0,0-1 1 0 0,-1 1-1 0 0,1 0 1 0 0,-1-1-1 0 0,1 1 1 0 0,-1 0-1 0 0,1-1 1 0 0,-1 1-1 0 0,1 0 1 0 0,-1 0-1 0 0,1 0 1 0 0,-1 0-1 0 0,1-1 1 0 0,-1 1-1 0 0,1 0 1 0 0,-1 0-1 0 0,1 0 1 0 0,-1 0-1 0 0,1 0 1 0 0,-1 0-1 0 0,0 0 1 0 0,1 0-1 0 0,-1 0 1 0 0,1 1-1 0 0,-1-1 1 0 0,1 0-1 0 0,-1 0 1 0 0,1 0-1 0 0,-1 1 1 0 0,1-1-1 0 0,-1 1 1 0 0,-22 9 253 0 0,22-9-235 0 0,-91 57 51 0 0,67-42-73 0 0,0-1-34 0 0,-24 21 0 0 0,41-29 123 0 0,0 0 1 0 0,1 1-1 0 0,0-1 1 0 0,0 1-1 0 0,1 1 1 0 0,-9 15-1 0 0,8-9 87 0 0,1 0 1 0 0,0 0-1 0 0,1 1 0 0 0,1-1 0 0 0,0 1 0 0 0,1 0 0 0 0,1 1 0 0 0,1-1 1 0 0,0 0-1 0 0,1 0 0 0 0,1 1 0 0 0,0-1 0 0 0,5 17 0 0 0,-6-29-172 0 0,1 0 0 0 0,0 1 0 0 0,1-1 0 0 0,-1 0 0 0 0,1 0 0 0 0,-1 0-1 0 0,1 0 1 0 0,0-1 0 0 0,1 1 0 0 0,-1-1 0 0 0,1 1 0 0 0,0-1 0 0 0,-1 0 0 0 0,1 0 0 0 0,7 5 0 0 0,-5-4 38 0 0,0-1 0 0 0,0 0 0 0 0,1-1 0 0 0,0 1 0 0 0,-1-1 0 0 0,1 0 0 0 0,0 0 0 0 0,0-1 0 0 0,0 0 0 0 0,7 1 0 0 0,3-2 167 0 0,0 0 0 0 0,0 0 0 0 0,1-2 0 0 0,-1 0-1 0 0,0 0 1 0 0,0-2 0 0 0,23-8 0 0 0,-5-2 252 0 0,-32 14-575 0 0,-1 1-477 0 0,-1-1 541 0 0,0 1 0 0 0,0-1 0 0 0,1 1 0 0 0,-1-1-1 0 0,1 1 1 0 0,-1-1 0 0 0,0 1 0 0 0,1-1 0 0 0,-1 0 0 0 0,1 1 0 0 0,-1-1 0 0 0,1 1 0 0 0,-1-1 0 0 0,1 0-1 0 0,-1 0 1 0 0,1 1 0 0 0,-1-1 0 0 0,1 0 0 0 0,0 0 0 0 0,-1 0 0 0 0,1 0 0 0 0,-1 1 0 0 0,1-1-1 0 0,0 0 1 0 0,-1 0 0 0 0,1 0 0 0 0,-1 0 0 0 0,2-1 0 0 0,18 0-453 0 0,-17 0 412 0 0,0 0 0 0 0,0 0 1 0 0,0 0-1 0 0,0-1 0 0 0,0 1 0 0 0,-1-1 0 0 0,1 0 0 0 0,0 1 1 0 0,-1-1-1 0 0,1 0 0 0 0,-1-1 0 0 0,3-2 0 0 0,-4 4-242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10623 0 0,'0'0'488'0'0,"-1"2"-12"0"0,0 1-328 0 0,-8 18-108 0 0,8-18 59 0 0,0 1 0 0 0,0 0 0 0 0,1 0 0 0 0,-1-1-1 0 0,1 1 1 0 0,0 0 0 0 0,0 0 0 0 0,0 0 0 0 0,1-1-1 0 0,0 1 1 0 0,-1 0 0 0 0,1 0 0 0 0,0-1 0 0 0,1 1-1 0 0,-1-1 1 0 0,1 1 0 0 0,-1-1 0 0 0,1 0 0 0 0,3 4-1 0 0,4 7 631 0 0,2-1 0 0 0,-1 0 0 0 0,15 12-1 0 0,-6-6-324 0 0,-15-14-240 0 0,1 1 0 0 0,-1-1 0 0 0,1 1 0 0 0,-2 0 0 0 0,1 0 0 0 0,-1 0 0 0 0,0 0 0 0 0,0 1 0 0 0,0-1 0 0 0,-1 1 0 0 0,0 0 0 0 0,0 0 0 0 0,-1 0 0 0 0,0 0 0 0 0,0 0 0 0 0,-1 0 0 0 0,0 7 0 0 0,-4 31 173 0 0,-17 83-1 0 0,7-58-48 0 0,6-29-16 0 0,7-39-112 0 0,2-3-69 0 0,7-7-326 0 0,0 0-1 0 0,-1-1 1 0 0,0 0-1 0 0,10-17 1 0 0,-15 23 68 0 0,10-16-668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0,'1'1'7364'0'0,"14"6"-3794"0"0,5-1-2576 0 0,-10-4-355 0 0,-8-2-334 0 0,0 1-35 0 0,6 1-142 0 0,-6-2-150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50 5983 0 0,'29'-11'627'0'0,"6"-2"-198"0"0,-12 5 11537 0 0,-35 4-11484 0 0,9 3-471 0 0,1 0 0 0 0,-1 1 0 0 0,0-1 0 0 0,1 1 0 0 0,-1-1 0 0 0,0 1-1 0 0,1 0 1 0 0,-1 0 0 0 0,0 0 0 0 0,-3 1 0 0 0,-15 4-11 0 0,0 1 0 0 0,1 1 0 0 0,0 0 0 0 0,-27 15 0 0 0,11-5 0 0 0,36-17 0 0 0,-236 97-248 0 0,200-84 131 0 0,-1-3 0 0 0,0-1 1 0 0,0-1-1 0 0,-63 4 0 0 0,70-14 107 0 0,19-2-50 0 0,10 2 39 0 0,0 1 0 0 0,0-1-1 0 0,0 1 1 0 0,0-1 0 0 0,0 0 0 0 0,0 0 0 0 0,1 1 0 0 0,-1-1 0 0 0,0 0 0 0 0,1 0 0 0 0,0 0 0 0 0,-1 0 0 0 0,1 1 0 0 0,0-1 0 0 0,0 0 0 0 0,0 0 0 0 0,0 0 0 0 0,0 0 0 0 0,1-3 0 0 0,1-4-223 0 0,0 0 0 0 0,6-16-1 0 0,-4 15 192 0 0,1 1-1 0 0,0-1 1 0 0,1 1-1 0 0,0 0 1 0 0,1 0-1 0 0,-1 0 1 0 0,1 1-1 0 0,1 0 1 0 0,0 0-1 0 0,0 1 1 0 0,1 0-1 0 0,-1 1 1 0 0,1 0-1 0 0,1 0 1 0 0,9-4-1 0 0,-9 6 42 0 0,-10 4 11 0 0,0 0 0 0 0,0 0 1 0 0,0-1-1 0 0,0 1 0 0 0,0 0 0 0 0,0 0 0 0 0,0 0 0 0 0,0 0 0 0 0,0 0 0 0 0,0 0 0 0 0,0 0 0 0 0,0 0 0 0 0,1 0 1 0 0,-1 0-1 0 0,0 0 0 0 0,0 0 0 0 0,0 0 0 0 0,0 0 0 0 0,0 0 0 0 0,0 0 0 0 0,0 0 0 0 0,0 0 0 0 0,0 0 0 0 0,0 0 1 0 0,0 0-1 0 0,1 0 0 0 0,-1 0 0 0 0,0 0 0 0 0,0 1 0 0 0,0-1 0 0 0,0 0 0 0 0,0 0 0 0 0,0 0 0 0 0,0 0 1 0 0,0 0-1 0 0,0 0 0 0 0,0 0 0 0 0,0 0 0 0 0,0 0 0 0 0,0 0 0 0 0,0 0 0 0 0,0 0 0 0 0,0 0 0 0 0,0 0 0 0 0,0 1 1 0 0,0-1-1 0 0,0 0 0 0 0,1 0 0 0 0,-1 0 0 0 0,0 0 0 0 0,0 0 0 0 0,0 0 0 0 0,1 4 13 0 0,1 1-1 0 0,0-1 1 0 0,-1 1-1 0 0,0-1 1 0 0,0 1 0 0 0,0 0-1 0 0,-1-1 1 0 0,1 1-1 0 0,-1 7 1 0 0,-6 49 318 0 0,2-21-114 0 0,1 9 78 0 0,2 0 0 0 0,12 92 0 0 0,-6-58-228 0 0,4 18 195 0 0,-7-56 28 0 0,-2-27-240 0 0,0 0-1 0 0,-2-1 1 0 0,0 1-1 0 0,-1 0 1 0 0,0-1-1 0 0,-2 0 1 0 0,0 0-1 0 0,-1 0 1 0 0,0-1-1 0 0,-16 27 1 0 0,21-41-196 0 0,4-16-8524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16959 0 0,'0'0'1863'0'0,"1"-1"-1560"0"0,7-4-79 0 0,1 0 0 0 0,-1 0 0 0 0,1 1 0 0 0,14-5 0 0 0,7-4-214 0 0,27-10 75 0 0,1 3-1 0 0,104-24 1 0 0,-56 24 8 0 0,-59 12-1110 0 0,-18 3-233 0 0</inkml:trace>
  <inkml:trace contextRef="#ctx0" brushRef="#br0" timeOffset="1">926 372 17879 0 0,'0'0'1987'0'0,"0"1"-1571"0"0,0 6-247 0 0,1-1 1 0 0,-2 1 0 0 0,1-1-1 0 0,-1 1 1 0 0,0-1-1 0 0,0 0 1 0 0,0 1-1 0 0,-1-1 1 0 0,0 0-1 0 0,-4 7 1 0 0,-5 10-239 0 0,-16 27-1 0 0,15-31 224 0 0,-19 31-321 0 0,16-26-1351 0 0,0 1 1 0 0,-13 31-1 0 0</inkml:trace>
  <inkml:trace contextRef="#ctx0" brushRef="#br0" timeOffset="2">1279 1 3679 0 0,'0'0'392'0'0,"-3"9"1000"0"0,3 4 264 0 0,0-2 48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1839 0 0,'1'-1'6371'0'0,"2"-1"-5577"0"0,0-1 1 0 0,0 1-1 0 0,0 0 0 0 0,0 0 0 0 0,1 0 0 0 0,-1 1 1 0 0,1-1-1 0 0,-1 1 0 0 0,1-1 0 0 0,4 0 1 0 0,44-6 96 0 0,-19 4 190 0 0,-32 4-1052 0 0,16-4 232 0 0,0 1 1 0 0,0 1-1 0 0,0 0 1 0 0,0 2-1 0 0,23 1 1 0 0,-32-1-200 0 0,-5 2-25 0 0,32 13 185 0 0,-34-14-474 0 0,1 0 1 0 0,0 0-1 0 0,-1 0 0 0 0,1 0 1 0 0,0-1-1 0 0,0 1 1 0 0,-1-1-1 0 0,1 1 1 0 0,0-1-1 0 0,0 0 0 0 0,0 0 1 0 0,0 0-1 0 0,0 0 1 0 0,0 0-1 0 0,-1 0 0 0 0,1 0 1 0 0,0-1-1 0 0,0 1 1 0 0,0-1-1 0 0,0 1 0 0 0,-1-1 1 0 0,4-1-1 0 0,5-4-5408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10567 0 0,'0'2'482'0'0,"0"22"145"0"0,-1-3-65 0 0,4 23-1 0 0,-4-35-118 0 0,1-8-440 0 0,0 1 1 0 0,-1-1-1 0 0,1 0 1 0 0,0 1-1 0 0,0-1 1 0 0,0 0-1 0 0,1 1 1 0 0,-1-1 0 0 0,0 0-1 0 0,0 1 1 0 0,1-1-1 0 0,-1 0 1 0 0,2 3-1 0 0,4 19 68 0 0,-5-21 58 0 0,0-3-2 0 0,2-3-55 0 0,0 0 0 0 0,0 0-1 0 0,-1 0 1 0 0,1-1 0 0 0,-1 1 0 0 0,0-1-1 0 0,0 1 1 0 0,-1-1 0 0 0,1 0 0 0 0,0-9 0 0 0,1 0 198 0 0,-2 1 0 0 0,0-27 0 0 0,-2 24 154 0 0,-6-26 0 0 0,4 26-90 0 0,-2-24 1 0 0,2 13-75 0 0,2 21-247 0 0,1 1 1 0 0,-1-1-1 0 0,1 0 1 0 0,0 1-1 0 0,0-1 1 0 0,0 1-1 0 0,1-1 1 0 0,0 1-1 0 0,0-1 0 0 0,0 1 1 0 0,1-1-1 0 0,0 1 1 0 0,3-6-1 0 0,-2 5-13 0 0,0 1 0 0 0,1-1 0 0 0,0 1 0 0 0,0 0 0 0 0,0 0 0 0 0,1 0 0 0 0,0 0 0 0 0,0 1 0 0 0,0 0 0 0 0,8-5 0 0 0,17-9 284 0 0,42-19 0 0 0,-70 36-267 0 0,14-6 353 0 0,32-9 0 0 0,-43 14-303 0 0,0 1 0 0 0,0 0-1 0 0,-1 1 1 0 0,1 0 0 0 0,0-1 0 0 0,0 1 0 0 0,0 1 0 0 0,0-1-1 0 0,0 1 1 0 0,0 0 0 0 0,5 1 0 0 0,-8-1-61 0 0,-1 0 1 0 0,1-1-1 0 0,-1 1 1 0 0,1 0-1 0 0,-1 0 1 0 0,1 0-1 0 0,-1 0 0 0 0,0 0 1 0 0,0 0-1 0 0,1 1 1 0 0,-1-1-1 0 0,0 0 1 0 0,0 1-1 0 0,0-1 1 0 0,0 0-1 0 0,0 1 0 0 0,-1-1 1 0 0,1 1-1 0 0,0 0 1 0 0,-1-1-1 0 0,1 1 1 0 0,-1 0-1 0 0,1-1 1 0 0,-1 1-1 0 0,0 0 0 0 0,0-1 1 0 0,0 4-1 0 0,0 0-216 0 0,0 0 1 0 0,-1 0-1 0 0,1 0 0 0 0,-1 0 0 0 0,-1 0 0 0 0,1 0 0 0 0,-3 7 0 0 0,-2 0-1626 0 0,0-2-4036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145 244 2759 0 0,'0'0'126'0'0,"-7"6"5911"0"0,8-4-5795 0 0,1 0 0 0 0,0 0 0 0 0,0-1 0 0 0,0 1 0 0 0,0-1 0 0 0,0 0 1 0 0,0 1-1 0 0,0-1 0 0 0,0 0 0 0 0,0 0 0 0 0,1 0 0 0 0,-1-1 0 0 0,0 1 0 0 0,1 0 0 0 0,-1-1 0 0 0,1 0 0 0 0,-1 1 0 0 0,0-1 0 0 0,1 0 0 0 0,-1 0 1 0 0,4-1-1 0 0,8-1 176 0 0,0 0 0 0 0,21-6 0 0 0,-21 4 121 0 0,143-40 2063 0 0,-155 43-2302 0 0,12-1 696 0 0,-8-1-997 0 0,-6 2-22 0 0,1 1 1 0 0,0-1 0 0 0,-1 1-1 0 0,1-1 1 0 0,0 0-1 0 0,-1 1 1 0 0,1-1-1 0 0,-1 0 1 0 0,1 1 0 0 0,-1-1-1 0 0,0 0 1 0 0,1 0-1 0 0,-1 0 1 0 0,0 1-1 0 0,1-1 1 0 0,-1 0 0 0 0,0 0-1 0 0,0 0 1 0 0,0 0-1 0 0,1 0 1 0 0,-1-1-1 0 0,-2-19-694 0 0,2 18 637 0 0,-2-10-551 0 0,0-1-1 0 0,-1 0 1 0 0,0 1 0 0 0,-1 0-1 0 0,-1 0 1 0 0,0 0-1 0 0,0 0 1 0 0,-11-15 0 0 0,15 26 524 0 0,-1 0 0 0 0,1 0 0 0 0,-1 0 0 0 0,1 0 0 0 0,-1 0 1 0 0,0 1-1 0 0,0-1 0 0 0,0 1 0 0 0,0-1 0 0 0,0 1 0 0 0,0 0 0 0 0,0 0 1 0 0,0 0-1 0 0,0 0 0 0 0,-1 0 0 0 0,-2 0 0 0 0,1 0 49 0 0,0 1-1 0 0,1 0 1 0 0,-1-1-1 0 0,0 2 1 0 0,1-1-1 0 0,-1 0 1 0 0,1 1 0 0 0,-1 0-1 0 0,-6 2 1 0 0,-2 1 141 0 0,1 1 0 0 0,0 1 1 0 0,0 0-1 0 0,1 1 0 0 0,-13 10 0 0 0,-66 62 397 0 0,-4-2-400 0 0,86-72 13 0 0,0 1-1 0 0,0 0 1 0 0,0 0-1 0 0,1 1 0 0 0,-1 0 1 0 0,2 0-1 0 0,-8 11 1 0 0,12-16-18 0 0,0 1 0 0 0,-1-1 0 0 0,1 1 0 0 0,0-1 0 0 0,0 1 0 0 0,1-1 0 0 0,-1 1 0 0 0,1-1 0 0 0,-1 1 0 0 0,1 0 1 0 0,0-1-1 0 0,0 1 0 0 0,0 0 0 0 0,0-1 0 0 0,0 1 0 0 0,1 0 0 0 0,-1-1 0 0 0,1 1 0 0 0,0 0 0 0 0,0-1 0 0 0,0 1 1 0 0,0-1-1 0 0,0 0 0 0 0,0 1 0 0 0,1-1 0 0 0,-1 0 0 0 0,1 0 0 0 0,-1 0 0 0 0,4 3 0 0 0,2 2 182 0 0,0-1 0 0 0,0 0 0 0 0,1-1 0 0 0,0 1 0 0 0,0-2 0 0 0,0 1 0 0 0,1-1 0 0 0,13 5 0 0 0,78 18 2361 0 0,-70-20-1765 0 0,69 12 449 0 0,-97-19-1278 0 0,0 0 0 0 0,-1 0 0 0 0,1 0 0 0 0,0 0 1 0 0,0 0-1 0 0,0-1 0 0 0,0 1 0 0 0,1-1 1 0 0,-2 1-45 0 0,-1 0 1 0 0,1-1-1 0 0,-1 1 1 0 0,1 0 0 0 0,-1 0-1 0 0,1-1 1 0 0,-1 1-1 0 0,1 0 1 0 0,-1 0 0 0 0,1-1-1 0 0,-1 1 1 0 0,1-1-1 0 0,-1 1 1 0 0,0 0 0 0 0,1-1-1 0 0,-1 1 1 0 0,0-1-1 0 0,1 1 1 0 0,-1-1 0 0 0,0 1-1 0 0,1-1 1 0 0,-1 1-1 0 0,0-1 1 0 0,0 1 0 0 0,0-1-1 0 0,0 1 1 0 0,0-1-1 0 0,1 1 1 0 0,-1-2 0 0 0,-2-8-1252 0 0,1 0-404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337 151 9151 0 0,'0'0'831'0'0,"1"2"-686"0"0,6 6 927 0 0,1-1 0 0 0,13 11 0 0 0,-19-17-232 0 0,-2 0-809 0 0,1-1 0 0 0,-1 0 0 0 0,0 0 0 0 0,0 0-1 0 0,1 1 1 0 0,-1-1 0 0 0,0 0 0 0 0,1 0 0 0 0,-1 0 0 0 0,1 0-1 0 0,-1 0 1 0 0,0 0 0 0 0,1 0 0 0 0,-1 0 0 0 0,0 0 0 0 0,1 0-1 0 0,-1 0 1 0 0,0 0 0 0 0,1 0 0 0 0,-1 0 0 0 0,0 0 0 0 0,1 0-1 0 0,-1 0 1 0 0,1 0 0 0 0,-1 0 0 0 0,1-1 0 0 0,12-2 494 0 0,-13 2-539 0 0,3 0 83 0 0,-1 0 0 0 0,0 0 0 0 0,0 0 0 0 0,0-1 0 0 0,0 1-1 0 0,0 0 1 0 0,0-1 0 0 0,0 0 0 0 0,0 0 0 0 0,0 1 0 0 0,-1-1-1 0 0,1 0 1 0 0,-1 0 0 0 0,0-1 0 0 0,1 1 0 0 0,1-4 0 0 0,-2 2-26 0 0,0 0 1 0 0,0 0-1 0 0,0 0 0 0 0,-1 0 1 0 0,0 0-1 0 0,1-1 1 0 0,-1 1-1 0 0,-1 0 0 0 0,0-7 1 0 0,0 4-51 0 0,-1 0-1 0 0,0 0 1 0 0,0 0 0 0 0,-1 0-1 0 0,1 0 1 0 0,-1 1 0 0 0,-1-1 0 0 0,0 1-1 0 0,0 0 1 0 0,0 0 0 0 0,-6-7 0 0 0,8 11-47 0 0,0 0 0 0 0,-1 1 1 0 0,1-1-1 0 0,-1 0 1 0 0,1 1-1 0 0,-1 0 0 0 0,1-1 1 0 0,-1 1-1 0 0,0 0 1 0 0,1 1-1 0 0,-1-1 0 0 0,0 0 1 0 0,0 1-1 0 0,0-1 1 0 0,0 1-1 0 0,1 0 0 0 0,-1 0 1 0 0,0 0-1 0 0,0 1 1 0 0,0-1-1 0 0,0 1 0 0 0,0-1 1 0 0,1 1-1 0 0,-1 0 1 0 0,0 0-1 0 0,0 0 0 0 0,-4 3 1 0 0,-2 1-22 0 0,1-1 0 0 0,0 2 0 0 0,0-1 0 0 0,1 1-1 0 0,-1 1 1 0 0,1-1 0 0 0,-7 9 0 0 0,0 2 45 0 0,0 1 0 0 0,-11 20 0 0 0,21-32 56 0 0,1 0 1 0 0,0 1-1 0 0,0-1 1 0 0,0 0-1 0 0,1 1 0 0 0,0 0 1 0 0,0-1-1 0 0,1 1 1 0 0,-1 0-1 0 0,1 13 0 0 0,1-18 2 0 0,0 1-1 0 0,0 0 1 0 0,1 0-1 0 0,-1-1 1 0 0,1 1 0 0 0,0 0-1 0 0,0-1 1 0 0,0 1-1 0 0,0-1 1 0 0,0 1-1 0 0,0-1 1 0 0,1 1-1 0 0,-1-1 1 0 0,1 0-1 0 0,0 0 1 0 0,-1 0-1 0 0,5 3 1 0 0,-3-2 50 0 0,0-1-1 0 0,0-1 1 0 0,0 1-1 0 0,0 0 1 0 0,1-1-1 0 0,-1 0 1 0 0,0 1-1 0 0,1-1 1 0 0,0-1-1 0 0,-1 1 1 0 0,8 0 0 0 0,-3 0 57 0 0,1-2 1 0 0,-1 1 0 0 0,0-1 0 0 0,1 0 0 0 0,-1-1-1 0 0,0 0 1 0 0,0 0 0 0 0,0-1 0 0 0,0 0-1 0 0,13-7 1 0 0,-8 2 94 0 0,-2-1 0 0 0,1 0-1 0 0,16-17 1 0 0,-27 24-182 0 0,0 1 0 0 0,0-1 1 0 0,0 1-1 0 0,0-1 0 0 0,0 0 0 0 0,0 0 1 0 0,-1 1-1 0 0,1-1 0 0 0,-1 0 0 0 0,1 0 0 0 0,-1 0 1 0 0,1 0-1 0 0,-1 0 0 0 0,0 0 0 0 0,0 0 1 0 0,0-2-1 0 0,-2-4-5 0 0,2 7-44 0 0,-1 1 1 0 0,1 0 0 0 0,0 0 0 0 0,0-1 0 0 0,0 1 0 0 0,0 0 0 0 0,-1 0 0 0 0,1-1 0 0 0,0 1-1 0 0,0 0 1 0 0,-1 0 0 0 0,1 0 0 0 0,0 0 0 0 0,0 0 0 0 0,-1-1 0 0 0,1 1 0 0 0,0 0 0 0 0,0 0-1 0 0,-1 0 1 0 0,1 0 0 0 0,0 0 0 0 0,0 0 0 0 0,-1 0 0 0 0,-1 0-12 0 0,1 0 0 0 0,0 1 0 0 0,-1-1 0 0 0,1 0 0 0 0,0 1-1 0 0,-1-1 1 0 0,1 1 0 0 0,0 0 0 0 0,0-1 0 0 0,-1 1 0 0 0,1 0 0 0 0,0 0 0 0 0,0 0 0 0 0,0 0 0 0 0,0 0 0 0 0,-1 1 0 0 0,-16 23-170 0 0,12-17 174 0 0,-17 25-23 0 0,2 1 0 0 0,2 1 1 0 0,-20 48-1 0 0,-29 117-3 0 0,-24 37-503 0 0,32-90 338 0 0,52-126 189 0 0,1 0 0 0 0,2 0 0 0 0,0 0 1 0 0,1 1-1 0 0,-1 26 0 0 0,4-39 15 0 0,1 0 1 0 0,0 0-1 0 0,1 0 0 0 0,0 0 1 0 0,0 0-1 0 0,1 0 0 0 0,0 0 1 0 0,0 0-1 0 0,1-1 0 0 0,1 0 1 0 0,-1 1-1 0 0,1-1 0 0 0,0 0 1 0 0,1-1-1 0 0,8 11 1 0 0,-9-14 46 0 0,0 0 1 0 0,0 0 0 0 0,0-1 0 0 0,1 0 0 0 0,-1 0 0 0 0,1 0 0 0 0,0 0-1 0 0,0-1 1 0 0,0 0 0 0 0,0 0 0 0 0,0 0 0 0 0,1-1 0 0 0,-1 0-1 0 0,0 0 1 0 0,7 1 0 0 0,-3-2 210 0 0,1 1-1 0 0,0-1 1 0 0,0-1 0 0 0,0 0-1 0 0,0 0 1 0 0,0-1 0 0 0,13-4-1 0 0,-2-2 614 0 0,0-1 0 0 0,0-1 0 0 0,-1-1 0 0 0,19-13 0 0 0,-38 23-861 0 0,4-2 66 0 0,-1 3-84 0 0,22-12 47 0 0,-24 11-501 0 0,0-1-1 0 0,-1 1 0 0 0,1 0 0 0 0,0 0 0 0 0,-1-1 0 0 0,1 1 1 0 0,-1-1-1 0 0,1 1 0 0 0,-1-1 0 0 0,0 0 0 0 0,0 0 0 0 0,1-1 1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3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 18575 0 0,'-2'0'852'0'0,"-28"-2"304"0"0,24 1-597 0 0,5 0 799 0 0,10-3 1849 0 0,-2 1-2235 0 0,-5 2-876 0 0,4 0-53 0 0,2-1-1666 0 0,2 1 283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7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7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1839 0 0,'0'0'7879'0'0,"0"2"-7614"0"0,0 1-262 0 0,-1 1 1 0 0,1 0-1 0 0,0-1 0 0 0,0 1 0 0 0,1 6 0 0 0,-1-3-155 0 0,2 5-804 0 0,-2-10 405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7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4563 1375 0 0,'0'0'11467'0'0,"1"2"-11366"0"0,9 17 69 0 0,-9-17-240 0 0,4-1-450 0 0,-2 0 497 0 0,14-2-322 0 0,-14 1 393 0 0,-1 0-1 0 0,1 1 1 0 0,0-1-1 0 0,-1 0 0 0 0,1 1 1 0 0,3 1-1 0 0,-4-1 236 0 0,9 4 66 0 0,-8-4-181 0 0,9 2 512 0 0,-11-2-509 0 0,1-1 0 0 0,-1 1-1 0 0,0-1 1 0 0,0 1 0 0 0,1-1-1 0 0,-1 0 1 0 0,0 1 0 0 0,0-1-1 0 0,1 0 1 0 0,-1 0 0 0 0,2 0-1 0 0,7-1 118 0 0,-7 1 760 0 0,-1-1-917 0 0,6-2-48 0 0,-6 2 201 0 0,0 2-187 0 0,8 3-21 0 0,-7-3-11 0 0,-1 1-11 0 0,7 4-32 0 0,2 3 49 0 0,-9-8-18 0 0,0 1 1 0 0,9 4-29 0 0,2-5 50 0 0,1-3 35 0 0,-12 1 61 0 0,0 0-102 0 0,0 0-37 0 0,10-3 304 0 0,0 3-320 0 0,2 2-16 0 0,1 0 0 0 0,0-3 12 0 0,-8 0 96 0 0,-1 0-1 0 0,0 0 1 0 0,1-1 0 0 0,-1 0-1 0 0,-1-1 1 0 0,1 1-1 0 0,0-1 1 0 0,-1 0 0 0 0,9-8-1 0 0,-13 10 28 0 0,-1 2-133 0 0,0 0 0 0 0,0 0 0 0 0,0 0 1 0 0,1 0-1 0 0,-1 0 0 0 0,0 1 0 0 0,0-1 0 0 0,0 0 0 0 0,0 0 1 0 0,0 0-1 0 0,0 0 0 0 0,0 0 0 0 0,0 0 0 0 0,0 0 0 0 0,0 0 1 0 0,1 0-1 0 0,-1 0 0 0 0,0 0 0 0 0,0 0 0 0 0,0 0 1 0 0,0 0-1 0 0,0 0 0 0 0,0 0 0 0 0,0 0 0 0 0,0 0 0 0 0,0 0 1 0 0,0 0-1 0 0,1 0 0 0 0,-1 0 0 0 0,0 0 0 0 0,0 0 0 0 0,0 0 1 0 0,0-1-1 0 0,0 1 0 0 0,0 0 0 0 0,0 0 0 0 0,0 0 0 0 0,0 0 1 0 0,0 0-1 0 0,0 0 0 0 0,0 0 0 0 0,0 0 0 0 0,1 0 1 0 0,-1 0-1 0 0,0 0 0 0 0,0 0 0 0 0,0 0 0 0 0,0-1 0 0 0,0 1 1 0 0,0 0-1 0 0,0 0 0 0 0,0 0 0 0 0,0 0 0 0 0,0 0 0 0 0,0 0 1 0 0,0 0-1 0 0,0 0 0 0 0,0-1 0 0 0,1-2 9 0 0,17-2 163 0 0,-7 3-190 0 0,-5 1 41 0 0,-2 3-37 0 0,32 0-190 0 0,-24-2 191 0 0,0 0 11 0 0,-2-1 0 0 0,1-1 0 0 0,0 0 0 0 0,-1-1 0 0 0,-1-1 0 0 0,0 0 12 0 0,-5 2 44 0 0,-2 2-59 0 0,10-9 160 0 0,-10 8-72 0 0,-1 0-26 0 0,1 0-50 0 0,16-2 110 0 0,-6 4-98 0 0,36 6 32 0 0,-41-6-53 0 0,22-1 0 0 0,-17-2 0 0 0,-9 2 46 0 0,0 0 0 0 0,0-1-1 0 0,0 1 1 0 0,0-1 0 0 0,0 0 0 0 0,0 0 0 0 0,-1 0-1 0 0,1 0 1 0 0,0-1 0 0 0,-1 1 0 0 0,1-1-1 0 0,-1 1 1 0 0,1-1 0 0 0,-1 0 0 0 0,3-3-1 0 0,1-1 87 0 0,-1 2 165 0 0,15-11 100 0 0,-16 12-395 0 0,7-3 9 0 0,2 0 31 0 0,-1 1-31 0 0,2 1-11 0 0,8-5 0 0 0,-19 6 0 0 0,5-3 0 0 0,-1 0 0 0 0,2-11 0 0 0,-2 7 11 0 0,-1-1 31 0 0,-2 3-15 0 0,-3 6 49 0 0,10-16 139 0 0,-8 15-173 0 0,6-2-31 0 0,0 0 1 0 0,-8 4 47 0 0,1 0-5 0 0,5-3-32 0 0,-4 2 20 0 0,5-5-31 0 0,8-7 5 0 0,-3 0 28 0 0,-5 3-40 0 0,4-10-4 0 0,-9 18 0 0 0,-2 2 0 0 0,0 0 0 0 0,-1 0 0 0 0,1-1 0 0 0,-1 1 0 0 0,1 0 0 0 0,0-1 0 0 0,-1 1 0 0 0,0 0 0 0 0,1-1 0 0 0,-1 1 0 0 0,0-1 0 0 0,0 1 0 0 0,0-2 0 0 0,2-8 0 0 0,1 0 0 0 0,-1 1 11 0 0,1 0 31 0 0,3 1-20 0 0,-4 6-12 0 0,0 1 0 0 0,0 0 0 0 0,0-1 0 0 0,1 1 0 0 0,-1 0 0 0 0,1 1 0 0 0,0-1 1 0 0,-1 0-1 0 0,1 1 0 0 0,0-1 0 0 0,4 0 0 0 0,-7 2-14 0 0,18-6 4 0 0,-17 5 0 0 0,37-25 0 0 0,-24 16 0 0 0,-12 6 0 0 0,-1 1 0 0 0,5-11 0 0 0,-5 11 0 0 0,18-28 0 0 0,-17 27 23 0 0,16-18 26 0 0,-16 21-49 0 0,6-7 0 0 0,0 2 0 0 0,2 1 0 0 0,0 0 0 0 0,-1-2 0 0 0,-2 0 0 0 0,1 0 0 0 0,-2-1 11 0 0,-1 1 31 0 0,1-1-31 0 0,1-1-11 0 0,-1 1 0 0 0,0 1 0 0 0,3 0 0 0 0,-2 0 0 0 0,1 0 0 0 0,1 1 0 0 0,-1 0 0 0 0,-1-2 0 0 0,-1-1 0 0 0,-1 0 0 0 0,2 1 0 0 0,-1 0 0 0 0,2 1 0 0 0,-1 0 0 0 0,1 1 0 0 0,-1 0 0 0 0,-5 4 0 0 0,0 1 0 0 0,0-1 0 0 0,0 0 0 0 0,-1 1 0 0 0,1-1 0 0 0,-1 0 0 0 0,1 0 0 0 0,-1-1 0 0 0,0 1 0 0 0,0 0 0 0 0,0 0 0 0 0,2-4 0 0 0,0-2 0 0 0,5-12 0 0 0,-4 12 0 0 0,-2 3 0 0 0,1-1 0 0 0,0 1 0 0 0,8-10 0 0 0,-4 8 0 0 0,1-1 0 0 0,0 1 0 0 0,0 2-12 0 0,-7 4-47 0 0,9-4-189 0 0,-8 4 122 0 0,1 0 138 0 0,-1-1 0 0 0,0 0 0 0 0,0 1-1 0 0,0-1 1 0 0,0 0 0 0 0,0 0 0 0 0,0 0 0 0 0,0 0 0 0 0,-1-1 0 0 0,1 1 0 0 0,-1 0 0 0 0,1-1 0 0 0,-1 1 0 0 0,0-1-1 0 0,0 1 1 0 0,0-1 0 0 0,0-3 0 0 0,0 2-1 0 0,2-3-4 0 0,-2 0 1 0 0,1-1-1 0 0,0-13 0 0 0,-1 14 37 0 0,0 1-1 0 0,0-1 1 0 0,0 0-1 0 0,3-8 1 0 0,0 4-2 0 0,1 1-31 0 0,-2-1-11 0 0,1 2 0 0 0,1 0 0 0 0,3-2 0 0 0,-6 9 0 0 0,-1 2 0 0 0,0 0 0 0 0,-1-1 0 0 0,1 1 0 0 0,0 0 0 0 0,0-1 0 0 0,-1 1 0 0 0,1-1 0 0 0,0 1 0 0 0,-1-1 0 0 0,1 1 0 0 0,-1-1 0 0 0,1 0 0 0 0,-1 1 0 0 0,1-1 0 0 0,-1 1 0 0 0,1-1 0 0 0,-1 0 0 0 0,1 0 0 0 0,-1 0 0 0 0,6-9 0 0 0,-2 1 0 0 0,1 0 0 0 0,-2-1 0 0 0,-1 0 0 0 0,1 1 0 0 0,-3-1 0 0 0,-2 1 0 0 0,0 2 11 0 0,1 4 31 0 0,-3-4-31 0 0,1-1-11 0 0,-1 2 11 0 0,4 3 42 0 0,0-4 0 0 0,1-2-57 0 0,2 0-54 0 0,3-10 41 0 0,-6 13 20 0 0,9-21 9 0 0,-5 15 6 0 0,-1 6 17 0 0,8-7-21 0 0,7-9-14 0 0,-7 8 0 0 0,-1-1 0 0 0,0 1 0 0 0,-1-2 0 0 0,0 1 0 0 0,-2-1 0 0 0,0 0 0 0 0,6-18 0 0 0,-11 31 0 0 0,9-25 0 0 0,-11 22 101 0 0,3 0 184 0 0,19-13-119 0 0,-10 11-205 0 0,-1-2-2 0 0,-4 1 41 0 0,-1-1 0 0 0,0-1 0 0 0,-1 2 0 0 0,-2-1 11 0 0,2 1 31 0 0,2 0-31 0 0,-1 0-11 0 0,-2 4 0 0 0,9-4 0 0 0,3-6 0 0 0,4-10 0 0 0,-14 18 0 0 0,1-3 0 0 0,-1 1 0 0 0,0 0 0 0 0,-1 0 0 0 0,-1-1 0 0 0,2 0 0 0 0,2 2 0 0 0,3-3 0 0 0,10-10 0 0 0,-5 4 0 0 0,1 2 0 0 0,9-7 0 0 0,-20 18-8 0 0,12-15-44 0 0,-16 17 50 0 0,-1 1 0 0 0,0 0 0 0 0,0-1 0 0 0,0 1 0 0 0,0 0 0 0 0,0-1 1 0 0,-1 0-1 0 0,1 1 0 0 0,0-1 0 0 0,0-1 0 0 0,16-37-213 0 0,-14 33 226 0 0,-1 5 31 0 0,4-5-42 0 0,1 0-32 0 0,-5 4 64 0 0,2-3-32 0 0,-2 3-42 0 0,3-4 31 0 0,3-1 11 0 0,-1 0 0 0 0,-3 0 12 0 0,6-18 221 0 0,-1 8 15 0 0,-3 9-237 0 0,-3 6-11 0 0,-1 0 0 0 0,1-1 0 0 0,1 2 0 0 0,-1-1 0 0 0,0 0 0 0 0,1 1 0 0 0,6-4 0 0 0,-8 5 0 0 0,1-1 0 0 0,15-20 0 0 0,-7 10 0 0 0,-10 10 0 0 0,11-8 0 0 0,-3 2 0 0 0,4-1 0 0 0,-13 9 0 0 0,25-15 0 0 0,-7 4 0 0 0,10-5 0 0 0,-9 3 53 0 0,-6 4-40 0 0,0-1-1 0 0,-1 1 0 0 0,0-2 0 0 0,-1 0 0 0 0,0 0 1 0 0,13-17-1 0 0,15-15 26 0 0,4-1-23 0 0,-41 41-15 0 0,12-9 0 0 0,-10 8 0 0 0,-2 2 0 0 0,0 0 0 0 0,1 0 0 0 0,-1 1 0 0 0,1-1 0 0 0,-1 1 0 0 0,1 0 0 0 0,-1 0 0 0 0,5-2 0 0 0,17-7 0 0 0,0 1 0 0 0,-8 3 13 0 0,0-1-1 0 0,0 0 0 0 0,-1-2 1 0 0,0 1-1 0 0,20-17 1 0 0,9-17 24 0 0,-8 6-21 0 0,-21 23 2 0 0,-1 0 1 0 0,-1-2-1 0 0,0 1 0 0 0,-1-2 1 0 0,-1 0-1 0 0,18-33 0 0 0,-7 11-26 0 0,1 1 0 0 0,32-38 0 0 0,-42 61 8 0 0,-7 9 0 0 0,-1-1 0 0 0,0 0 0 0 0,0 0 0 0 0,-1-1 0 0 0,5-7 0 0 0,-5 8 0 0 0,0 0 0 0 0,0-1 0 0 0,4-11 0 0 0,7-37 74 0 0,10-44 140 0 0,-23 94-213 0 0,-1-19 62 0 0,1-19 81 0 0,-2 39-116 0 0,0 3-9 0 0,0-1-1 0 0,0 1 0 0 0,0-1 1 0 0,1 1-1 0 0,-1-1 0 0 0,0 1 1 0 0,1-1-1 0 0,-1 1 0 0 0,2-3 1 0 0,2-6-7 0 0,3-10-12 0 0,12-17 0 0 0,-15 31 0 0 0,-1 1 0 0 0,7-22 0 0 0,-8 25 0 0 0,-2 1 0 0 0,0 0 0 0 0,1 1 0 0 0,-1-1 0 0 0,0 0 0 0 0,0 0 0 0 0,1 1 0 0 0,-1-1 0 0 0,0 0 0 0 0,0 0 0 0 0,0 1 0 0 0,0-1 0 0 0,0 0 0 0 0,0 0 0 0 0,0 0 0 0 0,0 1 0 0 0,0-1 0 0 0,0 0 0 0 0,-1 0 0 0 0,1 0 0 0 0,-2-10 11 0 0,0 1 31 0 0,-12-29 33 0 0,12 30-75 0 0,2-1 0 0 0,2 2-11 0 0,0-1-9 0 0,10-15-13 0 0,5-4 33 0 0,-15 25 0 0 0,15-21 0 0 0,-15 21 0 0 0,5-13 0 0 0,-5 7 0 0 0,0 0 0 0 0,0-1 0 0 0,-1-4 0 0 0,0 11 0 0 0,4-11 0 0 0,-1 4 0 0 0,1 0 0 0 0,1 0 0 0 0,-1 0 0 0 0,14-29 0 0 0,-7 19 0 0 0,4-15-2 0 0,-11 20-7 0 0,-2 5-33 0 0,0 1 19 0 0,-2 6 21 0 0,2-8-56 0 0,8-22-14 0 0,-7 23 72 0 0,8-16 0 0 0,0 7 0 0 0,10-23 0 0 0,-6 7 0 0 0,-7 16 0 0 0,25-49 0 0 0,-28 59 0 0 0,-1-1 0 0 0,-1-1 0 0 0,0 2 0 0 0,2 2 0 0 0,0-1 0 0 0,0-1 0 0 0,2 2 0 0 0,-2 1-11 0 0,1 1 0 0 0,-1 0-1 0 0,1 1 1 0 0,11-6 0 0 0,8-4-5 0 0,-3 1 16 0 0,37-15 0 0 0,-57 27 0 0 0,12-7 0 0 0,3-5 0 0 0,-1 1 0 0 0,7-7 0 0 0,-5 6 0 0 0,7-7 0 0 0,1 1 0 0 0,-24 16 0 0 0,14-9 0 0 0,15-6 0 0 0,9-4 0 0 0,-37 21 0 0 0,22-12 0 0 0,-23 12 0 0 0,6-6 0 0 0,6-6 0 0 0,0 2 0 0 0,-11 10 0 0 0,1 0 0 0 0,26-17 0 0 0,5 4 0 0 0,38-14-64 0 0,-51 19 64 0 0,-1 0 0 0 0,0-2 0 0 0,21-14 0 0 0,-37 21 0 0 0,1 1 0 0 0,-1 0 0 0 0,1 1 0 0 0,11-4 0 0 0,13-5 0 0 0,-14 5 0 0 0,1 1 0 0 0,125-32 0 0 0,-140 36 0 0 0,17-6 0 0 0,0 1 0 0 0,1 2 0 0 0,23-4 0 0 0,-16 6 0 0 0,1-1 0 0 0,0-1 0 0 0,-1-2 0 0 0,28-9 0 0 0,74-18 64 0 0,-119 32-64 0 0,1 0 0 0 0,-1 2 0 0 0,0 0 0 0 0,-7 0 4 0 0,0 0 1 0 0,-1 1-1 0 0,1-1 0 0 0,0 1 0 0 0,5 3 0 0 0,-4-3 1 0 0,-1 0 0 0 0,1 0 0 0 0,-1 0 0 0 0,1-1 0 0 0,-1 0-1 0 0,1 0 1 0 0,9 1 0 0 0,10-1-5 0 0,12 0 0 0 0,-29-1 0 0 0,-4-1 0 0 0,0 1 0 0 0,-1 0 0 0 0,1 0 0 0 0,-1 1 0 0 0,1-1 0 0 0,-1 0 0 0 0,1 1 0 0 0,2 0 0 0 0,6 3 0 0 0,-3-2 11 0 0,-4 0 31 0 0,7 4-32 0 0,-7-3-6 0 0,11 8-7 0 0,-4-5 3 0 0,0-1 0 0 0,39 17 0 0 0,-32-14 0 0 0,-15-6 0 0 0,14 12 0 0 0,0 0-2 0 0,-15-12 2 0 0,9 13 13 0 0,14 28 40 0 0,-19-35-53 0 0,-1 0 0 0 0,13 13 0 0 0,-11-13 0 0 0,7 4 0 0 0,-9-10 0 0 0,-1-1 0 0 0,24 9 0 0 0,1-1 0 0 0,31 5 0 0 0,-42-11 0 0 0,-16-3 0 0 0,14 5 0 0 0,-9-3 0 0 0,1 2 0 0 0,4 6 0 0 0,-3-2 0 0 0,-1-1 0 0 0,-1 1 0 0 0,1-1 0 0 0,-1 2 0 0 0,-1 1 0 0 0,-1 0 11 0 0,1 3 42 0 0,-6-12-55 0 0,7 28 128 0 0,-5-25-122 0 0,-1 0 1 0 0,1-1-1 0 0,0 1 0 0 0,0 0 1 0 0,4 5-1 0 0,13 22 46 0 0,-13-21-50 0 0,1 0 0 0 0,3 8 0 0 0,-2 0 0 0 0,-6-15 0 0 0,6 16 0 0 0,1 16 0 0 0,5 14 0 0 0,-12-38 20 0 0,-2-7-7 0 0,1 0 1 0 0,-1 0-1 0 0,1 0 0 0 0,1-1 0 0 0,-1 1 0 0 0,0 0 0 0 0,1-1 1 0 0,2 5-1 0 0,0 0 14 0 0,11 21-1 0 0,0-7 27 0 0,-9-10-42 0 0,0 2-11 0 0,-2-2 0 0 0,-1 0 11 0 0,-1 1 31 0 0,0 1-20 0 0,-1-1 20 0 0,-1 1-20 0 0,0-2 20 0 0,1 39 33 0 0,0-39-75 0 0,-1-7 9 0 0,1 18 36 0 0,4-2 29 0 0,3 10 52 0 0,9 41 57 0 0,-16-68-181 0 0,-1 1-1 0 0,1-1 1 0 0,-1 0-1 0 0,0 1 0 0 0,0-1 1 0 0,0 1-1 0 0,-2 8 0 0 0,2-12-1 0 0,-8 34 11 0 0,3-13 42 0 0,0 1-53 0 0,-8 38 0 0 0,10-36 0 0 0,0 0 0 0 0,2-21 0 0 0,3 18 0 0 0,1 6 0 0 0,6 13 0 0 0,-5-13 0 0 0,-3-24 8 0 0,0 18 37 0 0,-2 43-34 0 0,1-24-11 0 0,1-27 0 0 0,4 9 71 0 0,-2-19-59 0 0,-2 1-1 0 0,1-1 1 0 0,0 0-1 0 0,-1 0 1 0 0,0 1 0 0 0,2 6-1 0 0,-1 0-11 0 0,0 0 0 0 0,0 0 0 0 0,0 1 0 0 0,1 36 0 0 0,-3-10 0 0 0,-2-4 0 0 0,1-15 0 0 0,1-7 0 0 0,1 6 0 0 0,2 5 0 0 0,6 14 0 0 0,2 14 0 0 0,-5-26 0 0 0,-4-15-7 0 0,0-1-7 0 0,0 1 0 0 0,0 0-1 0 0,0 15 1 0 0,-2-12 14 0 0,-1-3 0 0 0,0 0 0 0 0,0 1 0 0 0,-1-1 0 0 0,-1 0 0 0 0,0 0 0 0 0,-6 14 0 0 0,-4 17 0 0 0,9-30 0 0 0,3-6 0 0 0,-1 0 0 0 0,1 1 0 0 0,0-1 0 0 0,0 8 0 0 0,-5 26 0 0 0,0 11 0 0 0,3-24 0 0 0,-5 50 0 0 0,6-54 0 0 0,-7 31 0 0 0,4-27 0 0 0,2-2 0 0 0,-1 7 16 0 0,2 0 0 0 0,2 1 0 0 0,4 45 0 0 0,-3-60-16 0 0,-1-16 0 0 0,-1 46 0 0 0,1-22 0 0 0,4 3-1 0 0,1-4 13 0 0,4 27 41 0 0,-4-14-53 0 0,3 1 0 0 0,0-1 0 0 0,25 64 0 0 0,-26-82 0 0 0,-6-18 0 0 0,3 19 0 0 0,-3-13 0 0 0,1 0 0 0 0,-1 0 1 0 0,0 0-1 0 0,-1 1 0 0 0,0-1 0 0 0,0 0 0 0 0,0 0 0 0 0,-1 0 0 0 0,-3 13 1 0 0,0 6 50 0 0,-16 91-40 0 0,19-92-11 0 0,1 0 0 0 0,3 2 0 0 0,-2-9 0 0 0,-1-18 0 0 0,9 32 0 0 0,-1-8 0 0 0,-7-21 0 0 0,0-1 0 0 0,-1 1 0 0 0,1-1 0 0 0,-1 1 0 0 0,0-1 0 0 0,1 1 0 0 0,-1-1 0 0 0,0 1 0 0 0,0-1 0 0 0,-1 1 0 0 0,0 2 0 0 0,-7 77 21 0 0,-1 34 34 0 0,8-109-24 0 0,1 1-1 0 0,1-1 1 0 0,-1 0 0 0 0,1 0-1 0 0,0 1 1 0 0,1-1-1 0 0,0 0 1 0 0,3 8 0 0 0,-4-13-31 0 0,3 10 0 0 0,1 1 0 0 0,1 5 0 0 0,-2-5 0 0 0,-1 8 0 0 0,6 74 0 0 0,-2-25 0 0 0,-3-26 0 0 0,0 12 69 0 0,-3-34 56 0 0,7 40 0 0 0,-6-50-103 0 0,2 0 0 0 0,0 0 0 0 0,0-1 0 0 0,1 0-1 0 0,1 1 1 0 0,7 10 0 0 0,-10-18-24 0 0,7 14 15 0 0,-6-12 3 0 0,7 26 21 0 0,-8-23-37 0 0,-1 0 0 0 0,3 18 0 0 0,5 29 0 0 0,-7-45 0 0 0,0 0 0 0 0,12 46 75 0 0,-8-34-22 0 0,-2-2-32 0 0,-1 0 1 0 0,1 31-1 0 0,-4-36 0 0 0,1 1 1 0 0,6 23-1 0 0,-5-29-21 0 0,0 1 0 0 0,1 0 0 0 0,1 0 11 0 0,-4-9 6 0 0,1 1 0 0 0,-1-1 0 0 0,1 0 0 0 0,0 0 0 0 0,0 1 0 0 0,0-1 0 0 0,0-1 0 0 0,4 5 0 0 0,11 13 94 0 0,-1 2 2 0 0,-12-17-93 0 0,16 28 36 0 0,-15-23-56 0 0,0 2 0 0 0,0 1 0 0 0,1-2 0 0 0,1-2 0 0 0,-1 0 0 0 0,0 1 0 0 0,0-1 0 0 0,16 30 0 0 0,-16-24 0 0 0,-2-8 0 0 0,7 9 0 0 0,-10-12 0 0 0,18 16 0 0 0,-12-13 0 0 0,0-1 0 0 0,0 0 0 0 0,14 8 0 0 0,-19-12 0 0 0,53 32 0 0 0,-45-27 0 0 0,-2 0 0 0 0,0 0 0 0 0,1 1 0 0 0,0 0 0 0 0,-1 0 0 0 0,0 1 0 0 0,0-1 0 0 0,-1 1 0 0 0,1 0 0 0 0,-2 1 0 0 0,0-1 11 0 0,0 1 31 0 0,-3-4-33 0 0,0 1 0 0 0,0-1 0 0 0,0 1 0 0 0,-1 0-1 0 0,0 0 1 0 0,2 9 0 0 0,3 18 4 0 0,-2-23-13 0 0,0 0 0 0 0,0-1 0 0 0,1 0 0 0 0,2-1 0 0 0,2 0 0 0 0,8 3 29 0 0,-10-10-5 0 0,2 2-13 0 0,4 1 0 0 0,-1 0 31 0 0,-1 2-31 0 0,-2 1-11 0 0,0 0 0 0 0,-1-1 0 0 0,0 1 0 0 0,1-2 0 0 0,0 2 11 0 0,0 0 31 0 0,-1 0-31 0 0,0-1-11 0 0,0-1 0 0 0,1 0 0 0 0,-1 1 0 0 0,1-2 0 0 0,1 0 0 0 0,1-2 0 0 0,-1 0 0 0 0,1 1 0 0 0,0-1 0 0 0,-1-1 0 0 0,-1 1 0 0 0,2 0 0 0 0,0 2 0 0 0,-2-1 0 0 0,-1 2 0 0 0,-1 0 0 0 0,-4-2 0 0 0,0 0 0 0 0,0-1 0 0 0,0 1 0 0 0,0-1 0 0 0,1 0 0 0 0,-1-1 0 0 0,1 1 0 0 0,5 1 0 0 0,7 3 0 0 0,-8-6 0 0 0,20-2 0 0 0,-16 0 0 0 0,0 1 0 0 0,-2 1 0 0 0,-1 3 0 0 0,0 1 0 0 0,-1 0 0 0 0,0 1 0 0 0,4 3 0 0 0,-1-5 0 0 0,-8-2 0 0 0,8 0 0 0 0,3 0 0 0 0,-2-1 0 0 0,0-1 0 0 0,-1 0 0 0 0,0 0 0 0 0,0 2 0 0 0,0 2 0 0 0,0-1 0 0 0,-1 2 0 0 0,-10-5 0 0 0,0 0 0 0 0,0 0 0 0 0,0 1 0 0 0,0-1 0 0 0,0 1 0 0 0,0-1 0 0 0,0 1 0 0 0,0-1 0 0 0,0 1 0 0 0,0-1 0 0 0,0 1 0 0 0,-1 0 0 0 0,1 0 0 0 0,0-1 0 0 0,0 1 0 0 0,-1 0 0 0 0,2 1 0 0 0,-1 1 0 0 0,10 10 0 0 0,10 7 0 0 0,-13-12 0 0 0,1-2 0 0 0,0 1 0 0 0,-1 1 0 0 0,-1 1 0 0 0,-2 0 0 0 0,-1 2 0 0 0,-2 0 0 0 0,1 0-11 0 0,1-1-47 0 0,10 15-292 0 0,4 0-376 0 0,-17-23 559 0 0,0-1-317 0 0,1 0 345 0 0,-1-1-1 0 0,0 1 0 0 0,0 0 1 0 0,1-1-1 0 0,-1 1 1 0 0,0-1-1 0 0,1 0 1 0 0,-1 1-1 0 0,0-1 0 0 0,1 0 1 0 0,-1 0-1 0 0,1 0 1 0 0,-1 0-1 0 0,0 0 1 0 0,1 0-1 0 0,-1 0 0 0 0,1 0 1 0 0,-1 0-1 0 0,0-1 1 0 0,1 1-1 0 0,-1-1 0 0 0,0 1 1 0 0,1-1-1 0 0,1 0 1 0 0,13-9-1200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1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4431 0 0,'0'0'1240'0'0,"2"0"-1013"0"0,7 1-214 0 0,-6-1-178 0 0,11-3-1582 0 0,6-1 2971 0 0,4 1 1823 0 0,-22 3-2614 0 0,0-1-25 0 0,7-4 67 0 0,-3 3-194 0 0,1-1 0 0 0,-1 1 0 0 0,0 0 0 0 0,13-2 0 0 0,-8 2-281 0 0,-1 3 11 0 0,-6-1 73 0 0,1 1 0 0 0,-1-1 0 0 0,1 0 0 0 0,0-1 1 0 0,-1 1-1 0 0,1-1 0 0 0,-1 0 0 0 0,0 0 0 0 0,1 0 0 0 0,6-3 0 0 0,-9 3 22 0 0,3 1 69 0 0,1-1-1 0 0,0 0 1 0 0,0 0 0 0 0,0 0 0 0 0,7-3 0 0 0,8-2 240 0 0,9-2 335 0 0,-11 2-159 0 0,35-5 0 0 0,-50 11-517 0 0,11 1-76 0 0,4 3 274 0 0,-1-3 205 0 0,26-1 1 0 0,3-1-159 0 0,-40 1-224 0 0,-6 0-93 0 0,29-5 171 0 0,-20 3-107 0 0,-8 1-60 0 0,0 0 0 0 0,-1 1 1 0 0,1 0-1 0 0,0-1 0 0 0,0 1 0 0 0,0 0 0 0 0,0 0 0 0 0,-1 0 0 0 0,4 1 0 0 0,17 0 61 0 0,17 4-67 0 0,-26-4 11 0 0,5-1 42 0 0,-15-1-56 0 0,4-1 116 0 0,62-5 785 0 0,-34 4-728 0 0,-13 2-66 0 0,-14 1-59 0 0,0-1 0 0 0,0 1-1 0 0,0-1 1 0 0,13-4 0 0 0,-14 3-8 0 0,23-2 63 0 0,-4 4-87 0 0,-1 1-13 0 0,13 3 0 0 0,-32-4 11 0 0,0-1-1 0 0,0 1 1 0 0,0-1 0 0 0,0-1-1 0 0,0 1 1 0 0,6-3 0 0 0,17-5 32 0 0,-14 7-1 0 0,0 0 0 0 0,1 1 0 0 0,-1 1 0 0 0,21 1 0 0 0,-12-2-42 0 0,55 2 0 0 0,-71-1 8 0 0,-3 0 5 0 0,0-1-1 0 0,0 0 1 0 0,0 0-1 0 0,0 0 1 0 0,-1 0 0 0 0,7-3-1 0 0,3 0 21 0 0,102-28 358 0 0,-75 25-327 0 0,-25 4-71 0 0,-10 1 16 0 0,1 1 0 0 0,-1 0 0 0 0,1 0 0 0 0,-1 0-1 0 0,1 1 1 0 0,-1 0 0 0 0,10 2 0 0 0,103 20-9 0 0,-75-12 0 0 0,-37-8 0 0 0,0 0 0 0 0,0 0 0 0 0,0 0 0 0 0,0-1 0 0 0,1 0 0 0 0,-1-1 0 0 0,0 0 0 0 0,13-1 0 0 0,-19 1 0 0 0,1-1 0 0 0,0 1 0 0 0,0-1 0 0 0,0 1 0 0 0,0 0 0 0 0,0-1 0 0 0,0 1 0 0 0,0 1 0 0 0,0-1 0 0 0,1 0 0 0 0,-1 0 0 0 0,-1 1 0 0 0,1-1 0 0 0,4 2 0 0 0,1 0 0 0 0,-2 0 0 0 0,-3-1 0 0 0,-1-1 0 0 0,1 1 0 0 0,0-1 0 0 0,0 1 0 0 0,-1-1 0 0 0,1 0 0 0 0,0 0 0 0 0,0 0 0 0 0,0 0 0 0 0,0 0 0 0 0,2-1 0 0 0,8 0-3 0 0,0-1 45 0 0,27 5-17 0 0,-27-1-25 0 0,0 0 0 0 0,0 1 0 0 0,1 0 0 0 0,-1-1 0 0 0,1 1 0 0 0,38 13 0 0 0,41 19 0 0 0,-36-11 0 0 0,-51-23 0 0 0,8 1 0 0 0,6-1 0 0 0,26 1 141 0 0,55-5 0 0 0,26-15 188 0 0,-49 6-300 0 0,30-2-29 0 0,-84 11 27 0 0,40-1 0 0 0,-38 3-22 0 0,31-4 0 0 0,-27 1-5 0 0,48 1 0 0 0,3-1 0 0 0,-34 0 0 0 0,110-16 0 0 0,-110 16 58 0 0,-37 4-34 0 0,0-1 0 0 0,0 0 1 0 0,0 0-1 0 0,0-1 1 0 0,11-3-1 0 0,-2-1 14 0 0,0 1 0 0 0,1 1 0 0 0,25-3 0 0 0,-43 7-31 0 0,0 0 0 0 0,0 0 0 0 0,0 0-1 0 0,0 0 1 0 0,1 0 0 0 0,-1 0 0 0 0,0-1-1 0 0,0 1 1 0 0,0 0 0 0 0,0-1 0 0 0,0 1 0 0 0,0 0-1 0 0,0-1 1 0 0,2-1 0 0 0,14 0 42 0 0,20 3 4 0 0,-10-2-53 0 0,53 13 128 0 0,-63-12-94 0 0,1 2 0 0 0,0 0 0 0 0,25 7 0 0 0,-31-5-34 0 0,1 0 0 0 0,25 4 0 0 0,-36-7 0 0 0,-1 0 0 0 0,1-1 0 0 0,0 1 0 0 0,-1-1 0 0 0,1 0 0 0 0,0 1 0 0 0,0-1 0 0 0,-1 0 0 0 0,1 0 0 0 0,0 0 0 0 0,0 0 0 0 0,2-1 0 0 0,-2 1 0 0 0,-1-1 0 0 0,1 1 0 0 0,0 0 0 0 0,0 0 0 0 0,0 0 0 0 0,0 0 0 0 0,-1 1 0 0 0,1-1 0 0 0,0 0 0 0 0,0 1 0 0 0,3 0 0 0 0,10 4 0 0 0,-9-4 0 0 0,0 1 0 0 0,0-1 0 0 0,0 0 0 0 0,0 0 0 0 0,0-1 0 0 0,0 0 0 0 0,10 0 0 0 0,10-1 0 0 0,-16 0 26 0 0,0-1 0 0 0,14-3 0 0 0,13-3 56 0 0,-17 5-1 0 0,-13 2-61 0 0,0-1 1 0 0,0 2-1 0 0,0-1 1 0 0,0 1-1 0 0,0 0 1 0 0,12 2-1 0 0,58 15-20 0 0,-61-16 0 0 0,-10-1 0 0 0,-1 0 0 0 0,1 1 0 0 0,-1-1 0 0 0,8 2 0 0 0,14-1 0 0 0,11-4 0 0 0,-25 4 0 0 0,-9-1-4 0 0,0 0 0 0 0,1 1-1 0 0,-1-1 1 0 0,0 1 0 0 0,0 0-1 0 0,1 0 1 0 0,-1 1 0 0 0,7 3-1 0 0,3 0-20 0 0,-5-1-50 0 0,1 0-1 0 0,0 0 0 0 0,9 7 1 0 0,13 5-581 0 0,-30-15 569 0 0,12-1-97 0 0,-4-3 173 0 0,8-3 8 0 0,-17 5 8 0 0,10-6 68 0 0,-8 4-30 0 0,1-2-22 0 0,-1 4 11 0 0,7 2-75 0 0,1 4-10 0 0,-5 0-136 0 0,-1 0-1 0 0,-1 1 1 0 0,1-1-1 0 0,-1 1 1 0 0,0 0 0 0 0,0 0-1 0 0,0 1 1 0 0,3 9 0 0 0,-4-9-596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1654 2303 0 0,'1'-2'4171'0'0,"9"-31"-1631"0"0,-8 34-2293 0 0,-1 1-163 0 0,16 4 765 0 0,-10-4-796 0 0,0-2-29 0 0,5 0 70 0 0,-8-1-34 0 0,0 1-1 0 0,-1-1 1 0 0,1 1 0 0 0,0-1 0 0 0,-1 0 0 0 0,1-1 0 0 0,-1 1 0 0 0,0 0 0 0 0,1-1 0 0 0,-1 0 0 0 0,0 0-1 0 0,4-3 1 0 0,-6 4 98 0 0,3-1 66 0 0,0 0 0 0 0,0-1 0 0 0,0 1 1 0 0,6-7-1 0 0,-9 8 161 0 0,5-5-80 0 0,2 2 100 0 0,-5 3-341 0 0,5-2-54 0 0,23-6-10 0 0,-19 8 0 0 0,0 0 0 0 0,4-1 0 0 0,6-2 0 0 0,14-4 0 0 0,-23 5 0 0 0,1 1 0 0 0,-8 0 0 0 0,13-6 0 0 0,2-1 0 0 0,-16 7 10 0 0,2-2 141 0 0,1 1 0 0 0,0 0 0 0 0,9-1 0 0 0,-8 2-121 0 0,17-6 14 0 0,-9 1-58 0 0,-15 6 22 0 0,25-5 221 0 0,-23 5-174 0 0,6 0-45 0 0,2-1-10 0 0,-2 2 11 0 0,-8 0 49 0 0,9-5 124 0 0,17-9 729 0 0,-27 14-706 0 0,1-1-126 0 0,8-3-3 0 0,2 1-22 0 0,-3-1-46 0 0,1-1-10 0 0,1 2 0 0 0,1-1 0 0 0,-1-1 0 0 0,0 1 0 0 0,-1-1 0 0 0,36-15 75 0 0,-36 15-32 0 0,0 0-33 0 0,2 0-10 0 0,0 1 0 0 0,6-2-1 0 0,-8 2 7 0 0,8-4 5 0 0,4-3 132 0 0,66-28 360 0 0,-48 17-493 0 0,-37 19-10 0 0,17-5 0 0 0,15-4 0 0 0,-23 7 0 0 0,6-3 0 0 0,-18 8 0 0 0,33-11 0 0 0,-28 10 0 0 0,13-8 0 0 0,-10 5 21 0 0,16-9 22 0 0,-21 10-43 0 0,23-15 0 0 0,-15 12 0 0 0,-2-1 0 0 0,1 0 0 0 0,1 3 0 0 0,0 0 0 0 0,-1-1 0 0 0,-6 3 0 0 0,-1 1 0 0 0,0-1 1 0 0,1 0-1 0 0,-1 0 0 0 0,0 0 0 0 0,0-1 0 0 0,0 1 0 0 0,-1-1 0 0 0,5-4 0 0 0,4-5 74 0 0,10-13 43 0 0,-13 17-53 0 0,0 2 6 0 0,10-7 186 0 0,-17 11-102 0 0,0 2-148 0 0,2-1 62 0 0,13-11-14 0 0,-7 5-54 0 0,7-2 30 0 0,-3-3 4 0 0,12-8 33 0 0,-20 17-33 0 0,0-1-1 0 0,0 0 0 0 0,-1 0 0 0 0,0 0 1 0 0,7-7-1 0 0,-8 6-11 0 0,-2 3-4 0 0,0 0 0 0 0,1 0 0 0 0,0 0 1 0 0,-1 0-1 0 0,1 0 0 0 0,0 0 0 0 0,0 0 1 0 0,0 1-1 0 0,0-1 0 0 0,0 1 0 0 0,1 0 1 0 0,-1-1-1 0 0,5-1 0 0 0,-4 1-18 0 0,15-6 0 0 0,-13 8 0 0 0,15-8 0 0 0,12-7 0 0 0,15-19 0 0 0,-39 29 0 0 0,29-15 0 0 0,-24 15 0 0 0,-11 5 0 0 0,2-1 0 0 0,19-10 0 0 0,-13 5 0 0 0,-1 0 0 0 0,4-3 0 0 0,-11 8 0 0 0,15-21 0 0 0,-4 6 0 0 0,7-11 128 0 0,-18 24-130 0 0,10-11 15 0 0,24-26 554 0 0,-21 28-481 0 0,-13 11-76 0 0,-1 1 1 0 0,0-1-1 0 0,0 0 0 0 0,1 0 1 0 0,-1-1-1 0 0,0 1 0 0 0,0 0 0 0 0,0 0 1 0 0,0 0-1 0 0,-1-1 0 0 0,1 1 1 0 0,0 0-1 0 0,1-3 0 0 0,1-1 70 0 0,1 0-1 0 0,-1 0 1 0 0,1 1-1 0 0,1-1 1 0 0,6-5-1 0 0,19-18-17 0 0,-23 20-19 0 0,1 0-33 0 0,-2-1-10 0 0,0 1 12 0 0,10-19 360 0 0,-15 25-236 0 0,0 1-82 0 0,4-7-44 0 0,2-2-10 0 0,1 2 0 0 0,3-5 0 0 0,6-13 0 0 0,12-13 0 0 0,-21 30 0 0 0,4-3 0 0 0,-9 11 0 0 0,10-8 0 0 0,-3 4 0 0 0,0 1 0 0 0,2 2 0 0 0,4-2 0 0 0,-13 2 0 0 0,-2 1 0 0 0,-1 1 0 0 0,1-1 0 0 0,-1 0 0 0 0,1 1 0 0 0,-1-1 0 0 0,1 1 0 0 0,-1-1 0 0 0,1 0 0 0 0,0 1 0 0 0,-1-1 0 0 0,1 1 0 0 0,0 0 0 0 0,0-1 0 0 0,-1 1 0 0 0,1 0 0 0 0,0-1 0 0 0,0 1 0 0 0,-1 0 0 0 0,2 0 0 0 0,3-1 0 0 0,-4 1 0 0 0,0 0 0 0 0,1 0 0 0 0,-1 0 0 0 0,0-1 0 0 0,0 1 0 0 0,1 0 0 0 0,-1 0 0 0 0,0-1 0 0 0,1 1 0 0 0,-1-1 0 0 0,0 1 0 0 0,0-1 0 0 0,2 0 0 0 0,30-17 0 0 0,-24 14 0 0 0,0 0 0 0 0,0-1 0 0 0,-1 0 0 0 0,11-8 0 0 0,-18 12 0 0 0,1-1 0 0 0,-1 1 0 0 0,1 0 0 0 0,-1 0 0 0 0,1 0 0 0 0,0 0 0 0 0,-1 0 0 0 0,1 0 0 0 0,0 0 0 0 0,0 1 0 0 0,0-1 0 0 0,3 0 0 0 0,4-2 0 0 0,24-16 0 0 0,-2 4 0 0 0,0 3-13 0 0,-17 4-56 0 0,-11 4 21 0 0,20-10 26 0 0,-16 11 22 0 0,15-12 0 0 0,58-45 0 0 0,-55 42 0 0 0,-15 10 0 0 0,18-11 0 0 0,3 1 0 0 0,-2 3 0 0 0,-20 10 0 0 0,6-2 0 0 0,-15 7 0 0 0,29-8 0 0 0,34-10 0 0 0,-26 12 0 0 0,-25 2 0 0 0,9-1 0 0 0,-17 5 0 0 0,12-3 0 0 0,-12 4 0 0 0,-1 0 0 0 0,13-2 0 0 0,0-1 0 0 0,29-3 0 0 0,-20 2 0 0 0,-21 2 0 0 0,27-2 0 0 0,-12 1 0 0 0,12 1 0 0 0,40-2 47 0 0,-48 2-19 0 0,-20 0-26 0 0,20 0 24 0 0,28-5-1 0 0,-48 5-25 0 0,0 0 0 0 0,0 1 0 0 0,0-1 0 0 0,0 1 0 0 0,0 0 0 0 0,0 0 0 0 0,3 0 0 0 0,18 1 0 0 0,-19-1 0 0 0,16 1 0 0 0,3 4 0 0 0,1 0 0 0 0,10 4 0 0 0,-10-3 0 0 0,-13-2 0 0 0,-1 1 0 0 0,-1 2 0 0 0,1-1 0 0 0,5 5 0 0 0,-14-11 0 0 0,29 10 0 0 0,-17-5 0 0 0,-2 0 0 0 0,-2 1 0 0 0,-3 1 0 0 0,1 3 0 0 0,32 43 0 0 0,-33-44 0 0 0,2 0 0 0 0,-1 0 0 0 0,1 1 0 0 0,-4-6 0 0 0,9 5 0 0 0,-12-8 8 0 0,1 1 0 0 0,-1 0 0 0 0,0-1 0 0 0,1 0 0 0 0,-1 0-1 0 0,1 1 1 0 0,-1-2 0 0 0,1 1 0 0 0,0 0 0 0 0,-1 0 0 0 0,5 0 0 0 0,8 2 60 0 0,46 11 225 0 0,-25-4-165 0 0,-24-6-128 0 0,4 3 0 0 0,-12-5 0 0 0,8 9 0 0 0,-7-7 0 0 0,-2 0 0 0 0,16 22 0 0 0,-18-23 0 0 0,-1-2 0 0 0,1 0 0 0 0,-1 0 0 0 0,1 0 0 0 0,-1 0 0 0 0,1 0 0 0 0,0 0 0 0 0,-1 0 0 0 0,1-1 0 0 0,0 1 0 0 0,0 0 0 0 0,-1 0 0 0 0,1-1 0 0 0,0 1 0 0 0,1 0 0 0 0,0 2 0 0 0,-1-2 0 0 0,0 0 0 0 0,0 0 0 0 0,0 0 0 0 0,-1-1 0 0 0,1 1 0 0 0,0 0 0 0 0,0-1 0 0 0,0 1 0 0 0,0 0 0 0 0,0-1 0 0 0,0 1 0 0 0,0-1 0 0 0,1 0 0 0 0,-1 1 0 0 0,2-1 0 0 0,20 7 64 0 0,-11-2-64 0 0,-3 0 0 0 0,6 4 0 0 0,-11-8 0 0 0,3 2 0 0 0,26 21 0 0 0,-28-21 0 0 0,-3-1 0 0 0,19 26 0 0 0,-18-26 0 0 0,8 14 0 0 0,-2 3 0 0 0,-3-11 0 0 0,17 19 0 0 0,-19-21 0 0 0,14 13 0 0 0,-1-6 64 0 0,-16-12 6 0 0,6 1 21 0 0,0 1-38 0 0,3 1-43 0 0,3 5-10 0 0,-11-5 0 0 0,-1-1 0 0 0,1 1 0 0 0,15 18 0 0 0,-7-9 0 0 0,-7-10 0 0 0,9 4 11 0 0,-8-5 32 0 0,6 3-33 0 0,2-1-10 0 0,1 0 11 0 0,-2 2 32 0 0,0 1-33 0 0,-1 0-10 0 0,-1 3 0 0 0,2 7 0 0 0,-9-12 0 0 0,-2 0 0 0 0,17 50 0 0 0,-12-42 0 0 0,3-1 0 0 0,2-1 0 0 0,-6-8 0 0 0,16 8 0 0 0,-16-9 7 0 0,-5-3-23 0 0,35 10 153 0 0,-22-4-83 0 0,0 1-44 0 0,-3 0-10 0 0,1 1 0 0 0,0 0 0 0 0,0 0 0 0 0,-2 1 0 0 0,0 2 0 0 0,-1 2 0 0 0,-3-2-1 0 0,-1-3 0 0 0,0 8 14 0 0,-3-13 43 0 0,13 5 69 0 0,-2-4-96 0 0,-2 1 32 0 0,-8-3-46 0 0,1-1 0 0 0,0 1 0 0 0,0 0 0 0 0,1-1 0 0 0,-1 1 0 0 0,0-1 0 0 0,0 0 0 0 0,0 0-1 0 0,0 0 1 0 0,0 0 0 0 0,0 0 0 0 0,0 0 0 0 0,0 0 0 0 0,0-1 0 0 0,1 1 0 0 0,-1-1 0 0 0,2 0 0 0 0,3-1 59 0 0,10 5 0 0 0,-13-3-32 0 0,5 4-31 0 0,1 1-11 0 0,-1 3 0 0 0,-3 1 0 0 0,2-1 0 0 0,1-2 0 0 0,2 3 0 0 0,-9-5 0 0 0,-1-1 0 0 0,11 5 0 0 0,-3-3 0 0 0,5 0 0 0 0,-8 0 0 0 0,2 5 0 0 0,0-1 0 0 0,3 2 8 0 0,-7-9 12 0 0,3 0 5 0 0,2 3-14 0 0,8 2-11 0 0,-12-3 0 0 0,4 4 0 0 0,-1-2 0 0 0,-3-1 0 0 0,-3-1 0 0 0,14 15 0 0 0,-11-14 0 0 0,-3-3 0 0 0,14 28 0 0 0,-11-20 0 0 0,2-1 0 0 0,2-3 0 0 0,1 1 0 0 0,-1-1 0 0 0,6 3 0 0 0,-1 2 0 0 0,-10-8 0 0 0,-1-1 0 0 0,0 1 0 0 0,0 0 0 0 0,-1 0 0 0 0,1 0 0 0 0,4 7 0 0 0,-3-2 0 0 0,5 6 0 0 0,-9-9 0 0 0,15 21 0 0 0,6 10 0 0 0,-18-33 0 0 0,5 19 0 0 0,-3-9 0 0 0,11 28 0 0 0,-11-29 0 0 0,2 0 0 0 0,1-2 0 0 0,1-3 0 0 0,2-1 0 0 0,1-1 0 0 0,0-1 0 0 0,39 12 0 0 0,-32-10 0 0 0,-16-4 0 0 0,15 8 0 0 0,15 12 0 0 0,-29-19 0 0 0,15 6 0 0 0,-16-7 0 0 0,-1-1 0 0 0,1 0 0 0 0,0 0 0 0 0,0 0 0 0 0,0-1 0 0 0,0 1 0 0 0,5 0 0 0 0,35-5 0 0 0,-42 4 0 0 0,13-2-338 0 0,3 1-4678 0 0,-15 2 3820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167 112 9215 0 0,'0'0'831'0'0,"-8"3"-670"0"0,1-1 123 0 0,0 1 0 0 0,-1 0-1 0 0,2 0 1 0 0,-1 1 0 0 0,0 0 0 0 0,1 0-1 0 0,-1 0 1 0 0,1 1 0 0 0,0 0-1 0 0,1 0 1 0 0,-7 8 0 0 0,-5 7 1696 0 0,-26 44 0 0 0,36-54-1913 0 0,0 5-56 0 0,6-14 765 0 0,11 6 439 0 0,-5-6-1025 0 0,1 0 0 0 0,-1 0 1 0 0,1-1-1 0 0,-1 1 0 0 0,0-2 1 0 0,1 1-1 0 0,-1 0 1 0 0,1-1-1 0 0,10-3 0 0 0,6-3 210 0 0,22-10 0 0 0,-11 5-249 0 0,1 0-86 0 0,56-22-610 0 0,-88 33 257 0 0,-2 0-627 0 0,-1-1 766 0 0,1 1 0 0 0,0 0 0 0 0,0-1 1 0 0,-1 1-1 0 0,1-1 0 0 0,0 1 0 0 0,-1-1 0 0 0,0-1 1 0 0,-3 0 42 0 0,1-1 1 0 0,-1 1-1 0 0,0-1 1 0 0,0 1-1 0 0,0 0 1 0 0,-5-2 0 0 0,-5-4-220 0 0,-19-12-537 0 0,-9-7 770 0 0,38 25 98 0 0,1 1 1 0 0,0-1-1 0 0,0 0 0 0 0,0-1 1 0 0,0 1-1 0 0,0-1 0 0 0,1 1 1 0 0,0-1-1 0 0,-3-5 0 0 0,4 8-7 0 0,1 0-1 0 0,-1-1 1 0 0,1 1-1 0 0,0 0 1 0 0,-1-1-1 0 0,1 1 1 0 0,0-1-1 0 0,0 1 1 0 0,0-1-1 0 0,0 1 1 0 0,0-1-1 0 0,0 1 0 0 0,0-1 1 0 0,0 1-1 0 0,1-1 1 0 0,-1 1-1 0 0,1 0 1 0 0,-1-1-1 0 0,1 1 1 0 0,0-2-1 0 0,1 0-498 0 0,0 1-1 0 0,0 0 0 0 0,0 0 1 0 0,0-1-1 0 0,0 1 0 0 0,0 0 1 0 0,0 1-1 0 0,1-1 0 0 0,3-2 1 0 0,14-7-4870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2303 0 0,'0'0'2540'0'0,"0"2"-2436"0"0,1 1-76 0 0,0-1-9 0 0,-2 15 97 0 0,1-15-91 0 0,-1-1 0 0 0,0 1 0 0 0,1 0 0 0 0,-1-1 0 0 0,0 1 1 0 0,0-1-1 0 0,0 1 0 0 0,0-1 0 0 0,-2 3 0 0 0,3-4-27 0 0,-1 2 149 0 0,-14 18 3453 0 0,11-9-3403 0 0,0 1 0 0 0,0-1 1 0 0,1 1-1 0 0,-2 13 0 0 0,-2 10 54 0 0,3-16-1007 0 0,1-1-1 0 0,0 1 0 0 0,2 0 0 0 0,0 26 0 0 0,2-30-2075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1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0 919 0 0,'0'3'227'0'0,"-7"48"4485"0"0,7-25-3609 0 0,2-21-734 0 0,0 0 0 0 0,1 0 0 0 0,-1 0 0 0 0,1 0 0 0 0,0 0 0 0 0,1-1 0 0 0,5 7 1 0 0,-7-8-327 0 0,4 2 170 0 0,-5-4-150 0 0,0 1 0 0 0,1-1 0 0 0,-1 1 0 0 0,0-1 0 0 0,1 1-1 0 0,-1-1 1 0 0,0 1 0 0 0,0 0 0 0 0,-1-1 0 0 0,1 1 0 0 0,0 0-1 0 0,0 0 1 0 0,0 2 0 0 0,0-1-294 0 0,0 0 0 0 0,0-1 1 0 0,0 1-1 0 0,0 0 0 0 0,-1 0 0 0 0,1-1 1 0 0,-1 1-1 0 0,0 0 0 0 0,0 0 0 0 0,0 0 1 0 0,0 0-1 0 0,0 3 0 0 0,-4 8-3220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0 919 0 0,'0'0'80'0'0,"0"12"-80"0"0,0-1 1824 0 0,-1 2 216 0 0,-1-1-1264 0 0,4-1-160 0 0,2 1-520 0 0,2-2-32 0 0,3 1 24 0 0,5-3-448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0,'0'0'462'0'0,"1"2"727"0"0,14 20 3667 0 0,-4-1-3793 0 0,-9-16-1080 0 0,0-1-1 0 0,-1 0 0 0 0,0 1 0 0 0,0-1 0 0 0,0 0 1 0 0,-1 1-1 0 0,1 0 0 0 0,-1-1 0 0 0,-1 6 0 0 0,0 7 8 0 0,0 0-55 0 0,-1-1-1 0 0,2 1 1 0 0,0 0-1 0 0,2 0 1 0 0,-1 0 0 0 0,8 29-1 0 0,0-17-114 0 0,-3 3 198 0 0,-6-30 163 0 0,4 8-18 0 0,1 7-143 0 0,0-6-49 0 0,-1-5 10 0 0,3 5-394 0 0,-2-3-2498 0 0,0 0-91 0 0</inkml:trace>
  <inkml:trace contextRef="#ctx0" brushRef="#br0" timeOffset="1">113 520 2303 0 0,'1'3'167'0'0,"16"57"7064"0"0,-2-21-6390 0 0,-14-35-736 0 0,1 6-6 0 0,1-2-208 0 0,-2 1 0 0 0,1-1-1 0 0,-1 0 1 0 0,0 1 0 0 0,-1 12 0 0 0,0-9-379 0 0,0-10-118 0 0,0 0-488 0 0,0 9-1858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0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1 919 0 0,'1'2'67'0'0,"13"23"3709"0"0,-13-23-2517 0 0,0 5-671 0 0,0 0 1 0 0,0-1-1 0 0,0 1 1 0 0,0 0 0 0 0,-2 10-1 0 0,-9 50 594 0 0,5-49-1196 0 0,3-13-56 0 0,1 0 1 0 0,-1 0 0 0 0,1-1-1 0 0,0 1 1 0 0,1 0-1 0 0,-1 0 1 0 0,1 9 0 0 0,1-1 47 0 0,3 0 22 0 0,7 27-134 0 0,-9-31 88 0 0,-2-7 57 0 0,1 0 7 0 0,-1-1 0 0 0,1 1-1 0 0,-1 0 1 0 0,1-1 0 0 0,0 1 0 0 0,0-1 0 0 0,0 1-1 0 0,0-1 1 0 0,2 2 0 0 0,2 5 661 0 0,-3-6-592 0 0,11 18 177 0 0,-4-2-1144 0 0,-1 0-1 0 0,9 31 1 0 0,-12-30-249 0 0,-1 1-1 0 0,-1-1 1 0 0,0 20 0 0 0,-2-18 1373 0 0,2-1-1 0 0,6 30 0 0 0,-5-36-174 0 0</inkml:trace>
  <inkml:trace contextRef="#ctx0" brushRef="#br0" timeOffset="1">71 784 5527 0 0,'0'0'12260'0'0,"0"2"-12872"0"0,-1-1 390 0 0,1-1 128 0 0,0 1 0 0 0,0-1 0 0 0,0 1 0 0 0,0-1 0 0 0,0 0 0 0 0,0 1 0 0 0,0-1 0 0 0,0 1 0 0 0,0-1 0 0 0,0 1 0 0 0,0-1 0 0 0,0 1-1 0 0,0-1 1 0 0,0 1 0 0 0,0-1 0 0 0,0 1 0 0 0,0-1 0 0 0,1 1 0 0 0,-1-1 0 0 0,0 1 0 0 0,0-1 0 0 0,1 1 0 0 0,7 9-657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1:0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98 103 11255 0 0,'-26'-9'928'0'0,"17"7"-731"0"0,2-1 0 0 0,-16-6 0 0 0,22 8 126 0 0,-1 1 11 0 0,0-1-239 0 0,-1-1-23 0 0,0 1 0 0 0,0 0 0 0 0,0-1 0 0 0,0 0 0 0 0,-4-3 0 0 0,6 4 31 0 0,0-1-178 0 0,1 0 33 0 0,-1 0 0 0 0,0 0 0 0 0,1-1 0 0 0,-1 1 0 0 0,1-1 0 0 0,0 1 0 0 0,0-5 0 0 0,1 4-42 0 0,0 0 0 0 0,0 0 0 0 0,0 0 0 0 0,0 1 0 0 0,0-1 0 0 0,1 0 0 0 0,2-3 0 0 0,-3 5 132 0 0,-1 0 0 0 0,1 0-1 0 0,-1 1 1 0 0,1-1 0 0 0,-1 0 0 0 0,1 0 0 0 0,-1 1-1 0 0,1-1 1 0 0,0 0 0 0 0,0 0 0 0 0,-1 1 0 0 0,1-1 0 0 0,0 1-1 0 0,0-1 1 0 0,-1 1 0 0 0,3-2 0 0 0,-2 3-11 0 0,1-1 1 0 0,-1 1-1 0 0,0 0 1 0 0,0-1 0 0 0,0 1-1 0 0,0 0 1 0 0,1 0-1 0 0,-1-1 1 0 0,0 1-1 0 0,0 0 1 0 0,-1 0-1 0 0,1 0 1 0 0,2 2 0 0 0,20 25 238 0 0,12 12-70 0 0,-26-32-198 0 0,1 0-1 0 0,0 0 0 0 0,0-1 0 0 0,1-1 1 0 0,-1 1-1 0 0,1-2 0 0 0,1 1 0 0 0,-1-2 1 0 0,1 0-1 0 0,20 5 0 0 0,-9-4 87 0 0,-1 2 0 0 0,-1 0 0 0 0,36 17 0 0 0,-49-19-45 0 0,0-1 0 0 0,0 2 0 0 0,0-1 0 0 0,-1 1 0 0 0,0 0 1 0 0,0 1-1 0 0,-1 0 0 0 0,1 0 0 0 0,-1 0 0 0 0,-1 1 0 0 0,9 13 1 0 0,-6-3 1 0 0,0 1 1 0 0,-1-1-1 0 0,0 1 1 0 0,-2 1 0 0 0,0-1-1 0 0,-2 1 1 0 0,0-1-1 0 0,1 33 1 0 0,-4-11-47 0 0,-2 0-1 0 0,-2 1 1 0 0,-10 45-1 0 0,11-70 0 0 0,-1 0 0 0 0,-1 0 0 0 0,-8 18 0 0 0,9-26 42 0 0,-1 0 0 0 0,0 0-1 0 0,-1 0 1 0 0,0 0 0 0 0,0-1 0 0 0,-12 12-1 0 0,6-7 177 0 0,0-1 0 0 0,-1-1-1 0 0,0 0 1 0 0,-1-1 0 0 0,0 0 0 0 0,-25 13-1 0 0,36-23-163 0 0,1 0 0 0 0,0 1 0 0 0,-1-1 0 0 0,1 0-1 0 0,0 0 1 0 0,-1 0 0 0 0,1-1 0 0 0,0 1 0 0 0,-5-2-1 0 0,1 1 29 0 0,0 0-67 0 0,0 1-1 0 0,0-1 1 0 0,0 1-1 0 0,-1 0 1 0 0,1 0-1 0 0,0 1 1 0 0,0 0-1 0 0,0 0 1 0 0,0 0-1 0 0,-1 1 1 0 0,2 0-1 0 0,-1 0 0 0 0,0 1 1 0 0,0-1-1 0 0,1 1 1 0 0,-1 0-1 0 0,1 1 1 0 0,0-1-1 0 0,0 1 1 0 0,0 0-1 0 0,1 1 1 0 0,-1-1-1 0 0,1 1 1 0 0,0-1-1 0 0,1 1 1 0 0,-1 1-1 0 0,1-1 1 0 0,-5 10-1 0 0,6-11-18 0 0,0 1 0 0 0,0-1 0 0 0,1 1 0 0 0,0 0 0 0 0,-2 8 0 0 0,5-3 0 0 0,-1-8 0 0 0,0 0 0 0 0,0-1 0 0 0,1 1 0 0 0,-1-1 0 0 0,1 1 0 0 0,-1-1-1 0 0,1 0 1 0 0,-1 0 0 0 0,1 1 0 0 0,0-1 0 0 0,-1 0 0 0 0,1 0 0 0 0,0 0 0 0 0,0-1 0 0 0,0 1 0 0 0,0 0-1 0 0,0-1 1 0 0,0 1 0 0 0,0-1 0 0 0,0 0 0 0 0,0 0 0 0 0,3 0 0 0 0,3 0 42 0 0,1-1 0 0 0,0 0-1 0 0,15-4 1 0 0,-20 4-5 0 0,35-9 435 0 0,67-29 1 0 0,-102 38-430 0 0,7 0-33 0 0,1 1-10 0 0,-11 1-3 0 0,0-1 0 0 0,0 1-1 0 0,0 0 1 0 0,0 0 0 0 0,0-1-1 0 0,0 1 1 0 0,0 0 0 0 0,0 0-1 0 0,-1 0 1 0 0,1 0 0 0 0,0 0 0 0 0,-1 0-1 0 0,1 0 1 0 0,-1 0 0 0 0,1 0-1 0 0,-1 0 1 0 0,1 0 0 0 0,-1 0-1 0 0,0 1 1 0 0,1-1 0 0 0,-1 0 0 0 0,0 0-1 0 0,0 0 1 0 0,0 0 0 0 0,0 1-1 0 0,0-1 1 0 0,0 0 0 0 0,0 0-1 0 0,-1 2 1 0 0,0 3-33 0 0,0 1 0 0 0,0-1-1 0 0,-5 12 1 0 0,-3 4-25 0 0,0 0 1 0 0,-1-1-1 0 0,-2 0 0 0 0,0-1 1 0 0,-1 0-1 0 0,-1-1 0 0 0,-1 0 0 0 0,0-1 1 0 0,-2-1-1 0 0,-23 20 0 0 0,-25 17 61 0 0,38-34 100 0 0,25-19 11 0 0,2-1-105 0 0,0 1 0 0 0,0-1-1 0 0,0 0 1 0 0,0 0 0 0 0,0 0 0 0 0,0 1 0 0 0,0-1 0 0 0,0 0-1 0 0,-1 0 1 0 0,1 0 0 0 0,0 0 0 0 0,0 1 0 0 0,0-1 0 0 0,0 0-1 0 0,0 0 1 0 0,-1 0 0 0 0,1 0 0 0 0,0 0 0 0 0,0 1 0 0 0,0-1-1 0 0,0 0 1 0 0,-1 0 0 0 0,1 0 0 0 0,0 0 0 0 0,0 0 0 0 0,0 0-1 0 0,-1 0 1 0 0,1 0 0 0 0,0 0 0 0 0,0 0 0 0 0,-1 0 0 0 0,-6 4 59 0 0,7-3-58 0 0,-1-1 0 0 0,1 1 0 0 0,0 0 0 0 0,0-1 0 0 0,0 1 0 0 0,-1 0 0 0 0,1 0 0 0 0,0 0 0 0 0,0-1 0 0 0,0 1 0 0 0,0 0 0 0 0,0 0 0 0 0,1-1 0 0 0,-1 1 0 0 0,0 0 0 0 0,0 0 0 0 0,1 0 1 0 0,-1 1-12 0 0,1-1 1 0 0,0 0 0 0 0,0 0 0 0 0,0 0 0 0 0,0 0 0 0 0,0 0 0 0 0,1 0 0 0 0,-1 0 0 0 0,0 0 0 0 0,0 0 0 0 0,1 0 0 0 0,-1-1-1 0 0,0 1 1 0 0,1-1 0 0 0,1 2 0 0 0,1-1-1 0 0,-2 1 4 0 0,0-1 0 0 0,0 0 0 0 0,0 0 0 0 0,0 0 0 0 0,0 0 0 0 0,0-1 0 0 0,0 1 0 0 0,0 0 0 0 0,0-1 0 0 0,0 0 0 0 0,0 1 0 0 0,1-1 0 0 0,-1 0 0 0 0,4 0 0 0 0,1-1 0 0 0,45 2 1 0 0,-33-2 29 0 0,0 2-1 0 0,0 0 1 0 0,0 1 0 0 0,20 5 0 0 0,42 11 11 0 0,21 5 38 0 0,-89-19-72 0 0,1 1 0 0 0,-1 1 0 0 0,-1 0 0 0 0,1 0 0 0 0,15 11 0 0 0,-25-15-8 0 0,6 4-34 0 0,-1 0-1 0 0,0 1 0 0 0,0 0 0 0 0,6 7 1 0 0,-12-11 22 0 0,0-1 1 0 0,0 1 0 0 0,0 0 0 0 0,-1-1-1 0 0,1 1 1 0 0,-1 0 0 0 0,0 0 0 0 0,0 0-1 0 0,0 0 1 0 0,0 0 0 0 0,0 0 0 0 0,-1 0-1 0 0,1 0 1 0 0,-1 0 0 0 0,0 0 0 0 0,0 1-1 0 0,-1 4 1 0 0,1 0-6 0 0,-2 0-1 0 0,1 0 0 0 0,-1 0 1 0 0,-1 0-1 0 0,1-1 0 0 0,-1 1 1 0 0,0-1-1 0 0,-1 0 0 0 0,0 1 1 0 0,0-1-1 0 0,-6 7 0 0 0,-61 68 659 0 0,-2-2 0 0 0,-98 80 0 0 0,149-143-432 0 0,16-13-138 0 0,1 0 0 0 0,-1 1 1 0 0,1-1-1 0 0,0 1 0 0 0,-9 11 0 0 0,14-15-84 0 0,-1 1-1 0 0,0-1 0 0 0,1 1 0 0 0,-1-1 1 0 0,1 1-1 0 0,-1 0 0 0 0,1-1 0 0 0,0 1 0 0 0,-1 0 1 0 0,1 0-1 0 0,0-1 0 0 0,0 1 0 0 0,0 0 1 0 0,1 2-1 0 0,5 22-984 0 0,-4-21 386 0 0,2 10-1023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3172 10367 0 0,'0'0'472'0'0,"0"0"-9"0"0,0 0-216 0 0,0 0 182 0 0,0 0 108 0 0,0 0 27 0 0,-12 2 431 0 0,11-2-1038 0 0,0 0 1 0 0,0 0-1 0 0,-1-1 1 0 0,1 1-1 0 0,0 0 1 0 0,0 0-1 0 0,0-1 1 0 0,0 1-1 0 0,0-1 1 0 0,0 1-1 0 0,0-1 1 0 0,0 0-1 0 0,0 1 1 0 0,0-1-1 0 0,0 0 1 0 0,0 0-1 0 0,-1-1 1 0 0,0-1-123 0 0,0 1 1 0 0,0-1 0 0 0,0 0 0 0 0,0 0 0 0 0,1 0 0 0 0,-2-4 0 0 0,0-4-961 0 0,0 0-1 0 0,-3-21 0 0 0,5 17-52 0 0,2 11 2094 0 0,0 0-1 0 0,-1 1 0 0 0,1-1 1 0 0,3-7-1 0 0,-3 9-330 0 0,-1 2-19 0 0,0 0-80 0 0,0 0-35 0 0,0 0-10 0 0,0-2-18 0 0,6-29 861 0 0,-3 17-1082 0 0,0 1-1 0 0,0-22 0 0 0,3-58 80 0 0,-1 26-222 0 0,0 8-32 0 0,15-67-1 0 0,15-8-26 0 0,7 27 0 0 0,-34 88 0 0 0,7-24-17 0 0,-12 31 3 0 0,1 0-1 0 0,8-16 1 0 0,1 2-32 0 0,0-1-1 0 0,-2-1 0 0 0,13-52 1 0 0,-2 11-137 0 0,-13 45 129 0 0,6-31 1 0 0,-11 37 114 0 0,2-18 1032 0 0,-6 11-314 0 0,0 22-684 0 0,-1-1 1 0 0,1 1-1 0 0,0 0 0 0 0,0-1 0 0 0,1 1 1 0 0,-1 0-1 0 0,1-1 0 0 0,-1 1 0 0 0,1 0 1 0 0,0 0-1 0 0,2-4 0 0 0,0-2-37 0 0,0-1 0 0 0,0 1 0 0 0,-1-1 0 0 0,0 0 0 0 0,-1 0 0 0 0,1-15 0 0 0,-1 13-69 0 0,2-25-230 0 0,0 18-25 0 0,-2 1 0 0 0,-1-32 0 0 0,-1 21 28 0 0,1 1 0 0 0,1-1 0 0 0,8-44 0 0 0,-5 57 239 0 0,0 12 4 0 0,-1 1 5 0 0,3-7 63 0 0,1 0-1 0 0,0 1 1 0 0,1 1-1 0 0,14-14 0 0 0,14-16 198 0 0,-14 12-191 0 0,-4 6-46 0 0,27-43-1 0 0,-28 33-70 0 0,18-44 0 0 0,-29 58-30 0 0,0 0 0 0 0,-1-1 0 0 0,-1 0 0 0 0,4-28 0 0 0,-5 17-44 0 0,1 1 0 0 0,2-1 0 0 0,1 1 0 0 0,15-40 0 0 0,-13 44 109 0 0,1 0 0 0 0,1 0 0 0 0,0 1-1 0 0,24-31 1 0 0,-6 19 4 0 0,-13 18-12 0 0,62-88-224 0 0,-73 98 220 0 0,-2 1-2 0 0,-1 1-1 0 0,1-1 1 0 0,-1 0 0 0 0,0 0-1 0 0,2-9 1 0 0,-3 10-13 0 0,0-1 0 0 0,1 1 1 0 0,-1 0-1 0 0,1 0 0 0 0,0 0 0 0 0,0 0 1 0 0,0 0-1 0 0,6-6 0 0 0,25-37-42 0 0,-32 45 72 0 0,1 0 0 0 0,-1 0-1 0 0,0 0 1 0 0,1-1 0 0 0,-1 1-1 0 0,0 0 1 0 0,0-3 0 0 0,1 1 1 0 0,-1 1 0 0 0,1 0 0 0 0,-1-1 0 0 0,1 1 0 0 0,0 0 0 0 0,0 0 0 0 0,0 0 1 0 0,1 1-1 0 0,-1-1 0 0 0,1 0 0 0 0,3-2 0 0 0,1-4 29 0 0,-5 6-28 0 0,1 1 1 0 0,0-1 0 0 0,-1 0-1 0 0,1 1 1 0 0,0-1-1 0 0,0 1 1 0 0,0 0 0 0 0,5-3-1 0 0,-4 3 1 0 0,0 0 7 0 0,-1 0 1 0 0,1-1-1 0 0,0 1 1 0 0,-1-1-1 0 0,1 0 0 0 0,-1 0 1 0 0,0-1-1 0 0,0 1 1 0 0,0 0-1 0 0,4-8 1 0 0,-2 3 104 0 0,0 1 0 0 0,1 1 0 0 0,0-1 0 0 0,0 1 1 0 0,7-7-1 0 0,7-6 258 0 0,20-27-227 0 0,-40 45-146 0 0,1 0 0 0 0,-1 0 0 0 0,1 0 0 0 0,0 1 0 0 0,-1-1 0 0 0,1 0 0 0 0,-1 0 0 0 0,1 0 0 0 0,0 1 0 0 0,0-1 0 0 0,0 0 0 0 0,-1 1 0 0 0,1-1 0 0 0,0 0 0 0 0,0 1 0 0 0,0-1 0 0 0,0 1 0 0 0,1-1 0 0 0,2 0 0 0 0,32-28 0 0 0,-27 23 0 0 0,10-2 0 0 0,-15 7 0 0 0,8-4 0 0 0,-6 4 0 0 0,10 3 0 0 0,-4-1-2 0 0,-2 0-18 0 0,0-1-1 0 0,17-1 0 0 0,-23 1 21 0 0,0-1 0 0 0,0 0 0 0 0,0 0 1 0 0,0 0-1 0 0,-1 0 0 0 0,1 0 0 0 0,0-1 0 0 0,4-2 0 0 0,13-5 17 0 0,18-11 134 0 0,-25 12-74 0 0,1 1 0 0 0,23-9 0 0 0,-34 14-77 0 0,11-1 0 0 0,17 4 0 0 0,-10 1 0 0 0,14 0 0 0 0,-32-2 6 0 0,1-1 0 0 0,-1 1 0 0 0,0 0 0 0 0,0 0-1 0 0,0 1 1 0 0,1-1 0 0 0,3 2 0 0 0,3 0 50 0 0,75 4 535 0 0,-79-6-524 0 0,-5 1-75 0 0,20 9 139 0 0,-12-8-123 0 0,2 3 25 0 0,23 21 142 0 0,-14-9-163 0 0,-14-13-12 0 0,22 12 0 0 0,-23-13 0 0 0,23 6 0 0 0,-25-8 0 0 0,17 3 0 0 0,-12-2 0 0 0,-6-2 0 0 0,0 1 0 0 0,0 0 0 0 0,0 0 0 0 0,0 0 0 0 0,0 0 0 0 0,0 0 0 0 0,4 3 0 0 0,4 2 0 0 0,0 0 0 0 0,-4-2 24 0 0,0 1 1 0 0,0-1-1 0 0,0 1 0 0 0,-1 0 0 0 0,8 9 1 0 0,-5-5 35 0 0,0 1-14 0 0,-1 1 0 0 0,1 0 0 0 0,-2 0 1 0 0,1 1-1 0 0,-1 0 0 0 0,5 15 1 0 0,-4-12-49 0 0,0-2 2 0 0,14 12 0 0 0,-6 1 11 0 0,-7-10 109 0 0,-3-12-76 0 0,-2-3 0 0 0,41 40 813 0 0,57 60-733 0 0,-95-96-124 0 0,23 27 0 0 0,-20-22 0 0 0,-1-1 0 0 0,1-1 0 0 0,5 6 46 0 0,-14-11-24 0 0,0-1 62 0 0,0 0 4 0 0,3 2-38 0 0,-2-1-26 0 0,0 0 1 0 0,0 0-1 0 0,0 0 1 0 0,-1 0-1 0 0,1 0 1 0 0,-1 1-1 0 0,1 4 0 0 0,10 29 80 0 0,-5-15-42 0 0,9 22-1 0 0,-6-21-50 0 0,-9-22 43 0 0,0 1 18 0 0,3 4 3 0 0,-1 0-1 0 0,1 0 0 0 0,1-1 0 0 0,-1 0 0 0 0,1 0 0 0 0,0 0 1 0 0,6 5-1 0 0,0-2-43 0 0,-1 0 0 0 0,14 15 0 0 0,-16-14-31 0 0,16 6 0 0 0,-21-14 0 0 0,0 1 0 0 0,0-1 0 0 0,0 1 0 0 0,0 0 0 0 0,0 0 0 0 0,3 3 0 0 0,35 33 0 0 0,-21-18 0 0 0,15 18 0 0 0,-22-23 32 0 0,23 19 0 0 0,-10-12-32 0 0,13 11 0 0 0,-27-23 0 0 0,-7-5 0 0 0,1-1 0 0 0,-1 0 0 0 0,1 0 0 0 0,7 4 0 0 0,0 0 11 0 0,35 17 42 0 0,0 6-42 0 0,-42-27-4 0 0,-1-1 0 0 0,1 1 0 0 0,-1 0 0 0 0,0 0 0 0 0,6 7 1 0 0,3 2-71 0 0,-1-3 59 0 0,1-1 0 0 0,-1 0 1 0 0,22 9-1 0 0,-18-9 4 0 0,21 13 0 0 0,-22-11 0 0 0,23 10 0 0 0,1-2 57 0 0,33 12 113 0 0,-66-28-145 0 0,0 0 0 0 0,0 1 0 0 0,12 8 0 0 0,5 2 7 0 0,-1-2 76 0 0,23 18 1 0 0,-10-7-189 0 0,-21-11 80 0 0,-1 1 0 0 0,14 15 0 0 0,-15-14 0 0 0,0 0 0 0 0,21 14 0 0 0,-2-5 108 0 0,1-1 0 0 0,1-2 0 0 0,68 29 0 0 0,-74-35-108 0 0,-9-7 0 0 0,-15-6 12 0 0,-1 0-1 0 0,1 1 0 0 0,0-1 1 0 0,-1 1-1 0 0,0-1 1 0 0,6 5-1 0 0,12 5 58 0 0,-14-8-55 0 0,0 0 0 0 0,-1 1-1 0 0,1 0 1 0 0,8 7-1 0 0,9 5-14 0 0,4 2 1 0 0,28 25 0 0 0,-37-25 53 0 0,-12-12-43 0 0,17 22-9 0 0,-21-23-1 0 0,17 12 0 0 0,-15-13 0 0 0,-2-1 0 0 0,16 10 0 0 0,35 10 128 0 0,-10-4-128 0 0,-35-16 0 0 0,-6-2 0 0 0,0 0 0 0 0,0 0 0 0 0,0 0 0 0 0,0 0 0 0 0,0 0 0 0 0,-1 1 0 0 0,1 0 0 0 0,3 2 0 0 0,17 11 0 0 0,0-2 34 0 0,-1 2 0 0 0,-1 1 0 0 0,24 21 0 0 0,5 3 30 0 0,-32-26-64 0 0,-9-7 0 0 0,1-2 0 0 0,1-2 0 0 0,12 8 39 0 0,-6 0-3 0 0,-14-9 6 0 0,3 3-20 0 0,11 7 91 0 0,5 0-109 0 0,-11-6-4 0 0,24 15 11 0 0,-28-16 43 0 0,-8-4-53 0 0,4 2-4 0 0,25 15 4 0 0,-15-11-1 0 0,0 1 0 0 0,5 3 0 0 0,16 5 0 0 0,-20-9 0 0 0,4-1 0 0 0,15 8 0 0 0,-29-12 0 0 0,13 8 0 0 0,-15-9 0 0 0,35 19 0 0 0,-29-16 0 0 0,7 6 0 0 0,6 7 0 0 0,-9-9 0 0 0,1 0 5 0 0,-7-5 1 0 0,0 0 0 0 0,-1 0 1 0 0,1 0-1 0 0,1 0 0 0 0,-1-1 0 0 0,0 0 0 0 0,0-1 0 0 0,11 2 0 0 0,18 5 70 0 0,33 5-76 0 0,-33-7 0 0 0,-5-3 0 0 0,-19-1 0 0 0,-1 3 0 0 0,2 0 0 0 0,0 0 0 0 0,-2 0 11 0 0,4 2 6 0 0,0-1 1 0 0,15 5 0 0 0,-27-11-18 0 0,9 5 0 0 0,-2-1 11 0 0,-6-1 31 0 0,8 10-30 0 0,-8-10-11 0 0,13 8-3 0 0,-12-9 2 0 0,11 11 0 0 0,-6-4 0 0 0,0 0 0 0 0,0 1 0 0 0,14 18 13 0 0,-3-11 118 0 0,-4 2-131 0 0,-14-15 0 0 0,-1-3 0 0 0,0 0 0 0 0,0 0 0 0 0,0 1 0 0 0,0-1 0 0 0,0 0 0 0 0,0 0 0 0 0,0 0 0 0 0,0 0 0 0 0,0 0 0 0 0,0 0 0 0 0,1 0 0 0 0,1 1 0 0 0,17 11 0 0 0,-7-6 0 0 0,4 1 0 0 0,-14-4 0 0 0,-1-1 0 0 0,6 7 0 0 0,0-1 11 0 0,-1-3 42 0 0,16 14 75 0 0,-3-8-68 0 0,-16-9-50 0 0,1-1 0 0 0,-1 1-1 0 0,0 0 1 0 0,-1 0 0 0 0,1 0-1 0 0,3 4 1 0 0,6 8-22 0 0,0-1 0 0 0,27 22 0 0 0,-31-29 7 0 0,0-1 0 0 0,0 0 0 0 0,1-1 0 0 0,-1 0-1 0 0,1-1 1 0 0,16 6 0 0 0,10 2 5 0 0,-28-9 0 0 0,-5-2 0 0 0,0 1 0 0 0,1-1 0 0 0,-1 0 0 0 0,1-1 0 0 0,-1 1 0 0 0,1 0 0 0 0,6-1 0 0 0,26 1 0 0 0,-25-1 4 0 0,-1 0 0 0 0,19 4 0 0 0,-21-3 57 0 0,15-3-9 0 0,2 1-32 0 0,66 3 35 0 0,-86-2-55 0 0,17 4 0 0 0,5 3 0 0 0,13 5 0 0 0,-24-9 0 0 0,21 9 0 0 0,-31-10 0 0 0,0-1 0 0 0,32 6 0 0 0,2-5 0 0 0,-19-1 0 0 0,16-2 0 0 0,-5-1 0 0 0,-4-1 0 0 0,-27 3 0 0 0,1 0 0 0 0,-1-1 0 0 0,1 1 0 0 0,-1 0 0 0 0,0 0 0 0 0,1 0 0 0 0,-1 0 0 0 0,1 0 0 0 0,-1 0 0 0 0,1 1 0 0 0,-1-1 0 0 0,0 0 0 0 0,1 1 0 0 0,1 0 0 0 0,2 1 0 0 0,-3-2 0 0 0,19 3 0 0 0,-1 0 0 0 0,1 2 0 0 0,21 7 0 0 0,-14-3 0 0 0,-3-4 0 0 0,2 1 0 0 0,29 11 0 0 0,-15-6 0 0 0,-35-8 0 0 0,3-1 0 0 0,1 1 0 0 0,15 2 0 0 0,25 3 0 0 0,135 32 0 0 0,-146-30 0 0 0,-22-6 0 0 0,30 5 0 0 0,-25-5 0 0 0,1 1 0 0 0,-1 0 0 0 0,24 10 0 0 0,-38-12 0 0 0,12 1 0 0 0,-13-4 0 0 0,1 2 0 0 0,-1-1 0 0 0,0 1 0 0 0,7 3 0 0 0,6 0 0 0 0,-6-2 0 0 0,0 1 0 0 0,19 9 0 0 0,-21-8 0 0 0,1 0 0 0 0,16 3 0 0 0,-16-5 0 0 0,29 3 0 0 0,-30-5 0 0 0,0 1 0 0 0,12 3 0 0 0,38 8 53 0 0,-31-7-39 0 0,7 2-17 0 0,-29-6 3 0 0,0 0 0 0 0,0 0 0 0 0,0-1 0 0 0,15 0 0 0 0,-12 0 0 0 0,23 3 0 0 0,-8 4 0 0 0,-5-4 0 0 0,-16-5 0 0 0,-2 0 0 0 0,25 0 0 0 0,16-2 0 0 0,-15 0 0 0 0,0-2 0 0 0,-1 1 0 0 0,-15 0 11 0 0,-4 0 42 0 0,-2 0 12 0 0,3 2-20 0 0,1 1 58 0 0,0 0-47 0 0,9 0-44 0 0,-16 0-14 0 0,9-4 3 0 0,-2 0-1 0 0,0 0 0 0 0,4-3 0 0 0,-11 6 0 0 0,7-3 0 0 0,-10 5-15 0 0,0-1 14 0 0,0 0 0 0 0,1 0 0 0 0,-1 0 0 0 0,0 0 0 0 0,0 0 0 0 0,0 1 1 0 0,1-1-1 0 0,-1 1 0 0 0,0 0 0 0 0,1 0 0 0 0,-1 0 0 0 0,0 0 0 0 0,0 0 0 0 0,1 0 1 0 0,-1 1-1 0 0,0-1 0 0 0,1 1 0 0 0,2 0 0 0 0,-3 0 252 0 0,-2-1-559 0 0,0 0-240 0 0,0 0-48 0 0,0 0 54 0 0,0 0 274 0 0,11 4-146 0 0,-9-4 336 0 0,1 1 1 0 0,-1-1 0 0 0,1 1-1 0 0,0-1 1 0 0,-1 0-1 0 0,1 0 1 0 0,-1 0-1 0 0,1-1 1 0 0,-1 1 0 0 0,1 0-1 0 0,-1-1 1 0 0,1 0-1 0 0,-1 1 1 0 0,5-3-1 0 0,-3 0-410 0 0,0 1 0 0 0,0-1 0 0 0,-1 0 0 0 0,1 0 0 0 0,-1 0 0 0 0,1 0 1 0 0,4-8-1 0 0,7-9-6590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10 2303 0 0,'0'0'694'0'0,"0"0"2070"0"0,0 0 904 0 0,0 0 185 0 0,0 0-454 0 0,0 0-2042 0 0,0 0-894 0 0,0 0-177 0 0,-13-2-87 0 0,-19-5-306 0 0,30 7 89 0 0,0 0 1 0 0,0 1-1 0 0,0-1 0 0 0,0 1 0 0 0,0 0 0 0 0,0-1 1 0 0,0 1-1 0 0,0 0 0 0 0,0 0 0 0 0,1 0 0 0 0,-1 0 0 0 0,-1 2 1 0 0,-1 0-69 0 0,-6 4-55 0 0,0 1 1 0 0,1 0 0 0 0,0 0-1 0 0,0 1 1 0 0,1 0-1 0 0,-13 19 1 0 0,-7 7-152 0 0,-30 42-111 0 0,-6 6 168 0 0,-34 19 553 0 0,95-99-140 0 0,0 0-1 0 0,0 0 1 0 0,0 0 0 0 0,0-1-1 0 0,-1 1 1 0 0,0-1-1 0 0,1 0 1 0 0,-1 0 0 0 0,0-1-1 0 0,0 1 1 0 0,0-1-1 0 0,0 0 1 0 0,0 0 0 0 0,-6 1-1 0 0,9-2 238 0 0,1 0-240 0 0,0 0-95 0 0,-1 0-145 0 0,1 0 34 0 0,0 0-1 0 0,0 0 1 0 0,-1 0 0 0 0,1 0-1 0 0,0 0 1 0 0,0 0-1 0 0,0 0 1 0 0,0 0 0 0 0,0 0-1 0 0,-1 0 1 0 0,1 0-1 0 0,0 0 1 0 0,0 0-1 0 0,0 0 1 0 0,0 0 0 0 0,0 0-1 0 0,-1 0 1 0 0,1 0-1 0 0,0 0 1 0 0,0 0 0 0 0,0 0-1 0 0,0 0 1 0 0,0 0-1 0 0,0 1 1 0 0,-1-1 0 0 0,1 0-1 0 0,0 0 1 0 0,0 0-1 0 0,0 0 1 0 0,0 0 0 0 0,0 0-1 0 0,0 0 1 0 0,0 1-1 0 0,0-1 1 0 0,0 0 0 0 0,-1 0-1 0 0,1 0 1 0 0,0 0-1 0 0,0 0 1 0 0,0 1 0 0 0,39 22-1278 0 0,39 26-314 0 0,-74-46 1569 0 0,69 48-562 0 0,-62-44 572 0 0,1-1 0 0 0,0-1 0 0 0,0 0 0 0 0,22 7 0 0 0,-5-7 44 0 0,1 0 0 0 0,0-2 0 0 0,29-1 0 0 0,54 6 485 0 0,-100-6-394 0 0,0 0 0 0 0,-1 1 0 0 0,1 1 0 0 0,-1 0 0 0 0,1 1 0 0 0,16 9 0 0 0,-25-11-82 0 0,0-1 1 0 0,0 1-1 0 0,-1 0 0 0 0,1 0 1 0 0,-1 0-1 0 0,0 0 1 0 0,0 0-1 0 0,0 1 1 0 0,0-1-1 0 0,0 1 1 0 0,-1 0-1 0 0,0 0 1 0 0,3 7-1 0 0,-2-4-33 0 0,-1-1 0 0 0,0 1 0 0 0,-1 0 1 0 0,0 1-1 0 0,0-1 0 0 0,0 0 0 0 0,-2 14 0 0 0,-1-2-156 0 0,0-1-1 0 0,-2 1 1 0 0,0-1 0 0 0,-2 0 0 0 0,-12 31 0 0 0,15-41 74 0 0,-1 0 1 0 0,0 0 0 0 0,0-1-1 0 0,-1 1 1 0 0,0-1 0 0 0,0 0-1 0 0,-10 10 1 0 0,13-15 80 0 0,-1 0-1 0 0,1 0 1 0 0,-1-1-1 0 0,1 1 1 0 0,-1 0-1 0 0,1-1 1 0 0,-1 0 0 0 0,0 1-1 0 0,0-1 1 0 0,0 0-1 0 0,0-1 1 0 0,0 1-1 0 0,0 0 1 0 0,0-1-1 0 0,0 0 1 0 0,0 0 0 0 0,0 0-1 0 0,0 0 1 0 0,0 0-1 0 0,0 0 1 0 0,0-1-1 0 0,0 1 1 0 0,0-1-1 0 0,0 0 1 0 0,-3-1 0 0 0,-18-7 951 0 0,1-1 1 0 0,0-2 0 0 0,-26-15-1 0 0,34 17-507 0 0,-1 0 0 0 0,1-2-1 0 0,1 1 1 0 0,0-2 0 0 0,-18-21-1 0 0,15 17-455 0 0,14 14 50 0 0,3 2-73 0 0,-1 0 0 0 0,0 0 0 0 0,0 1 0 0 0,0-1 0 0 0,0 0 0 0 0,0 0 0 0 0,0 0 0 0 0,0 1 0 0 0,0-1 0 0 0,0 1 0 0 0,-2-2 0 0 0,1 2-326 0 0,2 0-517 0 0,0 0-228 0 0,0 0-41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9671 0 0,'-39'43'1048'0'0,"33"-36"89"0"0,0 1-1 0 0,1 0 1 0 0,0 0-1 0 0,0 0 1 0 0,1 1-1 0 0,-5 14 1 0 0,5-13-794 0 0,1-3-284 0 0,0 1 0 0 0,1 0 0 0 0,0 0 0 0 0,1 0 0 0 0,0 0 0 0 0,0 0 0 0 0,0 13 0 0 0,9 57-244 0 0,-3-39 7 0 0,-3-15-7 0 0,17 265-1942 0 0,-25-158 1413 0 0,0 32-100 0 0,6-144 865 0 0,1 1 0 0 0,1-1-1 0 0,0 1 1 0 0,1-1 0 0 0,9 25-1 0 0,-10-38-196 0 0,0 0 0 0 0,1 0 0 0 0,0-1 0 0 0,0 1 0 0 0,1-1 0 0 0,0 1 0 0 0,0-1 0 0 0,0 0 0 0 0,0-1 0 0 0,9 8 0 0 0,-12-11-4912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31 416 15343 0 0,'0'0'704'0'0,"-2"2"-14"0"0,-14 13-420 0 0,4-4 2335 0 0,22-18-398 0 0,-3 2-2205 0 0,0 0-1 0 0,0-1 1 0 0,-1 0-1 0 0,1 0 1 0 0,-2 0-1 0 0,1-1 1 0 0,7-12-1 0 0,34-44-126 0 0,15-20-140 0 0,5-42-987 0 0,-50 91 598 0 0,4-14-2160 0 0,-13 24 1188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13 326 12783 0 0,'0'0'587'0'0,"-3"9"188"0"0,-4 16-681 0 0,6-23 276 0 0,0 4 3854 0 0,199-191-2495 0 0,-148 143-1718 0 0,2 3-1 0 0,67-39 1 0 0,-113 75 62 0 0,1 0 1 0 0,-1 0-1 0 0,0 0 1 0 0,1 0-1 0 0,-1 1 1 0 0,1 0-1 0 0,0 1 1 0 0,0-1-1 0 0,7 1 1 0 0,-12 1-50 0 0,1 0 1 0 0,-1 0 0 0 0,1 0 0 0 0,-1 0-1 0 0,1 1 1 0 0,-1 0 0 0 0,0-1 0 0 0,1 1 0 0 0,-1 0-1 0 0,0 0 1 0 0,1 0 0 0 0,-1 0 0 0 0,0 1-1 0 0,0-1 1 0 0,0 0 0 0 0,0 1 0 0 0,0 0 0 0 0,-1-1-1 0 0,1 1 1 0 0,0 0 0 0 0,-1 0 0 0 0,1 0-1 0 0,-1 0 1 0 0,0 0 0 0 0,0 0 0 0 0,0 0 0 0 0,0 1-1 0 0,2 3 1 0 0,1 6-20 0 0,-1 0 0 0 0,0 1 0 0 0,-1-1 0 0 0,0 1-1 0 0,-1-1 1 0 0,0 1 0 0 0,-1 0 0 0 0,0-1 0 0 0,-1 1 0 0 0,-4 17-1 0 0,3-19 1 0 0,-2 8 12 0 0,1-1 1 0 0,1 1 0 0 0,0 35-1 0 0,3-51-98 0 0,-1-1 0 0 0,0 1 0 0 0,1-1 0 0 0,-1 1 0 0 0,1-1 0 0 0,0 1 0 0 0,0-1 0 0 0,0 0 0 0 0,0 0 0 0 0,1 1 1 0 0,-1-1-1 0 0,0 0 0 0 0,1 0 0 0 0,-1 0 0 0 0,1 0 0 0 0,0-1 0 0 0,0 1 0 0 0,0 0 0 0 0,0-1 0 0 0,0 1 0 0 0,3 1 0 0 0,8 2-7234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0,'0'0'1027'0'0,"0"0"-359"0"0,0 0 980 0 0,0 0 500 0 0,0 0 100 0 0,0 0-264 0 0,0 0-1195 0 0,0 0-521 0 0,0 0-107 0 0,0 0-58 0 0,1 2-155 0 0,5 7-242 0 0,0 1-1 0 0,0-1 1 0 0,2-1-1 0 0,-1 1 1 0 0,1-1 0 0 0,17 14-1 0 0,-11-10-117 0 0,100 97-2532 0 0,-71-56 2616 0 0,-23-29 522 0 0,24 25 0 0 0,-35-41-1076 0 0,-8-6-2476 0 0,-1-2 3347 0 0,0 0-1493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52 919 0 0,'0'5'8'0'0,"0"1"0"0"0,0 0 0 0 0,0 0 0 0 0,0 0 0 0 0,-1 0 0 0 0,0 0 0 0 0,0 0 0 0 0,-1-1 0 0 0,-4 12 0 0 0,-2 12 274 0 0,6-22 712 0 0,0 0 1 0 0,1 1 0 0 0,0-1-1 0 0,1 0 1 0 0,-1 0 0 0 0,2 1-1 0 0,-1-1 1 0 0,2 9 0 0 0,2 8-853 0 0,-2-11-131 0 0,2-2 58 0 0,-4-10-43 0 0,1 0 0 0 0,0 0 0 0 0,-1 0 0 0 0,1 0 0 0 0,0 0-1 0 0,0 0 1 0 0,0 0 0 0 0,0 0 0 0 0,0 0 0 0 0,0 0 0 0 0,0 0 0 0 0,0 0-1 0 0,0-1 1 0 0,2 2 0 0 0,-1-1 42 0 0,0 0 132 0 0,11-1 691 0 0,-6-1-497 0 0,0 0 0 0 0,0 0 1 0 0,0-1-1 0 0,-1 1 0 0 0,1-2 0 0 0,0 1 0 0 0,-1-1 1 0 0,0 0-1 0 0,0 0 0 0 0,9-6 0 0 0,8-4-174 0 0,39-19-203 0 0,-51 26-17 0 0,-7 5 22 0 0,-1-1 0 0 0,0 1 0 0 0,0-1 1 0 0,0 0-1 0 0,0 0 0 0 0,0-1 0 0 0,0 1 0 0 0,0 0 0 0 0,-1-1 0 0 0,1 0 0 0 0,-1 1 0 0 0,0-1 0 0 0,0 0 0 0 0,3-5 0 0 0,-2 2-21 0 0,-1 3-26 0 0,1-1 0 0 0,-1 0 1 0 0,0-1-1 0 0,-1 1 0 0 0,1 0 0 0 0,-1 0 0 0 0,1-1 0 0 0,-1 1 0 0 0,-1-1 0 0 0,1 1 0 0 0,-1-1 1 0 0,1 0-1 0 0,-1 1 0 0 0,-1-1 0 0 0,1 1 0 0 0,-1-1 0 0 0,-1-8 0 0 0,1 10-67 0 0,0-1-1 0 0,1 1 1 0 0,-1 0-1 0 0,0 0 1 0 0,-1-1-1 0 0,1 1 1 0 0,0 0-1 0 0,-1 0 1 0 0,0 0 0 0 0,0 0-1 0 0,0 1 1 0 0,0-1-1 0 0,0 0 1 0 0,0 1-1 0 0,-1 0 1 0 0,-2-3-1 0 0,0 1-294 0 0,0 1-1 0 0,0-1 1 0 0,-1 1 0 0 0,1 1-1 0 0,0-1 1 0 0,-10-2-1 0 0,13 5 367 0 0,0 0 1 0 0,0 1-1 0 0,0-1 0 0 0,0 0 0 0 0,0 1 0 0 0,0 0 0 0 0,0-1 1 0 0,1 1-1 0 0,-1 0 0 0 0,-3 2 0 0 0,-2 2 117 0 0,1 0 1 0 0,0 0-1 0 0,1 1 0 0 0,-1 0 0 0 0,1 0 1 0 0,0 0-1 0 0,0 1 0 0 0,1-1 1 0 0,0 1-1 0 0,0 0 0 0 0,0 1 1 0 0,1-1-1 0 0,0 0 0 0 0,1 1 0 0 0,0 0 1 0 0,0 0-1 0 0,-1 10 0 0 0,-1 195 543 0 0,4-210-624 0 0,0-1 0 0 0,0 1 0 0 0,0 0 1 0 0,0-1-1 0 0,1 1 0 0 0,-1-1 0 0 0,1 1 0 0 0,0-1 1 0 0,0 1-1 0 0,0-1 0 0 0,0 1 0 0 0,0-1 0 0 0,0 0 0 0 0,1 1 1 0 0,-1-1-1 0 0,1 0 0 0 0,0 0 0 0 0,-1 0 0 0 0,5 3 0 0 0,-4-4 34 0 0,1 1-1 0 0,-1-1 1 0 0,1 0 0 0 0,-1 0-1 0 0,1 0 1 0 0,0 0-1 0 0,-1 0 1 0 0,1-1-1 0 0,0 1 1 0 0,0-1-1 0 0,0 0 1 0 0,0 0-1 0 0,-1 0 1 0 0,1 0-1 0 0,0 0 1 0 0,0 0-1 0 0,0-1 1 0 0,4-1-1 0 0,69-23 1690 0 0,-46 15-316 0 0,36-9 1 0 0,-40 17-903 0 0,-23 2-443 0 0,-3-1-75 0 0,0 1-1 0 0,0 0 1 0 0,1 0-1 0 0,-1 0 1 0 0,0 0-1 0 0,1 0 1 0 0,-1 0-1 0 0,0 0 1 0 0,0 0-1 0 0,1 0 1 0 0,-1 0-1 0 0,0 0 1 0 0,1 0-1 0 0,-1 0 1 0 0,0 0-1 0 0,0 0 1 0 0,1 0-1 0 0,-1 0 1 0 0,0 0-1 0 0,0 0 1 0 0,1 0-1 0 0,-1 0 1 0 0,0 1-1 0 0,0-1 1 0 0,1 0-1 0 0,-1 0 1 0 0,0 1-21 0 0,1-1 0 0 0,-1 0 0 0 0,0 0 0 0 0,0 0 1 0 0,1 0-1 0 0,-1 0 0 0 0,0 1 0 0 0,0-1 0 0 0,1 0 0 0 0,-1 0 1 0 0,0 0-1 0 0,1 0 0 0 0,-1 0 0 0 0,0 0 0 0 0,0 0 0 0 0,1 0 1 0 0,-1 0-1 0 0,0 0 0 0 0,1 0 0 0 0,-1 0 0 0 0,0 0 0 0 0,0 0 1 0 0,1 0-1 0 0,-1 0 0 0 0,0-1 0 0 0,1 1 0 0 0,1 1-257 0 0,-1 0-5 0 0,1 0 155 0 0,1 1 0 0 0,-1-1 1 0 0,0 1-1 0 0,1-1 1 0 0,-1 1-1 0 0,0 0 0 0 0,2 2 1 0 0,2 8-5589 0 0,-4-2 118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0 136 919 0 0,'0'0'154'0'0,"0"0"307"0"0,0 0 136 0 0,0 0 31 0 0,1-2-101 0 0,0 2-14 0 0,15-20-1177 0 0,-12 16 4288 0 0,-2 3 3711 0 0,-1 1-7220 0 0,0 0 1 0 0,0 1-1 0 0,1-1 1 0 0,-1 1-1 0 0,0-1 0 0 0,0 1 1 0 0,0-1-1 0 0,0 1 0 0 0,-1 0 1 0 0,1-1-1 0 0,0 1 1 0 0,0 0-1 0 0,0 0 0 0 0,-1 0 1 0 0,1-1-1 0 0,0 1 1 0 0,0 1-1 0 0,11 18 496 0 0,51 112 236 0 0,-38-77 269 0 0,-16-34-1482 0 0,-9-19-135 0 0,0-2 97 0 0,0 0 421 0 0,0 0 121 0 0,0 0 118 0 0,0 0 52 0 0,0 0 10 0 0,0 0 0 0 0,0 0-12 0 0,0 0-2 0 0,0 0 0 0 0,0 0-24 0 0,1-3-100 0 0,11-113 34 0 0,-11 103-397 0 0,1-1 1 0 0,0 1 0 0 0,1-1 0 0 0,7-19 0 0 0,-9 31 159 0 0,0 1 0 0 0,0-1 0 0 0,1 1 0 0 0,-1-1 0 0 0,0 1 0 0 0,1-1 0 0 0,-1 1 0 0 0,0 0 0 0 0,1-1 0 0 0,2 0 1 0 0,0-1-55 0 0,-3 2-102 0 0,-1 1-21 0 0,0 0-7 0 0,2-1 21 0 0,10-2 82 0 0,1 3 26 0 0,1 6 62 0 0,-11-4 32 0 0,1 0-1 0 0,-1 0 1 0 0,0 1-1 0 0,1-1 1 0 0,-1 1-1 0 0,0 0 1 0 0,-1 0-1 0 0,1 0 1 0 0,3 5-1 0 0,0 2 80 0 0,-1 0 0 0 0,5 13 0 0 0,16 32 49 0 0,-16-36-144 0 0,-3-5 0 0 0,0 0 0 0 0,11 13 0 0 0,15 32-2 0 0,-9-15 15 0 0,-10-25 39 0 0,-10-16-51 0 0,4 6-1 0 0,4-4 16 0 0,-10-5 3 0 0,1 0 0 0 0,-1 0-1 0 0,1 0 1 0 0,-1 0 0 0 0,0 0 0 0 0,1-1-1 0 0,-1 1 1 0 0,0-1 0 0 0,1 0 0 0 0,-1 0-1 0 0,0 0 1 0 0,0 0 0 0 0,0 0 0 0 0,0 0-1 0 0,0 0 1 0 0,0-1 0 0 0,0 1 0 0 0,0-1-1 0 0,0 0 1 0 0,-1 1 0 0 0,1-1 0 0 0,0 0-1 0 0,1-4 1 0 0,3-2 189 0 0,0-1 0 0 0,-1-1 0 0 0,0 1 0 0 0,3-11 0 0 0,3-12 302 0 0,-2 0 0 0 0,-1-1 1 0 0,-2 1-1 0 0,-1-1 1 0 0,1-55-1 0 0,-9-18 10 0 0,3 103-516 0 0,-4-12-35 0 0,4 14-109 0 0,0 1-56 0 0,0 0-17 0 0,0 0-52 0 0,0 0-209 0 0,0 0-94 0 0,0 0-21 0 0,0 0-176 0 0,0 0-730 0 0,0-2-323 0 0,3-5-64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37 2759 0 0,'-15'35'244'0'0,"6"-12"2358"0"0,8-21 296 0 0,0 0 145 0 0,0 5-1006 0 0,1-4-1754 0 0,-1 1-1 0 0,0-1 1 0 0,0 1-1 0 0,0-1 0 0 0,-3 6 1 0 0,4-8-515 0 0,-1 1 1 0 0,1 0-1 0 0,0-1 1 0 0,0 1-1 0 0,0 0 0 0 0,0-1 1 0 0,0 1-1 0 0,0-1 1 0 0,0 1-1 0 0,1 0 1 0 0,-1-1-1 0 0,1 3 0 0 0,0-2 92 0 0,-1 0-104 0 0,0-2 267 0 0,3 1 98 0 0,6 2 213 0 0,-7-2 91 0 0,-2-1 20 0 0,3 0 25 0 0,1-1-105 0 0,0 1 1 0 0,0 0 0 0 0,-1-1-1 0 0,1 0 1 0 0,0 0 0 0 0,0 0-1 0 0,0 0 1 0 0,-1-1 0 0 0,1 1-1 0 0,4-4 1 0 0,0 1 309 0 0,-1-1 1 0 0,0-1-1 0 0,11-11 1 0 0,-17 16-520 0 0,0-2-123 0 0,0 0 0 0 0,0 0 1 0 0,0 0-1 0 0,0 1 1 0 0,0-1-1 0 0,1 0 1 0 0,2-3-1 0 0,0-1-43 0 0,-3 5-70 0 0,-1 1-10 0 0,1 0 0 0 0,-1-1 0 0 0,0 1 0 0 0,1-1 0 0 0,-1 1 0 0 0,0-1 0 0 0,0 1 0 0 0,0-1 0 0 0,0 1 0 0 0,0-1 0 0 0,-1-1 0 0 0,1 0-156 0 0,-1-1-1 0 0,0 1 1 0 0,0-1 0 0 0,0 1-1 0 0,-1-1 1 0 0,1 1 0 0 0,-1 0-1 0 0,1 0 1 0 0,-1-1 0 0 0,0 1-1 0 0,-1 1 1 0 0,1-1 0 0 0,0 0-1 0 0,-1 0 1 0 0,0 1 0 0 0,1 0-1 0 0,-1-1 1 0 0,0 1 0 0 0,-4-2-1 0 0,5 4 238 0 0,1-1 1 0 0,-1 1-1 0 0,0 0 0 0 0,1 0 0 0 0,-1 0 0 0 0,0 0 1 0 0,0 0-1 0 0,1 0 0 0 0,-1 0 0 0 0,1 1 0 0 0,-1-1 1 0 0,0 1-1 0 0,1-1 0 0 0,-1 1 0 0 0,1 0 0 0 0,-1-1 1 0 0,-2 3-1 0 0,0-1 70 0 0,2-2 199 0 0,-8 7 321 0 0,4-3-415 0 0,-1 1 0 0 0,2-1-1 0 0,-1 2 1 0 0,0-1 0 0 0,1 1-1 0 0,0-1 1 0 0,0 1 0 0 0,1 1-1 0 0,0-1 1 0 0,0 1 0 0 0,0 0 0 0 0,-5 14-1 0 0,6-11-95 0 0,0 1 0 0 0,0 0 0 0 0,1 0 0 0 0,1-1 0 0 0,0 2 0 0 0,0-1 0 0 0,1 0 0 0 0,2 16 0 0 0,2 44-82 0 0,-3-41-502 0 0,8 50 0 0 0,-8-78 489 0 0,0 1 0 0 0,0-1-1 0 0,0 1 1 0 0,0-1 0 0 0,0 1 0 0 0,0-1-1 0 0,1 1 1 0 0,-1-1 0 0 0,1 0 0 0 0,0 0-1 0 0,-1 0 1 0 0,1 0 0 0 0,0 0 0 0 0,0 0-1 0 0,1-1 1 0 0,-1 1 0 0 0,0 0 0 0 0,0-1-1 0 0,1 0 1 0 0,-1 0 0 0 0,1 1-1 0 0,-1-1 1 0 0,1-1 0 0 0,-1 1 0 0 0,4 0-1 0 0,8 2 494 0 0,-1-1-1 0 0,1-1 0 0 0,25 0 0 0 0,27 0 73 0 0,-44 0-497 0 0,-14-3-1336 0 0,4 1-97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16847 0 0,'-6'12'744'0'0,"6"-12"152"0"0,-3 12-712 0 0,2 0-184 0 0,1-12 0 0 0,-2 12 0 0 0,2-12 624 0 0,-4 11 88 0 0,4-11 24 0 0,-3 10 0 0 0,3-10-736 0 0,-6 9-160 0 0,0 2-32 0 0,0-3 0 0 0,-3-2-1032 0 0,0-2-216 0 0,-2-2-32 0 0,1-2-16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20 109 7831 0 0,'0'0'603'0'0,"-7"-10"2192"0"0,4 5 3645 0 0,2 3-6239 0 0,0 0 45 0 0,0 0 1 0 0,0 0-1 0 0,0-1 0 0 0,0 1 0 0 0,0 0 1 0 0,1-1-1 0 0,-1 1 0 0 0,1 0 0 0 0,-1-1 1 0 0,1 1-1 0 0,0-1 0 0 0,0-4 0 0 0,1 3-201 0 0,0 1 0 0 0,1 0 0 0 0,-1-1 0 0 0,1 1 0 0 0,0 0-1 0 0,0 0 1 0 0,0 0 0 0 0,0 0 0 0 0,0 0 0 0 0,1 1 0 0 0,-1-1 0 0 0,1 0-1 0 0,0 1 1 0 0,-1 0 0 0 0,1 0 0 0 0,4-2 0 0 0,-5 3-61 0 0,-1 0 0 0 0,1 0 0 0 0,0 0 0 0 0,-1 1 0 0 0,1-1 0 0 0,0 1 0 0 0,0-1 0 0 0,0 1 0 0 0,0 0 0 0 0,-1 0 0 0 0,1-1 0 0 0,0 1 0 0 0,0 0 0 0 0,0 1 1 0 0,2-1-1 0 0,1 1-46 0 0,0 0 1 0 0,-1 1-1 0 0,1-1 1 0 0,6 4-1 0 0,-1 1-97 0 0,0 0-1 0 0,0 1 0 0 0,-1 0 1 0 0,1 1-1 0 0,12 14 1 0 0,7 5-292 0 0,-26-24 392 0 0,1 1-59 0 0,0 0 0 0 0,1 0 1 0 0,-1-1-1 0 0,1 1 0 0 0,-1-1 0 0 0,1 0 0 0 0,0-1 0 0 0,0 1 0 0 0,0-1 0 0 0,0 0 0 0 0,1 0 0 0 0,7 1 0 0 0,-9-3 33 0 0,-1 1 0 0 0,0-1-1 0 0,1 0 1 0 0,-1-1 0 0 0,6 0-1 0 0,-7 1-42 0 0,0-1 22 0 0,6-3 100 0 0,-6 3 85 0 0,-4 1 10 0 0,-1 1-61 0 0,0 0 0 0 0,-1 0 0 0 0,1 1-1 0 0,0-1 1 0 0,0 1 0 0 0,0 0 0 0 0,0 0 0 0 0,0 0-1 0 0,1 0 1 0 0,-1 1 0 0 0,0-1 0 0 0,1 1 0 0 0,0-1 0 0 0,0 1-1 0 0,0 0 1 0 0,0 0 0 0 0,-3 6 0 0 0,-2 4 29 0 0,0 1 0 0 0,-7 26 0 0 0,10-25-79 0 0,0 1-1 0 0,1-1 0 0 0,1 1 1 0 0,0 26-1 0 0,0-29-426 0 0,7-19 430 0 0,1 1 0 0 0,-1-1 0 0 0,0 0 0 0 0,-1 0 0 0 0,1-1 0 0 0,-1 1 1 0 0,-1-1-1 0 0,1 0 0 0 0,-1 0 0 0 0,3-10 0 0 0,21-83-2011 0 0,-24 85 1446 0 0,8-39-848 0 0,-3 3-8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 4143 0 0,'0'0'319'0'0,"-4"-1"-760"0"0,-12-1 9237 0 0,10 5-8550 0 0,0 0 1 0 0,0 1-1 0 0,1-1 1 0 0,-1 1-1 0 0,1 0 1 0 0,0 0-1 0 0,0 1 1 0 0,0 0-1 0 0,1 0 1 0 0,0 0-1 0 0,0 0 1 0 0,0 0 0 0 0,0 1-1 0 0,1 0 1 0 0,0 0-1 0 0,0 0 1 0 0,-2 8-1 0 0,-4 11-197 0 0,2-1 1 0 0,1 1-1 0 0,-3 32 0 0 0,2 4 28 0 0,2 0-1 0 0,6 92 0 0 0,5-67 20 0 0,23 105-1 0 0,-21-144-805 0 0,3 68 0 0 0,-10-82-5190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0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7367 0 0,'0'0'568'0'0,"-1"1"-373"0"0,-2 1 13 0 0,1 0 0 0 0,0 0-1 0 0,0 0 1 0 0,-1 0 0 0 0,1 0 0 0 0,-4 1 0 0 0,4-2 1400 0 0,1 0 78 0 0,-2 4-1335 0 0,-1 0-1 0 0,2 0 1 0 0,-1 0-1 0 0,0 0 1 0 0,1 0-1 0 0,0 1 1 0 0,0-1-1 0 0,1 1 1 0 0,-1 0-1 0 0,1-1 1 0 0,0 8-1 0 0,-1 11-588 0 0,2 33 0 0 0,1-39 448 0 0,22 256-967 0 0,-18-231 437 0 0,16 61 0 0 0,-16-96 61 0 0,-2-3-1303 0 0,-3-5 16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208 380 9671 0 0,'-6'4'213'0'0,"0"-1"0"0"0,0 1 0 0 0,0-1 0 0 0,-1-1 0 0 0,1 1 0 0 0,0-1 0 0 0,-1 0 1 0 0,0 0-1 0 0,-11 1 0 0 0,-1-2 2157 0 0,0-1 1 0 0,-23-2 0 0 0,34 2-2210 0 0,5 0-125 0 0,0 0 0 0 0,0-1 0 0 0,0 1 0 0 0,0-1 0 0 0,0 1 0 0 0,0-1 0 0 0,0 0 0 0 0,-4-2 0 0 0,6 2-31 0 0,0 1 0 0 0,0-1 0 0 0,0 1 0 0 0,1-1 0 0 0,-1 0 0 0 0,0 1 1 0 0,1-1-1 0 0,-1 0 0 0 0,0 0 0 0 0,1 1 0 0 0,-1-1 0 0 0,1 0 0 0 0,-1 0 0 0 0,1 0 0 0 0,0 0 0 0 0,-1 0 0 0 0,1 1 0 0 0,0-1 0 0 0,0 0 0 0 0,-1-2 0 0 0,0-19-30 0 0,1 20 27 0 0,0-7-18 0 0,1-1 0 0 0,1 1 1 0 0,-1-1-1 0 0,1 1 0 0 0,6-16 0 0 0,23-44 257 0 0,-25 55-126 0 0,-2 6-6 0 0,1-1-1 0 0,0 1 1 0 0,1 1-1 0 0,0-1 1 0 0,0 1-1 0 0,7-7 1 0 0,47-37 717 0 0,-34 29-652 0 0,-16 14-130 0 0,1 0 1 0 0,1 1-1 0 0,0 0 0 0 0,0 0 0 0 0,0 1 0 0 0,24-7 1 0 0,-27 10-91 0 0,1 0 1 0 0,0 1 0 0 0,0 0 0 0 0,0 1 0 0 0,0 0-1 0 0,0 0 1 0 0,0 1 0 0 0,0 1 0 0 0,17 2 0 0 0,-25-3-37 0 0,0 0 65 0 0,-1 1-1 0 0,0-1 1 0 0,1 1-1 0 0,-1-1 1 0 0,0 1-1 0 0,1 0 1 0 0,-1-1-1 0 0,0 1 1 0 0,1 0-1 0 0,-1 0 1 0 0,0 0-1 0 0,0 0 1 0 0,0 0-1 0 0,0 0 1 0 0,0 0-1 0 0,0 0 1 0 0,1 2-1 0 0,11 19-152 0 0,-11-13 132 0 0,0 0 0 0 0,-1 0 1 0 0,0 1-1 0 0,0-1 0 0 0,-1 0 1 0 0,-2 15-1 0 0,-11 58-212 0 0,6-43 97 0 0,-42 326-2407 0 0,42-322 1456 0 0,-17 56-1 0 0,23-96 1010 0 0,1-2-13 0 0,0 0-1 0 0,-1 0 1 0 0,1 0-1 0 0,0 0 1 0 0,0 0-1 0 0,-1 0 1 0 0,1-1-1 0 0,0 1 1 0 0,-1 0-1 0 0,1 0 1 0 0,-1-1-1 0 0,1 1 0 0 0,-1 0 1 0 0,0 0-1 0 0,1-1 1 0 0,-1 1-1 0 0,0-1 1 0 0,1 1-1 0 0,-1 0 1 0 0,0-1-1 0 0,0 0 1 0 0,1 1-1 0 0,-1-1 1 0 0,-2 1-1 0 0,3-1 28 0 0,-1 0 0 0 0,0 0 0 0 0,1 0 0 0 0,-1 0 0 0 0,0 0-1 0 0,1-1 1 0 0,-1 1 0 0 0,0 0 0 0 0,1 0 0 0 0,-1-1 0 0 0,0 1 0 0 0,1 0 0 0 0,-1-1-1 0 0,1 1 1 0 0,-1 0 0 0 0,0-2 0 0 0,-14-16 353 0 0,11 10-129 0 0,1 3 535 0 0,-1-1 0 0 0,1 0 0 0 0,-3-10 0 0 0,5 15 58 0 0,1 0-682 0 0,0 1-1 0 0,0 0 1 0 0,0 0 0 0 0,0 0 0 0 0,0 0 0 0 0,0 0-1 0 0,-1-1 1 0 0,1 1 0 0 0,0 0 0 0 0,0 0-1 0 0,0 0 1 0 0,0 0 0 0 0,0 0 0 0 0,0-1 0 0 0,0 1-1 0 0,0 0 1 0 0,0 0 0 0 0,0 0 0 0 0,0-1-1 0 0,0 1 1 0 0,0 0 0 0 0,0 0 0 0 0,0 0 0 0 0,0 0-1 0 0,0-1 1 0 0,0 1 0 0 0,0 0 0 0 0,0 0-1 0 0,0 0 1 0 0,0 0 0 0 0,0-1 0 0 0,0 1 0 0 0,1 0-1 0 0,-1 0 1 0 0,0 0 0 0 0,0 0 0 0 0,0 0-1 0 0,0 0 1 0 0,0-1 0 0 0,6-9 1597 0 0,-5 8-1672 0 0,0 1 464 0 0,1 0-159 0 0,1 1-247 0 0,0 0 0 0 0,0 0 1 0 0,0 0-1 0 0,0 0 0 0 0,0 0 1 0 0,0 1-1 0 0,0-1 0 0 0,0 1 1 0 0,0 0-1 0 0,0 0 0 0 0,0 0 1 0 0,0 0-1 0 0,0 1 0 0 0,-1-1 1 0 0,1 1-1 0 0,0-1 0 0 0,-1 1 0 0 0,0 0 1 0 0,1 0-1 0 0,2 3 0 0 0,6 7-31 0 0,0 1 1 0 0,16 22-1 0 0,-16-19 33 0 0,60 94-409 0 0,-48-70-96 0 0,29 38 0 0 0,-50-76 446 0 0,0 0 1 0 0,0 1 0 0 0,0-1 0 0 0,0 0 0 0 0,0 0 0 0 0,0 0 0 0 0,1 0 0 0 0,-1-1 0 0 0,4 3 0 0 0,-2-3 11 0 0,1 1 1 0 0,-1-1 0 0 0,0 0-1 0 0,1 0 1 0 0,-1-1 0 0 0,1 1-1 0 0,8-1 1 0 0,-5 0-61 0 0,45-3 141 0 0,-49 3-240 0 0,-1-1 0 0 0,1 1-1 0 0,0-1 1 0 0,-1 0 0 0 0,1 0 0 0 0,-1-1 0 0 0,1 1 0 0 0,-1-1-1 0 0,0 1 1 0 0,1-1 0 0 0,3-3 0 0 0,1-4-1440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14887 0 0,'0'2'680'0'0,"-8"50"330"0"0,3-27 238 0 0,-1 47 0 0 0,4-11-8 0 0,0-39-1249 0 0,2 0 0 0 0,0 1 0 0 0,1-1 0 0 0,1 0 0 0 0,10 41 0 0 0,-9-53-284 0 0,9 34-1926 0 0,-10-17-2069 0 0,-2-25-836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43 6911 0 0,'0'0'528'0'0,"-2"1"-341"0"0,-9 3 495 0 0,0 0-1 0 0,0 0 1 0 0,-1-2-1 0 0,-16 3 0 0 0,-26 7 1029 0 0,15-1-886 0 0,16-4 507 0 0,-39 15 1 0 0,55-19-1007 0 0,0 0 0 0 0,1 1-1 0 0,-1 0 1 0 0,1 0 0 0 0,0 1 0 0 0,0 0 0 0 0,1 0-1 0 0,-1 0 1 0 0,-7 11 0 0 0,11-13-288 0 0,0 0 0 0 0,1 0 0 0 0,-1 0 1 0 0,1 0-1 0 0,0 0 0 0 0,0 0 0 0 0,0 0 0 0 0,1 0 1 0 0,-1 1-1 0 0,1-1 0 0 0,0 0 0 0 0,-1 0 0 0 0,1 1 1 0 0,1-1-1 0 0,-1 0 0 0 0,0 0 0 0 0,1 1 0 0 0,0-1 0 0 0,0 0 1 0 0,0 0-1 0 0,0 0 0 0 0,0 0 0 0 0,1 0 0 0 0,-1 0 1 0 0,1 0-1 0 0,0 0 0 0 0,3 3 0 0 0,-2-3-36 0 0,1 0-1 0 0,0 0 0 0 0,0 0 1 0 0,-1-1-1 0 0,2 0 1 0 0,-1 0-1 0 0,0 0 0 0 0,0 0 1 0 0,1-1-1 0 0,-1 0 1 0 0,6 2-1 0 0,-2-2 13 0 0,1 0-1 0 0,-1-1 0 0 0,0 0 1 0 0,0 0-1 0 0,15-3 1 0 0,-5-1 20 0 0,0 0 0 0 0,0-2 0 0 0,-1 0 0 0 0,32-16 1 0 0,-26 10 11 0 0,-1-1 0 0 0,27-20 0 0 0,-41 27-47 0 0,-1 0 1 0 0,0 0-1 0 0,0-1 0 0 0,-1 0 1 0 0,1 0-1 0 0,-1-1 0 0 0,-1 0 1 0 0,0 0-1 0 0,6-12 0 0 0,-9 17-80 0 0,-1-1-1 0 0,0 1 1 0 0,0-1 0 0 0,0 1-1 0 0,0-1 1 0 0,-1 0 0 0 0,1 1-1 0 0,-1-1 1 0 0,0 0-1 0 0,0 0 1 0 0,-1 1 0 0 0,1-1-1 0 0,-1 0 1 0 0,1 1 0 0 0,-1-1-1 0 0,-3-6 1 0 0,3 7-26 0 0,0 1-1 0 0,-1 0 1 0 0,1 0-1 0 0,0 0 1 0 0,-1 0 0 0 0,0 0-1 0 0,1 0 1 0 0,-1 0-1 0 0,0 1 1 0 0,0-1 0 0 0,0 1-1 0 0,0-1 1 0 0,0 1-1 0 0,-1 0 1 0 0,1 0 0 0 0,0 0-1 0 0,0 0 1 0 0,-1 0-1 0 0,1 0 1 0 0,-1 0 0 0 0,1 1-1 0 0,-1 0 1 0 0,1-1-1 0 0,-1 1 1 0 0,-2 0 0 0 0,-2 0-68 0 0,5 0 14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11519 0 0,'0'0'1024'0'0,"-3"12"-824"0"0,-3-3-200 0 0,6-9 0 0 0,-6 9 1368 0 0,6-9 232 0 0,0 0 40 0 0,-4 12 16 0 0,4-12-1920 0 0,8 15-384 0 0,3 0-80 0 0,4-1-4000 0 0,3-2-800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290 133 11951 0 0,'-22'15'975'0'0,"20"-13"-946"0"0,0 0 0 0 0,-1 0 0 0 0,1 0 0 0 0,0 0 0 0 0,-1-1 0 0 0,1 1 0 0 0,-1-1 0 0 0,0 0 0 0 0,1 0 0 0 0,-1 0 0 0 0,0 0 0 0 0,0 0 1 0 0,-5 0-1 0 0,4-1 119 0 0,-1 0 0 0 0,1 0 0 0 0,-1-1 1 0 0,1 1-1 0 0,-1-1 0 0 0,1 0 0 0 0,-1-1 1 0 0,1 1-1 0 0,0-1 0 0 0,-1 0 1 0 0,1 0-1 0 0,0 0 0 0 0,0-1 0 0 0,1 1 1 0 0,-8-7-1 0 0,-1-2-386 0 0,0-1 1 0 0,-19-27-1 0 0,31 39 237 0 0,-12-18-446 0 0,0 0 0 0 0,-8-22 0 0 0,19 38 326 0 0,1 2 7 0 0,-2 1 140 0 0,1-1 0 0 0,0 0 0 0 0,0 1 0 0 0,0-1 0 0 0,0 1 0 0 0,0-1 0 0 0,0 1 0 0 0,0 0 0 0 0,0-1-1 0 0,0 1 1 0 0,0 0 0 0 0,0 0 0 0 0,0 0 0 0 0,0 0 0 0 0,1 0 0 0 0,-1-1 0 0 0,0 2 0 0 0,1-1 0 0 0,-1 0 0 0 0,0 2 0 0 0,-11 24 579 0 0,12-26-584 0 0,-5 15 95 0 0,1 0 1 0 0,0 0-1 0 0,2 1 1 0 0,0-1-1 0 0,0 1 1 0 0,2 21-1 0 0,2-10-394 0 0,0 1 0 0 0,13 50 0 0 0,-10-64 379 0 0,10 26 0 0 0,-14-39 60 0 0,-1-2 114 0 0,0 0 49 0 0,3 0 10 0 0,0 0-256 0 0,1 0 1 0 0,0 0-1 0 0,-1 0 0 0 0,1-1 0 0 0,0 1 0 0 0,0-1 0 0 0,-1 0 0 0 0,1 0 1 0 0,-1-1-1 0 0,1 1 0 0 0,-1-1 0 0 0,0 0 0 0 0,1 0 0 0 0,-1 0 0 0 0,0 0 1 0 0,0 0-1 0 0,0 0 0 0 0,-1-1 0 0 0,1 0 0 0 0,2-3 0 0 0,6-7 165 0 0,-1-1-1 0 0,0-1 1 0 0,9-18-1 0 0,-9 14-63 0 0,9-17 59 0 0,-14 25-204 0 0,0 1 0 0 0,0 0 0 0 0,1 1 0 0 0,1-1 0 0 0,12-14 0 0 0,8-5-550 0 0,-26 29 495 0 0,-1 0 1 0 0,1-1-1 0 0,0 1 0 0 0,-1 0 0 0 0,1 0 0 0 0,-1 0 1 0 0,1 0-1 0 0,-1 0 0 0 0,1 0 0 0 0,-1 0 0 0 0,1 0 0 0 0,0 0 1 0 0,-1 0-1 0 0,1 0 0 0 0,-1 0 0 0 0,1 0 0 0 0,-1 0 1 0 0,1 0-1 0 0,-1 1 0 0 0,1-1 0 0 0,-1 0 0 0 0,1 0 1 0 0,-1 1-1 0 0,1-1 0 0 0,-1 0 0 0 0,1 1 0 0 0,0 0 0 0 0,12 11-354 0 0,-7-4 203 0 0,0 0 1 0 0,-1 1 0 0 0,0 0 0 0 0,0 0 0 0 0,-1 1-1 0 0,3 10 1 0 0,15 62-609 0 0,-16-58 555 0 0,9 35-239 0 0,-3 1 1 0 0,9 118 0 0 0,-21-144 81 0 0,-2 0 0 0 0,-11 59-1 0 0,-25 63 257 0 0,33-133 528 0 0,-3 27 1 0 0,4-17-40 0 0,3-13 210 0 0,1-7-1160 0 0,-1-8-2982 0 0,9-18-883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7831 0 0,'-9'12'696'0'0,"1"-4"-560"0"0,1-2-136 0 0,-2 1 0 0 0,-2 1 1232 0 0,2 1 216 0 0,1-2 48 0 0,8-7 8 0 0,-4 12-1968 0 0,4-12-392 0 0,0 0-72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5983 0 0,'0'0'464'0'0,"0"0"91"0"0,0 0 1518 0 0,-1 0 1429 0 0,-5 2-1454 0 0,4-1 2098 0 0,-1 1-4014 0 0,1 0-1 0 0,-1 1 0 0 0,1-1 1 0 0,0 1-1 0 0,0 0 1 0 0,-1-1-1 0 0,2 1 1 0 0,-1 0-1 0 0,0 0 0 0 0,1 1 1 0 0,-1-1-1 0 0,1 0 1 0 0,0 0-1 0 0,0 1 1 0 0,0-1-1 0 0,1 1 0 0 0,-1-1 1 0 0,1 7-1 0 0,-1 8-544 0 0,2 0 0 0 0,3 27 0 0 0,-2-21 294 0 0,22 198-5160 0 0,-18-158 3583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4 362 12463 0 0,'0'0'572'0'0,"0"0"-10"0"0,0 0-222 0 0,0 0 417 0 0,0 0 218 0 0,0 0 45 0 0,0 0-111 0 0,0 0-508 0 0,0 0-222 0 0,0 0-47 0 0,0 0-49 0 0,0 0-165 0 0,0 0-70 0 0,0 0-9 0 0,0-2-28 0 0,-1-2 74 0 0,0 1 1 0 0,0-1 0 0 0,1 0-1 0 0,-1 1 1 0 0,1-1 0 0 0,0 0 0 0 0,0 0-1 0 0,2-6 1 0 0,8-33-489 0 0,0 0 300 0 0,-2-9 866 0 0,20-77-1 0 0,-25 123-383 0 0,-1 0-1 0 0,1 0 0 0 0,0 0 0 0 0,0 0 1 0 0,0 1-1 0 0,9-11 0 0 0,-11 15 128 0 0,-1 1 39 0 0,27 9 1323 0 0,-21-6-1566 0 0,-1 1 1 0 0,1 1-1 0 0,-1-1 0 0 0,0 1 1 0 0,0 0-1 0 0,7 9 0 0 0,23 38 115 0 0,-14-19-205 0 0,4 9-12 0 0,-12-23-108 0 0,-6-9-40 0 0,-1 0 0 0 0,1 0 0 0 0,-2 1 0 0 0,0-1 0 0 0,5 15 0 0 0,34 154-1288 0 0,-42-170 1396 0 0,0-1-43 0 0,0-1 1 0 0,0 0-1 0 0,1 0 0 0 0,0 0 0 0 0,0 0 0 0 0,0 0 1 0 0,1-1-1 0 0,7 11 0 0 0,-9-16-172 0 0,8-3-589 0 0,-9 2 794 0 0,0 0-1 0 0,0 0 0 0 0,0 0 0 0 0,0 0 1 0 0,0-1-1 0 0,0 1 0 0 0,0 0 0 0 0,-1-1 0 0 0,1 1 1 0 0,0 0-1 0 0,0-1 0 0 0,0 1 0 0 0,1-2 1 0 0,8-10-1598 0 0,1-5-3790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1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18687 0 0,'0'0'859'0'0,"-1"1"-26"0"0,-5 5-534 0 0,-1-1-152 0 0,6-4 435 0 0,1-1 182 0 0,-8 10 1087 0 0,6-6-1816 0 0,1 0 0 0 0,0 1 0 0 0,0-1 0 0 0,0 1 1 0 0,1-1-1 0 0,-1 0 0 0 0,1 1 0 0 0,0-1 0 0 0,0 1 0 0 0,2 5 0 0 0,22 212-2978 0 0,-3 253-1 0 0,-19-296 3174 0 0,2-110-86 0 0,-2-70-481 0 0,1 0 105 0 0,-1 0 1 0 0,1 0-1 0 0,0 0 0 0 0,-1 0 1 0 0,0 0-1 0 0,1-1 0 0 0,-1 1 1 0 0,0-1-1 0 0,0 0 0 0 0,0 1 1 0 0,0-1-1 0 0,0 0 0 0 0,0 0 1 0 0,0-1-1 0 0,-1 1 0 0 0,1 0 1 0 0,-1 0-1 0 0,0-1 0 0 0,2-3 1 0 0,8-23-1519 0 0</inkml:trace>
  <inkml:trace contextRef="#ctx0" brushRef="#br0" timeOffset="1">39 382 4607 0 0,'-29'95'1121'0'0,"21"-46"2569"0"0,7-37-1106 0 0,0 0 1 0 0,2 13-1 0 0,1-9-1618 0 0,0 1-1 0 0,1 0 0 0 0,1-1 1 0 0,7 20-1 0 0,-9-31-938 0 0,0-1 1 0 0,0 1-1 0 0,0-1 0 0 0,1 0 1 0 0,0 0-1 0 0,-1 0 1 0 0,1 0-1 0 0,1-1 0 0 0,-1 1 1 0 0,0-1-1 0 0,1 0 0 0 0,0 1 1 0 0,0-2-1 0 0,0 1 1 0 0,0 0-1 0 0,0-1 0 0 0,1 0 1 0 0,-1 0-1 0 0,9 3 0 0 0,-6-4 5 0 0,0 1-1 0 0,1-1 0 0 0,-1 0 0 0 0,0-1 1 0 0,0 0-1 0 0,1 0 0 0 0,-1-1 0 0 0,0 1 0 0 0,0-2 1 0 0,0 1-1 0 0,0-1 0 0 0,13-4 0 0 0,7-6-144 0 0,35-22 0 0 0,-34 18-2 0 0,75-49-710 0 0,-58 35-429 0 0,-3 2-270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5527 0 0,'-3'27'488'0'0,"-3"3"-392"0"0,-3 0-96 0 0,0-1 0 0 0,-2-4 3880 0 0,5-3 760 0 0,3-7 144 0 0,-1-3 32 0 0,-1-5-4040 0 0,5-7-776 0 0,0 0-216 0 0,0 0-6424 0 0,9-15-1288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4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7831 0 0,'0'0'356'0'0,"0"0"-6"0"0,0 0 108 0 0,-1-2 506 0 0,0 0-1 0 0,1 1 1 0 0,-1-1-1 0 0,1 0 0 0 0,0 0 1 0 0,-1 0-1 0 0,1 0 1 0 0,0-2-1 0 0,3-1-446 0 0,-1-1-1 0 0,0-1 1 0 0,0 1 0 0 0,1-9 0 0 0,-3 12-464 0 0,1 1 0 0 0,-1-1-1 0 0,1 1 1 0 0,0 0 0 0 0,0-1 0 0 0,2-3 0 0 0,-1 2-156 0 0,-1 3 48 0 0,-1 1-17 0 0,0 0-11 0 0,0 0-10 0 0,0 0 16 0 0,0 0-14 0 0,0 0 42 0 0,0 0 99 0 0,0 0 52 0 0,2 3-28 0 0,0 1 0 0 0,0-1 1 0 0,0 0-1 0 0,5 4 1 0 0,-2-1 70 0 0,-2 2-59 0 0,0 6 127 0 0,1-1-139 0 0,1-1-58 0 0,-4-9-21 0 0,8 10 23 0 0,4 0-203 0 0,-9-10 128 0 0,4 2 58 0 0,-4-3 47 0 0,7 5-36 0 0,-2 2 2 0 0,-4 2 50 0 0,-4-2 20 0 0,-1-7 65 0 0,0-2 12 0 0,0 0-1 0 0,0 0 4 0 0,0 0 16 0 0,0 0 4 0 0,0 0 0 0 0,0 0-9 0 0,0 0-38 0 0,0 0-10 0 0,0 0-6 0 0,0 0-74 0 0,0 0-303 0 0,0 0-112 0 0,0 0-931 0 0,0 0-3847 0 0,0 0-1648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6:4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7100 3831 5527 0 0,'0'0'423'0'0,"2"2"-278"0"0,10 13 3923 0 0,-11-14-1814 0 0,-1-1-170 0 0,0 0-783 0 0,0 0-342 0 0,0 0-67 0 0,5 10 800 0 0,-6-17-1764 0 0,0 1 0 0 0,0-1 1 0 0,-1 1-1 0 0,0 0 0 0 0,0 0 1 0 0,-4-8-1 0 0,-7-26-68 0 0,10 29 167 0 0,1 0-1 0 0,-1 0 0 0 0,-1 1 1 0 0,0 0-1 0 0,0 0 0 0 0,-1 0 1 0 0,-1 0-1 0 0,1 1 0 0 0,-2-1 1 0 0,1 1-1 0 0,-12-11 0 0 0,-6-3 1004 0 0,15 16-589 0 0,8 7-408 0 0,1 0-1 0 0,-1-1 0 0 0,0 1 1 0 0,1-1-1 0 0,-1 1 0 0 0,0-1 1 0 0,1 1-1 0 0,-1-1 1 0 0,1 1-1 0 0,-1-1 0 0 0,1 1 1 0 0,-1-1-1 0 0,1 0 0 0 0,-1 1 1 0 0,1-1-1 0 0,-1-1 1 0 0,-9-14 426 0 0,7 12-364 0 0,1 1-1 0 0,0 0 1 0 0,0-1-1 0 0,0 0 1 0 0,0 1-1 0 0,1-1 1 0 0,-1 0 0 0 0,-1-6-1 0 0,-7-69 660 0 0,5 36-520 0 0,-1 1 0 0 0,-16-54 0 0 0,11 54-45 0 0,8 27-15 0 0,-9-26 0 0 0,1 17 19 0 0,-1 1 0 0 0,-21-31-1 0 0,11 19-83 0 0,17 25-83 0 0,0 0-1 0 0,1 1 0 0 0,0-2 1 0 0,0 1-1 0 0,1 0 1 0 0,-3-21-1 0 0,-1-66 337 0 0,7 74-281 0 0,-1 0 0 0 0,-1 0 0 0 0,-10-45 0 0 0,-35-116-81 0 0,37 148 0 0 0,-4-42 0 0 0,12 68 0 0 0,-3-30-1 0 0,2-81 0 0 0,4 83-12 0 0,1-51-236 0 0,-2 62 197 0 0,0 13 9 0 0,0 0-1 0 0,-1 0 1 0 0,-1 1 0 0 0,0-1-1 0 0,-7-24 1 0 0,-28-40 547 0 0,28 61-349 0 0,6 12-130 0 0,0 1-1 0 0,1-1 1 0 0,0 1 0 0 0,0-1-1 0 0,-1-5 1 0 0,-1-14 8 0 0,1 0 0 0 0,0-31 0 0 0,3 37-13 0 0,-1-1-1 0 0,-1 1 1 0 0,0-1 0 0 0,-1 1-1 0 0,-8-23 1 0 0,-20-48-36 0 0,15 38-12 0 0,-45-93 0 0 0,50 125 28 0 0,7 12 0 0 0,0-1 0 0 0,0 1 0 0 0,0-1 0 0 0,1 0 0 0 0,-3-12 0 0 0,-1-7-32 0 0,3 14-32 0 0,-3-25 0 0 0,-14-149-528 0 0,19 171 532 0 0,-1-1 1 0 0,0 1-1 0 0,-1 0 1 0 0,-6-15-1 0 0,6 22 15 0 0,1 1 0 0 0,-1-1 0 0 0,-1 1 0 0 0,1 0-1 0 0,-1 0 1 0 0,-1 0 0 0 0,0 1 0 0 0,-8-9 0 0 0,0 4-15 0 0,11 10 70 0 0,-1-1-1 0 0,1 0 0 0 0,0 1 1 0 0,1-1-1 0 0,-1 0 0 0 0,0-1 0 0 0,-1-2 1 0 0,-3-5 50 0 0,1-1 40 0 0,-2 0 1 0 0,-14-17-1 0 0,17 21-14 0 0,-1-1 0 0 0,2 0 0 0 0,-1-1 0 0 0,2 1 0 0 0,-1-1 0 0 0,1 1 0 0 0,0-1 0 0 0,-2-18 0 0 0,-5-17-4 0 0,0 15-66 0 0,0 0 0 0 0,-2 1 0 0 0,-28-48 0 0 0,32 62-21 0 0,-8-22 0 0 0,11 24-13 0 0,0 1 0 0 0,-13-21 0 0 0,-24-41-137 0 0,24 46 85 0 0,11 14-52 0 0,-2 1-1 0 0,-15-20 1 0 0,22 30 99 0 0,-1 0 0 0 0,0 0 0 0 0,0 0 1 0 0,0 0-1 0 0,0 1 0 0 0,0-1 0 0 0,0 1 0 0 0,-1 0 0 0 0,1 0 0 0 0,-1 0 0 0 0,-5-2 0 0 0,2 0 43 0 0,-1 1 0 0 0,1-1 0 0 0,0-1-1 0 0,-9-6 1 0 0,9 5 12 0 0,-1 1 0 0 0,-15-9 0 0 0,2 3-32 0 0,17 8 0 0 0,0 0 0 0 0,-1 1 0 0 0,1-1 0 0 0,-7-1 0 0 0,-10-5-61 0 0,-6 0-77 0 0,9 5-67 0 0,13 2 133 0 0,0 1-1 0 0,0 0 1 0 0,0 0-1 0 0,0 1 1 0 0,0-1 0 0 0,-1 1-1 0 0,1 0 1 0 0,-9 2-1 0 0,10-1 54 0 0,0 0 1 0 0,0 0-1 0 0,0-1 0 0 0,0 0 0 0 0,-5 1 0 0 0,4-1 19 0 0,1 0-1 0 0,0 0 1 0 0,0 1 0 0 0,1 0-1 0 0,-1-1 1 0 0,-5 3-1 0 0,6-1-13 0 0,2-2 11 0 0,0 1 0 0 0,-1 0 0 0 0,1-1 0 0 0,0 0-1 0 0,0 1 1 0 0,-1-1 0 0 0,1 0 0 0 0,0 1 0 0 0,0-1 0 0 0,-1 0 0 0 0,1 0 0 0 0,0 0 0 0 0,-1 0 0 0 0,-1-1 0 0 0,-1 1 3 0 0,2-1-1 0 0,1 1 0 0 0,-1 0 0 0 0,1-1 0 0 0,0 1 0 0 0,-1 0 0 0 0,1 0-1 0 0,-1 0 1 0 0,1 0 0 0 0,-1 1 0 0 0,1-1 0 0 0,-3 1 0 0 0,-8 1-48 0 0,-6-1 0 0 0,0 1 0 0 0,0 1 0 0 0,1 1 0 0 0,-1 1 0 0 0,1 0 0 0 0,-17 9 0 0 0,7 0 44 0 0,1 1 0 0 0,0 1 1 0 0,-37 32-1 0 0,55-42 5 0 0,0 2 0 0 0,-13 15 0 0 0,7-8 0 0 0,13-14 0 0 0,0 1 0 0 0,0-1 0 0 0,-1 0 0 0 0,1 1 0 0 0,0-1 0 0 0,-1 0 0 0 0,1 0 0 0 0,-1 0 0 0 0,0 0 0 0 0,1 0 0 0 0,-1 0 0 0 0,0-1 0 0 0,-2 2 0 0 0,-3 0 0 0 0,-12 11 0 0 0,11-8 37 0 0,0 0 1 0 0,0 1-1 0 0,1 0 0 0 0,0 1 1 0 0,0 0-1 0 0,0 0 0 0 0,1 0 1 0 0,-8 13-1 0 0,7-5 24 0 0,1 0 0 0 0,-6 28 0 0 0,3-14-188 0 0,-30 69-466 0 0,17-47 569 0 0,20-46 110 0 0,0 1 0 0 0,0-1-1 0 0,0 1 1 0 0,1 0 0 0 0,0 0 0 0 0,0 0 0 0 0,0 6 0 0 0,1 10 29 0 0,6 29 0 0 0,-5-48-124 0 0,-1 17-58 0 0,-4 10-37 0 0,-1 1 1 0 0,-1-1-1 0 0,-2 0 0 0 0,-12 30 1 0 0,-9 39 429 0 0,20-64-242 0 0,-14 75 255 0 0,23-106-261 0 0,-3 16 21 0 0,-12 47-99 0 0,13-56 37 0 0,-1-1 1 0 0,-6 18-1 0 0,1-3 67 0 0,-11 67 364 0 0,19-89-461 0 0,0 0 0 0 0,-1-1-1 0 0,0 1 1 0 0,0 0 0 0 0,0 0 0 0 0,0 0-1 0 0,0 0 1 0 0,-2 2 0 0 0,-1 5-8 0 0,-11 49 1 0 0,9-33 26 0 0,-1-1 0 0 0,-15 40 1 0 0,21-63 42 0 0,-2 11 63 0 0,3-12-125 0 0,0 1-1 0 0,-1 0 1 0 0,1 0-1 0 0,-1 0 1 0 0,1 0 0 0 0,-1-1-1 0 0,1 1 1 0 0,-1 0-1 0 0,0 0 1 0 0,0-1-1 0 0,0 1 1 0 0,0 0 0 0 0,0-1-1 0 0,-3 3 1 0 0,2-1-1 0 0,-1-1 0 0 0,1 1 0 0 0,0 0 1 0 0,-1 0-1 0 0,-1 4 0 0 0,-2 4-6 0 0,4-8 0 0 0,1 0 0 0 0,-1 0 0 0 0,0 0 0 0 0,0-1 0 0 0,0 1 0 0 0,-5 4 0 0 0,-25 31 0 0 0,3-6 0 0 0,25-28 0 0 0,1 0 0 0 0,0 0 0 0 0,-1 0 0 0 0,1 0 0 0 0,1 0 0 0 0,-1 1 0 0 0,1-1 0 0 0,0 1 0 0 0,0 0 0 0 0,0 0 0 0 0,-1 5 0 0 0,-9 20 0 0 0,3-11-86 0 0,2-1 1 0 0,-8 27-1 0 0,14-42 78 0 0,0-1 0 0 0,0 1 0 0 0,0-1 0 0 0,-1 0 0 0 0,1 0 0 0 0,0 1 0 0 0,-3 1 0 0 0,-5 10-15 0 0,4 3 61 0 0,1-10 31 0 0,-4 2-51 0 0,-20 26 65 0 0,6 1-83 0 0,19-33 0 0 0,-9 14 0 0 0,6-7-17 0 0,0 1-62 0 0,-15 19-1 0 0,14-21 80 0 0,0 0 0 0 0,-6 12 0 0 0,5-7 0 0 0,-21 26 0 0 0,23-29 0 0 0,0-1 0 0 0,-18 16 0 0 0,12-16 27 0 0,9-6 0 0 0,-13 17-17 0 0,7-9-10 0 0,6-8 0 0 0,-14 6 0 0 0,10-5-8 0 0,1 1 0 0 0,-1 0 0 0 0,1 0 0 0 0,0 1 0 0 0,1 0 0 0 0,-7 10 0 0 0,-14 17-8 0 0,-41 45 27 0 0,63-75 0 0 0,1 0 0 0 0,-1-1 0 0 0,0 1 0 0 0,0-1 0 0 0,0 0 0 0 0,0-1-1 0 0,0 1 1 0 0,-9 3 0 0 0,-5 4 16 0 0,-23 13 37 0 0,31-19-64 0 0,0 2 0 0 0,0-1 0 0 0,1 1 0 0 0,-1 1 0 0 0,1 0 0 0 0,1 0 0 0 0,-1 1 0 0 0,-7 9 0 0 0,-30 26 67 0 0,31-24-37 0 0,-1-1 0 0 0,-1-1-1 0 0,-1 0 1 0 0,-31 22 0 0 0,30-27-30 0 0,8-6-27 0 0,-2 0-1 0 0,-16 6 1 0 0,12-6-16 0 0,0 1 0 0 0,-25 15 0 0 0,15-7-66 0 0,-60 31-51 0 0,24-14 243 0 0,14-9 31 0 0,-57 37-118 0 0,-24 13-178 0 0,115-65 243 0 0,0-1 0 0 0,-1 0 0 0 0,0-1 0 0 0,0-1 0 0 0,-28 5 0 0 0,29-8-25 0 0,0 1 0 0 0,0 1 0 0 0,-15 6 0 0 0,-11 2-252 0 0,2 2 0 0 0,-67 33-1 0 0,86-37 217 0 0,0-2 0 0 0,0 0 0 0 0,-33 7 0 0 0,22-8 32 0 0,-61 5 0 0 0,90-12-29 0 0,1 0 1 0 0,-1 0-1 0 0,0 1 0 0 0,0-1 1 0 0,0 1-1 0 0,1-1 0 0 0,-1 1 0 0 0,0 0 1 0 0,-2 1-1 0 0,0 1 3 0 0,-1-1 1 0 0,0 0-1 0 0,0 0 0 0 0,-5 1 0 0 0,-11 5-6 0 0,14-5 0 0 0,1-1 0 0 0,0 0 0 0 0,-9 2 0 0 0,-4 3 0 0 0,10-4 0 0 0,-25 12 0 0 0,30-13 1 0 0,2-1 0 0 0,-1 0 0 0 0,1 0-1 0 0,-1 0 1 0 0,0 0 0 0 0,1-1-1 0 0,-1 1 1 0 0,-3-1 0 0 0,-1 2 4 0 0,-138 18 391 0 0,61 3-396 0 0,39-9 0 0 0,-49 20 5 0 0,69-22 3 0 0,-1-3 0 0 0,-38 11 0 0 0,53-18 7 0 0,-1 0 0 0 0,1-1 0 0 0,-1 0 0 0 0,-14-1 0 0 0,14 0 0 0 0,0 1-1 0 0,-18 3 0 0 0,-2 0 7 0 0,-5 0-21 0 0,1 1 0 0 0,-37 11 0 0 0,40-9 38 0 0,15-3-25 0 0,-24 8 0 0 0,-113 33-13 0 0,82-36 0 0 0,47-8 0 0 0,21-1 0 0 0,1-1 0 0 0,0 2 0 0 0,0-1 0 0 0,-1 0 0 0 0,-3 2 0 0 0,-65 11 0 0 0,18-2 0 0 0,28-9 0 0 0,-11 5-11 0 0,35-6-1 0 0,-16 0-29 0 0,15 0 41 0 0,1-1 0 0 0,-1 0 0 0 0,1-1 0 0 0,-1 1 0 0 0,1-1 0 0 0,-1 1 0 0 0,1-1 1 0 0,-1 0-1 0 0,-4-2 0 0 0,0 0 14 0 0,3 1 32 0 0,-1 0 1 0 0,1 0 0 0 0,0-1-1 0 0,0 0 1 0 0,0 0-1 0 0,-8-5 1 0 0,9 4-8 0 0,0 1 0 0 0,-1 0 0 0 0,0 0 0 0 0,0 1 0 0 0,0-1 1 0 0,0 1-1 0 0,0 0 0 0 0,0 0 0 0 0,0 1 0 0 0,-1 0 0 0 0,1 0 0 0 0,-1 0 0 0 0,-5 0 0 0 0,10 1-39 0 0,-9-1 11 0 0,1 1-1 0 0,-1 0 1 0 0,0 0 0 0 0,0 1-1 0 0,-10 2 1 0 0,16-2-13 0 0,-7 2-59 0 0,0-1 0 0 0,0 2 1 0 0,1 0-1 0 0,-1 0 1 0 0,1 1-1 0 0,-11 7 0 0 0,12-7 45 0 0,3-3-22 0 0,-11 0 15 0 0,-6 3 23 0 0,4-4 0 0 0,-23-1 0 0 0,9 2 0 0 0,6 2 0 0 0,22-4-16 0 0,1 0 0 0 0,-1 1-1 0 0,0 0 1 0 0,0 0 0 0 0,0 0 0 0 0,0 1 0 0 0,1 0-1 0 0,-1-1 1 0 0,1 2 0 0 0,-1-1 0 0 0,1 0 0 0 0,-4 4-1 0 0,-9 4-53 0 0,11-6 29 0 0,0 0 0 0 0,0 0 0 0 0,0 1 1 0 0,1 0-1 0 0,-1 0 0 0 0,-5 7 0 0 0,11-12 39 0 0,-2 2-12 0 0,1-1-1 0 0,0 0 1 0 0,-1 1-1 0 0,1-1 1 0 0,-1 0-1 0 0,0 0 1 0 0,1 0 0 0 0,-1 0-1 0 0,0 0 1 0 0,0 0-1 0 0,0 0 1 0 0,0 0-1 0 0,1-1 1 0 0,-4 1-1 0 0,-10 5 1 0 0,6-3 25 0 0,2 0 43 0 0,1-2-19 0 0,-21-5 160 0 0,26 4-186 0 0,-2 1 16 0 0,-25-8 22 0 0,22 5-49 0 0,1 1 0 0 0,-1 1 0 0 0,0-1 0 0 0,1 1 1 0 0,-1 0-1 0 0,-9 1 0 0 0,14-1 0 0 0,0 0-5 0 0,0 0 0 0 0,0 0-1 0 0,-1 0 1 0 0,1 0 0 0 0,0 0-1 0 0,0 0 1 0 0,0 0-1 0 0,-1 1 1 0 0,1-1 0 0 0,0 0-1 0 0,0 1 1 0 0,0-1 0 0 0,0 1-1 0 0,0-1 1 0 0,-1 1-1 0 0,1-1 1 0 0,-1 2 0 0 0,-12 8 2 0 0,-46 15 137 0 0,58-24-151 0 0,0 0 25 0 0,1-1 1 0 0,0 1-1 0 0,0-1 1 0 0,0 1-1 0 0,0-1 1 0 0,-1 0-1 0 0,1 0 1 0 0,0 0-1 0 0,0 0 1 0 0,0 0 0 0 0,-1 0-1 0 0,1 0 1 0 0,0 0-1 0 0,0 0 1 0 0,0 0-1 0 0,0-1 1 0 0,-1 1-1 0 0,1 0 1 0 0,0-1-1 0 0,0 1 1 0 0,0-1-1 0 0,0 0 1 0 0,-1 0-1 0 0,-6-4-48 0 0,2-1 31 0 0,-2 3 11 0 0,1 2 0 0 0,2 5-15 0 0,4-3-54 0 0,1-1-10 0 0,0 0-37 0 0,0 0-4 0 0,0 0 7 0 0,0 0 0 0 0,0 0-6 0 0,0 0-1 0 0,0 0 0 0 0,0 0 8 0 0,0 0 33 0 0,1-6 10 0 0,10-12 73 0 0,-6 8-24 0 0,-4 7-262 0 0,1 1-1 0 0,0-1 1 0 0,0 0 0 0 0,0 1-1 0 0,0 0 1 0 0,0-1-1 0 0,0 1 1 0 0,0 0 0 0 0,1 0-1 0 0,-1 0 1 0 0,1 1-1 0 0,0-1 1 0 0,0 0 0 0 0,5-1-1 0 0,5-4-5645 0 0,0 0-448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8:4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 5063 0 0,'-2'0'390'0'0,"-26"-13"-134"0"0,26 13-125 0 0,1 0-1 0 0,0 0 1 0 0,-1 0 0 0 0,1 0 0 0 0,0 0-1 0 0,-1 0 1 0 0,1 0 0 0 0,0 1 0 0 0,0-1-1 0 0,-1 0 1 0 0,1 1 0 0 0,0-1 0 0 0,-2 1-1 0 0,2 0 18 0 0,-1 0-1 0 0,1-1 1 0 0,-1 1-1 0 0,1-1 1 0 0,-1 0-1 0 0,1 1 1 0 0,-1-1-1 0 0,1 0 1 0 0,-3 0-1 0 0,3-1-72 0 0,-3 0 20 0 0,-6 4 200 0 0,9-2-419 0 0,1-1-41 0 0,0 0-10 0 0,0 0-1 0 0,0 0 0 0 0,0 0 0 0 0,0 0 0 0 0,0 0 18 0 0,0 0 95 0 0,0 0 122 0 0,0 0 15 0 0,1 2 0 0 0,1 6 4 0 0,-2-6 16 0 0,0-2 54 0 0,0 0 20 0 0,0 0 6 0 0,0 0 22 0 0,0 0 84 0 0,0 0 38 0 0,0 0 8 0 0,0 0 0 0 0,0 0-13 0 0,-1 2-8 0 0,-2 8-1 0 0,3-7-9 0 0,0-3-40 0 0,-7 14 1515 0 0,3-7-1570 0 0,3-6 0 0 0,1-1-16 0 0,0 0-66 0 0,0 0-29 0 0,0 0-8 0 0,0 0 22 0 0,0 0 94 0 0,0 0 41 0 0,0 0 8 0 0,0 0-6 0 0,0 0-33 0 0,0 0-14 0 0,0 0-1 0 0,0 0-21 0 0,-1 2-96 0 0,-2 9-65 0 0,5 2-10 0 0,1 5 0 0 0,-1 3 0 0 0,-2-7 0 0 0,0-1 0 0 0,-4 1 0 0 0,2 0 0 0 0,-2 7 0 0 0,4-20-1 0 0,1 28 13 0 0,-1-25-6 0 0,1 0 1 0 0,0 0-1 0 0,0 0 0 0 0,0-1 1 0 0,0 1-1 0 0,1 0 0 0 0,1 3 1 0 0,1 1 6 0 0,-4-6-7 0 0,1 0 0 0 0,0 0-1 0 0,0 0 1 0 0,0 0 0 0 0,0-1 0 0 0,0 1-1 0 0,0 0 1 0 0,0-1 0 0 0,2 2 0 0 0,25 17-12 0 0,-27-19 7 0 0,32 22-1 0 0,-24-14 0 0 0,-6-6 0 0 0,1 4 0 0 0,1 5 0 0 0,-1-5 18 0 0,10 29 28 0 0,-9-17-46 0 0,4 1 0 0 0,-6-11 0 0 0,1 2 0 0 0,3 25 24 0 0,4 4 16 0 0,1 8-40 0 0,-7-31 0 0 0,-2-7 0 0 0,0 1 0 0 0,-1 0 0 0 0,0 0 0 0 0,-1 0 0 0 0,0 17 0 0 0,-1-23 0 0 0,6 92 0 0 0,-5-93 2 0 0,-1 0 0 0 0,-1 1 0 0 0,1-1 0 0 0,0 0 0 0 0,-1 1 0 0 0,0-1 1 0 0,-3 7-1 0 0,-13 31 31 0 0,12-31-23 0 0,3-5 23 0 0,-1-1-1 0 0,0-1 0 0 0,-1 1 0 0 0,1 0 1 0 0,-1-1-1 0 0,0 1 0 0 0,0-1 1 0 0,-9 7-1 0 0,1 0 113 0 0,7-6-102 0 0,1 0 1 0 0,-1 1-1 0 0,1 0 0 0 0,-6 10 0 0 0,-7 11 51 0 0,-91 111-84 0 0,89-112-10 0 0,1 1 0 0 0,-20 42 0 0 0,36-66 0 0 0,1 2 0 0 0,-9 12 0 0 0,3-9 0 0 0,2 0 11 0 0,4-7 45 0 0,1-1 21 0 0,2-2 3 0 0,70-52 72 0 0,-62 46-152 0 0,0 5-16 0 0,-9 3 1 0 0,0 1 0 0 0,0-1-1 0 0,0 1 1 0 0,0-1 0 0 0,0 1-1 0 0,0 0 1 0 0,0-1 0 0 0,0 1-1 0 0,0 0 1 0 0,-1-1 0 0 0,1 1 0 0 0,0 0-1 0 0,0 0 1 0 0,-1 0 0 0 0,1 0-1 0 0,-1 0 1 0 0,1 0 0 0 0,-1 0-1 0 0,1 0 1 0 0,-1 0 0 0 0,1 0 0 0 0,0 2-1 0 0,0 3-25 0 0,-1-1 1 0 0,1 1-1 0 0,-1 0 0 0 0,0 10 0 0 0,-1-2-24 0 0,1 1 0 0 0,3 14-1 0 0,-2-16 66 0 0,4 23 360 0 0,-5-34-316 0 0,2 8 88 0 0,12 10 50 0 0,-6-9-161 0 0,2 6 13 0 0,1-3-15 0 0,-1-5-19 0 0,-6-6 8 0 0,0 1-1 0 0,0-1 1 0 0,-1 1 0 0 0,1 0-1 0 0,3 6 1 0 0,-5-7 3 0 0,-1-1-1 0 0,0 1 1 0 0,0-1 0 0 0,0 1 0 0 0,0 0-1 0 0,0 3 1 0 0,1 3 7 0 0,-1-7-15 0 0,-1 0-1 0 0,1-1 1 0 0,0 1 0 0 0,-1 0-1 0 0,0 0 1 0 0,1-1-1 0 0,-1 1 1 0 0,0 0 0 0 0,0 0-1 0 0,0-1 1 0 0,0 1 0 0 0,0 0-1 0 0,0 0 1 0 0,-1 0 0 0 0,1-1-1 0 0,-1 1 1 0 0,0 2 0 0 0,-1 2 2 0 0,-2 8-6 0 0,-1 0 1 0 0,-9 19-1 0 0,-4 13 14 0 0,-6 14 40 0 0,20-48-52 0 0,2-6-3 0 0,-8 6 17 0 0,6-6 20 0 0,-12 14 92 0 0,-14 13 119 0 0,18-15-236 0 0,5-10-10 0 0,-2-3 11 0 0,2 2 32 0 0,-2 0-33 0 0,8-6-10 0 0,0-1 0 0 0,0 1 0 0 0,0-1 0 0 0,0 1 0 0 0,0-1 0 0 0,1 1 0 0 0,-1 0 0 0 0,0 0 0 0 0,0-1 0 0 0,1 1 0 0 0,-1 0 0 0 0,1 0 0 0 0,-1 0 0 0 0,1 0 0 0 0,-1 0 0 0 0,1 0 0 0 0,-1 0 0 0 0,1 1 0 0 0,-1 1 0 0 0,-24 45 0 0 0,19-39 0 0 0,-1-2 0 0 0,-1 1 0 0 0,1 0 0 0 0,2 0 14 0 0,4-7 62 0 0,1-1 53 0 0,0 0 20 0 0,0 0 3 0 0,0 0-14 0 0,0 0-54 0 0,1 2-10 0 0,7 6-60 0 0,-4 0-12 0 0,1 10-2 0 0,-4-15 0 0 0,0-1 0 0 0,0 1 0 0 0,-1 0 0 0 0,1-1 0 0 0,0 1 0 0 0,-1 0 0 0 0,0 0 0 0 0,0 5 0 0 0,3 21 0 0 0,-3-20 0 0 0,7 23 0 0 0,-3-16-3 0 0,-2-7-2 0 0,1 0-1 0 0,0 0 0 0 0,0 0 0 0 0,1 0 1 0 0,0 0-1 0 0,0-1 0 0 0,1 1 0 0 0,0-1 1 0 0,0 0-1 0 0,1-1 0 0 0,12 13 0 0 0,-7-8 6 0 0,-5-5 0 0 0,0 0 0 0 0,1-1 0 0 0,-1 1 0 0 0,1-1 0 0 0,0-1 0 0 0,1 1 0 0 0,-1-1 0 0 0,1-1 0 0 0,17 8 0 0 0,-12-6 10 0 0,0 1-1 0 0,-1 0 1 0 0,0 0-1 0 0,0 2 0 0 0,0-1 1 0 0,12 13-1 0 0,-5-5-3 0 0,-15-11 3 0 0,1-1 0 0 0,-1 1 0 0 0,0-1 0 0 0,-1 1 0 0 0,1 1 0 0 0,-1-1 0 0 0,0 0 0 0 0,0 1 0 0 0,0-1 0 0 0,3 12 0 0 0,0 4 32 0 0,6 37-1 0 0,-11-47-22 0 0,7 39 24 0 0,-3 0 1 0 0,-1 77 0 0 0,-6-56 95 0 0,-4-1 1 0 0,-15 75 0 0 0,9-93-18 0 0,-1-1 0 0 0,-3 0 0 0 0,-27 57 0 0 0,37-95-49 0 0,-2 4 72 0 0,0 0-1 0 0,-5 20 0 0 0,4-8 32 0 0,5-17-113 0 0,0 0 0 0 0,-2 17-1 0 0,1-6-61 0 0,-1-2 0 0 0,-1 1 0 0 0,-1-1 0 0 0,-12 24 0 0 0,9-19 0 0 0,-17 26 31 0 0,20-37 4 0 0,0 0 0 0 0,-12 30 0 0 0,19-38-78 0 0,-1 1 1 0 0,1-1-1 0 0,0 1 0 0 0,1-1 0 0 0,0 1 0 0 0,0-1 0 0 0,1 1 1 0 0,-1-1-1 0 0,2 1 0 0 0,2 10 0 0 0,1-2-376 0 0,0 0 0 0 0,1 0-1 0 0,14 25 1 0 0,4-4-814 0 0,5 2-50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11975 0 0,'-7'23'958'0'0,"-9"29"471"0"0,10-19 3142 0 0,5-31-4033 0 0,1-2-362 0 0,0 0-72 0 0,8 12-225 0 0,-7-10-109 0 0,0-1 1 0 0,0 0-1 0 0,0 0 0 0 0,0 0 1 0 0,0 0-1 0 0,1 0 1 0 0,-1 0-1 0 0,0 0 0 0 0,0 0 1 0 0,1-1-1 0 0,-1 1 1 0 0,1-1-1 0 0,-1 1 1 0 0,1-1-1 0 0,-1 1 0 0 0,1-1 1 0 0,-1 0-1 0 0,1 1 1 0 0,2-1-1 0 0,-2 0-1851 0 0,-2 0-21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668 630 6911 0 0,'0'0'528'0'0,"-2"8"-105"0"0,-25 39 7184 0 0,20-37-5307 0 0,6-14-24 0 0,7-18-855 0 0,70-116-212 0 0,18-77-1116 0 0,-85 189-208 0 0,-1-1 1 0 0,-1 0 0 0 0,-1 0-1 0 0,-2 0 1 0 0,0-1 0 0 0,-2-40-1 0 0,-2 63 37 0 0,0-1-1 0 0,0 1 1 0 0,-1 0-1 0 0,0-1 1 0 0,0 1 0 0 0,-1 0-1 0 0,0 0 1 0 0,1 0-1 0 0,-6-8 1 0 0,6 11 39 0 0,0 0 1 0 0,-1 0-1 0 0,1 1 0 0 0,-1-1 1 0 0,0 0-1 0 0,1 1 0 0 0,-1-1 1 0 0,0 1-1 0 0,0-1 0 0 0,0 1 1 0 0,0 0-1 0 0,0 0 0 0 0,0 0 1 0 0,0 0-1 0 0,-1 0 0 0 0,1 1 1 0 0,0-1-1 0 0,0 1 0 0 0,-1-1 1 0 0,1 1-1 0 0,0 0 0 0 0,-1 0 1 0 0,-4 0-1 0 0,1 1-19 0 0,-1 0 1 0 0,0 1-1 0 0,1 0 0 0 0,-1 0 0 0 0,1 0 0 0 0,-1 1 1 0 0,1 0-1 0 0,0 0 0 0 0,0 1 0 0 0,1-1 0 0 0,-1 1 1 0 0,1 0-1 0 0,-7 7 0 0 0,-4 5-1 0 0,0 0 0 0 0,-21 31 0 0 0,21-25 31 0 0,2 1 1 0 0,-22 48-1 0 0,-13 53-13 0 0,10-23 47 0 0,-27 71-71 0 0,-54 114-172 0 0,100-246-582 0 0,-2-1 0 0 0,-34 45 1 0 0,5-21-1250 0 0,-64 89-3314 0 0,101-128 5616 0 0,14-23 544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8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2759 0 0,'0'0'126'0'0,"0"0"288"0"0,0 0 1133 0 0,0 0 497 0 0,0 0 100 0 0,0 0-249 0 0,0 0-1135 0 0,0 0-500 0 0,0 0-100 0 0,0 0-55 0 0,0 0-178 0 0,0 0-209 0 0,0 0-58 0 0,0 0-4 0 0,0 0 26 0 0,0 0 104 0 0,0 0 44 0 0,0 0 8 0 0,0 0 49 0 0,0 0 182 0 0,0 0 31 0 0,0 0 7 0 0,0 0 42 0 0,0 0 13 0 0,-1 2 4 0 0,-5 4 20 0 0,1 1 1 0 0,0-1-1 0 0,0 1 0 0 0,1 0 0 0 0,0 1 0 0 0,0-1 0 0 0,0 1 0 0 0,1 0 1 0 0,-4 15-1 0 0,1 8 207 0 0,-5 41 1 0 0,2-13-395 0 0,-9 36 1 0 0,12-54 0 0 0,5-27 0 0 0,6-3 0 0 0,-2-5 0 0 0,-2-3 0 0 0,0-1 0 0 0,1 0 0 0 0,-1-1 0 0 0,1 1 0 0 0,-1 0 0 0 0,1 0 0 0 0,-1-1 0 0 0,1 1 0 0 0,0-1 0 0 0,0 1 0 0 0,0-1 0 0 0,3 2 0 0 0,0 1 19 0 0,1-1-1 0 0,0 1 0 0 0,0-1 0 0 0,0 0 1 0 0,0-1-1 0 0,0 0 0 0 0,1 0 1 0 0,-1 0-1 0 0,1-1 0 0 0,-1 0 0 0 0,1 0 1 0 0,0 0-1 0 0,7-1 0 0 0,-12 0 38 0 0,1-1 0 0 0,-1 1 0 0 0,1 0 0 0 0,-1-1 0 0 0,0 0 0 0 0,1 1 0 0 0,-1-1 0 0 0,0 0 0 0 0,0 0 0 0 0,0-1-1 0 0,0 1 1 0 0,0 0 0 0 0,0-1 0 0 0,2-1 0 0 0,23-26 838 0 0,-20 20-571 0 0,0 0-172 0 0,-1-1 0 0 0,0 0 0 0 0,-1 0 0 0 0,0 0 0 0 0,-1-1 0 0 0,0 0 0 0 0,3-13 0 0 0,-5 17-140 0 0,-1 0-1 0 0,1 0 0 0 0,-1 0 0 0 0,-1 0 1 0 0,1-1-1 0 0,-1 1 0 0 0,-1-11 1 0 0,0 15-18 0 0,1 0-1 0 0,-1 0 1 0 0,0 0 0 0 0,0 1 0 0 0,0-1 0 0 0,0 0 0 0 0,-1 1 0 0 0,1-1 0 0 0,-1 1 0 0 0,1-1 0 0 0,-1 1-1 0 0,0 0 1 0 0,0-1 0 0 0,0 1 0 0 0,0 0 0 0 0,-1 0 0 0 0,1 1 0 0 0,0-1 0 0 0,-1 0 0 0 0,-4-1 0 0 0,-69-39-260 0 0,74 41 240 0 0,0 0 0 0 0,1-1 0 0 0,-1 1 0 0 0,1 0 0 0 0,-1-1 0 0 0,1 0 0 0 0,0 1 0 0 0,0-1-1 0 0,-2-3 1 0 0,0 1-73 0 0,2 3-14 0 0,1 1-46 0 0,-4-7-42 0 0,4 5-5892 0 0,0 2 1848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8:5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10223 0 0,'0'0'464'0'0,"0"0"-8"0"0,0 0-232 0 0,0 0 95 0 0,0 0 69 0 0,0 0 17 0 0,-1 2-25 0 0,-28 35 768 0 0,27-33-1081 0 0,-2 6-54 0 0,4-9-13 0 0,-1 0 0 0 0,0 1 0 0 0,1-1 0 0 0,-1 0 0 0 0,1 1 0 0 0,0-1 0 0 0,-1 0 0 0 0,1 1 0 0 0,0-1 0 0 0,0 1 0 0 0,0-1 0 0 0,0 3 0 0 0,0 0 11 0 0,2 6 48 0 0,8 22 469 0 0,18 44 0 0 0,-18-53-410 0 0,-1 0 1 0 0,-1 1 0 0 0,9 43-1 0 0,-8-6-107 0 0,-3 0-1 0 0,-3 0 0 0 0,-2 1 1 0 0,-9 77-1 0 0,-24 38-296 0 0,-2 12-141 0 0,32-179 396 0 0,1-8 34 0 0,1-1 0 0 0,-1 1 0 0 0,1 0 1 0 0,-1 0-1 0 0,1 0 0 0 0,0 0 0 0 0,0-1 0 0 0,0 1 1 0 0,0 0-1 0 0,0 2 0 0 0,2 5 64 0 0,-1-6 3 0 0,8 15-11 0 0,-8-16-151 0 0,-1-2-115 0 0,0 0-25 0 0,0 0-930 0 0,0 0-3724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8:5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42 610 7055 0 0,'0'0'323'0'0,"0"0"-8"0"0,0 0-149 0 0,0 0 134 0 0,0 0 79 0 0,0 0 18 0 0,0 0-33 0 0,0 0-152 0 0,0 0-69 0 0,0 0-14 0 0,-1-1-9 0 0,-9-35 67 0 0,10 34-303 0 0,0 2-11 0 0,0 0 5 0 0,0 0 20 0 0,0 0 6 0 0,0 0 0 0 0,0 0-13 0 0,0 0-56 0 0,-2 2-25 0 0,0 0 182 0 0,0 0 0 0 0,0 1 0 0 0,0-1 0 0 0,0 1 0 0 0,1 0 0 0 0,-1 0 0 0 0,1-1 0 0 0,-2 5 0 0 0,2-6 207 0 0,1 0 46 0 0,-1 0 0 0 0,0 0 1 0 0,0-1-1 0 0,1 1 0 0 0,-1 0 0 0 0,1 0 0 0 0,-1 0 1 0 0,1 0-1 0 0,-1 0 0 0 0,1 0 0 0 0,-1 0 0 0 0,1 0 1 0 0,-1 1-1 0 0,-1 3 2460 0 0,2-15-2638 0 0,1 0 63 0 0,0-1 0 0 0,1 1 0 0 0,1-1 1 0 0,0 1-1 0 0,0 0 0 0 0,1 0 0 0 0,0 0 0 0 0,9-16 0 0 0,5-14 665 0 0,-17 38-565 0 0,-1 2-4 0 0,6-5 150 0 0,-5 4-350 0 0,0 1 0 0 0,-1-1 1 0 0,1 1-1 0 0,0-1 0 0 0,0 1 0 0 0,-1-1 1 0 0,1 1-1 0 0,0-1 0 0 0,0 0 0 0 0,-1 1 1 0 0,1-1-1 0 0,-1 0 0 0 0,2-1 1 0 0,8-22 177 0 0,-6 15-137 0 0,0-1 0 0 0,0 0 0 0 0,3-16 0 0 0,37-271-407 0 0,-32 241-4156 0 0,-8 43-814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18:5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8375 0 0,'0'0'382'0'0,"0"0"-6"0"0,0 0-103 0 0,2-1 442 0 0,10-6 1569 0 0,-5 3-1906 0 0,0 0 1 0 0,-1 0 0 0 0,9-8-1 0 0,1-4-1883 0 0,-7 27 1362 0 0,-3-1 554 0 0,0 1 1 0 0,-1-1-1 0 0,0 1 0 0 0,5 18 0 0 0,7 16 789 0 0,0-10-244 0 0,1 0-1 0 0,26 36 1 0 0,-35-58-800 0 0,0-1 0 0 0,1 0 0 0 0,0-1 0 0 0,1 0 1 0 0,0-1-1 0 0,1 0 0 0 0,0-1 0 0 0,22 13 0 0 0,-28-19-205 0 0,0 0-1 0 0,0-1 1 0 0,0 1-1 0 0,1-1 1 0 0,-1 0-1 0 0,1-1 1 0 0,0 0-1 0 0,-1 0 1 0 0,1 0-1 0 0,0-1 1 0 0,0 0-1 0 0,-1 0 0 0 0,1-1 1 0 0,0 0-1 0 0,0 0 1 0 0,-1 0-1 0 0,1-1 1 0 0,-1 0-1 0 0,1 0 1 0 0,-1-1-1 0 0,0 0 1 0 0,0 0-1 0 0,0 0 1 0 0,0-1-1 0 0,-1 0 1 0 0,0 0-1 0 0,1 0 1 0 0,6-9-1 0 0,16-23-6538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29 8719 0 0,'0'0'399'0'0,"2"-2"-4"0"0,4-3-122 0 0,6-14 8351 0 0,-12 19-8613 0 0,-1-1-1 0 0,1 1 1 0 0,0 0 0 0 0,-1 0-1 0 0,1-1 1 0 0,0 1 0 0 0,-1 0-1 0 0,1 0 1 0 0,0 0 0 0 0,-1 0-1 0 0,1-1 1 0 0,-1 1 0 0 0,1 0-1 0 0,0 0 1 0 0,-1 0 0 0 0,1 0-1 0 0,-1 0 1 0 0,1 0 0 0 0,0 0-1 0 0,-1 0 1 0 0,1 0 0 0 0,-1 0-1 0 0,1 0 1 0 0,0 0 0 0 0,-1 0-1 0 0,1 1 1 0 0,0-1 0 0 0,-1 0-1 0 0,1 0 1 0 0,-1 0 0 0 0,0 1-1 0 0,-12 3 22 0 0,-105 62-11 0 0,11-7 33 0 0,52-31 12 0 0,1 3-1 0 0,-95 72 1 0 0,141-97-66 0 0,1 1 0 0 0,0 0 0 0 0,0 0 0 0 0,0 1 0 0 0,-6 9 0 0 0,8-6 0 0 0,5-11-6 0 0,0 1 0 0 0,0-1 0 0 0,0 0-1 0 0,0 1 1 0 0,0-1 0 0 0,0 1 0 0 0,0-1-1 0 0,0 0 1 0 0,0 1 0 0 0,1-1 0 0 0,-1 0 0 0 0,0 1-1 0 0,0-1 1 0 0,0 0 0 0 0,0 1 0 0 0,0-1-1 0 0,1 0 1 0 0,-1 1 0 0 0,0-1 0 0 0,0 0 0 0 0,1 1-1 0 0,-1-1 1 0 0,0 0 0 0 0,0 0 0 0 0,1 1-1 0 0,-1-1 1 0 0,0 0 0 0 0,1 0 0 0 0,-1 0 0 0 0,15 4-80 0 0,15-7-30 0 0,-7-2-85 0 0,32-11-1 0 0,-9 2-39 0 0,-24 8 217 0 0,1 1 0 0 0,0 1 0 0 0,38 0 1 0 0,-48 3 23 0 0,-1 2 1 0 0,1-1 0 0 0,0 2 0 0 0,-1 0 0 0 0,1 0 0 0 0,-1 1 0 0 0,0 1-1 0 0,15 6 1 0 0,-23-9-1 0 0,1 0 0 0 0,8 11 0 0 0,-12-9 2 0 0,1-1-1 0 0,0 1 1 0 0,0 0-1 0 0,-1 0 1 0 0,1 0-1 0 0,-1 0 1 0 0,0 0-1 0 0,0 0 1 0 0,0 0-1 0 0,-1 1 1 0 0,1-1-1 0 0,-1 0 1 0 0,1 0-1 0 0,-1 1 1 0 0,0-1-1 0 0,0 0 1 0 0,-1 0-1 0 0,1 1 1 0 0,-1-1-1 0 0,1 0 1 0 0,-1 0-1 0 0,0 0 1 0 0,-3 6-1 0 0,0 0 4 0 0,0 1 1 0 0,-1-1-1 0 0,0 0 0 0 0,0-1 0 0 0,-1 1 0 0 0,-10 10 0 0 0,4-7 62 0 0,-28 22 1 0 0,10-10 4 0 0,5-5-8 0 0,0-1 0 0 0,-43 23 0 0 0,46-29-39 0 0,0 1-7 0 0,-26 10 0 0 0,40-19-7 0 0,0-1 1 0 0,0-1 0 0 0,-1 1 0 0 0,1-1-1 0 0,-1-1 1 0 0,-17 1 0 0 0,5-2 26 0 0,-39-6 1 0 0,52 5-31 0 0,-1-1-1 0 0,1 0 1 0 0,-1-1 0 0 0,1 0-1 0 0,0 0 1 0 0,0 0 0 0 0,-10-7-1 0 0,13 7 0 0 0,4 2-3 0 0,-1 0-1 0 0,1 0 0 0 0,0 0 1 0 0,-1 0-1 0 0,1 0 0 0 0,0 0 1 0 0,0-1-1 0 0,-1 1 1 0 0,1 0-1 0 0,0-1 0 0 0,0 1 1 0 0,1-1-1 0 0,-1 1 0 0 0,0-1 1 0 0,0 0-1 0 0,0-3 0 0 0,0 3-3 0 0,0-1 0 0 0,0 0 0 0 0,0 1 0 0 0,0-1 0 0 0,1 0 0 0 0,-1-4 0 0 0,1-10 4 0 0,4 13-8 0 0,-2 2-13 0 0,-1 0-98 0 0,0 1-1 0 0,0-1 1 0 0,0 0 0 0 0,0 1-1 0 0,0-1 1 0 0,1 1 0 0 0,-1-1-1 0 0,1 1 1 0 0,-1 0 0 0 0,1-1 0 0 0,0 1-1 0 0,-1 0 1 0 0,1 0 0 0 0,0 0-1 0 0,0 1 1 0 0,-1-1 0 0 0,1 0-1 0 0,0 1 1 0 0,0-1 0 0 0,0 1 0 0 0,0-1-1 0 0,4 1 1 0 0,6 0-1456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 2303 0 0,'6'-5'13360'0'0,"-23"45"-12745"0"0,2 0 0 0 0,2 1-1 0 0,-10 50 1 0 0,-11 36-556 0 0,29-111-70 0 0,-40 114 65 0 0,34-105-67 0 0,-1-1 0 0 0,0 0 0 0 0,-19 25-1 0 0,20-33-871 0 0,-21 24 0 0 0,30-39 169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9095 0 0,'0'0'4120'0'0,"2"1"-3048"0"0,2 0-817 0 0,-1 0-1 0 0,0 0 1 0 0,1 0-1 0 0,-1-1 1 0 0,1 1-1 0 0,-1-1 1 0 0,1 0-1 0 0,-1 0 1 0 0,1 0-1 0 0,-1-1 1 0 0,1 1-1 0 0,-1-1 1 0 0,0 0 0 0 0,1 0-1 0 0,5-2 1 0 0,7-4 203 0 0,-1-1 1 0 0,15-9 0 0 0,-13 7-100 0 0,123-63 1492 0 0,-129 69-1803 0 0,0-2 1 0 0,-1 0-1 0 0,1 0 0 0 0,16-13 1 0 0,-21 14-354 0 0,0 0 1 0 0,-1-1 0 0 0,0 0 0 0 0,0 1 0 0 0,0-2-1 0 0,-1 1 1 0 0,1 0 0 0 0,4-11 0 0 0,-7 10-1867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0,'1'2'10806'0'0,"8"9"-9000"0"0,1-1 0 0 0,11 11 0 0 0,-10-10-1194 0 0,-1 0 1 0 0,14 16 0 0 0,-8-3-192 0 0,-6-8-291 0 0,1 0 0 0 0,1-1-1 0 0,0-1 1 0 0,21 19 0 0 0,-25-27-82 0 0,1-5-36 0 0,-6-1-76 0 0,0 0-1 0 0,1-1 1 0 0,-1 1-1 0 0,0 0 1 0 0,0-1-1 0 0,4-1 1 0 0,-6 2-271 0 0,1-1 0 0 0,-1 0 0 0 0,0 0 0 0 0,1 1 0 0 0,-1-1 0 0 0,0 0 0 0 0,0 0 0 0 0,1 0 0 0 0,0-2 0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135 127 10159 0 0,'0'0'920'0'0,"-1"1"-754"0"0,-2 2 22 0 0,1 1 0 0 0,-1 0 0 0 0,1 0 0 0 0,-1 0 1 0 0,1 0-1 0 0,-3 9 1379 0 0,9 3-45 0 0,-2-15-1451 0 0,0 0 0 0 0,-1 0-1 0 0,1 0 1 0 0,0 0 0 0 0,0 0-1 0 0,0-1 1 0 0,0 1 0 0 0,0-1 0 0 0,0 1-1 0 0,0-1 1 0 0,0 0 0 0 0,0 1-1 0 0,0-1 1 0 0,0 0 0 0 0,0-1-1 0 0,0 1 1 0 0,0 0 0 0 0,0-1-1 0 0,0 1 1 0 0,0-1 0 0 0,0 1 0 0 0,0-1-1 0 0,1-1 1 0 0,8-2 233 0 0,0-1 0 0 0,16-10 1 0 0,-6 3-133 0 0,0-1 1 0 0,-1-1-1 0 0,0-1 1 0 0,34-34-1 0 0,-49 43-172 0 0,-5 5-10 0 0,1 0 0 0 0,-1 0 0 0 0,1 0 0 0 0,-1-1 0 0 0,1 1 1 0 0,-1 0-1 0 0,0 0 0 0 0,0 0 0 0 0,0-1 0 0 0,0 1 0 0 0,0 0 0 0 0,0 0 0 0 0,0 0 0 0 0,0-1 0 0 0,0 1 0 0 0,0 0 0 0 0,-1 0 0 0 0,1 0 0 0 0,-1 0 0 0 0,1-1 0 0 0,-1 1 0 0 0,1 0 0 0 0,-1 0 0 0 0,1 0 0 0 0,-1 0 0 0 0,0 0 1 0 0,0 0-1 0 0,1 1 0 0 0,-1-1 0 0 0,0 0 0 0 0,0 0 0 0 0,-1 0 0 0 0,1-1-11 0 0,-4-2-2 0 0,1 0-37 0 0,3 3 49 0 0,-1 1 0 0 0,1-1-1 0 0,-1 1 1 0 0,1-1 0 0 0,-1 1-1 0 0,1 0 1 0 0,-1 0 0 0 0,0-1-1 0 0,1 1 1 0 0,-1 0 0 0 0,0 0-1 0 0,1 1 1 0 0,-1-1 0 0 0,1 0-1 0 0,-1 0 1 0 0,0 1 0 0 0,-2 0-1 0 0,-20 9-38 0 0,0 1 0 0 0,0 1 0 0 0,1 1-1 0 0,0 0 1 0 0,-38 32 0 0 0,48-33 35 0 0,2-4-1 0 0,0 1 0 0 0,1 1 0 0 0,0 0 0 0 0,1 0 0 0 0,-14 22 0 0 0,17-22 25 0 0,0 1-1 0 0,1 1 1 0 0,0-1 0 0 0,1 1-1 0 0,1 0 1 0 0,-4 15-1 0 0,6-18 1 0 0,-1 0-1 0 0,2 0 0 0 0,-1 0 1 0 0,1 0-1 0 0,1 0 1 0 0,-1 0-1 0 0,1 0 0 0 0,1 0 1 0 0,3 10-1 0 0,6 5 714 0 0,-9-23-664 0 0,0-1 0 0 0,1 1 0 0 0,-1 0 1 0 0,0-1-1 0 0,1 0 0 0 0,4 1 1 0 0,-3-1-7 0 0,-1 0 0 0 0,1-1 0 0 0,0 1 1 0 0,0-1-1 0 0,0 0 0 0 0,0 0 1 0 0,0 0-1 0 0,6-3 0 0 0,30-17 187 0 0,-19 9-166 0 0,6-2-219 0 0,-1-2-1 0 0,26-19 0 0 0,-33 20-5650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39 156 5063 0 0,'-7'-2'11246'0'0,"5"5"-11109"0"0,-1 0 0 0 0,1 0 0 0 0,0 0 1 0 0,0 1-1 0 0,0-1 0 0 0,0 1 0 0 0,1 0 1 0 0,-1-1-1 0 0,1 1 0 0 0,-1 7 1 0 0,-5 44 593 0 0,5-30-507 0 0,0 29 127 0 0,2-53-207 0 0,16-5 74 0 0,-14 2-207 0 0,0 1 1 0 0,0-1-1 0 0,0 1 0 0 0,0-1 0 0 0,0 0 0 0 0,0 0 1 0 0,0 0-1 0 0,-1 0 0 0 0,1 0 0 0 0,0 0 1 0 0,0-3-1 0 0,16-30 149 0 0,-9 15-119 0 0,23-40 23 0 0,-32 60-63 0 0,0 0 0 0 0,0-1 1 0 0,1 1-1 0 0,-1 0 0 0 0,0-1 0 0 0,0 1 0 0 0,0 0 0 0 0,0-1 1 0 0,1 1-1 0 0,-1 0 0 0 0,0 0 0 0 0,0-1 0 0 0,1 1 0 0 0,-1 0 0 0 0,0 0 1 0 0,0-1-1 0 0,1 1 0 0 0,-1 0 0 0 0,0 0 0 0 0,1 0 0 0 0,-1 0 0 0 0,0-1 1 0 0,1 1-1 0 0,-1 0 0 0 0,0 0 0 0 0,1 0 0 0 0,-1 0 0 0 0,1 0 1 0 0,-1 0-1 0 0,0 0 0 0 0,1 0 0 0 0,-1 0 0 0 0,0 0 0 0 0,1 0 0 0 0,-1 0 1 0 0,0 0-1 0 0,1 0 0 0 0,-1 0 0 0 0,0 1 0 0 0,1-1 0 0 0,-1 0 0 0 0,0 0 1 0 0,1 0-1 0 0,-1 1 0 0 0,0-1 1 0 0,5 1 10 0 0,-2-1-6 0 0,-1 1 1 0 0,0-1-1 0 0,0 1 1 0 0,0 0-1 0 0,0 0 1 0 0,0 0-1 0 0,0 0 1 0 0,2 2-1 0 0,7 3 38 0 0,-7-4-32 0 0,1 1 1 0 0,-1-1 0 0 0,0 1 0 0 0,1-1-1 0 0,-1 1 1 0 0,-1 1 0 0 0,1-1 0 0 0,0 1 0 0 0,-1-1-1 0 0,1 1 1 0 0,-1 0 0 0 0,0 0 0 0 0,-1 0-1 0 0,1 1 1 0 0,-1-1 0 0 0,0 1 0 0 0,3 7 0 0 0,-2-1 13 0 0,-1 1 0 0 0,2 17 0 0 0,-4-28 12 0 0,0-1 0 0 0,0 0 1 0 0,0 0-1 0 0,0 0 0 0 0,0 0 0 0 0,0 1 0 0 0,0-1 0 0 0,0 0 1 0 0,0 0-1 0 0,0 0 0 0 0,0 0 0 0 0,1 1 0 0 0,-1-1 0 0 0,0 0 0 0 0,0 0 1 0 0,0 0-1 0 0,0 0 0 0 0,0 0 0 0 0,0 1 0 0 0,1-1 0 0 0,-1 0 1 0 0,0 0-1 0 0,0 0 0 0 0,0 0 0 0 0,0 0 0 0 0,1 0 0 0 0,-1 0 0 0 0,0 0 1 0 0,0 0-1 0 0,0 0 0 0 0,0 1 0 0 0,1-1 0 0 0,-1 0 0 0 0,0 0 1 0 0,0 0-1 0 0,0 0 0 0 0,1 0 0 0 0,-1-1 0 0 0,11-2 506 0 0,16-14-676 0 0,-17 10 255 0 0,-6 4-120 0 0,0 0 1 0 0,0 0-1 0 0,-1 0 1 0 0,1-1-1 0 0,-1 0 1 0 0,0 0-1 0 0,1 0 1 0 0,1-5 0 0 0,21-38 16 0 0,-22 39-19 0 0,59-129 63 0 0,-22 66-515 0 0,-41 70 302 0 0,2 1-928 0 0,0 1 1008 0 0,-1-1-1 0 0,1 1 1 0 0,0-1 0 0 0,0 1 0 0 0,-1 0-1 0 0,1 0 1 0 0,-1 0 0 0 0,1 0 0 0 0,2 2-1 0 0,-1-1-124 0 0,12 7-1120 0 0,-11-5-6 0 0,0-2-1 0 0,1 1 1 0 0,-1 0-1 0 0,1-1 1 0 0,0 0-1 0 0,7 3 1 0 0,-3-4-2767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15719 0 0,'0'0'1424'0'0,"1"0"-1172"0"0,21-1 27 0 0,-1-2-1 0 0,25-5 0 0 0,-5 1 347 0 0,176-35 1269 0 0,-11 1-580 0 0,-180 37-1359 0 0,1-1-468 0 0,49-2-1 0 0,-78 14-2150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142 126 8143 0 0,'0'0'11111'0'0,"6"7"-10167"0"0,-3-5-863 0 0,1-1 1 0 0,-1 0 0 0 0,1 0-1 0 0,0 0 1 0 0,-1-1-1 0 0,1 1 1 0 0,0-1-1 0 0,-1 0 1 0 0,1 0-1 0 0,0 0 1 0 0,-1 0 0 0 0,1-1-1 0 0,0 1 1 0 0,6-3-1 0 0,-5 2-68 0 0,0-1-1 0 0,-1 0 1 0 0,1 0-1 0 0,-1 0 1 0 0,1-1-1 0 0,-1 0 1 0 0,0 0 0 0 0,0 0-1 0 0,0 0 1 0 0,6-7-1 0 0,-8 9-29 0 0,-1-1 0 0 0,0 1 1 0 0,0-1-1 0 0,0 0 0 0 0,0 0 0 0 0,0 0 0 0 0,0 1 0 0 0,-1-1 0 0 0,1 0 0 0 0,-1 0 1 0 0,1 0-1 0 0,-1 0 0 0 0,0 0 0 0 0,0 0 0 0 0,0 0 0 0 0,0 0 0 0 0,0-3 0 0 0,-1 0-100 0 0,0 0 0 0 0,0 0 0 0 0,-1 0 0 0 0,-2-6 0 0 0,3 9 44 0 0,0-1 0 0 0,0 1 1 0 0,0 0-1 0 0,0 0 0 0 0,0 0 0 0 0,0 1 0 0 0,0-1 1 0 0,-1 0-1 0 0,1 0 0 0 0,-1 1 0 0 0,0-1 1 0 0,1 1-1 0 0,-1-1 0 0 0,0 1 0 0 0,0 0 1 0 0,0-1-1 0 0,0 1 0 0 0,-3-1 0 0 0,2 1 43 0 0,1 1 0 0 0,0 0-1 0 0,-1 0 1 0 0,1 0-1 0 0,-1 0 1 0 0,1 0 0 0 0,0 0-1 0 0,-1 0 1 0 0,1 1 0 0 0,-1 0-1 0 0,1-1 1 0 0,0 1-1 0 0,0 0 1 0 0,-1 0 0 0 0,1 0-1 0 0,0 0 1 0 0,-2 2 0 0 0,-12 8 10 0 0,0 1 1 0 0,1 1 0 0 0,1 1 0 0 0,0 0 0 0 0,-23 30 0 0 0,26-30 16 0 0,4-5 21 0 0,0 1-1 0 0,0 1 0 0 0,1-1 0 0 0,1 1 1 0 0,0 0-1 0 0,-6 20 0 0 0,6-14 24 0 0,1 1 0 0 0,1-1-1 0 0,-3 36 1 0 0,6-45-3 0 0,0 1 0 0 0,1 0 0 0 0,0 0-1 0 0,0 0 1 0 0,1-1 0 0 0,5 17 0 0 0,-7-23-35 0 0,1 1 0 0 0,0-1-1 0 0,0 0 1 0 0,0 0 0 0 0,0 1 0 0 0,1-1 0 0 0,-1 0 0 0 0,0 0 0 0 0,1 0 0 0 0,0 0 0 0 0,-1 0 0 0 0,1-1 0 0 0,0 1 0 0 0,0 0 0 0 0,0-1 0 0 0,0 0 0 0 0,0 1 0 0 0,0-1 0 0 0,0 0 0 0 0,1 0 0 0 0,-1 0 0 0 0,0 0 0 0 0,1 0 0 0 0,-1-1 0 0 0,1 1 0 0 0,-1-1 0 0 0,0 0 0 0 0,5 1 0 0 0,1-2-112 0 0,1 0-1 0 0,-1-1 1 0 0,0 0 0 0 0,1 0-1 0 0,13-7 1 0 0,5-3-4747 0 0,-6 2-1051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135 219 6447 0 0,'0'0'3230'0'0,"0"2"-1825"0"0,14 41 5246 0 0,-13-41-6001 0 0,-1-1-43 0 0,1 1-518 0 0,-1-1 0 0 0,1 1 0 0 0,-1-1 0 0 0,1 1-1 0 0,-1-1 1 0 0,0 1 0 0 0,0 0 0 0 0,0-1 0 0 0,0 1 0 0 0,0 0 0 0 0,0-1 0 0 0,0 1 0 0 0,0-1 0 0 0,-1 1 0 0 0,1 0-1 0 0,-1-1 1 0 0,1 1 0 0 0,-1-1 0 0 0,-1 3 0 0 0,1-3-41 0 0,-1 1 0 0 0,1 0-1 0 0,-1-1 1 0 0,0 1 0 0 0,0-1 0 0 0,0 1-1 0 0,0-1 1 0 0,0 0 0 0 0,0 0 0 0 0,0 0-1 0 0,0 0 1 0 0,0 0 0 0 0,-4 1 0 0 0,2-1-49 0 0,0 0 0 0 0,0 0 1 0 0,1-1-1 0 0,-1 1 0 0 0,0-1 1 0 0,0 0-1 0 0,0 0 0 0 0,0 0 1 0 0,0 0-1 0 0,0-1 0 0 0,1 1 1 0 0,-1-1-1 0 0,0 0 0 0 0,0-1 1 0 0,1 1-1 0 0,-1 0 0 0 0,1-1 1 0 0,-1 0-1 0 0,1 0 0 0 0,0 0 1 0 0,-1 0-1 0 0,1-1 0 0 0,0 1 1 0 0,1-1-1 0 0,-1 0 0 0 0,0 1 1 0 0,1-1-1 0 0,-1-1 0 0 0,1 1 1 0 0,0 0-1 0 0,0 0 0 0 0,0-1 1 0 0,1 1-1 0 0,-1-1 0 0 0,1 0 1 0 0,0 1-1 0 0,0-1 0 0 0,0 0 1 0 0,0 0-1 0 0,1 0 0 0 0,0 0 1 0 0,-1 0-1 0 0,1 1 0 0 0,1-1 1 0 0,-1 0-1 0 0,1 0 0 0 0,1-7 1 0 0,2 1-66 0 0,0 1 0 0 0,1 0 1 0 0,0 0-1 0 0,0 0 1 0 0,1 0-1 0 0,0 1 1 0 0,0 0-1 0 0,1 0 1 0 0,0 1-1 0 0,1 0 1 0 0,0 0-1 0 0,9-7 1 0 0,3 1 30 0 0,-1 1 0 0 0,1 0 0 0 0,1 1 0 0 0,28-10 0 0 0,-33 15 31 0 0,-1 1-1 0 0,1 1 1 0 0,0 0 0 0 0,21-2-1 0 0,-31 5 33 0 0,0 1 0 0 0,-1 0 0 0 0,1 0 0 0 0,0 0 0 0 0,-1 1 0 0 0,1-1 0 0 0,-1 2 0 0 0,1-1 0 0 0,-1 0 0 0 0,1 1 0 0 0,-1 0 0 0 0,0 0 1 0 0,0 1-1 0 0,0 0 0 0 0,8 5 0 0 0,-12-7-7 0 0,1 1 0 0 0,0 0 0 0 0,-1 0 0 0 0,0 0 0 0 0,1 0 0 0 0,-1 0 0 0 0,0 0 0 0 0,0 0 0 0 0,0 0 0 0 0,0 0 0 0 0,-1 1 0 0 0,1-1 0 0 0,-1 0 0 0 0,1 0 0 0 0,-1 1 0 0 0,0-1 0 0 0,0 0 0 0 0,0 1 0 0 0,0-1 0 0 0,0 0 0 0 0,0 1 1 0 0,-1-1-1 0 0,1 0 0 0 0,-1 1 0 0 0,-1 3 0 0 0,-2 5 58 0 0,0 1 0 0 0,-1-1 0 0 0,-9 15-1 0 0,13-25-74 0 0,-47 69 81 0 0,20-31-34 0 0,22-31-79 0 0,0 0-1 0 0,-1-1 0 0 0,0 0 1 0 0,0 0-1 0 0,0 0 1 0 0,-16 9-1 0 0,22-15-23 0 0,0-1 0 0 0,0 1-1 0 0,1-1 1 0 0,-1 1 0 0 0,0-1 0 0 0,0 1-1 0 0,0-1 1 0 0,0 0 0 0 0,0 1 0 0 0,0-1-1 0 0,0 0 1 0 0,0 0 0 0 0,0 0 0 0 0,0 0-1 0 0,0 0 1 0 0,0 0 0 0 0,-1 0 0 0 0,1 0-1 0 0,0 0 1 0 0,0 0 0 0 0,0 0 0 0 0,0-1-1 0 0,0 1 1 0 0,0-1 0 0 0,1 1 0 0 0,-3-1-1 0 0,2 0-294 0 0,0 0-1 0 0,1 0 0 0 0,-1 0 0 0 0,0 0 0 0 0,1 0 0 0 0,-1 0 0 0 0,0-1 0 0 0,1 1 0 0 0,0 0 0 0 0,-1 0 0 0 0,1 0 0 0 0,0-1 0 0 0,-1 1 0 0 0,1 0 0 0 0,0 0 1 0 0,0 0-1 0 0,0-1 0 0 0,0 1 0 0 0,0 0 0 0 0,0 0 0 0 0,1-1 0 0 0,-1-1 0 0 0,3-10-4927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441 106 5527 0 0,'49'-47'1150'0'0,"-17"14"2871"0"0,-10 8 2759 0 0,-62 67-6545 0 0,2 2 0 0 0,2 1 0 0 0,2 2-1 0 0,2 2 1 0 0,-37 75 0 0 0,-68 160-235 0 0,104-218-344 0 0,-64 98-1 0 0,93-158 192 0 0,0-2-232 0 0,1 1-1 0 0,0 0 1 0 0,1-1-1 0 0,-1 1 1 0 0,1 0 0 0 0,0 0-1 0 0,-2 7 1 0 0,3-3-970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74 1839 0 0,'0'-2'134'0'0,"9"-18"3066"0"0,0-4 3995 0 0,-3 9-5845 0 0,-6 15-1260 0 0,1-1 1 0 0,0 1 0 0 0,0 0-1 0 0,-1-1 1 0 0,1 1-1 0 0,-1-1 1 0 0,1 1-1 0 0,0-1 1 0 0,-1 1-1 0 0,1-1 1 0 0,-1 1-1 0 0,1-1 1 0 0,-1 1-1 0 0,1-1 1 0 0,0-1 0 0 0,3-1 1859 0 0,-5 14-1269 0 0,-7 30-297 0 0,-22 64 0 0 0,4-18-291 0 0,-37 124-51 0 0,52-182-269 0 0,-1-1-1 0 0,-1 0 1 0 0,-2-1-1 0 0,-1-1 1 0 0,-21 28 0 0 0,28-40 79 0 0,5-8 57 0 0,0 0 1 0 0,0-1-1 0 0,-8 9 0 0 0,4-6 16 0 0,2-2 70 0 0,15-13 90 0 0,1 0 1 0 0,0 1-1 0 0,0 0 0 0 0,0 0 1 0 0,1 1-1 0 0,0 1 1 0 0,11-4-1 0 0,21-9 293 0 0,87-39 638 0 0,-104 46-803 0 0,1 2 0 0 0,0 0 0 0 0,29-3 0 0 0,-41 10-165 0 0,-14 0-48 0 0,0 1 0 0 0,-1 0 0 0 0,1 0 0 0 0,0 0 0 0 0,-1 0 0 0 0,1 0 0 0 0,0 0 0 0 0,-1 1-1 0 0,1-1 1 0 0,0 0 0 0 0,-1 0 0 0 0,1 0 0 0 0,0 1 0 0 0,-1-1 0 0 0,2 1 0 0 0,-2-1 0 0 0,0 0-5 0 0,1 1 1 0 0,-1-1 0 0 0,0 0 0 0 0,1 1 0 0 0,-1-1-1 0 0,0 0 1 0 0,1 1 0 0 0,-1-1 0 0 0,0 1-1 0 0,0-1 1 0 0,1 1 0 0 0,-1-1 0 0 0,0 0-1 0 0,0 1 1 0 0,0-1 0 0 0,0 1 0 0 0,0-1-1 0 0,0 2 1 0 0,0 0-14 0 0,0 0-1 0 0,0 0 1 0 0,-1 1 0 0 0,1-1-1 0 0,-1 0 1 0 0,0 0 0 0 0,0 0-1 0 0,0 0 1 0 0,0 0 0 0 0,-1 3-1 0 0,-4 4 1 0 0,5-8-77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119 161 10735 0 0,'0'0'3686'0'0,"1"2"-3194"0"0,7 7 180 0 0,-4-5-140 0 0,1 0 0 0 0,-1 0 0 0 0,1 0 0 0 0,0 0 0 0 0,0-1 0 0 0,10 5 0 0 0,8 7-940 0 0,-13-8 473 0 0,-8-6 55 0 0,0 0-25 0 0,1 0-80 0 0,17 3 154 0 0,-19-4-156 0 0,0 0 0 0 0,1 0 0 0 0,-1 0 0 0 0,0 0 0 0 0,1 0 0 0 0,-1 0 0 0 0,1-1 0 0 0,-1 1 0 0 0,0 0 0 0 0,1-1 0 0 0,-1 1 0 0 0,2-2 0 0 0,22-17 224 0 0,-20 14-233 0 0,-1 0 0 0 0,1-1-1 0 0,-1 0 1 0 0,0 1 0 0 0,0-2-1 0 0,-1 1 1 0 0,0 0 0 0 0,3-9-1 0 0,16-56-689 0 0,-15 44 242 0 0,-6 26 425 0 0,-1-1 1 0 0,0 1-1 0 0,1-1 1 0 0,-1 1 0 0 0,0-1-1 0 0,0 1 1 0 0,1-1-1 0 0,-1 1 1 0 0,0-1-1 0 0,-1 1 1 0 0,1-1-1 0 0,0 1 1 0 0,-1-3-1 0 0,-1-9-105 0 0,2 12 119 0 0,0 1-1 0 0,-1-1 1 0 0,1 0 0 0 0,0 1-1 0 0,-1-1 1 0 0,1 0 0 0 0,-1 1-1 0 0,1-1 1 0 0,-1 0 0 0 0,1 1-1 0 0,-1-1 1 0 0,1 1-1 0 0,-1-1 1 0 0,1 1 0 0 0,-1-1-1 0 0,0 1 1 0 0,1-1 0 0 0,-1 1-1 0 0,0 0 1 0 0,0-1 0 0 0,1 1-1 0 0,-1 0 1 0 0,0 0-1 0 0,0-1 1 0 0,1 1 0 0 0,-3 0-1 0 0,-18 0-181 0 0,11 3 87 0 0,-1 0 0 0 0,1 1-1 0 0,-16 9 1 0 0,20-10 69 0 0,-8 5 12 0 0,1 2 0 0 0,0-1 0 0 0,1 2 1 0 0,-1 0-1 0 0,2 0 0 0 0,-13 16 0 0 0,-8 7-45 0 0,22-24 26 0 0,0 1 1 0 0,0 0-1 0 0,1 0 0 0 0,0 1 0 0 0,1 0 1 0 0,0 1-1 0 0,1 0 0 0 0,1 0 0 0 0,0 0 0 0 0,1 1 1 0 0,0 0-1 0 0,1 0 0 0 0,1 0 0 0 0,-3 22 1 0 0,5-26 101 0 0,0-1 1 0 0,1 1-1 0 0,0-1 1 0 0,1 0 0 0 0,0 1-1 0 0,1-1 1 0 0,0 0 0 0 0,6 18-1 0 0,-7-24-27 0 0,1 0-1 0 0,-1 0 1 0 0,1 1-1 0 0,0-1 0 0 0,0-1 1 0 0,0 1-1 0 0,0 0 1 0 0,1 0-1 0 0,-1-1 1 0 0,1 1-1 0 0,-1-1 0 0 0,1 0 1 0 0,0 0-1 0 0,0 0 1 0 0,0 0-1 0 0,0-1 1 0 0,0 1-1 0 0,0-1 0 0 0,1 1 1 0 0,-1-1-1 0 0,1 0 1 0 0,-1-1-1 0 0,0 1 1 0 0,1-1-1 0 0,-1 1 0 0 0,7-1 1 0 0,-4-1 62 0 0,1 1 0 0 0,-1-1 0 0 0,0-1 0 0 0,0 1 0 0 0,0-1 0 0 0,0 0 1 0 0,0-1-1 0 0,0 1 0 0 0,8-6 0 0 0,0-1 99 0 0,-1 0-1 0 0,20-17 1 0 0,-26 19-371 0 0,-1 1-1 0 0,0-1 1 0 0,0 0 0 0 0,0 0-1 0 0,8-15 1 0 0,-8 9-1158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280 364 6911 0 0,'0'0'528'0'0,"-1"1"-341"0"0,-1 1 132 0 0,0 0 1 0 0,0 1-1 0 0,1-1 0 0 0,-1 0 1 0 0,1 1-1 0 0,0-1 0 0 0,-1 1 1 0 0,1-1-1 0 0,-1 5 0 0 0,-2 3 5283 0 0,4-10-5572 0 0,0 1 0 0 0,0-1 0 0 0,0 0 0 0 0,0 1 0 0 0,0-1 0 0 0,0 0 0 0 0,0 1 0 0 0,0-1 0 0 0,0 0 0 0 0,0 1 0 0 0,0-1 0 0 0,0 0 0 0 0,0 1 0 0 0,0-1 0 0 0,0 0 0 0 0,0 1 0 0 0,0-1 0 0 0,0 0 0 0 0,0 0 0 0 0,0 1 0 0 0,1-1 0 0 0,-1 0 0 0 0,0 1 0 0 0,0-1 0 0 0,0 0 0 0 0,1 0 0 0 0,-1 1 0 0 0,0-1 0 0 0,0 0 0 0 0,1 0 0 0 0,-1 0 0 0 0,0 1 0 0 0,0-1 0 0 0,1 0 0 0 0,-1 0 0 0 0,0 0 0 0 0,1 0 0 0 0,-1 1 0 0 0,0-1 0 0 0,1 0 0 0 0,-1 0 0 0 0,0 0 0 0 0,1 0 0 0 0,-1 0 0 0 0,0 0 0 0 0,1 0 0 0 0,0 0 0 0 0,0 0 53 0 0,1 0 0 0 0,0 0 0 0 0,0 0 0 0 0,0 0 0 0 0,-1 0 0 0 0,1 0 0 0 0,0 0 0 0 0,2-1 1 0 0,2-2 83 0 0,0 0 1 0 0,-1-1 0 0 0,1 0 0 0 0,-1 1-1 0 0,0-2 1 0 0,0 1 0 0 0,-1 0 0 0 0,8-10-1 0 0,-1 0 50 0 0,17-30-1 0 0,-23 36-205 0 0,-1-2-1 0 0,0 1 1 0 0,-1 0-1 0 0,0-1 1 0 0,0 0 0 0 0,-1 1-1 0 0,0-1 1 0 0,-1 0-1 0 0,0 0 1 0 0,-1 0 0 0 0,0 0-1 0 0,-1-14 1 0 0,-2 3-360 0 0,-1 1-1 0 0,-1 0 1 0 0,0 0 0 0 0,-17-38 0 0 0,11 26-785 0 0,10 31 1068 0 0,0 1-308 0 0,0 0 367 0 0,0 0 0 0 0,0 0 1 0 0,0 1-1 0 0,0-1 0 0 0,0 0 1 0 0,0 1-1 0 0,0-1 0 0 0,0 0 1 0 0,0 1-1 0 0,-1 0 0 0 0,-7 8-3 0 0,0 0-1 0 0,1 0 1 0 0,0 1 0 0 0,1 0-1 0 0,-7 12 1 0 0,9-15 8 0 0,-3 7-5 0 0,0 0 1 0 0,1 1-1 0 0,-8 23 0 0 0,-10 50-28 0 0,20-70 33 0 0,-22 139 2 0 0,18-93 12 0 0,6-42 61 0 0,0 0 0 0 0,2-1 0 0 0,0 1-1 0 0,3 24 1 0 0,-1-37-56 0 0,0 0 1 0 0,0 0-1 0 0,-1 0 0 0 0,0 0 1 0 0,-1 0-1 0 0,0 0 0 0 0,0 0 0 0 0,-5 17 1 0 0,1-15-99 0 0,-1 1 0 0 0,0-1 1 0 0,0 0-1 0 0,-15 17 0 0 0,-26 28-81 0 0,18-23 164 0 0,1 9 141 0 0,15-21 28 0 0,12-21-151 0 0,1 1 1 0 0,0-1 0 0 0,-1 0-1 0 0,1 1 1 0 0,0-1 0 0 0,-1 0 0 0 0,1 1-1 0 0,0-1 1 0 0,0 0 0 0 0,0 1 0 0 0,-1-1-1 0 0,1 1 1 0 0,0-1 0 0 0,0 1-1 0 0,0-1 1 0 0,0 0 0 0 0,0 1 0 0 0,0-1-1 0 0,0 1 1 0 0,0-1 0 0 0,0 1 0 0 0,0-1-1 0 0,0 1 1 0 0,0-1 0 0 0,0 1-1 0 0,0-1 1 0 0,0 1 0 0 0,1-1-13 0 0,-1 0 1 0 0,1 1-1 0 0,0-1 0 0 0,-1 0 1 0 0,1 0-1 0 0,-1 0 0 0 0,1 0 1 0 0,-1 0-1 0 0,1 0 0 0 0,0 0 1 0 0,-1 0-1 0 0,1 0 1 0 0,-1-1-1 0 0,1 1 0 0 0,-1 0 1 0 0,1 0-1 0 0,0-1 0 0 0,26-12 60 0 0,2-15-585 0 0,-14 11-150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88 114 11831 0 0,'-9'2'234'0'0,"0"0"0"0"0,1 0 0 0 0,-1 0 0 0 0,1 1-1 0 0,-15 8 1 0 0,8-5 167 0 0,8-1 1103 0 0,9 0 647 0 0,9 2-994 0 0,-11-7-1189 0 0,5 1 126 0 0,1 1-1 0 0,-1-1 0 0 0,1 0 1 0 0,-1 0-1 0 0,1 0 0 0 0,-1-1 1 0 0,1 0-1 0 0,0 0 0 0 0,-1-1 1 0 0,1 1-1 0 0,-1-1 0 0 0,1 0 0 0 0,5-3 1 0 0,10-2 107 0 0,-1-2 1 0 0,19-10-1 0 0,38-26 158 0 0,3-1 94 0 0,-2 8-588 0 0,-77 36-481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30 6911 0 0,'-1'-1'528'0'0,"-15"-11"-328"0"0,2 3 5964 0 0,0 1 1216 0 0,11 30-7180 0 0,-7 45-200 0 0,-4 1 0 0 0,-2-2 0 0 0,-3 0 0 0 0,-39 88 0 0 0,-16 0 0 0 0,5-12 0 0 0,49-92-430 0 0,19-48 123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3223 0 0,'0'0'9426'0'0,"2"0"-8377"0"0,6 1-452 0 0,1-1-1 0 0,-1-1 1 0 0,0 0-1 0 0,0 0 1 0 0,1-1-1 0 0,-1 0 1 0 0,0 0-1 0 0,0-1 1 0 0,8-3-1 0 0,13-4 500 0 0,-2 0 309 0 0,41-20-1 0 0,17-6-28 0 0,-46 24-1287 0 0,-18 6-617 0 0,-1-1 1 0 0,23-11-1 0 0,10-7-4288 0 0,-40 19 3109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9215 0 0,'0'0'14624'0'0,"-1"3"-14564"0"0,-7 16-740 0 0,3-8-5552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5527 0 0,'0'0'7286'0'0,"-7"6"-6373"0"0,-1-1-825 0 0,0 0 0 0 0,0 0 0 0 0,-1-1 1 0 0,-16 5-1 0 0,-7 5 16 0 0,-20 9 132 0 0,-32 17 80 0 0,42-18-150 0 0,13-8 86 0 0,1 2-1 0 0,-26 19 0 0 0,52-34-242 0 0,1 0 1 0 0,0 0-1 0 0,0 0 0 0 0,0 0 0 0 0,0 0 0 0 0,0 0 0 0 0,0 0 0 0 0,0 0 1 0 0,1 1-1 0 0,-1-1 0 0 0,0 0 0 0 0,1 1 0 0 0,-1-1 0 0 0,1 1 0 0 0,-1-1 1 0 0,1 0-1 0 0,0 1 0 0 0,0-1 0 0 0,-1 1 0 0 0,1-1 0 0 0,0 1 0 0 0,0-1 1 0 0,0 1-1 0 0,1-1 0 0 0,-1 1 0 0 0,0-1 0 0 0,1 1 0 0 0,-1-1 0 0 0,0 1 1 0 0,1-1-1 0 0,0 0 0 0 0,-1 1 0 0 0,1-1 0 0 0,0 0 0 0 0,0 0 0 0 0,0 1 1 0 0,0-1-1 0 0,0 0 0 0 0,0 0 0 0 0,0 0 0 0 0,1 1 0 0 0,-1-1-9 0 0,0 0 0 0 0,0 0 0 0 0,0-1 0 0 0,0 1 0 0 0,0 0 0 0 0,0 0 0 0 0,0-1 0 0 0,0 1 0 0 0,1-1 0 0 0,-1 1 0 0 0,0-1 0 0 0,0 1 0 0 0,1-1 0 0 0,-1 0 0 0 0,0 1 0 0 0,1-1 0 0 0,-1 0 0 0 0,3 0 0 0 0,2 0 0 0 0,83 22 160 0 0,-74-19-17 0 0,0 0 0 0 0,1 1-1 0 0,-1 0 1 0 0,25 12-1 0 0,-35-13-93 0 0,0-1 0 0 0,-1 1 0 0 0,0 0 0 0 0,1 0-1 0 0,-1 0 1 0 0,0 0 0 0 0,0 1 0 0 0,-1 0-1 0 0,1 0 1 0 0,-1 0 0 0 0,1 0 0 0 0,-1 0 0 0 0,-1 1-1 0 0,1-1 1 0 0,-1 1 0 0 0,0 0 0 0 0,0 0-1 0 0,2 5 1 0 0,-4-8-33 0 0,0 1 0 0 0,1-1 0 0 0,-1 0 0 0 0,0 0-1 0 0,-1 0 1 0 0,1 0 0 0 0,0 0 0 0 0,-1 0 0 0 0,1 1 0 0 0,-1-1-1 0 0,0 0 1 0 0,1 0 0 0 0,-1 0 0 0 0,0-1 0 0 0,0 1 0 0 0,0 0 0 0 0,-1 0-1 0 0,1 0 1 0 0,0-1 0 0 0,-1 1 0 0 0,1-1 0 0 0,-1 1 0 0 0,1-1-1 0 0,-1 1 1 0 0,0-1 0 0 0,0 0 0 0 0,-2 2 0 0 0,-5 1 12 0 0,1 1 1 0 0,-1-1 0 0 0,1 0-1 0 0,-19 5 1 0 0,-24 3 61 0 0,-1-1 1 0 0,-53 3-1 0 0,-106-3 188 0 0,208-11-279 0 0,-4 1-11 0 0,-1 0 0 0 0,1-1 0 0 0,-1-1 0 0 0,0 1-1 0 0,1-1 1 0 0,0-1 0 0 0,-1 1 0 0 0,-12-5 0 0 0,19 5-25 0 0,0 1 1 0 0,1-1 0 0 0,-1 1 0 0 0,0-1-1 0 0,0 1 1 0 0,0-1 0 0 0,1 0 0 0 0,-1 1 0 0 0,0-1-1 0 0,1 0 1 0 0,-1 0 0 0 0,1 1 0 0 0,-1-1-1 0 0,1 0 1 0 0,-1 0 0 0 0,1 0 0 0 0,0 0-1 0 0,-1 0 1 0 0,1 1 0 0 0,0-1 0 0 0,0 0 0 0 0,-1 0-1 0 0,1 0 1 0 0,0 0 0 0 0,0 0 0 0 0,0 0-1 0 0,0 0 1 0 0,0 0 0 0 0,1 0 0 0 0,-1 0-1 0 0,0 0 1 0 0,0 0 0 0 0,1 0 0 0 0,-1 1 0 0 0,0-1-1 0 0,1 0 1 0 0,-1 0 0 0 0,1 0 0 0 0,0-1-1 0 0,1-1-202 0 0,0 0 0 0 0,0 0 0 0 0,0 1 0 0 0,0-1-1 0 0,0 0 1 0 0,1 1 0 0 0,-1 0 0 0 0,1 0-1 0 0,5-4 1 0 0,15-4-1954 0 0,-11 5 626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1839 0 0,'0'-12'3899'0'0,"2"-5"3400"0"0,-2 15-7153 0 0,1 1-1 0 0,0-1 1 0 0,-1 0-1 0 0,1 1 1 0 0,0-1-1 0 0,0 1 1 0 0,0 0-1 0 0,0-1 1 0 0,0 1-1 0 0,0 0 1 0 0,2-2-1 0 0,-2 2 775 0 0,9 8-593 0 0,-8-6-307 0 0,-1 1 1 0 0,0-1-1 0 0,0 1 0 0 0,0 0 1 0 0,0 0-1 0 0,0-1 1 0 0,0 1-1 0 0,0 0 0 0 0,-1 0 1 0 0,1 0-1 0 0,0 0 1 0 0,-1 0-1 0 0,0 0 0 0 0,1 3 1 0 0,-2 33 240 0 0,0-29-157 0 0,1-2-27 0 0,-4 313 1128 0 0,11-172-1205 0 0,25 225 0 0 0,-20-312 64 0 0,-12-59-24 0 0,14-5-2154 0 0,-6-3-1844 0 0,2-3-1218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39 9007 0 0,'0'0'2060'0'0,"-1"2"-1464"0"0,-19 36 260 0 0,9-18-456 0 0,-9 22 0 0 0,15-31-377 0 0,1-2 90 0 0,-1 0 0 0 0,2 0 0 0 0,-1 0 0 0 0,2 1 0 0 0,-1-1-1 0 0,1 1 1 0 0,1 0 0 0 0,-1-1 0 0 0,1 13 0 0 0,2-13-19 0 0,0 1-1 0 0,0-1 1 0 0,1 0-1 0 0,0 1 1 0 0,0-1-1 0 0,1 0 0 0 0,0 0 1 0 0,1-1-1 0 0,0 1 1 0 0,8 12-1 0 0,-11-20-70 0 0,0 0-1 0 0,-1 0 0 0 0,1-1 1 0 0,0 1-1 0 0,0 0 1 0 0,0 0-1 0 0,0-1 1 0 0,0 1-1 0 0,0 0 0 0 0,0-1 1 0 0,0 1-1 0 0,0-1 1 0 0,0 1-1 0 0,0-1 0 0 0,0 0 1 0 0,0 1-1 0 0,0-1 1 0 0,0 0-1 0 0,1 0 0 0 0,-1 0 1 0 0,2 0-1 0 0,-1 0 30 0 0,0 0-1 0 0,1-1 0 0 0,-1 0 1 0 0,0 1-1 0 0,0-1 1 0 0,0 0-1 0 0,0 0 0 0 0,0 0 1 0 0,-1 0-1 0 0,5-3 1 0 0,0-2 138 0 0,0 0 1 0 0,0 0 0 0 0,0-1 0 0 0,8-13-1 0 0,-9 12-73 0 0,0-1 0 0 0,-1 0-1 0 0,0-1 1 0 0,0 1-1 0 0,-1-1 1 0 0,3-11 0 0 0,-2 0 35 0 0,-2 1-1 0 0,2-23 1 0 0,-4 36-121 0 0,-1 0 1 0 0,1 0-1 0 0,-1 0 0 0 0,0 1 0 0 0,-1-1 1 0 0,1 0-1 0 0,-1 0 0 0 0,-1 1 0 0 0,1 0 1 0 0,-6-11-1 0 0,-3 0-133 0 0,-1 0-1 0 0,-15-18 1 0 0,22 29-23 0 0,5 5 94 0 0,-1 1-1 0 0,1-1 1 0 0,-1 1-1 0 0,1-1 1 0 0,-1 1-1 0 0,1 0 0 0 0,-1-1 1 0 0,0 1-1 0 0,1 0 1 0 0,-1 0-1 0 0,1-1 1 0 0,-1 1-1 0 0,0 0 1 0 0,1 0-1 0 0,-1 0 1 0 0,0 0-1 0 0,1 0 0 0 0,-1 0 1 0 0,0 0-1 0 0,1 0 1 0 0,-1 0-1 0 0,0 0 1 0 0,1 0-1 0 0,-1 0 1 0 0,0 0-1 0 0,1 0 1 0 0,-2 1-1 0 0,1-1 66 0 0,0 1-209 0 0,0-1 122 0 0,1 1 0 0 0,-1-1 0 0 0,0 1 1 0 0,1 0-1 0 0,-1-1 0 0 0,1 1 0 0 0,0 0 0 0 0,-1-1 0 0 0,1 1 0 0 0,0 0 0 0 0,-1-1 0 0 0,1 3 0 0 0,0-2-147 0 0,0 1-1 0 0,0 0 1 0 0,0 0 0 0 0,0 0-1 0 0,1 0 1 0 0,-1 0-1 0 0,0-1 1 0 0,1 1-1 0 0,0 0 1 0 0,-1 0 0 0 0,1-1-1 0 0,0 1 1 0 0,0-1-1 0 0,0 1 1 0 0,0 0-1 0 0,0-1 1 0 0,1 0 0 0 0,-1 1-1 0 0,0-1 1 0 0,1 0-1 0 0,1 2 1 0 0,13 7-1263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3 215 1839 0 0,'2'1'134'0'0,"34"23"8143"0"0,-35-23-7189 0 0,4 10 1989 0 0,-5-9-2682 0 0,0 1-1 0 0,0 0 0 0 0,0-1 0 0 0,0 1 1 0 0,0 0-1 0 0,-1-1 0 0 0,1 1 0 0 0,-1 0 1 0 0,-1 2-1 0 0,1-3 235 0 0,0-2-446 0 0,-2 2-120 0 0,3-2-48 0 0,-1 0-1 0 0,0 1 1 0 0,0-1-1 0 0,1 0 1 0 0,-1 1-1 0 0,0-1 1 0 0,0 0-1 0 0,1 0 1 0 0,-1 0-1 0 0,0 1 1 0 0,0-1 0 0 0,0 0-1 0 0,0 0 1 0 0,1 0-1 0 0,-1 0 1 0 0,0-1-1 0 0,0 1 1 0 0,0 0-1 0 0,1 0 1 0 0,-1 0-1 0 0,0-1 1 0 0,0 1-1 0 0,1 0 1 0 0,-1-1-1 0 0,0 1 1 0 0,0-1-1 0 0,1 1 1 0 0,-1-1-1 0 0,0 1 1 0 0,1-1-1 0 0,-1 0 1 0 0,-1-1-12 0 0,1 1-1 0 0,0-1 1 0 0,0 1 0 0 0,0-1 0 0 0,0 0-1 0 0,0 1 1 0 0,0-1 0 0 0,0 0 0 0 0,0 0-1 0 0,1 1 1 0 0,-1-1 0 0 0,1 0 0 0 0,-1 0-1 0 0,1 0 1 0 0,0 0 0 0 0,0-4 0 0 0,0 1-16 0 0,0 0 1 0 0,0 1 0 0 0,1-1 0 0 0,0 0-1 0 0,1-6 1 0 0,4-5 0 0 0,0 0-1 0 0,0 0 1 0 0,2 1 0 0 0,0 0-1 0 0,0 1 1 0 0,2 0 0 0 0,0 0-1 0 0,0 1 1 0 0,1 0 0 0 0,20-18-1 0 0,-23 26 22 0 0,0 0 0 0 0,0 0 0 0 0,0 1 0 0 0,1 0 0 0 0,10-3 0 0 0,-4 3 2 0 0,-10 5-12 0 0,-3 1 1 0 0,9 3 0 0 0,-8-3 3 0 0,0 1-1 0 0,-1 0 0 0 0,1 0 1 0 0,-1 0-1 0 0,1 0 1 0 0,-1 1-1 0 0,0-1 1 0 0,-1 0-1 0 0,1 1 0 0 0,0 0 1 0 0,-1-1-1 0 0,2 8 1 0 0,1 6 72 0 0,3 25 0 0 0,-7-39-62 0 0,5 58 111 0 0,-4-12-5 0 0,0-23-109 0 0,2 50-183 0 0,-3-75 121 0 0,0-1 1 0 0,0 1-1 0 0,0-1 0 0 0,0 1 1 0 0,0-1-1 0 0,0 1 0 0 0,0-1 1 0 0,0 1-1 0 0,0-1 0 0 0,1 0 1 0 0,-1 1-1 0 0,0-1 0 0 0,0 1 1 0 0,1-1-1 0 0,-1 1 0 0 0,0-1 1 0 0,0 0-1 0 0,1 1 0 0 0,-1-1 1 0 0,0 0-1 0 0,1 1 0 0 0,-1-1 1 0 0,1 0-1 0 0,-1 0 0 0 0,0 1 1 0 0,1-1-1 0 0,-1 0 0 0 0,1 0 1 0 0,-1 1-1 0 0,1-1 0 0 0,-1 0 1 0 0,1 0-1 0 0,-1 0 0 0 0,1 0 1 0 0,-1 0-1 0 0,0 0 0 0 0,2 0 1 0 0,0 0-495 0 0,-1 0 1 0 0,1 0-1 0 0,0-1 1 0 0,-1 1 0 0 0,1 0-1 0 0,0-1 1 0 0,-1 1-1 0 0,1-1 1 0 0,2-1 0 0 0,10-8-4825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47 2759 0 0,'0'0'13552'0'0,"-1"-12"-12752"0"0,-2 5-609 0 0,3 5-72 0 0,-1 0-30 0 0,0-1-64 0 0,0 2-21 0 0,0 0 1 0 0,1 0-1 0 0,-1-1 1 0 0,0 1-1 0 0,1 0 0 0 0,-1 0 1 0 0,0 0-1 0 0,0 0 1 0 0,0 0-1 0 0,0 0 0 0 0,0 0 1 0 0,0 0-1 0 0,0 0 1 0 0,-1 0-1 0 0,1 0 0 0 0,0 1 1 0 0,0-1-1 0 0,-1 1 1 0 0,1-1-1 0 0,0 1 0 0 0,-1-1 1 0 0,1 1-1 0 0,0 0 0 0 0,-1-1 1 0 0,1 1-1 0 0,-1 0 1 0 0,1 0-1 0 0,0 0 0 0 0,-1 0 1 0 0,-1 1-1 0 0,-3-1 3 0 0,-1 1-1 0 0,0 0 1 0 0,1 0-1 0 0,-1 1 1 0 0,1 0 0 0 0,-1 0-1 0 0,1 0 1 0 0,0 1-1 0 0,0 0 1 0 0,0 0-1 0 0,0 0 1 0 0,0 1-1 0 0,1 0 1 0 0,0 0-1 0 0,0 1 1 0 0,0-1 0 0 0,0 1-1 0 0,0 0 1 0 0,-3 6-1 0 0,1-1 38 0 0,1-1-1 0 0,0 1 1 0 0,0 0-1 0 0,1 0 1 0 0,1 0-1 0 0,0 1 1 0 0,0 0-1 0 0,1 0 1 0 0,0 0-1 0 0,-2 18 1 0 0,5-14-16 0 0,4-3 25 0 0,-3-10-52 0 0,-1 0 1 0 0,1-1 0 0 0,1 1-1 0 0,-1-1 1 0 0,0 0-1 0 0,0 1 1 0 0,0-1-1 0 0,1 0 1 0 0,-1 0-1 0 0,1 1 1 0 0,-1-1 0 0 0,1 0-1 0 0,-1-1 1 0 0,1 1-1 0 0,0 0 1 0 0,-1 0-1 0 0,1-1 1 0 0,2 1-1 0 0,-1 0 13 0 0,1-1 0 0 0,-1 1-1 0 0,1-1 1 0 0,0 0 0 0 0,-1 0 0 0 0,1-1-1 0 0,-1 1 1 0 0,7-2 0 0 0,0-1 60 0 0,0 0 0 0 0,0-1 0 0 0,-1 0 0 0 0,0-1 0 0 0,14-8 0 0 0,-19 10-57 0 0,0 0 0 0 0,-1 0 0 0 0,1 0 0 0 0,-1 0 0 0 0,0 0 0 0 0,0-1 0 0 0,0 1 0 0 0,0-1 0 0 0,0 0-1 0 0,-1 0 1 0 0,0 0 0 0 0,3-6 0 0 0,-4 8-10 0 0,0-1 0 0 0,-1 1 1 0 0,1-1-1 0 0,-1 0 0 0 0,0 1 0 0 0,1-1 0 0 0,-1 0 0 0 0,0 1 0 0 0,0-1 1 0 0,-1 0-1 0 0,1 1 0 0 0,-1-1 0 0 0,1 1 0 0 0,-1-1 0 0 0,0 0 0 0 0,0 1 0 0 0,0-1 1 0 0,0 1-1 0 0,0 0 0 0 0,-1-1 0 0 0,1 1 0 0 0,-4-4 0 0 0,5 6-10 0 0,0-1 0 0 0,-1 0 0 0 0,1 1 0 0 0,-1-1 0 0 0,1 1 1 0 0,-1-1-1 0 0,1 1 0 0 0,0-1 0 0 0,-1 1 0 0 0,0-1 0 0 0,1 1 0 0 0,-1 0 0 0 0,1-1 0 0 0,-1 1 0 0 0,0 0 0 0 0,1 0 0 0 0,-1-1 0 0 0,1 1 0 0 0,-1 0 0 0 0,0 0 0 0 0,1 0 0 0 0,-1 0 1 0 0,0-1-1 0 0,0 1 0 0 0,1 0 0 0 0,-1 0 0 0 0,0 1 0 0 0,1-1 0 0 0,-1 0 0 0 0,0 0 0 0 0,1 0 0 0 0,-1 0 0 0 0,0 1 0 0 0,1-1 0 0 0,-1 0 0 0 0,1 0 0 0 0,-1 1 0 0 0,0 0 0 0 0,0-1-10 0 0,0 1-2 0 0,0-1 0 0 0,0 1 0 0 0,1 0 0 0 0,-1 0 0 0 0,0 0 0 0 0,0 0 0 0 0,0 0 0 0 0,1 0 0 0 0,-1 0 0 0 0,1 0 0 0 0,-1 0 0 0 0,1 0 0 0 0,-1 0 0 0 0,1 0 0 0 0,-1 0 0 0 0,1 0 0 0 0,0 2 0 0 0,-1 0-27 0 0,-2 8-69 0 0,0 1-1 0 0,1-1 0 0 0,0 0 1 0 0,1 1-1 0 0,1 21 1 0 0,8 60-1032 0 0,-3-53 402 0 0,0 19-2117 0 0,4 0 0 0 0,25 94-1 0 0,-2-50 2490 0 0,79 298 9154 0 0,-109-392-8555 0 0,-1 0 0 0 0,0 0-1 0 0,-1 0 1 0 0,0 0 0 0 0,-1 0 0 0 0,0 0-1 0 0,0 0 1 0 0,0 0 0 0 0,-1 0 0 0 0,-4 9-1 0 0,5-15-148 0 0,0-1 1 0 0,0 1-1 0 0,0-1 0 0 0,0 1 0 0 0,-1-1 0 0 0,1 1 0 0 0,-1-1 0 0 0,1 0 0 0 0,-1 0 0 0 0,0 0 0 0 0,0 0 0 0 0,0 0 0 0 0,0 0 0 0 0,0 0 0 0 0,0-1 0 0 0,0 1 1 0 0,-1-1-1 0 0,1 0 0 0 0,-1 0 0 0 0,1 1 0 0 0,-1-1 0 0 0,1-1 0 0 0,-1 1 0 0 0,0 0 0 0 0,1-1 0 0 0,-1 1 0 0 0,0-1 0 0 0,0 0 0 0 0,1 0 0 0 0,-1 0 0 0 0,0 0 1 0 0,0-1-1 0 0,1 1 0 0 0,-1-1 0 0 0,0 1 0 0 0,-3-3 0 0 0,3 2-47 0 0,0 0-1 0 0,0 0 1 0 0,1 0 0 0 0,-1-1 0 0 0,1 1-1 0 0,-1-1 1 0 0,1 0 0 0 0,0 0 0 0 0,0 0 0 0 0,0 0-1 0 0,0 0 1 0 0,0 0 0 0 0,0-1 0 0 0,0 1-1 0 0,1-1 1 0 0,-1 1 0 0 0,1-1 0 0 0,0 1-1 0 0,-1-1 1 0 0,1 0 0 0 0,1 0 0 0 0,-1 0 0 0 0,-1-5-1 0 0,1 0-182 0 0,0 0-1 0 0,1 0 0 0 0,0 0 1 0 0,0-1-1 0 0,1 1 0 0 0,0 0 1 0 0,4-14-1 0 0,21-58-6327 0 0,-7 34 70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44 6911 0 0,'0'0'528'0'0,"0"-2"-341"0"0,-2-40 8634 0 0,2 45-8650 0 0,-11 85 546 0 0,-3 50 54 0 0,10-21-166 0 0,17 172 1 0 0,-10-262-591 0 0,14 51 1 0 0,-13-63 2 0 0,2-1 0 0 0,0 1 0 0 0,0-2-1 0 0,1 1 1 0 0,16 21 0 0 0,-22-33 133 0 0,-1-3-336 0 0,0-2-77 0 0,-1 0 0 0 0,1 1 1 0 0,0-1-1 0 0,0 1 1 0 0,0-1-1 0 0,0 0 0 0 0,0 1 1 0 0,1-1-1 0 0,0 1 1 0 0,-1-1-1 0 0,1 1 0 0 0,0-1 1 0 0,0 1-1 0 0,1-3 1 0 0,6-10-1397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44 130 8663 0 0,'0'0'6176'0'0,"0"2"-5494"0"0,2 6-425 0 0,0-1 1 0 0,0 0-1 0 0,1 0 1 0 0,0 0-1 0 0,0 0 1 0 0,1-1-1 0 0,0 1 1 0 0,0-1 0 0 0,0 0-1 0 0,1 0 1 0 0,6 7-1 0 0,-9-12-51 0 0,15 2 278 0 0,-15-2-445 0 0,0 0-1 0 0,0-1 1 0 0,-1 1-1 0 0,1-1 1 0 0,0 0 0 0 0,0 0-1 0 0,0 0 1 0 0,0 0 0 0 0,3 0-1 0 0,1-1 36 0 0,0-1 0 0 0,-1 0-1 0 0,0 0 1 0 0,1 0 0 0 0,-1-1-1 0 0,0 0 1 0 0,0 0 0 0 0,0 0-1 0 0,-1-1 1 0 0,1 1 0 0 0,-1-1 0 0 0,0 0-1 0 0,0 0 1 0 0,0-1 0 0 0,4-5-1 0 0,-5 6-66 0 0,0-1 0 0 0,-1 1 0 0 0,1 0 0 0 0,-1-1 0 0 0,0 0 0 0 0,0 1 0 0 0,0-1 0 0 0,-1 0 0 0 0,0 0 0 0 0,0 0 0 0 0,0 0 0 0 0,-1 0 0 0 0,1 0 0 0 0,-1 0 0 0 0,0 0 0 0 0,-1 0 0 0 0,0-8 1 0 0,-1 8-138 0 0,-1-1 0 0 0,1 0 0 0 0,-1 1 1 0 0,0-1-1 0 0,0 1 0 0 0,0 0 0 0 0,-1 0 1 0 0,0 0-1 0 0,0 1 0 0 0,0-1 0 0 0,-1 1 1 0 0,-6-5-1 0 0,8 7 48 0 0,0 1 1 0 0,1 1 0 0 0,-1-1-1 0 0,0 0 1 0 0,0 1-1 0 0,0-1 1 0 0,1 1-1 0 0,-1 0 1 0 0,0 0-1 0 0,-5 0 1 0 0,4 1 57 0 0,0 0 0 0 0,0 0 0 0 0,1 0 0 0 0,-1 0 0 0 0,0 1 0 0 0,1 0 0 0 0,-1-1-1 0 0,1 1 1 0 0,0 0 0 0 0,-1 1 0 0 0,1-1 0 0 0,0 1 0 0 0,0-1 0 0 0,1 1 0 0 0,-1 0 0 0 0,0 0 0 0 0,1 0 0 0 0,0 0 0 0 0,0 0 0 0 0,-4 8 0 0 0,0 4 16 0 0,0 0 1 0 0,1 0 0 0 0,-6 30-1 0 0,5-18-12 0 0,-4 14 20 0 0,-2 3 0 0 0,-10 78 0 0 0,22-107 0 0 0,4-3 0 0 0,-3-11 0 0 0,0 0 0 0 0,0 0 0 0 0,0 0-1 0 0,0-1 1 0 0,0 1 0 0 0,0 0 0 0 0,0-1 0 0 0,0 1-1 0 0,1-1 1 0 0,-1 1 0 0 0,0-1 0 0 0,0 0 0 0 0,1 0-1 0 0,-1 1 1 0 0,0-1 0 0 0,1 0 0 0 0,-1 0 0 0 0,0 0-1 0 0,1 0 1 0 0,-1-1 0 0 0,0 1 0 0 0,0 0 0 0 0,1 0-1 0 0,-1-1 1 0 0,1 0 0 0 0,7-1 27 0 0,0-2 0 0 0,12-5 0 0 0,-12 5 68 0 0,26-12 268 0 0,0 2 265 0 0,56-34 0 0 0,-62 31-1589 0 0,-20 12-4058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90 541 5063 0 0,'0'0'3263'0'0,"2"1"-1755"0"0,27 13 4353 0 0,-27-13-4479 0 0,12 2 1098 0 0,-12-3-2402 0 0,-1 0 0 0 0,0 0 0 0 0,1 0 0 0 0,-1-1 0 0 0,0 1 0 0 0,1-1 0 0 0,-1 1 0 0 0,0 0 0 0 0,0-1 0 0 0,0 0 0 0 0,1 1 0 0 0,-1-1 1 0 0,0 0-1 0 0,0 0 0 0 0,0 1 0 0 0,0-1 0 0 0,1-1 0 0 0,0-1 0 0 0,0 0 0 0 0,0 0-1 0 0,0 1 1 0 0,0-1 0 0 0,-1 0 0 0 0,3-6 0 0 0,-2 2-29 0 0,0 0 1 0 0,0 1 0 0 0,-1-1 0 0 0,0 0 0 0 0,0 0-1 0 0,0-11 1 0 0,-22-144-48 0 0,3 32-1150 0 0,14 80-164 0 0,-13-60 1 0 0,17 110 1286 0 0,0-1-1 0 0,0 1 1 0 0,-1-1 0 0 0,1 0 0 0 0,0 1-1 0 0,0-1 1 0 0,0 1 0 0 0,-1-1 0 0 0,1 1-1 0 0,0-1 1 0 0,0 1 0 0 0,-1-1 0 0 0,1 1-1 0 0,0-1 1 0 0,-1 1 0 0 0,1-1 0 0 0,-1 1-1 0 0,1-1 1 0 0,-1 1 0 0 0,1 0 0 0 0,-1-1-1 0 0,1 1 1 0 0,-1 0 0 0 0,1-1 0 0 0,-1 1-1 0 0,1 0 1 0 0,-1 0 0 0 0,1 0-1 0 0,-1 0 1 0 0,0-1 0 0 0,0 1 0 0 0,0 0-18 0 0,-1 1 0 0 0,1-1 0 0 0,-1 0 1 0 0,1 1-1 0 0,-1-1 0 0 0,1 1 0 0 0,-1 0 1 0 0,1-1-1 0 0,-1 1 0 0 0,1 0 0 0 0,0 0 1 0 0,-2 1-1 0 0,-1 1 11 0 0,1 0-1 0 0,-1 0 1 0 0,1 0 0 0 0,0 1-1 0 0,-1 0 1 0 0,2-1 0 0 0,-1 1 0 0 0,-2 5-1 0 0,-2 9 40 0 0,1 0 0 0 0,1 0-1 0 0,-5 37 1 0 0,1 59 109 0 0,6-56-55 0 0,0-15-2 0 0,-11 192 235 0 0,14-176-98 0 0,13 114 1 0 0,-9-147-137 0 0,0-5 2 0 0,1 39 0 0 0,-5-52-51 0 0,0 0 0 0 0,-1 0 0 0 0,0 1 0 0 0,0-1 0 0 0,-1 0 0 0 0,-3 11-1 0 0,-2 8-12 0 0,2-4-1 0 0,2-12-12 0 0,1 1 1 0 0,0 0-1 0 0,1-1 1 0 0,1 22-1 0 0,0-31-53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80 8287 0 0,'-2'-1'639'0'0,"-16"0"8640"0"0,21 0-8853 0 0,152-35 2286 0 0,-125 28-2156 0 0,60-7-1 0 0,-81 14-520 0 0,-7 1-148 0 0,0-1-159 0 0,0 1-1 0 0,0-1 0 0 0,0 0 0 0 0,-1 0 1 0 0,1 1-1 0 0,0-1 0 0 0,0 0 0 0 0,-1 0 0 0 0,4-3 1 0 0,1-2-1034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68 4607 0 0,'-8'-42'1266'0'0,"1"16"8138"0"0,13 37-8923 0 0,-2-6-378 0 0,-1 2 33 0 0,0 1 1 0 0,0-1-1 0 0,0 1 1 0 0,-1 0 0 0 0,-1 0-1 0 0,1 0 1 0 0,0 16 0 0 0,-4 58 588 0 0,2-79-701 0 0,-11 126 761 0 0,3-52-474 0 0,3 133 1 0 0,16-97-253 0 0,2 17 73 0 0,-12-101-108 0 0,-1 1 1 0 0,-5 39-1 0 0,2-50-26 0 0,-8 44-76 0 0,11-60-70 0 0,0 4-539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14743 0 0,'0'0'672'0'0,"-2"-1"-9"0"0,-3-4-334 0 0,4 3 166 0 0,2-2 419 0 0,-1 4-888 0 0,0-1 0 0 0,0 1-1 0 0,-1 0 1 0 0,1 0 0 0 0,0 0 0 0 0,0-1-1 0 0,0 1 1 0 0,0 0 0 0 0,0 0-1 0 0,0 0 1 0 0,0-1 0 0 0,0 1-1 0 0,0 0 1 0 0,0 0 0 0 0,0-1 0 0 0,1 1-1 0 0,-1 0 1 0 0,0 0 0 0 0,0 0-1 0 0,0-1 1 0 0,0 1 0 0 0,0 0-1 0 0,0 0 1 0 0,0 0 0 0 0,0-1-1 0 0,1 1 1 0 0,-1 0 0 0 0,0 0 0 0 0,0 0-1 0 0,0 0 1 0 0,0 0 0 0 0,1-1-1 0 0,-1 1 1 0 0,0 0 0 0 0,0 0-1 0 0,1 0 1 0 0,11-5 452 0 0,1 0 1 0 0,0 0-1 0 0,0 1 0 0 0,26-3 1 0 0,58-3 1254 0 0,-91 10-1658 0 0,20 0 206 0 0,1 0 0 0 0,35 7 0 0 0,-11-2-169 0 0,-43-4-101 0 0,0-1 0 0 0,0-1 1 0 0,0 1-1 0 0,10-3 0 0 0,15-2-58 0 0,-29 4-169 0 0,0 1-1 0 0,-1-1 1 0 0,1-1 0 0 0,0 1-1 0 0,-1 0 1 0 0,1-1-1 0 0,-1 0 1 0 0,0 0 0 0 0,5-3-1 0 0,5-3-2394 0 0,1 1-3532 0 0,-1 3 505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492 208 2759 0 0,'0'0'126'0'0,"-8"2"20"0"0,0-1 1271 0 0,1 0 0 0 0,-1 0-1 0 0,-9-1 1 0 0,14 0-984 0 0,1 0 1 0 0,-1-1-1 0 0,1 1 0 0 0,-1 0 1 0 0,1-1-1 0 0,0 0 1 0 0,-1 1-1 0 0,1-1 1 0 0,-1 0-1 0 0,1 0 1 0 0,0 0-1 0 0,0-1 0 0 0,-4-2 1 0 0,5 3-315 0 0,1 0 1 0 0,-1 1-1 0 0,1-1 1 0 0,-1 0 0 0 0,1 0-1 0 0,-1 0 1 0 0,1 0-1 0 0,0 0 1 0 0,0 0-1 0 0,-1 0 1 0 0,1 0-1 0 0,0 0 1 0 0,0 0-1 0 0,0 0 1 0 0,0 0-1 0 0,0 0 1 0 0,0 0-1 0 0,1 0 1 0 0,-1 0-1 0 0,0 0 1 0 0,0 0-1 0 0,1 0 1 0 0,-1 0-1 0 0,1 0 1 0 0,-1 0-1 0 0,1 0 1 0 0,-1 0-1 0 0,1 0 1 0 0,20-27 477 0 0,-19 25-483 0 0,-1 3-110 0 0,9-12 89 0 0,0 0 0 0 0,12-21 0 0 0,-20 30-84 0 0,0-1 0 0 0,0 1 0 0 0,-1 0 1 0 0,0 0-1 0 0,1-1 0 0 0,-1 1 0 0 0,0-1 0 0 0,-1 1 1 0 0,1-1-1 0 0,-1 0 0 0 0,1 1 0 0 0,-1-1 0 0 0,0 0 0 0 0,0 1 1 0 0,-1-1-1 0 0,1 0 0 0 0,-2-3 0 0 0,2 6-13 0 0,-1 0 0 0 0,0 0 0 0 0,0-1 0 0 0,1 1 0 0 0,-1 0-1 0 0,0 0 1 0 0,0 0 0 0 0,0 1 0 0 0,0-1 0 0 0,0 0 0 0 0,0 0 0 0 0,-1 0 0 0 0,1 1-1 0 0,0-1 1 0 0,0 1 0 0 0,0-1 0 0 0,-1 1 0 0 0,1-1 0 0 0,0 1 0 0 0,-1 0-1 0 0,1-1 1 0 0,0 1 0 0 0,-1 0 0 0 0,1 0 0 0 0,0 0 0 0 0,-1 0 0 0 0,1 0 0 0 0,0 0-1 0 0,0 1 1 0 0,-2-1 0 0 0,-5 2-34 0 0,0-1 0 0 0,0 1 0 0 0,-13 5 0 0 0,-13 9-220 0 0,0 0-1 0 0,-44 31 0 0 0,-54 51-116 0 0,97-70 377 0 0,-39 37 259 0 0,73-64-242 0 0,-1 0-1 0 0,1 1 1 0 0,0-1-1 0 0,0 0 1 0 0,0 1 0 0 0,0-1-1 0 0,0 1 1 0 0,0 0-1 0 0,0-1 1 0 0,0 1-1 0 0,1 0 1 0 0,-1-1-1 0 0,0 1 1 0 0,1 0 0 0 0,0 0-1 0 0,-1-1 1 0 0,1 1-1 0 0,0 0 1 0 0,0 0-1 0 0,0 0 1 0 0,0-1-1 0 0,0 1 1 0 0,1 0 0 0 0,-1 0-1 0 0,0 0 1 0 0,1-1-1 0 0,-1 1 1 0 0,1 0-1 0 0,0-1 1 0 0,0 1-1 0 0,1 2 1 0 0,0-2 11 0 0,-1 0 1 0 0,1 0-1 0 0,-1-1 0 0 0,1 1 1 0 0,0 0-1 0 0,0-1 0 0 0,0 0 1 0 0,0 1-1 0 0,0-1 0 0 0,0 0 1 0 0,0 0-1 0 0,0 0 0 0 0,1-1 1 0 0,-1 1-1 0 0,0 0 0 0 0,0-1 1 0 0,1 1-1 0 0,-1-1 0 0 0,0 0 1 0 0,1 0-1 0 0,-1 0 0 0 0,1 0 1 0 0,-1 0-1 0 0,4-1 0 0 0,4-2 137 0 0,0 1 0 0 0,-1-2-1 0 0,1 1 1 0 0,-1-1 0 0 0,18-11 0 0 0,40-33 17 0 0,-12 8-161 0 0,-35 27-1 0 0,-6 3-7 0 0,31-15 0 0 0,-44 24-73 0 0,0 9-88 0 0,-1-1 146 0 0,-1 0 0 0 0,0 0 1 0 0,0 0-1 0 0,-1 0 0 0 0,0 0 0 0 0,0 0 0 0 0,0-1 0 0 0,-1 1 1 0 0,-4 6-1 0 0,-2 5 14 0 0,-1 1 34 0 0,-8 9-29 0 0,18-27-255 0 0,-4 12 439 0 0,5-8-3317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2303 0 0,'0'0'102'0'0,"1"-2"-1"0"0,3-5 2263 0 0,-4 6-2212 0 0,0 1 0 0 0,0 0 0 0 0,0 0 0 0 0,0-1 0 0 0,0 1 0 0 0,0 0 1 0 0,0 0-1 0 0,0-1 0 0 0,0 1 0 0 0,0 0 0 0 0,0 0 0 0 0,0-1 0 0 0,0 1 0 0 0,0 0 0 0 0,0 0 0 0 0,0 0 0 0 0,0-1 0 0 0,1 1 0 0 0,-1 0 0 0 0,0 0 0 0 0,0 0 0 0 0,0-1 153 0 0,1 1-153 0 0,-1 0 0 0 0,0 0 0 0 0,0 0 0 0 0,0 0 0 0 0,1-1 0 0 0,-1 1 0 0 0,0 0 0 0 0,0 0 0 0 0,0 0 0 0 0,1 0 0 0 0,8 2 3005 0 0,8 11-1671 0 0,-13-7-1347 0 0,-1 0-1 0 0,1 0 0 0 0,-1 0 1 0 0,0 1-1 0 0,0-1 1 0 0,-1 1-1 0 0,0 0 0 0 0,3 14 1 0 0,3 58 347 0 0,-12 195 858 0 0,-4-84-490 0 0,8-176-819 0 0,4 193 205 0 0,-1-144-194 0 0,16 80 1 0 0,-6-95-26 0 0,-13-48-23 0 0,5 21-11 0 0,-5-16-785 0 0,-6 1-546 0 0,4-5 578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10103 0 0,'0'0'1168'0'0,"2"0"-690"0"0,138 4 5569 0 0,-115-5-4936 0 0,1-1 0 0 0,-1-2 0 0 0,40-10 0 0 0,51-19 805 0 0,170-56 459 0 0,-284 88-2516 0 0,-4 3-801 0 0,-36 26-499 0 0,-11 11-3995 0 0,35-25-1504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243 150 5527 0 0,'0'0'250'0'0,"2"-1"-2"0"0,1-1-178 0 0,-1 1-59 0 0,-1 0 1 0 0,1 0-1 0 0,-1 0 1 0 0,0 0-1 0 0,0-1 1 0 0,1 1-1 0 0,-1 0 1 0 0,0-1-1 0 0,0 1 1 0 0,0 0-1 0 0,0-1 1 0 0,-1 1-1 0 0,1-1 1 0 0,1-3-1 0 0,-1 1 373 0 0,1 0-1 0 0,-1 0 0 0 0,0 0 0 0 0,0 0 0 0 0,-1-1 1 0 0,1 1-1 0 0,-1 0 0 0 0,0 0 0 0 0,0-1 0 0 0,0 1 1 0 0,-1 0-1 0 0,1-1 0 0 0,-1 1 0 0 0,0 0 0 0 0,-1 0 1 0 0,1 0-1 0 0,-1 0 0 0 0,1 0 0 0 0,-1 0 0 0 0,0 0 0 0 0,-1 1 1 0 0,1-1-1 0 0,0 1 0 0 0,-5-5 0 0 0,5 6-339 0 0,0 0-1 0 0,-1 1 0 0 0,1-1 1 0 0,-1 0-1 0 0,1 1 0 0 0,-1 0 1 0 0,0-1-1 0 0,0 1 1 0 0,1 0-1 0 0,-1 0 0 0 0,0 1 1 0 0,0-1-1 0 0,0 1 0 0 0,0-1 1 0 0,0 1-1 0 0,0 0 1 0 0,0 0-1 0 0,-4 1 0 0 0,-4 0 112 0 0,0 1 1 0 0,-1 0-1 0 0,-13 6 0 0 0,19-6-144 0 0,-3 1-11 0 0,1 1 0 0 0,-1-1-1 0 0,1 2 1 0 0,0-1 0 0 0,0 1-1 0 0,1 0 1 0 0,0 1 0 0 0,-13 11 0 0 0,16-13 0 0 0,0 0 1 0 0,1 0 0 0 0,-1 1 0 0 0,1-1 0 0 0,0 1 0 0 0,0-1-1 0 0,0 1 1 0 0,1 0 0 0 0,-1 0 0 0 0,1 0 0 0 0,1 1 0 0 0,-1-1-1 0 0,1 0 1 0 0,0 1 0 0 0,-1 7 0 0 0,3-10 6 0 0,-1 0-1 0 0,1-1 1 0 0,0 1 0 0 0,0 0-1 0 0,1-1 1 0 0,-1 1 0 0 0,0-1-1 0 0,1 0 1 0 0,-1 1 0 0 0,1-1-1 0 0,0 0 1 0 0,0 0 0 0 0,0 0-1 0 0,0 0 1 0 0,3 2 0 0 0,12 9 4 0 0,-12-11-8 0 0,0-1 7 0 0,44 24 195 0 0,-47-24-150 0 0,-1-1-32 0 0,1-1 0 0 0,0 1 1 0 0,0-1-1 0 0,-1 0 0 0 0,1 1 0 0 0,0-1 1 0 0,-1 0-1 0 0,1 0 0 0 0,0 0 1 0 0,-1 0-1 0 0,0 0 0 0 0,1 0 1 0 0,-1-1-1 0 0,0 1 0 0 0,1 0 1 0 0,-1-1-1 0 0,0 1 0 0 0,0-1 1 0 0,1-1-1 0 0,18-33 323 0 0,-19 34-310 0 0,7-15 73 0 0,-2 4 79 0 0,10-27 1 0 0,-14 30-129 0 0,-1 1-37 0 0,-1 8 366 0 0,1 3-322 0 0,-1 1-57 0 0,13 21-7 0 0,-11-22-3 0 0,5 10 0 0 0,-1-2 11 0 0,-4-6 20 0 0,0 1-7 0 0,4 15-26 0 0,-4-16 2 0 0,0 10 57 0 0,-1-4 4 0 0,0-1-40 0 0,0-5 22 0 0,2 4-133 0 0,-3-6-423 0 0,14 1-8074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0,'0'0'6876'0'0,"0"2"-6541"0"0,0 6 136 0 0,1 0 0 0 0,-1 0 0 0 0,1 0 0 0 0,1 0 0 0 0,3 11 0 0 0,3 24 1236 0 0,-7-28-1403 0 0,0 4-256 0 0,3 16-4277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17823 0 0,'-9'-13'792'0'0,"5"5"160"0"0,-2 1-760 0 0,0 1 1320 0 0,21 6-2616 0 0,-2-2 72 0 0,2 1-152 0 0,-1-1-24 0 0,-1-2-5608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1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 4143 0 0,'0'0'319'0'0,"-1"-2"-210"0"0,-3-29 13653 0 0,9 52-12416 0 0,5 27-784 0 0,7 154 581 0 0,-1-2-1026 0 0,-9-154-92 0 0,1 0 1 0 0,19 58 0 0 0,-14-66 1 0 0,-6-21 104 0 0,-1 1 0 0 0,-1-1-1 0 0,0 1 1 0 0,-1 0 0 0 0,1 25 0 0 0,-5-39-42 0 0,-1 4-4 0 0,0-5-22 0 0,-3 2-40 0 0,3-5-93 0 0,1 0 0 0 0,-1 0 1 0 0,1 0-1 0 0,-1-1 0 0 0,1 1 0 0 0,0 0 1 0 0,-1-1-1 0 0,1 1 0 0 0,-1 0 1 0 0,1-1-1 0 0,0 1 0 0 0,-1-1 0 0 0,1 1 1 0 0,0 0-1 0 0,0-1 0 0 0,-1 0 1 0 0,-4-9-1357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4:1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2759 0 0,'2'2'4131'0'0,"16"12"-139"0"0,-13-10-3896 0 0,1 0 0 0 0,-1-1-1 0 0,10 4 1 0 0,-11-6-137 0 0,-1-1 0 0 0,1 1 0 0 0,0-1 0 0 0,0 0 0 0 0,-1 0 1 0 0,1 0-1 0 0,0 0 0 0 0,0 0 0 0 0,4-2 0 0 0,-3 1-33 0 0,74-16-1258 0 0,-60 12 1412 0 0,0 0 0 0 0,1 2 0 0 0,-1 0 0 0 0,1 1 0 0 0,39 1 0 0 0,309 64 1965 0 0,-335-57-2079 0 0,0-1-1 0 0,0-1 0 0 0,65-3 0 0 0,100-18-124 0 0,-183 15 148 0 0,141-22-46 0 0,8 0 106 0 0,-119 19-40 0 0,76 3-1 0 0,151 26 116 0 0,-12 22-620 0 0,-174-26-124 0 0,1-3 0 0 0,1-4 0 0 0,112 1 0 0 0,-160-15 381 0 0,0-1 0 0 0,0-3 1 0 0,48-11-1 0 0,115-39 505 0 0,-126 33 281 0 0,-67 19-481 0 0,289-76 3803 0 0,-225 63-2654 0 0,0 4 1 0 0,84-3-1 0 0,-83 14-791 0 0,103 13 1 0 0,73 23 346 0 0,-220-30-758 0 0,76 8 3 0 0,1-5 0 0 0,-1-5 0 0 0,145-13 0 0 0,-95-4-11 0 0,86-5-172 0 0,-132 11 223 0 0,96-1 260 0 0,-174 10-275 0 0,0 1 1 0 0,1 2-1 0 0,-1 1 0 0 0,39 12 0 0 0,-12 1-218 0 0,87 39 0 0 0,-27 8-1531 0 0,-107-62 512 0 0,-11-2 534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4:1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41 234 11487 0 0,'0'0'1040'0'0,"-1"0"-853"0"0,-2 1-45 0 0,0-1-1 0 0,0 0 1 0 0,1 0 0 0 0,-1 0 0 0 0,0 0-1 0 0,0 0 1 0 0,1 0 0 0 0,-1-1 0 0 0,-4-1 0 0 0,0 1 1945 0 0,8 2-2492 0 0,1 1 333 0 0,-1-1-1 0 0,1 0 0 0 0,0 0 0 0 0,-1 1 0 0 0,1-1 0 0 0,0 0 0 0 0,0-1 1 0 0,0 1-1 0 0,2 1 0 0 0,0-1-39 0 0,0 0 0 0 0,0 0 1 0 0,0 0-1 0 0,0-1 0 0 0,0 0 0 0 0,0 0 1 0 0,0 0-1 0 0,0 0 0 0 0,7-1 0 0 0,38-11-438 0 0,-19 3 471 0 0,191-30 939 0 0,-120 35-686 0 0,128-9 844 0 0,-169 11-830 0 0,1 2-1 0 0,103 15 0 0 0,-14-1-13 0 0,-96-13-158 0 0,0-2 0 0 0,0-2 0 0 0,64-13 0 0 0,157-47 67 0 0,-260 59-77 0 0,213-50 460 0 0,-66 40-367 0 0,-84 9-69 0 0,-48 3 16 0 0,42-4 95 0 0,80 4-1 0 0,-6 17 15 0 0,-108-10 2 0 0,61 14 1 0 0,-22-2-63 0 0,-54-14-28 0 0,1-1 0 0 0,-1-1-1 0 0,1-1 1 0 0,-1-1 0 0 0,1-1-1 0 0,-1-1 1 0 0,1-1 0 0 0,38-12-1 0 0,-44 11 187 0 0,0 1 0 0 0,0 1 1 0 0,0 1-1 0 0,0 0 0 0 0,37 3 0 0 0,23-4-49 0 0,-37 1-148 0 0,-13 1-27 0 0,53 6 0 0 0,-67-3-30 0 0,0 0 0 0 0,-1 2 1 0 0,1 0-1 0 0,0 0 0 0 0,21 11 0 0 0,-5 0 9 0 0,69 32-25 0 0,-88-43 30 0 0,1-1-1 0 0,-1 0 1 0 0,0 0-1 0 0,1-1 1 0 0,-1-1-1 0 0,1 0 0 0 0,15 0 1 0 0,49-9 621 0 0,77-18 0 0 0,1 0 20 0 0,-77 18-739 0 0,0 4 0 0 0,0 3 0 0 0,124 15-1 0 0,137 14 101 0 0,-132-39 209 0 0,-95 1-79 0 0,-29 7-132 0 0,125 10 1 0 0,-155-3 15 0 0,355 28-5 0 0,-382-31-16 0 0,1-1 0 0 0,-1 0 0 0 0,1-2 0 0 0,-1-1-1 0 0,0-1 1 0 0,0-2 0 0 0,0 0 0 0 0,0-1 0 0 0,28-13 0 0 0,89-36 368 0 0,-129 52-346 0 0,83-23 290 0 0,-78 23-387 0 0,1 1-1 0 0,0 0 1 0 0,22 1 0 0 0,-33 3-184 0 0,0 1-1 0 0,-1 0 0 0 0,1 0 1 0 0,-1 1-1 0 0,0 0 0 0 0,1 0 1 0 0,-1 1-1 0 0,10 6 0 0 0,-10-6-823 0 0,3 2 79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4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50 188 20127 0 0,'0'0'1552'0'0,"-2"-1"-1007"0"0,-1 0-592 0 0,1 0 0 0 0,-1 0 0 0 0,0 0 0 0 0,1-1 0 0 0,-1 1 0 0 0,1-1 0 0 0,-1 0 0 0 0,1 0 0 0 0,0 1 0 0 0,0-2 0 0 0,-1 1 0 0 0,2 0 0 0 0,-1 0-1 0 0,0-1 1 0 0,0 1 0 0 0,1-1 0 0 0,-1 1 0 0 0,1-1 0 0 0,0 0 0 0 0,0 1 0 0 0,0-1 0 0 0,0 0 0 0 0,0 0 0 0 0,1 0 0 0 0,-1 0 0 0 0,1 0-1 0 0,0 0 1 0 0,-1 0 0 0 0,2 0 0 0 0,-1 0 0 0 0,0 0 0 0 0,1 0 0 0 0,0-3 0 0 0,2-3-657 0 0,0 0-1 0 0,0 0 1 0 0,1 0 0 0 0,0 0 0 0 0,1 1 0 0 0,0-1-1 0 0,0 1 1 0 0,7-8 0 0 0,3-2-975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13 455 0 0,'0'0'1264'0'0,"-11"-4"220"0"0,-3-2-553 0 0,14 6-641 0 0,-1-1 0 0 0,1 1 0 0 0,0 0 0 0 0,-1 0 0 0 0,1-1 0 0 0,-1 1 0 0 0,1 0 1 0 0,0 0-1 0 0,-1 0 0 0 0,1-1 0 0 0,-1 1 0 0 0,1 0 0 0 0,-1 0 0 0 0,1 0 1 0 0,-1 0-1 0 0,1 0 0 0 0,0 0 0 0 0,-1 0 0 0 0,1 0 0 0 0,-2 0 0 0 0,2 1-119 0 0,0 0-1 0 0,-1 0 0 0 0,1 0 1 0 0,0 0-1 0 0,-1 0 1 0 0,1 0-1 0 0,0 0 0 0 0,0 0 1 0 0,0 0-1 0 0,0 0 0 0 0,0 0 1 0 0,0 0-1 0 0,0 0 1 0 0,1 2-1 0 0,-5 208 736 0 0,2-165-835 0 0,-7 63-54 0 0,3-64-1 0 0,3 0 0 0 0,4 77-1 0 0,5-80-15 0 0,17 66 0 0 0,-17-80 0 0 0,-4-17 0 0 0,1 1 0 0 0,0 0 0 0 0,7 14 0 0 0,-4-14 0 0 0,0-3 14 0 0,-5-7 12 0 0,0-1 1 0 0,0 0-1 0 0,0 0 1 0 0,0 0-1 0 0,0 0 1 0 0,0 0-1 0 0,0 0 1 0 0,0 0-1 0 0,0 0 1 0 0,1-1-1 0 0,-1 1 1 0 0,0 0-1 0 0,1-1 1 0 0,-1 1-1 0 0,0-1 1 0 0,2 1-1 0 0,-1-1-22 0 0,0 0 0 0 0,0 0 0 0 0,-1-1 1 0 0,1 1-1 0 0,0-1 0 0 0,-1 1 0 0 0,1-1 0 0 0,0 1 0 0 0,-1-1 0 0 0,1 0 0 0 0,-1 0 0 0 0,1 0 0 0 0,-1 0 0 0 0,3-2 0 0 0,-2 1-49 0 0,-1 1-124 0 0,5-6-863 0 0,-11 20-1577 0 0,-3 5-963 0 0,5-11 586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5063 0 0,'0'0'232'0'0,"2"0"-13"0"0,13-3 1199 0 0,-11 1 504 0 0,0 1 0 0 0,0-1 1 0 0,0 0-1 0 0,0 0 1 0 0,-1 0-1 0 0,5-4 1 0 0,1-1-583 0 0,0-1-3752 0 0,5-5 2465 0 0,24-17 0 0 0,11-9-73 0 0,-35 25 66 0 0,1 1 0 0 0,0 1 0 0 0,1 1 0 0 0,0 0 0 0 0,0 1 0 0 0,29-13 0 0 0,-35 20-17 0 0,-2 6 26 0 0,-7-2-42 0 0,0 0 1 0 0,-1 0 0 0 0,1 0 0 0 0,0 0-1 0 0,0 0 1 0 0,-1 0 0 0 0,1 0 0 0 0,0 0 0 0 0,-1 0-1 0 0,1 1 1 0 0,-1-1 0 0 0,0 0 0 0 0,1 0-1 0 0,-1 1 1 0 0,0-1 0 0 0,0 0 0 0 0,0 1-1 0 0,0-1 1 0 0,0 0 0 0 0,0 1 0 0 0,0-1 0 0 0,-1 3-1 0 0,1 0 37 0 0,-1 1 0 0 0,0-1-1 0 0,0 1 1 0 0,0-1 0 0 0,-3 7-1 0 0,0-4 8 0 0,0-1-1 0 0,0 1 0 0 0,0-1 1 0 0,-1 0-1 0 0,0-1 0 0 0,-11 11 1 0 0,15-15 186 0 0,2-2-161 0 0,5-8-84 0 0,1 1-1 0 0,0 0 1 0 0,1 1-1 0 0,-1-1 1 0 0,1 2 0 0 0,1-1-1 0 0,9-5 1 0 0,71-38-595 0 0,-33 20 61 0 0,-46 25 495 0 0,0 1 1 0 0,0 0-1 0 0,0 0 0 0 0,0 1 0 0 0,1 0 0 0 0,-1 1 1 0 0,1 0-1 0 0,-1 0 0 0 0,16 1 0 0 0,-20 1 56 0 0,-1 1 0 0 0,0-1 0 0 0,0 1 0 0 0,0 0 0 0 0,0 0 0 0 0,0 1 0 0 0,0-1-1 0 0,0 1 1 0 0,-1 0 0 0 0,8 5 0 0 0,-10-7 0 0 0,-1 1 0 0 0,1 0 0 0 0,-1 1 0 0 0,1-1-1 0 0,-1 0 1 0 0,0 0 0 0 0,0 1 0 0 0,1-1 0 0 0,-1 0 0 0 0,0 1 0 0 0,0 0 0 0 0,0-1 0 0 0,0 1-1 0 0,0-1 1 0 0,-1 1 0 0 0,1 0 0 0 0,-1 0 0 0 0,1-1 0 0 0,-1 1 0 0 0,1 0 0 0 0,-1 0-1 0 0,0 0 1 0 0,0 0 0 0 0,0-1 0 0 0,0 1 0 0 0,0 0 0 0 0,0 0 0 0 0,0 0 0 0 0,-1 0-1 0 0,1-1 1 0 0,-2 4 0 0 0,-5 9 138 0 0,0 0-1 0 0,-1-1 1 0 0,-1 0-1 0 0,0-1 1 0 0,-1 0-1 0 0,-13 14 1 0 0,-9 10 85 0 0,27-30-224 0 0,3-5-8 0 0,1 1 0 0 0,-1 0 0 0 0,0 0 0 0 0,1 0 0 0 0,0 0 0 0 0,-1 0 0 0 0,1 1 0 0 0,0-1 0 0 0,-1 3 0 0 0,-1 5 6 0 0,4-2-117 0 0,-1-7-435 0 0,2 0-163 0 0,20 6-5493 0 0,-8-5 124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99 2759 0 0,'0'0'1772'0'0,"-2"1"-944"0"0,-14 14 406 0 0,15-13-893 0 0,-1-1-21 0 0,-22 24 1257 0 0,23-23-1174 0 0,-1 0-123 0 0,-5 11-64 0 0,1 0-1 0 0,0 0 1 0 0,1 0 0 0 0,1 1 0 0 0,0 0-1 0 0,1 0 1 0 0,0 0 0 0 0,-1 17-1 0 0,5-27-71 0 0,-1 1 0 0 0,1 0-1 0 0,0-1 1 0 0,0 1 0 0 0,1-1 0 0 0,0 0-1 0 0,-1 1 1 0 0,5 5 0 0 0,-4-6-52 0 0,0 0 1 0 0,1 0 0 0 0,0 0-1 0 0,-1 0 1 0 0,1-1 0 0 0,1 1 0 0 0,-1-1-1 0 0,0 0 1 0 0,1 0 0 0 0,0 0-1 0 0,-1-1 1 0 0,6 3 0 0 0,-7-4-25 0 0,1 1 1 0 0,0-1-1 0 0,0 0 1 0 0,0 0-1 0 0,0-1 1 0 0,-1 1-1 0 0,1-1 1 0 0,0 1-1 0 0,0-1 1 0 0,1 0-1 0 0,-1 0 1 0 0,0 0-1 0 0,0 0 1 0 0,0-1-1 0 0,0 1 1 0 0,-1-1-1 0 0,1 0 1 0 0,3-1-1 0 0,3-2 79 0 0,0-1 0 0 0,0 0 0 0 0,-1 0 0 0 0,0-1 0 0 0,0 0 0 0 0,0 0 0 0 0,-1-1 0 0 0,0 0 0 0 0,0 0 0 0 0,8-13 0 0 0,-4 4 40 0 0,-1-1 0 0 0,0 0 0 0 0,-1-1 0 0 0,8-24 0 0 0,-15 37-175 0 0,0 0-1 0 0,0-1 1 0 0,-1 1-1 0 0,0-1 1 0 0,0 1 0 0 0,0-1-1 0 0,-1 1 1 0 0,0-1-1 0 0,0 0 1 0 0,0 1-1 0 0,-1-1 1 0 0,0 1-1 0 0,-1-7 1 0 0,1 8-49 0 0,-1 1 0 0 0,0-1 0 0 0,1 0 0 0 0,-1 1 1 0 0,0 0-1 0 0,-1-1 0 0 0,1 1 0 0 0,-1 0 0 0 0,1 0 0 0 0,-1 0 0 0 0,0 0 0 0 0,0 1 0 0 0,0-1 1 0 0,0 1-1 0 0,-1 0 0 0 0,1 0 0 0 0,-1 0 0 0 0,1 0 0 0 0,-5-1 0 0 0,-2-1-305 0 0,-1 1 0 0 0,-19-3 0 0 0,22 5 67 0 0,0 0-1 0 0,0-1 1 0 0,0 0 0 0 0,1-1 0 0 0,-1 1-1 0 0,-10-6 1 0 0,17 7-53 0 0,0 0-7 0 0,0 0 241 0 0,1 1-1 0 0,-1-1 0 0 0,1 1 0 0 0,-1-1 1 0 0,1 1-1 0 0,-1-1 0 0 0,1 1 1 0 0,0-1-1 0 0,-1 1 0 0 0,1-1 0 0 0,0 1 1 0 0,-1-1-1 0 0,1 0 0 0 0,0 1 1 0 0,0-1-1 0 0,-1 1 0 0 0,1-1 0 0 0,0 0 1 0 0,0 1-1 0 0,0-1 0 0 0,0 0 0 0 0,0 1 1 0 0,0-1-1 0 0,0 0 0 0 0,1-1-225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16 276 1839 0 0,'0'2'134'0'0,"0"9"-167"0"0,3 25 12979 0 0,-20-118-11273 0 0,16 77-1645 0 0,1 0-1 0 0,0 0 1 0 0,0 1-1 0 0,0-1 1 0 0,1 0-1 0 0,0 0 1 0 0,0 0-1 0 0,0 1 1 0 0,3-8-1 0 0,2-3-8 0 0,13-21 0 0 0,-5 11 12 0 0,-10 16 60 0 0,1 1 0 0 0,-1 1 0 0 0,2-1 0 0 0,-1 1 0 0 0,1 0 0 0 0,0 0 0 0 0,0 0-1 0 0,1 1 1 0 0,0 0 0 0 0,0 0 0 0 0,1 1 0 0 0,0 0 0 0 0,-1 0 0 0 0,2 1 0 0 0,-1 0 0 0 0,13-4 0 0 0,-19 7-51 0 0,0 1 0 0 0,0-1 0 0 0,0 1 0 0 0,0 0 0 0 0,0 0 0 0 0,0-1 1 0 0,0 1-1 0 0,0 1 0 0 0,0-1 0 0 0,0 0 0 0 0,0 0 0 0 0,0 1 0 0 0,0-1 1 0 0,0 1-1 0 0,0 0 0 0 0,0 0 0 0 0,0-1 0 0 0,0 1 0 0 0,0 0 0 0 0,-1 1 1 0 0,1-1-1 0 0,0 0 0 0 0,-1 0 0 0 0,1 1 0 0 0,-1-1 0 0 0,3 4 1 0 0,-2-3-38 0 0,0 0 0 0 0,0 0 1 0 0,0 0-1 0 0,0 0 0 0 0,0 1 1 0 0,-1-1-1 0 0,1 1 0 0 0,-1-1 1 0 0,2 6-1 0 0,-1-2 5 0 0,-1 1 0 0 0,0-1 1 0 0,-1 1-1 0 0,0-1 0 0 0,0 11 0 0 0,-3 14 5 0 0,-8 34-1 0 0,-1 19 33 0 0,11-72-35 0 0,1-1 0 0 0,0 1-1 0 0,0-1 1 0 0,2 1 0 0 0,2 13-1 0 0,-1-13-9 0 0,4 0 0 0 0,-6-12 0 0 0,0 1 0 0 0,0-1 0 0 0,0 1 0 0 0,0-1 0 0 0,0 1 0 0 0,0-1 0 0 0,0 0 0 0 0,0 0 0 0 0,0 1 0 0 0,0-1 0 0 0,0 0 0 0 0,0 0 0 0 0,0 0 0 0 0,0 0 0 0 0,1 0 0 0 0,-1-1 0 0 0,0 1 0 0 0,0 0 0 0 0,0 0 0 0 0,0-1 0 0 0,0 1 0 0 0,0 0 0 0 0,2-2 0 0 0,23-14 0 0 0,-21 13 0 0 0,44-37-1213 0 0,-31 25 506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196 180 5063 0 0,'0'0'6412'0'0,"-2"-10"-4617"0"0,-1-4-541 0 0,-4-26 0 0 0,1 4-509 0 0,3 15-552 0 0,3 17-155 0 0,0 0 1 0 0,-1 1-1 0 0,1-1 1 0 0,-1 0-1 0 0,0 1 1 0 0,0-1-1 0 0,0 0 1 0 0,0 1 0 0 0,-1-1-1 0 0,0 1 1 0 0,1-1-1 0 0,-1 1 1 0 0,-4-4-1 0 0,-1 3-38 0 0,5 4-5 0 0,0 0 0 0 0,-1 0 0 0 0,1 1 0 0 0,0-1 0 0 0,0 1 0 0 0,0-1 0 0 0,0 1 0 0 0,0 0 0 0 0,0-1 0 0 0,0 1 0 0 0,1 0 0 0 0,-1 1 1 0 0,0-1-1 0 0,0 0 0 0 0,-2 2 0 0 0,-24 25-100 0 0,26-27 101 0 0,-4 6-20 0 0,-4 3 11 0 0,0 0 1 0 0,1 0-1 0 0,0 1 1 0 0,1 0 0 0 0,1 0-1 0 0,-1 1 1 0 0,-6 16-1 0 0,11-18 3 0 0,3-6-33 0 0,0 5 22 0 0,0-8 18 0 0,0 0 1 0 0,0 0-1 0 0,1-1 0 0 0,-1 1 1 0 0,0 0-1 0 0,1-1 1 0 0,-1 1-1 0 0,1-1 1 0 0,-1 1-1 0 0,0-1 1 0 0,1 1-1 0 0,0 0 1 0 0,-1-1-1 0 0,1 0 1 0 0,-1 1-1 0 0,1-1 1 0 0,-1 1-1 0 0,1-1 0 0 0,1 1 1 0 0,-1 0-1 0 0,4 2 3 0 0,-4-2-1 0 0,0 0 1 0 0,0 0 0 0 0,0 0 0 0 0,0 0 0 0 0,1 0-1 0 0,-1 0 1 0 0,0-1 0 0 0,4 2 0 0 0,-3-1 1 0 0,1-1 1 0 0,0 1-1 0 0,-1-1 1 0 0,1 0-1 0 0,0 0 1 0 0,0 0-1 0 0,-1-1 0 0 0,6 0 1 0 0,17-2 63 0 0,-7 0-4 0 0,-16 1-59 0 0,0 1 7 0 0,-1 0 12 0 0,0 1-18 0 0,-1 0 1 0 0,0 0 0 0 0,1 0 0 0 0,-1 0-1 0 0,0-1 1 0 0,1 1 0 0 0,-1 0-1 0 0,0 0 1 0 0,1 0 0 0 0,-1-1-1 0 0,0 1 1 0 0,0 0 0 0 0,1 0-1 0 0,-1-1 1 0 0,0 1 0 0 0,0 0 0 0 0,1 0-1 0 0,-1-1 1 0 0,0 1 0 0 0,0 0-1 0 0,0-1 1 0 0,7-11 37 0 0,-4 6 15 0 0,2-9-59 0 0,0 4 3 0 0,-5 10-5 0 0,0 0 0 0 0,1 0-1 0 0,-1 0 1 0 0,1 0 0 0 0,0 0 0 0 0,-1 0-1 0 0,1 0 1 0 0,0 0 0 0 0,-1 1 0 0 0,1-1-1 0 0,0 0 1 0 0,0 0 0 0 0,0 0-1 0 0,0 1 1 0 0,0-1 0 0 0,-1 1 0 0 0,3-2-1 0 0,-2-1-235 0 0,1 4-944 0 0,6 2 1113 0 0,-6-2 61 0 0,-1 0-1 0 0,0 0 1 0 0,0 0-1 0 0,0 0 1 0 0,0 0 0 0 0,0 0-1 0 0,0 0 1 0 0,0 0-1 0 0,0 1 1 0 0,-1-1 0 0 0,1 0-1 0 0,0 0 1 0 0,-1 1-1 0 0,1-1 1 0 0,0 3 0 0 0,0-2-46 0 0,1 7-64 0 0,0-1-1 0 0,-1 0 1 0 0,0 0-1 0 0,0 1 1 0 0,-1-1-1 0 0,0 1 0 0 0,0-1 1 0 0,-1 0-1 0 0,-2 10 1 0 0,0 13-277 0 0,2 3-195 0 0,2 1 1 0 0,1 0-1 0 0,12 59 1 0 0,34 100-444 0 0,-46-186 1047 0 0,11 32 238 0 0,30 66 1 0 0,28 32 1582 0 0,-58-112-1475 0 0,1-1 0 0 0,2-1 0 0 0,0-1 0 0 0,2 0-1 0 0,33 34 1 0 0,22 14 1457 0 0,-87-75-1066 0 0,3 0-580 0 0,0-1 1 0 0,1 0-1 0 0,-1-1 1 0 0,1 0-1 0 0,1 0 1 0 0,-1-1 0 0 0,1 0-1 0 0,-15-17 1 0 0,1-1-26 0 0,-31-49 0 0 0,-14-16-726 0 0,64 87 381 0 0,-3-8-2223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7 360 2303 0 0,'2'2'4723'0'0,"1"2"-3955"0"0,-1 1 1 0 0,1 0-1 0 0,-1-1 0 0 0,3 7 0 0 0,-2-2-426 0 0,-1 0 0 0 0,0 0 0 0 0,0 1-1 0 0,-1 0 1 0 0,1 16 0 0 0,-2-23-53 0 0,0-1 0 0 0,1 1 0 0 0,-1-1 0 0 0,1 1 0 0 0,-1-1 0 0 0,1 0 0 0 0,2 5 0 0 0,-1-3 1624 0 0,-7-11-1806 0 0,-1-3-95 0 0,0-5 24 0 0,2 0-31 0 0,-3-14 48 0 0,-4-38 1 0 0,8 42-30 0 0,2 17-15 0 0,0 0 1 0 0,1 0-1 0 0,0 0 0 0 0,1 0 1 0 0,0 0-1 0 0,0 0 0 0 0,0 0 1 0 0,1 1-1 0 0,1-1 0 0 0,-1 0 1 0 0,1 1-1 0 0,0-1 0 0 0,1 1 1 0 0,0 0-1 0 0,0 0 0 0 0,0 0 1 0 0,1 1-1 0 0,0 0 0 0 0,0 0 1 0 0,1 0-1 0 0,8-7 0 0 0,80-53 40 0 0,8-6 782 0 0,-76 55-105 0 0,-24 16-574 0 0,6 28-62 0 0,-7-18-76 0 0,-1 0 0 0 0,-2 19 0 0 0,1-20-207 0 0,0 1 0 0 0,1-1 1 0 0,0 9-1 0 0,1-15-207 0 0,2 3-2277 0 0,-2 0 1353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7367 0 0,'-1'2'7876'0'0,"-5"20"-6740"0"0,1 1 1 0 0,-4 37-1 0 0,8-46-935 0 0,1-1 1 0 0,0 0 0 0 0,1 0-1 0 0,1 1 1 0 0,0-1 0 0 0,4 13-1 0 0,-6-24-105 0 0,1 0-4 0 0,7 11 13 0 0,-5-11-104 0 0,-1-2 1 0 0,-1 1-103 0 0,1-1-56 0 0,6-2-970 0 0,2-4-3434 0 0,-1-4-1637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5527 0 0,'-3'-25'240'0'0,"3"9"56"0"0,3 1-232 0 0,1 2-64 0 0,1 1 0 0 0,1 1 1264 0 0,0 2 240 0 0,0 0 1880 0 0,7 2-3384 0 0,-1-4-64 0 0,0 7-8 0 0,0 4-520 0 0,2 3-104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85 148 9183 0 0,'0'0'2784'0'0,"1"-1"-2136"0"0,4-8-118 0 0,0 0 0 0 0,0 0 0 0 0,0 0 0 0 0,-1-1 0 0 0,-1 1-1 0 0,0-1 1 0 0,0 0 0 0 0,-1 0 0 0 0,2-19 0 0 0,-4 27-508 0 0,0 0 0 0 0,0 1 0 0 0,0-1 0 0 0,0 1 0 0 0,-1-1 0 0 0,1 1 1 0 0,-1-1-1 0 0,1 1 0 0 0,-1 0 0 0 0,1-1 0 0 0,-1 1 0 0 0,0 0 0 0 0,0-1 0 0 0,0 1 0 0 0,1 0 0 0 0,-1 0 0 0 0,0-1 0 0 0,-1 1 1 0 0,1 0-1 0 0,0 0 0 0 0,0 0 0 0 0,-2 0 0 0 0,2 0-19 0 0,1 1 1 0 0,-1 0-1 0 0,0 0 1 0 0,0-1-1 0 0,0 1 0 0 0,0 0 1 0 0,0 0-1 0 0,0 0 1 0 0,0 0-1 0 0,0 0 0 0 0,0 0 1 0 0,1 0-1 0 0,-1 0 1 0 0,0 1-1 0 0,0-1 1 0 0,0 0-1 0 0,-1 1 0 0 0,-15 6 17 0 0,17-7-20 0 0,-4 3 0 0 0,0 0 0 0 0,0 0 0 0 0,1 0 0 0 0,-1 0 0 0 0,1 1 0 0 0,-1-1 0 0 0,1 1 0 0 0,0 0 0 0 0,1 0 0 0 0,-1 0 0 0 0,1 0 0 0 0,-4 10 0 0 0,-1 3 0 0 0,-10 35 0 0 0,15-48 0 0 0,2-3 0 0 0,-1 0 0 0 0,1 1 0 0 0,0-1 0 0 0,-1 0 0 0 0,1 1 0 0 0,0-1 0 0 0,0 0 0 0 0,0 1 0 0 0,0-1 0 0 0,0 0 0 0 0,0 1 0 0 0,0-1 0 0 0,1 0 0 0 0,-1 2 0 0 0,2 6-55 0 0,0 0 1 0 0,0 0-1 0 0,1 0 0 0 0,0-1 0 0 0,0 1 1 0 0,1-1-1 0 0,0 0 0 0 0,1 0 0 0 0,0 0 0 0 0,0-1 1 0 0,8 10-1 0 0,-11-15-184 0 0,0-3-915 0 0,12-8 1139 0 0,-12 4 17 0 0,-1 2-3 0 0,9-17-2 0 0,-7 12 74 0 0,1 1 1 0 0,0-1 0 0 0,9-12 0 0 0,-10 15 42 0 0,-2 4-71 0 0,12-11 87 0 0,-13 12-131 0 0,0 0 0 0 0,0 0 0 0 0,0 0 0 0 0,0 0 0 0 0,0 0 1 0 0,0 0-1 0 0,0 0 0 0 0,0 0 0 0 0,0 0 0 0 0,0 0 0 0 0,0 0 0 0 0,0 1 0 0 0,0-1 0 0 0,0 0 1 0 0,0 0-1 0 0,0 0 0 0 0,0 0 0 0 0,0 0 0 0 0,1 0 0 0 0,-1 0 0 0 0,0 0 0 0 0,0 0 0 0 0,0 0 1 0 0,0 0-1 0 0,0 0 0 0 0,0 0 0 0 0,0 0 0 0 0,0 0 0 0 0,0 0 0 0 0,0 0 0 0 0,0 0 0 0 0,0 0 1 0 0,0 0-1 0 0,0 0 0 0 0,0 0 0 0 0,0 0 0 0 0,0 0 0 0 0,0 0 0 0 0,0 0 0 0 0,1 0 0 0 0,-1 0 1 0 0,0 0-1 0 0,0 0 0 0 0,0 0 0 0 0,0 0 0 0 0,0 0 0 0 0,0 0 0 0 0,0 0 0 0 0,0 0 0 0 0,0 0 1 0 0,0 0-1 0 0,0 0 0 0 0,0 0 0 0 0,0 0 0 0 0,0 0 0 0 0,0 0 0 0 0,0 0 0 0 0,1 0 0 0 0,-1 0 1 0 0,1 13-36 0 0,1 0 1 0 0,-2 0 0 0 0,0 0 0 0 0,0 0 0 0 0,-1 0 0 0 0,-5 23-1 0 0,0 14 9 0 0,4-8-117 0 0,3 0 1 0 0,6 57-1 0 0,22 83-736 0 0,-25-161 746 0 0,17 76-330 0 0,-11-62 540 0 0,-3 1 1 0 0,-1 0-1 0 0,2 53 0 0 0,-3 84 443 0 0,-2-118-363 0 0,-3-47-114 0 0,0-1-1 0 0,-1 0 1 0 0,1 1 0 0 0,-1-1-1 0 0,-1 0 1 0 0,1 1 0 0 0,-5 10-1 0 0,5-17-30 0 0,1 0-1 0 0,-1 0 0 0 0,0 0 0 0 0,0 0 1 0 0,1 0-1 0 0,-1 0 0 0 0,0 0 0 0 0,0 0 1 0 0,0 0-1 0 0,0 0 0 0 0,0-1 0 0 0,0 1 1 0 0,0 0-1 0 0,0-1 0 0 0,-1 1 0 0 0,1-1 1 0 0,0 1-1 0 0,0-1 0 0 0,0 1 1 0 0,-1-1-1 0 0,1 0 0 0 0,0 0 0 0 0,0 0 1 0 0,-1 0-1 0 0,1 0 0 0 0,0 0 0 0 0,-3 0 1 0 0,0 0 26 0 0,0-1 0 0 0,0 0 1 0 0,0 0-1 0 0,1 0 1 0 0,-1 0-1 0 0,0-1 1 0 0,-4-2-1 0 0,1 0 11 0 0,0-1 1 0 0,0 0-1 0 0,1 0 0 0 0,0-1 0 0 0,0 0 1 0 0,1 0-1 0 0,-1-1 0 0 0,1 1 1 0 0,-8-15-1 0 0,6 8-79 0 0,1 0 1 0 0,0 0-1 0 0,1 0 1 0 0,0-1-1 0 0,-3-14 1 0 0,6 14-186 0 0,1 0 0 0 0,0-1 0 0 0,1 1 0 0 0,0 0 0 0 0,4-21 0 0 0,-1 8-599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34 455 0 0,'-10'-15'1733'0'0,"9"4"6305"0"0,1 3-4537 0 0,-3 11-3411 0 0,0-1-1 0 0,0 1 0 0 0,1 0 0 0 0,-1 0 1 0 0,0 0-1 0 0,1 0 0 0 0,0 1 0 0 0,0-1 1 0 0,0 0-1 0 0,0 1 0 0 0,0 0 0 0 0,1-1 1 0 0,0 1-1 0 0,-1 0 0 0 0,1 0 0 0 0,1 0 1 0 0,-1 0-1 0 0,0 6 0 0 0,0 9 119 0 0,1-1 1 0 0,5 34-1 0 0,-3-29-41 0 0,51 468 2353 0 0,-46-447-2394 0 0,-4-29-9 0 0,-1 1 0 0 0,0-1 1 0 0,-1 1-1 0 0,-2 30 0 0 0,1-45 779 0 0,-2-3-674 0 0,-1-3-154 0 0,1-1 0 0 0,-1 0 0 0 0,1 0 0 0 0,0 0 1 0 0,0 0-1 0 0,1 0 0 0 0,0 0 0 0 0,-1-8 0 0 0,0-55-138 0 0,2 54-49 0 0,0-9-101 0 0,-1 16 105 0 0,1 0-1 0 0,0 1 0 0 0,0-1 1 0 0,0 0-1 0 0,1 0 1 0 0,1 1-1 0 0,-1-1 1 0 0,1 1-1 0 0,1-1 0 0 0,2-6 1 0 0,-3 12 110 0 0,0 0-1 0 0,0 0 1 0 0,0 0 0 0 0,0 0-1 0 0,0 1 1 0 0,0-1 0 0 0,0 1-1 0 0,0-1 1 0 0,1 1 0 0 0,-1 0-1 0 0,0 0 1 0 0,1 0 0 0 0,3 0-1 0 0,-6 0 2 0 0,13-2 14 0 0,-1 0-1 0 0,1 1 0 0 0,0 0 1 0 0,25 1-1 0 0,4-1 204 0 0,-42 2-212 0 0,7-1 45 0 0,-1 0-1 0 0,0 1 1 0 0,1 0 0 0 0,-1 0 0 0 0,11 2 0 0 0,-16-1-37 0 0,1-1 1 0 0,0 1-1 0 0,0 0 0 0 0,-1-1 1 0 0,1 1-1 0 0,0 0 0 0 0,-1 0 1 0 0,1 0-1 0 0,-1 0 0 0 0,1 1 1 0 0,-1-1-1 0 0,0 0 0 0 0,1 0 1 0 0,-1 1-1 0 0,0-1 0 0 0,0 1 1 0 0,0-1-1 0 0,0 1 0 0 0,0 0 1 0 0,0-1-1 0 0,0 1 1 0 0,-1 0-1 0 0,1 0 0 0 0,0 1 1 0 0,1 9 60 0 0,-1-1 0 0 0,1 0 0 0 0,-2 0 0 0 0,0 1 1 0 0,0-1-1 0 0,-3 19 0 0 0,1-20 32 0 0,1 1-1 0 0,0-1 1 0 0,1 1-1 0 0,0 0 1 0 0,1-1-1 0 0,0 1 1 0 0,5 18 0 0 0,-3-19-64 0 0,0-1 0 0 0,1 0 0 0 0,7 12 0 0 0,-10-19-38 0 0,-1-1 1 0 0,1 0-1 0 0,-1 0 1 0 0,1 0 0 0 0,0 0-1 0 0,-1 0 1 0 0,1 0 0 0 0,0 0-1 0 0,0 0 1 0 0,0 0 0 0 0,0 0-1 0 0,-1 0 1 0 0,1-1 0 0 0,1 1-1 0 0,0 1 1 0 0,2 0-1 0 0,-2 1 3 0 0,2 1-7 0 0,12 3 83 0 0,-12-5-61 0 0,-1-1-16 0 0,1 0-1 0 0,-1 0 1 0 0,1 0-1 0 0,-1-1 1 0 0,1 1-1 0 0,-1-1 1 0 0,4 0-1 0 0,5-3-455 0 0,-11 3 21 0 0,1-1 0 0 0,-1 0 0 0 0,0 0 0 0 0,0 0 0 0 0,0 0 0 0 0,0 0 0 0 0,0-1 0 0 0,-1 1 0 0 0,1 0 1 0 0,0 0-1 0 0,0 0 0 0 0,-1-1 0 0 0,1 1 0 0 0,-1 0 0 0 0,1-3 0 0 0,0 1-1806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8287 0 0,'3'-13'316'0'0,"0"1"-1"0"0,1 0 0 0 0,0 0 1 0 0,10-19-1 0 0,-8 20 1148 0 0,0 0 0 0 0,13-15 2586 0 0,-17 63-2651 0 0,-1-25-1174 0 0,0-1 0 0 0,-1 20 0 0 0,-6 22 451 0 0,4 0 1 0 0,4 78-1 0 0,4-61-385 0 0,15 145-28 0 0,-18-135-258 0 0,-3-57-37 0 0,1 1 1 0 0,6 31 0 0 0,-4-34-82 0 0,-3-17 46 0 0,0-1 0 0 0,0 1 0 0 0,1 0 0 0 0,0-1 0 0 0,-1 1 0 0 0,1-1 0 0 0,1 1 0 0 0,-1-1 0 0 0,0 0-1 0 0,1 0 1 0 0,-1 1 0 0 0,1-1 0 0 0,0 0 0 0 0,0 0 0 0 0,4 4 0 0 0,-4-7-33 0 0,-1 1 1 0 0,0-1-1 0 0,1 0 0 0 0,-1 1 1 0 0,1-1-1 0 0,-1 0 0 0 0,1 0 0 0 0,-1 0 1 0 0,0 0-1 0 0,1 0 0 0 0,-1 0 0 0 0,1 0 1 0 0,-1 0-1 0 0,1-1 0 0 0,-1 1 0 0 0,0-1 1 0 0,1 1-1 0 0,-1-1 0 0 0,0 1 0 0 0,1-1 1 0 0,-1 0-1 0 0,0 0 0 0 0,0 1 0 0 0,0-1 1 0 0,0 0-1 0 0,2-2 0 0 0,8-16-1649 0 0,-4 4-2384 0 0,-1 0-870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5527 0 0,'0'0'11220'0'0,"2"1"-10625"0"0,22 12 797 0 0,-18-9-1037 0 0,-1 0-1 0 0,1-1 1 0 0,1 0-1 0 0,-1 0 1 0 0,0 0-1 0 0,1-1 1 0 0,-1 0-1 0 0,1 0 1 0 0,13 1-1 0 0,-1-4-86 0 0,0 0 0 0 0,-1-1-1 0 0,1-2 1 0 0,-1 0-1 0 0,21-7 1 0 0,3 0-75 0 0,-14 5-82 0 0,-10 2-124 0 0,-1 0 0 0 0,1-1 1 0 0,32-15-1 0 0,-28 9-339 0 0,-9 4-1258 0 0,0 1 0 0 0,16-12 1 0 0,-17 9-5397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1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7 16007 0 0,'0'0'731'0'0,"1"-1"-10"0"0,3-4 2010 0 0,-5 18-2514 0 0,-1-4-217 0 0,-1 0 0 0 0,0-1 0 0 0,-1 1 0 0 0,1-1 0 0 0,-2 1 0 0 0,1-1 0 0 0,-1 0 0 0 0,-9 11 0 0 0,0 1 0 0 0,-294 397 932 0 0,244-335-700 0 0,-4 8-198 0 0,-79 137-1 0 0,147-226-71 0 0,-18 36-47 0 0,17-35-33 0 0,0 1 0 0 0,0-1 1 0 0,0 1-1 0 0,1-1 0 0 0,-1 1 0 0 0,1-1 0 0 0,0 1 1 0 0,-1-1-1 0 0,1 1 0 0 0,0-1 0 0 0,1 1 0 0 0,-1-1 1 0 0,1 4-1 0 0,3 1-1381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29 919 0 0,'0'-2'67'0'0,"-9"-17"10328"0"0,9 18-10320 0 0,1 1 1 0 0,-1 0 0 0 0,0 0 0 0 0,0-1 0 0 0,0 1-1 0 0,0 0 1 0 0,0 0 0 0 0,0-1 0 0 0,0 1 0 0 0,0 0-1 0 0,0 0 1 0 0,0-1 0 0 0,0 1 0 0 0,0 0-1 0 0,0 0 1 0 0,0 0 0 0 0,0-1 0 0 0,-1 1 0 0 0,1 0-1 0 0,0 0 1 0 0,0-1 0 0 0,0 1 0 0 0,0 0 0 0 0,0 0-1 0 0,0 0 1 0 0,-1-1 0 0 0,1 1 0 0 0,0 0-1 0 0,0 0 1 0 0,0 0 0 0 0,0 0 0 0 0,-1-1 0 0 0,1 1-1 0 0,0 0 1 0 0,-3 10 729 0 0,3 41-19 0 0,3-1 1 0 0,2 0-1 0 0,17 70 0 0 0,24 55-311 0 0,-8-35-414 0 0,-31-112-42 0 0,-2 1 0 0 0,0-1-1 0 0,-2 1 1 0 0,-1-1 0 0 0,-1 1-1 0 0,-5 47 1 0 0,-2-41 15 0 0,-4 43 9 0 0,10-69-57 0 0,0-8-86 0 0,-5-13-5898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11575 0 0,'0'0'2638'0'0,"2"-2"-1876"0"0,-1 0-217 0 0,1 0 0 0 0,0 1 0 0 0,0-1 0 0 0,0 1 0 0 0,1-1 0 0 0,3-1 0 0 0,-6 3-502 0 0,1 0 1 0 0,-1 0-1 0 0,1 0 0 0 0,-1 0 0 0 0,1 1 1 0 0,-1-1-1 0 0,1 0 0 0 0,-1 1 1 0 0,1-1-1 0 0,-1 0 0 0 0,0 0 1 0 0,1 1-1 0 0,-1-1 0 0 0,0 1 1 0 0,1-1-1 0 0,-1 0 0 0 0,0 1 1 0 0,1-1-1 0 0,-1 1 0 0 0,0-1 1 0 0,0 1-1 0 0,1 0 0 0 0,4 9 185 0 0,-4-7-133 0 0,-1 0 1 0 0,1 1-1 0 0,-1-1 1 0 0,0 0-1 0 0,-1 6 0 0 0,1-2 22 0 0,0-5 51 0 0,4 12 312 0 0,-1-12-450 0 0,0 1 1 0 0,0-1-1 0 0,0 1 0 0 0,0-1 0 0 0,0 0 1 0 0,1 0-1 0 0,-1-1 0 0 0,1 1 0 0 0,-1-1 0 0 0,1 1 1 0 0,-1-1-1 0 0,1 0 0 0 0,0-1 0 0 0,0 1 1 0 0,0-1-1 0 0,-1 1 0 0 0,1-1 0 0 0,0 0 1 0 0,0 0-1 0 0,7-2 0 0 0,7-1 39 0 0,0-1 1 0 0,0 0-1 0 0,18-8 0 0 0,54-25 42 0 0,-5 3-59 0 0,-59 27-7 0 0,-17 5-52 0 0,0 0 1 0 0,0 0 0 0 0,10-5 0 0 0,-17 7-170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270 127 2759 0 0,'0'0'555'0'0,"2"0"1066"0"0,1 0-1306 0 0,17-1 9214 0 0,-13-2-9613 0 0,-6 2 420 0 0,2-9 672 0 0,-5 2-724 0 0,0 1-1 0 0,-1 0 0 0 0,0 1 0 0 0,0-1 0 0 0,-1 0 1 0 0,0 1-1 0 0,0 0 0 0 0,-8-9 0 0 0,-7-13 160 0 0,17 26-376 0 0,1 1-66 0 0,0 0-1 0 0,0 0 1 0 0,-1-1 0 0 0,1 1 0 0 0,0 1-1 0 0,0-1 1 0 0,-1 0 0 0 0,1 0-1 0 0,-1 0 1 0 0,1 1 0 0 0,-1-1 0 0 0,1 1-1 0 0,-1-1 1 0 0,1 1 0 0 0,-1 0 0 0 0,0-1-1 0 0,1 1 1 0 0,-1 0 0 0 0,1 0 0 0 0,-1 0-1 0 0,-2 1 1 0 0,1-1-3 0 0,0 1 0 0 0,0 0 0 0 0,0 1 0 0 0,0-1 1 0 0,0 1-1 0 0,0-1 0 0 0,-3 3 0 0 0,2-1-8 0 0,-23 13-252 0 0,-41 32 1 0 0,61-41 223 0 0,-1 0-1 0 0,1 0 1 0 0,0 0 0 0 0,1 1 0 0 0,0 0-1 0 0,0 0 1 0 0,0 0 0 0 0,1 1-1 0 0,-5 12 1 0 0,5-7-24 0 0,-6 21-1 0 0,10-30 57 0 0,0-1 0 0 0,1 0-1 0 0,-1 0 1 0 0,1 1 0 0 0,0-1-1 0 0,0 0 1 0 0,0 1 0 0 0,1-1 0 0 0,1 6-1 0 0,-2-9 4 0 0,1 1 0 0 0,0-1 0 0 0,-1 0 0 0 0,1 0-1 0 0,0 0 1 0 0,0 1 0 0 0,0-1 0 0 0,0 0 0 0 0,0 0 0 0 0,0 0-1 0 0,0 0 1 0 0,0 0 0 0 0,0-1 0 0 0,0 1 0 0 0,0 0 0 0 0,1 0-1 0 0,-1-1 1 0 0,0 1 0 0 0,0-1 0 0 0,3 1 0 0 0,0 0 14 0 0,-1 0-1 0 0,1 0 1 0 0,-1-1 0 0 0,1 1 0 0 0,-1-1 0 0 0,6 0 0 0 0,5-2 64 0 0,0 0-1 0 0,0-1 1 0 0,0-1 0 0 0,-1 0 0 0 0,0-1 0 0 0,1 0 0 0 0,-2-1 0 0 0,1 0 0 0 0,-1-1 0 0 0,0-1 0 0 0,0 0 0 0 0,-1 0 0 0 0,0-1 0 0 0,-1-1 0 0 0,1 0 0 0 0,-2 0 0 0 0,10-13 0 0 0,-17 20-19 0 0,0 0 1 0 0,0-1-1 0 0,0 1 1 0 0,0 0-1 0 0,-1-1 1 0 0,0 0-1 0 0,0 1 0 0 0,0-1 1 0 0,0 0-1 0 0,0 1 1 0 0,0-6-1 0 0,-1 7 936 0 0,0 4-922 0 0,4 8-49 0 0,3 4-4 0 0,-1 0 1 0 0,0 1-1 0 0,-1 0 1 0 0,-1-1-1 0 0,0 2 1 0 0,-1-1-1 0 0,3 29 1 0 0,-6-42-26 0 0,0 0-200 0 0,14-4-10695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8287 0 0,'0'0'756'0'0,"-1"2"-622"0"0,-5 11 10589 0 0,6-11-10501 0 0,0-1 1 0 0,0 1-1 0 0,1-1 1 0 0,-1 1-1 0 0,0-1 1 0 0,1 1 0 0 0,-1-1-1 0 0,1 0 1 0 0,-1 1-1 0 0,1-1 1 0 0,1 2-1 0 0,1 4-13 0 0,1 1 0 0 0,3 14 0 0 0,-3-9-216 0 0,-1 1 1 0 0,0 0 0 0 0,-1 0 0 0 0,-1 0 0 0 0,0 0 0 0 0,-1 0 0 0 0,0 0-1 0 0,-1 0 1 0 0,-4 17 0 0 0,-2-16-749 0 0,7-15 743 0 0,0 0 0 0 0,0 0 0 0 0,0 0 1 0 0,0 0-1 0 0,0 0 0 0 0,0 0 0 0 0,0 0 0 0 0,0 0 0 0 0,0 0 0 0 0,0 0 1 0 0,0 0-1 0 0,0 0 0 0 0,0 0 0 0 0,0 0 0 0 0,0 0 0 0 0,0 0 0 0 0,0 0 1 0 0,0 0-1 0 0,0 0 0 0 0,0 0 0 0 0,0 0 0 0 0,0 0 0 0 0,0 0 0 0 0,0 0 1 0 0,0-1-1 0 0,0 1 0 0 0,0 0 0 0 0,0 0 0 0 0,0 0 0 0 0,-1 0 0 0 0,1 0 1 0 0,0 0-1 0 0,0 0 0 0 0,0 0 0 0 0,0 0 0 0 0,0 0 0 0 0,0 0 0 0 0,0 0 1 0 0,0 0-1 0 0,0 0 0 0 0,0 0 0 0 0,0 0 0 0 0,0 0 0 0 0,0 0 0 0 0,0 0 1 0 0,0 0-1 0 0,0 0 0 0 0,0 0 0 0 0,0 0 0 0 0,0 0 0 0 0,0 1 0 0 0,0-1 1 0 0,-1 0-1 0 0,1 0 0 0 0,0 0 0 0 0,0 0 0 0 0,0 0 0 0 0,0 0 0 0 0,0 0 1 0 0,0 0-1 0 0,0 0 0 0 0,0 0 0 0 0,0 0 0 0 0,0 0 0 0 0,0 0 0 0 0,0 0 1 0 0,0 0-1 0 0,0 0 0 0 0,0 0 0 0 0,2-9-369 0 0,22-54-4003 0 0,-14 35-1858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13015 0 0,'0'0'1408'0'0,"6"-11"-1408"0"0,2 4 0 0 0,1-1 704 0 0,0 4 936 0 0,1-1-416 0 0,2 2-648 0 0,2 2-304 0 0,-1 1-368 0 0,-1 1-64 0 0,2 5-7408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5:3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6911 0 0,'-1'-6'98'0'0,"1"4"-55"0"0,0 0 0 0 0,0 0 0 0 0,0 0 0 0 0,0 0 0 0 0,0 0 0 0 0,0 0 1 0 0,1 0-1 0 0,-1 1 0 0 0,1-1 0 0 0,-1 0 0 0 0,1 0 0 0 0,0 0 0 0 0,-1 0 0 0 0,3-3 0 0 0,-3 5 84 0 0,1-1 0 0 0,-1 0 0 0 0,0 1 0 0 0,1-1 0 0 0,-1 0 0 0 0,0 1 0 0 0,1-1 0 0 0,-1 1 0 0 0,1-1 0 0 0,-1 1 0 0 0,1-1 0 0 0,-1 0 0 0 0,1 1 0 0 0,-1 0 0 0 0,1-1 0 0 0,-1 1 0 0 0,1-1 0 0 0,0 1 0 0 0,0-1 0 0 0,0 2 83 0 0,-1-1 1 0 0,0 0-1 0 0,1 0 1 0 0,-1 1-1 0 0,0-1 1 0 0,0 0-1 0 0,1 0 1 0 0,-1 1-1 0 0,0-1 1 0 0,0 1-1 0 0,1-1 1 0 0,-1 0-1 0 0,0 1 1 0 0,0-1-1 0 0,0 0 1 0 0,0 1-1 0 0,0-1 1 0 0,0 1-1 0 0,0-1 1 0 0,1 0-1 0 0,-1 1 1 0 0,0-1-1 0 0,-1 1 1 0 0,2 21 3971 0 0,-2-10-5488 0 0,-16 94 2960 0 0,2-22-1056 0 0,5 19-130 0 0,7 155 0 0 0,12-147-402 0 0,-6-92-46 0 0,1 0 0 0 0,1-1 1 0 0,12 33-1 0 0,-11-39 33 0 0,-1-4 11 0 0,-4-7-29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5:2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7167 0 0,'-10'4'217'0'0,"-1"0"0"0"0,0 0 1 0 0,-18 3-1 0 0,22-6-72 0 0,0 0 1 0 0,0 1-1 0 0,0 0 1 0 0,0 0-1 0 0,0 1 1 0 0,0 0-1 0 0,0 0 1 0 0,1 1 0 0 0,0 0-1 0 0,-11 8 1 0 0,5 0-366 0 0,1 1 0 0 0,0 1 0 0 0,1 0 0 0 0,1 0 0 0 0,0 1 1 0 0,1 0-1 0 0,0 0 0 0 0,-5 18 0 0 0,5-12-567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5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1119 1839 0 0,'-2'5'17'0'0,"0"0"0"0"0,0 0 0 0 0,-1-1 0 0 0,0 1 0 0 0,0-1 0 0 0,0 0 0 0 0,0 0 0 0 0,-1 0 0 0 0,-5 4 0 0 0,-9 12 275 0 0,-1 0 3037 0 0,14-16-2491 0 0,1 0 0 0 0,0 0-1 0 0,1 0 1 0 0,-1 0 0 0 0,-4 8 0 0 0,2 0-673 0 0,0 0 1 0 0,1 1 0 0 0,0 0-1 0 0,1 0 1 0 0,0 0 0 0 0,1 1 0 0 0,1-1-1 0 0,0 1 1 0 0,1 0 0 0 0,0 13-1 0 0,1 14-133 0 0,8 63 0 0 0,-8-101-30 0 0,3 18-26 0 0,1 0 0 0 0,9 29 0 0 0,-10-44 3 0 0,-1 0 1 0 0,1 0-1 0 0,0 0 1 0 0,0 0 0 0 0,0-1-1 0 0,1 1 1 0 0,0-1-1 0 0,0 0 1 0 0,0 0 0 0 0,1 0-1 0 0,0-1 1 0 0,6 6-1 0 0,18 8 16 0 0,0-1 0 0 0,52 21-1 0 0,-65-32 6 0 0,-1 1 0 0 0,0 1 0 0 0,-1 0 0 0 0,1 1 0 0 0,-2 0 0 0 0,1 1 0 0 0,15 15 0 0 0,21 31 0 0 0,27 26 0 0 0,-65-72 0 0 0,0 1 0 0 0,0-2 0 0 0,1 0 0 0 0,1 0 0 0 0,15 7 0 0 0,4-3-73 0 0,1-1 0 0 0,0-2-1 0 0,52 10 1 0 0,26 6-83 0 0,-108-25 154 0 0,52 17-71 0 0,1-4-1 0 0,76 11 0 0 0,-51-14 239 0 0,27 3 112 0 0,106 10-56 0 0,-49-3-268 0 0,-123-18-24 0 0,83-4 1 0 0,67-29 60 0 0,-162 24 9 0 0,445-75 396 0 0,-447 76-381 0 0,1 2 0 0 0,0 1 1 0 0,0 1-1 0 0,0 1 0 0 0,37 6 0 0 0,-32 0-14 0 0,-1-2 0 0 0,1-2 0 0 0,-1-1 0 0 0,1-1 0 0 0,0-2 0 0 0,46-9 0 0 0,50-21 73 0 0,14-3 113 0 0,-123 32-141 0 0,0 0 1 0 0,0 1-1 0 0,0 2 0 0 0,39 3 1 0 0,52 20 52 0 0,-75-13 39 0 0,47 5 0 0 0,-60-13 1 0 0,1-2 0 0 0,0-1 0 0 0,-1 0 0 0 0,0-2 1 0 0,1-1-1 0 0,-1-1 0 0 0,24-8 0 0 0,167-72 1003 0 0,-37 13-1270 0 0,-133 59 94 0 0,89-13 1 0 0,-29 8 16 0 0,-96 16 133 0 0,1-1-1 0 0,-1 0 0 0 0,0-1 0 0 0,0 0 1 0 0,0-1-1 0 0,0 0 0 0 0,10-7 1 0 0,-15 8-34 0 0,0 0 1 0 0,0 0-1 0 0,0-1 1 0 0,0 1-1 0 0,-1-1 1 0 0,0 0 0 0 0,0-1-1 0 0,0 1 1 0 0,0-1-1 0 0,-1 1 1 0 0,0-1-1 0 0,4-11 1 0 0,-3 0 51 0 0,0 1 0 0 0,-1-1 0 0 0,0 0 0 0 0,-2 0-1 0 0,0 1 1 0 0,0-1 0 0 0,-2 0 0 0 0,0 0 0 0 0,-1 0 0 0 0,-1 0 0 0 0,-8-26 0 0 0,-6-11 32 0 0,-3 0 0 0 0,-29-54-1 0 0,40 89-36 0 0,-24-47 8 0 0,-12-26-64 0 0,41 83-73 0 0,-58-122-177 0 0,53 115 150 0 0,-1 0 1 0 0,-1 1-1 0 0,0 0 1 0 0,-1 1 0 0 0,-26-24-1 0 0,0 8 0 0 0,-65-38 1 0 0,64 44 29 0 0,-154-87 299 0 0,64 39 191 0 0,42 26 59 0 0,-152-54 1 0 0,195 82-327 0 0,-38-11 134 0 0,-148-33-1 0 0,-91 14 257 0 0,-31 36-876 0 0,90 6 77 0 0,218 2 142 0 0,0-2 0 0 0,0-2 0 0 0,-83-26 0 0 0,-118-62 169 0 0,241 95-121 0 0,-14-7 33 0 0,-210-79-56 0 0,196 77-26 0 0,-1 2 1 0 0,0 2-1 0 0,0 1 0 0 0,0 1 0 0 0,-46 1 0 0 0,42 5-51 0 0,0 1-1 0 0,-53 11 1 0 0,66-8-11 0 0,-1 1 0 0 0,1 1 1 0 0,1 1-1 0 0,-36 19 1 0 0,22-4-206 0 0,1 1 0 0 0,1 1 0 0 0,-37 38 1 0 0,-37 27-675 0 0,92-78 845 0 0,-85 60-657 0 0,76-56 421 0 0,0-1 1 0 0,-30 12 0 0 0,24-16-104 0 0,1-5-2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6:0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3223 0 0,'0'0'18206'0'0,"-1"2"-18622"0"0,0-2 374 0 0,0 0 0 0 0,1 1 0 0 0,-1-1 0 0 0,1 1 0 0 0,-1-1 1 0 0,1 1-1 0 0,-1-1 0 0 0,1 1 0 0 0,0-1 0 0 0,-1 1 0 0 0,1-1 0 0 0,0 1 1 0 0,-1-1-1 0 0,1 1 0 0 0,0 0 0 0 0,-1-1 0 0 0,1 1 0 0 0,0 0 1 0 0,0-1-1 0 0,0 1 0 0 0,0-1 0 0 0,0 1 0 0 0,0 0 0 0 0,0-1 1 0 0,0 1-1 0 0,0 0 0 0 0,0-1 0 0 0,0 1 0 0 0,0 0 0 0 0,1 1 1 0 0,0-1 11 0 0,0 0 0 0 0,0 1 0 0 0,0-1 0 0 0,0 0-1 0 0,0 0 1 0 0,0 1 0 0 0,1-1 0 0 0,-1 0 0 0 0,0 0 0 0 0,1 0 0 0 0,-1-1 0 0 0,3 2 0 0 0,1 1 30 0 0,1-1-1 0 0,-1 0 1 0 0,1 0-1 0 0,0-1 1 0 0,0 1-1 0 0,10 0 1 0 0,30-2 789 0 0,-44 0 269 0 0,0 0-872 0 0,0 0 1 0 0,0-1 0 0 0,-1 1 0 0 0,1 0 0 0 0,0 1 0 0 0,0-1 0 0 0,0 0 0 0 0,-1 0 0 0 0,1 1 0 0 0,0-1 0 0 0,-1 1 0 0 0,4 1 0 0 0,5 2-60 0 0,7 6-11 0 0,-14-5-104 0 0,0-1 2 0 0,28 26-11 0 0,-1 2 0 0 0,-2 1-1 0 0,29 42 1 0 0,33 81-383 0 0,93 217 0 0 0,-125-220 380 0 0,-29-70 0 0 0,-20-59 49 0 0,-1 0-1 0 0,-1 1 1 0 0,-2-1-1 0 0,0 2 1 0 0,-1-1-1 0 0,-2 0 1 0 0,0 1-1 0 0,-2-1 1 0 0,-1 1-1 0 0,-1 0 1 0 0,-1-1 0 0 0,-1 0-1 0 0,-2 0 1 0 0,-11 34-1 0 0,-4-6 38 0 0,-44 79 0 0 0,-41 42 110 0 0,96-159-131 0 0,0-1-1 0 0,-1 0 1 0 0,-13 12 0 0 0,18-19 32 0 0,-2-1 1 0 0,1 1 0 0 0,-1-1-1 0 0,0-1 1 0 0,0 0 0 0 0,0 0-1 0 0,-10 4 1 0 0,15-8-20 0 0,0-1 0 0 0,0 1 1 0 0,0-1-1 0 0,0 0 0 0 0,0 1 0 0 0,0-2 0 0 0,-1 1 0 0 0,-4-1 1 0 0,-18 0 337 0 0,17 3-416 0 0,3 3-15 0 0,5-2-59 0 0,1 1 58 0 0,1 0 1 0 0,-1 0 0 0 0,1 0 0 0 0,0 0-1 0 0,0 0 1 0 0,0 0 0 0 0,1-1 0 0 0,-1 1-1 0 0,1 0 1 0 0,0-1 0 0 0,0 0-1 0 0,0 1 1 0 0,1-1 0 0 0,-1 0 0 0 0,1 0-1 0 0,0 0 1 0 0,0 0 0 0 0,0-1 0 0 0,0 1-1 0 0,0-1 1 0 0,4 3 0 0 0,22 11 0 0 0,-1-1 0 0 0,2-2 0 0 0,0 0-1 0 0,41 10 1 0 0,-35-11 12 0 0,-21-6-8 0 0,15 19-42 0 0,-13-8 53 0 0,-14-11 0 0 0,-2 0 0 0 0,1-2-1 0 0,-1 0-1 0 0,1 0 1 0 0,-1 0 0 0 0,0 1-1 0 0,0-1 1 0 0,-1 0 0 0 0,1 1-1 0 0,-1-1 1 0 0,0 1 0 0 0,0-1-1 0 0,-1 9 1 0 0,-1-6-4 0 0,0 0 0 0 0,0-1 0 0 0,0 1 1 0 0,-1-1-1 0 0,1 0 0 0 0,-2 1 0 0 0,-3 5 1 0 0,-7 7-16 0 0,0-1 0 0 0,-2-1 1 0 0,-27 25-1 0 0,31-30 14 0 0,-4 4-38 0 0,8-8 36 0 0,1-1 0 0 0,-1 0 0 0 0,0-1 0 0 0,0 0 0 0 0,0 0-1 0 0,-1-1 1 0 0,0 0 0 0 0,-14 6 0 0 0,12-7 20 0 0,1 0 49 0 0,-14 0 64 0 0,1 0-43 0 0,17-2-86 0 0,0 0 1 0 0,0 0-1 0 0,0 1 0 0 0,0 0 1 0 0,0 0-1 0 0,1 1 0 0 0,0 0 1 0 0,0 0-1 0 0,0 0 0 0 0,0 0 1 0 0,0 1-1 0 0,1 0 0 0 0,0 0 1 0 0,0 0-1 0 0,0 0 0 0 0,-4 9 0 0 0,-3 5-15 0 0,2 1-1 0 0,1 0 0 0 0,-10 33 1 0 0,15-44 8 0 0,1 0 0 0 0,0 0 1 0 0,0-1-1 0 0,1 1 0 0 0,0 0 1 0 0,1 10-1 0 0,2-6 11 0 0,0-10 2 0 0,-1-1-1 0 0,0 0 1 0 0,0 0-1 0 0,1 0 1 0 0,-1 0 0 0 0,1 1-1 0 0,0-2 1 0 0,0 1-1 0 0,0 0 1 0 0,0 0 0 0 0,0-1-1 0 0,0 1 1 0 0,0-1-1 0 0,0 1 1 0 0,0-1 0 0 0,1 0-1 0 0,-1 0 1 0 0,1 0-1 0 0,3 1 1 0 0,6 1 11 0 0,1 0 0 0 0,21 2 0 0 0,-25-4-12 0 0,55 5 1 0 0,-30-3-3 0 0,0 1 1 0 0,47 12 0 0 0,-70-12-4 0 0,0 0 0 0 0,0 0 1 0 0,0 0-1 0 0,-1 2 0 0 0,0-1 0 0 0,0 1 1 0 0,0 1-1 0 0,-1 0 0 0 0,0 0 1 0 0,0 1-1 0 0,9 10 0 0 0,-8-6-52 0 0,-1 1-1 0 0,0 0 1 0 0,-1 0-1 0 0,0 1 1 0 0,-1 0 0 0 0,-1 1-1 0 0,6 17 1 0 0,23 108-482 0 0,-26-97 383 0 0,-3 0 1 0 0,-2 0-1 0 0,-1 0 1 0 0,-2 1 0 0 0,-7 53-1 0 0,4-80 225 0 0,-1-1 0 0 0,-1 1 0 0 0,0-1-1 0 0,-13 29 1 0 0,13-36-23 0 0,0 0 0 0 0,-1-1 0 0 0,0 1 1 0 0,-1-1-1 0 0,1 0 0 0 0,-2-1 0 0 0,1 1 0 0 0,-1-1 0 0 0,-13 10 0 0 0,-13 6 562 0 0,-1-2 0 0 0,0-1 0 0 0,-66 26 0 0 0,85-39-415 0 0,13-5-209 0 0,1 0 9 0 0,-1-1-80 0 0,1 0-24 0 0,-1 0 26 0 0,1 1-1 0 0,0-1 1 0 0,-1 0-1 0 0,1 1 0 0 0,0-1 1 0 0,-1 0-1 0 0,1 1 1 0 0,0 0-1 0 0,0-1 0 0 0,0 1 1 0 0,1 0-1 0 0,-1-1 1 0 0,0 1-1 0 0,1 0 1 0 0,-1 0-1 0 0,1 0 0 0 0,-1 0 1 0 0,1-1-1 0 0,0 1 1 0 0,0 0-1 0 0,0 2 0 0 0,0 3-549 0 0,1 0 1 0 0,0-1-1 0 0,0 1 0 0 0,4 11 0 0 0,-1-6-1457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6:1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10591 0 0,'0'-1'8611'0'0,"1"-7"-7220"0"0,1 2-1173 0 0,-1 1 0 0 0,1 0 0 0 0,0 0 0 0 0,0 0 0 0 0,1 1 0 0 0,-1-1 0 0 0,1 0 0 0 0,0 1 0 0 0,0 0 0 0 0,1 0 1 0 0,-1 0-1 0 0,1 0 0 0 0,6-5 0 0 0,5-4-817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26 350 5983 0 0,'-1'0'156'0'0,"0"0"0"0"0,-1 0-1 0 0,1-1 1 0 0,-1 1-1 0 0,1 0 1 0 0,0-1 0 0 0,-1 1-1 0 0,1-1 1 0 0,0 0-1 0 0,-1 1 1 0 0,1-1 0 0 0,0 0-1 0 0,0 0 1 0 0,-2-1-1 0 0,2 1 4 0 0,0 0-1 0 0,1 0 0 0 0,-1 0 0 0 0,1 0 1 0 0,0 1-1 0 0,-1-1 0 0 0,1 0 0 0 0,0 0 1 0 0,0 0-1 0 0,-1 0 0 0 0,1 0 1 0 0,0 0-1 0 0,0 0 0 0 0,0 0 0 0 0,0 0 1 0 0,0 0-1 0 0,0 0 0 0 0,1 0 0 0 0,-1 0 1 0 0,0 0-1 0 0,0 0 0 0 0,1 0 0 0 0,-1 0 1 0 0,1-1-1 0 0,3-6 316 0 0,0 1-1 0 0,0 0 1 0 0,0-1-1 0 0,1 1 1 0 0,9-9 0 0 0,33-33 646 0 0,-19 23-669 0 0,-5 3-233 0 0,0 1 0 0 0,2 2 0 0 0,1 1 1 0 0,0 0-1 0 0,2 2 0 0 0,0 1 0 0 0,0 2 0 0 0,37-14 0 0 0,-59 26-120 0 0,1 0 1 0 0,-1 0-1 0 0,0 1 1 0 0,0 0 0 0 0,0 0-1 0 0,1 1 1 0 0,-1-1-1 0 0,0 1 1 0 0,10 1-1 0 0,-13 0-53 0 0,1 0 1 0 0,0 0-1 0 0,-1 0 0 0 0,1 0 0 0 0,-1 1 1 0 0,1-1-1 0 0,-1 1 0 0 0,0 0 0 0 0,1 0 1 0 0,-1 0-1 0 0,0 0 0 0 0,0 1 1 0 0,-1-1-1 0 0,1 1 0 0 0,0 0 0 0 0,3 5 1 0 0,5 10 51 0 0,-1 1 0 0 0,-1-1 0 0 0,-1 2 0 0 0,-1-1 0 0 0,0 1 0 0 0,-1 0 0 0 0,3 24 0 0 0,-8-37-84 0 0,1 1 0 0 0,-2-1 1 0 0,1 1-1 0 0,-1 0 0 0 0,0-1 1 0 0,-1 1-1 0 0,1-1 0 0 0,-4 13 1 0 0,2-15-3 0 0,0 0 0 0 0,0 0 0 0 0,0 0 0 0 0,-1 0 0 0 0,1-1 0 0 0,-1 1 0 0 0,0 0 0 0 0,-1-1 0 0 0,1 0 0 0 0,-1 0 0 0 0,0 0 0 0 0,-7 5 1 0 0,-6 5 27 0 0,-17 13 7 0 0,-33 23 84 0 0,53-39-236 0 0,0 0 0 0 0,0 0 0 0 0,-1-1 0 0 0,0-1 0 0 0,-1-1 0 0 0,-22 9 0 0 0,30-14-758 0 0,-9 3-1777 0 0,-25 5 0 0 0,38-10 2049 0 0,-1-1 1 0 0,1 1-1 0 0,0-1 1 0 0,0 0-1 0 0,-1 0 1 0 0,1 0-1 0 0,0 0 1 0 0,-1-1-1 0 0,1 0 1 0 0,0 0 0 0 0,-7-2-1 0 0,1-3-2731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20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19495 0 0,'0'0'864'0'0,"0"0"176"0"0,0 0-832 0 0,0 0-208 0 0,0 0 0 0 0,0 0 0 0 0,0 0 224 0 0,0 0 8 0 0,-9 4 0 0 0,9-4 0 0 0,0 0-1680 0 0,0 0-344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1803 1375 0 0,'0'0'14222'0'0,"0"3"-14148"0"0,0-2-27 0 0,0 0-1 0 0,0 1 1 0 0,1-1-1 0 0,-1 0 1 0 0,0 0-1 0 0,1 1 1 0 0,-1-1-1 0 0,1 0 1 0 0,-1 0-1 0 0,1 0 1 0 0,0 0-1 0 0,-1 0 1 0 0,1 1 0 0 0,0-1-1 0 0,0-1 1 0 0,0 1-1 0 0,0 0 1 0 0,0 0-1 0 0,0 0 1 0 0,0 0-1 0 0,0-1 1 0 0,0 1-1 0 0,0 0 1 0 0,0-1-1 0 0,1 1 1 0 0,0 0-1 0 0,6 2 58 0 0,-6-3 0 0 0,0 1 0 0 0,3 0-59 0 0,29-1 329 0 0,5-5-289 0 0,-31 4-83 0 0,-6 0 4 0 0,1 1 1 0 0,0-1-1 0 0,-1 1 0 0 0,1 0 0 0 0,-1 0 0 0 0,1 0 1 0 0,0 0-1 0 0,-1 0 0 0 0,6 2 0 0 0,3-1-6 0 0,0 1 0 0 0,0-1 0 0 0,1-1 0 0 0,0 1 11 0 0,5 0 41 0 0,11 5 3 0 0,-24-5-48 0 0,15 0 7 0 0,-12 0 12 0 0,-1-2-14 0 0,26-6 131 0 0,-20 5-143 0 0,-2 0 0 0 0,0-1 0 0 0,0 2 0 0 0,3 3 0 0 0,-2 0 0 0 0,1 1 11 0 0,0-2 42 0 0,-7-1-26 0 0,-1 0-1 0 0,1 0 0 0 0,0 0 1 0 0,-1-1-1 0 0,1 0 0 0 0,8-2 1 0 0,15-4 44 0 0,-5 1-71 0 0,-1-3 64 0 0,-16 6-19 0 0,-3 2-37 0 0,-1 0 0 0 0,0 0 1 0 0,0 0-1 0 0,1 1 0 0 0,-1-1 1 0 0,1 0-1 0 0,-1 1 0 0 0,0 0 1 0 0,4-1-1 0 0,6 1-8 0 0,6-2 7 0 0,-17 1 10 0 0,45-1 34 0 0,-34 2-8 0 0,6 1-12 0 0,-16-2-20 0 0,30-1 21 0 0,-23 1-24 0 0,-1 0-1 0 0,1 0 1 0 0,-1-1-1 0 0,0 0 0 0 0,0 0 1 0 0,0-1-1 0 0,10-5 1 0 0,-11 5 11 0 0,1 0 0 0 0,-1 0 0 0 0,11-2 0 0 0,-7 2 25 0 0,0 0 0 0 0,11-5 0 0 0,21-7-8 0 0,-31 12-36 0 0,-1 0 0 0 0,12-5 0 0 0,-8 2 0 0 0,0 1 0 0 0,23-5 0 0 0,-34 10 0 0 0,27-6 0 0 0,-30 5 3 0 0,15-3 30 0 0,-1 0 0 0 0,0-2 0 0 0,23-11 0 0 0,-30 12 8 0 0,-7 3-23 0 0,1 1 1 0 0,0-1 0 0 0,0 1 0 0 0,0 0-1 0 0,0 0 1 0 0,1 0 0 0 0,-1 0-1 0 0,0 0 1 0 0,4-1 0 0 0,51-25 138 0 0,-39 14-82 0 0,-15 9-51 0 0,1 1 0 0 0,0 0-1 0 0,0 1 1 0 0,0-1 0 0 0,0 1 0 0 0,6-3 0 0 0,1 0 22 0 0,-1-1 29 0 0,22-11-6 0 0,-2 4-5 0 0,-26 11-64 0 0,13-6 0 0 0,-11 4 1 0 0,17-9 62 0 0,-20 13-61 0 0,10-13 60 0 0,-5 6-51 0 0,28-31 381 0 0,24-19 203 0 0,-40 38-492 0 0,-15 13-72 0 0,1 0 0 0 0,1 0-1 0 0,-1 1 1 0 0,1 0 0 0 0,8-5 0 0 0,14-16 33 0 0,18-8-54 0 0,-45 32-10 0 0,1-1 0 0 0,0 1 0 0 0,1-1 0 0 0,-1 1 0 0 0,0 0 0 0 0,1 1 0 0 0,5-3 0 0 0,22-12 0 0 0,-14 3 0 0 0,-8 7 0 0 0,-4 2 0 0 0,-1 0 0 0 0,0 1 0 0 0,0-1 0 0 0,5-6 0 0 0,7-8 54 0 0,-2-1 10 0 0,13-15-54 0 0,-14 14-10 0 0,8-9 64 0 0,-15 21-64 0 0,11-15 0 0 0,41-55 0 0 0,-50 68 0 0 0,9-11 21 0 0,-10 13-10 0 0,0 0 0 0 0,-1 0-1 0 0,8-14 1 0 0,-2 2 0 0 0,50-82 433 0 0,-54 88-388 0 0,1 1 0 0 0,1 0 1 0 0,0 0-1 0 0,16-15 0 0 0,-2 0-56 0 0,70-81 139 0 0,-78 88-118 0 0,-6 9 9 0 0,4-5 67 0 0,26-24 0 0 0,-36 38-97 0 0,-1 0 0 0 0,13-18 0 0 0,5-6 0 0 0,-7 11 0 0 0,-7 7 0 0 0,0 1 0 0 0,0 1 0 0 0,12-10 0 0 0,-13 10 0 0 0,-4 4 0 0 0,1 1 0 0 0,-1 0 0 0 0,0 0 0 0 0,1-1 0 0 0,0 1 0 0 0,3-2 0 0 0,41-31 0 0 0,-28 19 0 0 0,37-21 0 0 0,-23 19 0 0 0,-3 0 0 0 0,-9 6 0 0 0,-4 0 0 0 0,2 0 0 0 0,-15 10 0 0 0,12-9 0 0 0,15-11 0 0 0,2 1 0 0 0,50-24 0 0 0,-65 35 0 0 0,-15 8 0 0 0,0 0 0 0 0,1 1 0 0 0,-1-1 0 0 0,0 1 0 0 0,1 0 0 0 0,-1 0 0 0 0,4 0 0 0 0,10-3 0 0 0,8-2 0 0 0,-21 4 0 0 0,28-2 0 0 0,-24 3 0 0 0,-5 1 0 0 0,1 0 0 0 0,-1 0 0 0 0,1-1 0 0 0,-1 0 0 0 0,1 0 0 0 0,5-2 0 0 0,28-7 0 0 0,-26 6 0 0 0,-7 3 0 0 0,0 0 0 0 0,0 0 0 0 0,1 0 0 0 0,-1 0 0 0 0,0 0 0 0 0,7 1 0 0 0,18-1-39 0 0,-5 1 14 0 0,-11 0 25 0 0,-5 0 0 0 0,0 0 0 0 0,0 0 0 0 0,10 2 0 0 0,1-1 0 0 0,-18-1 0 0 0,28 10 0 0 0,-17-6 0 0 0,0 2 0 0 0,1-1 0 0 0,0 1 0 0 0,-9-4 0 0 0,21 15 0 0 0,-22-14 0 0 0,14 5 0 0 0,-11-6 0 0 0,25 7 0 0 0,-24-7 0 0 0,5 0 0 0 0,6-2 0 0 0,5 3 0 0 0,-1 3 0 0 0,-11-3 0 0 0,1 2 0 0 0,0 0 0 0 0,21 13 0 0 0,-20-12 0 0 0,-8-2 0 0 0,6 11 0 0 0,-5-8 0 0 0,25 26 0 0 0,-26-28 0 0 0,-2-3 0 0 0,0 1 0 0 0,0 0 0 0 0,0-1 0 0 0,0 0 0 0 0,6 4 0 0 0,11 7 0 0 0,-16-11 0 0 0,35 17 0 0 0,-26-13 0 0 0,8 2 0 0 0,-16-5 0 0 0,7 7 0 0 0,-9-7 0 0 0,-1-2 0 0 0,19 22 0 0 0,-13-14 0 0 0,14 20 0 0 0,-6-6 0 0 0,-12-16 0 0 0,-2-4 0 0 0,0 1 0 0 0,1-1 0 0 0,-1 0 0 0 0,1 0 0 0 0,4 5 0 0 0,0 0 0 0 0,27 25 0 0 0,-7-6 0 0 0,-25-26 0 0 0,-1 0 0 0 0,1 0 0 0 0,-1 0 0 0 0,0 1 0 0 0,1-1 0 0 0,-1 0 0 0 0,0 1 0 0 0,0-1 0 0 0,0 1 0 0 0,0 0 0 0 0,-1-1 0 0 0,2 3 0 0 0,8 16 0 0 0,27 25 0 0 0,-33-37 0 0 0,23 23 0 0 0,-18-22 0 0 0,0 2 0 0 0,19 22 0 0 0,-1-6 0 0 0,-8-9 0 0 0,9 9 0 0 0,-20-22 0 0 0,14 14 0 0 0,-2-1 0 0 0,0 8 0 0 0,4 8 0 0 0,-4-9 0 0 0,-2-8 0 0 0,-8-8 0 0 0,15 13 0 0 0,6 12 0 0 0,-26-28 0 0 0,1 1 0 0 0,22 30 0 0 0,-2 0 0 0 0,3 5 0 0 0,-23-34 0 0 0,32 32 0 0 0,-13-19 0 0 0,10 6 0 0 0,-27-21 0 0 0,18 20 0 0 0,-14-14 0 0 0,28 35 0 0 0,-3-8 0 0 0,-17-17 0 0 0,-17-18 0 0 0,16 10 0 0 0,3 1 0 0 0,0 0 0 0 0,0 2 0 0 0,41 29 0 0 0,-45-31 0 0 0,63 33 0 0 0,-55-34 0 0 0,68 40 0 0 0,-39-25 0 0 0,-35-20 0 0 0,32 22 0 0 0,-45-27 0 0 0,1 0 0 0 0,-1 0 0 0 0,10 3 0 0 0,5 3 0 0 0,-18-8 0 0 0,-3-1 0 0 0,0 0 0 0 0,0-1 0 0 0,0 1 0 0 0,0 0 0 0 0,1-1 0 0 0,-1 1 0 0 0,0-1 0 0 0,0 0 0 0 0,1 1 0 0 0,-1-1 0 0 0,0 0 0 0 0,1 0 0 0 0,1 0 0 0 0,4 2 0 0 0,21 2 0 0 0,-5-1 0 0 0,-19-1 0 0 0,5-1 0 0 0,15 0 0 0 0,-20 0 0 0 0,29-2 0 0 0,-28 1 2 0 0,14 1 43 0 0,-5 1-32 0 0,-4-2 22 0 0,18 3 6 0 0,98 26-41 0 0,-23-4 0 0 0,-46-15 0 0 0,-49-9 0 0 0,0 0 0 0 0,0-1 0 0 0,-1 0-1 0 0,1 0 1 0 0,15-2 0 0 0,4-1 12 0 0,-5 0 38 0 0,8 0-35 0 0,-27 3 4 0 0,0 1 0 0 0,0-1 1 0 0,0 0-1 0 0,0-1 0 0 0,0 1 0 0 0,-1 0 0 0 0,1-1 0 0 0,0 0 1 0 0,0 0-1 0 0,0 1 0 0 0,4-4 0 0 0,2 0 51 0 0,-1 2 64 0 0,-1-1 0 0 0,0 0 0 0 0,12-8 0 0 0,-18 10-126 0 0,-1 1-1 0 0,1-1 0 0 0,0 1 1 0 0,-1-1-1 0 0,1 1 0 0 0,0 0 1 0 0,0-1-1 0 0,-1 1 1 0 0,1 0-1 0 0,0-1 0 0 0,0 1 1 0 0,0 0-1 0 0,-1 0 0 0 0,1 0 1 0 0,0 0-1 0 0,0 0 1 0 0,0 0-1 0 0,0 0 0 0 0,-1 0 1 0 0,1 0-1 0 0,1 1 1 0 0,16 0 53 0 0,-9 0-50 0 0,-7 0 226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5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84 176 5983 0 0,'0'0'5338'0'0,"0"0"-5238"0"0,0 0 0 0 0,0 0 0 0 0,0 0 0 0 0,0 0 0 0 0,0 0-1 0 0,-1 0 1 0 0,1-1 0 0 0,0 1 0 0 0,0 0 0 0 0,0 0 0 0 0,0 0 0 0 0,0 0 0 0 0,0 0 0 0 0,-1 0 0 0 0,1 0 0 0 0,0 0 0 0 0,0 0 0 0 0,0 0 0 0 0,0-1 0 0 0,-1 1 0 0 0,1 0 0 0 0,0 0 0 0 0,0 0 0 0 0,0 0 0 0 0,0 0 0 0 0,-1 0 0 0 0,1 0 0 0 0,0 0 0 0 0,0 0 0 0 0,0 0 0 0 0,0 1 0 0 0,0-1 0 0 0,-1 0 0 0 0,1 0 0 0 0,0 0 0 0 0,0 0-1 0 0,0 0 1 0 0,0 0 0 0 0,0 0 0 0 0,-1 0 0 0 0,1 0 0 0 0,0 0 0 0 0,0 1 0 0 0,-1 15-81 0 0,2-13-14 0 0,0-1 10 0 0,0 0 209 0 0,1 12-13 0 0,-1-6-180 0 0,-1 1 1 0 0,0 0-1 0 0,-1 0 1 0 0,0-1-1 0 0,-3 13 1 0 0,-15 43 214 0 0,6-21-171 0 0,2-4-77 0 0,-17 77-19 0 0,25-103 16 0 0,2 1 1 0 0,0 1 0 0 0,0-1 0 0 0,1 0-1 0 0,1 0 1 0 0,3 18 0 0 0,0-18-7 0 0,-3-12 6 0 0,1 0 0 0 0,-1 0-1 0 0,0 0 1 0 0,0 0 0 0 0,1-1-1 0 0,-1 1 1 0 0,1 0 0 0 0,-1-1-1 0 0,4 3 1 0 0,-5-3 7 0 0,1 0-1 0 0,0-1 1 0 0,0 1 0 0 0,0 0 0 0 0,0 0-1 0 0,0 0 1 0 0,0-1 0 0 0,0 1 0 0 0,0-1-1 0 0,0 1 1 0 0,1-1 0 0 0,-1 1 0 0 0,0-1-1 0 0,0 0 1 0 0,0 1 0 0 0,1-1-1 0 0,0 0 1 0 0,3 0 10 0 0,3 2 98 0 0,0-1 1 0 0,0 0 0 0 0,0 0 0 0 0,0-1-1 0 0,0 0 1 0 0,0 0 0 0 0,0-1 0 0 0,-1 0-1 0 0,1-1 1 0 0,0 1 0 0 0,12-6 0 0 0,-2 0 291 0 0,-1 0 0 0 0,0-2 1 0 0,30-19-1 0 0,-44 26-376 0 0,-1 0-1 0 0,1-1 0 0 0,-1 1 1 0 0,1-1-1 0 0,-1 0 1 0 0,0 0-1 0 0,0 0 1 0 0,0 0-1 0 0,0 0 0 0 0,-1 0 1 0 0,1-1-1 0 0,-1 1 1 0 0,0 0-1 0 0,1-4 1 0 0,2-11 395 0 0,3-28 1 0 0,-3 14 51 0 0,67-268 1653 0 0,-63 272-2107 0 0,2 1 1 0 0,0-1-1 0 0,2 2 0 0 0,22-38 0 0 0,-32 62-144 0 0,0-1-1 0 0,0 0 1 0 0,1 0-1 0 0,-1 1 1 0 0,1-1-1 0 0,0 1 1 0 0,0 0-1 0 0,3-2 1 0 0,-3 5 41 0 0,-1 1 0 0 0,0-1 0 0 0,0 1 0 0 0,-1 0 0 0 0,1-1 0 0 0,0 1 0 0 0,0 0 0 0 0,-1 0 0 0 0,1 1 0 0 0,-1-1 0 0 0,0 0 0 0 0,0 0 0 0 0,0 1 0 0 0,0-1 0 0 0,0 0 0 0 0,0 1 0 0 0,0-1 0 0 0,0 4 0 0 0,0 5-863 0 0,1-1 1 0 0,-1 21-1 0 0,-1-14-896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24 178 2759 0 0,'0'0'126'0'0,"0"2"-5"0"0,-8 17-96 0 0,4-7 1781 0 0,2 1-1 0 0,0 0 0 0 0,0 14 0 0 0,0-4 45 0 0,1-21-1713 0 0,1 0-13 0 0,-2 6-46 0 0,1-6 984 0 0,2-6-944 0 0,0 0-1 0 0,0 0 0 0 0,0-1 1 0 0,0 1-1 0 0,1 0 1 0 0,2-4-1 0 0,0-4 85 0 0,3-4-21 0 0,1-1-1 0 0,0 1 1 0 0,1 1-1 0 0,0-1 1 0 0,22-25-1 0 0,-13 21-164 0 0,0 1-1 0 0,2 1 0 0 0,27-21 0 0 0,-42 34 178 0 0,1 1 0 0 0,1 0 0 0 0,-1 0 0 0 0,0 1 0 0 0,1-1 0 0 0,0 2 0 0 0,0-1 0 0 0,0 1-1 0 0,0 0 1 0 0,0 0 0 0 0,0 1 0 0 0,1 0 0 0 0,-1 0 0 0 0,0 0 0 0 0,9 2 0 0 0,-15-1 127 0 0,1 0-183 0 0,0 0-87 0 0,12 8 336 0 0,-13-7-375 0 0,0 0 0 0 0,-1 0 0 0 0,1 1 0 0 0,-1-1 1 0 0,0 0-1 0 0,1 1 0 0 0,-1-1 0 0 0,0 0 0 0 0,0 0 0 0 0,0 1 0 0 0,0-1 0 0 0,0 0 0 0 0,0 1 0 0 0,0-1 0 0 0,0 2 0 0 0,-1 0 51 0 0,1 5 24 0 0,-1 1-1 0 0,0-1 1 0 0,0 0 0 0 0,-1 0 0 0 0,0 1-1 0 0,-4 8 1 0 0,3-10-41 0 0,2-3-23 0 0,-2 12 32 0 0,1 3-50 0 0,1-8-9 0 0,0 0 0 0 0,1 19 1 0 0,0-28-98 0 0,1 0-423 0 0,0-1 104 0 0,1 4 691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6:5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1375 0 0,'0'0'66'0'0,"-1"1"-8"0"0,-1 0 61 0 0,0 0 0 0 0,0-1 0 0 0,0 1 0 0 0,1 0 0 0 0,-1 0 0 0 0,0 0 0 0 0,1 0 0 0 0,-1 1 0 0 0,1-1 0 0 0,-1 0 0 0 0,1 1 0 0 0,-3 2 0 0 0,0 2 1916 0 0,0-3-11 0 0,0 2 0 0 0,0-1 1 0 0,1 0-1 0 0,-3 5 0 0 0,-11 24 1992 0 0,13-22-3789 0 0,0 1 1 0 0,0 0-1 0 0,-2 20 0 0 0,5-26-336 0 0,0 0 0 0 0,1-1 0 0 0,0 1 0 0 0,0 0 0 0 0,0-1 0 0 0,1 1 0 0 0,0 0-1 0 0,0-1 1 0 0,0 1 0 0 0,3 7 0 0 0,-3-11-864 0 0,13 1-10078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2759 0 0,'0'0'6744'0'0,"13"-6"-6744"0"0,-3 2 0 0 0,1-2-3808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55 261 8607 0 0,'0'0'780'0'0,"-2"1"-640"0"0,1-1-90 0 0,-1 1-1 0 0,1 0 0 0 0,0 0 0 0 0,-1 0 0 0 0,1 0 1 0 0,0 0-1 0 0,0 0 0 0 0,0 0 0 0 0,0 0 0 0 0,0 1 1 0 0,0-1-1 0 0,-1 3 0 0 0,-6 6 1305 0 0,-13 15 202 0 0,20-23-1170 0 0,0 0-30 0 0,-3 5-118 0 0,3-6 520 0 0,2-2-684 0 0,35-61 274 0 0,-25 42-124 0 0,24-34 0 0 0,28-16 420 0 0,-52 57-534 0 0,-5 8-32 0 0,0 0 0 0 0,0 1 0 0 0,0 0-1 0 0,9-5 1 0 0,2-1 261 0 0,-16 9 223 0 0,1 2-502 0 0,0 1 0 0 0,0 0 0 0 0,-1-1 0 0 0,1 1 0 0 0,0 0 0 0 0,-1 0 0 0 0,0 0 0 0 0,1 0 0 0 0,-1 0 0 0 0,0 0 0 0 0,0 0 0 0 0,0 0 0 0 0,-1 0 0 0 0,1 1 0 0 0,0-1 0 0 0,-1 0 1 0 0,0 1-1 0 0,1-1 0 0 0,-1 0 0 0 0,0 1 0 0 0,0-1 0 0 0,-1 3 0 0 0,1 4 41 0 0,0 0 0 0 0,-1-1 0 0 0,-4 15-1 0 0,-2 12-22 0 0,4-5-541 0 0,3-25 294 0 0,0-3-8 0 0,38-54-3558 0 0,-10 12 3685 0 0,2-4 321 0 0,-21 29 190 0 0,1 1-1 0 0,22-26 1 0 0,3 14 887 0 0,-33 25-1275 0 0,-1 0 1 0 0,1 0-1 0 0,0 0 0 0 0,0 1 1 0 0,0-1-1 0 0,-1 1 1 0 0,1-1-1 0 0,0 1 0 0 0,0 0 1 0 0,0 0-1 0 0,0-1 1 0 0,0 2-1 0 0,0-1 0 0 0,-1 0 1 0 0,1 0-1 0 0,0 0 1 0 0,0 1-1 0 0,0-1 0 0 0,2 2 1 0 0,2 3-40 0 0,-1 0-1 0 0,0 1 1 0 0,0 0 0 0 0,-1-1 0 0 0,6 11 0 0 0,13 31-24 0 0,-14-27-40 0 0,-7-15-66 0 0,0-1-1 0 0,-1 1 1 0 0,1 0 0 0 0,-1 0-1 0 0,1 5 1 0 0,-1-6 26 0 0,0 1-1 0 0,0-1 1 0 0,-1 1 0 0 0,0 0-1 0 0,1-1 1 0 0,-2 10 0 0 0,-1-8 29 0 0,0 0 1 0 0,0 0-1 0 0,0 0 1 0 0,-1 0 0 0 0,0 0-1 0 0,0-1 1 0 0,-4 7-1 0 0,2-5 46 0 0,-1 4-10 0 0,4-4 79 0 0,-2 3-949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 3223 0 0,'0'0'5907'0'0,"-12"1"-830"0"0,11 0-5016 0 0,-9 10 257 0 0,9-7-309 0 0,0 0 1 0 0,-1 0-1 0 0,1 0 0 0 0,1 1 1 0 0,-2 4-1 0 0,-4 81 44 0 0,3-65-53 0 0,2-24 20 0 0,1 1 0 0 0,0 0-1 0 0,-1-1 1 0 0,1 1-1 0 0,0 0 1 0 0,0 0 0 0 0,0-1-1 0 0,0 1 1 0 0,0 0 0 0 0,1 0-1 0 0,-1-1 1 0 0,0 1 0 0 0,1 0-1 0 0,1 2 1 0 0,0 6 184 0 0,10-3 113 0 0,-9-6-266 0 0,-1 0-1 0 0,0 0 1 0 0,1 0-1 0 0,-1-1 0 0 0,1 1 1 0 0,0-1-1 0 0,-1 0 1 0 0,1 0-1 0 0,-1 0 1 0 0,1 0-1 0 0,-1 0 1 0 0,1-1-1 0 0,0 1 0 0 0,-1-1 1 0 0,1 1-1 0 0,-1-1 1 0 0,0 0-1 0 0,1 0 1 0 0,-1 0-1 0 0,0 0 1 0 0,1-1-1 0 0,-1 1 0 0 0,0-1 1 0 0,0 1-1 0 0,3-4 1 0 0,1 0 37 0 0,-1 0 1 0 0,1-1-1 0 0,-1 1 0 0 0,0-1 1 0 0,0-1-1 0 0,-1 1 1 0 0,5-10-1 0 0,-6 10 70 0 0,-1 0 0 0 0,1 0 0 0 0,-2 0 0 0 0,1-1 1 0 0,0 1-1 0 0,-1-1 0 0 0,-1 1 0 0 0,1-1 0 0 0,-1 1 0 0 0,0-10 0 0 0,-1 12-103 0 0,1 1 0 0 0,0 0 0 0 0,-1-1 0 0 0,0 1 0 0 0,0 0 0 0 0,0-1 0 0 0,0 1 0 0 0,-1 0 0 0 0,1 0 0 0 0,-1 0 0 0 0,1 0 0 0 0,-1 0 0 0 0,0 0 0 0 0,-1 1 0 0 0,1-1 0 0 0,0 1 0 0 0,-1-1 0 0 0,1 1 0 0 0,-1 0 0 0 0,0 0 0 0 0,-4-3 0 0 0,3 3-90 0 0,1 1 0 0 0,0-1 0 0 0,0 1 0 0 0,0 0 0 0 0,-1-1 0 0 0,1 2 0 0 0,-1-1 0 0 0,1 0 0 0 0,-1 1 0 0 0,1-1 0 0 0,-1 1 0 0 0,-6 1 0 0 0,8-1-14 0 0,-3 0-84 0 0,0 1-1 0 0,0 1 1 0 0,0-1 0 0 0,1 0-1 0 0,-1 1 1 0 0,0 0-1 0 0,1 0 1 0 0,-1 1 0 0 0,-4 2-1 0 0,-1 2-626 0 0,1 0 0 0 0,-16 15 0 0 0,9-4-1835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176 282 919 0 0,'-2'0'67'0'0,"-44"-9"3766"0"0,36 7-2496 0 0,1 0 0 0 0,-1 1 0 0 0,1 0 0 0 0,-17 0-1 0 0,1 1-1325 0 0,16-1 45 0 0,7 0 23 0 0,0 1 7 0 0,0 0-35 0 0,1-1-1 0 0,0 1 1 0 0,0-1 0 0 0,-1 1-1 0 0,1-1 1 0 0,0 1-1 0 0,0-1 1 0 0,0 0 0 0 0,0 1-1 0 0,0-1 1 0 0,0 0-1 0 0,0 0 1 0 0,0 0 0 0 0,0 0-1 0 0,0 0 1 0 0,0 0-1 0 0,1 0 1 0 0,-1 0-1 0 0,0 0 1 0 0,1 0 0 0 0,-2-2-1 0 0,2 0 34 0 0,-1 1-1 0 0,0-1 1 0 0,1 0-1 0 0,0 1 1 0 0,0-1-1 0 0,0 1 1 0 0,0-1-1 0 0,0 0 1 0 0,0 1-1 0 0,2-4 1 0 0,0-2 115 0 0,0 0 0 0 0,1 1 0 0 0,0 0 0 0 0,0 0 0 0 0,0 0 0 0 0,9-12 1 0 0,0 2-122 0 0,1 2 1 0 0,0-1 0 0 0,2 1-1 0 0,-1 1 1 0 0,2 1 0 0 0,0 0-1 0 0,0 1 1 0 0,25-13 0 0 0,-38 23-34 0 0,0 1-1 0 0,0-1 1 0 0,0 1 0 0 0,0 0 0 0 0,0 1 0 0 0,1-1 0 0 0,-1 0 0 0 0,0 1 0 0 0,0 0 0 0 0,1 0 0 0 0,-1 0 0 0 0,0 0-1 0 0,0 0 1 0 0,1 0 0 0 0,-1 1 0 0 0,0 0 0 0 0,0 0 0 0 0,0 0 0 0 0,6 2 0 0 0,-6-1 12 0 0,1 0 1 0 0,-1 1-1 0 0,1-1 1 0 0,-1 1-1 0 0,0-1 1 0 0,0 1 0 0 0,0 0-1 0 0,-1 0 1 0 0,1 0-1 0 0,-1 1 1 0 0,0-1-1 0 0,0 1 1 0 0,0-1-1 0 0,0 1 1 0 0,2 5-1 0 0,-3-7-49 0 0,-1 0 1 0 0,1-1-1 0 0,0 1 0 0 0,-1 0 0 0 0,1-1 0 0 0,-1 1 1 0 0,0 0-1 0 0,1-1 0 0 0,-1 1 0 0 0,0 0 0 0 0,0 0 1 0 0,0 0-1 0 0,0-1 0 0 0,-1 1 0 0 0,1 0 0 0 0,-1 2 1 0 0,0 0 6 0 0,0 3 14 0 0,-1 1 0 0 0,0-1 0 0 0,0 0 0 0 0,-1 0-1 0 0,0-1 1 0 0,0 1 0 0 0,0 0 0 0 0,-1-1 0 0 0,0 0 0 0 0,-7 9 0 0 0,1-4-44 0 0,1-1 1 0 0,-2 0-1 0 0,1 0 1 0 0,-16 10-1 0 0,9-9-1078 0 0,-23 11 0 0 0,30-20-3785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8751 0 0,'0'0'3922'0'0,"-1"2"-2946"0"0,-40 131 1929 0 0,1 2-2716 0 0,24-80-268 0 0,-2-2-1 0 0,-3 0 0 0 0,-37 67 1 0 0,32-57-567 0 0,21-48 392 0 0,4-14 279 0 0,1 0 0 0 0,0 1 0 0 0,0-1 0 0 0,-1 0 0 0 0,1 0 1 0 0,0 0-1 0 0,0 1 0 0 0,0-1 0 0 0,0 0 0 0 0,0 0 1 0 0,1 2-1 0 0,0 2-1098 0 0,-2 2-3290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9215 0 0,'1'1'5976'0'0,"0"2"-5803"0"0,1 0-1 0 0,0 1 0 0 0,-1-1 1 0 0,0 1-1 0 0,0-1 0 0 0,0 1 1 0 0,0 0-1 0 0,0-1 0 0 0,-1 1 1 0 0,1 0-1 0 0,-1-1 0 0 0,0 1 1 0 0,-1 0-1 0 0,1 0 0 0 0,0-1 1 0 0,-1 1-1 0 0,-2 6 0 0 0,-1 5-77 0 0,0-1-1 0 0,-2 1 1 0 0,-6 14-1 0 0,-29 51 356 0 0,-3-2 0 0 0,-3-1 0 0 0,-99 121 0 0 0,20-56-51 0 0,37-43-543 0 0,38-37-1579 0 0,41-50 79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184 153 9815 0 0,'0'0'2870'0'0,"2"-1"-2370"0"0,1-1-245 0 0,0-1 1 0 0,-1 1-1 0 0,1-1 1 0 0,-1 0 0 0 0,1 1-1 0 0,-1-1 1 0 0,0-1-1 0 0,0 1 1 0 0,0 0-1 0 0,0 0 1 0 0,-1-1 0 0 0,1 1-1 0 0,-1-1 1 0 0,0 1-1 0 0,0-1 1 0 0,0 0 0 0 0,0-4-1 0 0,-1 2-175 0 0,1 1 0 0 0,-1-1 0 0 0,0 1 0 0 0,0-1 0 0 0,-1 1 1 0 0,0-1-1 0 0,0 1 0 0 0,0-1 0 0 0,-1 1 0 0 0,1 0 0 0 0,-4-7 0 0 0,3 10-37 0 0,1 0-49 0 0,-1 1 0 0 0,1-1 0 0 0,-1 1 0 0 0,0 0 0 0 0,0-1 0 0 0,0 1 0 0 0,1 0 1 0 0,-1 0-1 0 0,0 1 0 0 0,0-1 0 0 0,-1 0 0 0 0,1 0 0 0 0,0 1 0 0 0,0 0 0 0 0,0-1 1 0 0,0 1-1 0 0,0 0 0 0 0,-1 0 0 0 0,1 0 0 0 0,0 0 0 0 0,0 0 0 0 0,0 1 0 0 0,0-1 1 0 0,0 1-1 0 0,-1-1 0 0 0,-2 2 0 0 0,2-1-67 0 0,-2 1-1 0 0,1 0 1 0 0,0 0-1 0 0,0 0 1 0 0,-1 0-1 0 0,1 1 1 0 0,1-1 0 0 0,-1 1-1 0 0,-6 6 1 0 0,-26 29-359 0 0,32-34 385 0 0,-7 9-45 0 0,3-6 52 0 0,1 1-1 0 0,0 1 1 0 0,1-1-1 0 0,0 1 1 0 0,0 0-1 0 0,-5 13 1 0 0,11-21 36 0 0,-1 0 0 0 0,1 0 0 0 0,0-1 0 0 0,0 1 0 0 0,0 0 0 0 0,-1 0 0 0 0,1 0 0 0 0,0-1 0 0 0,0 1 0 0 0,0 0 0 0 0,1 0 0 0 0,-1 0 0 0 0,0 0 0 0 0,0-1 0 0 0,1 2 0 0 0,0 2 1 0 0,1 15 3 0 0,0-16-4 0 0,0-1-2 0 0,1 2-37 0 0,-2-3 43 0 0,0 0-1 0 0,0 1 1 0 0,0-1-1 0 0,0 0 1 0 0,1 0 0 0 0,-1 0-1 0 0,0 0 1 0 0,1 0-1 0 0,-1 0 1 0 0,1-1 0 0 0,-1 1-1 0 0,1 0 1 0 0,-1-1-1 0 0,1 1 1 0 0,-1-1 0 0 0,1 0-1 0 0,0 1 1 0 0,-1-1 0 0 0,1 0-1 0 0,0 0 1 0 0,-1 0-1 0 0,1 0 1 0 0,0 0 0 0 0,2-1-1 0 0,0 0 0 0 0,1 1 43 0 0,0-1 0 0 0,0 0 0 0 0,-1 0 0 0 0,1-1-1 0 0,-1 1 1 0 0,1-1 0 0 0,6-4 0 0 0,-1 0 136 0 0,0-1-1 0 0,18-17 1 0 0,-22 18-119 0 0,-5 5-15 0 0,-8 51 273 0 0,7-48-157 0 0,0 1-93 0 0,2 7-43 0 0,-2-9-47 0 0,0-1-1 0 0,1 1 1 0 0,-1 0 0 0 0,0-1-1 0 0,0 1 1 0 0,0 0 0 0 0,1-1 0 0 0,-1 1-1 0 0,0 0 1 0 0,1-1 0 0 0,-1 1 0 0 0,0-1-1 0 0,1 1 1 0 0,-1-1 0 0 0,2 2-1 0 0,-1-1-139 0 0,0 1-516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0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 11519 0 0,'6'-9'9263'0'0,"-5"11"-9188"0"0,-1 1 1 0 0,1 0-1 0 0,-1 0 1 0 0,0-1-1 0 0,0 1 1 0 0,0 0-1 0 0,0-1 1 0 0,-1 1-1 0 0,0 4 1 0 0,-1 5 194 0 0,-1 22-199 0 0,1-1-6 0 0,-9 39-1 0 0,-40 107-64 0 0,-13 8-520 0 0,59-163 7 0 0,5-22 306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1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2100 5471 0 0,'0'0'491'0'0,"0"1"-319"0"0,-1 12 10222 0 0,4-9-11371 0 0,-2-3 1161 0 0,1 0 19 0 0,0 0-107 0 0,-1 0 1 0 0,1 0 0 0 0,-1-1-1 0 0,1 1 1 0 0,0-1-1 0 0,0 1 1 0 0,-1-1-1 0 0,1 1 1 0 0,0-1-1 0 0,-1 0 1 0 0,1 0-1 0 0,0 0 1 0 0,0 0 0 0 0,0 0-1 0 0,-1-1 1 0 0,1 1-1 0 0,3-1 1 0 0,20-2 1129 0 0,-15 3-1163 0 0,5 3-40 0 0,-12-1-84 0 0,2 3 803 0 0,-4-5-694 0 0,0 1 0 0 0,0-1 1 0 0,1 1-1 0 0,-1-1 0 0 0,0 1 1 0 0,0-1-1 0 0,1 0 1 0 0,-1 1-1 0 0,1-1 0 0 0,-1 0 1 0 0,0 0-1 0 0,1 0 0 0 0,-1 0 1 0 0,0 0-1 0 0,1-1 0 0 0,-1 1 1 0 0,0 0-1 0 0,1 0 1 0 0,-1-1-1 0 0,2 0 0 0 0,33-7 419 0 0,-25 6-467 0 0,0 1 0 0 0,0 1 0 0 0,0 0 0 0 0,-3-2 0 0 0,6-5 0 0 0,6-4 0 0 0,-17 9 1 0 0,15-6 62 0 0,-7 5-63 0 0,1 0 0 0 0,0 3 0 0 0,0 0 0 0 0,12 2 172 0 0,16-1 501 0 0,-37-2-613 0 0,1 1 0 0 0,-1-1 0 0 0,0 0 0 0 0,1 0 0 0 0,-1 0 0 0 0,0 0 0 0 0,6-4 0 0 0,12-4 147 0 0,2-2-195 0 0,-11 7-12 0 0,0 1 0 0 0,0 0 0 0 0,0 1 0 0 0,0 0 0 0 0,0 0 0 0 0,-1-2 0 0 0,11-4 0 0 0,-3 3 0 0 0,-9 3 0 0 0,52-15 53 0 0,44-12 334 0 0,-97 28-379 0 0,21-9 37 0 0,-21 7-29 0 0,-1-1-1 0 0,1 0 1 0 0,-1-1-1 0 0,0 0 1 0 0,0 0-1 0 0,-1-1 0 0 0,0 0 1 0 0,8-8-1 0 0,-7 7-15 0 0,0-1 11 0 0,4-5 173 0 0,23-18 1 0 0,11-9 99 0 0,-24 17-284 0 0,-17 18 16 0 0,22-21 32 0 0,-19 19-48 0 0,-4 3 29 0 0,-1 1 0 0 0,1 0 0 0 0,-1-1 0 0 0,1 0 0 0 0,-1 1 0 0 0,0-1 0 0 0,-1 0 0 0 0,5-8 0 0 0,11-19 282 0 0,-13 21-263 0 0,22-48 52 0 0,-25 55-36 0 0,3-5-48 0 0,8-13 27 0 0,-5 5-22 0 0,-3 8-44 0 0,0 0-1 0 0,10-12 0 0 0,-15 20 23 0 0,6-8 1 0 0,0-1 0 0 0,13-16 0 0 0,-15 18 0 0 0,1 1 0 0 0,0 1 0 0 0,0-1 0 0 0,7-4 0 0 0,15-18 0 0 0,-19 19 0 0 0,3-3 0 0 0,-11 12 0 0 0,25-18 0 0 0,-7 2 0 0 0,7-7 0 0 0,-6 5 0 0 0,20-20 0 0 0,-37 36 0 0 0,0 1 0 0 0,-1-1 0 0 0,1 0 0 0 0,-1 1 0 0 0,1-1 0 0 0,-1 0 0 0 0,0 0 0 0 0,2-3 0 0 0,7-15 0 0 0,6-11 0 0 0,-11 20 0 0 0,1-1 0 0 0,15-26 0 0 0,-16 30 0 0 0,1 0 0 0 0,-1 0 0 0 0,9-8 0 0 0,-10 12 0 0 0,6-9 0 0 0,-3 0 0 0 0,13-25 11 0 0,-14 23 50 0 0,-4 10-56 0 0,0 0 1 0 0,0 1 0 0 0,0-1 0 0 0,1 1-1 0 0,-1 0 1 0 0,1-1 0 0 0,7-6-1 0 0,-6 7-23 0 0,-3 3 15 0 0,1 0 0 0 0,-1-1 0 0 0,0 1 0 0 0,0 0 0 0 0,0-1 1 0 0,0 1-1 0 0,-1-1 0 0 0,1 1 0 0 0,0-1 0 0 0,0 1 0 0 0,0-3 0 0 0,14-37 67 0 0,-14 35-79 0 0,1-1-16 0 0,14-15 13 0 0,-3 3 29 0 0,0 1-11 0 0,7-13 0 0 0,4-5-11 0 0,-17 28 11 0 0,4-4-15 0 0,-7 8-6 0 0,15-11 4 0 0,5-8 123 0 0,5-7-247 0 0,-20 23 141 0 0,0 1 0 0 0,0 0 0 0 0,2 3 0 0 0,2 1 0 0 0,-1 0 0 0 0,0 1 0 0 0,0-2 0 0 0,3 1-26 0 0,15-1-12 0 0,-18 2 38 0 0,0-2 0 0 0,0 0 0 0 0,-1 0 0 0 0,-1-1 12 0 0,-6 3 48 0 0,6-1 0 0 0,2 0-48 0 0,-1 3-12 0 0,-1 1 0 0 0,1 0 0 0 0,0-1 0 0 0,1-3 0 0 0,0 2 0 0 0,0 2 0 0 0,0 3 0 0 0,-1 2 0 0 0,-2-1 0 0 0,0 2 0 0 0,0-1 0 0 0,2-1 0 0 0,-1-3 11 0 0,-6-2 31 0 0,6 1-31 0 0,1 1-11 0 0,0 1 0 0 0,-1 0 11 0 0,0 3 45 0 0,0 1 21 0 0,2 4-37 0 0,-11-9 2 0 0,2 1 2 0 0,25 16-26 0 0,-16-11-18 0 0,0 0 11 0 0,-2 2 31 0 0,-2 2-31 0 0,-1 4 8 0 0,-7-14-7 0 0,0 2 0 0 0,10 23 9 0 0,-5-15-21 0 0,1 0 0 0 0,1-1 0 0 0,0 0 0 0 0,1 0 0 0 0,0-1 0 0 0,2-2 0 0 0,4 1-2 0 0,-14-11 1 0 0,4 3 8 0 0,30 26 53 0 0,-25-19-60 0 0,2 4 0 0 0,-10-12 0 0 0,34 27 0 0 0,-26-20 0 0 0,3 6 0 0 0,-12-15 0 0 0,7 4 0 0 0,26 20 0 0 0,-29-21 0 0 0,13 11 139 0 0,-9-9-108 0 0,-4-1-22 0 0,0 0 0 0 0,0 0 0 0 0,0 0 1 0 0,6 7-1 0 0,-2-2-9 0 0,-1 1 0 0 0,-1 0 0 0 0,-1 0 0 0 0,-1 1 0 0 0,0 1 0 0 0,2 0 0 0 0,0-1 0 0 0,0-1 3 0 0,-2-3 20 0 0,-2-5 3 0 0,16 19-14 0 0,-17-20-12 0 0,9 14 0 0 0,-9-10 0 0 0,11 18 0 0 0,-3-6 0 0 0,-10-16 0 0 0,2 4 0 0 0,17 36 0 0 0,-10-26 0 0 0,-1-1 0 0 0,-1-1 0 0 0,0 1 0 0 0,2-2 0 0 0,17 22 0 0 0,-8-13 0 0 0,-15-16 0 0 0,11 7 0 0 0,-1-1 0 0 0,-2-1 0 0 0,-1-1 0 0 0,0 1 0 0 0,1 0 0 0 0,0 0 0 0 0,-1 1 0 0 0,3 4 0 0 0,-11-13 0 0 0,-1 2 0 0 0,26 35 0 0 0,-18-28 0 0 0,1-2 0 0 0,1-1 0 0 0,8 4 13 0 0,-16-10 5 0 0,14 7 4 0 0,-12-7-9 0 0,15 10-15 0 0,-9-4 2 0 0,-1 0 0 0 0,0 0 0 0 0,12 13 0 0 0,-20-19 0 0 0,12 11-2 0 0,-13-11 1 0 0,24 18 16 0 0,-20-15 38 0 0,-1-3-47 0 0,14 5 48 0 0,5 4 10 0 0,-18-9-55 0 0,12 11 66 0 0,10 9 80 0 0,-16-14-107 0 0,40 26 156 0 0,-12-11 60 0 0,-10-9-76 0 0,14 10-112 0 0,-38-22-76 0 0,1 2 0 0 0,16 12 0 0 0,8 5 64 0 0,-19-14-64 0 0,2 0 0 0 0,-10-5 11 0 0,0 0 0 0 0,0 0 0 0 0,0 0 0 0 0,0 0 0 0 0,0 0 0 0 0,0-1 0 0 0,1 1 0 0 0,-1-1 0 0 0,3 1 0 0 0,18 2 92 0 0,-20-3-76 0 0,15 7 90 0 0,-10-2-95 0 0,-1-1 33 0 0,24 9-57 0 0,-19-8 2 0 0,6 2 20 0 0,-15-6 5 0 0,16 3-6 0 0,-6-1-16 0 0,-6-2 16 0 0,12-1 12 0 0,46-4 225 0 0,-6-8-2 0 0,-47 9-212 0 0,0 1-31 0 0,0 1-11 0 0,26-5 64 0 0,-34 6-64 0 0,-3 0 0 0 0,0 0 0 0 0,1 0 0 0 0,-1 0 0 0 0,0 0 0 0 0,1 0 0 0 0,-1-1 0 0 0,0 1 0 0 0,0 0 0 0 0,1-1 0 0 0,-1 1 0 0 0,0-1 0 0 0,0 0 0 0 0,2 0 0 0 0,28-15 11 0 0,-22 11 44 0 0,-1 1 0 0 0,0-1 1 0 0,14-11-1 0 0,-20 14-43 0 0,0 0 0 0 0,0 1 0 0 0,0-1 0 0 0,0 1 0 0 0,0 0 0 0 0,4-2 0 0 0,9-5-5 0 0,-6 1 35 0 0,25-24-31 0 0,-26 22-11 0 0,49-60 64 0 0,-38 47 24 0 0,27-42 0 0 0,3-6-8 0 0,-44 65-82 0 0,-1 0 2 0 0,8-20 13 0 0,2-12 115 0 0,-2 7-75 0 0,15-32-53 0 0,-16 41-2 0 0,-1 2 8 0 0,12-31 1 0 0,-21 46 7 0 0,13-25 25 0 0,-12 25-39 0 0,9-14 0 0 0,-3 7 0 0 0,0-1 0 0 0,28-41 0 0 0,-16 20 0 0 0,0 4 0 0 0,-12 20 0 0 0,11-17 0 0 0,3-4 0 0 0,17-33 0 0 0,-29 44 0 0 0,-7 12 0 0 0,17-26 0 0 0,4-3 0 0 0,3-2 0 0 0,-21 31 0 0 0,-4 5 0 0 0,0-1 0 0 0,0 1 0 0 0,0-1 0 0 0,-1 0 0 0 0,1 0 0 0 0,0 0 0 0 0,-1 1 0 0 0,1-5 0 0 0,15-37 0 0 0,-12 33 0 0 0,-5 9 0 0 0,1 0 0 0 0,0 0 0 0 0,0 0 0 0 0,0 0 0 0 0,0 0 0 0 0,1 0 0 0 0,-1 0 0 0 0,0 0 0 0 0,3-2 0 0 0,10-10 0 0 0,-11 11 0 0 0,14-24 0 0 0,-11 18 0 0 0,-1-1 0 0 0,2 1 0 0 0,-1 0 0 0 0,1-1 0 0 0,-1 0 0 0 0,0-7 0 0 0,3 4 0 0 0,0 2 0 0 0,4-7 0 0 0,-7 8 0 0 0,-1 1 0 0 0,-1-2 0 0 0,1 1 0 0 0,0 0 0 0 0,0 0 0 0 0,0 1 0 0 0,1-1 0 0 0,0 1 0 0 0,-1 1-11 0 0,-3 5-31 0 0,4-3 31 0 0,0-1 11 0 0,0-1 0 0 0,2 1 0 0 0,-1-1 0 0 0,-1 1 0 0 0,3-4 0 0 0,-9 11 0 0 0,11-23 0 0 0,-5 15 0 0 0,0 0 0 0 0,-2-1 0 0 0,1 2 0 0 0,1-1 0 0 0,0 0 0 0 0,0 1 0 0 0,0-2 0 0 0,1 3 0 0 0,1-2 0 0 0,-1 1 0 0 0,-1-1 0 0 0,0 1 0 0 0,-1-1 0 0 0,0 2-12 0 0,-3 4-36 0 0,4-3 36 0 0,6-4-31 0 0,-12 9 34 0 0,14-21-56 0 0,-8 12 54 0 0,0 1 11 0 0,1 1 0 0 0,1 0 0 0 0,0 0 0 0 0,-1 0-11 0 0,0-1-31 0 0,0 0 31 0 0,-1 0 11 0 0,0 0 0 0 0,-1 1 0 0 0,0-1 0 0 0,2 1 0 0 0,1 0 0 0 0,0 0 0 0 0,-1 0 0 0 0,1-1 0 0 0,16-16-64 0 0,-16 17 64 0 0,1 0 0 0 0,3-2-28 0 0,-8 7 1 0 0,15-8 18 0 0,35-14 9 0 0,-43 18 0 0 0,5-3 0 0 0,-13 8 0 0 0,22-10 0 0 0,-15 7 0 0 0,1 0 0 0 0,1 0 0 0 0,-1 1 0 0 0,0 0 0 0 0,0 0 0 0 0,-1 0 0 0 0,1 0 0 0 0,-2-1 0 0 0,3 1 0 0 0,-1-2 0 0 0,0 1 0 0 0,0 1 0 0 0,1 0 0 0 0,-1 0 0 0 0,6-1 0 0 0,-16 3 0 0 0,30 0 0 0 0,-19 0 0 0 0,1 1 0 0 0,-2 1 0 0 0,0 0 0 0 0,1 2 0 0 0,-1 0 0 0 0,0 0 0 0 0,1 1 0 0 0,1 1 0 0 0,0-3 0 0 0,-1 2 0 0 0,0 0 0 0 0,-2 0 0 0 0,1 2 0 0 0,0 0 0 0 0,-1 0 0 0 0,2 0 0 0 0,0 2 0 0 0,-2 0 0 0 0,-2 1 0 0 0,0 5 0 0 0,-7-13 0 0 0,23 19 0 0 0,-15-13 0 0 0,2 0 0 0 0,-1 0 0 0 0,2 0 0 0 0,0 0 0 0 0,0-1 0 0 0,0 1 0 0 0,0 1 0 0 0,8 3 0 0 0,-17-8 0 0 0,26 23 0 0 0,-25-23 0 0 0,12 11 0 0 0,-8-5 0 0 0,1 0 0 0 0,0 0 0 0 0,0 0 0 0 0,0 1 0 0 0,0 1 0 0 0,3 3 0 0 0,-12-14 0 0 0,29 22 0 0 0,-13-7 0 0 0,-9-11 0 0 0,3 2 0 0 0,14 6 0 0 0,-14-5 0 0 0,3 2 0 0 0,-11-8 0 0 0,12 11 0 0 0,-4-3 0 0 0,-5-5 0 0 0,5 13 0 0 0,-4-10 0 0 0,15 30 0 0 0,-21-36 0 0 0,16 37 0 0 0,5 9 0 0 0,-14-30 0 0 0,-4-10 0 0 0,0 0 0 0 0,1 1 0 0 0,0-1 0 0 0,7 10 0 0 0,-3-7 0 0 0,16 22 0 0 0,-9-11 11 0 0,-11-12 17 0 0,0-2-7 0 0,18 22-6 0 0,-9-12 37 0 0,-13-17-54 0 0,26 23 58 0 0,-16-12-45 0 0,0 0-11 0 0,-1 0 11 0 0,32 42 42 0 0,-25-33-53 0 0,61 70 128 0 0,-75-87-128 0 0,0-1 0 0 0,0 1 0 0 0,0-1 0 0 0,1 1 0 0 0,-1-1 0 0 0,1 0 0 0 0,4 3 0 0 0,1 1 0 0 0,3 3 0 0 0,1 1 13 0 0,-1 1 0 0 0,0 0-1 0 0,17 21 1 0 0,-2 1 0 0 0,-18-24-13 0 0,-1 0 0 0 0,-1 1 0 0 0,0 0 0 0 0,8 16 0 0 0,9 13 64 0 0,12 14-64 0 0,-24-37-1 0 0,2 0 0 0 0,23 22 0 0 0,41 31 12 0 0,-70-63-8 0 0,1-1 51 0 0,7 13-55 0 0,4 8 1 0 0,1-2 0 0 0,-11-12 0 0 0,12 25 0 0 0,-7-13 0 0 0,-3 0 0 0 0,-4-6 0 0 0,-7-18 0 0 0,18 29 0 0 0,3 5 0 0 0,-1-3 0 0 0,-13-16 0 0 0,0-1 0 0 0,16 23 0 0 0,-18-30 0 0 0,0 0 0 0 0,0 0 0 0 0,0-1 0 0 0,8 8 0 0 0,-10-12 0 0 0,46 47 0 0 0,-47-45 0 0 0,1 0 0 0 0,11 9 0 0 0,-3-6 0 0 0,-6-3 0 0 0,0 0 0 0 0,0 0 0 0 0,8 9 0 0 0,2 0 26 0 0,-10-12-10 0 0,-1 0-5 0 0,32 9 0 0 0,4 1-11 0 0,75 30 64 0 0,-103-37-64 0 0,57 16 0 0 0,-16-8 64 0 0,-13-4-64 0 0,-14-4 0 0 0,-22-4 21 0 0,2 1 10 0 0,23 6-19 0 0,-10-4 14 0 0,8 4 20 0 0,-21-5-43 0 0,14 3 21 0 0,-18-4-7 0 0,14 6-5 0 0,-5-3-12 0 0,28 4 64 0 0,-35-7-68 0 0,14 0 95 0 0,-3-1-31 0 0,-10-1-47 0 0,16 2 27 0 0,-9 2-29 0 0,7 0 45 0 0,-15-4-61 0 0,23 3 7 0 0,-23 0-2 0 0,27-1 0 0 0,-19-1 11 0 0,6 3 41 0 0,13-3 24 0 0,-26 1-34 0 0,6 1-31 0 0,2 1-11 0 0,3 0 7 0 0,-13-3 12 0 0,0-2 7 0 0,25 1-14 0 0,-24 0 6 0 0,16 3 28 0 0,-10 0-61 0 0,-8-2-59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2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 1839 0 0,'0'-1'6300'0'0,"4"-8"402"0"0,-4 9-6650 0 0,0 0-1 0 0,0 0 1 0 0,0-1 0 0 0,0 1 0 0 0,0 0 0 0 0,0 0 0 0 0,0 0 0 0 0,0 0 0 0 0,0 0 0 0 0,0 0-1 0 0,0 0 1 0 0,0 0 0 0 0,0-1 0 0 0,0 1 0 0 0,0 0 0 0 0,0 0 0 0 0,0 0 0 0 0,0 0 0 0 0,0 0 0 0 0,0 0-1 0 0,0 0 1 0 0,0 0 0 0 0,0 0 0 0 0,0-1 0 0 0,0 1 0 0 0,0 0 0 0 0,0 0 0 0 0,0 0 0 0 0,0 0 0 0 0,1 0-1 0 0,-1 0 1 0 0,0 0 0 0 0,0 0 0 0 0,0 0 0 0 0,0 0 0 0 0,0 0 0 0 0,0 0 0 0 0,0 0 0 0 0,0 0-1 0 0,0 0 1 0 0,1 0 0 0 0,-1 0 0 0 0,0 0 0 0 0,0 0 0 0 0,0 0 0 0 0,0 0 0 0 0,0 0 0 0 0,0 0 0 0 0,0 0-1 0 0,0 0 1 0 0,1 0 0 0 0,-1 0 0 0 0,0 0 0 0 0,0 0 0 0 0,0 0 0 0 0,0 0 0 0 0,0 0 0 0 0,0 0 0 0 0,0 0-1 0 0,0 0 1 0 0,0 0 0 0 0,1 0 0 0 0,-1 0 0 0 0,0 0 0 0 0,0 0 0 0 0,0 1 0 0 0,1 10 580 0 0,-2 17-783 0 0,-10 15 245 0 0,-2 0-1 0 0,-35 77 1 0 0,24-61-87 0 0,-1-1-583 0 0,-32 55 0 0 0,56-111 138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93 161 3223 0 0,'-2'1'240'0'0,"-7"5"557"0"0,0 0-1 0 0,1 1 0 0 0,0 0 0 0 0,-9 11 0 0 0,5-6-207 0 0,5 3-48 0 0,4-9 4332 0 0,29-22-3855 0 0,-2-2 1 0 0,34-30-1 0 0,-33 26-583 0 0,69-51 1134 0 0,-78 62-1272 0 0,1 1 0 0 0,0 1 0 0 0,1 0 0 0 0,18-7 0 0 0,-31 15-255 0 0,-1-1 0 0 0,1 1 0 0 0,-1 0-1 0 0,1 0 1 0 0,0 1 0 0 0,-1-1 0 0 0,1 1-1 0 0,6 0 1 0 0,2 4-31 0 0,-2 3 32 0 0,-8-5-35 0 0,5 7 48 0 0,-7-8-52 0 0,0 0 1 0 0,0 1 0 0 0,0 0-1 0 0,0-1 1 0 0,0 1 0 0 0,0 0-1 0 0,0-1 1 0 0,-1 1 0 0 0,1 0-1 0 0,-1 0 1 0 0,1 0 0 0 0,-1 0-1 0 0,0 0 1 0 0,1-1 0 0 0,-1 5-1 0 0,-1-1 7 0 0,2 0 33 0 0,-1-5-42 0 0,0 1-1 0 0,0 0 0 0 0,0-1 0 0 0,0 1 0 0 0,0 0 1 0 0,0-1-1 0 0,0 1 0 0 0,0 0 0 0 0,0-1 1 0 0,0 1-1 0 0,-1 0 0 0 0,1-1 0 0 0,0 1 0 0 0,0-1 1 0 0,-1 1-1 0 0,1 0 0 0 0,0-1 0 0 0,-2 2 0 0 0,-2 7 39 0 0,-8 11-88 0 0,-1-1 0 0 0,0 0 1 0 0,-23 24-1 0 0,29-35 25 0 0,-18 17-488 0 0,0 0-1 0 0,-56 39 1 0 0,45-37 238 0 0,-36 36 0 0 0,66-56-1349 0 0,7-5 640 0 0,14-8 351 0 0,23-15 594 0 0,13-9 131 0 0,-35 19 60 0 0,-15 10-78 0 0,0 0 18 0 0,3-1-35 0 0,-1 0 0 0 0,0 1 0 0 0,1-1 0 0 0,-1 1 1 0 0,1-1-1 0 0,-1 1 0 0 0,1 0 0 0 0,-1 1 1 0 0,1-1-1 0 0,0 0 0 0 0,0 1 0 0 0,-1 0 0 0 0,1 0 1 0 0,6 1-1 0 0,1 1 81 0 0,0 0-1 0 0,-1 1 1 0 0,1 1 0 0 0,-1-1 0 0 0,12 7-1 0 0,-13-6-107 0 0,18 9 94 0 0,-16-5-60 0 0,-3 1 1 0 0,-3 3 10 0 0,-5-9-56 0 0,0 0-1 0 0,0 0 1 0 0,0 0-1 0 0,0 0 0 0 0,0-1 1 0 0,-1 1-1 0 0,1 0 1 0 0,-1 0-1 0 0,0 0 1 0 0,0 0-1 0 0,0-1 0 0 0,0 1 1 0 0,-1-1-1 0 0,1 1 1 0 0,-3 2-1 0 0,-3 6 102 0 0,-1-1 1 0 0,-11 11-1 0 0,6-8-14 0 0,-22 23-53 0 0,-1-2 0 0 0,-2-2 0 0 0,-2-1 0 0 0,0-2 0 0 0,-55 28 0 0 0,91-54-57 0 0,-2 1-47 0 0,-1-1-1 0 0,1 0 0 0 0,-12 4 0 0 0,17-6 33 0 0,0-1-1 0 0,0 1 0 0 0,-1-1 1 0 0,1 0-1 0 0,0 0 0 0 0,0 0 1 0 0,0 1-1 0 0,0-1 0 0 0,-1 0 0 0 0,1 0 1 0 0,0-1-1 0 0,0 1 0 0 0,0 0 1 0 0,-1 0-1 0 0,1 0 0 0 0,0-1 0 0 0,0 1 1 0 0,0-1-1 0 0,0 1 0 0 0,0-1 1 0 0,0 1-1 0 0,0-1 0 0 0,0 0 0 0 0,0 1 1 0 0,0-1-1 0 0,0 0 0 0 0,0 0 1 0 0,0 0-1 0 0,0-1 0 0 0,-1-1-4 0 0,1 1 0 0 0,0-1 0 0 0,0 0 0 0 0,0 0 0 0 0,0 0 0 0 0,0 0 0 0 0,1 0 0 0 0,-1 1 0 0 0,1-1 0 0 0,0 0 0 0 0,0 0 0 0 0,0 0 0 0 0,0 0 0 0 0,1 0 0 0 0,-1 0 0 0 0,2-4 0 0 0,1-6-109 0 0,2 1-1 0 0,7-17 0 0 0,-7 17 109 0 0,0 2-14 0 0,0 0 0 0 0,0 0-1 0 0,1 0 1 0 0,12-14 0 0 0,-16 22-162 0 0,0 3-1597 0 0,0 0 1450 0 0,-1 0 0 0 0,1 0-1 0 0,-1 0 1 0 0,0 0-1 0 0,0 0 1 0 0,0 0 0 0 0,1 0-1 0 0,-1 0 1 0 0,0 1-1 0 0,0-1 1 0 0,-1 0 0 0 0,1 1-1 0 0,1 1 1 0 0,4 10-4064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2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5063 0 0,'0'0'13752'0'0,"0"3"-13368"0"0,-2 14 103 0 0,-2-1-1 0 0,0 0 0 0 0,-8 21 1 0 0,7-22-470 0 0,4-14-7 0 0,-13 22-131 0 0,13-21-772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0,'0'0'8152'0'0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100 134 1839 0 0,'0'0'8202'0'0,"-2"2"-8004"0"0,-2 1-80 0 0,-1 1 482 0 0,1-1 0 0 0,-1 1 1 0 0,-6 9-1 0 0,0 8 1237 0 0,-12 34 0 0 0,3-8-1595 0 0,15-36-199 0 0,0 0-33 0 0,1-2-28 0 0,4-7-72 0 0,9-15-158 0 0,-4 6 244 0 0,41-73-64 0 0,12-21 72 0 0,-52 93 29 0 0,-1 1 1 0 0,1 0-1 0 0,1 0 0 0 0,-1 0 0 0 0,1 1 0 0 0,0 0 0 0 0,1 0 1 0 0,8-5-1 0 0,-2 3 234 0 0,0 1 1 0 0,0 0 0 0 0,30-10 0 0 0,-38 16 7 0 0,0 0 1 0 0,1 0 0 0 0,9 0-1 0 0,-14 1 275 0 0,6 12-301 0 0,-7-9-235 0 0,0 0 0 0 0,0 0 0 0 0,0 0 1 0 0,0 0-1 0 0,-1 0 0 0 0,1 1 0 0 0,-1-1 1 0 0,0 0-1 0 0,0 0 0 0 0,0 1 0 0 0,0-1 0 0 0,-1 0 1 0 0,1 0-1 0 0,-1 0 0 0 0,-1 5 0 0 0,-3 4 23 0 0,0-1 0 0 0,-10 19 0 0 0,-3 4 56 0 0,-5 32-16 0 0,22-64-46 0 0,2-4-287 0 0,5-11 135 0 0,-1 2 36 0 0,1 1-1 0 0,-1 0 0 0 0,14-18 1 0 0,14-15-41 0 0,-25 31 94 0 0,0 1 0 0 0,1 0-1 0 0,0 0 1 0 0,1 1 0 0 0,0 0-1 0 0,22-16 1 0 0,-30 24 31 0 0,0 1 0 0 0,1-1 0 0 0,-1 1 0 0 0,0 0-1 0 0,1 0 1 0 0,-1 0 0 0 0,1 0 0 0 0,-1 0 0 0 0,4 0 0 0 0,2-1-11 0 0,-4 0 29 0 0,1 0 0 0 0,0 1 0 0 0,0-1 0 0 0,0 1 1 0 0,0 1-1 0 0,1-1 0 0 0,-1 1 0 0 0,0-1 0 0 0,0 2 0 0 0,0-1 0 0 0,0 0 0 0 0,0 1 0 0 0,10 2 0 0 0,-15-2-12 0 0,4-1 27 0 0,-2 1-15 0 0,1 0-1 0 0,-1 0 1 0 0,0 0-1 0 0,0 0 0 0 0,0 0 1 0 0,0 0-1 0 0,0 0 1 0 0,-1 0-1 0 0,1 1 1 0 0,0-1-1 0 0,2 4 1 0 0,-1-2-1 0 0,-1-1 0 0 0,1 0 0 0 0,-1 1 0 0 0,0-1 0 0 0,0 1 0 0 0,0 0 0 0 0,0 0 0 0 0,1 4 0 0 0,-1-4-16 0 0,-1 0 0 0 0,0 0 0 0 0,1 0 1 0 0,-1 0-1 0 0,0 0 0 0 0,-1 1 0 0 0,1-1 1 0 0,-1 0-1 0 0,1 1 0 0 0,-1-1 0 0 0,0 1 1 0 0,0-1-1 0 0,-1 0 0 0 0,1 1 0 0 0,-1-1 1 0 0,1 0-1 0 0,-1 1 0 0 0,0-1 1 0 0,0 0-1 0 0,-3 5 0 0 0,1 1-7 0 0,-24 60-117 0 0,24-57 112 0 0,3-11-5 0 0,0-1 0 0 0,1 1 0 0 0,-1 0 0 0 0,0 0 0 0 0,1 0 0 0 0,-1 0 1 0 0,0-1-1 0 0,1 1 0 0 0,-1 0 0 0 0,1-1 0 0 0,-1 1 0 0 0,1 0 0 0 0,-1 0 0 0 0,1-1 0 0 0,0 1 0 0 0,-1-1 0 0 0,1 1 0 0 0,0-1 0 0 0,0 1 0 0 0,-1-1 0 0 0,1 1 0 0 0,0-1 0 0 0,0 0 0 0 0,-1 1 0 0 0,1-1 0 0 0,0 0 0 0 0,0 0 0 0 0,0 0 1 0 0,0 1-1 0 0,0-1 0 0 0,-1 0 0 0 0,1 0 0 0 0,0 0 0 0 0,1-1 0 0 0,2 1-242 0 0,-1 0 0 0 0,1-1 0 0 0,-1 1 0 0 0,1-1 0 0 0,-1 0 0 0 0,0 0 0 0 0,5-3 0 0 0,4-3-848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5063 0 0,'0'0'11123'0'0,"-2"1"-10947"0"0,-6 6-120 0 0,0 0-1 0 0,0 1 1 0 0,0 0 0 0 0,1 0 0 0 0,0 0 0 0 0,1 1-1 0 0,0 1 1 0 0,0-1 0 0 0,1 1 0 0 0,0-1-1 0 0,-3 13 1 0 0,4-12-61 0 0,0 1-1 0 0,1 0 1 0 0,-2 18 0 0 0,4-23 36 0 0,1-1 0 0 0,0 1 0 0 0,0 0 0 0 0,0-1 0 0 0,1 1 0 0 0,0 0 0 0 0,0-1 0 0 0,4 11 0 0 0,-4-13 1 0 0,1-1 0 0 0,-1 1 1 0 0,1-1-1 0 0,-1 1 0 0 0,1-1 0 0 0,0 0 1 0 0,0 0-1 0 0,0 0 0 0 0,0 0 1 0 0,0 0-1 0 0,0 0 0 0 0,0 0 1 0 0,1-1-1 0 0,-1 1 0 0 0,1-1 1 0 0,-1 0-1 0 0,1 1 0 0 0,0-1 1 0 0,-1 0-1 0 0,1-1 0 0 0,4 2 0 0 0,4 0 122 0 0,0-1 0 0 0,1 0-1 0 0,19-1 1 0 0,-19 0-73 0 0,-7 0-17 0 0,-4 0-56 0 0,1 0 0 0 0,0 0 0 0 0,0 0 1 0 0,-1 0-1 0 0,1-1 0 0 0,0 1 0 0 0,0-1 0 0 0,-1 1 0 0 0,1-1 0 0 0,0 1 0 0 0,-1-1 0 0 0,1 0 0 0 0,-1 0 0 0 0,3-1 0 0 0,-1-1 15 0 0,-2 2-8 0 0,1 0 0 0 0,-1 0 1 0 0,0 0-1 0 0,0 0 0 0 0,0 0 0 0 0,-1 0 0 0 0,1-1 0 0 0,0 1 0 0 0,0 0 0 0 0,-1-1 0 0 0,1 1 1 0 0,-1 0-1 0 0,1-1 0 0 0,-1 1 0 0 0,1-1 0 0 0,-1 1 0 0 0,0-1 0 0 0,0-1 0 0 0,-1-25 431 0 0,1 27-435 0 0,-5-34 184 0 0,-2 1 1 0 0,-1 0-1 0 0,-2 0 0 0 0,-17-41 0 0 0,26 74-365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153 191 5527 0 0,'-1'1'423'0'0,"-8"5"1238"0"0,1 0 0 0 0,-1 0 0 0 0,-1 0 1 0 0,1-1-1 0 0,-1-1 0 0 0,-17 6 0 0 0,-5-1-930 0 0,11-7 39 0 0,19-2-571 0 0,-9-19 34 0 0,10 15-218 0 0,0 0 0 0 0,1 1-1 0 0,-1-1 1 0 0,1 0 0 0 0,-1 0 0 0 0,1 0-1 0 0,0 0 1 0 0,1 0 0 0 0,-1 0-1 0 0,1 1 1 0 0,1-9 0 0 0,3-4-20 0 0,10-22-1 0 0,-9 23 6 0 0,-4 7-29 0 0,1 1 0 0 0,0-1 0 0 0,1 1 0 0 0,0 0 1 0 0,0 0-1 0 0,0 1 0 0 0,1-1 0 0 0,0 1 1 0 0,0 0-1 0 0,1 0 0 0 0,9-7 0 0 0,-14 12 25 0 0,0 0 0 0 0,0 0 0 0 0,1 0-1 0 0,-1 1 1 0 0,0-1 0 0 0,0 1 0 0 0,1-1 0 0 0,-1 1-1 0 0,0-1 1 0 0,1 1 0 0 0,1-1 0 0 0,17-3-6 0 0,-16 3 10 0 0,17-2 0 0 0,-13 4 0 0 0,-1 1 0 0 0,0-1 0 0 0,9 3 0 0 0,-3 0 0 0 0,0 2 11 0 0,-3-1 42 0 0,-8-4-37 0 0,-1 0 0 0 0,1 0 0 0 0,-1 0-1 0 0,1 0 1 0 0,-1 0 0 0 0,0 0 0 0 0,0 1 0 0 0,1-1-1 0 0,1 3 1 0 0,-1-1 2 0 0,-1-1 60 0 0,3 11 84 0 0,-3-11-155 0 0,1 11 211 0 0,-1 12-123 0 0,0-11-95 0 0,-1-12 1 0 0,0-1 0 0 0,1 1 0 0 0,-1 0 0 0 0,0 0 0 0 0,0-1 0 0 0,0 1 0 0 0,0 0 0 0 0,-1 0 0 0 0,1-1 0 0 0,0 1 0 0 0,-1 0 0 0 0,1-1 0 0 0,-1 1 0 0 0,1 0 0 0 0,-1-1 0 0 0,0 1 0 0 0,0-1 0 0 0,0 1 0 0 0,0-1 0 0 0,0 1 0 0 0,-2 2 0 0 0,-2 1 31 0 0,-6 7-73 0 0,0-1 1 0 0,0 0 0 0 0,-1 0-1 0 0,-23 15 1 0 0,-3 2-257 0 0,-3 5 180 0 0,40-31 26 0 0,7-11-5552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121 145 13327 0 0,'0'0'1210'0'0,"-1"1"-996"0"0,0 3-274 0 0,-3 7 2014 0 0,8-9 124 0 0,0-2-2506 0 0,3 1 745 0 0,0 0 0 0 0,0-1 0 0 0,0 0 0 0 0,1 0 0 0 0,-1-1-1 0 0,0 0 1 0 0,10-3 0 0 0,14-1 446 0 0,90-11 507 0 0,-116 15-1270 0 0,-1 0 0 0 0,0 0 0 0 0,0 0 0 0 0,0-1 0 0 0,6-2 0 0 0,15-5 0 0 0,-17 6-11 0 0,-1 1 1 0 0,1-2-1 0 0,-1 1 0 0 0,0-1 1 0 0,0 0-1 0 0,0 0 0 0 0,0-1 1 0 0,-1 0-1 0 0,0 0 0 0 0,0-1 1 0 0,0 1-1 0 0,0-1 0 0 0,-1-1 1 0 0,8-11-1 0 0,-12 17-9 0 0,-1-1-1 0 0,1 1 1 0 0,-1 0-1 0 0,0 0 1 0 0,1-1-1 0 0,-1 1 1 0 0,0 0-1 0 0,0-1 1 0 0,1 1-1 0 0,-1 0 1 0 0,0-1-1 0 0,0 1 1 0 0,-1 0-1 0 0,1-1 1 0 0,0 1-1 0 0,0 0 1 0 0,-1 0-1 0 0,1-1 1 0 0,-1 1-1 0 0,1 0 1 0 0,-1 0-1 0 0,1-1 1 0 0,-1 1-1 0 0,0 0 1 0 0,0 0-1 0 0,-1-2 1 0 0,0 3-30 0 0,1-1 0 0 0,-1 1 0 0 0,0 0 0 0 0,1 0 0 0 0,-1-1 0 0 0,0 1 0 0 0,1 1 0 0 0,-1-1 1 0 0,0 0-1 0 0,1 0 0 0 0,-1 1 0 0 0,-3 0 0 0 0,3-1-20 0 0,-10 4 17 0 0,-1 0 0 0 0,1 0 0 0 0,0 1-1 0 0,0 0 1 0 0,-21 14 0 0 0,-54 43 193 0 0,51-34-100 0 0,-161 123-5 0 0,173-133-5 0 0,19-14-23 0 0,0 0 0 0 0,0 1 0 0 0,0-1 0 0 0,1 1 0 0 0,-5 6 0 0 0,9-11 5 0 0,0 0 0 0 0,-1 1-1 0 0,1-1 1 0 0,0 1 0 0 0,0-1-1 0 0,0 0 1 0 0,0 1 0 0 0,0-1-1 0 0,0 0 1 0 0,0 1 0 0 0,0-1-1 0 0,1 1 1 0 0,-1-1 0 0 0,0 0-1 0 0,0 1 1 0 0,0-1 0 0 0,0 0-1 0 0,0 1 1 0 0,1-1 0 0 0,-1 0-1 0 0,0 1 1 0 0,0-1 0 0 0,0 0-1 0 0,1 1 1 0 0,-1-1 0 0 0,0 0-1 0 0,0 0 1 0 0,1 1 0 0 0,-1-1-1 0 0,1 0 1 0 0,9 7 146 0 0,3-1 57 0 0,1-1 0 0 0,0 0 0 0 0,0-1 0 0 0,26 4 0 0 0,61 3 577 0 0,-86-10-691 0 0,40 1-162 0 0,64-4-1 0 0,-107 1-543 0 0,-1 0 0 0 0,0 0 0 0 0,0-2 0 0 0,21-6 0 0 0,-19 3-1159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29 1839 0 0,'27'-29'14037'0'0,"-34"55"-11199"0"0,-16 50-3265 0 0,-7 11 547 0 0,-16 38 0 0 0,-38 65-66 0 0,77-177-45 0 0,1 0 0 0 0,1 0 0 0 0,-5 21 0 0 0,7-14-31 0 0,1 1 0 0 0,0 39 0 0 0,2-58-884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172 158 2759 0 0,'1'3'15307'0'0,"2"-17"-10447"0"0,-2 6-6792 0 0,-1-7 1997 0 0,0 4 3 0 0,0 0 0 0 0,-3-17 0 0 0,3 21-51 0 0,0 4-13 0 0,0 1 0 0 0,-1-1 0 0 0,1 0 0 0 0,-1 1 0 0 0,1-1 0 0 0,-1 1 0 0 0,0-1 1 0 0,-1-2-1 0 0,-5-11-104 0 0,4 13 69 0 0,0 1-1 0 0,-4-6-65 0 0,6 7 7 0 0,-1 0 2 0 0,-14-8-176 0 0,14 8 175 0 0,0 2-6 0 0,-3 1 40 0 0,-1 1-1 0 0,1 0 0 0 0,0 1 1 0 0,0-1-1 0 0,0 1 0 0 0,0 0 1 0 0,0 0-1 0 0,1 1 0 0 0,0-1 1 0 0,-7 11-1 0 0,-2 4-226 0 0,-17 33 0 0 0,27-46 276 0 0,0 1-1 0 0,0-1 0 0 0,0 1 1 0 0,1 0-1 0 0,0 0 1 0 0,0 0-1 0 0,1 0 1 0 0,0 0-1 0 0,0 1 1 0 0,0-1-1 0 0,1 0 0 0 0,0 0 1 0 0,3 14-1 0 0,2-1-53 0 0,-2-16 63 0 0,1-1-6 0 0,8 13 3 0 0,-7-14 0 0 0,-1 0 0 0 0,8 4 0 0 0,1-4 16 0 0,-10-2 7 0 0,-1 0 1 0 0,0 0-1 0 0,1 0 0 0 0,-1 0 0 0 0,0 0 0 0 0,1-1 0 0 0,-1 1 0 0 0,0-1 1 0 0,0 0-1 0 0,1 0 0 0 0,-1 0 0 0 0,0 0 0 0 0,0 0 0 0 0,0 0 0 0 0,0 0 1 0 0,0-1-1 0 0,-1 1 0 0 0,1-1 0 0 0,0 1 0 0 0,-1-1 0 0 0,1 0 0 0 0,-1 0 1 0 0,1 0-1 0 0,-1 0 0 0 0,0 0 0 0 0,0 0 0 0 0,1 0 0 0 0,-2 0 0 0 0,1 0 1 0 0,1-4-1 0 0,1-4 186 0 0,-1 0 0 0 0,0-1 1 0 0,-1 1-1 0 0,0-1 0 0 0,-1-14 1 0 0,1 24-136 0 0,2-6-68 0 0,-2 5-62 0 0,0 4-8 0 0,2 14 63 0 0,0-1 1 0 0,-1 0 0 0 0,-1 1-1 0 0,-1 19 1 0 0,1-31 10 0 0,-1 1-1 0 0,1 0 0 0 0,0 0 1 0 0,0 0-1 0 0,2 6 0 0 0,0-4-5 0 0,1 5-4 0 0,1 0 0 0 0,1-4-30 0 0,-5-7-138 0 0,12-6-928 0 0,-1-1-526 0 0,-2-4-462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7:3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7831 0 0,'0'0'11135'0'0,"-1"2"-10678"0"0,-2 7-257 0 0,0 0 1 0 0,0 0-1 0 0,1 1 0 0 0,0-1 0 0 0,0 1 0 0 0,1-1 1 0 0,1 17-1 0 0,-3 8 85 0 0,-3 16-99 0 0,-3-1 0 0 0,-2-1 1 0 0,-22 63-1 0 0,-2 24-96 0 0,17-58-52 0 0,14-63-36 0 0,1 0 0 0 0,1 1-1 0 0,0-1 1 0 0,1 1 0 0 0,1 18 0 0 0,0-29 40 0 0,2 4-50 0 0,-1-6-82 0 0,8-12-1150 0 0,0-4 71 0 0,0-3-57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5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10103 0 0,'0'0'3239'0'0,"2"1"-3151"0"0,12 1 60 0 0,-1 1-1 0 0,1 1 1 0 0,-1 0 0 0 0,0 1-1 0 0,-1 1 1 0 0,1 0 0 0 0,-1 0 0 0 0,17 13-1 0 0,-18-10-8 0 0,0 0-1 0 0,-1 1 0 0 0,0 0 1 0 0,0 1-1 0 0,-1 0 0 0 0,9 13 1 0 0,40 76 284 0 0,-58-100-423 0 0,93 188 419 0 0,-43-84-311 0 0,76 119 0 0 0,-103-191-101 0 0,2-2-1 0 0,0-1 1 0 0,2-1 0 0 0,1-1-1 0 0,1-1 1 0 0,1-2 0 0 0,34 21-1 0 0,-48-35 61 0 0,1-1 0 0 0,0-1 0 0 0,1 0-1 0 0,0-2 1 0 0,0 0 0 0 0,0 0 0 0 0,1-2 0 0 0,-1 0-1 0 0,1-1 1 0 0,26 0 0 0 0,-27-2 20 0 0,-1 0 0 0 0,0 2 0 0 0,0 0 0 0 0,20 6 0 0 0,-31-7-92 0 0,0 0 0 0 0,-1 1-1 0 0,1-1 1 0 0,-1 1 0 0 0,0 0 0 0 0,1 1-1 0 0,-1-1 1 0 0,0 1 0 0 0,-1 0-1 0 0,1 0 1 0 0,-1 0 0 0 0,0 1-1 0 0,0 0 1 0 0,6 9 0 0 0,-7-4 89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5:1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1 14367 0 0,'0'0'1306'0'0,"-1"1"-1077"0"0,-7 12 91 0 0,1 0-1 0 0,-1 1 1 0 0,2-1 0 0 0,0 1-1 0 0,1 1 1 0 0,-6 25 0 0 0,-1 1-458 0 0,-39 132-178 0 0,-24 71 169 0 0,-133 222-129 0 0,42-177-191 0 0,135-243 500 0 0,-3-2-1 0 0,-1 0 1 0 0,-80 73 0 0 0,93-98 258 0 0,-1-1-1 0 0,-36 21 0 0 0,44-30-73 0 0,-1-1 0 0 0,0-1 0 0 0,0-1 0 0 0,0 0 1 0 0,-24 5-1 0 0,38-10-316 0 0,-1-1 1 0 0,0 1 0 0 0,0-1-1 0 0,0 1 1 0 0,0-1 0 0 0,0 0-1 0 0,0 0 1 0 0,0 0 0 0 0,0-1-1 0 0,0 1 1 0 0,0-1 0 0 0,0 0 0 0 0,0 1-1 0 0,-5-3 1 0 0,3-3-849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58 282 2759 0 0,'0'0'126'0'0,"1"-2"-5"0"0,3-7-96 0 0,0-1 49 0 0,-4 9 302 0 0,0 1 113 0 0,0 0 20 0 0,0 0 3 0 0,0 0 0 0 0,0 0 0 0 0,0 0 0 0 0,0 0 0 0 0,0 0 0 0 0,0 0 0 0 0,0 0 0 0 0,0 0 0 0 0,0 0 0 0 0,0 0 0 0 0,1 2 0 0 0,-1 12-83 0 0,1 0 0 0 0,-2 0 0 0 0,0 1 0 0 0,0-1 0 0 0,-2 0 0 0 0,1 0 0 0 0,-2 0-1 0 0,0-1 1 0 0,-1 1 0 0 0,0-1 0 0 0,-9 16 0 0 0,-11 17 1176 0 0,25-46-1605 0 0,0 0 0 0 0,0 0 0 0 0,0 0 0 0 0,0 0 0 0 0,0 0 0 0 0,0 0 0 0 0,0 0 0 0 0,0 0 0 0 0,0 0 0 0 0,0 0 0 0 0,0 0 0 0 0,0 0 0 0 0,0 0 0 0 0,-1 0 0 0 0,1 0 0 0 0,0 0 0 0 0,0 0 0 0 0,0 0 0 0 0,0-1 0 0 0,0 1 0 0 0,0 0 0 0 0,0 0 0 0 0,0 0 0 0 0,0 0 0 0 0,0 0 0 0 0,0 0 0 0 0,0 0 0 0 0,0 0 0 0 0,-1 0 0 0 0,1 0 0 0 0,0 0 0 0 0,0 0 0 0 0,0 0 0 0 0,0 0 0 0 0,0 0 0 0 0,0 0 0 0 0,0 1 0 0 0,0-1 0 0 0,0 0 0 0 0,0 0 0 0 0,0 0 0 0 0,0 0 0 0 0,0 0 0 0 0,-1 0 0 0 0,1 0 0 0 0,0 0 0 0 0,0 0 0 0 0,0 0 0 0 0,0 0 0 0 0,0 0 0 0 0,0 0 0 0 0,0 0 0 0 0,0 0 0 0 0,0 0 0 0 0,0 0 0 0 0,0 1 0 0 0,0-1 0 0 0,0 0 0 0 0,0 0 0 0 0,0 0 0 0 0,0 0 0 0 0,0 0 0 0 0,0 0 0 0 0,-1-10 0 0 0,3-14 0 0 0,-1 15 0 0 0,1 0 0 0 0,0 1 0 0 0,0-1 0 0 0,0 0 0 0 0,1 1 0 0 0,1 0 0 0 0,-1-1 0 0 0,1 1 0 0 0,1 1 0 0 0,-1-1 0 0 0,10-11 0 0 0,4 1 0 0 0,0 1 0 0 0,1 1 0 0 0,0 1 0 0 0,2 1 0 0 0,-1 0 0 0 0,44-19 0 0 0,-56 29 0 0 0,0 1 0 0 0,0 0 0 0 0,13-2 0 0 0,-2 2 0 0 0,-14 4 0 0 0,-1 1 0 0 0,16 5 0 0 0,-16-4 0 0 0,-1 1 0 0 0,6 2 0 0 0,-7-5 0 0 0,1 1 0 0 0,0 0 0 0 0,-1 0 0 0 0,1 0 0 0 0,-1 0 0 0 0,0 0 0 0 0,0 1 0 0 0,0-1 0 0 0,0 1 0 0 0,0-1 0 0 0,2 5 0 0 0,4 7 0 0 0,-3 0 0 0 0,-4-10 0 0 0,-1-1 0 0 0,0 1 0 0 0,0 0 0 0 0,0 0 0 0 0,-1 0 0 0 0,1-1 0 0 0,-1 1 0 0 0,0 0 0 0 0,0 0 0 0 0,0-1 0 0 0,-1 1 0 0 0,1-1 0 0 0,-3 4 0 0 0,0 2 0 0 0,-1-1 0 0 0,0 0 0 0 0,-1 0 0 0 0,-7 7 0 0 0,4-7 0 0 0,-1-2 0 0 0,0-4 0 0 0,9-2 0 0 0,1 0 0 0 0,-1 0 0 0 0,0 0 0 0 0,1-1 0 0 0,-1 1 0 0 0,0 0 0 0 0,1-1 0 0 0,-1 1 0 0 0,0-1 0 0 0,1 1 0 0 0,-1 0 0 0 0,1-1 0 0 0,-1 1 0 0 0,1-1 0 0 0,-1 0 0 0 0,1 1 0 0 0,-1-1 0 0 0,1 1 0 0 0,0-1 0 0 0,-1 0 0 0 0,1 1 0 0 0,0-1 0 0 0,-1 0 0 0 0,1 1 0 0 0,0-1 0 0 0,0 0 0 0 0,0 0 0 0 0,0 1 0 0 0,0-1 0 0 0,-1 0 0 0 0,1 1 0 0 0,0-1 0 0 0,1 0 0 0 0,-1 0 0 0 0,0 1 0 0 0,0-1 0 0 0,0-1 0 0 0,2-3 0 0 0,-1-1 0 0 0,0 0 0 0 0,5-8 0 0 0,-5 11 0 0 0,9-19 0 0 0,0 0 0 0 0,1 1 0 0 0,1 0 0 0 0,1 1 0 0 0,22-27 0 0 0,-12 21 0 0 0,2 1 0 0 0,0 1 0 0 0,32-23 0 0 0,-54 44 0 0 0,6-4 0 0 0,1 0 0 0 0,-1 0 0 0 0,1 1 0 0 0,1 0 0 0 0,14-6 0 0 0,-13 8 0 0 0,-5 1 0 0 0,0 0 0 0 0,0 0 0 0 0,0 1 0 0 0,0 0 0 0 0,0 1 0 0 0,0 0 0 0 0,0 0 0 0 0,1 0 0 0 0,-1 1 0 0 0,0 0 0 0 0,1 0 0 0 0,8 2 0 0 0,-2 3 0 0 0,-11-4 0 0 0,-1 1 0 0 0,0 0 0 0 0,0 0 0 0 0,0 0 0 0 0,0 0 0 0 0,0 1 0 0 0,-1-1 0 0 0,1 0 0 0 0,-1 1 0 0 0,1-1 0 0 0,-1 1 0 0 0,0-1 0 0 0,0 1 0 0 0,0 0 0 0 0,0 0 0 0 0,0 5 0 0 0,1 1 0 0 0,0 1 0 0 0,-1-1 0 0 0,-1 18 0 0 0,-2-8 105 0 0,-1-1-1 0 0,-1 1 1 0 0,-11 34-1 0 0,14-50-79 0 0,-1 2 177 0 0,1 0 0 0 0,-1 0 0 0 0,-1 0 0 0 0,1 0 0 0 0,-6 9 0 0 0,-4 0-38 0 0,-16 15 0 0 0,13-14-368 0 0,13-13-1200 0 0,2-2-511 0 0,1-3-107 0 0,5-7-24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37 130 11975 0 0,'0'0'267'0'0,"0"0"42"0"0,0 0 17 0 0,0 0-28 0 0,0 0-126 0 0,0 0 204 0 0,2 1 111 0 0,1 1-347 0 0,0-1 0 0 0,0 0 0 0 0,0 0 0 0 0,0-1 0 0 0,0 1 0 0 0,0-1 0 0 0,0 1 0 0 0,0-1 0 0 0,0 0 0 0 0,0 0 0 0 0,1 0 0 0 0,-1-1 0 0 0,0 1 1 0 0,0-1-1 0 0,0 0 0 0 0,0 0 0 0 0,5-2 0 0 0,8-4 440 0 0,-1 0 1 0 0,17-11-1 0 0,-18 10-237 0 0,30-15-39 0 0,56-21 0 0 0,-28 20-304 0 0,-85 33-692 0 0,-24 12 0 0 0,-120 40 84 0 0,144-55 608 0 0,-1 1 0 0 0,1 0 0 0 0,1 1 0 0 0,-1 1 0 0 0,2 0 0 0 0,-1 0 0 0 0,1 1 0 0 0,0 1 0 0 0,1-1 0 0 0,0 2 0 0 0,1 0 0 0 0,-12 20 0 0 0,17-25 35 0 0,1 1 0 0 0,-1-1 0 0 0,2 1-1 0 0,-1 0 1 0 0,1 0 0 0 0,0 0 0 0 0,1 0-1 0 0,-1 11 1 0 0,1 8 247 0 0,2 31-1 0 0,-1-53-97 0 0,1 0-1 0 0,-1 0 0 0 0,1 0 1 0 0,0 0-1 0 0,3 7 0 0 0,2 2-169 0 0,-3-12-39 0 0,-1-2-12 0 0,-1 1-27 0 0,0 0 0 0 0,0-1 0 0 0,0 1 0 0 0,0-1-1 0 0,0 1 1 0 0,0-1 0 0 0,0 1 0 0 0,0-1 0 0 0,0 0 0 0 0,1 0 0 0 0,-1 1-1 0 0,0-1 1 0 0,0 0 0 0 0,0 0 0 0 0,1 0 0 0 0,-1 0 0 0 0,2-1 0 0 0,18-3-544 0 0,47-23-722 0 0,-39 15-4490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24 10135 0 0,'0'0'464'0'0,"0"0"-9"0"0,-2-1-223 0 0,-3-1 11 0 0,1 0 5 0 0,0 0 0 0 0,0 1-1 0 0,0 0 1 0 0,-1-1 0 0 0,1 2 0 0 0,-9-2-1 0 0,-11-2-232 0 0,8 2-15 0 0,0 0 1 0 0,0 0-1 0 0,-17 2 0 0 0,25 2 226 0 0,-1 0 0 0 0,1 0 0 0 0,0 1-1 0 0,0 1 1 0 0,0-1 0 0 0,0 1 0 0 0,1 1-1 0 0,-15 10 1 0 0,14-9-88 0 0,0 1-1 0 0,1 1 1 0 0,0 0 0 0 0,0 0-1 0 0,0 0 1 0 0,1 1-1 0 0,0 0 1 0 0,1 0 0 0 0,0 0-1 0 0,1 1 1 0 0,0 0-1 0 0,0 0 1 0 0,1 0 0 0 0,-4 20-1 0 0,6-23 114 0 0,0 0 0 0 0,1 0 0 0 0,0 8 0 0 0,0-13-177 0 0,1 1-1 0 0,-1-1 1 0 0,0 0-1 0 0,1 1 0 0 0,-1-1 1 0 0,1 0-1 0 0,0 1 1 0 0,0-1-1 0 0,0 0 0 0 0,0 0 1 0 0,0 0-1 0 0,0 0 1 0 0,4 3-1 0 0,-4-3-72 0 0,0-1 0 0 0,0 0-1 0 0,0 0 1 0 0,1 0 0 0 0,-1 0-1 0 0,1 0 1 0 0,-1 0 0 0 0,1 0-1 0 0,-1 0 1 0 0,1-1 0 0 0,-1 1-1 0 0,1 0 1 0 0,0-1 0 0 0,-1 0-1 0 0,1 1 1 0 0,0-1 0 0 0,-1 0-1 0 0,1 0 1 0 0,0 0 0 0 0,-1 0-1 0 0,1 0 1 0 0,0 0 0 0 0,0 0-1 0 0,-1-1 1 0 0,4 0 0 0 0,-1-1-2 0 0,0 0 1 0 0,1 0 0 0 0,-1-1-1 0 0,0 1 1 0 0,-1-1-1 0 0,7-5 1 0 0,-6 4 1 0 0,10-9-1 0 0,-1 0 0 0 0,0 0 0 0 0,17-25 0 0 0,11-15 0 0 0,-40 53 0 0 0,-1 0 0 0 0,0-1 0 0 0,0 1 0 0 0,1 0 0 0 0,-1-1 0 0 0,0 1 0 0 0,0 0 0 0 0,1-1 0 0 0,-1 1 0 0 0,0 0 0 0 0,1 0 0 0 0,-1 0 0 0 0,0-1 0 0 0,1 1 0 0 0,-1 0 0 0 0,1 0 0 0 0,-1 0 0 0 0,0 0 0 0 0,1-1 0 0 0,-1 1 0 0 0,0 0 0 0 0,1 0 0 0 0,0 0 0 0 0,0 1-10 0 0,0 0 1 0 0,0 0-1 0 0,0 0 0 0 0,0 0 0 0 0,0 0 1 0 0,0 0-1 0 0,0 0 0 0 0,0 0 0 0 0,0 0 0 0 0,0 1 1 0 0,-1-1-1 0 0,1 0 0 0 0,-1 1 0 0 0,1-1 0 0 0,-1 0 1 0 0,1 1-1 0 0,-1-1 0 0 0,0 0 0 0 0,1 1 1 0 0,-1-1-1 0 0,0 3 0 0 0,2 37-1016 0 0,-2-38 883 0 0,-5 73-465 0 0,5-66 263 0 0,0-8-1447 0 0,0-2-619 0 0,3-2-117 0 0,12-4-28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10135 0 0,'0'0'464'0'0,"0"0"-9"0"0,0 0-155 0 0,0 0 443 0 0,0 0 227 0 0,0 0 44 0 0,0 0-129 0 0,-8 1-548 0 0,0 0-115 0 0,0 1 1 0 0,0 0-1 0 0,1 1 0 0 0,-1 0 0 0 0,1 0 0 0 0,-11 6 1 0 0,-10 4 277 0 0,13-6-381 0 0,0 0-1 0 0,0 0 0 0 0,0 1 1 0 0,1 1-1 0 0,1 1 0 0 0,0 0 1 0 0,-16 15-1 0 0,28-24-54 0 0,-1 1 0 0 0,1 0 0 0 0,0-1-1 0 0,0 1 1 0 0,0 0 0 0 0,0 0 0 0 0,0 0 0 0 0,0-1 0 0 0,0 1 0 0 0,0 0 0 0 0,1 0 0 0 0,-1 0-1 0 0,1 0 1 0 0,0 1 0 0 0,-1-1 0 0 0,1 0 0 0 0,0 4 0 0 0,1-5-66 0 0,-1 1 1 0 0,1 0 0 0 0,-1-1-1 0 0,1 1 1 0 0,-1-1-1 0 0,1 1 1 0 0,0-1 0 0 0,0 1-1 0 0,-1-1 1 0 0,1 1-1 0 0,0-1 1 0 0,1 0-1 0 0,-1 1 1 0 0,0-1 0 0 0,0 0-1 0 0,0 0 1 0 0,1 0-1 0 0,-1 0 1 0 0,1 0-1 0 0,-1 0 1 0 0,1 0 0 0 0,2 0-1 0 0,21 9-487 0 0,29 6 0 0 0,-28-9-18 0 0,30 13 0 0 0,-45-15 507 0 0,0 0 0 0 0,19 12 0 0 0,-28-16 0 0 0,0 1 0 0 0,0-1 0 0 0,0 1 0 0 0,0 0 0 0 0,0 0 0 0 0,0-1 0 0 0,-1 1 0 0 0,1 0 0 0 0,0 1 0 0 0,-1-1 0 0 0,0 0 0 0 0,1 0 0 0 0,-1 1 0 0 0,0-1 0 0 0,0 0 0 0 0,0 1 0 0 0,-1-1 0 0 0,1 1 0 0 0,0 4 0 0 0,-1-5 23 0 0,0-1-1 0 0,-1 1 0 0 0,1 0 1 0 0,-1 0-1 0 0,1-1 0 0 0,-1 1 1 0 0,0 0-1 0 0,0-1 0 0 0,0 1 1 0 0,0 0-1 0 0,0-1 0 0 0,0 0 1 0 0,0 1-1 0 0,0-1 0 0 0,0 0 1 0 0,-1 1-1 0 0,1-1 0 0 0,-1 0 1 0 0,1 0-1 0 0,-1 0 0 0 0,-2 1 1 0 0,-5 3 242 0 0,0-1 1 0 0,-16 6 0 0 0,19-8-171 0 0,-7 3 73 0 0,0-1 0 0 0,-1-1 0 0 0,-19 3-1 0 0,28-6-371 0 0,0 1 0 0 0,1-1 0 0 0,-1 0 0 0 0,0 0 0 0 0,1 0 0 0 0,-1-1 0 0 0,0 0 0 0 0,1 0 0 0 0,-1 0 0 0 0,1 0 0 0 0,-1-1 0 0 0,1 1 0 0 0,-8-5 0 0 0,1-4-819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82 11975 0 0,'0'0'267'0'0,"0"0"42"0"0,0 0 17 0 0,0 0-28 0 0,1 8-186 0 0,-10 48 657 0 0,5-42-451 0 0,2 1 0 0 0,0-1-1 0 0,-1 25 1 0 0,4-16-318 0 0,-2-12 0 0 0,2-1 0 0 0,-1 1 0 0 0,1 0 0 0 0,1 0 0 0 0,5 18 0 0 0,-7-28 35 0 0,1 0-1 0 0,-1 0 1 0 0,1 0-1 0 0,-1 0 1 0 0,1 0-1 0 0,-1-1 1 0 0,1 1-1 0 0,-1 0 1 0 0,1 0-1 0 0,-1-1 1 0 0,1 1-1 0 0,0 0 1 0 0,0-1-1 0 0,-1 1 1 0 0,1 0-1 0 0,0-1 1 0 0,0 1-1 0 0,0-1 1 0 0,0 0-1 0 0,0 1 1 0 0,-1-1-1 0 0,1 0 1 0 0,0 1-1 0 0,0-1 1 0 0,0 0-1 0 0,0 0 1 0 0,0 0-1 0 0,0 0 1 0 0,0 0-1 0 0,0 0 1 0 0,2 0-1 0 0,0-1 161 0 0,0 1-1 0 0,-1-1 0 0 0,1 0 0 0 0,0 0 1 0 0,0-1-1 0 0,3-1 0 0 0,1-1 39 0 0,-2 0-1 0 0,1-1 1 0 0,0 1-1 0 0,-1-1 1 0 0,0 0-1 0 0,0 0 1 0 0,0-1-1 0 0,-1 1 1 0 0,0-1-1 0 0,0 0 1 0 0,5-11-1 0 0,1-5 106 0 0,-2 0 0 0 0,8-28-1 0 0,-4 10-460 0 0,22-40-753 0 0,-32 75 516 0 0,0 0-1 0 0,0 1 1 0 0,0 0 0 0 0,0-1-1 0 0,1 1 1 0 0,0 0 0 0 0,0 0-1 0 0,0 0 1 0 0,0 1 0 0 0,5-4-1 0 0,-1 1-663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20 194 8263 0 0,'0'0'7200'0'0,"9"8"-6120"0"0,-6 1-869 0 0,0 0 0 0 0,-1 1-1 0 0,0-1 1 0 0,0 1 0 0 0,-1-1 0 0 0,0 1-1 0 0,-1 11 1 0 0,-7 72 822 0 0,5-77-856 0 0,-17 90 358 0 0,5-36 1618 0 0,29-81-1665 0 0,125-110-77 0 0,138-87 7 0 0,-113 92-271 0 0,-12 6-91 0 0,-153 110-21 0 0,14-8-843 0 0,-13 8 698 0 0,-1 0 0 0 0,0 0 0 0 0,1 0 0 0 0,-1 0 1 0 0,0 0-1 0 0,1 0 0 0 0,-1 1 0 0 0,0-1 0 0 0,0 0 1 0 0,1 0-1 0 0,-1 0 0 0 0,0 0 0 0 0,1 0 0 0 0,-1 1 1 0 0,0-1-1 0 0,0 0 0 0 0,0 0 0 0 0,1 1 0 0 0,-1-1 1 0 0,0 0-1 0 0,0 0 0 0 0,0 1 0 0 0,1-1 0 0 0,-1 0 0 0 0,0 0 1 0 0,0 1-1 0 0,0-1 0 0 0,0 0 0 0 0,0 1 0 0 0,0-1 1 0 0,0 0-1 0 0,0 0 0 0 0,0 1 0 0 0,0-1 0 0 0,0 0 1 0 0,0 1-1 0 0,0-1 0 0 0,0 1 0 0 0,2 10-6746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73 524 15663 0 0,'0'0'356'0'0,"0"0"50"0"0,-2-1 20 0 0,-2-1-412 0 0,0 0 1 0 0,0 0-1 0 0,0-1 0 0 0,0 1 0 0 0,0-1 1 0 0,0 0-1 0 0,1 0 0 0 0,-1 0 0 0 0,1 0 0 0 0,0-1 1 0 0,0 1-1 0 0,0-1 0 0 0,1 0 0 0 0,-4-5 0 0 0,3 2 7 0 0,1 0 0 0 0,-1 0-1 0 0,1 0 1 0 0,0 0 0 0 0,1-1-1 0 0,0 1 1 0 0,0 0 0 0 0,0-10-1 0 0,2-10 25 0 0,2 1 1 0 0,1 0-1 0 0,13-51 0 0 0,-12 59-45 0 0,0 0 0 0 0,1 0 0 0 0,1 1 0 0 0,0 0 0 0 0,1 1 0 0 0,1-1 0 0 0,1 1 0 0 0,0 1 0 0 0,21-23 0 0 0,-26 32 30 0 0,2 1-1 0 0,-1 0 1 0 0,0 0-1 0 0,1 1 1 0 0,0 0-1 0 0,0 0 1 0 0,1 1-1 0 0,-1-1 0 0 0,0 2 1 0 0,1-1-1 0 0,8-1 1 0 0,-12 3-36 0 0,0 0 0 0 0,0 0 0 0 0,0 1 0 0 0,0-1 0 0 0,0 1 0 0 0,0 0 0 0 0,0 0 0 0 0,0 0 0 0 0,0 1 0 0 0,0 0 0 0 0,0-1 0 0 0,0 1 0 0 0,0 1 0 0 0,-1-1 0 0 0,1 1 0 0 0,0-1 0 0 0,-1 1 0 0 0,1 0 0 0 0,-1 0 0 0 0,0 0 0 0 0,1 1 0 0 0,-1-1 0 0 0,3 5 0 0 0,-5-7-251 0 0,-1 1 1 0 0,1-1 0 0 0,-1 1 0 0 0,0-1-1 0 0,1 1 1 0 0,-1-1 0 0 0,0 1 0 0 0,0 0-1 0 0,1-1 1 0 0,-1 1 0 0 0,0 0 0 0 0,0-1-1 0 0,0 1 1 0 0,0 0 0 0 0,0-1 0 0 0,0 2-1 0 0,1 1-1089 0 0,0 11-3817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32 189 11975 0 0,'0'0'267'0'0,"0"0"42"0"0,0 0 17 0 0,2 1-28 0 0,20 7 402 0 0,0-1 0 0 0,0-2 0 0 0,1 0 0 0 0,0-1 0 0 0,24 1 0 0 0,-41-5-651 0 0,0 0 0 0 0,0-1 0 0 0,0 0-1 0 0,1 0 1 0 0,-1 0 0 0 0,0-1 0 0 0,0 0-1 0 0,-1 0 1 0 0,1 0 0 0 0,0-1 0 0 0,-1 0-1 0 0,1 0 1 0 0,-1 0 0 0 0,0-1 0 0 0,0 1-1 0 0,0-1 1 0 0,-1-1 0 0 0,0 1 0 0 0,1-1-1 0 0,3-5 1 0 0,-2 2 37 0 0,0 0-1 0 0,0-1 0 0 0,-1 0 1 0 0,0 0-1 0 0,-1 0 0 0 0,0 0 1 0 0,0-1-1 0 0,-1 1 0 0 0,0-1 1 0 0,-1 0-1 0 0,2-17 0 0 0,-4 25-112 0 0,0 0 0 0 0,0 1 0 0 0,0-1-1 0 0,0 0 1 0 0,0 0 0 0 0,0 0 0 0 0,0 1 0 0 0,-1-1 0 0 0,1 0-1 0 0,-1 0 1 0 0,1 1 0 0 0,-1-1 0 0 0,0 0 0 0 0,1 1 0 0 0,-1-1-1 0 0,-2-1 1 0 0,2 2-27 0 0,0 0-1 0 0,0 1 0 0 0,0-1 1 0 0,0 0-1 0 0,0 1 1 0 0,0-1-1 0 0,0 1 1 0 0,0 0-1 0 0,-1-1 0 0 0,1 1 1 0 0,0 0-1 0 0,0 0 1 0 0,-1-1-1 0 0,1 1 0 0 0,0 0 1 0 0,0 0-1 0 0,-1 1 1 0 0,1-1-1 0 0,0 0 0 0 0,0 0 1 0 0,0 1-1 0 0,-1-1 1 0 0,1 0-1 0 0,-2 2 1 0 0,-16 6 26 0 0,1 1 0 0 0,0 0 1 0 0,0 2-1 0 0,1 0 1 0 0,-22 19-1 0 0,20-14 75 0 0,0 2 0 0 0,2 0-1 0 0,0 1 1 0 0,2 1 0 0 0,0 0-1 0 0,1 1 1 0 0,1 0 0 0 0,1 2-1 0 0,0-1 1 0 0,2 1 0 0 0,1 1-1 0 0,-9 34 1 0 0,17-52-90 0 0,0 1 0 0 0,0-1 0 0 0,0 1 0 0 0,1-1 0 0 0,0 1 0 0 0,0-1 0 0 0,0 1 0 0 0,1 0 0 0 0,2 9 0 0 0,-2-13 36 0 0,0-1 1 0 0,0 1-1 0 0,0-1 0 0 0,0 1 1 0 0,0-1-1 0 0,0 0 1 0 0,1 1-1 0 0,-1-1 1 0 0,1 0-1 0 0,-1 0 1 0 0,1 0-1 0 0,0 0 1 0 0,0 0-1 0 0,0-1 1 0 0,0 1-1 0 0,0-1 1 0 0,1 1-1 0 0,-1-1 0 0 0,0 0 1 0 0,1 1-1 0 0,-1-1 1 0 0,1 0-1 0 0,-1-1 1 0 0,1 1-1 0 0,-1 0 1 0 0,4 0-1 0 0,4-1-67 0 0,0 1 0 0 0,-1-2 0 0 0,1 1 0 0 0,-1-1 0 0 0,1 0 0 0 0,-1-1 0 0 0,12-4 0 0 0,-1 0-208 0 0,-1-2-1 0 0,26-12 0 0 0,-4-2-229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10135 0 0,'0'0'231'0'0,"0"0"29"0"0,0 0 19 0 0,2 0-41 0 0,-1 0-236 0 0,-1 0 0 0 0,0 0 0 0 0,1 0 0 0 0,-1 0 0 0 0,1 0 0 0 0,-1 0 0 0 0,0 0 0 0 0,1 0 0 0 0,-1 0 0 0 0,1 0 0 0 0,-1 0 0 0 0,0 0 0 0 0,1 1 0 0 0,-1-1 0 0 0,1 0 0 0 0,-1 0 0 0 0,0 0 0 0 0,1 1 0 0 0,-1-1 0 0 0,0 0 0 0 0,1 0 0 0 0,-1 1 0 0 0,0-1 0 0 0,1 0 0 0 0,-1 0 0 0 0,0 1 0 0 0,0-1 0 0 0,1 0 0 0 0,-1 1 0 0 0,-3 4-13 0 0,3-5 10 0 0,-8 8 1 0 0,1-1 0 0 0,-1-1 0 0 0,0 1 0 0 0,0-1 0 0 0,-18 9 0 0 0,1 1 0 0 0,-9 7 501 0 0,1 2 0 0 0,0 1 0 0 0,3 1-1 0 0,-49 56 1 0 0,74-76-269 0 0,0-1 0 0 0,1 1 0 0 0,-1 0 1 0 0,2 0-1 0 0,-5 12 0 0 0,7-17-140 0 0,0 0 0 0 0,0 0 1 0 0,0 1-1 0 0,1-1 0 0 0,-1 0 0 0 0,1 1 1 0 0,0-1-1 0 0,0 0 0 0 0,0 1 0 0 0,0-1 1 0 0,0 0-1 0 0,0 1 0 0 0,0-1 0 0 0,1 0 1 0 0,-1 1-1 0 0,1-1 0 0 0,0 0 1 0 0,0 0-1 0 0,0 1 0 0 0,0-1 0 0 0,0 0 1 0 0,2 3-1 0 0,-1-4-83 0 0,-1 1 0 0 0,1-1 0 0 0,-1 0 0 0 0,1-1 0 0 0,-1 1 1 0 0,1 0-1 0 0,-1 0 0 0 0,1-1 0 0 0,0 1 0 0 0,-1-1 0 0 0,1 1 0 0 0,0-1 0 0 0,0 0 0 0 0,-1 0 0 0 0,1 1 1 0 0,0-1-1 0 0,0 0 0 0 0,2-1 0 0 0,34-6 245 0 0,-31 6-73 0 0,14-6 148 0 0,-1-1 0 0 0,0 0 0 0 0,0-1 0 0 0,23-16 0 0 0,-17 11-369 0 0,69-43 489 0 0,-83 49-185 0 0,0-1-1 0 0,-1 0 1 0 0,0-1 0 0 0,-1 0 0 0 0,14-18 0 0 0,-22 26-263 0 0,0 0 0 0 0,-1-1 0 0 0,1 0 0 0 0,-1 1 0 0 0,1-1 0 0 0,-1 0 0 0 0,0 0 0 0 0,0 1 0 0 0,0-1 0 0 0,-1 0 0 0 0,1 0 0 0 0,-1 0 0 0 0,1 0 0 0 0,-1 0 0 0 0,0 0 0 0 0,0 0 0 0 0,-1-4 0 0 0,1 5-1 0 0,-1 0-1 0 0,0 0 1 0 0,0 0 0 0 0,0 0 0 0 0,0 0 0 0 0,0 0 0 0 0,0 0 0 0 0,-1 0 0 0 0,1 0 0 0 0,0 0 0 0 0,-1 1 0 0 0,0-1 0 0 0,1 1 0 0 0,-1-1 0 0 0,0 1 0 0 0,0 0 0 0 0,1-1 0 0 0,-1 1 0 0 0,0 0-1 0 0,0 0 1 0 0,-1 1 0 0 0,1-1 0 0 0,0 0 0 0 0,-2 0 0 0 0,-6-1-120 0 0,1 1-1 0 0,0 0 0 0 0,0 0 1 0 0,-12 1-1 0 0,12 1-522 0 0,0-1-1 0 0,0-1 1 0 0,0 0 0 0 0,-14-3-1 0 0,22 4 111 0 0,-3-1 348 0 0,1-2-4810 0 0,1-2-168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393 517 11975 0 0,'0'0'267'0'0,"0"0"42"0"0,6 5 187 0 0,-3-4 2200 0 0,0-4-2499 0 0,1 0 1 0 0,-1 0-1 0 0,0 0 0 0 0,0 0 0 0 0,0-1 0 0 0,0 1 0 0 0,0-1 1 0 0,-1 0-1 0 0,0 0 0 0 0,0 0 0 0 0,0 0 0 0 0,2-6 1 0 0,3-10 333 0 0,5-26 0 0 0,-11 40-493 0 0,8-36-35 0 0,-2 0 0 0 0,-1 0-1 0 0,-3 0 1 0 0,-1-1 0 0 0,-7-62-1 0 0,5 100-3 0 0,-1-1-1 0 0,0 1 0 0 0,0 0 1 0 0,0 0-1 0 0,-1 0 0 0 0,0 0 1 0 0,0 0-1 0 0,0 1 0 0 0,-1-1 1 0 0,0 0-1 0 0,-3-3 1 0 0,5 6-42 0 0,0 0 0 0 0,-1 1 1 0 0,1 0-1 0 0,0-1 0 0 0,-1 1 1 0 0,0 0-1 0 0,1 0 0 0 0,-1 0 1 0 0,0 0-1 0 0,1 0 1 0 0,-1 0-1 0 0,0 0 0 0 0,0 0 1 0 0,0 1-1 0 0,0-1 0 0 0,0 1 1 0 0,0-1-1 0 0,0 1 1 0 0,0 0-1 0 0,0 0 0 0 0,0 0 1 0 0,0 0-1 0 0,0 0 0 0 0,0 1 1 0 0,0-1-1 0 0,0 0 0 0 0,0 1 1 0 0,0 0-1 0 0,0-1 1 0 0,1 1-1 0 0,-3 1 0 0 0,-2 1 66 0 0,0 1-1 0 0,0 0 1 0 0,0 0-1 0 0,1 1 1 0 0,0-1-1 0 0,0 1 1 0 0,-6 7-1 0 0,-27 40 949 0 0,21-25-1078 0 0,1 1 0 0 0,2 0 1 0 0,1 1-1 0 0,1 0 0 0 0,1 1 0 0 0,2 1 0 0 0,-6 33 1 0 0,7-17-75 0 0,3 0 0 0 0,1 0 0 0 0,3 0 0 0 0,5 53 0 0 0,0-46 181 0 0,4 126 0 0 0,-9-167-4 0 0,0-1 1 0 0,0 0-1 0 0,-2 0 0 0 0,1 1 0 0 0,-2-1 1 0 0,1-1-1 0 0,-2 1 0 0 0,1 0 0 0 0,-2-1 0 0 0,0 0 1 0 0,0 0-1 0 0,0-1 0 0 0,-2 0 0 0 0,1 0 0 0 0,-1-1 1 0 0,-1 1-1 0 0,0-2 0 0 0,-10 9 0 0 0,-49 31-2353 0 0,44-35-3102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17503 0 0,'0'0'399'0'0,"0"0"60"0"0,0 0 21 0 0,0 0-59 0 0,0 2-276 0 0,1 7-145 0 0,0 1 0 0 0,1 0 0 0 0,0-1 0 0 0,1 0 1 0 0,5 15-1 0 0,-6-21 56 0 0,-1-1 0 0 0,0 1 0 0 0,1-1 0 0 0,-1 0 0 0 0,1 0 0 0 0,0 1 0 0 0,0-1-1 0 0,0-1 1 0 0,0 1 0 0 0,0 0 0 0 0,0 0 0 0 0,1-1 0 0 0,-1 1 0 0 0,0-1 0 0 0,1 0 0 0 0,-1 0 0 0 0,1 1 0 0 0,0-2 0 0 0,-1 1 0 0 0,1 0 0 0 0,0-1 0 0 0,-1 1 0 0 0,1-1 0 0 0,0 0 0 0 0,3 0 0 0 0,5 0 19 0 0,-1-1 0 0 0,1-1 0 0 0,-1 0 0 0 0,1 0 0 0 0,-1-1-1 0 0,0 0 1 0 0,0-1 0 0 0,15-8 0 0 0,8-6-474 0 0,32-25-1 0 0,-56 37 257 0 0,21-16-826 0 0,-1-1 0 0 0,-1-1 0 0 0,0-1 0 0 0,29-37 0 0 0,-55 60 571 0 0,-1 0-1 0 0,1 0 1 0 0,-1 0-1 0 0,0 0 1 0 0,0 0 0 0 0,0 0-1 0 0,0-1 1 0 0,0 1-1 0 0,0-4 1 0 0,-1 4-1649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 10135 0 0,'0'0'231'0'0,"0"0"29"0"0,0 0 19 0 0,3-1-41 0 0,21-1-44 0 0,-22 1 552 0 0,-8 3-353 0 0,1 0 0 0 0,0 0 0 0 0,0 0 0 0 0,1 1 0 0 0,-1-1 0 0 0,0 1-1 0 0,-7 7 1 0 0,7-7-316 0 0,-174 120 1387 0 0,149-103-856 0 0,29-20-608 0 0,1 0 0 0 0,0 0 0 0 0,0 1 0 0 0,-1-1 0 0 0,1 0 0 0 0,0 0 0 0 0,-1 0 0 0 0,1 1 0 0 0,0-1 0 0 0,0 0 0 0 0,0 0 0 0 0,-1 1 0 0 0,1-1 0 0 0,0 0 0 0 0,0 0 0 0 0,0 1 0 0 0,0-1 0 0 0,-1 0 0 0 0,1 1 0 0 0,0-1 0 0 0,0 0 0 0 0,0 0 0 0 0,0 1 0 0 0,0-1 0 0 0,0 0 0 0 0,0 1 0 0 0,0-1 0 0 0,0 0 0 0 0,0 1 0 0 0,0-1 0 0 0,0 0 0 0 0,0 1 0 0 0,0-1 0 0 0,0 0 0 0 0,1 1 0 0 0,-1-1 0 0 0,0 0 0 0 0,0 0 0 0 0,0 1 0 0 0,0-1 0 0 0,0 0 0 0 0,1 0 0 0 0,-1 1 0 0 0,0-1 0 0 0,0 0 0 0 0,1 0 0 0 0,-1 1 0 0 0,0-1 0 0 0,0 0 0 0 0,1 0 0 0 0,-1 0 0 0 0,0 0 0 0 0,0 1 0 0 0,1-1 0 0 0,-1 0 0 0 0,0 0 0 0 0,1 0 0 0 0,-1 0 0 0 0,8 5 0 0 0,0-1 0 0 0,0 0 0 0 0,0 0 0 0 0,1-1 0 0 0,0 0 0 0 0,13 3 0 0 0,3 1 0 0 0,-16-5 4 0 0,-1 1-1 0 0,1 0 1 0 0,0 0-1 0 0,-1 1 1 0 0,0 0-1 0 0,0 1 1 0 0,0 0-1 0 0,-1 0 1 0 0,1 0-1 0 0,-1 1 1 0 0,-1 0-1 0 0,1 1 1 0 0,-1-1-1 0 0,0 1 1 0 0,6 10-1 0 0,-11-16 12 0 0,0 0 0 0 0,-1 1 0 0 0,1-1 0 0 0,0 0-1 0 0,-1 1 1 0 0,1-1 0 0 0,-1 1 0 0 0,1-1 0 0 0,-1 1-1 0 0,1 0 1 0 0,-1-1 0 0 0,0 1 0 0 0,0-1 0 0 0,0 1 0 0 0,0 0-1 0 0,0-1 1 0 0,0 1 0 0 0,-1-1 0 0 0,1 1 0 0 0,-1 1-1 0 0,-1 0 55 0 0,1 0-1 0 0,0 0 1 0 0,-1 0-1 0 0,0-1 1 0 0,0 1-1 0 0,0-1 1 0 0,0 1-1 0 0,0-1 1 0 0,-5 4-1 0 0,0 0 98 0 0,-1-1 0 0 0,0 1 0 0 0,-1-2 0 0 0,1 1 0 0 0,-18 6 0 0 0,3-4-166 0 0,0 0 0 0 0,0-1 0 0 0,0-1 0 0 0,0-2 0 0 0,-36 2 0 0 0,48-5-29 0 0,4 1-251 0 0,0-1 0 0 0,0 0 0 0 0,0-1 0 0 0,1 1 0 0 0,-1-1 0 0 0,0-1 0 0 0,1 1 0 0 0,-1-1 0 0 0,-9-4 0 0 0,16 6 210 0 0,0 0-1 0 0,0 0 1 0 0,0-1 0 0 0,0 1-1 0 0,-1 0 1 0 0,1 0 0 0 0,0 0-1 0 0,0 0 1 0 0,0-1 0 0 0,0 1-1 0 0,0 0 1 0 0,0 0 0 0 0,0 0-1 0 0,0-1 1 0 0,0 1 0 0 0,0 0-1 0 0,0 0 1 0 0,0 0 0 0 0,0-1 0 0 0,0 1-1 0 0,0 0 1 0 0,0 0 0 0 0,0-1-1 0 0,0 1 1 0 0,0 0 0 0 0,0 0-1 0 0,0 0 1 0 0,0-1 0 0 0,0 1-1 0 0,0 0 1 0 0,0 0 0 0 0,0 0-1 0 0,0-1 1 0 0,1 1 0 0 0,-1 0-298 0 0,5-8-4750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13823 0 0,'1'1'630'0'0,"1"1"-580"0"0,0-1 1 0 0,0 1-1 0 0,0 0 1 0 0,0-1 0 0 0,-1 1-1 0 0,1 0 1 0 0,-1 0-1 0 0,1 0 1 0 0,-1 0 0 0 0,0 1-1 0 0,0-1 1 0 0,0 0-1 0 0,2 5 1 0 0,-2-2 44 0 0,0 0 0 0 0,0 0 0 0 0,0 1 0 0 0,-1-1 0 0 0,0 0 1 0 0,0 7-1 0 0,-2 3 492 0 0,0 0 1 0 0,-1-1-1 0 0,-10 27 1 0 0,1-11 83 0 0,-2 0 1 0 0,-1-1 0 0 0,-24 34 0 0 0,-12 21-82 0 0,-69 104-574 0 0,89-141-15 0 0,14-21-1 0 0,-2 0 0 0 0,0-1 0 0 0,-2-1 0 0 0,-42 37 0 0 0,60-58-67 0 0,-1-1 0 0 0,0 1 0 0 0,0-1-1 0 0,0 0 1 0 0,-5 2 0 0 0,-11 1-3118 0 0,18-6 1163 0 0,-2-4-24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2 403 8287 0 0,'-1'-15'890'0'0,"1"11"-841"0"0,1 1 0 0 0,-1-1 0 0 0,1 0 0 0 0,0 1 0 0 0,0-1 0 0 0,1 1 0 0 0,-1-1 0 0 0,1 1 0 0 0,-1 0 0 0 0,3-4 0 0 0,25-32 1797 0 0,-21 29-1375 0 0,17-21-180 0 0,1 1 1 0 0,2 0 0 0 0,47-38 0 0 0,-50 50 27 0 0,0 0 0 0 0,0 1 1 0 0,2 2-1 0 0,0 0 0 0 0,36-12 0 0 0,-47 21 158 0 0,0 1-1 0 0,0 0 0 0 0,1 1 1 0 0,-1 1-1 0 0,1 1 0 0 0,17 0 1 0 0,-29 2-357 0 0,1 0 0 0 0,-1 1 0 0 0,0-1 0 0 0,0 1 0 0 0,1 0 0 0 0,-1 1 0 0 0,0-1 0 0 0,0 1 0 0 0,0 0 0 0 0,5 4 0 0 0,-7-4-30 0 0,0 0 0 0 0,0 0 0 0 0,-1 0 0 0 0,1 1 0 0 0,-1-1 0 0 0,1 1 0 0 0,-1-1 0 0 0,0 1 0 0 0,0 0 0 0 0,0 0 0 0 0,-1 0-1 0 0,1 0 1 0 0,-1 1 0 0 0,1-1 0 0 0,-1 0 0 0 0,1 7 0 0 0,-1-2-74 0 0,0 0-1 0 0,0 0 1 0 0,-1-1 0 0 0,0 1-1 0 0,-1 0 1 0 0,0 0-1 0 0,0 0 1 0 0,0-1-1 0 0,-1 1 1 0 0,0 0 0 0 0,-6 12-1 0 0,-1 0-19 0 0,-1-1 1 0 0,-1-1-1 0 0,-13 19 0 0 0,11-19 4 0 0,-1-1 0 0 0,0 0 0 0 0,-1-1 0 0 0,-1-1 0 0 0,-25 20 0 0 0,31-29 0 0 0,1 1 0 0 0,-1-1 0 0 0,0-1 0 0 0,0 0 0 0 0,0 0 0 0 0,-1-1 0 0 0,1 0 0 0 0,-1-1 0 0 0,0 0 0 0 0,0-1 0 0 0,0 0 0 0 0,-16 0 0 0 0,24-2-141 0 0,-1 0 1 0 0,1-1-1 0 0,0 1 0 0 0,0-1 1 0 0,-1 0-1 0 0,1 1 0 0 0,0-2 1 0 0,-4 0-1 0 0,-11-11-3717 0 0,11 5-2282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89 460 13823 0 0,'0'0'315'0'0,"0"0"45"0"0,0 0 21 0 0,0 0-49 0 0,-18 3 1224 0 0,16-2-1519 0 0,0-1-1 0 0,0 0 0 0 0,-1 0 1 0 0,1 0-1 0 0,0 0 1 0 0,-1 0-1 0 0,1 0 0 0 0,0-1 1 0 0,0 1-1 0 0,-1-1 0 0 0,1 1 1 0 0,0-1-1 0 0,0 0 1 0 0,0 0-1 0 0,0 0 0 0 0,0 0 1 0 0,-4-3-1 0 0,4 2-34 0 0,-1 0 0 0 0,1-1-1 0 0,0 1 1 0 0,0-1 0 0 0,0 1 0 0 0,1-1 0 0 0,-1 0-1 0 0,1 0 1 0 0,-1 0 0 0 0,1 1 0 0 0,0-2 0 0 0,0 1-1 0 0,0-3 1 0 0,-1-3 250 0 0,1 1 0 0 0,0 0 0 0 0,1 0 0 0 0,0 0 0 0 0,0-1 0 0 0,1 1 0 0 0,0 0 0 0 0,0 0 0 0 0,4-12 0 0 0,4-7 463 0 0,17-37 1 0 0,-22 55-659 0 0,2-3-54 0 0,1 0-1 0 0,0 1 1 0 0,0 0-1 0 0,1 1 1 0 0,0-1-1 0 0,16-14 1 0 0,2 2-4 0 0,36-26 0 0 0,-53 43-78 0 0,-1-1 0 0 0,1 1-1 0 0,1 1 1 0 0,-1 0 0 0 0,1 0-1 0 0,0 1 1 0 0,0 1 0 0 0,0-1-1 0 0,1 1 1 0 0,-1 1 0 0 0,15-2-1 0 0,-12 5-4874 0 0,1 2-1732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226 157 15663 0 0,'0'0'356'0'0,"0"0"50"0"0,0 0 20 0 0,0 0-42 0 0,13 10-236 0 0,-9-9-109 0 0,-1 1 1 0 0,0-1-1 0 0,1 0 0 0 0,-1 0 0 0 0,1 0 0 0 0,-1 0 1 0 0,1-1-1 0 0,-1 1 0 0 0,1-1 0 0 0,0 0 0 0 0,-1 0 1 0 0,1 0-1 0 0,-1-1 0 0 0,1 1 0 0 0,0-1 0 0 0,4-1 1 0 0,6-3 322 0 0,0-1 1 0 0,23-12-1 0 0,-1 0-76 0 0,-30 16-286 0 0,0 0 0 0 0,0-1 0 0 0,0 0 0 0 0,0 0 0 0 0,-1-1 0 0 0,0 0 0 0 0,1 0 0 0 0,-1 0 0 0 0,-1 0 0 0 0,1-1 0 0 0,-1 1 0 0 0,1-1 0 0 0,-1-1 0 0 0,-1 1 0 0 0,1 0 0 0 0,-1-1 0 0 0,0 0 0 0 0,3-7 0 0 0,-6 12 0 0 0,0 1 0 0 0,1-1 0 0 0,-1 0 0 0 0,0 0 0 0 0,0 1 0 0 0,1-1 0 0 0,-1 0 0 0 0,0 1 0 0 0,0-1 0 0 0,0 0 0 0 0,0 0 0 0 0,0 0 0 0 0,0 1 0 0 0,0-1 0 0 0,0 0 0 0 0,0 0 0 0 0,-1 1 0 0 0,1-1 0 0 0,0 0 0 0 0,0 1 0 0 0,-1-1 0 0 0,1 0 0 0 0,0 0 0 0 0,-1 1 0 0 0,1-1 0 0 0,-1 1 0 0 0,1-1 0 0 0,-1 0 0 0 0,1 1 0 0 0,-1-1 0 0 0,1 1 0 0 0,-1-1 0 0 0,1 1 0 0 0,-1-1 0 0 0,-1 0 0 0 0,0 0 0 0 0,1 0 0 0 0,-1 0 0 0 0,0-1 0 0 0,0 1 0 0 0,0 0 0 0 0,0 0 0 0 0,0 1 0 0 0,0-1 0 0 0,0 0 0 0 0,-1 1 0 0 0,1-1 0 0 0,0 1 0 0 0,0 0 0 0 0,0-1 0 0 0,-1 1 0 0 0,1 0 0 0 0,0 0 0 0 0,0 1 0 0 0,-1-1 0 0 0,1 0 0 0 0,-4 2 0 0 0,-4 1 0 0 0,1 0 0 0 0,-1 1 0 0 0,-10 5 0 0 0,16-7 0 0 0,-19 11 0 0 0,0 0 0 0 0,1 2 0 0 0,1 0 0 0 0,-31 29 0 0 0,-70 81 0 0 0,114-116 0 0 0,-13 13 0 0 0,1 0 0 0 0,1 2 0 0 0,-29 48 0 0 0,47-71 0 0 0,0 0 0 0 0,1 1 0 0 0,-1-1 0 0 0,0 0 0 0 0,1 1 0 0 0,-1-1 0 0 0,1 1 0 0 0,-1-1 0 0 0,1 1 0 0 0,0 0 0 0 0,0-1 0 0 0,0 1 0 0 0,0-1 0 0 0,0 1 0 0 0,0-1 0 0 0,0 1 0 0 0,0-1 0 0 0,1 1 0 0 0,-1-1 0 0 0,0 1 0 0 0,1-1 0 0 0,0 3 0 0 0,1-3 0 0 0,-1 1 0 0 0,0-1 0 0 0,0 0 0 0 0,0 0 0 0 0,1 0 0 0 0,-1 0 0 0 0,0-1 0 0 0,1 1 0 0 0,-1 0 0 0 0,1 0 0 0 0,-1-1 0 0 0,1 1 0 0 0,-1-1 0 0 0,1 1 0 0 0,-1-1 0 0 0,1 0 0 0 0,0 0 0 0 0,-1 0 0 0 0,1 1 0 0 0,-1-2 0 0 0,4 1 0 0 0,22-3-252 0 0,0-1 0 0 0,49-14 0 0 0,-27 5-1104 0 0,-10 3-2942 0 0,-3-1-1316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7743 0 0,'0'0'356'0'0,"0"0"-8"0"0,0 0-92 0 0,0 0 447 0 0,0 0 216 0 0,0 0 45 0 0,0 0-34 0 0,0 0-182 0 0,0 0-78 0 0,0 0-20 0 0,0 0-32 0 0,0 0-130 0 0,0 0-59 0 0,0 0-12 0 0,0 0-18 0 0,0 0-74 0 0,0 0-34 0 0,0 2-10 0 0,2 3-123 0 0,-1 1 0 0 0,0 0 0 0 0,0 0 0 0 0,-1 0 0 0 0,1-1-1 0 0,-1 1 1 0 0,-1 0 0 0 0,0 8 0 0 0,0-7-86 0 0,0 1-1 0 0,1 0 1 0 0,0 0 0 0 0,0-1-1 0 0,2 10 1 0 0,0-10-81 0 0,-1-1 0 0 0,1 1 0 0 0,0-1 1 0 0,1 1-1 0 0,-1-1 0 0 0,1 0 0 0 0,1 0 0 0 0,-1 0 0 0 0,1-1 1 0 0,0 1-1 0 0,0-1 0 0 0,1 0 0 0 0,0 0 0 0 0,0 0 0 0 0,6 5 1 0 0,-9-9-124 0 0,-2-1 10 0 0,0 0-198 0 0,0 0-841 0 0,0 0-366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214 749 16671 0 0,'0'0'763'0'0,"-2"0"-14"0"0,-7-3-361 0 0,0 1 1 0 0,0-1-1 0 0,1-1 0 0 0,-1 1 0 0 0,1-2 0 0 0,0 1 0 0 0,0-1 0 0 0,1 0 1 0 0,-1-1-1 0 0,1 1 0 0 0,0-2 0 0 0,1 1 0 0 0,-1-1 0 0 0,1 0 0 0 0,1 0 1 0 0,-9-13-1 0 0,7 8-297 0 0,1 0 1 0 0,1 0-1 0 0,0 0 1 0 0,-7-24-1 0 0,1-6-229 0 0,5 23-76 0 0,-5-32 1 0 0,6 19-335 0 0,2 13-444 0 0,0 0 0 0 0,1-1 1 0 0,1 1-1 0 0,1-1 0 0 0,4-33 0 0 0,-2 44 712 0 0,1 1 0 0 0,-1 0-1 0 0,2 1 1 0 0,-1-1 0 0 0,1 0 0 0 0,0 1-1 0 0,10-13 1 0 0,-3 6 162 0 0,0 0 0 0 0,24-20 0 0 0,-31 30 122 0 0,135-112-2557 0 0,-122 102 1674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20 5527 0 0,'4'-2'225'0'0,"12"-13"7686"0"0,-15 14-7805 0 0,-19-1 1488 0 0,-23 3-1623 0 0,22 3 134 0 0,1 0 0 0 0,-1 1-1 0 0,1 1 1 0 0,-26 13 0 0 0,15-5 234 0 0,-50 34 1 0 0,60-34 91 0 0,-33 31 0 0 0,43-37-236 0 0,1 1 0 0 0,0 1 0 0 0,0 0 0 0 0,1 0 0 0 0,-9 16 0 0 0,15-24-140 0 0,0 0 0 0 0,0 0 1 0 0,0 1-1 0 0,0-1 0 0 0,0 0 0 0 0,0 0 1 0 0,1 1-1 0 0,-1-1 0 0 0,1 0 1 0 0,0 1-1 0 0,0-1 0 0 0,0 0 1 0 0,0 1-1 0 0,0-1 0 0 0,0 1 1 0 0,0-1-1 0 0,1 0 0 0 0,-1 1 1 0 0,1-1-1 0 0,0 0 0 0 0,0 0 1 0 0,0 1-1 0 0,0-1 0 0 0,0 0 1 0 0,0 0-1 0 0,0 0 0 0 0,1 0 0 0 0,-1 0 1 0 0,1 0-1 0 0,-1-1 0 0 0,1 1 1 0 0,0 0-1 0 0,0-1 0 0 0,0 1 1 0 0,0-1-1 0 0,0 0 0 0 0,0 0 1 0 0,0 0-1 0 0,0 0 0 0 0,0 0 1 0 0,1 0-1 0 0,-1 0 0 0 0,0-1 1 0 0,4 1-1 0 0,4 1 19 0 0,0-1-1 0 0,0 0 1 0 0,0-1 0 0 0,0 0-1 0 0,0 0 1 0 0,0-1 0 0 0,-1-1-1 0 0,20-4 1 0 0,-8 0-31 0 0,0-1-1 0 0,-1-1 1 0 0,21-12-1 0 0,-17 7-42 0 0,-1-2-1 0 0,28-21 1 0 0,-50 35-71 0 0,-17 1-489 0 0,12 1 551 0 0,0-1 1 0 0,1 1-1 0 0,-1-1 0 0 0,1 1 0 0 0,-1 0 1 0 0,1 1-1 0 0,-1-1 0 0 0,1 1 0 0 0,0-1 0 0 0,-1 1 1 0 0,1 0-1 0 0,0 0 0 0 0,0 1 0 0 0,1-1 1 0 0,-1 0-1 0 0,0 1 0 0 0,1 0 0 0 0,-3 3 1 0 0,-8 8-46 0 0,13-13-33 0 0,-1 0 0 0 0,1 0 0 0 0,-1 0 0 0 0,1 0 0 0 0,-1 0 0 0 0,1 0 0 0 0,0 0 0 0 0,-1 0 0 0 0,1 0 0 0 0,0 1 0 0 0,0-1 0 0 0,0 0 0 0 0,0 0 0 0 0,0 0-1 0 0,0 1 1 0 0,0-1 0 0 0,0 0 0 0 0,0 0 0 0 0,1 0 0 0 0,-1 0 0 0 0,0 1 0 0 0,1-1 0 0 0,-1 0 0 0 0,1 0 0 0 0,-1 0 0 0 0,1 0 0 0 0,1 1 0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186 107 10135 0 0,'22'-16'510'0'0,"25"-14"0"0"0,1-1-3 0 0,-47 31-391 0 0,1-1 105 0 0,0-1-1 0 0,0 1 1 0 0,0 0 0 0 0,0-1 0 0 0,0 0 0 0 0,0 1 0 0 0,-1-1 0 0 0,1 0 0 0 0,-1 0-1 0 0,3-4 1 0 0,-4 6-169 0 0,0-1 0 0 0,-1 1 0 0 0,1 0 0 0 0,0-1 0 0 0,0 1 0 0 0,0 0 0 0 0,-1-1 0 0 0,1 1 0 0 0,0-1 0 0 0,-1 1 0 0 0,1 0 0 0 0,0 0 0 0 0,-1-1 0 0 0,1 1 0 0 0,0 0 0 0 0,-1 0 0 0 0,1-1 0 0 0,-1 1 0 0 0,1 0 0 0 0,-1 0 0 0 0,1 0 0 0 0,0 0 0 0 0,-1 0 0 0 0,1-1 0 0 0,-1 1 0 0 0,1 0 1 0 0,-1 0-1 0 0,-13 0 539 0 0,0 1-361 0 0,0 2 0 0 0,0 0 0 0 0,0 0 0 0 0,0 1 0 0 0,1 1 0 0 0,-22 10 0 0 0,12-2 284 0 0,0 0 0 0 0,-35 27 0 0 0,50-33-368 0 0,-1 0-1 0 0,2 1 1 0 0,-1 0 0 0 0,1 1-1 0 0,0-1 1 0 0,1 1-1 0 0,0 0 1 0 0,1 1 0 0 0,-8 16-1 0 0,12-24-125 0 0,1-1 0 0 0,-1 1 0 0 0,1-1 0 0 0,-1 1-1 0 0,1-1 1 0 0,0 1 0 0 0,0 0 0 0 0,0-1 0 0 0,0 1 0 0 0,0-1 0 0 0,0 1 0 0 0,0-1-1 0 0,0 1 1 0 0,1 0 0 0 0,-1-1 0 0 0,1 1 0 0 0,-1-1 0 0 0,1 1 0 0 0,-1-1-1 0 0,1 0 1 0 0,0 1 0 0 0,0-1 0 0 0,0 0 0 0 0,0 1 0 0 0,0-1 0 0 0,0 0-1 0 0,0 0 1 0 0,0 0 0 0 0,0 0 0 0 0,1 0 0 0 0,-1 0 0 0 0,2 1 0 0 0,1 0-24 0 0,-1 0 0 0 0,1-1 1 0 0,-1 0-1 0 0,1 1 0 0 0,0-1 1 0 0,-1-1-1 0 0,1 1 0 0 0,0 0 1 0 0,0-1-1 0 0,0 0 0 0 0,0 0 1 0 0,4 0-1 0 0,12-4 4 0 0,-1-1 0 0 0,0-1 0 0 0,0 0 0 0 0,-1-2 0 0 0,1 0 0 0 0,20-13 0 0 0,-10 6 0 0 0,-21 11 0 0 0,-1 0 0 0 0,0-1 0 0 0,0 0 0 0 0,6-6 0 0 0,17-12 0 0 0,-45 37 79 0 0,-18 15-2846 0 0,32-28 1253 0 0,1-1-20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123 351 13823 0 0,'0'0'315'0'0,"0"0"45"0"0,0 0 21 0 0,0 0-49 0 0,0 0-149 0 0,0 0 194 0 0,0 0 110 0 0,-6 7 534 0 0,3-5-902 0 0,1-1-1 0 0,-1 1 1 0 0,1 0-1 0 0,-1-1 1 0 0,0 0-1 0 0,0 1 1 0 0,0-1-1 0 0,0 0 1 0 0,0-1-1 0 0,0 1 1 0 0,0 0-1 0 0,0-1 0 0 0,0 0 1 0 0,0 1-1 0 0,0-1 1 0 0,-5-1-1 0 0,5 1-109 0 0,0 0-1 0 0,0-1 0 0 0,-1 1 0 0 0,1-1 0 0 0,0 0 0 0 0,0 0 0 0 0,0 0 0 0 0,0 0 0 0 0,0 0 1 0 0,0-1-1 0 0,0 0 0 0 0,0 1 0 0 0,1-1 0 0 0,-1 0 0 0 0,-3-4 0 0 0,4 4-8 0 0,1 0 0 0 0,0 0 0 0 0,0 0 0 0 0,0 0 0 0 0,0-1 0 0 0,0 1 0 0 0,0 0 0 0 0,1-1 0 0 0,-1 1 0 0 0,1-1 0 0 0,-1 1 0 0 0,1 0 0 0 0,0-1 0 0 0,0 1 0 0 0,0-1 0 0 0,0 1 0 0 0,1-1 0 0 0,-1 1 0 0 0,0 0 0 0 0,1-1 0 0 0,0 1 0 0 0,0 0 0 0 0,1-4 0 0 0,3-5 0 0 0,1-1 0 0 0,1 1 0 0 0,10-13 0 0 0,-6 7 0 0 0,12-17-498 0 0,36-44 0 0 0,-46 64 332 0 0,1 0 0 0 0,0 1 0 0 0,0 1 0 0 0,1 0 0 0 0,21-12 0 0 0,-31 21 183 0 0,1 1 0 0 0,-1 0 0 0 0,1 0 0 0 0,-1 0 0 0 0,1 1-1 0 0,0-1 1 0 0,-1 2 0 0 0,1-1 0 0 0,0 1 0 0 0,0-1 0 0 0,0 2 0 0 0,0-1 0 0 0,0 1 0 0 0,-1-1-1 0 0,1 2 1 0 0,0-1 0 0 0,0 1 0 0 0,5 2 0 0 0,3 1 64 0 0,0 1-1 0 0,-1 1 1 0 0,0 0 0 0 0,0 1-1 0 0,-1 0 1 0 0,12 11 0 0 0,-20-16 27 0 0,-1 0 1 0 0,-1 0-1 0 0,1 0 1 0 0,0 0 0 0 0,-1 0-1 0 0,0 1 1 0 0,1-1 0 0 0,-2 1-1 0 0,1-1 1 0 0,0 1-1 0 0,-1 0 1 0 0,1 0 0 0 0,-1 0-1 0 0,0 0 1 0 0,0 0-1 0 0,-1 0 1 0 0,1 0 0 0 0,-1 7-1 0 0,0-6-35 0 0,0 0 0 0 0,-1 0-1 0 0,0 0 1 0 0,0 0 0 0 0,0 0 0 0 0,-1 0-1 0 0,0 0 1 0 0,0 0 0 0 0,0 0 0 0 0,0-1-1 0 0,-1 1 1 0 0,0-1 0 0 0,0 1-1 0 0,-4 4 1 0 0,-8 7-239 0 0,-1-1 0 0 0,-1-1 0 0 0,0 0 0 0 0,-1-1 0 0 0,-31 17 0 0 0,9-10-332 0 0,-75 28 0 0 0,111-47 498 0 0,-37 12-363 0 0,37-12 118 0 0,1 0 1 0 0,-1-1-1 0 0,0 1 0 0 0,0-1 1 0 0,0 0-1 0 0,0 0 0 0 0,0 0 1 0 0,-6-2-1 0 0,-1-2-5894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1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13823 0 0,'0'0'315'0'0,"0"0"45"0"0,-9 0 353 0 0,5 1-679 0 0,0 0-1 0 0,0 0 0 0 0,1 0 0 0 0,-1 1 1 0 0,0-1-1 0 0,0 1 0 0 0,1 0 1 0 0,-1 0-1 0 0,1 0 0 0 0,-1 1 0 0 0,1-1 1 0 0,0 1-1 0 0,-6 6 0 0 0,-3 4 601 0 0,-19 28-1 0 0,22-29-367 0 0,-9 15-67 0 0,1 0-1 0 0,2 2 1 0 0,-24 59 0 0 0,-21 99 1323 0 0,25-73-1626 0 0,-11 2 108 0 0,27-70-38 0 0,-16 52 0 0 0,33-77-532 0 0,2-21 542 0 0,0 1 1 0 0,0-1-1 0 0,0 1 0 0 0,0 0 1 0 0,1-1-1 0 0,-1 1 1 0 0,0-1-1 0 0,0 1 1 0 0,0-1-1 0 0,1 1 1 0 0,-1-1-1 0 0,0 1 1 0 0,1-1-1 0 0,-1 1 0 0 0,1-1 1 0 0,-1 1-1 0 0,0-1 1 0 0,1 0-1 0 0,-1 1 1 0 0,1-1-1 0 0,-1 0 1 0 0,1 1-1 0 0,-1-1 1 0 0,1 0-1 0 0,-1 1 0 0 0,1-1 1 0 0,-1 0-1 0 0,1 0 1 0 0,0 0-1 0 0,-1 0 1 0 0,1 0-1 0 0,22-3-488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73 4863 0 0,'42'-26'446'0'0,"20"-11"2035"0"0,-53 34-1762 0 0,6-3 7683 0 0,-24 31-8132 0 0,2-14-246 0 0,-1-1 0 0 0,0 0-1 0 0,-16 15 1 0 0,-13 16 27 0 0,-36 43-18 0 0,2-3-2 0 0,64-72-31 0 0,-78 107 0 0 0,68-89 0 0 0,1 0 0 0 0,-20 45 0 0 0,34-66-1 0 0,-1 1 0 0 0,1 0 0 0 0,0 0 0 0 0,1 0 0 0 0,-1 0 0 0 0,2 0 0 0 0,-1 1 0 0 0,1-1 0 0 0,0 0 0 0 0,0 0 0 0 0,3 14 0 0 0,-2-15 4 0 0,1-1 0 0 0,0 1-1 0 0,0-1 1 0 0,0 0 0 0 0,0 0 0 0 0,1 0 0 0 0,0 0 0 0 0,0-1 0 0 0,0 1-1 0 0,1-1 1 0 0,-1 1 0 0 0,1-1 0 0 0,0-1 0 0 0,0 1 0 0 0,9 6 0 0 0,4 1 164 0 0,0-1 1 0 0,0 0 0 0 0,1-1 0 0 0,0-1-1 0 0,27 9 1 0 0,-11-8-40 0 0,44 11 503 0 0,-67-18-528 0 0,0 0 0 0 0,0-1 1 0 0,0-1-1 0 0,0 0 1 0 0,13-1-1 0 0,-22 0-79 0 0,-3 5-2111 0 0,0-1 1810 0 0,0 0 0 0 0,0 0 0 0 0,0 0-1 0 0,0 0 1 0 0,-1 0 0 0 0,1 0 0 0 0,-1 0 0 0 0,0 0-1 0 0,0 0 1 0 0,-3 2 0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48 797 5063 0 0,'0'0'390'0'0,"0"2"-252"0"0,-1 3 241 0 0,-1-1-1 0 0,0 1 0 0 0,0 0 0 0 0,0-1 0 0 0,-1 1 0 0 0,1-1 0 0 0,-1 0 0 0 0,0 0 1 0 0,-1 0-1 0 0,1 0 0 0 0,0-1 0 0 0,-1 1 0 0 0,0-1 0 0 0,-6 4 5382 0 0,12-17-5363 0 0,1 2-365 0 0,1 1 1 0 0,-1 0 0 0 0,1 0-1 0 0,1 1 1 0 0,-1-1-1 0 0,8-7 1 0 0,0-1 27 0 0,99-121 336 0 0,86-85 63 0 0,-30 39-343 0 0,-27 0-42 0 0,-133 174-63 0 0,-1 0 12 0 0,0-1-1 0 0,0 0 0 0 0,8-18 0 0 0,-14 26 218 0 0,0 3-216 0 0,-1-1 0 0 0,0 1-1 0 0,1-1 1 0 0,-1 1 0 0 0,1-1-1 0 0,-1 1 1 0 0,1-1 0 0 0,0 1-1 0 0,-1 2 1 0 0,0 3 15 0 0,-12 37-21 0 0,-22 49-1 0 0,6-17 47 0 0,-28 111-90 0 0,55-179 17 0 0,-11 38 9 0 0,2 1 0 0 0,2 0 0 0 0,-3 50 0 0 0,11-92 0 0 0,3 19 0 0 0,4 2 0 0 0,6 12-513 0 0,-12-36 234 0 0,1 4-2898 0 0,0 0-1703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5983 0 0,'0'0'274'0'0,"-2"0"-6"0"0,-7 0 4176 0 0,16-11-2079 0 0,-2 6-2098 0 0,0 1-1 0 0,0-1 1 0 0,0 1 0 0 0,1 0-1 0 0,-1 0 1 0 0,1 0-1 0 0,0 1 1 0 0,0 0 0 0 0,0 0-1 0 0,12-3 1 0 0,2-1 204 0 0,1 2-1 0 0,25-3 1 0 0,-24 6-321 0 0,0 1 0 0 0,1 1 0 0 0,32 4 0 0 0,-41-1-182 0 0,-10-3-110 0 0,-1 1-1 0 0,0 0 1 0 0,0-1 0 0 0,0 0 0 0 0,0 0-1 0 0,1 0 1 0 0,5-1 0 0 0,-4 0-53 0 0,-1 0-11 0 0,1 0-1 0 0,-1 0 1 0 0,0 0 0 0 0,1-1 0 0 0,-1 0 0 0 0,0 0 0 0 0,0 0-1 0 0,0 0 1 0 0,0-1 0 0 0,4-3 0 0 0,0-3-553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79 10135 0 0,'5'-7'1050'0'0,"0"-2"-355"0"0,0 1 1 0 0,1 0 0 0 0,0 1 0 0 0,1-1 0 0 0,0 1 0 0 0,0 1-1 0 0,12-10 1 0 0,-18 16-238 0 0,-1-1-393 0 0,0 1 0 0 0,1 0 0 0 0,-1 0 0 0 0,0 0 1 0 0,0-1-1 0 0,1 1 0 0 0,-1 0 0 0 0,0 0 1 0 0,1 0-1 0 0,-1 0 0 0 0,0 0 0 0 0,1 0 0 0 0,-1 0 1 0 0,0 0-1 0 0,1 0 0 0 0,-1 0 0 0 0,1 0 1 0 0,-1 0-1 0 0,0 0 0 0 0,1 0 0 0 0,-1 0 0 0 0,0 0 1 0 0,1 0-1 0 0,1 4-23 0 0,0-1 0 0 0,-1 1 0 0 0,0-1 0 0 0,0 1 0 0 0,0 0 0 0 0,0-1 0 0 0,0 1 0 0 0,-1 0 1 0 0,1 0-1 0 0,-1 0 0 0 0,0-1 0 0 0,-1 1 0 0 0,1 0 0 0 0,-2 7 0 0 0,-2 8-21 0 0,-11 31 0 0 0,8-31-5 0 0,-94 240 3 0 0,66-179 26 0 0,10-26-47 0 0,16-35-12 0 0,0 0-1 0 0,1 0 1 0 0,1 0 0 0 0,-8 38 0 0 0,14-48-129 0 0,1-8-514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7831 0 0,'0'0'6952'0'0,"-15"4"-5584"0"0,2 3-1224 0 0,0 2 0 0 0,-18 15 0 0 0,31-24-144 0 0,-48 49 240 0 0,37-40-214 0 0,-12 10 5 0 0,-23 24 0 0 0,13 1-31 0 0,29-38 0 0 0,3 3 0 0 0,1-8 0 0 0,0 1 1 0 0,0 0-1 0 0,1-1 0 0 0,-1 1 0 0 0,0-1 1 0 0,1 0-1 0 0,0 1 0 0 0,-1-1 0 0 0,1 1 0 0 0,0-1 1 0 0,0 0-1 0 0,0 1 0 0 0,-1-1 0 0 0,1 0 0 0 0,1 0 1 0 0,1 2-1 0 0,0-1-1 0 0,-1 0 0 0 0,1 0-1 0 0,0-1 1 0 0,0 1 0 0 0,0-1 0 0 0,0 0 0 0 0,5 2 0 0 0,3-1 18 0 0,-1 0 0 0 0,1-1 1 0 0,20 1-1 0 0,-14-3 100 0 0,1-1-1 0 0,22-5 0 0 0,21-3 503 0 0,-54 10-528 0 0,0-1 0 0 0,-1 1 0 0 0,1 1 0 0 0,0-1 0 0 0,0 1 0 0 0,11 3 1 0 0,-15-3-74 0 0,2 0-12 0 0,6 9 50 0 0,-9-8-49 0 0,-1-1 1 0 0,0 0 0 0 0,-1 1-1 0 0,1 0 1 0 0,0-1 0 0 0,0 1-1 0 0,-1-1 1 0 0,1 1 0 0 0,-1 0 0 0 0,1-1-1 0 0,-1 1 1 0 0,0 0 0 0 0,1 0-1 0 0,-1-1 1 0 0,0 1 0 0 0,0 0-1 0 0,0 0 1 0 0,-1-1 0 0 0,1 1 0 0 0,0 0-1 0 0,-1-1 1 0 0,1 1 0 0 0,-1 0-1 0 0,1-1 1 0 0,-1 1 0 0 0,0 0 0 0 0,0-1-1 0 0,1 1 1 0 0,-3 0 0 0 0,0 4 6 0 0,-1 0 1 0 0,0-1 0 0 0,0 1 0 0 0,-1-1 0 0 0,1 0-1 0 0,-7 5 1 0 0,-9 3 25 0 0,0 0-1 0 0,0-1 1 0 0,-32 13 0 0 0,22-11-5 0 0,5-2-48 0 0,0-2 0 0 0,-53 16 0 0 0,77-26-38 0 0,0 0 1 0 0,0 1-1 0 0,0-1 0 0 0,0 0 1 0 0,1 0-1 0 0,-1 0 1 0 0,0 0-1 0 0,0 0 0 0 0,0 0 1 0 0,0 0-1 0 0,0 0 1 0 0,0 0-1 0 0,0 0 0 0 0,0-1 1 0 0,0 1-1 0 0,-1-1 1 0 0,2 1-73 0 0,-1-1 0 0 0,1 1-1 0 0,0-1 1 0 0,-1 1 0 0 0,1-1 0 0 0,0 1 0 0 0,0-1 0 0 0,0 1 0 0 0,-1-1 0 0 0,1 0 0 0 0,0 1 0 0 0,0-1 0 0 0,0 1 0 0 0,0-1 0 0 0,0 0 0 0 0,0 1 0 0 0,0-1 0 0 0,0 1 0 0 0,0-1 0 0 0,0 0 0 0 0,0 1 0 0 0,1-1-1 0 0,-1 1 1 0 0,0-1 0 0 0,0 1 0 0 0,1-2 0 0 0,2-8-1533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12095 0 0,'14'-5'554'0'0,"-11"4"1206"0"0,-4 3-1661 0 0,0-1 0 0 0,1 1 0 0 0,-1-1 0 0 0,0 0 0 0 0,0 1 0 0 0,0-1 1 0 0,0 0-1 0 0,0 0 0 0 0,0 0 0 0 0,-1 1 0 0 0,0 0 0 0 0,-1 0-6 0 0,-17 14 10 0 0,0-1 0 0 0,-1 0 0 0 0,-42 20 0 0 0,37-21-60 0 0,1 1 0 0 0,-33 25-1 0 0,52-35 16 0 0,1 0-1 0 0,-1 1 0 0 0,1 0 1 0 0,1 0-1 0 0,-7 11 0 0 0,10-16 15 0 0,1 0-55 0 0,0 0 0 0 0,0 0 0 0 0,0 0-1 0 0,0-1 1 0 0,0 1 0 0 0,0 0 0 0 0,0 0-1 0 0,1 0 1 0 0,-1-1 0 0 0,0 1 0 0 0,1 0-1 0 0,-1 0 1 0 0,0-1 0 0 0,1 1 0 0 0,-1 0-1 0 0,1-1 1 0 0,-1 1 0 0 0,1-1 0 0 0,-1 1-1 0 0,1 0 1 0 0,0-1 0 0 0,0 1 0 0 0,0 0 20 0 0,1 0 0 0 0,0-1 0 0 0,-1 1-1 0 0,1-1 1 0 0,-1 1 0 0 0,1-1 0 0 0,-1 1 0 0 0,1-1 0 0 0,0 0 0 0 0,2 0 0 0 0,4 0 160 0 0,0-1-1 0 0,0 0 1 0 0,12-3-1 0 0,-17 3-124 0 0,19-5 204 0 0,-1-1 0 0 0,1 0 0 0 0,-2-2 0 0 0,1 0 0 0 0,-2-1 0 0 0,22-15 0 0 0,-34 21-260 0 0,-1-1 0 0 0,0 0 0 0 0,0 0 0 0 0,-1 0 0 0 0,0 0 0 0 0,0-1 0 0 0,5-6 0 0 0,-7 6-24 0 0,-3 5-22 0 0,0 0 0 0 0,-1-1 1 0 0,1 1-1 0 0,0 0 1 0 0,-1 0-1 0 0,1 0 1 0 0,-1 0-1 0 0,1 0 1 0 0,-1 0-1 0 0,1 0 1 0 0,-1 0-1 0 0,0 0 1 0 0,1 0-1 0 0,-1 0 1 0 0,0 0-1 0 0,0 0 1 0 0,0 1-1 0 0,0-1 1 0 0,0 0-1 0 0,0 0 1 0 0,-1 0-1 0 0,-4-1-151 0 0,0 1 0 0 0,0 0 0 0 0,0 0 0 0 0,-1 0 0 0 0,1 1 0 0 0,0 0 0 0 0,0 0 0 0 0,-11 1 0 0 0,15 0 142 0 0,-117 16-2505 0 0,95-14 1599 0 0,22-3 458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110 186 2303 0 0,'0'0'3810'0'0,"-6"6"8"0"0,-6 7-2472 0 0,0 2 0 0 0,-13 20-1 0 0,-10 13-730 0 0,16-22-327 0 0,18-25 288 0 0,13-18-338 0 0,11-18-163 0 0,1 2 1 0 0,55-61-1 0 0,-70 85-64 0 0,-2 2 42 0 0,-1 1 1 0 0,1 0-1 0 0,14-10 0 0 0,-18 14-37 0 0,0 1 0 0 0,0-1 0 0 0,0 1 0 0 0,0 0 0 0 0,0 0 0 0 0,0 0 0 0 0,1 0 0 0 0,-1 1 0 0 0,0-1 0 0 0,1 1 0 0 0,-1 0 0 0 0,0 0 0 0 0,0 0 0 0 0,6 1 0 0 0,-1 1 108 0 0,-1 0 0 0 0,1 0-1 0 0,7 4 1 0 0,1 0 36 0 0,-15-6-95 0 0,0 0-55 0 0,0 0 0 0 0,0 0 0 0 0,-1 1 0 0 0,1-1 0 0 0,0 0 0 0 0,0 0 0 0 0,0 1-1 0 0,-1-1 1 0 0,1 0 0 0 0,0 1 0 0 0,-1-1 0 0 0,1 1 0 0 0,0-1 0 0 0,-1 1 0 0 0,1-1 0 0 0,0 2-1 0 0,9 8 95 0 0,-8-7-32 0 0,-1-2-62 0 0,0 1 0 0 0,0 0-1 0 0,-1 0 1 0 0,1 0 0 0 0,-1-1-1 0 0,1 1 1 0 0,-1 0 0 0 0,0 0-1 0 0,0 0 1 0 0,1 0 0 0 0,-1 0-1 0 0,0 0 1 0 0,-1 0 0 0 0,1 0-1 0 0,0 0 1 0 0,-1-1 0 0 0,1 1-1 0 0,-1 0 1 0 0,1 0 0 0 0,-3 3-1 0 0,1-1 3 0 0,-1 0-1 0 0,0 0 1 0 0,0 0-1 0 0,0 0 1 0 0,-7 5-1 0 0,5-4-11 0 0,-17 14-4 0 0,-20 18 83 0 0,58-60-26 0 0,20-9-53 0 0,44-29 0 0 0,-38 31-16 0 0,3 2 0 0 0,0 2 0 0 0,69-29 0 0 0,-108 53 16 0 0,0 0 0 0 0,0 0 0 0 0,1 0 0 0 0,-1 1 0 0 0,14-1 0 0 0,-20 2 0 0 0,1 0 0 0 0,0 0 0 0 0,-1 0 0 0 0,1 0 0 0 0,0 0 0 0 0,-1 0 0 0 0,1 0 0 0 0,0 0 0 0 0,0 0 0 0 0,-1 0 0 0 0,1 0 0 0 0,0 0 0 0 0,-1 0 0 0 0,1 0 0 0 0,0 1 0 0 0,-1-1 0 0 0,1 0 0 0 0,-1 0 0 0 0,1 1 0 0 0,0-1 0 0 0,-1 1 0 0 0,1-1 0 0 0,0 1 0 0 0,1 1 0 0 0,1-1 0 0 0,10 10 0 0 0,-10-8 15 0 0,-1-1 0 0 0,1 1 0 0 0,-1 0 0 0 0,0 0-1 0 0,0 0 1 0 0,0 0 0 0 0,-1 1 0 0 0,1-1 0 0 0,-1 1 0 0 0,0-1-1 0 0,0 1 1 0 0,0-1 0 0 0,0 1 0 0 0,0-1 0 0 0,-1 1 0 0 0,0 0-1 0 0,0-1 1 0 0,0 8 0 0 0,-2 5 184 0 0,0 0 0 0 0,-2-1-1 0 0,-5 18 1 0 0,2-4 116 0 0,-1 0-124 0 0,-2 0 0 0 0,-16 36-1 0 0,23-57-155 0 0,3-7-102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27 512 3223 0 0,'16'0'18698'0'0,"-20"-5"-17971"0"0,0 0-3600 0 0,-1-2 3209 0 0,0 0 0 0 0,0-1 0 0 0,1 0 0 0 0,-7-16 0 0 0,10 20-253 0 0,0 1 1 0 0,0-1-1 0 0,0 0 0 0 0,1 0 1 0 0,-1-1-1 0 0,1 1 1 0 0,0 0-1 0 0,0 0 1 0 0,1 0-1 0 0,-1 0 1 0 0,1 0-1 0 0,0 0 1 0 0,1-4-1 0 0,5-11 8 0 0,1 1-1 0 0,0 1 1 0 0,1 0 0 0 0,1 0-1 0 0,1 1 1 0 0,0 0 0 0 0,1 0-1 0 0,1 2 1 0 0,0-1 0 0 0,21-16-1 0 0,-2 6-439 0 0,0 1 0 0 0,2 2-1 0 0,72-36 1 0 0,-77 43-198 0 0,54-22-4083 0 0,-56 27-1729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6911 0 0,'0'0'12562'0'0,"0"2"-12282"0"0,-1 29 311 0 0,0-21-583 0 0,0 0 0 0 0,1 0 0 0 0,0 0 0 0 0,1 0 0 0 0,0 0 0 0 0,0 0 0 0 0,4 12 1 0 0,-4-21-231 0 0,1 5-2310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9671 0 0,'0'0'8046'0'0,"3"-7"-7434"0"0,8-11-277 0 0,1 0 0 0 0,0 1 0 0 0,1 0 0 0 0,16-14 0 0 0,2-5-249 0 0,-14 16-31 0 0,0 0 0 0 0,1 2 0 0 0,2 0 0 0 0,33-25 0 0 0,-44 37-15 0 0,0 1 1 0 0,1-1-1 0 0,0 1 1 0 0,0 1-1 0 0,0 0 1 0 0,0 1-1 0 0,1-1 0 0 0,0 2 1 0 0,-1 0-1 0 0,1 0 1 0 0,0 1-1 0 0,0 0 1 0 0,18 2-1 0 0,-28-2-39 0 0,0 1-1 0 0,1 0 1 0 0,-1 0-1 0 0,0 0 1 0 0,0 1 0 0 0,1-1-1 0 0,-1 0 1 0 0,0 0-1 0 0,0 1 1 0 0,0-1-1 0 0,0 1 1 0 0,1-1-1 0 0,-1 1 1 0 0,0-1 0 0 0,0 1-1 0 0,0 0 1 0 0,0-1-1 0 0,0 1 1 0 0,1 1-1 0 0,1 1 1 0 0,4 3-1 0 0,-3-2 10 0 0,-4-4-9 0 0,0 0 1 0 0,1 0-1 0 0,-1 1 0 0 0,0-1 1 0 0,1 0-1 0 0,-1 0 0 0 0,0 1 1 0 0,1-1-1 0 0,-1 0 0 0 0,0 1 0 0 0,0-1 1 0 0,1 1-1 0 0,-1-1 0 0 0,0 0 1 0 0,0 1-1 0 0,0-1 0 0 0,0 1 1 0 0,0-1-1 0 0,1 0 0 0 0,-1 1 0 0 0,0 0 1 0 0,2 11 23 0 0,-1-4-12 0 0,0 1-1 0 0,0-1 1 0 0,-1 0 0 0 0,-2 16-1 0 0,1 2-11 0 0,1-12-1 0 0,0 0 0 0 0,1-1 0 0 0,1 1 0 0 0,0 0 0 0 0,9 26 0 0 0,-10-35 0 0 0,1 0 0 0 0,1 0 0 0 0,-1-1 0 0 0,1 1 0 0 0,-1-1 0 0 0,1 1 0 0 0,1-1 0 0 0,-1 0 0 0 0,1 0 0 0 0,-1 0 0 0 0,1-1 0 0 0,0 1 0 0 0,0-1 0 0 0,1 0 0 0 0,-1 0 0 0 0,1 0 0 0 0,-1-1 0 0 0,9 4 0 0 0,4-1-82 0 0,-1 0 0 0 0,1-2 1 0 0,0 0-1 0 0,0 0 0 0 0,20-1 0 0 0,2-1-2765 0 0,46-7 0 0 0,-63 3 1104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1839 0 0,'0'0'83'0'0,"6"-12"9672"0"0,-12 17-6542 0 0,-40 30-2496 0 0,38-29-548 0 0,-9 7 425 0 0,16-12-221 0 0,1 0-356 0 0,1 0 0 0 0,-1 0 0 0 0,0 0 0 0 0,1 0-1 0 0,-1 0 1 0 0,1 0 0 0 0,-1 0 0 0 0,1 0 0 0 0,-1 0 0 0 0,1-1-1 0 0,0 1 1 0 0,-1 0 0 0 0,1 0 0 0 0,0-1 0 0 0,0 1 0 0 0,-1 0-1 0 0,1-1 1 0 0,0 1 0 0 0,1 0 0 0 0,18 9 245 0 0,-16-8-218 0 0,0-1 0 0 0,-1 0 0 0 0,1 0 0 0 0,0 0 0 0 0,0 0 0 0 0,0-1 0 0 0,4 1 0 0 0,38-6 241 0 0,-44 5-210 0 0,-1 0-20 0 0,4 0-34 0 0,-4 0 98 0 0,-17 14-49 0 0,-73 34-76 0 0,-7 5 88 0 0,95-52 218 0 0,3 1-259 0 0,0-1-1 0 0,0 1 1 0 0,1-1-1 0 0,-1 1 0 0 0,0-1 1 0 0,1 0-1 0 0,0 0 1 0 0,-1 0-1 0 0,4 1 1 0 0,-5-1-30 0 0,7 1 45 0 0,0-1 0 0 0,-1 1-1 0 0,1-1 1 0 0,0-1 0 0 0,0 0-1 0 0,0 0 1 0 0,8-1 0 0 0,-8 0-143 0 0,1 1 1 0 0,-1 0-1 0 0,0 0 1 0 0,0 1-1 0 0,1 0 1 0 0,11 3-1 0 0,-4 4-1997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1375 0 0,'1'1'12674'0'0,"3"6"-11910"0"0,-3-4-600 0 0,0 1 1 0 0,0 0 0 0 0,0-1 0 0 0,0 1-1 0 0,-1 0 1 0 0,0-1 0 0 0,1 1 0 0 0,-1 0-1 0 0,0-1 1 0 0,-1 1 0 0 0,1 0 0 0 0,-1-1-1 0 0,0 1 1 0 0,-1 5 0 0 0,-4 7-19 0 0,-13 28 1 0 0,16-37-74 0 0,-3 7-141 0 0,-1-1 0 0 0,-11 15 0 0 0,17-27-156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80 1375 0 0,'3'-13'128'0'0,"12"-39"12751"0"0,-15 51-12334 0 0,3-12 3125 0 0,-30 77-3590 0 0,22-52-74 0 0,-43 77 118 0 0,43-73-3950 0 0,5-14 1994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111 288 2303 0 0,'-7'3'1484'0'0,"-26"15"3302"0"0,-14 11-4368 0 0,46-28 0 0 0,-13 22 2343 0 0,5 14 988 0 0,23-52-3613 0 0,-4 3-144 0 0,14-18-1 0 0,-16 19-3 0 0,1-1 0 0 0,12-10 0 0 0,93-82-263 0 0,-38 41 368 0 0,-65 55 78 0 0,1 0 0 0 0,0 1 0 0 0,0 0 0 0 0,1 1 0 0 0,13-4 0 0 0,-24 9-117 0 0,-1 0-37 0 0,0 1 1 0 0,0 0-1 0 0,0-1 1 0 0,0 1-1 0 0,0 0 0 0 0,-1-1 1 0 0,1 1-1 0 0,0 0 1 0 0,0 0-1 0 0,0 0 1 0 0,0 0-1 0 0,0 0 1 0 0,0 0-1 0 0,0 0 0 0 0,0 0 1 0 0,0 0-1 0 0,0 1 1 0 0,1-1-1 0 0,-1 1-12 0 0,0 0-1 0 0,0 0 1 0 0,0-1-1 0 0,0 1 1 0 0,-1 0-1 0 0,1 0 1 0 0,0 0-1 0 0,-1 0 1 0 0,1 0-1 0 0,0 0 1 0 0,-1 0-1 0 0,0 0 1 0 0,1 0-1 0 0,-1 1 1 0 0,1-1-1 0 0,-1 0 1 0 0,0 0-1 0 0,0 0 1 0 0,0 0-1 0 0,0 0 1 0 0,0 1-1 0 0,0-1 1 0 0,0 2-1 0 0,0 1 0 0 0,0 4 2 0 0,-1 0 0 0 0,1 0 0 0 0,-1-1-1 0 0,-1 1 1 0 0,1 0 0 0 0,-1-1 0 0 0,-5 11 0 0 0,-25 52 67 0 0,14-35-57 0 0,11-21 3 0 0,-19 36 37 0 0,25-49 63 0 0,2-5-105 0 0,-1 0 1 0 0,1 1 0 0 0,0-1 0 0 0,0 0-1 0 0,0 1 1 0 0,1-1 0 0 0,-1 1 0 0 0,4-6-1 0 0,18-25-12 0 0,9-3-156 0 0,2 2 1 0 0,68-55-1 0 0,-79 73 135 0 0,1 0 0 0 0,0 2 0 0 0,1 1 0 0 0,0 1 1 0 0,2 2-1 0 0,30-11 0 0 0,-48 20 82 0 0,1-1 0 0 0,18-2 0 0 0,-25 5-49 0 0,0 0 1 0 0,0-1-1 0 0,0 1 0 0 0,0 1 1 0 0,0-1-1 0 0,0 0 0 0 0,0 1 1 0 0,-1 0-1 0 0,1-1 0 0 0,0 1 1 0 0,0 0-1 0 0,-1 1 0 0 0,1-1 1 0 0,3 2-1 0 0,-5-2-10 0 0,0-1 1 0 0,0 1-1 0 0,0-1 0 0 0,0 1 1 0 0,0 0-1 0 0,0 0 0 0 0,-1-1 1 0 0,1 1-1 0 0,0 0 0 0 0,0 0 1 0 0,-1 0-1 0 0,1 0 1 0 0,-1 0-1 0 0,1 0 0 0 0,-1 0 1 0 0,1 0-1 0 0,-1 0 0 0 0,1 0 1 0 0,-1 0-1 0 0,0 0 0 0 0,0 0 1 0 0,1 0-1 0 0,-1 0 0 0 0,0 1 1 0 0,0 0-1 0 0,0 2 0 0 0,0 7 13 0 0,0 0 1 0 0,0 0-1 0 0,-1 0 0 0 0,0 0 0 0 0,-1 0 0 0 0,-1 0 0 0 0,-5 17 1 0 0,-5 7 270 0 0,-29 69 129 0 0,38-96-374 0 0,4-7-187 0 0,-1 0 1 0 0,0 1-1 0 0,1-1 1 0 0,-1 0-1 0 0,0 0 1 0 0,1 0-1 0 0,0 1 1 0 0,-1-1 0 0 0,1 0-1 0 0,0 0 1 0 0,-1 1-1 0 0,1-1 1 0 0,0 0-1 0 0,0 3 1 0 0,1-1-1124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220 162 7423 0 0,'0'0'675'0'0,"2"0"-555"0"0,1-2 94 0 0,1 1 0 0 0,-1-1 1 0 0,1 0-1 0 0,-1 1 0 0 0,0-1 0 0 0,0-1 0 0 0,0 1 1 0 0,0 0-1 0 0,0-1 0 0 0,0 0 0 0 0,-1 0 0 0 0,1 1 1 0 0,1-5-1 0 0,7-6 1146 0 0,-4 5-837 0 0,0 0 0 0 0,-1 0 0 0 0,0 0 0 0 0,0-1 0 0 0,-1 0 0 0 0,0 0 0 0 0,-1-1 0 0 0,0 1 0 0 0,3-12 0 0 0,-7 18-449 0 0,0 2-72 0 0,-1 1 0 0 0,1-1 1 0 0,-1 0-1 0 0,1 0 1 0 0,-1 1-1 0 0,1-1 0 0 0,-1 0 1 0 0,0 1-1 0 0,1-1 1 0 0,-1 0-1 0 0,0 1 0 0 0,0-1 1 0 0,0 1-1 0 0,1-1 1 0 0,-1 1-1 0 0,0 0 0 0 0,0-1 1 0 0,0 1-1 0 0,0 0 1 0 0,0 0-1 0 0,0-1 0 0 0,0 1 1 0 0,0 0-1 0 0,1 0 1 0 0,-1 0-1 0 0,0 0 0 0 0,0 0 1 0 0,0 0-1 0 0,0 1 1 0 0,0-1-1 0 0,-1 0 0 0 0,0 1 0 0 0,-9 0-39 0 0,1 1 0 0 0,-1 0 1 0 0,1 1-1 0 0,-1 0 0 0 0,1 1 0 0 0,0 0 0 0 0,0 0 0 0 0,-13 9 0 0 0,3 0-73 0 0,0 1-1 0 0,-31 28 0 0 0,37-28 162 0 0,-1 1 0 0 0,-20 27-1 0 0,28-32-25 0 0,1 0 1 0 0,0 0-1 0 0,1 0 0 0 0,0 1 0 0 0,0 0 0 0 0,-3 13 0 0 0,8-23-16 0 0,-1 0 1 0 0,1 0-1 0 0,0 0 0 0 0,-1-1 0 0 0,1 1 1 0 0,0 0-1 0 0,0 0 0 0 0,0 0 0 0 0,0 0 1 0 0,0 0-1 0 0,0 0 0 0 0,0 0 0 0 0,0 0 0 0 0,0 0 1 0 0,1 0-1 0 0,-1-1 0 0 0,0 1 0 0 0,0 0 1 0 0,1 0-1 0 0,-1 0 0 0 0,1 0 0 0 0,-1 0 1 0 0,1-1-1 0 0,-1 1 0 0 0,2 1 0 0 0,-1-1 12 0 0,0-1 0 0 0,0 1 1 0 0,0-1-1 0 0,1 1 0 0 0,-1-1 0 0 0,0 0 0 0 0,1 1 0 0 0,-1-1 0 0 0,0 0 0 0 0,1 0 0 0 0,-1 0 0 0 0,0 0 0 0 0,1 0 1 0 0,-1 0-1 0 0,2-1 0 0 0,7-1 118 0 0,0 0 1 0 0,-1-1-1 0 0,16-6 0 0 0,-24 8-128 0 0,47-19 257 0 0,0-2 0 0 0,47-30 0 0 0,-84 44-289 0 0,0-1 0 0 0,-1 0 1 0 0,18-20-1 0 0,-40 48-16 0 0,1 0 1 0 0,1 0-1 0 0,-8 26 0 0 0,17-43-145 0 0,0 1-1 0 0,0-1 0 0 0,0 0 0 0 0,1 1 1 0 0,-1-1-1 0 0,1 1 0 0 0,-1-1 1 0 0,1 1-1 0 0,0-1 0 0 0,0 1 0 0 0,0-1 1 0 0,1 1-1 0 0,-1-1 0 0 0,1 1 1 0 0,-1-1-1 0 0,1 1 0 0 0,0-1 1 0 0,0 1-1 0 0,0-1 0 0 0,0 0 0 0 0,0 0 1 0 0,0 0-1 0 0,1 1 0 0 0,1 1 1 0 0,2 3-1167 0 0,0 0-4423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2759 0 0,'14'-43'352'0'0,"-5"17"2826"0"0,-1-1 6892 0 0,-1 41-9191 0 0,-5-10-632 0 0,9 17 334 0 0,0-2 1 0 0,1 1 0 0 0,1-1 0 0 0,0-1-1 0 0,17 17 1 0 0,2-4-150 0 0,0-1 1 0 0,48 32-1 0 0,-63-50-418 0 0,0-2 1 0 0,1 0-1 0 0,0-1 0 0 0,0-1 1 0 0,1-1-1 0 0,-1 0 1 0 0,30 5-1 0 0,-43-11-321 0 0,-1-1 1 0 0,1 1-1 0 0,-1-1 0 0 0,1 0 0 0 0,-1-1 0 0 0,1 1 1 0 0,-1-1-1 0 0,1 0 0 0 0,7-2 0 0 0,-3-2-1461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5063 0 0,'0'0'9551'0'0,"-7"4"-8756"0"0,-6 5-406 0 0,0 0 1 0 0,1 0 0 0 0,1 1 0 0 0,-12 13 0 0 0,-39 49 607 0 0,38-43-721 0 0,-119 149 515 0 0,80-99-963 0 0,62-77-24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8:1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6911 0 0,'-15'5'736'0'0,"-6"5"2506"0"0,20-8-2169 0 0,0 0-979 0 0,1 0 0 0 0,-1 0 0 0 0,1 0 1 0 0,-1 0-1 0 0,1 0 0 0 0,0 0 0 0 0,0 0 0 0 0,0 0 0 0 0,0 0 0 0 0,0 0 1 0 0,1 0-1 0 0,-1 0 0 0 0,0 0 0 0 0,1 0 0 0 0,0 0 0 0 0,-1 0 0 0 0,1 0 0 0 0,0-1 1 0 0,0 1-1 0 0,0 0 0 0 0,0 0 0 0 0,0-1 0 0 0,0 1 0 0 0,1-1 0 0 0,-1 1 1 0 0,3 1-1 0 0,3 5 78 0 0,1-1 1 0 0,0 0-1 0 0,18 10 1 0 0,9 3 190 0 0,1-2 0 0 0,0-1 0 0 0,1-2 0 0 0,1-2 0 0 0,1-1 0 0 0,46 8 0 0 0,-68-17-227 0 0,116 31 1058 0 0,-120-30-1058 0 0,1 2-1 0 0,0-1 1 0 0,-1 2 0 0 0,0 0 0 0 0,-1 0 0 0 0,1 1-1 0 0,13 12 1 0 0,-22-16-106 0 0,-1-1 0 0 0,1 1 0 0 0,-1 0 0 0 0,0 0 0 0 0,0 1 0 0 0,0-1 0 0 0,0 1 0 0 0,-1-1 0 0 0,0 1 0 0 0,0 0 0 0 0,0 0 0 0 0,1 7 0 0 0,-1-4-11 0 0,-1 0 0 0 0,-1 0 0 0 0,1 1 0 0 0,-1-1 0 0 0,-1 0 0 0 0,1 0-1 0 0,-4 11 1 0 0,0-2-7 0 0,0-1-1 0 0,-2-1 0 0 0,0 1 1 0 0,-1-1-1 0 0,0 0 0 0 0,-1 0 1 0 0,-13 16-1 0 0,-9 7-116 0 0,-2-2-1 0 0,-1-2 0 0 0,-40 32 1 0 0,-18 19-7031 0 0,83-78 1438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168 367 11975 0 0,'0'0'923'0'0,"3"8"652"0"0,-1-2-1158 0 0,0 0 0 0 0,-1 0 0 0 0,0 0 0 0 0,0 0 0 0 0,0 0 0 0 0,-1 1 0 0 0,1-1 1 0 0,-2 0-1 0 0,1 0 0 0 0,-1 1 0 0 0,0-1 0 0 0,0 0 0 0 0,0 0 0 0 0,-1 0 0 0 0,-3 8 1 0 0,-5 8-329 0 0,-1 0 1 0 0,-23 34-1 0 0,7-14 212 0 0,23-35-669 0 0,-1 0 0 0 0,0 0-1 0 0,0-1 1 0 0,0 1 0 0 0,-1-1-1 0 0,0-1 1 0 0,-1 1 0 0 0,1-1-1 0 0,-1 0 1 0 0,-11 6 0 0 0,7-5-1122 0 0</inkml:trace>
  <inkml:trace contextRef="#ctx0" brushRef="#br0" timeOffset="1">591 12 17623 0 0,'0'0'384'0'0,"-3"-6"88"0"0,0 1 600 0 0,12 11-1616 0 0,4 1-7080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48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0 164 919 0 0,'0'0'10736'0'0,"2"0"-10682"0"0,8 2-44 0 0,1 0-10 0 0,1 3 0 0 0,-2 1 11 0 0,-7-4 124 0 0,1-1 0 0 0,0 1 0 0 0,-1-1 0 0 0,1 0 0 0 0,0 1 0 0 0,-1-2 0 0 0,1 1 0 0 0,5 0 0 0 0,-8-1-151 0 0,1 1 270 0 0,1-2 2 0 0,93-8 822 0 0,-72 7-1061 0 0,7 3 40 0 0,-5 1-3 0 0,-25-2-51 0 0,0 0 1 0 0,0 0 0 0 0,0 0 0 0 0,0 0-1 0 0,1 0 1 0 0,-1 0 0 0 0,0 0 0 0 0,0 1-1 0 0,0-1 1 0 0,0 0 0 0 0,0 1 0 0 0,0-1-1 0 0,0 0 1 0 0,0 1 0 0 0,0 0 0 0 0,-1-1-1 0 0,3 2 1 0 0,0 1 13 0 0,69 42 685 0 0,-61-40-608 0 0,2-2-12 0 0,-9-3-58 0 0,0 1 0 0 0,0-2-1 0 0,0 1 1 0 0,0 0 0 0 0,0-1 0 0 0,0 0-1 0 0,0 1 1 0 0,0-2 0 0 0,0 1-1 0 0,5-3 1 0 0,3-2 248 0 0,21-15 1 0 0,-26 16-224 0 0,0 0 0 0 0,1 0 1 0 0,-1 1-1 0 0,1 0 0 0 0,0 1 1 0 0,12-5-1 0 0,6 3 94 0 0,-5 3-121 0 0,-1 1 1 0 0,0 0 0 0 0,22 3-1 0 0,-26-2-23 0 0,-10 2 4 0 0,14 6-19 0 0,-5-2-13 0 0,-5-2 4 0 0,1 0 0 0 0,0-1 0 0 0,0 0 0 0 0,12 1 0 0 0,-15-2 25 0 0,-4-1 0 0 0,-1-1 0 0 0,1 1 0 0 0,-1-1 0 0 0,1 0 0 0 0,-1 0 0 0 0,5 0 0 0 0,7-1 120 0 0,0-1 0 0 0,0 0 0 0 0,19-7 0 0 0,-14 4 57 0 0,24-2 1 0 0,147-5-765 0 0,-1 15 203 0 0,-180-3 385 0 0,39-1 72 0 0,0 2-1 0 0,63 11 1 0 0,-19-3-15 0 0,-60-7-60 0 0,50 9-1 0 0,18 7 335 0 0,-85-18-221 0 0,0 0 0 0 0,0 0-1 0 0,0-2 1 0 0,0 0 0 0 0,-1-1 0 0 0,23-7-1 0 0,-20 5 24 0 0,0 1-1 0 0,0 1 0 0 0,33-2 0 0 0,-25 4-133 0 0,1 1 0 0 0,45 5 0 0 0,21 4 21 0 0,-79-8-13 0 0,1-2 0 0 0,0 0 0 0 0,-1 0-1 0 0,20-6 1 0 0,68-9 540 0 0,-22 11-412 0 0,-59 3-136 0 0,0 1 0 0 0,1 1 0 0 0,-1 1 0 0 0,22 4 0 0 0,40 1 0 0 0,70-6 0 0 0,-130 0 16 0 0,1 1 0 0 0,-1 1 0 0 0,46 10 0 0 0,8 11 45 0 0,-58-17-37 0 0,-1 0 1 0 0,1-1-1 0 0,0 0 1 0 0,1-2 0 0 0,27 2-1 0 0,229 2 40 0 0,-217-6 17 0 0,0-2 0 0 0,71-12 0 0 0,-36 6 116 0 0,-45 5-129 0 0,150-7-57 0 0,-138 7-10 0 0,37 1 4 0 0,-44 1 141 0 0,105-12-1 0 0,-49-6 188 0 0,148-31 726 0 0,98-47-941 0 0,-306 82-110 0 0,-13 4-7 0 0,43-8 1 0 0,-69 17-2 0 0,1-1 0 0 0,0 2-1 0 0,0 0 1 0 0,0 0 0 0 0,0 1 0 0 0,0 0 0 0 0,22 6 0 0 0,-11-1-23 0 0,29 3 0 0 0,-13-3 5 0 0,-2-1 18 0 0,41-1 0 0 0,-30-2 0 0 0,56-1-55 0 0,-60-1 46 0 0,4 3-11 0 0,0 1-1 0 0,51 13 1 0 0,-71-12 17 0 0,53 7 9 0 0,62 13-14 0 0,-114-16 5 0 0,1-2 1 0 0,0-2 0 0 0,0 0 0 0 0,1-2-1 0 0,38-1 1 0 0,-18-5 18 0 0,91-3 118 0 0,-103 6-113 0 0,66 10 0 0 0,167 29-533 0 0,-210-35 512 0 0,-42-4 0 0 0,33 5 0 0 0,-37-2 16 0 0,-1 0 1 0 0,1-1-1 0 0,0 0 0 0 0,-1-2 0 0 0,1 0 0 0 0,0 0 0 0 0,25-5 1 0 0,44-10 389 0 0,-45 2-215 0 0,-28 8-181 0 0,0 1 1 0 0,1 1-1 0 0,-1 0 1 0 0,1 0-1 0 0,-1 2 1 0 0,21-2-1 0 0,-26 4-39 0 0,0 0 1 0 0,0 0-1 0 0,-1 0 0 0 0,1 1 0 0 0,0 0 1 0 0,-1 0-1 0 0,1 1 0 0 0,-1 0 0 0 0,0 0 0 0 0,7 5 1 0 0,-1 0-87 0 0,0 2 0 0 0,-1-1 0 0 0,16 19 0 0 0,-21-21 115 0 0,-4-4 0 0 0,1-1 0 0 0,-1 1 0 0 0,0-1 0 0 0,1 0 0 0 0,0 0 0 0 0,-1 0 0 0 0,1 0 0 0 0,0 0 0 0 0,5 2 0 0 0,-4-2 0 0 0,18 6 0 0 0,-14-6 10 0 0,0-1-1 0 0,0 0 1 0 0,0 0 0 0 0,0 0-1 0 0,1-1 1 0 0,-1-1 0 0 0,16-1-1 0 0,3-4 23 0 0,28-9-1 0 0,-33 8-77 0 0,0 1 1 0 0,27-3-1 0 0,-28 8-95 0 0,-1 1 1 0 0,1 0 0 0 0,-1 2-1 0 0,1 1 1 0 0,-1 0 0 0 0,27 9-1 0 0,-39-10 107 0 0,-3 0-11 0 0,1-1 1 0 0,-1 0-1 0 0,1 0 0 0 0,-1 0 1 0 0,1-1-1 0 0,0 0 0 0 0,-1 0 0 0 0,1 0 1 0 0,-1 0-1 0 0,1-1 0 0 0,0 0 1 0 0,-1-1-1 0 0,8-2 0 0 0,54-23 197 0 0,-58 23-314 0 0,0 0-1 0 0,0-1 1 0 0,-1 0-1 0 0,1-1 1 0 0,-1 1-1 0 0,-1-2 0 0 0,10-8 1 0 0,0 0-971 0 0,-5 6-3202 0 0,1 1-1369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4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71 171 3223 0 0,'0'0'194'0'0,"0"0"-397"0"0,0 0-169 0 0,0 0-39 0 0,0 0 75 0 0,0 0 344 0 0,0 0 179 0 0,0 0 36 0 0,0 0 7 0 0,0 0 25 0 0,0 0 94 0 0,-1-2 41 0 0,1 2-349 0 0,-1-4 844 0 0,1 4-854 0 0,-1-1 1 0 0,0 1 0 0 0,1 0-1 0 0,-1 0 1 0 0,0 0 0 0 0,1-1-1 0 0,-1 1 1 0 0,0 0-1 0 0,0 0 1 0 0,1 0 0 0 0,-1 0-1 0 0,0 0 1 0 0,1 1 0 0 0,-1-1-1 0 0,0 0 1 0 0,0 0 0 0 0,1 0-1 0 0,-1 1 1 0 0,0-1-1 0 0,-16 4-33 0 0,15-3 3 0 0,-10 5 11 0 0,12-6-13 0 0,0 0 1 0 0,0 1-1 0 0,0-1 0 0 0,-1 0 1 0 0,1 0-1 0 0,0 0 0 0 0,0 0 1 0 0,0 0-1 0 0,-1 0 0 0 0,1 0 1 0 0,0 0-1 0 0,0 0 0 0 0,-1 1 1 0 0,1-1-1 0 0,0 0 0 0 0,0 0 1 0 0,-1 0-1 0 0,1 0 0 0 0,0 0 1 0 0,0-1-1 0 0,0 1 0 0 0,-1 0 1 0 0,1 0-1 0 0,0 0 0 0 0,0 0 1 0 0,-1 0-1 0 0,1 0 0 0 0,0 0 1 0 0,0 0-1 0 0,-1-1 0 0 0,1 1 95 0 0,0 0 0 0 0,0 0 0 0 0,-1 0 0 0 0,1 0-1 0 0,0-1 1 0 0,0 1 0 0 0,-1 0 0 0 0,1 0 0 0 0,0 0-1 0 0,0 0 1 0 0,-1 0 0 0 0,1 0 0 0 0,0 0 0 0 0,0 0 0 0 0,-1 0-1 0 0,1 0 1 0 0,0 0 0 0 0,0 0 0 0 0,-1 0 0 0 0,1 0-1 0 0,0 0 1 0 0,-1 0 0 0 0,1 0 0 0 0,0 0 0 0 0,0 1 0 0 0,0-1-1 0 0,-1 0 1 0 0,1 0 0 0 0,-1 0-71 0 0,1 1-1 0 0,-1-1 1 0 0,0 0 0 0 0,1 1 0 0 0,-1-1-1 0 0,1 0 1 0 0,-1 1 0 0 0,1-1-1 0 0,-1 1 1 0 0,1-1 0 0 0,0 1 0 0 0,-1-1-1 0 0,1 1 1 0 0,-1-1 0 0 0,1 1-1 0 0,0-1 1 0 0,0 1 0 0 0,-1-1 0 0 0,1 1-1 0 0,0 0 1 0 0,0-1 0 0 0,0 1-1 0 0,-1-1 1 0 0,1 1 0 0 0,0 0 0 0 0,0-1-1 0 0,0 1 1 0 0,0 0 0 0 0,0 0-1 0 0,0 1 50 0 0,0-2 0 0 0,2 2 12 0 0,0 1-41 0 0,0-1 0 0 0,1 0 0 0 0,-1 1 0 0 0,1-1 0 0 0,-1 0 0 0 0,1-1-1 0 0,0 1 1 0 0,0 0 0 0 0,0-1 0 0 0,0 1 0 0 0,0-1 0 0 0,0 0 0 0 0,0 0 0 0 0,0-1-1 0 0,1 1 1 0 0,-1 0 0 0 0,0-1 0 0 0,5 0 0 0 0,9 0 153 0 0,0 0 0 0 0,23-4 1 0 0,-22 2-93 0 0,165-14 618 0 0,-68 8-507 0 0,137-28 0 0 0,-155 19-80 0 0,32-8 74 0 0,-119 22-190 0 0,39-9 174 0 0,69-10-1 0 0,93-14 643 0 0,-49 6-42 0 0,-118 25-397 0 0,76-2 0 0 0,-78 8-290 0 0,0 1-1 0 0,0 3 1 0 0,-1 1 0 0 0,49 13-1 0 0,-55-10-124 0 0,0-3 0 0 0,0-1 0 0 0,40 1 0 0 0,-69-5 6 0 0,31 6-153 0 0,-33-5 128 0 0,-1-1 0 0 0,1 0 0 0 0,0 0 0 0 0,0 0 0 0 0,0-1 0 0 0,0 1 0 0 0,0-1 1 0 0,0 0-1 0 0,-1 0 0 0 0,1-1 0 0 0,0 1 0 0 0,0-1 0 0 0,0 1 0 0 0,4-3 0 0 0,-6 3-26 0 0,-2 0 0 0 0,0 0 0 0 0,0 0-18 0 0,-2 0-78 0 0,-4 0 8 0 0,1 1 0 0 0,0 0 0 0 0,-1 0 0 0 0,1 1 0 0 0,0 0 0 0 0,0 0 0 0 0,0 0 0 0 0,0 0 0 0 0,0 1 0 0 0,-5 4 0 0 0,-15 8-1038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4:5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5351 0 0,'0'0'242'0'0,"0"0"-1"0"0,1-2-150 0 0,4-6-43 0 0,-5 7-30 0 0,0 0 1 0 0,1 1 0 0 0,0-1-1 0 0,-1 1 1 0 0,1-1 0 0 0,-1 1-1 0 0,1-1 1 0 0,0 1 0 0 0,-1-1-1 0 0,1 1 1 0 0,0 0 0 0 0,-1-1-1 0 0,1 1 1 0 0,0 0 0 0 0,0 0-1 0 0,-1-1 1 0 0,1 1 0 0 0,0 0-1 0 0,1 0 1 0 0,0-1 50 0 0,21-6 71 0 0,1 2-1 0 0,0 0 0 0 0,25-2 0 0 0,-15 2-112 0 0,126-10 226 0 0,25-5 966 0 0,42-16 85 0 0,-13 10-672 0 0,-59 9-402 0 0,447-59-84 0 0,-431 68-146 0 0,-91 6 0 0 0,-19 4 0 0 0,0 2 0 0 0,94 19 0 0 0,-139-20 0 0 0,4 1-152 0 0,1 1-1 0 0,-1 0 0 0 0,0 2 1 0 0,-1 0-1 0 0,34 19 0 0 0,-31-13-3387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5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9 430 6911 0 0,'-4'-23'435'0'0,"0"-29"-1"0"0,3 45-310 0 0,1 1 0 0 0,1-1 0 0 0,-1 0-1 0 0,1 1 1 0 0,0-1 0 0 0,1 1 0 0 0,-1-1-1 0 0,6-11 1 0 0,-6 17-104 0 0,-1 0-1 0 0,1 0 1 0 0,0 1 0 0 0,0-1-1 0 0,-1 0 1 0 0,1 1 0 0 0,0-1-1 0 0,0 1 1 0 0,0-1 0 0 0,0 1 0 0 0,0-1-1 0 0,0 1 1 0 0,0 0 0 0 0,0-1-1 0 0,0 1 1 0 0,0 0 0 0 0,0 0-1 0 0,0 0 1 0 0,1 0 0 0 0,0-1 11 0 0,0 1 0 0 0,0 0 0 0 0,0 0 0 0 0,-1 0 0 0 0,1 1 0 0 0,0-1 0 0 0,0 0 0 0 0,3 1 0 0 0,0 3-117 0 0,0-1 0 0 0,0 1 0 0 0,0 0 0 0 0,0 1 0 0 0,-1-1 0 0 0,1 1 0 0 0,-1 0 0 0 0,0 0 0 0 0,-1 0 0 0 0,5 7 0 0 0,-7-9-209 0 0,0-2-8 0 0,9 19-337 0 0,-10-18 571 0 0,0-2 113 0 0,0 0 55 0 0,0 0 11 0 0,0 0 52 0 0,0 0 206 0 0,0 0 89 0 0,0 0 20 0 0,-1 0-21 0 0,-9-6 136 0 0,0 0 0 0 0,-12-9 0 0 0,21 14-450 0 0,1 1-46 0 0,-4-4 11 0 0,4 3-101 0 0,-1 1-1 0 0,0-1 0 0 0,1 1 0 0 0,-1-1 0 0 0,1 1 1 0 0,-1-1-1 0 0,0 0 0 0 0,1 1 0 0 0,-1-1 0 0 0,1 0 1 0 0,0 1-1 0 0,-1-1 0 0 0,1 0 0 0 0,0 0 0 0 0,-1 1 1 0 0,1-1-1 0 0,0 0 0 0 0,-1-1 0 0 0,-1-4 4 0 0,-13-30-6 0 0,15 25-3 0 0,11-76-88 0 0,-8 63 75 0 0,-2 9-12 0 0,8-25-1 0 0,-6 19-15 0 0,-2 13 693 0 0,7 21-351 0 0,3 14-300 0 0,-1 0 0 0 0,12 54 0 0 0,-13-42 8 0 0,-8-37 50 0 0,-1-2 6 0 0,0 0-1 0 0,-2-13 0 0 0,1 1-64 0 0,-11-152 0 0 0,8 109-96 0 0,5 47 112 0 0,-1 7 59 0 0,0 4-6 0 0,7 75 123 0 0,-7-20-228 0 0,-5 181-568 0 0,3-219 364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5:1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61 1375 0 0,'2'0'107'0'0,"4"-4"240"0"0,0 0-1 0 0,0-1 0 0 0,-1 1 1 0 0,1-1-1 0 0,5-6 0 0 0,-8 7 393 0 0,-2 3-415 0 0,-1 1-150 0 0,0 0-29 0 0,0 0-2 0 0,0 0 21 0 0,1-1 30 0 0,-1 1-182 0 0,0 0 0 0 0,0 0 0 0 0,0-1 0 0 0,0 1 0 0 0,0 0 0 0 0,1 0 0 0 0,-1-1-1 0 0,0 1 1 0 0,0 0 0 0 0,0-1 0 0 0,0 1 0 0 0,0 0 0 0 0,0 0 0 0 0,0-1 0 0 0,0 1-1 0 0,0 0 1 0 0,0-1 0 0 0,0 1 0 0 0,0 0 0 0 0,-1 0 0 0 0,1-1 0 0 0,0 1 0 0 0,0 0-1 0 0,0 0 1 0 0,0-1 0 0 0,0 1 0 0 0,0 0 0 0 0,-1 0 0 0 0,1-1 0 0 0,0 1 0 0 0,0 0 0 0 0,-1 0-1 0 0,-14 1 3 0 0,0 1-1 0 0,0 1 0 0 0,0 1 1 0 0,0 0-1 0 0,0 1 0 0 0,-19 9 0 0 0,-10 3 2 0 0,-4 0-14 0 0,-199 63-14 0 0,203-68-207 0 0,1-1 0 0 0,-2-3-1 0 0,-68 4 1 0 0,102-12 184 0 0,0 0-1 0 0,0-1 1 0 0,0 0 0 0 0,0-1-1 0 0,-13-4 1 0 0,19 5 70 0 0,-1-1 0 0 0,1 0 0 0 0,0-1 0 0 0,-1 1 0 0 0,1-1 0 0 0,0 0 0 0 0,1 0 0 0 0,-1-1 0 0 0,0 1 0 0 0,1-1-1 0 0,-6-6 1 0 0,-16-22 1378 0 0,25 31-1327 0 0,1 0 0 0 0,-1 0 0 0 0,1 0-1 0 0,-1 0 1 0 0,1 0 0 0 0,0 0 0 0 0,-1 0-1 0 0,1 0 1 0 0,0-1 0 0 0,0 1-1 0 0,-1 0 1 0 0,1 0 0 0 0,0 0 0 0 0,0 0-1 0 0,1 0 1 0 0,-1-1 0 0 0,0 1 0 0 0,0 0-1 0 0,0 0 1 0 0,1 0 0 0 0,-1 0 0 0 0,1 0-1 0 0,-1 0 1 0 0,1 0 0 0 0,-1 0 0 0 0,1 0-1 0 0,-1 0 1 0 0,1 0 0 0 0,0 0-1 0 0,-1 0 1 0 0,1 1 0 0 0,0-1 0 0 0,1-1-1 0 0,1 0-6 0 0,-1 0 0 0 0,1 0 0 0 0,0 0 0 0 0,0 0 0 0 0,-1 1-1 0 0,1-1 1 0 0,0 1 0 0 0,0 0 0 0 0,1 0 0 0 0,2-1 0 0 0,21-1-28 0 0,1 0 0 0 0,43 3 0 0 0,57 10 74 0 0,-75-5-108 0 0,402 15-16 0 0,-453-20 0 0 0,201-5 0 0 0,-99 1 0 0 0,209-15 133 0 0,-113 5-52 0 0,76-9-68 0 0,75-3-16 0 0,-191 21 83 0 0,-160 5-80 0 0,1 0 0 0 0,-1 0 0 0 0,1 0 0 0 0,0 0 0 0 0,-1 0 0 0 0,1 0 0 0 0,0 0 0 0 0,-1 0 0 0 0,1 0 0 0 0,-1 0 0 0 0,1 0 0 0 0,0 0 0 0 0,-1 0 0 0 0,1 1 0 0 0,-1-1 0 0 0,1 0 0 0 0,0 1 0 0 0,0-1 0 0 0,-1 1 0 0 0,0 0 0 0 0,0-1 0 0 0,0 1 0 0 0,0 0 0 0 0,0-1 0 0 0,0 1 0 0 0,0 0 0 0 0,-1-1 0 0 0,1 1 0 0 0,0-1 0 0 0,0 1 0 0 0,0 0 0 0 0,-1-1 0 0 0,1 1 0 0 0,0-1 0 0 0,-1 1 0 0 0,1 0 0 0 0,-1-1 0 0 0,1 1 0 0 0,-1-1 0 0 0,0 1 0 0 0,-13 13 0 0 0,5-8 0 0 0,1-1 0 0 0,-1 0 0 0 0,0-1 0 0 0,-1 1 0 0 0,-16 4 0 0 0,-54 11 0 0 0,42-12 0 0 0,-62 14 0 0 0,0-4 0 0 0,-1-6 0 0 0,-179 1 0 0 0,158-13-12 0 0,-300-15 584 0 0,201-5 332 0 0,-10 0-112 0 0,118 17-750 0 0,111 3-90 0 0,4 1-18 0 0,6 3 59 0 0,-1-1 0 0 0,1 0 0 0 0,-1 0 0 0 0,1-1 0 0 0,0 0 0 0 0,0 0 0 0 0,0-1 0 0 0,15 1-1 0 0,73-4-47 0 0,-52 0 46 0 0,560-26-74 0 0,-37 2 6 0 0,-487 23 77 0 0,271-3 0 0 0,-335 7 0 0 0,3-1 3 0 0,-1 0 1 0 0,1 2-1 0 0,22 5 1 0 0,-39-7 32 0 0,-13 6-153 0 0,5-1 100 0 0,-7 0 16 0 0,-1 0-1 0 0,1 0 0 0 0,-1-2 1 0 0,0 1-1 0 0,0-2 0 0 0,-18 2 1 0 0,-89-2 86 0 0,73-3-19 0 0,-232-10 110 0 0,49 6-50 0 0,134 5-97 0 0,-39-1 46 0 0,-435-7 138 0 0,206 4-59 0 0,314 4-108 0 0,-28 4 19 0 0,64-1-17 0 0,15-2-47 0 0,-1-1-1 0 0,1 0 1 0 0,-1 0-1 0 0,1 1 1 0 0,-1-1 0 0 0,1 0-1 0 0,-1 0 1 0 0,1 1-1 0 0,0-1 1 0 0,-1 0-1 0 0,1 1 1 0 0,0-1-1 0 0,-1 1 1 0 0,1-1-1 0 0,0 0 1 0 0,0 1 0 0 0,-1-1-1 0 0,1 1 1 0 0,0-1-1 0 0,0 1 1 0 0,-1 0-1 0 0,2 1 0 0 0,-1-1 0 0 0,0 1 0 0 0,0 0 0 0 0,1 0 0 0 0,-1-1 0 0 0,1 1 0 0 0,0 0 0 0 0,0-1 0 0 0,-1 1 0 0 0,1-1 0 0 0,0 1 0 0 0,0-1 0 0 0,0 1 0 0 0,0-1 0 0 0,1 0 0 0 0,-1 1 0 0 0,0-1 0 0 0,1 0 0 0 0,-1 0 0 0 0,2 1 0 0 0,3 2 0 0 0,0 0 0 0 0,0 0 0 0 0,0 0 0 0 0,8 2 0 0 0,3 0 0 0 0,0-1 0 0 0,0-1 0 0 0,29 4 0 0 0,55 1 0 0 0,-73-7 0 0 0,357-2-74 0 0,-313-2 76 0 0,332-23-2 0 0,0-17 0 0 0,19-2 0 0 0,-280 39 104 0 0,-191 10-163 0 0,9-1 62 0 0,-1150 11-3 0 0,1028-24-3 0 0,-178-1-199 0 0,318 11-90 0 0,1 0 0 0 0,-1 2-1 0 0,0 0 1 0 0,1 1 0 0 0,-30 11 0 0 0,23-4-1006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1375 0 0,'0'0'66'0'0,"1"-2"-8"0"0,6-18 7526 0 0,-17 24-4463 0 0,8-3-2834 0 0,-7 4-141 0 0,1 1-1 0 0,0 0 0 0 0,1 1 0 0 0,0 0 0 0 0,0 0 1 0 0,0 1-1 0 0,1-1 0 0 0,-9 16 0 0 0,-12 12-9 0 0,-12 13-67 0 0,-36 60-1 0 0,-7 1-68 0 0,76-99 0 0 0,-91 149-60 0 0,87-140 54 0 0,1-5-14 0 0,2 1 0 0 0,0-1 1 0 0,0 2-1 0 0,2-1 0 0 0,-1 0 0 0 0,-3 23 0 0 0,9-21 9 0 0,0-14 17 0 0,1-1-1 0 0,-1 1 1 0 0,1-1 0 0 0,0 1-1 0 0,0-1 1 0 0,0 0-1 0 0,1 1 1 0 0,-1-1 0 0 0,1 0-1 0 0,-1 0 1 0 0,1 0-1 0 0,-1 0 1 0 0,1 0 0 0 0,0 0-1 0 0,0-1 1 0 0,0 1-1 0 0,0-1 1 0 0,0 1 0 0 0,1-1-1 0 0,-1 0 1 0 0,0 0-1 0 0,1 0 1 0 0,-1 0 0 0 0,0 0-1 0 0,1 0 1 0 0,3 0-1 0 0,8 2 244 0 0,-1-1 0 0 0,1 0-1 0 0,24-1 1 0 0,-22-1 56 0 0,45-1 1044 0 0,112-14 1 0 0,-171 15-1588 0 0,8-4-1424 0 0,-8 3 84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 6071 0 0,'0'0'548'0'0,"1"-1"-450"0"0,9-18 898 0 0,-6 11 494 0 0,1 0 0 0 0,0 1 1 0 0,9-11 1787 0 0,-15 20-3231 0 0,1 1 0 0 0,-1-1 1 0 0,0 0-1 0 0,0 0 0 0 0,0 1 0 0 0,0-1 0 0 0,0 0 1 0 0,-1 0-1 0 0,-2 4 0 0 0,0 0 8 0 0,-32 53 69 0 0,3 2 1 0 0,2 2 0 0 0,-38 113-1 0 0,53-126-231 0 0,2 0-1 0 0,3 0 0 0 0,-8 79 1 0 0,19-124 75 0 0,0-1 1 0 0,0 1 0 0 0,0 0-1 0 0,1 0 1 0 0,0 0 0 0 0,0-1-1 0 0,3 9 1 0 0,2-1 16 0 0,-5-11 13 0 0,0 0-1 0 0,0 0 0 0 0,0 0 0 0 0,0-1 1 0 0,1 1-1 0 0,-1 0 0 0 0,0-1 0 0 0,1 1 1 0 0,-1 0-1 0 0,1-1 0 0 0,-1 0 0 0 0,1 1 1 0 0,-1-1-1 0 0,1 0 0 0 0,-1 0 0 0 0,1 0 1 0 0,-1 0-1 0 0,1 0 0 0 0,-1 0 0 0 0,1 0 1 0 0,-1 0-1 0 0,0-1 0 0 0,3 0 0 0 0,3-1 21 0 0,0 0-1 0 0,0-1 0 0 0,9-4 0 0 0,5-5 143 0 0,-2-1-1 0 0,1-1 1 0 0,-2 0 0 0 0,0-1 0 0 0,0-1-1 0 0,-2-1 1 0 0,0 0 0 0 0,-1-1 0 0 0,0-1-1 0 0,12-22 1 0 0,10-23 899 0 0,53-128 1 0 0,-77 163-945 0 0,-2-1 1 0 0,-1-1-1 0 0,-2 1 1 0 0,6-38-1 0 0,-14 59-136 0 0,0 7-83 0 0,-5 16-1316 0 0,4-12 1089 0 0,0 1 1 0 0,0-1-1 0 0,1 1 1 0 0,-1-1-1 0 0,1 1 0 0 0,-1 0 1 0 0,1-1-1 0 0,0 1 1 0 0,0 0-1 0 0,0-1 1 0 0,1 1-1 0 0,-1-1 0 0 0,1 1 1 0 0,1 3-1 0 0,3 4-1269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42 7831 0 0,'21'-27'1052'0'0,"-21"26"-818"0"0,1 1 0 0 0,-1 0 0 0 0,0 0 1 0 0,1-1-1 0 0,-1 1 0 0 0,0 0 0 0 0,0-1 0 0 0,0 1 0 0 0,1 0 0 0 0,-1-1 0 0 0,0 1 0 0 0,0 0 0 0 0,0-1 0 0 0,0 1 0 0 0,1 0 0 0 0,-1-1 0 0 0,0 1 0 0 0,0-1 0 0 0,0 1 0 0 0,0 0 0 0 0,0-1 0 0 0,0 1 0 0 0,0 0 0 0 0,0-1 0 0 0,0 1 0 0 0,0-1 0 0 0,0 1 0 0 0,-1 0 1 0 0,1-1-1 0 0,0 1 0 0 0,0-1 0 0 0,-1 1-139 0 0,1-1 1 0 0,-1 1 0 0 0,0 0 0 0 0,1 0-1 0 0,-1-1 1 0 0,0 1 0 0 0,0 0-1 0 0,1 0 1 0 0,-1 0 0 0 0,0 0 0 0 0,1 0-1 0 0,-1 0 1 0 0,0 0 0 0 0,0 0-1 0 0,0 0 1 0 0,-4 1-125 0 0,0 0 0 0 0,0 0 0 0 0,0 0 0 0 0,-5 3 0 0 0,-31 16 111 0 0,1 1 0 0 0,0 3 0 0 0,-37 29 0 0 0,67-45-82 0 0,4 0 0 0 0,8 3 0 0 0,-1-9 0 0 0,0 0 0 0 0,-1-1 0 0 0,1 0 0 0 0,0 0 0 0 0,0 1 0 0 0,0-1 0 0 0,0 0 0 0 0,0 0 0 0 0,0 0 0 0 0,0 0 0 0 0,0-1 0 0 0,0 1 0 0 0,1 0 0 0 0,1 1 0 0 0,5 3 0 0 0,6 4 0 0 0,-10-6 0 0 0,1-1 0 0 0,-1 1 0 0 0,-1-1 0 0 0,1 1 0 0 0,0 1 0 0 0,-1-1 0 0 0,1 0 0 0 0,-1 1 0 0 0,0 0 0 0 0,0 0 0 0 0,4 7 0 0 0,-3-5 0 0 0,-3-4 0 0 0,1 0 0 0 0,-1 0 0 0 0,0 1 0 0 0,0-1 0 0 0,0 0 0 0 0,-1 0 0 0 0,1 1 0 0 0,0-1 0 0 0,-1 0 0 0 0,1 1 0 0 0,-1-1 0 0 0,0 0 0 0 0,0 1 0 0 0,0-1 0 0 0,0 4 0 0 0,0 2 13 0 0,0-4-1 0 0,0 0 0 0 0,0 0 1 0 0,-1 0-1 0 0,0 0 1 0 0,1 0-1 0 0,-1-1 0 0 0,0 1 1 0 0,-4 7-1 0 0,2-4 25 0 0,0-1-1 0 0,0 1 0 0 0,-1-1 1 0 0,0 0-1 0 0,0 0 1 0 0,-1 0-1 0 0,1-1 0 0 0,-1 1 1 0 0,-10 7-1 0 0,-12 14 2 0 0,21-20-27 0 0,0 0-1 0 0,-1-1 0 0 0,1 0 1 0 0,-1 0-1 0 0,-1 0 0 0 0,1-1 1 0 0,-1 0-1 0 0,0-1 0 0 0,0 1 1 0 0,-11 3-1 0 0,8-4-21 0 0,-21 4-74 0 0,14-3-139 0 0,16-3 166 0 0,0-2-108 0 0,2-2-794 0 0,0 1 826 0 0,-1-1 0 0 0,1 0 0 0 0,0 1 0 0 0,0-1 0 0 0,1 1 0 0 0,-1-1 0 0 0,0 0 0 0 0,0 1 0 0 0,1-1 0 0 0,0-2 0 0 0,6-8-1264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114 169 8719 0 0,'0'0'399'0'0,"-2"1"-4"0"0,-28 9-135 0 0,26-8 200 0 0,-1 1-1 0 0,1 0 1 0 0,-1 0 0 0 0,1 0 0 0 0,0 1 0 0 0,0-1 0 0 0,1 1-1 0 0,-8 9 1393 0 0,11-12-1817 0 0,0 0 0 0 0,0 0 0 0 0,1-1-1 0 0,-1 1 1 0 0,0 0 0 0 0,1 0 0 0 0,-1-1 0 0 0,1 1-1 0 0,-1 0 1 0 0,1-1 0 0 0,-1 1 0 0 0,1-1 0 0 0,-1 1-1 0 0,1-1 1 0 0,0 1 0 0 0,-1-1 0 0 0,1 1 0 0 0,0-1-1 0 0,0 1 1 0 0,-1-1 0 0 0,2 1 0 0 0,17 4 246 0 0,-7-5-59 0 0,0-1 0 0 0,0 0 0 0 0,0-1 0 0 0,0-1 0 0 0,0 0 0 0 0,-1 0 0 0 0,18-8 0 0 0,15-4 427 0 0,-20 8-122 0 0,-22 6-407 0 0,0 0-7 0 0,7-2-9 0 0,0-4-42 0 0,-6 5-53 0 0,5-14 64 0 0,-6 12-72 0 0,-1 1-1 0 0,0-1 0 0 0,0 0 0 0 0,0 0 1 0 0,0 0-1 0 0,0 0 0 0 0,-1 0 1 0 0,0 0-1 0 0,0-7 0 0 0,0-7-133 0 0,1 12 110 0 0,0-2-82 0 0,1 0 0 0 0,-1 0 0 0 0,-1 0-1 0 0,0 0 1 0 0,0-1 0 0 0,0 1 0 0 0,-3-10 0 0 0,3 17 101 0 0,0 0 1 0 0,-1 0 0 0 0,1 0-1 0 0,0 1 1 0 0,0-1 0 0 0,-1 0 0 0 0,1 1-1 0 0,0-1 1 0 0,-1 0 0 0 0,1 1 0 0 0,-1-1-1 0 0,1 0 1 0 0,-1 1 0 0 0,0-1 0 0 0,1 1-1 0 0,-1-1 1 0 0,1 1 0 0 0,-1-1-1 0 0,0 1 1 0 0,1-1 0 0 0,-1 1 0 0 0,0 0-1 0 0,0-1 1 0 0,1 1 0 0 0,-1 0 0 0 0,0 0-1 0 0,0 0 1 0 0,1-1 0 0 0,-1 1-1 0 0,0 0 1 0 0,0 0 0 0 0,0 0 0 0 0,1 0-1 0 0,-2 1 1 0 0,-1-1-2 0 0,0 1 0 0 0,0 0 0 0 0,1 0-1 0 0,-1 0 1 0 0,1 1 0 0 0,-5 2 0 0 0,4-2-22 0 0,-25 13-96 0 0,2 2 1 0 0,-1 1-1 0 0,2 1 0 0 0,1 1 0 0 0,0 1 0 0 0,-21 26 0 0 0,39-40 112 0 0,1 1-1 0 0,0 0 0 0 0,1 0 0 0 0,0 0 1 0 0,0 0-1 0 0,1 0 0 0 0,0 1 1 0 0,1 0-1 0 0,0-1 0 0 0,0 1 1 0 0,-1 12-1 0 0,2 4 8 0 0,0 1 0 0 0,5 44 0 0 0,-3-65 16 0 0,0 1 1 0 0,0-1-1 0 0,0 1 0 0 0,1-1 0 0 0,0 0 1 0 0,0 1-1 0 0,0-1 0 0 0,1 0 0 0 0,-1 0 0 0 0,1 0 1 0 0,7 8-1 0 0,-9-12 52 0 0,2 0 53 0 0,1 0-68 0 0,0-1-1 0 0,0 1 1 0 0,0-1-1 0 0,0 0 1 0 0,0 0-1 0 0,0 0 1 0 0,0 0-1 0 0,0-1 0 0 0,1 0 1 0 0,-1 0-1 0 0,0 0 1 0 0,0 0-1 0 0,-1 0 1 0 0,5-3-1 0 0,9-4 407 0 0,30-21 1 0 0,-19 11-78 0 0,-24 15-311 0 0,23-12-75 0 0,-26 14-175 0 0,0 1 1 0 0,0-1 0 0 0,0 1-1 0 0,0-1 1 0 0,0 1-1 0 0,0 0 1 0 0,0-1 0 0 0,-1 1-1 0 0,1 0 1 0 0,0 0 0 0 0,0 0-1 0 0,0 0 1 0 0,1 0-1 0 0,0 0-866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18 919 0 0,'-1'-1'311'0'0,"-13"-11"2489"0"0,2 7 6005 0 0,12 19-7561 0 0,0-6-981 0 0,2 0-1 0 0,-1 0 0 0 0,1-1 1 0 0,0 1-1 0 0,6 12 1 0 0,20 35 489 0 0,-13-28-567 0 0,2 0 0 0 0,1-1 0 0 0,2 0 0 0 0,0-2 1 0 0,1-1-1 0 0,2 0 0 0 0,0-2 0 0 0,1 0 0 0 0,1-2 0 0 0,1-1 0 0 0,1 0 0 0 0,50 23 1 0 0,-58-34-112 0 0,33 9 1 0 0,29 10 138 0 0,-74-23-225 0 0,-5-2-78 0 0,-6 11-2252 0 0,-3-6 850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407 108 5983 0 0,'0'0'464'0'0,"8"-3"-288"0"0,13-4 674 0 0,-17 7-495 0 0,0-1 1 0 0,0 0 0 0 0,-1-1 0 0 0,1 1-1 0 0,0-1 1 0 0,-1 1 0 0 0,1-1 0 0 0,-1 0-1 0 0,1 0 1 0 0,-1-1 0 0 0,0 1 0 0 0,0-1-1 0 0,0 1 1 0 0,-1-1 0 0 0,6-6 0 0 0,-7 8-339 0 0,0-1 1 0 0,-1 1 0 0 0,1 0 0 0 0,0-1 0 0 0,0 1 0 0 0,-1 0-1 0 0,1-1 1 0 0,-1 1 0 0 0,1 0 0 0 0,-1-1 0 0 0,0 1 0 0 0,0-1 0 0 0,1 1-1 0 0,-1-1 1 0 0,0 1 0 0 0,0-1 0 0 0,0 1 0 0 0,-1-1 0 0 0,1 1-1 0 0,0-1 1 0 0,0 1 0 0 0,-1-1 0 0 0,1 1 0 0 0,-1 0 0 0 0,1-1-1 0 0,-1 1 1 0 0,-1-2 0 0 0,1 1 63 0 0,-1 1-1 0 0,1-1 1 0 0,-1 0-1 0 0,0 1 1 0 0,0 0-1 0 0,0-1 1 0 0,0 1-1 0 0,0 0 1 0 0,0 0-1 0 0,0 0 1 0 0,0 0-1 0 0,0 0 1 0 0,0 0-1 0 0,0 1 1 0 0,-1-1-1 0 0,-3 0 1 0 0,-6 1 233 0 0,0-1 0 0 0,0 2 0 0 0,0-1 0 0 0,0 2 1 0 0,0 0-1 0 0,0 0 0 0 0,-15 6 0 0 0,-79 33 708 0 0,92-35-919 0 0,10-4-72 0 0,-35 15 400 0 0,-41 25-1 0 0,70-36-342 0 0,0 0 1 0 0,0 1-1 0 0,1 0 1 0 0,0 1-1 0 0,0 0 1 0 0,1 0-1 0 0,0 1 0 0 0,1 0 1 0 0,-7 11-1 0 0,12-18-58 0 0,1 0 0 0 0,0 1 0 0 0,-1-1 0 0 0,1 0 0 0 0,0 0-1 0 0,1 1 1 0 0,-1-1 0 0 0,0 1 0 0 0,1-1 0 0 0,-1 1 0 0 0,1-1 0 0 0,0 1 0 0 0,0-1-1 0 0,0 1 1 0 0,0-1 0 0 0,0 1 0 0 0,1 2 0 0 0,0-3-1 0 0,0 0 0 0 0,0 0 0 0 0,0-1 1 0 0,0 1-1 0 0,0-1 0 0 0,0 1 0 0 0,0-1 0 0 0,1 1 0 0 0,-1-1 0 0 0,1 0 0 0 0,-1 1 1 0 0,1-1-1 0 0,-1 0 0 0 0,1 0 0 0 0,-1 0 0 0 0,1 0 0 0 0,0-1 0 0 0,0 1 1 0 0,0 0-1 0 0,-1-1 0 0 0,1 1 0 0 0,4 0 0 0 0,6 1 54 0 0,0-1-1 0 0,0 0 1 0 0,1-1-1 0 0,-1 0 1 0 0,0 0 0 0 0,0-2-1 0 0,1 1 1 0 0,-1-2-1 0 0,0 1 1 0 0,0-2 0 0 0,13-4-1 0 0,-5-1-42 0 0,0 0 0 0 0,-1-2 1 0 0,1 0-1 0 0,-2 0 0 0 0,24-21 0 0 0,-29 22-53 0 0,-13 30-390 0 0,-2-13 397 0 0,-1 0 0 0 0,1 0 0 0 0,-4 8 0 0 0,-4 8-1697 0 0,6-8-3476 0 0,4-5-1515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45 2759 0 0,'2'-1'126'0'0,"26"-19"20"0"0,-10 3 9508 0 0,-11 10-3764 0 0,-148 236-4865 0 0,76-116-754 0 0,0-3-352 0 0,60-99-140 0 0,0-1 1 0 0,1 1 0 0 0,0 0-1 0 0,0 0 1 0 0,-2 21-1 0 0,5-31-955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13015 0 0,'0'0'1179'0'0,"-1"-9"3066"0"0,5 8-4057 0 0,1 0 0 0 0,0-1 0 0 0,-1 2 0 0 0,1-1 0 0 0,-1 0 0 0 0,1 1 0 0 0,0 0 0 0 0,-1 0 0 0 0,1 0-1 0 0,7 2 1 0 0,3 1 139 0 0,0 2 0 0 0,14 5 0 0 0,-20-7-231 0 0,2 1 16 0 0,0-1 0 0 0,1-1 0 0 0,-1 0 0 0 0,1 0 0 0 0,21-1 0 0 0,-8-2 97 0 0,42-6 0 0 0,-22-2 124 0 0,67-22 0 0 0,40-25 222 0 0,-98 35-375 0 0,354-118 1113 0 0,-389 134-1226 0 0,35-4-1 0 0,-47 8-69 0 0,1 1 0 0 0,-1-1-1 0 0,1 2 1 0 0,-1-1 0 0 0,1 1-1 0 0,-1 0 1 0 0,11 3 0 0 0,-17-3-12 0 0,0-1 0 0 0,-1 1 0 0 0,1-1-1 0 0,0 0 1 0 0,-1 1 0 0 0,1-1 0 0 0,-1 1 0 0 0,1-1 0 0 0,0 1 0 0 0,-1 0 0 0 0,1-1 0 0 0,-1 1 0 0 0,1-1 0 0 0,-1 1-1 0 0,0 0 1 0 0,1 0 0 0 0,-1-1 0 0 0,0 1 0 0 0,1 0 0 0 0,-1 0 0 0 0,0-1 0 0 0,0 1 0 0 0,0 0 0 0 0,0 0 0 0 0,0 0-1 0 0,-2 18-797 0 0,0-15 503 0 0,0 0-1 0 0,0 0 0 0 0,-1 0 1 0 0,0-1-1 0 0,1 1 0 0 0,-2-1 0 0 0,1 1 1 0 0,0-1-1 0 0,-6 4 0 0 0,7-5-32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39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23 1375 0 0,'-81'-11'1'0'0,"25"3"3255"0"0,-1 4 8726 0 0,58 5-11947 0 0,0-1 0 0 0,0 0-1 0 0,0 1 1 0 0,0-1 0 0 0,0 1 0 0 0,0-1 0 0 0,0 1-1 0 0,0-1 1 0 0,0 1 0 0 0,0 0 0 0 0,1 1 0 0 0,3 1 38 0 0,17 8 95 0 0,0 0-1 0 0,35 10 1 0 0,10 4 122 0 0,-31-8-127 0 0,-1 1-1 0 0,-1 1 1 0 0,-1 2-1 0 0,-1 2 1 0 0,-1 1 0 0 0,0 1-1 0 0,-2 2 1 0 0,39 46 0 0 0,-52-53-139 0 0,-2 0 0 0 0,0 1 1 0 0,-2 0-1 0 0,0 1 0 0 0,-1 0 1 0 0,9 30-1 0 0,-14-33-49 0 0,-1 0 1 0 0,-1 0-1 0 0,0 1 1 0 0,-2-1-1 0 0,0 1 1 0 0,-1 0-1 0 0,-2 0 1 0 0,-3 29-1 0 0,2-36 11 0 0,0 0 0 0 0,-2 0 0 0 0,1-1 0 0 0,-2 1-1 0 0,0-1 1 0 0,0 0 0 0 0,-1 0 0 0 0,-11 16 0 0 0,11-20 18 0 0,0 1 0 0 0,-1-1 0 0 0,0 0 0 0 0,-1 0 0 0 0,0-1 0 0 0,0 0 0 0 0,-1 0 0 0 0,0-1 0 0 0,0 0 0 0 0,-16 8 1 0 0,-59 19 109 0 0,44-18 129 0 0,-57 30 1 0 0,96-44-99 0 0,1 1-85 0 0,1-1-58 0 0,1 1 0 0 0,-1 0 0 0 0,0-1 0 0 0,0 0 0 0 0,1 1 0 0 0,-1-1 0 0 0,1 0 0 0 0,-1 0 0 0 0,1 0 0 0 0,-1 0 0 0 0,1 0 0 0 0,0 0 0 0 0,0 0 0 0 0,-1 0 0 0 0,1-1 0 0 0,0 1 0 0 0,0-1 0 0 0,0 1 0 0 0,3-1 0 0 0,3 1-173 0 0,-1 0-1 0 0,1-1 0 0 0,14-1 1 0 0,0-2-595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4:3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50 171 25831 0 0,'0'2'1183'0'0,"0"1"-1035"0"0,-1 1 1 0 0,1-1-1 0 0,-1 0 1 0 0,0 1-1 0 0,0-1 1 0 0,0 0-1 0 0,-1 0 1 0 0,1 0-1 0 0,-1 0 1 0 0,0 0-1 0 0,-2 4 1 0 0,0-1-189 0 0,-1-1 0 0 0,0 1 0 0 0,0-1 0 0 0,-8 7 0 0 0,11-11-529 0 0,5-6-508 0 0,-1-1 605 0 0,0 1 0 0 0,1-10 1 0 0,3-7-113 0 0,36-90-7090 0 0,-8 28 212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7:1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0,'0'0'128'0'0,"0"0"-128"0"0,0 0 0 0 0,0 0 0 0 0,0 0 760 0 0,0 0 128 0 0,0 0 24 0 0,0 0 8 0 0,0 0-784 0 0,0 0-136 0 0,0 0 0 0 0,0 0-2080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7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0,'0'0'248'0'0,"0"0"-248"0"0,0 0 0 0 0,0 0 0 0 0,0 0 528 0 0,0 0 56 0 0,0 0 16 0 0,0 0 0 0 0,0 0-440 0 0,0 0-96 0 0,0 0-64 0 0,0 0 96 0 0,0 0-192 0 0,0 0-32 0 0,0 0 0 0 0,0 0-2008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7:3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0,'0'0'80'0'0,"0"0"-80"0"0,0 0 0 0 0,13 0 0 0 0,-13 0 488 0 0,12 3 88 0 0,-12-3 8 0 0,0 0 8 0 0,13 4-592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7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1639 0 0,'0'0'64'0'0,"0"0"32"0"0,0 0-96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8:1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68 22631 0 0,'-7'-29'1000'0'0,"3"15"216"0"0,-1 1-976 0 0,5 13-240 0 0,-5-11 0 0 0,5 11 0 0 0,0 0 320 0 0,0 0 24 0 0,0 0 0 0 0,-10 8-7256 0 0,4 1-1456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8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12895 0 0,'0'0'576'0'0,"-7"-10"112"0"0,7 10-552 0 0,0 0-136 0 0,0 0 0 0 0,0 0 0 0 0,0 0-104 0 0,0 0-56 0 0,8 16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85 231 12671 0 0,'0'0'579'0'0,"-1"1"-15"0"0,-8 5-292 0 0,0-1 1 0 0,0 0-1 0 0,-16 6 1 0 0,10-5 1102 0 0,0-2-96 0 0,14-4-422 0 0,1-2-373 0 0,0-1-267 0 0,1 0 0 0 0,0 0 0 0 0,0 0 0 0 0,0-1 0 0 0,0 1 0 0 0,0 0 0 0 0,0 1 0 0 0,1-1 0 0 0,0 0 0 0 0,0 0 0 0 0,-1 1 0 0 0,1-1 0 0 0,1 1 0 0 0,4-5 0 0 0,3-3 50 0 0,1 1 1 0 0,12-9-1 0 0,-11 10-165 0 0,124-83 341 0 0,-106 73-445 0 0,2 1 0 0 0,50-20 0 0 0,-74 34-6 0 0,-1 1-1 0 0,1 0 1 0 0,-1 0-1 0 0,1 1 1 0 0,0 0-1 0 0,0 0 1 0 0,11 1-1 0 0,-17 0 7 0 0,0 1 0 0 0,0-1 0 0 0,0 0 0 0 0,0 0 0 0 0,0 1 0 0 0,0-1 0 0 0,0 1 0 0 0,0-1 0 0 0,0 1 0 0 0,0 0 0 0 0,0 0 0 0 0,-1 0 0 0 0,1 0 0 0 0,0 0 0 0 0,-1 0 0 0 0,1 1 0 0 0,0-1 0 0 0,-1 1 0 0 0,0-1 0 0 0,1 1 0 0 0,-1-1 0 0 0,0 1 0 0 0,0-1 0 0 0,0 1 0 0 0,0 0 0 0 0,0 0 0 0 0,0 0 0 0 0,0 0 0 0 0,-1 0 0 0 0,1 0 0 0 0,-1 0 0 0 0,1 0 0 0 0,-1 2 0 0 0,0 3-4 0 0,0-1-1 0 0,-1 1 1 0 0,1 0 0 0 0,-2-1-1 0 0,1 0 1 0 0,-1 1-1 0 0,0-1 1 0 0,0 0 0 0 0,-3 6-1 0 0,2 0-29 0 0,0 0 1 0 0,0 1-1 0 0,2-1 0 0 0,-1 22 0 0 0,-4 20-97 0 0,0-8-2331 0 0,3-33 1144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18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0,'0'0'200'0'0,"0"0"-200"0"0,0 0 0 0 0,0 0 0 0 0,0 0 488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7167 0 0,'0'0'8232'0'0,"0"2"-8136"0"0,-5 15-11 0 0,-1 0 1 0 0,-1 0-1 0 0,0-1 0 0 0,-12 19 0 0 0,6-12-63 0 0,-11 28 0 0 0,9-6-20 0 0,2 1 0 0 0,1 0 0 0 0,3 0 0 0 0,-3 51 0 0 0,10-84-2 0 0,1-5 0 0 0,1-1 0 0 0,-1 1 0 0 0,1-1 0 0 0,1 1 0 0 0,0-1 0 0 0,0 1 0 0 0,3 12 0 0 0,-3-16 30 0 0,0-1 0 0 0,0 0 1 0 0,1 0-1 0 0,-1 0 0 0 0,1 0 0 0 0,0 0 0 0 0,0 0 0 0 0,0 0 0 0 0,0 0 0 0 0,0-1 0 0 0,0 1 1 0 0,1-1-1 0 0,-1 0 0 0 0,1 1 0 0 0,0-1 0 0 0,0 0 0 0 0,0-1 0 0 0,0 1 0 0 0,0 0 0 0 0,0-1 0 0 0,0 0 1 0 0,0 0-1 0 0,1 0 0 0 0,4 1 0 0 0,9 1 226 0 0,-1-1 0 0 0,1 0 0 0 0,30-2-1 0 0,-28 0-176 0 0,10 1 169 0 0,-13-1-197 0 0,24-1 1 0 0,-38 1-188 0 0,7 3-4186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 10479 0 0,'5'-11'1118'0'0,"-2"1"2530"0"0,-1 24-2532 0 0,-7 37-359 0 0,-15 106-312 0 0,8-68-287 0 0,0 91 0 0 0,9-128-126 0 0,-19 98 0 0 0,22-146-40 0 0,4-8-15 0 0,4-10-59 0 0,-2 1 40 0 0,1 1 1 0 0,0 0-1 0 0,1 1 1 0 0,0 0-1 0 0,1 0 1 0 0,0 1-1 0 0,15-13 1 0 0,-22 21 78 0 0,0 1 1 0 0,1 0-1 0 0,-1-1 0 0 0,1 1 0 0 0,-1 0 1 0 0,1 0-1 0 0,-1 1 0 0 0,1-1 1 0 0,0 0-1 0 0,0 1 0 0 0,-1 0 1 0 0,1-1-1 0 0,0 1 0 0 0,0 0 0 0 0,-1 1 1 0 0,1-1-1 0 0,0 0 0 0 0,-1 1 1 0 0,1-1-1 0 0,0 1 0 0 0,-1 0 1 0 0,1 0-1 0 0,3 2 0 0 0,7 3 163 0 0,-1 0 1 0 0,1 1-1 0 0,12 10 0 0 0,-24-16-177 0 0,44 32 587 0 0,-29-20-482 0 0,0-1 0 0 0,1-1 0 0 0,21 11 0 0 0,-33-19-103 0 0,-3-2-23 0 0,0-1 0 0 0,-1 1 0 0 0,1 0 1 0 0,-1-1-1 0 0,1 1 0 0 0,0-1 0 0 0,0 1 0 0 0,-1-1 1 0 0,1 0-1 0 0,0 0 0 0 0,0 0 0 0 0,-1 0 1 0 0,1 0-1 0 0,0 0 0 0 0,2-1 0 0 0,7-2-38 0 0,-10 2-29 0 0,0 1 1 0 0,1-1-1 0 0,-1 1 0 0 0,0-1 1 0 0,0 0-1 0 0,0 1 0 0 0,0-1 0 0 0,0 0 1 0 0,0 0-1 0 0,-1 0 0 0 0,1 0 0 0 0,0 0 1 0 0,0 0-1 0 0,-1 0 0 0 0,1 0 1 0 0,0 0-1 0 0,-1 0 0 0 0,1 0 0 0 0,-1-1 1 0 0,1 1-1 0 0,-1 0 0 0 0,1-2 0 0 0,-1 1-569 0 0,0 0-1 0 0,0-1 0 0 0,-1 1 0 0 0,1 0 0 0 0,0 0 1 0 0,-1 0-1 0 0,1 0 0 0 0,-1 0 0 0 0,0 0 0 0 0,1 0 0 0 0,-2-2 1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143 112 5239 0 0,'0'0'3456'0'0,"2"-1"-2864"0"0,11-9 1238 0 0,0-1 0 0 0,18-19 0 0 0,-30 28-1352 0 0,0 1-284 0 0,4-7-145 0 0,-4-1-6 0 0,-1 7-37 0 0,-1 1-6 0 0,1-1 0 0 0,0 1 0 0 0,-1 0 1 0 0,1 0-1 0 0,-1 0 0 0 0,1 0 0 0 0,-1-1 1 0 0,1 1-1 0 0,-1 0 0 0 0,0 0 0 0 0,1 0 1 0 0,-1 0-1 0 0,0 1 0 0 0,0-1 0 0 0,0 0 1 0 0,0 0-1 0 0,0 0 0 0 0,-1 0 0 0 0,0-1 0 0 0,1 0 0 0 0,-1 1 0 0 0,0-1 0 0 0,1 1 0 0 0,-1 0 0 0 0,0-1 0 0 0,0 1 0 0 0,0 0 0 0 0,0 0 0 0 0,0 0 0 0 0,0 1 0 0 0,0-1 0 0 0,0 0 0 0 0,0 1 0 0 0,-3-1 0 0 0,-6 3 0 0 0,7 0-5 0 0,0 1-1 0 0,1-1 1 0 0,-1 1 0 0 0,0 0-1 0 0,1 0 1 0 0,0 0 0 0 0,-1 0-1 0 0,1 0 1 0 0,-4 8-1 0 0,-22 37-205 0 0,26-44 188 0 0,-3 7-37 0 0,-6 10 26 0 0,-16 42-1 0 0,24-53 83 0 0,-19 61 366 0 0,21-63-356 0 0,0 1 1 0 0,1-1 0 0 0,0 1 0 0 0,0-1 0 0 0,1 1-1 0 0,1 11 1 0 0,-1-18 5 0 0,8 6 243 0 0,-5-7-244 0 0,0-1 0 0 0,-1 0 1 0 0,1 0-1 0 0,0 0 0 0 0,0-1 0 0 0,-1 1 0 0 0,1 0 1 0 0,0-1-1 0 0,0 0 0 0 0,-1 0 0 0 0,1 0 0 0 0,-1 0 1 0 0,1 0-1 0 0,-1 0 0 0 0,1 0 0 0 0,-1-1 0 0 0,1 0 1 0 0,-1 1-1 0 0,0-1 0 0 0,0 0 0 0 0,0 0 0 0 0,3-3 1 0 0,5-7 257 0 0,-1 0-1 0 0,16-26 1 0 0,-22 33-308 0 0,-1 2-15 0 0,0 0-1 0 0,0-1 1 0 0,-1 1 0 0 0,1-1-1 0 0,-1 1 1 0 0,0-1-1 0 0,0 0 1 0 0,1-6-1 0 0,-1 2-123 0 0,-1 0 0 0 0,-1 0 0 0 0,0 0 0 0 0,-2-10 0 0 0,3 15 33 0 0,-2-3 22 0 0,1 4 7 0 0,3 4-133 0 0,5 7 174 0 0,19 25-47 0 0,-23-30-133 0 0,1-1 0 0 0,0 0 0 0 0,-1 0 0 0 0,8 4 0 0 0,7 1-4993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39 272 2759 0 0,'0'0'1407'0'0,"1"2"-120"0"0,-1-1-1151 0 0,0-1 1 0 0,0 0 0 0 0,0 0-1 0 0,0 1 1 0 0,0-1 0 0 0,0 0-1 0 0,0 0 1 0 0,0 0 0 0 0,0 1-1 0 0,1-1 1 0 0,-1 0 0 0 0,0 0-1 0 0,0 1 1 0 0,-1-1 0 0 0,1 0-1 0 0,0 0 1 0 0,0 1-1 0 0,0-1 1 0 0,0 0 0 0 0,0 0-1 0 0,0 1 1 0 0,0-1 0 0 0,0 0-1 0 0,0 0 1 0 0,0 0 0 0 0,-1 1-1 0 0,1-1 1 0 0,0 0 0 0 0,0 0-1 0 0,0 0 1 0 0,0 1 0 0 0,-1-1-1 0 0,1 0 1 0 0,0 0 0 0 0,0 0-1 0 0,0 0 1 0 0,-1 0 0 0 0,1 0-1 0 0,0 1 1 0 0,0-1-1 0 0,0 0 1 0 0,-1 0 0 0 0,1 0-1 0 0,0 0 1 0 0,0 0 0 0 0,-1 0-1 0 0,1 0 1 0 0,0 0 0 0 0,-1 0-1 0 0,-8-4 4348 0 0,1-2-4451 0 0,6 4-5 0 0,1 0 1 0 0,-1 0-1 0 0,1 0 1 0 0,0 0-1 0 0,-1 0 1 0 0,1 0-1 0 0,0 0 1 0 0,0-1-1 0 0,0 1 1 0 0,0 0-1 0 0,1-1 1 0 0,-1 1-1 0 0,0-5 0 0 0,1 2 54 0 0,0 0-1 0 0,0 0 1 0 0,0 0-1 0 0,1 0 1 0 0,0 0-1 0 0,2-7 1 0 0,0 2 22 0 0,0 0 1 0 0,2 0 0 0 0,-1 0-1 0 0,1 1 1 0 0,0 0 0 0 0,8-10-1 0 0,0 2-184 0 0,2 0 0 0 0,0 1 0 0 0,1 1 0 0 0,0 0 0 0 0,35-23 0 0 0,-50 37-168 0 0,11 5-2129 0 0,-11-4 2173 0 0,1 1 1 0 0,-1 0-1 0 0,1 0 1 0 0,-1 0-1 0 0,0-1 1 0 0,1 2-1 0 0,-1-1 1 0 0,0 0-1 0 0,0 0 1 0 0,0 0-1 0 0,0 0 1 0 0,0 1-1 0 0,1 1 1 0 0,5 7-883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 6911 0 0,'2'0'528'0'0,"1"0"-427"0"0,0-2-56 0 0,17 1 196 0 0,-13 2 623 0 0,-12 0 1826 0 0,-17 2 782 0 0,16-3-4350 0 0,-3 1 927 0 0,-1 0 0 0 0,1 1 0 0 0,-1 0 0 0 0,1 0-1 0 0,0 1 1 0 0,0 0 0 0 0,0 0 0 0 0,0 1 0 0 0,1 1 0 0 0,-1-1 0 0 0,-13 11 0 0 0,-107 105 1452 0 0,108-102-754 0 0,-29 33-1 0 0,49-50-734 0 0,1-1-1 0 0,0 0 0 0 0,0 0 1 0 0,-1 0-1 0 0,1 0 0 0 0,0 1 1 0 0,0-1-1 0 0,-1 0 0 0 0,1 0 1 0 0,0 1-1 0 0,0-1 0 0 0,0 0 1 0 0,-1 1-1 0 0,1-1 1 0 0,0 0-1 0 0,0 0 0 0 0,0 1 1 0 0,0-1-1 0 0,0 0 0 0 0,0 1 1 0 0,-1-1-1 0 0,1 0 0 0 0,0 1 1 0 0,0-1-1 0 0,0 0 0 0 0,0 1 1 0 0,0-1-1 0 0,0 0 1 0 0,0 1-1 0 0,1-1 0 0 0,-1 0 1 0 0,0 1-1 0 0,0-1 0 0 0,0 0 1 0 0,0 1-1 0 0,0-1 0 0 0,0 0 1 0 0,1 0-1 0 0,-1 1 0 0 0,0-1 1 0 0,0 0-1 0 0,0 1 1 0 0,1-1-1 0 0,-1 0 0 0 0,0 0 1 0 0,0 0-1 0 0,1 1 0 0 0,-1-1 1 0 0,0 0-1 0 0,0 0 0 0 0,1 0 1 0 0,-1 0-1 0 0,0 1 0 0 0,1-1 1 0 0,-1 0-1 0 0,0 0 0 0 0,1 0 1 0 0,-1 0-1 0 0,2 0 15 0 0,0 1-1 0 0,1-1 1 0 0,-1 0 0 0 0,0 0-1 0 0,0 0 1 0 0,0 0-1 0 0,4-1 1 0 0,3-3 21 0 0,0 0 0 0 0,-1 0 1 0 0,1-1-1 0 0,-1 0 0 0 0,10-8 0 0 0,0 2 15 0 0,-6 2-93 0 0,-1 0-1 0 0,0 0 0 0 0,17-18 1 0 0,-27 25-121 0 0,6 6-480 0 0,-6-3 621 0 0,0-1 1 0 0,0 1-1 0 0,0-1 1 0 0,0 1 0 0 0,0-1-1 0 0,0 1 1 0 0,-1 0-1 0 0,1-1 1 0 0,0 1-1 0 0,0 0 1 0 0,-1 0-1 0 0,1-1 1 0 0,0 1 0 0 0,-1 0-1 0 0,1 0 1 0 0,0 1-1 0 0,4 13-7 0 0,0-1-1 0 0,0 1 1 0 0,-2 0-1 0 0,4 27 1 0 0,0 0 14 0 0,-1-14-23 0 0,30 200 773 0 0,-36-220-716 0 0,0-1 0 0 0,0 1 0 0 0,-1-1 0 0 0,-2 14 0 0 0,-16 42 85 0 0,18-54-443 0 0,4-12-564 0 0,8-14-2040 0 0,-2-1-2348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77 109 6591 0 0,'0'0'594'0'0,"-1"-11"-197"0"0,1 11-295 0 0,0 0-1 0 0,0 0 0 0 0,0-1 1 0 0,0 1-1 0 0,0 0 1 0 0,0 0-1 0 0,0-1 1 0 0,0 1-1 0 0,0 0 1 0 0,0 0-1 0 0,0 0 1 0 0,0-1-1 0 0,0 1 1 0 0,-1 0-1 0 0,1 0 1 0 0,0 0-1 0 0,0-1 1 0 0,0 1-1 0 0,0 0 1 0 0,-1 0-1 0 0,1 0 0 0 0,0 0 1 0 0,0-1-1 0 0,0 1 1 0 0,-1 0-1 0 0,1 0 1 0 0,0 0-1 0 0,0 0 1 0 0,-1 0-1 0 0,1 0 1 0 0,0 0-1 0 0,0 0 1 0 0,-1 0-1 0 0,1 0 1 0 0,0 0-1 0 0,0 0 1 0 0,-1 0-1 0 0,1 0 0 0 0,0 0 1 0 0,0 0-1 0 0,0 0 1 0 0,-1 0-1 0 0,1 0 1 0 0,0 0-1 0 0,0 0 1 0 0,-1 0-1 0 0,1 0 1 0 0,-7 6 3171 0 0,3-2-4265 0 0,3-2 1281 0 0,-3 12 647 0 0,4-13-892 0 0,0 0 0 0 0,0-1 0 0 0,0 1 0 0 0,0 0 0 0 0,1 0 0 0 0,-1 0 0 0 0,0 0 0 0 0,1 0 0 0 0,-1 0 0 0 0,0 0 0 0 0,1-1 0 0 0,-1 1 0 0 0,1 0 0 0 0,0 0 1 0 0,-1-1-1 0 0,1 1 0 0 0,0 0 0 0 0,-1-1 0 0 0,1 1 0 0 0,0 0 0 0 0,0-1 0 0 0,-1 1 0 0 0,1-1 0 0 0,2 1 0 0 0,-1 0 1 0 0,0-1 1 0 0,0 1 0 0 0,0-1 0 0 0,0 0-1 0 0,0 0 1 0 0,0 0 0 0 0,0 0 0 0 0,0 0-1 0 0,0-1 1 0 0,0 1 0 0 0,2-1-1 0 0,3-1 54 0 0,0 0-1 0 0,-1-1 0 0 0,1 1 0 0 0,-1-2 0 0 0,0 1 0 0 0,8-5 0 0 0,5-6 98 0 0,-12 10-208 0 0,0-1 0 0 0,-1 0 0 0 0,0 0 0 0 0,0 0 0 0 0,0 0 0 0 0,6-9 0 0 0,-11 12-132 0 0,-1 2 122 0 0,1 0 0 0 0,-1 0 0 0 0,0 0 0 0 0,0 0 0 0 0,0-1 0 0 0,0 1 0 0 0,0 0 0 0 0,1 0 0 0 0,-1 0 0 0 0,0 0 0 0 0,0 0 0 0 0,0 0 0 0 0,0-1 0 0 0,0 1 0 0 0,0 0 0 0 0,0 0 0 0 0,1 0 0 0 0,-1 0 0 0 0,0-1 0 0 0,0 1 0 0 0,0 0 0 0 0,0 0 0 0 0,0 0 0 0 0,0-1 0 0 0,0 1 0 0 0,0 0 0 0 0,0 0 0 0 0,0 0 0 0 0,0 0 0 0 0,0-1 0 0 0,0 1 0 0 0,0 0 1 0 0,0 0-1 0 0,0 0 0 0 0,-1 0 0 0 0,1-1 0 0 0,0 1 0 0 0,0 0 0 0 0,-2-11-737 0 0,2 9 661 0 0,-1 0-308 0 0,-1 1-2 0 0,-6-4 49 0 0,0 0 0 0 0,-1 1 0 0 0,0 1 0 0 0,1-1 0 0 0,-1 1 0 0 0,0 1 0 0 0,-14-3 0 0 0,20 4 308 0 0,1 1 39 0 0,1 0 0 0 0,-1-1 0 0 0,1 1 0 0 0,-1 0 0 0 0,1 0 0 0 0,-1 0 0 0 0,1 0-1 0 0,-1 0 1 0 0,1 1 0 0 0,-1-1 0 0 0,1 0 0 0 0,-1 1 0 0 0,1-1 0 0 0,-1 1 0 0 0,1-1 0 0 0,-2 2 0 0 0,-1-1 36 0 0,1 1 1 0 0,0 0-1 0 0,-1 1 0 0 0,1-1 0 0 0,0 1 0 0 0,0-1 1 0 0,0 1-1 0 0,0 0 0 0 0,1 0 0 0 0,-1 0 0 0 0,1 0 1 0 0,-1 1-1 0 0,1-1 0 0 0,-2 6 0 0 0,-3 6 359 0 0,0 0 0 0 0,-4 18 0 0 0,3-1 294 0 0,1 0 0 0 0,1 0-1 0 0,-1 53 1 0 0,6-52-472 0 0,1-31-167 0 0,2-1-205 0 0,8 3 90 0 0,-8-4 49 0 0,1-1 0 0 0,0 1 0 0 0,-1 0 0 0 0,1 0 0 0 0,-1-1 0 0 0,1 0 1 0 0,-1 1-1 0 0,0-1 0 0 0,5-2 0 0 0,24-15-316 0 0,-18 11 205 0 0,2-3-692 0 0,18-13 0 0 0,-9 5-755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49 8719 0 0,'0'0'399'0'0,"1"-2"-4"0"0,8-28 521 0 0,-8 17 2396 0 0,-1 13-3234 0 0,0 0 1 0 0,0 0 0 0 0,0-1 0 0 0,0 1 0 0 0,0 0 0 0 0,0 0 0 0 0,0 0 0 0 0,0 0 0 0 0,0-1 0 0 0,-1 1 0 0 0,1 0-1 0 0,0 0 1 0 0,0 0 0 0 0,0 0 0 0 0,0 0 0 0 0,0 0 0 0 0,-1-1 0 0 0,1 1 0 0 0,0 0 0 0 0,0 0 0 0 0,0 0 0 0 0,0 0-1 0 0,-1 0 1 0 0,1 0 0 0 0,0 0 0 0 0,0 0 0 0 0,0 0 0 0 0,-1 0 0 0 0,1 0 0 0 0,0 0 0 0 0,0 0 0 0 0,0 0 0 0 0,0 0-1 0 0,-1 0 1 0 0,-2 1 129 0 0,0 0 0 0 0,0 1-1 0 0,0-1 1 0 0,0 1 0 0 0,-6 3 0 0 0,-14 12-206 0 0,1 1 1 0 0,0 2 0 0 0,-32 36-1 0 0,51-53-2 0 0,-2 4-1 0 0,-6 9-8 0 0,10-15-45 0 0,2 1 1 0 0,0 0 52 0 0,-1-1 0 0 0,1 1 1 0 0,0-1-1 0 0,-1 1 0 0 0,1-1 1 0 0,0 1-1 0 0,0-1 0 0 0,0 1 1 0 0,0-1-1 0 0,0 0 0 0 0,1 0 0 0 0,-1 0 1 0 0,0 0-1 0 0,1 1 0 0 0,-1-2 1 0 0,3 3-1 0 0,1-1-8 0 0,4 4 1 0 0,0-1 0 0 0,1-1 0 0 0,-1 0 0 0 0,1 0 0 0 0,0-1 0 0 0,14 3 0 0 0,1-2 109 0 0,37 2 0 0 0,-58-7-79 0 0,20 6 151 0 0,-14-3-96 0 0,-8-1 83 0 0,-5 5-103 0 0,3-4-55 0 0,-1 0 0 0 0,0 0 0 0 0,-1 0 0 0 0,1 0 0 0 0,0 0 0 0 0,-1 0 0 0 0,1 0 0 0 0,-1 0-1 0 0,1-1 1 0 0,-1 1 0 0 0,-3 2 0 0 0,-13 7-4 0 0,-1 0-1 0 0,1-2 0 0 0,-1 0 1 0 0,-34 9-1 0 0,24-8-44 0 0,-10 7-253 0 0,37-16 172 0 0,-5-4-1169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 7831 0 0,'0'0'603'0'0,"-2"0"-396"0"0,-46-18 4325 0 0,47 17-4018 0 0,-4 0 144 0 0,5 0-605 0 0,0 1 1 0 0,0 0 0 0 0,0 0-1 0 0,-1 0 1 0 0,1 0-1 0 0,0 0 1 0 0,0-1 0 0 0,0 1-1 0 0,0 0 1 0 0,-1 0 0 0 0,1 0-1 0 0,0 0 1 0 0,0 0 0 0 0,-1 0-1 0 0,1 0 1 0 0,0 0 0 0 0,0 0-1 0 0,0 0 1 0 0,-1 0 0 0 0,1 0-1 0 0,0 0 1 0 0,0 0 0 0 0,0 0-1 0 0,-1 0 1 0 0,1 0-1 0 0,0 0 1 0 0,0 0 0 0 0,0 0-1 0 0,-1 0 1 0 0,1 0 0 0 0,0 1-1 0 0,0-1 1 0 0,0 0 0 0 0,-1 0-1 0 0,1 0 1 0 0,0 0 0 0 0,0 1-1 0 0,-2 2 34 0 0,0 1-1 0 0,0-1 1 0 0,0 1-1 0 0,1 0 0 0 0,0 0 1 0 0,0 0-1 0 0,0 0 1 0 0,0 0-1 0 0,1 0 1 0 0,-1 6-1 0 0,3 48 360 0 0,-1-29-279 0 0,1 18-127 0 0,-6 382 764 0 0,1-392-796 0 0,-3 73 65 0 0,6-90-57 0 0,0 0 1 0 0,2 1-1 0 0,5 24 1 0 0,-6-41 26 0 0,2 4-43 0 0,-2-7-72 0 0,-1-1 1 0 0,0 1 0 0 0,1-1-1 0 0,-1 0 1 0 0,1 0 0 0 0,-1 1 0 0 0,1-1-1 0 0,-1 0 1 0 0,1 0 0 0 0,-1 1 0 0 0,0-1-1 0 0,1 0 1 0 0,0 0 0 0 0,-1 0 0 0 0,1 0-1 0 0,-1 0 1 0 0,1 0 0 0 0,-1 0 0 0 0,1 0-1 0 0,-1 0 1 0 0,1 0 0 0 0,-1 0-1 0 0,1 0 1 0 0,-1 0 0 0 0,1 0 0 0 0,-1-1-1 0 0,1 1 1 0 0,0 0 0 0 0,8-7-1044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21 124 9671 0 0,'-1'1'440'0'0,"-9"7"151"0"0,1 4-152 0 0,8-5 3045 0 0,2-6-3313 0 0,0 0 0 0 0,0-1-1 0 0,0 1 1 0 0,0-1 0 0 0,0 1 0 0 0,0-1 0 0 0,1 1 0 0 0,-1-1 0 0 0,0 0 0 0 0,0 1 0 0 0,0-1 0 0 0,0 0 0 0 0,2 0 0 0 0,13-1 209 0 0,0 0-1 0 0,0-1 1 0 0,0-1 0 0 0,28-8 0 0 0,61-28 863 0 0,-66 23-636 0 0,104-51 508 0 0,-118 54-1048 0 0,-24 13-97 0 0,0-1 1 0 0,0 0 0 0 0,0 1-1 0 0,0-1 1 0 0,0 1 0 0 0,0 0 0 0 0,1-1-1 0 0,-1 1 1 0 0,0 0 0 0 0,0 0 0 0 0,0-1-1 0 0,0 1 1 0 0,0 0 0 0 0,0 0 0 0 0,1 0-1 0 0,-1 1 1 0 0,0-1 0 0 0,0 0 0 0 0,0 0-1 0 0,0 1 1 0 0,0-1 0 0 0,0 0 0 0 0,2 2-1 0 0,-2-1-100 0 0,1 0 0 0 0,-1 1 0 0 0,0-1 0 0 0,1 1 0 0 0,-1 0 0 0 0,0-1 0 0 0,0 1 0 0 0,0 0 0 0 0,0 0 0 0 0,-1-1 0 0 0,1 1 0 0 0,0 0 0 0 0,0 2 0 0 0,2 10-965 0 0,0 1-37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11975 0 0,'0'0'923'0'0,"10"2"2764"0"0,-10-2-3594 0 0,0 0 0 0 0,0 0 1 0 0,1 0-1 0 0,-1 0 0 0 0,0 0 1 0 0,1 0-1 0 0,-1 0 0 0 0,0 1 0 0 0,0-1 1 0 0,0 0-1 0 0,1 0 0 0 0,-1 0 1 0 0,0 0-1 0 0,0 1 0 0 0,0-1 1 0 0,1 0-1 0 0,-1 0 0 0 0,0 0 1 0 0,0 1-1 0 0,0-1 0 0 0,0 0 1 0 0,1 0-1 0 0,-1 1 0 0 0,0-1 1 0 0,0 0-1 0 0,0 0 0 0 0,0 1 1 0 0,0-1-1 0 0,0 0 0 0 0,0 1 1 0 0,0-1-1 0 0,0 0 0 0 0,0 0 1 0 0,0 1-1 0 0,0-1 0 0 0,0 1 0 0 0,-6 13 874 0 0,-13 13-470 0 0,-19 17-153 0 0,-1-1 1 0 0,-3-2-1 0 0,-86 65 1 0 0,28-30-681 0 0,95-69 336 0 0,3 1 0 0 0,3-7-1 0 0,0 0 0 0 0,0 0-1 0 0,0 1 1 0 0,0-1 0 0 0,0 0 0 0 0,1 0-1 0 0,-1 0 1 0 0,0 0 0 0 0,0-1 0 0 0,1 1-1 0 0,-1 0 1 0 0,0 0 0 0 0,1-1-1 0 0,-1 1 1 0 0,1-1 0 0 0,-1 1 0 0 0,1-1-1 0 0,1 1 1 0 0,30 3-71 0 0,-5-1-1147 0 0,1-3 0 0 0,39-3 0 0 0,-40 0-652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0,'0'0'13632'0'0,"1"2"-13317"0"0,2 6-164 0 0,-1 0-1 0 0,1 0 1 0 0,-2 0 0 0 0,1 0-1 0 0,-1 0 1 0 0,-1 0 0 0 0,0 9-1 0 0,4 28 66 0 0,-2-37-174 0 0,-1-5-29 0 0,0 0 0 0 0,-1 1 0 0 0,1-1 0 0 0,-1 1 0 0 0,0-1 0 0 0,-1 6 1 0 0,0-5 13 0 0,1-2-143 0 0,-1-1 0 0 0,1 1 0 0 0,0-1 0 0 0,-1 1-1 0 0,1-1 1 0 0,0 1 0 0 0,0-1 0 0 0,0 1 0 0 0,0-1-1 0 0,0 1 1 0 0,0 2 0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5527 0 0,'0'0'5080'0'0,"-7"7"-3040"0"0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11775 0 0,'0'0'539'0'0,"-3"8"181"0"0,-14 22-632 0 0,11-21 65 0 0,1 0 1 0 0,0 1-1 0 0,-5 13 0 0 0,0 12 2 0 0,1-1-1 0 0,2 1 1 0 0,-3 42-1 0 0,1 108 197 0 0,4-58-141 0 0,3-82-108 0 0,-11 125 383 0 0,9-137-429 0 0,-2-1 0 0 0,-1 0 0 0 0,-13 36 0 0 0,16-59-168 0 0,0 0 0 0 0,0 0 0 0 0,0-1 0 0 0,-1 0 1 0 0,-6 9-1 0 0,7-13-441 0 0,1 0 0 0 0,-1 0 0 0 0,1 0 0 0 0,-1-1 0 0 0,0 1-1 0 0,0-1 1 0 0,-1 0 0 0 0,1 0 0 0 0,-1-1 0 0 0,-9 5 0 0 0,6-4-2890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1839 0 0,'-6'8'14891'0'0,"6"-8"-14641"0"0,12 5 1887 0 0,-8-4-2140 0 0,1-1 0 0 0,-1 1 0 0 0,1-1 0 0 0,7-1 0 0 0,20-7 617 0 0,0-1-1 0 0,43-19 1 0 0,-31 10-359 0 0,-18 9-354 0 0,-1 1 0 0 0,37-6 0 0 0,-61 14-372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57 2759 0 0,'0'0'10646'0'0,"-5"9"-9520"0"0,5-5-938 0 0,0 0-1 0 0,1 0 1 0 0,-1 0 0 0 0,1 0-1 0 0,0 0 1 0 0,0 0-1 0 0,0 0 1 0 0,1 0 0 0 0,2 6-1 0 0,-3-9 43 0 0,22 14 935 0 0,-21-14-1069 0 0,0 0 1 0 0,0 0 0 0 0,1 0-1 0 0,-1-1 1 0 0,0 1-1 0 0,1 0 1 0 0,-1-1 0 0 0,0 0-1 0 0,1 0 1 0 0,-1 0-1 0 0,1 0 1 0 0,-1 0-1 0 0,1 0 1 0 0,-1 0 0 0 0,0-1-1 0 0,1 0 1 0 0,-1 1-1 0 0,0-1 1 0 0,1 0-1 0 0,-1 0 1 0 0,0 0 0 0 0,4-2-1 0 0,-1-1-5 0 0,-3 3-111 0 0,0 0 1 0 0,-1-1-1 0 0,1 0 0 0 0,0 1 1 0 0,-1-1-1 0 0,1 0 0 0 0,-1 0 1 0 0,1 0-1 0 0,-1 0 0 0 0,0 0 1 0 0,0 0-1 0 0,0 0 1 0 0,1-4-1 0 0,-1 2-246 0 0,0-1 1 0 0,-1 0-1 0 0,1 0 1 0 0,-2-9-1 0 0,1 2-198 0 0,-1 7 138 0 0,-1 1 0 0 0,0-1 0 0 0,0 1-1 0 0,-4-7 1 0 0,5 10 333 0 0,0-1-327 0 0,-5-3-731 0 0,6 4 1018 0 0,-1 1 0 0 0,0-1-1 0 0,1 0 1 0 0,-1 0 0 0 0,0 1 0 0 0,1-1 0 0 0,-1 0-1 0 0,0 1 1 0 0,0-1 0 0 0,0 1 0 0 0,0-1 0 0 0,0 1-1 0 0,1-1 1 0 0,-3 1 0 0 0,-2 1 31 0 0,-1 0 1 0 0,0 1-1 0 0,1 0 0 0 0,-1 0 1 0 0,1 0-1 0 0,0 0 1 0 0,-1 1-1 0 0,1 0 0 0 0,-4 4 1 0 0,-45 37 78 0 0,47-38-45 0 0,-2 2 41 0 0,0 0-1 0 0,1 0 0 0 0,0 1 0 0 0,0 0 1 0 0,1 1-1 0 0,0 0 0 0 0,1 0 1 0 0,-10 21-1 0 0,6-8 185 0 0,5-13-145 0 0,0 1 1 0 0,0-1-1 0 0,2 1 1 0 0,-1 0 0 0 0,1 0-1 0 0,1 0 1 0 0,-2 14-1 0 0,5-21-73 0 0,-1-1 0 0 0,1 0 0 0 0,-1 0 0 0 0,1 0 0 0 0,0 0-1 0 0,1 1 1 0 0,-1-1 0 0 0,0-1 0 0 0,1 1 0 0 0,0 0 0 0 0,-1 0-1 0 0,1 0 1 0 0,5 4 0 0 0,-2-1 132 0 0,1 0 1 0 0,1-1-1 0 0,-1 1 0 0 0,10 5 0 0 0,-13-9-110 0 0,-1-1 0 0 0,1 0-1 0 0,0 1 1 0 0,0-1 0 0 0,-1 0 0 0 0,1-1-1 0 0,0 1 1 0 0,0-1 0 0 0,0 1 0 0 0,0-1-1 0 0,0 0 1 0 0,0 0 0 0 0,0 0 0 0 0,0 0-1 0 0,0 0 1 0 0,0-1 0 0 0,5-1-1 0 0,-4 1-229 0 0,0-1-1 0 0,0 0 0 0 0,1 0 1 0 0,5-3-1 0 0,12-14-4761 0 0,-12 7-735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5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1839 0 0,'1'1'134'0'0,"20"10"1066"0"0,-7-2 9306 0 0,-14-6-10169 0 0,0 0 0 0 0,0 0 0 0 0,-1 0 0 0 0,1 0 0 0 0,-1-1 0 0 0,0 1-1 0 0,1 0 1 0 0,-4 4 0 0 0,4-5 227 0 0,-11 6 356 0 0,13-27-1146 0 0,1 11 216 0 0,0-1 1 0 0,0 1 0 0 0,1 0 0 0 0,0 0-1 0 0,1 0 1 0 0,-1 0 0 0 0,2 1 0 0 0,-1 0-1 0 0,1 0 1 0 0,0 0 0 0 0,0 1 0 0 0,1 0-1 0 0,10-7 1 0 0,-15 11 18 0 0,0 1 0 0 0,0 0 0 0 0,0-1 0 0 0,0 1 0 0 0,0 0 0 0 0,0 0 0 0 0,0 1-1 0 0,0-1 1 0 0,0 0 0 0 0,1 1 0 0 0,-1-1 0 0 0,0 1 0 0 0,1 0 0 0 0,-1 0 0 0 0,0 0 0 0 0,0 0 0 0 0,1 0 0 0 0,-1 0-1 0 0,0 1 1 0 0,0-1 0 0 0,1 1 0 0 0,-1-1 0 0 0,0 1 0 0 0,0 0 0 0 0,0 0 0 0 0,0 0 0 0 0,0 0 0 0 0,0 0-1 0 0,2 2 1 0 0,0 0-5 0 0,-1 1 1 0 0,0-1-1 0 0,0 0 0 0 0,-1 1 0 0 0,1-1 0 0 0,-1 1 0 0 0,0 0 0 0 0,0 0 0 0 0,0 0 0 0 0,0 0 0 0 0,-1 0 0 0 0,0 1 0 0 0,1-1 0 0 0,-1 6 0 0 0,1-2 3 0 0,-1-6 1 0 0,0 0 0 0 0,-1 1 0 0 0,0-1 0 0 0,1 0 0 0 0,-1 0 0 0 0,0 0 0 0 0,0 0 0 0 0,0 0 0 0 0,0 1 0 0 0,0-1 0 0 0,-1 0 0 0 0,1 0 0 0 0,-1 0 0 0 0,0 0 0 0 0,1 0 0 0 0,-2 2 0 0 0,0 1 63 0 0,1-3 437 0 0,-5-8-334 0 0,7 0-197 0 0,-1 0 0 0 0,1 1 1 0 0,0-1-1 0 0,0 0 0 0 0,0 1 0 0 0,1-1 0 0 0,0 1 0 0 0,0 0 0 0 0,0-1 0 0 0,1 1 1 0 0,-1 0-1 0 0,1 0 0 0 0,1 0 0 0 0,-1 1 0 0 0,1-1 0 0 0,4-4 0 0 0,7-4-66 0 0,0 0 1 0 0,1 1-1 0 0,23-14 0 0 0,-13 9 57 0 0,39-24 32 0 0,-57 34 20 0 0,1 1-1 0 0,0 1 1 0 0,0-1-1 0 0,0 1 1 0 0,1 1-1 0 0,-1 0 0 0 0,1 0 1 0 0,0 1-1 0 0,17-3 1 0 0,-26 6-4 0 0,1 0 0 0 0,-1 0 0 0 0,0 0 0 0 0,0 0 0 0 0,0 0 0 0 0,1 0 0 0 0,-1 0 0 0 0,0 0 0 0 0,0 0-1 0 0,0 1 1 0 0,0-1 0 0 0,0 1 0 0 0,1-1 0 0 0,-1 1 0 0 0,0-1 0 0 0,0 1 0 0 0,0-1 0 0 0,0 1 0 0 0,0 0 0 0 0,-1 0 0 0 0,1-1 0 0 0,0 1 0 0 0,1 2 0 0 0,-1-1 8 0 0,0 0-1 0 0,0 0 1 0 0,0 0-1 0 0,-1 0 1 0 0,1 0 0 0 0,0 0-1 0 0,-1 0 1 0 0,0 0 0 0 0,1 1-1 0 0,-1-1 1 0 0,0 4-1 0 0,-1 5 62 0 0,-1 1 0 0 0,0-1-1 0 0,-6 19 1 0 0,7-28-74 0 0,-8 29 44 0 0,1-7-20 0 0,1 0-1 0 0,1 0 0 0 0,-3 28 0 0 0,9-43 9 0 0,0 0-33 0 0,2 0-10 0 0,2 5 204 0 0,5-14-4016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176 116 2303 0 0,'0'0'102'0'0,"1"-1"-1"0"0,4-7-80 0 0,5-11 943 0 0,-9 17 118 0 0,-1 1 50 0 0,5-8-104 0 0,5-14 873 0 0,-7 12-958 0 0,-1 0 0 0 0,2-19 4231 0 0,-11 40-4918 0 0,3-1-28 0 0,-1 0 0 0 0,1 0 0 0 0,1 1 0 0 0,0-1 0 0 0,-4 20-1 0 0,-1 2 39 0 0,-21 97 71 0 0,22-88-199 0 0,-2-1 0 0 0,-2-1-1 0 0,-16 41 1 0 0,6-33-686 0 0,-50 82 0 0 0,70-126 408 0 0,2-4-828 0 0,21-31-2965 0 0,-10 21-714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2303 0 0,'1'-1'447'0'0,"1"-5"545"0"0,1 1-1 0 0,0 0 1 0 0,0 0 0 0 0,0 1 0 0 0,1-1-1 0 0,-1 1 1 0 0,5-5 0 0 0,-1 3-424 0 0,-1 1 1 0 0,1 0 0 0 0,0 0 0 0 0,10-5-1 0 0,-4 4-215 0 0,0 0 1 0 0,0 1-1 0 0,0 0 0 0 0,1 1 0 0 0,23-3 0 0 0,53-3 676 0 0,-52 7-729 0 0,0-2 0 0 0,54-14 0 0 0,-11-12-39 0 0,-49 17-148 0 0,-2 5-31 0 0,-7 3-23 0 0,-21 6-376 0 0,-1 2-1154 0 0,2 6 706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62 1839 0 0,'0'-2'83'0'0,"1"0"-36"0"0,1-19-1 0 0,-2-15 13514 0 0,-2 37-13488 0 0,1 0 0 0 0,-1 0 0 0 0,1 0 0 0 0,0 1-1 0 0,0-1 1 0 0,-1 1 0 0 0,1-1 0 0 0,0 0 0 0 0,-1 4 0 0 0,0-3-1 0 0,-3 8 50 0 0,0 0 0 0 0,0 0 0 0 0,-6 22 0 0 0,3-10 35 0 0,-4 17-75 0 0,-13 75 1 0 0,1-3 133 0 0,-13 7-126 0 0,28-97-58 0 0,0 1-1 0 0,-1-1 0 0 0,-17 24 1 0 0,4-10 34 0 0,21-32-51 0 0,-11 10 32 0 0,1-6-1531 0 0,14-14 1058 0 0,15-19 406 0 0,-16 24-110 0 0,19-23-2 0 0,0 2-1 0 0,37-34 0 0 0,-37 39 127 0 0,-10 8 90 0 0,2 0 0 0 0,-1 0-1 0 0,1 1 1 0 0,1 1 0 0 0,-1 0-1 0 0,1 0 1 0 0,1 2 0 0 0,20-9-1 0 0,-32 15-59 0 0,-1 0-1 0 0,1-1 1 0 0,0 1-1 0 0,-1 0 0 0 0,1 0 1 0 0,0 0-1 0 0,-1 0 1 0 0,1 1-1 0 0,0-1 0 0 0,-1 0 1 0 0,1 1-1 0 0,-1-1 1 0 0,1 1-1 0 0,-1-1 1 0 0,1 1-1 0 0,-1 0 0 0 0,1 0 1 0 0,-1-1-1 0 0,1 1 1 0 0,-1 0-1 0 0,0 0 1 0 0,1 0-1 0 0,-1 1 0 0 0,0-1 1 0 0,0 0-1 0 0,0 0 1 0 0,0 1-1 0 0,1 2 0 0 0,2 2 112 0 0,0 1 0 0 0,-1 0 0 0 0,0 0-1 0 0,4 12 1 0 0,-4-12-52 0 0,3 22 133 0 0,-5-25-215 0 0,0 5 12 0 0,-1 13 40 0 0,0-17-52 0 0,0 0 0 0 0,0-1 0 0 0,-1 1 0 0 0,1 0 0 0 0,-1 0 0 0 0,-3 9 0 0 0,1-1 0 0 0,-4 16 0 0 0,5-21 0 0 0,0 0 0 0 0,0 0 0 0 0,1 0 0 0 0,0 1 0 0 0,0 10 0 0 0,2-10-16 0 0,-1-7-74 0 0,1-1-62 0 0,0 3 203 0 0,0-4-112 0 0,-1 0-1 0 0,0 0 0 0 0,0 0 0 0 0,0 1 0 0 0,0-1 0 0 0,0 0 1 0 0,0 0-1 0 0,1 0 0 0 0,-1 0 0 0 0,0 1 0 0 0,0-1 0 0 0,0 0 1 0 0,0 0-1 0 0,1 0 0 0 0,-1 0 0 0 0,0 0 0 0 0,0 0 0 0 0,0 0 1 0 0,1 1-1 0 0,-1-1 0 0 0,0 0 0 0 0,0 0 0 0 0,0 0 0 0 0,1 0 1 0 0,-1 0-1 0 0,0 0 0 0 0,0 0 0 0 0,1 0 0 0 0,10-5-1490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35 8783 0 0,'0'0'7039'0'0,"-1"-1"-6918"0"0,-2-4-9 0 0,1 1-43 0 0,0 2-58 0 0,-8-7 43 0 0,8 7-107 0 0,0 1 0 0 0,-1 0 1 0 0,1-1-1 0 0,0 1 0 0 0,-1 0 1 0 0,1 0-1 0 0,0 0 0 0 0,-1 0 1 0 0,1 0-1 0 0,-1 1 0 0 0,1-1 1 0 0,-1 1-1 0 0,0 0 0 0 0,1 0 1 0 0,-1 0-1 0 0,1 0 0 0 0,-1 0 1 0 0,0 0-1 0 0,1 1 0 0 0,-1-1 1 0 0,1 1-1 0 0,-1 0 0 0 0,1-1 1 0 0,-1 1-1 0 0,1 1 0 0 0,0-1 1 0 0,-4 2-1 0 0,-4 3-55 0 0,-1 0 0 0 0,2 1 1 0 0,-1 0-1 0 0,1 1 0 0 0,0 0 1 0 0,1 0-1 0 0,-11 13 0 0 0,-46 72 813 0 0,65-93-703 0 0,-3 3-48 0 0,-4 11 788 0 0,7-13-715 0 0,0-1 1 0 0,0 1-1 0 0,0-1 0 0 0,0 1 1 0 0,0 0-1 0 0,0-1 0 0 0,0 1 0 0 0,0-1 1 0 0,0 1-1 0 0,0-1 0 0 0,0 1 1 0 0,1-1-1 0 0,-1 1 0 0 0,0-1 1 0 0,0 1-1 0 0,1-1 0 0 0,-1 1 1 0 0,0-1-1 0 0,0 1 0 0 0,1-1 1 0 0,-1 0-1 0 0,1 1 0 0 0,-1-1 1 0 0,0 0-1 0 0,1 1 0 0 0,-1-1 1 0 0,1 0-1 0 0,0 1 0 0 0,4 1 30 0 0,1 0 0 0 0,0 0 0 0 0,-1-1-1 0 0,1 1 1 0 0,0-1 0 0 0,-1-1 0 0 0,1 1-1 0 0,0-1 1 0 0,0 0 0 0 0,0-1 0 0 0,-1 1-1 0 0,1-1 1 0 0,0 0 0 0 0,-1 0 0 0 0,1-1-1 0 0,0 0 1 0 0,-1 0 0 0 0,0 0 0 0 0,1-1-1 0 0,8-5 1 0 0,-7 1-57 0 0,11-13-210 0 0,-5 3 52 0 0,-7 9 93 0 0,-5 8 62 0 0,-1 0-1 0 0,1 0 1 0 0,-1 0-1 0 0,1 1 1 0 0,-1-1 0 0 0,1 0-1 0 0,-1 0 1 0 0,1 0 0 0 0,-1 1-1 0 0,1-1 1 0 0,-1 0 0 0 0,1 0-1 0 0,-1 1 1 0 0,0-1-1 0 0,1 0 1 0 0,-1 1 0 0 0,1-1-1 0 0,-1 1 1 0 0,0-1 0 0 0,1 1-1 0 0,1 2 21 0 0,0 0 0 0 0,0 0 0 0 0,0 0 0 0 0,0 1 0 0 0,0-1 0 0 0,-1 0 0 0 0,0 1 0 0 0,1-1 0 0 0,-1 1 0 0 0,-1 0 0 0 0,2 6 0 0 0,-1-3-2 0 0,0 0 1 0 0,1-1 0 0 0,0 1 0 0 0,0-1-1 0 0,1 1 1 0 0,4 8 0 0 0,-6-13-262 0 0,9-1-2156 0 0,-8-1 944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234 159 1839 0 0,'7'-6'78'0'0,"-5"4"-10"0"0,0 0-1 0 0,1 0 1 0 0,9-16 13854 0 0,-8 26-12129 0 0,4 16-159 0 0,-8-22-1574 0 0,0 0 0 0 0,0 0 0 0 0,1 0 1 0 0,-1 0-1 0 0,1 0 0 0 0,0 0 0 0 0,-1 0 0 0 0,1 0 1 0 0,0 0-1 0 0,0 0 0 0 0,0 0 0 0 0,0 0 1 0 0,1-1-1 0 0,-1 1 0 0 0,0 0 0 0 0,1-1 0 0 0,-1 1 1 0 0,1-1-1 0 0,0 0 0 0 0,-1 0 0 0 0,1 1 1 0 0,2 0-1 0 0,2 0 63 0 0,0 0 0 0 0,0-1 0 0 0,1 0 0 0 0,-1 0 0 0 0,0 0 0 0 0,1-1 0 0 0,-1 1 0 0 0,0-2 0 0 0,1 1 0 0 0,7-2 0 0 0,7-3 190 0 0,35-12-1 0 0,-23 6-16 0 0,9-4-122 0 0,-1-3 0 0 0,0-1 0 0 0,-2-1 0 0 0,47-33 0 0 0,-71 41-605 0 0,-14 11 190 0 0,0-7-1131 0 0,-3 6 1328 0 0,1 0 0 0 0,-1 0 1 0 0,0 0-1 0 0,0 1 0 0 0,0-1 0 0 0,0 0 1 0 0,-1 1-1 0 0,1 0 0 0 0,0-1 1 0 0,-1 1-1 0 0,1 0 0 0 0,-1 0 0 0 0,1 0 1 0 0,-1 1-1 0 0,1-1 0 0 0,-4 0 1 0 0,-4-1-151 0 0,0 0 1 0 0,-21 0 0 0 0,-5 2 261 0 0,-52 7-1 0 0,71-4-27 0 0,0 1-1 0 0,0 0 1 0 0,0 1 0 0 0,0 1 0 0 0,-16 8 0 0 0,-45 29 592 0 0,-83 60 0 0 0,124-79-550 0 0,31-20-83 0 0,-62 44 11 0 0,58-40 12 0 0,-1 1-1 0 0,2 1 1 0 0,-1-1 0 0 0,-8 13-1 0 0,17-21-21 0 0,0 0 0 0 0,1-1 0 0 0,-1 1 0 0 0,0 0 0 0 0,1 0 0 0 0,-1 0 0 0 0,1 0 0 0 0,-1 0 0 0 0,1 0 0 0 0,-1 0 0 0 0,1 0-1 0 0,0 0 1 0 0,-1 0 0 0 0,1 1 0 0 0,0-1 0 0 0,0 0 0 0 0,0 0 0 0 0,0 0 0 0 0,0 0 0 0 0,0 0 0 0 0,0 0 0 0 0,0 0 0 0 0,0 0-1 0 0,1 1 1 0 0,-1-1 0 0 0,0 0 0 0 0,1 0 0 0 0,-1 0 0 0 0,1 0 0 0 0,-1 0 0 0 0,1 0 0 0 0,0 0 0 0 0,-1-1 0 0 0,1 1-1 0 0,0 0 1 0 0,-1 0 0 0 0,1 0 0 0 0,0-1 0 0 0,0 1 0 0 0,0 0 0 0 0,0-1 0 0 0,0 1 0 0 0,0-1 0 0 0,2 2 0 0 0,3 0 29 0 0,1 1 0 0 0,-1-1 0 0 0,1 0 0 0 0,0 0 0 0 0,12 1 0 0 0,176 12 824 0 0,-29-4-314 0 0,-121-7-461 0 0,-19-2-85 0 0,0 1 0 0 0,-1 1 1 0 0,28 8-1 0 0,-51-11-944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28 8751 0 0,'16'-27'8554'0'0,"-17"31"-8432"0"0,0-1 0 0 0,0 1 0 0 0,0 0 0 0 0,-1 0 0 0 0,0-1 0 0 0,1 1 0 0 0,-1-1 0 0 0,-4 5 0 0 0,0 2-16 0 0,-90 184 440 0 0,63-117-484 0 0,-33 90 412 0 0,24-60-356 0 0,-11 30-128 0 0,52-134-128 0 0,10-16-1488 0 0,9-20-471 0 0,-9 13 234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1375 0 0,'-10'11'11404'0'0,"9"-10"-11240"0"0,1 0-1 0 0,0 0 0 0 0,-1-1 1 0 0,1 1-1 0 0,0 0 1 0 0,0 0-1 0 0,-1 0 0 0 0,1 0 1 0 0,0 0-1 0 0,0 0 1 0 0,0 0-1 0 0,0 0 0 0 0,0 0 1 0 0,0-1-1 0 0,1 1 0 0 0,-1 0 1 0 0,0 0-1 0 0,0 0 1 0 0,1 0-1 0 0,-1 0 0 0 0,0 0 1 0 0,1-1-1 0 0,-1 1 0 0 0,1 0 1 0 0,0 1-1 0 0,1-1-58 0 0,-1 0 1 0 0,0 0-1 0 0,1 0 0 0 0,-1 0 0 0 0,1-1 1 0 0,0 1-1 0 0,-1 0 0 0 0,1-1 0 0 0,-1 1 0 0 0,1-1 1 0 0,0 0-1 0 0,3 1 0 0 0,1-1 80 0 0,1 1 0 0 0,0-2-1 0 0,0 1 1 0 0,-1-1 0 0 0,1 0 0 0 0,8-2 0 0 0,15-7 1058 0 0,56-10 0 0 0,-72 19-1211 0 0,0 0 1 0 0,0 0-1 0 0,0 1 0 0 0,0 1 1 0 0,0 0-1 0 0,0 1 0 0 0,14 4 1 0 0,-25-5-481 0 0,0 0 1 0 0,0 0-1 0 0,0 0 1 0 0,0-1-1 0 0,0 1 0 0 0,0-1 1 0 0,0 0-1 0 0,0 0 1 0 0,0 0-1 0 0,0 0 0 0 0,0 0 1 0 0,0-1-1 0 0,0 0 1 0 0,0 1-1 0 0,3-2 1 0 0,7-3-5363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9871 0 0,'0'0'2908'0'0,"0"1"-1894"0"0,-2 9-151 0 0,-22 107 3342 0 0,20-103-4208 0 0,0 0 1 0 0,-1-1-1 0 0,-1 0 1 0 0,0 0-1 0 0,-1 0 1 0 0,-11 15-1 0 0,17-27-87 0 0,-6 1-1620 0 0,-1-1 810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4607 0 0,'0'0'200'0'0,"9"-4"48"0"0,-1-1-248 0 0,-1 2 0 0 0,2 5 936 0 0,-1-1 1248 0 0,1 4-4216 0 0,-2 2-624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 1375 0 0,'0'0'66'0'0,"1"-1"-8"0"0,0-1 134 0 0,0 1 0 0 0,0 0-1 0 0,0-1 1 0 0,-1 1-1 0 0,1 0 1 0 0,0-1-1 0 0,-1 1 1 0 0,1-1 0 0 0,-1 1-1 0 0,1-4 1 0 0,-1 5-69 0 0,-1 0 1 0 0,1 0 0 0 0,0 0 0 0 0,0-1-1 0 0,0 1 1 0 0,-1 0 0 0 0,1 0 0 0 0,0 0-1 0 0,0 0 1 0 0,-1 0 0 0 0,1 0 0 0 0,0 0-1 0 0,0 0 1 0 0,0 0 0 0 0,-1 0 0 0 0,1 0-1 0 0,0 0 1 0 0,0 0 0 0 0,-1 0 0 0 0,1 0-1 0 0,0 0 1 0 0,0 0 0 0 0,-1 0-1 0 0,1 0 1 0 0,0 0 0 0 0,0 0 0 0 0,0 0-1 0 0,-1 0 1 0 0,1 0 0 0 0,0 1 0 0 0,0-1-1 0 0,0 0 1 0 0,-1 0 0 0 0,1 0 0 0 0,0 0-1 0 0,0 0 1 0 0,0 1 0 0 0,-27 18 7554 0 0,26-18-7594 0 0,-18 16-84 0 0,-22 26 0 0 0,41-43 0 0 0,-1 1-1 0 0,1-1 1 0 0,0 0-1 0 0,0 1 1 0 0,-1-1-1 0 0,1 0 1 0 0,0 1-1 0 0,-1-1 1 0 0,1 1-1 0 0,0-1 1 0 0,0 0-1 0 0,0 1 1 0 0,0-1-1 0 0,-1 1 1 0 0,1-1-1 0 0,0 0 1 0 0,0 1-1 0 0,0-1 1 0 0,0 1-1 0 0,0-1 1 0 0,0 1-1 0 0,0-1 1 0 0,0 1 0 0 0,0-1-1 0 0,0 0 1 0 0,0 1-1 0 0,1-1 1 0 0,-1 1-1 0 0,0-1 1 0 0,0 1-1 0 0,0-1 1 0 0,0 0-1 0 0,1 1 1 0 0,-1-1-1 0 0,0 0 1 0 0,0 1-1 0 0,1-1 1 0 0,-1 0-1 0 0,1 1 1 0 0,11 6-38 0 0,-12-7 35 0 0,10 3 0 0 0,1-1 0 0 0,-1 0 0 0 0,0 0 0 0 0,0-1-1 0 0,15 0 1 0 0,-16-1 13 0 0,0 0 0 0 0,0 0 0 0 0,-1 1 0 0 0,1 1-1 0 0,0 0 1 0 0,-1 0 0 0 0,1 0 0 0 0,9 5 0 0 0,-14-4 34 0 0,1 0 0 0 0,-1 0 0 0 0,0 0 0 0 0,0 0 0 0 0,-1 1 1 0 0,1-1-1 0 0,-1 1 0 0 0,1 0 0 0 0,-1 0 0 0 0,-1 1 1 0 0,1-1-1 0 0,0 0 0 0 0,-1 1 0 0 0,2 5 0 0 0,-4-9-22 0 0,1 1-1 0 0,-1 0 1 0 0,1 0-1 0 0,-1 0 1 0 0,0 0-1 0 0,0 0 0 0 0,0 0 1 0 0,0 0-1 0 0,0 0 1 0 0,-1 0-1 0 0,1 0 1 0 0,0 0-1 0 0,-1-1 1 0 0,0 1-1 0 0,1 0 1 0 0,-1 0-1 0 0,0 0 1 0 0,0-1-1 0 0,0 1 1 0 0,0 0-1 0 0,0-1 0 0 0,0 1 1 0 0,0-1-1 0 0,-1 1 1 0 0,1-1-1 0 0,-1 0 1 0 0,-1 2-1 0 0,-2 1 45 0 0,1 0 0 0 0,-1-1 0 0 0,0 0 0 0 0,0 0 0 0 0,0 0-1 0 0,-1-1 1 0 0,-9 4 0 0 0,-20 5 130 0 0,-31 7-128 0 0,48-14-71 0 0,11-2-60 0 0,0-1-1 0 0,0 0 0 0 0,-10 1 1 0 0,16-2-200 0 0,-14 4-819 0 0,-5 6-2274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107 144 7919 0 0,'0'0'714'0'0,"0"2"-494"0"0,1 5 367 0 0,-1 0 1 0 0,1 0 0 0 0,-2-1 0 0 0,1 1 0 0 0,-1 0-1 0 0,0 0 1 0 0,0 0 0 0 0,-1-1 0 0 0,0 1 0 0 0,0 0-1 0 0,-4 7 1 0 0,3-8-509 0 0,-1 1 0 0 0,0-1 0 0 0,0 0 0 0 0,-1-1-1 0 0,1 1 1 0 0,-1-1 0 0 0,-1 0 0 0 0,1 0 0 0 0,-1 0 0 0 0,0-1-1 0 0,0 0 1 0 0,0 0 0 0 0,-8 3 0 0 0,12-6-24 0 0,-3 1 17 0 0,4-2-70 0 0,1 0 1 0 0,0 0-1 0 0,-1 0 1 0 0,1 0-1 0 0,0 0 1 0 0,-1 0-1 0 0,1 0 1 0 0,0-1-1 0 0,0 1 1 0 0,-1 0-1 0 0,1 0 1 0 0,0 0-1 0 0,0 0 1 0 0,-1-1-1 0 0,1 1 1 0 0,0 0-1 0 0,0 0 1 0 0,0-1-1 0 0,-1 1 1 0 0,1 0-1 0 0,0 0 1 0 0,0-1-1 0 0,0 1 1 0 0,0 0-1 0 0,0-1 1 0 0,0 1-1 0 0,0 0 1 0 0,-1-1-1 0 0,1 1 1 0 0,0 0-1 0 0,0 0 1 0 0,0-1-1 0 0,0 1 1 0 0,0 0-1 0 0,1-1 1 0 0,-2-11 49 0 0,2 4-52 0 0,0 1 0 0 0,1 0 0 0 0,0 0 0 0 0,0 0 0 0 0,1 0 0 0 0,5-12 0 0 0,27-38 0 0 0,-25 42 0 0 0,4-7 18 0 0,1 1-1 0 0,1 0 0 0 0,0 0 1 0 0,33-29-1 0 0,-46 48 23 0 0,1-1 0 0 0,-1 0 1 0 0,1 1-1 0 0,0 0 0 0 0,0 0 0 0 0,0 0 1 0 0,0 0-1 0 0,0 1 0 0 0,0 0 0 0 0,7-2 0 0 0,-9 3-6 0 0,1 0 0 0 0,-1 0-1 0 0,0 0 1 0 0,0 0 0 0 0,0 0 0 0 0,0 0-1 0 0,1 1 1 0 0,-1-1 0 0 0,0 1-1 0 0,0-1 1 0 0,0 1 0 0 0,0 0-1 0 0,0 0 1 0 0,0 0 0 0 0,0 0-1 0 0,0 0 1 0 0,0 1 0 0 0,-1-1-1 0 0,1 0 1 0 0,0 1 0 0 0,-1 0 0 0 0,3 2-1 0 0,0 2-13 0 0,0-1 1 0 0,-1 1-1 0 0,1-1 0 0 0,-1 1 0 0 0,-1 0 0 0 0,1 0 0 0 0,-1 0 0 0 0,0 1 1 0 0,0-1-1 0 0,-1 1 0 0 0,0-1 0 0 0,0 1 0 0 0,0-1 0 0 0,-1 1 1 0 0,0-1-1 0 0,0 1 0 0 0,-1 0 0 0 0,0-1 0 0 0,0 1 0 0 0,0-1 1 0 0,-1 0-1 0 0,0 1 0 0 0,0-1 0 0 0,-5 9 0 0 0,1-1-17 0 0,6-10-15 0 0,-1-1 1 0 0,-1 1 0 0 0,1-1 0 0 0,0 1 0 0 0,-4 4 0 0 0,1-1 11 0 0,0-2-10 0 0,3-4-210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4143 0 0,'9'2'10368'0'0,"-8"1"-10302"0"0,0 0 0 0 0,-1 1 0 0 0,1-1 0 0 0,-1 0 0 0 0,0 0-1 0 0,0 1 1 0 0,0-1 0 0 0,0 0 0 0 0,-1 0 0 0 0,1 1 0 0 0,-1-1-1 0 0,0 0 1 0 0,0 0 0 0 0,-2 4 0 0 0,-2 6-79 0 0,-2-1 0 0 0,-8 14-1 0 0,-6 9 42 0 0,6-7 123 0 0,10-19 71 0 0,0 0 0 0 0,-5 11-1 0 0,9-16-77 0 0,0-1-1 0 0,0 0 0 0 0,1 0 0 0 0,-1 0 0 0 0,1 1 0 0 0,-1-1 0 0 0,1 0 0 0 0,0 1 1 0 0,0-1-1 0 0,1 7 0 0 0,0-9 41 0 0,5 5 361 0 0,-4-5-479 0 0,1 0-1 0 0,0-1 0 0 0,0 1 0 0 0,0-1 1 0 0,0 0-1 0 0,0 1 0 0 0,0-2 1 0 0,0 1-1 0 0,0 0 0 0 0,0-1 0 0 0,-1 1 1 0 0,6-2-1 0 0,-2 0 45 0 0,0-1-1 0 0,-1 0 1 0 0,1 1-1 0 0,-1-2 1 0 0,8-5-1 0 0,2-4 138 0 0,0 0-1 0 0,22-28 1 0 0,-35 38-231 0 0,1 0 1 0 0,0-1 0 0 0,-1 1 0 0 0,0-1 0 0 0,0 0-1 0 0,0 1 1 0 0,0-1 0 0 0,-1 0 0 0 0,1 0 0 0 0,-1 0-1 0 0,0 0 1 0 0,0 0 0 0 0,-1 0 0 0 0,1-5 0 0 0,-1 5-73 0 0,0 1 0 0 0,-1-1 1 0 0,1 0-1 0 0,-1 1 0 0 0,0-1 1 0 0,0 1-1 0 0,-1-1 1 0 0,1 1-1 0 0,-1 0 0 0 0,1-1 1 0 0,-1 1-1 0 0,0 0 1 0 0,0 0-1 0 0,0 0 0 0 0,-1 0 1 0 0,-3-3-1 0 0,5 5-20 0 0,1 1 1 0 0,-1 0-1 0 0,1-1 0 0 0,0 1 0 0 0,-1 0 1 0 0,1-1-1 0 0,0 1 0 0 0,0-1 1 0 0,-1 1-1 0 0,1-1 0 0 0,0 1 0 0 0,0-1 1 0 0,-1 1-1 0 0,1 0 0 0 0,0-1 0 0 0,0 1 1 0 0,0-1-1 0 0,0 0 0 0 0,0 1 0 0 0,0-1 1 0 0,0 1-1 0 0,0-1 0 0 0,0 1 0 0 0,0-1 1 0 0,0 0-1 0 0,1 0-340 0 0,0-1 1 0 0,0 1-1 0 0,-1 0 1 0 0,1-1-1 0 0,0 1 0 0 0,0 0 1 0 0,1 0-1 0 0,-1 0 1 0 0,1-1-1 0 0,4-3-1067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1839 0 0,'0'0'11636'0'0,"0"1"-11465"0"0,2 15 465 0 0,0 0 0 0 0,-2 0 0 0 0,-1 23 0 0 0,-10 51 953 0 0,7-62-1425 0 0,-14 78 55 0 0,-5-1 0 0 0,-46 133-1 0 0,47-187-1007 0 0,22-50 429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44 11111 0 0,'-5'7'1008'0'0,"-1"-2"-804"0"0,3-3-22 0 0,0 0 0 0 0,1 0-1 0 0,0 1 1 0 0,-1-1 0 0 0,1 0 0 0 0,0 1 0 0 0,0-1-1 0 0,0 1 1 0 0,0 0 0 0 0,1 0 0 0 0,-1 0 0 0 0,1 0-1 0 0,0 0 1 0 0,-2 3 0 0 0,3-5 37 0 0,3 1-152 0 0,-1 0 1 0 0,1 0 0 0 0,0 0 0 0 0,0-1 0 0 0,-1 1 0 0 0,1-1 0 0 0,0 0 0 0 0,0 0 0 0 0,0 0-1 0 0,1 0 1 0 0,-1-1 0 0 0,0 1 0 0 0,0-1 0 0 0,0 0 0 0 0,1 0 0 0 0,-1 0 0 0 0,6-1-1 0 0,6-1 192 0 0,0-1 0 0 0,21-6 0 0 0,-28 7-116 0 0,100-32 1233 0 0,-62 18-699 0 0,94-19-1 0 0,-90 24-3070 0 0,-36 8 1016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23 5983 0 0,'0'0'464'0'0,"10"-11"7807"0"0,-14 9-8287 0 0,0 0 0 0 0,0 1 1 0 0,0-1-1 0 0,-1 1 0 0 0,1 0 0 0 0,-1 0 0 0 0,1 0 0 0 0,-1 1 1 0 0,1 0-1 0 0,-1 0 0 0 0,1 0 0 0 0,-1 0 0 0 0,-7 2 1 0 0,5-1 11 0 0,0 1 0 0 0,-1 0 0 0 0,2 0 0 0 0,-1 1 0 0 0,0 0 1 0 0,0 0-1 0 0,-11 8 0 0 0,12-6 6 0 0,0 0 0 0 0,0 1-1 0 0,1 0 1 0 0,0 0 0 0 0,0 0 0 0 0,0 1 0 0 0,1-1 0 0 0,-4 9-1 0 0,-2 5 591 0 0,-12 34 0 0 0,16-39-461 0 0,4-9-95 0 0,0 0 1 0 0,-1 0 0 0 0,2 0 0 0 0,-1 0 0 0 0,1 1 0 0 0,0-1-1 0 0,0 13 1 0 0,1-18 159 0 0,1-1-173 0 0,0-1 0 0 0,1 1 0 0 0,-1-1 0 0 0,0 0 0 0 0,0 1 0 0 0,1-1 0 0 0,-1 0-1 0 0,0 0 1 0 0,0 0 0 0 0,0 0 0 0 0,0 0 0 0 0,0 0 0 0 0,1-1 0 0 0,0-1 44 0 0,23-24 301 0 0,23-33 0 0 0,-31 36-384 0 0,1 2 1 0 0,39-38 0 0 0,-56 59-4 0 0,0-1 0 0 0,1 1 1 0 0,-1 0-1 0 0,0 0 1 0 0,0 0-1 0 0,0 0 1 0 0,1 1-1 0 0,-1-1 1 0 0,0 0-1 0 0,1 0 0 0 0,-1 1 1 0 0,0-1-1 0 0,1 1 1 0 0,-1-1-1 0 0,1 1 1 0 0,-1 0-1 0 0,1-1 1 0 0,-1 1-1 0 0,1 0 0 0 0,-1 0 1 0 0,1 0-1 0 0,0 0 1 0 0,1 1-1 0 0,-2 0 5 0 0,0 0-1 0 0,0 0 1 0 0,0 1-1 0 0,-1-1 1 0 0,1 0-1 0 0,0 0 1 0 0,-1 1 0 0 0,1-1-1 0 0,-1 1 1 0 0,1-1-1 0 0,-1 0 1 0 0,0 1-1 0 0,0-1 1 0 0,1 3-1 0 0,-1-2 8 0 0,1 9-11 0 0,-1 0-1 0 0,0 0 1 0 0,-1 0-1 0 0,0-1 1 0 0,-1 1-1 0 0,-3 12 0 0 0,0 4-39 0 0,6-20-41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22343 0 0,'0'0'2920'0'0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5063 0 0,'0'0'390'0'0,"0"2"-252"0"0,1 10 668 0 0,-1-10 164 0 0,0 1 0 0 0,0 0 0 0 0,-1 0-1 0 0,1-1 1 0 0,-1 1 0 0 0,0 0-1 0 0,1-1 1 0 0,-4 7 2794 0 0,2-22-2974 0 0,2 12-755 0 0,-1-1 0 0 0,1 1 0 0 0,0 0 0 0 0,0-1 0 0 0,-1 1 0 0 0,1-1 0 0 0,0 1 0 0 0,0-1 0 0 0,1 1 0 0 0,-1 0 0 0 0,0-3 0 0 0,4-7 58 0 0,1-1 0 0 0,0 1 1 0 0,0 1-1 0 0,1-1 1 0 0,1 1-1 0 0,9-13 1 0 0,-10 16-65 0 0,0 0-1 0 0,0 0 1 0 0,0 1 0 0 0,1 0 0 0 0,0 0 0 0 0,0 1 0 0 0,1 0 0 0 0,-1 0-1 0 0,11-4 1 0 0,-15 8-29 0 0,-1 0 0 0 0,0 1 0 0 0,1-1 0 0 0,-1 1 0 0 0,1-1 0 0 0,0 1 0 0 0,-1 0 0 0 0,1 0 0 0 0,-1 0 0 0 0,1 0 0 0 0,2 1 0 0 0,24 16 0 0 0,-9-3 0 0 0,-17-12 1 0 0,8 9 70 0 0,-9-10-71 0 0,-1-1 0 0 0,-1 1 0 0 0,1-1 0 0 0,-1 1 0 0 0,1-1 0 0 0,-1 1 0 0 0,1-1 0 0 0,-1 1 0 0 0,1-1 0 0 0,-1 1 0 0 0,0 0 0 0 0,1-1 0 0 0,-1 1 0 0 0,0-1 0 0 0,0 1 0 0 0,1 0 0 0 0,-1-1 0 0 0,0 1 0 0 0,0 0 0 0 0,0 0 0 0 0,0 1 0 0 0,1 1 0 0 0,-1 1 0 0 0,1 0-1 0 0,-1 0 1 0 0,0 0 0 0 0,0 0 0 0 0,0 0-1 0 0,-1 0 1 0 0,1 0 0 0 0,-2 5 0 0 0,1-4 3 0 0,0-1 1 0 0,0 1-1 0 0,0 0 1 0 0,1 0-1 0 0,0-1 1 0 0,0 1-1 0 0,0 0 1 0 0,1 0 0 0 0,-1-1-1 0 0,1 1 1 0 0,2 5-1 0 0,-3-8-63 0 0,1-2 12 0 0,-1 1-1 0 0,1 0 1 0 0,-1 0-1 0 0,1 0 1 0 0,-1 0-1 0 0,1 0 1 0 0,0-1-1 0 0,-1 1 1 0 0,1 0-1 0 0,0-1 1 0 0,-1 1-1 0 0,1 0 1 0 0,0-1-1 0 0,0 1 1 0 0,0-1 0 0 0,0 1-1 0 0,0-1 1 0 0,-1 1-1 0 0,1-1 1 0 0,0 0-1 0 0,0 0 1 0 0,0 1-1 0 0,0-1 1 0 0,1 0-1 0 0,1 0-97 0 0,0 0-1 0 0,0-1 0 0 0,0 1 1 0 0,0-1-1 0 0,0 0 1 0 0,-1 0-1 0 0,1 0 1 0 0,0 0-1 0 0,-1 0 0 0 0,1-1 1 0 0,2-1-1 0 0,8-7-4663 0 0,-4 3-509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3679 0 0,'0'0'1446'0'0,"-11"12"2156"0"0,-93 83 998 0 0,95-87-4239 0 0,1-1-1 0 0,0 2 1 0 0,0-1-1 0 0,1 1 1 0 0,0 0-1 0 0,-10 18 1 0 0,15-24-252 0 0,0 1 0 0 0,0-1 0 0 0,1 1 0 0 0,-1 0 0 0 0,1 0 0 0 0,0 0 0 0 0,0 0 0 0 0,0-1 0 0 0,0 1 0 0 0,1 0 0 0 0,-1 1 0 0 0,1-1 1 0 0,0 0-1 0 0,0 0 0 0 0,1 0 0 0 0,-1 0 0 0 0,1 0 0 0 0,0 0 0 0 0,0-1 0 0 0,0 1 0 0 0,1 0 0 0 0,2 5 0 0 0,-3-8-74 0 0,0 0-1 0 0,0 0 0 0 0,0 0 1 0 0,0 0-1 0 0,0-1 0 0 0,0 1 1 0 0,0 0-1 0 0,0 0 0 0 0,0-1 0 0 0,1 1 1 0 0,-1-1-1 0 0,0 1 0 0 0,0-1 1 0 0,1 1-1 0 0,-1-1 0 0 0,0 0 1 0 0,1 0-1 0 0,-1 0 0 0 0,0 1 1 0 0,1-1-1 0 0,-1 0 0 0 0,0-1 1 0 0,3 1-1 0 0,0-1 36 0 0,0 1 0 0 0,-1-1 0 0 0,1 0 0 0 0,0 0 0 0 0,-1-1 0 0 0,1 1 0 0 0,4-3 0 0 0,4-3 73 0 0,-1-1 0 0 0,1-1-1 0 0,-1 0 1 0 0,-1 0 0 0 0,0-1-1 0 0,0-1 1 0 0,-1 1 0 0 0,0-1-1 0 0,13-23 1 0 0,-19 27-84 0 0,-2 6 31 0 0,-9-8-394 0 0,3 8 106 0 0,0 0 0 0 0,0 0-1 0 0,-1 0 1 0 0,1 0 0 0 0,0 1-1 0 0,-11 1 1 0 0,11-1 16 0 0,0 0 0 0 0,-1 0 1 0 0,1 0-1 0 0,-1-1 0 0 0,-6-1 0 0 0,10 1 163 0 0,0 0-1 0 0,0 0 1 0 0,0 0-1 0 0,0 0 1 0 0,0 0-1 0 0,0 0 1 0 0,0 0-1 0 0,1-1 1 0 0,-1 1 0 0 0,0-1-1 0 0,1 1 1 0 0,-1-1-1 0 0,1 0 1 0 0,0 1-1 0 0,0-1 1 0 0,-1 0-1 0 0,0-3 1 0 0,0 0-13 0 0,0 0 1 0 0,0 0-1 0 0,0 0 0 0 0,1-1 1 0 0,0 1-1 0 0,0 0 0 0 0,0-9 1 0 0,1 13-184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69 113 11023 0 0,'0'0'6206'0'0,"-3"8"-5445"0"0,-61 172-536 0 0,64-179-184 0 0,0 0-1 0 0,-1 0 1 0 0,1-1-1 0 0,0 1 1 0 0,0 0-1 0 0,0 0 1 0 0,0 0-1 0 0,0 0 1 0 0,0-1-1 0 0,0 1 1 0 0,0 0-1 0 0,0 0 1 0 0,0 0-1 0 0,0 0 1 0 0,0-1-1 0 0,0 1 1 0 0,1 0-1 0 0,-1 0 1 0 0,0 0-1 0 0,1 1 1 0 0,0-2 23 0 0,0 1 0 0 0,0 0 1 0 0,0-1-1 0 0,0 1 0 0 0,0 0 1 0 0,0-1-1 0 0,0 1 0 0 0,0-1 1 0 0,0 0-1 0 0,1 1 0 0 0,-1-1 1 0 0,0 0-1 0 0,0 0 1 0 0,0 0-1 0 0,2 0 0 0 0,4 1 107 0 0,0-2 0 0 0,0 1 0 0 0,0-1 0 0 0,0 0 0 0 0,-1-1 0 0 0,1 1 0 0 0,-1-1 0 0 0,1 0 0 0 0,-1-1 0 0 0,7-3 0 0 0,1-1-93 0 0,-1-1 1 0 0,0-1-1 0 0,16-13 1 0 0,-25 19-72 0 0,0-1-1 0 0,-1 0 1 0 0,1 0 0 0 0,-1 0 0 0 0,0-1 0 0 0,0 1 0 0 0,0-1-1 0 0,-1 1 1 0 0,1-1 0 0 0,1-7 0 0 0,1-4 112 0 0,-1 0 0 0 0,2-17 0 0 0,-4 20-202 0 0,1-1 1 0 0,0 0-1 0 0,7-16 0 0 0,-8 26-80 0 0,0 0-1 0 0,0-1 1 0 0,0 1-1 0 0,1 0 1 0 0,0 0 0 0 0,0 1-1 0 0,0-1 1 0 0,0 1-1 0 0,0-1 1 0 0,1 1-1 0 0,0 0 1 0 0,-1 0 0 0 0,8-4-1 0 0,15-5-2349 0 0,-14 8 594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0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 12175 0 0,'6'-6'1106'0'0,"7"-6"1106"0"0,-6 12-95 0 0,-5 0-2041 0 0,-1 1 0 0 0,1-1 1 0 0,-1 1-1 0 0,0 0 0 0 0,1 0 1 0 0,-1 0-1 0 0,0 0 0 0 0,1 0 0 0 0,-1 0 1 0 0,0 0-1 0 0,0 0 0 0 0,0 0 1 0 0,0 1-1 0 0,0-1 0 0 0,0 0 0 0 0,0 1 1 0 0,-1-1-1 0 0,1 1 0 0 0,0-1 0 0 0,-1 1 1 0 0,1-1-1 0 0,-1 1 0 0 0,0-1 1 0 0,1 3-1 0 0,1 7 63 0 0,-1-1-1 0 0,1 16 1 0 0,-2-21-98 0 0,0 40 182 0 0,-10 83 1 0 0,-20 44-163 0 0,24-136-45 0 0,-13 49 43 0 0,-34 96-1 0 0,46-162-77 0 0,4-7-28 0 0,-1 0 0 0 0,-1 0-1 0 0,-7 15 1 0 0,11-26-105 0 0,-1-17-10056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2759 0 0,'0'0'126'0'0,"-1"1"-5"0"0,-15 20 449 0 0,5-6 11623 0 0,15-10-11127 0 0,-4-4-1035 0 0,0-1-1 0 0,0 1 0 0 0,0-1 1 0 0,0 1-1 0 0,1-1 1 0 0,-1 1-1 0 0,0-1 1 0 0,0 1-1 0 0,0-1 0 0 0,1 1 1 0 0,-1-1-1 0 0,0 0 1 0 0,1 1-1 0 0,-1-1 1 0 0,0 0-1 0 0,1 1 0 0 0,-1-1 1 0 0,0 0-1 0 0,1 1 1 0 0,-1-1-1 0 0,1 0 0 0 0,-1 0 1 0 0,1 1-1 0 0,-1-1 1 0 0,1 0-1 0 0,0 0 1 0 0,6 0 107 0 0,0-1-1 0 0,1 0 1 0 0,-1 0 0 0 0,0-1 0 0 0,0 0 0 0 0,0 0 0 0 0,10-5 0 0 0,47-28 1005 0 0,-27 14-575 0 0,-18 10-293 0 0,1 1-1 0 0,1 1 0 0 0,0 1 1 0 0,27-7-1 0 0,2 7-733 0 0,0 1 0 0 0,1 3 1 0 0,67 3-1 0 0,-106 1-38 0 0,-10 0-205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11311 0 0,'0'0'1031'0'0,"1"2"-850"0"0,1 3-22 0 0,1-1 0 0 0,-1 1-1 0 0,1 0 1 0 0,-1 0 0 0 0,-1 0 0 0 0,1 0-1 0 0,-1 1 1 0 0,0-1 0 0 0,0 0 0 0 0,0 9-1 0 0,-1 5 574 0 0,-4 32 0 0 0,0-15-419 0 0,-3 44 27 0 0,-4-1 0 0 0,-3-1 1 0 0,-3 0-1 0 0,-4-1 0 0 0,-33 77 0 0 0,30-94-277 0 0,-26 67-11 0 0,49-125-233 0 0,10-6-2233 0 0,0-1 1518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0,'0'0'8650'0'0,"2"1"-7688"0"0,1 2-760 0 0,-1 0 0 0 0,1 0 0 0 0,-1 1 1 0 0,1-1-1 0 0,-1 0 0 0 0,0 1 0 0 0,-1 0 0 0 0,1 0 0 0 0,0-1 0 0 0,-1 1 0 0 0,0 0 0 0 0,0 0 0 0 0,0 0 0 0 0,-1 0 1 0 0,1 0-1 0 0,-1 0 0 0 0,0 0 0 0 0,-1 6 0 0 0,0 12-137 0 0,-1-1 0 0 0,-8 27-1 0 0,7-33-51 0 0,-4 21-592 0 0,7-34 323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62 150 5983 0 0,'0'0'7686'0'0,"0"1"-7537"0"0,0-1-1 0 0,0 0 1 0 0,0 1 0 0 0,0-1 0 0 0,-1 0 0 0 0,1 1 0 0 0,0-1 0 0 0,0 0 0 0 0,0 0 0 0 0,0 1 0 0 0,1-1-1 0 0,-1 0 1 0 0,0 1 0 0 0,0-1 0 0 0,0 0 0 0 0,0 1 0 0 0,0-1 0 0 0,0 0 0 0 0,0 1 0 0 0,1-1 0 0 0,-1 0 0 0 0,0 0-1 0 0,0 1 1 0 0,1-1 0 0 0,6 2 78 0 0,0-2 0 0 0,0 1 0 0 0,0-1 0 0 0,0 0 0 0 0,0 0 0 0 0,0-1 0 0 0,0 1 0 0 0,-1-2 0 0 0,1 1 0 0 0,9-4 0 0 0,2-1-68 0 0,0-1 0 0 0,29-15 0 0 0,-26 8 14 0 0,-18 11-278 0 0,0 0 0 0 0,1 0 0 0 0,-2-1 0 0 0,1 1 0 0 0,0-1 1 0 0,-1 0-1 0 0,1 0 0 0 0,-1 0 0 0 0,0 0 0 0 0,0 0 0 0 0,-1 0 0 0 0,1-1 0 0 0,-1 1 0 0 0,0-1 1 0 0,0 1-1 0 0,-1-1 0 0 0,1-7 0 0 0,-1 11-206 0 0,-3-6-304 0 0,3 6 500 0 0,0 1 1 0 0,0-1 0 0 0,0 1 0 0 0,-1-1 0 0 0,1 0 0 0 0,0 1-1 0 0,0-1 1 0 0,0 1 0 0 0,-1-1 0 0 0,1 1 0 0 0,0-1-1 0 0,-1 1 1 0 0,1-1 0 0 0,0 1 0 0 0,-1-1 0 0 0,0 0 93 0 0,-1 0 1 0 0,1 0-1 0 0,0 1 1 0 0,0-1 0 0 0,0 1-1 0 0,-1-1 1 0 0,1 1-1 0 0,0-1 1 0 0,0 1 0 0 0,-1 0-1 0 0,1-1 1 0 0,0 1 0 0 0,-1 0-1 0 0,1 0 1 0 0,0 0-1 0 0,-1 0 1 0 0,-2 1 0 0 0,1 0 48 0 0,-1 0 0 0 0,0 0 0 0 0,1 0 0 0 0,-1 1 0 0 0,1-1 0 0 0,-5 4 0 0 0,-4 3 177 0 0,0 1-1 0 0,-15 14 1 0 0,24-20-210 0 0,-29 25 227 0 0,9-9-272 0 0,1 2 1 0 0,-27 31 0 0 0,43-46 155 0 0,1 1 0 0 0,1 0 1 0 0,-1-1-1 0 0,1 2 0 0 0,1-1 0 0 0,-1 0 0 0 0,1 1 0 0 0,0 0 0 0 0,1 0 1 0 0,0-1-1 0 0,0 2 0 0 0,1-1 0 0 0,-1 13 0 0 0,2-16 0 0 0,0 0-1 0 0,1 0 1 0 0,-1 0-1 0 0,1 0 1 0 0,0-1-1 0 0,1 1 1 0 0,-1 0-1 0 0,1 0 1 0 0,0-1-1 0 0,0 1 1 0 0,3 4-1 0 0,-4-7-99 0 0,1 0-1 0 0,-1 0 1 0 0,1 0-1 0 0,-1-1 1 0 0,1 1 0 0 0,0-1-1 0 0,-1 1 1 0 0,1-1 0 0 0,0 0-1 0 0,0 1 1 0 0,0-1-1 0 0,0 0 1 0 0,0 0 0 0 0,0 0-1 0 0,0-1 1 0 0,1 1-1 0 0,-1 0 1 0 0,0-1 0 0 0,0 0-1 0 0,1 1 1 0 0,-1-1-1 0 0,0 0 1 0 0,0 0 0 0 0,1 0-1 0 0,-1-1 1 0 0,3 0 0 0 0,49-12-1350 0 0,-19 2-4675 0 0,-19 6 852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14 236 2759 0 0,'7'13'512'0'0,"-4"-4"1257"0"0,-1 0-1 0 0,0 0 0 0 0,-1 0 0 0 0,0 0 0 0 0,0 0 0 0 0,-1 13 0 0 0,-1-16-15 0 0,2-6-1706 0 0,-1 0-1 0 0,0 0 1 0 0,0 0 0 0 0,0 0 0 0 0,0 0 0 0 0,0 0 0 0 0,0 0 0 0 0,0 0 0 0 0,0 1 0 0 0,0-1 0 0 0,0 0 0 0 0,0 0 0 0 0,0 0 0 0 0,0 0 0 0 0,0 0 0 0 0,0 0 0 0 0,0 0-1 0 0,0 0 1 0 0,0 1 0 0 0,0-1 0 0 0,0 0 0 0 0,0 0 0 0 0,0 0 0 0 0,0 0 0 0 0,0 0 0 0 0,0 0 0 0 0,0 0 0 0 0,0 0 0 0 0,0 1 0 0 0,-1-1 0 0 0,1 0 0 0 0,0 0 0 0 0,0 0 0 0 0,0 0-1 0 0,0 0 1 0 0,0 0 0 0 0,0 0 0 0 0,0 0 0 0 0,0 0 0 0 0,0 0 0 0 0,0 0 0 0 0,-1 0 0 0 0,1 0 0 0 0,0 0 0 0 0,0 0 0 0 0,0 1 0 0 0,0-1 0 0 0,0 0 0 0 0,0 0 0 0 0,0 0 0 0 0,-1 0-1 0 0,1 0 1 0 0,0 0 0 0 0,0 0 0 0 0,0 0 0 0 0,0-1 0 0 0,0 1 0 0 0,0 0 0 0 0,0 0 0 0 0,0 0 0 0 0,-1 0 0 0 0,1 0 0 0 0,0 0 0 0 0,-8-9 511 0 0,-5-14-546 0 0,12 15 50 0 0,-1 0 0 0 0,1 0-1 0 0,0 0 1 0 0,0 0 0 0 0,1 0-1 0 0,0 0 1 0 0,1 0 0 0 0,0 0-1 0 0,0 0 1 0 0,0 0 0 0 0,1 0 0 0 0,1 0-1 0 0,-1 0 1 0 0,5-9 0 0 0,1 1-108 0 0,0 0 1 0 0,1 0-1 0 0,1 0 0 0 0,0 1 1 0 0,16-17-1 0 0,-21 26-11 0 0,1 1 0 0 0,-1 0 0 0 0,1 0 0 0 0,0 0 0 0 0,0 0 0 0 0,0 1 0 0 0,1 0 0 0 0,-1 1 0 0 0,1-1 0 0 0,0 1 0 0 0,0 1 0 0 0,0-1 0 0 0,1 1 0 0 0,-1 1 0 0 0,0-1 0 0 0,1 1 0 0 0,-1 0 0 0 0,1 1 0 0 0,10 0 0 0 0,48 3-3579 0 0,-55-3-2504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0,'0'0'778'0'0,"0"2"-360"0"0,2 5-62 0 0,0 0-1 0 0,0 0 1 0 0,0-1-1 0 0,1 1 1 0 0,0-1-1 0 0,0 1 0 0 0,1-1 1 0 0,-1 0-1 0 0,1 0 1 0 0,1 0-1 0 0,-1-1 1 0 0,1 0-1 0 0,0 0 1 0 0,0 0-1 0 0,9 6 0 0 0,9 6-269 0 0,1-2-1 0 0,39 20 0 0 0,-48-27 132 0 0,26 13-120 0 0,78 45 649 0 0,-107-58-484 0 0,0 1 0 0 0,0 0 1 0 0,-2 0-1 0 0,1 1 0 0 0,-1 1 1 0 0,0-1-1 0 0,9 16 1 0 0,-14-17-69 0 0,0 0 1 0 0,-1 1-1 0 0,0-1 1 0 0,0 1-1 0 0,-1 0 1 0 0,-1 0-1 0 0,0 0 1 0 0,0 0-1 0 0,-1 0 1 0 0,0 0-1 0 0,-1 0 1 0 0,0 1-1 0 0,-2 17 1 0 0,-2-1 42 0 0,-2 1 0 0 0,0-1-1 0 0,-19 48 1 0 0,8-33-330 0 0,-1-1-1 0 0,-3-1 1 0 0,-1 0-1 0 0,-2-2 1 0 0,-1 0-1 0 0,-3-2 1 0 0,-54 56-1 0 0,75-85-133 0 0,-46 44-565 0 0,17-21-3458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21 8719 0 0,'0'0'399'0'0,"1"-1"-4"0"0,27-19 8535 0 0,-29 25-5645 0 0,-6 12-1862 0 0,-13 19-2271 0 0,-26 38 456 0 0,3 2-1 0 0,-55 133 1 0 0,93-194 179 0 0,2-2-750 0 0,-1-5-2657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45 1839 0 0,'0'0'83'0'0,"1"-1"-6"0"0,28-29 1291 0 0,-28 28-950 0 0,0 2-376 0 0,4-1 84 0 0,9-10 8156 0 0,-14 13-8300 0 0,0 1 1 0 0,0-1-1 0 0,0 0 0 0 0,-1 0 0 0 0,1 0 0 0 0,0 0 0 0 0,-1 0 0 0 0,0 0 1 0 0,1 0-1 0 0,-1 0 0 0 0,0 0 0 0 0,0 0 0 0 0,0-1 0 0 0,-2 5 0 0 0,-44 47-126 0 0,-25 31-285 0 0,62-74 222 0 0,-1-1-1 0 0,1-1 1 0 0,-1 0-1 0 0,-23 13 1 0 0,4-3-7 0 0,21-13 214 0 0,0 0 0 0 0,-14 4 0 0 0,-8 5 0 0 0,-5 8 265 0 0,-59 45 0 0 0,25-16-51 0 0,62-45-204 0 0,1 0-1 0 0,0 1 0 0 0,-10 12 0 0 0,-15 12 18 0 0,15-15 34 0 0,0 1 0 0 0,-18 23 0 0 0,0 0 26 0 0,12-12-16 0 0,-22 32 1 0 0,25-31-6 0 0,-31 33-1 0 0,22-31-50 0 0,11-11 10 0 0,-30 27-1 0 0,2-5-24 0 0,-15 11 0 0 0,26-27 84 0 0,1 1 0 0 0,2 2 0 0 0,0 1 0 0 0,-29 36 0 0 0,39-41-55 0 0,-1 0 0 0 0,-36 29-1 0 0,-15 15 10 0 0,49-43 51 0 0,-38 42 578 0 0,56-58-588 0 0,-1-1 0 0 0,2 2 0 0 0,0-1 0 0 0,0 1 0 0 0,-7 17 0 0 0,11-23-53 0 0,1-3-15 0 0,1 1 0 0 0,-1 0-1 0 0,1-1 1 0 0,-1 1 0 0 0,1 0-1 0 0,0 0 1 0 0,0-1 0 0 0,0 1-1 0 0,0 3 1 0 0,0 0 38 0 0,1 0 0 0 0,-1 1 1 0 0,1-1-1 0 0,0 0 0 0 0,1 1 0 0 0,0-1 1 0 0,-1 0-1 0 0,2 0 0 0 0,-1 0 1 0 0,1-1-1 0 0,0 1 0 0 0,0-1 0 0 0,1 1 1 0 0,-1-1-1 0 0,1 0 0 0 0,5 5 0 0 0,-1-2-16 0 0,-1 0-1 0 0,1 0 1 0 0,0-1-1 0 0,1 0 0 0 0,0 0 1 0 0,0-1-1 0 0,0-1 1 0 0,1 1-1 0 0,-1-1 1 0 0,1-1-1 0 0,1 0 0 0 0,-1-1 1 0 0,0 1-1 0 0,1-2 1 0 0,0 0-1 0 0,0 0 1 0 0,0-1-1 0 0,-1 0 0 0 0,1-1 1 0 0,0 0-1 0 0,0-1 1 0 0,0 0-1 0 0,0 0 1 0 0,12-4-1 0 0,-18 3-23 0 0,36-8 613 0 0,0 2 0 0 0,52-4 0 0 0,20 16-396 0 0,-69-5-217 0 0,-13 0 10 0 0,0 0-1 0 0,49-11 0 0 0,-3-10-18 0 0,-8 1 0 0 0,-52 16 0 0 0,-3 4 0 0 0,3 1 0 0 0,6 1 0 0 0,-10 1 0 0 0,-1 3 0 0 0,0 1 0 0 0,-1 1 0 0 0,-1 0 0 0 0,-10-6 0 0 0,1-1 0 0 0,0 0 0 0 0,0 0 0 0 0,0 0 0 0 0,-1 1 0 0 0,1-1 0 0 0,0 0 0 0 0,0 0 0 0 0,0 0 0 0 0,-1-1 0 0 0,1 1 0 0 0,0 0 0 0 0,1 0 0 0 0,9-6 0 0 0,-4 0 11 0 0,-5 5 85 0 0,-1-1-456 0 0,-2-4 322 0 0,-2-8 129 0 0,-1 5 0 0 0,-1 0-32 0 0,4 8-13 0 0,0-1 1 0 0,0 1-1 0 0,0 0 1 0 0,0 0-1 0 0,0 0 1 0 0,0 0-1 0 0,0 0 1 0 0,0 0-1 0 0,0 0 1 0 0,-1 0-1 0 0,1 0 1 0 0,0 0-1 0 0,0 1 0 0 0,-3-2 1 0 0,0 1 261 0 0,2 0-293 0 0,1 0 0 0 0,-1 0-1 0 0,0 0 1 0 0,0 0 0 0 0,0 1 0 0 0,0-1 0 0 0,1 1 0 0 0,-1 0-1 0 0,0-1 1 0 0,0 1 0 0 0,0 0 0 0 0,-4 0 0 0 0,2 0-195 0 0,-1 0 0 0 0,0 0-1 0 0,0-1 1 0 0,1 0 0 0 0,-7-1 0 0 0,7 0 127 0 0,-9-3 37 0 0,12 4 16 0 0,1 1 0 0 0,0 0-1 0 0,-1 0 1 0 0,1 0 0 0 0,0 0-1 0 0,-1 0 1 0 0,1-1 0 0 0,0 1-1 0 0,-1 0 1 0 0,1 0 0 0 0,0-1-1 0 0,0 1 1 0 0,-1 0 0 0 0,1 0-1 0 0,0-1 1 0 0,0 1-1 0 0,-1 0 1 0 0,1-1 0 0 0,0 1-1 0 0,0 0 1 0 0,0-1 0 0 0,-6-8-44 0 0,5 8 51 0 0,0 0 0 0 0,0 0 1 0 0,1 0-1 0 0,-1 0 0 0 0,0 0 1 0 0,1 0-1 0 0,-1 0 0 0 0,1 0 0 0 0,-1 0 1 0 0,1 0-1 0 0,-1 0 0 0 0,1 0 0 0 0,0 0 1 0 0,0 0-1 0 0,-1 0 0 0 0,1-2 0 0 0,1 3 8 0 0,0 0-1 0 0,-1 0 0 0 0,1 0 0 0 0,-1 0 0 0 0,1 0 1 0 0,0 0-1 0 0,-1 0 0 0 0,1 0 0 0 0,0 0 0 0 0,-1 0 0 0 0,1 0 1 0 0,0 1-1 0 0,-1-1 0 0 0,1 0 0 0 0,-1 1 0 0 0,2-1 1 0 0,9 4 4 0 0,-1-4 45 0 0,0 0 0 0 0,0 0 0 0 0,0-1 1 0 0,-1 0-1 0 0,17-5 0 0 0,51-19 66 0 0,-6 2-69 0 0,-57 20-22 0 0,0 0 1 0 0,0 0-1 0 0,0 1 1 0 0,0 1 0 0 0,1 1-1 0 0,24 2 1 0 0,-32-1-25 0 0,-1 0 0 0 0,1 0 0 0 0,-1 1 0 0 0,1 0 0 0 0,-1 0 0 0 0,0 1 0 0 0,0-1 0 0 0,0 1 0 0 0,0 1 1 0 0,-1-1-1 0 0,1 1 0 0 0,-1 0 0 0 0,0 0 0 0 0,0 1 0 0 0,-1-1 0 0 0,9 11 0 0 0,-11-11-37 0 0,1 0 0 0 0,-1 0 0 0 0,0 1 0 0 0,0-1 0 0 0,-1 0-1 0 0,1 1 1 0 0,-1 0 0 0 0,0-1 0 0 0,0 1 0 0 0,-1 0 0 0 0,1-1 0 0 0,-1 1-1 0 0,0 0 1 0 0,-1 5 0 0 0,0-8-7 0 0,1 0-1 0 0,-1 0 1 0 0,1-1-1 0 0,-1 1 1 0 0,0 0-1 0 0,0 0 1 0 0,0-1-1 0 0,0 1 1 0 0,0 0-1 0 0,-1-1 1 0 0,1 1-1 0 0,0-1 1 0 0,-1 1-1 0 0,-1 0 1 0 0,0 1 5 0 0,-1 0-1 0 0,1-1 1 0 0,0 0 0 0 0,-1 0 0 0 0,-5 2-1 0 0,1-2 16 0 0,0 0-1 0 0,0-1 1 0 0,-1 1-1 0 0,1-2 1 0 0,0 1-1 0 0,-1-2 1 0 0,-10 0-1 0 0,-8 0 6 0 0,15 1 78 0 0,-1 0-1 0 0,-20 4 0 0 0,28-3-30 0 0,1 0 0 0 0,-1 1 0 0 0,0-1-1 0 0,1 1 1 0 0,-1 0 0 0 0,1 1 0 0 0,0-1 0 0 0,0 1-1 0 0,-7 5 1 0 0,-21 21-9 0 0,1 1 0 0 0,2 1-1 0 0,-32 45 1 0 0,57-70-231 0 0,0 0 0 0 0,0 0 1 0 0,1 1-1 0 0,-5 9 0 0 0,4 1-4722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1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1829 1697 8031 0 0,'0'0'727'0'0,"2"0"-596"0"0,7-2-6 0 0,-7 1 447 0 0,6 0 3115 0 0,-14 5-323 0 0,-2 1-4299 0 0,-2 0 978 0 0,0 0 0 0 0,-1 0 0 0 0,1-1-1 0 0,-1 0 1 0 0,0-1 0 0 0,-18 3 0 0 0,-68 4 618 0 0,78-11-590 0 0,1 0 1 0 0,0-1-1 0 0,-1-1 0 0 0,-24-8 0 0 0,8 3 5 0 0,10 3 15 0 0,2-1 68 0 0,-46-4-1 0 0,-196-20 544 0 0,218 19-658 0 0,0-2 1 0 0,0-2-1 0 0,-48-22 1 0 0,-22-9-21 0 0,-19-10-25 0 0,48 17 13 0 0,38 16 11 0 0,-89-57 1 0 0,67 36-18 0 0,52 31 98 0 0,2-1 0 0 0,-1-1 0 0 0,2-1-1 0 0,0 0 1 0 0,-18-24 0 0 0,18 20-41 0 0,1-1 1 0 0,1 0-1 0 0,1-1 1 0 0,1-1-1 0 0,1-1 1 0 0,1 1 0 0 0,1-2-1 0 0,1 1 1 0 0,1-1-1 0 0,1-1 1 0 0,1 1-1 0 0,2-1 1 0 0,-3-49-1 0 0,7 63 10 0 0,1 0 0 0 0,0 0 0 0 0,0 0 0 0 0,1 0 0 0 0,1 0 0 0 0,0 0 0 0 0,1 0 0 0 0,0 1 0 0 0,0-1 0 0 0,1 1 0 0 0,1 0 0 0 0,0 1 0 0 0,1 0 0 0 0,0-1 0 0 0,9-9 0 0 0,19-19-51 0 0,1 2-1 0 0,63-48 0 0 0,-72 64-21 0 0,-10 8 0 0 0,0 0 0 0 0,26-14 0 0 0,1 7-3 0 0,2 1-1 0 0,70-18 1 0 0,-62 22-51 0 0,26-6 54 0 0,-49 14 0 0 0,0-2 0 0 0,42-16 0 0 0,-48 13 0 0 0,57-27 0 0 0,-71 33 14 0 0,1 1-1 0 0,0 0 1 0 0,0 1 0 0 0,0 0-1 0 0,1 1 1 0 0,-1 0-1 0 0,1 1 1 0 0,0 1 0 0 0,19-1-1 0 0,-20 3-13 0 0,0 0 0 0 0,0 2 0 0 0,-2-2-12 0 0,-8-1-46 0 0,0 1-270 0 0,8-1 266 0 0,0-4 61 0 0,-3-3 57 0 0,-6 5 21 0 0,4-8 137 0 0,-6 2-204 0 0,-2-2-10 0 0,1 6 6 0 0,0 0-1 0 0,0 1 1 0 0,0-1 0 0 0,-1 1-1 0 0,1 0 1 0 0,-1-1-1 0 0,0 1 1 0 0,-5-4 0 0 0,-2-2 7 0 0,8 7-8 0 0,0-1 0 0 0,-1 0 0 0 0,0 1 0 0 0,1-1 0 0 0,-1 1 0 0 0,0 0 0 0 0,0 0 0 0 0,0 0 0 0 0,-4-1 0 0 0,-4-3 9 0 0,4 2-33 0 0,-1-1 0 0 0,0 2 0 0 0,0-1 0 0 0,-1 1 0 0 0,1 0 0 0 0,-1 1 0 0 0,-13-3 0 0 0,0 2-57 0 0,-41 0 0 0 0,-40 6 76 0 0,80-2 0 0 0,20-1 3 0 0,3-1 0 0 0,-1 1 0 0 0,0 0 0 0 0,1 0 0 0 0,-1 0 0 0 0,1 0 0 0 0,-1 0 0 0 0,0 1 0 0 0,1-1 0 0 0,-1 0 0 0 0,1 0 0 0 0,-1 0 0 0 0,1 0 0 0 0,-1 1 0 0 0,0-1 0 0 0,1 0 0 0 0,-1 1 0 0 0,-5 5 7 0 0,6-6-10 0 0,0 1-1 0 0,0-1 0 0 0,0 1 1 0 0,0-1-1 0 0,0 1 1 0 0,0-1-1 0 0,0 1 0 0 0,0-1 1 0 0,0 1-1 0 0,0-1 1 0 0,0 1-1 0 0,0-1 0 0 0,1 1 1 0 0,-1-1-1 0 0,0 1 1 0 0,0-1-1 0 0,1 1 1 0 0,1 2-6 0 0,1 0 0 0 0,0 0 1 0 0,-1-1-1 0 0,1 1 1 0 0,0-1-1 0 0,0 0 0 0 0,0 0 1 0 0,1 0-1 0 0,-1 0 1 0 0,0 0-1 0 0,1-1 0 0 0,-1 0 1 0 0,1 1-1 0 0,5 0 1 0 0,8 2-26 0 0,30 2 0 0 0,-45-6 30 0 0,87 5-147 0 0,9 0 45 0 0,-84-3 96 0 0,1 0 0 0 0,-1 2 0 0 0,0-1 0 0 0,23 10 1 0 0,-30-11-15 0 0,-5-1 18 0 0,1 0 0 0 0,-1 0 0 0 0,0 1 0 0 0,1-1 0 0 0,-1 0-1 0 0,0 1 1 0 0,0-1 0 0 0,0 1 0 0 0,0 0 0 0 0,0 0 0 0 0,-1-1 0 0 0,1 1 0 0 0,1 3 0 0 0,1-1 1 0 0,-1 0 1 0 0,-1-1-1 0 0,1 2 1 0 0,0-1 0 0 0,-1 0-1 0 0,0 0 1 0 0,0 1-1 0 0,0 0 1 0 0,-1-1 0 0 0,1 1-1 0 0,-1 0 1 0 0,0-1-1 0 0,-1 1 1 0 0,1 0 0 0 0,-1 0-1 0 0,0 0 1 0 0,0 0 0 0 0,0 0-1 0 0,-1-1 1 0 0,0 1-1 0 0,0 0 1 0 0,0 0 0 0 0,0-1-1 0 0,-3 6 1 0 0,0 0-1 0 0,-1 0 0 0 0,1-1 1 0 0,-2 1-1 0 0,1-1 0 0 0,-1-1 1 0 0,-1 1-1 0 0,0-1 0 0 0,0 0 1 0 0,0 0-1 0 0,-10 7 0 0 0,1-2 2 0 0,-63 53-21 0 0,67-54 8 0 0,-1 1 1 0 0,2 0-1 0 0,-19 28 0 0 0,15-18-1896 0 0,10-13 890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0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92 1375 0 0,'-2'1'66'0'0,"-35"27"-30"0"0,26-20 155 0 0,-1 1 1 0 0,1 0-1 0 0,0 1 0 0 0,1 0 1 0 0,-11 12-1 0 0,-12 29-97 0 0,21-31-94 0 0,-1 4 16 0 0,-76 194 1209 0 0,73-174-1167 0 0,11-31-19 0 0,1-5-37 0 0,2 0 0 0 0,-1-1 0 0 0,1 1-1 0 0,0 0 1 0 0,1 0 0 0 0,0 0 0 0 0,0 9-1 0 0,1 7 75 0 0,0-22-70 0 0,0 0 0 0 0,0 0 0 0 0,1 0 0 0 0,-1 0 0 0 0,1 0 0 0 0,-1 0 0 0 0,1 0-1 0 0,0 0 1 0 0,0 0 0 0 0,2 2 0 0 0,0 3 43 0 0,3 6-39 0 0,-1-7-10 0 0,8 3 0 0 0,7 9 0 0 0,9 9 0 0 0,-10-9-16 0 0,-5-9-104 0 0,-9-8 101 0 0,-1-1-2 0 0,2 1 10 0 0,0 0-1 0 0,0-1 0 0 0,1 0 0 0 0,-1 0 0 0 0,0 0 0 0 0,0-1 0 0 0,1 0 0 0 0,-1 0 0 0 0,0-1 1 0 0,0 0-1 0 0,10-4 0 0 0,13-3-22 0 0,149-48 722 0 0,-81 25 88 0 0,-88 29-753 0 0,1 1 0 0 0,-1 0-1 0 0,1 1 1 0 0,0 0-1 0 0,0 0 1 0 0,14 1-1 0 0,-3 2 27 0 0,39 9 0 0 0,-49-9-45 0 0,0-1 0 0 0,-1-1-1 0 0,1 1 1 0 0,0-2-1 0 0,0 1 1 0 0,0-1-1 0 0,-1-1 1 0 0,15-4-1 0 0,5-2 13 0 0,46-20 0 0 0,-44 13-18 0 0,0-2-1 0 0,0 0 1 0 0,-2-2-1 0 0,0-2 1 0 0,-1 0-1 0 0,-1-2 1 0 0,-1-1-1 0 0,26-31 1 0 0,-29 29-81 0 0,93-104-370 0 0,-84 90 384 0 0,38-60 0 0 0,-68 95 111 0 0,0 0-1 0 0,0 0 1 0 0,-1-1-1 0 0,0 1 0 0 0,0-1 1 0 0,0 1-1 0 0,0-1 0 0 0,1-9 1 0 0,-3 13-22 0 0,0 0 1 0 0,0 0 0 0 0,0 0 0 0 0,0-1-1 0 0,-1 1 1 0 0,1 0 0 0 0,0 0-1 0 0,-1 0 1 0 0,0 0 0 0 0,1-1 0 0 0,-1 1-1 0 0,0 0 1 0 0,0 0 0 0 0,0 1-1 0 0,0-1 1 0 0,-1 0 0 0 0,1 0-1 0 0,-1 0 1 0 0,1 1 0 0 0,-1-1 0 0 0,1 1-1 0 0,-1-1 1 0 0,0 1 0 0 0,1 0-1 0 0,-4-2 1 0 0,-2-1 197 0 0,0 1 1 0 0,0 0-1 0 0,0 0 1 0 0,-1 1-1 0 0,1 0 0 0 0,-1 0 1 0 0,1 1-1 0 0,-1 0 0 0 0,0 0 1 0 0,-8 0-1 0 0,-12 2 171 0 0,-41 7 0 0 0,19-2-274 0 0,-187 19 75 0 0,94-9-416 0 0,82-8 43 0 0,-62 18 1 0 0,-59 23 65 0 0,107-27 109 0 0,20-5 2 0 0,1 2 0 0 0,0 3 1 0 0,2 2-1 0 0,-66 41 0 0 0,-10 24-2525 0 0,90-59-101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0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2339 126 4607 0 0,'-2'0'208'0'0,"-11"-4"622"0"0,0 1-1 0 0,0-2 1 0 0,1 1 0 0 0,0-2-1 0 0,-23-13 1 0 0,-26-11 1015 0 0,50 26-1812 0 0,-1 1 0 0 0,1 0 0 0 0,0 0 1 0 0,-1 1-1 0 0,0 1 0 0 0,1 0 0 0 0,-1 0 0 0 0,0 2 0 0 0,0-1 1 0 0,1 1-1 0 0,-1 1 0 0 0,0 0 0 0 0,1 1 0 0 0,-15 5 0 0 0,-43 16 148 0 0,38-11 56 0 0,-1-2 0 0 0,0-1 0 0 0,-67 10-1 0 0,-17-4 244 0 0,94-12-498 0 0,0 0-1 0 0,0 1 0 0 0,1 1 1 0 0,0 1-1 0 0,0 1 0 0 0,0 1 1 0 0,1 0-1 0 0,-35 24 0 0 0,7 0-65 0 0,-36 30-48 0 0,-124 125-6 0 0,62-70 85 0 0,7-6-12 0 0,-26 61-159 0 0,16 16-74 0 0,79-98 250 0 0,-48 66 41 0 0,87-112 8 0 0,-39 78-1 0 0,-8 62 0 0 0,20 11 0 0 0,51-163 0 0 0,1 0 0 0 0,2 1 0 0 0,1-1 0 0 0,2 38 0 0 0,17 77 69 0 0,-8-95 430 0 0,14 84 861 0 0,-17-115-1136 0 0,1 0 0 0 0,0 0 0 0 0,18 40 0 0 0,-9-26 50 0 0,-3-9-11 0 0,1 0 1 0 0,31 45-1 0 0,-27-48-42 0 0,23 23 0 0 0,-23-28-99 0 0,-1 1 0 0 0,16 24 0 0 0,-4-6 86 0 0,-11-17-128 0 0,-14-16-78 0 0,-2-3 3 0 0,0-1 0 0 0,0 1 0 0 0,0-1 0 0 0,0 0-1 0 0,0 1 1 0 0,0-1 0 0 0,1 0 0 0 0,-1 0 0 0 0,0 0 0 0 0,1 0-1 0 0,-1 0 1 0 0,1 0 0 0 0,-1 0 0 0 0,1 0 0 0 0,0-1-1 0 0,1 1 1 0 0,15 9 84 0 0,23 18 0 0 0,9 5 87 0 0,-42-29-144 0 0,20 13 80 0 0,1-2 1 0 0,0-1 0 0 0,48 16-1 0 0,-50-23-86 0 0,1-2-1 0 0,54 5 1 0 0,57-7-31 0 0,-46-3 65 0 0,-5 8 44 0 0,-20-2-56 0 0,4 2 278 0 0,119 28 0 0 0,-127-21-74 0 0,1-2 0 0 0,93 5 0 0 0,-83-16-205 0 0,0-4 0 0 0,107-15-1 0 0,35-33 143 0 0,-120 25-143 0 0,-73 19-29 0 0,1 1-1 0 0,0 1 1 0 0,-1 1 0 0 0,1 2 0 0 0,0 0-1 0 0,30 3 1 0 0,130 11-17 0 0,-134-15 13 0 0,0-3 0 0 0,-1-2 0 0 0,0-3-1 0 0,59-18 1 0 0,-79 20 71 0 0,-1 2 0 0 0,44-5 0 0 0,-58 10-66 0 0,-1 1 1 0 0,1 0 0 0 0,0 1-1 0 0,0 1 1 0 0,-1 0-1 0 0,1 1 1 0 0,15 5-1 0 0,120 39 46 0 0,-133-42-64 0 0,0-1 0 0 0,0-1 0 0 0,0-1 0 0 0,1-1 0 0 0,-1 0 0 0 0,32-2 0 0 0,16 0 0 0 0,-10 2 0 0 0,44 3 0 0 0,-36 6 0 0 0,86 27 0 0 0,-26-5 0 0 0,-95-27 0 0 0,0-1 1 0 0,0-1-1 0 0,0-2 0 0 0,33-2 0 0 0,112-18 112 0 0,-89 8-14 0 0,-68 9-73 0 0,146-13 116 0 0,-117 12-137 0 0,72 7-1 0 0,-27 7 29 0 0,150 39 0 0 0,-199-39-16 0 0,1-2 0 0 0,0-2 0 0 0,80 3 0 0 0,-42-7 69 0 0,26-1 106 0 0,-67-3-118 0 0,186-13 202 0 0,-72-2-175 0 0,156 3 0 0 0,-161 27-102 0 0,-104-8 6 0 0,0-1 0 0 0,53-3 1 0 0,-47-7 30 0 0,0-2 1 0 0,81-24-1 0 0,23-4 151 0 0,-9 2-82 0 0,-101 20-69 0 0,1 3 0 0 0,56-7 0 0 0,-60 15-31 0 0,-1 2-1 0 0,74 8 1 0 0,-52 1-32 0 0,69 6-19 0 0,-114-15 55 0 0,-1 0-1 0 0,0-1 0 0 0,1-1 1 0 0,-1-1-1 0 0,0 0 0 0 0,-1-1 1 0 0,1-1-1 0 0,-1 0 1 0 0,1-1-1 0 0,-2-1 0 0 0,1 0 1 0 0,-1-1-1 0 0,0-1 0 0 0,0 0 1 0 0,-1 0-1 0 0,22-22 0 0 0,-17 15-2 0 0,2 1-1 0 0,26-16 0 0 0,4-2-6 0 0,27-14 2 0 0,-54 34 0 0 0,-1 0 0 0 0,28-22 0 0 0,-43 28 35 0 0,0 0-1 0 0,0 0 1 0 0,-1-1-1 0 0,0 1 1 0 0,-1-2-1 0 0,0 1 1 0 0,0 0-1 0 0,0-1 0 0 0,-1 0 1 0 0,4-13-1 0 0,2-12 249 0 0,8-54-1 0 0,-12 56-210 0 0,7-22 178 0 0,3 0 0 0 0,27-64-1 0 0,10-13-253 0 0,-46 114-51 0 0,-1-1 0 0 0,0 0-1 0 0,-2 0 1 0 0,4-20-1 0 0,3-77-431 0 0,1-1 218 0 0,10-77 505 0 0,-21 161-177 0 0,-2-1 0 0 0,-1 1 0 0 0,-12-64 0 0 0,-9-2-76 0 0,-47-128-1 0 0,0 57 278 0 0,-13-38 91 0 0,68 167-281 0 0,-25-47 0 0 0,31 70-51 0 0,-1 1 1 0 0,0 1-1 0 0,-1-1 0 0 0,-1 2 1 0 0,-18-19-1 0 0,-29-30-39 0 0,40 40-15 0 0,-38-33-1 0 0,9 14-88 0 0,-40-31-93 0 0,-95-45 177 0 0,146 98 30 0 0,-2 2 0 0 0,0 1 0 0 0,-46-13 0 0 0,-34 1 10 0 0,-140-15 0 0 0,232 40 0 0 0,-355-21 0 0 0,-12 24-336 0 0,297 3 313 0 0,1 4 0 0 0,-1 4 0 0 0,-99 24 0 0 0,-81 18-228 0 0,-4-23 42 0 0,244-27 209 0 0,-310 8 0 0 0,-263 10 0 0 0,547-18 0 0 0,-110-12 0 0 0,-60-27 0 0 0,92-3 36 0 0,21 5-8 0 0,72 25-28 0 0,-1 2 0 0 0,-64-1 0 0 0,-97 8 0 0 0,208 2 0 0 0,-91 0 0 0 0,0-4 0 0 0,-99-16 0 0 0,142 11-31 0 0,-88-1 1 0 0,111 9 17 0 0,1 2 0 0 0,-1 0 0 0 0,1 2 0 0 0,0 1 0 0 0,-28 9 0 0 0,-103 48-640 0 0,149-59 577 0 0,0 1 0 0 0,0-2 0 0 0,0 1 0 0 0,-1-1-1 0 0,1 0 1 0 0,-1-1 0 0 0,1 0 0 0 0,-1 0 0 0 0,1-1 0 0 0,-1 0 0 0 0,0-1-1 0 0,1 0 1 0 0,-1 0 0 0 0,1-1 0 0 0,-1 0 0 0 0,1 0 0 0 0,-14-7 0 0 0,14 6-50 0 0,0 0 1 0 0,1 0 0 0 0,-1 1 0 0 0,0 0 0 0 0,-1 0-1 0 0,1 1 1 0 0,0 0 0 0 0,-10 0 0 0 0,17 1 95 0 0,1 1 1 0 0,-1-1 0 0 0,0 0-1 0 0,1 1 1 0 0,-1-1-1 0 0,0 0 1 0 0,1 1 0 0 0,-1-1-1 0 0,1 1 1 0 0,-1-1-1 0 0,1 1 1 0 0,-1-1 0 0 0,1 1-1 0 0,-1 0 1 0 0,1-1-1 0 0,-1 1 1 0 0,1 0 0 0 0,0-1-1 0 0,-1 2 1 0 0,0 0-139 0 0,-2 3-159 0 0,0-1 0 0 0,1 1-1 0 0,0-1 1 0 0,0 1 0 0 0,0 0 0 0 0,1 0 0 0 0,-2 6 0 0 0,-2 19-1195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1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2177 11775 0 0,'0'0'1068'0'0,"0"-2"-877"0"0,-2-28 1598 0 0,2 29-1206 0 0,11-29 682 0 0,13-9-1215 0 0,-9 17-28 0 0,4-4 208 0 0,1 1 0 0 0,1 1 0 0 0,1 1-1 0 0,2 1 1 0 0,27-22 0 0 0,93-63 956 0 0,-24 19-175 0 0,215-152 729 0 0,-39 34-1243 0 0,17-10-299 0 0,-204 147-179 0 0,176-112 15 0 0,61-30-34 0 0,-156 98 0 0 0,96-51 0 0 0,119-58-328 0 0,-311 169-1234 0 0,-62 35-52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1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10 875 1839 0 0,'0'-2'2222'0'0,"3"-14"2148"0"0,-2 12-3169 0 0,0 0 0 0 0,0 0-1 0 0,0-1 1 0 0,-1 1 0 0 0,1-9-1 0 0,30 226 595 0 0,-27-179-1764 0 0,-2 0 73 0 0,-2-32 650 0 0,-1-4-650 0 0,-19-24-32 0 0,17 24-72 0 0,-5-14 0 0 0,4 1 28 0 0,0 0-1 0 0,1 0 1 0 0,0 0-1 0 0,1-1 1 0 0,1-31-1 0 0,-3-15 224 0 0,3 45-131 0 0,1-1 0 0 0,0 1 0 0 0,1 0-1 0 0,1 0 1 0 0,0 0 0 0 0,1 0 0 0 0,1 0 0 0 0,11-30-1 0 0,6-2 220 0 0,40-70-1 0 0,-59 116-325 0 0,6-10 39 0 0,1 1 0 0 0,1 0 0 0 0,0 0 0 0 0,0 0 0 0 0,1 2 0 0 0,1-1 0 0 0,21-15 0 0 0,-25 21-75 0 0,-6 3 17 0 0,1 0 0 0 0,0 0 1 0 0,0 0-1 0 0,0 0 0 0 0,1 0 1 0 0,-1 1-1 0 0,0 0 0 0 0,1 0 1 0 0,-1-1-1 0 0,1 2 0 0 0,-1-1 1 0 0,1 0-1 0 0,-1 1 0 0 0,1 0 1 0 0,-1 0-1 0 0,5 0 0 0 0,-6 0-34 0 0,0 0 0 0 0,1 0 0 0 0,-1 1-1 0 0,0-1 1 0 0,0 1 0 0 0,0-1 0 0 0,0 1-1 0 0,0 0 1 0 0,0 0 0 0 0,0 0 0 0 0,-1 0-1 0 0,1 0 1 0 0,0 0 0 0 0,0 0 0 0 0,1 3 0 0 0,2 1-4 0 0,0 0 1 0 0,0 1-1 0 0,4 6 1 0 0,-1-1-4 0 0,-4-2 53 0 0,1 0 0 0 0,-1 0 1 0 0,-1 1-1 0 0,1-1 0 0 0,-2 1 0 0 0,1 0 0 0 0,1 14 0 0 0,-2-11 31 0 0,1 1 108 0 0,-1 1 1 0 0,0 24-1 0 0,-9 45 77 0 0,6-58-211 0 0,1-23 13 0 0,0-1-107 0 0,2 7-29 0 0,-1-7 0 0 0,0 0-408 0 0,2 7 304 0 0,-3-6-1 0 0,1-5-662 0 0,2-9 1020 0 0,-1 1 0 0 0,-1-1 0 0 0,0 1 0 0 0,0-1 0 0 0,-1 1 0 0 0,-2-15 0 0 0,1-6 191 0 0,1-52 390 0 0,2-118-331 0 0,-1 190-391 0 0,1 0 0 0 0,0-1 0 0 0,0 1 0 0 0,1 1 0 0 0,0-1 0 0 0,1 0 0 0 0,1 1 0 0 0,-1-1 0 0 0,2 1 0 0 0,-1 1 0 0 0,9-12 0 0 0,51-82 18 0 0,-16 23 132 0 0,-47 76-148 0 0,-1 3 2 0 0,0-1 1 0 0,-1 1-1 0 0,1 0 1 0 0,0 0-1 0 0,0 0 1 0 0,0-1-1 0 0,0 1 1 0 0,0 0-1 0 0,0 0 1 0 0,0 1-1 0 0,0-1 1 0 0,3-2-1 0 0,3-2 19 0 0,-7 5-22 0 0,0 0 0 0 0,1 0 0 0 0,-1 0 0 0 0,0 0 1 0 0,0 0-1 0 0,0 0 0 0 0,0 0 0 0 0,0 0 0 0 0,0 0 0 0 0,0 0 0 0 0,0 0 1 0 0,0 0-1 0 0,0 0 0 0 0,0 0 0 0 0,1 0 0 0 0,-1 0 0 0 0,0 0 0 0 0,0 0 1 0 0,0 0-1 0 0,0 0 0 0 0,0 0 0 0 0,0 0 0 0 0,0 0 0 0 0,0 0 0 0 0,0 0 1 0 0,0 0-1 0 0,1 0 0 0 0,-1 0 0 0 0,0 0 0 0 0,0 0 0 0 0,0 0 0 0 0,0 0 1 0 0,0 0-1 0 0,0 0 0 0 0,0 0 0 0 0,0 0 0 0 0,0 0 0 0 0,0 0 0 0 0,0 0 1 0 0,0 1-1 0 0,0-1 0 0 0,0 0 0 0 0,0 0 0 0 0,0 0 0 0 0,0 0 0 0 0,1 0 1 0 0,-1 0-1 0 0,0 0 0 0 0,0 0 0 0 0,0 0 0 0 0,0 0 0 0 0,0 1 0 0 0,0-1 1 0 0,0 0-1 0 0,0 0 0 0 0,9 15 92 0 0,-1 0-1 0 0,0 0 1 0 0,-1 1 0 0 0,7 20 0 0 0,84 229-248 0 0,-87-233 98 0 0,-7-20 7 0 0,1 0 0 0 0,0-1 0 0 0,11 19 0 0 0,-15-29-38 0 0,4 6-72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15231 0 0,'-2'2'696'0'0,"-5"2"-478"0"0,1 0 0 0 0,0 0 0 0 0,0 1-1 0 0,1 0 1 0 0,-10 10 0 0 0,12-11 9 0 0,1 0 0 0 0,-1-1 0 0 0,1 1 0 0 0,0 1 0 0 0,0-1 1 0 0,0 0-1 0 0,1 0 0 0 0,-1 1 0 0 0,1-1 0 0 0,0 1 0 0 0,0 5 0 0 0,0 1-60 0 0,0 1-1 0 0,2-1 1 0 0,-1 0-1 0 0,5 22 1 0 0,15 44-98 0 0,-12-49-107 0 0,6 37 1 0 0,-11-44-216 0 0,6 55-1062 0 0,-9-65-302 0 0,0-1-1 0 0,-3 19 1 0 0,0-17-3806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1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0,'0'0'6984'0'0,"13"6"-7176"0"0,-1 0 64 0 0,2 2-2456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295 711 13823 0 0,'-2'10'249'0'0,"1"1"1"0"0,1-1-1 0 0,0 1 0 0 0,0-1 0 0 0,2 14 0 0 0,2 14 1736 0 0,-6-47-1714 0 0,1 0-1 0 0,-1 0 0 0 0,0 1 1 0 0,-1-1-1 0 0,-5-10 0 0 0,0-4 68 0 0,-14-41-78 0 0,-33-64 0 0 0,37 92-349 0 0,-2 1 1 0 0,-2 0-1 0 0,-27-33 1 0 0,29 45 47 0 0,6 5 7 0 0,-14-18 0 0 0,25 31 35 0 0,0 0-1 0 0,0-1 0 0 0,0 1 0 0 0,1 0 0 0 0,0-1 0 0 0,0 0 1 0 0,0 1-1 0 0,-1-12 0 0 0,2 11 22 0 0,2 0 0 0 0,-1-1 0 0 0,1 1 0 0 0,0 0 0 0 0,0 0 0 0 0,1 0 0 0 0,-1 0 0 0 0,1 0 0 0 0,1 1 0 0 0,-1-1 0 0 0,1 1 0 0 0,0-1 0 0 0,0 1 0 0 0,1 0 0 0 0,5-6 0 0 0,3-4 99 0 0,1 1 1 0 0,1 0 0 0 0,24-18 0 0 0,-29 25 28 0 0,0 0 0 0 0,0 0 0 0 0,1 1 0 0 0,0 1 1 0 0,0-1-1 0 0,0 2 0 0 0,1-1 0 0 0,0 1 1 0 0,0 1-1 0 0,0 0 0 0 0,20-2 0 0 0,-28 5-92 0 0,1 0 0 0 0,-1 0 0 0 0,0 1 0 0 0,0-1 0 0 0,6 3 0 0 0,-8-2-50 0 0,-1-1-1 0 0,1 0 0 0 0,-1 1 1 0 0,1-1-1 0 0,-1 1 1 0 0,1-1-1 0 0,-1 1 0 0 0,1-1 1 0 0,-1 1-1 0 0,0-1 1 0 0,1 1-1 0 0,-1-1 0 0 0,0 1 1 0 0,1 0-1 0 0,-1-1 1 0 0,0 1-1 0 0,0-1 0 0 0,0 1 1 0 0,1 0-1 0 0,-1-1 1 0 0,0 2-1 0 0,0 0-2 0 0,1 2-17 0 0,0 0 0 0 0,-1 0 0 0 0,1 0 0 0 0,-1 0 0 0 0,0 0 0 0 0,0 0 0 0 0,0 1 0 0 0,-1-1 0 0 0,0 0 0 0 0,0 0 0 0 0,-2 8 0 0 0,-3 3-122 0 0,-12 24-1 0 0,14-30 91 0 0,-62 112-1250 0 0,-14 29-1188 0 0,66-121 1905 0 0,2 1-1 0 0,1 0 1 0 0,-8 41 0 0 0,17-65 487 0 0,1 0 0 0 0,0 1 0 0 0,1-1 1 0 0,-1 0-1 0 0,1 1 0 0 0,0-1 0 0 0,1 0 1 0 0,-1 1-1 0 0,1-1 0 0 0,1 0 0 0 0,-1 0 1 0 0,3 7-1 0 0,-4-12 67 0 0,1 0 1 0 0,-1-1 0 0 0,0 1-1 0 0,1 0 1 0 0,-1-1-1 0 0,1 1 1 0 0,-1-1-1 0 0,1 1 1 0 0,-1 0-1 0 0,1-1 1 0 0,-1 1-1 0 0,1-1 1 0 0,-1 1-1 0 0,1-1 1 0 0,0 0-1 0 0,-1 1 1 0 0,1-1-1 0 0,0 0 1 0 0,-1 1-1 0 0,1-1 1 0 0,0 0 0 0 0,0 0-1 0 0,-1 1 1 0 0,1-1-1 0 0,0 0 1 0 0,0 0-1 0 0,-1 0 1 0 0,1 0-1 0 0,0 0 1 0 0,0 0-1 0 0,-1 0 1 0 0,1-1-1 0 0,0 1 1 0 0,0 0-1 0 0,-1 0 1 0 0,1 0-1 0 0,0-1 1 0 0,-1 1-1 0 0,1 0 1 0 0,0-1 0 0 0,-1 1-1 0 0,1-1 1 0 0,0 0-1 0 0,3-1-106 0 0,-1 0 0 0 0,0-1 0 0 0,-1 0 0 0 0,1 1 0 0 0,0-1 0 0 0,3-6 0 0 0,7-14-414 0 0,-2-1 1 0 0,-1 0-1 0 0,14-48 0 0 0,-13 37-279 0 0,4-13-2784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14223 0 0,'0'0'5678'0'0,"0"3"-5112"0"0,-1 16-380 0 0,-2 1 0 0 0,0-1 1 0 0,-1 0-1 0 0,-1 0 0 0 0,-11 29 0 0 0,5-19-639 0 0,-7 40 0 0 0,10-23-415 0 0,3 1 0 0 0,0 68 1 0 0,17 93-1350 0 0,-4-96 1562 0 0,-4 1 1 0 0,-6-1-1 0 0,-23 173 0 0 0,22-269 626 0 0,-1 6 208 0 0,1 1-1 0 0,1 0 1 0 0,1 34 0 0 0,1-57-142 0 0,0 1 0 0 0,0 0 0 0 0,0-1 0 0 0,0 1 1 0 0,1 0-1 0 0,-1-1 0 0 0,0 1 0 0 0,0 0 0 0 0,0-1 1 0 0,0 1-1 0 0,1-1 0 0 0,-1 1 0 0 0,0 0 1 0 0,1-1-1 0 0,-1 1 0 0 0,0-1 0 0 0,1 1 0 0 0,-1-1 1 0 0,1 1-1 0 0,-1-1 0 0 0,1 1 0 0 0,-1-1 0 0 0,1 0 1 0 0,-1 1-1 0 0,1-1 0 0 0,-1 0 0 0 0,1 1 0 0 0,0-1 1 0 0,-1 0-1 0 0,1 0 0 0 0,0 1 0 0 0,-1-1 0 0 0,1 0 1 0 0,-1 0-1 0 0,1 0 0 0 0,0 0 0 0 0,-1 0 1 0 0,1 0-1 0 0,0 0 0 0 0,-1 0 0 0 0,1 0 0 0 0,0 0 1 0 0,0-1-1 0 0,2 1-28 0 0,0-1 1 0 0,0 0-1 0 0,-1 0 1 0 0,1-1-1 0 0,0 1 1 0 0,-1 0-1 0 0,5-4 1 0 0,8-10-998 0 0,1-4-4231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103 163 2303 0 0,'0'0'102'0'0,"-14"7"20"0"0,6-4 146 0 0,-9 5 4508 0 0,0 0 0 0 0,-29 20 0 0 0,159-66-1372 0 0,69-6-1965 0 0,256-29 1 0 0,-108 42-526 0 0,-134 15-715 0 0,-70 6-159 0 0,141 6 0 0 0,-202 6-112 0 0,-17-2-144 0 0,1 3 0 0 0,77 14 0 0 0,-120-15 98 0 0,0-1-1 0 0,-1 1 0 0 0,1 0 1 0 0,8 6-1 0 0,2 4-1784 0 0,-15-11 1130 0 0,1 1 0 0 0,-1-1-1 0 0,0 1 1 0 0,0 0 0 0 0,0-1 0 0 0,0 1 0 0 0,1 3 0 0 0,0 5-5786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209 459 8287 0 0,'0'0'639'0'0,"0"3"-415"0"0,0 19 741 0 0,-1 1-1 0 0,-1-1 1 0 0,-6 31 0 0 0,7-51-616 0 0,1-1-256 0 0,0 0 0 0 0,-1-1 0 0 0,1 1 0 0 0,0 0 0 0 0,-1 0 0 0 0,1-1 0 0 0,-1 1 0 0 0,1 0 0 0 0,-1-1 1 0 0,1 1-1 0 0,-1 0 0 0 0,1-1 0 0 0,-1 1 0 0 0,1-1 0 0 0,-1 1 0 0 0,0-1 0 0 0,1 1 0 0 0,-1-1 0 0 0,0 0 0 0 0,0 1 0 0 0,1-1 0 0 0,-1 0 0 0 0,0 1 0 0 0,0-1 0 0 0,1 0 0 0 0,-1 0 1 0 0,0 0-1 0 0,0 0 0 0 0,0 0 0 0 0,1 0 0 0 0,-1 0 0 0 0,0 0 0 0 0,0 0 0 0 0,0 0 0 0 0,0 0 0 0 0,1 0 0 0 0,-1-1 0 0 0,-1 1 0 0 0,-6-4 123 0 0,1-1 0 0 0,0 1 0 0 0,1-1 0 0 0,-1 0 0 0 0,-11-12-1 0 0,-28-34 126 0 0,38 42-299 0 0,1 0-1 0 0,0-1 0 0 0,1 1 1 0 0,0-1-1 0 0,0-1 0 0 0,1 1 1 0 0,1-1-1 0 0,-1 0 0 0 0,-4-21 1 0 0,6 16-29 0 0,0 0 0 0 0,2 1 1 0 0,-1-2-1 0 0,2 1 0 0 0,2-23 0 0 0,-1 30-12 0 0,1-1 0 0 0,0 1 0 0 0,0 0-1 0 0,1 0 1 0 0,0 0 0 0 0,0 0 0 0 0,1 0-1 0 0,1 1 1 0 0,-1-1 0 0 0,9-10 0 0 0,-1 4 125 0 0,0 1 1 0 0,1 1 0 0 0,0 0 0 0 0,1 1 0 0 0,1 0 0 0 0,0 1 0 0 0,0 1 0 0 0,1 0 0 0 0,1 1-1 0 0,-1 1 1 0 0,30-10 0 0 0,-41 16-36 0 0,0 0 0 0 0,1 0-1 0 0,0 1 1 0 0,-1 0 0 0 0,1 0 0 0 0,0 0 0 0 0,-1 1-1 0 0,1 0 1 0 0,0 0 0 0 0,0 0 0 0 0,-1 1-1 0 0,1 0 1 0 0,10 2 0 0 0,-15-2-69 0 0,0 0 0 0 0,0 1 0 0 0,0-1 1 0 0,0 0-1 0 0,0 0 0 0 0,0 1 0 0 0,0-1 1 0 0,-1 1-1 0 0,1-1 0 0 0,0 1 0 0 0,-1-1 0 0 0,1 1 1 0 0,-1-1-1 0 0,1 1 0 0 0,-1 0 0 0 0,0-1 1 0 0,0 3-1 0 0,1 4 7 0 0,-2-1 0 0 0,1 0 0 0 0,-1 1 0 0 0,0-1 0 0 0,0 0 0 0 0,-1 1 0 0 0,-2 6-1 0 0,-3 4-119 0 0,-12 26-1 0 0,-9 10-302 0 0,-28 60-1559 0 0,19-36-683 0 0,37-76 2076 0 0,-4-17-5480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50 559 9439 0 0,'-32'-379'1616'0'0,"25"301"-211"0"0,6 49-329 0 0,-9-44 1 0 0,18 98 4284 0 0,21 72-4073 0 0,-20-43-848 0 0,-1 0 0 0 0,-1 93-1 0 0,-17 110-363 0 0,-1-37-566 0 0,11-178 256 0 0,2 0 0 0 0,10 61 0 0 0,-9-83 45 0 0,2 0 0 0 0,1 0 0 0 0,0-1 0 0 0,1 0 1 0 0,1 0-1 0 0,1 0 0 0 0,12 18 0 0 0,-17-31-32 0 0,1 1-255 0 0,-1 0 0 0 0,1 0 0 0 0,-2 0 0 0 0,6 13 0 0 0,-7-9-1014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 6447 0 0,'-2'0'499'0'0,"0"-1"-405"0"0,0 0-66 0 0,-13 2 370 0 0,14-1-32 0 0,-1 1-1 0 0,1-1 1 0 0,0 1 0 0 0,0-1 0 0 0,-1 1-1 0 0,1 0 1 0 0,0-1 0 0 0,0 1 0 0 0,0 0-1 0 0,0 0 1 0 0,0 0 0 0 0,0 0-1 0 0,0 0 1 0 0,0 0 0 0 0,0 0 0 0 0,0 0-1 0 0,0 0 1 0 0,1 0 0 0 0,-1 0-1 0 0,0 1 1 0 0,1-1 0 0 0,-1 0 0 0 0,1 0-1 0 0,0 1 1 0 0,-1-1 0 0 0,1 0-1 0 0,0 1 1 0 0,0 2 0 0 0,-1 4 121 0 0,0-1 0 0 0,1 1 0 0 0,2 14 1 0 0,34 189 1142 0 0,-3-34-1420 0 0,2 201-163 0 0,-25-235-180 0 0,14 90-266 0 0,-4-117-1728 0 0,7-3-5088 0 0,-20-88 2004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4143 0 0,'0'0'319'0'0,"2"-1"-210"0"0,12-2 3057 0 0,0 1-1 0 0,22-1 1 0 0,30 2 1164 0 0,-41 2-3394 0 0,1-1-1 0 0,40-7 1 0 0,-62 6-907 0 0,1 0 1 0 0,-1 0-1 0 0,0-1 1 0 0,1 0-1 0 0,-1 0 1 0 0,0 0-1 0 0,0 0 1 0 0,0 0-1 0 0,0-1 1 0 0,-1 0-1 0 0,1 0 1 0 0,-1 0-1 0 0,0 0 1 0 0,0-1-1 0 0,0 1 1 0 0,0-1-1 0 0,2-4 1 0 0,1-2-90 0 0,0 0-1 0 0,-2-1 1 0 0,1 1 0 0 0,-1-1-1 0 0,4-20 1 0 0,-7 24-97 0 0,0 1-1 0 0,0-1 1 0 0,-1 0 0 0 0,1 0-1 0 0,-2 0 1 0 0,1 0 0 0 0,-1 0-1 0 0,-3-12 1 0 0,3 16 105 0 0,0-1 0 0 0,0 1 0 0 0,0-1-1 0 0,0 1 1 0 0,-1 0 0 0 0,0 0 0 0 0,1 0 0 0 0,-1-1 0 0 0,0 1 0 0 0,-1 1-1 0 0,1-1 1 0 0,0 0 0 0 0,-1 1 0 0 0,0-1 0 0 0,1 1 0 0 0,-1 0 0 0 0,0 0-1 0 0,-5-3 1 0 0,-4 2 52 0 0,9 3-4 0 0,0 0-1 0 0,0 0 0 0 0,-1 0 1 0 0,1 1-1 0 0,0 0 0 0 0,0-1 1 0 0,0 1-1 0 0,0 0 0 0 0,0 0 1 0 0,0 1-1 0 0,0-1 0 0 0,0 1 1 0 0,1-1-1 0 0,-1 1 0 0 0,0 0 1 0 0,1 0-1 0 0,-1 0 0 0 0,1 0 1 0 0,0 0-1 0 0,0 1 0 0 0,0-1 1 0 0,0 1-1 0 0,-3 5 0 0 0,-2 5-6 0 0,0 0 0 0 0,1 0-1 0 0,-8 29 1 0 0,6-18-2 0 0,-18 55 408 0 0,-28 136 0 0 0,45-159-348 0 0,2 0 0 0 0,3 0 0 0 0,3 79 0 0 0,2-122-47 0 0,1 0 0 0 0,0 1 0 0 0,0-1 0 0 0,1 0 0 0 0,1 0 0 0 0,0 0 0 0 0,1-1 0 0 0,12 23 0 0 0,-15-31 0 0 0,1 1 0 0 0,0-1 0 0 0,0 0 0 0 0,0 0 0 0 0,0 0 0 0 0,1-1 0 0 0,-1 1 0 0 0,1-1 0 0 0,0 0 0 0 0,0 0 0 0 0,1 0 0 0 0,-1 0 0 0 0,0-1 0 0 0,1 0 0 0 0,0 0 0 0 0,-1 0 0 0 0,1 0 0 0 0,0-1 0 0 0,0 0 0 0 0,0 0 0 0 0,0 0 0 0 0,0 0 0 0 0,0-1 0 0 0,0 0 0 0 0,0 0 0 0 0,6-1 0 0 0,2-1-6 0 0,0-1 0 0 0,-1 0 0 0 0,1-1 0 0 0,-1-1-1 0 0,0 1 1 0 0,0-2 0 0 0,0 0 0 0 0,14-10 0 0 0,-10 5-183 0 0,-1 0 1 0 0,-1-1 0 0 0,0-1-1 0 0,0 0 1 0 0,13-18 0 0 0,2-9-419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8287 0 0,'0'0'639'0'0,"-1"1"-415"0"0,-20 16 3368 0 0,-17 15 3880 0 0,14-6-6669 0 0,6 0-506 0 0,-23 41 0 0 0,4-3-445 0 0,-62 118-1219 0 0,20-34-956 0 0,70-133 2021 0 0,0-1 0 0 0,-1 0 0 0 0,-1-1 0 0 0,0 0 0 0 0,-1 0 0 0 0,-1-1 0 0 0,0-1 0 0 0,-17 13 0 0 0,26-22 279 0 0,1 0 0 0 0,0-1-1 0 0,-1 1 1 0 0,0-1 0 0 0,1 1-1 0 0,-1-1 1 0 0,0 0 0 0 0,0-1-1 0 0,1 1 1 0 0,-1-1 0 0 0,0 1-1 0 0,-4-1 1 0 0,6 0 59 0 0,0-1-1 0 0,0 1 1 0 0,0 0 0 0 0,0-1 0 0 0,0 1-1 0 0,0-1 1 0 0,1 1 0 0 0,-1-1-1 0 0,0 0 1 0 0,0 0 0 0 0,1 0 0 0 0,-1 0-1 0 0,0 0 1 0 0,1 0 0 0 0,-1-1-1 0 0,1 1 1 0 0,-1 0 0 0 0,1-1 0 0 0,0 1-1 0 0,0-1 1 0 0,0 1 0 0 0,-1-1-1 0 0,2 0 1 0 0,-1 1 0 0 0,-1-4 0 0 0,-1-3 106 0 0,1 0 1 0 0,0 0 0 0 0,1 0 0 0 0,0 0 0 0 0,0-1 0 0 0,1 1-1 0 0,0-10 1 0 0,1-1 64 0 0,8-38 0 0 0,-8 49-192 0 0,1 0 0 0 0,1 0 1 0 0,-1 0-1 0 0,2 0 1 0 0,-1 1-1 0 0,5-8 1 0 0,-7 13 69 0 0,4 1 57 0 0,-5 1-136 0 0,0-1-1 0 0,1 1 1 0 0,-1 0 0 0 0,1 0 0 0 0,-1-1 0 0 0,0 1 0 0 0,1 0-1 0 0,-1 0 1 0 0,1-1 0 0 0,-1 1 0 0 0,1 0 0 0 0,-1 0 0 0 0,0 0 0 0 0,1 0-1 0 0,-1 0 1 0 0,1 0 0 0 0,-1 0 0 0 0,1 0 0 0 0,0 0 0 0 0,2 1-22 0 0,0 0 0 0 0,1-1 0 0 0,-1 2 0 0 0,0-1 1 0 0,0 0-1 0 0,0 1 0 0 0,0-1 0 0 0,-1 1 0 0 0,1 0 1 0 0,0 0-1 0 0,-1 0 0 0 0,1 0 0 0 0,-1 1 0 0 0,0-1 1 0 0,1 1-1 0 0,-1-1 0 0 0,-1 1 0 0 0,1 0 1 0 0,0 0-1 0 0,-1 0 0 0 0,1 0 0 0 0,1 5 0 0 0,3 9-226 0 0,0 0-1 0 0,-2 0 0 0 0,4 18 1 0 0,-5-20 134 0 0,7 36-492 0 0,6 88 0 0 0,-13-112 632 0 0,-2-25 1346 0 0,7 2-553 0 0,-8-3-791 0 0,1-1 0 0 0,0 1 1 0 0,-1-1-1 0 0,1 1 1 0 0,-1-1-1 0 0,1 0 0 0 0,0 1 1 0 0,-1-1-1 0 0,1 0 1 0 0,0 0-1 0 0,-1 1 0 0 0,1-1 1 0 0,0 0-1 0 0,-1 0 1 0 0,1 0-1 0 0,0 0 0 0 0,-1 0 1 0 0,2 0-1 0 0,1 0-11 0 0,-1-1-1 0 0,0 0 1 0 0,0 0-1 0 0,1 0 1 0 0,-1 0-1 0 0,0 0 1 0 0,0 0-1 0 0,0-1 1 0 0,0 1-1 0 0,-1-1 1 0 0,1 1-1 0 0,0-1 1 0 0,-1 0-1 0 0,3-2 1 0 0,22-34 326 0 0,-15 21-284 0 0,2-2-70 0 0,1 0 0 0 0,1 1-1 0 0,1 1 1 0 0,0 0 0 0 0,20-15-1 0 0,-29 27 4 0 0,0 0 1 0 0,0 0-1 0 0,0 1 0 0 0,1 0 0 0 0,0 1 1 0 0,-1-1-1 0 0,1 1 0 0 0,1 1 0 0 0,-1 0 0 0 0,0 0 1 0 0,0 0-1 0 0,1 1 0 0 0,-1 1 0 0 0,1-1 1 0 0,-1 1-1 0 0,1 0 0 0 0,9 2 0 0 0,0 2 80 0 0,1 0 0 0 0,19 8 0 0 0,-29-9-25 0 0,0 1 1 0 0,0 0-1 0 0,0 0 1 0 0,-1 1-1 0 0,14 10 1 0 0,-20-14-29 0 0,-1 0 1 0 0,0 0 0 0 0,0 0-1 0 0,0 0 1 0 0,0 1 0 0 0,0-1-1 0 0,0 0 1 0 0,-1 1-1 0 0,1-1 1 0 0,0 0 0 0 0,-1 1-1 0 0,1-1 1 0 0,-1 1-1 0 0,1-1 1 0 0,-1 1 0 0 0,1 0-1 0 0,-1-1 1 0 0,0 1-1 0 0,0-1 1 0 0,0 1 0 0 0,0-1-1 0 0,0 1 1 0 0,0 0-1 0 0,-1-1 1 0 0,1 1 0 0 0,0-1-1 0 0,-1 1 1 0 0,1-1-1 0 0,-1 1 1 0 0,0-1 0 0 0,1 1-1 0 0,-2 1 1 0 0,-3 4-20 0 0,0 1 0 0 0,-1-1-1 0 0,1 0 1 0 0,-11 9 0 0 0,9-8 25 0 0,-13 14-61 0 0,0-1 0 0 0,-2-1-1 0 0,-36 26 1 0 0,56-45 29 0 0,-101 74-185 0 0,101-74 106 0 0,3-12-489 0 0,1 5 366 0 0,-1 1 0 0 0,1-1-1 0 0,1 1 1 0 0,-1-1 0 0 0,1 1 0 0 0,0 0 0 0 0,3-5 0 0 0,7-11-1019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52 3679 0 0,'0'0'167'0'0,"-1"2"472"0"0,-14 47 11281 0 0,-3 2-8185 0 0,5-16-3334 0 0,-14 33 80 0 0,16-42-537 0 0,0 1 0 0 0,-12 52 0 0 0,18-54-66 0 0,2 1-1 0 0,0-1 1 0 0,2 1 0 0 0,3 33 0 0 0,-1-45 110 0 0,1 0 1 0 0,0 0-1 0 0,1 0 1 0 0,1-1-1 0 0,0 1 0 0 0,1-1 1 0 0,0 0-1 0 0,1 0 1 0 0,11 17-1 0 0,-15-26 12 0 0,0 2 0 0 0,13 4 0 0 0,-14-9 4 0 0,0 0 0 0 0,0-1 0 0 0,0 1 0 0 0,0-1 0 0 0,0 1 0 0 0,0-1 0 0 0,0 0 1 0 0,1 1-1 0 0,-1-1 0 0 0,0 0 0 0 0,0 0 0 0 0,0 1 0 0 0,1-1 0 0 0,-1 0 0 0 0,0 0 0 0 0,0-1 0 0 0,1 1 0 0 0,-1 0 0 0 0,0 0 0 0 0,1-1 0 0 0,0 0 13 0 0,0 0 0 0 0,0 0 0 0 0,0 0 0 0 0,0 0 0 0 0,0-1 0 0 0,-1 1 0 0 0,1 0 0 0 0,0-1 0 0 0,-1 0 0 0 0,3-2 0 0 0,2-5 105 0 0,-1 0 0 0 0,0 0 1 0 0,7-18-1 0 0,-9 22-67 0 0,9-31 168 0 0,-1 0 0 0 0,-1 0-1 0 0,-2-1 1 0 0,-2 1-1 0 0,3-64 1 0 0,-7 68-229 0 0,-2 0-1 0 0,-5-45 1 0 0,4 64-64 0 0,-2 0 1 0 0,1 0-1 0 0,-2 1 1 0 0,1-1-1 0 0,-2 1 0 0 0,0 0 1 0 0,0 0-1 0 0,-13-20 1 0 0,11 24 33 0 0,0 0-1 0 0,-1 0 1 0 0,0 0 0 0 0,0 1-1 0 0,-14-9 1 0 0,8 5-159 0 0,-18-16 0 0 0,28 24 144 0 0,9 15-9357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9671 0 0,'0'0'13429'0'0,"-1"2"-13059"0"0,-4 9-278 0 0,0 0 1 0 0,0 0 0 0 0,2 0-1 0 0,-1 1 1 0 0,1-1-1 0 0,1 1 1 0 0,-2 15-1 0 0,0 88-356 0 0,4-90 300 0 0,12 218-913 0 0,-2-58-1142 0 0,-15-114-180 0 0,-2-64 466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98 102 5983 0 0,'-18'27'-184'0'0,"1"-4"1533"0"0,-18 34 0 0 0,30-48-334 0 0,1 1 0 0 0,0-1 0 0 0,1 1 0 0 0,0-1 1 0 0,0 1-1 0 0,1 0 0 0 0,-1 16 0 0 0,3-12-740 0 0,0 0 0 0 0,1 0-1 0 0,1 0 1 0 0,0 0 0 0 0,1-1 0 0 0,0 1 0 0 0,1-1-1 0 0,0 0 1 0 0,2 0 0 0 0,-1 0 0 0 0,1 0 0 0 0,10 13 0 0 0,-12-20-271 0 0,1 0 1 0 0,0 0 0 0 0,0 0 0 0 0,0 0 0 0 0,1-1 0 0 0,-1 0 0 0 0,1 0 0 0 0,1-1 0 0 0,-1 0 0 0 0,10 5 0 0 0,-11-6-26 0 0,1-1 1 0 0,-1-1-1 0 0,1 1 1 0 0,0-1-1 0 0,-1 0 1 0 0,1 0-1 0 0,0 0 1 0 0,0-1-1 0 0,-1 0 1 0 0,1 0-1 0 0,0-1 1 0 0,0 1-1 0 0,-1-1 1 0 0,1-1-1 0 0,6-1 1 0 0,-5 1-90 0 0,1-1 0 0 0,-1 0 1 0 0,0-1-1 0 0,0 1 1 0 0,0-2-1 0 0,-1 1 0 0 0,1 0 1 0 0,-1-1-1 0 0,0 0 1 0 0,-1-1-1 0 0,1 1 0 0 0,-1-1 1 0 0,0 0-1 0 0,0-1 1 0 0,6-10-1 0 0,-6 7 48 0 0,0-1 0 0 0,-1 1-1 0 0,0-1 1 0 0,-1 0 0 0 0,0 0 0 0 0,0 0 0 0 0,-1 0 0 0 0,-1-1 0 0 0,0 1-1 0 0,-1-15 1 0 0,0-6 256 0 0,-3 0-1 0 0,0 0 0 0 0,-2 0 1 0 0,-2 0-1 0 0,-20-60 0 0 0,25 85-168 0 0,-1 1 0 0 0,0 0 0 0 0,0 0 0 0 0,0 0 0 0 0,-1 0 0 0 0,0 1 0 0 0,0-1 0 0 0,0 1 0 0 0,-1 0 0 0 0,0 0 0 0 0,0 0 0 0 0,0 1 0 0 0,-6-4 0 0 0,10 7-48 0 0,0 1 1 0 0,0-1-1 0 0,0 1 1 0 0,0-1-1 0 0,0 1 1 0 0,0-1 0 0 0,0 1-1 0 0,-1 0 1 0 0,1 0-1 0 0,0 0 1 0 0,0-1-1 0 0,0 1 1 0 0,0 0 0 0 0,-1 0-1 0 0,1 0 1 0 0,0 1-1 0 0,0-1 1 0 0,0 0 0 0 0,0 0-1 0 0,-1 1 1 0 0,0 0-1 0 0,0 0-8 0 0,1 0-1 0 0,0 0 1 0 0,-1 0-1 0 0,1 0 1 0 0,0 0-1 0 0,0 0 1 0 0,-1 1-1 0 0,1-1 0 0 0,0 1 1 0 0,0-1-1 0 0,1 1 1 0 0,-1-1-1 0 0,-1 2 1 0 0,0 3-71 0 0,0 0-1 0 0,0 0 1 0 0,1 0 0 0 0,0 0-1 0 0,0 1 1 0 0,-1 11 0 0 0,3-7-359 0 0,-1 1-1 0 0,2-1 1 0 0,-1 1 0 0 0,4 11-1 0 0,2-2-5002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6447 0 0,'-1'3'298'0'0,"-11"20"1376"0"0,-24 36 1 0 0,-2 2 4988 0 0,26-40-5992 0 0,5-11-185 0 0,1 1-1 0 0,1 0 0 0 0,-5 12 0 0 0,9-20-400 0 0,0 1 0 0 0,0-1 0 0 0,0 1 0 0 0,1 0 0 0 0,-1 0 0 0 0,1-1 0 0 0,0 1 0 0 0,0 0 0 0 0,0 0 0 0 0,1-1 0 0 0,-1 1 0 0 0,1 0 0 0 0,0-1 0 0 0,2 5 1 0 0,49 129-293 0 0,-52-135 430 0 0,5-25 1278 0 0,-1 11-1046 0 0,14-96 1890 0 0,-16 94-2116 0 0,-2-1 0 0 0,1 0 0 0 0,-2 1 0 0 0,0-1 0 0 0,-5-20 0 0 0,6 32-220 0 0,-1 0 0 0 0,0 0-1 0 0,0 0 1 0 0,0 1-1 0 0,0-1 1 0 0,0 0-1 0 0,-1 0 1 0 0,0 1-1 0 0,1-1 1 0 0,-1 1 0 0 0,0-1-1 0 0,0 1 1 0 0,0 0-1 0 0,-5-4 1 0 0,5 5-40 0 0,0 0 1 0 0,0 0-1 0 0,0 0 1 0 0,0 0-1 0 0,0 0 0 0 0,0 1 1 0 0,-1-1-1 0 0,1 1 1 0 0,0-1-1 0 0,0 1 1 0 0,-1 0-1 0 0,1 0 1 0 0,0 0-1 0 0,0 0 0 0 0,-1 0 1 0 0,1 1-1 0 0,0-1 1 0 0,0 1-1 0 0,0 0 1 0 0,-4 1-1 0 0,-6 3-269 0 0,0 1 0 0 0,1 1 0 0 0,-1 0 0 0 0,1 0 0 0 0,-13 13 0 0 0,14-12-157 0 0,0-1 0 0 0,0 1 0 0 0,0-2 0 0 0,-1 1 0 0 0,-22 9 0 0 0,32-16 427 0 0,1 0 0 0 0,0 0 0 0 0,0 0 0 0 0,0 0 0 0 0,0 0 0 0 0,-1 0 0 0 0,1 0 0 0 0,0 0 0 0 0,0 0 0 0 0,0 0 0 0 0,-1 0 0 0 0,1 0 0 0 0,0 0 0 0 0,0 0 0 0 0,0 0 0 0 0,0-1 0 0 0,-1 1 0 0 0,1 0 0 0 0,0 0 0 0 0,0 0 0 0 0,0 0 0 0 0,0 0 0 0 0,-1 0 0 0 0,1 0 0 0 0,0-1 0 0 0,0 1 0 0 0,0 0 0 0 0,0 0 0 0 0,0 0 0 0 0,0 0 0 0 0,0-1 0 0 0,-1 1 0 0 0,1 0 0 0 0,0 0 0 0 0,0 0 0 0 0,0 0 0 0 0,0-1 1 0 0,0 1-1 0 0,0 0 0 0 0,0 0 0 0 0,0 0 0 0 0,0-1 0 0 0,0 1 0 0 0,0 0 0 0 0,0 0 0 0 0,0 0 0 0 0,0-1 0 0 0,0 1 0 0 0,0 0 0 0 0,0 0 0 0 0,1 0 0 0 0,-1 0 0 0 0,0-1 0 0 0,0 1 0 0 0,0 0 0 0 0,0 0 0 0 0,0 0 0 0 0,0-1 0 0 0,4-10-641 0 0,9-14-1683 0 0,21-30 1 0 0,-8 20 642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91 250 5983 0 0,'0'0'464'0'0,"-1"1"-305"0"0,-13 2 1723 0 0,12-3-518 0 0,0 0 0 0 0,0 0 0 0 0,0-1 0 0 0,-1 1 0 0 0,1 0 0 0 0,0-1 0 0 0,-4-1 0 0 0,-1 0 1154 0 0,-1 2-4605 0 0,7 1 2077 0 0,0-1 0 0 0,-1 1-1 0 0,1-1 1 0 0,0 1 0 0 0,0 0-1 0 0,-1-1 1 0 0,1 1 0 0 0,0 0-1 0 0,0 0 1 0 0,0 0 0 0 0,0 0-1 0 0,0 0 1 0 0,0 0 0 0 0,0 0-1 0 0,1 1 1 0 0,-1-1 0 0 0,0 0-1 0 0,1 0 1 0 0,-1 1 0 0 0,0 1 0 0 0,-9 30-452 0 0,10-30 396 0 0,-4 16-198 0 0,2-1 1 0 0,0 1-1 0 0,2 0 0 0 0,1 24 0 0 0,13 74-523 0 0,-14-116 785 0 0,4 25 84 0 0,1 0 0 0 0,0 1-1 0 0,16 38 1 0 0,-5-37 355 0 0,-16-27-411 0 0,1-1 1 0 0,-1 0-1 0 0,0 1 0 0 0,1-1 0 0 0,-1 1 0 0 0,1-1 0 0 0,-1 0 1 0 0,1 0-1 0 0,-1 1 0 0 0,1-1 0 0 0,-1 0 0 0 0,1 0 0 0 0,-1 1 1 0 0,1-1-1 0 0,-1 0 0 0 0,1 0 0 0 0,-1 0 0 0 0,1 0 0 0 0,0 0 1 0 0,-1 0-1 0 0,1 0 0 0 0,-1 0 0 0 0,1 0 0 0 0,-1 0 0 0 0,1 0 1 0 0,-1 0-1 0 0,1-1 0 0 0,0 1 0 0 0,0 0 0 0 0,12-8 277 0 0,-12 7-300 0 0,4-3 71 0 0,-1 0-1 0 0,1-1 1 0 0,-1 0 0 0 0,0 0-1 0 0,-1 0 1 0 0,1 0-1 0 0,-1-1 1 0 0,4-8 0 0 0,19-50 392 0 0,-22 51-366 0 0,12-35-60 0 0,-1 0 0 0 0,-3-1 0 0 0,-2 0 0 0 0,-3-1 0 0 0,-1 0 0 0 0,-2-86 0 0 0,-4 124-266 0 0,-1 0 0 0 0,0 0 0 0 0,-1 0 0 0 0,-1 0 0 0 0,1 0 0 0 0,-10-21 0 0 0,11 30 167 0 0,0 1 1 0 0,0-1-1 0 0,-1 0 1 0 0,0 1-1 0 0,1-1 1 0 0,-1 1 0 0 0,0 0-1 0 0,0 0 1 0 0,0-1-1 0 0,0 1 1 0 0,-1 0-1 0 0,1 1 1 0 0,-1-1 0 0 0,1 0-1 0 0,-1 1 1 0 0,1 0-1 0 0,-1-1 1 0 0,0 1 0 0 0,0 0-1 0 0,0 0 1 0 0,0 0-1 0 0,1 1 1 0 0,-1-1-1 0 0,0 1 1 0 0,0 0 0 0 0,0 0-1 0 0,0 0 1 0 0,0 0-1 0 0,0 0 1 0 0,0 0-1 0 0,0 1 1 0 0,-5 1 0 0 0,-10 3-23 0 0,-28 13 1 0 0,-4 0 753 0 0,48-17 173 0 0,6-12-860 0 0,2 1-142 0 0,2-2-18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69 4143 0 0,'-1'17'564'0'0,"-1"0"-1"0"0,-5 28 1 0 0,-5 4 6848 0 0,12-46-6727 0 0,-8 22 2190 0 0,8-23-2158 0 0,0-2-83 0 0,0 0-33 0 0,0 0-8 0 0,0 0-49 0 0,0 0-201 0 0,0 0-88 0 0,0 0-21 0 0,1-1-30 0 0,19-22-112 0 0,-12 15-96 0 0,-5 5-2 0 0,0 0 1 0 0,-1 0-1 0 0,0 0 0 0 0,1-1 1 0 0,-1 1-1 0 0,0 0 0 0 0,0-1 1 0 0,-1 1-1 0 0,1-1 0 0 0,0-4 1 0 0,0 2 59 0 0,-1-1 1 0 0,0 1-1 0 0,0 0 1 0 0,0 0 0 0 0,-1 0-1 0 0,0-1 1 0 0,0 1-1 0 0,-1 0 1 0 0,0 0 0 0 0,0-1-1 0 0,0 1 1 0 0,-1 0-1 0 0,0 0 1 0 0,0 0 0 0 0,0 1-1 0 0,-1-1 1 0 0,0 0-1 0 0,0 1 1 0 0,-1 0 0 0 0,-5-7-1 0 0,1 0 50 0 0,6 10-104 0 0,-9-5 37 0 0,10 6-111 0 0,0 2 46 0 0,0-1 1 0 0,0 0-1 0 0,0 1 1 0 0,0-1-1 0 0,0 1 0 0 0,0-1 1 0 0,0 1-1 0 0,0-1 1 0 0,0 1-1 0 0,1 0 1 0 0,-1 0-1 0 0,0-1 1 0 0,1 1-1 0 0,-2 1 1 0 0,-1 3-35 0 0,1 1 1 0 0,0-1-1 0 0,0 1 1 0 0,0-1-1 0 0,1 1 1 0 0,-1 0-1 0 0,1-1 1 0 0,0 11 0 0 0,2 50-221 0 0,-1-57 247 0 0,2 36-39 0 0,1 0 0 0 0,3 0 0 0 0,15 61 0 0 0,-17-95 189 0 0,0 0 0 0 0,1 0-1 0 0,0-1 1 0 0,0 0 0 0 0,1 1 0 0 0,1-2-1 0 0,0 1 1 0 0,8 8 0 0 0,-10-13-47 0 0,-1 0 0 0 0,1 0 1 0 0,0-1-1 0 0,0 0 0 0 0,0 0 1 0 0,1 0-1 0 0,-1-1 0 0 0,1 0 0 0 0,0 0 1 0 0,0 0-1 0 0,0-1 0 0 0,0 0 1 0 0,0 0-1 0 0,1 0 0 0 0,11 1 0 0 0,-11-4-49 0 0,-1 0 0 0 0,1 0 0 0 0,-1 0 0 0 0,1 0-1 0 0,-1-1 1 0 0,0 0 0 0 0,0-1 0 0 0,0 1-1 0 0,0-1 1 0 0,0 0 0 0 0,-1-1 0 0 0,1 1-1 0 0,7-7 1 0 0,-9 6-124 0 0,-1-1 1 0 0,1 1-1 0 0,-1-1 0 0 0,1 0 0 0 0,-1 0 1 0 0,-1 0-1 0 0,1 0 0 0 0,-1-1 1 0 0,0 1-1 0 0,2-7 0 0 0,0-5-669 0 0,-2 0 0 0 0,2-19 0 0 0,-2 18-250 0 0,2-14-514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107 329 5983 0 0,'0'0'464'0'0,"9"-3"412"0"0,1-1 876 0 0,-8 3-1227 0 0,0 0-1 0 0,-1 0 1 0 0,1 1 0 0 0,0-1 0 0 0,0 1 0 0 0,-1-1 0 0 0,1 1-1 0 0,0 0 1 0 0,2-1 0 0 0,-3 1-437 0 0,-1 1 0 0 0,1-1 0 0 0,0 0-1 0 0,-1 1 1 0 0,1-1 0 0 0,0 0 0 0 0,-1 1 0 0 0,1-1 0 0 0,0 1 0 0 0,-1-1 0 0 0,1 1-1 0 0,-1-1 1 0 0,1 1 0 0 0,-1-1 0 0 0,1 1 0 0 0,-1-1 0 0 0,1 1 0 0 0,-1 0 0 0 0,0-1-1 0 0,1 1 1 0 0,-1 0 0 0 0,0-1 0 0 0,0 1 0 0 0,1 0 0 0 0,-1 0 0 0 0,0-1-1 0 0,0 1 1 0 0,0 1 0 0 0,1 3 24 0 0,-1 0 0 0 0,0 0-1 0 0,0-1 1 0 0,0 1-1 0 0,0 0 1 0 0,-1 0 0 0 0,0 0-1 0 0,0 0 1 0 0,0 0 0 0 0,-1-1-1 0 0,0 1 1 0 0,0-1 0 0 0,0 1-1 0 0,-4 6 1 0 0,-6 8 108 0 0,-26 31 1 0 0,34-45-223 0 0,-3 4 16 0 0,-7 8 87 0 0,0 0 1 0 0,-32 28-1 0 0,40-41-90 0 0,5-3 106 0 0,2-3-100 0 0,-1-1 0 0 0,1 1 0 0 0,-1 0 0 0 0,0 0 0 0 0,0-1 0 0 0,0 1 0 0 0,0-4 0 0 0,0-8 35 0 0,3 0-128 0 0,1 0 0 0 0,0 0 0 0 0,1 0-1 0 0,1 0 1 0 0,0 1 0 0 0,0 0 0 0 0,2 0 0 0 0,9-13 0 0 0,8-9-248 0 0,45-46 1 0 0,-46 58 190 0 0,0 1 0 0 0,1 2 1 0 0,38-26-1 0 0,89-43 35 0 0,-116 69 312 0 0,1 1 0 0 0,1 2 0 0 0,45-15 0 0 0,-81 32-211 0 0,0-1 0 0 0,0 1 0 0 0,0-1 0 0 0,0 1 1 0 0,1-1-1 0 0,-1 1 0 0 0,0 0 0 0 0,0 0 0 0 0,0 0 0 0 0,0 0 0 0 0,0 1 1 0 0,0-1-1 0 0,0 0 0 0 0,0 1 0 0 0,0-1 0 0 0,4 3 0 0 0,-6-3-3 0 0,1 0 0 0 0,-1 0 0 0 0,0 0 0 0 0,1 0 0 0 0,-1 0 0 0 0,1 1 0 0 0,-1-1 0 0 0,1 0 0 0 0,-1 0 0 0 0,0 0 0 0 0,1 1 0 0 0,-1-1 0 0 0,0 0 0 0 0,1 1 0 0 0,-1-1 0 0 0,0 0 0 0 0,1 1 0 0 0,-1-1 0 0 0,0 1 0 0 0,1-1 0 0 0,-1 0 0 0 0,0 1 0 0 0,0-1 0 0 0,0 1 0 0 0,0-1 0 0 0,1 1 0 0 0,-1-1 0 0 0,0 1 0 0 0,0-1 0 0 0,0 0 0 0 0,0 1 0 0 0,0-1 0 0 0,0 1 0 0 0,0-1 0 0 0,0 1 0 0 0,0-1 0 0 0,0 1 0 0 0,-1-1 0 0 0,1 1 0 0 0,0 0 0 0 0,0 0 0 0 0,-1 8 3 0 0,-1 1-1 0 0,0-1 1 0 0,0 0-1 0 0,-1 0 1 0 0,0 0-1 0 0,-4 9 1 0 0,-30 50 147 0 0,17-32 2 0 0,6-12-14 0 0,-1 0 1 0 0,-30 35-1 0 0,-42 37 57 0 0,-9 10-71 0 0,53-44-602 0 0,42-61 148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549 434 1375 0 0,'1'2'724'0'0,"3"12"2147"0"0,4 23 12123 0 0,-6-25-13723 0 0,-2-10-807 0 0,1 8 1164 0 0,-13-32-1525 0 0,-17-42 0 0 0,20 41-41 0 0,-1 1 0 0 0,-18-29 0 0 0,13 29-44 0 0,-1 2-1 0 0,-1 0 1 0 0,-1 1 0 0 0,0 1-1 0 0,-32-24 1 0 0,-113-68 143 0 0,105 74-136 0 0,49 29 5 0 0,-1 1-1 0 0,0 0 1 0 0,0 1-1 0 0,-1 0 1 0 0,-19-6-1 0 0,20 10-18 0 0,1 1-23 0 0,-1 3-36 0 0,2 2 19 0 0,8-5 22 0 0,-1 1 0 0 0,1-1 0 0 0,0 1 0 0 0,-1-1 0 0 0,1 1 1 0 0,0-1-1 0 0,-1 1 0 0 0,1 0 0 0 0,0-1 0 0 0,0 1 0 0 0,-1-1 0 0 0,1 1 1 0 0,0 0-1 0 0,0-1 0 0 0,0 1 0 0 0,0 0 0 0 0,0-1 0 0 0,0 1 0 0 0,0 1 0 0 0,0 0-13 0 0,0 5-16 0 0,0-1 0 0 0,0 1-1 0 0,1 0 1 0 0,0 0-1 0 0,0 0 1 0 0,1-1 0 0 0,3 13-1 0 0,24 46-343 0 0,-16-37 137 0 0,61 127-812 0 0,-54-121 954 0 0,0 0-1 0 0,33 42 1 0 0,107 145 57 0 0,-131-172-51 0 0,-2 1-1 0 0,37 95 1 0 0,-43-89-264 0 0,25 76-648 0 0,-39-106 896 0 0,0 0 0 0 0,-2 1 0 0 0,-1 0 0 0 0,1 33 1 0 0,-5-54-7 0 0,0 0 1 0 0,-1-1 0 0 0,1 1 0 0 0,-1-1 0 0 0,-1 1 0 0 0,1-1-1 0 0,-4 10 1 0 0,4-14-717 0 0,-10-1-7626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1 872 17503 0 0,'0'0'2994'0'0,"1"-1"-1797"0"0,11-6-765 0 0,-1 0 1 0 0,0-1-1 0 0,0 0 0 0 0,-1-1 1 0 0,0 0-1 0 0,0 0 1 0 0,-1-1-1 0 0,11-16 0 0 0,7-13-249 0 0,22-43 0 0 0,-2-11-992 0 0,-18 30-3132 0 0,-26 57 3211 0 0,9-21-6870 0 0</inkml:trace>
  <inkml:trace contextRef="#ctx0" brushRef="#br0" timeOffset="1">838 0 8287 0 0,'10'12'368'0'0,"-2"0"80"0"0,-1 3-360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371 358 4607 0 0,'-2'16'272'0'0,"0"0"0"0"0,-7 22 0 0 0,7-29 802 0 0,-2-1 0 0 0,1 0 0 0 0,-7 12 0 0 0,-5 5-527 0 0,-37 47-1 0 0,41-60-741 0 0,1 0 1 0 0,-1-1-1 0 0,-1-1 1 0 0,0 0-1 0 0,-21 14 1 0 0,28-21 342 0 0,1-1 1 0 0,-1 0 0 0 0,0 1-1 0 0,0-2 1 0 0,0 1 0 0 0,0 0-1 0 0,0-1 1 0 0,0 0 0 0 0,0 0-1 0 0,0-1 1 0 0,-8 1 0 0 0,10-2-5 0 0,0 1 1 0 0,0 0 0 0 0,0-1 0 0 0,0 0 0 0 0,0 0 0 0 0,0 0 0 0 0,1 0-1 0 0,-1 0 1 0 0,0 0 0 0 0,1-1 0 0 0,-1 1 0 0 0,0-1 0 0 0,1 0-1 0 0,0 0 1 0 0,0 0 0 0 0,-1 0 0 0 0,1 0 0 0 0,0 0 0 0 0,1-1 0 0 0,-1 1-1 0 0,-1-4 1 0 0,-5-8 121 0 0,1 0 0 0 0,1-1 0 0 0,0 0 0 0 0,1 0-1 0 0,1 0 1 0 0,-4-24 0 0 0,-5-96 145 0 0,10 91-311 0 0,3 1 0 0 0,2-1 0 0 0,1 1 0 0 0,3 0 0 0 0,12-52 0 0 0,-17 92-78 0 0,0-1 0 0 0,1 0 0 0 0,-1 1 0 0 0,0 0 0 0 0,1-1 0 0 0,0 1 0 0 0,0 0 0 0 0,0 0 0 0 0,0-1 0 0 0,0 2 0 0 0,1-1 0 0 0,4-4-1 0 0,-5 5-2 0 0,0 1 0 0 0,1 0 0 0 0,-1-1 0 0 0,0 1 0 0 0,0 0 0 0 0,1 1 0 0 0,-1-1 0 0 0,1 0 0 0 0,-1 1 0 0 0,1-1 0 0 0,-1 1 0 0 0,1 0 0 0 0,-1 0 0 0 0,1 0 0 0 0,-1 0-1 0 0,1 0 1 0 0,-1 0 0 0 0,1 1 0 0 0,3 1 0 0 0,12 3 18 0 0,0 2 1 0 0,31 16-1 0 0,-33-14-101 0 0,1-1 0 0 0,35 11 0 0 0,-48-18 52 0 0,1 0 1 0 0,-1 0-1 0 0,0-1 0 0 0,0 1 0 0 0,1-1 0 0 0,-1 0 1 0 0,0 0-1 0 0,1-1 0 0 0,-1 1 0 0 0,0-1 0 0 0,0 0 1 0 0,0 0-1 0 0,1-1 0 0 0,-1 1 0 0 0,0-1 0 0 0,5-3 1 0 0,-3 1 3 0 0,-1 1 1 0 0,0-1-1 0 0,0 0 1 0 0,-1-1-1 0 0,1 1 1 0 0,-1-1-1 0 0,0 0 1 0 0,0 0-1 0 0,0-1 1 0 0,4-7 0 0 0,-6 8-651 0 0,-3 5 152 0 0,-6 12-175 0 0,-13 22-204 0 0,-29 62-705 0 0,-52 148 0 0 0,77-172 89 0 0,24-70 74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2671 0 0,'9'-15'120'0'0,"-3"4"24"0"0,2-2-144 0 0,-1-1 0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 6447 0 0,'-8'-3'586'0'0,"0"0"-486"0"0,1 1 280 0 0,-17-5 8395 0 0,4 6-4427 0 0,18 1-4282 0 0,0 1 0 0 0,0-1 0 0 0,0 1 0 0 0,0-1 0 0 0,0 1-1 0 0,0 0 1 0 0,0-1 0 0 0,0 1 0 0 0,0 0 0 0 0,0 0 0 0 0,1 1 0 0 0,-1-1 0 0 0,0 0-1 0 0,1 1 1 0 0,-1-1 0 0 0,1 0 0 0 0,-3 4 0 0 0,4-4-62 0 0,-1 0 1 0 0,0 1-1 0 0,1-1 1 0 0,-1 1 0 0 0,1-1-1 0 0,-1 1 1 0 0,1-1-1 0 0,0 1 1 0 0,0 0-1 0 0,0-1 1 0 0,-1 1-1 0 0,2-1 1 0 0,-1 1-1 0 0,0 1 1 0 0,0 3 0 0 0,2 60-291 0 0,14 84 0 0 0,22 65-390 0 0,88 283-84 0 0,-123-489 767 0 0,3 14-667 0 0,2 0 0 0 0,19 41 0 0 0,-26-62 20 0 0,3 1-371 0 0,-4-3 978 0 0,0 0-1 0 0,0 0 1 0 0,1 1-1 0 0,-1-1 1 0 0,0 0-1 0 0,0 0 1 0 0,0 0-1 0 0,0 0 1 0 0,1 1-1 0 0,-1-1 1 0 0,0 0-1 0 0,0 0 1 0 0,0 0-1 0 0,0 0 1 0 0,1 0-1 0 0,-1 0 1 0 0,0 0-1 0 0,0 1 1 0 0,1-1 0 0 0,-1 0-1 0 0,0 0 1 0 0,0 0-1 0 0,0 0 1 0 0,1 0-1 0 0,-1 0 1 0 0,0 0-1 0 0,0 0 1 0 0,1 0-1 0 0,-1 0 1 0 0,0 0-1 0 0,0 0 1 0 0,1 0-1 0 0,-1 0 1 0 0,0-1-1 0 0,1 1 1 0 0,10-5-1280 0 0,1-4-209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210 175 1839 0 0,'0'0'13950'0'0,"-1"-2"-13878"0"0,-3-4-108 0 0,1 0 0 0 0,0-1 0 0 0,0 1 0 0 0,1-1 0 0 0,0 0 0 0 0,0 0 0 0 0,0 0 0 0 0,1 0 1 0 0,0 0-1 0 0,1 0 0 0 0,0-10 0 0 0,-1 14-11 0 0,1 1 0 0 0,0-1 0 0 0,-1 1 0 0 0,0 0 0 0 0,1-1 0 0 0,-1 1 0 0 0,0 0 0 0 0,-1-3 0 0 0,-3-5-65 0 0,5 7 100 0 0,-8-12-58 0 0,7 13 61 0 0,-9-10 78 0 0,-12-3 249 0 0,20 14-211 0 0,-8 2 130 0 0,7 0-233 0 0,0-1 1 0 0,0 1-1 0 0,0 1 0 0 0,0-1 0 0 0,0 0 1 0 0,0 1-1 0 0,1 0 0 0 0,-1-1 0 0 0,0 1 0 0 0,1 0 1 0 0,0 0-1 0 0,-1 0 0 0 0,1 1 0 0 0,0-1 1 0 0,0 1-1 0 0,0-1 0 0 0,1 1 0 0 0,-3 3 0 0 0,-4 8-176 0 0,1 1 0 0 0,-7 19 0 0 0,7-15 74 0 0,-1 3 188 0 0,1 0 1 0 0,1 1 0 0 0,1 0-1 0 0,1 0 1 0 0,1 0 0 0 0,1 0-1 0 0,1 39 1 0 0,26 162 1570 0 0,-25-223-1656 0 0,2 13 62 0 0,0-1 0 0 0,0 0-1 0 0,2 0 1 0 0,-1 0 0 0 0,2-1-1 0 0,7 18 1 0 0,-11-30-62 0 0,-1 0 0 0 0,0 1-1 0 0,1-1 1 0 0,-1 0-1 0 0,1 0 1 0 0,-1 0 0 0 0,1 1-1 0 0,0-1 1 0 0,-1 0 0 0 0,1 0-1 0 0,-1 0 1 0 0,1 0 0 0 0,-1 0-1 0 0,1 0 1 0 0,-1 0 0 0 0,1 0-1 0 0,0 0 1 0 0,-1 0 0 0 0,1 0-1 0 0,-1 0 1 0 0,1 0 0 0 0,-1 0-1 0 0,1-1 1 0 0,0 1-1 0 0,0 0 7 0 0,1-1-2 0 0,1 0 0 0 0,-1 0 0 0 0,1 0 0 0 0,-1-1 0 0 0,0 1 0 0 0,0-1 1 0 0,0 1-1 0 0,0-1 0 0 0,0 0 0 0 0,0 1 0 0 0,0-1 0 0 0,0 0 0 0 0,-1 0 0 0 0,1 0 0 0 0,-1-1 0 0 0,1 1 1 0 0,1-3-1 0 0,2-7 140 0 0,1 0-1 0 0,3-16 1 0 0,-4 15 24 0 0,59-187 1711 0 0,-50 145-1423 0 0,12-97 0 0 0,-24 119-475 0 0,-2 31-64 0 0,3 16-544 0 0,-1 7 632 0 0,2 0 1 0 0,0 0 0 0 0,2 0-1 0 0,9 23 1 0 0,-14-40 22 0 0,1 0 0 0 0,0-1 1 0 0,0 1-1 0 0,0-1 0 0 0,0 0 1 0 0,0 0-1 0 0,1 1 0 0 0,0-1 0 0 0,-1-1 1 0 0,1 1-1 0 0,0 0 0 0 0,0-1 1 0 0,1 0-1 0 0,-1 1 0 0 0,5 1 1 0 0,-3-2 8 0 0,-1 0 1 0 0,1-1 0 0 0,0 1-1 0 0,0-1 1 0 0,0 0 0 0 0,0 0 0 0 0,0-1-1 0 0,0 0 1 0 0,0 1 0 0 0,0-2-1 0 0,8 0 1 0 0,-9 0-246 0 0,0 1 0 0 0,-1-1 0 0 0,1-1-1 0 0,0 1 1 0 0,-1 0 0 0 0,1-1 0 0 0,-1 0 0 0 0,1 0-1 0 0,4-3 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 14943 0 0,'-17'-3'1361'0'0,"0"0"-1"0"0,-23 1 2143 0 0,39 4-2896 0 0,-1 3-485 0 0,1 1 1 0 0,-1 0 0 0 0,1 0-1 0 0,0 0 1 0 0,0-1-1 0 0,1 1 1 0 0,0 0 0 0 0,0 0-1 0 0,0 0 1 0 0,1 0-1 0 0,0 0 1 0 0,2 8 0 0 0,3 10-70 0 0,18 40 0 0 0,-5-16 0 0 0,46 150-178 0 0,29 84-627 0 0,42 125-2019 0 0,-114-338 2486 0 0,-3 0 0 0 0,11 77-1 0 0,-16-86-2467 0 0,-14-58 1818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3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2 817 19207 0 0,'-1'1'878'0'0,"25"-41"1564"0"0,19-46 0 0 0,25-66-2052 0 0,-13 21-271 0 0,61-149-2451 0 0,-79 192-3980 0 0,-31 75 3803 0 0,6-14-3697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1:3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219 162 16615 0 0,'0'0'1506'0'0,"-1"-1"-1241"0"0,-2-1-144 0 0,0 0 0 0 0,0 0 0 0 0,0 0 0 0 0,0 0 0 0 0,0 0 0 0 0,1-1 0 0 0,-1 1 1 0 0,1-1-1 0 0,0 0 0 0 0,0 0 0 0 0,0 0 0 0 0,-2-3 0 0 0,-2-6 486 0 0,2 1 1 0 0,-6-15-1 0 0,9 18-552 0 0,-2 1 0 0 0,1 0 0 0 0,-1 0 0 0 0,0 0 0 0 0,-1 0 1 0 0,1 1-1 0 0,-1-1 0 0 0,-8-8 0 0 0,11 15-110 0 0,0-1 0 0 0,0 0 0 0 0,-1 1 0 0 0,1-1 0 0 0,0 1 0 0 0,-1-1 0 0 0,1 1 0 0 0,-1 0 1 0 0,1-1-1 0 0,0 1 0 0 0,-1 0 0 0 0,1 0 0 0 0,-1 0 0 0 0,1 0 0 0 0,-1 0 0 0 0,1 0 0 0 0,-1 1 0 0 0,1-1 0 0 0,0 0 0 0 0,-1 1 0 0 0,1-1 0 0 0,-1 1 1 0 0,1 0-1 0 0,0-1 0 0 0,0 1 0 0 0,-1 0 0 0 0,1 0 0 0 0,0 0 0 0 0,0 0 0 0 0,-2 1 0 0 0,-2 5-114 0 0,0 0 0 0 0,0 0-1 0 0,0 1 1 0 0,1-1 0 0 0,0 1-1 0 0,0 0 1 0 0,-2 10 0 0 0,-15 60-165 0 0,21-78 334 0 0,-9 39 88 0 0,3-1 0 0 0,1 1 0 0 0,1 0 0 0 0,3 0 0 0 0,1 1 0 0 0,2-1 0 0 0,8 52 0 0 0,-9-86-19 0 0,0-1 1 0 0,0 0-1 0 0,1 1 0 0 0,-1-1 0 0 0,1 0 0 0 0,0 0 0 0 0,0 0 1 0 0,0 0-1 0 0,1 0 0 0 0,-1 0 0 0 0,5 4 0 0 0,-5-7-39 0 0,-1 0 0 0 0,0 1-1 0 0,1-1 1 0 0,0 0 0 0 0,-1 0-1 0 0,1 0 1 0 0,0-1 0 0 0,-1 1-1 0 0,1 0 1 0 0,0-1 0 0 0,0 1-1 0 0,0-1 1 0 0,0 1 0 0 0,0-1-1 0 0,-1 0 1 0 0,1 0 0 0 0,0 0-1 0 0,0 0 1 0 0,0 0 0 0 0,0 0-1 0 0,0-1 1 0 0,0 1 0 0 0,-1-1-1 0 0,1 1 1 0 0,0-1 0 0 0,0 0-1 0 0,0 1 1 0 0,2-3 0 0 0,1 0-10 0 0,0 0-1 0 0,0-1 1 0 0,0 0 0 0 0,0 0 0 0 0,-1 0-1 0 0,1 0 1 0 0,-1-1 0 0 0,-1 0-1 0 0,1 0 1 0 0,5-10 0 0 0,2-5-9 0 0,12-32 1 0 0,-14 26-290 0 0,-1-1 1 0 0,-1 0-1 0 0,-2 0 1 0 0,0 0-1 0 0,-2-1 1 0 0,0-38-1 0 0,-3 64 872 0 0,1 4-433 0 0,4 6-57 0 0,1 3 151 0 0,16 19 0 0 0,-18-27-208 0 0,-1 1 1 0 0,1-1-1 0 0,-1 0 0 0 0,1 0 1 0 0,0 0-1 0 0,0-1 0 0 0,0 1 1 0 0,8 3-1 0 0,-4-4-125 0 0,-1 1 0 0 0,1-1 0 0 0,0-1 0 0 0,0 1 0 0 0,0-1 1 0 0,0-1-1 0 0,0 0 0 0 0,0 0 0 0 0,0 0 0 0 0,0-1 0 0 0,-1 0 0 0 0,1-1 0 0 0,0 1 1 0 0,0-2-1 0 0,-1 1 0 0 0,1-1 0 0 0,-1 0 0 0 0,0 0 0 0 0,0-1 0 0 0,0 0 0 0 0,11-9 1 0 0,-3 1-1481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7687 0 0,'0'0'9320'0'0,"-1"2"-9246"0"0,-10 14-74 0 0,5-7-14 0 0,0 1 0 0 0,0 0 1 0 0,1 0-1 0 0,-5 13 1 0 0,6-12-9 0 0,-1 0 1 0 0,-9 16 0 0 0,8-16-6 0 0,-10 24 0 0 0,6-8 38 0 0,1-3-69 0 0,1 1 0 0 0,-6 31 1 0 0,11-40 21 0 0,1 1 1 0 0,1 0 0 0 0,0 0 0 0 0,3 32 0 0 0,-2-44 39 0 0,1 1 1 0 0,1 0 0 0 0,-1-1 0 0 0,1 1-1 0 0,-1-1 1 0 0,2 0 0 0 0,-1 1 0 0 0,0-1 0 0 0,1 0-1 0 0,0 0 1 0 0,0-1 0 0 0,1 1 0 0 0,0-1-1 0 0,-1 1 1 0 0,1-1 0 0 0,0 0 0 0 0,1-1-1 0 0,4 4 1 0 0,-4-3 30 0 0,0-1-1 0 0,1 0 1 0 0,-1 0-1 0 0,1 0 1 0 0,-1-1-1 0 0,1 0 1 0 0,0 0 0 0 0,9 1-1 0 0,-6-2-76 0 0,0-1 0 0 0,0 0-1 0 0,0 0 1 0 0,0-1 0 0 0,17-4 0 0 0,-25 5-222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 9871 0 0,'0'0'898'0'0,"-1"2"-741"0"0,-4 7 235 0 0,-1 0 0 0 0,0 0 1 0 0,0-1-1 0 0,-1 0 0 0 0,0 0 0 0 0,-11 9 5720 0 0,20-17-5412 0 0,38-9 571 0 0,60-21-1 0 0,-30 7-1059 0 0,-41 15-345 0 0,2 0 1 0 0,-1 2-1 0 0,39-2 0 0 0,-58 6-2397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1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5527 0 0,'0'0'4964'0'0,"-1"2"-4536"0"0,0 0-258 0 0,0 0 0 0 0,-1 0-1 0 0,1 0 1 0 0,-1 0 0 0 0,1-1-1 0 0,-1 1 1 0 0,1 0 0 0 0,-1-1-1 0 0,0 1 1 0 0,-4 2 0 0 0,-26 13 1400 0 0,25-13-1305 0 0,-1 0 0 0 0,1 0-1 0 0,-7 6 1 0 0,-105 98 91 0 0,101-91-381 0 0,1 2 1 0 0,1-1-1 0 0,1 2 0 0 0,-15 25 0 0 0,26-37 25 0 0,2-1-10 0 0,2-6-44 0 0,1 0 1 0 0,2-1 52 0 0,0 0 0 0 0,0 0 0 0 0,0 0 0 0 0,0-1 0 0 0,0 1-1 0 0,0-1 1 0 0,-1 1 0 0 0,1-1 0 0 0,0 0 0 0 0,3-1 0 0 0,30-18 0 0 0,-28 15 2 0 0,0 1-1 0 0,0 0 1 0 0,10-4-1 0 0,-13 7 5 0 0,1-1-1 0 0,0 2 1 0 0,-1-1-1 0 0,1 0 1 0 0,0 1 0 0 0,-1 0-1 0 0,1 1 1 0 0,0-1-1 0 0,-1 1 1 0 0,1 0-1 0 0,-1 0 1 0 0,1 1-1 0 0,-1 0 1 0 0,0 0-1 0 0,1 0 1 0 0,-1 0 0 0 0,0 1-1 0 0,0 0 1 0 0,-1 0-1 0 0,1 0 1 0 0,6 7-1 0 0,-3-3 8 0 0,0 0 0 0 0,-1 1 0 0 0,0 0 0 0 0,-1 0 0 0 0,0 0 0 0 0,0 1 0 0 0,0 0 0 0 0,-2 0 0 0 0,1 1 0 0 0,6 18 0 0 0,-10-24 29 0 0,0 0-1 0 0,-1 0 0 0 0,1 0 0 0 0,-1 1 1 0 0,0-1-1 0 0,0 0 0 0 0,0 0 1 0 0,-2 7-1 0 0,1-5 47 0 0,0-2-22 0 0,0 1 0 0 0,0 0 0 0 0,-1-1 0 0 0,0 1 1 0 0,0-1-1 0 0,-5 9 0 0 0,-1 1 69 0 0,5-7-122 0 0,-1-1 1 0 0,-1 1-1 0 0,1-1 0 0 0,-1-1 0 0 0,0 1 0 0 0,0-1 1 0 0,0 0-1 0 0,-1 0 0 0 0,0 0 0 0 0,0-1 0 0 0,0 0 0 0 0,-1 0 1 0 0,1 0-1 0 0,-9 2 0 0 0,6-2-13 0 0,-1 0-1 0 0,1-1 1 0 0,-1-1 0 0 0,1 1-1 0 0,-1-1 1 0 0,0-1 0 0 0,0 0-1 0 0,0-1 1 0 0,1 0 0 0 0,-14-1-1 0 0,12-1 2 0 0,10 2-36 0 0,-1 0 0 0 0,1 0-1 0 0,-1-1 1 0 0,1 1 0 0 0,-1-1 0 0 0,1 1-1 0 0,-1-1 1 0 0,1 1 0 0 0,0-1 0 0 0,-1 0-1 0 0,1 0 1 0 0,0 1 0 0 0,-1-1 0 0 0,1 0-1 0 0,0 0 1 0 0,0 0 0 0 0,0-1-1 0 0,0 1 1 0 0,0 0 0 0 0,0 0 0 0 0,0-1-1 0 0,1 1 1 0 0,-1 0 0 0 0,0-1 0 0 0,1 1-1 0 0,-1-1 1 0 0,1 1 0 0 0,-1 0 0 0 0,1-1-1 0 0,-1 1 1 0 0,1-1 0 0 0,0 0-1 0 0,0 1 1 0 0,0-3 0 0 0,0 3-43 0 0,0 0 1 0 0,0 0 0 0 0,0 0-1 0 0,0 0 1 0 0,1 1-1 0 0,-1-1 1 0 0,0 0-1 0 0,0 0 1 0 0,0 0-1 0 0,1 1 1 0 0,-1-1-1 0 0,1 0 1 0 0,0 0-1 0 0,0-2-598 0 0,6-10-4382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34 186 3679 0 0,'0'0'284'0'0,"-1"2"-186"0"0,-1 8 798 0 0,0-1 1 0 0,-1 1-1 0 0,-7 17 0 0 0,-3 8 3344 0 0,12-35-4162 0 0,1 0 0 0 0,0 0 0 0 0,0 1-1 0 0,0-1 1 0 0,0 0 0 0 0,-1 0 0 0 0,1 1 0 0 0,0-1 0 0 0,0 0-1 0 0,0 0 1 0 0,0 1 0 0 0,0-1 0 0 0,0 0 0 0 0,0 1 0 0 0,0-1-1 0 0,0 0 1 0 0,0 1 0 0 0,0-1 0 0 0,0 0 0 0 0,0 1 0 0 0,0-1 0 0 0,0 0-1 0 0,0 0 1 0 0,0 1 0 0 0,0-1 0 0 0,0 0 0 0 0,0 1 0 0 0,1-1-1 0 0,-1 0 1 0 0,0 0 0 0 0,0 1 0 0 0,1-1 0 0 0,7-7 418 0 0,8-20-520 0 0,-10 13 21 0 0,-1-1-1 0 0,-1 0 1 0 0,0-1 0 0 0,-1 1-1 0 0,-1-1 1 0 0,1-18-1 0 0,2-9-2125 0 0,-2 42 2147 0 0,-1 0 0 0 0,0 1-1 0 0,1-1 1 0 0,-1 0 0 0 0,0 1 0 0 0,1-1 0 0 0,-1 1-1 0 0,5 0 1 0 0,-7 0-15 0 0,38 2 699 0 0,-36-2-518 0 0,12 6 294 0 0,-12-3-380 0 0,1 0-7 0 0,-1 1 0 0 0,1 0 1 0 0,-1 0-1 0 0,0 0 0 0 0,0 0 0 0 0,0 0 0 0 0,-1 1 0 0 0,1-1 0 0 0,-1 0 0 0 0,0 1 0 0 0,0-1 0 0 0,-1 1 0 0 0,1 0 0 0 0,-1-1 1 0 0,0 1-1 0 0,0-1 0 0 0,-1 1 0 0 0,-1 7 0 0 0,2-8-41 0 0,0-2-5 0 0,0 0-1 0 0,-1 0 1 0 0,1 0 0 0 0,0 0 0 0 0,-1 0 0 0 0,1-1 0 0 0,-1 1-1 0 0,-1 3 1 0 0,2-5-46 0 0,0 1 0 0 0,0-1 0 0 0,0 0-1 0 0,-1 1 1 0 0,1-1 0 0 0,0 0 0 0 0,0 0-1 0 0,0 1 1 0 0,-1-1 0 0 0,1 0 0 0 0,0 0 0 0 0,0 0-1 0 0,0 1 1 0 0,-1-1 0 0 0,1 0 0 0 0,0 0 0 0 0,0 0-1 0 0,-1 0 1 0 0,1 1 0 0 0,0-1 0 0 0,0 0-1 0 0,-1 0 1 0 0,1 0 0 0 0,0 0 0 0 0,-1 0 0 0 0,1 0-1 0 0,0 0 1 0 0,-1 0 0 0 0,1 0 0 0 0,0 0-1 0 0,0 0 1 0 0,-1 0 0 0 0,1 0 0 0 0,0 0 0 0 0,-1 0-1 0 0,1 0 1 0 0,0 0 0 0 0,0-1 0 0 0,-1 1 0 0 0,1 0-1 0 0,0 0 1 0 0,-1 0 0 0 0,1 0 0 0 0,0 0-1 0 0,0-1 1 0 0,0 1 0 0 0,-1 0 0 0 0,1 0 0 0 0,0-1-1 0 0,0 1 1 0 0,0 0 0 0 0,-1 0 0 0 0,1-1-1 0 0,0 1 1 0 0,0 0 0 0 0,0 0 0 0 0,0-1 0 0 0,-2-2-41 0 0,0 1 1 0 0,1-1 0 0 0,0 0 0 0 0,-1 0-1 0 0,1 1 1 0 0,0-1 0 0 0,1 0 0 0 0,-1 0 0 0 0,0 0-1 0 0,1 0 1 0 0,-1-1 0 0 0,1 1 0 0 0,0 0-1 0 0,0 0 1 0 0,1 0 0 0 0,-1 0 0 0 0,1-4 0 0 0,2-4-73 0 0,0 0 1 0 0,0 0 0 0 0,6-13 0 0 0,1-2 39 0 0,-8 20 75 0 0,0 0-1 0 0,0 0 1 0 0,1 0-1 0 0,0 0 0 0 0,0 1 1 0 0,6-9-1 0 0,-8 12 51 0 0,1 1-1 0 0,0-1 0 0 0,-1 1 0 0 0,1 0 0 0 0,0 0 1 0 0,0 0-1 0 0,-1 0 0 0 0,1 0 0 0 0,0 0 1 0 0,0 0-1 0 0,0 0 0 0 0,0 1 0 0 0,0-1 1 0 0,0 1-1 0 0,1 0 0 0 0,-1-1 0 0 0,0 1 0 0 0,0 0 1 0 0,0 0-1 0 0,0 0 0 0 0,0 1 0 0 0,0-1 1 0 0,0 0-1 0 0,3 2 0 0 0,8 1 215 0 0,-1 1 1 0 0,0 1-1 0 0,12 6 0 0 0,-11-5-182 0 0,5 1-67 0 0,-15-6-7 0 0,2 3 36 0 0,-3-3-45 0 0,-1 0 1 0 0,1 0 0 0 0,-1 0-1 0 0,1 1 1 0 0,-1-1 0 0 0,1 0-1 0 0,-1 1 1 0 0,1-1 0 0 0,-1 1 0 0 0,0-1-1 0 0,0 1 1 0 0,0-1 0 0 0,0 1-1 0 0,0 0 1 0 0,0 0 0 0 0,1 2 0 0 0,0 3 8 0 0,1 4 29 0 0,-1 0 1 0 0,0 0-1 0 0,-1 1 1 0 0,0-1-1 0 0,0 1 0 0 0,-1-1 1 0 0,-2 17-1 0 0,1-15-28 0 0,-1 6 16 0 0,1-13-10 0 0,1 1 1 0 0,-1-1-1 0 0,1 1 0 0 0,0 0 0 0 0,1-1 1 0 0,0 1-1 0 0,2 7 0 0 0,-1 1 44 0 0,-1-12-58 0 0,2 2 56 0 0,-2-3-56 0 0,0-1-1 0 0,0 1 1 0 0,-1 0 0 0 0,1-1-1 0 0,1 1 1 0 0,-1 0-1 0 0,0-1 1 0 0,0 1 0 0 0,1-1-1 0 0,-1 0 1 0 0,0 1-1 0 0,3 0 1 0 0,-1 1-57 0 0,-1-2-84 0 0,11-1-1417 0 0,1-1 153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 3223 0 0,'-1'2'482'0'0,"-7"13"5611"0"0,7-14-5884 0 0,0 1 0 0 0,0-1 0 0 0,1 0 0 0 0,-1 1 0 0 0,0 0 0 0 0,1-1-1 0 0,-1 1 1 0 0,1-1 0 0 0,-1 1 0 0 0,1 0 0 0 0,0-1 0 0 0,0 1 0 0 0,-1 5 2411 0 0,1-9-2333 0 0,-1-10 63 0 0,-1 2-186 0 0,1-1 0 0 0,-2 1 0 0 0,-4-16 0 0 0,6 25-252 0 0,-1 1-397 0 0,-1 0 371 0 0,-1 1 0 0 0,1 0 0 0 0,-1 0 0 0 0,1 0 0 0 0,0 1 0 0 0,-1-1 0 0 0,1 1 0 0 0,0-1 1 0 0,0 1-1 0 0,0 0 0 0 0,0 1 0 0 0,0-1 0 0 0,1 0 0 0 0,-1 1 0 0 0,-4 5 0 0 0,-2 2-118 0 0,1 0 0 0 0,0 1 0 0 0,-7 13 0 0 0,5-5 310 0 0,-14 39 0 0 0,20-47 129 0 0,1-1 0 0 0,0 1 0 0 0,0 0 0 0 0,2 0 1 0 0,-2 16-1 0 0,3-26-172 0 0,0 0 1 0 0,0 1-1 0 0,1-1 0 0 0,-1 0 1 0 0,0 1-1 0 0,1-1 0 0 0,-1 0 0 0 0,1 1 1 0 0,-1-1-1 0 0,1 0 0 0 0,-1 1 1 0 0,1-1-1 0 0,0 0 0 0 0,0 0 1 0 0,0 0-1 0 0,0 0 0 0 0,0 0 1 0 0,0 0-1 0 0,0 0 0 0 0,0 0 0 0 0,0 0 1 0 0,0 0-1 0 0,0-1 0 0 0,0 1 1 0 0,1 0-1 0 0,1 0 0 0 0,0 0 13 0 0,0 0 0 0 0,0 0 0 0 0,0-1 0 0 0,1 1 0 0 0,-1-1 0 0 0,0 1 0 0 0,0-1 0 0 0,0 0 0 0 0,7-1 0 0 0,-6 0 1 0 0,1 0 0 0 0,-1-1-1 0 0,1 0 1 0 0,-1 0-1 0 0,0 0 1 0 0,0 0 0 0 0,0 0-1 0 0,0-1 1 0 0,0 0 0 0 0,-1 0-1 0 0,1 0 1 0 0,-1 0 0 0 0,1-1-1 0 0,-1 1 1 0 0,0-1 0 0 0,3-6-1 0 0,-1 3-141 0 0,-1-1 0 0 0,0 1 0 0 0,0-1 0 0 0,-1 0 0 0 0,0 0 0 0 0,0 0 0 0 0,2-17 0 0 0,-6 7-370 0 0,0 14 363 0 0,0 2-69 0 0,-3 16-94 0 0,3-6 355 0 0,0 1-1 0 0,1-1 0 0 0,0 0 1 0 0,1 1-1 0 0,0-1 1 0 0,0 0-1 0 0,0 0 1 0 0,5 14-1 0 0,-4-18-36 0 0,6 8-51 0 0,-6-10-53 0 0,0-1-38 0 0,0 0-657 0 0,-1-1 596 0 0,0 0 1 0 0,0-1-1 0 0,0 1 1 0 0,0 0-1 0 0,0 0 1 0 0,0-1 0 0 0,0 1-1 0 0,0-1 1 0 0,0 1-1 0 0,0-1 1 0 0,1 0-1 0 0,1-1-173 0 0,10-6-766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2759 0 0,'2'-1'207'0'0,"3"-3"-1605"0"0,10-5 12573 0 0,-9 8-9400 0 0,-4 1-1023 0 0,5 12 375 0 0,-3-1-902 0 0,0 0 0 0 0,-1 0 0 0 0,-1 0 1 0 0,0 1-1 0 0,0-1 0 0 0,-1 1 0 0 0,-1 16 1 0 0,2 11 84 0 0,15 168 208 0 0,-16-197-493 0 0,-1-4-27 0 0,1 1 1 0 0,0-1 0 0 0,1 0-1 0 0,-1-1 1 0 0,1 1-1 0 0,0 0 1 0 0,0 0 0 0 0,6 8-1 0 0,-8-14-67 0 0,0 1-1 0 0,1 0 1 0 0,-1-1-1 0 0,0 1 1 0 0,1-1-1 0 0,-1 1 1 0 0,1-1-1 0 0,-1 1 1 0 0,1-1-1 0 0,-1 1 1 0 0,1-1-1 0 0,-1 1 1 0 0,1-1 0 0 0,-1 0-1 0 0,1 1 1 0 0,0-1-1 0 0,-1 0 1 0 0,1 1-1 0 0,0-1 1 0 0,-1 0-1 0 0,1 0 1 0 0,0 0-1 0 0,-1 0 1 0 0,1 1-1 0 0,0-1 1 0 0,-1 0-1 0 0,1 0 1 0 0,0 0-1 0 0,-1-1 1 0 0,1 1-1 0 0,0 0 1 0 0,-1 0-1 0 0,1 0 1 0 0,0 0 0 0 0,-1-1-1 0 0,2 1 1 0 0,8-9-1465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0,'0'0'6651'0'0,"1"2"-6402"0"0,3 4-151 0 0,0-1 1 0 0,-1 1-1 0 0,0 0 0 0 0,0 1 1 0 0,-1-1-1 0 0,0 0 0 0 0,0 1 0 0 0,0-1 1 0 0,-1 1-1 0 0,1 10 0 0 0,-1 9 302 0 0,-2 38-1 0 0,-1-5 111 0 0,17 250 750 0 0,-14-269-1194 0 0,-1-21-66 0 0,5 36 0 0 0,-2-45-14 0 0,-3-9-41 0 0,1 0 1 0 0,-1 0 0 0 0,1 0 0 0 0,0 1 0 0 0,-1-1-1 0 0,1 0 1 0 0,0 0 0 0 0,0 0 0 0 0,0 0 0 0 0,0 0 0 0 0,0-1-1 0 0,0 1 1 0 0,0 0 0 0 0,0 0 0 0 0,3 1 0 0 0,-4-2 31 0 0,2 1-409 0 0,0-1-604 0 0,9 0-262 0 0,2-2-56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4143 0 0,'0'0'4467'0'0,"2"1"-3128"0"0,10 8 225 0 0,-5-3-302 0 0,0-1 0 0 0,1 0 0 0 0,10 5 0 0 0,-14-9-995 0 0,0 1 1 0 0,0-1-1 0 0,0 0 1 0 0,0 0-1 0 0,0-1 1 0 0,0 1-1 0 0,0-1 1 0 0,0 0-1 0 0,1 0 1 0 0,5-1-1 0 0,0-1-109 0 0,0 0 0 0 0,0 0 0 0 0,0-2-1 0 0,0 1 1 0 0,0-1 0 0 0,-1 0 0 0 0,0-1-1 0 0,13-8 1 0 0,-18 10-298 0 0,-1 0-1 0 0,1 0 0 0 0,-1 0 1 0 0,0 0-1 0 0,0-1 1 0 0,0 1-1 0 0,0-1 1 0 0,-1 0-1 0 0,0 1 0 0 0,1-1 1 0 0,-1-1-1 0 0,-1 1 1 0 0,1 0-1 0 0,-1 0 1 0 0,1 0-1 0 0,-1-1 0 0 0,0 1 1 0 0,-1-1-1 0 0,1 1 1 0 0,-1-1-1 0 0,0 1 1 0 0,0-1-1 0 0,0 1 0 0 0,-1-1 1 0 0,0 1-1 0 0,1-1 1 0 0,-2 1-1 0 0,1 0 1 0 0,0-1-1 0 0,-1 1 0 0 0,0 0 1 0 0,0 0-1 0 0,0 0 1 0 0,0 0-1 0 0,-1 0 1 0 0,-5-5-1 0 0,-4-2-1142 0 0,11 11 681 0 0,-1-1 190 0 0,-2 1 356 0 0,1 0 0 0 0,-1 0 0 0 0,0 1 0 0 0,1-1 0 0 0,-1 1 0 0 0,1 0 0 0 0,-1 0 0 0 0,1 0 0 0 0,0 0 0 0 0,-1 1 0 0 0,1-1 0 0 0,0 1 0 0 0,0 0 0 0 0,0 0 0 0 0,0 0 0 0 0,0 0 0 0 0,0 0 0 0 0,-2 4 0 0 0,-6 5 202 0 0,1 0-1 0 0,0 1 1 0 0,-8 14-1 0 0,7-8 266 0 0,0 1 0 0 0,2 0 0 0 0,0 0 0 0 0,1 1 0 0 0,1 0 0 0 0,1 0 0 0 0,0 1 0 0 0,2 0 1 0 0,0 0-1 0 0,-1 41 0 0 0,5-58-280 0 0,1 1 0 0 0,-1-1 1 0 0,1 0-1 0 0,0 0 1 0 0,0 0-1 0 0,2 6 1 0 0,-2-8 66 0 0,12 4 221 0 0,-4 0-280 0 0,-5-6-103 0 0,0 1 0 0 0,0-1 0 0 0,-1 1 0 0 0,1-1 0 0 0,0 0 0 0 0,0 0 0 0 0,0-1 0 0 0,-1 1 0 0 0,1-1 0 0 0,0 0 0 0 0,-1 0 0 0 0,1 0 0 0 0,0 0 0 0 0,-1-1 0 0 0,1 1 0 0 0,5-5 0 0 0,3-1-587 0 0,-2 0 0 0 0,1-1 1 0 0,15-15-1 0 0,-9 7-688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7367 0 0,'0'0'2170'0'0,"-12"0"2530"0"0,6 2-4237 0 0,0 0 1 0 0,1 1-1 0 0,-1-1 1 0 0,1 1-1 0 0,0 0 1 0 0,0 1-1 0 0,0-1 1 0 0,-7 8-1 0 0,-34 39-156 0 0,12-10-215 0 0,-36 33-1509 0 0,69-71 1074 0 0,59-4-3115 0 0,-22-1 3976 0 0,1 1 1 0 0,63 4 0 0 0,-95-1-249 0 0,0 0 0 0 0,1 0 0 0 0,-1 0 0 0 0,0 1 0 0 0,0 0 0 0 0,0 0 1 0 0,0 0-1 0 0,-1 1 0 0 0,10 5 0 0 0,-13-7-141 0 0,1 1-11 0 0,4 6-38 0 0,-3 2 12 0 0,-3-7-75 0 0,-1 0 0 0 0,1 0 0 0 0,-1 0 1 0 0,0 0-1 0 0,0 0 0 0 0,0 0 1 0 0,-1 0-1 0 0,1 0 0 0 0,-1-1 1 0 0,1 1-1 0 0,-1-1 0 0 0,0 1 0 0 0,0-1 1 0 0,0 0-1 0 0,-3 3 0 0 0,-3 2 6 0 0,1-1 0 0 0,-1 0 0 0 0,-13 8 0 0 0,-69 37 655 0 0,84-47-604 0 0,4-2-54 0 0,-1 0-1 0 0,0-1 1 0 0,1 0 0 0 0,-1 1-1 0 0,0-1 1 0 0,0 0-1 0 0,0-1 1 0 0,0 1-1 0 0,-4 0 1 0 0,-1 1-34 0 0,6-1-108 0 0,-1-4-113 0 0,2 3 227 0 0,1 0 0 0 0,0 0 0 0 0,0 0 0 0 0,0 0 0 0 0,0 0-1 0 0,-1 0 1 0 0,1 0 0 0 0,0 0 0 0 0,0 0 0 0 0,0-1 0 0 0,-1 1-1 0 0,1 0 1 0 0,0 0 0 0 0,0 0 0 0 0,0 0 0 0 0,0 0 0 0 0,0 0 0 0 0,-1-1-1 0 0,1 1 1 0 0,0 0 0 0 0,0 0 0 0 0,0 0 0 0 0,0 0 0 0 0,0-1-1 0 0,0 1 1 0 0,0 0 0 0 0,0 0 0 0 0,0 0 0 0 0,0-1 0 0 0,0 1-1 0 0,0 0 1 0 0,0 0 0 0 0,0 0 0 0 0,0-1 0 0 0,0 1 0 0 0,0-8-498 0 0,1-1 1 0 0,0 1 0 0 0,3-11 0 0 0,5-10-3812 0 0,-6 20-455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6447 0 0,'0'0'586'0'0,"-1"2"-486"0"0,-11 14 529 0 0,0 1 1 0 0,2 0-1 0 0,0 1 1 0 0,0 0-1 0 0,2 0 1 0 0,0 1-1 0 0,2 0 1 0 0,0 1-1 0 0,1-1 1 0 0,1 1 0 0 0,0 0-1 0 0,0 29 1 0 0,3-5-115 0 0,1 1 1 0 0,3-1 0 0 0,1 0 0 0 0,18 74-1 0 0,-11-79-239 0 0,19 44-1 0 0,5 21-62 0 0,-31-92-418 0 0,-2 0-1 0 0,0 0 1 0 0,0 1-1 0 0,-1-1 0 0 0,-1 18 1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9671 0 0,'0'0'3431'0'0,"1"-1"-2108"0"0,-1 1-1313 0 0,21-9 1977 0 0,29-8-1 0 0,-43 15-1780 0 0,0 0 0 0 0,0 1 0 0 0,0 0 0 0 0,1 0 0 0 0,-1 1 0 0 0,0 0 0 0 0,1 0 0 0 0,11 2 0 0 0,4 4 169 0 0,1 0 1 0 0,-1 2-1 0 0,24 11 0 0 0,-7-1-190 0 0,-37-17-210 0 0,0 0 0 0 0,0 0 0 0 0,-1 0 0 0 0,1-1 0 0 0,0 1 0 0 0,0-1 0 0 0,0 0 0 0 0,0 0-1 0 0,0 0 1 0 0,-1 0 0 0 0,1 0 0 0 0,0-1 0 0 0,0 1 0 0 0,0-1 0 0 0,4-1 0 0 0,15-10-1963 0 0,-2-4-3576 0 0,-7 3-472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5063 0 0,'0'0'8548'0'0,"2"-5"-7493"0"0,-2 5-989 0 0,0 0 0 0 0,0 0 0 0 0,0-2 1583 0 0,1 2-1583 0 0,-1 0 0 0 0,0 0 0 0 0,0 0 0 0 0,0 0 0 0 0,0 0-1 0 0,0 0 1 0 0,0 0 0 0 0,0 0 0 0 0,0 0 0 0 0,0 0 0 0 0,1 0 0 0 0,-1 0 0 0 0,1 1 1385 0 0,-1-1-1385 0 0,6 12 84 0 0,-2 0 0 0 0,0 0 1 0 0,0 0-1 0 0,-1 1 0 0 0,-1 0 0 0 0,2 24 0 0 0,-5 82 135 0 0,3-84-485 0 0,-2-34-16 0 0,6 4-3421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4607 0 0,'13'-8'136'0'0,"0"0"0"0"0,21-9-1 0 0,-6 5 12284 0 0,-26 22-11519 0 0,-2-3-741 0 0,0 0 1 0 0,-1 0-1 0 0,0 0 1 0 0,0 0-1 0 0,-1 0 1 0 0,0 0-1 0 0,0-1 1 0 0,0 1-1 0 0,-7 10 1 0 0,-1 7 295 0 0,-31 121 792 0 0,2-9-1139 0 0,35-126-96 0 0,-11 38 48 0 0,13-43-87 0 0,1 0 0 0 0,0 1 0 0 0,1-1 0 0 0,-1 0 0 0 0,1 0 0 0 0,1 11 0 0 0,-1-15-853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11487 0 0,'0'0'1312'0'0,"15"-1"-8808"0"0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0,'0'0'7704'0'0,"0"2"-7486"0"0,11 75 804 0 0,10 103-374 0 0,14 321 80 0 0,-33-458-1066 0 0,-2-42 100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5983 0 0,'0'0'10290'0'0,"2"-1"-9106"0"0,0 0-1034 0 0,0 0 1 0 0,0 0-1 0 0,0 0 1 0 0,0 0 0 0 0,0 0-1 0 0,0 0 1 0 0,1 1-1 0 0,-1-1 1 0 0,0 1 0 0 0,1-1-1 0 0,-1 1 1 0 0,0 0 0 0 0,1 0-1 0 0,-1 0 1 0 0,0 0-1 0 0,1 1 1 0 0,-1-1 0 0 0,0 0-1 0 0,1 1 1 0 0,-1 0-1 0 0,0 0 1 0 0,0-1 0 0 0,0 1-1 0 0,4 3 1 0 0,29 18 274 0 0,-31-18-402 0 0,0-1 0 0 0,1 0-1 0 0,0 0 1 0 0,-1 0 0 0 0,1 0 0 0 0,0-1 0 0 0,0 0-1 0 0,1 0 1 0 0,-1 0 0 0 0,0-1 0 0 0,1 1-1 0 0,7 0 1 0 0,-3-2-1 0 0,-1-1 1 0 0,1 0-1 0 0,-1 0 0 0 0,1-1 1 0 0,-1 0-1 0 0,0-1 0 0 0,1 0 1 0 0,7-4-1 0 0,72-38-256 0 0,-62 31-213 0 0,19-13-2905 0 0,-32 19 1664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63 4607 0 0,'0'0'672'0'0,"2"2"366"0"0,1 2-13 0 0,0-1 0 0 0,0 1 1 0 0,1-1-1 0 0,7 6 0 0 0,-10-8-274 0 0,2 0-42 0 0,0 1-420 0 0,1-1-1 0 0,-1 1 1 0 0,1-1 0 0 0,0 0-1 0 0,0 0 1 0 0,-1 0-1 0 0,1-1 1 0 0,0 0-1 0 0,0 1 1 0 0,0-1-1 0 0,0 0 1 0 0,0-1 0 0 0,0 1-1 0 0,-1-1 1 0 0,1 0-1 0 0,0 0 1 0 0,0 0-1 0 0,5-2 1 0 0,-3 1-9 0 0,-5 2-213 0 0,1-1 1 0 0,-1 1-1 0 0,1-1 0 0 0,-1 0 1 0 0,0 0-1 0 0,1 0 0 0 0,-1 1 1 0 0,0-1-1 0 0,1 0 0 0 0,-1-1 1 0 0,0 1-1 0 0,0 0 0 0 0,0 0 1 0 0,0 0-1 0 0,0-1 0 0 0,0 1 1 0 0,1-2-1 0 0,4-8 8 0 0,-2 1-61 0 0,0-10-67 0 0,-5 18-18 0 0,1 0-102 0 0,-7-16-859 0 0,7 16 697 0 0,-1 2 284 0 0,0-1-1 0 0,1 1 1 0 0,-1-1 0 0 0,1 1-1 0 0,-1-1 1 0 0,0 1 0 0 0,1 0-1 0 0,-1-1 1 0 0,0 1-1 0 0,0 0 1 0 0,1-1 0 0 0,-1 1-1 0 0,0 0 1 0 0,0 0-1 0 0,1 0 1 0 0,-1 0 0 0 0,0 0-1 0 0,0 0 1 0 0,0 0-1 0 0,0 0 1 0 0,-17 0-422 0 0,14 1 391 0 0,0 0-1 0 0,0 0 1 0 0,1 0-1 0 0,-1 1 0 0 0,1 0 1 0 0,-1 0-1 0 0,1 0 1 0 0,0 0-1 0 0,-1 0 1 0 0,1 1-1 0 0,-5 4 0 0 0,-3 5-50 0 0,-14 18-1 0 0,23-27 123 0 0,-4 5 55 0 0,1-1 0 0 0,0 1 0 0 0,0 0 1 0 0,1 0-1 0 0,0 1 0 0 0,0-1 0 0 0,1 1 0 0 0,0 0 1 0 0,-1 10-1 0 0,3-14 45 0 0,0-1 0 0 0,1 1 0 0 0,0 0 0 0 0,0 0 0 0 0,0 0 0 0 0,0 0 0 0 0,1 0 0 0 0,0 0 0 0 0,0 0 0 0 0,0-1 0 0 0,1 1 0 0 0,-1 0 0 0 0,1-1 0 0 0,0 1 0 0 0,0-1 0 0 0,1 0 0 0 0,0 0 0 0 0,4 6 0 0 0,-6-9-53 0 0,1 0 0 0 0,0 1-1 0 0,-1-1 1 0 0,1 0 0 0 0,0 0 0 0 0,0 0-1 0 0,0 0 1 0 0,0-1 0 0 0,0 1-1 0 0,4 0 1 0 0,-2 1 7 0 0,0-1-17 0 0,0-1 0 0 0,0 1-1 0 0,-1-1 1 0 0,1 1 0 0 0,0-1 0 0 0,0 0 0 0 0,0 0-1 0 0,7-2 1 0 0,31-9-1164 0 0,-38 9 714 0 0,10-2-5578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6447 0 0,'0'0'919'0'0,"0"2"302"0"0,2 19 6991 0 0,-1-23-8046 0 0,0-1-116 0 0,0 0 0 0 0,0 0 1 0 0,0 0-1 0 0,0 0 0 0 0,-1 0 1 0 0,1 0-1 0 0,-1 0 0 0 0,0-5 1 0 0,1 2-8 0 0,-1 0 1 0 0,1 0 0 0 0,0 0 0 0 0,0 0-1 0 0,1 0 1 0 0,0 0 0 0 0,2-6-1 0 0,2-3-44 0 0,-1 7 34 0 0,1 3 17 0 0,-5 5-7 0 0,0-1 0 0 0,0 1 1 0 0,0-1-1 0 0,-1 1 1 0 0,1-1-1 0 0,0 1 1 0 0,0 0-1 0 0,0-1 1 0 0,0 1-1 0 0,0 0 1 0 0,0 0-1 0 0,0 0 0 0 0,0 0 1 0 0,0 0-1 0 0,0 0 1 0 0,0 0-1 0 0,0 0 1 0 0,-1 0-1 0 0,1 0 1 0 0,0 1-1 0 0,0-1 0 0 0,0 0 1 0 0,0 1-1 0 0,0-1 1 0 0,0 0-1 0 0,0 1 1 0 0,-1-1-1 0 0,1 1 1 0 0,0 0-1 0 0,0-1 1 0 0,-1 1-1 0 0,1-1 0 0 0,0 1 1 0 0,0 1-1 0 0,3 2 119 0 0,-1 0 0 0 0,1 0 0 0 0,-1 0 0 0 0,0 1 0 0 0,4 7 0 0 0,8 20 196 0 0,-14-30-211 0 0,9-11-66 0 0,-6 5-238 0 0,-1-1 1 0 0,1 1-1 0 0,-1-1 0 0 0,0 0 0 0 0,0 0 0 0 0,0 0 0 0 0,-1 0 1 0 0,0 0-1 0 0,0-1 0 0 0,0 1 0 0 0,1-10 0 0 0,-1 7-293 0 0,0 1 0 0 0,1-1-1 0 0,-1 0 1 0 0,2 1 0 0 0,6-12-1 0 0,-2 6 486 0 0,-7 10 128 0 0,1 0 1 0 0,0 0-1 0 0,0 0 0 0 0,0 1 1 0 0,1-1-1 0 0,-1 0 0 0 0,1 1 0 0 0,-1-1 1 0 0,1 1-1 0 0,0 0 0 0 0,0 0 0 0 0,0 0 1 0 0,0 0-1 0 0,0 1 0 0 0,0-1 1 0 0,5-1-1 0 0,-8 3-166 0 0,1 0 0 0 0,0 0 0 0 0,0 0 0 0 0,0-1 0 0 0,0 1 0 0 0,-1 0 0 0 0,1 0 0 0 0,0 0 0 0 0,0 0 0 0 0,0 1 0 0 0,0-1 0 0 0,0 0 0 0 0,-1 0 0 0 0,1 0 0 0 0,0 1 0 0 0,0-1 0 0 0,0 0 0 0 0,-1 1 0 0 0,1-1 0 0 0,0 1 0 0 0,-1-1 0 0 0,1 1 1 0 0,0-1-1 0 0,-1 1 0 0 0,2 0 0 0 0,11 16 719 0 0,-9-10-546 0 0,-1-1 1 0 0,0 0-1 0 0,0 1 1 0 0,2 6-1 0 0,-2 3 219 0 0,3 26 0 0 0,-2-23-390 0 0,-1-12 56 0 0,2 8-44 0 0,-2-10-12 0 0,8 8 1 0 0,-6-8-15 0 0,1 0 1 0 0,-1 1-1 0 0,1-1 0 0 0,0-1 1 0 0,0 1-1 0 0,0-1 0 0 0,1 0 0 0 0,-1-1 1 0 0,1 0-1 0 0,11 4 0 0 0,-9-4-508 0 0,-1-1-1 0 0,1 0 1 0 0,0-1-1 0 0,-1 0 1 0 0,12 0 0 0 0,-3-1-855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7167 0 0,'0'0'652'0'0,"0"-2"-540"0"0,8-17-10 0 0,-6 45 7143 0 0,4 49-6628 0 0,28 101 167 0 0,-28-149-768 0 0,-1 1 0 0 0,-1 0 0 0 0,-1 33 0 0 0,-3-26-128 0 0,-1 1 0 0 0,-12 60 0 0 0,10-83-45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5063 0 0,'0'0'9424'0'0,"0"2"-9208"0"0,3 19 72 0 0,-3-19-146 0 0,9 12 372 0 0,-6-10-432 0 0,0-1 1 0 0,1 0-1 0 0,-1 0 0 0 0,1 0 0 0 0,-1-1 0 0 0,1 1 0 0 0,0-1 0 0 0,0 0 0 0 0,0 0 1 0 0,0 0-1 0 0,1 0 0 0 0,-1-1 0 0 0,7 2 0 0 0,-4-2 1 0 0,0-1 0 0 0,0 1 1 0 0,1-1-1 0 0,-1 0 0 0 0,0-1 0 0 0,1 0 0 0 0,11-2 0 0 0,4-5 39 0 0,0 0-1 0 0,0-1 1 0 0,42-24 0 0 0,-55 28-109 0 0,13-8 77 0 0,1 1-1 0 0,27-10 1 0 0,-35 20-1532 0 0,-15 15-1373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1375 0 0,'0'0'13678'0'0,"0"3"-13242"0"0,-2 20 106 0 0,2 0 0 0 0,1 0 1 0 0,7 44-1 0 0,23 70 278 0 0,-9-48-667 0 0,-5 2-79 0 0,-16-76-59 0 0,0 1 0 0 0,-1-1 0 0 0,-3 30 0 0 0,1-22-5 0 0,2-15-10 0 0,-1 0 0 0 0,0 0 0 0 0,-1 0 0 0 0,1 0 0 0 0,-2 0 0 0 0,1-1 0 0 0,-6 13 0 0 0,4-10-12 0 0,2-32-122 0 0,6 6 77 0 0,0 1-1 0 0,6-16 1 0 0,2-5-49 0 0,-7 16 74 0 0,2 0-1 0 0,0 1 0 0 0,1 0 1 0 0,1 0-1 0 0,13-20 0 0 0,-14 29 21 0 0,4 8 12 0 0,-9 4 28 0 0,1-1 0 0 0,0 1-1 0 0,-1-1 1 0 0,0 1 0 0 0,1 0-1 0 0,-1 0 1 0 0,0 0 0 0 0,0 1-1 0 0,0-1 1 0 0,0 1 0 0 0,0 0-1 0 0,-1 0 1 0 0,5 5 0 0 0,9 10 288 0 0,-14-17-90 0 0,-1-1-210 0 0,0 1 1 0 0,-1-1 0 0 0,1 1 0 0 0,0-1 0 0 0,0 1 0 0 0,0 0 0 0 0,-1-1 0 0 0,1 1 0 0 0,0 0 0 0 0,-1-1 0 0 0,2 2 0 0 0,-1 0 18 0 0,3 1 7 0 0,-1 1-1 0 0,0-1 0 0 0,0 0 0 0 0,0 1 1 0 0,-1 0-1 0 0,1 0 0 0 0,-1 0 1 0 0,0 0-1 0 0,3 8 0 0 0,-1 2 25 0 0,-1 1 0 0 0,3 22 0 0 0,-6-29-46 0 0,3 1 10 0 0,3 3-27 0 0,-1-3-24 0 0,-4-7-82 0 0,1-3-467 0 0,18-6-546 0 0,-7-2-3698 0 0,-5-3-930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67 10303 0 0,'0'0'5843'0'0,"1"-2"-5567"0"0,1-1-89 0 0,0 0 0 0 0,0 0 0 0 0,0 0 0 0 0,-1-1 0 0 0,1 1 0 0 0,0-4 0 0 0,-2 6-180 0 0,1-1 0 0 0,-1 1 0 0 0,0 0 0 0 0,0 0 0 0 0,0 0 0 0 0,0-1 0 0 0,0 1 0 0 0,0 0 0 0 0,0 0 0 0 0,0-1 0 0 0,-1 1 0 0 0,1 0 0 0 0,0 0 0 0 0,-1 0 0 0 0,1 0 0 0 0,-1-1 1 0 0,1 1-1 0 0,-1 0 0 0 0,0 0 0 0 0,1 0 0 0 0,-1 0 0 0 0,0 0 0 0 0,0 0 0 0 0,0 1 0 0 0,-1-3 0 0 0,1 3-17 0 0,0-1-1 0 0,0 0 1 0 0,-1 0 0 0 0,1 1 0 0 0,0-1-1 0 0,0 0 1 0 0,0 1 0 0 0,0-1 0 0 0,-1 1-1 0 0,1 0 1 0 0,0-1 0 0 0,0 1-1 0 0,-1 0 1 0 0,1 0 0 0 0,0 0 0 0 0,-1 0-1 0 0,1 0 1 0 0,0 0 0 0 0,-1 0 0 0 0,-1 1-1 0 0,1 0-27 0 0,-1-1 0 0 0,1 2 1 0 0,0-1-1 0 0,0 0 0 0 0,0 0 0 0 0,0 1 0 0 0,0-1 0 0 0,0 1 0 0 0,0-1 0 0 0,-2 4 0 0 0,-3 4-111 0 0,0 0 1 0 0,0 0 0 0 0,-8 19-1 0 0,15-28 149 0 0,-6 11 3 0 0,2-3 6 0 0,0 0 0 0 0,0 1 0 0 0,1 0 0 0 0,-1 0 0 0 0,2-1 0 0 0,0 2 0 0 0,-2 11 0 0 0,2-9 47 0 0,2-12-42 0 0,0 1 0 0 0,0 0-1 0 0,1 0 1 0 0,-1-1 0 0 0,0 1 0 0 0,0 0 0 0 0,0 0-1 0 0,0-1 1 0 0,1 1 0 0 0,-1 0 0 0 0,0-1 0 0 0,1 1-1 0 0,-1 0 1 0 0,0-1 0 0 0,1 1 0 0 0,-1 0 0 0 0,1-1-1 0 0,-1 1 1 0 0,1-1 0 0 0,0 1 0 0 0,-1-1 0 0 0,1 1-1 0 0,-1-1 1 0 0,1 1 0 0 0,0-1 0 0 0,-1 0 0 0 0,1 1-1 0 0,0-1 1 0 0,0 0 0 0 0,-1 0 0 0 0,1 1 0 0 0,0-1-1 0 0,-1 0 1 0 0,2 0 0 0 0,1 1 37 0 0,0-1-1 0 0,0 0 1 0 0,0 0-1 0 0,0 0 1 0 0,0 0 0 0 0,0 0-1 0 0,3-1 1 0 0,2-1 63 0 0,0-1 0 0 0,0 0 0 0 0,-1-1 1 0 0,1 0-1 0 0,-1 0 0 0 0,0 0 0 0 0,0-1 0 0 0,0 0 0 0 0,0-1 0 0 0,-1 1 1 0 0,0-1-1 0 0,9-12 0 0 0,-14 17-95 0 0,0-1 1 0 0,0 0-1 0 0,0 1 1 0 0,0-1 0 0 0,0 0-1 0 0,0 1 1 0 0,-1-1-1 0 0,2-4 1 0 0,-2 4-8 0 0,1 1 41 0 0,-1-1 1 0 0,0-5-32 0 0,-3 22 41 0 0,2-11-63 0 0,1-1 0 0 0,-1 1-1 0 0,0 0 1 0 0,1-1 0 0 0,0 1 0 0 0,0 0-1 0 0,0 0 1 0 0,0-1 0 0 0,1 1 0 0 0,0 0-1 0 0,0 3 1 0 0,4 7 11 0 0,1 0 32 0 0,3-5-33 0 0,-8-8-6 0 0,1 0-1 0 0,-1 0 1 0 0,1 0 0 0 0,0-1-1 0 0,-1 1 1 0 0,1 0-1 0 0,0-1 1 0 0,0 1-1 0 0,-1-1 1 0 0,1 1 0 0 0,0-1-1 0 0,0 0 1 0 0,0 0-1 0 0,-1 0 1 0 0,1 0 0 0 0,0 0-1 0 0,0 0 1 0 0,0-1-1 0 0,0 1 1 0 0,1-1-1 0 0,16-8-1218 0 0,-3-4-3510 0 0,-4-2-1194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2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 10135 0 0,'0'0'778'0'0,"0"-3"-506"0"0,-1-3-896 0 0,-1-7 2388 0 0,2 11-1230 0 0,0 1 1 0 0,0-1-1 0 0,0 1 1 0 0,0 0 0 0 0,1-1-1 0 0,-1 1 1 0 0,0-1-1 0 0,1 1 1 0 0,-1 0-1 0 0,1-1 1 0 0,-1 1-1 0 0,3-4 2222 0 0,-2 6-2725 0 0,0-1 0 0 0,0 1 1 0 0,0 0-1 0 0,-1 0 0 0 0,1 0 0 0 0,0-1 0 0 0,0 1 0 0 0,-1 0 0 0 0,1 0 0 0 0,0 2 0 0 0,0-1 15 0 0,3 5 18 0 0,0 0 1 0 0,0 0-1 0 0,-1 0 0 0 0,0 1 0 0 0,0-1 0 0 0,-1 1 1 0 0,2 11-1 0 0,4 59 401 0 0,-3-29-324 0 0,-5-44-139 0 0,7 48 99 0 0,1 83 0 0 0,-3 16-101 0 0,-1-98 0 0 0,-1-28-8972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28 11487 0 0,'0'0'264'0'0,"16"-11"726"0"0,16-2 1515 0 0,-30 13-2046 0 0,1-1-85 0 0,1 0 0 0 0,0 0 0 0 0,0 1 0 0 0,0 0 0 0 0,5 0 0 0 0,-8 0-353 0 0,-1 0 0 0 0,0 0 0 0 0,0 0 1 0 0,1 0-1 0 0,-1 0 0 0 0,0 0 1 0 0,1 0-1 0 0,-1 0 0 0 0,0 1 0 0 0,0-1 1 0 0,1 0-1 0 0,-1 0 0 0 0,0 0 1 0 0,0 0-1 0 0,1 1 0 0 0,-1-1 0 0 0,0 0 1 0 0,0 0-1 0 0,1 0 0 0 0,-1 1 1 0 0,0-1-1 0 0,0 0 0 0 0,0 1 0 0 0,0-1 1 0 0,0 0-1 0 0,1 0 0 0 0,-1 1 1 0 0,0-1-1 0 0,0 0 0 0 0,0 1 1 0 0,0-1-1 0 0,-3 13 153 0 0,-13 12-123 0 0,6-13-30 0 0,0 0-1 0 0,-1-1 1 0 0,0 0-1 0 0,-1 0 1 0 0,-1-2-1 0 0,-15 11 0 0 0,-88 44-179 0 0,71-42 17 0 0,-546 295-596 0 0,555-299 738 0 0,-2 1 0 0 0,-57 39 0 0 0,75-47 66 0 0,19-10 428 0 0,10 1-194 0 0,5 0-115 0 0,1-1-1 0 0,-1-1 1 0 0,1 0 0 0 0,-1-1-1 0 0,21-4 1 0 0,2 1 111 0 0,245-16 1941 0 0,-208 18-1772 0 0,135 16 1 0 0,-169-10-479 0 0,-58 2-155 0 0,-32 8-238 0 0,0 3 0 0 0,-80 38 1 0 0,59-24-5 0 0,-256 109-6 0 0,267-112 416 0 0,-86 54 0 0 0,138-76 70 0 0,-1 0-1 0 0,-13 15 0 0 0,21-20 307 0 0,10 3-84 0 0,-7-2-253 0 0,0-1 1 0 0,0 0 0 0 0,0 0-1 0 0,1 0 1 0 0,-1 0-1 0 0,0 0 1 0 0,1-1 0 0 0,4 1-1 0 0,13 0 188 0 0,0-1 0 0 0,26-3 0 0 0,-3 0 44 0 0,-37 2-243 0 0,82-3 642 0 0,133 10 0 0 0,-144 3-550 0 0,131 11 19 0 0,-186-19-152 0 0,37 2-563 0 0,114-9-1 0 0,-132 0-235 0 0,-19 2-2164 0 0,35-2 1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49 9215 0 0,'0'0'707'0'0,"-2"0"-464"0"0,-3 2 279 0 0,0 0 0 0 0,0 1 0 0 0,1-1 1 0 0,-1 1-1 0 0,1 0 0 0 0,0 0 0 0 0,-1 0 1 0 0,2 0-1 0 0,-1 1 0 0 0,0 0 0 0 0,1-1 1 0 0,-5 7-1 0 0,7-9 26 0 0,0 5 659 0 0,1-5-1157 0 0,-1-1 1 0 0,1 1-1 0 0,0-1 1 0 0,0 0-1 0 0,0 1 1 0 0,0-1-1 0 0,-1 1 1 0 0,1-1 0 0 0,0 0-1 0 0,0 1 1 0 0,0-1-1 0 0,0 1 1 0 0,0-1-1 0 0,0 1 1 0 0,0-1-1 0 0,0 1 1 0 0,0-1-1 0 0,0 0 1 0 0,0 1 0 0 0,1-1-1 0 0,-1 1 1 0 0,0-1-1 0 0,0 0 1 0 0,0 1-1 0 0,0-1 1 0 0,1 1-1 0 0,-1-1 1 0 0,0 0-1 0 0,0 1 1 0 0,1-1 0 0 0,-1 0-1 0 0,0 1 1 0 0,1-1-1 0 0,-1 0 1 0 0,0 0-1 0 0,1 1 1 0 0,-1-1-1 0 0,1 0 1 0 0,-1 0-1 0 0,0 0 1 0 0,1 1 0 0 0,-1-1-1 0 0,1 0 1 0 0,0 0-1 0 0,2 1 35 0 0,1-1-1 0 0,-1 1 1 0 0,1-1 0 0 0,-1 0-1 0 0,1 0 1 0 0,-1 0 0 0 0,1 0-1 0 0,-1-1 1 0 0,1 1 0 0 0,-1-1-1 0 0,6-2 1 0 0,6-3 297 0 0,20-10 1 0 0,-13 6-124 0 0,8-4 20 0 0,3-1 239 0 0,0 1-1 0 0,45-12 0 0 0,-62 21-468 0 0,-8 3-30 0 0,-1 0-1 0 0,1 1 0 0 0,-1 0 0 0 0,1 0 1 0 0,0 0-1 0 0,9 2 0 0 0,11 0-2577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79 5695 0 0,'0'0'520'0'0,"0"-2"-413"0"0,0-1-344 0 0,0-1 1 0 0,0 1-1 0 0,-1-1 0 0 0,1 0 0 0 0,-1 1 1 0 0,0-1-1 0 0,0 1 0 0 0,-3-6 0 0 0,3 8-59 0 0,-4-8 1582 0 0,0-6 6682 0 0,6 1 65 0 0,5 33-7766 0 0,36 145 515 0 0,-39-144-975 0 0,-4-17 105 0 0,1-1-199 0 0,0 4 185 0 0,0-2-1061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10135 0 0,'0'0'448'0'0,"-8"-7"96"0"0,-5-8 6656 0 0,20 28-7480 0 0,2-1-848 0 0,3-3-200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40 919 0 0,'0'0'14775'0'0,"1"-2"-13938"0"0,20-23 2010 0 0,-19 23-1755 0 0,-2 0-815 0 0,3-5-147 0 0,-2 6 60 0 0,-3 1-167 0 0,-1 0-1 0 0,1 1 0 0 0,0-1 1 0 0,-1 1-1 0 0,1 0 1 0 0,0 0-1 0 0,0 0 0 0 0,-1 0 1 0 0,1 0-1 0 0,-2 2 0 0 0,-20 15-18 0 0,23-16-2 0 0,-12 8-105 0 0,0 1 0 0 0,1 0 0 0 0,1 1 0 0 0,0 0 0 0 0,0 1 0 0 0,1 0 0 0 0,-11 20 0 0 0,20-31-15 0 0,1-1-24 0 0,1 0 113 0 0,-1-1 1 0 0,0 1-1 0 0,0 0 1 0 0,1 0-1 0 0,-1 0 1 0 0,1-1-1 0 0,-1 1 0 0 0,0 0 1 0 0,1 0-1 0 0,-1-1 1 0 0,1 1-1 0 0,0 0 1 0 0,-1-1-1 0 0,1 1 1 0 0,0 0-1 0 0,-1-1 1 0 0,1 1-1 0 0,0-1 1 0 0,-1 1-1 0 0,1-1 1 0 0,0 0-1 0 0,0 1 1 0 0,0-1-1 0 0,0 0 1 0 0,-1 1-1 0 0,1-1 1 0 0,1 0-1 0 0,29 5-222 0 0,-24-4 145 0 0,3 1-60 0 0,-1 1 0 0 0,1 0 0 0 0,-1 1 0 0 0,0 0 0 0 0,0 1 0 0 0,17 11 0 0 0,4 1-232 0 0,-8-3 270 0 0,-12-9 128 0 0,0-3 31 0 0,-9-1 19 0 0,0-1 0 0 0,1 0 0 0 0,-1 0 0 0 0,0 0 0 0 0,0 1 0 0 0,0-1 0 0 0,0 0 0 0 0,0 1 1 0 0,0-1-1 0 0,0 1 0 0 0,0 0 0 0 0,0-1 0 0 0,0 1 0 0 0,0 0 0 0 0,-1-1 0 0 0,1 1 0 0 0,0 0 0 0 0,0 0 0 0 0,-1 0 0 0 0,1 0 0 0 0,0-1 0 0 0,-1 1 0 0 0,1 0 1 0 0,-1 0-1 0 0,1 0 0 0 0,-1 1 0 0 0,1-1 0 0 0,-1 2 0 0 0,1 6-7 0 0,-2-5-29 0 0,0 1 1 0 0,0-1 0 0 0,0 0-1 0 0,-1 0 1 0 0,1-1 0 0 0,-1 1 0 0 0,0 0-1 0 0,-1 0 1 0 0,1-1 0 0 0,-1 0-1 0 0,1 1 1 0 0,-1-1 0 0 0,0 0 0 0 0,0 0-1 0 0,0 0 1 0 0,-1-1 0 0 0,1 1 0 0 0,-1-1-1 0 0,1 0 1 0 0,-8 4 0 0 0,3-3 94 0 0,1 0 1 0 0,-1-1 0 0 0,1 1 0 0 0,-1-2-1 0 0,0 1 1 0 0,0-1 0 0 0,0 0-1 0 0,0-1 1 0 0,0 1 0 0 0,-9-2 0 0 0,10 0 39 0 0,0 0 0 0 0,0 0 1 0 0,0-1-1 0 0,0 0 1 0 0,1 0-1 0 0,-1 0 1 0 0,-12-7-1 0 0,16 7-129 0 0,0 0 0 0 0,0-1-1 0 0,0 1 1 0 0,0-1 0 0 0,0 1-1 0 0,0-1 1 0 0,1 0 0 0 0,0 0-1 0 0,-1 0 1 0 0,1 0 0 0 0,0-1-1 0 0,0 1 1 0 0,1-1 0 0 0,-1 1-1 0 0,-1-7 1 0 0,3 9-82 0 0,0 0 1 0 0,-1 0-1 0 0,1 0 0 0 0,0 0 0 0 0,0 0 1 0 0,-1 0-1 0 0,1 1 0 0 0,0-1 0 0 0,-1 0 1 0 0,1 0-1 0 0,-1 0 0 0 0,1 1 0 0 0,-1-1 1 0 0,1 0-1 0 0,-2 0 0 0 0,2 1 1 0 0,0 0 1 0 0,-1 1-1 0 0,1-1 0 0 0,0 0 1 0 0,0 1-1 0 0,-1-1 0 0 0,1 0 1 0 0,0 1-1 0 0,0-1 0 0 0,0 0 0 0 0,-1 1 1 0 0,1-1-1 0 0,0 0 0 0 0,0 1 1 0 0,0-1-1 0 0,0 1 0 0 0,0-1 0 0 0,0 0 1 0 0,0 1-1 0 0,0-1 0 0 0,0 1 1 0 0,-2 33-6363 0 0,2-19 737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31 240 3223 0 0,'0'0'964'0'0,"1"-2"-236"0"0,-2 20 8046 0 0,5 66-6249 0 0,-2-71-2241 0 0,-2-10-168 0 0,-1 7 1197 0 0,-4-18-1302 0 0,1 0 0 0 0,-1 0-1 0 0,1 0 1 0 0,1-1 0 0 0,0 1-1 0 0,0-1 1 0 0,1 0 0 0 0,0 0-1 0 0,0 0 1 0 0,1 0 0 0 0,0 0-1 0 0,1 0 1 0 0,0-1 0 0 0,0 1-1 0 0,1 0 1 0 0,0 0 0 0 0,3-10-1 0 0,2-1-12 0 0,0 0 1 0 0,2 1-1 0 0,14-27 0 0 0,-17 37 12 0 0,1 0 0 0 0,0 0-1 0 0,0 1 1 0 0,1 0 0 0 0,0 0-1 0 0,0 1 1 0 0,1 0 0 0 0,15-11-1 0 0,-21 17 6 0 0,0 0 0 0 0,0-1 0 0 0,0 1-1 0 0,0 1 1 0 0,0-1 0 0 0,0 0 0 0 0,0 0-1 0 0,0 1 1 0 0,0-1 0 0 0,0 1 0 0 0,0 0-1 0 0,1 0 1 0 0,-1-1 0 0 0,0 1 0 0 0,0 1 0 0 0,0-1-1 0 0,1 0 1 0 0,-1 1 0 0 0,0-1 0 0 0,0 1-1 0 0,0-1 1 0 0,0 1 0 0 0,0 0 0 0 0,0 0 0 0 0,0 0-1 0 0,0 0 1 0 0,0 0 0 0 0,0 0 0 0 0,1 2-1 0 0,1 1 18 0 0,0-1-1 0 0,-1 1 0 0 0,1 0 1 0 0,-1 0-1 0 0,0 0 0 0 0,0 0 0 0 0,-1 0 1 0 0,1 1-1 0 0,-1-1 0 0 0,0 1 1 0 0,2 9-1 0 0,0 2 126 0 0,-1 0 0 0 0,-1 1 0 0 0,-1 0 0 0 0,0-1 0 0 0,-3 23 0 0 0,1 17 264 0 0,2-44-332 0 0,1-3-10 0 0,-2-8-95 0 0,1-1 1 0 0,-1 1 0 0 0,0 0 0 0 0,1-1 0 0 0,-1 1 0 0 0,1 0 0 0 0,-1-1 0 0 0,1 1-1 0 0,-1-1 1 0 0,1 1 0 0 0,-1 0 0 0 0,1-1 0 0 0,0 1 0 0 0,-1-1 0 0 0,1 0 0 0 0,0 1 0 0 0,-1-1-1 0 0,1 0 1 0 0,0 1 0 0 0,0-1 0 0 0,-1 0 0 0 0,1 0 0 0 0,1 1 0 0 0,15-1-1634 0 0,-15 0 119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93 5063 0 0,'0'0'10846'0'0,"-2"-1"-10318"0"0,-7-3 500 0 0,-1 10-559 0 0,7-2-420 0 0,1-1-21 0 0,-1 0-1 0 0,1 0 1 0 0,0 0-1 0 0,1 0 1 0 0,-1 0-1 0 0,0 1 0 0 0,1-1 1 0 0,0 0-1 0 0,0 1 1 0 0,0 0-1 0 0,0 3 1 0 0,-3 8 11 0 0,2 1 0 0 0,0-1 0 0 0,1 0 1 0 0,0 1-1 0 0,1-1 0 0 0,4 26 0 0 0,-3-36-5 0 0,0 1 1 0 0,0-1-1 0 0,1 0 0 0 0,0 0 0 0 0,0 0 1 0 0,0 0-1 0 0,1 0 0 0 0,0 0 0 0 0,-1 0 0 0 0,2-1 1 0 0,5 8-1 0 0,-7-11 0 0 0,-1 0 0 0 0,0-1 0 0 0,1 1 0 0 0,-1 0 0 0 0,1 0 1 0 0,-1-1-1 0 0,1 1 0 0 0,-1 0 0 0 0,1-1 0 0 0,0 0 0 0 0,-1 1 0 0 0,1-1 0 0 0,0 0 1 0 0,-1 0-1 0 0,1 0 0 0 0,0 0 0 0 0,1 0 0 0 0,1-1 57 0 0,0 1 0 0 0,0-1 1 0 0,0 0-1 0 0,0 0 0 0 0,4-2 0 0 0,-1-1 52 0 0,-1 1-1 0 0,0-1 1 0 0,0 0-1 0 0,0-1 1 0 0,-1 1-1 0 0,1-1 1 0 0,-1 0 0 0 0,0-1-1 0 0,-1 1 1 0 0,8-12-1 0 0,-11 15-123 0 0,0-1 0 0 0,0 0-1 0 0,0 0 1 0 0,-1 0 0 0 0,1 0-1 0 0,-1 1 1 0 0,1-1 0 0 0,-1 0-1 0 0,0 0 1 0 0,0 0 0 0 0,-1-5-1 0 0,1 4 10 0 0,0-1-14 0 0,-1-1 0 0 0,0 1 0 0 0,0 0-1 0 0,0 0 1 0 0,0 0 0 0 0,-1 1 0 0 0,0-1 0 0 0,0 0-1 0 0,0 1 1 0 0,-1-1 0 0 0,0 1 0 0 0,-3-6 0 0 0,-3 0 21 0 0,-1 0 1 0 0,0 0-1 0 0,-12-9 1 0 0,10 10-390 0 0,1-2 0 0 0,-17-17 0 0 0,27 26 238 0 0,0 1-1 0 0,0 0 1 0 0,0 0-1 0 0,0-1 0 0 0,1 1 1 0 0,-1 0-1 0 0,0-1 1 0 0,1 1-1 0 0,-1 0 1 0 0,1-1-1 0 0,-1 1 1 0 0,1-1-1 0 0,0 1 1 0 0,0-1-1 0 0,0 1 0 0 0,0-1 1 0 0,0 0-1 0 0,0 1 1 0 0,0-1-1 0 0,1-2 1 0 0,0 2-547 0 0,0-1 1 0 0,0 0-1 0 0,0 1 0 0 0,1-1 1 0 0,-1 1-1 0 0,1-1 1 0 0,0 1-1 0 0,-1 0 1 0 0,5-4-1 0 0,4-4-4584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9215 0 0,'0'-11'-1238'0'0,"1"-4"9282"0"0,-1 22-5310 0 0,0 2-2624 0 0,2 20 194 0 0,2 0 1 0 0,0-1 0 0 0,2 0-1 0 0,10 30 1 0 0,-6-23-188 0 0,7 33-11 0 0,16 140 0 0 0,-27-164-96 0 0,-6-23 29 0 0,4-8-569 0 0,1 0-4515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 6447 0 0,'-2'2'499'0'0,"-12"9"-501"0"0,-2 1 2348 0 0,1 2 8305 0 0,17-13-10385 0 0,0 1-213 0 0,1-1 0 0 0,-1 0 0 0 0,1 0 0 0 0,-1 0 0 0 0,1 0 0 0 0,-1-1 0 0 0,1 1 0 0 0,0-1 0 0 0,-1 1 0 0 0,1-1 0 0 0,0 0 0 0 0,-1 0 0 0 0,1 0 0 0 0,0-1 0 0 0,0 1 0 0 0,4-2 0 0 0,7-2 238 0 0,28-11 0 0 0,-22 7-29 0 0,4 0 135 0 0,0 0 0 0 0,34-5 0 0 0,-46 11-329 0 0,-1 1-1 0 0,1 0 1 0 0,0 1-1 0 0,-1 0 1 0 0,1 1-1 0 0,0 1 1 0 0,14 3-1 0 0,1 4-473 0 0,-23-7 232 0 0,0 0 1 0 0,-1-1-1 0 0,1 0 0 0 0,0 1 1 0 0,0-1-1 0 0,0-1 0 0 0,0 1 1 0 0,5 0-1 0 0,16-4-2239 0 0,-8-2-2654 0 0,-2-2-1088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47 455 0 0,'-1'1'2011'0'0,"0"0"-1224"0"0,-1 1-1 0 0,1-1 1 0 0,0 0-1 0 0,0 1 1 0 0,0-1 0 0 0,0 0-1 0 0,0 1 1 0 0,1-1-1 0 0,-1 1 1 0 0,0 0 0 0 0,0 2-1 0 0,0 0-367 0 0,0 0 0 0 0,1 0 1 0 0,-1 0-1 0 0,1 0 0 0 0,0 0 0 0 0,1 8 0 0 0,-1-10 1125 0 0,1-1-1222 0 0,4 7 1452 0 0,-4-9-1722 0 0,0 0-1 0 0,-1 0 1 0 0,1-1-1 0 0,0 1 1 0 0,-1 0-1 0 0,1 0 1 0 0,-1 0-1 0 0,0 0 1 0 0,1-1-1 0 0,-1 1 1 0 0,0 0-1 0 0,0 0 0 0 0,0-1 1 0 0,0 1-1 0 0,0 0 1 0 0,0 0-1 0 0,0-2 1 0 0,-1-2-42 0 0,0 0-1 0 0,0 0 1 0 0,-1 0 0 0 0,0 1-1 0 0,0-1 1 0 0,0 1 0 0 0,0-1-1 0 0,-1 1 1 0 0,1 0 0 0 0,-1-1-1 0 0,0 1 1 0 0,-1 1 0 0 0,1-1 0 0 0,-1 0-1 0 0,1 1 1 0 0,-6-4 0 0 0,6 5-95 0 0,0 0 0 0 0,0 1 1 0 0,0-1-1 0 0,0 0 1 0 0,0 1-1 0 0,0 0 0 0 0,0 0 1 0 0,0 0-1 0 0,-1 0 0 0 0,1 0 1 0 0,0 1-1 0 0,-1 0 1 0 0,1-1-1 0 0,-1 1 0 0 0,1 0 1 0 0,-1 1-1 0 0,1-1 1 0 0,0 1-1 0 0,-1-1 0 0 0,1 1 1 0 0,0 0-1 0 0,0 0 0 0 0,-1 1 1 0 0,-4 2-1 0 0,-2 2 65 0 0,1 1-1 0 0,1-1 1 0 0,-1 2 0 0 0,1-1-1 0 0,0 1 1 0 0,1 0-1 0 0,0 1 1 0 0,0 0 0 0 0,1 0-1 0 0,0 0 1 0 0,1 1-1 0 0,0 0 1 0 0,0 0 0 0 0,1 0-1 0 0,1 1 1 0 0,0-1-1 0 0,0 1 1 0 0,1 0 0 0 0,-2 16-1 0 0,4-24 45 0 0,0 1 0 0 0,0-1 0 0 0,0 0-1 0 0,1 0 1 0 0,-1 0 0 0 0,1 0 0 0 0,0 0 0 0 0,0 0-1 0 0,0 0 1 0 0,0-1 0 0 0,1 1 0 0 0,-1 0 0 0 0,1-1-1 0 0,-1 1 1 0 0,1 0 0 0 0,0-1 0 0 0,0 0 0 0 0,0 1-1 0 0,0-1 1 0 0,1 0 0 0 0,4 3 0 0 0,-4-3-4 0 0,0 0 0 0 0,1 0-1 0 0,0 0 1 0 0,-1-1 0 0 0,1 1 0 0 0,0-1 0 0 0,0 0 0 0 0,0 0 0 0 0,0 0-1 0 0,0 0 1 0 0,0-1 0 0 0,0 0 0 0 0,0 0 0 0 0,0 0 0 0 0,0 0 0 0 0,5-2 0 0 0,8 0 38 0 0,-13 2-35 0 0,1-1 1 0 0,-1 1-1 0 0,0-1 0 0 0,0 0 1 0 0,0 0-1 0 0,0 0 0 0 0,0-1 0 0 0,0 0 1 0 0,-1 1-1 0 0,1-1 0 0 0,0-1 1 0 0,-1 1-1 0 0,0 0 0 0 0,5-5 1 0 0,0-1 66 0 0,1-6 9 0 0,-9 10-102 0 0,0 2 15 0 0,0 0-9 0 0,2-11 34 0 0,-8-10-17 0 0,6 21-20 0 0,-9-37-345 0 0,9 38 185 0 0,0 3-260 0 0,2 5 500 0 0,-1 1-1 0 0,0 0 1 0 0,-1 8 0 0 0,0-8-40 0 0,1 0 1 0 0,0 0-1 0 0,0 0 0 0 0,0 1 1 0 0,1-1-1 0 0,0-1 1 0 0,1 1-1 0 0,4 11 1 0 0,-6-17-464 0 0,6 9 970 0 0,1-4-5938 0 0,2-2-228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39 252 10423 0 0,'0'0'942'0'0,"-1"1"-774"0"0,1 0-43 0 0,0 0 1 0 0,-1 0 0 0 0,1 0 0 0 0,-1 0-1 0 0,1 0 1 0 0,-1 0 0 0 0,0-1 0 0 0,1 1-1 0 0,-1 0 1 0 0,0-1 0 0 0,1 1-1 0 0,-1 0 1 0 0,0-1 0 0 0,0 1 0 0 0,-1 0-1 0 0,2-1 48 0 0,-1 0-1 0 0,1 0 0 0 0,-1 0 0 0 0,1 0 1 0 0,0 0-1 0 0,-1 0 0 0 0,1 0 0 0 0,-1 0 1 0 0,1 0-1 0 0,-1 0 0 0 0,1 0 0 0 0,0 0 1 0 0,-1 0-1 0 0,1 0 0 0 0,-1 0 0 0 0,1-1 1 0 0,0 1-1 0 0,-1 0 0 0 0,1 0 1 0 0,-1-1-1 0 0,1 1 0 0 0,-1-1 0 0 0,-7-10 3198 0 0,5 5-4213 0 0,2 1 917 0 0,0 1 1 0 0,0-1 0 0 0,0 1 0 0 0,0-1 0 0 0,1 0 0 0 0,0 1 0 0 0,0-1 0 0 0,0 0 0 0 0,1 0 0 0 0,-1 1 0 0 0,1-1 0 0 0,0 1 0 0 0,0-1 0 0 0,1 0 0 0 0,-1 1 0 0 0,1 0 0 0 0,5-9 0 0 0,3-2-112 0 0,0-1 1 0 0,1 1 0 0 0,17-17-1 0 0,3-3-85 0 0,-27 29 108 0 0,-1 2-5 0 0,0 0 0 0 0,1 0 0 0 0,-1 1 0 0 0,1-1 0 0 0,5-3 0 0 0,1 0 8 0 0,-9 7 11 0 0,-1-1 0 0 0,1 1 0 0 0,0 0 0 0 0,-1-1 0 0 0,1 1 0 0 0,0 0 0 0 0,-1 0 0 0 0,1-1 0 0 0,0 1 0 0 0,-1 0 0 0 0,1 0 0 0 0,0 0 0 0 0,-1 0 0 0 0,2 0 0 0 0,0 1 0 0 0,0 0 0 0 0,0 0 0 0 0,-1 0 0 0 0,1 0 1 0 0,0 0-1 0 0,-1 0 0 0 0,1 0 0 0 0,-1 1 0 0 0,1-1 0 0 0,-1 1 0 0 0,0-1 0 0 0,1 1 0 0 0,-1-1 0 0 0,0 1 0 0 0,0 0 0 0 0,0 0 0 0 0,0-1 0 0 0,0 1 0 0 0,-1 0 1 0 0,1 0-1 0 0,-1 0 0 0 0,1 4 0 0 0,2 2 25 0 0,-2 1 1 0 0,0 0 0 0 0,1 17-1 0 0,-2-15-10 0 0,0 5 17 0 0,1 1 1 0 0,0-1-1 0 0,5 20 0 0 0,-6-34-32 0 0,0 1 0 0 0,0-1 0 0 0,0 0 0 0 0,1 0 0 0 0,-1 0 0 0 0,1 0 0 0 0,0 1 0 0 0,0-1 0 0 0,-1 0 0 0 0,1 0 0 0 0,0 0 0 0 0,1-1 0 0 0,1 4 0 0 0,1 0 0 0 0,4 3 0 0 0,15 5 0 0 0,-6-8 0 0 0,-12-5 0 0 0,0-1 0 0 0,81 12 0 0 0,-48-5-71 0 0,-26-4 3 0 0,1 0-1 0 0,-1-1 1 0 0,26-1 0 0 0,-30-1 27 0 0,-2 1-451 0 0,0-1-1 0 0,0 1 1 0 0,0-1 0 0 0,11-4 0 0 0,-2-2-830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72 124 4607 0 0,'0'0'1358'0'0,"0"2"-360"0"0,1 2-657 0 0,-1-1 0 0 0,0 1 0 0 0,-1-1 0 0 0,1 1 0 0 0,0-1 0 0 0,-1 1 0 0 0,0-1 0 0 0,0 0 0 0 0,-2 6 0 0 0,-17 31 1780 0 0,3-7-505 0 0,-12 42 2297 0 0,41-88-3562 0 0,8-11-271 0 0,23-37 0 0 0,2-4-7 0 0,-28 43 13 0 0,1 0 0 0 0,24-21 0 0 0,-35 36-54 0 0,1 1 0 0 0,1 0 0 0 0,-1 0-1 0 0,1 1 1 0 0,0 0 0 0 0,0 1 0 0 0,0-1 0 0 0,1 2-1 0 0,13-4 1 0 0,-8 3 58 0 0,-1 2 0 0 0,1 0 1 0 0,0 1-1 0 0,26 1 0 0 0,-37 0-73 0 0,-2 0-15 0 0,-1 0 1 0 0,1 0-1 0 0,0 1 1 0 0,-1-1-1 0 0,1 1 0 0 0,-1-1 1 0 0,1 1-1 0 0,-1 0 1 0 0,0-1-1 0 0,1 1 1 0 0,-1 0-1 0 0,0 0 0 0 0,1 0 1 0 0,0 1-1 0 0,-1-1-2 0 0,-1-1 1 0 0,1 0-1 0 0,-1 0 0 0 0,0 0 0 0 0,1 1 0 0 0,-1-1 0 0 0,1 0 1 0 0,-1 1-1 0 0,0-1 0 0 0,1 0 0 0 0,-1 1 0 0 0,0-1 0 0 0,1 0 1 0 0,-1 1-1 0 0,0-1 0 0 0,1 0 0 0 0,-1 1 0 0 0,0-1 0 0 0,0 1 1 0 0,0-1-1 0 0,0 1 0 0 0,1-1 0 0 0,-1 1 0 0 0,0-1 1 0 0,0 1-1 0 0,0-1 0 0 0,0 1 0 0 0,0-1 0 0 0,0 1 0 0 0,0-1 1 0 0,0 0-1 0 0,0 1 0 0 0,0-1 0 0 0,0 1 0 0 0,-1-1 0 0 0,1 1 1 0 0,0 1 3 0 0,-2 4 41 0 0,1 0 0 0 0,-1 0 0 0 0,0 0 0 0 0,-1-1 0 0 0,1 1 0 0 0,-1 0-1 0 0,-1-1 1 0 0,1 0 0 0 0,-1 0 0 0 0,1 0 0 0 0,-6 5 0 0 0,-15 24 85 0 0,19-25-115 0 0,0 1 1 0 0,1-1-1 0 0,0 1 0 0 0,1 0 0 0 0,0 0 0 0 0,1 0 1 0 0,0 1-1 0 0,0-1 0 0 0,0 20 0 0 0,2-29-15 0 0,0 1 0 0 0,0-1 0 0 0,-1 0 0 0 0,1 1 0 0 0,1-1 0 0 0,-1 0 0 0 0,0 1-1 0 0,0-1 1 0 0,0 0 0 0 0,1 0 0 0 0,-1 1 0 0 0,1-1 0 0 0,-1 0 0 0 0,1 0 0 0 0,-1 1 0 0 0,2 1 0 0 0,3 4 55 0 0,-5-6-55 0 0,0-1 0 0 0,0 1 1 0 0,1-1-1 0 0,-1 1 0 0 0,0-1 1 0 0,0 1-1 0 0,0-1 0 0 0,1 1 1 0 0,-1-1-1 0 0,0 0 0 0 0,0 1 1 0 0,1-1-1 0 0,-1 1 0 0 0,1-1 1 0 0,-1 0-1 0 0,0 1 0 0 0,1-1 1 0 0,-1 0-1 0 0,1 0 0 0 0,-1 1 1 0 0,0-1-1 0 0,1 0 0 0 0,-1 0 1 0 0,1 0-1 0 0,-1 1 0 0 0,1-1 1 0 0,-1 0-1 0 0,1 0 0 0 0,-1 0 1 0 0,1 0-1 0 0,-1 0 1 0 0,2 0-1 0 0,-1 0-1 0 0,5 1-19 0 0,0-1 1 0 0,0 1-1 0 0,0-1 0 0 0,0-1 1 0 0,0 1-1 0 0,0-1 0 0 0,7-1 0 0 0,41-14-262 0 0,-47 14 246 0 0,78-22-1061 0 0,-70 21-684 0 0,28-2 1 0 0,-23 5-3942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38 455 0 0,'0'0'10234'0'0,"-9"9"-8045"0"0,-3 2-1009 0 0,-16 17 0 0 0,26-26-1171 0 0,1-1-1 0 0,-1 1 1 0 0,1 0 0 0 0,-1-1-1 0 0,1 1 1 0 0,-1 0 0 0 0,1 0-1 0 0,0 0 1 0 0,0 0 0 0 0,0 0-1 0 0,0 0 1 0 0,0 4-1 0 0,-2 0 1 0 0,-1 5-8 0 0,0 0-1 0 0,0-1 1 0 0,1 1-1 0 0,-4 19 1 0 0,7-22-3 0 0,-1-1 0 0 0,1 1 0 0 0,1 0 0 0 0,-1-1 0 0 0,1 1 1 0 0,2 8-1 0 0,-2-13-2 0 0,-1 1-1 0 0,1 0 1 0 0,0 0 0 0 0,0-1 0 0 0,0 1 0 0 0,0-1 0 0 0,1 1 0 0 0,-1-1 0 0 0,1 0 0 0 0,0 1 0 0 0,4 4 0 0 0,-1-1-1 0 0,7 5 5 0 0,-6-10 0 0 0,-3-2 0 0 0,0 0 18 0 0,-1 1-1 0 0,1-1 1 0 0,-1 0 0 0 0,1 0-1 0 0,-1 0 1 0 0,0 0 0 0 0,1-1-1 0 0,-1 1 1 0 0,1-1-1 0 0,-1 0 1 0 0,0 1 0 0 0,1-1-1 0 0,-1 0 1 0 0,0 0-1 0 0,0 0 1 0 0,0-1 0 0 0,0 1-1 0 0,0-1 1 0 0,4-2-1 0 0,4-5 208 0 0,-1 0-1 0 0,13-16 1 0 0,-11 12 93 0 0,-3 4-155 0 0,2-1-7 0 0,0-1-1 0 0,-1 0 1 0 0,-1 0-1 0 0,0-1 1 0 0,11-21-1 0 0,-16 21-79 0 0,-3 8-59 0 0,0-1 0 0 0,-1 1-1 0 0,0-1 1 0 0,0 1 0 0 0,0 0 0 0 0,0-1-1 0 0,0 1 1 0 0,-1 0 0 0 0,0 0-1 0 0,0-1 1 0 0,0 1 0 0 0,-4-5 0 0 0,2 3 5 0 0,-1 0 1 0 0,1 1 0 0 0,-1 0 0 0 0,0 0 0 0 0,0 0 0 0 0,0 1-1 0 0,-9-6 1 0 0,6 4-187 0 0,-1 1 0 0 0,0 0-1 0 0,0 0 1 0 0,-15-4 0 0 0,23 8-115 0 0,-1 0-13 0 0,0 1 85 0 0,-8-2-18 0 0,10 2 169 0 0,0-1 0 0 0,0 1 0 0 0,0 0 0 0 0,0 0 0 0 0,0 0 0 0 0,0 0 0 0 0,0 0 0 0 0,0 0 0 0 0,0 0 0 0 0,-1 0 0 0 0,1 0 0 0 0,0 0 0 0 0,0 0 0 0 0,0 0 1 0 0,0 0-1 0 0,0 0 0 0 0,0 0 0 0 0,-1 0 0 0 0,1 0 0 0 0,0 0 0 0 0,0 0 0 0 0,0 0 0 0 0,0 0 0 0 0,0 0 0 0 0,0 0 0 0 0,0 0 0 0 0,-1 0 0 0 0,1 0 0 0 0,0 0 1 0 0,0 0-1 0 0,0 0 0 0 0,0 0 0 0 0,0 0 0 0 0,0 0 0 0 0,0 0 0 0 0,-1 0 0 0 0,1 0 0 0 0,0 1 0 0 0,0-1 0 0 0,0 0 0 0 0,0 0 0 0 0,0 0 0 0 0,0 0 0 0 0,0 0 1 0 0,0 0-1 0 0,0 0 0 0 0,0 0 0 0 0,0 1 0 0 0,0-1 0 0 0,0 0 0 0 0,6 11-535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8783 0 0,'0'0'5939'0'0,"0"2"-5507"0"0,-2 15-206 0 0,0 0-1 0 0,2 0 1 0 0,0 0 0 0 0,1 0-1 0 0,0 0 1 0 0,2 0 0 0 0,4 19-1 0 0,0-22-48 0 0,-1 1 22 0 0,5-9-7 0 0,-8-4-129 0 0,0-1 0 0 0,0 0-1 0 0,0 1 1 0 0,0-1 0 0 0,0-1-1 0 0,0 1 1 0 0,0 0 0 0 0,0-1-1 0 0,0 0 1 0 0,0 1 0 0 0,0-1-1 0 0,0 0 1 0 0,0-1 0 0 0,0 1-1 0 0,0 0 1 0 0,0-1 0 0 0,0 0-1 0 0,0 0 1 0 0,5-2 0 0 0,-1 0 121 0 0,0-1 0 0 0,0 0 0 0 0,0-1 0 0 0,-1 1 1 0 0,13-12-1 0 0,-16 12-134 0 0,1 0-1 0 0,-1 0 1 0 0,0 0 0 0 0,0 0 0 0 0,0-1-1 0 0,-1 1 1 0 0,0-1 0 0 0,1 1 0 0 0,-2-1-1 0 0,1 0 1 0 0,0 0 0 0 0,0-8 0 0 0,-2 7-23 0 0,0 1 0 0 0,-1-1 0 0 0,1 1 1 0 0,-1-1-1 0 0,-1 0 0 0 0,1 1 1 0 0,-1 0-1 0 0,-2-6 0 0 0,2 6-18 0 0,0 0 0 0 0,0 0 0 0 0,1 0 0 0 0,-2-8 0 0 0,3 4-337 0 0,-1 0 1 0 0,1-1-1 0 0,1 1 0 0 0,1-11 1 0 0,-1 16-152 0 0,-1-17-2989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0,'0'0'12400'0'0,"2"1"-12153"0"0,1 1-195 0 0,-1 0 1 0 0,1 0-1 0 0,-1 0 1 0 0,1 0-1 0 0,-1 0 0 0 0,0 0 1 0 0,0 1-1 0 0,0-1 1 0 0,0 1-1 0 0,0 0 1 0 0,-1-1-1 0 0,1 1 1 0 0,-1 0-1 0 0,0 0 0 0 0,0 0 1 0 0,0 0-1 0 0,1 4 1 0 0,3 10 155 0 0,3 33 0 0 0,-6-37-128 0 0,7 46 165 0 0,12 95-25 0 0,-13-90-229 0 0,29 115 0 0 0,-37-177-285 0 0,6 9-790 0 0,-2-3 662 0 0,-3-6-24 0 0,2-14-9714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11111 0 0,'0'0'1008'0'0,"-1"1"-828"0"0,-25 18 3155 0 0,27-17-2974 0 0,0 0-289 0 0,0 0 1 0 0,1-1-1 0 0,-1 1 0 0 0,0 0 0 0 0,0 0 1 0 0,1-1-1 0 0,-1 1 0 0 0,1-1 0 0 0,0 1 0 0 0,-1-1 1 0 0,1 1-1 0 0,0-1 0 0 0,0 0 0 0 0,0 0 1 0 0,0 0-1 0 0,0 0 0 0 0,0-1 0 0 0,3 2 0 0 0,-1-1 10 0 0,0-1-1 0 0,0 1 1 0 0,1-1-1 0 0,-1 0 0 0 0,1 0 1 0 0,-1 0-1 0 0,0-1 0 0 0,8-1 1 0 0,1-2 65 0 0,-1 0 1 0 0,0 0-1 0 0,-1-1 1 0 0,1-1-1 0 0,17-11 1 0 0,46-28 970 0 0,-36 36-2614 0 0,-31 6 585 0 0,-6 3 420 0 0,-1 0-1 0 0,1-1 1 0 0,0 1 0 0 0,-1-1-1 0 0,1 1 1 0 0,-1-1-1 0 0,0 0 1 0 0,1 0-1 0 0,1-1 1 0 0,7-6-1396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8431 0 0,'0'0'6560'0'0,"-1"2"-5934"0"0,-2 7-366 0 0,1 0 0 0 0,0-1 0 0 0,0 1 0 0 0,0 0 1 0 0,1 1-1 0 0,0-1 0 0 0,1 0 0 0 0,1 12 1 0 0,2 8 330 0 0,8 40 0 0 0,22 73 115 0 0,-19-76-601 0 0,-5-31-46 0 0,7 70 1 0 0,-16-98-64 0 0,0-4-6 0 0,0 1-1 0 0,1-1 1 0 0,-1 0-1 0 0,1 1 1 0 0,0-1-1 0 0,1 4 1 0 0,-1-4-381 0 0,-1-2 319 0 0,0-1-1 0 0,0 1 1 0 0,0-1-1 0 0,0 1 1 0 0,1-1 0 0 0,-1 1-1 0 0,0-1 1 0 0,0 0-1 0 0,0 1 1 0 0,1-1 0 0 0,-1 0-1 0 0,0 1 1 0 0,0-1-1 0 0,1 1 1 0 0,-1-1 0 0 0,0 0-1 0 0,1 0 1 0 0,-1 1-1 0 0,0-1 1 0 0,1 0 0 0 0,-1 0-1 0 0,1 1 1 0 0,8 4-1011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0,'0'0'6866'0'0,"0"3"-4902"0"0,8 65 445 0 0,-7-49-2105 0 0,0-1 1 0 0,2 1-1 0 0,0 0 0 0 0,8 23 0 0 0,-5-25-211 0 0,-4-13-79 0 0,8 10-17 0 0,-5-8-69 0 0,-2-8-574 0 0,-1-14-901 0 0,-1 9 1354 0 0,0-12-717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 4143 0 0,'0'0'191'0'0,"-1"2"-11"0"0,1 2-493 0 0,-7 36 1260 0 0,5-27 666 0 0,0 1-1 0 0,1 0 1 0 0,1 0 0 0 0,0-1 0 0 0,2 16 0 0 0,-2-28-1510 0 0,0 0 0 0 0,0 0 0 0 0,0 0 0 0 0,1 0-1 0 0,-1 0 1 0 0,0 1 0 0 0,0-1 0 0 0,1 0 0 0 0,-1 0 0 0 0,1 0 0 0 0,-1 0 0 0 0,1 0 0 0 0,-1 0 0 0 0,1 0 0 0 0,0 0 0 0 0,-1 0 0 0 0,1 0 0 0 0,0 0 0 0 0,0-1 0 0 0,0 1 0 0 0,0 0 0 0 0,0-1 0 0 0,0 1 0 0 0,0 0 0 0 0,0-1 0 0 0,0 1 0 0 0,0-1 0 0 0,0 1 0 0 0,0-1 0 0 0,2 1 0 0 0,1-1 96 0 0,-1-1 1 0 0,1 1 0 0 0,0-1-1 0 0,0 1 1 0 0,0-1-1 0 0,0 0 1 0 0,5-3 0 0 0,-6 3-127 0 0,17-6 556 0 0,0 0 0 0 0,0-2 0 0 0,26-16 0 0 0,-44 24-129 0 0,-2 1-477 0 0,1 0-1 0 0,0 0 1 0 0,-1 0-1 0 0,1 0 1 0 0,-1-1-1 0 0,1 1 1 0 0,0 0-1 0 0,-1 0 1 0 0,1-1-1 0 0,-1 1 1 0 0,1 0-1 0 0,-1-1 1 0 0,1 1-1 0 0,-1-1 1 0 0,1 1-1 0 0,-1-1 1 0 0,1 1-1 0 0,-1-1 0 0 0,1 1 1 0 0,0-2-1 0 0,6-5 153 0 0,0-2-42 0 0,-6 9-132 0 0,0-1 0 0 0,0 0 0 0 0,0 0 0 0 0,0 0 0 0 0,0 0 0 0 0,-1 0 0 0 0,1 0 0 0 0,0 0 0 0 0,-1 0 0 0 0,1 0 0 0 0,-1-1 0 0 0,1 1 0 0 0,-1 0 0 0 0,1-2 0 0 0,-1 0 7 0 0,1 2-6 0 0,-1-1 0 0 0,1 1 1 0 0,-1 0-1 0 0,1-1 1 0 0,-1 1-1 0 0,0 0 0 0 0,0-1 1 0 0,1 1-1 0 0,-1-1 0 0 0,0 1 1 0 0,0-1-1 0 0,0 1 0 0 0,0 0 1 0 0,-1-1-1 0 0,1 1 0 0 0,0-1 1 0 0,-1 1-1 0 0,1 0 0 0 0,-1-1 1 0 0,1 1-1 0 0,-2-2 0 0 0,-2-7-107 0 0,2 6-19 0 0,0-1-1 0 0,0 0 1 0 0,0 1-1 0 0,-1 0 1 0 0,0-1-1 0 0,0 1 1 0 0,0 0-1 0 0,0 1 1 0 0,-7-7-1 0 0,9 9 71 0 0,0 1-1 0 0,0-1 0 0 0,0 0 1 0 0,0 0-1 0 0,0 1 1 0 0,-1-1-1 0 0,1 1 1 0 0,0-1-1 0 0,0 1 1 0 0,-1 0-1 0 0,1-1 0 0 0,0 1 1 0 0,-1 0-1 0 0,1 0 1 0 0,0 0-1 0 0,-1 0 1 0 0,1 0-1 0 0,0 0 0 0 0,-1 0 1 0 0,1 0-1 0 0,0 1 1 0 0,0-1-1 0 0,-1 1 1 0 0,1-1-1 0 0,0 1 1 0 0,0-1-1 0 0,-1 1 0 0 0,-1 1 1 0 0,0 0 15 0 0,-1 0 0 0 0,0 1 0 0 0,1-1 0 0 0,0 1 0 0 0,0 0 1 0 0,-1 0-1 0 0,-2 5 0 0 0,-3 5 36 0 0,0 1 0 0 0,2 0 0 0 0,-1 0 0 0 0,-8 28 1 0 0,-12 63 69 0 0,26-100-66 0 0,1 16 58 0 0,1-7-36 0 0,4-1 20 0 0,-2-11-5 0 0,-1 1 0 0 0,1-1 0 0 0,0 1 0 0 0,0-1 0 0 0,1 0 0 0 0,-1 0 0 0 0,0 0 0 0 0,1 0 0 0 0,-1 0 0 0 0,1 0 0 0 0,0-1 0 0 0,0 1 0 0 0,-1-1 0 0 0,1 0 0 0 0,0 0 1 0 0,0 0-1 0 0,0 0 0 0 0,0 0 0 0 0,4 0 0 0 0,8 1 117 0 0,1-1-1 0 0,24 0 1 0 0,-29-1-239 0 0,9 0-2132 0 0,-3 0-9795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8551 0 0,'11'2'912'0'0,"-1"2"-383"0"0,0-1 1 0 0,21 12 11275 0 0,-40-38-10101 0 0,4 10-1345 0 0,2 2-277 0 0,1 0 0 0 0,0 0 0 0 0,0 0 0 0 0,1 0 1 0 0,1-1-1 0 0,0 1 0 0 0,1 0 0 0 0,0-1 0 0 0,4-21 0 0 0,-1 20 0 0 0,0-1-1 0 0,0 1 1 0 0,1 0-1 0 0,1 0 1 0 0,0 1-1 0 0,1 0 1 0 0,14-20-1 0 0,-19 28-81 0 0,12-9 0 0 0,-13 12-13 0 0,0 0 0 0 0,0 0 0 0 0,0-1 0 0 0,1 1 0 0 0,-1 0-1 0 0,0 1 1 0 0,1-1 0 0 0,-1 0 0 0 0,1 0 0 0 0,-1 1 0 0 0,1-1 0 0 0,-1 1 0 0 0,1-1-1 0 0,0 1 1 0 0,2-1 0 0 0,0 1-64 0 0,4-2-378 0 0,0 0 0 0 0,0 1 0 0 0,0 1-1 0 0,8-1 1 0 0,-7 1-1409 0 0,-1 0 0 0 0,16-4 1 0 0,-10 1-4783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0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5527 0 0,'0'0'718'0'0,"-8"9"2174"0"0,6-8-2595 0 0,0 1 1 0 0,1 0-1 0 0,0 0 1 0 0,-1 0-1 0 0,1 0 1 0 0,0 0 0 0 0,0 0-1 0 0,0 0 1 0 0,0 0-1 0 0,0 0 1 0 0,0 0-1 0 0,1 1 1 0 0,-1-1-1 0 0,1 0 1 0 0,0 1 0 0 0,-1-1-1 0 0,1 4 1 0 0,1-2 18 0 0,0 1 0 0 0,-1-1 0 0 0,1 1 0 0 0,1-1 0 0 0,-1 1 0 0 0,1-1 1 0 0,-1 1-1 0 0,4 4 0 0 0,2 3 57 0 0,1-1 0 0 0,-1-1 0 0 0,2 1-1 0 0,-1-1 1 0 0,15 12 0 0 0,5 2 344 0 0,-1 2-1 0 0,43 54 0 0 0,-63-71-667 0 0,0 2-1 0 0,-1-1 1 0 0,0 1 0 0 0,0 0-1 0 0,-1 0 1 0 0,-1 0 0 0 0,0 1-1 0 0,-1-1 1 0 0,0 1 0 0 0,-1 0-1 0 0,0 0 1 0 0,0 22-1 0 0,-1-11-11 0 0,-1 1 0 0 0,-2-1-1 0 0,0 1 1 0 0,-2-1 0 0 0,-1 0-1 0 0,0 0 1 0 0,-10 23 0 0 0,7-24-76 0 0,-20 33-1 0 0,24-49-15 0 0,0 0 0 0 0,0 0 0 0 0,-1-1 0 0 0,0 1 0 0 0,0-1 0 0 0,0 0 0 0 0,0-1 0 0 0,-1 1 0 0 0,-9 5 0 0 0,12-8 12 0 0,-11 8-1694 0 0,23-10-487 0 0,-6-1 2154 0 0,20-6-2934 0 0,-11 1-2548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2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82 919 0 0,'0'0'243'0'0,"-3"-17"5398"0"0,3 10-5613 0 0,0 5-28 0 0,0 1 0 0 0,1-1 0 0 0,-1 1 0 0 0,0-1 0 0 0,0 1-1 0 0,1-1 1 0 0,-1 1 0 0 0,0 0 0 0 0,1-1 0 0 0,-1 1-1 0 0,1 0 1 0 0,0-1 0 0 0,1 0 0 0 0,7-15 13 0 0,-8 14 30 0 0,0-3 10 0 0,-1 5 696 0 0,3-8 2556 0 0,-8 9-2242 0 0,4 0-991 0 0,0 0-40 0 0,1 0-1 0 0,-1 1 1 0 0,0-1 0 0 0,0 0-1 0 0,1 0 1 0 0,-1 0-1 0 0,0 1 1 0 0,0-1 0 0 0,1 0-1 0 0,-1 0 1 0 0,0 0-1 0 0,0 0 1 0 0,1 0 0 0 0,-1-1-1 0 0,0 1 1 0 0,0 0-1 0 0,0 0 1 0 0,-9-1 705 0 0,8 2-511 0 0,0-1-103 0 0,1 1 0 0 0,-1-1 1 0 0,0 1-1 0 0,1-1 0 0 0,-1 1 1 0 0,1 0-1 0 0,-1 0 0 0 0,1 0 1 0 0,0 0-1 0 0,-3 1 0 0 0,0 6-107 0 0,2 5-16 0 0,3 0 0 0 0,1-2-14 0 0,-1-4-61 0 0,5 10 8 0 0,-6-15 126 0 0,4 12 138 0 0,0-5-185 0 0,2-1-24 0 0,-3-5-36 0 0,2 3 24 0 0,-3-3-24 0 0,6 3 24 0 0,0 2-24 0 0,13 14 594 0 0,28 37 0 0 0,-26-33-546 0 0,-16-17 0 0 0,0 0 0 0 0,0-1 0 0 0,0 0 0 0 0,1 1 0 0 0,0-1 0 0 0,1-2 0 0 0,0 2 0 0 0,-1 1 0 0 0,0 8 0 0 0,-1 2 0 0 0,3 3 0 0 0,6 13 0 0 0,-4-11 0 0 0,12 37 0 0 0,-18-49 0 0 0,0 0 0 0 0,7 18 116 0 0,-7-6 230 0 0,1 3-192 0 0,-3-15-154 0 0,2 1 0 0 0,0 0 0 0 0,0-1 0 0 0,0 1 0 0 0,-1 1 0 0 0,-1-2 0 0 0,0 2 0 0 0,-1-1 0 0 0,0 1 7 0 0,-3-7 23 0 0,-1-2-13 0 0,-2 4-7 0 0,-2 7 12 0 0,4-13 7 0 0,-8 9-5 0 0,-18 24 165 0 0,22-28-159 0 0,2-5-20 0 0,1 0 1 0 0,0 1 0 0 0,0-1 0 0 0,0 1 0 0 0,1-1 0 0 0,-1 1-1 0 0,1 0 1 0 0,0-1 0 0 0,0 1 0 0 0,0 0 0 0 0,1 0 0 0 0,-1 0 0 0 0,1 0-1 0 0,0 4 1 0 0,3 26-139 0 0,-3-31 154 0 0,0-1-1 0 0,0 1 0 0 0,0 0 0 0 0,0 0 1 0 0,0 0-1 0 0,-1 0 0 0 0,1 0 1 0 0,-1 0-1 0 0,-1 4 0 0 0,-2 7 158 0 0,4-4-171 0 0,4 0-12 0 0,5-3 0 0 0,0-2 11 0 0,-5-3 32 0 0,6 4-22 0 0,0 3 22 0 0,0 2-33 0 0,-1-1-10 0 0,-1 2 0 0 0,-2-3 11 0 0,-1-4 43 0 0,0 6-25 0 0,-2-3 5 0 0,0 4-20 0 0,0-2 60 0 0,-3-8 41 0 0,0 2-46 0 0,0 0-1 0 0,-1 0 1 0 0,1 0 0 0 0,-1 0-1 0 0,0 0 1 0 0,0 0 0 0 0,0-1-1 0 0,-1 1 1 0 0,1 0 0 0 0,-3 4 0 0 0,-1 0 67 0 0,2 1 0 0 0,-1-1 1 0 0,-3 18-1 0 0,-12 47-534 0 0,18-71 308 0 0,0 0 17 0 0,-3 6 58 0 0,-2-1 27 0 0,5-6 52 0 0,-1-1 28 0 0,-5 1 4 0 0,4-1-5 0 0,-4-1-22 0 0,3 2-15 0 0,3 0-54 0 0,0 0 1 0 0,0-1-1 0 0,-1 1 1 0 0,1 0 0 0 0,0 0-1 0 0,0 0 1 0 0,0 0 0 0 0,0 0-1 0 0,0 0 1 0 0,0 0 0 0 0,0 1-1 0 0,1-1 1 0 0,-1 0 0 0 0,0 0-1 0 0,1 1 1 0 0,-1-1 0 0 0,0 3-1 0 0,-1 0-1 0 0,0 0-5 0 0,1 1 1 0 0,-1-1-1 0 0,1 1 0 0 0,0-1 0 0 0,0 1 1 0 0,0 0-1 0 0,0-1 0 0 0,1 1 0 0 0,0 7 1 0 0,-1 4-10 0 0,-3 20 39 0 0,4-34 1058 0 0,6 7-1078 0 0,-5-9-8 0 0,9 9-2 0 0,6 3-58 0 0,-10-7 53 0 0,20 13 10 0 0,11 6-63 0 0,-25-17 64 0 0,-4 1 11 0 0,-5-5 32 0 0,3 3-22 0 0,-4-4-4 0 0,0 0 1 0 0,0 1 0 0 0,0-1-1 0 0,-1 1 1 0 0,1 0-1 0 0,1 3 1 0 0,-1-2-24 0 0,4 8 6 0 0,0 0 0 0 0,8 23 0 0 0,-7-14 0 0 0,-2-7 0 0 0,-2-1 0 0 0,1 1 0 0 0,-1 1 0 0 0,-1-1 0 0 0,-1 0 0 0 0,0 1 0 0 0,-1-1 0 0 0,-2 25 0 0 0,-4 2 0 0 0,-19 69 0 0 0,16-82 0 0 0,-1 0 0 0 0,-15 28 0 0 0,13-29 0 0 0,-22 37 48 0 0,-6 14 32 0 0,8-3-80 0 0,28-65 0 0 0,1-5 0 0 0,1 0 0 0 0,1 0 0 0 0,-1 0 0 0 0,-1 10 0 0 0,-4 13 0 0 0,4-16 0 0 0,1 1 0 0 0,1 7-67 0 0,2-18 37 0 0,-1 0-73 0 0,1 0-1 0 0,0-1 30 0 0,0 1 0 0 0,0-1 0 0 0,0 0 0 0 0,0 0-1 0 0,0 1 1 0 0,0-1 0 0 0,0 0 0 0 0,0 0 0 0 0,1 0 0 0 0,-1-1-1 0 0,0 1 1 0 0,1 0 0 0 0,-1 0 0 0 0,1-1 0 0 0,-1 1 0 0 0,0 0-1 0 0,1-1 1 0 0,-1 0 0 0 0,1 1 0 0 0,0-1 0 0 0,-1 0 0 0 0,1 0-1 0 0,-1 0 1 0 0,1 0 0 0 0,2 0 0 0 0,-2 0-733 0 0,1-1-1 0 0,-1 1 1 0 0,1-1-1 0 0,-1 0 1 0 0,1 0 0 0 0,3-2-1 0 0,10-7-4572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67 2303 0 0,'106'-43'1670'0'0,"-84"36"3128"0"0,30-5 1 0 0,-45 10-4492 0 0,0 1 0 0 0,1 0 0 0 0,-1 1 0 0 0,0-1 0 0 0,0 1 1 0 0,1 1-1 0 0,-1-1 0 0 0,10 3 0 0 0,-15-2 510 0 0,2 15 233 0 0,-4-13-978 0 0,-1-1 0 0 0,1 0 0 0 0,-1 0 0 0 0,1 0-1 0 0,-1 0 1 0 0,0 0 0 0 0,0 0 0 0 0,0 0 0 0 0,0 0 0 0 0,0 0 0 0 0,0 0 0 0 0,-1 0 0 0 0,1 0 0 0 0,-1-1 0 0 0,1 1 0 0 0,-3 1 0 0 0,-33 25 357 0 0,23-18-249 0 0,-29 23-205 0 0,2 1 0 0 0,1 2 1 0 0,-63 74-1 0 0,71-73-73 0 0,15-18 50 0 0,1 1 0 0 0,-15 24 0 0 0,27-38 38 0 0,1 0 0 0 0,-1 0 1 0 0,2 1-1 0 0,-1-1 1 0 0,0 1-1 0 0,1 0 1 0 0,1-1-1 0 0,-1 1 0 0 0,1 0 1 0 0,0 0-1 0 0,1 0 1 0 0,-1 9-1 0 0,2-12 7 0 0,0 0-1 0 0,1 0 1 0 0,-1 0 0 0 0,0 0-1 0 0,1 0 1 0 0,0-1-1 0 0,0 1 1 0 0,0-1-1 0 0,0 1 1 0 0,1-1 0 0 0,0 0-1 0 0,5 6 1 0 0,2 1-132 0 0,1-1 1 0 0,15 12-1 0 0,36 22-3739 0 0,-51-37-1756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2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3223 0 0,'1'-2'240'0'0,"11"-38"-1536"0"0,-11 38 854 0 0,-1 0 292 0 0,3-7 4360 0 0,-10-8 2798 0 0,10 22-5707 0 0,-2-3-860 0 0,0 9-47 0 0,-1-3-297 0 0,1-5-99 0 0,4 14 81 0 0,0-5-79 0 0,-1-2 0 0 0,-1-3 0 0 0,0-3 0 0 0,11 20 0 0 0,-12-21 0 0 0,6 14 0 0 0,-4-5 0 0 0,0-1 0 0 0,-2-2 11 0 0,-1-5 32 0 0,1 4-19 0 0,11 39 289 0 0,-6-25-299 0 0,-2 1 0 0 0,0 0 1 0 0,2 28-1 0 0,-7-43-14 0 0,0-3 0 0 0,0-1 0 0 0,1 0 0 0 0,-1 1 0 0 0,1-1 0 0 0,0 0 0 0 0,2 6 0 0 0,-2-3 0 0 0,0-4 0 0 0,0 0 0 0 0,0 0 0 0 0,0-1 0 0 0,0 1 0 0 0,0 0 0 0 0,0-1 0 0 0,0 1 0 0 0,1 0 0 0 0,2 2 0 0 0,4 7 0 0 0,0-1 0 0 0,1-1 0 0 0,-1-2 0 0 0,1-2 0 0 0,0 0 0 0 0,1 3 0 0 0,-5 1 0 0 0,-1 7-6 0 0,-4-15 12 0 0,0-1-1 0 0,0 0 1 0 0,-1 1 0 0 0,1-1-1 0 0,0 1 1 0 0,1-1 0 0 0,-1 0-1 0 0,0 1 1 0 0,0-1 0 0 0,0 1 0 0 0,1-1-1 0 0,-1 0 1 0 0,2 3 0 0 0,-1 5 86 0 0,0-1-28 0 0,1 0 1 0 0,0 1-1 0 0,1-1 1 0 0,4 9-1 0 0,-3-4-64 0 0,1-1 0 0 0,-1-1 0 0 0,-1 1 0 0 0,0 0 0 0 0,-1 0 0 0 0,-1 0 0 0 0,-1-7 24 0 0,1 0 1 0 0,-1 1-1 0 0,0-1 0 0 0,-1 0 0 0 0,1 0 1 0 0,-4 10-1 0 0,2-6 28 0 0,2-5 1 0 0,-3 5-40 0 0,-1 1-13 0 0,2-5 46 0 0,0 0 0 0 0,0-1 0 0 0,-1 1 0 0 0,0-1-1 0 0,-4 7 1 0 0,0-2 71 0 0,-13 15 275 0 0,19-23-210 0 0,-10 4 788 0 0,-6 0-466 0 0,15-5-400 0 0,0 0-42 0 0,-6 0-40 0 0,6 0 117 0 0,-4-1 14 0 0,15 3 695 0 0,4 1-848 0 0,-3 3 0 0 0,-2 2 0 0 0,-2-1 0 0 0,-4-6 0 0 0,-1 1 0 0 0,0-1 0 0 0,1 0 0 0 0,-1 1 0 0 0,0-1 0 0 0,0 1 0 0 0,0 0 0 0 0,2 2 0 0 0,6 15 0 0 0,-3-6 0 0 0,-1 0 0 0 0,0-1 0 0 0,1-2 0 0 0,2-1 0 0 0,3-2 0 0 0,-1 1 0 0 0,-7-5 0 0 0,0 1 0 0 0,1 16 0 0 0,-4 5 15 0 0,-1-2 72 0 0,1-21 150 0 0,1-3-269 0 0,9-11 17 0 0,1-1 73 0 0,-1 1 1 0 0,24-19-1 0 0,-31 29-15 0 0,4-3-33 0 0,3 0-10 0 0,-1 4 12 0 0,-7 1 115 0 0,2 5-55 0 0,3 2 57 0 0,-1 4-117 0 0,0 2-12 0 0,-2 0 0 0 0,1 1 0 0 0,-1-1 0 0 0,1 1 0 0 0,2-1 0 0 0,1 1 0 0 0,4 6 0 0 0,-8-11 0 0 0,6 17 0 0 0,7 13-63 0 0,-12-30 54 0 0,-1 1 0 0 0,0 0 0 0 0,0 0-1 0 0,-1 0 1 0 0,-1 0 0 0 0,1 0 0 0 0,0 12 0 0 0,-2-10 9 0 0,-1-1 0 0 0,-2-3 24 0 0,1-7 10 0 0,1 0-1 0 0,0 0 1 0 0,-1 0-1 0 0,1 0 1 0 0,-1 0-1 0 0,0 0 1 0 0,1 0-1 0 0,-1 0 1 0 0,1 0-1 0 0,-1 0 1 0 0,0-1-1 0 0,0 1 1 0 0,0 0-1 0 0,-18 19 346 0 0,17-17-371 0 0,-6 13 38 0 0,-4 12-324 0 0,12-27 174 0 0,4-1-556 0 0,0-1 592 0 0,0 0 1 0 0,0 0 0 0 0,0 0 0 0 0,6-3 0 0 0,10-3-321 0 0,38-2-2032 0 0,-37 8 1384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96 4111 0 0,'0'0'4079'0'0,"0"-2"-3951"0"0,0 1-128 0 0,-2-12 36 0 0,-3-3-144 0 0,4 14 95 0 0,0 1 0 0 0,-1-1 1 0 0,1 0-1 0 0,0 1 0 0 0,-1-1 0 0 0,1 1 0 0 0,-1 0 1 0 0,1-1-1 0 0,-1 1 0 0 0,1 0 0 0 0,-1 0 0 0 0,0 0 0 0 0,0 0 1 0 0,0 0-1 0 0,1 1 0 0 0,-1-1 0 0 0,-4 0 0 0 0,5 0 451 0 0,-20 3 8043 0 0,19-6-6601 0 0,2 4-1811 0 0,1-1 1 0 0,-1 1 0 0 0,1-1 0 0 0,-1 1 0 0 0,0 0 0 0 0,1-1 0 0 0,-1 1 0 0 0,1 0 0 0 0,-1 0 0 0 0,1-1 0 0 0,-1 1-1 0 0,1 0 1 0 0,-1 0 0 0 0,1 0 0 0 0,-1 0 0 0 0,1 0 0 0 0,-1-1 0 0 0,1 1 0 0 0,-1 0 0 0 0,1 0 0 0 0,-1 0 0 0 0,1 0-1 0 0,0 1 1 0 0,-1-1 0 0 0,1 0 0 0 0,1 0-86 0 0,0 0 0 0 0,-1 0 0 0 0,1 0 1 0 0,0 0-1 0 0,-1 0 0 0 0,1 0 0 0 0,-1 0 0 0 0,1-1 0 0 0,0 1 0 0 0,-1-1 0 0 0,1 1 0 0 0,-1-1 0 0 0,1 1 0 0 0,-1-1 0 0 0,1 0 0 0 0,-1 0 1 0 0,3-2-1 0 0,-1 1-34 0 0,13-12-198 0 0,-16 16-72 0 0,0 7 502 0 0,-2 0 1 0 0,-3 17-1 0 0,5-24 287 0 0,-3 5-291 0 0,10-23 2676 0 0,0-3-2582 0 0,-6 17-153 0 0,0 1-315 0 0,12-14 409 0 0,-12 13 123 0 0,-1 0-267 0 0,2-2-53 0 0,-2 3 51 0 0,-4 4 240 0 0,3-2 353 0 0,0-2-606 0 0,0 0-53 0 0,1 1-1 0 0,0-1 0 0 0,-1 1 0 0 0,1-1 1 0 0,-1 1-1 0 0,1 0 0 0 0,-1-1 0 0 0,1 1 1 0 0,-1 0-1 0 0,1-1 0 0 0,-1 1 0 0 0,0 0 1 0 0,1 0-1 0 0,-1 0 0 0 0,1-1 0 0 0,-1 1 1 0 0,0 0-1 0 0,1 0 0 0 0,-1 0 0 0 0,1 0 1 0 0,-1 0-1 0 0,0 0 0 0 0,1 0 0 0 0,-1 0 1 0 0,1 0-1 0 0,-1 1 0 0 0,0-1 0 0 0,1 0 1 0 0,-1 0-1 0 0,1 0 0 0 0,-1 1 0 0 0,1-1 1 0 0,-1 0-1 0 0,1 1 0 0 0,-1-1 0 0 0,1 0 1 0 0,-1 1-1 0 0,1-1 0 0 0,-1 1 0 0 0,1-1 1 0 0,-1 1-1 0 0,1-1 0 0 0,-1 1 0 0 0,0 0 0 0 0,-5 5-7 0 0,1 1 1 0 0,-1-1-1 0 0,1 1 0 0 0,1 0 1 0 0,-1 0-1 0 0,-4 11 0 0 0,3-6-6 0 0,-7 13 16 0 0,12-23 598 0 0,2-4-521 0 0,2-5-76 0 0,-2 5-63 0 0,1 2-73 0 0,1 0-8 0 0,0-1 0 0 0,1 1 0 0 0,-1-1 0 0 0,1 0 0 0 0,-1 0 0 0 0,0 0 0 0 0,0 0 0 0 0,1-1 0 0 0,-1 1 0 0 0,0-1 0 0 0,0 0 0 0 0,0 0 0 0 0,-1 0 0 0 0,1 0 0 0 0,3-3 0 0 0,-1 0-1099 0 0,7-5-6983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217 226 919 0 0,'0'0'7623'0'0,"-9"-7"-6292"0"0,8 6-990 0 0,-1-1 0 0 0,0 1 0 0 0,0 0 1 0 0,0 0-1 0 0,0 0 0 0 0,-1 0 0 0 0,1 0 1 0 0,0 0-1 0 0,0 0 0 0 0,-1 1 0 0 0,1-1 0 0 0,0 1 1 0 0,-5 0-1 0 0,5 0 112 0 0,0 0-253 0 0,-5 3-96 0 0,4-1-26 0 0,-4 3-12 0 0,-2 3 0 0 0,1 1-8 0 0,1-1-35 0 0,0 0 20 0 0,5-5-7 0 0,0 0 0 0 0,0-1 0 0 0,0 0 0 0 0,-1 1 0 0 0,1-1 0 0 0,-1 0 0 0 0,-4 2 0 0 0,0 2 118 0 0,6-4 374 0 0,-12 4-154 0 0,4-3-364 0 0,0 0 4 0 0,7-2 52 0 0,0-1 9 0 0,-3 1-80 0 0,-5 9 202 0 0,3 1-122 0 0,-11 23-81 0 0,13-25 6 0 0,0 0 22 0 0,4-8 80 0 0,1 1 6 0 0,-2-1-62 0 0,0 2-54 0 0,2 14 442 0 0,2-5-434 0 0,1 0 0 0 0,1 0 0 0 0,-1 0 0 0 0,3-2 0 0 0,0 1 0 0 0,-1-1 0 0 0,5 0 0 0 0,-1-2 0 0 0,2 3 0 0 0,23 15 0 0 0,-24-19 0 0 0,0 1 0 0 0,-1 0 0 0 0,2 0 0 0 0,0 1 0 0 0,-1-1 12 0 0,18 11 252 0 0,-25-18-254 0 0,-1-1-10 0 0,15 14 128 0 0,-15-13-123 0 0,0 1 0 0 0,-1-1 1 0 0,1 0-1 0 0,-1 0 0 0 0,1 1 1 0 0,-1-1-1 0 0,0 1 0 0 0,1-1 1 0 0,-1 1-1 0 0,0 0 0 0 0,0-1 1 0 0,0 1-1 0 0,0 0 0 0 0,-1 0 1 0 0,2 3-1 0 0,-1-2-5 0 0,0-1 253 0 0,0 0-181 0 0,5 4 0 0 0,-4-5 220 0 0,0 1-200 0 0,5 4 0 0 0,-4-3-28 0 0,6 3-52 0 0,3 1-12 0 0,1 1 0 0 0,0-1 0 0 0,-1 1 0 0 0,1-2 0 0 0,0-2 0 0 0,6 3 0 0 0,-15-6 0 0 0,17 2 0 0 0,33 3 0 0 0,-37-2 0 0 0,-14-1 0 0 0,1-1 0 0 0,11 1 0 0 0,-11-4 0 0 0,16 4 0 0 0,-12 0 0 0 0,33 9 0 0 0,-35-10 0 0 0,24 1 0 0 0,-8-3 0 0 0,9-3 148 0 0,-3-1-88 0 0,-16 3-60 0 0,0 1 0 0 0,0 1 0 0 0,24-1 64 0 0,-33 1-64 0 0,2 0 0 0 0,13-6 0 0 0,-8 0 87 0 0,-1 0-1 0 0,1-1 1 0 0,-1 1-1 0 0,1-2 1 0 0,-2 1-1 0 0,11-11 1 0 0,-6 6-34 0 0,-10 9-10 0 0,5-1-22 0 0,-3 2 22 0 0,6-1-33 0 0,3-1-10 0 0,-1-1 0 0 0,-4-2 11 0 0,-2-1 55 0 0,-3 1 108 0 0,18-14 87 0 0,-20 19 515 0 0,-2 0-727 0 0,1 0-1 0 0,0 0 1 0 0,-1 0-1 0 0,1 0 1 0 0,-1 0 0 0 0,1 0-1 0 0,-1 0 1 0 0,1 0-1 0 0,-1-1 1 0 0,0 1-1 0 0,0 0 1 0 0,0 0 0 0 0,1-2-1 0 0,-4-40 1160 0 0,5 14-512 0 0,-1 28-657 0 0,1 0-219 0 0,9-3 180 0 0,-5 2-20 0 0,5-10 157 0 0,-7 9-71 0 0,-2 0-75 0 0,2-11 179 0 0,0 3-112 0 0,-3 2-47 0 0,-3 1-11 0 0,-1-2 0 0 0,0-5 0 0 0,7 12 0 0 0,-3 2 0 0 0,6-7 0 0 0,0 0 0 0 0,-6 7 0 0 0,1 0 0 0 0,-1 0 0 0 0,0 0 0 0 0,0 0 0 0 0,1 0 0 0 0,-1 1 0 0 0,1-1 0 0 0,-1 0 0 0 0,1 1 0 0 0,-1-1 0 0 0,3 0 0 0 0,0 0 0 0 0,-1-2 0 0 0,16-5-60 0 0,-18 8 56 0 0,9-4 4 0 0,1 0 0 0 0,0 0 0 0 0,-1 0 0 0 0,4-3 0 0 0,2 2 0 0 0,-6 3 0 0 0,1 0-12 0 0,1 1-36 0 0,-3-1 36 0 0,0 0 1 0 0,-5 1-31 0 0,6-2 31 0 0,1 0 11 0 0,3-1-16 0 0,-13 3-4 0 0,13-7-8 0 0,-3 1 14 0 0,-10 5-20 0 0,1-1-13 0 0,17-8 11 0 0,9-5-41 0 0,-26 14 78 0 0,24-10-153 0 0,-17 8 74 0 0,1 2 22 0 0,1-2 45 0 0,0 1 11 0 0,-1-1 11 0 0,-4-2 45 0 0,-5 4-51 0 0,0 1 0 0 0,0-1 0 0 0,0 0 0 0 0,-1-1 0 0 0,1 1 0 0 0,-1 0 1 0 0,0 0-1 0 0,1 0 0 0 0,-1 0 0 0 0,0 0 0 0 0,0 0 0 0 0,0 0 0 0 0,-1-3 0 0 0,0-2 1 0 0,2-20-6 0 0,-3-22 0 0 0,0 39 0 0 0,-1-1 0 0 0,1 1 0 0 0,0-1 0 0 0,-1 1 0 0 0,-2 1 0 0 0,-1 0 0 0 0,0 3 0 0 0,-2-2 0 0 0,0 1 0 0 0,-3-1 0 0 0,8 5 0 0 0,-9-15 0 0 0,7 8 0 0 0,0 1 0 0 0,-2 1 0 0 0,0 2-13 0 0,6 5-1 0 0,0 1 0 0 0,0-1 0 0 0,0 0 1 0 0,0 1-1 0 0,0 0 0 0 0,-1-1 0 0 0,1 1 1 0 0,0 0-1 0 0,0-1 0 0 0,0 1 0 0 0,-1 0 0 0 0,1 0 1 0 0,0 0-1 0 0,0 0 0 0 0,-3 0 0 0 0,1 1 11 0 0,-7-1-8 0 0,-1 0 0 0 0,0 1-1 0 0,0 1 1 0 0,-16 4 0 0 0,-10 1-8 0 0,20-5 19 0 0,-82 5 0 0 0,14-5 64 0 0,77-1-67 0 0,1 0 0 0 0,0 0 0 0 0,0 1 0 0 0,-1 0 0 0 0,1 0 0 0 0,0 1 0 0 0,-7 3 0 0 0,-5 5-23 0 0,-19 13 0 0 0,22-13 10 0 0,-1-1 0 0 0,-17 9 0 0 0,30-17 3 0 0,-17 3 14 0 0,17-4-1 0 0,-17 0 0 0 0,7-1 2 0 0,13 0 0 0 0,1 0 0 0 0,-1 0 0 0 0,0 0 0 0 0,0 0-1 0 0,0 0 1 0 0,0 0 0 0 0,0 0 0 0 0,0 0 0 0 0,1 0 0 0 0,-1 0 0 0 0,0-1-1 0 0,0 1 1 0 0,0 0 0 0 0,1-1 0 0 0,-2 0 0 0 0,-15-7 30 0 0,5 3-7 0 0,1 0 0 0 0,-1 1 1 0 0,0 1-1 0 0,-13-3 0 0 0,19 5-24 0 0,0 1 0 0 0,0 0 0 0 0,0 0 0 0 0,-1 0 0 0 0,1 0-1 0 0,0 1 1 0 0,0 0 0 0 0,0 1 0 0 0,0-1 0 0 0,-6 3 0 0 0,-1 2-15 0 0,0 0-1 0 0,1 0 0 0 0,0 1 1 0 0,-17 14-1 0 0,-40 38-104 0 0,27-21 87 0 0,40-35 32 0 0,1-2 0 0 0,1-1 0 0 0,-1 1 0 0 0,0 0 0 0 0,0 0 0 0 0,0-1 0 0 0,1 1 0 0 0,-1-1 0 0 0,0 1 0 0 0,0-1 0 0 0,0 1 0 0 0,0-1 0 0 0,0 1 0 0 0,0-1 0 0 0,0 0 0 0 0,0 1 0 0 0,-1-1 0 0 0,-26 10 128 0 0,27-9-115 0 0,0-1 1 0 0,-1 0-1 0 0,1 0 0 0 0,0 1 0 0 0,0-1 1 0 0,0 0-1 0 0,0 0 0 0 0,0 0 0 0 0,0 0 1 0 0,0 0-1 0 0,0 0 0 0 0,-1 0 0 0 0,1-1 0 0 0,0 1 1 0 0,0 0-1 0 0,0-1 0 0 0,-2 0 0 0 0,-7-3 37 0 0,-3-1-48 0 0,11 5-2 0 0,-7-7-13 0 0,7 7-40 0 0,-20-3-644 0 0,21 2 654 0 0,1 1 0 0 0,-1 0 1 0 0,1 0-1 0 0,0 0 0 0 0,-1 0 0 0 0,1 0 1 0 0,-1 0-1 0 0,1 0 0 0 0,-1 0 1 0 0,1 0-1 0 0,-1 0 0 0 0,1 0 0 0 0,-1 0 1 0 0,1 0-1 0 0,0 1 0 0 0,-1-1 1 0 0,1 0-1 0 0,-1 0 0 0 0,1 0 0 0 0,0 1 1 0 0,-1-1-1 0 0,0 1 0 0 0,1 0-152 0 0,1 1-1 0 0,-1-1 1 0 0,0 1-1 0 0,1-1 1 0 0,-1 1-1 0 0,1-1 1 0 0,-1 1 0 0 0,1-1-1 0 0,0 1 1 0 0,0-1-1 0 0,0 0 1 0 0,0 1-1 0 0,0-1 1 0 0,0 0-1 0 0,0 0 1 0 0,0 0-1 0 0,0 0 1 0 0,0 0 0 0 0,1 0-1 0 0,-1 0 1 0 0,2 1-1 0 0,10 4-6512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2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56 140 2303 0 0,'0'0'7758'0'0,"1"-2"-7157"0"0,-1 2-557 0 0,0 0 1 0 0,0 0-1 0 0,0 0 1 0 0,0 0-1 0 0,0-1 1 0 0,0 1-1 0 0,0 0 1 0 0,1 0-1 0 0,-1 0 1 0 0,0 0-1 0 0,0 0 1 0 0,0-1-1 0 0,0 1 1 0 0,0 0-1 0 0,0 0 1 0 0,0 0-1 0 0,0 0 1 0 0,0-1-1 0 0,0 1 1 0 0,0 0-1 0 0,0 0 1 0 0,0 0-1 0 0,0 0 1 0 0,0-1-1 0 0,0 1 0 0 0,0 0 1 0 0,0 0-1 0 0,0 0 1 0 0,0 0-1 0 0,-1-1 1 0 0,1 1-1 0 0,0 0 1 0 0,0 0-1 0 0,0 0 1 0 0,0 0-1 0 0,0 0 1 0 0,0-1-1 0 0,0 1 1 0 0,-1 0-1 0 0,1 0 1 0 0,0 0-1 0 0,0 0 1 0 0,0 0-1 0 0,0 0 1 0 0,0 0-1 0 0,-1 0 1 0 0,1 0-1 0 0,0 0 0 0 0,0 0 1 0 0,-1-1-1 0 0,-8 5 2427 0 0,4-1-3098 0 0,3-3 766 0 0,-19 11 1035 0 0,19-11-951 0 0,0 2 29 0 0,1-2-691 0 0,0-10 4739 0 0,1 9-4146 0 0,0 0-127 0 0,0 1 0 0 0,0-1 0 0 0,0 1 0 0 0,-1-1 0 0 0,1 0 0 0 0,0 1-1 0 0,0-1 1 0 0,-1 1 0 0 0,1-1 0 0 0,0 1 0 0 0,-1-1 0 0 0,1 1 0 0 0,-1-1 0 0 0,1 1 0 0 0,0-1 0 0 0,-1 1 0 0 0,1-1 0 0 0,-1 1 0 0 0,1 0 0 0 0,-2-1 0 0 0,1 0-119 0 0,1-1-533 0 0,-1 0 624 0 0,1 0 1 0 0,0 0-1 0 0,0 0 0 0 0,0 0 1 0 0,0 0-1 0 0,0-1 1 0 0,0 1-1 0 0,1 0 0 0 0,-1 0 1 0 0,1 0-1 0 0,-1 0 1 0 0,1 0-1 0 0,0 0 0 0 0,1-2 1 0 0,0-1 10 0 0,-1 1 38 0 0,2-3-25 0 0,0 4 20 0 0,5-1-33 0 0,3 0-10 0 0,2 2 0 0 0,0 0 0 0 0,-5 2 0 0 0,-1-1 0 0 0,1 0 0 0 0,-1 0 0 0 0,1 0 0 0 0,-1-1 0 0 0,1 0 0 0 0,6-4 0 0 0,-9 4 1 0 0,1-1-1 0 0,-1-1 1 0 0,0 1-1 0 0,7-7 1 0 0,21-15-16 0 0,-31 24-62 0 0,-3 10-496 0 0,-1-1 470 0 0,0 1 1 0 0,0-1-1 0 0,-1 1 1 0 0,0-1-1 0 0,0 0 1 0 0,-1 0-1 0 0,-8 11 1 0 0,5-4 112 0 0,-22 28 199 0 0,14-22 2601 0 0,18-34-2673 0 0,4-4-97 0 0,8-27 112 0 0,-14 42-216 0 0,-2 3-282 0 0,-4 7 278 0 0,-2-2 69 0 0,6-5 335 0 0,-1 0-282 0 0,-5 4-48 0 0,-6 3-1 0 0,-2 6-5 0 0,1 1-64 0 0,13-14 479 0 0,0-1-435 0 0,0 0 1 0 0,0 1-1 0 0,-1-1 0 0 0,1 0 1 0 0,0 1-1 0 0,1-1 1 0 0,-1 1-1 0 0,0-1 0 0 0,0 1 1 0 0,0 0-1 0 0,0-1 0 0 0,0 1 1 0 0,0 0-1 0 0,1 0 1 0 0,-1-1-1 0 0,0 1 0 0 0,1 0 1 0 0,-1 0-1 0 0,1 0 1 0 0,-1 0-1 0 0,1 0 0 0 0,-1 0 1 0 0,0 2-1 0 0,-8 27-444 0 0,8-25 314 0 0,-4 21-668 0 0,5-24 194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2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6879 0 0,'0'0'3136'0'0,"-7"9"-3328"0"0,1 0-5912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2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230 202 919 0 0,'1'-2'67'0'0,"31"-61"1312"0"0,-27 54-1390 0 0,-4 8 59 0 0,0 2 668 0 0,2 1-49 0 0,0 0 0 0 0,0 1-1 0 0,0 0 1 0 0,-1 0 0 0 0,5 5 0 0 0,1 3 1197 0 0,-7-10-986 0 0,1 0-644 0 0,-1-1-154 0 0,-1 1 1 0 0,1-1-1 0 0,0 0 0 0 0,0 0 0 0 0,0 0 0 0 0,-1 0 0 0 0,1 0 1 0 0,0 0-1 0 0,0 0 0 0 0,-1 0 0 0 0,1 0 0 0 0,0 0 0 0 0,0 0 0 0 0,1-1 1 0 0,6 0 5548 0 0,-18-2-4934 0 0,9 2-673 0 0,-1 0 0 0 0,1 0 0 0 0,-1 1 0 0 0,1-1 0 0 0,-1 0 0 0 0,1 1 0 0 0,-1 0 0 0 0,0-1 0 0 0,1 1 0 0 0,-1 0 0 0 0,0 0 0 0 0,1 0 0 0 0,-1 0 0 0 0,0 0 1 0 0,1 0-1 0 0,-4 1 0 0 0,2-1-14 0 0,-10 5 31 0 0,9-3-22 0 0,-26 11 46 0 0,11-4-59 0 0,1-1 1 0 0,-1-1-1 0 0,-1-1 0 0 0,-31 6 1 0 0,50-12 29 0 0,0 0 0 0 0,-1 0-1 0 0,1 0 1 0 0,0 0 0 0 0,-1 0 0 0 0,1-1 0 0 0,0 1 0 0 0,0-1 0 0 0,-1 1-1 0 0,1-1 1 0 0,0 1 0 0 0,0-1 0 0 0,0 1 0 0 0,0-1 0 0 0,-1 0-1 0 0,1 0 1 0 0,0 0 0 0 0,0 1 0 0 0,-1-3 0 0 0,-18-23 227 0 0,11 14-266 0 0,0 1 5 0 0,7 8 0 0 0,-8-3 0 0 0,9 6 21 0 0,1 0-1 0 0,-1-1 0 0 0,1 1 1 0 0,-1 0-1 0 0,1 0 0 0 0,-1 0 1 0 0,1-1-1 0 0,-1 1 0 0 0,0 0 1 0 0,1 0-1 0 0,-1 0 0 0 0,1 0 1 0 0,-1 0-1 0 0,1 0 1 0 0,-1 0-1 0 0,0 0 0 0 0,1 1 1 0 0,-1-1-1 0 0,1 0 0 0 0,-1 0 1 0 0,1 0-1 0 0,-1 1 0 0 0,1-1 1 0 0,-1 0-1 0 0,1 0 0 0 0,-1 1 1 0 0,1-1-1 0 0,-1 1 1 0 0,1-1-1 0 0,-1 0 0 0 0,1 1 1 0 0,0-1-1 0 0,-1 1 0 0 0,1-1 1 0 0,0 1-1 0 0,-1-1 0 0 0,1 1 1 0 0,0-1-1 0 0,0 1 0 0 0,-1-1 1 0 0,1 1-1 0 0,0-1 1 0 0,0 1-1 0 0,0 0 0 0 0,-9 31 720 0 0,8-30-740 0 0,1-1 6 0 0,0 1-1 0 0,0-1 1 0 0,0 1-1 0 0,0-1 1 0 0,0 0-1 0 0,0 1 1 0 0,0-1-1 0 0,0 1 1 0 0,0-1-1 0 0,1 0 1 0 0,-1 1-1 0 0,0-1 1 0 0,1 0-1 0 0,0 2 1 0 0,9 13 8 0 0,-5-14-16 0 0,-1-1 3 0 0,0 1-19 0 0,0 0 0 0 0,0-1 0 0 0,0 0 0 0 0,1 0-1 0 0,-1 0 1 0 0,0 0 0 0 0,1-1 0 0 0,-1 0 0 0 0,1 0 0 0 0,-1 0 0 0 0,1 0-1 0 0,-1-1 1 0 0,0 1 0 0 0,1-1 0 0 0,-1 0 0 0 0,0-1 0 0 0,0 1-1 0 0,7-4 1 0 0,2-1-38 0 0,-1 0 1 0 0,0-1-1 0 0,-1-1 0 0 0,21-16 0 0 0,-15 9-249 0 0,-1-2 0 0 0,0 0 1 0 0,-1-1-1 0 0,-1 0 0 0 0,15-28 0 0 0,-3-1-618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3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1375 0 0,'0'0'128'0'0,"12"-10"-128"0"0,-3 1 1872 0 0,0-3-832 0 0,0 3 336 0 0,0 2-872 0 0,0-2-888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 2303 0 0,'0'0'12323'0'0,"4"5"-14423"0"0,-2-3 2072 0 0,-1 0 1 0 0,1 0-1 0 0,-1 0 0 0 0,0 0 0 0 0,0 0 1 0 0,0 0-1 0 0,0 1 0 0 0,0-1 0 0 0,0 0 0 0 0,0 3 1 0 0,3 6 3005 0 0,-4-9-2918 0 0,3 4-33 0 0,-2-5 201 0 0,-2 0-159 0 0,-4 3-2 0 0,4-3 690 0 0,1-27-41 0 0,4-32 0 0 0,-4 54-602 0 0,0-4-81 0 0,0 6-2 0 0,0 4-987 0 0,0 16 1094 0 0,0-17 1118 0 0,0 1-1202 0 0,1 7-33 0 0,-2 2 22 0 0,-1-3-59 0 0,0 0 1 0 0,-1-1 0 0 0,-5 13 0 0 0,0-1-106 0 0,4-8 57 0 0,-1 0 1616 0 0,7-12-2268 0 0,9-2 704 0 0,1 1 12 0 0,-1 4-16 0 0,-9-1-61 0 0,-1-1 61 0 0,-1 0 0 0 0,1 0 0 0 0,0 0 0 0 0,-1 0 0 0 0,1 0 0 0 0,0 0 0 0 0,-1 1 0 0 0,1-1 1 0 0,0 0-1 0 0,-1 1 0 0 0,1-1 0 0 0,-1 0 0 0 0,1 1 0 0 0,-1-1 0 0 0,1 1 0 0 0,-1-1 0 0 0,2 2 0 0 0,3 6 4 0 0,-1 1 23 0 0,-4-7 42 0 0,-1 0 1 0 0,-3 5-44 0 0,-3-1-10 0 0,1-2-101 0 0,0 0 0 0 0,0 0 0 0 0,1 0 0 0 0,-1 1 1 0 0,-5 6-1 0 0,3-2-390 0 0,6-8 279 0 0,-2 1 231 0 0,2-1-51 0 0,-12-4 2655 0 0,4 0-2613 0 0,3-2 2 0 0,5 4 371 0 0,19 3-13114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4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85 6535 0 0,'0'0'592'0'0,"0"-2"-490"0"0,-2-4 269 0 0,0 0 1 0 0,-1 0-1 0 0,1 0 1 0 0,-1 0 0 0 0,-1 0-1 0 0,1 0 1 0 0,-1 1-1 0 0,0-1 1 0 0,0 1 0 0 0,-1 0-1 0 0,1 1 1 0 0,-7-6-1 0 0,8 9-331 0 0,-1 0 1 0 0,1 0-1 0 0,0 0 0 0 0,-1 0 0 0 0,1 1 0 0 0,0-1 0 0 0,-1 1 1 0 0,1 0-1 0 0,0 0 0 0 0,-1 0 0 0 0,-5 2 0 0 0,3-2-75 0 0,-2 1-75 0 0,1 0 1 0 0,-1 1-1 0 0,1 0 1 0 0,-1 0-1 0 0,1 0 1 0 0,0 1-1 0 0,0 0 0 0 0,0 0 1 0 0,0 1-1 0 0,-6 4 1 0 0,-11 7 767 0 0,22-14 149 0 0,1-1-284 0 0,-1 1-297 0 0,0 0 1 0 0,0 0 0 0 0,0 0-1 0 0,0-1 1 0 0,0 1 0 0 0,0-1-1 0 0,0 0 1 0 0,0 1 0 0 0,0-1-1 0 0,-1 0 1 0 0,1 0 0 0 0,0-1-1 0 0,-3 1 1 0 0,4-1-74 0 0,-1 0-80 0 0,1 0 0 0 0,-1 0-1 0 0,1 0 1 0 0,0-1 0 0 0,0 1-1 0 0,-1-1 1 0 0,1 1 0 0 0,0-1-1 0 0,0 1 1 0 0,0-1 0 0 0,-1-3-1 0 0,1 4 691 0 0,15 1-303 0 0,15 2 1880 0 0,8 6-2391 0 0,-24-5 45 0 0,-7-3 17 0 0,11-1-98 0 0,-13 2 44 0 0,7 1 32 0 0,1 2 11 0 0,-2 3 0 0 0,-2 0 11 0 0,-2-1 46 0 0,-4-4-42 0 0,0 0 0 0 0,0 0 0 0 0,1 0 0 0 0,-1-1 0 0 0,1 1-1 0 0,-1-1 1 0 0,1 1 0 0 0,2 0 0 0 0,-3-1-9 0 0,1 0-4 0 0,-2-1 1 0 0,0 0 1 0 0,-1 1-1 0 0,1-1 0 0 0,0 0 1 0 0,-1 0-1 0 0,1 1 1 0 0,0-1-1 0 0,-1 1 1 0 0,1-1-1 0 0,-1 0 1 0 0,1 1-1 0 0,-1-1 1 0 0,1 1-1 0 0,0 0 1 0 0,5 7 6 0 0,0 3 1 0 0,-2-3 42 0 0,8 30 193 0 0,-8-28-225 0 0,4 0 22 0 0,0-2-33 0 0,5 2 19 0 0,-13-9-19 0 0,1-1 0 0 0,0 1 1 0 0,0-1-1 0 0,0 1 0 0 0,-1-1 1 0 0,1 1-1 0 0,0-1 0 0 0,0 1 0 0 0,0-1 1 0 0,0 1-1 0 0,0-1 0 0 0,1 0 1 0 0,11 4 10 0 0,0 0 0 0 0,-9-4-7 0 0,0 1 1 0 0,0 0 0 0 0,-1 1 0 0 0,1-1 0 0 0,-1 1-1 0 0,1-1 1 0 0,4 4 0 0 0,-6-2 38 0 0,2 6 11 0 0,0 1 0 0 0,-1 1 0 0 0,-2-4-27 0 0,-2 11-10 0 0,1 6 37 0 0,2 13 53 0 0,-1-12 115 0 0,-1-17-129 0 0,0-6 69 0 0,0 1-95 0 0,-2 2 3 0 0,0 2 39 0 0,1 31-59 0 0,1-26-60 0 0,-1 0 0 0 0,-2-2 12 0 0,3-8 49 0 0,-8 17 217 0 0,-11 12-57 0 0,16-28-208 0 0,3-2-13 0 0,-1 0 0 0 0,0 0 0 0 0,1 0 0 0 0,-1 0 0 0 0,1 0 0 0 0,-1 1 0 0 0,1-1 0 0 0,-1 0 0 0 0,1 0-1 0 0,0 0 1 0 0,-1 1 0 0 0,1-1 0 0 0,0 0 0 0 0,0 2 0 0 0,-2 9 0 0 0,1 0 0 0 0,0-1 0 0 0,2-1 11 0 0,-1-8 170 0 0,2-1-128 0 0,8 5-42 0 0,1 0-11 0 0,-3-1 11 0 0,-6-4 43 0 0,0 1 18 0 0,17 10 87 0 0,-17-11-84 0 0,0 0-17 0 0,18 10-62 0 0,-8-6-54 0 0,0-3 43 0 0,0-1 15 0 0,-2-1 12 0 0,-8 0 49 0 0,-1 2 15 0 0,2 1-67 0 0,-1 0-1 0 0,0 0 0 0 0,-1 0 0 0 0,1 0 0 0 0,-1 0 0 0 0,1 1 0 0 0,0 3 0 0 0,0-1 5 0 0,1 7 29 0 0,-1 0-31 0 0,0-3 2 0 0,-1-8 350 0 0,-1 0-287 0 0,2 5 16 0 0,-1-6-1 0 0,-1 1-46 0 0,1 5-100 0 0,-1-3-6 0 0,0 9 59 0 0,-2-11 20 0 0,1 1 6 0 0,0 13-12 0 0,1-7-45 0 0,0-3 1 0 0,0 1 1 0 0,1-1-1 0 0,0 1 0 0 0,0-1 0 0 0,3 10 0 0 0,-2-5 32 0 0,-1-1 0 0 0,-1-1 11 0 0,1-6 31 0 0,6 4-31 0 0,5-4-11 0 0,3-1 0 0 0,-2 2 0 0 0,0 3 0 0 0,-3 4 0 0 0,-6-5 0 0 0,0 0 0 0 0,0 0 0 0 0,0 0 0 0 0,-1 1 0 0 0,0-1 0 0 0,0 1 0 0 0,-1 0 0 0 0,0 0 0 0 0,1 8 0 0 0,0-5 0 0 0,-1-1 11 0 0,-2-7 106 0 0,1-1-64 0 0,4 7-42 0 0,6 1-11 0 0,2-3 0 0 0,11 5-13 0 0,-22-10-57 0 0,0 1-7 0 0,4 4 72 0 0,-5-5 58 0 0,0 1 0 0 0,2 7-42 0 0,1 1-11 0 0,-1 1 0 0 0,-1 1 0 0 0,-3-1 0 0 0,1 0 0 0 0,-2-1 0 0 0,-1-1 0 0 0,-1-1 0 0 0,0 0 0 0 0,-1 0 0 0 0,-1 0 0 0 0,2 1 0 0 0,-1-1 0 0 0,3 1 0 0 0,4 1-13 0 0,-2-8-27 0 0,1 0 1 0 0,1 0 0 0 0,-1 0-1 0 0,0 0 1 0 0,1 0 0 0 0,-1 0-1 0 0,1-1 1 0 0,-1 1 0 0 0,1 0-1 0 0,0-1 1 0 0,-1 1 0 0 0,1-1-1 0 0,0 0 1 0 0,0 0 0 0 0,0 1-1 0 0,0-1 1 0 0,0-1 0 0 0,1 1-1 0 0,1 1 1 0 0,5 1-235 0 0,-1-1 0 0 0,1 0 0 0 0,11 2 0 0 0,-12-4 35 0 0,-1 1-1 0 0,0-2 1 0 0,1 1 0 0 0,-1-1 0 0 0,0 0-1 0 0,1 0 1 0 0,-1-1 0 0 0,0 0-1 0 0,0-1 1 0 0,0 1 0 0 0,9-6-1 0 0,7-5-1626 0 0,39-29-1 0 0,-35 23 72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76 616 3223 0 0,'-1'2'240'0'0,"-18"31"4971"0"0,18-32-4320 0 0,-7 6 1075 0 0,-7 5 2089 0 0,10-11-3974 0 0,3 0 93 0 0,0-1 1 0 0,0 1-1 0 0,0-1 1 0 0,0 1-1 0 0,0 0 1 0 0,0 0 0 0 0,-3 2-1 0 0,5-3-137 0 0,-1 1 0 0 0,0 0-1 0 0,1-1 1 0 0,-1 1 0 0 0,0 0 0 0 0,1 0-1 0 0,-1 0 1 0 0,1 0 0 0 0,0-1-1 0 0,-1 1 1 0 0,1 0 0 0 0,0 0 0 0 0,-1 0-1 0 0,1 0 1 0 0,0 0 0 0 0,0 0 0 0 0,0 0-1 0 0,0 0 1 0 0,0 0 0 0 0,0 0 0 0 0,0 1-1 0 0,2 9 29 0 0,0-1 0 0 0,0 1 0 0 0,1-1 0 0 0,1 0 0 0 0,-1 0 0 0 0,11 18 0 0 0,7 19-37 0 0,10 46 25 0 0,-29-89 4 0 0,-1 1-1 0 0,0-1 1 0 0,1 0-1 0 0,-2 1 1 0 0,1-1-1 0 0,0 0 1 0 0,-1 6-1 0 0,0-6 40 0 0,0-3 404 0 0,-2 11 364 0 0,1-8-876 0 0,2-1 1493 0 0,15-8-1468 0 0,-12 0-10 0 0,-3 2 4 0 0,7-6 68 0 0,-1-2 0 0 0,-1 1 0 0 0,0-1 0 0 0,0 0 0 0 0,-1 0 0 0 0,5-16-1 0 0,3-4 78 0 0,20-56 247 0 0,-21 51-158 0 0,28-55-1 0 0,-20 56-177 0 0,2 1-1 0 0,1 1 0 0 0,2 1 1 0 0,50-50-1 0 0,113-117-62 0 0,-171 178 0 0 0,0-1 0 0 0,21-40 0 0 0,5-6 0 0 0,-36 58 7 0 0,-1 1 17 0 0,-1 0 0 0 0,9-19 0 0 0,-13 26 721 0 0,-25 16-233 0 0,20-12-476 0 0,-3 4 56 0 0,0 2 17 0 0,-2 1-23 0 0,2-1-17 0 0,5-5-16 0 0,-4 4-53 0 0,-2 4-42 0 0,3-1 31 0 0,2 0 0 0 0,2-6-31 0 0,0 4 18 0 0,1-6-40 0 0,0 0-507 0 0,1 11-127 0 0,-1-13 552 0 0,0 1 0 0 0,0-1 0 0 0,0 0 0 0 0,0 1 0 0 0,0-1 0 0 0,0 1 0 0 0,0-1 0 0 0,0 1 0 0 0,0-1 0 0 0,0 1 0 0 0,1-1 0 0 0,-1 0 0 0 0,0 1 0 0 0,0-1 0 0 0,1 0 0 0 0,-1 1 0 0 0,0-1 0 0 0,1 1 0 0 0,-1-1 0 0 0,0 0 0 0 0,1 0 0 0 0,-1 1 0 0 0,0-1 0 0 0,1 1 0 0 0,2-1-588 0 0,-1 0 1 0 0,0 0-1 0 0,0 0 0 0 0,1 0 0 0 0,-1 0 1 0 0,0-1-1 0 0,0 1 0 0 0,5-2 0 0 0,4-5-5210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0,'0'0'126'0'0,"9"-1"20"0"0,-6 1 150 0 0,1 0-1 0 0,-1 1 0 0 0,1-1 1 0 0,-1 1-1 0 0,1-1 0 0 0,-1 1 1 0 0,1 0-1 0 0,-1 0 0 0 0,0 1 1 0 0,1-1-1 0 0,-1 1 0 0 0,0 0 0 0 0,0-1 1 0 0,0 1-1 0 0,0 1 0 0 0,0-1 1 0 0,-1 0-1 0 0,1 1 0 0 0,-1-1 1 0 0,1 1-1 0 0,2 4 0 0 0,5 7 1747 0 0,-1 0 1 0 0,-1 1-1 0 0,9 20 0 0 0,-11-23-1708 0 0,7 16 112 0 0,2-1-1 0 0,1 0 1 0 0,1-1 0 0 0,2-1-1 0 0,34 37 1 0 0,-39-47-390 0 0,1-2 1 0 0,1 0 0 0 0,0-1-1 0 0,1 0 1 0 0,0-1 0 0 0,0-1-1 0 0,1-1 1 0 0,1-1 0 0 0,32 11-1 0 0,-16-9 143 0 0,68 11-1 0 0,-90-20-680 0 0,0 0 0 0 0,1 0 0 0 0,-1-1 0 0 0,1-1-1 0 0,-1-1 1 0 0,0 0 0 0 0,1 0 0 0 0,17-7 0 0 0,-18 5-1144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5:4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62 621 455 0 0,'-5'-16'7072'0'0,"-4"-3"-5771"0"0,7 14-218 0 0,0 5-976 0 0,1 0-106 0 0,0 0-1 0 0,0 0 1 0 0,0 0 0 0 0,-1 0 0 0 0,1 0-1 0 0,0 0 1 0 0,0 0 0 0 0,0 1 0 0 0,0-1-1 0 0,0 0 1 0 0,0 1 0 0 0,0-1-1 0 0,0 1 1 0 0,0-1 0 0 0,0 1 0 0 0,0-1-1 0 0,0 1 1 0 0,0 0 0 0 0,0-1-1 0 0,1 1 1 0 0,-1 0 0 0 0,0 0 0 0 0,0 0-1 0 0,1 0 1 0 0,-1-1 0 0 0,0 2-1 0 0,-1 2 2 0 0,-5 5-6 0 0,2-1 5 0 0,4-2-58 0 0,-2 10 44 0 0,4-11 11 0 0,0-2-5 0 0,3 13-17 0 0,-2-13 47 0 0,0-1-5 0 0,0 1 42 0 0,0-1 0 0 0,1 1 0 0 0,-1-1 0 0 0,0 0 0 0 0,1 1 0 0 0,0-1 0 0 0,-1 0 0 0 0,1-1 0 0 0,0 1 0 0 0,0 0 0 0 0,0-1 0 0 0,4 2 0 0 0,2 1 99 0 0,6 5 157 0 0,-1 0 10 0 0,0 0 0 0 0,21 18 0 0 0,-26-17-170 0 0,1 1 0 0 0,-1 1 0 0 0,8 12 0 0 0,-7-9-70 0 0,-8-13-20 0 0,-1 0 22 0 0,-1-2-3 0 0,1 0 0 0 0,-1 1 1 0 0,0-1-1 0 0,1 0 0 0 0,-1 1 0 0 0,0-1 0 0 0,1 0 0 0 0,-1 1 0 0 0,1-1 0 0 0,-1 0 0 0 0,0 0 0 0 0,1 1 0 0 0,-1-1 1 0 0,1 0-1 0 0,-1 0 0 0 0,1 0 0 0 0,-1 0 0 0 0,1 0 0 0 0,-1 0 0 0 0,1 0 0 0 0,-1 1 0 0 0,0-1 0 0 0,1-1 1 0 0,-1 1-1 0 0,1 0 0 0 0,-1 0 0 0 0,1 0 0 0 0,-1 0 0 0 0,2 0 0 0 0,-1-1 76 0 0,0 0 0 0 0,0 0 1 0 0,0 0-1 0 0,1 0 0 0 0,-1 0 0 0 0,0 0 0 0 0,0 0 0 0 0,0 0 0 0 0,0 0 1 0 0,-1 0-1 0 0,2-2 0 0 0,3-7 319 0 0,0 0 0 0 0,0 0 0 0 0,4-16 0 0 0,6-14 51 0 0,-7 24-502 0 0,0 1 0 0 0,0 0 0 0 0,1 0 0 0 0,1 1 0 0 0,20-22 0 0 0,95-86-29 0 0,-7 10 0 0 0,114-100-1203 0 0,-67 84-6199 0 0,-116 92 2391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3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3223 0 0,'1'0'143'0'0,"31"-2"26"0"0,-12 3 1092 0 0,30 5-1 0 0,-32-3-813 0 0,1 0 1 0 0,23-1-1 0 0,191-4-2259 0 0,-161 2-583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24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1 919 0 0,'0'0'80'0'0,"0"0"-80"0"0,-3 12 0 0 0,3-12 0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26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1375 0 0,'0'0'128'0'0,"-9"6"-128"0"0,9-6 0 0 0,-9 4 0 0 0,9-4 592 0 0,-10 3 96 0 0,-1-1 16 0 0,4 1-2032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3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38 181 3223 0 0,'0'0'6227'0'0,"-2"-1"-5759"0"0,-7 0 3965 0 0,8 0-4367 0 0,-3-3 6 0 0,3 3 74 0 0,0 0-66 0 0,-5-2-6 0 0,4 3 519 0 0,2-5-537 0 0,1 0 0 0 0,0 0-1 0 0,0 1 1 0 0,0-1 0 0 0,0 0 0 0 0,0 1-1 0 0,1-1 1 0 0,2-4 0 0 0,22-35 336 0 0,-10 17-175 0 0,17-22-353 0 0,-33 47 2 0 0,0 5 278 0 0,0 17 576 0 0,0-19 440 0 0,1 1-808 0 0,3 6-29 0 0,-3-6 25 0 0,2-1-211 0 0,-2 0-127 0 0,0 0-1 0 0,1-1 1 0 0,-1 1-1 0 0,1-1 1 0 0,-1 1-1 0 0,1-1 1 0 0,-1 0-1 0 0,1 0 1 0 0,0 1-1 0 0,-1-1 1 0 0,1 0-1 0 0,-1 0 1 0 0,1 0-1 0 0,0-1 1 0 0,-1 1 0 0 0,1 0-1 0 0,-1-1 1 0 0,1 1-1 0 0,1-1 1 0 0,3-2-1 0 0,6 0-9 0 0,-2-2-21 0 0,-8 4-87 0 0,5-5-669 0 0,-8 9 815 0 0,-1 1 34 0 0,1 1-1 0 0,0-1 1 0 0,0 1-1 0 0,0-1 0 0 0,0 1 1 0 0,0 7-1 0 0,2-10-17 0 0,4 16 6 0 0,1 9 24 0 0,-9 12-82 0 0,2-21-2 0 0,0-15 0 0 0,-4 10 0 0 0,1-5 14 0 0,0 2 11 0 0,2-7 48 0 0,1 0-1 0 0,-1 1 1 0 0,0-1 0 0 0,0-1-1 0 0,0 1 1 0 0,-1 0-1 0 0,1 0 1 0 0,-4 2-1 0 0,-6 10-57 0 0,1 5-34 0 0,5-12-70 0 0,0 0 0 0 0,-1-1-1 0 0,-12 12 1 0 0,18-18 454 0 0,0 0-265 0 0,-7 4-90 0 0,-1 0-66 0 0,8-4 384 0 0,-1 6-266 0 0,1 3 100 0 0,3 0-88 0 0,2 2-58 0 0,2-1-16 0 0,4-4 0 0 0,-1 0 0 0 0,2 0 0 0 0,-2 2 0 0 0,1-1 0 0 0,1 0 0 0 0,-1 0-13 0 0,-2 0-30 0 0,-7-7 83 0 0,2 13 424 0 0,-4-7-392 0 0,0-4-12 0 0,-3 6-48 0 0,-2 0-12 0 0,0 0 0 0 0,-1-2 0 0 0,-1-1-10 0 0,5-4-33 0 0,-11 6 27 0 0,12-7 5 0 0,0-1-66 0 0,-10 5-78 0 0,4-2-43 0 0,0 1-1 0 0,0 0 1 0 0,1 1 0 0 0,-12 8-1 0 0,18-12 15 0 0,0 0 31 0 0,-19 21 138 0 0,19-21 242 0 0,-6 10 466 0 0,4-2-677 0 0,3 2-16 0 0,0-7 15 0 0,2 4 31 0 0,1 3-32 0 0,2 1 29 0 0,1-3-33 0 0,1 1-10 0 0,1 0 0 0 0,-1-1 0 0 0,0 0 0 0 0,0 0 0 0 0,-2-2-13 0 0,-1-2-76 0 0,-2-1 52 0 0,10 20-264 0 0,-9-15 301 0 0,-6 1 0 0 0,-8 15-148 0 0,7-17 96 0 0,0 0 0 0 0,1 0 0 0 0,0 0 0 0 0,1 0 0 0 0,0 0 0 0 0,0 1 0 0 0,-1 13 0 0 0,2-13 28 0 0,1-5-24 0 0,0 3 47 0 0,0-6 30 0 0,1 0-71 0 0,8 4 28 0 0,10 8 14 0 0,-16-12 0 0 0,-1 1 0 0 0,1-1 0 0 0,0 0 0 0 0,0 1 0 0 0,-1-1 0 0 0,7 1 0 0 0,3 1 0 0 0,0-2 0 0 0,0 0 0 0 0,1-1 0 0 0,9 0-13 0 0,-20 0-52 0 0,-3 1-186 0 0,-2 4 84 0 0,0 0 1 0 0,0 0 0 0 0,0 1-1 0 0,1-1 1 0 0,-1 1-1 0 0,2 0 1 0 0,-1-1 0 0 0,0 1-1 0 0,1 0 1 0 0,-1 8-1 0 0,2-10-49 0 0,0 0-1 0 0,0 0 1 0 0,1 0 0 0 0,0 0-1 0 0,-1 0 1 0 0,1 0-1 0 0,0 0 1 0 0,1 0-1 0 0,-1 0 1 0 0,1 0-1 0 0,0-1 1 0 0,0 1-1 0 0,0-1 1 0 0,0 1-1 0 0,0-1 1 0 0,5 5-1 0 0,1 0-592 0 0,-7-7-14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3:2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1375 0 0,'-2'5'71'0'0,"0"0"0"0"0,-1 0-1 0 0,0-1 1 0 0,0 1-1 0 0,-1-1 1 0 0,1 1-1 0 0,-1-1 1 0 0,-5 4-1 0 0,-10 8 9871 0 0,24-29-9747 0 0,-2 3 124 0 0,-2 8 0 0 0,-1 1-272 0 0,0 0 1 0 0,0 0-1 0 0,1 0 0 0 0,-1 0 1 0 0,0 0-1 0 0,1 0 1 0 0,-1 0-1 0 0,1 0 1 0 0,-1 0-1 0 0,1 1 1 0 0,-1-1-1 0 0,2-1 1 0 0,6-11 535 0 0,-7 9-432 0 0,5-7-303 0 0,-6 11 148 0 0,0 0 0 0 0,1 0 0 0 0,-1 0 0 0 0,0 0 0 0 0,1 0-1 0 0,-1 0 1 0 0,0 0 0 0 0,1 1 0 0 0,-1-1 0 0 0,0 0 0 0 0,1 0 0 0 0,-1 0 0 0 0,0 0 0 0 0,1 0 0 0 0,-1 0-1 0 0,0 1 1 0 0,1-1 0 0 0,-1 0 0 0 0,0 0 0 0 0,0 0 0 0 0,1 1 0 0 0,-1-1 0 0 0,0 0 0 0 0,0 1-1 0 0,0-1 1 0 0,1 0 0 0 0,-1 0 0 0 0,0 1 0 0 0,0-1 0 0 0,0 0 0 0 0,0 1 0 0 0,0-1 0 0 0,0 0 0 0 0,0 1-1 0 0,1-1 1 0 0,-1 1 0 0 0,3 8 193 0 0,1-1 1 0 0,-1 1-1 0 0,0 1 0 0 0,-1-1 0 0 0,2 16 0 0 0,-3-16 38 0 0,1 0 0 0 0,-1 0 0 0 0,2 0 0 0 0,-1-1 0 0 0,1 1-1 0 0,1-1 1 0 0,6 13 0 0 0,-6-15-107 0 0,1 1 0 0 0,-1-1-1 0 0,1-1 1 0 0,1 1 0 0 0,11 9-1 0 0,38 22 514 0 0,-43-30-621 0 0,-3 1 32 0 0,-1 1-33 0 0,-1 0-10 0 0,2 6 0 0 0,-9-11 0 0 0,0-1 0 0 0,1-1 0 0 0,-1 0 0 0 0,1 0 0 0 0,-1 0 0 0 0,1 0 0 0 0,-1 0 0 0 0,0-1 0 0 0,0 1 0 0 0,0 0 0 0 0,0 0 0 0 0,0 0 0 0 0,-1 0 0 0 0,0 2 0 0 0,-1 15 0 0 0,2-15 0 0 0,0-3 0 0 0,0 0 0 0 0,0 0 0 0 0,0 1 0 0 0,0-1 0 0 0,0 0 0 0 0,-1 0 0 0 0,1 1 0 0 0,0-1 0 0 0,-1 0 0 0 0,1 0 0 0 0,-1 0 0 0 0,1 0 0 0 0,-2 3 0 0 0,-1 3 6 0 0,-2 4-12 0 0,-21 15 154 0 0,19-19-56 0 0,5-5-1 0 0,-5 3-47 0 0,-3-1-108 0 0,3 0-36 0 0,4-3 45 0 0,1 1-1 0 0,0-1 1 0 0,0 1 0 0 0,0-1-1 0 0,0 1 1 0 0,0 0 0 0 0,0 0 0 0 0,0 0-1 0 0,0 0 1 0 0,1 0 0 0 0,-2 3-1 0 0,-10 11-341 0 0,9-11 341 0 0,-1-1 1 0 0,1 1 0 0 0,1 0-1 0 0,-6 9 1 0 0,-16 40 114 0 0,15-23 420 0 0,10-29-422 0 0,0 0 0 0 0,0 0-1 0 0,0 0 1 0 0,0 0 0 0 0,0 1-1 0 0,0-1 1 0 0,1 0 0 0 0,0 2 0 0 0,2 13 423 0 0,0-7-357 0 0,0 1 0 0 0,0 0-1 0 0,1-1 1 0 0,7 13 0 0 0,-6-13-123 0 0,0 1-13 0 0,-4-8-9 0 0,1-1-1 0 0,-1 1 1 0 0,0 0 0 0 0,0 0-1 0 0,-1 0 1 0 0,1-1 0 0 0,0 1-1 0 0,-1 0 1 0 0,0 0-1 0 0,0 0 1 0 0,0 5 0 0 0,-1 1-86 0 0,1-1 108 0 0,-1 2 43 0 0,1-1-43 0 0,0-7-59 0 0,0-1-192 0 0,2 8 209 0 0,-2-8 44 0 0,0 0 0 0 0,0 0 0 0 0,0 0 0 0 0,0 0 0 0 0,0 0 1 0 0,1 0-1 0 0,-1-1 0 0 0,0 1 0 0 0,0 0 0 0 0,1 0 0 0 0,-1 0 1 0 0,1 0-1 0 0,-1 0 0 0 0,1-1 0 0 0,-1 1 0 0 0,1 0 1 0 0,0 0-1 0 0,0 0 0 0 0,2 2-1 0 0,-2 0 36 0 0,1 0 0 0 0,0 0 0 0 0,0-1-1 0 0,0 1 1 0 0,0 0 0 0 0,1-1 0 0 0,-1 1 0 0 0,1-1-1 0 0,0 0 1 0 0,3 3 0 0 0,1-1 136 0 0,-1 0-79 0 0,-2-2-52 0 0,-1 0 0 0 0,0 0-1 0 0,0 0 1 0 0,0 0-1 0 0,0 1 1 0 0,0-1 0 0 0,-1 1-1 0 0,5 5 1 0 0,1 2 13 0 0,3 10-44 0 0,-11-9-13 0 0,-1-6 3 0 0,-1 6-26 0 0,0 0 0 0 0,-1 0 0 0 0,0 0 1 0 0,0-1-1 0 0,-8 15 0 0 0,0 2 9 0 0,-20 34-115 0 0,27-51 142 0 0,4-8 346 0 0,0-2-332 0 0,-1 1-19 0 0,1 0 1 0 0,0-1-1 0 0,0 1 1 0 0,1 0-1 0 0,-1-1 1 0 0,0 1-1 0 0,0 0 1 0 0,0-1-1 0 0,0 1 1 0 0,0-1-1 0 0,1 1 1 0 0,-1 0-1 0 0,0-1 1 0 0,1 1-1 0 0,-1-1 1 0 0,0 1-1 0 0,1-1 1 0 0,0 2-1 0 0,7 4 6 0 0,1 2-12 0 0,10 6 0 0 0,-17-13 0 0 0,0 0 0 0 0,0 1 0 0 0,0-1 0 0 0,0 1 0 0 0,0 0 0 0 0,0-1 0 0 0,-1 1 0 0 0,2 2 0 0 0,8 7-19 0 0,-7-8 7 0 0,-1 1 0 0 0,1-1 0 0 0,-1 1 1 0 0,0 0-1 0 0,0 0 0 0 0,-1 0 0 0 0,1 0 1 0 0,-1 0-1 0 0,0 0 0 0 0,0 1 0 0 0,0-1 1 0 0,-1 1-1 0 0,2 7 0 0 0,-2-6 42 0 0,0 0-1 0 0,0-1 1 0 0,-1 1-1 0 0,0 0 1 0 0,0 0-1 0 0,0 0 1 0 0,-1 0-1 0 0,0 0 1 0 0,0 0-1 0 0,-1 0 1 0 0,1 0 0 0 0,-1-1-1 0 0,-4 9 1 0 0,-1 3 102 0 0,-16 53 3 0 0,-31 79 152 0 0,30-100 64 0 0,23-47-174 0 0,0 0-103 0 0,-2 9-49 0 0,-1-2 6 0 0,-3 15-409 0 0,7-22 266 0 0,1 2-447 0 0,-1-4 532 0 0,0 0 1 0 0,0 1-1 0 0,0-1 0 0 0,0 1 1 0 0,0-1-1 0 0,0 0 1 0 0,0 1-1 0 0,1-1 1 0 0,-1 1-1 0 0,0-1 0 0 0,0 0 1 0 0,0 1-1 0 0,0-1 1 0 0,1 0-1 0 0,-1 1 1 0 0,0-1-1 0 0,0 0 0 0 0,0 1 1 0 0,1-1-1 0 0,-1 0 1 0 0,1 1-1 0 0,0-1-24 0 0,0 1-1 0 0,0 0 0 0 0,1-1 1 0 0,-1 1-1 0 0,0-1 0 0 0,0 0 1 0 0,1 1-1 0 0,-1-1 1 0 0,0 0-1 0 0,1 0 0 0 0,-1 0 1 0 0,1 0-1 0 0,-1 0 0 0 0,0 0 1 0 0,1 0-1 0 0,-1-1 0 0 0,0 1 1 0 0,1 0-1 0 0,-1-1 1 0 0,2 0-1 0 0,0-1-167 0 0,0 0 0 0 0,0 0 0 0 0,0 0 0 0 0,0 0 0 0 0,0 0 0 0 0,0-1 0 0 0,2-3 0 0 0,9-10-1169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3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233 270 3223 0 0,'0'1'143'0'0,"-4"6"16"0"0,1-2 0 0 0,-1 1 0 0 0,0 0-1 0 0,0-1 1 0 0,0 0 0 0 0,-1 0 0 0 0,0 0 0 0 0,0 0-1 0 0,0-1 1 0 0,-6 4 0 0 0,-13 8 1023 0 0,-28 14 1 0 0,30-18-1355 0 0,-57 37 1588 0 0,77-48-749 0 0,16-9-523 0 0,31-25-32 0 0,8-5-32 0 0,-22 20-37 0 0,2 2 0 0 0,0 0 0 0 0,56-16 0 0 0,-52 18-383 0 0,0-1 1 0 0,-1-1-1 0 0,52-34 1 0 0,91-78-867 0 0,-137 92 438 0 0,-21 17 338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3:4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48 285 1375 0 0,'0'0'4452'0'0,"-1"-1"-3897"0"0,-1 1-484 0 0,1 0-1 0 0,-1 0 1 0 0,1 0-1 0 0,-1 0 1 0 0,1 0-1 0 0,0 0 1 0 0,-1 1-1 0 0,1-1 1 0 0,-1 0-1 0 0,1 1 1 0 0,0-1-1 0 0,-1 1 1 0 0,1-1-1 0 0,0 1 1 0 0,-1 0-1 0 0,1-1 1 0 0,0 1-1 0 0,0 0 1 0 0,0 0-1 0 0,0 0 1 0 0,0 0-1 0 0,-1 1 1 0 0,0 1 51 0 0,0-1 0 0 0,1 0 0 0 0,-1 1 0 0 0,1 0 0 0 0,0-1 0 0 0,-1 1 0 0 0,1 0 0 0 0,1 0 0 0 0,-1 0 0 0 0,-1 5 0 0 0,2-4 0 0 0,0 0 0 0 0,0 0-1 0 0,0 0 1 0 0,0 0 0 0 0,0 0-1 0 0,1 0 1 0 0,-1 0-1 0 0,3 4 1 0 0,-3-6-67 0 0,1 0 0 0 0,0 0-1 0 0,0 0 1 0 0,0 0 0 0 0,0 0 0 0 0,0 0 0 0 0,0-1-1 0 0,0 1 1 0 0,0 0 0 0 0,1-1 0 0 0,-1 1 0 0 0,1-1 0 0 0,-1 1-1 0 0,1-1 1 0 0,3 2 0 0 0,-2-2-14 0 0,1 1-1 0 0,0-1 1 0 0,0 0-1 0 0,0 0 1 0 0,0-1 0 0 0,0 1-1 0 0,0-1 1 0 0,0 0-1 0 0,0 0 1 0 0,0 0 0 0 0,0 0-1 0 0,0-1 1 0 0,0 0-1 0 0,6-1 1 0 0,0-1-41 0 0,1-1 0 0 0,-1 0 0 0 0,-1 0 0 0 0,15-8 0 0 0,1-6-29 0 0,-1-1 0 0 0,-1-2 0 0 0,0 0 0 0 0,23-28-1 0 0,-15 16-40 0 0,92-102-840 0 0,-54 56 12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0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46 8263 0 0,'0'0'748'0'0,"1"-2"-614"0"0,3-5-13 0 0,12-21 4582 0 0,-15 26-4074 0 0,5-5 2755 0 0,-24 51-3240 0 0,-1-1 1 0 0,-31 50 0 0 0,-7 14-160 0 0,46-82 17 0 0,1 0 0 0 0,-11 37 0 0 0,18-50-2 0 0,0 1 0 0 0,1 0 0 0 0,-1 19 0 0 0,3-24 0 0 0,1-1 0 0 0,-1 1 0 0 0,1-1 0 0 0,1 0 0 0 0,-1 1 0 0 0,1-1 0 0 0,5 11 0 0 0,-5-11 0 0 0,1 0 0 0 0,0 0 0 0 0,0 0 0 0 0,1-1 0 0 0,0 0 0 0 0,0 1 0 0 0,1-1 0 0 0,-1-1 0 0 0,1 1 0 0 0,1-1 0 0 0,-1 0 0 0 0,1 0 0 0 0,6 5 0 0 0,-1-4 0 0 0,0 1 0 0 0,0-1 0 0 0,0-1 0 0 0,1 0 0 0 0,0-1 0 0 0,0 0 0 0 0,0-1 0 0 0,19 3 0 0 0,2 2-177 0 0,-15 1-3475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10047 0 0,'0'0'1864'0'0,"1"2"-1446"0"0,4 6-133 0 0,0 0 0 0 0,-1 0 0 0 0,0 0 0 0 0,-1 0 0 0 0,0 1 0 0 0,0-1 0 0 0,-1 1 0 0 0,2 12 0 0 0,6 79 506 0 0,-8-72-582 0 0,1 32-64 0 0,-3 1 0 0 0,-3-1 0 0 0,-2 0-1 0 0,-2 0 1 0 0,-20 70 0 0 0,4-34-58 0 0,23-102-77 0 0,1 0 1 0 0,-1 0 0 0 0,0 0-1 0 0,-1-9 1 0 0,0-5-11 0 0,-6-82 27 0 0,-1 11 10 0 0,8 77-37 0 0,0 1 0 0 0,1 1 0 0 0,3 2 0 0 0,5 2 0 0 0,4 0 0 0 0,-7 8 0 0 0,-3 0 0 0 0,10-1 61 0 0,0 0 1 0 0,0 1-1 0 0,1 0 0 0 0,-1 1 0 0 0,0 1 0 0 0,0 0 0 0 0,24 7 1 0 0,-5 0 189 0 0,56 21 847 0 0,-86-30-841 0 0,0 2-139 0 0,-1 0-106 0 0,1 0 13 0 0,0 0 1 0 0,0 1 0 0 0,0-1 0 0 0,0 1-1 0 0,0 0 1 0 0,-1-1 0 0 0,1 1-1 0 0,-1 0 1 0 0,2 6 0 0 0,-3-4-6 0 0,1 1 0 0 0,-1 0 0 0 0,0 0 0 0 0,-1 0 0 0 0,1 0 0 0 0,-1-1 0 0 0,0 1 0 0 0,-1 0 0 0 0,1 0 0 0 0,-4 5 1 0 0,-2 7 67 0 0,-18 32 0 0 0,14-29-79 0 0,-1-1 0 0 0,-1-1 1 0 0,-1 0-1 0 0,-1 0 0 0 0,0-2 0 0 0,-26 23 0 0 0,29-29-9 0 0,8-9 0 0 0,-9 3 0 0 0,3-2 11 0 0,1-2 44 0 0,9-1-53 0 0,-1 0 1 0 0,1 0 0 0 0,-1 0 0 0 0,1 0 0 0 0,0 0 0 0 0,-1 0-1 0 0,1 0 1 0 0,-1-1 0 0 0,1 1 0 0 0,0 0 0 0 0,-1 0 0 0 0,1 0 0 0 0,0-1-1 0 0,-1 1 1 0 0,1 0 0 0 0,0 0 0 0 0,-1-1 0 0 0,1 1 0 0 0,0 0-1 0 0,0-1 1 0 0,-1 1 0 0 0,1-1 0 0 0,-1 0 2 0 0,-3-6-5 0 0,4 4-53 0 0,0 1 0 0 0,0-1-1 0 0,1 1 1 0 0,-1-1 0 0 0,0 0 0 0 0,1 1-1 0 0,0-1 1 0 0,0 1 0 0 0,0 0-1 0 0,0-1 1 0 0,0 1 0 0 0,0 0 0 0 0,0-1-1 0 0,3-2 1 0 0,24-29-6808 0 0,-16 21 1505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0 919 0 0,'0'0'14911'0'0,"0"2"-14234"0"0,1 2-490 0 0,0 0-1 0 0,-1 0 1 0 0,0 0-1 0 0,1 1 1 0 0,-2-1-1 0 0,1 0 1 0 0,0 0 0 0 0,-1 0-1 0 0,0 0 1 0 0,0 0-1 0 0,0 0 1 0 0,0 0-1 0 0,-1 0 1 0 0,-2 5-1 0 0,-5 8 232 0 0,0-1 0 0 0,-12 15 0 0 0,6-10-159 0 0,-22 33-58 0 0,-3-2 0 0 0,-2-1 0 0 0,-74 68 0 0 0,100-105-313 0 0,-1-2 1 0 0,-34 21 0 0 0,34-24 86 0 0,1 1-1 0 0,0 1 1 0 0,-27 24 0 0 0,27-20-82 0 0,11-11-104 0 0,0 1 0 0 0,0-1 0 0 0,0 1 0 0 0,1 0-1 0 0,0 0 1 0 0,0 0 0 0 0,-6 11 0 0 0,10-15-562 0 0,19-8-7654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122 157 5063 0 0,'0'0'390'0'0,"0"3"-34"0"0,6 32 13050 0 0,-5-36-13367 0 0,0 1-1 0 0,0 0 0 0 0,0-1 0 0 0,0 1 1 0 0,0-1-1 0 0,-1 0 0 0 0,1 1 1 0 0,0-1-1 0 0,0 0 0 0 0,-1 1 0 0 0,1-1 1 0 0,0 0-1 0 0,-1 0 0 0 0,1 0 1 0 0,-1 0-1 0 0,1 1 0 0 0,-1-1 1 0 0,1 0-1 0 0,-1-2 0 0 0,7-18 328 0 0,-7-9-79 0 0,0 28-282 0 0,0-4 11 0 0,-1-1 0 0 0,0 0 0 0 0,-1 1 0 0 0,1-1 0 0 0,-1 1 0 0 0,0 0 0 0 0,-4-8 0 0 0,3 6-16 0 0,-4-8 0 0 0,-11-21 0 0 0,18 36-2 0 0,0 1 0 0 0,-1 0-1 0 0,1-1 1 0 0,0 1 0 0 0,0 0 0 0 0,0 0-1 0 0,0-1 1 0 0,-1 1 0 0 0,1 0-1 0 0,0 0 1 0 0,0-1 0 0 0,0 1 0 0 0,-1 0-1 0 0,1 0 1 0 0,0-1 0 0 0,-1 1 0 0 0,1 0-1 0 0,0 0 1 0 0,0 0 0 0 0,-1 0 0 0 0,1 0-1 0 0,0-1 1 0 0,-1 1 0 0 0,1 0-1 0 0,0 0 1 0 0,-1 0 0 0 0,1 0 0 0 0,0 0-1 0 0,-1 0 1 0 0,1 0 0 0 0,0 0 0 0 0,-1 0-1 0 0,1 0 1 0 0,0 0 0 0 0,-1 0-1 0 0,1 1 1 0 0,-1-1 0 0 0,0 1-17 0 0,0-1 0 0 0,0 1 0 0 0,-1 0 0 0 0,1 0 0 0 0,0 0 0 0 0,0 0 0 0 0,0 1 0 0 0,0-1 0 0 0,0 2 0 0 0,-16 29-257 0 0,4-1 266 0 0,1-1 0 0 0,2 2-1 0 0,1 0 1 0 0,2 0 0 0 0,1 0-1 0 0,-2 43 1 0 0,7-65 10 0 0,1 25 0 0 0,2-17 1 0 0,0-15 5 0 0,0-2 3 0 0,-1 1 150 0 0,3-2-133 0 0,-1-1 0 0 0,1 0 1 0 0,0 0-1 0 0,-1 0 0 0 0,1 0 0 0 0,-1-1 1 0 0,1 1-1 0 0,-1-1 0 0 0,0 0 0 0 0,0 0 1 0 0,0 0-1 0 0,0 0 0 0 0,0 0 0 0 0,0-1 1 0 0,0 0-1 0 0,-1 1 0 0 0,0-1 0 0 0,1 0 1 0 0,-1 0-1 0 0,2-4 0 0 0,3-5-6 0 0,0 0-1 0 0,-1 0 1 0 0,0 0 0 0 0,4-16-1 0 0,-8 12-21 0 0,-1 9-59 0 0,3 14 36 0 0,-4-2 25 0 0,0-4 0 0 0,1 1 0 0 0,-1-1 0 0 0,1 1 0 0 0,-1 0 0 0 0,1-1 0 0 0,-1 1 0 0 0,1-1 0 0 0,0 0 0 0 0,0 1 0 0 0,0-1 0 0 0,0 0 0 0 0,1 2 0 0 0,11 14 0 0 0,-2 5 0 0 0,-5-10 0 0 0,-3-5-195 0 0,0 0 0 0 0,0 0-1 0 0,2 10 1 0 0,-1-4-792 0 0,-3-11 339 0 0,13-8-9840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55 5063 0 0,'1'-2'390'0'0,"19"-31"1524"0"0,-8 14 9908 0 0,-14 20-11524 0 0,-3 2-178 0 0,0 0 0 0 0,0 1-1 0 0,0-1 1 0 0,0 1 0 0 0,0 0-1 0 0,1 1 1 0 0,-7 7-1 0 0,-1 5 26 0 0,-10 17-1 0 0,14-22-132 0 0,6-8-15 0 0,-2 13 58 0 0,2-6-45 0 0,5 0-10 0 0,7-3 0 0 0,5 1-35 0 0,-10-9 10 0 0,0 1 1 0 0,72 18-318 0 0,-58-15 327 0 0,-17-3 16 0 0,15 6-1 0 0,-14-7 3 0 0,2 1-7 0 0,7 10 69 0 0,0 2 28 0 0,-11-7-82 0 0,-1-3 3 0 0,1 1-9 0 0,0-1 0 0 0,0 1 0 0 0,-1-1 0 0 0,0 1 0 0 0,0 0 1 0 0,0-1-1 0 0,0 1 0 0 0,0-1 0 0 0,-1 1 0 0 0,1-1 1 0 0,-1 1-1 0 0,0-1 0 0 0,-2 5 0 0 0,1-3 4 0 0,-1 1-1 0 0,0-1 1 0 0,0 0 0 0 0,0 0-1 0 0,-1 0 1 0 0,0-1 0 0 0,-5 6-1 0 0,-2 0 14 0 0,-1 0 1 0 0,0-1-1 0 0,0-1 0 0 0,-1 0 0 0 0,-19 9 0 0 0,27-15-20 0 0,1 0-1 0 0,-1-1 1 0 0,1 1-1 0 0,-1-1 1 0 0,0 0-1 0 0,-8 0 1 0 0,12 0-1 0 0,0-1 1 0 0,0 0-1 0 0,0 0 1 0 0,-1 0-1 0 0,1 0 0 0 0,0 0 1 0 0,0 0-1 0 0,0-1 1 0 0,0 1-1 0 0,-1 0 0 0 0,1 0 1 0 0,0-1-1 0 0,0 1 1 0 0,0-1-1 0 0,0 1 0 0 0,0-1 1 0 0,0 0-1 0 0,0 1 1 0 0,0-1-1 0 0,0 0 1 0 0,0 0-1 0 0,0 1 0 0 0,1-1 1 0 0,-1 0-1 0 0,0 0 1 0 0,0 0-1 0 0,1 0 0 0 0,-1 0 1 0 0,1 0-1 0 0,-1 0 1 0 0,1 0-1 0 0,-1 0 1 0 0,1 0-1 0 0,0-1 0 0 0,-1 1 1 0 0,1 0-1 0 0,0 0 1 0 0,0 0-1 0 0,0 0 0 0 0,0-1 1 0 0,0 1-1 0 0,0 0 1 0 0,0 0-1 0 0,0 0 0 0 0,1-1 1 0 0,-1 1-1 0 0,0 0 1 0 0,1-1-1 0 0,0-2-156 0 0,1-1-1 0 0,0 1 0 0 0,-1 0 1 0 0,1 0-1 0 0,0 0 1 0 0,1 0-1 0 0,-1 0 0 0 0,1 1 1 0 0,0-1-1 0 0,0 1 1 0 0,0-1-1 0 0,4-2 0 0 0,1 0-1264 0 0,-1 1 0 0 0,1 0-1 0 0,0 1 1 0 0,0-1-1 0 0,14-4 1 0 0,-6 3-499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2759 0 0,'1'-2'207'0'0,"3"-8"7532"0"0,-3 9-7497 0 0,-1 1 1 0 0,0-1 0 0 0,0 1 0 0 0,1-1-1 0 0,-1 1 1 0 0,0-1 0 0 0,1 1-1 0 0,-1 0 1 0 0,1-1 0 0 0,-1 1 0 0 0,0 0-1 0 0,1-1 1 0 0,-1 1 0 0 0,1 0 0 0 0,-1 0-1 0 0,1-1 1 0 0,-1 1 0 0 0,1 0-1 0 0,-1 0 1 0 0,1 0 0 0 0,-1 0 0 0 0,1 0-1 0 0,0 0 1 0 0,8 1 3168 0 0,-1 2-4290 0 0,25 13 2076 0 0,-29-13-1057 0 0,1 0 0 0 0,0 0 0 0 0,0-1 0 0 0,1 1 0 0 0,-1-1 0 0 0,1-1 0 0 0,-1 1 0 0 0,1-1 0 0 0,-1 0 0 0 0,9 1 0 0 0,-8-3-67 0 0,-1 1 1 0 0,1-1-1 0 0,-1 0 0 0 0,1-1 0 0 0,-1 1 1 0 0,0-1-1 0 0,0 0 0 0 0,0 0 0 0 0,0-1 1 0 0,0 0-1 0 0,0 0 0 0 0,0 0 0 0 0,-1 0 0 0 0,0-1 1 0 0,1 1-1 0 0,-1-1 0 0 0,-1 0 0 0 0,1 0 1 0 0,5-9-1 0 0,0 0-112 0 0,-2 1-1 0 0,1-2 1 0 0,-1 1 0 0 0,-1-1-1 0 0,-1 0 1 0 0,5-15-1 0 0,-10 28-4 0 0,0 0 0 0 0,1 0-1 0 0,-1 0 1 0 0,0 1-1 0 0,0-1 1 0 0,0 0-1 0 0,0 0 1 0 0,0 0-1 0 0,0 0 1 0 0,0 0-1 0 0,0 1 1 0 0,0-1-1 0 0,0 0 1 0 0,0 0-1 0 0,0 0 1 0 0,-1 0-1 0 0,1 0 1 0 0,0 1-1 0 0,-1-1 1 0 0,1 0-1 0 0,-1 0 1 0 0,1 1-1 0 0,-1-1 1 0 0,1 0-1 0 0,-1 1 1 0 0,1-1 0 0 0,-1 0-1 0 0,0 1 1 0 0,1-1-1 0 0,-1 1 1 0 0,0-1-1 0 0,1 1 1 0 0,-1-1-1 0 0,0 1 1 0 0,0-1-1 0 0,1 1 1 0 0,-1 0-1 0 0,0 0 1 0 0,0-1-1 0 0,-1 1 1 0 0,-1-1-38 0 0,0 1 0 0 0,1 0 1 0 0,-1 0-1 0 0,0-1 0 0 0,1 2 1 0 0,-1-1-1 0 0,0 0 0 0 0,1 0 1 0 0,-1 1-1 0 0,0 0 0 0 0,-2 0 1 0 0,-7 5 12 0 0,1 0 0 0 0,0 1 0 0 0,0 0 0 0 0,0 1 0 0 0,1 0 0 0 0,-15 16 0 0 0,3 0 85 0 0,-29 41 1 0 0,44-55 2 0 0,2-4-5 0 0,1 0 0 0 0,0 0-1 0 0,1 0 1 0 0,0 0 0 0 0,0 1-1 0 0,0-1 1 0 0,1 1 0 0 0,-1 0-1 0 0,0 7 1 0 0,2-8 44 0 0,0 0-1 0 0,0 1 1 0 0,1-1-1 0 0,0 1 1 0 0,0-1-1 0 0,1 1 1 0 0,-1-1-1 0 0,1 0 1 0 0,1 1-1 0 0,-1-1 1 0 0,1 0-1 0 0,0 0 1 0 0,5 10-1 0 0,-3-8 86 0 0,0 0 0 0 0,1-1 1 0 0,0 1-1 0 0,0-1 0 0 0,1 0 0 0 0,0 0 0 0 0,0-1 0 0 0,0 0 0 0 0,10 8 0 0 0,-14-13-39 0 0,-1 1-29 0 0,0-1 0 0 0,1 0 0 0 0,-1 0 0 0 0,1 1-1 0 0,-1-1 1 0 0,1 0 0 0 0,-1 0 0 0 0,1-1 0 0 0,0 1 0 0 0,-1 0 0 0 0,1 0-1 0 0,0-1 1 0 0,1 1 0 0 0,9 0 33 0 0,1-4-17 0 0,-5-2-178 0 0,-1 1-1 0 0,1-1 1 0 0,-1 0 0 0 0,0 0-1 0 0,0-1 1 0 0,-1 1 0 0 0,0-2 0 0 0,8-9-1 0 0,-6 7-1560 0 0,0 0-1 0 0,1 1 1 0 0,13-10-1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132 128 4607 0 0,'0'0'354'0'0,"1"2"-233"0"0,2 3 550 0 0,0-1 0 0 0,-1 1 1 0 0,1-1-1 0 0,-1 1 0 0 0,0 0 0 0 0,-1 0 1 0 0,1 0-1 0 0,-1 0 0 0 0,0 1 0 0 0,0-1 0 0 0,-1 0 1 0 0,0 0-1 0 0,1 1 0 0 0,-2-1 0 0 0,1 0 0 0 0,-1 0 1 0 0,1 1-1 0 0,-1-1 0 0 0,-1 0 0 0 0,1 0 0 0 0,-5 9 1 0 0,5-12-19 0 0,-3 1 320 0 0,-2 4-225 0 0,4-6-669 0 0,0-1 0 0 0,1 1 0 0 0,-1 0 0 0 0,0 0 0 0 0,1-1 0 0 0,-1 1 0 0 0,0-1 0 0 0,0 0 0 0 0,1 1 0 0 0,-1-1 0 0 0,0 0 0 0 0,0 0 0 0 0,0 0 0 0 0,1 0 0 0 0,-1 0 0 0 0,0-1 0 0 0,0 1 0 0 0,0 0 0 0 0,-2-2 0 0 0,1 0-37 0 0,-1 1 1 0 0,1-1 0 0 0,1 0 0 0 0,-1 0 0 0 0,0 0 0 0 0,0-1 0 0 0,1 1 0 0 0,-1-1 0 0 0,-3-4-1 0 0,-1-4-37 0 0,0 0 0 0 0,0-1 0 0 0,1 1-1 0 0,-7-20 1 0 0,13 30-1 0 0,-6-14-56 0 0,1 1 1 0 0,-4-19-1 0 0,8 28-17 0 0,1 1-1 0 0,-1-1 1 0 0,1 1 0 0 0,0-1-1 0 0,0 1 1 0 0,0-1-1 0 0,1 1 1 0 0,0-1-1 0 0,0 1 1 0 0,0-1 0 0 0,3-7-1 0 0,-3 10 35 0 0,0 0-1 0 0,1 0 1 0 0,-1 0-1 0 0,1 0 1 0 0,0 0-1 0 0,-1 0 1 0 0,1 0-1 0 0,0 1 1 0 0,0-1-1 0 0,0 1 1 0 0,0-1 0 0 0,0 1-1 0 0,1 0 1 0 0,-1-1-1 0 0,0 1 1 0 0,1 0-1 0 0,-1 1 1 0 0,4-2-1 0 0,3 0 1 0 0,1 0 1 0 0,0 1-1 0 0,12-1 0 0 0,21 2-29 0 0,74 9 1 0 0,-113-9 98 0 0,-1 1-1 0 0,1-1 1 0 0,-1 1-1 0 0,1 0 1 0 0,-1 0-1 0 0,0 1 1 0 0,0-1 0 0 0,1 1-1 0 0,-1-1 1 0 0,4 4-1 0 0,-6-4-21 0 0,0 0 0 0 0,0 0 1 0 0,-1-1-1 0 0,1 1 0 0 0,0 0 0 0 0,0 0 0 0 0,-1 0 0 0 0,1 0 0 0 0,-1 0 1 0 0,1 0-1 0 0,-1 0 0 0 0,0 1 0 0 0,1-1 0 0 0,-1 0 0 0 0,0 0 0 0 0,0 0 1 0 0,1 0-1 0 0,-1 0 0 0 0,0 2 0 0 0,-3 21 131 0 0,-1-6 4 0 0,0 0 1 0 0,-2-1-1 0 0,-10 23 0 0 0,5-11-92 0 0,6-18-56 0 0,0-3-11 0 0,4-6-46 0 0,-11 18-2057 0 0,3-12-1126 0 0,4-5 2342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10623 0 0,'0'0'1202'0'0,"-1"2"-834"0"0,-8 13 82 0 0,1 1 0 0 0,1 0 1 0 0,1 1-1 0 0,0-1 0 0 0,2 1 1 0 0,-1 0-1 0 0,2 0 1 0 0,-2 25-1 0 0,3 51 1163 0 0,16 146 1 0 0,-7-154-1304 0 0,-3-53-75 0 0,15 57 0 0 0,-8-43-17 0 0,-9-35-151 0 0,-2 0-43 0 0,0-9-93 0 0,-4 8-1868 0 0,-5-3-3485 0 0,0-5-249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 9095 0 0,'0'0'4948'0'0,"-11"1"-3534"0"0,7 2-1323 0 0,0 0 1 0 0,1 0-1 0 0,-1 1 1 0 0,1-1-1 0 0,0 1 1 0 0,-1 0-1 0 0,2-1 1 0 0,-1 1-1 0 0,0 1 1 0 0,1-1-1 0 0,0 0 1 0 0,0 1-1 0 0,-3 6 1 0 0,0 7-37 0 0,0 0 0 0 0,-3 24 0 0 0,5-20-56 0 0,4-13 62 0 0,-2-7-53 0 0,0 3-4 0 0,5 14-4 0 0,2 0 70 0 0,-3-16-20 0 0,0-2-2 0 0,-2 0-14 0 0,0 1-1 0 0,0-1 1 0 0,0 0-1 0 0,0 0 1 0 0,1 0-1 0 0,-1 0 1 0 0,1 0-1 0 0,-1 0 1 0 0,1 0-1 0 0,-1 0 1 0 0,1-1 0 0 0,-1 1-1 0 0,1-1 1 0 0,-1 1-1 0 0,3 0 1 0 0,0-1 52 0 0,-1 1 1 0 0,1-1-1 0 0,-1 1 1 0 0,1-1 0 0 0,4 0-1 0 0,6-3 140 0 0,-1 0-1 0 0,0-1 1 0 0,0 0-1 0 0,0-1 0 0 0,-1 0 1 0 0,1-1-1 0 0,-1 0 1 0 0,-1-1-1 0 0,1 0 1 0 0,11-11-1 0 0,-19 15-157 0 0,0-1 0 0 0,0 1-1 0 0,0-1 1 0 0,-1 0 0 0 0,0-1 0 0 0,5-7-1 0 0,-6 10-47 0 0,-1 0-1 0 0,0-1 0 0 0,0 1 0 0 0,0-1 0 0 0,0 1 0 0 0,-1-1 0 0 0,1 0 0 0 0,-1 1 0 0 0,1-1 0 0 0,-1 0 0 0 0,0 1 0 0 0,0-1 0 0 0,0 0 0 0 0,0 1 0 0 0,-1-4 0 0 0,0 3-11 0 0,0 0 0 0 0,1 0 0 0 0,-1 0 0 0 0,0 0 0 0 0,-1 0 0 0 0,1 1 0 0 0,0-1 0 0 0,-1 0 0 0 0,1 1 0 0 0,-1-1 0 0 0,0 1 0 0 0,0 0 0 0 0,0-1 0 0 0,0 1 0 0 0,0 0 0 0 0,-1 0 0 0 0,1 0 0 0 0,-4-2 0 0 0,-3-2 9 0 0,8 5-13 0 0,-40-28-310 0 0,38 27 252 0 0,-1 0 1 0 0,1 0 0 0 0,-1 1-1 0 0,0-1 1 0 0,0 1 0 0 0,1 0-1 0 0,-1 0 1 0 0,0 0 0 0 0,-7-1-1 0 0,6 3-35 0 0,0 0 0 0 0,0 0-1 0 0,0 0 1 0 0,0 1 0 0 0,0 0-1 0 0,1 0 1 0 0,-1 0 0 0 0,1 0-1 0 0,-1 1 1 0 0,1 0 0 0 0,-6 5-1 0 0,7-7-48 0 0,1 1 0 0 0,0 0 0 0 0,0 0 0 0 0,-1 1 0 0 0,1-1 1 0 0,0 0-1 0 0,1 1 0 0 0,-1-1 0 0 0,0 1 0 0 0,1-1 0 0 0,0 1 0 0 0,-3 5 0 0 0,4-6-221 0 0,13 3-2822 0 0,1-2-467 0 0,1-2-987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46 170 6911 0 0,'0'0'623'0'0,"0"2"-514"0"0,0 2-97 0 0,-1 20 220 0 0,1-18 796 0 0,-1 0-1 0 0,0 0 1 0 0,0 0-1 0 0,0-1 0 0 0,-1 1 1 0 0,-4 10-1 0 0,5-14-125 0 0,-7 0-276 0 0,8-2-608 0 0,-1 0 1 0 0,1 0 0 0 0,0 1-1 0 0,-1-1 1 0 0,1 0-1 0 0,-1 0 1 0 0,1 0-1 0 0,0 0 1 0 0,-1 0-1 0 0,1 0 1 0 0,-1 0-1 0 0,1 0 1 0 0,-1 0-1 0 0,1 0 1 0 0,0 0-1 0 0,-1 0 1 0 0,1 0 0 0 0,-1 0-1 0 0,1 0 1 0 0,-1 0-1 0 0,1 0 1 0 0,0-1-1 0 0,-1 1 1 0 0,1 0-1 0 0,0 0 1 0 0,-1 0-1 0 0,1-1 1 0 0,0 1-1 0 0,-1 0 1 0 0,1-1 0 0 0,0 1-1 0 0,-1 0 1 0 0,1-1-1 0 0,0 1 1 0 0,0 0-1 0 0,-1-1 1 0 0,1 1-1 0 0,-1-2 15 0 0,0 1 0 0 0,0-1-1 0 0,0 1 1 0 0,0-1-1 0 0,0 1 1 0 0,1-1 0 0 0,-1 0-1 0 0,1 1 1 0 0,-1-1 0 0 0,1 0-1 0 0,-1 0 1 0 0,1 1 0 0 0,0-4-1 0 0,2-25 203 0 0,0 11-103 0 0,0 7-107 0 0,1 0 0 0 0,-1-1-1 0 0,2 2 1 0 0,0-1 0 0 0,0 0 0 0 0,1 1-1 0 0,0 0 1 0 0,1 0 0 0 0,1 0-1 0 0,13-17 1 0 0,-17 24-4 0 0,0 0 1 0 0,0 0-1 0 0,1 0 0 0 0,7-6 0 0 0,-9 9-7 0 0,-1 1 0 0 0,0-1 0 0 0,1 0 0 0 0,-1 1 1 0 0,1-1-1 0 0,-1 1 0 0 0,1 0 0 0 0,-1-1 0 0 0,1 1 0 0 0,1 0 0 0 0,2-1 60 0 0,-2 2-48 0 0,-1-1 1 0 0,0 1-1 0 0,0 0 0 0 0,1-1 1 0 0,-1 1-1 0 0,0 0 0 0 0,0 0 1 0 0,0 1-1 0 0,0-1 0 0 0,0 0 1 0 0,0 1-1 0 0,0-1 0 0 0,-1 1 1 0 0,1-1-1 0 0,2 5 0 0 0,0 0-11 0 0,0 0 0 0 0,-1 0 0 0 0,1 1 0 0 0,-1-1-1 0 0,-1 1 1 0 0,0 0 0 0 0,0 0 0 0 0,0 0 0 0 0,0 0 0 0 0,-1 0-1 0 0,0 0 1 0 0,-1 0 0 0 0,0 0 0 0 0,0 8 0 0 0,-1 33 37 0 0,1-27-51 0 0,1-7-1 0 0,1-1 0 0 0,7 9 49 0 0,-2-15-23 0 0,-3-4-13 0 0,-1 0 13 0 0,1 0 0 0 0,0 0 0 0 0,1 0 1 0 0,-1 0-1 0 0,0-1 0 0 0,1 0 0 0 0,-1 1 0 0 0,1-2 0 0 0,0 1 0 0 0,0 0 0 0 0,0-1 0 0 0,0 0 0 0 0,0 0 0 0 0,6 0 0 0 0,-3-1-30 0 0,0 0 0 0 0,0 0 0 0 0,0-1 0 0 0,0 0-1 0 0,0 0 1 0 0,0-1 0 0 0,-1 0 0 0 0,10-3 0 0 0,3-4-1060 0 0,1-2-3432 0 0,0 0-1666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2303 0 0,'0'0'6435'0'0,"1"1"-5524"0"0,8 18 1549 0 0,-8-17-2154 0 0,-1 0-23 0 0,4 20 2010 0 0,2-43-2041 0 0,4-25-241 0 0,-9 36-4 0 0,1 1 0 0 0,0-1 1 0 0,0 1-1 0 0,1 0 0 0 0,0-1 0 0 0,0 2 1 0 0,1-1-1 0 0,9-14 0 0 0,-12 21 36 0 0,1-1-1 0 0,0 1 1 0 0,0 0-1 0 0,0-1 1 0 0,0 1-1 0 0,1 0 1 0 0,-1 0-1 0 0,1 1 1 0 0,-1-1 0 0 0,1 0-1 0 0,-1 1 1 0 0,1 0-1 0 0,0-1 1 0 0,0 1-1 0 0,0 0 1 0 0,0 0-1 0 0,0 1 1 0 0,4-2-1 0 0,14 2 326 0 0,-19 1-176 0 0,0 0 0 0 0,3 2-142 0 0,-1 1 0 0 0,0-1 0 0 0,0 1 0 0 0,-1 0 0 0 0,1 0 0 0 0,-1 0 0 0 0,0 0 0 0 0,0 0 0 0 0,0 1 0 0 0,0-1 0 0 0,2 7 0 0 0,-1-2 22 0 0,-2-5-45 0 0,0-1 0 0 0,-1 0 0 0 0,0 1 0 0 0,0-1 0 0 0,0 1 0 0 0,0-1 0 0 0,0 1 0 0 0,-1-1-1 0 0,0 1 1 0 0,0 6 0 0 0,-1 12 139 0 0,1-19-10 0 0,-1-4-64 0 0,-1 0-86 0 0,1 1 0 0 0,0-1 1 0 0,-1 0-1 0 0,1 0 0 0 0,0 0 1 0 0,0 0-1 0 0,0 0 0 0 0,0 0 1 0 0,0 0-1 0 0,0 0 0 0 0,0-1 1 0 0,0 1-1 0 0,0 0 1 0 0,0-1-1 0 0,1 1 0 0 0,-1 0 1 0 0,0-1-1 0 0,1 1 0 0 0,-1-1 1 0 0,1 1-1 0 0,0-1 0 0 0,-1-2 1 0 0,1 1 4 0 0,-2-5-8 0 0,1 0 1 0 0,1 0-1 0 0,-1 0 1 0 0,2 0-1 0 0,-1-1 1 0 0,1 1-1 0 0,0 0 1 0 0,0 0-1 0 0,4-9 1 0 0,-1 3-1 0 0,1 1 1 0 0,0 0 0 0 0,1 1-1 0 0,12-19 1 0 0,-10 21-4 0 0,-7 8 9 0 0,0 0 0 0 0,0 1-1 0 0,0-1 1 0 0,1 1 0 0 0,-1-1-1 0 0,0 1 1 0 0,1-1 0 0 0,0 1 0 0 0,-1 0-1 0 0,1 0 1 0 0,0 0 0 0 0,-1 0-1 0 0,3-1 1 0 0,4-1 55 0 0,-2 0-13 0 0,0 0 1 0 0,0 1 0 0 0,0 0 0 0 0,0 0 0 0 0,0 0 0 0 0,1 1 0 0 0,-1 0-1 0 0,1 0 1 0 0,-1 1 0 0 0,0 0 0 0 0,8 0 0 0 0,-10 1-22 0 0,0 0 0 0 0,0-1 0 0 0,0 1 0 0 0,0 1-1 0 0,0-1 1 0 0,0 1 0 0 0,-1-1 0 0 0,1 1 0 0 0,0 0 0 0 0,-1 1 0 0 0,1-1 0 0 0,-1 0 0 0 0,0 1 0 0 0,0 0 0 0 0,0 0-1 0 0,0 0 1 0 0,0 0 0 0 0,4 7 0 0 0,-4-6-27 0 0,-1 1 0 0 0,1 0-1 0 0,-1 0 1 0 0,0 0 0 0 0,0 0 0 0 0,0 0 0 0 0,-1 1-1 0 0,1 6 1 0 0,0 7 15 0 0,-2 26-1 0 0,0-17-13 0 0,-1-18 16 0 0,0-7-12 0 0,0 0 0 0 0,1 0 0 0 0,0 1 0 0 0,-1-1 0 0 0,1 0 0 0 0,1 1 0 0 0,-1 2 0 0 0,2 7 40 0 0,3-1-82 0 0,-4-11-12 0 0,0-1 1 0 0,-1 1 0 0 0,1 0 0 0 0,0 0 0 0 0,0-1 0 0 0,0 1 0 0 0,0 0 0 0 0,0-1 0 0 0,0 1 0 0 0,0-1-1 0 0,1 1 1 0 0,-1-1 0 0 0,0 0 0 0 0,0 1 0 0 0,0-1 0 0 0,0 0 0 0 0,0 0 0 0 0,1 0 0 0 0,-1 0 0 0 0,0 0 0 0 0,0 0-1 0 0,0 0 1 0 0,3-1 0 0 0,-1 0-294 0 0,0 1-1 0 0,-1-1 1 0 0,1 0-1 0 0,0 0 1 0 0,0-1 0 0 0,-1 1-1 0 0,1-1 1 0 0,3-2-1 0 0,3-4-1276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1839 0 0,'1'-2'2468'0'0,"18"-15"6502"0"0,2 7-5130 0 0,-14 8-3355 0 0,0 1 1 0 0,0 0-1 0 0,0 0 1 0 0,0 0-1 0 0,7 1 1 0 0,-10 0-399 0 0,1 0-1 0 0,-1 0 1 0 0,1-1 0 0 0,-1 1 0 0 0,1-1 0 0 0,-1 0-1 0 0,0-1 1 0 0,1 1 0 0 0,-1-1 0 0 0,0 0-1 0 0,7-3 1 0 0,-10 4-75 0 0,0 0 1 0 0,0 1-1 0 0,1-1 0 0 0,-1 0 0 0 0,0 0 0 0 0,0 0 1 0 0,0 0-1 0 0,0 0 0 0 0,0 0 0 0 0,1-2 1 0 0,12-14 70 0 0,-13 16-92 0 0,1 0 1 0 0,-1 0 0 0 0,0 0-1 0 0,1-1 1 0 0,-1 1 0 0 0,0-1-1 0 0,0 1 1 0 0,0-1 0 0 0,0 1-1 0 0,-1-1 1 0 0,1 1 0 0 0,0-1 0 0 0,-1 0-1 0 0,1-2 1 0 0,0 0-71 0 0,0 3-79 0 0,-1-31-882 0 0,0 30 795 0 0,-10-4-867 0 0,5 7 1136 0 0,0 0-1 0 0,0 0 1 0 0,-1 0-1 0 0,1 0 1 0 0,0 1 0 0 0,0 0-1 0 0,1 0 1 0 0,-1 0 0 0 0,0 1-1 0 0,1-1 1 0 0,-1 1-1 0 0,1 0 1 0 0,0 1 0 0 0,0-1-1 0 0,-4 5 1 0 0,-2 3-251 0 0,1-1 1 0 0,0 1-1 0 0,1 0 1 0 0,-13 22-1 0 0,16-24 362 0 0,1 1 0 0 0,0 0 0 0 0,0 1-1 0 0,1-1 1 0 0,0 1 0 0 0,1-1 0 0 0,0 1-1 0 0,1 0 1 0 0,0 0 0 0 0,1 0 0 0 0,0 0-1 0 0,3 21 1 0 0,-3-30-112 0 0,1 0 0 0 0,-1 0 0 0 0,1 0 0 0 0,-1-1 0 0 0,1 1 0 0 0,0 0 0 0 0,0 0 0 0 0,0-1 0 0 0,0 1 0 0 0,0-1 0 0 0,0 1 0 0 0,0-1 0 0 0,0 1 0 0 0,1-1 0 0 0,-1 1 0 0 0,1-1 0 0 0,-1 0 0 0 0,1 0 0 0 0,-1 0 0 0 0,1 0 0 0 0,0 0 0 0 0,0 0 0 0 0,-1-1 0 0 0,1 1 0 0 0,0 0 0 0 0,0-1 0 0 0,0 1 0 0 0,0-1 0 0 0,-1 0 0 0 0,1 0 0 0 0,0 0 0 0 0,0 0 0 0 0,0 0 0 0 0,0 0 0 0 0,0 0 0 0 0,3-1 0 0 0,6-2 20 0 0,0 1 0 0 0,-1-2 1 0 0,0 1-1 0 0,18-10 0 0 0,-25 12-27 0 0,17-8-185 0 0,4-3-1031 0 0,-8 4-3540 0 0,-1-1-1490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77 190 4143 0 0,'0'0'319'0'0,"2"0"-210"0"0,14 4-286 0 0,4 2 4804 0 0,33 14 1 0 0,-51-19-4070 0 0,10 9 1698 0 0,-11-9-2064 0 0,0 1-1 0 0,0-1 1 0 0,0 1-1 0 0,0 0 1 0 0,-1 0 0 0 0,1-1-1 0 0,0 1 1 0 0,-1 0-1 0 0,1 0 1 0 0,-1 0-1 0 0,0 0 1 0 0,1 0-1 0 0,-1 0 1 0 0,0-1 0 0 0,0 1-1 0 0,0 0 1 0 0,-1 4-1 0 0,-10 11 648 0 0,9-15-608 0 0,1-1-21 0 0,-3 0-177 0 0,1 0-1 0 0,0 0 1 0 0,-1 0-1 0 0,1 0 1 0 0,0 0-1 0 0,-1-1 1 0 0,1 0 0 0 0,-1 0-1 0 0,1 0 1 0 0,0 0-1 0 0,-1 0 1 0 0,1-1-1 0 0,-1 1 1 0 0,1-1-1 0 0,0 0 1 0 0,-1 0-1 0 0,1 0 1 0 0,0-1 0 0 0,0 1-1 0 0,0-1 1 0 0,-3-1-1 0 0,-5-4 91 0 0,0 0-1 0 0,0-1 0 0 0,1 0 1 0 0,-14-13-1 0 0,21 17-195 0 0,0 0-1 0 0,0 0 1 0 0,0 0 0 0 0,0 0-1 0 0,1 0 1 0 0,-1 0 0 0 0,1-1-1 0 0,0 1 1 0 0,0-1 0 0 0,1 1-1 0 0,-1-1 1 0 0,1 0 0 0 0,0 0-1 0 0,1 0 1 0 0,-1 1 0 0 0,1-1-1 0 0,0 0 1 0 0,0 0 0 0 0,1-6-1 0 0,0 7 11 0 0,-1 0 0 0 0,1 0 0 0 0,1 0 0 0 0,-1 0 0 0 0,0 0 0 0 0,1 1 0 0 0,0-1 0 0 0,0 0 0 0 0,0 1 0 0 0,0-1 0 0 0,1 1 0 0 0,-1 0 0 0 0,1 0 0 0 0,0 0 0 0 0,0 0 0 0 0,0 0-1 0 0,0 0 1 0 0,0 1 0 0 0,1 0 0 0 0,-1-1 0 0 0,1 1 0 0 0,-1 1 0 0 0,5-3 0 0 0,35-9-61 0 0,0 1 0 0 0,60-9 0 0 0,-83 17 124 0 0,-15 3 0 0 0,-1 0 0 0 0,1 0 0 0 0,0 0 0 0 0,-1 0 0 0 0,1 1 0 0 0,0 0 0 0 0,-1 0 0 0 0,1 0 0 0 0,0 1 0 0 0,6 1 0 0 0,0 3 0 0 0,-2 4 0 0 0,-7-4 27 0 0,1-1 0 0 0,-1 1 0 0 0,0 0-1 0 0,0 0 1 0 0,-1 0 0 0 0,1 0 0 0 0,-1 1 0 0 0,0-1-1 0 0,-1 0 1 0 0,1 1 0 0 0,-1-1 0 0 0,0 0 0 0 0,0 1-1 0 0,-1-1 1 0 0,-2 10 0 0 0,-2 6 166 0 0,-1 0 0 0 0,-12 30 0 0 0,7-26 27 0 0,-28 44 0 0 0,37-65-212 0 0,2-2-4 0 0,-1-1-1 0 0,1 0 1 0 0,-1 0-1 0 0,0 0 1 0 0,0 0-1 0 0,0 0 0 0 0,0 0 1 0 0,0 0-1 0 0,0 0 1 0 0,0-1-1 0 0,0 1 1 0 0,0 0-1 0 0,0 0 1 0 0,-2 0-1 0 0,0 2 9 0 0,-1-1 0 0 0,1 1 0 0 0,-1-1 0 0 0,0 0 0 0 0,0 0 0 0 0,-5 2 0 0 0,-6-2-46 0 0,11-4-4 0 0,2 0 2 0 0,0 1-33 0 0,0 0 0 0 0,0 0-1 0 0,0-1 1 0 0,1 1 0 0 0,-1-1 0 0 0,0 1-1 0 0,1-1 1 0 0,-1 0 0 0 0,1 1 0 0 0,0-1-1 0 0,-1 0 1 0 0,1 0 0 0 0,0 0-1 0 0,0 0 1 0 0,0 0 0 0 0,1 0 0 0 0,-1 0-1 0 0,0 0 1 0 0,1-1 0 0 0,-1-2 0 0 0,0-4-1071 0 0,1 0 1 0 0,-1 0 0 0 0,3-15-1 0 0,-1 4-4364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5527 0 0,'0'0'8992'0'0,"0"2"-7901"0"0,1-1-972 0 0,0 1-1 0 0,-1 0 1 0 0,1-1 0 0 0,-1 1-1 0 0,1 0 1 0 0,-1 0 0 0 0,0-1-1 0 0,0 1 1 0 0,0 0 0 0 0,0 0-1 0 0,0 0 1 0 0,0-1 0 0 0,-1 1-1 0 0,1 0 1 0 0,0 0 0 0 0,-1-1 0 0 0,1 1-1 0 0,-1 0 1 0 0,0 0 0 0 0,-1 1-1 0 0,-2 4 22 0 0,-1 1 0 0 0,0-2 0 0 0,-7 9 0 0 0,-2 3 149 0 0,-6 7-95 0 0,15-20-163 0 0,0 2-1 0 0,0-1 0 0 0,0 0 0 0 0,0 1 0 0 0,1 0 0 0 0,-5 13 1 0 0,8-16 3 0 0,0 1 1 0 0,0-1 0 0 0,1 1 0 0 0,0-1 0 0 0,0 1 0 0 0,0-1-1 0 0,0 1 1 0 0,1-1 0 0 0,0 1 0 0 0,0-1 0 0 0,0 1 0 0 0,0-1 0 0 0,1 0-1 0 0,1 5 1 0 0,0-6 6 0 0,0 0 0 0 0,-1 0-1 0 0,1 0 1 0 0,0-1 0 0 0,0 1-1 0 0,1-1 1 0 0,-1 1 0 0 0,0-1-1 0 0,1 0 1 0 0,-1-1 0 0 0,1 1-1 0 0,0-1 1 0 0,-1 1 0 0 0,1-1-1 0 0,0 0 1 0 0,6 0 0 0 0,-1 1-60 0 0,1-1 0 0 0,-1-1 0 0 0,1 1 0 0 0,-1-2 0 0 0,18-2 0 0 0,-14 1-681 0 0,-1-2 1 0 0,0 0 0 0 0,0 0 0 0 0,0-1 0 0 0,0-1 0 0 0,-1 0 0 0 0,0 0 0 0 0,20-17 0 0 0,-4 1-1243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6911 0 0,'0'0'6758'0'0,"0"4"-5930"0"0,3 36-143 0 0,-1 1 1 0 0,-3 0 0 0 0,-5 40 0 0 0,0 80-444 0 0,36 100 161 0 0,-29-257-389 0 0,-1 0 0 0 0,1 0 0 0 0,-1 0 1 0 0,0 1-1 0 0,0-1 0 0 0,0 0 1 0 0,0 0-1 0 0,-1 0 0 0 0,0 0 0 0 0,1 0 1 0 0,-2 0-1 0 0,1 0 0 0 0,-3 6 1 0 0,-2-1-5 0 0,1-1 1 0 0,4-6 14 0 0,8-16-3773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13823 0 0,'0'0'6242'0'0,"1"2"-5729"0"0,3 6-372 0 0,0 1 1 0 0,0 0-1 0 0,-1 0 0 0 0,0 0 1 0 0,0 0-1 0 0,-1 0 0 0 0,-1 0 1 0 0,1 1-1 0 0,-1 13 0 0 0,-1-15 38 0 0,2 4-30 0 0,7 29 40 0 0,-7-29-202 0 0,-1-10-120 0 0</inkml:trace>
  <inkml:trace contextRef="#ctx0" brushRef="#br0" timeOffset="1">8 0 6447 0 0,'0'0'3824'0'0,"12"0"-2448"0"0,2 2-1304 0 0,-2-1-72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91 8287 0 0,'0'0'7512'0'0,"-10"-6"-6089"0"0,9 5-1316 0 0,-1 0 0 0 0,1-1-1 0 0,0 1 1 0 0,0 0 0 0 0,0-1 0 0 0,0 1 0 0 0,0-1 0 0 0,0 1-1 0 0,0-1 1 0 0,0 0 0 0 0,1 1 0 0 0,-1-1 0 0 0,0 0 0 0 0,0-2-1 0 0,0-1-4 0 0,-1 0 0 0 0,1 0 0 0 0,-1 0 0 0 0,0 1 0 0 0,-1-1 0 0 0,1 1-1 0 0,-5-5 1 0 0,7 8-102 0 0,0 0 0 0 0,-1 1 0 0 0,1-1 0 0 0,0 0 0 0 0,-1 1 0 0 0,1-1 0 0 0,-1 0 0 0 0,1 1 0 0 0,-1-1 0 0 0,1 1 0 0 0,-1-1 0 0 0,0 1 0 0 0,1-1 0 0 0,-1 1 0 0 0,1-1 0 0 0,-1 1 0 0 0,0-1 0 0 0,0 1 0 0 0,1 0 0 0 0,-1 0 0 0 0,0-1 0 0 0,0 1 0 0 0,-2 0 0 0 0,2-1 0 0 0,0 0 0 0 0,0 1 0 0 0,-1-1 0 0 0,1 1 0 0 0,0-1 0 0 0,0 1 0 0 0,-1 0 0 0 0,1-1 0 0 0,0 1 0 0 0,0 0 0 0 0,-1 0 0 0 0,1 0 0 0 0,0 0 0 0 0,-1 0 0 0 0,1 0 0 0 0,0 0 0 0 0,0 1 0 0 0,-1-1 0 0 0,1 0 0 0 0,0 1 0 0 0,0-1 0 0 0,-1 1 0 0 0,1-1 0 0 0,0 1 0 0 0,0 0 0 0 0,0-1 0 0 0,0 1 0 0 0,0 0 0 0 0,-1 1 0 0 0,-2 1 0 0 0,-1 0-7 0 0,1 1 0 0 0,-1 0 0 0 0,1 0-1 0 0,0 1 1 0 0,0-1 0 0 0,0 1 0 0 0,1 0 0 0 0,0 0-1 0 0,-4 7 1 0 0,5-9 7 0 0,0 0 0 0 0,1 0 0 0 0,-1 1 0 0 0,1-1 0 0 0,0 1 0 0 0,0-1 0 0 0,-1 6 0 0 0,0 0 0 0 0,1-3 8 0 0,0 0 0 0 0,0 0-1 0 0,0 0 1 0 0,0-1 0 0 0,1 1-1 0 0,0 0 1 0 0,1 0 0 0 0,1 11-1 0 0,-2-15-1 0 0,1 0 49 0 0,-1 1 3 0 0,3 7-19 0 0,-1-6-18 0 0,-1 1 0 0 0,0 0 1 0 0,0 0-1 0 0,1 9 1 0 0,-5 27 182 0 0,15-44-134 0 0,-8 1-76 0 0,0 0 0 0 0,0 0 0 0 0,0 0-1 0 0,0 0 1 0 0,0-1 0 0 0,0 0 0 0 0,-1 0 0 0 0,1 0 0 0 0,-1 0-1 0 0,0 0 1 0 0,0-1 0 0 0,3-4 0 0 0,2-2-74 0 0,-2 4 1 0 0,-1 0 0 0 0,-1 0 0 0 0,1-1 0 0 0,-1 1-1 0 0,0-1 1 0 0,-1 0 0 0 0,5-10 0 0 0,-6 8 19 0 0,-1-10 104 0 0,-2 17-17 0 0,1 0 715 0 0,0 4-602 0 0,-8 14-109 0 0,3 4-34 0 0,3-12 3 0 0,-2 26 0 0 0,3-29 1 0 0,2 20 148 0 0,2-12-64 0 0,4-2-26 0 0,-7-10-61 0 0,1-1 1 0 0,0 1-1 0 0,-1-1 1 0 0,1 0-1 0 0,-1 1 1 0 0,1-1 0 0 0,0 0-1 0 0,-1 1 1 0 0,1-1-1 0 0,0 0 1 0 0,0 0 0 0 0,-1 0-1 0 0,1 0 1 0 0,0 0-1 0 0,0 0 1 0 0,3 0-185 0 0,0-1 1 0 0,-1 0-1 0 0,1 0 1 0 0,0 0-1 0 0,-1 0 0 0 0,1-1 1 0 0,-1 1-1 0 0,0-1 1 0 0,0 0-1 0 0,4-3 1 0 0,5-5-6501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13 207 8287 0 0,'0'0'1918'0'0,"1"1"-766"0"0,0 0-861 0 0,0-1 1 0 0,-1 1 0 0 0,0-1 0 0 0,1 1 0 0 0,-1-1-1 0 0,1 1 1 0 0,-1-1 0 0 0,0 1 0 0 0,1-1-1 0 0,-1 1 1 0 0,0-1 0 0 0,1 1 0 0 0,-1 0 0 0 0,0-1-1 0 0,0 1 1 0 0,0-1 0 0 0,0 1 0 0 0,1 0-1 0 0,-1-1 1 0 0,0 1 0 0 0,0 0 0 0 0,0-1-1 0 0,0 1 1 0 0,-1 0 0 0 0,1-1 0 0 0,0 1 0 0 0,0-1-1 0 0,0 2 1 0 0,-6 5-791 0 0,5-6 867 0 0,-11-21 72 0 0,12 15-418 0 0,0 0-1 0 0,0 0 1 0 0,0 0 0 0 0,0 0-1 0 0,1 0 1 0 0,-1 0 0 0 0,1 0-1 0 0,1 0 1 0 0,-1 1 0 0 0,4-10-1 0 0,1 1 36 0 0,1 0 0 0 0,11-17-1 0 0,-17 27-56 0 0,4-4 0 0 0,0 0 0 0 0,0 1 0 0 0,1-1 0 0 0,11-9 0 0 0,-16 15 0 0 0,1-2-3 0 0,14-8 26 0 0,-7 6 211 0 0,1 0 1 0 0,-1 1-1 0 0,0 0 0 0 0,1 0 0 0 0,0 1 0 0 0,0 0 0 0 0,17-2 0 0 0,-25 5-63 0 0,-1 0-147 0 0,1 1-1 0 0,-1-1 1 0 0,1 0-1 0 0,-1 1 1 0 0,0-1-1 0 0,1 1 1 0 0,-1 0-1 0 0,0-1 1 0 0,0 1 0 0 0,0 0-1 0 0,0 0 1 0 0,1 0-1 0 0,-1 0 1 0 0,0 0-1 0 0,0 0 1 0 0,-1 0-1 0 0,1 0 1 0 0,0 0-1 0 0,1 2 1 0 0,12 25 60 0 0,-4 8 10 0 0,-7-25-70 0 0,0 0 1 0 0,1 0-1 0 0,0-1 1 0 0,1 1-1 0 0,0-1 0 0 0,0 0 1 0 0,9 11-1 0 0,-12-18 24 0 0,4 4-25 0 0,-2-4 19 0 0,3 2-47 0 0,14 14-572 0 0,-20-17 202 0 0,6 0-2105 0 0,-6-2 2359 0 0,-1 0-1 0 0,1 1 1 0 0,-1-1 0 0 0,1 0 0 0 0,-1 0 0 0 0,1 0-1 0 0,-1 0 1 0 0,1 1 0 0 0,-1-1 0 0 0,1 0-1 0 0,-1 0 1 0 0,1 0 0 0 0,-1 0 0 0 0,1 0 0 0 0,-1 0-1 0 0,1 0 1 0 0,-1-1 0 0 0,1 1 0 0 0,-1 0-1 0 0,0 0 1 0 0,1 0 0 0 0,-1 0 0 0 0,1-1-1 0 0,-1 1 1 0 0,1 0 0 0 0,-1 0 0 0 0,1-1 0 0 0,8-6-1237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2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9671 0 0,'0'0'748'0'0,"-1"2"-324"0"0,-1 0-162 0 0,1-1-1 0 0,0 1 1 0 0,0 0-1 0 0,0 1 1 0 0,1-1-1 0 0,-1 0 1 0 0,0 0-1 0 0,1 0 1 0 0,-1 0-1 0 0,1 1 1 0 0,0-1-1 0 0,0 0 1 0 0,0 0-1 0 0,0 1 1 0 0,0-1-1 0 0,1 3 1 0 0,0-1-56 0 0,0 1 1 0 0,1-1-1 0 0,-1 1 0 0 0,1-1 1 0 0,0 0-1 0 0,1 1 1 0 0,3 4-1 0 0,3 4 167 0 0,1-1 0 0 0,1 0-1 0 0,21 17 1 0 0,12 8 945 0 0,1-2-1 0 0,67 38 0 0 0,-83-55-834 0 0,0 1 0 0 0,-1 1 0 0 0,0 2 0 0 0,26 28 0 0 0,-41-37-437 0 0,-1 1 0 0 0,0 0 0 0 0,-1 1 0 0 0,0 0 0 0 0,-2 1 0 0 0,0 0 0 0 0,0 1 0 0 0,-2 0 0 0 0,9 26 0 0 0,-13-30-45 0 0,-1 0 1 0 0,0 0 0 0 0,-1 0-1 0 0,-1 0 1 0 0,0 1-1 0 0,0-1 1 0 0,-1 0-1 0 0,-1 0 1 0 0,0 0 0 0 0,-8 23-1 0 0,2-11-91 0 0,-2-1 0 0 0,0 0 1 0 0,-2 0-1 0 0,-20 31 0 0 0,19-36-58 0 0,0-1-1 0 0,-1 0 1 0 0,-1 0 0 0 0,0-1 0 0 0,-1-1 0 0 0,-30 22-1 0 0,17-15-1481 0 0,16-16-3795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3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229 379 455 0 0,'-1'-2'119'0'0,"-1"-2"71"0"0,-7-6 4159 0 0,-16-15-4296 0 0,24 24 17 0 0,1 1 0 0 0,-1 0-1 0 0,1-1 1 0 0,-1 1 0 0 0,0 0 0 0 0,1-1 0 0 0,-1 1-1 0 0,1 0 1 0 0,-1-1 0 0 0,0 1 0 0 0,1 0-1 0 0,-1 0 1 0 0,0 0 0 0 0,1 0 0 0 0,-1 0 0 0 0,0 0-1 0 0,1 0 1 0 0,-1 0 0 0 0,0 0 0 0 0,0 0-1 0 0,-1 0 787 0 0,-14 4-2100 0 0,2 0 3939 0 0,14-4-2674 0 0,-6 1-187 0 0,1 0 0 0 0,0 1 1 0 0,0-1-1 0 0,0 1 0 0 0,-8 4 1 0 0,9-5 431 0 0,0 0 0 0 0,0-1-1 0 0,0 1 1 0 0,0-1 0 0 0,-1 1 0 0 0,-4-2 0 0 0,6 1 113 0 0,1 0 159 0 0,-18 6 654 0 0,19-5-1123 0 0,1-1-1 0 0,-1 0 1 0 0,0 0-1 0 0,0 1 1 0 0,0-1-1 0 0,0 0 1 0 0,0 1-1 0 0,0-1 1 0 0,0 1-1 0 0,0-1 1 0 0,1 1-1 0 0,-3 0 1 0 0,-16 19 807 0 0,13-14-811 0 0,5-5 983 0 0,0-1-1434 0 0,-5-2 360 0 0,4 1-44 0 0,4 1-850 0 0,5-3 864 0 0,5-5-123 0 0,3-6-226 0 0,-13 12 1686 0 0,0 2-1118 0 0,-1 0-138 0 0,-1 0-1 0 0,1 0 1 0 0,-1-1 0 0 0,1 1-1 0 0,0 0 1 0 0,-1 0-1 0 0,1 0 1 0 0,-1 0 0 0 0,1 0-1 0 0,-1 0 1 0 0,1 0-1 0 0,-1 0 1 0 0,1 0 0 0 0,-1 0-1 0 0,1 0 1 0 0,-1 1-1 0 0,1-1 1 0 0,0 0 0 0 0,2 4 29 0 0,-1 0 0 0 0,1-1 0 0 0,-1 1 0 0 0,0 0 0 0 0,0 0 1 0 0,-1 0-1 0 0,1 0 0 0 0,-1 1 0 0 0,0-1 0 0 0,0 0 0 0 0,-1 1 1 0 0,1 7-1 0 0,-1 2 323 0 0,0 0 0 0 0,-5 27 1 0 0,1 5 340 0 0,4-38-545 0 0,0 1-1 0 0,-1-1 1 0 0,0 0 0 0 0,0 1-1 0 0,-1-1 1 0 0,-4 13-1 0 0,5-20-10 0 0,-2 13 808 0 0,1-7-978 0 0,1-5-85 0 0,3-1-118 0 0,3 5 207 0 0,-4-4-70 0 0,1-2-204 0 0,2 0 254 0 0,6 1-49 0 0,14-12-70 0 0,-19 9 110 0 0,-1 0 15 0 0,-1 0 1 0 0,0 0 0 0 0,0 0-1 0 0,0 0 1 0 0,0 0 0 0 0,0-1-1 0 0,-1 0 1 0 0,1 1 0 0 0,-1-1 0 0 0,4-5-1 0 0,2-3 12 0 0,0-1 0 0 0,-1 0-1 0 0,0 0 1 0 0,5-14 0 0 0,17-55-59 0 0,2-3 11 0 0,-26 71-12 0 0,-3 7 13 0 0,1-1 0 0 0,0 1 0 0 0,0 0 1 0 0,1 0-1 0 0,6-9 0 0 0,-4 8 32 0 0,-3 4-22 0 0,17-9 44 0 0,-18 10 65 0 0,10-4 103 0 0,-10 5-38 0 0,-1 1-123 0 0,-1-1 0 0 0,1 1 1 0 0,0 0-1 0 0,0 0 0 0 0,-1-1 0 0 0,1 1 1 0 0,0 0-1 0 0,-1-1 0 0 0,1 1 1 0 0,0 0-1 0 0,-1-1 0 0 0,1 1 1 0 0,-1-1-1 0 0,1 1 0 0 0,0-2 1 0 0,3-2 132 0 0,5-3-117 0 0,-5 3 24 0 0,5-4-36 0 0,2-3-12 0 0,-4 1 0 0 0,-2 0 0 0 0,1 3 11 0 0,-2 4 32 0 0,6-2-33 0 0,3 2-10 0 0,-9 1 15 0 0,18 6 34 0 0,33 8-49 0 0,-43-9 0 0 0,0 0 0 0 0,0 2 0 0 0,4 0 0 0 0,-11-3 0 0 0,15 9 0 0 0,-8-4 0 0 0,-2-2 0 0 0,0-1 0 0 0,-1-1 0 0 0,23 10 37 0 0,-8-6 106 0 0,-5-3-123 0 0,-7-2-20 0 0,1-2 0 0 0,-1 0 0 0 0,0 1 0 0 0,-1 0 0 0 0,-9-1 0 0 0,1 0 0 0 0,0 0 1 0 0,-1 1-1 0 0,1 0 0 0 0,0-1 0 0 0,-1 1 0 0 0,1 0 0 0 0,3 2 0 0 0,2 1 53 0 0,-6-4-43 0 0,1 2 1 0 0,-1-1 0 0 0,1 0-1 0 0,-1 0 1 0 0,1 1 0 0 0,-1 0 0 0 0,3 2-1 0 0,-2-2 14 0 0,-1 0 0 0 0,1 0 0 0 0,0 0 0 0 0,0-1 0 0 0,0 1 0 0 0,0-1 0 0 0,0 0 0 0 0,4 2 0 0 0,-5-2-18 0 0,1 0 1 0 0,-1 0-1 0 0,1 0 1 0 0,0 0-1 0 0,-1 0 1 0 0,1-1-1 0 0,0 1 1 0 0,-1-1-1 0 0,1 1 1 0 0,0-1-1 0 0,0 0 0 0 0,4 0 1 0 0,-1-1-14 0 0,9 0 7 0 0,4-2 0 0 0,-16 2 0 0 0,1-1 0 0 0,29-9 0 0 0,-5 2 0 0 0,-8 6 0 0 0,-5 1 0 0 0,-2 0 0 0 0,0 2 0 0 0,0 0 0 0 0,0 0 0 0 0,0 2 0 0 0,0-1 0 0 0,-1 2 0 0 0,1-1 0 0 0,-1 2 0 0 0,1 0 0 0 0,-1 0 0 0 0,0 1 0 0 0,20 12 0 0 0,-14-8 0 0 0,-2 0 0 0 0,0-1 0 0 0,27 9 0 0 0,-41-16-1 0 0,0 0 0 0 0,1 0 0 0 0,0 0 0 0 0,-1-1 0 0 0,1 0 0 0 0,-1 1 0 0 0,1-1 0 0 0,-1 0 0 0 0,1 0 0 0 0,0 0 1 0 0,-1-1-1 0 0,1 1 0 0 0,-1 0 0 0 0,1-1 0 0 0,-1 0 0 0 0,4-1 0 0 0,2-1-48 0 0,4-1-57 0 0,0-1 1 0 0,0-1-1 0 0,-1 0 1 0 0,0-1-1 0 0,19-14 1 0 0,13-8-277 0 0,-37 25 325 0 0,-5 4 57 0 0,-1-1 0 0 0,1 1 0 0 0,0 0 0 0 0,0-1-1 0 0,0 1 1 0 0,0 0 0 0 0,0-1 0 0 0,-1 1 0 0 0,1 0 0 0 0,0 0 0 0 0,0 0-1 0 0,0 0 1 0 0,0 0 0 0 0,0 0 0 0 0,1 1 0 0 0,8-2-5 0 0,-6 0 5 0 0,20 5 0 0 0,-19-4 0 0 0,16 9 0 0 0,-6-3 0 0 0,6 1 38 0 0,-9-4 11 0 0,12-1 56 0 0,-14-1-102 0 0,-4 0 3 0 0,1-1 0 0 0,-1 1 0 0 0,1-1 0 0 0,-1-1 1 0 0,1 1-1 0 0,0-1 0 0 0,-1 0 0 0 0,1-1 0 0 0,11-4 0 0 0,8-4-6 0 0,-18 6 0 0 0,0 1 0 0 0,1 0 0 0 0,0 0 0 0 0,12-2 0 0 0,4 1 0 0 0,-7 1 0 0 0,-13 5 0 0 0,-2 0 0 0 0,6 0 23 0 0,0 1 0 0 0,-1 0 0 0 0,1 1 0 0 0,-1 0 0 0 0,0 0 0 0 0,12 9 0 0 0,43 39 235 0 0,-36-29-197 0 0,-6-4-2 0 0,-14-11-39 0 0,1-1 1 0 0,0-1-1 0 0,1 1 1 0 0,-1-1-1 0 0,16 7 1 0 0,-12-7-11 0 0,1-2-10 0 0,-11-3 0 0 0,1 0 0 0 0,-1-1 0 0 0,0 1 0 0 0,1-1 0 0 0,-1 1 0 0 0,0-1-1 0 0,1 0 1 0 0,-1 0 0 0 0,1 0 0 0 0,-1 0 0 0 0,0-1 0 0 0,4 0 0 0 0,0 0-9 0 0,2 0-32 0 0,11-4 32 0 0,-2-2 5 0 0,39-15 4 0 0,26-10 0 0 0,-59 27-10 0 0,1 0 0 0 0,-1 2 0 0 0,1 0 0 0 0,35 2 0 0 0,-1-1-4 0 0,-44 0 14 0 0,1-1 0 0 0,-1-1 0 0 0,0 0 0 0 0,0 0 0 0 0,0-2 0 0 0,21-10 0 0 0,29-25 0 0 0,-60 38 0 0 0,17-6 0 0 0,-8 5 0 0 0,2 0 0 0 0,-1 1 0 0 0,-7 1 14 0 0,0 1 0 0 0,-1 1 0 0 0,1 0 0 0 0,0 0 0 0 0,0 0 1 0 0,0 0-1 0 0,-1 1 0 0 0,1 1 0 0 0,0-1 0 0 0,-1 1 0 0 0,1 0 0 0 0,-1 0 0 0 0,1 1 0 0 0,6 3 0 0 0,6 3 111 0 0,4 1-5 0 0,-13-5-90 0 0,0-1 0 0 0,0 0-1 0 0,1-1 1 0 0,0 0 0 0 0,-1 0-1 0 0,16 1 1 0 0,-2-3-36 0 0,-3-2 76 0 0,-17 0-70 0 0,14 2 0 0 0,-1 1 0 0 0,-12-1 0 0 0,6 2 0 0 0,11 6 0 0 0,3 0 64 0 0,-17-6-58 0 0,34 9 52 0 0,-35-10-58 0 0,22 2 0 0 0,-11-3 0 0 0,-15-1 0 0 0,15-1 0 0 0,8-2 0 0 0,3 2 0 0 0,24 2 0 0 0,-45-1 0 0 0,29 1 0 0 0,57 4 0 0 0,-86-5 22 0 0,0 1-1 0 0,0-1 1 0 0,0-1-1 0 0,0 1 1 0 0,10-3-1 0 0,20-3 46 0 0,11 3 167 0 0,21 0 272 0 0,-39 3-194 0 0,38-5 0 0 0,-43 1-312 0 0,0-2 0 0 0,46-9 0 0 0,-48 13 0 0 0,-9 3 11 0 0,-4 0 22 0 0,1-1 0 0 0,0 0 0 0 0,-1 0 0 0 0,17-3 0 0 0,12-3-9 0 0,-21 3-24 0 0,0-1 0 0 0,33-12 0 0 0,-33 9 1 0 0,1 1 0 0 0,0 1-1 0 0,-1 1 1 0 0,37-3 0 0 0,-47 7 0 0 0,0 0-1 0 0,1 1 1 0 0,-1 0-1 0 0,0 1 0 0 0,0 0 1 0 0,0 0-1 0 0,0 1 1 0 0,11 5-1 0 0,-5-2 10 0 0,0-1 0 0 0,0 0 0 0 0,30 4 0 0 0,-41-8-10 0 0,17-3 0 0 0,-16 0-5 0 0,1 1 0 0 0,-1-1 0 0 0,0 0 0 0 0,0-1 0 0 0,1 1 0 0 0,-1-1 0 0 0,-1 0 0 0 0,1 0 0 0 0,0-1 0 0 0,-1 1 0 0 0,0-1 0 0 0,7-7 0 0 0,-4 3-17 0 0,1 1-1 0 0,0 0 1 0 0,0 1 0 0 0,1 0-1 0 0,-1 0 1 0 0,11-4 0 0 0,7 0 11 0 0,-2 2 11 0 0,9 0 64 0 0,0 1 0 0 0,1 2 0 0 0,57-1 0 0 0,-87 6-66 0 0,10-3-46 0 0,-9 2 18 0 0,31-10 14 0 0,-14 4 16 0 0,-17 6 0 0 0,-3 0 0 0 0,0 0 0 0 0,0 1 0 0 0,0 0 0 0 0,0 0 0 0 0,1-1 0 0 0,-1 1 0 0 0,0 1 0 0 0,0-1 0 0 0,0 0 0 0 0,0 0 0 0 0,3 2 0 0 0,-1-2-2 0 0,13 5-49 0 0,-3 1 41 0 0,-11-5 9 0 0,13 7 1 0 0,4 4 0 0 0,-2-4 0 0 0,-14-7 0 0 0,-1 0 1 0 0,-1 0 0 0 0,1 0 0 0 0,0-1 0 0 0,0 1 0 0 0,0-1 0 0 0,-1 1-1 0 0,1-1 1 0 0,0 0 0 0 0,0 0 0 0 0,0 0 0 0 0,0 0 0 0 0,0-1 0 0 0,-1 1 0 0 0,1-1 0 0 0,0 0 0 0 0,3-1-1 0 0,3-1 38 0 0,4-1-23 0 0,0-2-1 0 0,0 1 1 0 0,-1-2-1 0 0,0 1 0 0 0,0-2 1 0 0,-1 0-1 0 0,15-12 1 0 0,-8 6-48 0 0,27-16 1 0 0,-33 23 15 0 0,0 1 0 0 0,1 0 0 0 0,0 0 0 0 0,0 1 0 0 0,0 1 0 0 0,0 0 0 0 0,27-3 0 0 0,-1 7 32 0 0,-3 3 252 0 0,13 3 48 0 0,-3 1-184 0 0,-36-7-131 0 0,34-2 128 0 0,-37 3-117 0 0,-4 0 17 0 0,-1 0 0 0 0,0 0 0 0 0,1 0 1 0 0,-1 0-1 0 0,0 1 0 0 0,0-1 0 0 0,0 1 0 0 0,0 0 1 0 0,2 2-1 0 0,3 2 83 0 0,-4-3-70 0 0,-1 0-25 0 0,0-1 0 0 0,0-1 1 0 0,0 1-1 0 0,0 0 0 0 0,1 0 1 0 0,-1-1-1 0 0,1 0 0 0 0,-1 1 1 0 0,5 0-1 0 0,3 3-16 0 0,-1-1-16 0 0,-7-4-58 0 0,-1 1-1 0 0,1 0 0 0 0,0-1 1 0 0,0 1-1 0 0,0-1 1 0 0,0 0-1 0 0,0 0 0 0 0,0 0 1 0 0,0 0-1 0 0,0 0 1 0 0,-1 0-1 0 0,1 0 0 0 0,0 0 1 0 0,0-1-1 0 0,0 1 1 0 0,0-1-1 0 0,0 0 1 0 0,0 1-1 0 0,-1-1 0 0 0,1 0 1 0 0,0 0-1 0 0,-1 0 1 0 0,1 0-1 0 0,-1 0 0 0 0,1-1 1 0 0,-1 1-1 0 0,1 0 1 0 0,0-2-1 0 0,5-5-388 0 0,-2 0 0 0 0,1 0 1 0 0,-1 0-1 0 0,6-12 0 0 0,-6 10-264 0 0,9-12-3702 0 0,3-2-1306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6:3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79 2759 0 0,'0'0'468'0'0,"-7"-5"3843"0"0,-17-32-848 0 0,24 36-3137 0 0,-1 0-262 0 0,1 1 0 0 0,-1 0 0 0 0,1-1 0 0 0,-1 1-1 0 0,1 0 1 0 0,-1-1 0 0 0,1 1 0 0 0,0-1 0 0 0,-1 1 0 0 0,1-1-1 0 0,0 1 1 0 0,-1-1 0 0 0,1 1 0 0 0,0-1 0 0 0,0 1-1 0 0,0-1 1 0 0,-1 0 0 0 0,1 1-34 0 0,0-1 0 0 0,0 1 0 0 0,0 0 0 0 0,0-1 0 0 0,0 1-1 0 0,-1-1 1 0 0,1 1 0 0 0,0 0 0 0 0,0-1 0 0 0,0 1 0 0 0,-1 0 0 0 0,1-1 0 0 0,0 1 0 0 0,-1 0 0 0 0,1-1 0 0 0,0 1-1 0 0,0 0 1 0 0,-1 0 0 0 0,1-1 0 0 0,0 1 0 0 0,-2 0 0 0 0,-19 13-581 0 0,20-12 711 0 0,-1-1 24 0 0,-12-8 3575 0 0,19 10-3801 0 0,-3-2 30 0 0,1 1 0 0 0,0 0 0 0 0,-1-1 0 0 0,1 0 0 0 0,0 1 0 0 0,-1-1 0 0 0,1 0 0 0 0,0 0-1 0 0,-1-1 1 0 0,4 0 0 0 0,-2 1 8 0 0,12-2-8 0 0,5-3 27 0 0,59-14 1041 0 0,-78 19-919 0 0,1 0-1 0 0,7-1-47 0 0,-5 0-8 0 0,0 0 0 0 0,0 1 1 0 0,0 0-1 0 0,0 0 0 0 0,1 1 0 0 0,7 1 1 0 0,-8-2-40 0 0,17 9 2 0 0,-8-3-44 0 0,-2 0 0 0 0,-1 1 0 0 0,-2-2 20 0 0,-7-4 816 0 0,-14-5-449 0 0,9 3-360 0 0,0 0 1 0 0,0 1 0 0 0,1-1-1 0 0,-1 0 1 0 0,0 1-1 0 0,0 0 1 0 0,0-1-1 0 0,-5 2 1 0 0,-1 0-85 0 0,1 1 0 0 0,-1 1 0 0 0,1 0 0 0 0,0 0 0 0 0,0 0 0 0 0,-8 6-1 0 0,7-5-24 0 0,0 0-1 0 0,0 0 0 0 0,-20 6 0 0 0,16-7 85 0 0,11-3-1 0 0,-23-2-14 0 0,23 2-41 0 0,14 3-1066 0 0,-5-3 766 0 0,0 1-1 0 0,0-2 1 0 0,0 1-1 0 0,0-1 0 0 0,0 0 1 0 0,0 0-1 0 0,0-1 1 0 0,-1 0-1 0 0,10-4 0 0 0,-7 3-532 0 0,9-3-4168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6:3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28 241 6647 0 0,'0'0'600'0'0,"-1"2"-492"0"0,-3 6-54 0 0,3-6 931 0 0,7-12-2936 0 0,-3 4 1916 0 0,6-20 74 0 0,-7 17 219 0 0,-1 7 120 0 0,-1 1 36 0 0,0 0 204 0 0,0-3-1592 0 0,5 1 2590 0 0,5-1 3874 0 0,2-1-5420 0 0,-8 4-89 0 0,0-1 1 0 0,-1 0-1 0 0,1 0 1 0 0,0 0-1 0 0,-1 0 1 0 0,1 0-1 0 0,-1-1 1 0 0,1 0-1 0 0,3-4 1 0 0,0 0-187 0 0,-6 6 925 0 0,-2 2-610 0 0,0 1 0 0 0,0-1 0 0 0,0 0 1 0 0,-1 1-1 0 0,1-1 0 0 0,0 0 0 0 0,-1 0 0 0 0,1 0 0 0 0,-1 0 0 0 0,-2 1 0 0 0,-3 0-86 0 0,4-1 19 0 0,-6 0-33 0 0,-2-1-10 0 0,1 1 0 0 0,9 0-6 0 0,-1-1-1 0 0,1 0 0 0 0,0 1 0 0 0,0-1 1 0 0,0 0-1 0 0,0 0 0 0 0,0 0 1 0 0,-1 0-1 0 0,1 0 0 0 0,0 0 1 0 0,0 0-1 0 0,0 0 0 0 0,0-1 0 0 0,-3 0 1 0 0,-2 2-104 0 0,-28 10 70 0 0,43-30 482 0 0,-3 13-312 0 0,0 0 0 0 0,0 0 0 0 0,1 1 0 0 0,0 0 0 0 0,0 0-1 0 0,0 1 1 0 0,9-5 0 0 0,6-1 535 0 0,29-9-1 0 0,-44 17-523 0 0,0 1 0 0 0,0 0 0 0 0,14-1-1 0 0,8-1 77 0 0,-18 1-212 0 0,0 1 0 0 0,0 1 0 0 0,1 0 0 0 0,10 2-1 0 0,-12-1-54 0 0,0 0 0 0 0,0-1 0 0 0,1-1-1 0 0,-1 1 1 0 0,13-4 0 0 0,11-2-266 0 0,-24 5 130 0 0,1-1-1 0 0,13-4 1 0 0,-16 2 154 0 0,-6 3 130 0 0,-10-20 408 0 0,6 19-468 0 0,1 0 1 0 0,-1 0-1 0 0,0 1 0 0 0,0-1 0 0 0,0 0 1 0 0,0 1-1 0 0,0-1 0 0 0,-1 1 0 0 0,1 0 1 0 0,0-1-1 0 0,-1 1 0 0 0,1 0 0 0 0,-6-1 0 0 0,-34-6 103 0 0,38 8-153 0 0,-11-1-78 0 0,0 1 0 0 0,0 1 0 0 0,0 0 1 0 0,0 1-1 0 0,0 0 0 0 0,-24 8 0 0 0,-24 4-249 0 0,53-13 363 0 0,-1 0-1 0 0,-18-3 0 0 0,5 1 169 0 0,22 1-10 0 0,-11-3 1212 0 0,7 1-1400 0 0,4 1-84 0 0,4 2-493 0 0,-1 0 501 0 0,1 0 0 0 0,-1-1 0 0 0,0 1 0 0 0,1 0-1 0 0,0-1 1 0 0,-1 1 0 0 0,1-1 0 0 0,2 1 0 0 0,-2 0-42 0 0,69 13-1319 0 0,-48-11 1297 0 0,32 10-1 0 0,-15-4 368 0 0,-30-7-63 0 0,-8-1 143 0 0,6-3 1744 0 0,-13-2-1899 0 0,-7-2-183 0 0,0-1 1 0 0,0 2-1 0 0,-1 0 1 0 0,0 0-1 0 0,0 1 1 0 0,0 0-1 0 0,0 2 0 0 0,-1-1 1 0 0,1 1-1 0 0,-1 1 1 0 0,-24 1-1 0 0,30 1-243 0 0,0 0 1 0 0,1 0-1 0 0,-1 0 0 0 0,-8 4 1 0 0,15-5-188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6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53 1375 0 0,'0'0'6108'0'0,"-7"-2"387"0"0,14-3-6506 0 0,3-1 11 0 0,0 0 0 0 0,0 0 0 0 0,-2 1 11 0 0,-5 3 32 0 0,4-2-22 0 0,-5 3 122 0 0,0 1-51 0 0,10 0 2806 0 0,-12 0-2888 0 0,-3-3 76 0 0,-13 0-274 0 0,-6 1 262 0 0,-130-5 2942 0 0,144 6-2916 0 0,3 1 85 0 0,1 0 1 0 0,0 0-1 0 0,0 0 1 0 0,-8 2 0 0 0,14-1-252 0 0,8 3 13 0 0,3-1 42 0 0,-1 0 11 0 0,6 0 2 0 0,-15-3-7 0 0,17-3 80 0 0,-7 1-75 0 0,0 0 0 0 0,0 0 0 0 0,-3 0 28 0 0,-8 2 1432 0 0,-4 0-1400 0 0,-7-1-48 0 0,-11 2-72 0 0,18-1 53 0 0,0 0 1 0 0,0 0-1 0 0,1 1 0 0 0,-1-1 0 0 0,0 0 0 0 0,0-1 1 0 0,0 1-1 0 0,0 0 0 0 0,-3-1 0 0 0,-14 0 943 0 0,17 2-252 0 0,4 0-1821 0 0,5 5 1114 0 0,-3-4-25 0 0,0-1 29 0 0,0 0 0 0 0,0 0 0 0 0,0-1 1 0 0,0 0-1 0 0,1 0 0 0 0,-1 0 0 0 0,0 0 0 0 0,6-2 0 0 0,4-1-3161 0 0,-8 1-715 0 0,4 0-2872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7:5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25 455 0 0,'0'0'9866'0'0,"-1"-1"-10066"0"0,-13-11 2368 0 0,14 12-2056 0 0,-1-1 1 0 0,1 1-1 0 0,-1 0 0 0 0,1 0 0 0 0,0 0 0 0 0,-1 0 0 0 0,1 0 0 0 0,-1 0 1 0 0,1 0-1 0 0,-1 0 0 0 0,1 0 0 0 0,0 0 0 0 0,-1 0 0 0 0,1 0 0 0 0,-1 0 0 0 0,1 1 1 0 0,-1-1-1 0 0,1 0 0 0 0,-1 0 0 0 0,0 1-357 0 0,-1-1 1123 0 0,-5 5 2434 0 0,7-11-654 0 0,0 6-2424 0 0,-4-5-283 0 0,4 5 94 0 0,1 0-1 0 0,-1-1 1 0 0,1 1-1 0 0,-1-1 1 0 0,1 1-1 0 0,-1 0 1 0 0,1-1-1 0 0,-1 1 1 0 0,1 0-1 0 0,-1-1 1 0 0,1 1-1 0 0,0 0 1 0 0,-1 0-1 0 0,1 0 1 0 0,-1 0-1 0 0,1-1 1 0 0,0 1-1 0 0,-1 0 1 0 0,1 0-1 0 0,0 0 1 0 0,0 1-1 0 0,14-4-31 0 0,-8 4 6 0 0,-3 0 15 0 0,7 4-24 0 0,0 5-10 0 0,-8-7 0 0 0,-2-2 0 0 0,1 0 0 0 0,-1 0 0 0 0,0 0 0 0 0,0 0 0 0 0,0 0 0 0 0,0 1 0 0 0,0-1 0 0 0,0 1 0 0 0,-1-1 0 0 0,1 0 0 0 0,0 1 0 0 0,0 1 0 0 0,5 11 5 0 0,-1 1-1 0 0,0-1 1 0 0,-1 1-1 0 0,-1 0 1 0 0,3 19 0 0 0,4 21 99 0 0,-2-26 69 0 0,1 0 0 0 0,25 52 0 0 0,-29-70-131 0 0,1 5-32 0 0,-1-3-7 0 0,1 10-5 0 0,6 30 16 0 0,8 80-1 0 0,-15-88-3 0 0,1 0-1 0 0,3-1 0 0 0,15 48 0 0 0,-8-47-9 0 0,-12-33 0 0 0,1 6 0 0 0,-5-14 0 0 0,-1 11 0 0 0,0-5 7 0 0,1-1 7 0 0,-1 0 0 0 0,0 0 1 0 0,-5 15-1 0 0,-2 14-14 0 0,3 0 0 0 0,2-11 0 0 0,1 10 64 0 0,-4 41 8 0 0,6-73-72 0 0,-1 1 0 0 0,0 1 0 0 0,0-1 0 0 0,-3 11 0 0 0,2-8 0 0 0,-2 12 0 0 0,1-8 0 0 0,-1 0 0 0 0,0-1 0 0 0,0 1 0 0 0,-1-1 0 0 0,-11 19 0 0 0,2-9 0 0 0,11-15 0 0 0,0-2 0 0 0,-17 18 0 0 0,-11 7 11 0 0,7-5 42 0 0,21-24-53 0 0,2 0 0 0 0,0-1 0 0 0,0 1 0 0 0,0 0 0 0 0,1-1 0 0 0,-1 1 0 0 0,0 0 0 0 0,0 0 0 0 0,0 0 0 0 0,1 0 0 0 0,-1 0 0 0 0,1-1 0 0 0,-1 1 0 0 0,0 0 0 0 0,0 2 0 0 0,-4 7 11 0 0,2-2 42 0 0,2-7 320 0 0,0 1-317 0 0,-2 4-34 0 0,2-5 830 0 0,-4 8-670 0 0,2-1-171 0 0,-1 2-11 0 0,2-4 0 0 0,3 13 0 0 0,-3 6 0 0 0,-1-13 0 0 0,2-9 0 0 0,1 0 0 0 0,-1 0 0 0 0,1 0 0 0 0,0 0 0 0 0,-1 0 0 0 0,1 0 0 0 0,1 0 0 0 0,-1 0 0 0 0,0 0 0 0 0,1-1 0 0 0,1 5 0 0 0,-2-3 1 0 0,4 10-2 0 0,3 6 12 0 0,-4-12 23 0 0,-1-2-19 0 0,0-1 1 0 0,1 0 0 0 0,-1 0-1 0 0,1 0 1 0 0,7 9 0 0 0,-7-10-10 0 0,-1 0 22 0 0,0-1-1 0 0,1 0 1 0 0,-1 1-1 0 0,1-1 1 0 0,0-1-1 0 0,0 1 1 0 0,1 0-1 0 0,-1-1 1 0 0,0 1 0 0 0,6 2-1 0 0,9 5 35 0 0,-10-6-40 0 0,0 1 0 0 0,12 8 0 0 0,-12-6-22 0 0,-7-6 0 0 0,1 0 0 0 0,0 0 0 0 0,-1 0 0 0 0,1 1 0 0 0,-1-1 0 0 0,0 0 0 0 0,0 1 0 0 0,1-1 0 0 0,-1 1 0 0 0,0-1 0 0 0,0 1 0 0 0,0 0 0 0 0,0-1 0 0 0,-1 1 0 0 0,2 2 0 0 0,0 2 0 0 0,0-3 0 0 0,-1 1 0 0 0,1-1 0 0 0,-1 1 0 0 0,0 0 0 0 0,0-1 0 0 0,0 1 0 0 0,0 0 0 0 0,-1 0 0 0 0,1-1 0 0 0,-1 1 0 0 0,0 0 0 0 0,0 0 0 0 0,-1 4 0 0 0,0 3 0 0 0,-1 2 62 0 0,0 1-1 0 0,-1-1 1 0 0,-5 18 0 0 0,4-19-20 0 0,4-10 61 0 0,-2 2 73 0 0,1 0 0 0 0,-1 1 0 0 0,1-1 0 0 0,0 0 0 0 0,0 7 0 0 0,0-7-215 0 0,1-2 21 0 0,0-1 0 0 0,0 1 0 0 0,0-1 1 0 0,0 1-1 0 0,1-1 0 0 0,-1 1 0 0 0,0-1 1 0 0,1 1-1 0 0,-1-1 0 0 0,0 1 0 0 0,1-1 1 0 0,0 0-1 0 0,-1 1 0 0 0,1-1 0 0 0,0 0 1 0 0,1 2-1 0 0,2 5-4 0 0,-1-5-20 0 0,4 3 31 0 0,4 0 11 0 0,-1-2 0 0 0,2-2 0 0 0,0 0 0 0 0,-2 1 11 0 0,-8-3 43 0 0,-1 1-49 0 0,-1-1 0 0 0,0 0 0 0 0,0 0 0 0 0,1 1 0 0 0,-1-1 0 0 0,0 0-1 0 0,0 1 1 0 0,0-1 0 0 0,0 1 0 0 0,1-1 0 0 0,-1 0 0 0 0,0 1 0 0 0,0-1 0 0 0,0 0-1 0 0,0 1 1 0 0,0-1 0 0 0,0 1 0 0 0,0-1 0 0 0,0 0 0 0 0,0 1 0 0 0,0-1-1 0 0,0 1 1 0 0,0 0 0 0 0,-1 10 15 0 0,0-11-22 0 0,0 9 3 0 0,0-8 1 0 0,1 1 0 0 0,0-1 0 0 0,0 0 1 0 0,0 0-1 0 0,-1 0 0 0 0,1 0 0 0 0,0 0 1 0 0,-1 0-1 0 0,1 0 0 0 0,-1 0 1 0 0,0 0-1 0 0,1 0 0 0 0,-1 0 0 0 0,0 0 1 0 0,-1 1-1 0 0,-5 7 36 0 0,-2 3-9 0 0,8-11-15 0 0,-18 16-4 0 0,12-10-10 0 0,0-1 11 0 0,5-4 31 0 0,-5 2-31 0 0,-2 0-11 0 0,-1 1 0 0 0,5-3-26 0 0,-1 1 1 0 0,1 0-1 0 0,0 0 0 0 0,0 1 0 0 0,0-1 0 0 0,0 1 1 0 0,1 0-1 0 0,-1 0 0 0 0,1 1 0 0 0,-5 7 0 0 0,6-8 14 0 0,-7 8-34 0 0,5-5 4 0 0,0 0 0 0 0,-1-1 0 0 0,0 1 0 0 0,-8 6 0 0 0,12-12 42 0 0,1 0 0 0 0,-1 0 0 0 0,1 0 0 0 0,0 0 0 0 0,-1 0 0 0 0,1 0 0 0 0,0 1 0 0 0,0-1 0 0 0,0 0 0 0 0,0 1 0 0 0,0-1 0 0 0,0 0 0 0 0,-1 3 0 0 0,0 1 0 0 0,-17 21 664 0 0,14-17-675 0 0,4-7 8 0 0,0 0 0 0 0,0 0-1 0 0,-1-1 1 0 0,1 1-1 0 0,0 0 1 0 0,0-1-1 0 0,-1 1 1 0 0,-2 2-1 0 0,2-2 2 0 0,-1 1 0 0 0,1-1 0 0 0,1 1-1 0 0,-1-1 1 0 0,0 1 0 0 0,1 0 0 0 0,-1-1 0 0 0,1 1-1 0 0,-2 4 1 0 0,0 2 2 0 0,8 3 0 0 0,-2-9 0 0 0,0 1 0 0 0,0-1 0 0 0,0 0 0 0 0,1 0 0 0 0,-1 0 0 0 0,1 0 0 0 0,7 3 0 0 0,-2 1 0 0 0,9 5 0 0 0,-10-8 0 0 0,0 2 0 0 0,0-1 0 0 0,0 1 0 0 0,-1 1 0 0 0,0-1 0 0 0,0 1 0 0 0,5 8 0 0 0,5 6 0 0 0,-14-17 0 0 0,3 2 0 0 0,-1 2 0 0 0,0-1 0 0 0,-1 1 0 0 0,1-1 0 0 0,-1 1 0 0 0,3 11 0 0 0,2 4 0 0 0,2-1 0 0 0,7 26 0 0 0,11 24-11 0 0,-23-57 8 0 0,-2 0-1 0 0,0 0 0 0 0,0 1 0 0 0,-2 0 0 0 0,0 0 1 0 0,-1-1-1 0 0,0 1 0 0 0,-1 0 0 0 0,-1 0 0 0 0,-1 0 1 0 0,0 0-1 0 0,-1 0 0 0 0,-5 16 0 0 0,-52 213 4 0 0,58-233 0 0 0,-8 23 0 0 0,8-27 13 0 0,1-5-6 0 0,0 1-1 0 0,0-1 0 0 0,0 0 1 0 0,0 0-1 0 0,-1 0 0 0 0,0 0 1 0 0,-2 4-1 0 0,-14 22-6 0 0,16-25 0 0 0,-10 11 0 0 0,-3 2 0 0 0,3-7-12 0 0,11-10-55 0 0,28-22-5868 0 0,-9 6 563 0 0,2-3-1386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8287 0 0,'-3'-5'5878'0'0,"4"-1"-1014"0"0,5 0-3287 0 0,6-4-836 0 0,-6 6-610 0 0,1 1-1 0 0,-1 0 1 0 0,1 0-1 0 0,0 1 1 0 0,0 0-1 0 0,0 0 1 0 0,8-1-1 0 0,-14 3-870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17:5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62 4375 0 0,'0'0'199'0'0,"-13"-1"890"0"0,11 0-1002 0 0,0 1-17 0 0,0 0 1 0 0,1-1-1 0 0,-1 1 1 0 0,0-1 0 0 0,1 0-1 0 0,-1 0 1 0 0,1 1-1 0 0,-1-1 1 0 0,1 0 0 0 0,-1 0-1 0 0,1 0 1 0 0,0 0 0 0 0,0-1-1 0 0,-2-1 1 0 0,-27-33 4386 0 0,28 35-4029 0 0,0 0-91 0 0,0 0 0 0 0,0 0 0 0 0,0 0-1 0 0,-1 0 1 0 0,1 0 0 0 0,0 0 0 0 0,-1 1 0 0 0,1-1 0 0 0,-1 1-1 0 0,-4-1 1 0 0,3 2 110 0 0,1 0 0 0 0,-1 0 0 0 0,1 0 0 0 0,-1 0-1 0 0,1 1 1 0 0,-1-1 0 0 0,1 1 0 0 0,-3 2 0 0 0,4-3 291 0 0,2 1-642 0 0,1 3-60 0 0,2 9 55 0 0,0-11-73 0 0,-1 0-1 0 0,0 0 1 0 0,1 0 0 0 0,-1 0-1 0 0,1 0 1 0 0,3 2 0 0 0,-3-3-15 0 0,3 4-1 0 0,1 0 0 0 0,0 0-1 0 0,0-1 1 0 0,1 0 0 0 0,15 7-1 0 0,-18-10-1 0 0,13 8 0 0 0,-11-6 0 0 0,0-1 0 0 0,-5-2 0 0 0,0 0 0 0 0,0 0 0 0 0,0 1 0 0 0,0-1 0 0 0,0 0 0 0 0,0 1 0 0 0,0 0 0 0 0,0-1 0 0 0,2 3 0 0 0,10 11 0 0 0,-1 0 0 0 0,0 0 0 0 0,20 35 0 0 0,0-1 0 0 0,-22-33 0 0 0,-9-11 0 0 0,1-1 0 0 0,0 0 0 0 0,0 0 0 0 0,0 0 0 0 0,5 5 0 0 0,12 7 25 0 0,-9-8 57 0 0,-1 0 1 0 0,10 10-1 0 0,-17-16-15 0 0,11 2-54 0 0,-9 0 4 0 0,4 5 30 0 0,-2-1-47 0 0,-1 1 0 0 0,-1 0 0 0 0,2 5 0 0 0,-5-9 0 0 0,-1 11 0 0 0,0 8 0 0 0,-1-7 0 0 0,0-13 0 0 0,-4 14 0 0 0,-4 10 0 0 0,5-9 0 0 0,0-12 0 0 0,-8 15 0 0 0,-52 106 0 0 0,60-124 0 0 0,0 1 0 0 0,0 0 0 0 0,0-1 0 0 0,0 1 0 0 0,-1-1 0 0 0,1 0 0 0 0,-1 0 0 0 0,0-1 0 0 0,-5 4 0 0 0,-11 12-4 0 0,13-11 21 0 0,0 0 0 0 0,-1-1 0 0 0,-11 9 0 0 0,18-14 37 0 0,-2 7-44 0 0,3-5-14 0 0,-1-1 0 0 0,0 0 0 0 0,1 0 0 0 0,0 0 0 0 0,-1 1 0 0 0,1-1 0 0 0,1 4 0 0 0,-1-3 0 0 0,0-1 0 0 0,0 0 0 0 0,0 0 0 0 0,0 1 0 0 0,0-1 0 0 0,-1 0 0 0 0,-1 4 0 0 0,-1 4 4 0 0,0-1 20 0 0,2-8 1256 0 0,3-1-1209 0 0,3 1-72 0 0,0 1 0 0 0,0 0 1 0 0,0 1-1 0 0,0-1 0 0 0,-1 1 1 0 0,1 0-1 0 0,-1 0 0 0 0,5 6 0 0 0,17 18-91 0 0,-23-24 93 0 0,-1-2-4 0 0,1 0 1 0 0,-1 0 0 0 0,1 0 0 0 0,0 0 0 0 0,0 0-1 0 0,0-1 1 0 0,3 2 0 0 0,6 2-5 0 0,6 1 11 0 0,-14-5 0 0 0,12-2 0 0 0,-4 1 0 0 0,-2-1 11 0 0,-9 2-9 0 0,-1-1 1 0 0,1 0-1 0 0,-1 1 0 0 0,0-1 1 0 0,1 1-1 0 0,-1-1 1 0 0,0 1-1 0 0,1-1 0 0 0,-1 1 1 0 0,0-1-1 0 0,0 1 1 0 0,1-1-1 0 0,-1 1 0 0 0,0 0 1 0 0,0-1-1 0 0,0 1 1 0 0,0-1-1 0 0,0 1 0 0 0,0-1 1 0 0,0 2-1 0 0,0-2 1 0 0,0 15-27 0 0,0 0 0 0 0,-1 0 0 0 0,-1-1-1 0 0,-1 1 1 0 0,0-1 0 0 0,-6 19 0 0 0,2-6-33 0 0,-1-1-9 0 0,3-10 10 0 0,2-14 51 0 0,-2 3 60 0 0,5-4-44 0 0,-1 0 0 0 0,1 0 1 0 0,-1 0-1 0 0,0 0 1 0 0,0 0-1 0 0,1-1 0 0 0,-1 1 1 0 0,0 0-1 0 0,0 0 1 0 0,0-1-1 0 0,0 1 0 0 0,0 0 1 0 0,0-1-1 0 0,0 1 1 0 0,0-1-1 0 0,0 1 0 0 0,0-1 1 0 0,0 0-1 0 0,0 1 1 0 0,-2-1-1 0 0,0 0 25 0 0,-1 0 0 0 0,1-1 0 0 0,-1 0 0 0 0,1 1-1 0 0,0-1 1 0 0,-1 0 0 0 0,1-1 0 0 0,-5-2 0 0 0,1 1-12 0 0,6 2-18 0 0,0 0 0 0 0,-1 0-1 0 0,1 1 1 0 0,-1-1 0 0 0,0 1 0 0 0,1-1-1 0 0,-1 1 1 0 0,1 0 0 0 0,-1-1 0 0 0,0 1 0 0 0,1 0-1 0 0,-1 0 1 0 0,1 0 0 0 0,-1 0 0 0 0,0 0 0 0 0,1 1-1 0 0,-1-1 1 0 0,0 0 0 0 0,1 1 0 0 0,-1-1-1 0 0,1 1 1 0 0,-1-1 0 0 0,-1 2 0 0 0,-1-1 8 0 0,-4 3 13 0 0,-5 13-15 0 0,10-14-12 0 0,2-2 0 0 0,0 0 0 0 0,1 1 0 0 0,-1-1 0 0 0,0 0 0 0 0,0 1 0 0 0,1-1 0 0 0,-1 1 0 0 0,1-1 0 0 0,0 1 0 0 0,-1-1 0 0 0,1 1 0 0 0,0-1 0 0 0,0 3 0 0 0,-2 9 0 0 0,4 0 0 0 0,-1-9 0 0 0,-1-3 0 0 0,1 1 0 0 0,-1-1 0 0 0,1 1 0 0 0,-1-1 0 0 0,1 0 0 0 0,0 1 0 0 0,0-1 0 0 0,0 0 0 0 0,-1 0 0 0 0,1 0 0 0 0,0 0 0 0 0,0 0 0 0 0,2 2 0 0 0,6 4 11 0 0,7 1 68 0 0,-11-8-65 0 0,-1 0-1 0 0,8 1-2 0 0,-7-1 4 0 0,-1 0 0 0 0,1 0-1 0 0,-1 0 1 0 0,0-1 0 0 0,6-1-1 0 0,-6 1 1 0 0,-1 1-1 0 0,0-1 0 0 0,1 1 1 0 0,-1 0-1 0 0,0-1 0 0 0,1 2 1 0 0,3-1-1 0 0,-4 1 3 0 0,1-1 1 0 0,-1 1-1 0 0,0 0 0 0 0,0 0 1 0 0,0 0-1 0 0,0 0 0 0 0,0 0 1 0 0,-1 1-1 0 0,1-1 0 0 0,0 1 1 0 0,-1 0-1 0 0,1-1 0 0 0,-1 1 1 0 0,1 1-1 0 0,-1-1 1 0 0,0 0-1 0 0,0 0 0 0 0,0 1 1 0 0,0-1-1 0 0,2 6 0 0 0,3 4 7 0 0,-1 0-1 0 0,-1 1 1 0 0,6 19-1 0 0,-7-19-28 0 0,9 39 58 0 0,-12-47-46 0 0,8 20-3 0 0,-7-22-4 0 0,0 2-4 0 0,0-2 13 0 0,-1 0 1 0 0,0 0 0 0 0,1 0 0 0 0,-1 0 0 0 0,-1 0 0 0 0,1 1 0 0 0,0 3 0 0 0,1 5 32 0 0,-1-4-18 0 0,-1-5-6 0 0,0 1-1 0 0,0 0 0 0 0,-1-1 0 0 0,1 1 0 0 0,-1 0 0 0 0,0-1 0 0 0,0 1 0 0 0,-1-1 0 0 0,-2 7 0 0 0,0 0 50 0 0,-4 12 22 0 0,-6 38-1 0 0,10-40-68 0 0,-1-1 1 0 0,-1 1-1 0 0,0-1 0 0 0,-2 0 0 0 0,0 0 0 0 0,-12 20 0 0 0,19-37-89 0 0,15-18-10213 0 0,3-5 4288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55 959 8287 0 0,'0'0'191'0'0,"0"0"26"0"0,-1 2 9 0 0,-5 12 5 0 0,0 1-88 0 0,6-14-61 0 0,0-1-1 0 0,-1 1 0 0 0,1 0 1 0 0,0-1-1 0 0,-1 1 1 0 0,1-1-1 0 0,-1 1 0 0 0,1-1 1 0 0,-1 1-1 0 0,1-1 1 0 0,-1 1-1 0 0,1-1 0 0 0,-1 0 1 0 0,1 1-1 0 0,-1-1 0 0 0,0 0 1 0 0,1 1-1 0 0,-1-1 1 0 0,0 0-1 0 0,1 0 0 0 0,-2 1 1 0 0,-10 6 1818 0 0,-4 4 849 0 0,14-10-2237 0 0,2-1 0 0 0,0 0 0 0 0,6-15 683 0 0,-3 5-854 0 0,3 0-241 0 0,0 0-1 0 0,1 1 0 0 0,0 0 1 0 0,0 0-1 0 0,10-8 1 0 0,0-1-81 0 0,4-5-19 0 0,241-284 0 0 0,-77 71 0 0 0,-126 169 0 0 0,93-84 0 0 0,-130 131 0 0 0,7-7 0 0 0,2 2 0 0 0,36-24 0 0 0,-54 43 0 0 0,-13 6 0 0 0,0 0 0 0 0,1 0 0 0 0,-1 0 0 0 0,0-1 0 0 0,0 1 0 0 0,1 0 0 0 0,-1 0 0 0 0,0 0 0 0 0,1 0 0 0 0,-1 0 0 0 0,0 0 0 0 0,0 0 0 0 0,1 0 0 0 0,-1 0 0 0 0,0 0 0 0 0,0 0 0 0 0,1 0 0 0 0,-1 0 0 0 0,0 1 0 0 0,1-1 0 0 0,-1 0 0 0 0,0 0 0 0 0,0 0 0 0 0,1 0 0 0 0,-1 0 0 0 0,0 1 0 0 0,0-1 0 0 0,0 0 0 0 0,1 0 0 0 0,-1 0 0 0 0,0 1 0 0 0,0-1 0 0 0,0 0 0 0 0,0 0 0 0 0,1 0 0 0 0,-1 1 0 0 0,0-1 0 0 0,0 0 0 0 0,0 0 0 0 0,0 1 0 0 0,0-1 0 0 0,0 0 0 0 0,0 1 0 0 0,0-1 0 0 0,0 0 0 0 0,0 0 0 0 0,0 1 0 0 0,0-1 0 0 0,0 0 0 0 0,0 1 0 0 0,0-1 0 0 0,0 0 0 0 0,0 0 0 0 0,0 1 0 0 0,0-1 0 0 0,0 0 0 0 0,0 0 0 0 0,0 1 0 0 0,-1-1 0 0 0,1 0 0 0 0,0 0 0 0 0,0 1 0 0 0,-2 7 0 0 0,0 0 0 0 0,-1 0 0 0 0,0 0 0 0 0,0 0 0 0 0,-8 12 0 0 0,-25 36 0 0 0,29-46 0 0 0,-27 42 0 0 0,1 2 0 0 0,3 0 0 0 0,2 2 0 0 0,3 1 0 0 0,3 2 0 0 0,-17 63 0 0 0,39-120 0 0 0,-11 40 0 0 0,-6 47 0 0 0,15-76 0 0 0,1 0 0 0 0,1 1 0 0 0,0-1 0 0 0,0 0 0 0 0,2 1 0 0 0,0-1 0 0 0,6 25 0 0 0,5-13 0 0 0,-8-15 0 0 0,-1-2 0 0 0,-4 0-201 0 0,0-6-850 0 0,0-2-385 0 0,0 0-78 0 0,0 0-20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15663 0 0,'3'-7'91'0'0,"0"1"-1"0"0,0 0 1 0 0,1 0-1 0 0,0 0 1 0 0,0 1-1 0 0,0-1 1 0 0,0 1-1 0 0,1 0 1 0 0,0 0 0 0 0,0 0-1 0 0,0 1 1 0 0,1 0-1 0 0,0 0 1 0 0,0 0-1 0 0,0 1 1 0 0,0 0-1 0 0,0 0 1 0 0,8-2-1 0 0,-1 3-90 0 0,-4 4 0 0 0,-1-1 0 0 0,0 1 0 0 0,0 0 0 0 0,-1 1 0 0 0,1 0 0 0 0,9 5 0 0 0,-6-3 0 0 0,0 0 0 0 0,13 3 0 0 0,-14-5-174 0 0,0-1 0 0 0,0-1 0 0 0,0 0 0 0 0,0 0 0 0 0,0-1 0 0 0,1 0 0 0 0,18-3 0 0 0,-6-2-338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8287 0 0,'0'0'382'0'0,"0"0"-8"0"0,0 0-170 0 0,0 0 176 0 0,0 0 107 0 0,0 0 22 0 0,0 0 3 0 0,0 0 0 0 0,-1 1 0 0 0,-6 17-232 0 0,0 0 0 0 0,-1-1-1 0 0,-21 32 1 0 0,-1 3-279 0 0,-6 12-7 0 0,-18 38 455 0 0,-250 542 1156 0 0,247-537-1605 0 0,57-107 0 0 0,0 0 0 0 0,0-1 0 0 0,0 1 0 0 0,0 0 0 0 0,0 0 0 0 0,-1 0 0 0 0,1-1 0 0 0,0 1 0 0 0,0 0 0 0 0,0 0 0 0 0,0 0 0 0 0,0 0 0 0 0,0-1 0 0 0,0 1 0 0 0,0 0 0 0 0,-1 0 0 0 0,1 0 0 0 0,0 0 0 0 0,0 0 0 0 0,0-1 0 0 0,0 1 0 0 0,-1 0 0 0 0,1 0 0 0 0,0 0 0 0 0,0 0 0 0 0,0 0 0 0 0,-1 0 0 0 0,1 0 0 0 0,0 0 0 0 0,0 0 0 0 0,0 0 0 0 0,0 0 0 0 0,-1 0 0 0 0,1 0 0 0 0,0 0 0 0 0,0 0 0 0 0,0 0 0 0 0,-1 0 0 0 0,1 0 0 0 0,0 0 0 0 0,0 0 0 0 0,0 0 0 0 0,-1 0 0 0 0,1 0 0 0 0,0 0 0 0 0,0 0 0 0 0,0 0 0 0 0,-1 0 0 0 0,1 1 0 0 0,0-1 0 0 0,0 0 0 0 0,0 0 0 0 0,0 0 0 0 0,0 0 0 0 0,-1 0 0 0 0,1 1 0 0 0,0-1 0 0 0,0 0 0 0 0,0 0 0 0 0,0 0 0 0 0,0 0 0 0 0,0 1 0 0 0,0-1 0 0 0,0 0 0 0 0,0 0 0 0 0,0 0 0 0 0,0 1 0 0 0,0-1 0 0 0,-3-13 0 0 0,3 13 0 0 0,0-12 0 0 0,0 1 0 0 0,0-1 0 0 0,1 0 0 0 0,1 0 0 0 0,0 1 0 0 0,0-1 0 0 0,8-18 0 0 0,35-76 0 0 0,-37 90 0 0 0,0 1 0 0 0,1 1 0 0 0,0 0 0 0 0,1 0 0 0 0,1 1 0 0 0,12-13 0 0 0,-14 18 0 0 0,1 0 0 0 0,-1 0 0 0 0,1 1 0 0 0,1 0 0 0 0,-1 1 0 0 0,1 0 0 0 0,1 1 0 0 0,-1 0 0 0 0,13-3 0 0 0,2 0 0 0 0,2 2 0 0 0,-1 1 0 0 0,0 2 0 0 0,1 0 0 0 0,0 2 0 0 0,54 4 0 0 0,-78-2 73 0 0,0-1 1 0 0,0 1-1 0 0,0 0 0 0 0,0 0 0 0 0,0 0 0 0 0,0 1 0 0 0,0 0 0 0 0,-1-1 1 0 0,1 1-1 0 0,-1 0 0 0 0,1 1 0 0 0,-1-1 0 0 0,5 4 0 0 0,-7-4-35 0 0,1 0 0 0 0,-1-1 0 0 0,0 1 0 0 0,0 0 0 0 0,0 0 0 0 0,0 0 0 0 0,0 0 0 0 0,0 0 0 0 0,0 0-1 0 0,0 0 1 0 0,-1 0 0 0 0,1 0 0 0 0,-1 0 0 0 0,0 0 0 0 0,0 1 0 0 0,1-1 0 0 0,-1 0 0 0 0,-1 0 0 0 0,1 0 0 0 0,0 0 0 0 0,0 0 0 0 0,-1 1 0 0 0,1-1-1 0 0,-1 0 1 0 0,0 0 0 0 0,-1 3 0 0 0,-2 3-38 0 0,-1 0 0 0 0,1-1 0 0 0,-1 0 0 0 0,-1 0 0 0 0,1 0 0 0 0,-1 0 0 0 0,-1-1 0 0 0,-9 8 0 0 0,-61 41 0 0 0,53-38 0 0 0,-173 118 0 0 0,180-124-134 0 0,0-1 1 0 0,-38 15-1 0 0,54-25 92 0 0,1 0 1 0 0,-1 1-1 0 0,0-1 0 0 0,1 0 1 0 0,-1 0-1 0 0,0 0 1 0 0,1 0-1 0 0,-1 0 0 0 0,0 0 1 0 0,1 0-1 0 0,-1 0 0 0 0,0 0 1 0 0,1 0-1 0 0,-1 0 1 0 0,0 0-1 0 0,1 0 0 0 0,-1 0 1 0 0,0-1-1 0 0,1 1 0 0 0,-1 0 1 0 0,1-1-1 0 0,-1 1 1 0 0,0 0-1 0 0,1-1 0 0 0,-1 1 1 0 0,1-1-1 0 0,-1 1 0 0 0,1 0 1 0 0,-1-1-1 0 0,1 1 1 0 0,-1-1-1 0 0,1 0 0 0 0,0 1 1 0 0,-1-1-1 0 0,1 1 1 0 0,0-1-1 0 0,0 0 0 0 0,-1 1 1 0 0,1-1-1 0 0,0 0 0 0 0,0 1 1 0 0,0-1-1 0 0,-1 0 1 0 0,1-3-249 0 0,-1 1 0 0 0,1 0 0 0 0,0 0 1 0 0,0 0-1 0 0,0 0 0 0 0,0-1 1 0 0,0 1-1 0 0,2-4 0 0 0,2-10-734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11975 0 0,'0'0'267'0'0,"0"0"42"0"0,0 0 17 0 0,0 0-28 0 0,-1 2-196 0 0,-2 5-102 0 0,0 0 1 0 0,-1 1 0 0 0,-1-2 0 0 0,1 1 0 0 0,-1 0 0 0 0,0-1-1 0 0,-1 0 1 0 0,1 0 0 0 0,-1-1 0 0 0,0 1 0 0 0,-1-1-1 0 0,-6 4 1 0 0,-8 6-1 0 0,-29 27 0 0 0,27-22 0 0 0,15-13 143 0 0,1 0 1 0 0,-1 1-1 0 0,2-1 0 0 0,-1 2 0 0 0,1-1 0 0 0,0 1 1 0 0,0 0-1 0 0,1 0 0 0 0,-7 18 0 0 0,12-26-119 0 0,-1 0-1 0 0,1 0 0 0 0,0 0 0 0 0,-1 1 1 0 0,1-1-1 0 0,0 0 0 0 0,0 0 1 0 0,0 0-1 0 0,0 0 0 0 0,0 1 0 0 0,0-1 1 0 0,0 0-1 0 0,1 0 0 0 0,-1 0 1 0 0,0 0-1 0 0,1 0 0 0 0,-1 0 1 0 0,1 0-1 0 0,-1 0 0 0 0,1 0 0 0 0,-1 0 1 0 0,1 0-1 0 0,1 2 0 0 0,0-2 59 0 0,-1 1-1 0 0,1-1 1 0 0,0 1-1 0 0,0-1 1 0 0,1 0 0 0 0,-1 0-1 0 0,0 0 1 0 0,0 0-1 0 0,0 0 1 0 0,5 1-1 0 0,4 0 159 0 0,-1-1 0 0 0,1 0 0 0 0,0 0 0 0 0,11-2 0 0 0,-9 0-240 0 0,0-1 0 0 0,0-1 0 0 0,0 0 0 0 0,-1-1 0 0 0,1-1 0 0 0,-1 1 0 0 0,0-2 0 0 0,0 0 0 0 0,11-8 0 0 0,-20 13-14 0 0,-1-1 0 0 0,1 1 0 0 0,-1-1 0 0 0,0 0 0 0 0,0 0 0 0 0,1 0 0 0 0,-1 0 0 0 0,-1 0 0 0 0,1-1 0 0 0,0 1 0 0 0,0-1 0 0 0,-1 1 0 0 0,0-1 0 0 0,1 0 0 0 0,-1 1 0 0 0,0-1 0 0 0,0 0 0 0 0,0 0 0 0 0,-1 0 0 0 0,1 1 0 0 0,-1-6 0 0 0,0 4-19 0 0,0 0 0 0 0,0 1 0 0 0,-1-1 0 0 0,0 0-1 0 0,1 1 1 0 0,-2-1 0 0 0,1 0 0 0 0,0 1 0 0 0,-1-1-1 0 0,1 1 1 0 0,-1 0 0 0 0,0 0 0 0 0,0-1 0 0 0,0 1 0 0 0,-1 1-1 0 0,-4-6 1 0 0,2 3-1468 0 0,4 4-3958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0-223 0 0,1 1 156 0 0,25 69 2080 0 0,-17-48-1891 0 0,-5-12-431 0 0,1 0-1 0 0,1 0 1 0 0,0 0 0 0 0,0-1-1 0 0,1 0 1 0 0,0-1-1 0 0,1 1 1 0 0,0-1 0 0 0,9 7-1 0 0,-3-3 95 0 0,1-1 0 0 0,1-1 0 0 0,0 0 0 0 0,28 12 0 0 0,-38-20-365 0 0,-1 0 0 0 0,0 0 1 0 0,1-1-1 0 0,-1 1 0 0 0,1-1 0 0 0,-1 0 0 0 0,1-1 0 0 0,-1 0 0 0 0,1 1 0 0 0,0-2 0 0 0,-1 1 0 0 0,1-1 0 0 0,-1 0 0 0 0,1 0 1 0 0,-1 0-1 0 0,1-1 0 0 0,-1 0 0 0 0,7-3 0 0 0,-3-1-5334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51 13823 0 0,'3'-8'675'0'0,"11"-34"598"0"0,-14 41-786 0 0,0 3-371 0 0,-1 0 0 0 0,0 1-1 0 0,1-1 1 0 0,-1 0 0 0 0,0 0 0 0 0,0 0 0 0 0,0 0-1 0 0,-3 3 1 0 0,1 1-57 0 0,-31 46-53 0 0,-1-2-1 0 0,-46 49 0 0 0,69-84-5 0 0,-182 239 0 0 0,187-244-474 0 0,1 0-1 0 0,-1 1 0 0 0,2 0 1 0 0,-8 17-1 0 0,12-26-4984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10135 0 0,'0'8'919'0'0,"-1"-4"-892"0"0,0 1-1 0 0,0-1 1 0 0,0 0 0 0 0,-1 0 0 0 0,0 0 0 0 0,0 0-1 0 0,0 0 1 0 0,-3 5 0 0 0,-23 28 831 0 0,28-37-849 0 0,-21 28 843 0 0,0 1 1 0 0,-21 40-1 0 0,-52 97 1236 0 0,44-81-1536 0 0,-154 250-1920 0 0,197-324 856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13823 0 0,'0'-6'67'0'0,"0"-1"-1"0"0,0 1 0 0 0,0-1 1 0 0,0 1-1 0 0,1-1 0 0 0,0 1 1 0 0,1-1-1 0 0,-1 1 0 0 0,1 0 1 0 0,0 0-1 0 0,5-9 0 0 0,4-6 290 0 0,25-35 0 0 0,-33 51-352 0 0,11-14 153 0 0,0 2 1 0 0,1-1-1 0 0,1 2 0 0 0,0 0 0 0 0,1 1 0 0 0,38-26 0 0 0,-42 33-33 0 0,1 0-1 0 0,0 0 0 0 0,0 2 0 0 0,0 0 1 0 0,1 0-1 0 0,0 1 0 0 0,0 1 0 0 0,1 1 1 0 0,-1 0-1 0 0,32-1 0 0 0,-40 4 1 0 0,1 0-1 0 0,0 1 1 0 0,0 0 0 0 0,0 1-1 0 0,-1 0 1 0 0,1 0 0 0 0,-1 1-1 0 0,0 0 1 0 0,1 0 0 0 0,-1 0-1 0 0,-1 1 1 0 0,12 8-1 0 0,-15-10-122 0 0,0 1 0 0 0,0-1 0 0 0,0 1 0 0 0,0 0 0 0 0,-1 0 0 0 0,0-1 0 0 0,1 2 0 0 0,-1-1-1 0 0,0 0 1 0 0,0 0 0 0 0,-1 1 0 0 0,1-1 0 0 0,-1 1 0 0 0,0 0 0 0 0,0-1 0 0 0,0 1-1 0 0,0 0 1 0 0,-1-1 0 0 0,1 1 0 0 0,-1 0 0 0 0,0 0 0 0 0,0 0 0 0 0,0-1 0 0 0,-1 1 0 0 0,1 0-1 0 0,-1 0 1 0 0,-2 6 0 0 0,1-4-1 0 0,-1 0 0 0 0,0 0 0 0 0,0-1 0 0 0,-1 1 0 0 0,1-1 0 0 0,-1 0 0 0 0,0 0 0 0 0,-1 0 0 0 0,1 0 0 0 0,-1-1 0 0 0,0 0 0 0 0,-7 5 0 0 0,-8 4 0 0 0,-43 21 0 0 0,45-26 0 0 0,-25 14 0 0 0,-78 26 0 0 0,93-38-38 0 0,16-6-456 0 0,-1 1 0 0 0,0-2 0 0 0,0 0-1 0 0,-17 2 1 0 0,16-4-5645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31 10135 0 0,'1'-16'770'0'0,"-1"1"-338"0"0,-18 34 2310 0 0,-114 167-1690 0 0,66-88-880 0 0,-14 37-172 0 0,40-65 0 0 0,-10 15 0 0 0,-111 196 0 0 0,146-247-1017 0 0,10-23-4070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78 338 4143 0 0,'-2'2'319'0'0,"-10"8"-187"0"0,7-7 190 0 0,1 0 0 0 0,0 1-1 0 0,0-1 1 0 0,0 1 0 0 0,0 0-1 0 0,-3 5 1 0 0,1 0 1781 0 0,-14 25 4661 0 0,19-31-6532 0 0,0 0 1 0 0,0 0 0 0 0,1 0-1 0 0,-1 0 1 0 0,1 0-1 0 0,-1 0 1 0 0,1 0-1 0 0,0 0 1 0 0,0 0 0 0 0,1 6-1 0 0,1 2-126 0 0,1 0 1 0 0,0 0-1 0 0,0 0 0 0 0,1 0 0 0 0,1-1 1 0 0,0 0-1 0 0,0 1 0 0 0,11 13 0 0 0,5 4-130 0 0,36 36 0 0 0,8 12-162 0 0,-57-65 103 0 0,-5-6 31 0 0,1 0 0 0 0,-1 0 1 0 0,1 0-1 0 0,1-1 0 0 0,6 7 0 0 0,-1-4 36 0 0,2-4 44 0 0,-11-3-13 0 0,0 0-1 0 0,0 0 1 0 0,0-1-1 0 0,0 1 1 0 0,0-1-1 0 0,0 1 0 0 0,0-1 1 0 0,0 0-1 0 0,0 1 1 0 0,0-1-1 0 0,0 0 1 0 0,0 0-1 0 0,0 1 1 0 0,0-1-1 0 0,-1 0 1 0 0,1 0-1 0 0,0 0 0 0 0,-1 0 1 0 0,1 0-1 0 0,-1 0 1 0 0,1 0-1 0 0,-1 0 1 0 0,1 0-1 0 0,-1 0 1 0 0,1-2-1 0 0,6-34 304 0 0,-6 30-240 0 0,1-22 16 0 0,-1 1 0 0 0,-1-1 0 0 0,-2 0 0 0 0,0 0-1 0 0,-2 0 1 0 0,-2 1 0 0 0,-11-39 0 0 0,-13-12-542 0 0,18 53 69 0 0,-10-38-1 0 0,15 44 363 0 0,5 15 17 0 0,0 0 1 0 0,1 1-1 0 0,0-1 0 0 0,0 0 0 0 0,0 0 0 0 0,-1-9 0 0 0,3 1 23 0 0,0-1-1 0 0,1 1 1 0 0,0 0-1 0 0,1 0 1 0 0,0 0 0 0 0,6-14-1 0 0,36-72 127 0 0,-44 97-215 0 0,0 0 1 0 0,0 1 0 0 0,0-1-1 0 0,0 0 1 0 0,0 1-1 0 0,1-1 1 0 0,-1 0 0 0 0,1 1-1 0 0,-1-1 1 0 0,1 1-1 0 0,-1 0 1 0 0,1 0-1 0 0,0 0 1 0 0,-1-1 0 0 0,5 0-1 0 0,-4 1-554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6911 0 0,'-4'6'12999'0'0,"20"-7"-12363"0"0,1-1 1 0 0,-2-1 0 0 0,22-6-1 0 0,-1 0-341 0 0,17-3-944 0 0,-18 2-3047 0 0,-19 4-3111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11975 0 0,'0'0'267'0'0,"-16"3"666"0"0,3 0-814 0 0,-1 1 0 0 0,1 0 0 0 0,0 1-1 0 0,0 0 1 0 0,0 1 0 0 0,1 0 0 0 0,0 1-1 0 0,0 1 1 0 0,0 0 0 0 0,1 0 0 0 0,1 1 0 0 0,-13 13-1 0 0,6-5 413 0 0,10-11-509 0 0,1 1 0 0 0,0 0-1 0 0,-8 10 1 0 0,13-15 76 0 0,0 0 1 0 0,-1 0 0 0 0,1 0-1 0 0,1 1 1 0 0,-1-1-1 0 0,0 0 1 0 0,0 0 0 0 0,1 0-1 0 0,-1 1 1 0 0,1-1-1 0 0,0 0 1 0 0,0 1-1 0 0,-1-1 1 0 0,2 0 0 0 0,-1 1-1 0 0,0-1 1 0 0,0 0-1 0 0,2 4 1 0 0,-2-5-73 0 0,1 1 1 0 0,0 0-1 0 0,0 0 1 0 0,0-1-1 0 0,0 1 1 0 0,0-1-1 0 0,0 1 1 0 0,0-1-1 0 0,1 1 1 0 0,-1-1-1 0 0,0 0 1 0 0,1 1-1 0 0,-1-1 1 0 0,1 0-1 0 0,0 0 0 0 0,-1 0 1 0 0,1 0-1 0 0,0-1 1 0 0,-1 1-1 0 0,1 0 1 0 0,0-1-1 0 0,0 1 1 0 0,0-1-1 0 0,0 0 1 0 0,0 1-1 0 0,-1-1 1 0 0,4 0-1 0 0,0 0 136 0 0,1 0 0 0 0,-1-1-1 0 0,1 1 1 0 0,-1-1 0 0 0,1 0 0 0 0,-1 0 0 0 0,0-1-1 0 0,7-2 1 0 0,-5 1-159 0 0,0-1 1 0 0,0 0-1 0 0,0 0 0 0 0,0 0 0 0 0,-1-1 1 0 0,0 0-1 0 0,0 0 0 0 0,7-7 0 0 0,-10 8-10 0 0,-1 1 0 0 0,0 0-1 0 0,1-1 1 0 0,-1 1 0 0 0,-1-1-1 0 0,1 0 1 0 0,0 0 0 0 0,-1 0-1 0 0,0 0 1 0 0,0 0 0 0 0,0 0-1 0 0,0 0 1 0 0,-1 0 0 0 0,1 0-1 0 0,-1 0 1 0 0,0 0 0 0 0,-1 0 0 0 0,1 0-1 0 0,-2-6 1 0 0,2-8-3608 0 0,3 10-2181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15663 0 0,'0'0'356'0'0,"0"0"50"0"0,-1 2 20 0 0,-5 17-293 0 0,0 0 0 0 0,-2 0 0 0 0,-13 23 0 0 0,-82 128-133 0 0,51-87 0 0 0,-80 158 0 0 0,7-12 0 0 0,81-158-88 0 0,-39 67-654 0 0,63-104-1229 0 0,13-21 948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12 224 15663 0 0,'0'0'356'0'0,"-12"1"1444"0"0,44-2-1450 0 0,0-2 0 0 0,0-1-1 0 0,0-2 1 0 0,59-18 0 0 0,120-57-529 0 0,-204 78 213 0 0,58-26-34 0 0,41-17 0 0 0,-87 39 0 0 0,0 1 0 0 0,1 1 0 0 0,32-4 0 0 0,-22 8-130 0 0,-11 3-5084 0 0,-8 0-834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 11975 0 0,'2'0'547'0'0,"3"-1"-284"0"0,35-5 297 0 0,-38 6-184 0 0,-2 0 113 0 0,0 0 20 0 0,0 0 3 0 0,-2 0-461 0 0,0 0 1 0 0,0 0-1 0 0,0 0 0 0 0,0 0 0 0 0,0 1 1 0 0,0-1-1 0 0,0 1 0 0 0,0 0 0 0 0,0-1 1 0 0,0 1-1 0 0,0 0 0 0 0,1 0 0 0 0,-1 0 0 0 0,0 0 1 0 0,0 1-1 0 0,1-1 0 0 0,-1 0 0 0 0,1 1 1 0 0,-1-1-1 0 0,-1 3 0 0 0,-3 5 293 0 0,-1-1 0 0 0,-8 17 0 0 0,11-19-308 0 0,-15 24 561 0 0,-24 27-1 0 0,3-3-175 0 0,27-36-777 0 0,-1 2-1074 0 0,4-6-2760 0 0,2-4-1424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11975 0 0,'0'0'547'0'0,"0"0"-11"0"0,-2 1-344 0 0,-107 56 1277 0 0,-52 35-1015 0 0,21-11-300 0 0,132-77-164 0 0,3-1 26 0 0,1-1 1 0 0,0 0-1 0 0,0 0 1 0 0,-9 2-1 0 0,12-3 355 0 0,14-4 626 0 0,9-1-781 0 0,30-1 0 0 0,-43 5-191 0 0,0 0 1 0 0,0 1-1 0 0,-1 0 0 0 0,1 1 0 0 0,0 0 0 0 0,12 4 0 0 0,-7-1-25 0 0,1 1 0 0 0,-1 1 0 0 0,-1 0 0 0 0,1 1 0 0 0,-1 0 0 0 0,0 1 0 0 0,-1 0 0 0 0,0 1 0 0 0,-1 1 0 0 0,0-1 0 0 0,-1 2 0 0 0,16 20 0 0 0,-25-29 47 0 0,1-1-1 0 0,-1 1 1 0 0,1 0-1 0 0,-1-1 1 0 0,0 1 0 0 0,0 0-1 0 0,0 0 1 0 0,-1 0-1 0 0,1 0 1 0 0,-1 0-1 0 0,1 0 1 0 0,-1 0-1 0 0,0 0 1 0 0,0 0-1 0 0,0 0 1 0 0,-1 0 0 0 0,1 0-1 0 0,-1 0 1 0 0,0 0-1 0 0,1 0 1 0 0,-3 4-1 0 0,1-3 33 0 0,0 0 0 0 0,-1 0 0 0 0,0 0-1 0 0,0 0 1 0 0,0 0 0 0 0,0 0 0 0 0,0-1-1 0 0,-1 0 1 0 0,0 1 0 0 0,1-1 0 0 0,-1-1-1 0 0,-8 6 1 0 0,-1-2-73 0 0,1-1 0 0 0,-1 0 0 0 0,0 0 0 0 0,0-1 0 0 0,-1-1 0 0 0,-22 3-1 0 0,-86 0-286 0 0,78-5-308 0 0,-8-2-1375 0 0,27-1 941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337 106 8287 0 0,'4'-6'408'0'0,"-2"4"-363"0"0,1-1 1 0 0,-1 1-1 0 0,1 0 0 0 0,-1 0 0 0 0,1 1 0 0 0,0-1 0 0 0,-1 0 0 0 0,1 1 0 0 0,5-2 0 0 0,-6 2-11 0 0,0 1-1 0 0,1-1 1 0 0,-1 0-1 0 0,0-1 1 0 0,0 1-1 0 0,0 0 1 0 0,0-1-1 0 0,0 1 1 0 0,0-1-1 0 0,0 1 1 0 0,0-1-1 0 0,-1 0 1 0 0,3-3-1 0 0,-3 4 46 0 0,-1 0 0 0 0,0 0-1 0 0,0 0 1 0 0,1 0 0 0 0,-1-1-1 0 0,0 1 1 0 0,0 0-1 0 0,0 0 1 0 0,0-1 0 0 0,0 1-1 0 0,0 0 1 0 0,0 0 0 0 0,-1 0-1 0 0,1-1 1 0 0,0 1 0 0 0,-1 0-1 0 0,1 0 1 0 0,-1 0 0 0 0,1 0-1 0 0,-1 0 1 0 0,0 0-1 0 0,1 0 1 0 0,-1 0 0 0 0,0 0-1 0 0,0 0 1 0 0,1 0 0 0 0,-1 0-1 0 0,0 0 1 0 0,0 1 0 0 0,0-1-1 0 0,0 0 1 0 0,0 1 0 0 0,-2-2-1 0 0,-3-1 306 0 0,0 0-1 0 0,0 0 1 0 0,0 0 0 0 0,-12-3-1 0 0,10 5-330 0 0,1 0 0 0 0,-1 0 1 0 0,0 0-1 0 0,0 1 0 0 0,0 0 0 0 0,1 1 0 0 0,-1 0 0 0 0,0 0 0 0 0,1 1 0 0 0,-1-1 0 0 0,-13 7 0 0 0,-6 3 183 0 0,-46 26 0 0 0,60-29-225 0 0,-53 32 855 0 0,58-35-721 0 0,1 1 0 0 0,0 0 1 0 0,1 0-1 0 0,-1 0 0 0 0,1 1 1 0 0,-8 11-1 0 0,10-8 4 0 0,4 0-133 0 0,1-9-16 0 0,0 0 0 0 0,0 0 0 0 0,0 0 0 0 0,0 0 0 0 0,0 0 0 0 0,0 0 0 0 0,1-1 0 0 0,-1 1 0 0 0,0 0 0 0 0,1-1 0 0 0,-1 1 0 0 0,0-1 0 0 0,1 1 0 0 0,-1-1 0 0 0,0 1 0 0 0,1-1 0 0 0,-1 0 0 0 0,1 0 0 0 0,2 0 0 0 0,29-1 0 0 0,-9-3 362 0 0,0-2-1 0 0,0-1 1 0 0,-1 0-1 0 0,39-20 1 0 0,-49 22-287 0 0,17-6 89 0 0,-6 4-163 0 0,-22 6-1 0 0,1 0 0 0 0,0 1 0 0 0,0-1 0 0 0,-1 1 0 0 0,1 0 0 0 0,3 0 0 0 0,-5 0-52 0 0,0 0-1 0 0,0 0 1 0 0,0 1-1 0 0,0-1 1 0 0,0 0-1 0 0,-1 1 1 0 0,1-1-1 0 0,0 1 0 0 0,0-1 1 0 0,0 1-1 0 0,-1 0 1 0 0,1-1-1 0 0,0 1 1 0 0,0 0-1 0 0,-1-1 1 0 0,1 1-1 0 0,-1 0 1 0 0,1 0-1 0 0,-1 0 1 0 0,1 0-1 0 0,-1-1 1 0 0,1 1-1 0 0,-1 0 1 0 0,0 0-1 0 0,0 0 1 0 0,1 0-1 0 0,-1 0 0 0 0,0 0 1 0 0,0 0-1 0 0,0 0 1 0 0,0 0-1 0 0,0 1 1 0 0,0-1 27 0 0,0 1 134 0 0,0 0 0 0 0,-1 1 0 0 0,1-1 0 0 0,-1 0 1 0 0,1 0-1 0 0,-1 0 0 0 0,0 0 0 0 0,0 0 1 0 0,0 0-1 0 0,0 0 0 0 0,-1 2 0 0 0,-2 2 174 0 0,-5 13-113 0 0,5-13-171 0 0,0 1 0 0 0,1 1 0 0 0,0-1 0 0 0,-4 13 0 0 0,7-19-7 0 0,0-1 0 0 0,0 0 0 0 0,0 1 0 0 0,0-1 0 0 0,-1 0 0 0 0,1 1 0 0 0,0-1 0 0 0,0 1 0 0 0,0-1 0 0 0,0 0 0 0 0,0 1 0 0 0,0-1 0 0 0,0 0 0 0 0,0 1 0 0 0,0-1 0 0 0,0 1 0 0 0,0-1 0 0 0,0 0 0 0 0,0 1 0 0 0,0-1 0 0 0,0 0 0 0 0,1 1 0 0 0,-1-1 0 0 0,0 0 0 0 0,0 1-1 0 0,0-1 1 0 0,0 0 0 0 0,1 1 0 0 0,-1-1 0 0 0,0 0 0 0 0,0 1 0 0 0,1-1 0 0 0,-1 0 0 0 0,0 0 0 0 0,1 1 0 0 0,-1-1 0 0 0,0 0 0 0 0,1 0 0 0 0,-1 0 0 0 0,0 1 0 0 0,1-1 0 0 0,-1 0 0 0 0,0 0 0 0 0,1 0 0 0 0,-1 0 0 0 0,1 0 0 0 0,-1 0 0 0 0,0 0 0 0 0,1 0 0 0 0,20 5-1220 0 0,-7-5-3553 0 0,-1-1-833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181 180 11975 0 0,'-7'4'576'0'0,"-76"43"195"0"0,25-12-806 0 0,26-16 471 0 0,164-123 1288 0 0,24-16-1401 0 0,-143 111-120 0 0,1 1 0 0 0,0 1 0 0 0,1 0 0 0 0,-1 0 1 0 0,1 2-1 0 0,20-5 0 0 0,-26 7-117 0 0,-1 2-1 0 0,1-1 1 0 0,0 1 0 0 0,0 1-1 0 0,0-1 1 0 0,-1 1 0 0 0,1 1-1 0 0,0 0 1 0 0,0 0 0 0 0,-1 1 0 0 0,1 0-1 0 0,15 6 1 0 0,-18-5-43 0 0,0 1 0 0 0,0 0 0 0 0,-1 0 0 0 0,1 1 0 0 0,-1-1 0 0 0,0 1 0 0 0,0 0 0 0 0,-1 1 0 0 0,0-1 0 0 0,0 1 0 0 0,0 0 0 0 0,-1 0 0 0 0,1 0 0 0 0,-1 0-1 0 0,-1 1 1 0 0,1-1 0 0 0,-1 1 0 0 0,0 0 0 0 0,-1 0 0 0 0,0-1 0 0 0,0 1 0 0 0,0 0 0 0 0,-1 0 0 0 0,0 0 0 0 0,-1 8 0 0 0,-1-7-43 0 0,1-1-133 0 0,1-6-563 0 0,0-1-257 0 0,0 0-58 0 0,0 0-12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 13823 0 0,'0'0'315'0'0,"0"0"45"0"0,0 0 21 0 0,2-1-49 0 0,6 0-149 0 0,-19 20 1190 0 0,-33 56-322 0 0,28-50-516 0 0,1 0 0 0 0,-12 30 0 0 0,22-42-877 0 0,6-11 331 0 0,-1 2-2429 0 0,0-4 1417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11975 0 0,'0'-17'528'0'0,"0"17"112"0"0,0 0-512 0 0,0 0-128 0 0,0 0 0 0 0,0 0-3520 0 0,8-2-736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0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82 13823 0 0,'0'0'630'0'0,"0"0"-13"0"0,0 1-393 0 0,-4 15-16 0 0,-1-1 0 0 0,-1 1 0 0 0,0-1 0 0 0,-1-1 0 0 0,-13 21 0 0 0,11-19 17 0 0,-208 339 460 0 0,62-126 852 0 0,132-198-2036 0 0,11-15 146 0 0,0 0 0 0 0,-9 20 0 0 0,16-26 76 0 0,4-8-1160 0 0,1-2-491 0 0,4-1-96 0 0,13-3-22 0 0</inkml:trace>
  <inkml:trace contextRef="#ctx0" brushRef="#br0" timeOffset="1">765 27 15663 0 0,'1'-5'319'0'0,"-1"-8"866"0"0,0 4 463 0 0,-13 28-1040 0 0,-53 148-608 0 0,41-101 0 0 0,11-29 0 0 0,-19 53 0 0 0,-54 100 0 0 0,64-147 0 0 0,4-6 0 0 0,-45 64 0 0 0,39-67 62 0 0,-29 35-5734 0 0,50-65 3626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0 455 0 0,'-7'13'2068'0'0,"6"-10"-709"0"0,-1 0 0 0 0,1 0 0 0 0,0 0 0 0 0,0 0 0 0 0,0 0 0 0 0,1 0 0 0 0,-1 5 0 0 0,2 12-568 0 0,0-12-585 0 0,1-1 0 0 0,0 0 0 0 0,0 0 0 0 0,1 0 0 0 0,-1 0 0 0 0,2 0 0 0 0,-1 0 0 0 0,1-1 0 0 0,0 0 0 0 0,0 0 0 0 0,1 0 0 0 0,-1 0 0 0 0,10 8 0 0 0,6 4 464 0 0,1-1 1 0 0,31 20 0 0 0,-46-33-504 0 0,72 46 1377 0 0,-26-17-785 0 0,88 73 0 0 0,-125-90-787 0 0,15 18-1 0 0,-18-20-248 0 0,-1-1-1 0 0,22 18 1 0 0,-31-29 158 0 0,0-1 0 0 0,0 1 0 0 0,0-1 0 0 0,0 1 0 0 0,1-1 0 0 0,-1 0 0 0 0,0 0 1 0 0,1 0-1 0 0,4 1 0 0 0,6-2-5636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15663 0 0,'0'0'356'0'0,"0"0"50"0"0,-1 2 20 0 0,-46 80 106 0 0,38-64-532 0 0,-34 76 0 0 0,38-81 0 0 0,1 1 0 0 0,0 0 0 0 0,1 0 0 0 0,0 0 0 0 0,-1 16 0 0 0,6-2 0 0 0,3-15-16 0 0,0-11 52 0 0,-4-2 15 0 0,3 1 120 0 0,-1-1 0 0 0,1 1-1 0 0,0 0 1 0 0,-1-1 0 0 0,1 0 0 0 0,0 0 0 0 0,-1 0-1 0 0,1 0 1 0 0,0-1 0 0 0,0 1 0 0 0,5-3 0 0 0,5-1 672 0 0,20-9 0 0 0,-28 10-658 0 0,17-8 365 0 0,0-1-1 0 0,0-1 1 0 0,26-20 0 0 0,58-55-3434 0 0,-106 87 2783 0 0,24-22-1987 0 0,-11 5-2990 0 0,-6 4-722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 11975 0 0,'5'-3'249'0'0,"0"0"0"0"0,0 0 0 0 0,0 1 0 0 0,6-2 0 0 0,-7 2-64 0 0,1 1 0 0 0,-1-1 1 0 0,0 0-1 0 0,6-4 0 0 0,-9 5 784 0 0,-1 1 45 0 0,0 0-61 0 0,0 0-288 0 0,0 0-121 0 0,0 0-28 0 0,0 0-72 0 0,-1 1-428 0 0,0 1 0 0 0,0-1 0 0 0,0 0 0 0 0,0 0 0 0 0,0 1-1 0 0,-1-1 1 0 0,1 0 0 0 0,0 0 0 0 0,-2 0 0 0 0,0 1-3 0 0,-80 57-13 0 0,25-20 0 0 0,20-5 0 0 0,37-34 0 0 0,0 1 0 0 0,1-1 0 0 0,-1 1 0 0 0,1-1 0 0 0,-1 1 0 0 0,0 0 0 0 0,1-1 0 0 0,-1 1 0 0 0,1-1 0 0 0,-1 1 0 0 0,1 0 0 0 0,0 0 0 0 0,-1-1 0 0 0,1 1 0 0 0,0 0 0 0 0,-1 0 0 0 0,1-1 0 0 0,0 1 0 0 0,0 0 0 0 0,0 0 0 0 0,0 0 0 0 0,0 0 0 0 0,0-1 0 0 0,0 1 0 0 0,0 0 0 0 0,0 0 0 0 0,0 0 0 0 0,0 0 0 0 0,0-1 0 0 0,1 1 0 0 0,-1 0 0 0 0,0 0 0 0 0,1-1 0 0 0,-1 1 0 0 0,0 0 0 0 0,1 0 0 0 0,-1-1 0 0 0,2 2 0 0 0,-1 0 0 0 0,3 2 0 0 0,0 0 0 0 0,0 0 0 0 0,1 0 0 0 0,-1 0 0 0 0,1-1 0 0 0,0 1 0 0 0,0-1 0 0 0,8 3 0 0 0,-6-2 0 0 0,17 9 0 0 0,39 28 0 0 0,-57-36 0 0 0,1 0 0 0 0,-2 1 0 0 0,1-1 0 0 0,0 1 0 0 0,-1 0 0 0 0,0 0 0 0 0,-1 1 0 0 0,1 0 0 0 0,-1 0 0 0 0,6 14 0 0 0,-9-18 0 0 0,0 1 0 0 0,-1-1 0 0 0,1 1 0 0 0,-1-1 0 0 0,0 1 0 0 0,0-1 0 0 0,0 1 0 0 0,0-1 0 0 0,-1 0 0 0 0,1 1 0 0 0,-1-1 0 0 0,0 1 0 0 0,0-1 0 0 0,0 0 0 0 0,0 0 0 0 0,-1 1 0 0 0,1-1 0 0 0,-1 0 0 0 0,0 0 0 0 0,0 0 0 0 0,0-1 0 0 0,-3 4 0 0 0,-2 2 0 0 0,0-1 0 0 0,-1 0 0 0 0,1 0 0 0 0,-1-1 0 0 0,0 0 0 0 0,-14 6 0 0 0,16-8-111 0 0,-1 0-63 0 0,0 0 1 0 0,0 0-1 0 0,-1 0 1 0 0,0-1-1 0 0,0 0 0 0 0,0-1 1 0 0,0 0-1 0 0,-14 2 1 0 0,19-7-1742 0 0,-1-16-107 0 0,8-2-24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15663 0 0,'0'0'356'0'0,"0"0"50"0"0,0 0 20 0 0,0 0-42 0 0,2 2-250 0 0,-1 0-122 0 0,0 0 0 0 0,0-1 1 0 0,0 1-1 0 0,0 0 1 0 0,0 0-1 0 0,-1 0 0 0 0,1 0 1 0 0,0 0-1 0 0,-1 0 1 0 0,0 0-1 0 0,0 0 0 0 0,1 0 1 0 0,-1 0-1 0 0,0 0 1 0 0,-1 0-1 0 0,1 0 0 0 0,0 0 1 0 0,0 0-1 0 0,-1 0 1 0 0,1 0-1 0 0,-2 3 0 0 0,-3 6 300 0 0,1 1-1 0 0,-11 15 1 0 0,8-14-73 0 0,-219 383 369 0 0,13-92-194 0 0,117-177-3596 0 0,62-83 606 0 0,24-31-3472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6 319 17503 0 0,'0'0'399'0'0,"0"0"-331"0"0,-1 0 0 0 0,1 0 0 0 0,0 0 0 0 0,-1-1 0 0 0,1 1 0 0 0,0 0 0 0 0,-1 0 0 0 0,1-1 0 0 0,0 1 0 0 0,-1 0 0 0 0,1-1 0 0 0,0 1 0 0 0,0 0 0 0 0,-1-1 0 0 0,1 1 0 0 0,0 0 0 0 0,0-1 0 0 0,0 1 0 0 0,-1-1 0 0 0,3-2-55 0 0,0-1-1 0 0,0 1 1 0 0,0-1-1 0 0,1 1 1 0 0,-1 0 0 0 0,1 0-1 0 0,0 0 1 0 0,0 0 0 0 0,0 0-1 0 0,0 1 1 0 0,0-1 0 0 0,1 1-1 0 0,6-4 1 0 0,6-1-28 0 0,32-11 0 0 0,-32 13 29 0 0,199-75 1714 0 0,233-69-2660 0 0,-444 148 688 0 0,6-2-658 0 0,-1 1 0 0 0,15-1 0 0 0,-6 4-632 0 0</inkml:trace>
  <inkml:trace contextRef="#ctx0" brushRef="#br0" timeOffset="1">753 576 15663 0 0,'0'0'719'0'0,"0"0"-20"0"0,0-2-449 0 0,0-10 624 0 0,1-1 0 0 0,1 1-1 0 0,0 0 1 0 0,1 0 0 0 0,6-18-1 0 0,28-59 118 0 0,-28 71-1036 0 0,3-8 45 0 0,2 1 0 0 0,1 0 0 0 0,1 1 0 0 0,30-35 0 0 0,-30 41 0 0 0,1 1 0 0 0,0 1 0 0 0,2 0 0 0 0,0 1 0 0 0,39-23 0 0 0,-49 33-467 0 0,0 0 0 0 0,1 1 0 0 0,0 1 0 0 0,0-1 0 0 0,0 1 0 0 0,0 1 0 0 0,0 0 0 0 0,12-1 1 0 0,-7 3-1068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13 17503 0 0,'1'-8'1588'0'0,"-1"8"-1580"0"0,0-1 0 0 0,0 1 0 0 0,0 0 0 0 0,0 0 0 0 0,0 0 0 0 0,0 0-1 0 0,0 0 1 0 0,0-1 0 0 0,0 1 0 0 0,0 0 0 0 0,0 0 0 0 0,0 0 0 0 0,0 0 0 0 0,0-1 0 0 0,0 1-1 0 0,0 0 1 0 0,-1 0 0 0 0,1 0 0 0 0,0 0 0 0 0,0 0 0 0 0,0 0 0 0 0,0-1 0 0 0,0 1 0 0 0,0 0-1 0 0,-1 0 1 0 0,1 0 0 0 0,0 0 0 0 0,0 0 0 0 0,0 0 0 0 0,0 0 0 0 0,0 0 0 0 0,-1 0 0 0 0,1 0-1 0 0,0 0 1 0 0,0 0 0 0 0,-4 2-17 0 0,0 0-1 0 0,0 0 0 0 0,1 1 1 0 0,-1 0-1 0 0,1 0 1 0 0,0 0-1 0 0,0 0 0 0 0,0 0 1 0 0,-4 6-1 0 0,-2 1-255 0 0,-37 37-157 0 0,24-28 132 0 0,2 2-1 0 0,0 1 1 0 0,-30 44 0 0 0,33-40 290 0 0,17-26 0 0 0,0 0 0 0 0,-1 1 0 0 0,1-1 0 0 0,0 0 0 0 0,0 0 0 0 0,-1 1 0 0 0,1-1 0 0 0,0 0 0 0 0,0 1 0 0 0,0-1 0 0 0,0 0 0 0 0,-1 1 0 0 0,1-1 0 0 0,0 1 0 0 0,0-1 0 0 0,0 0 0 0 0,0 1 0 0 0,0-1 0 0 0,0 1 0 0 0,0-1 0 0 0,0 0 0 0 0,0 1 0 0 0,0-1 0 0 0,0 1 0 0 0,0-1 0 0 0,0 0 0 0 0,0 1 0 0 0,0-1 0 0 0,0 0 0 0 0,1 1 0 0 0,-1-1 0 0 0,0 1 0 0 0,0-1 0 0 0,1 1 0 0 0,4 0 0 0 0,-1-1-1 0 0,0 1-1 0 0,0-1 1 0 0,0 0-1 0 0,0 0 0 0 0,0 0 1 0 0,1-1-1 0 0,-1 1 1 0 0,7-3-1 0 0,34-12 22 0 0,-23 6 38 0 0,114-46 1870 0 0,-134 54-1783 0 0,0 0 0 0 0,1 0 0 0 0,-1 1-1 0 0,0-1 1 0 0,0 0 0 0 0,1 1 0 0 0,-1 0 0 0 0,0-1 0 0 0,1 1-1 0 0,-1 0 1 0 0,0 0 0 0 0,5 1 0 0 0,-7-1-137 0 0,1 0 0 0 0,0 0 0 0 0,-1 0 0 0 0,1 1 0 0 0,-1-1 0 0 0,1 0 0 0 0,-1 0 0 0 0,1 0 0 0 0,-1 1 0 0 0,1-1 0 0 0,-1 0 1 0 0,1 1-1 0 0,-1-1 0 0 0,1 0 0 0 0,-1 1 0 0 0,0-1 0 0 0,1 1 0 0 0,-1-1 0 0 0,0 0 0 0 0,1 1 0 0 0,-1 0 0 0 0,0 4-31 0 0,0-5 34 0 0,0 7-11 0 0,1 3 0 0 0,0 0 0 0 0,-2 13 0 0 0,1-23-126 0 0,0 0 0 0 0,0 1 0 0 0,0-1 0 0 0,0 1 0 0 0,0-1 0 0 0,0 1 1 0 0,0-1-1 0 0,0 1 0 0 0,0-1 0 0 0,0 1 0 0 0,0-1 0 0 0,0 0 0 0 0,0 1 0 0 0,0-1 0 0 0,0 1 0 0 0,0-1 0 0 0,1 1 0 0 0,-1-1 0 0 0,0 0 0 0 0,0 1 0 0 0,1-1 0 0 0,-1 0 0 0 0,0 1 0 0 0,0-1 0 0 0,1 1 0 0 0,-1-1 0 0 0,0 0 1 0 0,1 0-1 0 0,-1 1 0 0 0,0-1 0 0 0,1 0 0 0 0,-1 0 0 0 0,1 1 0 0 0,-1-1 0 0 0,1 0 0 0 0,-1 0 0 0 0,0 0 0 0 0,1 0 0 0 0,-1 0 0 0 0,1 1 0 0 0,0-1-616 0 0,10 3-5944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17503 0 0,'0'0'803'0'0,"0"0"-18"0"0,-1 1-501 0 0,-6 7-278 0 0,1 1-1 0 0,0 0 1 0 0,0 0 0 0 0,1 0-1 0 0,0 1 1 0 0,-6 14-1 0 0,4-7-8 0 0,-12 20-1 0 0,-74 98 4 0 0,39-60 0 0 0,-7 10-15 0 0,-43 65 105 0 0,-60 91 1014 0 0,96-142-2908 0 0,41-56-3965 0 0,20-29 155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19351 0 0,'-2'0'611'0'0,"3"-1"-186"0"0,8-2 30 0 0,17-2-3 0 0,9 2-334 0 0,172-21-59 0 0,-110 10-59 0 0,71-12 0 0 0,-94 11 27 0 0,43-9-1306 0 0,-37 7-1671 0 0,-45 11 1416 0 0</inkml:trace>
  <inkml:trace contextRef="#ctx0" brushRef="#br0" timeOffset="1">919 271 17503 0 0,'0'0'803'0'0,"0"0"-18"0"0,0 0-358 0 0,0 0 341 0 0,0 0 205 0 0,0 0 40 0 0,-1 2-127 0 0,-5 15-872 0 0,-1-1 0 0 0,-1 0 0 0 0,0 0-1 0 0,-1-1 1 0 0,-16 21 0 0 0,8-14-2743 0 0,-25 23 0 0 0,19-17-2527 0 0,22-27 480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11975 0 0,'0'0'256'0'0,"0"0"64"0"0,0 0 0 0 0,0 0 32 0 0,-7 6-288 0 0,3 2-64 0 0,-1 2 0 0 0,2 1 0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51 125 13823 0 0,'0'0'630'0'0,"0"0"-13"0"0,0 0-320 0 0,0 0 105 0 0,-1 8 596 0 0,1-4-984 0 0,-1 0 0 0 0,1-1 0 0 0,-1 1-1 0 0,0 0 1 0 0,0-1 0 0 0,0 1 0 0 0,-1 0-1 0 0,1-1 1 0 0,-1 1 0 0 0,0-1 0 0 0,0 0 0 0 0,0 0-1 0 0,0 0 1 0 0,-5 5 0 0 0,4-4-112 0 0,2-1-1 0 0,-1 0 1 0 0,0 0-1 0 0,0 1 1 0 0,1 0 0 0 0,0-1-1 0 0,0 1 1 0 0,0-1 0 0 0,0 1-1 0 0,0 5 1 0 0,0-5 478 0 0,1 1 0 0 0,-1-1 0 0 0,-1 1-1 0 0,-2 7 1 0 0,3-11 132 0 0,3 11 1014 0 0,0-8 2220 0 0,3-5-3565 0 0,0 1-1 0 0,-1-1 1 0 0,1 0-1 0 0,0-1 1 0 0,6-1-1 0 0,-5 0 2 0 0,-1 2 0 0 0,1-1-1 0 0,0 1 1 0 0,7-1 0 0 0,119-1-9399 0 0,-120 2 3074 0 0</inkml:trace>
  <inkml:trace contextRef="#ctx0" brushRef="#br0" timeOffset="1">356 333 17503 0 0,'0'0'399'0'0,"0"0"60"0"0,0 0 21 0 0,0 0-59 0 0,1 0-276 0 0,20-7 434 0 0,-1-2 1 0 0,0 0-1 0 0,-1-1 0 0 0,0-1 0 0 0,0 0 1 0 0,16-15-1 0 0,48-44-544 0 0,-53 43-36 0 0,1 1 1 0 0,2 2 0 0 0,48-30-1 0 0,-55 40 1 0 0,-19 9 0 0 0,1 0 0 0 0,0 1 0 0 0,0 0 0 0 0,0 1 0 0 0,1-1 0 0 0,-1 1 0 0 0,1 1 0 0 0,9-2 0 0 0,-17 4 0 0 0,-1 0 0 0 0,1 0 0 0 0,-1 0 0 0 0,1 0 0 0 0,-1 0 0 0 0,1 0 0 0 0,-1 0 0 0 0,1 0 0 0 0,0 0 0 0 0,-1 0 0 0 0,1 0 0 0 0,-1 0 0 0 0,1 0 0 0 0,-1 1 0 0 0,1-1 0 0 0,-1 0 0 0 0,0 0 0 0 0,2 1 0 0 0,-2 1 0 0 0,1-1 0 0 0,0 0 0 0 0,-1 1 0 0 0,1-1 0 0 0,-1 0 0 0 0,1 1 0 0 0,-1-1 0 0 0,0 1 0 0 0,0-1 0 0 0,1 1 0 0 0,-1-1 0 0 0,0 1 0 0 0,0-1 0 0 0,0 1 0 0 0,-1-1 0 0 0,0 3 0 0 0,-6 26 0 0 0,-4-1-355 0 0,-9 27 653 0 0,10-16-6694 0 0,5-16-911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 11975 0 0,'0'0'547'0'0,"0"0"-11"0"0,-1 2-344 0 0,-13 38 398 0 0,9-28 44 0 0,0 1 1 0 0,-5 21-1 0 0,3-2-293 0 0,2-14 77 0 0,-1 22 0 0 0,5-34-368 0 0,1-1 1 0 0,0 1 0 0 0,0-1-1 0 0,0 1 1 0 0,1-1-1 0 0,0 0 1 0 0,0 1 0 0 0,3 8-1 0 0,-3-11-40 0 0,3 9 448 0 0,12 20-1 0 0,-15-30-393 0 0,0 1 0 0 0,1-1 0 0 0,-1 0-1 0 0,1 0 1 0 0,0 1 0 0 0,0-1 0 0 0,0 0 0 0 0,0 0 0 0 0,0-1 0 0 0,1 1-1 0 0,-1 0 1 0 0,0-1 0 0 0,1 1 0 0 0,2 0 0 0 0,-3-1-51 0 0,0-1 0 0 0,0 0-1 0 0,-1 0 1 0 0,1 0 0 0 0,0 0 0 0 0,0 0 0 0 0,0 0 0 0 0,-1 0 0 0 0,1-1 0 0 0,0 1 0 0 0,0 0-1 0 0,-1-1 1 0 0,3-1 0 0 0,24-12-41 0 0,-16 8 41 0 0,2-2-13 0 0,0-1 0 0 0,0 0 0 0 0,-1 0 0 0 0,22-23 0 0 0,-13 10 0 0 0,30-40 0 0 0,-40 44 0 0 0,0 1 0 0 0,16-37 0 0 0,-33 119 0 0 0,4-57 33 0 0,1-1-48 0 0,-1 0 0 0 0,1 0 0 0 0,1 1-1 0 0,1 11 1 0 0,-2-17 30 0 0,1-1 1 0 0,-1 0-1 0 0,0 1 0 0 0,1-1 0 0 0,-1 0 0 0 0,1 0 0 0 0,-1 0 1 0 0,1 1-1 0 0,0-1 0 0 0,0 0 0 0 0,-1 0 0 0 0,1 0 0 0 0,0 0 1 0 0,0 0-1 0 0,0 0 0 0 0,0 0 0 0 0,0 0 0 0 0,0-1 1 0 0,0 1-1 0 0,1 0 0 0 0,-1-1 0 0 0,0 1 0 0 0,0-1 0 0 0,0 1 1 0 0,1-1-1 0 0,-1 1 0 0 0,0-1 0 0 0,1 0 0 0 0,-1 0 0 0 0,0 1 1 0 0,3-1-1 0 0,1-1 93 0 0,0 1 0 0 0,0-1 0 0 0,0 0 1 0 0,0 0-1 0 0,0 0 0 0 0,0-1 0 0 0,0 0 0 0 0,-1 0 1 0 0,1 0-1 0 0,-1 0 0 0 0,1-1 0 0 0,-1 0 0 0 0,0 0 1 0 0,6-5-1 0 0,-1 1-126 0 0,12-8 18 0 0,34-26 0 0 0,-41 28 0 0 0,1 1 0 0 0,22-12 0 0 0,-3 2 0 0 0,-27 18 0 0 0,25-6-440 0 0,-30 10 295 0 0,1-1-1 0 0,-1 0 1 0 0,0 1-1 0 0,1-1 0 0 0,-1 0 1 0 0,0 0-1 0 0,0 0 0 0 0,0-1 1 0 0,4-2-1 0 0,20-18-1326 0 0,-10 8-3618 0 0,-5 4-524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14943 0 0,'0'0'1358'0'0,"-1"1"-1118"0"0,-4 15 193 0 0,-1-1 1 0 0,-1 0 0 0 0,-1-1 0 0 0,0 1-1 0 0,-14 17 1 0 0,-34 51 1190 0 0,-6 7-705 0 0,26-44-684 0 0,-2-2 0 0 0,-2-2 1 0 0,-83 68-1 0 0,114-103-759 0 0,0-2 0 0 0,-11 7 0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11975 0 0,'0'0'267'0'0,"0"3"42"0"0,-9 26-135 0 0,-2 0 0 0 0,0-1 0 0 0,-22 36 0 0 0,28-54-134 0 0,-113 205-33 0 0,19-35 1418 0 0,82-149-1053 0 0,-11 24 186 0 0,-2-1 1 0 0,-60 79 0 0 0,40-71 49 0 0,179-195-4040 0 0,-16 35 3000 0 0,-97 86 403 0 0,0 0 0 0 0,1 2-1 0 0,1 0 1 0 0,-1 1 0 0 0,29-10-1 0 0,-45 18 47 0 0,1 0-1 0 0,0 1 0 0 0,0-1 1 0 0,0 1-1 0 0,1-1 1 0 0,-1 1-1 0 0,0 0 0 0 0,0 0 1 0 0,0 0-1 0 0,0 0 0 0 0,0 0 1 0 0,0 1-1 0 0,0-1 1 0 0,0 0-1 0 0,0 1 0 0 0,0 0 1 0 0,0-1-1 0 0,4 3 1 0 0,-4-2 31 0 0,0 1 1 0 0,0 0 0 0 0,-1-1 0 0 0,1 1 0 0 0,0 0 0 0 0,-1 0 0 0 0,1 0 0 0 0,-1 0 0 0 0,0 1 0 0 0,0-1 0 0 0,0 0-1 0 0,0 0 1 0 0,1 4 0 0 0,1 5 117 0 0,-1 1 0 0 0,0-1 0 0 0,-1 0 0 0 0,0 1 0 0 0,-1 17 0 0 0,-2-6-166 0 0,-1 0 0 0 0,-9 31 0 0 0,1 2 0 0 0,10-53 0 0 0,1-3 0 0 0,-1 1 0 0 0,1 0 0 0 0,0 0 0 0 0,0 0 0 0 0,0 0 0 0 0,0 0 0 0 0,0 0 0 0 0,0 0 0 0 0,0 0 0 0 0,1-1 0 0 0,-1 1 0 0 0,0 0 0 0 0,0 0 0 0 0,1 0 0 0 0,-1 0 0 0 0,1 1 0 0 0,2 5-133 0 0,-3-6-563 0 0,7 3-1268 0 0,2-1 941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13823 0 0,'0'0'315'0'0,"0"0"45"0"0,-3 8 353 0 0,-4 9-666 0 0,-1 0 0 0 0,-11 16 0 0 0,11-20-64 0 0,1 0 1 0 0,0 1 0 0 0,1 0-1 0 0,-5 16 1 0 0,1 13-1311 0 0,7-33 815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13823 0 0,'0'0'315'0'0,"0"0"45"0"0,0 0 21 0 0,0 0-49 0 0,0 1-220 0 0,-1 6-68 0 0,-1 0 0 0 0,0 0 0 0 0,0-1 0 0 0,-1 1 0 0 0,0-1-1 0 0,0 0 1 0 0,-1 0 0 0 0,1 0 0 0 0,-1 0 0 0 0,-1 0 0 0 0,1-1-1 0 0,-1 0 1 0 0,-6 6 0 0 0,-9 6 304 0 0,-1-1 0 0 0,-30 17 0 0 0,-19 16 46 0 0,60-41-105 0 0,0 0-1 0 0,-13 17 1 0 0,20-22-197 0 0,0 1 1 0 0,0 0-1 0 0,1-1 0 0 0,0 1 1 0 0,0 1-1 0 0,0-1 1 0 0,0 0-1 0 0,1 0 1 0 0,0 1-1 0 0,-2 8 1 0 0,3-10-82 0 0,0 0 0 0 0,0 0 1 0 0,1 0-1 0 0,-1 0 0 0 0,1 0 0 0 0,0 0 1 0 0,0 0-1 0 0,0 0 0 0 0,0 0 0 0 0,0-1 1 0 0,0 1-1 0 0,1 0 0 0 0,-1-1 0 0 0,1 1 0 0 0,3 3 1 0 0,-1-1-15 0 0,1 1 1 0 0,0-1-1 0 0,0-1 1 0 0,0 1 0 0 0,10 6-1 0 0,-6-6 3 0 0,1-2 0 0 0,-1 1 0 0 0,1-1 0 0 0,0-1 0 0 0,-1 1 0 0 0,1-2 0 0 0,19 2 0 0 0,-9-1 0 0 0,12 1-355 0 0,-11-3-4634 0 0,-5-1-1059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11975 0 0,'0'2'267'0'0,"-7"31"89"0"0,-2-1 0 0 0,-13 37-1 0 0,19-61-306 0 0,-40 105 607 0 0,-4-3 1 0 0,-88 150-1 0 0,97-202-656 0 0,25-41 0 0 0,1 1 0 0 0,1 0 0 0 0,-15 35 0 0 0,17-30 480 0 0,-1 0 0 0 0,-15 24 0 0 0,24-46-37 0 0,3 1-294 0 0,-2-2-148 0 0,0 1-1 0 0,1-1 1 0 0,-1 0-1 0 0,1 1 1 0 0,-1-1 0 0 0,1 1-1 0 0,0-1 1 0 0,-1 0-1 0 0,1 1 1 0 0,-1-1-1 0 0,1 0 1 0 0,0 0-1 0 0,-1 1 1 0 0,1-1 0 0 0,0 0-1 0 0,-1 0 1 0 0,1 0-1 0 0,0 0 1 0 0,-1 0-1 0 0,1 0 1 0 0,0 0-1 0 0,-1 0 1 0 0,1 0 0 0 0,-1 0-1 0 0,1 0 1 0 0,0 0-1 0 0,-1 0 1 0 0,1-1-1 0 0,0 1 1 0 0,0-1-1 0 0,1 0-1 0 0,16-4 1 0 0,0-2 0 0 0,0-1 0 0 0,17-9 0 0 0,0 0 0 0 0,-8 3 101 0 0,-12 6 124 0 0,1 0 1 0 0,0 2 0 0 0,0 0-1 0 0,20-5 1 0 0,-32 10-191 0 0,0 0 1 0 0,0 1 0 0 0,0-1-1 0 0,0 1 1 0 0,1 0 0 0 0,-1 0-1 0 0,0 0 1 0 0,0 1-1 0 0,0-1 1 0 0,0 1 0 0 0,0 0-1 0 0,0 0 1 0 0,0 1 0 0 0,0-1-1 0 0,-1 1 1 0 0,1 0-1 0 0,0 0 1 0 0,-1 0 0 0 0,1 0-1 0 0,-1 1 1 0 0,0-1 0 0 0,5 6-1 0 0,-2-1-58 0 0,-1 0-1 0 0,0 0 1 0 0,-1 0-1 0 0,0 1 1 0 0,0 0-1 0 0,0 0 1 0 0,-1 0-1 0 0,0 0 1 0 0,-1 1 0 0 0,3 12-1 0 0,0 0-594 0 0,2-3-4916 0 0,-6-16-80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81 4607 0 0,'4'-5'30'0'0,"1"1"1"0"0,0-1-1 0 0,0 1 0 0 0,0 0 0 0 0,0 0 0 0 0,1 0 0 0 0,5-3 0 0 0,-4 3 565 0 0,0 0 0 0 0,-1 0 0 0 0,0-1 0 0 0,10-9 0 0 0,-12 10-1187 0 0,2-2 5051 0 0,-3 4 51 0 0,-7 8-3263 0 0,-1-1-1040 0 0,0 0-1 0 0,0-1 1 0 0,0 1 0 0 0,-1-1-1 0 0,1-1 1 0 0,-1 1-1 0 0,0-1 1 0 0,-7 3 0 0 0,-4 4-107 0 0,-17 6-96 0 0,1-1 1 0 0,-2-1-1 0 0,-39 9 0 0 0,-62 25-5 0 0,109-38 1 0 0,24-7 0 0 0,8 0 0 0 0,9 0 0 0 0,-14-3 0 0 0,30 7 0 0 0,3-1 0 0 0,-1 1 0 0 0,0 2 0 0 0,45 19 0 0 0,-46-14 0 0 0,-1 1 0 0 0,-1 2 0 0 0,42 32 0 0 0,-65-44 0 0 0,1 1 0 0 0,9 12 0 0 0,-14-16 0 0 0,-1-1 0 0 0,0 1 0 0 0,0-1 0 0 0,0 1 0 0 0,0-1 0 0 0,0 1 0 0 0,0 0 0 0 0,0-1 0 0 0,-1 1 0 0 0,1 0 0 0 0,0 0 0 0 0,-1 0 0 0 0,0 0 0 0 0,1-1 0 0 0,-1 1 0 0 0,0 0 0 0 0,0 0 0 0 0,0 0 0 0 0,0 2 0 0 0,-1-2 0 0 0,0 0 0 0 0,-1-1 0 0 0,1 1 0 0 0,0 0 0 0 0,0-1 0 0 0,-1 1 0 0 0,1-1 0 0 0,-1 0 0 0 0,1 1 0 0 0,-1-1 0 0 0,0 0 0 0 0,1 0 0 0 0,-1 0 0 0 0,0 0 0 0 0,0 0 0 0 0,0-1 0 0 0,0 1 0 0 0,-4 0 0 0 0,-3 2 0 0 0,-1-1 0 0 0,-14 1 0 0 0,-29 0 0 0 0,-71-6 0 0 0,-8 0 0 0 0,94 2 2 0 0,25 0-24 0 0,1 1 0 0 0,-21 2 0 0 0,31-2-315 0 0,2 0-138 0 0,0 0-33 0 0,11 3-1360 0 0,-7-3 1571 0 0,0 1 1 0 0,0-1-1 0 0,0 0 0 0 0,0 0 0 0 0,0-1 1 0 0,0 1-1 0 0,7-3 0 0 0,5 0-326 0 0,28-5-912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11975 0 0,'0'0'267'0'0,"0"0"-227"0"0,0 1 0 0 0,-1-1-1 0 0,1 0 1 0 0,0 0 0 0 0,-1 0 0 0 0,1 0 0 0 0,0 0-1 0 0,-1 1 1 0 0,1-1 0 0 0,0 0 0 0 0,0 0 0 0 0,-1 0-1 0 0,1 1 1 0 0,0-1 0 0 0,0 0 0 0 0,-1 0-1 0 0,1 1 1 0 0,0-1 0 0 0,0 0 0 0 0,0 1 0 0 0,0-1-1 0 0,-1 0 1 0 0,1 1 0 0 0,0-1 0 0 0,0 1 0 0 0,-21 97 1402 0 0,-3 30 529 0 0,14-85-1451 0 0,5-21-482 0 0,-2 1 1 0 0,0-1-1 0 0,-18 34 0 0 0,-38 59-25 0 0,49-92-14 0 0,-28 48 472 0 0,-4-3 0 0 0,-3-1-1 0 0,-79 83 1 0 0,117-139-430 0 0,-1 0 1 0 0,-1-1-1 0 0,-19 13 0 0 0,24-21-41 0 0,6-7 0 0 0,4-6 0 0 0,3 0-171 0 0,0 0 0 0 0,1 0-1 0 0,0 1 1 0 0,12-17 0 0 0,36-38-916 0 0,-43 53 1038 0 0,1-1 49 0 0,1 0 0 0 0,0 1 0 0 0,1 0 0 0 0,24-16 0 0 0,-32 24 0 0 0,0 0 0 0 0,0 1 0 0 0,1 0 0 0 0,-1 0 0 0 0,1 0 0 0 0,0 1 0 0 0,0 0 0 0 0,0 0 0 0 0,0 1 0 0 0,0 0 0 0 0,1 0 0 0 0,-1 1 0 0 0,0 0 0 0 0,10 1 0 0 0,-14-1 0 0 0,0 1 0 0 0,1 0 0 0 0,-1 0 0 0 0,1 0 0 0 0,-1 1 0 0 0,0-1 0 0 0,0 1 0 0 0,0 0 0 0 0,0 0 0 0 0,0 0 0 0 0,0 0 0 0 0,-1 0 0 0 0,1 0 0 0 0,-1 1 0 0 0,1 0 0 0 0,-1-1 0 0 0,0 1 0 0 0,0 0 0 0 0,0 0 0 0 0,0 0 0 0 0,-1 0 0 0 0,1 0 0 0 0,-1 1 0 0 0,0-1 0 0 0,0 0 0 0 0,0 1 0 0 0,0-1 0 0 0,0 1 0 0 0,-1-1 0 0 0,0 1 0 0 0,0-1 0 0 0,0 1 0 0 0,0-1 0 0 0,0 1 0 0 0,-1-1 0 0 0,1 1 0 0 0,-1-1 0 0 0,0 1 0 0 0,0-1 0 0 0,0 0 0 0 0,-4 6 0 0 0,0 1-802 0 0,-1 0-1 0 0,-1 0 1 0 0,0-1 0 0 0,0 0-1 0 0,-11 9 1 0 0,17-16-4616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8287 0 0,'0'0'382'0'0,"0"0"-8"0"0,-7 5 210 0 0,-149 121 3998 0 0,11 14-3392 0 0,142-137-1057 0 0,0 0 0 0 0,1 0 0 0 0,-1 0 0 0 0,1 1 0 0 0,-1-1 0 0 0,1 1-1 0 0,0 0 1 0 0,0-1 0 0 0,0 1 0 0 0,1 0 0 0 0,0 0 0 0 0,-1 0 0 0 0,1 1 0 0 0,1-1 0 0 0,-1 0-1 0 0,1 0 1 0 0,-1 5 0 0 0,2-7-78 0 0,-1-1 0 0 0,0 0 0 0 0,1 0 0 0 0,-1 0 0 0 0,1 0 1 0 0,-1 0-1 0 0,1 0 0 0 0,0 0 0 0 0,-1 0 0 0 0,1 0 0 0 0,0 0 0 0 0,0 0 0 0 0,-1-1 0 0 0,1 1 0 0 0,0 0 0 0 0,0 0 0 0 0,0-1 0 0 0,0 1 0 0 0,0-1 0 0 0,0 1 0 0 0,0-1 0 0 0,0 1 0 0 0,0-1 0 0 0,1 1 0 0 0,1-1 1 0 0,3 2-6 0 0,-1-1 0 0 0,1 0 0 0 0,10 0 0 0 0,-3-1-24 0 0,0-1 0 0 0,0 0 0 0 0,0-1 0 0 0,0 0 0 0 0,0-1 0 0 0,-1 0 0 0 0,1-1 1 0 0,-1-1-1 0 0,0 0 0 0 0,0 0 0 0 0,0-2 0 0 0,-1 1 0 0 0,0-1 0 0 0,0-1 0 0 0,0 0 0 0 0,11-12 0 0 0,-19 17 70 0 0,-1-1-1 0 0,1 0 1 0 0,-1 1 0 0 0,1-1-1 0 0,-1 0 1 0 0,0 0 0 0 0,-1 0-1 0 0,1-1 1 0 0,-1 1 0 0 0,0 0-1 0 0,1-9 1 0 0,0-19-2022 0 0,-7 3-4149 0 0,5 28 461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42 163 11975 0 0,'0'0'267'0'0,"0"0"42"0"0,0 0 17 0 0,1-8 74 0 0,1-1-390 0 0,0 19-19 0 0,-3 10 157 0 0,-34 130 3777 0 0,31-137-3582 0 0,2 1 0 0 0,-1 0-1 0 0,2 0 1 0 0,0 0 0 0 0,2 25-1 0 0,0-30-326 0 0,4-2-16 0 0,-3-6 1 0 0,-1-1-1 0 0,1 0 1 0 0,0 1-1 0 0,0-1 1 0 0,0 0-1 0 0,0 0 1 0 0,0 0-1 0 0,-1 0 0 0 0,1-1 1 0 0,0 1-1 0 0,0 0 1 0 0,0-1-1 0 0,0 1 1 0 0,2-2-1 0 0,28-13 368 0 0,-30 14-300 0 0,19-12 253 0 0,0 0 0 0 0,-1-2 0 0 0,-1 0 0 0 0,20-21 0 0 0,-25 22-321 0 0,21-29 0 0 0,-1 0 0 0 0,-34 43 0 0 0,0-1 0 0 0,1 1 0 0 0,-1 0 0 0 0,0-1 0 0 0,0 1 0 0 0,0 0 0 0 0,1 0 0 0 0,-1-1 0 0 0,0 1 0 0 0,0 0 0 0 0,1 0 0 0 0,-1 0 0 0 0,0 0 0 0 0,0-1 0 0 0,1 1 0 0 0,-1 0 0 0 0,0 0 0 0 0,0 0 0 0 0,1 0 0 0 0,-1 0 0 0 0,0 0 0 0 0,1 0 0 0 0,-1 0 0 0 0,0 0 0 0 0,1 0 0 0 0,-1 0 0 0 0,0 0 0 0 0,1 0 0 0 0,-1 0 0 0 0,0 0 0 0 0,1 0 0 0 0,-1 0 0 0 0,0 0 0 0 0,0 0 0 0 0,1 0 0 0 0,-1 0 0 0 0,0 0 0 0 0,1 1 0 0 0,-1-1 0 0 0,0 0 0 0 0,0 0 0 0 0,1 0 0 0 0,-1 1 0 0 0,0-1 0 0 0,6 11 0 0 0,-6-10 0 0 0,4 10 0 0 0,1 1 0 0 0,3 20 0 0 0,-1-4 0 0 0,-7-27 0 0 0,0 0 0 0 0,0 0 0 0 0,0 0 0 0 0,0 0 0 0 0,1 0 0 0 0,-1 0 0 0 0,0 0 0 0 0,1 0 0 0 0,-1 0 0 0 0,1 0 0 0 0,-1 0 0 0 0,1 0 0 0 0,-1-1 0 0 0,1 1 0 0 0,0 0 0 0 0,-1 0 0 0 0,1 0 0 0 0,0-1 0 0 0,0 1 0 0 0,-1-1 0 0 0,1 1 0 0 0,0 0 0 0 0,0-1 0 0 0,0 1 0 0 0,1-1 0 0 0,1 2 0 0 0,0-2 0 0 0,-1 1 0 0 0,1 0 0 0 0,0 0 0 0 0,0-1 0 0 0,0 1 0 0 0,0-1 0 0 0,-1 0 0 0 0,1 0 0 0 0,0 0 0 0 0,0-1 0 0 0,0 1 0 0 0,0 0 0 0 0,0-1 0 0 0,-1 0 0 0 0,1 0 0 0 0,4-2 0 0 0,6-2 0 0 0,0-1 0 0 0,12-9 0 0 0,-20 12 0 0 0,25-15 0 0 0,-2-1 0 0 0,0-1 0 0 0,46-42 0 0 0,-65 52 18 0 0,-1 0 0 0 0,0 0 1 0 0,11-19-1 0 0,-15 22-119 0 0,-1 1 1 0 0,0 0 0 0 0,0-1 0 0 0,-1 1 0 0 0,0-1-1 0 0,0 0 1 0 0,-1 0 0 0 0,1-10 0 0 0,-2 14-225 0 0,0-1 1 0 0,-1 0-1 0 0,1 1 0 0 0,-1 0 1 0 0,0-1-1 0 0,0 1 0 0 0,-1-1 1 0 0,1 1-1 0 0,-1 0 1 0 0,1 0-1 0 0,-1 0 0 0 0,0 0 1 0 0,0 0-1 0 0,0 0 0 0 0,-1 0 1 0 0,1 1-1 0 0,-1-1 0 0 0,1 1 1 0 0,-1 0-1 0 0,0 0 1 0 0,0 0-1 0 0,-5-3 0 0 0,-5 0-1211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50 13823 0 0,'1'-1'315'0'0,"13"-7"-157"0"0,0 1 1 0 0,0 1-1 0 0,0 0 1 0 0,1 1-1 0 0,0 1 1 0 0,0 0-1 0 0,26-3 1 0 0,-25 5 1202 0 0,-15 2-849 0 0,-1 0 0 0 0,0 0 0 0 0,0 0 0 0 0,0 0 0 0 0,-1 1 0 0 0,-28 6-171 0 0,0 1 0 0 0,1 1 0 0 0,0 2 0 0 0,-34 18-1 0 0,23-10-376 0 0,-43 13 0 0 0,69-28 36 0 0,-3 1 0 0 0,0 0 0 0 0,1 1 0 0 0,-1 0 0 0 0,1 1 0 0 0,-17 12 0 0 0,31-19 0 0 0,1 1 0 0 0,-1-1 0 0 0,0 1 0 0 0,1 0 0 0 0,-1-1 0 0 0,1 1 0 0 0,-1 0 0 0 0,1-1 0 0 0,-1 1 0 0 0,1 0 0 0 0,-1 0 0 0 0,1 0 0 0 0,0-1 0 0 0,0 1 0 0 0,-1 0 0 0 0,1 0 0 0 0,0 0 0 0 0,0 0 0 0 0,0 0 0 0 0,0 0 0 0 0,0-1 0 0 0,0 1 0 0 0,0 0 0 0 0,0 0 0 0 0,0 0 0 0 0,0 0 0 0 0,0 0 0 0 0,1 0 0 0 0,-1-1 0 0 0,0 1 0 0 0,1 0 0 0 0,-1 0 0 0 0,1 0 0 0 0,-1-1 0 0 0,1 1 0 0 0,-1 0 0 0 0,1 0 0 0 0,-1-1 0 0 0,2 2 0 0 0,1 1 0 0 0,0 1 0 0 0,1 0 0 0 0,-1-1 0 0 0,1 1 0 0 0,7 3 0 0 0,47 29 0 0 0,39 28 0 0 0,-82-54 0 0 0,-2 2 0 0 0,1 0 0 0 0,-2 0 0 0 0,18 23 0 0 0,-23-26 0 0 0,-1 0 0 0 0,0 0 0 0 0,-1 0 0 0 0,0 0 0 0 0,0 1 0 0 0,4 14 0 0 0,-8-20 0 0 0,0 0 0 0 0,0 0 0 0 0,-1 0 0 0 0,1-1 0 0 0,-1 1 0 0 0,0 0 0 0 0,0 0 0 0 0,0 0 0 0 0,-1 0 0 0 0,1 0 0 0 0,-1 0 0 0 0,0 0 0 0 0,0 0 0 0 0,0-1 0 0 0,-1 1 0 0 0,1 0 0 0 0,-1-1 0 0 0,0 1 0 0 0,0-1 0 0 0,-4 5 0 0 0,2-3 28 0 0,-1 0 1 0 0,0 0-1 0 0,0 0 0 0 0,0-1 0 0 0,-1 0 1 0 0,0 0-1 0 0,0 0 0 0 0,0-1 0 0 0,-8 4 1 0 0,-24 6-1174 0 0,0-4-3899 0 0,-1-4-1642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67 10135 0 0,'1'-5'210'0'0,"1"0"-1"0"0,0 1 1 0 0,0-1-1 0 0,0 1 0 0 0,0 0 1 0 0,1-1-1 0 0,0 1 1 0 0,0 0-1 0 0,0 0 1 0 0,0 1-1 0 0,0-1 0 0 0,1 1 1 0 0,5-5-1 0 0,-8 8 805 0 0,2-3 240 0 0,-1 2 769 0 0,-45 112-2004 0 0,31-85-21 0 0,-102 205 2 0 0,1-6 0 0 0,-86 221 0 0 0,173-395-3612 0 0,26-51-1504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90 7831 0 0,'-2'-1'356'0'0,"-2"-2"-296"0"0,0 0 0 0 0,0 1 0 0 0,-1-1 0 0 0,0 1 0 0 0,1 0-1 0 0,-1 0 1 0 0,0 1 0 0 0,-7-2 0 0 0,-11 1 9555 0 0,24 3-9223 0 0,3 1-274 0 0,0 1 0 0 0,0-1 1 0 0,0-1-1 0 0,0 1 1 0 0,0-1-1 0 0,1 0 1 0 0,-1 0-1 0 0,0 0 1 0 0,8 1-1 0 0,44-2 479 0 0,-43 0-456 0 0,239-24 1330 0 0,-101 5-1038 0 0,204-13-1367 0 0,-315 28-445 0 0,-5 1-84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13823 0 0,'1'-7'237'0'0,"1"1"0"0"0,0-1 0 0 0,1 1 0 0 0,0-1 0 0 0,-1 1 0 0 0,2 0 0 0 0,-1 0 0 0 0,8-9 0 0 0,-3 6 215 0 0,0 0 1 0 0,1 0-1 0 0,-1 1 0 0 0,16-10 0 0 0,4 0-33 0 0,1 2 0 0 0,49-22 0 0 0,-53 28-253 0 0,0 0 1 0 0,0 2-1 0 0,1 1 1 0 0,0 1-1 0 0,0 1 1 0 0,1 2-1 0 0,-1 0 0 0 0,1 2 1 0 0,0 1-1 0 0,0 0 1 0 0,31 7-1 0 0,-34-4-325 0 0,0 0 0 0 0,40-2-1 0 0,-51-2-599 0 0,0 0-1 0 0,0-1 1 0 0,0 0-1 0 0,0-2 1 0 0,-1 1-1 0 0,21-9 1 0 0,-16 3-5039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11975 0 0,'0'0'267'0'0,"0"0"42"0"0,0 0 17 0 0,8 0 74 0 0,-7 0-400 0 0,1 1 0 0 0,-1-1 1 0 0,1 1-1 0 0,-1-1 1 0 0,0 1-1 0 0,0 0 1 0 0,1 0-1 0 0,-1-1 1 0 0,0 1-1 0 0,0 0 0 0 0,0 0 1 0 0,0 0-1 0 0,0 0 1 0 0,0 0-1 0 0,0 1 1 0 0,0-1-1 0 0,0 0 0 0 0,-1 0 1 0 0,1 1-1 0 0,0-1 1 0 0,-1 0-1 0 0,1 1 1 0 0,-1-1-1 0 0,1 1 0 0 0,-1-1 1 0 0,0 3-1 0 0,2 4 0 0 0,-1 0 0 0 0,0 0 0 0 0,0 11-1 0 0,-2 11 242 0 0,-2-1 1 0 0,-9 47-1 0 0,-21 58 870 0 0,15-69-906 0 0,-53 150 819 0 0,-19-6 0 0 0,40-104-1024 0 0,-77 116 0 0 0,111-192 0 0 0,40-59 0 0 0,141-188-1992 0 0,-157 208 2105 0 0,1 1 0 0 0,0 0 0 0 0,0 1-1 0 0,19-14 1 0 0,-23 19-50 0 0,0 0 0 0 0,0 0 0 0 0,1 1 1 0 0,-1-1-1 0 0,0 1 0 0 0,1 0 0 0 0,0 1 0 0 0,-1-1 0 0 0,1 1 0 0 0,0 0 0 0 0,0 1 0 0 0,8-1 0 0 0,-11 2 22 0 0,-1-1 0 0 0,1 1 0 0 0,-1 0 0 0 0,0 0 0 0 0,1 0 0 0 0,-1 0 0 0 0,0 0 0 0 0,1 1-1 0 0,-1-1 1 0 0,0 1 0 0 0,0-1 0 0 0,0 1 0 0 0,0 0 0 0 0,-1-1 0 0 0,1 1 0 0 0,0 0 0 0 0,-1 0 0 0 0,1 1 0 0 0,1 1 0 0 0,1 4 103 0 0,0 0 0 0 0,0 0 1 0 0,-1 0-1 0 0,4 11 0 0 0,-3-6-184 0 0,-1 0-1 0 0,-1 0 1 0 0,0 0-1 0 0,0 24 1 0 0,-2-31-4 0 0,0 0-1 0 0,0-1 1 0 0,-1 1 0 0 0,0 0 0 0 0,0-1 0 0 0,-1 1 0 0 0,0-1 0 0 0,0 1 0 0 0,0-1 0 0 0,0 0 0 0 0,-1 0-1 0 0,0 0 1 0 0,-5 7 0 0 0,-22 28-3748 0 0,23-33-2048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88 8287 0 0,'0'0'191'0'0,"0"0"26"0"0,0 0 9 0 0,1 2-34 0 0,7 36 127 0 0,-7-31 41 0 0,0 0 0 0 0,1 0 0 0 0,0 0 0 0 0,4 10 1 0 0,-5-15-238 0 0,0-1 0 0 0,0 1 0 0 0,0 0 0 0 0,1-1 0 0 0,-1 1 0 0 0,0-1 1 0 0,0 0-1 0 0,1 1 0 0 0,-1-1 0 0 0,1 0 0 0 0,0 0 0 0 0,-1 0 0 0 0,1 0 1 0 0,0 0-1 0 0,-1 0 0 0 0,1 0 0 0 0,0-1 0 0 0,0 1 0 0 0,4 0 0 0 0,-4-1 0 0 0,1 0-1 0 0,0 0 1 0 0,0 0-1 0 0,-1 0 1 0 0,1 0-1 0 0,0-1 1 0 0,0 0-1 0 0,-1 1 1 0 0,1-1-1 0 0,0 0 1 0 0,4-3-1 0 0,31-17 1712 0 0,-22 10-658 0 0,-5 4-972 0 0,-1-1 0 0 0,0 0 0 0 0,0-1 0 0 0,-1-1 0 0 0,8-9 0 0 0,-13 15-249 0 0,0-1 63 0 0,0 1 0 0 0,-1-1 0 0 0,1 1 0 0 0,-1-1 0 0 0,0 0 0 0 0,3-8 0 0 0,-5 12-46 0 0,-1-1 1 0 0,1 1-1 0 0,-1 0 1 0 0,0-1 0 0 0,0 1-1 0 0,0 0 1 0 0,0-1-1 0 0,0 1 1 0 0,0 0-1 0 0,0-1 1 0 0,0 1-1 0 0,-1 0 1 0 0,1-1-1 0 0,0 1 1 0 0,-1 0-1 0 0,1 0 1 0 0,-1-1-1 0 0,1 1 1 0 0,-1 0-1 0 0,0 0 1 0 0,0 0 0 0 0,1 0-1 0 0,-1-1 1 0 0,0 1-1 0 0,0 0 1 0 0,0 1-1 0 0,0-1 1 0 0,0 0-1 0 0,0 0 1 0 0,0 0-1 0 0,-1 1 1 0 0,1-1-1 0 0,-2-1 1 0 0,-2 0-162 0 0,1 1-1 0 0,0-1 1 0 0,-1 1 0 0 0,0-1-1 0 0,1 1 1 0 0,-1 1-1 0 0,0-1 1 0 0,1 1 0 0 0,-1-1-1 0 0,0 1 1 0 0,0 1 0 0 0,1-1-1 0 0,-1 1 1 0 0,0 0 0 0 0,-7 2-1 0 0,-3 1-314 0 0,1 1 1 0 0,-1 1-1 0 0,-20 12 0 0 0,21-10 465 0 0,-1 1 1 0 0,1 0 0 0 0,0 2 0 0 0,1-1 0 0 0,0 2 0 0 0,-19 21 0 0 0,27-27 155 0 0,0 1 1 0 0,0-1-1 0 0,1 1 1 0 0,0 0-1 0 0,0 0 1 0 0,1 0-1 0 0,0 0 1 0 0,0 0-1 0 0,0 1 1 0 0,1 0-1 0 0,0-1 1 0 0,1 1-1 0 0,0 0 1 0 0,0 0-1 0 0,0 0 1 0 0,2 13-1 0 0,0-15 20 0 0,0 0 0 0 0,1 0 0 0 0,-1 0-1 0 0,2-1 1 0 0,-1 1 0 0 0,0 0 0 0 0,1-1-1 0 0,0 0 1 0 0,1 1 0 0 0,-1-1 0 0 0,1 0-1 0 0,0-1 1 0 0,0 1 0 0 0,0-1 0 0 0,9 8-1 0 0,-3-5-286 0 0,0 0 0 0 0,0-1 0 0 0,1 0 0 0 0,0 0-1 0 0,0-1 1 0 0,0-1 0 0 0,13 4 0 0 0,-5-3-5637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0 10135 0 0,'0'0'231'0'0,"0"0"29"0"0,0 0 19 0 0,-2 7 478 0 0,1-3-578 0 0,-1-1 1 0 0,0 1-1 0 0,0-1 1 0 0,0 1-1 0 0,0-1 1 0 0,-1 0-1 0 0,1 0 0 0 0,-1 0 1 0 0,0 0-1 0 0,0 0 1 0 0,0-1-1 0 0,0 1 1 0 0,-4 1-1 0 0,-7 5 606 0 0,-26 12-1 0 0,-20 1 472 0 0,14-6-896 0 0,-23 9-340 0 0,-39 17-24 0 0,51-17 4 0 0,-2-2 0 0 0,-75 18 0 0 0,20-15 0 0 0,101-24 0 0 0,13-2 0 0 0,-1 0 0 0 0,1 0 0 0 0,-1 0 0 0 0,1 0 0 0 0,-1 0 0 0 0,1 0 0 0 0,-1 0 0 0 0,1 0 0 0 0,-1 0 0 0 0,1-1 0 0 0,-1 1 0 0 0,1 0 0 0 0,-1 0 0 0 0,1 0 0 0 0,-1-1 0 0 0,1 1 0 0 0,0 0 0 0 0,-1-1 0 0 0,1 1 0 0 0,0 0 0 0 0,-1-1 0 0 0,1 1 0 0 0,0 0 0 0 0,-1-1 0 0 0,1 1 0 0 0,0-1 0 0 0,-1 1 0 0 0,1-1 0 0 0,0 1 0 0 0,0-1 0 0 0,0 1 0 0 0,0-1 0 0 0,0 1 0 0 0,-1 0 0 0 0,1-1 0 0 0,0 1 0 0 0,0-1 0 0 0,0 0 0 0 0,0 1 0 0 0,0-1 0 0 0,0 1 0 0 0,1-1 0 0 0,-1 1 0 0 0,0 0 0 0 0,0-1 0 0 0,0 1 0 0 0,0-1 0 0 0,1 0 0 0 0,-1 1 0 0 0,3-6 0 0 0,0 0 0 0 0,0 1 0 0 0,1-1 0 0 0,-1 1 0 0 0,1 0 0 0 0,1 0 0 0 0,8-8 0 0 0,-4 4 0 0 0,-6 5 0 0 0,0 1 0 0 0,0 0 0 0 0,1 0 0 0 0,0 0 0 0 0,-1 0 0 0 0,1 0 0 0 0,0 1 0 0 0,0 0 0 0 0,0 0 0 0 0,6-2 0 0 0,-10 3 0 0 0,0 1 0 0 0,0 0 0 0 0,1 0 0 0 0,-1 0 0 0 0,0 0 0 0 0,0 0 0 0 0,1 0 0 0 0,-1 0 0 0 0,0 0 0 0 0,0 0 0 0 0,1-1 0 0 0,-1 1 0 0 0,0 0 0 0 0,0 0 0 0 0,0 0 0 0 0,1 0 0 0 0,-1 0 0 0 0,0 1 0 0 0,0-1 0 0 0,1 0 0 0 0,-1 0 0 0 0,0 0 0 0 0,0 0 0 0 0,1 0 0 0 0,-1 0 0 0 0,0 0 0 0 0,0 0 0 0 0,0 0 0 0 0,1 1 0 0 0,-1-1 0 0 0,0 0 0 0 0,0 0 0 0 0,0 0 0 0 0,1 0 0 0 0,-1 1 0 0 0,0-1 0 0 0,0 0 0 0 0,0 0 0 0 0,0 0 0 0 0,0 1 0 0 0,0-1 0 0 0,1 0 0 0 0,-1 0 0 0 0,0 1 0 0 0,0-1 0 0 0,0 0 0 0 0,0 0 0 0 0,0 1 0 0 0,0-1 0 0 0,0 0 0 0 0,0 0 0 0 0,0 1 0 0 0,0-1 0 0 0,0 0 0 0 0,0 0 0 0 0,0 0 0 0 0,-1 1 0 0 0,-3 11 0 0 0,4-11 0 0 0,-3 4-101 0 0,0 0-1 0 0,0 0 1 0 0,0 0 0 0 0,-1-1-1 0 0,0 1 1 0 0,0-1-1 0 0,-1 0 1 0 0,-4 4-1 0 0,-11 11-369 0 0,-2 2 674 0 0,-1-1 1 0 0,-31 20-1 0 0,28-21 184 0 0,-40 36 0 0 0,61-48-387 0 0,5-7 0 0 0,0 1 0 0 0,0-1 0 0 0,0 0 0 0 0,0 0 0 0 0,-1 1 0 0 0,1-1 0 0 0,0 0 0 0 0,0 1 0 0 0,1-1 0 0 0,-1 0 0 0 0,0 1 0 0 0,0-1 0 0 0,0 0 0 0 0,0 0 0 0 0,0 1 0 0 0,0-1 0 0 0,0 0 0 0 0,0 0 0 0 0,0 1 0 0 0,1-1 0 0 0,-1 0 0 0 0,0 0 0 0 0,0 1 0 0 0,4 1 0 0 0,-1 0 0 0 0,0-1 0 0 0,1 1 0 0 0,-1-1 0 0 0,1 0 0 0 0,-1 0 0 0 0,1 0 0 0 0,-1 0 0 0 0,1-1 0 0 0,6 1 0 0 0,8 1 0 0 0,35 8 0 0 0,-37-9 0 0 0,0 2 0 0 0,-1 0 0 0 0,1 1 0 0 0,-1 1 0 0 0,21 9 0 0 0,81 45 0 0 0,-95-49 478 0 0,1 0 0 0 0,36 10 0 0 0,2 0 136 0 0,-37-12-614 0 0,33 7 0 0 0,-17-6 0 0 0,-14 2 0 0 0,-25-10 0 0 0,0-1 0 0 0,0 1 0 0 0,0-1 0 0 0,0 1 0 0 0,0 0 0 0 0,0-1 0 0 0,0 1 0 0 0,0 0 0 0 0,-1 0 0 0 0,1 0 0 0 0,0 0 0 0 0,0 1 0 0 0,-2 3 0 0 0,1-4 0 0 0,-1 2 34 0 0,0 1 1 0 0,0 0-1 0 0,-1-1 0 0 0,1 1 1 0 0,-1-1-1 0 0,0 1 0 0 0,0-1 0 0 0,0 0 1 0 0,-1 0-1 0 0,1 0 0 0 0,-4 3 1 0 0,-33 30 915 0 0,35-33-872 0 0,-24 19 33 0 0,-1-2 1 0 0,-1-1-1 0 0,0-1 0 0 0,-1-1 0 0 0,-63 22 0 0 0,-175 40-215 0 0,219-66 149 0 0,31-8-45 0 0,-1-1 0 0 0,0 0 0 0 0,1-2 0 0 0,-1 0 0 0 0,-31-1 0 0 0,50-1-28 0 0,0 0 0 0 0,-1 0-1 0 0,1 0 1 0 0,0 0 0 0 0,0 0-1 0 0,0-1 1 0 0,0 1 0 0 0,-1 0 0 0 0,1 0-1 0 0,0-1 1 0 0,0 1 0 0 0,0-1 0 0 0,0 1-1 0 0,0-1 1 0 0,0 1 0 0 0,0-1-1 0 0,0 0 1 0 0,0 0 0 0 0,0 1 0 0 0,1-1-1 0 0,-1 0 1 0 0,0 0 0 0 0,0 0-1 0 0,1 0 1 0 0,-1 0 0 0 0,0 0 0 0 0,1 0-1 0 0,-1 0 1 0 0,1 0 0 0 0,-1 0-1 0 0,1 0 1 0 0,0 0 0 0 0,0 0 0 0 0,-1-1-1 0 0,1 0 1 0 0,0-1-300 0 0,1 0 0 0 0,-1 0 0 0 0,1 0 0 0 0,0 1 0 0 0,-1-1 0 0 0,1 0 0 0 0,1 0 0 0 0,-1 1 0 0 0,0-1 0 0 0,1 1 0 0 0,-1-1 0 0 0,1 1 0 0 0,2-3 0 0 0,11-13-1718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283 236 10135 0 0,'-11'8'1079'0'0,"3"-4"-1063"0"0,0 0 0 0 0,0 0 0 0 0,-1-1 0 0 0,-12 3 0 0 0,13-4 157 0 0,-1 1 1 0 0,0 0 0 0 0,1 0-1 0 0,-13 8 1 0 0,6-1 56 0 0,1 2 0 0 0,1-1 0 0 0,0 2 0 0 0,-15 18 0 0 0,-25 24-263 0 0,28-32 964 0 0,24-22-422 0 0,1-1 3 0 0,0-6-448 0 0,1 0-1 0 0,0 1 1 0 0,0-1-1 0 0,0 0 1 0 0,1 0-1 0 0,0 1 1 0 0,0-1-1 0 0,0 1 1 0 0,1 0-1 0 0,0 0 1 0 0,0 0-1 0 0,0 0 1 0 0,0 0-1 0 0,1 1 1 0 0,7-8-1 0 0,6-4 288 0 0,1 1-1 0 0,32-22 1 0 0,-27 22-275 0 0,146-103-76 0 0,-116 85 0 0 0,72-34 0 0 0,-108 59 47 0 0,5-2 429 0 0,40-14 0 0 0,-56 23-396 0 0,1-1 0 0 0,0 0 1 0 0,0 1-1 0 0,0 1 1 0 0,-1-1-1 0 0,1 1 0 0 0,0 0 1 0 0,0 0-1 0 0,0 1 0 0 0,11 2 1 0 0,-16-2-77 0 0,0-1 1 0 0,0 1 0 0 0,-1-1-1 0 0,1 1 1 0 0,0 0 0 0 0,0-1-1 0 0,-1 1 1 0 0,1 0-1 0 0,-1 0 1 0 0,1 0 0 0 0,-1 0-1 0 0,1 1 1 0 0,-1-1 0 0 0,0 0-1 0 0,1 1 1 0 0,-1-1-1 0 0,0 1 1 0 0,0-1 0 0 0,0 1-1 0 0,0-1 1 0 0,0 1-1 0 0,0 0 1 0 0,-1 0 0 0 0,1-1-1 0 0,0 1 1 0 0,-1 0 0 0 0,0 0-1 0 0,1 0 1 0 0,-1-1-1 0 0,0 1 1 0 0,0 0 0 0 0,0 0-1 0 0,0 0 1 0 0,0 0 0 0 0,0 0-1 0 0,-1-1 1 0 0,1 1-1 0 0,-2 3 1 0 0,-2 7-8 0 0,0-1-1 0 0,0-1 1 0 0,-2 1-1 0 0,-11 18 1 0 0,16-27 5 0 0,-13 19-2 0 0,-1 1 0 0 0,-1-2 0 0 0,0 0 0 0 0,-34 30 0 0 0,43-43-22 0 0,0 1-1 0 0,0 0 1 0 0,1 1-1 0 0,0-1 1 0 0,0 1 0 0 0,1 0-1 0 0,0 1 1 0 0,1-1-1 0 0,0 1 1 0 0,1 0-1 0 0,-5 20 1 0 0,7-28-1382 0 0,5 3-2533 0 0,-3-4 1891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 11975 0 0,'0'0'267'0'0,"0"0"42"0"0,0 0 17 0 0,0 0-28 0 0,0 2-196 0 0,-3 4 5 0 0,0 0 0 0 0,0-1 1 0 0,0 1-1 0 0,-1-1 0 0 0,0 1 0 0 0,0-1 1 0 0,0 0-1 0 0,-10 8 0 0 0,-2 4 370 0 0,-17 20-220 0 0,18-23-187 0 0,2 1 0 0 0,0 1 1 0 0,0 0-1 0 0,-15 28 0 0 0,-4 28 1370 0 0,32-69-997 0 0,0-3-439 0 0,0 0 0 0 0,0 1 0 0 0,0-1 0 0 0,0 1 0 0 0,0-1 0 0 0,1 0 0 0 0,-1 1 1 0 0,0-1-1 0 0,0 1 0 0 0,0-1 0 0 0,0 0 0 0 0,0 1 0 0 0,1-1 0 0 0,-1 0 0 0 0,0 1 0 0 0,0-1 0 0 0,1 0 0 0 0,-1 1 0 0 0,0-1 0 0 0,1 0 1 0 0,-1 0-1 0 0,0 1 0 0 0,1-1 0 0 0,-1 0 0 0 0,0 0 0 0 0,1 0 0 0 0,-1 1 0 0 0,0-1 0 0 0,1 0 0 0 0,-1 0 0 0 0,1 0 0 0 0,-1 0 0 0 0,0 0 0 0 0,1 0 1 0 0,-1 0-1 0 0,1 0 0 0 0,-1 0 0 0 0,1 0 0 0 0,-1 0 0 0 0,1 0 0 0 0,0 0-6 0 0,6 0 102 0 0,-1 0 0 0 0,1-1 1 0 0,-1 0-1 0 0,1 0 0 0 0,-1 0 0 0 0,0-1 0 0 0,0 0 0 0 0,0 0 0 0 0,8-4 0 0 0,53-33 1515 0 0,-41 24-1255 0 0,4-4-53 0 0,-1-2 0 0 0,0 0 0 0 0,31-32 0 0 0,67-84-816 0 0,-80 87-2910 0 0,-46 48 1445 0 0,-1 2-3824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85 212 13823 0 0,'0'0'315'0'0,"0"0"45"0"0,0 2 21 0 0,-3 6-228 0 0,0-1 1 0 0,0 0-1 0 0,-1 1 0 0 0,1-1 0 0 0,-2-1 0 0 0,1 1 1 0 0,-1-1-1 0 0,-5 7 0 0 0,8-12-21 0 0,0 1 0 0 0,0-1 1 0 0,0 0-1 0 0,0 0 0 0 0,0 0 0 0 0,0-1 1 0 0,-4 2-1 0 0,3-1-73 0 0,-4 1-59 0 0,6-2 0 0 0,1 0 0 0 0,-1 0 0 0 0,1 0 0 0 0,-1 0 0 0 0,0 0 0 0 0,1 0 0 0 0,-1-1 0 0 0,1 1 0 0 0,-1 0 0 0 0,1 0 0 0 0,-1 0 0 0 0,1 0 0 0 0,-1-1 0 0 0,1 1 0 0 0,-1 0 0 0 0,1-1 0 0 0,-1 1 0 0 0,1 0 0 0 0,0-1 0 0 0,-1 1 0 0 0,1 0 0 0 0,0-1 0 0 0,-1 1 0 0 0,1-1 0 0 0,0 1 0 0 0,-1-1 0 0 0,1 1 0 0 0,0-1 0 0 0,0 1 0 0 0,-1-1 0 0 0,1 1 0 0 0,0-1 0 0 0,0 1 0 0 0,0-1 0 0 0,0 1 0 0 0,0-1 0 0 0,0 1 0 0 0,0-1 0 0 0,0 1 0 0 0,0-1 0 0 0,0 0 0 0 0,0 0 0 0 0,0-4 60 0 0,0-1 1 0 0,0 0-1 0 0,1 1 0 0 0,0-1 0 0 0,0 0 1 0 0,0 1-1 0 0,1-1 0 0 0,0 1 0 0 0,0 0 1 0 0,0 0-1 0 0,0 0 0 0 0,1 0 0 0 0,0 0 1 0 0,0 0-1 0 0,0 0 0 0 0,5-4 0 0 0,5-5 196 0 0,0 1 0 0 0,1 0 0 0 0,23-17 0 0 0,-23 21-256 0 0,0 0 0 0 0,1 0 0 0 0,0 2 0 0 0,0 0 0 0 0,1 0 0 0 0,0 1 0 0 0,0 1 0 0 0,0 1 0 0 0,27-4 0 0 0,-41 8 46 0 0,1 0-1 0 0,-1 0 1 0 0,0 0-1 0 0,1 0 1 0 0,-1 0-1 0 0,1 0 1 0 0,-1 1-1 0 0,1-1 1 0 0,-1 1-1 0 0,0 0 1 0 0,0 0-1 0 0,1 0 1 0 0,-1 0-1 0 0,0 0 1 0 0,0 0-1 0 0,0 1 1 0 0,0-1-1 0 0,0 1 1 0 0,0-1-1 0 0,0 1 1 0 0,-1 0-1 0 0,1-1 1 0 0,-1 1-1 0 0,1 0 1 0 0,-1 0-1 0 0,0 0 1 0 0,1 0-1 0 0,-1 1 1 0 0,0-1 0 0 0,0 0-1 0 0,-1 0 1 0 0,1 1-1 0 0,0-1 1 0 0,-1 1-1 0 0,1-1 1 0 0,-1 0-1 0 0,0 1 1 0 0,0-1-1 0 0,0 1 1 0 0,0-1-1 0 0,0 1 1 0 0,-1-1-1 0 0,1 0 1 0 0,-1 3-1 0 0,-1 0-45 0 0,1 0 0 0 0,-1 0 0 0 0,0 0 0 0 0,0 0 0 0 0,0 0 0 0 0,-1-1 0 0 0,1 1 0 0 0,-1-1 0 0 0,0 1 0 0 0,0-1 0 0 0,-6 5 0 0 0,-9 11-64 0 0,17-19-273 0 0,1-1-138 0 0,-1-6-475 0 0,4 0 800 0 0,49-39 134 0 0,-16 19 16 0 0,74-41 0 0 0,-103 63 0 0 0,14-7 0 0 0,0 1 0 0 0,32-11 0 0 0,-42 19 0 0 0,-3 5 0 0 0,-2 4 0 0 0,-5-4 0 0 0,0 0 0 0 0,-1 0 0 0 0,1 0 0 0 0,-1 0 0 0 0,0 0 0 0 0,0 0 0 0 0,0 0 0 0 0,0 0 0 0 0,-1 0 0 0 0,1 0 0 0 0,-1 0 0 0 0,-1 5 0 0 0,-15 37 0 0 0,14-37 0 0 0,-8 15 0 0 0,-16 25 0 0 0,-1 2 0 0 0,25-43-838 0 0,-1-1 0 0 0,1 1 0 0 0,1 0 1 0 0,-1 0-1 0 0,1 0 0 0 0,1 0 0 0 0,-1 1 0 0 0,0 10 0 0 0,2-17-4325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35 13823 0 0,'27'-33'1388'0'0,"-26"31"-1205"0"0,-1 2 194 0 0,1 1-315 0 0,-1-1-1 0 0,1 0 1 0 0,-1 1-1 0 0,1-1 1 0 0,-1 0-1 0 0,1 1 0 0 0,-1-1 1 0 0,1 1-1 0 0,-1-1 1 0 0,0 1-1 0 0,1-1 1 0 0,-1 1-1 0 0,0-1 1 0 0,1 1-1 0 0,-1-1 0 0 0,0 1 1 0 0,0-1-1 0 0,0 1 1 0 0,1-1-1 0 0,-1 1 1 0 0,0 1-1 0 0,3 13 175 0 0,-4-5-206 0 0,-1 1 0 0 0,1-1 0 0 0,-2 1 0 0 0,-3 11 0 0 0,0-1 279 0 0,-40 121 1263 0 0,15-52-1539 0 0,4-12-33 0 0,-57 111 0 0 0,55-135 0 0 0,-66 90 0 0 0,59-96 0 0 0,-60 59 0 0 0,93-104 0 0 0,0 0 0 0 0,-1 0 0 0 0,1 0 0 0 0,-1-1 0 0 0,0 0 0 0 0,-7 4 0 0 0,11-6 0 0 0,0 0 0 0 0,0 0 0 0 0,0 0 0 0 0,-1 1 0 0 0,1-1 0 0 0,0 0 0 0 0,-1 0 0 0 0,1 0 0 0 0,0 0 0 0 0,0 0 0 0 0,-1 0 0 0 0,1 0 0 0 0,0 1 0 0 0,-1-1 0 0 0,1 0 0 0 0,0 0 0 0 0,0 0 0 0 0,-1 0 0 0 0,1 0 0 0 0,0 0 0 0 0,-1 0 0 0 0,1-1 0 0 0,0 1 0 0 0,0 0 0 0 0,-1 0 0 0 0,1 0 0 0 0,0 0 0 0 0,-1 0 0 0 0,1 0 0 0 0,0 0 0 0 0,0-1 0 0 0,-1 1 0 0 0,1 0 0 0 0,0 0 0 0 0,0 0 0 0 0,0-1 0 0 0,-1 1 0 0 0,1 0 0 0 0,0 0 0 0 0,0-1 0 0 0,0 1 0 0 0,0 0 0 0 0,-1 0 0 0 0,1-1 0 0 0,0 1 0 0 0,0 0 0 0 0,0-1 0 0 0,0-10 0 0 0,0 11 0 0 0,1-7-64 0 0,0 0 1 0 0,1 1-1 0 0,-1-1 0 0 0,1 1 0 0 0,1-1 0 0 0,-1 1 0 0 0,1-1 1 0 0,0 1-1 0 0,1 0 0 0 0,7-10 0 0 0,5-4-478 0 0,29-29 0 0 0,-15 18 336 0 0,2-5 206 0 0,52-43 0 0 0,-73 70 0 0 0,0 0 0 0 0,1 1 0 0 0,-1 0 0 0 0,2 1 0 0 0,-1 1 0 0 0,1 0 0 0 0,0 0 0 0 0,0 1 0 0 0,21-4 0 0 0,-31 8 36 0 0,-1 1-1 0 0,0 0 1 0 0,1 0 0 0 0,-1 0-1 0 0,0 1 1 0 0,1-1-1 0 0,-1 1 1 0 0,0-1-1 0 0,0 1 1 0 0,1 0 0 0 0,-1-1-1 0 0,0 1 1 0 0,0 0-1 0 0,0 0 1 0 0,0 1-1 0 0,0-1 1 0 0,0 0 0 0 0,0 1-1 0 0,-1-1 1 0 0,1 1-1 0 0,0 0 1 0 0,-1-1-1 0 0,1 1 1 0 0,-1 0 0 0 0,0 0-1 0 0,1 0 1 0 0,0 4-1 0 0,2 1 108 0 0,-1 1-1 0 0,1-1 0 0 0,-2 1 0 0 0,1-1 1 0 0,-1 1-1 0 0,1 14 0 0 0,-1-6-142 0 0,-1 0 0 0 0,-1-1 0 0 0,0 1 0 0 0,-4 22 0 0 0,3-31 0 0 0,-1 0 0 0 0,1 0 0 0 0,-1 0 0 0 0,-1 0 0 0 0,1 0 0 0 0,-1-1 0 0 0,0 1 0 0 0,-1-1 0 0 0,1 0 0 0 0,-1 0 0 0 0,-1 0 0 0 0,-4 5 0 0 0,-5 3 0 0 0,0-1 0 0 0,0-1 0 0 0,-2-1 0 0 0,1 0 0 0 0,-1-1 0 0 0,-1 0 0 0 0,0-1 0 0 0,0-1 0 0 0,-1-1 0 0 0,0-1 0 0 0,0 0 0 0 0,-36 6 0 0 0,29-8-214 0 0,11-2-327 0 0,-23 2 1 0 0,33-4 470 0 0,0 0 0 0 0,-1 0 1 0 0,1-1-1 0 0,0 1 0 0 0,0-1 1 0 0,0 0-1 0 0,0 0 0 0 0,0-1 1 0 0,-7-2-1 0 0,10 3 36 0 0,0 1 0 0 0,0-1 0 0 0,0 1-1 0 0,1-1 1 0 0,-1 0 0 0 0,0 0 0 0 0,0 1 0 0 0,1-1-1 0 0,-1 0 1 0 0,1 0 0 0 0,-1 1 0 0 0,0-1 0 0 0,1 0-1 0 0,-1 0 1 0 0,1 0 0 0 0,0 0 0 0 0,-1 0 0 0 0,1 0-1 0 0,0 0 1 0 0,0 0 0 0 0,-1 0 0 0 0,1 0-1 0 0,0 0 1 0 0,0 0 0 0 0,0 0 0 0 0,0 0 0 0 0,0 0-1 0 0,1-2 1 0 0,0-3-402 0 0,1-1 0 0 0,0 1 0 0 0,6-12 0 0 0,16-29-1085 0 0,8 5-14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10135 0 0,'0'0'231'0'0,"1"2"29"0"0,-2 0-172 0 0,1 1-14 0 0,7 9 281 0 0,-5-9-312 0 0,0-1 0 0 0,0 1-1 0 0,0-1 1 0 0,0 0 0 0 0,1 0-1 0 0,-1 0 1 0 0,1 0 0 0 0,-1 0-1 0 0,1 0 1 0 0,0-1 0 0 0,0 1-1 0 0,-1-1 1 0 0,1 0 0 0 0,0 1-1 0 0,0-1 1 0 0,0-1 0 0 0,1 1-1 0 0,-1 0 1 0 0,0-1 0 0 0,0 0-1 0 0,0 0 1 0 0,0 0 0 0 0,1 0-1 0 0,-1 0 1 0 0,6-2 0 0 0,6-1 887 0 0,0-1 0 0 0,0 0 1 0 0,28-13-1 0 0,-35 14-661 0 0,7-4 536 0 0,26-15 0 0 0,-37 19-662 0 0,1 1 0 0 0,-1-2-1 0 0,0 1 1 0 0,0 0 0 0 0,0-1 0 0 0,0 0-1 0 0,-1 0 1 0 0,1 0 0 0 0,-1 0-1 0 0,3-5 1 0 0,-6 7-143 0 0,1 1 0 0 0,0 0 0 0 0,-1 0 0 0 0,1 0 0 0 0,-1 0 0 0 0,0-1 0 0 0,1 1 0 0 0,-1 0 0 0 0,0 0 0 0 0,0-1 0 0 0,1 1 0 0 0,-1 0 0 0 0,0 0 0 0 0,0-1 0 0 0,-1 1 0 0 0,1 0 0 0 0,0 0 0 0 0,0-1 0 0 0,0 1 0 0 0,-1 0 0 0 0,1 0 0 0 0,-1 0 0 0 0,1-1 0 0 0,-1 1 0 0 0,0 0 0 0 0,1 0 0 0 0,-1 0 0 0 0,0 0 0 0 0,0 0 0 0 0,1 0 0 0 0,-1 0 0 0 0,0 0 0 0 0,0 0 0 0 0,0 1 0 0 0,0-1 0 0 0,0 0 0 0 0,0 1 0 0 0,-1-1 0 0 0,1 0 0 0 0,0 1 0 0 0,0-1 0 0 0,0 1 0 0 0,-1 0 0 0 0,1-1 0 0 0,0 1 0 0 0,0 0 0 0 0,-2 0 0 0 0,-3 0 0 0 0,0 1 0 0 0,1 0 0 0 0,-1 0 0 0 0,1 1 0 0 0,-1 0 0 0 0,1 0 0 0 0,-1 0 0 0 0,1 0 0 0 0,-7 5 0 0 0,-4 3 0 0 0,-22 17 0 0 0,16-9 0 0 0,2 1 0 0 0,-33 39 0 0 0,47-51 0 0 0,3-4 0 0 0,0 1 0 0 0,0 0 0 0 0,0 0 0 0 0,1 0 0 0 0,-1 0 0 0 0,1 0 0 0 0,0 0 0 0 0,0 1 0 0 0,1-1 0 0 0,-1 1 0 0 0,1-1 0 0 0,0 1 0 0 0,0-1 0 0 0,0 8 0 0 0,1-1 0 0 0,5-3-64 0 0,-3-7-58 0 0,0 0 0 0 0,0 1 1 0 0,0-1-1 0 0,0 0 0 0 0,0 0 0 0 0,0 0 0 0 0,1 0 0 0 0,-1 0 0 0 0,4 1 1 0 0,12 0-5007 0 0,-2-3-486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6447 0 0,'2'1'298'0'0,"4"3"-241"0"0,0-1 0 0 0,0 0 0 0 0,0 0 0 0 0,1-1-1 0 0,-1 1 1 0 0,7 0 0 0 0,-9-2 158 0 0,-1 0 0 0 0,0 1 0 0 0,0-1 0 0 0,0 1 0 0 0,5 2 0 0 0,-4-1 323 0 0,-3-3 476 0 0,-1 0 8 0 0,1 0 2 0 0,3-3-387 0 0,0 0-1 0 0,0 0 1 0 0,-1 0 0 0 0,0-1-1 0 0,1 1 1 0 0,-1-1-1 0 0,3-4 1 0 0,18-32 3831 0 0,-19 32-3789 0 0,50-73 545 0 0,-44 66-1214 0 0,0 1-1 0 0,0 0 1 0 0,1 0 0 0 0,1 1-1 0 0,1 1 1 0 0,-1 0-1 0 0,2 1 1 0 0,0 1 0 0 0,25-14-1 0 0,115-52-1739 0 0,-115 59-2222 0 0,-17 10 1906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8287 0 0,'-20'8'718'0'0,"11"-5"220"0"0,0 0-1 0 0,0 1 1 0 0,1 0-1 0 0,-15 10 1 0 0,22-13-277 0 0,0-1-575 0 0,1 0 0 0 0,0 1 0 0 0,0-1 0 0 0,-1 0 0 0 0,1 1 1 0 0,0-1-1 0 0,0 0 0 0 0,0 1 0 0 0,0-1 0 0 0,0 1 0 0 0,0-1 0 0 0,-1 1 0 0 0,1-1 0 0 0,0 0 0 0 0,0 1 0 0 0,0-1 1 0 0,0 1-1 0 0,0-1 0 0 0,1 1 0 0 0,-1 0 0 0 0,10 6 438 0 0,1-1 0 0 0,0 0 0 0 0,0 0 0 0 0,13 4 0 0 0,23 12 303 0 0,1 4-443 0 0,98 59 273 0 0,-121-68-599 0 0,-1 0 0 0 0,-1 2 0 0 0,36 36 0 0 0,-50-45-44 0 0,-1 0 1 0 0,1 1-1 0 0,-2 0 1 0 0,0 0-1 0 0,0 1 1 0 0,-1 0-1 0 0,-1 0 1 0 0,0 0-1 0 0,5 20 1 0 0,-7-24-3 0 0,-2 2 1 0 0,1-1-1 0 0,-1 0 0 0 0,-1 0 1 0 0,0 0-1 0 0,0 0 0 0 0,-1 1 1 0 0,0-1-1 0 0,0 0 1 0 0,-1 0-1 0 0,-1 0 0 0 0,1-1 1 0 0,-1 1-1 0 0,-7 13 1 0 0,1-5 2 0 0,-2-1 0 0 0,1 0 1 0 0,-2 0-1 0 0,-16 16 1 0 0,-60 53-20 0 0,8-9 16 0 0,30-19 50 0 0,-40 37-535 0 0,89-93 383 0 0,-1 1-1 0 0,1-1 0 0 0,-1 0 0 0 0,0 0 1 0 0,1-1-1 0 0,-1 1 0 0 0,0 0 1 0 0,0 0-1 0 0,1-1 0 0 0,-1 1 1 0 0,0-1-1 0 0,0 1 0 0 0,0-1 1 0 0,0 0-1 0 0,0 0 0 0 0,0 0 1 0 0,0 0-1 0 0,0 0 0 0 0,1 0 1 0 0,-1-1-1 0 0,0 1 0 0 0,0-1 1 0 0,0 1-1 0 0,0-1 0 0 0,1 0 1 0 0,-1 1-1 0 0,0-1 0 0 0,0 0 1 0 0,1 0-1 0 0,-3-2 0 0 0,-2-1-541 0 0,0-1-1 0 0,0 0 0 0 0,1 0 0 0 0,0 0 1 0 0,-1-1-1 0 0,-5-9 0 0 0,3 4-287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10135 0 0,'0'0'464'0'0,"0"0"-9"0"0,-7 13-206 0 0,-2-7 277 0 0,-1 0 1 0 0,1-1-1 0 0,-1 0 0 0 0,-1 0 0 0 0,-15 4 0 0 0,1-2 372 0 0,-32 5-1 0 0,30-7-686 0 0,-150 31 1766 0 0,158-30-1837 0 0,-1 0 0 0 0,1 2 0 0 0,0 0 0 0 0,1 1 0 0 0,0 1 0 0 0,-29 20 0 0 0,42-26-140 0 0,0 0 0 0 0,0 1 0 0 0,0-1 0 0 0,1 1 0 0 0,-1 0 0 0 0,1 0 0 0 0,1 0 0 0 0,-1 1 0 0 0,1-1 0 0 0,-1 1 0 0 0,-3 11 0 0 0,7-16 0 0 0,0 0-1 0 0,0 1 1 0 0,0-1-1 0 0,0 0 1 0 0,0 1 0 0 0,0-1-1 0 0,1 0 1 0 0,-1 1-1 0 0,0-1 1 0 0,1 0-1 0 0,-1 0 1 0 0,1 1 0 0 0,-1-1-1 0 0,1 0 1 0 0,0 0-1 0 0,-1 0 1 0 0,1 0-1 0 0,0 0 1 0 0,0 0 0 0 0,0 0-1 0 0,0 0 1 0 0,0 0-1 0 0,0 0 1 0 0,0 0-1 0 0,0 0 1 0 0,0-1 0 0 0,0 1-1 0 0,0 0 1 0 0,3 0-1 0 0,5 3-146 0 0,0 0 1 0 0,0-1-1 0 0,10 3 0 0 0,-11-4-129 0 0,24 6-91 0 0,-1-2 0 0 0,40 3 0 0 0,-59-8 352 0 0,7 3 15 0 0,0 0 0 0 0,0 1 0 0 0,34 15 0 0 0,-22-8 0 0 0,-27-11 0 0 0,1 1 0 0 0,-1 0 0 0 0,0 0 0 0 0,0 0 0 0 0,0 1 0 0 0,0-1 0 0 0,6 7 0 0 0,-3 0 0 0 0,-7-8 24 0 0,0 1 0 0 0,0-1 0 0 0,0 0 0 0 0,0 0-1 0 0,0 1 1 0 0,0-1 0 0 0,0 0 0 0 0,0 0 0 0 0,0 0 0 0 0,0 1 0 0 0,-1-1-1 0 0,1 0 1 0 0,0 0 0 0 0,-1 0 0 0 0,1 0 0 0 0,-1 1 0 0 0,0-1 0 0 0,1 0-1 0 0,-1 0 1 0 0,0 0 0 0 0,0 0 0 0 0,1 0 0 0 0,-1-1 0 0 0,0 1-1 0 0,0 0 1 0 0,0 0 0 0 0,0 0 0 0 0,0-1 0 0 0,0 1 0 0 0,-2 0 0 0 0,-4 3 230 0 0,0-1 0 0 0,-1 1 1 0 0,-11 2-1 0 0,13-4-184 0 0,-26 6-29 0 0,-1-1 1 0 0,1-2-1 0 0,-55 2 0 0 0,-96-7-41 0 0,83-2 0 0 0,83 2-292 0 0,-1-1 0 0 0,-26-5 0 0 0,43 5-944 0 0,2 0-3062 0 0,3-6-1316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 13823 0 0,'0'0'315'0'0,"0"0"45"0"0,0 0 21 0 0,0 0-49 0 0,0 0-149 0 0,0 0 194 0 0,-3 7 619 0 0,-2 2-735 0 0,0 0 1 0 0,1 1-1 0 0,0 0 0 0 0,1 0 0 0 0,0 0 1 0 0,1 0-1 0 0,-2 19 0 0 0,3-7 411 0 0,1-1-1 0 0,1 1 1 0 0,5 27-1 0 0,-6-48-625 0 0,0-1 0 0 0,1 1-1 0 0,-1-1 1 0 0,0 1 0 0 0,1-1-1 0 0,-1 1 1 0 0,1 0 0 0 0,-1-1-1 0 0,0 1 1 0 0,1-1 0 0 0,-1 0-1 0 0,1 1 1 0 0,0-1 0 0 0,-1 1-1 0 0,1-1 1 0 0,-1 0 0 0 0,1 0-1 0 0,0 1 1 0 0,-1-1 0 0 0,1 0 0 0 0,-1 0-1 0 0,1 0 1 0 0,0 1 0 0 0,1-1-1 0 0,14 1 624 0 0,-11-2-655 0 0,0 0 0 0 0,1-1 0 0 0,-1 0 0 0 0,0 0 0 0 0,0 0 0 0 0,-1-1 0 0 0,1 1 0 0 0,0-1 0 0 0,-1 0 0 0 0,5-5 0 0 0,7-3-3 0 0,34-23 796 0 0,78-70-1 0 0,-105 84-1450 0 0,13-12-253 0 0,-30 26 776 0 0,0 1 0 0 0,13-8 0 0 0,-4 2-2268 0 0,-14 10 1851 0 0,-1 0-1 0 0,1 1 1 0 0,0-1-1 0 0,0 0 1 0 0,0 1-1 0 0,0-1 1 0 0,0 1 0 0 0,1 0-1 0 0,-1-1 1 0 0,0 1-1 0 0,0 0 1 0 0,1-1-1 0 0,6 1-5453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77 13823 0 0,'0'0'315'0'0,"0"2"45"0"0,-4 10-120 0 0,0-1-1 0 0,0 1 1 0 0,-1-1 0 0 0,-1 1 0 0 0,0-2 0 0 0,0 1-1 0 0,-1-1 1 0 0,-1 0 0 0 0,0 0 0 0 0,0-1-1 0 0,-16 15 1 0 0,16-18-245 0 0,7-4 9 0 0,0-1-1 0 0,-1 1 0 0 0,1-1 1 0 0,0 0-1 0 0,-1 1 0 0 0,1-1 1 0 0,-1 0-1 0 0,0 0 0 0 0,1 0 1 0 0,-1-1-1 0 0,0 1 0 0 0,1 0 1 0 0,-1 0-1 0 0,0-1 0 0 0,0 1 1 0 0,0-1-1 0 0,0 0 1 0 0,1 0-1 0 0,-1 1 0 0 0,0-1 1 0 0,0 0-1 0 0,-3-1 0 0 0,4 1 368 0 0,-6-13 1069 0 0,7 10-1426 0 0,0-1 0 0 0,0 1-1 0 0,0 0 1 0 0,1 0 0 0 0,-1 0 0 0 0,1-1 0 0 0,0 1 0 0 0,0 0-1 0 0,0 0 1 0 0,0 0 0 0 0,0 0 0 0 0,3-4 0 0 0,23-34-29 0 0,-19 30 15 0 0,1 1 0 0 0,-1 0 0 0 0,2 1 0 0 0,-1 0 0 0 0,2 0 0 0 0,-1 1 0 0 0,1 0 0 0 0,0 1 0 0 0,17-8 0 0 0,-4 6 0 0 0,-14 10 0 0 0,-3 0 0 0 0,0 0 0 0 0,0 0 0 0 0,0 0 0 0 0,0 1 0 0 0,0 0 0 0 0,-1 0 0 0 0,1 1 0 0 0,0 0 0 0 0,-1 0 0 0 0,0 1 0 0 0,0-1 0 0 0,10 9 0 0 0,-12-9 0 0 0,9 7 0 0 0,-11-8 0 0 0,-1-1 0 0 0,0 0 0 0 0,0 0 0 0 0,0-1 0 0 0,-1 1 0 0 0,1 0 0 0 0,0 0 0 0 0,0 0 0 0 0,-1 0 0 0 0,1 0 0 0 0,-1 0 0 0 0,1 0 0 0 0,-1 0 0 0 0,1 0 0 0 0,-1 1 0 0 0,1-1 0 0 0,-1 0 0 0 0,0 1 0 0 0,2 5 0 0 0,2 1 0 0 0,-4-8 0 0 0,1 1 0 0 0,-1-1 0 0 0,0 1 0 0 0,0-1 0 0 0,1 1 0 0 0,-1-1 0 0 0,0 1 0 0 0,0-1 0 0 0,0 1 0 0 0,1-1 0 0 0,-1 1 0 0 0,0-1 0 0 0,0 1 0 0 0,0-1 0 0 0,0 1 0 0 0,0 0 0 0 0,0-1 0 0 0,0 1 0 0 0,0-1 0 0 0,-1 1 0 0 0,1-1 0 0 0,0 1 0 0 0,0-1 0 0 0,0 1 0 0 0,-1-1 0 0 0,1 1 0 0 0,0-1 0 0 0,0 1 0 0 0,-1-1 0 0 0,1 1 0 0 0,-1 0 0 0 0,-1 2 0 0 0,1-3 0 0 0,1 1 0 0 0,-1-1 0 0 0,1 1 0 0 0,-1 0 0 0 0,1-1 0 0 0,-1 1 0 0 0,1 0 0 0 0,0-1 0 0 0,-1 1 0 0 0,1 0 0 0 0,0 0 0 0 0,0-1 0 0 0,0 1 0 0 0,-1 0 0 0 0,1 0 0 0 0,0 0 0 0 0,0-1 0 0 0,0 1 0 0 0,0 0 0 0 0,0 0 0 0 0,1 1 0 0 0,2 19 0 0 0,-4-11 0 0 0,0-9 0 0 0,0 1 0 0 0,0-1 0 0 0,-1 0 0 0 0,1 1 0 0 0,-1-1 0 0 0,1 0 0 0 0,-1 0 0 0 0,1 0 0 0 0,-1 0 0 0 0,1-1 0 0 0,-4 2 0 0 0,-8 5 0 0 0,9-2 0 0 0,11-5 0 0 0,10-5 0 0 0,-3-5 0 0 0,1 0 0 0 0,-1 0 0 0 0,23-24 0 0 0,16-12 0 0 0,-21 21 0 0 0,-11 8 0 0 0,1 2 0 0 0,25-15 0 0 0,-40 27 0 0 0,1-1 0 0 0,-1 2 0 0 0,1-1 0 0 0,0 1 0 0 0,-1 0 0 0 0,1 1 0 0 0,0-1 0 0 0,0 2 0 0 0,0-1 0 0 0,11 2 0 0 0,-10 0 0 0 0,-2 5 72 0 0,-5-2 86 0 0,0 0-1 0 0,0 0 0 0 0,-1 0 1 0 0,0 0-1 0 0,0 1 0 0 0,0-1 1 0 0,0 0-1 0 0,-1 1 0 0 0,0-1 1 0 0,0 8-1 0 0,-1 3-34 0 0,-5 28-1 0 0,3-31-122 0 0,0 0 0 0 0,-6 13 0 0 0,2-4 0 0 0,-4 15-201 0 0,11-34-850 0 0,0-2-385 0 0,0 0-78 0 0,0 0-20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10135 0 0,'0'0'231'0'0,"0"0"29"0"0,0 0 19 0 0,1 1-41 0 0,-1 1 18 0 0,1 0 0 0 0,0-1-1 0 0,-1 1 1 0 0,1 0-1 0 0,0-1 1 0 0,0 1 0 0 0,0-1-1 0 0,0 0 1 0 0,0 1-1 0 0,0-1 1 0 0,1 0-1 0 0,-1 0 1 0 0,0 1 0 0 0,1-1-1 0 0,-1 0 1 0 0,1 0-1 0 0,-1-1 1 0 0,1 1 0 0 0,1 1-1 0 0,-1-2-180 0 0,-1 0-1 0 0,0-1 1 0 0,0 1-1 0 0,1 0 1 0 0,-1 0-1 0 0,0-1 1 0 0,0 1-1 0 0,0-1 1 0 0,1 1-1 0 0,-1-1 1 0 0,0 0-1 0 0,0 1 0 0 0,0-1 1 0 0,0 0-1 0 0,0 0 1 0 0,0 1-1 0 0,0-1 1 0 0,1-2-1 0 0,-1 2 47 0 0,12-12 659 0 0,16-22 1 0 0,-17 20-746 0 0,15-15 1 0 0,9-7-36 0 0,-24 23 0 0 0,1 2 0 0 0,0-1 0 0 0,1 1 0 0 0,0 1 0 0 0,0 1 0 0 0,23-13 0 0 0,-23 16 0 0 0,-11 5 0 0 0,0 0 0 0 0,0 0 0 0 0,0 1 0 0 0,0-1 0 0 0,1 1 0 0 0,-1 0 0 0 0,0 0 0 0 0,1 0 0 0 0,-1 0 0 0 0,1 1 0 0 0,-1-1 0 0 0,1 1 0 0 0,-1 0 0 0 0,1 0 0 0 0,0 0 0 0 0,3 1 0 0 0,-6-1 0 0 0,0 0 0 0 0,0 1 0 0 0,0-1 0 0 0,0 0 0 0 0,0 1 0 0 0,1-1 0 0 0,-1 1 0 0 0,0-1 0 0 0,0 1 0 0 0,-1-1 0 0 0,1 1 0 0 0,0 0 0 0 0,0 0 0 0 0,0-1 0 0 0,0 1 0 0 0,-1 0 0 0 0,1 0 0 0 0,0 0 0 0 0,-1 0 0 0 0,1 0 0 0 0,0 1 0 0 0,1 2 0 0 0,2 0 0 0 0,-2 1 0 0 0,1-1 0 0 0,0 1 0 0 0,-1-1 0 0 0,0 1 0 0 0,3 9 0 0 0,-2-1 0 0 0,-1 1 0 0 0,1 19 0 0 0,-3-27 81 0 0,0 0 1 0 0,0 0-1 0 0,-1-1 0 0 0,0 1 0 0 0,0 0 0 0 0,0-1 0 0 0,-1 1 1 0 0,1-1-1 0 0,-1 0 0 0 0,-1 1 0 0 0,-4 7 0 0 0,2-5 15 0 0,0-1 0 0 0,0 0 1 0 0,-1 0-1 0 0,0 0 0 0 0,0-1 0 0 0,-11 9 0 0 0,16-14-571 0 0,1-1-33 0 0,0 0 66 0 0,1-1 292 0 0,3-8 138 0 0,2 1 1 0 0,-1 0-1 0 0,1 1 0 0 0,0-1 0 0 0,1 1 0 0 0,11-9 1 0 0,1-3-365 0 0,27-25-160 0 0,1 2 1 0 0,59-39 0 0 0,-92 72 757 0 0,1 0-1 0 0,1 1 1 0 0,16-7-1 0 0,6-2 277 0 0,-33 14-430 0 0,0 1-1 0 0,-1 0 1 0 0,1 1-1 0 0,0-1 1 0 0,0 1 0 0 0,0 0-1 0 0,0 0 1 0 0,9 0-1 0 0,-14 1-67 0 0,1 0 0 0 0,-1 0 0 0 0,1 0 0 0 0,-1 0 0 0 0,1 0 0 0 0,-1 0 0 0 0,1 0 0 0 0,-1 0 0 0 0,0 0 0 0 0,1 0 0 0 0,-1 0 0 0 0,1 0 0 0 0,-1 0 0 0 0,1 1 0 0 0,-1-1 0 0 0,0 0 0 0 0,1 0 0 0 0,-1 0 0 0 0,1 1 0 0 0,-1-1 0 0 0,0 0 0 0 0,1 0 0 0 0,-1 1 0 0 0,0-1 0 0 0,1 0 0 0 0,-1 1 0 0 0,0-1 0 0 0,0 0 0 0 0,1 1 0 0 0,-1-1 0 0 0,0 1 0 0 0,0-1 0 0 0,0 0 0 0 0,0 1 0 0 0,1-1 0 0 0,-1 1 0 0 0,0-1 0 0 0,0 1 0 0 0,0-1 0 0 0,0 0 0 0 0,0 1 0 0 0,0 0 0 0 0,2 5 43 0 0,0 0 0 0 0,-1-1 0 0 0,0 1 0 0 0,0 0 0 0 0,0 0-1 0 0,-1 0 1 0 0,0 0 0 0 0,0 8 0 0 0,-2 4 738 0 0,-7 25-1 0 0,0 6-679 0 0,8-47-101 0 0,1 1 0 0 0,-1 0 0 0 0,1-1 0 0 0,-1 1 0 0 0,0-1 0 0 0,0 1 0 0 0,0-1 0 0 0,-1 3 0 0 0,-11 23 0 0 0,12-26-16 0 0,0-2 4 0 0,1 1 0 0 0,0 0 0 0 0,-1 0 0 0 0,1-1 0 0 0,0 1 0 0 0,0 0 0 0 0,0 0 0 0 0,-1-1 0 0 0,1 1-1 0 0,0 0 1 0 0,0 0 0 0 0,0-1 0 0 0,0 1 0 0 0,0 0 0 0 0,1 0 0 0 0,-1 0 0 0 0,0-1 0 0 0,0 1 0 0 0,0 0 0 0 0,1 0 0 0 0,-1 1-1392 0 0,8 2-2533 0 0,0 0 1891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64 190 8287 0 0,'20'-15'-58'0'0,"0"0"-1"0"0,1 2 1 0 0,0 1 0 0 0,1 1-1 0 0,34-13 1 0 0,-29 13-427 0 0,-1-2 1 0 0,0 0 0 0 0,30-21-1 0 0,-32 14 3513 0 0,-23 19-1650 0 0,1-7 3878 0 0,-16 12-4496 0 0,-1 0 0 0 0,1 1 0 0 0,-23 11 0 0 0,-39 25-38 0 0,54-26-519 0 0,1 1 1 0 0,0 0-1 0 0,1 1 0 0 0,1 2 0 0 0,0 0 0 0 0,2 1 1 0 0,0 0-1 0 0,1 1 0 0 0,-23 42 0 0 0,36-58-201 0 0,1 0-1 0 0,0 0 1 0 0,-1 0-1 0 0,2 0 0 0 0,-1 0 1 0 0,1 0-1 0 0,-1 0 1 0 0,1 1-1 0 0,1-1 1 0 0,-1 9-1 0 0,4 0-1 0 0,1-10 0 0 0,-1-2 0 0 0,-1 0 0 0 0,0-1 0 0 0,0 1 0 0 0,1 0 0 0 0,-1-1 0 0 0,1 1 0 0 0,-1-1 0 0 0,1 0 0 0 0,0 0 0 0 0,-1 0 0 0 0,1 0 0 0 0,0 0 0 0 0,0-1 0 0 0,0 1 0 0 0,0-1 0 0 0,-1 0 0 0 0,1 0 0 0 0,0 0 0 0 0,4 0 0 0 0,6-2 0 0 0,1 0 0 0 0,20-5 0 0 0,-27 5 0 0 0,13-5 0 0 0,1-1 0 0 0,-2 0 0 0 0,34-20 0 0 0,-39 20 0 0 0,8-4 0 0 0,-1-1 0 0 0,0-2 0 0 0,-1 0 0 0 0,22-20 0 0 0,-41 32 0 0 0,-6 4 0 0 0,-5 3 0 0 0,-10 6 0 0 0,-20 17 0 0 0,-10 5 0 0 0,43-29-133 0 0,6-2-563 0 0,1-1-257 0 0,0 0-741 0 0,0 0-2878 0 0,0 0-1228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1 453 17503 0 0,'1'-8'858'0'0,"7"-21"185"0"0,-7 23-1039 0 0,1 1 0 0 0,0 0-1 0 0,-1 0 1 0 0,1-8 0 0 0,-1 6-4 0 0,0 0 0 0 0,1 0 0 0 0,0 0 0 0 0,0 0 0 0 0,1 1 0 0 0,-1-1 0 0 0,1 1 0 0 0,1-1 0 0 0,0 1 0 0 0,-1 0 0 0 0,11-11 0 0 0,5-4 0 0 0,36-32 0 0 0,-37 38 0 0 0,96-82 0 0 0,-91 80 0 0 0,0 2 0 0 0,1 0 0 0 0,35-15 0 0 0,-46 24 16 0 0,1 1-1 0 0,0 0 1 0 0,0 2-1 0 0,0-1 1 0 0,25-1-1 0 0,-29 4-1827 0 0,-1 1 0 0 0,18 2-1 0 0,-25-2-4235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0,1 2-42 0 0,4 7-365 0 0,0 0-1 0 0,0 0 1 0 0,1 0-1 0 0,0-1 1 0 0,1 0-1 0 0,0 0 1 0 0,8 7-1 0 0,-10-9 184 0 0,-1 0 1 0 0,1 0-1 0 0,-1 0 0 0 0,-1 0 0 0 0,5 9 0 0 0,12 19 609 0 0,-11-20-807 0 0,0 1 0 0 0,0 0 0 0 0,8 22 0 0 0,-16-34-4 0 0,-1-2 0 0 0,1 0 0 0 0,-1 0 0 0 0,0 0 0 0 0,1 0 0 0 0,-1 0 0 0 0,1 0 0 0 0,-1 0 0 0 0,1 0 0 0 0,-1 0 0 0 0,1-1 0 0 0,0 1 0 0 0,-1 0 0 0 0,1 0 0 0 0,0-1 0 0 0,0 1 0 0 0,-1-1 0 0 0,1 1 0 0 0,1 0 0 0 0,0 1-57 0 0,0-1 0 0 0,0 0 0 0 0,0 0-1 0 0,0 0 1 0 0,0 0 0 0 0,0 0 0 0 0,0 0 0 0 0,0 0 0 0 0,0-1-1 0 0,0 1 1 0 0,1-1 0 0 0,-1 1 0 0 0,0-1 0 0 0,0 0-1 0 0,1 0 1 0 0,-1 0 0 0 0,0 0 0 0 0,0 0 0 0 0,1-1-1 0 0,-1 1 1 0 0,0-1 0 0 0,0 1 0 0 0,0-1 0 0 0,0 0 0 0 0,0 0-1 0 0,0 0 1 0 0,3-1 0 0 0,6-5-949 0 0,-1 0 0 0 0,1 0 0 0 0,17-17 0 0 0,14-15-1026 0 0,-2 0-15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 15663 0 0,'0'0'356'0'0,"0"0"50"0"0,0 0 20 0 0,0 0-42 0 0,-1 1-250 0 0,-47 55 1824 0 0,41-49-1574 0 0,1 0 0 0 0,0 0 0 0 0,0 1 0 0 0,1 0 0 0 0,0 0 0 0 0,0 0 0 0 0,-6 17 0 0 0,-18 39 247 0 0,-3-2-1 0 0,-2-1 0 0 0,-2-1 1 0 0,-47 55-1 0 0,-263 347-614 0 0,299-396-235 0 0,4 2 0 0 0,2 2 0 0 0,-49 116 0 0 0,85-176-230 0 0,-8 26-193 0 0,9-13-4276 0 0,6-23 75 0 0,6-1-1149 0 0</inkml:trace>
  <inkml:trace contextRef="#ctx0" brushRef="#br0" timeOffset="0.99">878 695 21191 0 0,'0'0'464'0'0,"0"0"96"0"0,0 0 16 0 0,9 8 32 0 0,-1-8-488 0 0,5 3-120 0 0,4 3 0 0 0,-2-1-9400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1216 47 6447 0 0,'101'-37'1982'0'0,"-86"29"1269"0"0,-15 6-192 0 0,-9 5-2063 0 0,-183 81 644 0 0,95-36-1640 0 0,-56 24 0 0 0,-219 61 0 0 0,341-124 0 0 0,-47 9 0 0 0,68-16 0 0 0,1-1 0 0 0,-1 0 0 0 0,1 0 0 0 0,-1-1 0 0 0,1 0 0 0 0,0-1 0 0 0,-1 0 0 0 0,1-1 0 0 0,-1 0 0 0 0,-11-4 0 0 0,20 5 0 0 0,-1 1 0 0 0,1-1 0 0 0,0 0 0 0 0,-1 1 0 0 0,1-1 0 0 0,0 0 0 0 0,0 0 0 0 0,0 0 0 0 0,0 0 0 0 0,0 0 0 0 0,0 0 0 0 0,0 0 0 0 0,0 0 0 0 0,1 0 0 0 0,-1-1 0 0 0,0 1 0 0 0,1 0 0 0 0,-1 0 0 0 0,1-1 0 0 0,-1 1 0 0 0,1 0 0 0 0,-1-1 0 0 0,1 1 0 0 0,0-1 0 0 0,0 1 0 0 0,0 0 0 0 0,0-1 0 0 0,0 1 0 0 0,0-1 0 0 0,0 1 0 0 0,0 0 0 0 0,0-1 0 0 0,1-1 0 0 0,2-5 0 0 0,-1 0 0 0 0,1 1 0 0 0,0-1 0 0 0,7-10 0 0 0,-3 6 0 0 0,-6 10 0 0 0,0-1 0 0 0,1 1 0 0 0,-1-1 0 0 0,1 1 0 0 0,0 0 0 0 0,0-1 0 0 0,0 1 0 0 0,0 0 0 0 0,0 0 0 0 0,1 1 0 0 0,-1-1 0 0 0,0 0 0 0 0,1 1 0 0 0,-1-1 0 0 0,4 0 0 0 0,0-1 0 0 0,-6 2 0 0 0,1 1 0 0 0,-1 0 0 0 0,0 0 0 0 0,0-1 0 0 0,1 1 0 0 0,-1 0 0 0 0,0 0 0 0 0,1 0 0 0 0,-1 0 0 0 0,0-1 0 0 0,1 1 0 0 0,-1 0 0 0 0,0 0 0 0 0,1 0 0 0 0,-1 0 0 0 0,0 0 0 0 0,1 0 0 0 0,-1 0 0 0 0,0 0 0 0 0,1 0 0 0 0,-1 0 0 0 0,0 0 0 0 0,1 0 0 0 0,-1 0 0 0 0,0 0 0 0 0,1 0 0 0 0,-1 0 0 0 0,0 0 0 0 0,1 0 0 0 0,-1 1 0 0 0,0-1 0 0 0,1 0 0 0 0,-1 0 0 0 0,0 0 0 0 0,0 0 0 0 0,1 1 0 0 0,-1-1 0 0 0,0 0 0 0 0,0 0 0 0 0,1 1 0 0 0,-1-1 0 0 0,0 0 0 0 0,0 1 0 0 0,0-1 0 0 0,1 0 0 0 0,-1 0 0 0 0,0 1 0 0 0,0-1 0 0 0,0 0 0 0 0,0 1 0 0 0,0-1 0 0 0,0 0 0 0 0,0 1 0 0 0,1 0 0 0 0,4 12 0 0 0,-2 3 0 0 0,-3-12 0 0 0,0 0 0 0 0,0 0 0 0 0,0 0 0 0 0,-1-1 0 0 0,1 1 0 0 0,-1 0 0 0 0,0 0 0 0 0,0-1 0 0 0,-1 1 0 0 0,1-1 0 0 0,-3 5 0 0 0,-4 5 0 0 0,-14 19 0 0 0,3-5 0 0 0,2-3 0 0 0,-1-1 0 0 0,-40 39 0 0 0,7-8 0 0 0,38-39 0 0 0,-101 107 0 0 0,111-119 0 0 0,0 0 0 0 0,0 0 0 0 0,1 0 0 0 0,-1 1 0 0 0,1-1 0 0 0,0 1 0 0 0,-2 5 0 0 0,3-9 0 0 0,1 0 0 0 0,0 0 0 0 0,0 0 0 0 0,0 0 0 0 0,0 1 0 0 0,0-1 0 0 0,-1 0 0 0 0,1 0 0 0 0,0 0 0 0 0,0 0 0 0 0,0 1 0 0 0,0-1 0 0 0,0 0 0 0 0,0 0 0 0 0,0 0 0 0 0,0 1 0 0 0,0-1 0 0 0,0 0 0 0 0,0 0 0 0 0,0 0 0 0 0,0 1 0 0 0,0-1 0 0 0,0 0 0 0 0,0 0 0 0 0,0 1 0 0 0,0-1 0 0 0,0 0 0 0 0,0 0 0 0 0,0 0 0 0 0,0 0 0 0 0,0 1 0 0 0,1-1 0 0 0,-1 0 0 0 0,0 0 0 0 0,0 0 0 0 0,0 0 0 0 0,0 1 0 0 0,0-1 0 0 0,0 0 0 0 0,1 0 0 0 0,-1 0 0 0 0,0 0 0 0 0,0 0 0 0 0,0 0 0 0 0,0 1 0 0 0,1-1 0 0 0,-1 0 0 0 0,0 0 0 0 0,0 0 0 0 0,0 0 0 0 0,1 0 0 0 0,6-1 0 0 0,-7 1 0 0 0,37-8 0 0 0,66-24 0 0 0,-54 15 0 0 0,-28 10 0 0 0,0 1 0 0 0,0 1 0 0 0,1 1 0 0 0,0 1 0 0 0,0 1 0 0 0,-1 1 0 0 0,1 1 0 0 0,0 0 0 0 0,0 2 0 0 0,0 1 0 0 0,0 0 0 0 0,29 10 0 0 0,-28-6 0 0 0,-1 2 0 0 0,0 1 0 0 0,33 20 0 0 0,-42-21 0 0 0,1 0 0 0 0,-1 2 0 0 0,-1-1 0 0 0,0 2 0 0 0,0 0 0 0 0,11 15 0 0 0,-15-18 167 0 0,-5-6-24 0 0,-1 0 0 0 0,1 1 0 0 0,0-1 0 0 0,-1 0 0 0 0,0 1 0 0 0,0-1 0 0 0,0 1 0 0 0,0 0 0 0 0,0 0 0 0 0,-1 0 0 0 0,2 7 0 0 0,-4-9-114 0 0,0 0 1 0 0,0-1 0 0 0,0 1-1 0 0,0 0 1 0 0,0-1-1 0 0,0 1 1 0 0,-1-1-1 0 0,1 1 1 0 0,0-1 0 0 0,-1 0-1 0 0,1 1 1 0 0,-1-1-1 0 0,-2 1 1 0 0,1 0 164 0 0,-17 14 73 0 0,0-1 1 0 0,-2-1 0 0 0,0-1-1 0 0,0-1 1 0 0,-43 17-1 0 0,-60 21-267 0 0,77-30 0 0 0,-73 22 0 0 0,99-35-1 0 0,14-4-12 0 0,1-1 1 0 0,-1 0-1 0 0,0 0 1 0 0,-10 0-1 0 0,18-2-30 0 0,-1 0 0 0 0,1 0-1 0 0,0 0 1 0 0,-1 0 0 0 0,1 0 0 0 0,0 0-1 0 0,-1-1 1 0 0,1 1 0 0 0,0 0-1 0 0,-1 0 1 0 0,1 0 0 0 0,0 0 0 0 0,0-1-1 0 0,-1 1 1 0 0,1 0 0 0 0,0 0 0 0 0,0-1-1 0 0,0 1 1 0 0,-1 0 0 0 0,1-1-1 0 0,0 1 1 0 0,0 0 0 0 0,0 0 0 0 0,0-1-1 0 0,-1 1 1 0 0,1 0 0 0 0,0-1 0 0 0,0 1-1 0 0,0 0 1 0 0,0-1 0 0 0,0 1-1 0 0,0 0 1 0 0,0-1 0 0 0,0 0 0 0 0,1-11-787 0 0,0 10 654 0 0,0-1 0 0 0,0 1-1 0 0,0 0 1 0 0,1 0 0 0 0,-1-1 0 0 0,0 1-1 0 0,1 0 1 0 0,0 0 0 0 0,-1 0 0 0 0,3-2-1 0 0,-2 3-235 0 0,0 0 0 0 0,0 0 0 0 0,-1 0 0 0 0,1 0-1 0 0,0 0 1 0 0,0 0 0 0 0,0 0 0 0 0,0 1 0 0 0,0-1 0 0 0,0 1-1 0 0,0-1 1 0 0,4 1 0 0 0,5-2-1635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76 199 10135 0 0,'0'0'231'0'0,"0"0"-203"0"0,-1 0 0 0 0,1 0-1 0 0,0-1 1 0 0,0 1 0 0 0,0 0 0 0 0,0 0-1 0 0,-1 0 1 0 0,1 0 0 0 0,0 0 0 0 0,0-1-1 0 0,0 1 1 0 0,-1 0 0 0 0,1 0 0 0 0,0 0-1 0 0,0 0 1 0 0,0 0 0 0 0,-1 0 0 0 0,1 0-1 0 0,0 0 1 0 0,0 0 0 0 0,0 0 0 0 0,-1 0 0 0 0,1 0-1 0 0,0 0 1 0 0,0 0 0 0 0,-1 0 0 0 0,1 0-1 0 0,-4 5 289 0 0,-1 0-1 0 0,2 1 0 0 0,-1-1 0 0 0,1 1 0 0 0,0 0 1 0 0,0 0-1 0 0,0 0 0 0 0,1 0 0 0 0,-3 10 0 0 0,0 5 1225 0 0,-3 35 0 0 0,6-40-1501 0 0,-17 115 1362 0 0,19-126-1038 0 0,2-5-157 0 0,5-9-115 0 0,10-17-143 0 0,-4 0 52 0 0,13-24 0 0 0,31-46 0 0 0,-28 53-165 0 0,-14 18-445 0 0,26-30 1 0 0,-18 28 465 0 0,1 1 0 0 0,33-28 0 0 0,-50 48 132 0 0,1 0-1 0 0,0 0 1 0 0,0 1-1 0 0,0 0 0 0 0,0 1 1 0 0,1 0-1 0 0,0 0 1 0 0,0 1-1 0 0,0 0 1 0 0,0 0-1 0 0,0 1 0 0 0,0 0 1 0 0,16 0-1 0 0,-19 2 54 0 0,-1 0-1 0 0,1 1 0 0 0,0 0 0 0 0,0 0 1 0 0,0 1-1 0 0,-1-1 0 0 0,1 1 1 0 0,-1 0-1 0 0,1 1 0 0 0,-1 0 0 0 0,0-1 1 0 0,0 2-1 0 0,8 5 0 0 0,-10-7 3 0 0,0 1 1 0 0,1 0-1 0 0,-1 1 0 0 0,0-1 0 0 0,-1 1 0 0 0,1-1 0 0 0,-1 1 0 0 0,1 0 1 0 0,-1 0-1 0 0,0 0 0 0 0,-1 0 0 0 0,1 0 0 0 0,-1 0 0 0 0,1 0 1 0 0,-1 1-1 0 0,-1-1 0 0 0,1 0 0 0 0,0 7 0 0 0,-2 0 67 0 0,1-1 0 0 0,-2 1 0 0 0,0-1 0 0 0,0 0-1 0 0,-5 15 1 0 0,-23 48-199 0 0,10-27 127 0 0,11-25-156 0 0,-9 26-2273 0 0,15-34-3748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5983 0 0,'0'0'464'0'0,"2"-1"-305"0"0,4-3 628 0 0,0-1 0 0 0,-1 0 0 0 0,1 0 0 0 0,8-12 0 0 0,-7 9 722 0 0,0 1-1 0 0,10-10 1 0 0,-7 10-331 0 0,0 0 0 0 0,0 0 0 0 0,15-6 0 0 0,-20 11-884 0 0,0-1-1 0 0,0 2 0 0 0,0-1 1 0 0,1 0-1 0 0,-1 1 0 0 0,1 0 1 0 0,-1 1-1 0 0,1-1 0 0 0,8 1 0 0 0,-8 0-203 0 0,1 1-1 0 0,0 0 1 0 0,0 0-1 0 0,-1 1 1 0 0,1-1-1 0 0,-1 1 1 0 0,1 1-1 0 0,-1-1 1 0 0,8 6-1 0 0,71 33 55 0 0,-76-36-144 0 0,-4 3 0 0 0,-5-7 0 0 0,1 0 0 0 0,-1 0 0 0 0,0 1 0 0 0,0-1 0 0 0,0 0 0 0 0,0 0 0 0 0,-1 1 0 0 0,1-1 0 0 0,0 0 0 0 0,0 0 0 0 0,-1 0 0 0 0,1 0 0 0 0,-1 1 0 0 0,1-1 0 0 0,-1 0 0 0 0,1 0 0 0 0,-1 0 0 0 0,0 0 0 0 0,1 0 0 0 0,-1 0 0 0 0,0 0 0 0 0,-1 1 0 0 0,-22 19 0 0 0,21-19 0 0 0,-67 46 0 0 0,16-13 0 0 0,26-15 0 0 0,8-7 0 0 0,0 2 0 0 0,1 0 0 0 0,-19 19 0 0 0,36-32 9 0 0,1-1-2 0 0,1-1-1 0 0,-1 1 0 0 0,0 0 1 0 0,1-1-1 0 0,-1 1 0 0 0,1 0 0 0 0,-1 0 1 0 0,1-1-1 0 0,-1 1 0 0 0,1 0 0 0 0,-1 0 1 0 0,1 0-1 0 0,0 0 0 0 0,0 0 0 0 0,-1-1 1 0 0,1 1-1 0 0,0 0 0 0 0,0 0 1 0 0,0 1-1 0 0,2 0 32 0 0,-1-1 0 0 0,1 0 0 0 0,-1 0 0 0 0,1 1 0 0 0,0-2 0 0 0,0 1 0 0 0,0 0 0 0 0,-1 0 0 0 0,3 0 0 0 0,5 2 38 0 0,1-1 1 0 0,-1-1-1 0 0,0 1 0 0 0,0-2 1 0 0,1 1-1 0 0,16-2 1 0 0,57-11 463 0 0,-74 10-530 0 0,81-11-1109 0 0,120-4 1 0 0,-182 17-17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 11975 0 0,'0'0'267'0'0,"0"0"42"0"0,1 0 17 0 0,0 0-312 0 0,1 1 0 0 0,-1-1 1 0 0,0 0-1 0 0,0 1 1 0 0,0-1-1 0 0,0 0 0 0 0,0 1 1 0 0,0-1-1 0 0,0 1 1 0 0,0 0-1 0 0,0-1 0 0 0,0 1 1 0 0,0 0-1 0 0,-1-1 1 0 0,1 1-1 0 0,0 0 0 0 0,0 0 1 0 0,-1 0-1 0 0,1 0 0 0 0,0 1 1 0 0,0 0 30 0 0,0 1 1 0 0,0-1-1 0 0,-1 0 1 0 0,1 0 0 0 0,-1 1-1 0 0,1-1 1 0 0,-1 0-1 0 0,0 1 1 0 0,0 3-1 0 0,-2 5 267 0 0,1 1 0 0 0,-2-1-1 0 0,-4 15 1 0 0,5-17-31 0 0,-4 8-200 0 0,-1 0 0 0 0,-1 0 0 0 0,-9 16 1 0 0,-7 15 1198 0 0,7-12-600 0 0,16-34-309 0 0,1-1-329 0 0,0-1 0 0 0,0 0 0 0 0,0 0 0 0 0,0 1 1 0 0,0-1-1 0 0,0 0 0 0 0,0 1 0 0 0,0-1 0 0 0,0 0 0 0 0,0 0 0 0 0,1 1 0 0 0,-1-1 1 0 0,0 0-1 0 0,0 0 0 0 0,0 1 0 0 0,0-1 0 0 0,0 0 0 0 0,0 0 0 0 0,1 1 1 0 0,-1-1-1 0 0,0 0 0 0 0,0 0 0 0 0,0 0 0 0 0,1 1 0 0 0,-1-1 0 0 0,0 0 1 0 0,0 0-1 0 0,1 0 0 0 0,-1 0 0 0 0,0 1 0 0 0,0-1 0 0 0,1 0 0 0 0,-1 0 0 0 0,0 0 1 0 0,0 0-1 0 0,1 0 0 0 0,-1 0 0 0 0,1 0 0 0 0,13-4 644 0 0,13-13 30 0 0,9-11-513 0 0,-2-2 0 0 0,46-48-1 0 0,-22 1-202 0 0,-5 7 0 0 0,-33 41-64 0 0,-19 28-273 0 0,-1 1-138 0 0,0 0-851 0 0,0 0-3444 0 0,0 0-1474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71 308 11975 0 0,'-1'2'267'0'0,"-2"3"-135"0"0,-1 0-1 0 0,1-1 1 0 0,-1 1-1 0 0,0-1 1 0 0,0 1 0 0 0,0-1-1 0 0,-1 0 1 0 0,-7 5 0 0 0,1-1 164 0 0,10-7 191 0 0,1-1 22 0 0,-1-1-66 0 0,0 0-413 0 0,-1 0-1 0 0,1-1 1 0 0,0 1-1 0 0,0 0 1 0 0,0-1 0 0 0,0 1-1 0 0,0-1 1 0 0,1 1-1 0 0,-1-1 1 0 0,0 0 0 0 0,1 1-1 0 0,-1-1 1 0 0,1 1 0 0 0,0-1-1 0 0,-1 0 1 0 0,1 0-1 0 0,0 1 1 0 0,0-1 0 0 0,0 0-1 0 0,0 1 1 0 0,0-1-1 0 0,0 0 1 0 0,1 0 0 0 0,-1 1-1 0 0,1-1 1 0 0,-1 1 0 0 0,2-3-1 0 0,0-5 238 0 0,1-4-191 0 0,0 1 0 0 0,0 0 0 0 0,2 0 0 0 0,-1 1 0 0 0,2 0 0 0 0,-1-1 0 0 0,2 2 1 0 0,10-16-1 0 0,0 4 68 0 0,1 0 0 0 0,36-33 0 0 0,-47 49-144 0 0,1 0 0 0 0,0 1 0 0 0,0 0 0 0 0,0 0 0 0 0,1 0 0 0 0,-1 1 0 0 0,1 1 0 0 0,0-1 0 0 0,0 1 0 0 0,1 1 0 0 0,9-2 0 0 0,-17 4 0 0 0,0 0 0 0 0,0 0 0 0 0,-1 0 0 0 0,1 0 0 0 0,0 0 0 0 0,0 0 0 0 0,-1 1 0 0 0,1-1 0 0 0,0 1 0 0 0,-1-1 0 0 0,1 1 0 0 0,0 0 0 0 0,-1-1 0 0 0,1 1 0 0 0,-1 0 0 0 0,2 1 0 0 0,0 1 0 0 0,0 0 0 0 0,0-1 0 0 0,-1 1 0 0 0,1 0 0 0 0,-1 0 0 0 0,0 0 0 0 0,3 4 0 0 0,-1 1 0 0 0,0 1 0 0 0,-1-1 0 0 0,1 1 0 0 0,-2-1 0 0 0,4 14 0 0 0,-5-16 0 0 0,-1-1 0 0 0,1 0 0 0 0,-1 1 0 0 0,0-1 0 0 0,0 1 0 0 0,-1-1 0 0 0,0 0 0 0 0,1 1 0 0 0,-2-1 0 0 0,-2 8 0 0 0,-2-5 0 0 0,0-2 0 0 0,0-1 0 0 0,5-4 18 0 0,1 0 1 0 0,-1-1-1 0 0,0 1 0 0 0,1-1 0 0 0,-1 1 1 0 0,0-1-1 0 0,0 1 0 0 0,1-1 0 0 0,-1 1 0 0 0,0-1 1 0 0,0 0-1 0 0,0 1 0 0 0,1-1 0 0 0,-1 0 1 0 0,0 0-1 0 0,0 0 0 0 0,-1 1 0 0 0,2-1 9 0 0,0-1-1 0 0,-1 1 0 0 0,1 0 1 0 0,0 0-1 0 0,-1 0 0 0 0,1-1 1 0 0,0 1-1 0 0,0 0 1 0 0,-1 0-1 0 0,1 0 0 0 0,0-1 1 0 0,0 1-1 0 0,-1 0 0 0 0,1-1 1 0 0,0 1-1 0 0,0 0 1 0 0,0 0-1 0 0,0-1 0 0 0,-1 1 1 0 0,1 0-1 0 0,0-1 0 0 0,0 1 1 0 0,0 0-1 0 0,0-1 0 0 0,0 1 1 0 0,0-1-1 0 0,0-2 109 0 0,0 1 0 0 0,0-1 0 0 0,0 1 0 0 0,0-1-1 0 0,1 1 1 0 0,0-5 0 0 0,5-4-410 0 0,1 1-1 0 0,0-1 1 0 0,0 1 0 0 0,1 0-1 0 0,1 1 1 0 0,18-17-1 0 0,-9 8-133 0 0,1 1-1 0 0,1 0 0 0 0,1 2 1 0 0,37-21-1 0 0,-52 33 591 0 0,0 1 0 0 0,0 1 1 0 0,0-1-1 0 0,0 1 0 0 0,0 0 0 0 0,0 1 0 0 0,1-1 0 0 0,-1 1 0 0 0,0 0 0 0 0,11 2 0 0 0,-15-1-108 0 0,0-1-1 0 0,0 0 1 0 0,0 1-1 0 0,1-1 1 0 0,-1 1-1 0 0,0 0 1 0 0,0 0-1 0 0,0 0 1 0 0,-1 0-1 0 0,1 0 1 0 0,0 0-1 0 0,0 0 1 0 0,0 1-1 0 0,2 2 0 0 0,1 0 281 0 0,-5-3-317 0 0,1 0-1 0 0,0 0 1 0 0,-1 1-1 0 0,1-1 1 0 0,-1 0-1 0 0,0 0 1 0 0,0 0-1 0 0,1 1 1 0 0,-1-1-1 0 0,0 0 1 0 0,0 0-1 0 0,0 1 1 0 0,0-1-1 0 0,0 0 1 0 0,-1 3-1 0 0,1-1 5 0 0,0 3-41 0 0,-1-1-1 0 0,1 1 0 0 0,-1-1 1 0 0,0 1-1 0 0,-1-1 1 0 0,1 0-1 0 0,-5 9 1 0 0,-20 33 51 0 0,19-37-138 0 0,1 0 0 0 0,0 1 0 0 0,1 0 1 0 0,-4 12-1 0 0,-7 23-2340 0 0,15-44 1437 0 0,1-2-29 0 0,0 0-4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13823 0 0,'0'0'315'0'0,"0"0"45"0"0,0 2 21 0 0,-41 120 75 0 0,-29 55 307 0 0,-128 280 2538 0 0,170-396-3301 0 0,18-40 0 0 0,0 0 0 0 0,-1-1 0 0 0,-20 31 0 0 0,28-48-1 0 0,-6 11-59 0 0,8-12-265 0 0,1-2-142 0 0,-3-6 119 0 0,1 1 0 0 0,0-1 0 0 0,1 0 0 0 0,-1 0 0 0 0,1 0 0 0 0,0 0 0 0 0,1 0 0 0 0,-1 0 0 0 0,1 0 0 0 0,1 0 0 0 0,-1 0 0 0 0,1 0 0 0 0,3-12 0 0 0,-3 11 165 0 0,1 1 1 0 0,0-1 0 0 0,1 1-1 0 0,0 0 1 0 0,0 0 0 0 0,0 0-1 0 0,1 0 1 0 0,0 1 0 0 0,0-1-1 0 0,0 1 1 0 0,1 0 0 0 0,5-6-1 0 0,3 1 164 0 0,-1 1 0 0 0,1 0 1 0 0,0 1-1 0 0,1 1 0 0 0,0 0 0 0 0,0 0 0 0 0,23-6 0 0 0,-25 10 229 0 0,1 0 0 0 0,-1 1 0 0 0,0 1 0 0 0,1 0 0 0 0,0 0 0 0 0,-1 1-1 0 0,1 1 1 0 0,-1 0 0 0 0,23 5 0 0 0,-26-3 170 0 0,0 1-1 0 0,-1 0 1 0 0,0 0-1 0 0,1 1 1 0 0,-1 0-1 0 0,-1 0 1 0 0,1 1-1 0 0,-1 0 1 0 0,0 0-1 0 0,9 11 1 0 0,-15-16-254 0 0,0 1 0 0 0,0-1 1 0 0,0 0-1 0 0,0 1 0 0 0,0-1 0 0 0,0 0 1 0 0,0 1-1 0 0,-1-1 0 0 0,1 1 0 0 0,-1 0 0 0 0,1-1 1 0 0,-1 1-1 0 0,1-1 0 0 0,-1 1 0 0 0,0 0 1 0 0,0-1-1 0 0,0 1 0 0 0,0-1 0 0 0,0 1 0 0 0,0 0 1 0 0,0-1-1 0 0,-1 1 0 0 0,1 0 0 0 0,-1-1 1 0 0,1 1-1 0 0,-1-1 0 0 0,1 1 0 0 0,-2 1 1 0 0,-2 2-64 0 0,0 1 0 0 0,0-1 0 0 0,0 0 0 0 0,-1-1 0 0 0,-8 8 0 0 0,3-4-57 0 0,-12 11-6 0 0,-27 16 0 0 0,17-13 0 0 0,-111 66 12 0 0,75-49-425 0 0,56-32 136 0 0,-56 36-1086 0 0,27-12-2845 0 0,39-30 2673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15663 0 0,'0'0'356'0'0,"0"0"50"0"0,0 0 20 0 0,2 0-42 0 0,19-6 134 0 0,27-4-1 0 0,11-3 1052 0 0,108-25 166 0 0,-112 27-907 0 0,10-5 289 0 0,-60 16-1117 0 0,-1-1 0 0 0,1 0 0 0 0,0 0 0 0 0,-1-1 0 0 0,1 1 0 0 0,5-4 0 0 0,-9 4 0 0 0,0 1 0 0 0,-1 0 0 0 0,1-1 0 0 0,0 1 0 0 0,-1 0 0 0 0,1-1 0 0 0,0 1 0 0 0,-1-1 0 0 0,1 1 0 0 0,-1-1 0 0 0,1 1 0 0 0,-1-1 0 0 0,1 0 0 0 0,-1 1 0 0 0,0-1 0 0 0,1 0 0 0 0,-1 1 0 0 0,0-1 0 0 0,1 0 0 0 0,-1 1 0 0 0,0-1 0 0 0,0 0 0 0 0,1 0 0 0 0,-1 1 0 0 0,0-1 0 0 0,0 0 0 0 0,0 0 0 0 0,0-1 0 0 0,0 0 0 0 0,0 1-49 0 0,0 0 0 0 0,0-1 0 0 0,0 1 0 0 0,0 0 0 0 0,0 0 0 0 0,0-1 0 0 0,0 1-1 0 0,-1 0 1 0 0,1 0 0 0 0,0-1 0 0 0,-1 1 0 0 0,1 0 0 0 0,-1 0 0 0 0,1 0 0 0 0,-1 0 0 0 0,1 0 0 0 0,-1-1 0 0 0,0 1 0 0 0,0 0 0 0 0,1 0-1 0 0,-1 1 1 0 0,0-1 0 0 0,0 0 0 0 0,0 0 0 0 0,0 0 0 0 0,0 0 0 0 0,0 1 0 0 0,0-1 0 0 0,-1 1 0 0 0,1-1 0 0 0,0 1 0 0 0,0-1-1 0 0,0 1 1 0 0,-1 0 0 0 0,1-1 0 0 0,0 1 0 0 0,0 0 0 0 0,-1 0 0 0 0,-1 0 0 0 0,-2 0 46 0 0,-1 0-1 0 0,1 0 1 0 0,0 1 0 0 0,0-1 0 0 0,-1 1 0 0 0,1 1 0 0 0,0-1-1 0 0,-7 3 1 0 0,-12 9-278 0 0,0 1 1 0 0,0 1-1 0 0,-34 29 0 0 0,41-31-36 0 0,-9 8 456 0 0,1 2-1 0 0,1 0 0 0 0,2 1 1 0 0,0 2-1 0 0,2 0 1 0 0,0 1-1 0 0,2 1 0 0 0,1 0 1 0 0,-15 38-1 0 0,25-50-138 0 0,6-5 0 0 0,1-10 0 0 0,0-1 0 0 0,0 1 0 0 0,1-1 0 0 0,-1 1 0 0 0,1-1 0 0 0,-1 1 0 0 0,0-1 0 0 0,1 1 0 0 0,-1-1 0 0 0,1 1 0 0 0,-1-1 0 0 0,1 1 0 0 0,-1-1 0 0 0,1 0 0 0 0,0 1 0 0 0,-1-1 0 0 0,1 0 0 0 0,-1 0 0 0 0,1 0 0 0 0,0 1 0 0 0,-1-1 0 0 0,1 0 0 0 0,-1 0 0 0 0,1 0 0 0 0,0 0 0 0 0,-1 0 0 0 0,1 0 0 0 0,0 0 0 0 0,-1 0 0 0 0,2 0 0 0 0,21-4 0 0 0,-22 4 0 0 0,57-17-787 0 0,-2-3 0 0 0,54-26 1 0 0,-82 34-739 0 0,6-3-4958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3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13823 0 0,'2'8'477'0'0,"-1"1"-159"0"0,1 0 0 0 0,0 0 0 0 0,0 0 1 0 0,1 0-1 0 0,0 0 0 0 0,1-1 0 0 0,0 1 0 0 0,7 11 0 0 0,-10-19 696 0 0,-1-1-968 0 0,0 0 0 0 0,0 0 1 0 0,0 1-1 0 0,0-1 1 0 0,0 0-1 0 0,0 0 1 0 0,0 0-1 0 0,1 1 0 0 0,-1-1 1 0 0,0 0-1 0 0,0 0 1 0 0,0 0-1 0 0,0 0 1 0 0,0 1-1 0 0,0-1 0 0 0,0 0 1 0 0,0 0-1 0 0,0 0 1 0 0,1 0-1 0 0,-1 0 1 0 0,0 1-1 0 0,0-1 0 0 0,0 0 1 0 0,0 0-1 0 0,0 0 1 0 0,1 0-1 0 0,-1 0 1 0 0,0 0-1 0 0,0 0 0 0 0,0 0 1 0 0,1 0-1 0 0,-1 0 1 0 0,0 0-1 0 0,0 1 1 0 0,0-1-1 0 0,1 0 0 0 0,9-2 1114 0 0,7-6-335 0 0,-10 2-568 0 0,0 1 0 0 0,-1-1 0 0 0,0 0 0 0 0,0-1 0 0 0,9-12 0 0 0,21-40 748 0 0,-15 24-480 0 0,-6 10-359 0 0,64-95 284 0 0,-21 31-450 0 0,-40 58 0 0 0,2 1 0 0 0,33-39 0 0 0,-49 64-26 0 0,0 1 0 0 0,0 0 0 0 0,1 1 0 0 0,-1-1 0 0 0,1 1 0 0 0,0 0 0 0 0,0 0-1 0 0,0 0 1 0 0,0 0 0 0 0,0 1 0 0 0,7-2 0 0 0,-9 3-5 0 0,1 0 0 0 0,0 1-1 0 0,-1 0 1 0 0,1-1 0 0 0,0 1-1 0 0,0 1 1 0 0,-1-1 0 0 0,1 0 0 0 0,0 1-1 0 0,-1 0 1 0 0,1 0 0 0 0,0 0 0 0 0,-1 0-1 0 0,1 0 1 0 0,-1 1 0 0 0,0 0-1 0 0,7 4 1 0 0,-2-1-326 0 0,9 6-1442 0 0,33 18 1 0 0,-36-24-5708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735 114 10135 0 0,'5'-16'341'0'0,"-1"8"573"0"0,-1-1-1 0 0,0-1 0 0 0,-1 1 1 0 0,0 0-1 0 0,0-1 0 0 0,-1 1 1 0 0,0-12-1 0 0,-1 21-870 0 0,0-1-1 0 0,0 1 0 0 0,0-1 0 0 0,0 1 1 0 0,0-1-1 0 0,0 1 0 0 0,0-1 0 0 0,0 1 1 0 0,0-1-1 0 0,-1 1 0 0 0,1-1 1 0 0,0 1-1 0 0,0-1 0 0 0,0 1 0 0 0,-1 0 1 0 0,1-1-1 0 0,0 1 0 0 0,-1-1 1 0 0,1 1-1 0 0,0 0 0 0 0,-1-1 0 0 0,1 1 1 0 0,-1 0-1 0 0,1-1 0 0 0,0 1 0 0 0,-1 0 1 0 0,1-1-1 0 0,-1 1 0 0 0,1 0 1 0 0,-1 0-1 0 0,1 0 0 0 0,-1-1 0 0 0,-18 5 265 0 0,17-4-369 0 0,-14 6 62 0 0,1 1 0 0 0,0 0 0 0 0,-24 17 0 0 0,8-5 0 0 0,-203 111 0 0 0,120-62 0 0 0,99-60 0 0 0,2 0 0 0 0,-1 1 0 0 0,1 0 0 0 0,-18 17 0 0 0,26-17 0 0 0,6-8 0 0 0,-1 0 0 0 0,1 0 0 0 0,0 0 0 0 0,-1 0 0 0 0,1 0 0 0 0,0 0 0 0 0,0 0 0 0 0,0 0 0 0 0,0 0 0 0 0,0 0 0 0 0,0 0 0 0 0,0-1 0 0 0,0 1 0 0 0,0 0 0 0 0,0-1 0 0 0,0 1 0 0 0,2 0 0 0 0,22 9 0 0 0,35 12 0 0 0,0-4 0 0 0,69 13 0 0 0,-52-15 0 0 0,-65-11 0 0 0,-12-1 0 0 0,0-4 0 0 0,-1 8 0 0 0,-1-5 0 0 0,-1 0 0 0 0,1-1 0 0 0,-1 1 0 0 0,0-1 0 0 0,0 0 0 0 0,0 0 0 0 0,0 0 0 0 0,-1 0 0 0 0,1 0 0 0 0,-6 1 0 0 0,-6 5 0 0 0,-90 49 0 0 0,14-10 0 0 0,17-10 0 0 0,57-28 0 0 0,0-1 0 0 0,-21 8 0 0 0,30-14 0 0 0,1 0 0 0 0,-1 0 0 0 0,0 0 0 0 0,0-1 0 0 0,1 0 0 0 0,-1-1 0 0 0,-16 0 0 0 0,21-1 1 0 0,0 1-1 0 0,0-1 0 0 0,0 1 1 0 0,0-1-1 0 0,0 0 1 0 0,0 0-1 0 0,0 0 0 0 0,0-1 1 0 0,0 1-1 0 0,0-1 1 0 0,0 1-1 0 0,1-1 0 0 0,-5-4 1 0 0,3 1-10 0 0,-1-1 0 0 0,1 1 1 0 0,0-1-1 0 0,0 0 0 0 0,1-1 1 0 0,0 1-1 0 0,-4-11 0 0 0,6 16-328 0 0,1 1-138 0 0,0 0-33 0 0,0 0-72 0 0,0 0-285 0 0,3 9-1146 0 0,1-1 987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 13823 0 0,'0'0'315'0'0,"0"0"45"0"0,0 0 21 0 0,0 0-49 0 0,-1 2-220 0 0,-65 68 1940 0 0,61-63-2052 0 0,-4 3 0 0 0,1 0 0 0 0,1 1 0 0 0,0 0 0 0 0,0 0 0 0 0,1 0 0 0 0,-6 18 0 0 0,11-28 26 0 0,1 0-1 0 0,0 1 1 0 0,-1-1 0 0 0,1 0-1 0 0,0 0 1 0 0,0 1-1 0 0,0-1 1 0 0,0 0 0 0 0,0 0-1 0 0,0 1 1 0 0,0-1-1 0 0,1 0 1 0 0,-1 0 0 0 0,0 1-1 0 0,1-1 1 0 0,-1 0-1 0 0,1 0 1 0 0,-1 0 0 0 0,1 0-1 0 0,0 0 1 0 0,-1 0-1 0 0,1 0 1 0 0,0 0 0 0 0,0 0-1 0 0,0 0 1 0 0,0 0-1 0 0,0 0 1 0 0,0 0 0 0 0,0-1-1 0 0,0 1 1 0 0,0 0-1 0 0,0-1 1 0 0,0 1 0 0 0,0-1-1 0 0,0 1 1 0 0,1-1-1 0 0,-1 0 1 0 0,0 1 0 0 0,3-1-1 0 0,1 1 103 0 0,1 0 0 0 0,0 0 0 0 0,0-1 0 0 0,-1 0 0 0 0,1 0 0 0 0,0 0 0 0 0,8-3 0 0 0,7-1-159 0 0,-10 3 223 0 0,0-2 1 0 0,0 1-1 0 0,-1-2 0 0 0,13-4 1 0 0,-11 2-137 0 0,95-50-987 0 0,-102 52 781 0 0,0 1 0 0 0,0-1 0 0 0,0-1 0 0 0,-1 1-1 0 0,0-1 1 0 0,0 0 0 0 0,0 0 0 0 0,0 0 0 0 0,-1 0 0 0 0,0-1 0 0 0,0 1-1 0 0,3-9 1 0 0,17-26-1632 0 0,-11 24-2428 0 0,-2 4-758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11975 0 0,'0'0'267'0'0,"0"0"42"0"0,0 9 417 0 0,1-2-645 0 0,-1-6 284 0 0,0-1 122 0 0,0 0 22 0 0,0 0 3 0 0,0 0 0 0 0,0 0 0 0 0,0 0 0 0 0,0 0-69 0 0,2-1-294 0 0,2-5-131 0 0,1 0 0 0 0,-1-1-1 0 0,0 1 1 0 0,0-1 0 0 0,5-12-1 0 0,-4 8 433 0 0,0 1 0 0 0,8-12 0 0 0,-7 14-384 0 0,0 1 0 0 0,0 0 1 0 0,1 0-1 0 0,0 1 0 0 0,0 0 0 0 0,0 0 0 0 0,1 0 0 0 0,0 1 0 0 0,12-6 1 0 0,-6 5-76 0 0,0 0 0 0 0,0 1 0 0 0,1 1 0 0 0,-1 1 0 0 0,19-3 0 0 0,44-3 9 0 0,-76 8 0 0 0,-1 1 0 0 0,1 0 0 0 0,-1 0 0 0 0,0 0 0 0 0,1 0 0 0 0,-1 0 0 0 0,0 0 0 0 0,1 0 0 0 0,-1 0 0 0 0,1 0 0 0 0,-1 0 0 0 0,0 0 0 0 0,1 0 0 0 0,-1 0 0 0 0,0 0 0 0 0,1 0 0 0 0,-1 0 0 0 0,1 0 0 0 0,-1 0 0 0 0,0 0 0 0 0,1 1 0 0 0,-1-1 0 0 0,0 0 0 0 0,1 0 0 0 0,-1 1 0 0 0,0-1 0 0 0,0 0 0 0 0,1 0 0 0 0,-1 1 0 0 0,0-1 0 0 0,0 0 0 0 0,1 0 0 0 0,-1 1 0 0 0,0-1 0 0 0,0 0 0 0 0,0 1 0 0 0,1-1 0 0 0,-1 1 0 0 0,0-1 0 0 0,0 0 0 0 0,0 1 0 0 0,0-1 0 0 0,0 1 0 0 0,0-1 0 0 0,1 2 0 0 0,-1 0 0 0 0,1 1 0 0 0,-1-1 0 0 0,0 0 0 0 0,0 0 0 0 0,0 0 0 0 0,0 0 0 0 0,0 1 0 0 0,0-1 0 0 0,0 0 0 0 0,-1 0 0 0 0,1 0 0 0 0,-1 0 0 0 0,0 0 0 0 0,1 0 0 0 0,-1 0 0 0 0,-2 3 0 0 0,-2 4 0 0 0,0 0 0 0 0,-7 10 0 0 0,6-12 0 0 0,0 0 0 0 0,-10 9 0 0 0,-10 11 0 0 0,-7 9 0 0 0,43-45 0 0 0,-1 0 0 0 0,2 1 0 0 0,-1 1 0 0 0,22-12 0 0 0,25-19 0 0 0,-48 30 7 0 0,0-1 1 0 0,11-13-1 0 0,10-10-430 0 0,14-12-901 0 0,-33 31 1477 0 0,1 0-1 0 0,0 2 0 0 0,27-20 0 0 0,-36 29-66 0 0,1 0 1 0 0,-1 1-1 0 0,1 0 0 0 0,-1-1 0 0 0,1 2 0 0 0,0-1 0 0 0,0 0 0 0 0,0 1 1 0 0,-1-1-1 0 0,1 1 0 0 0,0 0 0 0 0,0 1 0 0 0,4 0 0 0 0,6 1-116 0 0,-1 0 0 0 0,17 7 0 0 0,-21-7 30 0 0,-8-1 0 0 0,0-1 0 0 0,0 0 0 0 0,0 1 0 0 0,0-1 0 0 0,0 0 0 0 0,0 1 0 0 0,0-1 0 0 0,0 1 0 0 0,0 0 0 0 0,0-1 0 0 0,0 1 0 0 0,-1 0 0 0 0,1-1 0 0 0,0 1 0 0 0,-1 0 0 0 0,1 0 0 0 0,0 0 0 0 0,-1 0 0 0 0,1-1 0 0 0,-1 1 0 0 0,1 0 0 0 0,-1 0 0 0 0,0 0 0 0 0,1 0 0 0 0,-1 0 0 0 0,0 0 0 0 0,0 0 0 0 0,1 0 0 0 0,-1 0 0 0 0,0 0 0 0 0,0 0 0 0 0,0 2 0 0 0,0 1 0 0 0,0 3 211 0 0,0 0-1 0 0,-1 0 1 0 0,0 0-1 0 0,0 0 1 0 0,0 0-1 0 0,-1 0 1 0 0,0 0-1 0 0,0 0 1 0 0,-7 12-1 0 0,-4 18-267 0 0,7-23 57 0 0,5-11-6 0 0,0-1 0 0 0,-1 1 1 0 0,1 0-1 0 0,0 0 0 0 0,1-1 0 0 0,-1 1 0 0 0,0 0 1 0 0,1 0-1 0 0,0 0 0 0 0,0 3 0 0 0,0-4-331 0 0,0-1-494 0 0,0 4 950 0 0,2-5-4631 0 0,11-8 2480 0 0,2 0-15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8287 0 0,'0'0'382'0'0,"0"0"-8"0"0,0 0-102 0 0,0 0 463 0 0,0 0 234 0 0,0 0 45 0 0,0 0 8 0 0,0 0 2 0 0,0 0 0 0 0,0 0 0 0 0,0 0-69 0 0,0 0-290 0 0,0 0-121 0 0,0 0-28 0 0,0 0-4 0 0,0 0 0 0 0,0 0 0 0 0,0 0 0 0 0,0 1-68 0 0,8-14-265 0 0,-2 3-181 0 0,1 0-1 0 0,8-9 1 0 0,-8 11-95 0 0,55-53 1542 0 0,-54 55-1586 0 0,-1 0 0 0 0,1 1 1 0 0,0 0-1 0 0,0 0 0 0 0,1 0 0 0 0,-1 1 0 0 0,11-3 0 0 0,-18 7 138 0 0,-1 0-1 0 0,1-1 0 0 0,0 1 0 0 0,-1 0 0 0 0,1 0 0 0 0,-1-1 0 0 0,1 1 0 0 0,0 0 0 0 0,-1 0 0 0 0,1 0 0 0 0,0 0 0 0 0,0 0 0 0 0,-1 0 0 0 0,1 0 0 0 0,0 0 0 0 0,-1 0 0 0 0,1 0 0 0 0,0 0 0 0 0,-1 0 0 0 0,1 1 0 0 0,0-1 0 0 0,-1 0 0 0 0,1 0 0 0 0,-1 1 0 0 0,1-1 0 0 0,0 0 0 0 0,-1 1 0 0 0,1-1 0 0 0,-1 1 0 0 0,1-1 0 0 0,-1 1 0 0 0,1-1 0 0 0,-1 1 0 0 0,0-1 0 0 0,1 1 0 0 0,-1-1 0 0 0,1 2 0 0 0,0 0-10 0 0,-1-2 14 0 0,2 2 0 0 0,-1-1 0 0 0,0 1 0 0 0,1 0 0 0 0,-1-1 0 0 0,0 1 0 0 0,0 0 0 0 0,1 4 0 0 0,0 26 0 0 0,-7-5 0 0 0,2-19 0 0 0,3-8-3 0 0,0 0-1 0 0,0 0 0 0 0,0 0 1 0 0,0 1-1 0 0,0-1 0 0 0,0 0 1 0 0,0 0-1 0 0,0 0 1 0 0,0 0-1 0 0,0 0 0 0 0,0 0 1 0 0,0 0-1 0 0,0 0 0 0 0,0 0 1 0 0,0 0-1 0 0,-1 0 0 0 0,1 0 1 0 0,0 0-1 0 0,0 0 1 0 0,0 0-1 0 0,0 0 0 0 0,0 1 1 0 0,0-1-1 0 0,0 0 0 0 0,0 0 1 0 0,0 0-1 0 0,0 0 1 0 0,0 0-1 0 0,1 0 0 0 0,-1 0 1 0 0,0 0-1 0 0,0 0 0 0 0,0 0 1 0 0,0 0-1 0 0,0 0 1 0 0,0 0-1 0 0,0 0 0 0 0,0 0 1 0 0,0 0-1 0 0,0 0 0 0 0,0 1 1 0 0,0-1-1 0 0,0 0 1 0 0,0 0-1 0 0,0 0 0 0 0,0 0 1 0 0,0 0-1 0 0,0 0 0 0 0,0 0 1 0 0,0 0-1 0 0,0 0 0 0 0,0 0 1 0 0,1 0-1 0 0,-1 0 1 0 0,0 0-1 0 0,0 0 0 0 0,0 0 1 0 0,0 0-1 0 0,0 0 0 0 0,0 0 1 0 0,0 0-1 0 0,0 0 1 0 0,0 0-1 0 0,0 0 0 0 0,0 0 1 0 0,0 0-1 0 0,7-3-226 0 0,6-7-227 0 0,0-2 177 0 0,0-2 1 0 0,-1 1 0 0 0,19-29-1 0 0,-26 35 280 0 0,1 1 0 0 0,0-1 0 0 0,0 1 0 0 0,0 0 0 0 0,1 1 0 0 0,0-1 0 0 0,0 1 0 0 0,9-4 0 0 0,66-30 0 0 0,-70 34 0 0 0,-6 2 0 0 0,1 1 0 0 0,0-1 0 0 0,0 1 0 0 0,0 1 0 0 0,0-1 0 0 0,1 1 0 0 0,-1 0 0 0 0,0 1 0 0 0,11 0 0 0 0,-16 0 0 0 0,1 1 0 0 0,0-1 0 0 0,-1 1 0 0 0,1-1 0 0 0,0 1 0 0 0,-1 0 0 0 0,1 0 0 0 0,-1 0 0 0 0,0 1 0 0 0,1-1 0 0 0,-1 0 0 0 0,0 1 0 0 0,0-1 0 0 0,0 1 0 0 0,0 0 0 0 0,0 0 0 0 0,0 0 0 0 0,0 0 0 0 0,-1 0 0 0 0,1 0 0 0 0,-1 1 0 0 0,1-1 0 0 0,-1 0 0 0 0,0 1 0 0 0,0-1 0 0 0,0 1 0 0 0,0-1 0 0 0,0 4 0 0 0,2 6 166 0 0,-1 1 0 0 0,0 0 0 0 0,-1 1 0 0 0,0-1 0 0 0,-2 19 0 0 0,0-23-55 0 0,0-1 0 0 0,-1 1-1 0 0,0 0 1 0 0,0 0 0 0 0,-1-1-1 0 0,0 1 1 0 0,0-1-1 0 0,-9 15 1 0 0,-24 29-512 0 0,31-37-678 0 0,3-12-3221 0 0,2-3 4286 0 0,0 0-5784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77 8287 0 0,'0'0'191'0'0,"0"0"26"0"0,-8 0 201 0 0,1 1-304 0 0,5-1 274 0 0,2 0 110 0 0,0 0 12 0 0,-1-3-200 0 0,0 0 0 0 0,-1 0 0 0 0,1 0-1 0 0,-1 0 1 0 0,0 0 0 0 0,-3-4 0 0 0,1 2 81 0 0,-3-12 802 0 0,7 16-1099 0 0,0 0 0 0 0,-1-1 0 0 0,1 1 0 0 0,-1 0-1 0 0,1-1 1 0 0,-1 1 0 0 0,1 0 0 0 0,-1 0 0 0 0,0 0 0 0 0,0-1 0 0 0,0 1 0 0 0,1 0 0 0 0,-1 0 0 0 0,0 0 0 0 0,0 0 0 0 0,-1 1 0 0 0,1-1 0 0 0,0 0 0 0 0,-2-1 0 0 0,0 1-61 0 0,-1-1 0 0 0,0 1 0 0 0,0 0-1 0 0,0 0 1 0 0,0 1 0 0 0,0-1 0 0 0,0 1-1 0 0,0 0 1 0 0,0 0 0 0 0,0 0 0 0 0,0 0-1 0 0,1 1 1 0 0,-1-1 0 0 0,0 1 0 0 0,0 0-1 0 0,0 0 1 0 0,0 1 0 0 0,1-1 0 0 0,-1 1 0 0 0,-6 4-1 0 0,0-1 30 0 0,0 2 0 0 0,1-1-1 0 0,0 2 1 0 0,0-1 0 0 0,0 1 0 0 0,-7 9-1 0 0,-1 3-61 0 0,2 1 0 0 0,0 0 0 0 0,-14 26 0 0 0,27-43 0 0 0,1 0 0 0 0,-1 0 0 0 0,1 0 0 0 0,-2 7 0 0 0,2-10 5 0 0,1 0-1 0 0,0 0 1 0 0,0 0 0 0 0,-1 1-1 0 0,1-1 1 0 0,0 0 0 0 0,0 0-1 0 0,0 0 1 0 0,1 0-1 0 0,-1 0 1 0 0,0 0 0 0 0,0 0-1 0 0,0 0 1 0 0,1 0-1 0 0,-1 0 1 0 0,1 1 0 0 0,7 4 244 0 0,-6-6-134 0 0,0 1-32 0 0,0 0 0 0 0,0-1-1 0 0,0 1 1 0 0,0-1 0 0 0,0 1 0 0 0,0-1 0 0 0,0 0 0 0 0,1 0-1 0 0,-1 0 1 0 0,0 0 0 0 0,0-1 0 0 0,0 1 0 0 0,0 0 0 0 0,0-1-1 0 0,0 0 1 0 0,0 1 0 0 0,3-2 0 0 0,5-3-27 0 0,20-11 1 0 0,-23 12-56 0 0,13-8 409 0 0,-1 0-1 0 0,-1-1 1 0 0,0-1 0 0 0,30-30-1 0 0,-30 30-409 0 0,-17 13 0 0 0,-1 1 0 0 0,0 0 0 0 0,1-1 0 0 0,-1 1 0 0 0,0 0 0 0 0,1 0 0 0 0,-1-1 0 0 0,0 1 0 0 0,1 0 0 0 0,-1 0 0 0 0,0 0 0 0 0,1 0 0 0 0,-1 0 0 0 0,1-1 0 0 0,-1 1 0 0 0,0 0 0 0 0,1 0 0 0 0,-1 0 0 0 0,1 0 0 0 0,-1 0 0 0 0,0 0 0 0 0,1 0 0 0 0,-1 0 0 0 0,1 1 0 0 0,-1-1 0 0 0,0 0 0 0 0,1 0 0 0 0,-1 0 0 0 0,1 0 0 0 0,-1 0 0 0 0,0 1 0 0 0,1-1 0 0 0,-1 0 0 0 0,0 0 0 0 0,1 1 0 0 0,-1-1 0 0 0,0 0 0 0 0,1 0 0 0 0,-1 1 0 0 0,0-1 0 0 0,0 0 0 0 0,1 1 0 0 0,-1-1 0 0 0,0 0 0 0 0,0 1 0 0 0,0-1 0 0 0,1 2 0 0 0,0-1 0 0 0,0 0 0 0 0,0 1 0 0 0,-1-1 0 0 0,1 0 0 0 0,0 1 0 0 0,-1-1 0 0 0,1 1 0 0 0,-1-1 0 0 0,0 1 0 0 0,1-1 0 0 0,-1 1 0 0 0,0-1 0 0 0,0 1 0 0 0,0-1 0 0 0,0 1 0 0 0,0 0 0 0 0,-1-1 0 0 0,1 1 0 0 0,-1 2 0 0 0,-12 34 0 0 0,8-26 0 0 0,2-5-64 0 0,3-5-273 0 0,0-2-138 0 0,9 3-5621 0 0,1 0-148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55 5063 0 0,'0'0'390'0'0,"-1"1"-252"0"0,-3 0 257 0 0,0 0-1 0 0,0 0 1 0 0,1 1-1 0 0,-1-1 1 0 0,0 1-1 0 0,-3 3 0 0 0,-6 2 7268 0 0,24-9-6853 0 0,10-5-217 0 0,24-11 0 0 0,-1 0-290 0 0,-18 9-54 0 0,33-6 0 0 0,-48 13-598 0 0,-1 0-1 0 0,1 1 0 0 0,0 0 1 0 0,-1 0-1 0 0,1 2 1 0 0,12 0-1 0 0,-22 0-937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10135 0 0,'0'0'231'0'0,"4"10"546"0"0,-3-10-469 0 0,0 1 0 0 0,0-1 0 0 0,0 0 0 0 0,0 1 0 0 0,0-1 0 0 0,1 0 0 0 0,-1 0 0 0 0,0 0 0 0 0,0 0-1 0 0,0 0 1 0 0,0 0 0 0 0,0 0 0 0 0,0-1 0 0 0,0 1 0 0 0,0 0 0 0 0,0-1 0 0 0,0 1 0 0 0,0 0 0 0 0,0-1 0 0 0,-1 1 0 0 0,3-2-1 0 0,-2 1-139 0 0,1 0-1 0 0,-1 0 0 0 0,1 0 1 0 0,-1 0-1 0 0,0 0 0 0 0,1-1 0 0 0,-1 1 1 0 0,0 0-1 0 0,0-1 0 0 0,0 1 0 0 0,0-1 1 0 0,0 1-1 0 0,1-3 0 0 0,1-6 871 0 0,2 1-1 0 0,5-12 0 0 0,-6 14-1016 0 0,1 0 0 0 0,0 0-1 0 0,1 0 1 0 0,0 1-1 0 0,9-9 1 0 0,67-61-21 0 0,-58 55 0 0 0,56-44 0 0 0,-61 51 16 0 0,-7 4-291 0 0,0 1 0 0 0,1 1 0 0 0,0 0-1 0 0,23-10 1 0 0,-20 12 20 0 0,25-5-1 0 0,-16 8-5787 0 0,-24 3-651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11975 0 0,'0'0'547'0'0,"2"-1"-11"0"0,-1 0-447 0 0,2-1-22 0 0,10 2-10 0 0,-11 0 9 0 0,0 0-1 0 0,0 0 1 0 0,0 0-1 0 0,0 1 1 0 0,0-1-1 0 0,0 1 1 0 0,-1 0-1 0 0,1-1 1 0 0,0 1-1 0 0,0 0 1 0 0,0 0-1 0 0,-1 0 1 0 0,1 0-1 0 0,-1 0 1 0 0,1 1-1 0 0,-1-1 1 0 0,1 0-1 0 0,1 3 1 0 0,2 2 466 0 0,-1 1 1 0 0,1 0-1 0 0,4 10 0 0 0,6 9 198 0 0,-10-19-781 0 0,0 0 0 0 0,1-1-1 0 0,0 0 1 0 0,0 0 0 0 0,0 0 0 0 0,0-1-1 0 0,1 0 1 0 0,0 0 0 0 0,0-1 0 0 0,10 5-1 0 0,-11-6-11 0 0,1-1 0 0 0,-1 0 0 0 0,1 0 0 0 0,0-1 0 0 0,-1 0 0 0 0,1 0 0 0 0,0 0 0 0 0,0-1 0 0 0,0 0-1 0 0,0 0 1 0 0,0-1 0 0 0,13-2 0 0 0,0-3-449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23 15663 0 0,'-1'-2'141'0'0,"1"0"-38"0"0,0 1 0 0 0,0 0 0 0 0,-1 0 0 0 0,1 0 0 0 0,0 0 1 0 0,0 0-1 0 0,0 0 0 0 0,0-1 0 0 0,1 1 0 0 0,-1 0 0 0 0,0 0 0 0 0,0 0 0 0 0,1 0 1 0 0,-1 0-1 0 0,1-2 0 0 0,-1 2 262 0 0,0 1 122 0 0,0 0 22 0 0,0 0 3 0 0,0 0 0 0 0,1 3 0 0 0,0 0-413 0 0,-1 0-1 0 0,1 0 0 0 0,-1-1 0 0 0,0 1 1 0 0,0 0-1 0 0,0 0 0 0 0,0 0 1 0 0,0 0-1 0 0,-1 0 0 0 0,-1 5 1 0 0,-12 33-81 0 0,6-18 2 0 0,-59 148 275 0 0,19-52 850 0 0,6-2-543 0 0,-62 149-596 0 0,84-221-352 0 0,-2-1 0 0 0,-2-1 0 0 0,-32 44 0 0 0,40-66 225 0 0,2 1-1 0 0,0 0 0 0 0,1 2 1 0 0,-10 26-1 0 0,23-50 115 0 0,0 0 1 0 0,0 1-1 0 0,0-1 0 0 0,-1 0 1 0 0,1 1-1 0 0,0-1 0 0 0,0 0 1 0 0,0 0-1 0 0,0 1 0 0 0,0-1 1 0 0,0 0-1 0 0,0 1 0 0 0,0-1 0 0 0,0 0 1 0 0,-1 1-1 0 0,1-1 0 0 0,1 0 1 0 0,-1 1-1 0 0,0-1 0 0 0,0 0 1 0 0,0 1-1 0 0,0-1 0 0 0,0 0 1 0 0,0 1-1 0 0,0-1 0 0 0,0 0 0 0 0,0 1 1 0 0,1-1-1 0 0,-1 0 0 0 0,0 0 1 0 0,0 1-1 0 0,0-1 0 0 0,1 0 1 0 0,-1 0-1 0 0,0 1 0 0 0,0-1 1 0 0,1 0-1 0 0,-1 0 0 0 0,0 0 0 0 0,1 1 1 0 0,-1-1-1 0 0,0 0 0 0 0,0 0 1 0 0,1 0-1 0 0,-1 0 0 0 0,0 0 1 0 0,1 0-1 0 0,-1 0 0 0 0,0 0 1 0 0,1 0-1 0 0,-1 0 0 0 0,0 0 0 0 0,1 0 1 0 0,-1 0-1 0 0,0 0 0 0 0,1 0 1 0 0,-1 0-1 0 0,0 0 0 0 0,1 0 1 0 0,-1 0-1 0 0,0 0 0 0 0,1-1 1 0 0,-1 1-15 0 0,38-3-2239 0 0,-18-3-4566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13823 0 0,'0'0'315'0'0,"2"-1"45"0"0,2-2-255 0 0,0 0-1 0 0,0 0 1 0 0,-1 0 0 0 0,1 0-1 0 0,-1 0 1 0 0,1-1 0 0 0,4-7-1 0 0,-7 10-30 0 0,0 0 0 0 0,0 0 0 0 0,-1 0 0 0 0,1 0 0 0 0,0 0 0 0 0,-1-1-1 0 0,1 1 1 0 0,-1 0 0 0 0,1 0 0 0 0,-1-1 0 0 0,0 1 0 0 0,0 0 0 0 0,1-3 0 0 0,0-2 719 0 0,0 3-577 0 0,0 1-1 0 0,0-1 0 0 0,0 1 1 0 0,0-1-1 0 0,1 1 1 0 0,-1 0-1 0 0,1 0 0 0 0,0-1 1 0 0,0 1-1 0 0,-1 1 1 0 0,1-1-1 0 0,0 0 0 0 0,1 0 1 0 0,-1 1-1 0 0,0-1 1 0 0,0 1-1 0 0,1-1 0 0 0,-1 1 1 0 0,4-1-1 0 0,3-1-215 0 0,4 3-101 0 0,-10 4-601 0 0,-2-3 76 0 0,6 5-6521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17503 0 0,'0'0'384'0'0,"0"0"88"0"0,-7 11 8 0 0,-2-6 8 0 0,-1 2-392 0 0,-1-1-96 0 0,0 0 0 0 0,1 1 0 0 0,4-3 0 0 0,6-4 0 0 0,0 0 0 0 0,0 0 0 0 0,0 0-800 0 0,13 4-176 0 0,1-3-40 0 0,5-1-8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1010 6447 0 0,'0'0'142'0'0,"0"0"22"0"0,0 0 13 0 0,1-3-20 0 0,3-7 18 0 0,-3 7 561 0 0,-1 3 237 0 0,0 0 41 0 0,0 0-61 0 0,0 0-288 0 0,18-14 10243 0 0,-12 9-11948 0 0,29-29 2480 0 0,-31 30-1321 0 0,0 0 0 0 0,0-1 0 0 0,-1 1 0 0 0,6-9 0 0 0,5-8-106 0 0,221-241-13 0 0,-162 194 0 0 0,65-69 0 0 0,-27 18 0 0 0,-105 113 0 0 0,-6 6 0 0 0,0 0 0 0 0,0-1 0 0 0,1 1 0 0 0,-1 0 0 0 0,0-1 0 0 0,1 1 0 0 0,-1 0 0 0 0,0 0 0 0 0,1-1 0 0 0,-1 1 0 0 0,0 0 0 0 0,1 0 0 0 0,-1 0 0 0 0,1-1 0 0 0,-1 1 0 0 0,0 0 0 0 0,1 0 0 0 0,-1 0 0 0 0,1 0 0 0 0,-1 0 0 0 0,0 0 0 0 0,1 0 0 0 0,-1 0 0 0 0,1 0 0 0 0,-1 0 0 0 0,1 0 0 0 0,-1 0 0 0 0,0 0 0 0 0,1 0 0 0 0,-1 0 0 0 0,1 0 0 0 0,-1 1 0 0 0,0-1 0 0 0,1 0 0 0 0,-1 0 0 0 0,1 1 0 0 0,-1-1 0 0 0,1 0 0 0 0,-1 1 0 0 0,9 4 0 0 0,-9-5 0 0 0,1 1 0 0 0,0-1 0 0 0,0 1 0 0 0,0-1 0 0 0,0 1 0 0 0,-1 0 0 0 0,1-1 0 0 0,0 1 0 0 0,0 0 0 0 0,-1 0 0 0 0,1-1 0 0 0,-1 1 0 0 0,1 0 0 0 0,0 0 0 0 0,-1 0 0 0 0,0 0 0 0 0,1 0 0 0 0,-1-1 0 0 0,1 1 0 0 0,-1 2 0 0 0,1 1 0 0 0,1 2 0 0 0,0 1 0 0 0,0 0 0 0 0,0 0 0 0 0,-1-1 0 0 0,0 1 0 0 0,-1 0 0 0 0,1 0 0 0 0,-2 13 0 0 0,-2 5 0 0 0,-6 26 0 0 0,-48 144 0 0 0,43-154 0 0 0,-2-1 0 0 0,14-31 0 0 0,2-8 0 0 0,0-1 0 0 0,0 0 0 0 0,0 1 0 0 0,0-1 0 0 0,0 0 0 0 0,0 1 0 0 0,0-1 0 0 0,0 0 0 0 0,0 1 0 0 0,0-1 0 0 0,0 0 0 0 0,0 0 0 0 0,0 1 0 0 0,0-1 0 0 0,1 0 0 0 0,-1 1 0 0 0,0-1 0 0 0,0 0 0 0 0,0 0 0 0 0,1 1 0 0 0,-1-1 0 0 0,0 0 0 0 0,1 0 0 0 0,0 0 0 0 0,1-1 0 0 0,-1 0 0 0 0,1 0 0 0 0,-1 0 0 0 0,0 0 0 0 0,1 0 0 0 0,-1 0 0 0 0,0 0 0 0 0,0-1 0 0 0,0 1 0 0 0,0 0 0 0 0,0-1 0 0 0,0 1 0 0 0,1-3 0 0 0,2-1 0 0 0,108-152 0 0 0,2-5 0 0 0,22 2 0 0 0,-99 122 0 0 0,81-66 0 0 0,7 18 0 0 0,-75 53 0 0 0,-47 33-1 0 0,-5 5 4 0 0,-3 10-45 0 0,4-14 18 0 0,-16 39-855 0 0,-87 190-106 0 0,-23 54 2028 0 0,101-219-1800 0 0,-45 103 809 0 0,67-157 338 0 0,0 1 1 0 0,-4 20 0 0 0,-4 12-1530 0 0,11-42 1589 0 0,1-2 50 0 0,0 0-126 0 0,0 0-576 0 0,9-10-1657 0 0,2-1-3381 0 0,4-3-1642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15663 0 0,'0'0'356'0'0,"0"0"50"0"0,0 0 20 0 0,-2 0-42 0 0,-2 1-250 0 0,0 6-120 0 0,3-1 125 0 0,0-1-1 0 0,1 0 1 0 0,-1 1-1 0 0,1-1 1 0 0,1 10 0 0 0,0-8 12 0 0,-1-1 0 0 0,0 1 0 0 0,0 0 0 0 0,-1 0 0 0 0,0-1 0 0 0,0 1 0 0 0,-3 9 0 0 0,1-6-669 0 0,-1-1 0 0 0,-1 0-1 0 0,-9 16 1 0 0,12-22-202 0 0,-2 4-303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15663 0 0,'0'0'356'0'0,"0"0"50"0"0,0 0 20 0 0,0 0-42 0 0,2-1-180 0 0,2 0-57 0 0,-1 0 0 0 0,1-1 0 0 0,-1 1 0 0 0,1-1 0 0 0,-1 0 0 0 0,0 0 1 0 0,0-1-1 0 0,4-2 0 0 0,25-27 496 0 0,-6 6-626 0 0,169-140 1866 0 0,-186 158-1845 0 0,101-82 102 0 0,-95 80-142 0 0,-1 0 1 0 0,1 2-1 0 0,1 0 0 0 0,0 1 0 0 0,0 0 0 0 0,20-5 0 0 0,-34 11 2 0 0,-1 1 0 0 0,1-1 0 0 0,0 1 0 0 0,0-1 0 0 0,0 1 0 0 0,0 0 0 0 0,0 0 0 0 0,0-1 0 0 0,0 1 0 0 0,0 1 0 0 0,0-1 0 0 0,0 0 0 0 0,0 0 0 0 0,0 1 0 0 0,-1-1 0 0 0,1 1 0 0 0,0 0 0 0 0,0-1 0 0 0,0 1 0 0 0,-1 0 0 0 0,1 0 0 0 0,0 0 0 0 0,-1 0 0 0 0,1 1 0 0 0,-1-1 0 0 0,1 0 0 0 0,-1 1 0 0 0,1-1 0 0 0,-1 1 0 0 0,0-1 0 0 0,0 1 0 0 0,0 0 0 0 0,0-1 0 0 0,0 1 0 0 0,0 0 0 0 0,-1 0 0 0 0,1-1 0 0 0,0 1 0 0 0,-1 0 0 0 0,1 0 0 0 0,-1 2 0 0 0,1 5 0 0 0,0 0 0 0 0,0 0 0 0 0,-1-1 0 0 0,0 1 0 0 0,-1 0 0 0 0,0-1 0 0 0,-4 18 0 0 0,-6 6 0 0 0,-1-1 0 0 0,-2 1 0 0 0,-31 51 0 0 0,5-8 0 0 0,36-68 0 0 0,1 0 0 0 0,0 0 0 0 0,1 0 0 0 0,-1 1 0 0 0,2-1 0 0 0,-1 1 0 0 0,1-1 0 0 0,-1 11 0 0 0,4-7 0 0 0,-1-10-10 0 0,0 0-1 0 0,0 1 1 0 0,0-1-1 0 0,0 0 1 0 0,0 0-1 0 0,0 0 1 0 0,1 0-1 0 0,-1 0 0 0 0,0-1 1 0 0,0 1-1 0 0,1 0 1 0 0,-1 0-1 0 0,1-1 1 0 0,-1 1-1 0 0,0-1 1 0 0,1 1-1 0 0,-1-1 1 0 0,1 0-1 0 0,-1 0 1 0 0,1 0-1 0 0,-1 1 1 0 0,1-1-1 0 0,0-1 1 0 0,-1 1-1 0 0,2 0 1 0 0,5-1-368 0 0,-1 0 1 0 0,1-1 0 0 0,11-3 0 0 0,38-15-5889 0 0,-24 9 466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11975 0 0,'10'-2'212'0'0,"4"-2"8"0"0,-1 2 0 0 0,1-1 0 0 0,0 2 0 0 0,21-1 0 0 0,-26 4-220 0 0,-3 3 71 0 0,-6-3-5 0 0,0-1-1 0 0,0 0 1 0 0,-1 1-1 0 0,1-1 1 0 0,0 1 0 0 0,0-1-1 0 0,-1 1 1 0 0,1-1-1 0 0,-1 0 1 0 0,1 1 0 0 0,-1-1-1 0 0,1 0 1 0 0,-1 1-1 0 0,0-1 1 0 0,0 0 0 0 0,0 0-1 0 0,0 0 1 0 0,0 0-1 0 0,-1 2 1 0 0,-22 21 587 0 0,22-22-665 0 0,-154 124 3144 0 0,58-49-3041 0 0,44-30-367 0 0,3 2 1 0 0,2 2-1 0 0,-74 100 0 0 0,88-101 968 0 0,-38 69 0 0 0,68-109-610 0 0,0 0 0 0 0,1 0 0 0 0,0 0 0 0 0,1 1 0 0 0,0-1 0 0 0,0 1 0 0 0,1 0-1 0 0,-1 19 1 0 0,3-22 44 0 0,1-1-1 0 0,-1 1 0 0 0,1-1 0 0 0,1 0 1 0 0,-1 1-1 0 0,1-1 0 0 0,1 0 0 0 0,-1 0 1 0 0,1 0-1 0 0,0 0 0 0 0,1 0 0 0 0,-1-1 1 0 0,9 10-1 0 0,-6-7-105 0 0,2-1 0 0 0,-1 0 0 0 0,1 0 0 0 0,1-1 0 0 0,-1 0 0 0 0,1-1 0 0 0,1 1 0 0 0,16 7 0 0 0,-19-10-21 0 0,0-2 0 0 0,0 1 0 0 0,-1-1 0 0 0,1 0 0 0 0,1 0 0 0 0,-1-1 0 0 0,0 0 0 0 0,0 0 0 0 0,1 0 0 0 0,-1-1 0 0 0,0 0 0 0 0,1-1 0 0 0,-1 0 0 0 0,8-2 0 0 0,-6 1 33 0 0,-2 0-738 0 0,-1 1 1 0 0,1-1-1 0 0,-1-1 0 0 0,0 1 0 0 0,12-7 1 0 0,-8 0-829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75 8287 0 0,'2'-1'382'0'0,"10"-18"138"0"0,-10 16-512 0 0,-1 0 0 0 0,1 0 0 0 0,0 0 0 0 0,-1 1 1 0 0,1-1-1 0 0,1 1 0 0 0,-1-1 0 0 0,4-3 0 0 0,20-15 1865 0 0,-25 20-1361 0 0,-1 1 0 0 0,0 0 0 0 0,5-3 155 0 0,-3 2 89 0 0,-2 2 3441 0 0,-15 14-3919 0 0,0-1 0 0 0,-1-1 0 0 0,-31 20 0 0 0,3-2-258 0 0,-104 83-20 0 0,112-89 0 0 0,36-25 0 0 0,-1 0 0 0 0,1 0 0 0 0,0 0 0 0 0,0 1 0 0 0,-1-1 0 0 0,1 0 0 0 0,0 0 0 0 0,0 0 0 0 0,0 1 0 0 0,-1-1 0 0 0,1 0 0 0 0,0 0 0 0 0,0 1 0 0 0,0-1 0 0 0,0 0 0 0 0,-1 0 0 0 0,1 1 0 0 0,0-1 0 0 0,0 0 0 0 0,0 0 0 0 0,0 1 0 0 0,0-1 0 0 0,0 0 0 0 0,0 1 0 0 0,0-1 0 0 0,0 0 0 0 0,0 1 0 0 0,0-1 0 0 0,0 0 0 0 0,0 0 0 0 0,0 1 0 0 0,0-1 0 0 0,0 0 0 0 0,0 1 0 0 0,0-1 0 0 0,1 0 0 0 0,-1 0 0 0 0,0 1 0 0 0,0-1 0 0 0,0 0 0 0 0,0 0 0 0 0,1 1 0 0 0,-1-1 0 0 0,0 0 0 0 0,0 0 0 0 0,0 0 0 0 0,1 1 0 0 0,-1-1 0 0 0,0 0 0 0 0,0 0 0 0 0,1 0 0 0 0,-1 0 0 0 0,0 0 0 0 0,0 0 0 0 0,1 1 0 0 0,7 4 0 0 0,0 1 0 0 0,1-1 0 0 0,-1 0 0 0 0,1-1 0 0 0,15 5 0 0 0,13 8 0 0 0,-34-16 0 0 0,26 14 0 0 0,54 37 0 0 0,-81-50 0 0 0,7 10 0 0 0,-9-11 0 0 0,1-1 0 0 0,-1 0 0 0 0,1 1 0 0 0,-1-1 0 0 0,0 1 0 0 0,0-1 0 0 0,1 1 0 0 0,-1-1 0 0 0,0 0 0 0 0,0 1 0 0 0,1-1 0 0 0,-1 1 0 0 0,0-1 0 0 0,0 1 0 0 0,0-1 0 0 0,0 1 0 0 0,0-1 0 0 0,0 1 0 0 0,0 0 0 0 0,0-1 0 0 0,0 1 0 0 0,0-1 0 0 0,0 1 0 0 0,0-1 0 0 0,0 1 0 0 0,0-1 0 0 0,0 1 0 0 0,0-1 0 0 0,-1 1 0 0 0,1-1 0 0 0,0 1 0 0 0,0-1 0 0 0,-1 0 0 0 0,1 1 0 0 0,0-1 0 0 0,-1 1 0 0 0,0 0 0 0 0,-1 2 0 0 0,0 0 0 0 0,0-1 0 0 0,0 1 0 0 0,0-1 0 0 0,-1 1 0 0 0,1-1 0 0 0,-1 0 0 0 0,1 0 0 0 0,-1 0 0 0 0,-5 2 0 0 0,-33 15 0 0 0,20-11 0 0 0,-263 120 0 0 0,278-126-1 0 0,7-7 3 0 0,6-4-67 0 0,12-7-617 0 0,1 1-1 0 0,22-12 0 0 0,-5 2-125 0 0,-16 12-90 0 0,32-16 0 0 0,-20 14-3760 0 0,-23 10 320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5983 0 0,'0'0'936'0'0,"4"-8"2892"0"0,-1 3-2949 0 0,0 1 0 0 0,1-1 0 0 0,0 1 0 0 0,0 0 0 0 0,0 0 0 0 0,7-6 0 0 0,31-17 475 0 0,-20 15-1044 0 0,0 1 0 0 0,1 1 0 0 0,1 1 0 0 0,0 1 1 0 0,0 2-1 0 0,0 0 0 0 0,1 1 0 0 0,-1 1 0 0 0,1 2 0 0 0,0 0 1 0 0,0 2-1 0 0,30 3 0 0 0,-45-2-391 0 0,17 2-1040 0 0,0-1 0 0 0,0-1 0 0 0,39-4 0 0 0,-37-1-5417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25 153 11975 0 0,'0'0'267'0'0,"-4"7"368"0"0,2-4-566 0 0,1 1 0 0 0,0 0 0 0 0,0-1 1 0 0,0 1-1 0 0,0 5 0 0 0,-4 12-3 0 0,-1 6 1295 0 0,6-26-849 0 0,0-1 0 0 0,0 0 0 0 0,-2 10 2560 0 0,30-27-905 0 0,16-11-3574 0 0,7 0 1161 0 0,-34 17 194 0 0,1 1 0 0 0,1 0 1 0 0,0 2-1 0 0,0 0 0 0 0,0 1 1 0 0,21-4-1 0 0,-35 9 52 0 0,-3 2 0 0 0,0 0 0 0 0,0-1 0 0 0,0 1 0 0 0,0 0 0 0 0,0 0 0 0 0,0 0 0 0 0,0 0 0 0 0,-1 1 0 0 0,1-1 0 0 0,0 0 0 0 0,0 1 0 0 0,0-1 0 0 0,0 1 0 0 0,0 0 0 0 0,-1-1 0 0 0,1 1 0 0 0,0 0 0 0 0,2 2 0 0 0,4 4 0 0 0,-7-6 0 0 0,0 0-1 0 0,0 1 1 0 0,0-1-1 0 0,0 1 1 0 0,0-1-1 0 0,0 1 1 0 0,-1 0-1 0 0,1-1 1 0 0,0 1-1 0 0,-1 0 1 0 0,0 0-1 0 0,1-1 0 0 0,-1 1 1 0 0,0 0-1 0 0,0 0 1 0 0,0-1-1 0 0,0 1 1 0 0,0 0-1 0 0,0 0 1 0 0,0 0-1 0 0,-1-1 1 0 0,1 1-1 0 0,-1 0 1 0 0,1-1-1 0 0,-1 1 1 0 0,0 0-1 0 0,0-1 1 0 0,0 1-1 0 0,1-1 1 0 0,-3 3-1 0 0,-4 4 17 0 0,0 0 0 0 0,-1 0 0 0 0,0-1 0 0 0,-13 10 0 0 0,146-116-522 0 0,-54 47-1084 0 0,-59 42 1567 0 0,2 0-1 0 0,-1 1 1 0 0,19-8-1 0 0,-24 13 160 0 0,1 0 1 0 0,0 0-1 0 0,0 1 0 0 0,0 0 1 0 0,0 1-1 0 0,19-2 0 0 0,-26 4-104 0 0,-1-1-1 0 0,1 1 1 0 0,-1 0-1 0 0,1 0 1 0 0,-1 0-1 0 0,1 0 1 0 0,-1 0-1 0 0,1 1 1 0 0,0-1-1 0 0,-1 0 1 0 0,1 1-1 0 0,-1-1 1 0 0,0 1-1 0 0,1-1 1 0 0,-1 1-1 0 0,1 0 1 0 0,-1 0-1 0 0,0 0 1 0 0,0 0-1 0 0,1 0 1 0 0,-1 0-1 0 0,0 0 1 0 0,0 0-1 0 0,0 0 1 0 0,0 0-1 0 0,0 0 1 0 0,0 1-1 0 0,0-1 1 0 0,-1 0-1 0 0,1 1 1 0 0,0-1-1 0 0,-1 1 1 0 0,1-1-1 0 0,-1 1 1 0 0,0-1-1 0 0,1 1 1 0 0,-1 2-1 0 0,0 2-39 0 0,0-1 0 0 0,0 0 0 0 0,-1 1 0 0 0,1-1 0 0 0,-1 1 0 0 0,-1-1 0 0 0,1 0-1 0 0,-1 1 1 0 0,-4 7 0 0 0,-5 9 8 0 0,-24 32 0 0 0,21-35 0 0 0,-20 40 0 0 0,30-49 0 0 0,0 4-1156 0 0,4-10-3298 0 0,0-4 2408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25 10135 0 0,'0'0'464'0'0,"0"0"-9"0"0,-1-1-295 0 0,-1-3-71 0 0,1 2 3 0 0,0 1 0 0 0,0-1 0 0 0,0 1 0 0 0,0 0 0 0 0,0 0 0 0 0,0-1-1 0 0,0 1 1 0 0,-1 0 0 0 0,1 0 0 0 0,0 0 0 0 0,-1 0 0 0 0,1 1 0 0 0,-1-1-1 0 0,1 0 1 0 0,-1 1 0 0 0,0-1 0 0 0,1 1 0 0 0,-1-1 0 0 0,0 1 0 0 0,1 0-1 0 0,-1-1 1 0 0,0 1 0 0 0,1 0 0 0 0,-1 0 0 0 0,-1 1 0 0 0,-7-1 128 0 0,1 1 1 0 0,0 1 0 0 0,-13 3 0 0 0,9-1 366 0 0,3-2-362 0 0,0 1 0 0 0,0 1 0 0 0,1 0 0 0 0,-1 0 0 0 0,1 1 0 0 0,0 0 0 0 0,0 0 0 0 0,0 1 1 0 0,1 1-1 0 0,0-1 0 0 0,0 1 0 0 0,0 1 0 0 0,1-1 0 0 0,-8 12 0 0 0,15-19-248 0 0,0 0 0 0 0,0 1 1 0 0,-1-1-1 0 0,1 0 0 0 0,0 0 0 0 0,0 0 1 0 0,0 1-1 0 0,0-1 0 0 0,0 0 0 0 0,-1 0 1 0 0,1 0-1 0 0,0 1 0 0 0,0-1 0 0 0,0 0 1 0 0,0 0-1 0 0,0 1 0 0 0,0-1 1 0 0,0 0-1 0 0,0 0 0 0 0,0 1 0 0 0,0-1 1 0 0,0 0-1 0 0,0 0 0 0 0,0 1 0 0 0,0-1 1 0 0,0 0-1 0 0,0 0 0 0 0,0 1 0 0 0,0-1 1 0 0,0 0-1 0 0,1 0 0 0 0,-1 0 0 0 0,0 1 1 0 0,0-1-1 0 0,0 0 0 0 0,0 0 0 0 0,0 0 1 0 0,1 1-1 0 0,10 2 229 0 0,14-3 752 0 0,3-1-361 0 0,12-3-586 0 0,-40 4-10 0 0,0 1-1 0 0,-1-1 1 0 0,1 0-1 0 0,0 0 0 0 0,0 0 1 0 0,0 0-1 0 0,0 0 1 0 0,0 1-1 0 0,0-1 1 0 0,-1 0-1 0 0,1 0 0 0 0,0 0 1 0 0,0 1-1 0 0,0-1 1 0 0,0 0-1 0 0,0 0 1 0 0,0 0-1 0 0,0 1 0 0 0,0-1 1 0 0,0 0-1 0 0,0 0 1 0 0,0 0-1 0 0,0 1 1 0 0,0-1-1 0 0,0 0 0 0 0,0 0 1 0 0,0 0-1 0 0,0 1 1 0 0,0-1-1 0 0,1 0 1 0 0,-1 0-1 0 0,0 0 1 0 0,0 0-1 0 0,0 1 0 0 0,0-1 1 0 0,0 0-1 0 0,0 0 1 0 0,0 0-1 0 0,1 0 1 0 0,-1 0-1 0 0,0 1 0 0 0,0-1 1 0 0,0 0-1 0 0,0 0 1 0 0,1 0-1 0 0,-1 0 1 0 0,0 0-1 0 0,0 0 0 0 0,0 0 1 0 0,1 0-1 0 0,-1 0 1 0 0,0 0-1 0 0,0 0 1 0 0,0 0-1 0 0,1 0 0 0 0,-1 0 1 0 0,0 0-1 0 0,0 0 1 0 0,0 0-1 0 0,0 0 1 0 0,1 0-1 0 0,-1 0 1 0 0,0 0-1 0 0,0 0 0 0 0,1 0 1 0 0,-11 13-906 0 0,7-10 237 0 0,-3 3-140 0 0,3-4-5804 0 0,3-2 2088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 10135 0 0,'4'-10'464'0'0,"-3"8"-9"0"0,-1 2-223 0 0,0 0 156 0 0,0 0 100 0 0,0 0 21 0 0,2 12 515 0 0,-1-3-664 0 0,-1 0-1 0 0,0 1 0 0 0,-1-1 1 0 0,0 0-1 0 0,-3 15 1 0 0,-17 46 2186 0 0,16-52-1882 0 0,-30 87-290 0 0,-19 67-797 0 0,54-170-44 0 0,0-2-40 0 0,11-6-1361 0 0,-6 3 1472 0 0,-1-1 0 0 0,0 1 0 0 0,0-1 0 0 0,0 0 0 0 0,6-8 0 0 0,1-1-225 0 0,20-21-914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15663 0 0,'0'0'356'0'0,"0"0"50"0"0,0 0 20 0 0,0 0-42 0 0,0 17-236 0 0,-2-8-20 0 0,1 0-1 0 0,-2 1 0 0 0,1-1 0 0 0,-1 0 1 0 0,-8 17-1 0 0,-28 43 1175 0 0,20-37-912 0 0,-175 343 3290 0 0,157-299-3595 0 0,-12 28-1952 0 0,49-102 1744 0 0,-4 10-2094 0 0,6-3-2271 0 0,6-1-1950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10135 0 0,'0'0'231'0'0,"-2"1"29"0"0,-6 9 81 0 0,0 0 0 0 0,1 1 0 0 0,0 0 0 0 0,0 0-1 0 0,-7 18 1 0 0,14-28-224 0 0,0 0-1 0 0,-1-1 1 0 0,1 1-1 0 0,0 0 1 0 0,0 0 0 0 0,0 0-1 0 0,0 0 1 0 0,0 0-1 0 0,0 0 1 0 0,0 0-1 0 0,0 0 1 0 0,0 0-1 0 0,0 0 1 0 0,0 1 0 0 0,1-1-36 0 0,-1-1 0 0 0,0 0 0 0 0,0 1 0 0 0,1-1 0 0 0,-1 0 0 0 0,0 1 1 0 0,1-1-1 0 0,-1 0 0 0 0,0 0 0 0 0,1 1 0 0 0,-1-1 0 0 0,0 0 0 0 0,1 0 1 0 0,-1 0-1 0 0,0 1 0 0 0,1-1 0 0 0,-1 0 0 0 0,1 0 0 0 0,-1 0 0 0 0,0 0 1 0 0,1 0-1 0 0,0 0 0 0 0,2 0 293 0 0,1 0 1 0 0,-1-1 0 0 0,1 1-1 0 0,-1-1 1 0 0,1 0 0 0 0,2-1-1 0 0,1 0-220 0 0,11-3-94 0 0,122-40 2273 0 0,-89 24-2317 0 0,-112 59-16 0 0,27-16-498 0 0,0 2 0 0 0,1 1 0 0 0,-46 46 0 0 0,76-68 498 0 0,0 0 0 0 0,0 1 0 0 0,1-1 0 0 0,-1 0 0 0 0,1 1 0 0 0,0 0 0 0 0,0-1 0 0 0,-2 7 0 0 0,4-10 7 0 0,-1 1 0 0 0,1-1 0 0 0,0 1-1 0 0,0-1 1 0 0,0 0 0 0 0,-1 1 0 0 0,1-1 0 0 0,0 1-1 0 0,0-1 1 0 0,0 0 0 0 0,0 1 0 0 0,0-1-1 0 0,0 1 1 0 0,0-1 0 0 0,0 1 0 0 0,0-1 0 0 0,0 1-1 0 0,0-1 1 0 0,0 0 0 0 0,0 1 0 0 0,0-1 0 0 0,0 1-1 0 0,1-1 1 0 0,-1 1 0 0 0,0-1 0 0 0,0 0 0 0 0,0 1-1 0 0,1-1 1 0 0,-1 0 0 0 0,0 1 0 0 0,1 0 0 0 0,4-1-1094 0 0,6 2-3429 0 0,0-2-1547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218 517 15663 0 0,'5'-7'198'0'0,"0"1"0"0"0,0 0 0 0 0,1 0 0 0 0,0 0 0 0 0,7-5 0 0 0,-11 8-98 0 0,1 1-1 0 0,-1-1 0 0 0,0 0 1 0 0,1 0-1 0 0,-1-1 0 0 0,0 1 1 0 0,-1 0-1 0 0,1-1 0 0 0,-1 1 1 0 0,1-1-1 0 0,-1 0 0 0 0,0 1 1 0 0,0-7-1 0 0,0 8 870 0 0,-1 2 45 0 0,0 0-129 0 0,-1 2-581 0 0,-6 6-296 0 0,0 0 1 0 0,-1-1-1 0 0,-10 10 0 0 0,-2 0-8 0 0,-3 5 0 0 0,-26 28 0 0 0,44-44 0 0 0,1 0 0 0 0,-1 0 0 0 0,1 1 0 0 0,0-1 0 0 0,0 1 0 0 0,-4 12 0 0 0,8-18 0 0 0,-1 1 0 0 0,1-1 0 0 0,0 1 0 0 0,-1-1 0 0 0,1 0 0 0 0,0 1 0 0 0,0-1 0 0 0,0 0 0 0 0,0 1 0 0 0,1-1 0 0 0,-1 1 0 0 0,0-1 0 0 0,0 0 0 0 0,1 1 0 0 0,-1-1 0 0 0,1 0 0 0 0,-1 0 0 0 0,1 1 0 0 0,0-1 0 0 0,-1 0 0 0 0,1 0 0 0 0,0 0 0 0 0,0 0 0 0 0,0 0 0 0 0,0 0 0 0 0,0 0 0 0 0,0 0 0 0 0,0 0 0 0 0,0 0 0 0 0,0 0 0 0 0,3 0 0 0 0,3 4 0 0 0,1-2 0 0 0,0 1 0 0 0,1-1 0 0 0,8 2 0 0 0,4 2 0 0 0,-18-6 0 0 0,1 1 0 0 0,-1 0 0 0 0,0 0 0 0 0,1 0 0 0 0,-1 0 0 0 0,0 0 0 0 0,0 1 0 0 0,0-1 0 0 0,-1 1 0 0 0,1 0 0 0 0,-1 0 0 0 0,1 0 0 0 0,-1 0 0 0 0,0 0 0 0 0,0 0 0 0 0,1 5 0 0 0,-2-5 0 0 0,0-1 0 0 0,0 1 0 0 0,0 0 0 0 0,-1 0 0 0 0,1 0 0 0 0,-1 0 0 0 0,0 0 0 0 0,0 0 0 0 0,0 0 0 0 0,0-1 0 0 0,0 1 0 0 0,-1 0 0 0 0,1 0 0 0 0,-1 0 0 0 0,0 0 0 0 0,0 0 0 0 0,0-1 0 0 0,0 1 0 0 0,0 0 0 0 0,-1-1 0 0 0,-2 4 0 0 0,-1 0 3 0 0,1-1-1 0 0,-1 0 1 0 0,0 0 0 0 0,0-1-1 0 0,-1 1 1 0 0,0-1-1 0 0,1 0 1 0 0,-1-1 0 0 0,0 1-1 0 0,-1-1 1 0 0,1-1-1 0 0,-8 3 1 0 0,-5 1-108 0 0,0-1 0 0 0,0-1 0 0 0,-22 1 0 0 0,36-4-51 0 0,1-1 1 0 0,-1 0-1 0 0,0 0 1 0 0,1 0 0 0 0,-1-1-1 0 0,0 1 1 0 0,1-1 0 0 0,-5-2-1 0 0,8 3 74 0 0,-1 0 0 0 0,1-1 1 0 0,0 1-1 0 0,0-1 0 0 0,0 1 0 0 0,0-1 0 0 0,0 0 0 0 0,0 1 0 0 0,1-1 0 0 0,-1 0 0 0 0,0 0 0 0 0,0 0 0 0 0,0 0 0 0 0,1 0 1 0 0,-1 0-1 0 0,0 0 0 0 0,1 0 0 0 0,-1 0 0 0 0,1 0 0 0 0,-1 0 0 0 0,1 0 0 0 0,0 0 0 0 0,-1 0 0 0 0,1 0 0 0 0,0 0 0 0 0,0-1 0 0 0,0 1 1 0 0,0 0-1 0 0,0 0 0 0 0,0 0 0 0 0,0 0 0 0 0,0-1 0 0 0,0 1 0 0 0,0 0 0 0 0,1 0 0 0 0,0-2 0 0 0,6-16-942 0 0</inkml:trace>
  <inkml:trace contextRef="#ctx0" brushRef="#br0" timeOffset="1">948 23 15663 0 0,'1'-1'356'0'0,"17"-19"860"0"0,-17 19-1012 0 0,15 13 1172 0 0,-15-9-1322 0 0,0-1 0 0 0,0 1 0 0 0,0 0 0 0 0,0 0 0 0 0,0 0 0 0 0,-1 0-1 0 0,1 0 1 0 0,-1 0 0 0 0,0 0 0 0 0,0 0 0 0 0,0 6 0 0 0,-5 34-93 0 0,1-27 48 0 0,0 1 0 0 0,-1-1 0 0 0,-10 23-1 0 0,-28 46 765 0 0,23-47-141 0 0,-13 25-292 0 0,-53 75 0 0 0,38-70 648 0 0,-65 125 0 0 0,61-99-1898 0 0,18-36-1432 0 0,22-31-1576 0 0,11-25-2224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17503 0 0,'0'0'399'0'0,"0"0"60"0"0,0 0 21 0 0,0 0-59 0 0,2 0-276 0 0,45-10-127 0 0,18-4-20 0 0,365-135 3933 0 0,-380 125-3899 0 0,-49 24-182 0 0,-1 0 1 0 0,1 0-1 0 0,-1 0 1 0 0,1 1-1 0 0,-1-1 1 0 0,1 0-1 0 0,-1 0 1 0 0,0 0-1 0 0,1 0 0 0 0,-1 1 1 0 0,1-1-1 0 0,-1 0 1 0 0,0 0-1 0 0,1 1 1 0 0,-1-1-1 0 0,1 0 1 0 0,-1 1-1 0 0,0-1 1 0 0,1 0-1 0 0,-1 1 1 0 0,0-1-1 0 0,0 1 0 0 0,1-1 1 0 0,-1 0-1 0 0,0 2 1 0 0,3 6-7014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13823 0 0,'-2'-1'118'0'0,"-1"0"-1"0"0,1 1 0 0 0,0-1 1 0 0,-1 0-1 0 0,1 0 0 0 0,0 0 1 0 0,0 0-1 0 0,-3-2 0 0 0,4 1 215 0 0,3 14-208 0 0,3 4 220 0 0,0 1 0 0 0,1-2 0 0 0,1 1 0 0 0,0 0 0 0 0,12 16 0 0 0,-4-6 48 0 0,4 6-148 0 0,1-1-1 0 0,1-1 1 0 0,2-1-1 0 0,0-1 0 0 0,3-1 1 0 0,47 40-1 0 0,-29-30 238 0 0,13 10 267 0 0,72 77-1 0 0,-123-116-747 0 0,0-1 0 0 0,0 1 0 0 0,-1 0 0 0 0,0 1 0 0 0,0-1 0 0 0,-1 1 0 0 0,0 0 0 0 0,0 0 0 0 0,-1 0 0 0 0,-1 1 0 0 0,0-1 0 0 0,0 1 0 0 0,0-1 0 0 0,-1 1 0 0 0,-1 0 0 0 0,0-1 0 0 0,-1 16 0 0 0,-1-10 0 0 0,-1-1 0 0 0,-1 1 0 0 0,0-1 0 0 0,-1 0 0 0 0,0 0 0 0 0,-1-1 0 0 0,0 1 0 0 0,-1-1 0 0 0,-1-1 0 0 0,-17 23 0 0 0,7-14 74 0 0,0-1 1 0 0,-38 31-1 0 0,-47 27 1175 0 0,48-38-689 0 0,46-33-684 0 0,1 0-1 0 0,0 0 1 0 0,0 1 0 0 0,1 0-1 0 0,-1 0 1 0 0,2 1 0 0 0,-1-1-1 0 0,1 2 1 0 0,1-1 0 0 0,-7 15-1 0 0,2-3-2164 0 0,9-19 337 0 0,2 0-80 0 0,6 12-15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300 185 10135 0 0,'8'-6'144'0'0,"0"0"-1"0"0,1 1 1 0 0,0-1 0 0 0,10-3-1 0 0,17-11 195 0 0,-21 12 1572 0 0,-11 8-555 0 0,-7 6-649 0 0,-2 0-683 0 0,0-1 0 0 0,-1 0 0 0 0,1-1 0 0 0,-1 1 0 0 0,0-1 0 0 0,-9 5 0 0 0,-10 8 53 0 0,-126 108 1774 0 0,123-101-1724 0 0,3-2-126 0 0,-39 45 0 0 0,56-58 0 0 0,1 0 0 0 0,0 1 0 0 0,0 1 0 0 0,1-1 0 0 0,0 1 0 0 0,1 0 0 0 0,0 0 0 0 0,-3 15 0 0 0,7-23 13 0 0,0 1-1 0 0,0-1 0 0 0,1 1 0 0 0,-1-1 1 0 0,1 1-1 0 0,0 0 0 0 0,0-1 1 0 0,0 1-1 0 0,1-1 0 0 0,-1 1 0 0 0,1-1 1 0 0,0 1-1 0 0,0-1 0 0 0,0 1 1 0 0,0-1-1 0 0,1 0 0 0 0,-1 1 1 0 0,1-1-1 0 0,0 0 0 0 0,0 0 0 0 0,0 0 1 0 0,0 0-1 0 0,1-1 0 0 0,-1 1 1 0 0,1-1-1 0 0,0 1 0 0 0,-1-1 1 0 0,1 0-1 0 0,0 0 0 0 0,0 0 0 0 0,1 0 1 0 0,-1-1-1 0 0,0 1 0 0 0,1-1 1 0 0,4 2-1 0 0,9 0 344 0 0,1 0 0 0 0,-1 0 0 0 0,1-2 0 0 0,18 0 0 0 0,70-9 909 0 0,128-42-657 0 0,-187 37-608 0 0,-2-3 0 0 0,1-1 0 0 0,55-32 0 0 0,-94 46 1 0 0,0-1-1 0 0,0-1 1 0 0,0 1-1 0 0,-1-1 1 0 0,1-1 0 0 0,-1 1-1 0 0,0-1 1 0 0,-1 0-1 0 0,8-11 1 0 0,-10 14-5 0 0,-1-1 1 0 0,0 0 0 0 0,-1 0 0 0 0,1 0-1 0 0,-1 0 1 0 0,0 0 0 0 0,1 0-1 0 0,-2 0 1 0 0,1 0 0 0 0,0-1-1 0 0,-1 1 1 0 0,0 0 0 0 0,0 0-1 0 0,0-1 1 0 0,-1 1 0 0 0,1 0-1 0 0,-1 0 1 0 0,0 0 0 0 0,0 0-1 0 0,-3-6 1 0 0,0-1-228 0 0,-2 0 1 0 0,1 1-1 0 0,-1-1 0 0 0,-1 1 0 0 0,0 0 1 0 0,0 0-1 0 0,-1 1 0 0 0,0 0 0 0 0,-11-8 0 0 0,-2-1-463 0 0,0 2-1 0 0,-48-27 0 0 0,45 28 98 0 0,-25-20 0 0 0,27 18-86 0 0,-34-19 0 0 0,25 18 262 0 0,19 10 247 0 0,-1 1-1 0 0,1 0 0 0 0,-19-6 0 0 0,30 12 154 0 0,1 1-1 0 0,-1 0 0 0 0,0 0 1 0 0,1-1-1 0 0,-1 1 0 0 0,0 0 1 0 0,0 0-1 0 0,1 0 1 0 0,-1 0-1 0 0,0 0 0 0 0,0 0 1 0 0,1 0-1 0 0,-1 1 0 0 0,0-1 1 0 0,0 0-1 0 0,1 0 1 0 0,-1 0-1 0 0,0 1 0 0 0,1-1 1 0 0,-1 0-1 0 0,0 1 0 0 0,1-1 1 0 0,-1 1-1 0 0,1-1 0 0 0,-1 0 1 0 0,1 1-1 0 0,-1 0 1 0 0,1-1-1 0 0,-1 1 0 0 0,1-1 1 0 0,-1 1-1 0 0,1-1 0 0 0,-1 1 1 0 0,1 0-1 0 0,0-1 1 0 0,0 1-1 0 0,-1 0 0 0 0,1 0 1 0 0,0 0-1 0 0,-1 2-331 0 0,0 0 0 0 0,1 1-1 0 0,-1-1 1 0 0,1 0 0 0 0,0 0 0 0 0,0 0 0 0 0,1 7 0 0 0,4 11-3797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10135 0 0,'0'0'464'0'0,"0"0"-9"0"0,-1 0-295 0 0,-3 0-71 0 0,3 0 282 0 0,1 0 117 0 0,-1 0-420 0 0,0 0 0 0 0,1 0 0 0 0,-1 0 0 0 0,0 1 0 0 0,0-1 0 0 0,0 0-1 0 0,1 0 1 0 0,-1 1 0 0 0,0-1 0 0 0,0 0 0 0 0,1 1 0 0 0,-1-1 0 0 0,0 1 0 0 0,1-1 0 0 0,-1 1 0 0 0,0-1 0 0 0,1 1 0 0 0,-1-1 0 0 0,1 1 0 0 0,-1 0-1 0 0,1-1 1 0 0,-1 1 0 0 0,1 0 0 0 0,0 0 0 0 0,-1-1 0 0 0,1 1 0 0 0,-1 1 0 0 0,1 0 22 0 0,-1-1 0 0 0,1 1-1 0 0,0 0 1 0 0,-1-1 0 0 0,1 1 0 0 0,0 0 0 0 0,0-1-1 0 0,0 1 1 0 0,0 0 0 0 0,1-1 0 0 0,-1 1-1 0 0,1 3 1 0 0,3 1 126 0 0,0 1-1 0 0,0-1 1 0 0,1 1-1 0 0,0-1 0 0 0,0 0 1 0 0,0-1-1 0 0,1 0 1 0 0,0 0-1 0 0,9 7 1 0 0,0 0 189 0 0,33 27 636 0 0,-13-11 231 0 0,56 59-1 0 0,28 35 689 0 0,-92-98-1899 0 0,1-1 1 0 0,54 32-1 0 0,-69-47-61 0 0,0 0 0 0 0,1-1 0 0 0,1-1 0 0 0,17 6 0 0 0,-30-12-221 0 0,0 0 0 0 0,0 1 0 0 0,0-1-1 0 0,0 0 1 0 0,0 0 0 0 0,0 0 0 0 0,0 0 0 0 0,0-1-1 0 0,0 1 1 0 0,0 0 0 0 0,0-1 0 0 0,-1 1 0 0 0,1-1-1 0 0,0 0 1 0 0,0 0 0 0 0,0 0 0 0 0,-1 0 0 0 0,3-1 0 0 0,3-4-1313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5063 0 0,'0'0'14120'0'0,"-1"1"-13658"0"0,-25 48 523 0 0,-31 81 1 0 0,4-7-947 0 0,-15 13-445 0 0,44-91-2024 0 0,0-1-3402 0 0,13-23 212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13823 0 0,'0'0'630'0'0,"1"-1"-13"0"0,18-13-321 0 0,-18 13-259 0 0,-1 0 0 0 0,1 1 0 0 0,-1-1 1 0 0,1 1-1 0 0,0-1 0 0 0,-1 1 0 0 0,1-1 0 0 0,0 1 0 0 0,0-1 1 0 0,0 1-1 0 0,-1 0 0 0 0,1-1 0 0 0,0 1 0 0 0,0 0 0 0 0,0 0 1 0 0,0 0-1 0 0,-1-1 0 0 0,1 1 0 0 0,0 0 0 0 0,0 0 0 0 0,0 0 1 0 0,0 0-1 0 0,1 1 0 0 0,1-1 143 0 0,1 0-1 0 0,-1 1 1 0 0,0 0 0 0 0,1 0 0 0 0,-1 0-1 0 0,0 0 1 0 0,0 0 0 0 0,0 1 0 0 0,1-1 0 0 0,-2 1-1 0 0,1 0 1 0 0,0 0 0 0 0,0 0 0 0 0,-1 0-1 0 0,1 0 1 0 0,-1 1 0 0 0,1-1 0 0 0,3 6-1 0 0,-1 0 105 0 0,0 1 0 0 0,-1 0-1 0 0,0 0 1 0 0,0 0 0 0 0,3 13-1 0 0,0 8 450 0 0,-1 0 1 0 0,4 52-1 0 0,-8-59-789 0 0,0 0 68 0 0,-2-1 0 0 0,-1 0 0 0 0,-5 38 0 0 0,-21 65-936 0 0,18-95-542 0 0,-1 0-3284 0 0,9-28 4308 0 0,-10 28-6440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26 10135 0 0,'0'0'231'0'0,"0"0"29"0"0,0 0 19 0 0,0 2-41 0 0,-1 2-233 0 0,0-1 0 0 0,-1 1 0 0 0,1 0 0 0 0,-1-1 0 0 0,1 1 0 0 0,-1-1-1 0 0,0 0 1 0 0,-1 0 0 0 0,1 1 0 0 0,0-1 0 0 0,-5 3 0 0 0,-6 7-8 0 0,-17 12-1 0 0,11-9 0 0 0,-32 27-2 0 0,-158 141 90 0 0,199-176 80 0 0,-9 10 590 0 0,-31 34 1 0 0,46-47-591 0 0,0 0-1 0 0,1 0 1 0 0,-1 0-1 0 0,1 0 1 0 0,0 1-1 0 0,1 0 1 0 0,-1-1-1 0 0,1 1 1 0 0,0 0-1 0 0,0 0 1 0 0,1 0-1 0 0,0 0 1 0 0,-1 8-1 0 0,2-9-61 0 0,1-1-1 0 0,0 1 1 0 0,-1-1 0 0 0,1 1-1 0 0,1 0 1 0 0,-1-1-1 0 0,1 0 1 0 0,-1 1-1 0 0,1-1 1 0 0,1 0 0 0 0,-1 0-1 0 0,0 0 1 0 0,1 0-1 0 0,0 0 1 0 0,0-1-1 0 0,0 1 1 0 0,1-1 0 0 0,-1 0-1 0 0,5 4 1 0 0,2 0-76 0 0,0-1 0 0 0,0 0 1 0 0,1 0-1 0 0,-1-1 0 0 0,1 0 1 0 0,15 4-1 0 0,-2-3 342 0 0,1 0-1 0 0,-1-2 0 0 0,1-1 1 0 0,0-1-1 0 0,-1 0 1 0 0,43-5-1 0 0,-31-1-4 0 0,0-1 0 0 0,0-2 0 0 0,67-23 0 0 0,-78 21-350 0 0,-2-2 0 0 0,1 0-1 0 0,-1-1 1 0 0,30-21 0 0 0,-40 24-118 0 0,-1-1 1 0 0,0-1-1 0 0,-1 1 1 0 0,0-2 0 0 0,-1 0-1 0 0,0 0 1 0 0,-1 0 0 0 0,13-23-1 0 0,-19 27-55 0 0,1-1 0 0 0,-1 0 1 0 0,0 0-1 0 0,-1 0 0 0 0,0 0 0 0 0,0 0 0 0 0,-1 0 0 0 0,-1-1 0 0 0,1-12 0 0 0,-2 6-174 0 0,-1 0-1 0 0,0 0 1 0 0,-1 0-1 0 0,-7-24 0 0 0,5 27-234 0 0,0 1 0 0 0,0 1 0 0 0,-1-1 1 0 0,0 1-1 0 0,-1 0 0 0 0,-1 1 0 0 0,0 0 0 0 0,0 0 0 0 0,-1 0 0 0 0,0 1 0 0 0,0 0 0 0 0,-1 1 0 0 0,0 0 0 0 0,-1 1 0 0 0,-17-10 1 0 0,13 9 313 0 0,-1 1 0 0 0,1 1 0 0 0,-1 1 0 0 0,0 0 0 0 0,0 1 0 0 0,-1 0 0 0 0,1 1 0 0 0,-1 1 0 0 0,1 1 0 0 0,-1 1 0 0 0,-26 2 0 0 0,13 0 227 0 0,17-1 300 0 0,-1 0 1 0 0,1 0-1 0 0,0 1 0 0 0,0 1 1 0 0,0 0-1 0 0,-20 8 0 0 0,33-10-225 0 0,0-1 0 0 0,-1 0 0 0 0,1 1 0 0 0,0-1 0 0 0,-1 1-1 0 0,1-1 1 0 0,0 0 0 0 0,0 1 0 0 0,0-1 0 0 0,-1 1 0 0 0,1-1-1 0 0,0 1 1 0 0,0-1 0 0 0,0 1 0 0 0,0-1 0 0 0,0 1 0 0 0,0-1 0 0 0,0 1-1 0 0,0-1 1 0 0,0 1 0 0 0,0-1 0 0 0,0 1 0 0 0,0 0 0 0 0,3 10 364 0 0,-1-5-183 0 0,0-1 0 0 0,1 1 0 0 0,0-1 0 0 0,0 0 0 0 0,6 6-1 0 0,6 13 454 0 0,-4-3-169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0,'0'0'719'0'0,"0"0"-20"0"0,0 2-449 0 0,7 38 169 0 0,2 1-1 0 0,1-1 0 0 0,3-1 1 0 0,31 70-1 0 0,33 43 1536 0 0,-25-51-1924 0 0,-51-100-367 0 0,0 15-1731 0 0,-3-13-1712 0 0,2-3 2245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23 133 11975 0 0,'-1'2'267'0'0,"1"1"-158"0"0,-1-1-46 0 0,0-1-1 0 0,1 1 1 0 0,-1 0-1 0 0,0 0 1 0 0,0 0 0 0 0,1-1-1 0 0,-2 1 1 0 0,1 0-1 0 0,0-1 1 0 0,0 1 0 0 0,0-1-1 0 0,-1 1 1 0 0,1-1-1 0 0,-1 0 1 0 0,1 1 0 0 0,-3 0-1 0 0,3-1 669 0 0,1-1 238 0 0,0 0 45 0 0,0 0-61 0 0,0 0-288 0 0,1-3-551 0 0,1 1 0 0 0,-1 0 0 0 0,0 0 0 0 0,0 0 0 0 0,1 0 1 0 0,-1 0-1 0 0,1 0 0 0 0,0 0 0 0 0,0 0 0 0 0,0 0 0 0 0,0 1 0 0 0,0-1 0 0 0,2-1 0 0 0,1-1-52 0 0,8-7-36 0 0,-2 2 82 0 0,0 0 1 0 0,0 0-1 0 0,24-13 1 0 0,-15 12 255 0 0,1-1-53 0 0,1 1-1 0 0,0 0 0 0 0,40-10 0 0 0,-46 16-310 0 0,1 1 0 0 0,-1 0 0 0 0,24 0 0 0 0,-34 3 0 0 0,-1 0 0 0 0,0 1 0 0 0,1-1 0 0 0,-1 1 0 0 0,0 0 0 0 0,0 1 0 0 0,0-1 0 0 0,1 1 0 0 0,-2 0 0 0 0,1 0 0 0 0,0 1 0 0 0,0-1 0 0 0,-1 1 0 0 0,8 6 0 0 0,-10-7 29 0 0,0 0 0 0 0,0 0 1 0 0,0 0-1 0 0,-1 1 0 0 0,1-1 0 0 0,0 1 0 0 0,-1 0 0 0 0,0-1 0 0 0,1 1 0 0 0,-1 0 0 0 0,0 0 0 0 0,0 0 1 0 0,-1-1-1 0 0,1 1 0 0 0,-1 0 0 0 0,1 0 0 0 0,-1 0 0 0 0,0 0 0 0 0,0 0 0 0 0,0 0 0 0 0,-1 0 1 0 0,1 0-1 0 0,-1 0 0 0 0,1 0 0 0 0,-1 0 0 0 0,0 0 0 0 0,0 0 0 0 0,-2 2 0 0 0,-3 8 125 0 0,0-2 0 0 0,-1 1 0 0 0,0-1 0 0 0,-16 20-1 0 0,-21 17-968 0 0,-92 79 0 0 0,135-126 816 0 0,-14 12-84 0 0,-5 3-232 0 0,1 1-1 0 0,1 0 1 0 0,1 2-1 0 0,0 0 1 0 0,-19 29-1 0 0,35-46 316 0 0,0 0 0 0 0,0 0 0 0 0,0 1 0 0 0,0-1 0 0 0,0 0 0 0 0,-1 5 0 0 0,2 6 0 0 0,2-10 0 0 0,0-1 0 0 0,-2-2 0 0 0,0 1 0 0 0,1 0 0 0 0,-1 0 0 0 0,0-1 0 0 0,1 1 0 0 0,-1 0 0 0 0,1-1 0 0 0,-1 1 0 0 0,1 0 0 0 0,0-1 0 0 0,-1 1 0 0 0,1-1 0 0 0,-1 1 0 0 0,1-1 0 0 0,0 1 0 0 0,0-1 0 0 0,-1 0 0 0 0,1 1 0 0 0,0-1 0 0 0,0 0 0 0 0,-1 1 0 0 0,2-1 0 0 0,1 1 0 0 0,4 1 32 0 0,-1 0 0 0 0,1 0-1 0 0,0 0 1 0 0,0 0 0 0 0,0-1 0 0 0,0-1-1 0 0,0 1 1 0 0,13-1 0 0 0,56-10 504 0 0,-68 9-482 0 0,106-20 1116 0 0,69-10-1357 0 0,-179 31-248 0 0,1-1 150 0 0,1 0-1 0 0,-1 1 1 0 0,10 0-1 0 0,-14 0 12 0 0,0 0-1 0 0,0 0 1 0 0,1 1 0 0 0,-1-1-1 0 0,0 0 1 0 0,0 1-1 0 0,0-1 1 0 0,0 0-1 0 0,1 1 1 0 0,-1 0 0 0 0,0-1-1 0 0,0 1 1 0 0,0-1-1 0 0,0 1 1 0 0,0 0 0 0 0,0 0-1 0 0,-1 0 1 0 0,1 0-1 0 0,0 0 1 0 0,0 0 0 0 0,-1 0-1 0 0,1 0 1 0 0,0 1-1 0 0,6 14-1261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11 10135 0 0,'6'-4'919'0'0,"1"1"-687"0"0,-5 2 156 0 0,-11-2 1121 0 0,-3 6-1189 0 0,-1 1 0 0 0,1 0 0 0 0,0 0-1 0 0,0 1 1 0 0,-12 7 0 0 0,1-1-95 0 0,-15 6-225 0 0,2-1 0 0 0,-40 24 0 0 0,60-30 71 0 0,-2 1 292 0 0,0 0-1 0 0,1 2 0 0 0,0 0 1 0 0,-16 16-1 0 0,18-12-333 0 0,1 0 0 0 0,0 1 0 0 0,2 0 0 0 0,0 1 0 0 0,1 1 0 0 0,1 0 0 0 0,0 0 0 0 0,2 1-1 0 0,0 0 1 0 0,2 1 0 0 0,0-1 0 0 0,2 1 0 0 0,0 0 0 0 0,1 1 0 0 0,1-1 0 0 0,2 1 0 0 0,0-1 0 0 0,1 0 0 0 0,1 1 0 0 0,6 23 0 0 0,-7-40 52 0 0,1-1 0 0 0,0 0 0 0 0,0 1 0 0 0,0-1 0 0 0,0 0 0 0 0,1 0 0 0 0,0 0 0 0 0,0-1 0 0 0,1 1 0 0 0,-1-1 0 0 0,1 1 0 0 0,0-1 0 0 0,0 0 0 0 0,0-1 0 0 0,1 1 0 0 0,-1-1 0 0 0,1 0 0 0 0,0 0 0 0 0,9 4 0 0 0,-4-2 77 0 0,1-2 0 0 0,0 0 1 0 0,0 0-1 0 0,0-1 1 0 0,0 0-1 0 0,0-1 0 0 0,1 0 1 0 0,21-2-1 0 0,-9 0-410 0 0,43-8-1 0 0,-59 7-261 0 0,0 0 1 0 0,-1-1-1 0 0,1 1 1 0 0,-1-1-1 0 0,1-1 0 0 0,-1 1 1 0 0,0-1-1 0 0,0-1 1 0 0,7-5-1 0 0,0-4-1021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82 253 13823 0 0,'0'0'315'0'0,"0"0"45"0"0,-1 1 21 0 0,-53 69 2019 0 0,38-48-272 0 0,11-18-2112 0 0,5-4-16 0 0,-1 0 0 0 0,1 0 0 0 0,0 0 0 0 0,0 0 0 0 0,0 0 0 0 0,0 0 0 0 0,-1 0 0 0 0,1 0 0 0 0,0-1 0 0 0,0 1 0 0 0,0 0 0 0 0,-1 0 0 0 0,1 0 0 0 0,0 0 0 0 0,0 0 0 0 0,0 0 0 0 0,0 0 0 0 0,0-1 0 0 0,-1 1 0 0 0,1 0 0 0 0,0 0 0 0 0,0 0 0 0 0,0 0 0 0 0,0-1 0 0 0,0 1 0 0 0,0 0 0 0 0,0 0 0 0 0,0 0 0 0 0,0-1 0 0 0,-1-1 0 0 0,1-1 0 0 0,-1 0 0 0 0,1 1 0 0 0,0-1 0 0 0,0 0 0 0 0,1 1 0 0 0,-1-1 0 0 0,0 1 0 0 0,1-1 0 0 0,-1 1 0 0 0,1-1 0 0 0,0 1 0 0 0,0-1 0 0 0,2-3 0 0 0,0-1 0 0 0,1 0 0 0 0,1 0 0 0 0,6-9 0 0 0,19-22 0 0 0,26-30 0 0 0,-48 59 0 0 0,1 0 0 0 0,1 1 0 0 0,0 0 0 0 0,0 0 0 0 0,11-6 0 0 0,-20 14 0 0 0,1-2 0 0 0,0 1 0 0 0,0 0 0 0 0,1 0 0 0 0,-1 0 0 0 0,0 0 0 0 0,0 0 0 0 0,1 0 0 0 0,-1 1 0 0 0,1-1 0 0 0,-1 1 0 0 0,0-1 0 0 0,1 1 0 0 0,-1 0 0 0 0,1 0 0 0 0,-1 0 0 0 0,1 0 0 0 0,-1 1 0 0 0,1-1 0 0 0,-1 1 0 0 0,0-1 0 0 0,1 1 0 0 0,-1 0 0 0 0,0 0 0 0 0,1 0 0 0 0,3 2 0 0 0,-3-1 0 0 0,1 0 0 0 0,-1 0 0 0 0,1 0 0 0 0,-1 0 0 0 0,0 1 0 0 0,0-1 0 0 0,0 1 0 0 0,0 0 0 0 0,0 0 0 0 0,0 0 0 0 0,-1 0 0 0 0,5 7 0 0 0,-7-8 0 0 0,1 0 0 0 0,0 0 0 0 0,0-1 0 0 0,-1 1 0 0 0,1 0 0 0 0,-1 0 0 0 0,1 0 0 0 0,-1 0 0 0 0,0 1 0 0 0,0-1 0 0 0,0 0 0 0 0,0 0 0 0 0,0 0 0 0 0,-1 0 0 0 0,1 0 0 0 0,0 0 0 0 0,-1 0 0 0 0,0 0 0 0 0,1 0 0 0 0,-1 0 0 0 0,0-1 0 0 0,0 1 0 0 0,0 0 0 0 0,0 0 0 0 0,0-1 0 0 0,-3 3 0 0 0,3-2 0 0 0,-10 12 0 0 0,-1-1 0 0 0,-19 17 0 0 0,28-27 160 0 0,0-1 0 0 0,-1 1 0 0 0,1-1 0 0 0,0 0 0 0 0,-1 0 0 0 0,0 0 0 0 0,1 0 0 0 0,-9 2 0 0 0,11-4 215 0 0,1 0-576 0 0,0 0-250 0 0,0 0-49 0 0,0 0 59 0 0,3-7 275 0 0,15-15 166 0 0,-5 7 0 0 0,5-7 0 0 0,2 0 0 0 0,0 2 0 0 0,27-20 0 0 0,-28 23 0 0 0,0 0 0 0 0,2 0 0 0 0,0 2 0 0 0,1 0 0 0 0,44-21 0 0 0,-60 33 125 0 0,0 1-1 0 0,-1 1 1 0 0,2-1-1 0 0,-1 1 1 0 0,0 0-1 0 0,0 0 1 0 0,12 0-1 0 0,-17 1-92 0 0,1 0 0 0 0,0 0 1 0 0,0 0-1 0 0,0 0 0 0 0,0 1 0 0 0,-1-1 0 0 0,1 1 0 0 0,0-1 0 0 0,0 1 0 0 0,-1 0 1 0 0,1-1-1 0 0,0 1 0 0 0,-1 0 0 0 0,1 0 0 0 0,-1 0 0 0 0,1 0 0 0 0,-1 1 0 0 0,1-1 1 0 0,-1 0-1 0 0,0 1 0 0 0,0-1 0 0 0,0 0 0 0 0,1 1 0 0 0,-1 0 0 0 0,-1-1 1 0 0,1 1-1 0 0,0-1 0 0 0,0 1 0 0 0,-1 0 0 0 0,1 2 0 0 0,1 3-32 0 0,-1 0 0 0 0,-1 1 0 0 0,1-1 0 0 0,-1 1 0 0 0,-1-1 0 0 0,-1 15 0 0 0,-15 46 0 0 0,5-23 0 0 0,9-34-15 0 0,2-8-2 0 0,0 1 0 0 0,0 0 0 0 0,1 0 0 0 0,-1 0 0 0 0,1 0 1 0 0,0 0-1 0 0,0 0 0 0 0,0-1 0 0 0,1 1 0 0 0,0 5 0 0 0,-1-9-197 0 0,0 1 0 0 0,1-1 0 0 0,-1 1 0 0 0,0-1 0 0 0,0 0 0 0 0,1 1 0 0 0,-1-1 0 0 0,0 1 0 0 0,1-1 0 0 0,-1 1 0 0 0,1-1 0 0 0,-1 0 0 0 0,0 1-1 0 0,1-1 1 0 0,-1 0 0 0 0,1 1 0 0 0,-1-1 0 0 0,1 0 0 0 0,-1 0 0 0 0,1 0 0 0 0,-1 1 0 0 0,2-1 0 0 0,6 3-5926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 11975 0 0,'0'0'267'0'0,"0"0"42"0"0,0 0 17 0 0,1 2-28 0 0,-2-1-257 0 0,1 3-1 0 0,7 7-9 0 0,-5-9 103 0 0,0 1 0 0 0,1-1 0 0 0,-1 1 0 0 0,0-1 0 0 0,1 0-1 0 0,-1 0 1 0 0,1 0 0 0 0,0 0 0 0 0,0-1 0 0 0,0 1 0 0 0,0-1-1 0 0,0 1 1 0 0,0-1 0 0 0,0 0 0 0 0,0 0 0 0 0,0-1 0 0 0,0 1-1 0 0,1-1 1 0 0,-1 1 0 0 0,0-1 0 0 0,0 0 0 0 0,1 0 0 0 0,-1-1 0 0 0,0 1-1 0 0,6-2 1 0 0,49-10 519 0 0,-51 10-390 0 0,0 0-1 0 0,0-1 1 0 0,-1 1-1 0 0,1-2 1 0 0,-1 1-1 0 0,7-5 1 0 0,-8 3-114 0 0,-5 4-149 0 0,0 1 1 0 0,0 0-1 0 0,1 0 0 0 0,-1 0 0 0 0,0 0 1 0 0,0-1-1 0 0,0 1 0 0 0,0 0 0 0 0,0 0 1 0 0,0 0-1 0 0,0-1 0 0 0,0 1 0 0 0,0 0 1 0 0,0 0-1 0 0,0 0 0 0 0,0-1 0 0 0,0 1 0 0 0,0 0 1 0 0,0 0-1 0 0,0-1 0 0 0,0 1 0 0 0,0 0 1 0 0,0 0-1 0 0,0 0 0 0 0,0-1 0 0 0,0 1 1 0 0,0 0-1 0 0,0 0 0 0 0,0 0 0 0 0,-1-1 1 0 0,1 1-1 0 0,0 0 0 0 0,0 0 0 0 0,0 0 1 0 0,0 0-1 0 0,0 0 0 0 0,-1-1 0 0 0,1 1 0 0 0,0 0 1 0 0,0 0-1 0 0,0 0 0 0 0,-1 0 0 0 0,1 0 1 0 0,0 0-1 0 0,0 0 0 0 0,0 0 0 0 0,-1 0 1 0 0,1-1-1 0 0,0 1 0 0 0,0 0 0 0 0,0 0 1 0 0,-1 0-1 0 0,1 0 0 0 0,0 0 0 0 0,0 0 1 0 0,0 0-1 0 0,-1 1 0 0 0,1-1 0 0 0,0 0 1 0 0,0 0-1 0 0,0 0 0 0 0,-1 0 0 0 0,1 0 0 0 0,0 0 1 0 0,0 0-1 0 0,-1 0 0 0 0,-7 2-164 0 0,0-1-1 0 0,0 1 0 0 0,0 0 1 0 0,1 0-1 0 0,-1 1 0 0 0,1 0 1 0 0,-11 6-1 0 0,-3 3-164 0 0,-22 18-1 0 0,6-3 328 0 0,2 2 0 0 0,1 2-1 0 0,1 1 1 0 0,1 1 0 0 0,3 2 0 0 0,-39 57-1 0 0,66-90-69 0 0,1 0 0 0 0,-1 0 0 0 0,1 1 0 0 0,0-1 0 0 0,0 0 0 0 0,0 0 0 0 0,0 1 0 0 0,0-1 0 0 0,1 1 0 0 0,-1-1 0 0 0,1 1 0 0 0,-1-1 0 0 0,1 1 0 0 0,0-1 0 0 0,0 1 0 0 0,0-1 0 0 0,0 1 0 0 0,0-1 0 0 0,2 5 0 0 0,-2-7 55 0 0,0 1 0 0 0,1-1-1 0 0,-1 0 1 0 0,0 1 0 0 0,1-1 0 0 0,-1 1-1 0 0,1-1 1 0 0,-1 0 0 0 0,0 1-1 0 0,1-1 1 0 0,-1 0 0 0 0,1 0 0 0 0,-1 1-1 0 0,1-1 1 0 0,-1 0 0 0 0,1 0 0 0 0,-1 0-1 0 0,1 1 1 0 0,-1-1 0 0 0,1 0-1 0 0,-1 0 1 0 0,1 0 0 0 0,-1 0 0 0 0,2 0-1 0 0,11-1-158 0 0,-1-1 60 0 0,-1-1 0 0 0,1 0 0 0 0,-1-1 1 0 0,13-6-1 0 0,42-23-731 0 0,-64 32 833 0 0,33-18-498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177 295 13823 0 0,'0'0'315'0'0,"0"0"45"0"0,0 0 21 0 0,0 0-49 0 0,0 2-220 0 0,-1-1-24 0 0,1 1-1 0 0,-1 0 0 0 0,1 0 1 0 0,-1-1-1 0 0,0 1 0 0 0,0-1 1 0 0,0 1-1 0 0,0 0 1 0 0,0-1-1 0 0,0 0 0 0 0,0 1 1 0 0,0-1-1 0 0,0 0 0 0 0,-1 1 1 0 0,1-1-1 0 0,-1 0 0 0 0,1 0 1 0 0,-1 0-1 0 0,-2 1 0 0 0,2-1 122 0 0,-2 1-35 0 0,0 0 1 0 0,0 0-1 0 0,0-1 0 0 0,0 1 0 0 0,0-1 0 0 0,-1 0 0 0 0,1 0 1 0 0,0-1-1 0 0,0 1 0 0 0,-1-1 0 0 0,1 0 0 0 0,-1 0 0 0 0,1-1 0 0 0,0 1 1 0 0,-1-1-1 0 0,1 0 0 0 0,0 0 0 0 0,0 0 0 0 0,0 0 0 0 0,0-1 1 0 0,0 0-1 0 0,-4-2 0 0 0,4 2-183 0 0,1 0 0 0 0,-1-1 0 0 0,1 1 0 0 0,0-1 0 0 0,0 1 0 0 0,0-1 0 0 0,0 0 0 0 0,0 0 0 0 0,1 0 0 0 0,-1-1 0 0 0,1 1 0 0 0,0-1 0 0 0,0 1 0 0 0,0-1 0 0 0,0 0 1 0 0,1 0-1 0 0,0 1 0 0 0,0-1 0 0 0,0 0 0 0 0,0 0 0 0 0,0-1 0 0 0,1 1 0 0 0,-1-7 0 0 0,2 4-126 0 0,0-1-1 0 0,1 0 1 0 0,0 1 0 0 0,0 0 0 0 0,0-1 0 0 0,1 1 0 0 0,0 0-1 0 0,1 0 1 0 0,-1 0 0 0 0,1 1 0 0 0,9-12 0 0 0,-3 6-100 0 0,0 1 0 0 0,1 0 0 0 0,0 0 1 0 0,1 2-1 0 0,14-10 0 0 0,-12 10 90 0 0,1 1-1 0 0,1 1 0 0 0,31-10 1 0 0,-26 9 119 0 0,-10 4 26 0 0,1 0 0 0 0,0 1 0 0 0,0 0 0 0 0,0 1 0 0 0,0 1 0 0 0,1-1 0 0 0,-1 2 0 0 0,0 0 0 0 0,18 2 0 0 0,-26-1 71 0 0,1 0-1 0 0,0 1 1 0 0,0-1-1 0 0,-1 1 1 0 0,1 0-1 0 0,-1 1 1 0 0,5 2-1 0 0,-8-4-34 0 0,1 0 0 0 0,-1 0-1 0 0,0 0 1 0 0,1 1-1 0 0,-1-1 1 0 0,0 0 0 0 0,0 0-1 0 0,0 1 1 0 0,0-1 0 0 0,0 1-1 0 0,0-1 1 0 0,0 1 0 0 0,-1 0-1 0 0,1-1 1 0 0,0 1 0 0 0,-1 0-1 0 0,0-1 1 0 0,1 1 0 0 0,-1 0-1 0 0,0 0 1 0 0,0-1 0 0 0,0 4-1 0 0,0 1 192 0 0,0 0-1 0 0,-1 1 0 0 0,0-1 1 0 0,-1 0-1 0 0,1 0 1 0 0,-1 0-1 0 0,0 0 1 0 0,-1 0-1 0 0,1-1 0 0 0,-5 8 1 0 0,-4 4-212 0 0,-1 0 0 0 0,0 0 0 0 0,-2-1 0 0 0,0-1 0 0 0,-1 0 0 0 0,0-1 0 0 0,-1 0 0 0 0,0-2 0 0 0,-1 0 0 0 0,-19 10 0 0 0,28-18-239 0 0,1 0-1 0 0,-1-1 0 0 0,0 0 1 0 0,-1 0-1 0 0,1-1 0 0 0,0 0 1 0 0,-1 0-1 0 0,0-1 1 0 0,1 0-1 0 0,-1 0 0 0 0,0-1 1 0 0,-10-2-1 0 0,17 2 67 0 0,0 0-1 0 0,1-1 1 0 0,-1 0-1 0 0,1 1 0 0 0,-1-1 1 0 0,1 0-1 0 0,0 0 1 0 0,-1 1-1 0 0,1-1 1 0 0,0 0-1 0 0,-1 0 0 0 0,1-1 1 0 0,0 1-1 0 0,0 0 1 0 0,0 0-1 0 0,0-1 1 0 0,0 1-1 0 0,0 0 0 0 0,0-1 1 0 0,1 1-1 0 0,-2-2 1 0 0,1-1-313 0 0,0 0 0 0 0,0-1 0 0 0,0 1 0 0 0,0 0 0 0 0,0 0 0 0 0,1-6 0 0 0,2-13-1576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17503 0 0,'0'0'803'0'0,"0"0"-18"0"0,-4 14-469 0 0,-9 36-810 0 0,-3-1 0 0 0,-1 0 0 0 0,-26 48 0 0 0,-40 47 494 0 0,72-125 107 0 0,0 0-1 0 0,2 1 1 0 0,-10 27-1 0 0,-10 24 344 0 0,17-48-512 0 0,2-1 0 0 0,0 2 0 0 0,2-1 1 0 0,0 1-1 0 0,2 1 0 0 0,0-1 0 0 0,2 1 0 0 0,-2 40 0 0 0,6-63-1853 0 0,0-2-107 0 0,0 0-24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 15663 0 0,'0'0'356'0'0,"0"0"50"0"0,0 0 20 0 0,8-2 92 0 0,14-5-68 0 0,-21 7-401 0 0,0 0 0 0 0,0 0 0 0 0,0 0 0 0 0,0 1 0 0 0,-1-1-1 0 0,1 0 1 0 0,0 1 0 0 0,0-1 0 0 0,-1 1 0 0 0,1-1 0 0 0,0 1 0 0 0,0-1-1 0 0,-1 1 1 0 0,1-1 0 0 0,0 1 0 0 0,-1-1 0 0 0,1 1 0 0 0,-1 0 0 0 0,1 0 0 0 0,-1-1-1 0 0,1 1 1 0 0,-1 0 0 0 0,0 0 0 0 0,1-1 0 0 0,-1 1 0 0 0,0 0 0 0 0,1 0-1 0 0,-1 0 1 0 0,0 0 0 0 0,0 0 0 0 0,0-1 0 0 0,0 1 0 0 0,0 0 0 0 0,0 1-1 0 0,0 4-102 0 0,-1 1-1 0 0,1 0 0 0 0,-3 10 1 0 0,0-4 166 0 0,-1 11-110 0 0,-1-1-1 0 0,-13 40 1 0 0,-25 44-44 0 0,35-89 15 0 0,7-15-143 0 0,0 1-155 0 0,-1-1 0 0 0,1 0 0 0 0,0-1 0 0 0,-1 1 0 0 0,0 0 0 0 0,-3 4 0 0 0,4-7-5814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17 162 6447 0 0,'0'0'499'0'0,"-16"9"11140"0"0,16-9-11454 0 0,10 3 2161 0 0,17 0-2324 0 0,0-6 874 0 0,33-7-1 0 0,-12 1-241 0 0,288-48 1611 0 0,-23 3-1695 0 0,-193 35-884 0 0,134-3 1 0 0,-242 21 128 0 0,-3 0-37 0 0,-1 1-1 0 0,1 0 1 0 0,0 0-1 0 0,0 1 0 0 0,-1 0 1 0 0,1 1-1 0 0,0 0 1 0 0,10 3-1 0 0,-18-4 135 0 0,0-1 0 0 0,0 1 0 0 0,-1-1 0 0 0,1 0 1 0 0,0 1-1 0 0,-1 0 0 0 0,1-1 0 0 0,0 1 0 0 0,-1-1 0 0 0,1 1 0 0 0,-1 0 0 0 0,1-1 0 0 0,-1 1 0 0 0,1 0 0 0 0,-1 0 1 0 0,1-1-1 0 0,-1 1 0 0 0,0 0 0 0 0,0 0 0 0 0,1 0 0 0 0,-1-1 0 0 0,0 1 0 0 0,0 0 0 0 0,0 0 0 0 0,0 0 0 0 0,0 0 0 0 0,0 0 1 0 0,0-1-1 0 0,0 1 0 0 0,0 0 0 0 0,0 0 0 0 0,0 0 0 0 0,-1 0 0 0 0,1-1 0 0 0,-1 3 0 0 0,-1 1-576 0 0,0 1 0 0 0,-1-1-1 0 0,0 1 1 0 0,-5 6 0 0 0,8-11 566 0 0,-11 15-1522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4:5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193 109 10135 0 0,'0'0'231'0'0,"-1"-12"546"0"0,5-2-227 0 0,16-39-8530 0 0,-21 51 8157 0 0,1 1 1 0 0,0 0-1 0 0,-1 0 1 0 0,0-1-1 0 0,1 1 1 0 0,-1 0-1 0 0,0 0 1 0 0,1 0-1 0 0,-1 0 1 0 0,0 0-1 0 0,0 0 1 0 0,0 0-1 0 0,-1-1 1 0 0,1 1 317 0 0,0 0-237 0 0,0 0 0 0 0,0 0 1 0 0,1 0-1 0 0,-1 1 0 0 0,0-1 1 0 0,0 0-1 0 0,0 0 0 0 0,0 0 0 0 0,-1 1 1 0 0,1-1-1 0 0,0 1 0 0 0,0-1 1 0 0,0 1-1 0 0,0-1 0 0 0,-1 1 0 0 0,1 0 1 0 0,0-1-1 0 0,0 1 0 0 0,-1 0 1 0 0,1 0-1 0 0,0 0 0 0 0,-3 0 1 0 0,2 1-18 0 0,0 0 0 0 0,0-1 0 0 0,0 1 1 0 0,0 0-1 0 0,0 0 0 0 0,0 0 1 0 0,1 1-1 0 0,-1-1 0 0 0,0 0 1 0 0,1 1-1 0 0,-1-1 0 0 0,-1 3 1 0 0,-3 3 75 0 0,0 1 0 0 0,1 0 1 0 0,0 0-1 0 0,-8 17 1 0 0,-31 58-297 0 0,30-57-22 0 0,0-1-1 0 0,-18 52 1 0 0,28-64 1 0 0,-3 26 0 0 0,7-28 0 0 0,1-10 2 0 0,-1 0-1 0 0,1 0 1 0 0,0-1-1 0 0,-1 1 1 0 0,1 0-1 0 0,0-1 1 0 0,-1 1-1 0 0,1 0 1 0 0,0-1-1 0 0,0 1 1 0 0,-1-1-1 0 0,1 1 0 0 0,0-1 1 0 0,0 0-1 0 0,0 1 1 0 0,0-1-1 0 0,0 0 1 0 0,0 1-1 0 0,0-1 1 0 0,-1 0-1 0 0,1 0 1 0 0,0 0-1 0 0,0 0 1 0 0,0 0-1 0 0,0 0 1 0 0,0 0-1 0 0,0 0 1 0 0,0 0-1 0 0,0-1 1 0 0,0 1-1 0 0,0 0 1 0 0,0-1-1 0 0,1 0 1 0 0,3-1-53 0 0,1 0 1 0 0,-1 0 0 0 0,0-1-1 0 0,5-3 1 0 0,8-7-1575 0 0,21-21 0 0 0,-20 17 874 0 0,18-13-783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15663 0 0,'0'0'356'0'0,"0"0"50"0"0,0 0 20 0 0,0 0-42 0 0,0 0-180 0 0,0 0 176 0 0,0 0 107 0 0,0 0 22 0 0,0 0-66 0 0,1-2-294 0 0,18-17-136 0 0,-8 7-12 0 0,0 0-1 0 0,1 1 1 0 0,1 0-1 0 0,-1 1 1 0 0,20-11-1 0 0,-3 4-2 0 0,-17 9 27 0 0,-1 1 0 0 0,23-9-1 0 0,-34 16 16 0 0,1 0 0 0 0,-1-1-1 0 0,1 1 1 0 0,-1 0 0 0 0,1 0-1 0 0,-1 0 1 0 0,1 0 0 0 0,-1 0-1 0 0,1 0 1 0 0,-1 0 0 0 0,1 0-1 0 0,0 0 1 0 0,-1 1 0 0 0,1-1 0 0 0,-1 0-1 0 0,1 0 1 0 0,-1 0 0 0 0,0 0-1 0 0,1 1 1 0 0,-1-1 0 0 0,1 0-1 0 0,-1 1 1 0 0,1-1 0 0 0,-1 0-1 0 0,0 1 1 0 0,1-1 0 0 0,-1 0 0 0 0,1 1-1 0 0,-1-1 1 0 0,0 1 0 0 0,1 0-1 0 0,4 14 1083 0 0,-5-4-801 0 0,-2 0 1 0 0,1 0-1 0 0,-1 0 0 0 0,-1 0 0 0 0,-4 12 1 0 0,-2 2-2253 0 0,-13 24 0 0 0,21-48-3113 0 0,1-1-1394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0,'0'0'719'0'0,"0"0"-20"0"0,2 2-449 0 0,7 7-244 0 0,0 1-1 0 0,0 0 1 0 0,7 11-1 0 0,13 17 76 0 0,4-1 516 0 0,-2 1 0 0 0,-2 2 0 0 0,34 60 0 0 0,-51-77-21 0 0,0 2 1 0 0,-2-1 0 0 0,0 2-1 0 0,-2-1 1 0 0,-1 1 0 0 0,-1 0-1 0 0,5 52 1 0 0,-10-51-437 0 0,0 0-1 0 0,-2 1 0 0 0,-1-1 1 0 0,-8 37-1 0 0,7-48-91 0 0,-1-1 1 0 0,-1 0-1 0 0,0 0 0 0 0,-2 0 1 0 0,1-1-1 0 0,-2 0 0 0 0,0 0 1 0 0,-18 24-1 0 0,-38 33-2320 0 0,-7-7-3560 0 0,41-40-1688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216 130 11975 0 0,'0'0'547'0'0,"-4"7"181"0"0,-11 11-124 0 0,-2-2 1 0 0,-34 28-1 0 0,35-30-356 0 0,-7 4-240 0 0,-43 27 0 0 0,57-39-8 0 0,3 0 0 0 0,5-6 0 0 0,1 1 1 0 0,-1 0-1 0 0,0 0 0 0 0,1-1 0 0 0,-1 1 0 0 0,0 0 1 0 0,1 0-1 0 0,-1 0 0 0 0,1-1 0 0 0,-1 1 0 0 0,1 0 0 0 0,0 0 1 0 0,-1 0-1 0 0,1 0 0 0 0,0 0 0 0 0,0 0 0 0 0,-1 0 1 0 0,1 0-1 0 0,0 0 0 0 0,0 0 0 0 0,0 0 0 0 0,0 0 0 0 0,0 0 1 0 0,1 1-1 0 0,-1 2 67 0 0,2 17 484 0 0,0-1 1 0 0,1 0-1 0 0,1 0 0 0 0,1 0 0 0 0,1 0 1 0 0,9 23-1 0 0,-8-27-525 0 0,1 0-1 0 0,0-1 1 0 0,2 0 0 0 0,-1 0-1 0 0,2-1 1 0 0,13 14 0 0 0,-18-21-27 0 0,0 0 0 0 0,1-1 0 0 0,0 1 0 0 0,1-2 0 0 0,-1 1-1 0 0,1-1 1 0 0,0 0 0 0 0,1-1 0 0 0,-1 0 0 0 0,1 0 0 0 0,-1-1 0 0 0,1 0 0 0 0,10 2 0 0 0,-14-5 1 0 0,1 1-1 0 0,-1-1 1 0 0,0-1 0 0 0,0 1-1 0 0,1-1 1 0 0,-1 0-1 0 0,0 0 1 0 0,0 0 0 0 0,0-1-1 0 0,0 1 1 0 0,0-2-1 0 0,6-2 1 0 0,7-5 229 0 0,30-23-1 0 0,-25 16 251 0 0,33-25-107 0 0,-3-1 1 0 0,94-100-1 0 0,-139 134-355 0 0,-1 0 0 0 0,1 0 0 0 0,-2-1-1 0 0,0 1 1 0 0,0-2 0 0 0,9-20 0 0 0,-14 27-96 0 0,1-1 0 0 0,-1 0 0 0 0,1 1 0 0 0,-1-1 0 0 0,-1 0 0 0 0,1 0 0 0 0,-1 0 0 0 0,0 0-1 0 0,0 1 1 0 0,0-1 0 0 0,-1 0 0 0 0,1 0 0 0 0,-1 0 0 0 0,0 0 0 0 0,-1 1 0 0 0,1-1 0 0 0,-1 1 0 0 0,-4-9 0 0 0,-3 0-34 0 0,0 2 0 0 0,-1-1 1 0 0,0 1-1 0 0,-18-14 0 0 0,6 5 69 0 0,1 2-316 0 0,0 1 0 0 0,-1 1 0 0 0,-37-20 0 0 0,54 33 389 0 0,1 1 0 0 0,0 0 0 0 0,0 0-1 0 0,-1 0 1 0 0,1 1 0 0 0,-1 0 0 0 0,1 0-1 0 0,-1 0 1 0 0,0 0 0 0 0,1 0 0 0 0,-1 1-1 0 0,0 0 1 0 0,0 0 0 0 0,1 1 0 0 0,-1-1-1 0 0,0 1 1 0 0,1 0 0 0 0,-1 0 0 0 0,1 0 0 0 0,-1 1-1 0 0,1 0 1 0 0,-1 0 0 0 0,1 0 0 0 0,0 0-1 0 0,0 1 1 0 0,0-1 0 0 0,0 1 0 0 0,1 0-1 0 0,-1 0 1 0 0,1 0 0 0 0,-1 1 0 0 0,-3 5 0 0 0,-58 98-3133 0 0,14-22-246 0 0,37-64 2326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0,'0'0'315'0'0,"0"0"45"0"0,2 0 21 0 0,51 11 77 0 0,-39-9-185 0 0,-1 0 0 0 0,0 1-1 0 0,0 0 1 0 0,-1 1 0 0 0,1 0-1 0 0,-1 1 1 0 0,1 1 0 0 0,17 10-1 0 0,-21-9-19 0 0,-1 0 0 0 0,0 1 0 0 0,0-1-1 0 0,-1 2 1 0 0,0-1 0 0 0,0 1 0 0 0,-1 0 0 0 0,9 17-1 0 0,0 6 1137 0 0,15 46 0 0 0,-10-24-771 0 0,-12-33-580 0 0,55 126 1104 0 0,-52-124-911 0 0,2 1 1 0 0,1-2-1 0 0,33 41 0 0 0,-43-58-594 0 0,0-1 0 0 0,0 0 0 0 0,0-1 0 0 0,1 1 0 0 0,0-1 0 0 0,-1 0 0 0 0,9 5 0 0 0,-10-7-29 0 0,0 0 0 0 0,0 0 0 0 0,0 0 0 0 0,-1 0 0 0 0,1-1 0 0 0,0 1 1 0 0,0-1-1 0 0,0 1 0 0 0,0-1 0 0 0,0 0 0 0 0,0 0 0 0 0,0-1 0 0 0,0 1 0 0 0,0 0 0 0 0,5-2 1 0 0,5-4-6691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18 123 11975 0 0,'0'0'267'0'0,"-4"6"368"0"0,-8 5-97 0 0,11-10 193 0 0,1-1 238 0 0,1-1 45 0 0,32-20 390 0 0,1 2 1 0 0,53-22 0 0 0,-51 26-866 0 0,64-18-1 0 0,-88 30-449 0 0,-1 0 0 0 0,1 1 1 0 0,0 1-1 0 0,0 0 0 0 0,0 1 0 0 0,0 0 1 0 0,0 0-1 0 0,-1 1 0 0 0,1 1 1 0 0,13 3-1 0 0,-21-3-26 0 0,1-1 1 0 0,-1 1-1 0 0,0 0 0 0 0,1 0 1 0 0,-1 0-1 0 0,0 1 0 0 0,0-1 1 0 0,0 1-1 0 0,-1 0 1 0 0,1 0-1 0 0,-1 0 0 0 0,0 1 1 0 0,1-1-1 0 0,-2 1 0 0 0,1 0 1 0 0,0 0-1 0 0,2 5 0 0 0,-3-6-64 0 0,-1 1 0 0 0,0 0 0 0 0,0 0 0 0 0,0-1 0 0 0,0 1 0 0 0,-1 0 0 0 0,1 0 0 0 0,-1 0-1 0 0,0 0 1 0 0,0 0 0 0 0,0 0 0 0 0,-1 0 0 0 0,1 0 0 0 0,-1 0 0 0 0,0-1 0 0 0,0 1 0 0 0,-1 0-1 0 0,1-1 1 0 0,-1 1 0 0 0,-3 6 0 0 0,-5 5 1 0 0,-1 1 0 0 0,-1-1 0 0 0,0-1 0 0 0,0 0 0 0 0,-2-1 0 0 0,-21 17 0 0 0,16-16 0 0 0,-2 0 0 0 0,1-1 0 0 0,-2 0 0 0 0,-33 12 0 0 0,48-22-86 0 0,0 0-1 0 0,0-1 1 0 0,0 0-1 0 0,-1 0 1 0 0,1-1-1 0 0,0 0 1 0 0,-1 0-1 0 0,1-1 1 0 0,-1 0-1 0 0,1 0 1 0 0,-1-1-1 0 0,1 0 1 0 0,0 0-1 0 0,-1-1 1 0 0,-9-3-1 0 0,15 4 49 0 0,0 0 0 0 0,0 0 0 0 0,0 0 0 0 0,0-1 0 0 0,0 1 0 0 0,0 0 0 0 0,0-1 0 0 0,1 0 0 0 0,-1 1 0 0 0,0-1 0 0 0,1 0 0 0 0,0 0 0 0 0,-1 0 0 0 0,1 0 0 0 0,-2-3 0 0 0,3 5 38 0 0,0 0 0 0 0,0 0 0 0 0,0 0 0 0 0,0 0 0 0 0,0-1 0 0 0,0 1 0 0 0,-1 0 0 0 0,1 0 0 0 0,0 0 0 0 0,0 0 0 0 0,0 0 0 0 0,0 0 0 0 0,0-1 0 0 0,0 1 0 0 0,0 0 0 0 0,0 0 0 0 0,0 0 0 0 0,0 0 0 0 0,0 0 0 0 0,0-1 0 0 0,0 1 0 0 0,0 0 0 0 0,0 0 0 0 0,0 0 0 0 0,0 0 0 0 0,0-1 0 0 0,0 1 0 0 0,0 0 0 0 0,0 0 0 0 0,0 0 0 0 0,0 0 0 0 0,0 0 0 0 0,0-1 0 0 0,0 1 0 0 0,0 0 0 0 0,0 0 0 0 0,0 0 0 0 0,1 0 0 0 0,-1 0 0 0 0,0 0 0 0 0,0 0 0 0 0,0-1 0 0 0,0 1 0 0 0,0 0 0 0 0,0 0 0 0 0,0 0 0 0 0,1 0 0 0 0,-1 0 0 0 0,0 0 0 0 0,0 0 0 0 0,0 0 0 0 0,0 0 0 0 0,0 0 0 0 0,1 0 0 0 0,-1 0 0 0 0,0 0 0 0 0,0 0 0 0 0,6 0 0 0 0,2 1 0 0 0,0 1 0 0 0,0 0 0 0 0,0 1 0 0 0,-1 0 0 0 0,1 0 0 0 0,-1 0 0 0 0,10 7 0 0 0,6 2 0 0 0,4 1 40 0 0,1-1 0 0 0,0-2 1 0 0,1 0-1 0 0,0-2 0 0 0,0-2 0 0 0,0 0 0 0 0,1-2 0 0 0,0-1 0 0 0,59-3 0 0 0,-58 1 1386 0 0,-31 0-1419 0 0,0-1 1 0 0,1 1-1 0 0,-1-1 0 0 0,0 1 1 0 0,0-1-1 0 0,0 1 0 0 0,1-1 1 0 0,-1 1-1 0 0,0 0 1 0 0,0-1-1 0 0,0 1 0 0 0,0-1 1 0 0,0 1-1 0 0,0-1 0 0 0,0 1 1 0 0,0-1-1 0 0,-1 1 1 0 0,1-1-1 0 0,0 1 0 0 0,0 0 1 0 0,0-1 2 0 0,-2 6-6 0 0,0-1 0 0 0,1 1 0 0 0,-2-1-1 0 0,1 1 1 0 0,-1-1 0 0 0,0 0 0 0 0,0 0 0 0 0,-5 6-1 0 0,-33 35 724 0 0,36-41-557 0 0,-27 26 58 0 0,0-2 0 0 0,-66 46 0 0 0,-85 30 205 0 0,180-104-454 0 0,-31 14-2432 0 0,32-14 2101 0 0,0 0 0 0 0,0-1 1 0 0,0 1-1 0 0,0-1 0 0 0,0 0 0 0 0,0 1 0 0 0,0-1 0 0 0,0 0 0 0 0,0 0 0 0 0,0 0 1 0 0,0-1-1 0 0,0 1 0 0 0,0 0 0 0 0,0-1 0 0 0,-2 0 0 0 0,3 0-7168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34 755 10135 0 0,'0'0'231'0'0,"0"0"29"0"0,-7 7 257 0 0,1 0-1843 0 0,-13 10 6489 0 0,19-17-5099 0 0,0 0 1 0 0,0 0-1 0 0,0 0 1 0 0,0 0-1 0 0,0 0 0 0 0,0 0 1 0 0,0 0-1 0 0,0 0 1 0 0,0 0-1 0 0,0 0 0 0 0,0 0 1 0 0,0-1-1 0 0,0 1 1 0 0,0 0-1 0 0,0 0 1 0 0,0 0-1 0 0,0 0 0 0 0,0 0 1 0 0,0 0-1 0 0,0 0 1 0 0,0 0-1 0 0,0 0 0 0 0,0 0 1 0 0,0 0-1 0 0,0 0 1 0 0,0 0-1 0 0,0 0 1 0 0,0 0-1 0 0,0 0 0 0 0,-1 0 1 0 0,1 0-1 0 0,0 0 1 0 0,0 0-1 0 0,0 0 0 0 0,0 0 1 0 0,0 0-1 0 0,0 0 1 0 0,0 0-1 0 0,0 0 1 0 0,0 0-1 0 0,0 0 0 0 0,0 0 1 0 0,0 0-1 0 0,0 0 1 0 0,0 0-1 0 0,0 0 0 0 0,0 0 1 0 0,0 0-1 0 0,0 0 1 0 0,0 0-1 0 0,-1 0 1 0 0,1 0-1 0 0,0 0 0 0 0,0 0 1 0 0,0 0-1 0 0,0 0 1 0 0,0 0-1 0 0,0 0 1 0 0,0 0-1 0 0,0 0 0 0 0,0 0 1 0 0,5-11 1315 0 0,95-147-309 0 0,-59 96-1025 0 0,14-23-10 0 0,104-123 0 0 0,-134 180 944 0 0,31-26 0 0 0,-37 43-964 0 0,-19 11-16 0 0,1-1 0 0 0,-1 1 0 0 0,0 0 0 0 0,1 0 0 0 0,-1-1 0 0 0,0 1 0 0 0,1 0 0 0 0,-1 0 0 0 0,1 0 0 0 0,-1 0 0 0 0,0 0 0 0 0,1 0 0 0 0,-1 0 0 0 0,1 0 0 0 0,-1 0 0 0 0,1 0 0 0 0,-1 0 0 0 0,0 0 0 0 0,1 0 0 0 0,-1 0 0 0 0,1 0 0 0 0,-1 0 0 0 0,0 0 0 0 0,1 0 0 0 0,-1 0 0 0 0,1 1 0 0 0,-1-1 0 0 0,0 0 0 0 0,1 0 0 0 0,-1 0 0 0 0,0 1 0 0 0,1-1 0 0 0,-1 0 0 0 0,0 1 0 0 0,1-1 0 0 0,-1 0 0 0 0,0 1 0 0 0,5 11 0 0 0,-5-11 0 0 0,1 5 0 0 0,-1 0 0 0 0,0 1 0 0 0,0-1 0 0 0,-1 1 0 0 0,1-1 0 0 0,-1 0 0 0 0,-1 1 0 0 0,1-1 0 0 0,-5 11 0 0 0,2-4 0 0 0,-32 85 0 0 0,29-75 0 0 0,-40 153 0 0 0,47-176 0 0 0,-1 1 0 0 0,1-1 0 0 0,0 0 0 0 0,0 0 0 0 0,0 1 0 0 0,0-1 0 0 0,0 0 0 0 0,0 1 0 0 0,0-1 0 0 0,0 1 0 0 0,-1-1 0 0 0,1 0 0 0 0,0 1 0 0 0,0-1 0 0 0,0 0 0 0 0,1 1 0 0 0,-1-1 0 0 0,0 0 0 0 0,0 1 0 0 0,0-1 0 0 0,0 0 0 0 0,0 1 0 0 0,0-1 0 0 0,0 0 0 0 0,1 1 0 0 0,-1-1 0 0 0,0 0 0 0 0,0 0 0 0 0,0 1 0 0 0,1-1 0 0 0,-1 0 0 0 0,0 0 0 0 0,0 1 0 0 0,1-1 0 0 0,-1 0 0 0 0,1 0 0 0 0,4 0 0 0 0,0-2 0 0 0,1-1 0 0 0,0 1 0 0 0,0-1 0 0 0,-1 0 0 0 0,1 0 0 0 0,-1-1 0 0 0,0 1 0 0 0,0-1 0 0 0,8-8 0 0 0,5-5 0 0 0,-9 9 0 0 0,1 0 0 0 0,12-16 0 0 0,-7 3 0 0 0,14-16 0 0 0,-1-1 0 0 0,30-59 0 0 0,-46 77 0 0 0,0-1 0 0 0,1 2 0 0 0,1 0 0 0 0,23-24 0 0 0,73-59 0 0 0,-102 94 0 0 0,0 2 0 0 0,19-11 0 0 0,-7 7 0 0 0,28-9 0 0 0,-40 16 0 0 0,-8 3 0 0 0,0 0 0 0 0,0 0 0 0 0,0-1 0 0 0,1 1 0 0 0,-1 0 0 0 0,0 0 0 0 0,0 0 0 0 0,1 0 0 0 0,-1 0 0 0 0,0 0 0 0 0,0 0 0 0 0,0 0 0 0 0,1 0 0 0 0,-1 0 0 0 0,0 0 0 0 0,0 0 0 0 0,1 0 0 0 0,-1 0 0 0 0,0 0 0 0 0,0 0 0 0 0,0 0 0 0 0,1 0 0 0 0,-1 0 0 0 0,0 1 0 0 0,0-1 0 0 0,1 0 0 0 0,-1 0 0 0 0,0 0 0 0 0,0 0 0 0 0,0 0 0 0 0,0 0 0 0 0,1 1 0 0 0,-1-1 0 0 0,0 0 0 0 0,0 0 0 0 0,0 0 0 0 0,0 1 0 0 0,0-1 0 0 0,0 0 0 0 0,1 0 0 0 0,-1 0 0 0 0,0 1 0 0 0,0-1 0 0 0,0 0 0 0 0,0 0 0 0 0,0 0 0 0 0,0 1 0 0 0,0-1 0 0 0,0 0 0 0 0,0 0 0 0 0,0 1 0 0 0,0-1 0 0 0,0 0 0 0 0,0 0 0 0 0,0 0 0 0 0,0 1 0 0 0,0-1 0 0 0,0 0 0 0 0,-1 1 0 0 0,0 12 0 0 0,-5 7 0 0 0,-2 0 0 0 0,0-1 0 0 0,-14 27 0 0 0,2-8 0 0 0,-3 11 0 0 0,2 1 0 0 0,2 1 0 0 0,2 0 0 0 0,-16 93 0 0 0,30-121 0 0 0,2 0 0 0 0,1 0 0 0 0,4 34 0 0 0,-3-49 0 0 0,-1-8-22 0 0,0 1-1 0 0,0-1 1 0 0,0 0 0 0 0,0 0-1 0 0,1 1 1 0 0,-1-1 0 0 0,0 0-1 0 0,0 1 1 0 0,0-1 0 0 0,0 0-1 0 0,0 0 1 0 0,0 1 0 0 0,0-1-1 0 0,1 0 1 0 0,-1 0-1 0 0,0 1 1 0 0,0-1 0 0 0,0 0-1 0 0,1 0 1 0 0,-1 0 0 0 0,0 1-1 0 0,0-1 1 0 0,1 0 0 0 0,-1 0-1 0 0,0 0 1 0 0,0 0 0 0 0,1 1-1 0 0,-1-1 1 0 0,0 0-1 0 0,0 0 1 0 0,1 0 0 0 0,-1 0-1 0 0,0 0 1 0 0,1 0 0 0 0,-1 0-1 0 0,0 0 1 0 0,1 0 0 0 0,-1 0-1 0 0,0 0 1 0 0,0 0 0 0 0,1 0-1 0 0,-1 0 1 0 0,0 0-1 0 0,1 0 1 0 0,-1-1 0 0 0,0 1-1 0 0,0 0 1 0 0,1 0 0 0 0,-1 0-1 0 0,0 0 1 0 0,0 0 0 0 0,1-1-1 0 0,-1 1 1 0 0,0 0 0 0 0,1-1-1 0 0,16-10-2927 0 0,-9 4 1416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42 11975 0 0,'0'0'267'0'0,"0"0"42"0"0,0 0 17 0 0,0 0-28 0 0,3-8-115 0 0,-3 7-119 0 0,0 0 1 0 0,1 0-1 0 0,-1 0 1 0 0,0 0-1 0 0,0 0 1 0 0,0 0-1 0 0,0 0 0 0 0,1 0 1 0 0,-2 0-1 0 0,1 0 1 0 0,0 0-1 0 0,0 0 0 0 0,0 0 1 0 0,0 0-1 0 0,-1 0 1 0 0,1 0-1 0 0,0 0 1 0 0,-1 0-1 0 0,1 0 0 0 0,-1 0 1 0 0,1 0-1 0 0,-1 0 1 0 0,1 0-1 0 0,-1 0 1 0 0,0 1-1 0 0,0-1 0 0 0,1 0 1 0 0,-1 0-1 0 0,0 1 1 0 0,0-1-1 0 0,-1 0 1 0 0,1 0 28 0 0,-1 1 0 0 0,1-1 0 0 0,-1 1 0 0 0,1-1 0 0 0,-1 1 0 0 0,0 0 0 0 0,1 0 1 0 0,-1 0-1 0 0,1 0 0 0 0,-1 0 0 0 0,0 0 0 0 0,1 0 0 0 0,-1 0 0 0 0,1 1 0 0 0,-1-1 1 0 0,1 1-1 0 0,-1-1 0 0 0,1 1 0 0 0,-1-1 0 0 0,-1 2 0 0 0,-3 2-67 0 0,0-1 151 0 0,0 0 0 0 0,0 1-1 0 0,0 0 1 0 0,1 0 0 0 0,-1 0 0 0 0,1 1-1 0 0,-6 7 1 0 0,-34 37 466 0 0,-4 3-678 0 0,42-42 35 0 0,-1 0 0 0 0,1 0 0 0 0,1 1 0 0 0,-7 13 0 0 0,13-23 0 0 0,0-1 0 0 0,-1 0 0 0 0,1 0 0 0 0,0 1 0 0 0,0-1 0 0 0,0 0 0 0 0,0 1 0 0 0,-1-1 0 0 0,1 0 0 0 0,0 1 0 0 0,0-1 0 0 0,0 0 0 0 0,0 1 0 0 0,0-1 0 0 0,0 0 0 0 0,0 1 0 0 0,0-1 0 0 0,0 0 0 0 0,0 1 0 0 0,0-1 0 0 0,0 0 0 0 0,0 1 0 0 0,0-1 0 0 0,0 0 0 0 0,1 1 0 0 0,-1-1 0 0 0,0 0 0 0 0,0 1 0 0 0,0-1 0 0 0,0 0 0 0 0,1 0 0 0 0,-1 1 0 0 0,0-1 0 0 0,0 0 0 0 0,0 0 0 0 0,1 1 0 0 0,-1-1 0 0 0,0 0 0 0 0,1 0 0 0 0,-1 1 0 0 0,0-1 0 0 0,0 0 0 0 0,1 0 0 0 0,0 0 0 0 0,9 0 0 0 0,-10 0 0 0 0,9-2 13 0 0,-1-1-1 0 0,0 0 1 0 0,-1-1-1 0 0,1 1 1 0 0,0-1-1 0 0,10-9 1 0 0,2 1 342 0 0,15-9 467 0 0,-16 9-1023 0 0,0 1 0 0 0,22-9 1 0 0,-23 12-327 0 0,-24 26 1831 0 0,0-4-1357 0 0,-1 0-1 0 0,0-1 0 0 0,-1 0 1 0 0,-11 14-1 0 0,18-25-454 0 0,1-2-72 0 0,0 0-285 0 0,0 0-126 0 0,-1-9-4722 0 0,2-3 550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0,'0'0'630'0'0,"0"0"-13"0"0,0 0-252 0 0,0 0 391 0 0,2 1 216 0 0,123 114 2840 0 0,-54-52-1876 0 0,10 18-1328 0 0,-75-75-627 0 0,4 5 42 0 0,19 16-1 0 0,-25-24-46 0 0,-1-1-1 0 0,0 1 0 0 0,1-1 1 0 0,-1 0-1 0 0,1-1 0 0 0,-1 1 1 0 0,1-1-1 0 0,0 1 1 0 0,0-1-1 0 0,0 0 0 0 0,5 0 1 0 0,-7-1-358 0 0,0 0 1 0 0,0 0-1 0 0,0-1 1 0 0,0 1-1 0 0,0-1 1 0 0,0 1-1 0 0,0-1 1 0 0,0 0-1 0 0,0 0 1 0 0,0 0-1 0 0,0 0 1 0 0,0 0-1 0 0,2-2 1 0 0,7-6-1665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15663 0 0,'0'0'356'0'0,"0"0"50"0"0,-8 3 404 0 0,2 0-791 0 0,0 0 0 0 0,1 1 0 0 0,-1-1 0 0 0,1 1 0 0 0,-1 0 0 0 0,-5 6 0 0 0,-28 31-2 0 0,26-26-19 0 0,-39 38 2 0 0,-20 22 0 0 0,-12 19-3620 0 0,66-78-1496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8751 0 0,'0'0'776'0'0,"3"-12"-616"0"0,0 1-160 0 0,0 1 0 0 0,0-2 416 0 0,0 1 48 0 0,-3 11 16 0 0,4-10 0 0 0,1-1-1760 0 0,-5 11-344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282 193 9671 0 0,'-1'1'5699'0'0,"-49"48"-3423"0"0,-82 89-915 0 0,34-34-957 0 0,97-103-328 0 0,2-2 76 0 0,141-165 541 0 0,-39 50-1178 0 0,-71 76 68 0 0,2 3 0 0 0,65-56 1 0 0,-94 89 394 0 0,0 1 1 0 0,1-1 0 0 0,-1 1-1 0 0,1 0 1 0 0,0 0 0 0 0,0 1-1 0 0,0 0 1 0 0,0 0 0 0 0,1 0-1 0 0,-1 1 1 0 0,8-1 0 0 0,-4 1 151 0 0,0 1 0 0 0,-1 0 0 0 0,1 1 0 0 0,0 0 0 0 0,-1 0 0 0 0,17 5 0 0 0,-9 1 90 0 0,-16-6-116 0 0,0 1 8 0 0,0 1-58 0 0,1 0 0 0 0,-1 0 0 0 0,0 0 0 0 0,0 0 0 0 0,0 0 0 0 0,-1 0-1 0 0,1 0 1 0 0,-1 0 0 0 0,0 1 0 0 0,0-1 0 0 0,0 0 0 0 0,0 0 0 0 0,0 0 0 0 0,-1 1 0 0 0,1-1 0 0 0,-1 0-1 0 0,0 0 1 0 0,0 0 0 0 0,0 0 0 0 0,-2 4 0 0 0,-5 9 283 0 0,0 0 0 0 0,-16 22 0 0 0,16-26-273 0 0,-21 35 176 0 0,-76 108 82 0 0,100-149-490 0 0,1 0-1 0 0,0 0 1 0 0,0 0-1 0 0,-3 9 1 0 0,6-14-183 0 0,-3 31-13290 0 0,2-23 10306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12 13823 0 0,'0'0'315'0'0,"2"-1"45"0"0,59-7 477 0 0,-54 6-766 0 0,-5 2 294 0 0,-2 0 122 0 0,0 0 22 0 0,0 0 3 0 0,-3 1-320 0 0,0 0-1 0 0,0 1 0 0 0,0-1 1 0 0,0 1-1 0 0,0 0 1 0 0,1-1-1 0 0,-1 1 0 0 0,-3 4 1 0 0,-1 0 64 0 0,-49 36-121 0 0,-172 140-105 0 0,210-165-30 0 0,0 0 0 0 0,1 1 0 0 0,1 1 0 0 0,1 0 0 0 0,1 1 0 0 0,1 1 0 0 0,0 0 0 0 0,-9 25 0 0 0,19-40 31 0 0,0 0 0 0 0,1 1 0 0 0,0 0 0 0 0,1-1 0 0 0,-1 1 0 0 0,1 0 0 0 0,1 0 0 0 0,-1-1 0 0 0,1 1 0 0 0,0 0 0 0 0,1 0 0 0 0,0 0 0 0 0,0 0 1 0 0,0 0-1 0 0,1-1 0 0 0,0 1 0 0 0,0-1 0 0 0,0 1 0 0 0,1-1 0 0 0,0 0 0 0 0,1 0 0 0 0,-1 0 0 0 0,1 0 0 0 0,0-1 0 0 0,0 1 0 0 0,1-1 0 0 0,0 0 0 0 0,0 0 0 0 0,7 4 0 0 0,5 5 161 0 0,0-2 0 0 0,1 0 0 0 0,0-1 0 0 0,1-1 0 0 0,1-1 0 0 0,30 11 0 0 0,-24-12 169 0 0,0-2 0 0 0,1 0 0 0 0,0-2 0 0 0,46 2 0 0 0,-43-5-495 0 0,17 1-860 0 0,-16-2-7542 0 0,-30 0 2544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15663 0 0,'0'0'356'0'0,"0"0"50"0"0,0 0 20 0 0,1 1-42 0 0,1 2-374 0 0,0 0-1 0 0,0 0 0 0 0,0 0 1 0 0,0 0-1 0 0,0 1 1 0 0,-1-1-1 0 0,1 0 0 0 0,-1 1 1 0 0,0 0-1 0 0,0-1 1 0 0,-1 1-1 0 0,1-1 0 0 0,-1 1 1 0 0,1 5-1 0 0,-2-3-8 0 0,0 1 0 0 0,0-1 0 0 0,0 0-1 0 0,-1-1 1 0 0,1 1 0 0 0,-1 0 0 0 0,-1 0-1 0 0,-3 7 1 0 0,-140 228 1639 0 0,87-147-1240 0 0,-162 259-400 0 0,220-352-22 0 0,-33 61 334 0 0,30-56-817 0 0,2 0 1 0 0,-1 1-1 0 0,1 0 0 0 0,0-1 0 0 0,0 1 1 0 0,1 0-1 0 0,-1 12 0 0 0,2-17-5291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13823 0 0,'0'0'315'0'0,"0"0"45"0"0,0 0 21 0 0,0 0-49 0 0,-8 2-208 0 0,-4-1 187 0 0,1 0-1 0 0,-1 1 0 0 0,0 1 1 0 0,1 0-1 0 0,-1 1 0 0 0,1 0 1 0 0,-21 10-1 0 0,26-10-125 0 0,1 0 0 0 0,-1 0-1 0 0,1 0 1 0 0,0 0 0 0 0,0 1 0 0 0,0 0 0 0 0,0 0 0 0 0,-6 11 0 0 0,-28 49-299 0 0,34-57 169 0 0,-10 23-55 0 0,1 0 0 0 0,-16 53 0 0 0,30-84 0 0 0,0 0 0 0 0,0 1 0 0 0,0-1 0 0 0,-1 0 0 0 0,1 0 0 0 0,0 1 0 0 0,0-1 0 0 0,0 0 0 0 0,0 1 0 0 0,0-1 0 0 0,0 0 0 0 0,0 1 0 0 0,0-1-1 0 0,0 0 1 0 0,0 0 0 0 0,0 1 0 0 0,0-1 0 0 0,0 0 0 0 0,0 1 0 0 0,0-1 0 0 0,0 0 0 0 0,0 1 0 0 0,0-1 0 0 0,0 0 0 0 0,0 0 0 0 0,1 1 0 0 0,-1-1 0 0 0,0 0 0 0 0,0 1 0 0 0,0-1 0 0 0,1 0 0 0 0,-1 0 0 0 0,0 1-1 0 0,0-1 1 0 0,0 0 0 0 0,1 0 0 0 0,-1 0 0 0 0,0 0 0 0 0,1 1 0 0 0,-1-1 0 0 0,0 0 0 0 0,0 0 0 0 0,1 0 0 0 0,-1 0 0 0 0,0 0 0 0 0,1 0 0 0 0,-1 0 0 0 0,0 0 0 0 0,1 0 0 0 0,-1 0 0 0 0,1 0 0 0 0,10-2 74 0 0,3-5 113 0 0,0-1 0 0 0,-1 0 0 0 0,0 0-1 0 0,0-2 1 0 0,-1 0 0 0 0,16-15 0 0 0,-14 11-2135 0 0,1 1 1 0 0,1 0-1 0 0,19-11 1 0 0,-25 19-3667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44 333 13823 0 0,'0'0'630'0'0,"0"0"-13"0"0,1 2-320 0 0,0-1-197 0 0,-1-1-1 0 0,1 1 1 0 0,-1 0 0 0 0,0 0-1 0 0,1-1 1 0 0,-1 1 0 0 0,0 0-1 0 0,0 0 1 0 0,1 0-1 0 0,-1 0 1 0 0,0-1 0 0 0,0 1-1 0 0,0 0 1 0 0,0 0-1 0 0,0 0 1 0 0,0 0 0 0 0,0 0-1 0 0,-1-1 1 0 0,1 1-1 0 0,0 0 1 0 0,0 0 0 0 0,-1 0-1 0 0,1-1 1 0 0,0 1-1 0 0,-1 0 1 0 0,1 0 0 0 0,-1-1-1 0 0,1 1 1 0 0,-1 0-1 0 0,1-1 1 0 0,-1 1 0 0 0,0 0-1 0 0,1-1 1 0 0,-1 1-1 0 0,0-1 1 0 0,1 1 0 0 0,-1-1-1 0 0,0 1 1 0 0,0-1-1 0 0,1 0 1 0 0,-2 1 0 0 0,0-1-35 0 0,1 1-1 0 0,0-1 1 0 0,0 0 0 0 0,0 0 0 0 0,0 0 0 0 0,0 0 0 0 0,0-1 0 0 0,-1 1 0 0 0,1 0 0 0 0,0 0 0 0 0,0-1 0 0 0,0 1-1 0 0,0 0 1 0 0,0-1 0 0 0,0 1 0 0 0,0-1 0 0 0,0 1 0 0 0,0-1 0 0 0,0 0 0 0 0,0 1 0 0 0,1-1 0 0 0,-1 0-1 0 0,0 0 1 0 0,0 0 0 0 0,0 0 0 0 0,1 1 0 0 0,-1-1 0 0 0,1 0 0 0 0,-1 0 0 0 0,1 0 0 0 0,-1 0 0 0 0,1 0-1 0 0,-1-1 1 0 0,1 1 0 0 0,0-1 0 0 0,-2-3 73 0 0,2 0-1 0 0,-1 0 1 0 0,1 0-1 0 0,-1-1 1 0 0,1 1-1 0 0,1 0 1 0 0,-1 0-1 0 0,1 0 1 0 0,0 0-1 0 0,0 0 1 0 0,4-10 0 0 0,2-4-180 0 0,15-28 1 0 0,-7 21-743 0 0,0 1 0 0 0,33-41-1 0 0,14-4-4455 0 0,-43 50 3193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14 15663 0 0,'7'-2'514'0'0,"-4"1"-400"0"0,-1 0 0 0 0,1 0 0 0 0,0 0 0 0 0,0-1 0 0 0,-1 1 0 0 0,5-3 0 0 0,-52 29-846 0 0,31-18 446 0 0,1 1-1 0 0,-21 14 0 0 0,-3 6 401 0 0,21-17 77 0 0,1 2-1 0 0,0-1 1 0 0,-24 28-1 0 0,27-19 761 0 0,12-21-948 0 0,0 0-1 0 0,-1 0 1 0 0,1 1 0 0 0,0-1 0 0 0,0 0-1 0 0,0 0 1 0 0,0 1 0 0 0,0-1 0 0 0,0 0-1 0 0,0 1 1 0 0,0-1 0 0 0,-1 0 0 0 0,1 1-1 0 0,0-1 1 0 0,0 0 0 0 0,1 1 0 0 0,-1-1 0 0 0,0 0-1 0 0,0 0 1 0 0,0 1 0 0 0,0-1 0 0 0,0 0-1 0 0,0 1 1 0 0,0-1 0 0 0,0 0 0 0 0,1 1-1 0 0,-1-1 1 0 0,0 0 0 0 0,0 0 0 0 0,0 1-1 0 0,0-1 1 0 0,1 0 0 0 0,-1 0 0 0 0,0 0-1 0 0,0 1 1 0 0,1-1 0 0 0,-1 0 0 0 0,0 0-1 0 0,1 0 1 0 0,-1 0 0 0 0,0 1 0 0 0,0-1-1 0 0,1 0 1 0 0,-1 0 0 0 0,0 0 0 0 0,1 0-1 0 0,-1 0 1 0 0,0 0 0 0 0,1 0 0 0 0,-1 0-1 0 0,0 0 1 0 0,0 0 0 0 0,1 0 0 0 0,-1 0-1 0 0,0 0 1 0 0,1 0 0 0 0,-1 0 0 0 0,0 0-1 0 0,1-1 1 0 0,6 0-3 0 0,-1 0 0 0 0,0 0 0 0 0,0-1 0 0 0,0 0 0 0 0,0 0 0 0 0,0 0 0 0 0,0-1 0 0 0,0 0 0 0 0,6-5 0 0 0,9-3 0 0 0,83-50 0 0 0,-56 32 0 0 0,2-7 0 0 0,-48 36 0 0 0,-3 6 0 0 0,-5 7 0 0 0,6-12 0 0 0,-75 127-13 0 0,29-54 98 0 0,-36 71 1514 0 0,-76 124-1222 0 0,150-257-411 0 0,3-3-658 0 0,-1-1-1 0 0,-12 16 0 0 0,17-23-3605 0 0,1-1-1316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13823 0 0,'0'0'315'0'0,"0"0"45"0"0,0 0 21 0 0,0 0-49 0 0,7 5-208 0 0,0 1 144 0 0,0-1 0 0 0,1-1-1 0 0,-1 1 1 0 0,1-1 0 0 0,0-1-1 0 0,0 0 1 0 0,1 0 0 0 0,-1 0-1 0 0,0-1 1 0 0,1 0 0 0 0,0-1 0 0 0,15 1-1 0 0,-4-4 2471 0 0,6-6-3024 0 0,-17 5 490 0 0,-1 0-204 0 0,-7 3 0 0 0,-1 0 0 0 0,0 0 0 0 0,0-1 0 0 0,0 1 0 0 0,0 0 0 0 0,1 0 0 0 0,-1 0 0 0 0,0 0 0 0 0,0 0 0 0 0,0 0 0 0 0,0 0 0 0 0,0-1 0 0 0,0 1 0 0 0,1 0 0 0 0,-1 0 0 0 0,0 0 0 0 0,0 0 0 0 0,0 0 0 0 0,0-1 0 0 0,0 1 0 0 0,0 0 0 0 0,0 0 0 0 0,0 0 0 0 0,0 0 0 0 0,0-1 0 0 0,0 1 0 0 0,0 0 0 0 0,0 0 0 0 0,0 0 0 0 0,0-1 0 0 0,0 1 0 0 0,0 0 0 0 0,0 0 0 0 0,0 0 0 0 0,0 0 0 0 0,0-1 0 0 0,0 1 0 0 0,0 0 0 0 0,-11-6 0 0 0,-2 2 0 0 0,9 7 0 0 0,3-2 0 0 0,-21 12-361 0 0,0 2 0 0 0,1 0-1 0 0,1 1 1 0 0,-28 30 0 0 0,20-20 175 0 0,11-10 186 0 0,0 0 0 0 0,1 1 0 0 0,0 1 0 0 0,2 0 0 0 0,-20 31 0 0 0,26-25-442 0 0,8-22-46 0 0,12-2-522 0 0,-10 1 820 0 0,1-1 1 0 0,-1 0 0 0 0,0 0-1 0 0,1 0 1 0 0,-1 0 0 0 0,1-1-1 0 0,-1 1 1 0 0,0-1-1 0 0,1 1 1 0 0,-1-1 0 0 0,0 0-1 0 0,0 0 1 0 0,1 0-1 0 0,1-2 1 0 0,31-17-1335 0 0,0-1-11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17503 0 0,'0'0'399'0'0,"0"0"60"0"0,0 0 21 0 0,0 0-59 0 0,-7 3-260 0 0,-98 60-1037 0 0,89-54 184 0 0,0-1 976 0 0,0 0-1 0 0,1 1 0 0 0,-18 15 1 0 0,28-20-495 0 0,4-4 145 0 0,0 1 1 0 0,0 0-1 0 0,0-1 0 0 0,0 1 1 0 0,0 0-1 0 0,0 0 1 0 0,0 0-1 0 0,0 0 0 0 0,0 0 1 0 0,1 0-1 0 0,-1 0 0 0 0,0 0 1 0 0,1 0-1 0 0,-1 0 0 0 0,1 0 1 0 0,-1 0-1 0 0,0 2 1 0 0,4 5-85 0 0,0-6 148 0 0,-1 0 1 0 0,1 0-1 0 0,-1-1 0 0 0,1 1 0 0 0,-1-1 0 0 0,1 0 1 0 0,0 1-1 0 0,0-1 0 0 0,0 0 0 0 0,3 0 0 0 0,31 7 6 0 0,-35-8-4 0 0,5 1 0 0 0,-1 0 0 0 0,0 0 0 0 0,0 1 0 0 0,0 0 0 0 0,0 0 0 0 0,0 1 0 0 0,0-1 0 0 0,-1 1 0 0 0,11 8 0 0 0,-13-9 0 0 0,0 1 0 0 0,0 0 0 0 0,-1-1 0 0 0,1 1 0 0 0,-1 0 0 0 0,0 1 0 0 0,0-1 0 0 0,0 0 0 0 0,0 1 0 0 0,-1-1 0 0 0,1 1 0 0 0,-1-1 0 0 0,0 1 0 0 0,0 0 0 0 0,0-1 0 0 0,-1 1 0 0 0,1 8 0 0 0,-1-6 62 0 0,0 0 1 0 0,0 0-1 0 0,0 0 0 0 0,-1 0 0 0 0,0 0 1 0 0,-1 0-1 0 0,1 0 0 0 0,-1 0 0 0 0,0-1 1 0 0,-1 1-1 0 0,1-1 0 0 0,-1 1 0 0 0,0-1 1 0 0,-1 0-1 0 0,-6 8 0 0 0,3-5 49 0 0,0-1 0 0 0,-1 0-1 0 0,0 0 1 0 0,-1-1 0 0 0,1 0-1 0 0,-1 0 1 0 0,0-1 0 0 0,-14 6-1 0 0,2-4-219 0 0,1 0-1 0 0,-1-1 1 0 0,0-1-1 0 0,0 0 1 0 0,0-2-1 0 0,-1-1 1 0 0,-25 0-1 0 0,42-2-582 0 0,-1 0 1 0 0,1 0-1 0 0,-1-1 0 0 0,1 0 0 0 0,0 0 0 0 0,0 0 0 0 0,-7-3 1 0 0,-8-6-4923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19351 0 0,'0'0'439'0'0,"0"0"62"0"0,0 0 33 0 0,0 0-65 0 0,0 1-309 0 0,0 36-156 0 0,-2 0 1 0 0,-1 0-1 0 0,-13 60 0 0 0,-4-30 406 0 0,-2-1-1 0 0,-4 0 1 0 0,-2-2 0 0 0,-50 82-1 0 0,41-75-543 0 0,2 1 1 0 0,-42 129-1 0 0,69-176-164 0 0,2-10-72 0 0,0 0 0 0 0,2 1 0 0 0,0 0-1 0 0,1 0 1 0 0,-2 26 0 0 0,5-39 204 0 0,0-1 1 0 0,0 1-1 0 0,1 0 0 0 0,-1 0 1 0 0,1 0-1 0 0,2 4 0 0 0,-2-5-1054 0 0,-1-2-253 0 0,1 0-51 0 0,9 0-11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69 21191 0 0,'-3'0'480'0'0,"2"0"-424"0"0,0 0 0 0 0,0 1 0 0 0,0-1 0 0 0,0 0 0 0 0,0 1 0 0 0,0-1 0 0 0,0 1 0 0 0,0 0 0 0 0,0-1 0 0 0,0 1 0 0 0,0 0 0 0 0,0-1 0 0 0,0 1 0 0 0,0 0 0 0 0,1 0 0 0 0,-1 0 0 0 0,0 0 0 0 0,1 0 0 0 0,-2 1 0 0 0,-13 28 640 0 0,9-19-684 0 0,-9 24-5 0 0,0 1-1 0 0,-10 42 1 0 0,24-74-81 0 0,0 0 0 0 0,0-1 0 0 0,1 1 0 0 0,0 0 1 0 0,-1-1-1 0 0,1 1 0 0 0,0 0 0 0 0,1 6 0 0 0,0-9 28 0 0,-1 0 0 0 0,0 0 0 0 0,0 0 0 0 0,1 0 1 0 0,-1 0-1 0 0,1 0 0 0 0,-1 0 0 0 0,1 0 0 0 0,-1 0 0 0 0,1-1 0 0 0,-1 1 0 0 0,1 0 1 0 0,0 0-1 0 0,0-1 0 0 0,-1 1 0 0 0,1-1 0 0 0,0 1 0 0 0,0 0 0 0 0,0-1 1 0 0,-1 1-1 0 0,1-1 0 0 0,0 0 0 0 0,0 1 0 0 0,0-1 0 0 0,0 0 0 0 0,0 1 1 0 0,0-1-1 0 0,0 0 0 0 0,0 0 0 0 0,0 0 0 0 0,0 0 0 0 0,0 0 0 0 0,0 0 1 0 0,0 0-1 0 0,0 0 0 0 0,0-1 0 0 0,1 1 0 0 0,6-2-168 0 0,0 0-1 0 0,1-1 1 0 0,-1 1 0 0 0,-1-2-1 0 0,13-5 1 0 0,35-26 689 0 0,-19 11 90 0 0,223-130 484 0 0,-136 86 237 0 0,-68 45-8501 0 0,-43 18 333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81 13415 0 0,'-2'-5'203'0'0,"5"-18"1026"0"0,-3 22-1221 0 0,0 0 0 0 0,1 0 0 0 0,-1 0-1 0 0,0 0 1 0 0,0 0 0 0 0,0 1 0 0 0,0-1 0 0 0,0 0-1 0 0,0 0 1 0 0,0 0 0 0 0,0 0 0 0 0,0 0-1 0 0,0 0 1 0 0,0 0 0 0 0,-1-2 0 0 0,0-1 711 0 0,-1-2-991 0 0,2 2-196 0 0,7-3-528 0 0,7-6 608 0 0,-12 11 344 0 0,-2 2 254 0 0,0 0 115 0 0,0 0 24 0 0,0 0 29 0 0,0 0 106 0 0,0 0 48 0 0,2 1 10 0 0,1 0-426 0 0,0 1-1 0 0,-1 0 1 0 0,1-1-1 0 0,0 1 1 0 0,-1 0-1 0 0,0 1 1 0 0,1-1-1 0 0,-1 0 1 0 0,0 1-1 0 0,0-1 0 0 0,0 1 1 0 0,0 0-1 0 0,1 4 1 0 0,1-1-72 0 0,0-1 0 0 0,0 0-1 0 0,7 9 1 0 0,18 8 7 0 0,0 0-1 0 0,42 22 1 0 0,2 2-51 0 0,-2 0 3 0 0,58 42-100 0 0,-107-70 73 0 0,0 0-1 0 0,-2 1 1 0 0,29 34-1 0 0,-38-39 25 0 0,0 0 0 0 0,-1 0 0 0 0,-1 1 0 0 0,0 1 0 0 0,-1-1 0 0 0,0 1 0 0 0,-1 1 0 0 0,-1-1 0 0 0,-1 1 0 0 0,-1 1 0 0 0,0-1 0 0 0,2 20 0 0 0,-6-11 7 0 0,0 1-1 0 0,-1 0 0 0 0,-2-1 1 0 0,-1 1-1 0 0,-1-1 1 0 0,-1 0-1 0 0,-2 0 0 0 0,-12 31 1 0 0,-8 6 16 0 0,-2-2 1 0 0,-39 59-1 0 0,31-63-1 0 0,-3-1 0 0 0,-1-2-1 0 0,-56 53 1 0 0,-160 133-186 0 0,192-181 1 0 0,-66 52-502 0 0,90-77 226 0 0,36-29 337 0 0,4-3 67 0 0,1-1 0 0 0,-1 1-1 0 0,0 0 1 0 0,0-1 0 0 0,0 0 0 0 0,0 1 0 0 0,0-1-1 0 0,0 0 1 0 0,-1 0 0 0 0,1 0 0 0 0,0 0-1 0 0,-4 1 1 0 0,5-5-18 0 0,-7-17 399 0 0,1 1 0 0 0,1-1 0 0 0,-3-23 0 0 0,5 27 142 0 0,4 15-387 0 0,0-1 0 0 0,-1 0-1 0 0,1 1 1 0 0,-1-1 0 0 0,1 1 0 0 0,-1-1 0 0 0,0 1 0 0 0,1-1-1 0 0,-1 1 1 0 0,0 0 0 0 0,0-1 0 0 0,0 1 0 0 0,0 0 0 0 0,-1 0-1 0 0,0-2 1 0 0,-7-1 155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6911 0 0,'0'0'13320'0'0,"1"0"-12672"0"0,5 1-436 0 0,-1 0-1 0 0,0-1 1 0 0,0 0 0 0 0,1 0-1 0 0,-1 0 1 0 0,0 0-1 0 0,9-3 1 0 0,40-10 336 0 0,-50 12-518 0 0,80-15 248 0 0,-8 2-750 0 0,-56 9-525 0 0,0 2-1 0 0,0 0 0 0 0,28 0 0 0 0,-46 3-464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1475 65 11975 0 0,'2'-1'547'0'0,"8"-6"-32"0"0,-1 0 0 0 0,1 0 1 0 0,-2 0-1 0 0,1-1 0 0 0,-1 0 0 0 0,7-10 1 0 0,-14 17 369 0 0,0 0-581 0 0,-11 7-290 0 0,-1 0-1 0 0,-17 6 1 0 0,-13 7-22 0 0,-44 24 8 0 0,-119 68 0 0 0,151-76-328 0 0,-1-3 0 0 0,-64 27 0 0 0,97-50 230 0 0,0-1-1 0 0,-1-1 1 0 0,0-1 0 0 0,0-1-1 0 0,-1-1 1 0 0,1-1-1 0 0,-1-1 1 0 0,0-1 0 0 0,-29-2-1 0 0,47 1 99 0 0,1-1 0 0 0,-1 1 0 0 0,0-1 0 0 0,1 0 0 0 0,-1 0 0 0 0,1-1 0 0 0,0 1 0 0 0,-1-1 0 0 0,1 0 0 0 0,0 0 0 0 0,0-1 0 0 0,0 1 0 0 0,0-1 0 0 0,1 0 0 0 0,-1 0 0 0 0,1 0 0 0 0,-1 0 0 0 0,1-1 0 0 0,0 1 0 0 0,0-1 0 0 0,1 0 0 0 0,-1 0 0 0 0,1 0 0 0 0,0 0 0 0 0,0 0 0 0 0,0 0 0 0 0,1-1 0 0 0,-1 1 0 0 0,1-1 0 0 0,0 1 0 0 0,0-1 0 0 0,0-6 0 0 0,0-6-170 0 0,0 0-1 0 0,1 0 0 0 0,1 1 1 0 0,1-1-1 0 0,6-27 0 0 0,-1 16-170 0 0,2-1 0 0 0,16-35-1 0 0,-23 56 342 0 0,-5 6 0 0 0,-3 6 0 0 0,-2 2 0 0 0,1 0 0 0 0,1 1 0 0 0,-1 0 0 0 0,1 1 0 0 0,0-1 0 0 0,1 1 0 0 0,-7 11 0 0 0,4-5 0 0 0,-14 22 16 0 0,2 1 0 0 0,2 1 0 0 0,-24 73 0 0 0,22-34 1156 0 0,5-16-432 0 0,-7 34-720 0 0,15-59-22 0 0,-19 57 0 0 0,-58 105 2 0 0,61-155 0 0 0,-1 0 0 0 0,-42 54 0 0 0,33-55 0 0 0,-2-1 0 0 0,-68 63 0 0 0,96-98 72 0 0,34-15 1296 0 0,46-25-935 0 0,0 0-258 0 0,-54 27-155 0 0,135-46 1073 0 0,-126 46-859 0 0,0 1 0 0 0,0 1 0 0 0,49-3-1 0 0,-52 8-273 0 0,0 1 0 0 0,0 1 0 0 0,0 1 0 0 0,0 1 0 0 0,-1 1-1 0 0,0 1 1 0 0,0 1 0 0 0,0 2 0 0 0,31 14 0 0 0,-10 6-3503 0 0,-44-29 3031 0 0,-1 0 0 0 0,1 0 0 0 0,6-3 0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13823 0 0,'0'0'315'0'0,"0"0"45"0"0,0 0 21 0 0,0 0-49 0 0,2 1-220 0 0,2 1-63 0 0,1 0 0 0 0,-1 0 0 0 0,1-1-1 0 0,0 1 1 0 0,-1-1 0 0 0,1 0 0 0 0,0-1-1 0 0,0 1 1 0 0,0-1 0 0 0,6 0 0 0 0,9-2 632 0 0,24-4-1 0 0,-40 5-622 0 0,101-25 1608 0 0,-37 8-1204 0 0,88-25-446 0 0,-80 21-16 0 0,48-19-4986 0 0,-99 31-468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8287 0 0,'0'0'191'0'0,"0"0"26"0"0,0 0 9 0 0,-1 1-34 0 0,-2 1 23 0 0,0 1 0 0 0,0-1 0 0 0,0 1 0 0 0,0 0 1 0 0,1 0-1 0 0,-1 0 0 0 0,1 0 0 0 0,0 0 0 0 0,0 1 1 0 0,0-1-1 0 0,1 0 0 0 0,-1 1 0 0 0,1 0 0 0 0,0-1 0 0 0,-1 1 1 0 0,2 0-1 0 0,-2 4 0 0 0,1-1-22 0 0,1 0 1 0 0,-1-1-1 0 0,1 1 1 0 0,0 0-1 0 0,1-1 1 0 0,0 1-1 0 0,0 0 1 0 0,0-1-1 0 0,1 1 1 0 0,0-1-1 0 0,0 0 1 0 0,0 1-1 0 0,1-1 1 0 0,0 0-1 0 0,0 0 1 0 0,1-1-1 0 0,-1 1 1 0 0,1-1-1 0 0,1 0 1 0 0,7 8-1 0 0,7 5 141 0 0,2 0-1 0 0,0-2 1 0 0,42 25-1 0 0,-46-30 99 0 0,49 26 200 0 0,-42-24-640 0 0,0 1 0 0 0,24 18 0 0 0,-4 0 8 0 0,23 20 0 0 0,-64-50 0 0 0,5 5 0 0 0,0 0 0 0 0,0 0 0 0 0,-1 1 0 0 0,0-1 0 0 0,0 2 0 0 0,-1-1 0 0 0,8 13 0 0 0,-7-6-269 0 0,-6-13-1135 0 0,-1-2-511 0 0,0 0-107 0 0,0 0-24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13823 0 0,'0'0'315'0'0,"0"0"45"0"0,0 0 21 0 0,0 0-49 0 0,0 2-220 0 0,-18 29 542 0 0,-41 54 1 0 0,27-41-77 0 0,-202 252-411 0 0,178-229-169 0 0,-114 118-399 0 0,166-180 205 0 0,0-1 1 0 0,-1 0-1 0 0,0 0 1 0 0,-7 4-1 0 0,-2-1-4265 0 0,13-7-507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13823 0 0,'0'0'304'0'0,"0"0"64"0"0,0 0 16 0 0,-8 4 0 0 0,-1-3-312 0 0,1 2-72 0 0,3 2 0 0 0,5-5 0 0 0,0 0 0 0 0,-3 8 0 0 0,1 0 0 0 0,2 0 0 0 0,2 0 0 0 0,-2-8 0 0 0,0 0 0 0 0,9 5-4080 0 0,3 1-832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19351 0 0,'5'-6'424'0'0,"0"-5"88"0"0,-5-1 24 0 0,6 8 8 0 0,7 2-440 0 0,0 2-104 0 0,-4 0 0 0 0,1 0-5712 0 0,-1-2-1168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7:2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13823 0 0,'0'0'608'0'0,"0"0"128"0"0,0 0-584 0 0,0 0-152 0 0,0 0 0 0 0,0 0 0 0 0,0 0 0 0 0,0 0 0 0 0,0 0 0 0 0,8 11-4064 0 0,-2 0-848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6447 0 0,'0'0'142'0'0,"0"0"22"0"0,0 0 13 0 0,0 0 55 0 0,-1 1 181 0 0,-6 21 1099 0 0,7-20-1000 0 0,0-2 0 0 0,0 0 0 0 0,-3 12 512 0 0,2-8-280 0 0,0 1-1 0 0,-1-1 1 0 0,1 0-1 0 0,-1 0 1 0 0,-3 6-1 0 0,-5 11-84 0 0,7-14-560 0 0,0 0 0 0 0,-1 0 0 0 0,0 0 0 0 0,-8 10 0 0 0,-7 12 14 0 0,-14 34-113 0 0,-24 43 0 0 0,27-58 0 0 0,7-8 0 0 0,-2-1 0 0 0,-38 43 0 0 0,40-54 169 0 0,12-13-638 0 0,-21 20 0 0 0,31-33-3536 0 0,1-2-1405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87 578 10135 0 0,'0'0'231'0'0,"0"0"29"0"0,0 0 19 0 0,0-3-41 0 0,2-17-181 0 0,1 16-35 0 0,-1 3 25 0 0,20-27 952 0 0,23-24 940 0 0,103-118-826 0 0,-139 159-1106 0 0,40-44-7 0 0,2 2 0 0 0,3 2 0 0 0,61-44 0 0 0,-109 90 0 0 0,0 1 0 0 0,1 0 0 0 0,-1 0 0 0 0,1 0 0 0 0,0 1 0 0 0,0 0 0 0 0,11-3 0 0 0,-16 6 0 0 0,0-1 0 0 0,0 1 0 0 0,0 0 0 0 0,0 0 0 0 0,-1-1 0 0 0,1 1 0 0 0,0 0 0 0 0,0 1 0 0 0,0-1 0 0 0,0 0 0 0 0,0 1 0 0 0,0-1 0 0 0,0 1 0 0 0,0-1 0 0 0,-1 1 0 0 0,1 0 0 0 0,0 0 0 0 0,0 0 0 0 0,-1 0 0 0 0,1 0 0 0 0,-1 0 0 0 0,1 0 0 0 0,-1 1 0 0 0,1-1 0 0 0,-1 0 0 0 0,0 1 0 0 0,0-1 0 0 0,1 1 0 0 0,-1 0 0 0 0,0-1 0 0 0,-1 1 0 0 0,1 0 0 0 0,0 0 0 0 0,0 2 0 0 0,3 6-99 0 0,-1 1 0 0 0,0 0 0 0 0,-1 0-1 0 0,1 17 1 0 0,-1 47-700 0 0,-2-64 710 0 0,0-2-74 0 0,0 19 87 0 0,0-1 0 0 0,-2 1-1 0 0,-1-1 1 0 0,-9 39 0 0 0,3-41 556 0 0,-1 0-1 0 0,-2-1 1 0 0,-19 30-1 0 0,28-48-469 0 0,-16 23-10 0 0,-1 0 0 0 0,-29 32 0 0 0,-54 47 0 0 0,78-82 0 0 0,-237 197 0 0 0,214-186 0 0 0,48-36 0 0 0,-9 6 0 0 0,0 0 0 0 0,0-1 0 0 0,0 0 0 0 0,-1 0 0 0 0,-20 9 0 0 0,18-14 0 0 0,1-4 0 0 0,10 2 19 0 0,-1-1 0 0 0,1 1 0 0 0,0-1 0 0 0,-1 1 0 0 0,1-1-1 0 0,0 0 1 0 0,0 0 0 0 0,0 1 0 0 0,0-1 0 0 0,1 0 0 0 0,-1 0-1 0 0,0 0 1 0 0,1 0 0 0 0,-1 0 0 0 0,1 0 0 0 0,0 0 0 0 0,0-3 0 0 0,-1-4 178 0 0,1-1 0 0 0,2-12 0 0 0,14-90 100 0 0,-1 10-3454 0 0,-15 100-192 0 0,0 2-989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328 255 10135 0 0,'0'0'231'0'0,"-1"2"29"0"0,-9 14 267 0 0,6-9-244 0 0,0 0-1 0 0,-1 0 1 0 0,0 0-1 0 0,0-1 1 0 0,0 0-1 0 0,-1 0 0 0 0,0 0 1 0 0,-11 8-1 0 0,15-13 230 0 0,-11-10 1024 0 0,12 8-1455 0 0,0 0 0 0 0,0 0 1 0 0,0 0-1 0 0,1-1 0 0 0,-1 1 0 0 0,1 0 0 0 0,-1 0 0 0 0,1-1 0 0 0,-1 1 0 0 0,1 0 0 0 0,0-1 0 0 0,-1 1 0 0 0,1-1 1 0 0,0 1-1 0 0,0 0 0 0 0,0-1 0 0 0,0 1 0 0 0,1-3 0 0 0,5-30 1001 0 0,-3 20-633 0 0,19-84 218 0 0,5-37-726 0 0,-26 123 59 0 0,-1 11-9 0 0,0 1 0 0 0,0 0 0 0 0,0-1 0 0 0,0 1 0 0 0,0 0 0 0 0,0-1 0 0 0,0 1 0 0 0,0 0 0 0 0,0-1-1 0 0,0 1 1 0 0,0 0 0 0 0,0-1 0 0 0,0 1 0 0 0,-1 0 0 0 0,1-1 0 0 0,0 1 0 0 0,0 0 0 0 0,0-1 0 0 0,0 1 0 0 0,-1 0 0 0 0,1 0 0 0 0,0-1-1 0 0,0 1 1 0 0,0 0 0 0 0,-1 0 0 0 0,1-1 0 0 0,0 1 0 0 0,0 0 0 0 0,-1 0 0 0 0,1 0 0 0 0,0-1 0 0 0,-1 1 0 0 0,1 0 0 0 0,0 0 0 0 0,-1 0-1 0 0,1 0 1 0 0,0 0 0 0 0,-1 0 0 0 0,1 0 0 0 0,0 0 0 0 0,-1 0 0 0 0,1 0 0 0 0,0 0 0 0 0,-1 0 0 0 0,0 0 0 0 0,-10 4-397 0 0,11-3 353 0 0,-9 4-32 0 0,1 0 0 0 0,0 0 0 0 0,1 1 0 0 0,0 0 0 0 0,-9 9 0 0 0,-29 40-407 0 0,18-22 378 0 0,5-7 114 0 0,1 0 0 0 0,1 2 0 0 0,2 1 0 0 0,1 0 0 0 0,-20 46 0 0 0,34-68 113 0 0,0 1 0 0 0,1-1 0 0 0,0 1-1 0 0,-1 13 1 0 0,3-19-72 0 0,0 1 0 0 0,0-1 0 0 0,0 1 0 0 0,0-1 0 0 0,0 0 0 0 0,0 1 0 0 0,1-1 0 0 0,-1 1 0 0 0,1-1 0 0 0,0 0 0 0 0,0 1 0 0 0,0-1 0 0 0,0 0 0 0 0,0 0 0 0 0,0 0 0 0 0,0 0 0 0 0,1 0 0 0 0,-1 0 0 0 0,3 2 0 0 0,-3-3-11 0 0,1 0 0 0 0,-1-1 0 0 0,0 1 0 0 0,1 0 0 0 0,-1-1 0 0 0,1 1 0 0 0,-1-1 0 0 0,1 0 0 0 0,0 0 0 0 0,-1 1 0 0 0,1-1 0 0 0,-1 0 0 0 0,1 0 0 0 0,-1 0 0 0 0,1 0 0 0 0,0-1 0 0 0,-1 1 0 0 0,1 0 0 0 0,-1-1 0 0 0,1 1 0 0 0,1-2 0 0 0,35-15-129 0 0,-30 13 146 0 0,9-5-47 0 0,-1-2 0 0 0,0 0 0 0 0,0 0 0 0 0,-1-2 0 0 0,24-25 0 0 0,-33 30 0 0 0,0 1 0 0 0,0-1 0 0 0,4-9 0 0 0,-8 17 0 0 0,-1 6 0 0 0,-2 7 0 0 0,-10 28 40 0 0,8-33-193 0 0,1 0 1 0 0,-1 0-1 0 0,2 0 0 0 0,-1 0 1 0 0,0 10-1 0 0,2-17-55 0 0,0-1 0 0 0,0 1 0 0 0,0 0 0 0 0,0 0 1 0 0,0 0-1 0 0,1 0 0 0 0,-1-1 0 0 0,0 1 0 0 0,0 0 0 0 0,1 0 0 0 0,-1 0 0 0 0,0-1 0 0 0,1 1 0 0 0,-1 0 0 0 0,0 0 0 0 0,1-1 0 0 0,-1 1 0 0 0,1 0 0 0 0,0-1 0 0 0,-1 1 0 0 0,1 0 1 0 0,0 0-1 0 0,7 1-4910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15695 0 0,'0'0'1727'0'0,"7"8"-636"0"0,-7-4-1005 0 0,0-1 0 0 0,0 1-1 0 0,0 0 1 0 0,-1-1 0 0 0,1 1 0 0 0,-1-1 0 0 0,0 1 0 0 0,0-1 0 0 0,0 1 0 0 0,-3 4 0 0 0,-21 37 413 0 0,14-26-223 0 0,-36 62 709 0 0,14-25-408 0 0,2 1-1 0 0,-23 62 0 0 0,42-85-518 0 0,-13 52 0 0 0,23-75-79 0 0,0 1 1 0 0,0 0-1 0 0,1-1 0 0 0,1 1 0 0 0,0-1 1 0 0,1 1-1 0 0,0 0 0 0 0,5 19 0 0 0,-6-28-109 0 0,1 0-1 0 0,0-1 1 0 0,1 1-1 0 0,-1 0 1 0 0,1 0-1 0 0,-1-1 1 0 0,4 5-1 0 0,10 7-5494 0 0,-1-6-1351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13823 0 0,'0'0'630'0'0,"0"0"-13"0"0,-1 1-393 0 0,-9 14-14 0 0,0 1 1 0 0,1 0-1 0 0,1 0 1 0 0,0 0-1 0 0,1 1 1 0 0,-7 27-1 0 0,-9 44 271 0 0,5-25-354 0 0,5-18 260 0 0,-33 79 0 0 0,-31 37 740 0 0,46-99-980 0 0,-81 137-162 0 0,68-126-371 0 0,4-9-409 0 0,-71 87-1 0 0,101-139 315 0 0,-1-1 0 0 0,0 0 1 0 0,0 0-1 0 0,-1-1 0 0 0,-24 16 0 0 0,32-27-510 0 0,-3-9-711 0 0,5-4-2736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35 280 13823 0 0,'-4'1'176'0'0,"-1"-1"0"0"0,1 1 0 0 0,-1-1 0 0 0,1 0 0 0 0,-8 0 0 0 0,11-1 156 0 0,1 1-149 0 0,10-7 681 0 0,13-6-558 0 0,0 1 0 0 0,26-10 0 0 0,-4 1-107 0 0,237-104 4269 0 0,-238 107-4133 0 0,2 2 1 0 0,0 2-1 0 0,0 2 0 0 0,65-7 0 0 0,-98 18-473 0 0,1 1 0 0 0,-1 0-1 0 0,0 1 1 0 0,1 0 0 0 0,22 7 0 0 0,-34-8-172 0 0,1 1 1 0 0,-1 0 0 0 0,1 1-1 0 0,-1-1 1 0 0,0 0-1 0 0,1 1 1 0 0,-1-1 0 0 0,0 1-1 0 0,0-1 1 0 0,0 1 0 0 0,3 4-1 0 0,-1-2-832 0 0,-3-3-843 0 0,-1-1-51 0 0,0 0-11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451 160 11975 0 0,'0'0'267'0'0,"0"0"42"0"0,0 0 17 0 0,0 0-28 0 0,-8-3-186 0 0,4 0-95 0 0,1 1-1 0 0,0-1 0 0 0,1 0 1 0 0,-1 0-1 0 0,0 0 0 0 0,1-1 1 0 0,0 1-1 0 0,0 0 0 0 0,0-1 1 0 0,0 0-1 0 0,0 1 0 0 0,-1-5 1 0 0,-7-13 1202 0 0,6 14-1046 0 0,1 0 0 0 0,0 0 0 0 0,-3-12 0 0 0,5 13 127 0 0,-1 0 0 0 0,0 0 0 0 0,-1 0-1 0 0,1 1 1 0 0,-7-11 0 0 0,9 16-293 0 0,-1-1-1 0 0,1 1 1 0 0,-1-1-1 0 0,1 1 1 0 0,-1 0 0 0 0,0-1-1 0 0,1 1 1 0 0,-1 0-1 0 0,0-1 1 0 0,1 1 0 0 0,-1 0-1 0 0,0 0 1 0 0,1 0-1 0 0,-1-1 1 0 0,0 1 0 0 0,1 0-1 0 0,-1 0 1 0 0,0 0 0 0 0,0 0-1 0 0,1 0 1 0 0,-1 0-1 0 0,0 1 1 0 0,0-1 0 0 0,-16 5-1 0 0,-9 10-6 0 0,0 0 0 0 0,1 2 0 0 0,1 0 0 0 0,1 2 0 0 0,0 1 0 0 0,1 0 0 0 0,-27 35 0 0 0,-15 29 0 0 0,55-70 0 0 0,1 0 0 0 0,0 0 0 0 0,1 0 0 0 0,-7 24 0 0 0,13-36 0 0 0,0-1 0 0 0,1 1 0 0 0,0 0 0 0 0,-1 0 0 0 0,1 0 0 0 0,0-1 0 0 0,0 1 0 0 0,0 0 0 0 0,0 0 0 0 0,0 0 0 0 0,0 0 0 0 0,0-1 0 0 0,1 1 0 0 0,-1 0 0 0 0,1 0 0 0 0,-1-1 0 0 0,1 1 0 0 0,0 0 0 0 0,0-1 0 0 0,-1 1 0 0 0,3 2 0 0 0,-1-2 0 0 0,-1-1 0 0 0,1 0 0 0 0,0 0 0 0 0,0 1 0 0 0,-1-1 0 0 0,1 0 0 0 0,0 0 0 0 0,0-1 0 0 0,0 1 0 0 0,0 0 0 0 0,0-1 0 0 0,0 1 0 0 0,0-1 0 0 0,0 1 0 0 0,0-1 0 0 0,0 0 0 0 0,0 0 0 0 0,1 0 0 0 0,1-1 0 0 0,11 0 128 0 0,0-2 0 0 0,1 0 0 0 0,-1-1 0 0 0,-1 0 0 0 0,1-1 0 0 0,-1-1 0 0 0,14-7 0 0 0,92-58 896 0 0,-81 45-1024 0 0,51-45 0 0 0,-41 33 0 0 0,-31 24 0 0 0,-18 15 0 0 0,0-1 0 0 0,0 0 0 0 0,0 0 0 0 0,0 0 0 0 0,0 0 0 0 0,0 0 0 0 0,0 1 0 0 0,0-1 0 0 0,0 0 0 0 0,0 0 0 0 0,0 0 0 0 0,0 0 0 0 0,0 0 0 0 0,0 1 0 0 0,0-1 0 0 0,0 0 0 0 0,0 0 0 0 0,0 0 0 0 0,1 0 0 0 0,-1 0 0 0 0,0 1 0 0 0,0-1 0 0 0,0 0 0 0 0,0 0 0 0 0,0 0 0 0 0,0 0 0 0 0,0 0 0 0 0,0 0 0 0 0,1 0 0 0 0,-1 1 0 0 0,0-1 0 0 0,0 0 0 0 0,0 0 0 0 0,0 0 0 0 0,0 0 0 0 0,0 0 0 0 0,1 0 0 0 0,-1 0 0 0 0,0 0 0 0 0,0 0 0 0 0,0 0 0 0 0,0 0 0 0 0,1 0 0 0 0,-1 0 0 0 0,0 0 0 0 0,0 0 0 0 0,0 0 0 0 0,0 0 0 0 0,0 0 0 0 0,1 0 0 0 0,-1 0 0 0 0,0 0 0 0 0,0 0 0 0 0,0 0 0 0 0,0 0 0 0 0,0 0 0 0 0,1-1 0 0 0,-6 16 0 0 0,4-14 0 0 0,-24 58 0 0 0,12-31 0 0 0,1 0 0 0 0,-9 38 0 0 0,20-62 0 0 0,0 0 0 0 0,0 1 0 0 0,1-1 0 0 0,0 1 0 0 0,0-1 0 0 0,0 1 0 0 0,1 7 0 0 0,-1-12 0 0 0,0 1 0 0 0,0 0 0 0 0,0 0 0 0 0,0 0 0 0 0,0-1 0 0 0,0 1 0 0 0,1 0 0 0 0,-1 0 0 0 0,0-1 0 0 0,0 1 0 0 0,1 0 0 0 0,-1 0 0 0 0,0-1 0 0 0,1 1 0 0 0,-1 0 0 0 0,1-1 0 0 0,-1 1 0 0 0,1 0 0 0 0,-1-1 0 0 0,1 1 0 0 0,-1-1 0 0 0,1 1 0 0 0,0-1 0 0 0,-1 1 0 0 0,1-1 0 0 0,0 1 0 0 0,-1-1 0 0 0,1 0 0 0 0,0 1 0 0 0,0-1 0 0 0,-1 0 0 0 0,1 0 0 0 0,0 1 0 0 0,0-1 0 0 0,0 0 0 0 0,0 0 0 0 0,2 0 0 0 0,1 1 8 0 0,1-1-1 0 0,-1 1 0 0 0,1-1 1 0 0,-1 0-1 0 0,1-1 0 0 0,-1 1 1 0 0,1-1-1 0 0,-1 0 0 0 0,1 0 1 0 0,-1 0-1 0 0,7-4 1 0 0,5-2-451 0 0,24-16 0 0 0,-32 18-12 0 0,3-2-856 0 0,18-16 0 0 0,-23 18 983 0 0,15-12-1206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0,'0'0'384'0'0,"0"0"88"0"0,0 0 8 0 0,0 0 8 0 0,0 0-392 0 0,0 0-96 0 0,0 0 0 0 0,0 0 0 0 0,0 0 0 0 0,13 6 0 0 0,-5 1 0 0 0,-8-7-5168 0 0,0 0-1056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 19351 0 0,'0'0'424'0'0,"-8"-2"88"0"0,-1 1 24 0 0,-1 1 8 0 0,1 0-440 0 0,2 0-104 0 0,7 0 0 0 0,0 0 0 0 0,0 0-1208 0 0,0 0-264 0 0,10-10-48 0 0,2-1-16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447 270 8287 0 0,'0'0'191'0'0,"0"0"26"0"0,3 1 9 0 0,17-1-2 0 0,-11-1-203 0 0,-1 1-1 0 0,1 0 1 0 0,10 2-1 0 0,-17-2 368 0 0,-2 0 110 0 0,0 0 12 0 0,-1 1-67 0 0,-4 3-294 0 0,0 2-133 0 0,1-1 56 0 0,4-4 299 0 0,0-1 117 0 0,11-11 613 0 0,-7 7-1099 0 0,0 1-1 0 0,-1-1 1 0 0,1 0-1 0 0,-1 0 1 0 0,0-1-1 0 0,0 1 0 0 0,-1-1 1 0 0,1 0-1 0 0,-1 1 1 0 0,2-7-1 0 0,13-19-1 0 0,-14 25 0 0 0,0 0 0 0 0,0 0 0 0 0,0 0 0 0 0,3-9 0 0 0,-5 10 0 0 0,0 0 0 0 0,0-1 0 0 0,0 1 0 0 0,0 0 0 0 0,0-8 0 0 0,-8-29 0 0 0,5 31 0 0 0,1 6 0 0 0,-8-33 0 0 0,4 20 72 0 0,4 16 11 0 0,1 0-1 0 0,-1 0 0 0 0,1 0 1 0 0,-1 0-1 0 0,0 0 0 0 0,0 0 1 0 0,0 0-1 0 0,1 0 0 0 0,-1 0 1 0 0,0 0-1 0 0,0 1 0 0 0,0-1 1 0 0,0 0-1 0 0,0 0 0 0 0,-1 1 1 0 0,1-1-1 0 0,0 1 0 0 0,0-1 1 0 0,0 1-1 0 0,0 0 0 0 0,-1-1 1 0 0,1 1-1 0 0,-2 0 0 0 0,2 0-82 0 0,1-1 0 0 0,-1 1 0 0 0,0 0 0 0 0,0 0 0 0 0,1-1 0 0 0,-1 1 0 0 0,0 0 0 0 0,0 0 0 0 0,0 0 0 0 0,1 0 0 0 0,-1 0 0 0 0,0 0 0 0 0,0 0 0 0 0,1 1 0 0 0,-1-1 0 0 0,0 0 0 0 0,0 0 0 0 0,1 1 0 0 0,-1-1 0 0 0,-1 1 0 0 0,-1 0 0 0 0,-17 4 0 0 0,-1 1 0 0 0,-25 12 0 0 0,22-9 0 0 0,15-6 0 0 0,1-1 0 0 0,-1 0 0 0 0,1-1 0 0 0,-16 1 0 0 0,15-2 0 0 0,-1 1 0 0 0,0 1 0 0 0,-16 3 0 0 0,-34 17 0 0 0,56-20 0 0 0,1-1 0 0 0,-1 1 0 0 0,1-1 0 0 0,-1 1 0 0 0,1 0 0 0 0,0 0 0 0 0,0 0 0 0 0,0 0 0 0 0,-4 5 0 0 0,1 0 0 0 0,1 0 0 0 0,-9 14 0 0 0,10-13 0 0 0,-53 71 0 0 0,44-60 174 0 0,-18 17-1 0 0,21-24 41 0 0,0 0 0 0 0,0 0 0 0 0,1 1 0 0 0,-9 18 0 0 0,16-26-179 0 0,0-1 0 0 0,0 1 0 0 0,1 0 0 0 0,-1 0 0 0 0,1 0 0 0 0,1 0 0 0 0,-1 0 0 0 0,0 0 0 0 0,1 0 0 0 0,0 0 1 0 0,1 0-1 0 0,-1 0 0 0 0,1 0 0 0 0,0 0 0 0 0,0 0 0 0 0,0-1 0 0 0,4 9 0 0 0,-4-10 25 0 0,0 1 1 0 0,1-1-1 0 0,-1 0 0 0 0,1 0 0 0 0,0 0 1 0 0,0 0-1 0 0,0-1 0 0 0,1 1 0 0 0,-1 0 1 0 0,1-1-1 0 0,-1 0 0 0 0,1 1 0 0 0,0-1 1 0 0,0 0-1 0 0,0 0 0 0 0,4 1 0 0 0,-2-1 33 0 0,0 0 0 0 0,0-1 0 0 0,0 0 1 0 0,0 0-1 0 0,0 0 0 0 0,0-1 0 0 0,0 0 0 0 0,0 1 0 0 0,0-2 0 0 0,9 0 0 0 0,18-6-93 0 0,-1-1 0 0 0,56-21 0 0 0,-77 25 0 0 0,0-1 0 0 0,0 0 0 0 0,17-12 0 0 0,19-11 0 0 0,-39 24 0 0 0,-1 1-64 0 0,-4 3-273 0 0,15-10-1020 0 0,29-41 3214 0 0,-28 30-2460 0 0,41-36 1 0 0,-58 56 1102 0 0,-1 1-59 0 0,0 0-356 0 0,0 0-406 0 0,0 0-154 0 0,0 0-33 0 0,0 0 134 0 0,0 0 575 0 0,0 0 250 0 0,-6 10 490 0 0,-40 42-776 0 0,10 0-165 0 0,-43 85 0 0 0,57-87 0 0 0,2 1 0 0 0,-18 75 0 0 0,27-89 0 0 0,8-22 0 0 0,-2 0 0 0 0,1-1 0 0 0,-2 0 0 0 0,0 0 0 0 0,-1 0 0 0 0,0-1 0 0 0,-10 13 0 0 0,-7 2 0 0 0,26-31-302 0 0,1 1 1 0 0,0-1-1 0 0,-1 1 0 0 0,1-1 1 0 0,0 1-1 0 0,6-3 0 0 0,3 0-3996 0 0,3-1-1316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406 169 8287 0 0,'0'0'382'0'0,"0"0"-8"0"0,0 0-170 0 0,0 0 176 0 0,0 0 107 0 0,0 0 22 0 0,0 0 3 0 0,0 0 0 0 0,0 0 0 0 0,0 0 0 0 0,0 0 0 0 0,0 0 0 0 0,0 0 0 0 0,0 0 0 0 0,0 0 0 0 0,0 0 0 0 0,0 0 0 0 0,0 0 0 0 0,-1-1-69 0 0,-3-1-222 0 0,4 1-105 0 0,0-1-1 0 0,0 0 0 0 0,0 1 1 0 0,0-1-1 0 0,0 1 0 0 0,1-1 1 0 0,-1 1-1 0 0,0-1 0 0 0,1 1 1 0 0,-1-1-1 0 0,2-2 0 0 0,2-1-52 0 0,1 0 0 0 0,-1 0-1 0 0,1 0 1 0 0,0 1 0 0 0,0 0 0 0 0,0 0-1 0 0,1 0 1 0 0,7-4 0 0 0,-8 4-20 0 0,32-19-43 0 0,1 2 0 0 0,50-22 0 0 0,-83 41 0 0 0,0 1 0 0 0,0-1 0 0 0,0 1 0 0 0,1 0 0 0 0,-1 0 0 0 0,9 0 0 0 0,-6 3 0 0 0,-6-1 0 0 0,-1 0 0 0 0,0 0 0 0 0,0 0 0 0 0,0 0 0 0 0,0 1 0 0 0,0-1 0 0 0,0 0 0 0 0,0 1 0 0 0,-1-1 0 0 0,1 0 0 0 0,0 1 0 0 0,-1-1 0 0 0,1 1 0 0 0,-1-1 0 0 0,1 1 0 0 0,-1-1 0 0 0,0 1 0 0 0,1 1 0 0 0,-1 1 0 0 0,-1-1 0 0 0,1 0 0 0 0,0 1 0 0 0,-1-1 0 0 0,0 0 0 0 0,1 0 0 0 0,-1 1 0 0 0,-2 3 0 0 0,-1 1 0 0 0,0-1 0 0 0,0 1 0 0 0,-1-1 0 0 0,0 0 0 0 0,0 0 0 0 0,-7 6 0 0 0,-33 28 0 0 0,-1-3 0 0 0,-2-1 0 0 0,-79 45 0 0 0,90-59-305 0 0,-54 48 0 0 0,-26 35-733 0 0,34-29 694 0 0,71-66 344 0 0,-24 14 0 0 0,31-24 0 0 0,6-7 0 0 0,5-5 0 0 0,0 3 65 0 0,1 1-1 0 0,0-1 0 0 0,0 1 1 0 0,1 0-1 0 0,0 1 1 0 0,0 0-1 0 0,0 0 0 0 0,1 1 1 0 0,-1 0-1 0 0,1 0 0 0 0,1 1 1 0 0,-1 0-1 0 0,1 1 1 0 0,17-4-1 0 0,8 0 277 0 0,0 3 0 0 0,65-1 1 0 0,-93 4-340 0 0,45 1-2 0 0,-1 1 0 0 0,73 13 0 0 0,-121-14-604 0 0,11 3 1620 0 0,-8 0-8316 0 0,-6-3 6276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113 183 11975 0 0,'-4'-1'79'0'0,"0"-1"-1"0"0,0 2 1 0 0,0-1-1 0 0,-1 0 1 0 0,1 1 0 0 0,0 0-1 0 0,0 0 1 0 0,-1 0-1 0 0,1 0 1 0 0,0 1-1 0 0,-8 2 1 0 0,-3 1 1846 0 0,-25 11-1 0 0,235-80 827 0 0,-154 53-2403 0 0,436-105 1257 0 0,-448 113-1605 0 0,2 2 0 0 0,-30 2 0 0 0,-1 0 0 0 0,0 0 0 0 0,1 0 0 0 0,-1 0 0 0 0,0 0 1 0 0,1 0-1 0 0,-1 0 0 0 0,1 0 0 0 0,-1 0 0 0 0,0 0 0 0 0,1 0 0 0 0,-1 0 0 0 0,0 0 0 0 0,1 0 0 0 0,-1 1 0 0 0,0-1 0 0 0,1 0 0 0 0,-1 0 0 0 0,0 0 0 0 0,0 0 1 0 0,1 1-1 0 0,-1-1 0 0 0,0 0 0 0 0,1 0 0 0 0,-1 1 0 0 0,0-1 0 0 0,0 0 0 0 0,0 1 0 0 0,1-1 0 0 0,-1 0 0 0 0,0 0 0 0 0,0 1 0 0 0,0-1 0 0 0,0 0 0 0 0,0 1 0 0 0,0-1 1 0 0,1 0-1 0 0,-1 1 0 0 0,0-1 0 0 0,0 1 0 0 0,0-1 0 0 0,-3 12-50 0 0,3-11 33 0 0,0 1-58 0 0,-1-1 1 0 0,0 1-1 0 0,0 0 0 0 0,0 0 0 0 0,0-1 1 0 0,0 1-1 0 0,-1-1 0 0 0,1 1 0 0 0,0-1 1 0 0,-1 1-1 0 0,1-1 0 0 0,-3 2 0 0 0,-23 13-709 0 0,12-8 628 0 0,-28 17 141 0 0,-21 15 11 0 0,56-33 4 0 0,0-1 1 0 0,0 1-1 0 0,1 0 1 0 0,0 0 0 0 0,-9 14-1 0 0,-45 81 0 0 0,25-37 0 0 0,-22 47 0 0 0,-6 11 0 0 0,20-58 0 0 0,39-58 0 0 0,1-2-72 0 0,3-4-298 0 0,7-21-447 0 0,-3 8 636 0 0,7-24-331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 8287 0 0,'0'0'191'0'0,"0"0"26"0"0,8-1 201 0 0,-6 1-356 0 0,-1-1 0 0 0,0 1 0 0 0,0 0 0 0 0,0 0 1 0 0,0 0-1 0 0,0 0 0 0 0,0 0 0 0 0,0 0 0 0 0,0 1 1 0 0,0-1-1 0 0,1 0 0 0 0,-1 0 0 0 0,0 1 0 0 0,0-1 1 0 0,0 1-1 0 0,0-1 0 0 0,0 1 0 0 0,0-1 0 0 0,-1 1 1 0 0,1 0-1 0 0,0-1 0 0 0,0 1 0 0 0,0 0 0 0 0,0 0 0 0 0,-1 0 1 0 0,1-1-1 0 0,0 1 0 0 0,-1 0 0 0 0,1 0 0 0 0,-1 0 1 0 0,1 0-1 0 0,-1 0 0 0 0,0 0 0 0 0,1 0 0 0 0,-1 0 1 0 0,0 1-1 0 0,1-1 0 0 0,-1 0 0 0 0,0 0 0 0 0,0 0 1 0 0,0 2-1 0 0,0 1 120 0 0,-1 1 0 0 0,1 0 1 0 0,-1-1-1 0 0,0 1 0 0 0,0-1 1 0 0,0 1-1 0 0,-2 4 0 0 0,-11 22 533 0 0,-1-1 0 0 0,-19 30-1 0 0,16-37-219 0 0,0 0 0 0 0,-37 35 1 0 0,5-6 66 0 0,23-21-562 0 0,-78 91 0 0 0,102-117-64 0 0,-1 0 1 0 0,1 0-1 0 0,-1 0 0 0 0,1 0 0 0 0,1 1 0 0 0,-1-1 1 0 0,1 1-1 0 0,0 0 0 0 0,0 0 0 0 0,1 0 0 0 0,0 0 1 0 0,-1 6-1 0 0,2-12-7 0 0,0 1 0 0 0,1-1 1 0 0,-1 1-1 0 0,0-1 0 0 0,0 0 0 0 0,1 1 0 0 0,-1-1 1 0 0,0 0-1 0 0,0 1 0 0 0,1-1 0 0 0,-1 0 0 0 0,0 1 1 0 0,1-1-1 0 0,-1 0 0 0 0,0 0 0 0 0,1 1 0 0 0,-1-1 1 0 0,0 0-1 0 0,1 0 0 0 0,-1 0 0 0 0,1 1 0 0 0,-1-1 1 0 0,0 0-1 0 0,1 0 0 0 0,0 0-123 0 0,11 3-829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11 8287 0 0,'0'0'191'0'0,"0"0"26"0"0,1 0 9 0 0,35-11 80 0 0,-35 11 82 0 0,7 1 345 0 0,-7 1 5686 0 0,-3 1-6380 0 0,0-1 1 0 0,-1 1-1 0 0,1-1 0 0 0,0 1 0 0 0,-1-1 1 0 0,0 0-1 0 0,1 0 0 0 0,-1 0 0 0 0,-6 2 1 0 0,-32 14 165 0 0,32-14-195 0 0,-16 6-10 0 0,2 2 0 0 0,-1 1 0 0 0,1 1 0 0 0,-22 18 0 0 0,-73 47 0 0 0,60-35-149 0 0,-60 49-578 0 0,104-81 454 0 0,3-2-8 0 0,0 1 0 0 0,-13 14 0 0 0,7-4 281 0 0,15-19 0 0 0,0 0 0 0 0,1 0 0 0 0,-1 0 0 0 0,1 0 0 0 0,0 0 0 0 0,-1 1 0 0 0,1-1 0 0 0,0 0 0 0 0,-1 5 0 0 0,0-2 190 0 0,0 0 0 0 0,0 0 0 0 0,1 1 1 0 0,0-1-1 0 0,0 0 0 0 0,0 0 0 0 0,1 1 0 0 0,0-1 0 0 0,0 8 0 0 0,1-11-100 0 0,0 0-1 0 0,-1 1 1 0 0,2-1 0 0 0,-1 0-1 0 0,0 0 1 0 0,0 0 0 0 0,1 0 0 0 0,-1 0-1 0 0,1 0 1 0 0,-1 0 0 0 0,1-1 0 0 0,0 1-1 0 0,0-1 1 0 0,0 1 0 0 0,0-1-1 0 0,0 1 1 0 0,0-1 0 0 0,4 2 0 0 0,2 0-108 0 0,-1 1 1 0 0,0-1 0 0 0,1 0 0 0 0,-1 0 0 0 0,1-1-1 0 0,0 0 1 0 0,0-1 0 0 0,0 0 0 0 0,14 1 0 0 0,22-2 608 0 0,-27 1-584 0 0,26-2 1 0 0,239-22-8 0 0,-218 19 0 0 0,38-8-229 0 0,-88 9-62 0 0,0 0 0 0 0,0-1 0 0 0,-1 0 0 0 0,1-1-1 0 0,13-8 1 0 0,-4-1 275 0 0,-1-2-1 0 0,0 0 0 0 0,20-22 0 0 0,-37 33-4 0 0,7-6-374 0 0,-1 0 0 0 0,-1-1 0 0 0,0-1-1 0 0,15-24 1 0 0,-23 34 395 0 0,0 0 0 0 0,-1 0 0 0 0,1-1 0 0 0,-1 1 0 0 0,0 0 0 0 0,0-1 0 0 0,0 1 0 0 0,-1-1 0 0 0,1 0 0 0 0,-1 1 0 0 0,0-1 0 0 0,0 1 0 0 0,0-1 0 0 0,-1-5 0 0 0,1 6 0 0 0,-1 1 0 0 0,0 0 0 0 0,0-1 0 0 0,0 1 0 0 0,0 0 0 0 0,0 0 0 0 0,0 0 0 0 0,-1 0 0 0 0,1 0 0 0 0,-1 0 0 0 0,1 0 0 0 0,-1 0 0 0 0,0 0 0 0 0,0 1 0 0 0,0-1 0 0 0,0 1 0 0 0,0-1 0 0 0,0 1 0 0 0,0 0 0 0 0,0 0 0 0 0,-4-1 0 0 0,-5-2-32 0 0,-1 1 0 0 0,0 0 0 0 0,0 0 0 0 0,-19 0 0 0 0,-51 1-73 0 0,64 2 149 0 0,8 0-20 0 0,0 0-1 0 0,-1 0 1 0 0,1 1-1 0 0,0 1 1 0 0,1 0 0 0 0,-17 5-1 0 0,24-7-23 0 0,1 1 0 0 0,0-1 0 0 0,0 1 0 0 0,0-1 0 0 0,0 1 0 0 0,0 0 0 0 0,0-1 0 0 0,0 1 0 0 0,0 0 0 0 0,1-1 0 0 0,-1 1 0 0 0,0 0 0 0 0,0 0 0 0 0,1 0 0 0 0,-1 0 0 0 0,1 0 0 0 0,-1 0 0 0 0,1 0 0 0 0,-1 0 0 0 0,0 2 0 0 0,-1 2 71 0 0,0 1 0 0 0,0 0 0 0 0,0-1 1 0 0,1 1-1 0 0,0 0 0 0 0,0 0 0 0 0,1 0 0 0 0,-1 0 0 0 0,1 0 0 0 0,2 10 0 0 0,1 7 493 0 0,9 33-1 0 0,-5-29-424 0 0,15 51-114 0 0,-9-35-183 0 0,-12-41-538 0 0,-1-2-257 0 0,3 0-58 0 0,12 0-12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31 10191 0 0,'29'-9'1228'0'0,"0"2"1"0"0,35-5-1 0 0,-47 10 2879 0 0,-21 8-3571 0 0,-3 3-366 0 0,1 0 1 0 0,-2-1-1 0 0,1 0 0 0 0,-1 0 0 0 0,-18 12 1 0 0,-51 29-122 0 0,36-25-24 0 0,-186 106-35 0 0,-42 26-44 0 0,216-121 54 0 0,-1-2 0 0 0,-2-3 0 0 0,-68 25 0 0 0,121-53 113 0 0,-1-1 0 0 0,0-1 0 0 0,0 1-1 0 0,1 0 1 0 0,-1-1 0 0 0,-7 0 0 0 0,-7 1 185 0 0,9 1-59 0 0,-1-1 66 0 0,42 10 175 0 0,-20-9-365 0 0,0-1-1 0 0,0 0 0 0 0,0 0 1 0 0,20-2-1 0 0,51-10 332 0 0,-37 3-225 0 0,49 0-77 0 0,101 2 1 0 0,-183 7-145 0 0,-10 1 0 0 0,19 0 0 0 0,-12 0 0 0 0,-10-3 0 0 0,0 1 0 0 0,1 0 0 0 0,-1 0 1 0 0,0 0-1 0 0,1 0 0 0 0,-1 0 0 0 0,0 0 0 0 0,0 0 0 0 0,1 1 0 0 0,-1-1 0 0 0,0 0 0 0 0,1 0 0 0 0,-1 0 0 0 0,0 0 1 0 0,0 0-1 0 0,1 0 0 0 0,-1 0 0 0 0,0 1 0 0 0,1-1 0 0 0,-1 0 0 0 0,0 0 0 0 0,0 0 0 0 0,0 1 0 0 0,1-1 1 0 0,-1 0-1 0 0,0 0 0 0 0,0 1 0 0 0,0-1 0 0 0,0 0 0 0 0,1 0 0 0 0,-1 1 0 0 0,0-1 0 0 0,0 0 0 0 0,0 1 0 0 0,0-1 1 0 0,0 0-1 0 0,0 1 0 0 0,-3 4-17 0 0,3-5 15 0 0,-3 4-17 0 0,0 1 0 0 0,-1-1-1 0 0,1 0 1 0 0,-1 0-1 0 0,0 0 1 0 0,-1 0-1 0 0,1-1 1 0 0,-5 4-1 0 0,-43 22-41 0 0,31-17 13 0 0,-15 10-98 0 0,-61 50-1 0 0,68-48 50 0 0,0-2 1 0 0,-2-1 0 0 0,-37 20 0 0 0,-82 24-534 0 0,-34 17 388 0 0,166-74 305 0 0,15-7-23 0 0,-1 0 0 0 0,1 1 1 0 0,0-1-1 0 0,0 1 0 0 0,-1 0 1 0 0,1 0-1 0 0,-3 3 0 0 0,5-5 187 0 0,0 2-169 0 0,-3 3-47 0 0,-17 28 1069 0 0,17-26-1080 0 0,0-1 1 0 0,3-5 2 0 0,1 0 0 0 0,-1 0 0 0 0,1-1 0 0 0,-1 1 0 0 0,1 0 0 0 0,-1 0-1 0 0,0 0 1 0 0,1-1 0 0 0,-1 1 0 0 0,0 0 0 0 0,0-1 0 0 0,1 1-1 0 0,-3 0 1 0 0,-7 6 27 0 0,-7 4 19 0 0,16-10-124 0 0,0 0 17 0 0,-3 2 35 0 0,16-1-37 0 0,10-2 109 0 0,0-1 0 0 0,0-1 0 0 0,28-6 0 0 0,14-2 83 0 0,261-11 895 0 0,-286 19-925 0 0,60 7 0 0 0,-74-2-65 0 0,0 2-1 0 0,0 0 0 0 0,46 18 0 0 0,-33-10-36 0 0,-28-11 0 0 0,-1-2 0 0 0,-1-2-15 0 0,-7 2-4 0 0,-1 0 0 0 0,0 0 0 0 0,1 0 0 0 0,-1 0 0 0 0,0 0 0 0 0,0 0 0 0 0,1 0 0 0 0,-1 0 0 0 0,0 0 0 0 0,1-1-1 0 0,-1 1 1 0 0,0 0 0 0 0,0 0 0 0 0,1 0 0 0 0,-1-1 0 0 0,0 1 0 0 0,0 0 0 0 0,1 0 0 0 0,-1-1 0 0 0,0 1-1 0 0,0 0 1 0 0,0 0 0 0 0,1-1 0 0 0,-1 1 0 0 0,0 0 0 0 0,0-1 0 0 0,0 1 0 0 0,0 0 0 0 0,0 0 0 0 0,0-1 0 0 0,0 1-1 0 0,0 0 1 0 0,0-1 0 0 0,0 1 0 0 0,0 0 0 0 0,0-1 0 0 0,0 1 0 0 0,0 0 0 0 0,0-1 0 0 0,0 1 0 0 0,0 0-1 0 0,0-1 1 0 0,0 1 0 0 0,0 0 0 0 0,-1-1 0 0 0,1 0-165 0 0,-1 0-1 0 0,1 0 1 0 0,-1 0 0 0 0,1 0-1 0 0,-1 0 1 0 0,0 0 0 0 0,1 0-1 0 0,-1 1 1 0 0,0-1 0 0 0,0 0 0 0 0,1 0-1 0 0,-2 0 1 0 0,-6-1-5104 0 0,-3 2-1663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587 174 2759 0 0,'-13'2'4'0'0,"9"-2"23"0"0,0 1 0 0 0,0 0 0 0 0,0 0 0 0 0,0 0-1 0 0,0 0 1 0 0,0 0 0 0 0,1 1 0 0 0,-1 0 0 0 0,-4 2-1 0 0,2 0 92 0 0,-1-1-1 0 0,0 0 0 0 0,1 0 1 0 0,-1-1-1 0 0,0 0 0 0 0,0 0 1 0 0,-12 1-1 0 0,5-1 881 0 0,1 0 0 0 0,-1-1 0 0 0,0-1 0 0 0,-22-3-1 0 0,34 3 27 0 0,2 0 0 0 0,0 0 0 0 0,0 0-69 0 0,0 0-290 0 0,15-17 839 0 0,-7 10-1383 0 0,0 1 0 0 0,0 0 0 0 0,1 1 0 0 0,-1 0 0 0 0,12-5 0 0 0,49-16 948 0 0,-13 6-644 0 0,-4-3-425 0 0,-15 6 0 0 0,0 2 0 0 0,0 1 0 0 0,69-14 0 0 0,-30 15 0 0 0,-75 13 6 0 0,0 0-1 0 0,0-1 0 0 0,0 1 1 0 0,0 0-1 0 0,0 0 0 0 0,0 0 1 0 0,0 0-1 0 0,0 0 1 0 0,0 0-1 0 0,0 0 0 0 0,0 0 1 0 0,0 0-1 0 0,1 1 0 0 0,1 4 234 0 0,-3-4-110 0 0,0 1-54 0 0,1 1 1 0 0,0 0-1 0 0,-1-1 0 0 0,1 1 1 0 0,-1 0-1 0 0,0-1 0 0 0,0 1 1 0 0,0 0-1 0 0,0-1 1 0 0,0 1-1 0 0,-1 0 0 0 0,1-1 1 0 0,-1 1-1 0 0,0 0 0 0 0,0-1 1 0 0,0 1-1 0 0,0-1 0 0 0,0 1 1 0 0,-3 2-1 0 0,-3 7-44 0 0,-1 0 0 0 0,-14 16-1 0 0,14-19-24 0 0,-18 22-6 0 0,-1-1 0 0 0,-2-1 0 0 0,-1-2 0 0 0,-1-1 0 0 0,-1-1 0 0 0,-43 24 0 0 0,6-11-664 0 0,-1-4 0 0 0,-75 25 0 0 0,95-41 664 0 0,-185 77 0 0 0,172-64 0 0 0,134-52 1384 0 0,-36 13-999 0 0,1 2 0 0 0,0 2-1 0 0,48 0 1 0 0,-51 5-162 0 0,0 2 1 0 0,-1 1-1 0 0,1 1 1 0 0,54 18-1 0 0,-61-16-223 0 0,1-2 0 0 0,45 5 0 0 0,-66-10-277 0 0,1 1-1 0 0,-1-1 0 0 0,0-1 1 0 0,9-1-1 0 0,-13 2 185 0 0,-1-1 0 0 0,1 1 0 0 0,-1-1 1 0 0,1 1-1 0 0,-1-1 0 0 0,1 0 0 0 0,-1 1 0 0 0,0-1 0 0 0,1 0 0 0 0,-1 0 0 0 0,0 0 0 0 0,0 0 0 0 0,0 0 0 0 0,1 0 1 0 0,-1-1-1 0 0,-1 1 0 0 0,1 0 0 0 0,0-1 0 0 0,0 1 0 0 0,0 0 0 0 0,0-3 0 0 0,4-5-418 0 0,-4 7 115 0 0,0 0 0 0 0,0 0 0 0 0,0 0 1 0 0,0 0-1 0 0,0 0 0 0 0,-1 0 0 0 0,1-1 0 0 0,-1 1 1 0 0,1 0-1 0 0,-1-3 0 0 0,0-11-1139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13823 0 0,'0'0'315'0'0,"0"0"45"0"0,0 0 21 0 0,0 0-49 0 0,0 0-81 0 0,0 0 481 0 0,0 0 237 0 0,0 0 45 0 0,0 2-129 0 0,0 5-859 0 0,-1 0 1 0 0,0 0-1 0 0,0 0 1 0 0,0 0-1 0 0,-1-1 0 0 0,0 1 1 0 0,-1 0-1 0 0,1-1 1 0 0,-1 1-1 0 0,-1-1 0 0 0,1 0 1 0 0,-1 0-1 0 0,-8 9 1 0 0,-4 4-48 0 0,-2-1 0 0 0,-30 25 1 0 0,14-14 49 0 0,-43 32-29 0 0,24-20 0 0 0,7-8 0 0 0,33-26-10 0 0,0 2 0 0 0,1 0-1 0 0,1 0 1 0 0,-1 1 0 0 0,-18 23 0 0 0,29-32-315 0 0,1-1-142 0 0,0 0-40 0 0,0 0 65 0 0,8 4 276 0 0,0-2 308 0 0,-1-1 1 0 0,1 0-1 0 0,0-1 0 0 0,-1 1 0 0 0,1-1 0 0 0,0-1 1 0 0,0 0-1 0 0,-1 0 0 0 0,1 0 0 0 0,7-3 0 0 0,22-3 270 0 0,129-27-394 0 0,0 1-20 0 0,-155 30 2 0 0,-8 2 0 0 0,1 0 0 0 0,-1 0 0 0 0,0 0 0 0 0,0 1 0 0 0,1-1 0 0 0,-1 1 0 0 0,6 0 0 0 0,-9 0-10 0 0,0 0 1 0 0,1 0-1 0 0,-1 0 0 0 0,0 0 0 0 0,0 0 0 0 0,0 0 0 0 0,0 0 0 0 0,0 0 1 0 0,1 0-1 0 0,-1 0 0 0 0,0 0 0 0 0,0 0 0 0 0,0 0 0 0 0,0 0 1 0 0,0 0-1 0 0,1 0 0 0 0,-1 0 0 0 0,0 1 0 0 0,0-1 0 0 0,0 0 1 0 0,0 0-1 0 0,0 0 0 0 0,0 0 0 0 0,1 0 0 0 0,-1 0 0 0 0,0 0 1 0 0,0 0-1 0 0,0 0 0 0 0,0 1 0 0 0,0-1 0 0 0,0 0 0 0 0,0 0 0 0 0,0 0 1 0 0,0 0-1 0 0,1 0 0 0 0,-1 1 0 0 0,-3 4-141 0 0,-8 4-1475 0 0,11-8 1258 0 0,-8 5-5771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11975 0 0,'0'0'267'0'0,"0"0"42"0"0,0 0 17 0 0,0 0-28 0 0,0 2-196 0 0,3 16 510 0 0,-1 1 1 0 0,-1 0-1 0 0,-1 21 0 0 0,-1-31-439 0 0,0-1 0 0 0,-1 1-1 0 0,0-1 1 0 0,0 1-1 0 0,-1-1 1 0 0,0 0-1 0 0,-1 0 1 0 0,-4 7-1 0 0,-26 44 965 0 0,-82 103 0 0 0,-60 37-1267 0 0,102-115 130 0 0,16-17 0 0 0,43-50 0 0 0,0 0 0 0 0,1 2 0 0 0,1-1 0 0 0,1 1 0 0 0,1 1 0 0 0,-14 31 0 0 0,25-51 0 0 0,0 1 0 0 0,0-1 0 0 0,0 0 0 0 0,-1 0 0 0 0,1 1 0 0 0,0-1 0 0 0,0 0 0 0 0,0 0 0 0 0,0 1 0 0 0,0-1 0 0 0,0 0 0 0 0,0 1 0 0 0,-1-1 0 0 0,1 0 0 0 0,0 1 0 0 0,0-1 0 0 0,0 0 0 0 0,0 0 0 0 0,0 1 0 0 0,0-1 0 0 0,1 0 0 0 0,-1 1 0 0 0,0-1 0 0 0,0 0 0 0 0,0 1 0 0 0,0-1 0 0 0,0 0 0 0 0,0 0 0 0 0,0 1 0 0 0,1-1 0 0 0,-1 0 0 0 0,0 0 0 0 0,0 1 0 0 0,0-1 0 0 0,1 0 0 0 0,-1 0 0 0 0,0 1 0 0 0,0-1 0 0 0,1 0 0 0 0,-1 0 0 0 0,0 0 0 0 0,0 0 0 0 0,1 0 0 0 0,-1 1 0 0 0,0-1 0 0 0,0 0 0 0 0,1 0 0 0 0,10-1 0 0 0,-11 1 0 0 0,3-1-185 0 0,0 0 1 0 0,1-1-1 0 0,-1 1 0 0 0,0-1 0 0 0,0 0 1 0 0,5-3-1 0 0,9-8-6282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 8287 0 0,'0'0'191'0'0,"0"0"26"0"0,0 0 9 0 0,7-2 223 0 0,-6 2 5343 0 0,-5 2-5772 0 0,0 0-1 0 0,1 0 1 0 0,-1 0-1 0 0,0 1 1 0 0,1 0-1 0 0,0 0 1 0 0,0 0-1 0 0,-5 5 1 0 0,-21 32 1 0 0,25-34 19 0 0,-17 28 403 0 0,-29 64 0 0 0,37-68-170 0 0,-1-1-1 0 0,-2-1 1 0 0,-34 47-1 0 0,28-49-272 0 0,11-14 0 0 0,0 0 0 0 0,1 1 0 0 0,1 1 0 0 0,-12 21 0 0 0,19-31-102 0 0,0 0-1 0 0,1 1 0 0 0,-1-1 1 0 0,1 1-1 0 0,0 0 1 0 0,0-1-1 0 0,1 1 0 0 0,-1 0 1 0 0,1 0-1 0 0,0-1 1 0 0,0 1-1 0 0,1 0 0 0 0,-1 0 1 0 0,1-1-1 0 0,0 1 1 0 0,0-1-1 0 0,1 1 0 0 0,0-1 1 0 0,-1 1-1 0 0,4 4 1 0 0,5 5-1432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8:3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60 8287 0 0,'0'0'191'0'0,"0"0"26"0"0,0 0 9 0 0,0 0 42 0 0,0 0 158 0 0,-1-7 3018 0 0,0 4-2989 0 0,1 1 0 0 0,-1-1 0 0 0,1 1 0 0 0,-1 0 0 0 0,1-1-1 0 0,0-4 1 0 0,0 6 61 0 0,-6-13 1020 0 0,5 13-1487 0 0,0-1-1 0 0,0 1 1 0 0,0 0-1 0 0,-1 0 0 0 0,1 0 1 0 0,0 0-1 0 0,0 0 1 0 0,-1 0-1 0 0,1 0 1 0 0,-1 1-1 0 0,1-1 1 0 0,-1 0-1 0 0,1 1 1 0 0,-1-1-1 0 0,1 1 1 0 0,-1-1-1 0 0,1 1 0 0 0,-1 0 1 0 0,1 0-1 0 0,-1 0 1 0 0,0 0-1 0 0,1 0 1 0 0,-1 0-1 0 0,-2 0 1 0 0,-4 2-91 0 0,-1-1 0 0 0,1 1 1 0 0,-11 5-1 0 0,8-4 125 0 0,-40 11-83 0 0,20-6 0 0 0,-54 22 0 0 0,82-28-6 0 0,-402 166-1964 0 0,376-160 1950 0 0,17-6 43 0 0,0 1 0 0 0,-14 7-1 0 0,25-10 34 0 0,1 0-1 0 0,-1 0 1 0 0,1 1-1 0 0,0-1 1 0 0,-1 0-1 0 0,1 1 1 0 0,-1-1-1 0 0,1 1 1 0 0,-1-1-1 0 0,1 0 0 0 0,0 1 1 0 0,0-1-1 0 0,-1 1 1 0 0,1-1-1 0 0,0 1 1 0 0,-1-1-1 0 0,1 1 1 0 0,0-1-1 0 0,0 1 1 0 0,0-1-1 0 0,0 1 1 0 0,0-1-1 0 0,0 1 1 0 0,-1 0-1 0 0,1-1 1 0 0,0 1-1 0 0,1-1 1 0 0,-1 1-1 0 0,0-1 1 0 0,0 1-1 0 0,0-1 0 0 0,0 1 1 0 0,0 0-1 0 0,0-1 1 0 0,1 1-1 0 0,-1 0 1 0 0,10 16-181 0 0,11 8 125 0 0,1-1 0 0 0,2-1 0 0 0,37 29 0 0 0,-30-27 0 0 0,48 51 0 0 0,-79-76 0 0 0,14 15 0 0 0,-1 0 0 0 0,0 0 0 0 0,-2 2 0 0 0,0-1 0 0 0,0 1 0 0 0,10 26 0 0 0,-9-15 0 0 0,-8-19 0 0 0,0 0 0 0 0,0 1 0 0 0,-1 0 0 0 0,0 0 0 0 0,-1 0 0 0 0,0 0 0 0 0,1 13 0 0 0,-3-20 0 0 0,0-1 0 0 0,0 0 0 0 0,-1 1 0 0 0,1-1 0 0 0,0 0 0 0 0,-1 1 0 0 0,0-1 0 0 0,1 0 0 0 0,-1 0 0 0 0,0 1 0 0 0,0-1 0 0 0,0 0 0 0 0,-1 0 0 0 0,1 0 0 0 0,0 0 0 0 0,-1 0 0 0 0,1-1 0 0 0,-1 1 0 0 0,0 0 0 0 0,-2 1 0 0 0,0 0 0 0 0,-1 0 0 0 0,-1 0 0 0 0,1-1 0 0 0,0 1 0 0 0,-10 2 0 0 0,8-3 0 0 0,-5 2 237 0 0,-1-1-1 0 0,1 0 0 0 0,-1-1 0 0 0,0 0 1 0 0,1-1-1 0 0,-1-1 0 0 0,-24-1 1 0 0,13-3-198 0 0,1 0 0 0 0,-1-1 1 0 0,-28-10-1 0 0,45 12-39 0 0,0 1 0 0 0,0-2 0 0 0,1 1 0 0 0,-1-1 0 0 0,1 0 0 0 0,0 0 0 0 0,0 0 0 0 0,0-1 0 0 0,0 0 0 0 0,1-1 0 0 0,-9-10 0 0 0,12 13 0 0 0,-1 0 0 0 0,1 0 0 0 0,0-1 0 0 0,0 1 0 0 0,1-1 0 0 0,-1 0 0 0 0,1 0 0 0 0,0 1 0 0 0,0-1 0 0 0,0 0 0 0 0,0 0 0 0 0,1 0 0 0 0,-1 0 0 0 0,1 0 0 0 0,0 0 0 0 0,0 0 0 0 0,1 0 0 0 0,-1 0 0 0 0,1 0 0 0 0,0 0 0 0 0,0 0 0 0 0,0 0 0 0 0,3-5 0 0 0,6-9 0 0 0,20-28 0 0 0,-7 10 0 0 0,-22 32 0 0 0,13-16 0 0 0,-4 4 0 0 0,-9 13 0 0 0,8-10 0 0 0,-2 5 0 0 0,0 0 0 0 0,0 1 0 0 0,1 0 0 0 0,17-12 0 0 0,40-19 0 0 0,-40 25 0 0 0,67-38 0 0 0,69-39 0 0 0,-33-4 0 0 0,-116 85 0 0 0,-4 2 0 0 0,0 0 0 0 0,-1 0 0 0 0,1-1 0 0 0,-2 0 0 0 0,1-1 0 0 0,-1 1 0 0 0,0-1 0 0 0,-1 0 0 0 0,6-13 0 0 0,-11 21-67 0 0,0 1-1 0 0,1-1 0 0 0,-1 1 1 0 0,0 0-1 0 0,0-1 0 0 0,0 1 1 0 0,1-1-1 0 0,-1 1 0 0 0,0 0 1 0 0,0-1-1 0 0,0 1 1 0 0,0-1-1 0 0,0 1 0 0 0,0-1 1 0 0,0 1-1 0 0,0-1 0 0 0,0 1 1 0 0,0-1-1 0 0,0 1 0 0 0,-1 0 1 0 0,1-1-1 0 0,0 1 1 0 0,0-1-1 0 0,0 1 0 0 0,0-1 1 0 0,-1 1-1 0 0,1-1 0 0 0,-1 1 52 0 0,0-1 0 0 0,1 1 0 0 0,-1 0 0 0 0,0-1 0 0 0,1 1 0 0 0,-1 0 0 0 0,0 0 0 0 0,0 0 0 0 0,1-1 0 0 0,-1 1 0 0 0,0 0 0 0 0,0 0 0 0 0,1 0 0 0 0,-2 1 0 0 0,-25 5-284 0 0,18-2-251 0 0,7-3 115 0 0,0 0 1 0 0,-1 0-1 0 0,1 0 1 0 0,-1 0-1 0 0,1-1 1 0 0,-1 1-1 0 0,-2 0 1 0 0,5-1-5024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0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69 6447 0 0,'0'0'298'0'0,"0"0"-10"0"0,0 0-118 0 0,0 0 206 0 0,0 0 111 0 0,0 0 22 0 0,1 0 3 0 0,2-1-352 0 0,0 0 0 0 0,0 0-1 0 0,0 0 1 0 0,0 0-1 0 0,0-1 1 0 0,-1 1 0 0 0,1-1-1 0 0,4-4 1 0 0,15-8 547 0 0,-13 11-635 0 0,-8 3 50 0 0,-1 0 0 0 0,1-1 0 0 0,0 1 0 0 0,0-1 0 0 0,-1 1 0 0 0,1-1 0 0 0,0 1 1 0 0,0-1-1 0 0,-1 1 0 0 0,1-1 0 0 0,0 1 0 0 0,0-2 0 0 0,0 1 79 0 0,-1 0 1 0 0,1 0 0 0 0,0 1 0 0 0,-1-1 0 0 0,1 0-1 0 0,0 1 1 0 0,0-1 0 0 0,0 1 0 0 0,-1-1 0 0 0,1 1-1 0 0,2-1 1 0 0,-2 0-184 0 0,15-2-20 0 0,88-5 2 0 0,-84 5 0 0 0,61-2 0 0 0,-70 6 0 0 0,-3 5 0 0 0,-8-5 37 0 0,1 0 0 0 0,-1 1-1 0 0,1-1 1 0 0,-1 1 0 0 0,0 0 0 0 0,0-1-1 0 0,0 1 1 0 0,1-1 0 0 0,-1 1-1 0 0,-1-1 1 0 0,1 1 0 0 0,0 0 0 0 0,0-1-1 0 0,-1 1 1 0 0,1-1 0 0 0,0 1-1 0 0,-1-1 1 0 0,0 0 0 0 0,1 1 0 0 0,-1-1-1 0 0,0 1 1 0 0,-1 1 0 0 0,-3 5 335 0 0,-1 0 0 0 0,-9 10 0 0 0,10-12-301 0 0,-12 10-322 0 0,0 0-1 0 0,-1-1 1 0 0,0-1-1 0 0,-39 23 1 0 0,14-10-33 0 0,-76 42 1811 0 0,79-47-2881 0 0,22-4 746 0 0,18-18 608 0 0,0 0 0 0 0,-1 0 0 0 0,1 0 0 0 0,0 0 0 0 0,0 0 0 0 0,0 0 0 0 0,0 0 0 0 0,0 1 0 0 0,0-1 0 0 0,-1 0 0 0 0,1 0 0 0 0,0 0 0 0 0,0 0 0 0 0,0 0 0 0 0,0 1 0 0 0,0-1 0 0 0,0 0 0 0 0,0 0 0 0 0,0 0 0 0 0,0 1 0 0 0,0-1 0 0 0,0 0 0 0 0,0 0 0 0 0,0 0 0 0 0,0 0 0 0 0,0 1 0 0 0,0-1 0 0 0,0 0 0 0 0,0 0 0 0 0,0 0 0 0 0,0 1 0 0 0,0-1 0 0 0,0 0 0 0 0,0 0 0 0 0,0 0 0 0 0,0 0 0 0 0,0 0 0 0 0,1 1 0 0 0,-1-1 0 0 0,0 0 0 0 0,0 0 0 0 0,0 0 0 0 0,0 0 0 0 0,0 0 0 0 0,0 1 0 0 0,1-1 0 0 0,-1 0 0 0 0,0 0 0 0 0,0 0 0 0 0,0 0 0 0 0,0 0 0 0 0,1 0 0 0 0,-1 0 0 0 0,0 0 0 0 0,0 0 0 0 0,0 0 0 0 0,0 0 0 0 0,1 0 0 0 0,-1 0 0 0 0,0 0 0 0 0,0 0 0 0 0,0 0 0 0 0,1 0 0 0 0,-1 0 0 0 0,0 0 0 0 0,0 0 0 0 0,1 0 0 0 0,11 0 0 0 0,-12 0 0 0 0,25-3 0 0 0,39-10 0 0 0,11-2 0 0 0,-63 13 0 0 0,-8 1 0 0 0,0 0 0 0 0,1 1 0 0 0,-1-1 0 0 0,1 1 0 0 0,-1 0 0 0 0,1 0 0 0 0,-1 0 0 0 0,1 1 0 0 0,-1-1 0 0 0,1 1 0 0 0,-1 0 0 0 0,0 0 0 0 0,1 1 0 0 0,7 3 0 0 0,-5 0 0 0 0,0-1 0 0 0,-1 2 0 0 0,11 9 0 0 0,-15-12 0 0 0,1-1 0 0 0,-1 1 0 0 0,-1 0 0 0 0,1 0 0 0 0,0 0 0 0 0,-1 0 0 0 0,1 0 0 0 0,-1 0 0 0 0,0 0 0 0 0,0 0 0 0 0,0 0 0 0 0,0 5 0 0 0,0 0 100 0 0,0 0-1 0 0,-1-1 1 0 0,0 1 0 0 0,0 0-1 0 0,-1 0 1 0 0,0-1-1 0 0,0 1 1 0 0,-1 0 0 0 0,0-1-1 0 0,-1 1 1 0 0,1-1-1 0 0,-1 0 1 0 0,-1 0 0 0 0,1 0-1 0 0,-1 0 1 0 0,0-1-1 0 0,-1 1 1 0 0,0-1 0 0 0,-6 7-1 0 0,7-9-99 0 0,-81 76 0 0 0,72-70 0 0 0,-1 1 0 0 0,0-2 0 0 0,0 0 0 0 0,-28 13 0 0 0,-33 2 0 0 0,70-22 0 0 0,-1-1 0 0 0,1 0 0 0 0,0 0 0 0 0,-1 0 0 0 0,1-1 0 0 0,0 0 0 0 0,-1 0 0 0 0,1 0 0 0 0,0-1 0 0 0,-1 0 0 0 0,1 0 0 0 0,0 0 0 0 0,0 0 0 0 0,0-1 0 0 0,0 0 0 0 0,0 0 0 0 0,0-1 0 0 0,0 1 0 0 0,1-1 0 0 0,-1 0 0 0 0,1 0 0 0 0,-7-6 0 0 0,7 4-64 0 0,3 4-273 0 0,1 1-138 0 0,0 0-1022 0 0,0 0-3962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37 203 10135 0 0,'0'0'231'0'0,"-2"0"29"0"0,-2 1-120 0 0,0-1-56 0 0,0 1 0 0 0,0 0-1 0 0,0 0 1 0 0,1 0 0 0 0,-7 3 0 0 0,9-4 309 0 0,1 0 106 0 0,0 0 11 0 0,0 0 2 0 0,0 0 0 0 0,1-1-335 0 0,1-1 1 0 0,-1 1-1 0 0,1 0 0 0 0,0 0 0 0 0,-1 0 0 0 0,1 0 0 0 0,2-1 0 0 0,-3 1-58 0 0,54-27 417 0 0,1 3 0 0 0,1 2 0 0 0,86-22 0 0 0,-46 18-218 0 0,52-13 763 0 0,-125 35-951 0 0,0 2 0 0 0,1 0 0 0 0,0 1-1 0 0,28 3 1 0 0,-52-1-154 0 0,1 0 1 0 0,0 0-1 0 0,-1 0 0 0 0,1 0 1 0 0,-1 0-1 0 0,1 1 0 0 0,0-1 0 0 0,-1 1 1 0 0,1-1-1 0 0,-1 1 0 0 0,1 0 1 0 0,-1-1-1 0 0,0 1 0 0 0,1 0 1 0 0,-1 0-1 0 0,0 0 0 0 0,0 0 0 0 0,1 0 1 0 0,-1 0-1 0 0,0 1 0 0 0,0-1 1 0 0,0 0-1 0 0,0 0 0 0 0,0 1 0 0 0,-1-1 1 0 0,1 1-1 0 0,0-1 0 0 0,-1 1 1 0 0,1-1-1 0 0,-1 1 0 0 0,1-1 0 0 0,-1 1 1 0 0,0-1-1 0 0,0 1 0 0 0,1 0 1 0 0,-1-1-1 0 0,0 1 0 0 0,0-1 0 0 0,-1 1 1 0 0,1 0-1 0 0,-1 1 0 0 0,0 5-100 0 0,-1-1-1 0 0,0 1 1 0 0,0-1-1 0 0,-1 0 1 0 0,0 0-1 0 0,0 0 1 0 0,-6 9-1 0 0,-6 7 125 0 0,-2-2 0 0 0,-21 23 0 0 0,14-18 0 0 0,-109 114 0 0 0,9-13 0 0 0,112-114 0 0 0,9-11 0 0 0,0 1 0 0 0,1 0 0 0 0,-1 0 0 0 0,0 0 0 0 0,1 0 0 0 0,0 0 0 0 0,0 1 0 0 0,-3 4 0 0 0,4-7-233 0 0,0 1-103 0 0,0 0 1 0 0,0 0 0 0 0,0 0-1 0 0,0 0 1 0 0,1 0 0 0 0,-1 0-1 0 0,0 1 1 0 0,1-1 0 0 0,-1 0 0 0 0,1 0-1 0 0,0 5 1 0 0,0-7-1200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368 150 4607 0 0,'-16'10'246'0'0,"1"0"-52"0"0,0 0 0 0 0,-1-1 1 0 0,0-1-1 0 0,0-1 0 0 0,-24 7 0 0 0,-92 17 3387 0 0,101-29-1977 0 0,30-2-738 0 0,-2-4 743 0 0,2 4-1565 0 0,1 0 0 0 0,-1 0 0 0 0,1 0 1 0 0,0-1-1 0 0,-1 1 0 0 0,1 0 0 0 0,0 0 0 0 0,-1 0 1 0 0,1-1-1 0 0,0 1 0 0 0,0 0 0 0 0,-1 0 1 0 0,1-1-1 0 0,0 1 0 0 0,0 0 0 0 0,-1-1 1 0 0,1 1-1 0 0,0 0 0 0 0,0-1 0 0 0,0 1 0 0 0,-1 0 1 0 0,1-1-1 0 0,0 1 0 0 0,0 0 0 0 0,0-1 1 0 0,0 1-1 0 0,0-1 0 0 0,0 1 0 0 0,0 0 1 0 0,0-1-1 0 0,0 1 0 0 0,0 0 0 0 0,0-1 0 0 0,0 1 1 0 0,0-1-1 0 0,10-11 97 0 0,0 1 0 0 0,1 0 0 0 0,0 0 0 0 0,0 1 0 0 0,1 0 0 0 0,23-13 0 0 0,87-42 957 0 0,-108 58-1078 0 0,19-9 322 0 0,0 2-1 0 0,66-20 0 0 0,-84 31-238 0 0,0 0-1 0 0,0 0 0 0 0,0 2 1 0 0,0-1-1 0 0,1 2 1 0 0,-1 0-1 0 0,0 1 0 0 0,0 1 1 0 0,23 5-1 0 0,-26-3-102 0 0,-3 2 0 0 0,-8-5 0 0 0,0 1 0 0 0,0-1 0 0 0,0 0 0 0 0,0 1 0 0 0,0-1 0 0 0,0 1 0 0 0,-1-1 0 0 0,1 1 0 0 0,-1-1 0 0 0,1 1 0 0 0,-1-1 0 0 0,1 1 0 0 0,-1 0 0 0 0,0-1 0 0 0,0 1 0 0 0,0 0 0 0 0,0-1 0 0 0,0 1 0 0 0,0 0 0 0 0,0-1 0 0 0,0 1 0 0 0,-1 0 0 0 0,1-1 0 0 0,-1 1 0 0 0,1-1 0 0 0,-1 1 0 0 0,0-1 0 0 0,1 1 0 0 0,-1-1 0 0 0,-1 3 0 0 0,-4 3 0 0 0,0 1 0 0 0,0-1 0 0 0,-1 0 0 0 0,-9 8 0 0 0,-1 0 0 0 0,-115 112 0 0 0,123-119-30 0 0,-181 148 119 0 0,136-116-1107 0 0,-96 54 1 0 0,100-64 1001 0 0,48-28 191 0 0,2-2-114 0 0,-1 1-1 0 0,0-1 1 0 0,1 0-1 0 0,-1 1 1 0 0,1-1-1 0 0,-1 0 0 0 0,0 0 1 0 0,1 0-1 0 0,-1 1 1 0 0,0-1-1 0 0,0 0 1 0 0,1 0-1 0 0,-1 0 1 0 0,0 0-1 0 0,1 0 0 0 0,-1 0 1 0 0,0 0-1 0 0,1-1 1 0 0,-2 1-1 0 0,17-11 548 0 0,-13 9-608 0 0,3 0 0 0 0,-1-1 0 0 0,1 1 0 0 0,-1 0 0 0 0,1 0 0 0 0,0 0 0 0 0,0 1 0 0 0,0-1 0 0 0,0 1 0 0 0,0 1 0 0 0,10-2 0 0 0,-1 2 0 0 0,0 1 0 0 0,26 4 0 0 0,-8-1 0 0 0,8 2 0 0 0,-25-4 0 0 0,0 0 0 0 0,15 1 0 0 0,156-13 0 0 0,-81 3 0 0 0,-92 5 254 0 0,1-1-1074 0 0,3 2-6099 0 0,-17 1 1756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4607 0 0,'0'0'102'0'0,"0"0"20"0"0,0 0 6 0 0,-4 8 443 0 0,1-2-8 0 0,-1 0 0 0 0,1-1 0 0 0,-1 1 0 0 0,-1-1 0 0 0,1 0 0 0 0,-1-1 0 0 0,-6 7 0 0 0,-42 26 2385 0 0,7-4-1731 0 0,-61 66 499 0 0,89-80-1351 0 0,2 1 0 0 0,0 1 0 0 0,-21 35 0 0 0,34-50-367 0 0,0 0 0 0 0,0 0 0 0 0,1 0 0 0 0,-1 0 0 0 0,1 1 0 0 0,1-1 0 0 0,-1 1 0 0 0,0 8 0 0 0,2-12 6 0 0,0 0-1 0 0,0-1 1 0 0,0 1 0 0 0,0-1-1 0 0,1 1 1 0 0,-1-1-1 0 0,1 1 1 0 0,0-1 0 0 0,-1 1-1 0 0,1-1 1 0 0,0 1-1 0 0,0-1 1 0 0,1 0 0 0 0,-1 0-1 0 0,0 1 1 0 0,1-1-1 0 0,-1 0 1 0 0,1 0 0 0 0,0-1-1 0 0,0 1 1 0 0,0 0-1 0 0,0 0 1 0 0,0-1 0 0 0,2 2-1 0 0,2 0 135 0 0,1 0-1 0 0,-1-1 1 0 0,0 0 0 0 0,1 0-1 0 0,0 0 1 0 0,-1-1-1 0 0,1 0 1 0 0,0 0 0 0 0,0-1-1 0 0,-1 0 1 0 0,1 0-1 0 0,0 0 1 0 0,13-3 0 0 0,6-3-122 0 0,0 0 1 0 0,27-12-1 0 0,-33 11 135 0 0,0-1 0 0 0,-1-1 0 0 0,0-1-1 0 0,-1 0 1 0 0,30-23 0 0 0,-36 23-37 0 0,-1 1 1 0 0,-1-2-1 0 0,0 0 0 0 0,0 0 1 0 0,-1 0-1 0 0,-1-1 0 0 0,0-1 1 0 0,0 1-1 0 0,6-16 0 0 0,-7 11-101 0 0,0-1 0 0 0,-1 0 0 0 0,5-23 0 0 0,-10 33-143 0 0,1 0-1 0 0,-2 0 0 0 0,1 1 1 0 0,-1-1-1 0 0,0 0 1 0 0,-1 0-1 0 0,0 0 1 0 0,0 1-1 0 0,0-1 1 0 0,-5-12-1 0 0,5 18 91 0 0,0 0 1 0 0,0-1-1 0 0,-1 1 0 0 0,1 0 0 0 0,0 0 0 0 0,-1 0 0 0 0,0-1 0 0 0,1 2 1 0 0,-1-1-1 0 0,0 0 0 0 0,0 0 0 0 0,0 1 0 0 0,0-1 0 0 0,-5-2 1 0 0,3 2 35 0 0,0 0 1 0 0,-1 1 0 0 0,0-1 0 0 0,1 1 0 0 0,-1 0 0 0 0,0 0 0 0 0,-7 0 0 0 0,-2 0-83 0 0,0 2 1 0 0,-1-1-1 0 0,1 2 0 0 0,-18 4 1 0 0,28-5-79 0 0,1-1 0 0 0,-1 1 0 0 0,1 1 0 0 0,-1-1 0 0 0,1 1 0 0 0,0-1 0 0 0,-6 5 0 0 0,8-6 63 0 0,0 1-1 0 0,0 0 1 0 0,1-1 0 0 0,-1 1-1 0 0,0 0 1 0 0,0 0 0 0 0,1-1-1 0 0,-1 1 1 0 0,1 0 0 0 0,-1 0-1 0 0,1 0 1 0 0,-1 0 0 0 0,1 0-1 0 0,-1 0 1 0 0,1 0 0 0 0,0 0-1 0 0,-1 0 1 0 0,1 0-1 0 0,0 0 1 0 0,0 0 0 0 0,0 0-1 0 0,0 0 1 0 0,0 0 0 0 0,0 0-1 0 0,0 0 1 0 0,0 0 0 0 0,0 0-1 0 0,1 0 1 0 0,-1 0 0 0 0,1 2-1 0 0,4 5-922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370 117 8287 0 0,'0'0'191'0'0,"0"0"26"0"0,0 0 9 0 0,4-8 1988 0 0,15-13-678 0 0,-19 20-1024 0 0,27-13 2048 0 0,6 0-2327 0 0,1 1 1 0 0,1 2-1 0 0,0 1 0 0 0,0 2 0 0 0,0 2 0 0 0,72-4 0 0 0,-101 10-215 0 0,0 0-1 0 0,0 0 1 0 0,0 1-1 0 0,0 0 1 0 0,13 3 0 0 0,-18-4-8 0 0,0 0 1 0 0,1 1 0 0 0,-1-1 0 0 0,0 1 0 0 0,1 0 0 0 0,-1-1 0 0 0,0 1 0 0 0,1 0-1 0 0,-1 0 1 0 0,0 0 0 0 0,0 0 0 0 0,0 0 0 0 0,0 0 0 0 0,0 0 0 0 0,0 0 0 0 0,0 0 0 0 0,0 1-1 0 0,-1-1 1 0 0,1 0 0 0 0,0 0 0 0 0,-1 1 0 0 0,1-1 0 0 0,-1 0 0 0 0,1 1 0 0 0,-1-1-1 0 0,0 1 1 0 0,1-1 0 0 0,-1 1 0 0 0,0-1 0 0 0,0 3 0 0 0,-1 1 102 0 0,0 0 1 0 0,0 0 0 0 0,-1 0-1 0 0,1 0 1 0 0,-1 0-1 0 0,0 0 1 0 0,-1-1-1 0 0,1 1 1 0 0,-1-1-1 0 0,0 0 1 0 0,0 0-1 0 0,0 0 1 0 0,0 0-1 0 0,-6 5 1 0 0,-3 2-138 0 0,-1-1-1 0 0,0 0 1 0 0,-19 10-1 0 0,15-11 25 0 0,-1 0 0 0 0,-1-2 0 0 0,-32 9 0 0 0,-20 9 0 0 0,46-15 0 0 0,1 1 0 0 0,-40 25 0 0 0,-63 60-215 0 0,43-30-954 0 0,78-62 1125 0 0,-117 84-520 0 0,53-44 564 0 0,70-44 1 0 0,0 0-1 0 0,0 0 0 0 0,0 0 1 0 0,0 0-1 0 0,0 0 0 0 0,0 0 1 0 0,0 0-1 0 0,0 0 0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0 0 0 0,0 0 1 0 0,0 0-1 0 0,0 0 0 0 0,0 0 1 0 0,0 0-1 0 0,0 0 0 0 0,0 1 1 0 0,0-1-1 0 0,0 0 0 0 0,0 0 1 0 0,0 0-1 0 0,0 0 0 0 0,0 0 1 0 0,0 0-1 0 0,0 0 0 0 0,0 0 0 0 0,0 0 1 0 0,0 0-1 0 0,0 0 0 0 0,0 0 1 0 0,-1 0-1 0 0,1 0 0 0 0,0 0 1 0 0,0 0-1 0 0,0 0 0 0 0,0 0 1 0 0,0 0-1 0 0,6 0 70 0 0,9-1 240 0 0,332-42 1280 0 0,-294 37-1590 0 0,108 1 0 0 0,-135 2-1 0 0,-22 2-3 0 0,0 0-1 0 0,1 1 1 0 0,-1-1-1 0 0,0 1 1 0 0,0 0-1 0 0,1 0 1 0 0,-1 1-1 0 0,0-1 1 0 0,0 1-1 0 0,1 0 1 0 0,-1 0-1 0 0,0 0 1 0 0,5 3-1 0 0,-9-3-96 0 0,0 0-1 0 0,0 1 1 0 0,0-1-1 0 0,-1 1 1 0 0,1-1-1 0 0,0 0 0 0 0,0 1 1 0 0,-1-1-1 0 0,1 0 1 0 0,-1 1-1 0 0,1-1 1 0 0,-2 2-1 0 0,2-3 83 0 0,-8 9-361 0 0,-6 3-993 0 0,8-6-4447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35 9671 0 0,'19'-10'941'0'0,"-9"5"-120"0"0,1-1 1 0 0,17-5 0 0 0,-28 11-680 0 0,1-1 0 0 0,0 1 0 0 0,-1 0 0 0 0,1 0 0 0 0,0-1 1 0 0,-1 1-1 0 0,1 0 0 0 0,0 0 0 0 0,-1 0 0 0 0,1 0 1 0 0,0 0-1 0 0,0 0 0 0 0,-1 0 0 0 0,1 0 0 0 0,0 0 0 0 0,-1 0 1 0 0,1 0-1 0 0,0 0 0 0 0,-1 0 0 0 0,2 1 0 0 0,-2 0-81 0 0,0-1 0 0 0,0 1 0 0 0,0-1 0 0 0,0 1 0 0 0,0-1 0 0 0,-1 1 0 0 0,1-1 0 0 0,0 1-1 0 0,0-1 1 0 0,0 1 0 0 0,-1-1 0 0 0,1 0 0 0 0,0 1 0 0 0,-1-1 0 0 0,1 1 0 0 0,0-1 0 0 0,-1 0 0 0 0,1 1 0 0 0,-1 0 0 0 0,-27 23 595 0 0,-48 27 557 0 0,-8 6-629 0 0,-75 83-374 0 0,103-89-179 0 0,26-23-1 0 0,2 1-1 0 0,0 1 0 0 0,-44 65 1 0 0,66-86-44 0 0,0 1 0 0 0,1-1 0 0 0,0 1 0 0 0,1 0 1 0 0,0 0-1 0 0,-3 13 0 0 0,6-20-23 0 0,1 0-1 0 0,-1 0 1 0 0,1 0-1 0 0,0 0 1 0 0,0 0 0 0 0,0 0-1 0 0,0 0 1 0 0,0 0-1 0 0,1 0 1 0 0,-1 0 0 0 0,1 0-1 0 0,0 0 1 0 0,0 0-1 0 0,0 0 1 0 0,0-1-1 0 0,1 1 1 0 0,-1 0 0 0 0,1-1-1 0 0,-1 1 1 0 0,1-1-1 0 0,0 1 1 0 0,0-1 0 0 0,0 0-1 0 0,0 0 1 0 0,1 0-1 0 0,2 3 1 0 0,4 0-226 0 0,1 1 0 0 0,-1-1 0 0 0,1-1-1 0 0,0 0 1 0 0,1 0 0 0 0,-1-1 0 0 0,0 0 0 0 0,18 2 0 0 0,-11-3-788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15663 0 0,'0'0'356'0'0,"0"0"50"0"0,0 0 20 0 0,0 0-42 0 0,1 2-250 0 0,1 0-133 0 0,-1 1 0 0 0,0 0 0 0 0,0-1 0 0 0,1 1 0 0 0,-2 0 0 0 0,1 0 0 0 0,0 0 0 0 0,-1 0 0 0 0,1 0 0 0 0,-1 0 0 0 0,0 0 0 0 0,0-1 1 0 0,0 1-1 0 0,0 0 0 0 0,-1 0 0 0 0,0 3 0 0 0,-2 10-3 0 0,-10 26 1 0 0,10-32 0 0 0,-56 140 1 0 0,2-6 0 0 0,47-115 0 0 0,0 0 0 0 0,-2 0 0 0 0,-1-2 0 0 0,-2 1 0 0 0,-17 24 0 0 0,21-33 32 0 0,-6 9-197 0 0,16-27-532 0 0,1-1-262 0 0,3-2-53 0 0,15-12-11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66 11975 0 0,'-2'3'63'0'0,"1"-2"-26"0"0,0 1-1 0 0,0-1 1 0 0,0 0 0 0 0,0 0-1 0 0,0 0 1 0 0,0-1 0 0 0,0 1-1 0 0,0 0 1 0 0,0 0 0 0 0,0 0-1 0 0,-1-1 1 0 0,1 1 0 0 0,-2 0-1 0 0,2-1 290 0 0,1 0-28 0 0,-1 1-267 0 0,1-1 0 0 0,0 1 0 0 0,0-1 0 0 0,0 1 0 0 0,-1-1 0 0 0,1 1 0 0 0,0-1 0 0 0,-1 0 0 0 0,1 1 1 0 0,0-1-1 0 0,-1 0 0 0 0,1 1 0 0 0,0-1 0 0 0,-1 0 0 0 0,1 1 0 0 0,-1-1 0 0 0,1 0 0 0 0,-1 1 0 0 0,1-1 0 0 0,-1 0 0 0 0,1 0 0 0 0,0 0 0 0 0,-1 0 0 0 0,1 1 0 0 0,-1-1 0 0 0,0 0 0 0 0,1 0 0 0 0,-1 0 0 0 0,0 0 0 0 0,-8 3 1094 0 0,7-1 1386 0 0,2-3-978 0 0,7-5-475 0 0,13-8-528 0 0,62-23 78 0 0,-68 31-608 0 0,1 0 0 0 0,-1 2 0 0 0,1-1 0 0 0,1 2 0 0 0,22-3 0 0 0,79 0 0 0 0,-104 5 0 0 0,1 1-220 0 0,1 0 1 0 0,-1 1-1 0 0,0 0 0 0 0,0 1 0 0 0,0 1 0 0 0,0 0 0 0 0,25 10 1 0 0,-37-13 248 0 0,-1 0 0 0 0,0 1 0 0 0,0-1 0 0 0,1 1 1 0 0,-1 0-1 0 0,0-1 0 0 0,0 1 0 0 0,0 0 0 0 0,0-1 1 0 0,0 1-1 0 0,0 0 0 0 0,0 0 0 0 0,0 0 0 0 0,0 0 1 0 0,0 0-1 0 0,0 0 0 0 0,-1 1 0 0 0,1-1 1 0 0,0 0-1 0 0,-1 0 0 0 0,1 0 0 0 0,-1 1 0 0 0,0-1 1 0 0,1 0-1 0 0,-1 0 0 0 0,0 1 0 0 0,0-1 0 0 0,1 0 1 0 0,-1 1-1 0 0,0-1 0 0 0,0 0 0 0 0,-1 1 0 0 0,1-1 1 0 0,0 0-1 0 0,0 1 0 0 0,-1-1 0 0 0,1 0 1 0 0,-1 1-1 0 0,0 0 0 0 0,-1 2-153 0 0,-1 0 1 0 0,1 0-1 0 0,-1 0 0 0 0,0 0 1 0 0,0-1-1 0 0,-1 1 0 0 0,1-1 1 0 0,-1 0-1 0 0,-6 5 1 0 0,-11 4 81 0 0,-1 0 0 0 0,0-1 0 0 0,-32 9 0 0 0,10-2 44 0 0,-67 25-2 0 0,-84 38 0 0 0,164-66-72 0 0,30-14-298 0 0,1-1-118 0 0,0 0-22 0 0,0 0 68 0 0,18-3 276 0 0,84-7 166 0 0,-72 9 0 0 0,0 1 0 0 0,0 1 0 0 0,0 2 0 0 0,34 7 0 0 0,-52-7 0 0 0,0 0 0 0 0,0 1 0 0 0,0 0 0 0 0,-1 1 0 0 0,1 0 0 0 0,-1 1 0 0 0,-1 0 0 0 0,1 1 0 0 0,-1 0 0 0 0,0 0 0 0 0,-1 1 0 0 0,17 18 0 0 0,-24-24 0 0 0,0 0 0 0 0,0 1 0 0 0,0-1 0 0 0,-1 1 0 0 0,1 0 0 0 0,-1-1 0 0 0,1 1 0 0 0,-1 0 0 0 0,0 0 0 0 0,0 0 0 0 0,0 0 0 0 0,0 4 0 0 0,-1-5 0 0 0,0 0 0 0 0,0 0 0 0 0,0 1 0 0 0,-1-1 0 0 0,1 0 0 0 0,-1 0 0 0 0,1 0 0 0 0,-1 0 0 0 0,0 0 0 0 0,0 1 0 0 0,0-1 0 0 0,0-1 0 0 0,0 1 0 0 0,-1 0 0 0 0,1 0 0 0 0,0 0 0 0 0,-4 2 0 0 0,1 1 45 0 0,0-1-1 0 0,-1 0 0 0 0,0-1 0 0 0,0 1 1 0 0,0-1-1 0 0,-1 0 0 0 0,-8 4 0 0 0,-4 0 298 0 0,-20 5-1 0 0,1 0 6 0 0,-7 3 82 0 0,-191 62-250 0 0,224-74-179 0 0,1-1 0 0 0,0 0 0 0 0,-1-1 0 0 0,0 0 0 0 0,1 0 0 0 0,-20-2 0 0 0,30 1-4 0 0,-1 0 1 0 0,1 0-1 0 0,0 0 0 0 0,0 0 0 0 0,0 0 0 0 0,0 0 0 0 0,-1 0 1 0 0,1 0-1 0 0,0 0 0 0 0,0 0 0 0 0,0 0 0 0 0,0 0 1 0 0,0 0-1 0 0,-1 0 0 0 0,1 0 0 0 0,0 0 0 0 0,0 0 0 0 0,0-1 1 0 0,0 1-1 0 0,0 0 0 0 0,0 0 0 0 0,-1 0 0 0 0,1 0 1 0 0,0 0-1 0 0,0 0 0 0 0,0 0 0 0 0,0-1 0 0 0,0 1 0 0 0,0 0 1 0 0,0 0-1 0 0,0 0 0 0 0,0 0 0 0 0,0 0 0 0 0,0-1 0 0 0,0 1 1 0 0,0 0-1 0 0,0 0 0 0 0,0 0 0 0 0,0 0 0 0 0,0-1 1 0 0,0 1-1 0 0,0 0 0 0 0,0 0 0 0 0,0 0 0 0 0,0 0 0 0 0,0 0 1 0 0,0-1-1 0 0,0 1 0 0 0,0 0 0 0 0,0 0 0 0 0,0 0 1 0 0,0-1-1 0 0,4-4-179 0 0,-4 5 167 0 0,21-25-2092 0 0,-6 12-4031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11975 0 0,'0'0'547'0'0,"0"0"-11"0"0,0 0-203 0 0,0 0 419 0 0,0 0 220 0 0,0 0 42 0 0,0 0-61 0 0,0 0-288 0 0,0 0-121 0 0,0 0-28 0 0,0 2-72 0 0,-1 9-357 0 0,0 0 1 0 0,0-1-1 0 0,-1 1 0 0 0,-1 0 0 0 0,1-1 1 0 0,-6 12-1 0 0,-30 61 1223 0 0,15-35-1027 0 0,-86 184-267 0 0,45-100-16 0 0,43-79 2 0 0,14-32-24 0 0,-2-1 0 0 0,-17 31 0 0 0,25-49-315 0 0,1-2-138 0 0,0 0-1295 0 0,0 0-5056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98 10135 0 0,'0'0'231'0'0,"0"0"29"0"0,-1 1 19 0 0,0 0-256 0 0,-1-1 0 0 0,1 0 1 0 0,0 1-1 0 0,0-1 1 0 0,-1 1-1 0 0,1-1 0 0 0,0 0 1 0 0,-1 0-1 0 0,1 0 1 0 0,0 0-1 0 0,-3 0 1 0 0,-13 0 127 0 0,15 0 595 0 0,2 0 232 0 0,0 0 40 0 0,0 0-131 0 0,0 0-508 0 0,0 0 37 0 0,0 0 80 0 0,0 0 14 0 0,0 0 2 0 0,0 0 0 0 0,0 0 0 0 0,0 0 0 0 0,0 0-69 0 0,1-2-294 0 0,0-1-148 0 0,1 0 0 0 0,0 1 1 0 0,1-1-1 0 0,-1 0 0 0 0,0 1 0 0 0,1 0 0 0 0,-1-1 0 0 0,1 1 1 0 0,0 0-1 0 0,0 0 0 0 0,0 1 0 0 0,6-4 0 0 0,2 0 0 0 0,3-4-1 0 0,2 0 0 0 0,-1 2 0 0 0,1 0 0 0 0,0 1 0 0 0,1 0 0 0 0,0 1 0 0 0,-1 1 0 0 0,1 1 0 0 0,1 1 0 0 0,-1 0 0 0 0,34 1 0 0 0,-16 1 0 0 0,-20 0 0 0 0,1 0 0 0 0,25 4 0 0 0,-36-3 0 0 0,0 0 0 0 0,-1 0 0 0 0,1 1 0 0 0,0-1 0 0 0,-1 1 0 0 0,0 0 0 0 0,1 1 0 0 0,-1-1 0 0 0,0 1 0 0 0,0-1 0 0 0,0 1 0 0 0,6 7 0 0 0,-9-8 0 0 0,1-1 0 0 0,-1 1 0 0 0,0 0 0 0 0,1 0 0 0 0,-1 0 0 0 0,0-1 0 0 0,0 1 0 0 0,0 0 0 0 0,-1 0 0 0 0,1 1 0 0 0,0-1 0 0 0,-1 0 0 0 0,1 0 0 0 0,-1 0 0 0 0,0 0 0 0 0,0 0 0 0 0,0 3 0 0 0,0-1 0 0 0,-1 0 0 0 0,0-1 0 0 0,0 1 0 0 0,0 0 0 0 0,0-1 0 0 0,-1 1 0 0 0,1-1 0 0 0,-1 0 0 0 0,-2 4 0 0 0,-4 4 0 0 0,0 0 0 0 0,-1-1 0 0 0,0 0 0 0 0,-16 13 0 0 0,7-8 0 0 0,0 0 0 0 0,-2-2 0 0 0,0 0 0 0 0,0-1 0 0 0,-43 18 0 0 0,30-17 0 0 0,-67 14 0 0 0,-36-2 0 0 0,111-21 0 0 0,-73 16-64 0 0,97-19-273 0 0,1-1-138 0 0,44-6-641 0 0,-19 5 1116 0 0,7-1 0 0 0,-1 2 0 0 0,55 6 0 0 0,-66-2 0 0 0,-1 0 0 0 0,1 2 0 0 0,-1 0 0 0 0,-1 2 0 0 0,1 0 0 0 0,-1 1 0 0 0,-1 0 0 0 0,0 2 0 0 0,0 0 0 0 0,17 16 0 0 0,63 45 876 0 0,-91-69-201 0 0,-6-3-667 0 0,0 0-1 0 0,-1 0 0 0 0,1 0 1 0 0,0 0-1 0 0,0 1 1 0 0,0-1-1 0 0,0 0 1 0 0,0 0-1 0 0,0 0 1 0 0,0 0-1 0 0,0 0 1 0 0,-1 0-1 0 0,1 0 1 0 0,0 0-1 0 0,0 0 1 0 0,0 0-1 0 0,0 0 1 0 0,0 1-1 0 0,0-1 0 0 0,0 0 1 0 0,0 0-1 0 0,0 0 1 0 0,0 0-1 0 0,0 0 1 0 0,0 0-1 0 0,0 0 1 0 0,0 1-1 0 0,0-1 1 0 0,0 0-1 0 0,0 0 1 0 0,0 0-1 0 0,0 0 1 0 0,0 0-1 0 0,0 0 0 0 0,0 0 1 0 0,0 1-1 0 0,0-1 1 0 0,0 0-1 0 0,0 0 1 0 0,0 0-1 0 0,0 0 1 0 0,0 0-1 0 0,0 0 1 0 0,0 0-1 0 0,0 1 1 0 0,0-1-1 0 0,0 0 1 0 0,0 0-1 0 0,0 0 0 0 0,0 0 1 0 0,1 0-1 0 0,-1 0 1 0 0,0 0-1 0 0,0 0 1 0 0,0 0-1 0 0,0 0 1 0 0,0 0-1 0 0,0 1 1 0 0,-4 1-8 0 0,-27 15 0 0 0,-45 16 0 0 0,20-9 0 0 0,12-4 291 0 0,-2-3 0 0 0,0-1-1 0 0,-79 14 1 0 0,67-17-1382 0 0,41-12 766 0 0,16-2 192 0 0,-1 1-355 0 0,2 0-22 0 0,0 0-70 0 0,2-1-285 0 0,23-10-1146 0 0,-9 4 987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15663 0 0,'0'0'356'0'0,"0"0"50"0"0,-1 1 20 0 0,-21 24-265 0 0,1 1-1 0 0,2 1 0 0 0,-25 43 0 0 0,29-45 167 0 0,-65 135 1319 0 0,53-103-1688 0 0,24-49 42 0 0,0 1 0 0 0,0 0 0 0 0,1 0 0 0 0,0 0 0 0 0,0 0 0 0 0,0 15 0 0 0,1-1 74 0 0,4-13-1727 0 0,-2-9 1120 0 0,0 0-3765 0 0,4 6-1316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 6447 0 0,'0'0'142'0'0,"0"0"22"0"0,2 0 13 0 0,2 0-96 0 0,1 0-1 0 0,0 0 1 0 0,-1-1 0 0 0,1 0-1 0 0,0 0 1 0 0,-1 0 0 0 0,6-3-1 0 0,16-19 4504 0 0,-25 22-4072 0 0,-1 1-69 0 0,1-1-294 0 0,2-3-61 0 0,-2 3 283 0 0,-1 1 117 0 0,0 0 21 0 0,0 0-66 0 0,0 0-222 0 0,0 0 166 0 0,0 0 101 0 0,0 1 21 0 0,-5 10-462 0 0,1-1 1 0 0,-2 0-1 0 0,1 0 0 0 0,-1 0 0 0 0,-1-1 1 0 0,1 1-1 0 0,-11 9 0 0 0,-63 57 164 0 0,52-50-192 0 0,-77 65-19 0 0,75-67 0 0 0,19-15 0 0 0,-16 14 0 0 0,24-18 0 0 0,10-5 0 0 0,30-8 0 0 0,-29 5 0 0 0,3 0 0 0 0,1 1 0 0 0,-1 0 0 0 0,1 1 0 0 0,21 0 0 0 0,13-2 0 0 0,2-4-134 0 0,1 2 1 0 0,81 1-1 0 0,-118 4-228 0 0,-9 0 232 0 0,0-1 0 0 0,0 1 0 0 0,1 1 0 0 0,-1-1 0 0 0,0 0 0 0 0,0 1 0 0 0,0-1 0 0 0,0 1-1 0 0,5 2 1 0 0,-7-3-240 0 0,-1 0-118 0 0,0 0-875 0 0,0 0-3416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10135 0 0,'0'0'464'0'0,"0"0"-9"0"0,-8 4-278 0 0,3-1-82 0 0,0 1 0 0 0,0-1 0 0 0,1 1 0 0 0,-1 0 0 0 0,1 0 0 0 0,0 1 0 0 0,0-1 0 0 0,-4 8 0 0 0,-24 43 1028 0 0,25-42-1053 0 0,-108 229 1962 0 0,91-188-2013 0 0,-11 27 909 0 0,-11 58 189 0 0,38-115-1408 0 0,-1 1-1 0 0,-13 23 1 0 0,-5 15-617 0 0,24-53-922 0 0,2-8-3286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 13823 0 0,'0'0'315'0'0,"0"0"45"0"0,0 0 21 0 0,-1-1-49 0 0,1 1-309 0 0,-1-1 0 0 0,1 1 0 0 0,-1-1-1 0 0,1 1 1 0 0,-1 0 0 0 0,1-1 0 0 0,0 1 0 0 0,-1 0 0 0 0,1 0-1 0 0,-1-1 1 0 0,0 1 0 0 0,1 0 0 0 0,-1 0 0 0 0,1 0-1 0 0,-1-1 1 0 0,1 1 0 0 0,-1 0 0 0 0,1 0 0 0 0,-1 0-1 0 0,1 0 1 0 0,-1 0 0 0 0,0 0 0 0 0,1 0 0 0 0,-1 0-1 0 0,1 1 1 0 0,-1-1 0 0 0,1 0 0 0 0,-1 0 0 0 0,1 0 0 0 0,-1 1-1 0 0,1-1 1 0 0,-1 0 0 0 0,0 1 0 0 0,-12 9 756 0 0,13-10-778 0 0,-6 7 99 0 0,0 1-1 0 0,1-1 0 0 0,0 1 0 0 0,0 0 1 0 0,-4 12-1 0 0,-5 6-15 0 0,-6 14 843 0 0,-16 45-1 0 0,4-8-803 0 0,-45 122-123 0 0,74-190-123 0 0,-2 3 70 0 0,3-4-7428 0 0,2-8 5434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487 333 8287 0 0,'0'0'382'0'0,"2"0"-8"0"0,2-1-58 0 0,5 0-615 0 0,11 0 3272 0 0,-18-9-1355 0 0,-1 9-1505 0 0,0-1 0 0 0,1 0-1 0 0,-1 0 1 0 0,0 0 0 0 0,1 1-1 0 0,-1-1 1 0 0,1 1-1 0 0,1-2 1 0 0,-1 1-59 0 0,-1 1 0 0 0,1 0-1 0 0,-1-1 1 0 0,1 1 0 0 0,-1-1 0 0 0,0 1-1 0 0,0-1 1 0 0,0 1 0 0 0,0-1-1 0 0,0 0 1 0 0,1-1 0 0 0,4-14-65 0 0,-4 14 145 0 0,-1 0-1 0 0,1 0 1 0 0,-1 0-1 0 0,0 0 1 0 0,0 0-1 0 0,-1 0 0 0 0,1-1 1 0 0,-1 1-1 0 0,1 0 1 0 0,-1-5-1 0 0,0-4 191 0 0,0 10-296 0 0,0 1 1 0 0,0-1-1 0 0,0 0 1 0 0,0 0-1 0 0,-1 1 1 0 0,1-1-1 0 0,0 0 0 0 0,-1 0 1 0 0,0-2-1 0 0,-7-17-44 0 0,7 16 34 0 0,0 1-1 0 0,-1-1 1 0 0,0 1 0 0 0,-4-8-1 0 0,3 6 249 0 0,-1-1 1 0 0,2 1-1 0 0,-1-1 0 0 0,1 0 0 0 0,-2-10 1 0 0,-8-21-1274 0 0,10 34 920 0 0,1 0 0 0 0,-1 0 1 0 0,-1 0-1 0 0,1 1 0 0 0,0-1 0 0 0,-1 0 1 0 0,0 1-1 0 0,0 0 0 0 0,0 0 0 0 0,0-1 1 0 0,-8-4-1 0 0,9 7 7 0 0,-1 0 0 0 0,0-1 0 0 0,1 1 0 0 0,-1 0 0 0 0,0 0 1 0 0,0 1-1 0 0,0-1 0 0 0,0 1 0 0 0,1-1 0 0 0,-1 1 0 0 0,0 0 0 0 0,0 0 0 0 0,0 0 1 0 0,0 1-1 0 0,0-1 0 0 0,0 1 0 0 0,0-1 0 0 0,0 1 0 0 0,-3 1 0 0 0,2 0 76 0 0,-9 2 2 0 0,1 0-1 0 0,-1 2 1 0 0,1-1 0 0 0,-18 12-1 0 0,-173 140 3 0 0,170-131 0 0 0,33-26 0 0 0,-18 14 0 0 0,-23 25 0 0 0,36-34 0 0 0,1-1 0 0 0,0 2 0 0 0,0-1 0 0 0,0 1 0 0 0,1-1 0 0 0,0 1 0 0 0,0 0 0 0 0,0 0 0 0 0,-2 11 0 0 0,4-15 27 0 0,1 0 0 0 0,0 0 0 0 0,0 0 0 0 0,0 0 0 0 0,0-1 0 0 0,0 1 0 0 0,0 0 0 0 0,1 0 0 0 0,-1 0 0 0 0,1 0 0 0 0,-1-1 0 0 0,1 1 0 0 0,0 0 0 0 0,-1 0 0 0 0,1-1 0 0 0,0 1 0 0 0,0-1 0 0 0,0 1 0 0 0,0-1 0 0 0,1 1 0 0 0,-1-1 0 0 0,0 0 0 0 0,1 1 1 0 0,-1-1-1 0 0,0 0 0 0 0,1 0 0 0 0,0 0 0 0 0,-1 0 0 0 0,1 0 0 0 0,2 0 0 0 0,3 3 137 0 0,2-1 1 0 0,-1 0 0 0 0,0 0 0 0 0,1-1 0 0 0,9 2 0 0 0,8-1-141 0 0,0-2-1 0 0,0-1 1 0 0,0-1-1 0 0,0-1 1 0 0,0-1 0 0 0,32-8-1 0 0,2-4-23 0 0,86-33 0 0 0,-125 40 0 0 0,-1-1 0 0 0,32-20 0 0 0,-44 24 0 0 0,0-1 0 0 0,0 0 0 0 0,0 0 0 0 0,-1-1 0 0 0,0 0 0 0 0,0 0 0 0 0,0-1 0 0 0,6-10 0 0 0,-12 16 43 0 0,0-1-1 0 0,1 1 0 0 0,-1-1 0 0 0,0 0 1 0 0,0 0-1 0 0,-1 0 0 0 0,1 1 1 0 0,0-1-1 0 0,-1 0 0 0 0,0 0 0 0 0,0 0 1 0 0,0 0-1 0 0,0-6 0 0 0,-1 8-9 0 0,1-1-1 0 0,0 1 1 0 0,-1-1 0 0 0,1 0-1 0 0,-1 1 1 0 0,0-1 0 0 0,1 1-1 0 0,-1 0 1 0 0,0-1-1 0 0,0 1 1 0 0,0 0 0 0 0,0-1-1 0 0,0 1 1 0 0,0 0-1 0 0,0 0 1 0 0,-1 0 0 0 0,1 0-1 0 0,0 0 1 0 0,0 0 0 0 0,-1 0-1 0 0,1 0 1 0 0,-1 0-1 0 0,1 1 1 0 0,-1-1 0 0 0,-2 0-1 0 0,2 1 23 0 0,0 0 1 0 0,-1 1-1 0 0,1-1 0 0 0,0 1 1 0 0,0 0-1 0 0,0-1 0 0 0,0 1 0 0 0,0 0 1 0 0,0 0-1 0 0,-3 2 0 0 0,3-1-56 0 0,-10 9-62 0 0,12-10-53 0 0,-1 0-1 0 0,0 1 0 0 0,0-1 1 0 0,1 0-1 0 0,-1 0 0 0 0,1 1 1 0 0,-1-1-1 0 0,1 1 0 0 0,0-1 1 0 0,-1 0-1 0 0,1 1 0 0 0,0-1 1 0 0,0 1-1 0 0,0-1 1 0 0,0 1-1 0 0,0-1 0 0 0,1 3 1 0 0,8 25 1070 0 0,0-6 90 0 0,-8-14-1018 0 0,0 1-1 0 0,-1-1 1 0 0,0 0 0 0 0,0 0-1 0 0,-1 0 1 0 0,-3 16 0 0 0,-2-1-34 0 0,-11 29 1 0 0,1-18 7 0 0,-1 0 0 0 0,-1-1 0 0 0,-41 56 0 0 0,20-32 0 0 0,-19 19 0 0 0,10-14 0 0 0,39-47 0 0 0,9-14 0 0 0,0-2 0 0 0,0 0 0 0 0,0 1 0 0 0,0-1 0 0 0,0 0 0 0 0,0 0 0 0 0,0 0 0 0 0,0 0 0 0 0,0 0 0 0 0,-1 0 0 0 0,1 0 0 0 0,0 1 0 0 0,0-1 0 0 0,0 0 0 0 0,0 0 0 0 0,0 0 0 0 0,0 0 0 0 0,0 0 0 0 0,0 1 0 0 0,0-1 0 0 0,0 0 0 0 0,0 0 0 0 0,0 0 0 0 0,0 0 0 0 0,0 0 0 0 0,0 1 0 0 0,0-1 0 0 0,0 0 0 0 0,0 0 0 0 0,0 0 0 0 0,1 0 0 0 0,-1 0 0 0 0,0 0 0 0 0,0 1 0 0 0,0-1 0 0 0,0 0 0 0 0,0 0 0 0 0,0 0 0 0 0,0 0 0 0 0,0 0 0 0 0,0 0 0 0 0,1 0 0 0 0,-1 0 0 0 0,0 1 0 0 0,0-1 0 0 0,0 0 0 0 0,0 0 0 0 0,0 0 0 0 0,0 0 0 0 0,1 0 0 0 0,-1 0 0 0 0,0 0 0 0 0,0 0 0 0 0,0 0 0 0 0,0 0 0 0 0,0 0 0 0 0,1 0 0 0 0,-1 0 0 0 0,0 0 0 0 0,0 0 0 0 0,0 0 0 0 0,0 0 0 0 0,1 0 0 0 0,5-3 0 0 0,-6 3 0 0 0,20-12-105 0 0,34-27 0 0 0,-23 15-5029 0 0,-7 7-914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203 118 10135 0 0,'0'0'231'0'0,"0"0"29"0"0,0 0 19 0 0,0 0 37 0 0,0 0 125 0 0,0 0 58 0 0,0 0 11 0 0,0 0 2 0 0,0 0 0 0 0,1-1 0 0 0,2-5-426 0 0,1 1 1 0 0,0 0-1 0 0,1 0 0 0 0,-1 0 0 0 0,1 1 0 0 0,0-1 0 0 0,0 1 1 0 0,0 0-1 0 0,1 1 0 0 0,-1-1 0 0 0,1 1 0 0 0,7-3 0 0 0,8-3 17 0 0,-7 2 73 0 0,1 1 1 0 0,-1 1 0 0 0,1 0 0 0 0,0 1-1 0 0,25-3 1 0 0,12 1-189 0 0,-25 2 271 0 0,39 0 0 0 0,-59 4-224 0 0,0 0-1 0 0,0 1 1 0 0,0-1-1 0 0,0 2 0 0 0,0-1 1 0 0,0 1-1 0 0,0 0 1 0 0,-1 1-1 0 0,1-1 1 0 0,8 6-1 0 0,-13-7-65 0 0,0 0 0 0 0,0 1-1 0 0,1-1 1 0 0,-1 1 0 0 0,0-1-1 0 0,0 1 1 0 0,-1 0 0 0 0,1 0-1 0 0,0 0 1 0 0,-1 0 0 0 0,1 0-1 0 0,-1 1 1 0 0,1-1 0 0 0,-1 0-1 0 0,0 1 1 0 0,0-1 0 0 0,1 4-1 0 0,-2-3-16 0 0,0-1 0 0 0,0 1 0 0 0,0 0-1 0 0,0-1 1 0 0,0 1 0 0 0,-1 0 0 0 0,1-1-1 0 0,-1 1 1 0 0,0 0 0 0 0,0-1 0 0 0,0 1-1 0 0,0-1 1 0 0,0 1 0 0 0,0-1 0 0 0,-1 1-1 0 0,-2 2 1 0 0,-5 8 5 0 0,-2-1 0 0 0,1 0 0 0 0,-2-1-1 0 0,0 0 1 0 0,0-1 0 0 0,-1 0 0 0 0,0-1 0 0 0,0 0-1 0 0,-23 10 1 0 0,-3-2-15 0 0,-1 0-1 0 0,-54 13 0 0 0,-33 0 59 0 0,96-23 64 0 0,29-7 274 0 0,3-1-236 0 0,0 0 0 0 0,0 0 0 0 0,0 1 1 0 0,0-1-1 0 0,0 0 0 0 0,1 1 1 0 0,-1-1-1 0 0,0 1 0 0 0,0-1 1 0 0,0 1-1 0 0,1 0 0 0 0,1-1 0 0 0,-2 1-6 0 0,19-5-64 0 0,1 1-1 0 0,0 1 1 0 0,0 0 0 0 0,27 1 0 0 0,-9 4-29 0 0,53 7 0 0 0,-74-7-3 0 0,0 2 0 0 0,27 8 0 0 0,-38-10 0 0 0,-1 1 0 0 0,1 0 0 0 0,-1 0 0 0 0,0 1 0 0 0,0 0 0 0 0,0 0 0 0 0,0 0 0 0 0,-1 1 0 0 0,9 8 0 0 0,-14-12 0 0 0,1-1 0 0 0,-1 1 0 0 0,1 0 0 0 0,-1-1 0 0 0,1 1 0 0 0,-1 0 0 0 0,0 0 0 0 0,1-1 0 0 0,-1 1 0 0 0,0 0 0 0 0,1 0 0 0 0,-1 0 0 0 0,0-1 0 0 0,0 1 0 0 0,0 0 0 0 0,0 0 0 0 0,0 0 0 0 0,0 0 0 0 0,0-1 0 0 0,0 1 0 0 0,0 0 0 0 0,-1 0 0 0 0,1 0 0 0 0,0-1 0 0 0,0 1 0 0 0,-1 0 0 0 0,1 0 0 0 0,0-1 0 0 0,-1 1 0 0 0,1 0 0 0 0,-1-1 0 0 0,1 1 0 0 0,-1 0 0 0 0,1-1 0 0 0,-1 1 0 0 0,0 0 0 0 0,-4 3 0 0 0,1 0 0 0 0,-1-1 0 0 0,0 1 0 0 0,-6 2 0 0 0,4-2 0 0 0,-11 7 0 0 0,-1 0 0 0 0,0-2 0 0 0,-39 14 0 0 0,17-9 0 0 0,-215 65 0 0 0,227-71-1 0 0,1 1-1 0 0,-33 17 1 0 0,21-8-59 0 0,38-18-277 0 0,2 0-138 0 0,13 0-4489 0 0,3-3-4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0,'0'2'8667'0'0,"0"9"-7931"0"0,2 1 1 0 0,-1-1-1 0 0,1 0 0 0 0,1-1 1 0 0,0 1-1 0 0,1 0 0 0 0,9 19 1 0 0,45 70 1569 0 0,-46-84-2004 0 0,0 1 0 0 0,2-2 0 0 0,0 0-1 0 0,0 0 1 0 0,1-1 0 0 0,1-1 0 0 0,0-1 0 0 0,1 0 0 0 0,1-1-1 0 0,29 14 1 0 0,57 23 76 0 0,40 22 76 0 0,-122-58-5224 0 0,-29-10 2636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94 183 11975 0 0,'0'0'267'0'0,"0"0"42"0"0,-4 1 315 0 0,-2-1-452 0 0,5-1 204 0 0,1 0-239 0 0,0 0 0 0 0,-1 0 1 0 0,1 0-1 0 0,0-1 0 0 0,0 1 0 0 0,0 0 0 0 0,1 0 0 0 0,-1 0 0 0 0,0-1 0 0 0,1 0 0 0 0,4-4 187 0 0,0 0 0 0 0,0 1 0 0 0,1 0 0 0 0,0 0-1 0 0,10-7 1 0 0,-15 11-288 0 0,20-13-15 0 0,0 0-1 0 0,1 1 1 0 0,0 1 0 0 0,1 1-1 0 0,0 1 1 0 0,1 1 0 0 0,34-8-1 0 0,-19 8 219 0 0,35-7 848 0 0,-64 15-970 0 0,-1 0 1 0 0,1 0 0 0 0,-1 1 0 0 0,1 0-1 0 0,15 3 1 0 0,-24-3-117 0 0,1 0-1 0 0,0 1 1 0 0,-1-1 0 0 0,1 0-1 0 0,-1 1 1 0 0,0 0 0 0 0,1-1-1 0 0,-1 1 1 0 0,1 0 0 0 0,-1-1-1 0 0,0 1 1 0 0,1 0 0 0 0,-1 0-1 0 0,0 0 1 0 0,0 0 0 0 0,0 0-1 0 0,0 0 1 0 0,0 1-1 0 0,0-1 1 0 0,0 0 0 0 0,0 1-1 0 0,-1-1 1 0 0,1 0 0 0 0,0 1-1 0 0,-1-1 1 0 0,2 3 0 0 0,-2-2-1 0 0,0 0-1 0 0,0 0 1 0 0,0 0 0 0 0,0 1 0 0 0,0-1 0 0 0,-1 0 0 0 0,1 0 0 0 0,-1 0 0 0 0,1 0 0 0 0,-1 0 0 0 0,0 0 0 0 0,1 0 0 0 0,-1 0 0 0 0,0 0-1 0 0,0 0 1 0 0,-1 0 0 0 0,1-1 0 0 0,-2 3 0 0 0,-18 22 0 0 0,2-2 0 0 0,-1 0 0 0 0,-1-2 0 0 0,-25 22 0 0 0,-112 71 0 0 0,146-108 0 0 0,0-1 0 0 0,-14 5 0 0 0,16-7 0 0 0,0 1 0 0 0,0 0 0 0 0,1 0 0 0 0,-9 7 0 0 0,-65 53 0 0 0,73-57 0 0 0,5-3 0 0 0,-1-1 0 0 0,1 1 0 0 0,0 0 0 0 0,1 0 0 0 0,-1 0 0 0 0,1 0 0 0 0,0 1 0 0 0,0 0 0 0 0,1 0 0 0 0,-1 0 0 0 0,1 0 0 0 0,1 1 0 0 0,-1-1 0 0 0,-1 9 0 0 0,4-5 0 0 0,1-9 0 0 0,0 1 0 0 0,0-1-1 0 0,0 0 1 0 0,0 0 0 0 0,0 1 0 0 0,0-1-1 0 0,0 0 1 0 0,0 0 0 0 0,0 0 0 0 0,1 0-1 0 0,-1 0 1 0 0,0 0 0 0 0,1 0 0 0 0,-1-1-1 0 0,1 1 1 0 0,-1 0 0 0 0,1-1-1 0 0,-1 1 1 0 0,1-1 0 0 0,-1 1 0 0 0,1-1-1 0 0,-1 0 1 0 0,4 0 0 0 0,4 1 26 0 0,-1-1-1 0 0,18-2 1 0 0,-26 2-25 0 0,234-37 2029 0 0,-197 31-2084 0 0,-3 0 60 0 0,0 1 0 0 0,46-1 0 0 0,-69 6-24 0 0,0 1-1 0 0,0 0 1 0 0,0 1 0 0 0,0 0 0 0 0,0 0-1 0 0,0 1 1 0 0,-1 1 0 0 0,1 0 0 0 0,-1 0-1 0 0,0 1 1 0 0,13 8 0 0 0,-3 0-2469 0 0,-19-12 973 0 0,-1-1-20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98 8287 0 0,'-13'0'890'0'0,"6"-1"-704"0"0,0 0 0 0 0,-1 1 1 0 0,1 0-1 0 0,0 1 0 0 0,0 0 1 0 0,0 0-1 0 0,-11 3 0 0 0,9-2 215 0 0,1-1 0 0 0,-1 1 0 0 0,0-1 0 0 0,-10-1-1 0 0,18 0-297 0 0,-1 0-1 0 0,1 0 1 0 0,-1 0-1 0 0,1 0 0 0 0,-1 0 1 0 0,1 1-1 0 0,-1-1 0 0 0,1 0 1 0 0,-3 2-1 0 0,3-2 410 0 0,1 0 0 0 0,0 0 0 0 0,0 0 0 0 0,0 0 0 0 0,2-1 0 0 0,20-12-328 0 0,-7 3-99 0 0,1 2 0 0 0,0 0-1 0 0,0 0 1 0 0,27-8 0 0 0,103-18 781 0 0,-116 29-527 0 0,0 1 0 0 0,61 0 0 0 0,-88 4-322 0 0,0 0 0 0 0,1 0 1 0 0,-1 1-1 0 0,1-1 0 0 0,-1 1 1 0 0,1 0-1 0 0,-1 0 0 0 0,0 0 0 0 0,6 3 1 0 0,-8-3-19 0 0,0 0 1 0 0,0 0 0 0 0,0-1 0 0 0,0 1-1 0 0,-1 0 1 0 0,1 0 0 0 0,0 0 0 0 0,0 0-1 0 0,0 0 1 0 0,-1 1 0 0 0,1-1 0 0 0,-1 0-1 0 0,1 0 1 0 0,-1 0 0 0 0,1 0 0 0 0,-1 1-1 0 0,0-1 1 0 0,1 0 0 0 0,-1 1 0 0 0,0-1-1 0 0,0 0 1 0 0,0 0 0 0 0,0 1 0 0 0,0-1-1 0 0,0 0 1 0 0,0 1 0 0 0,-1-1 0 0 0,1 0-1 0 0,-1 2 1 0 0,0 0 0 0 0,0 1 0 0 0,-1-1 0 0 0,1 1 0 0 0,-1-1 0 0 0,0 0 0 0 0,0 1 0 0 0,0-1 0 0 0,0 0 0 0 0,-1 0 0 0 0,1 0 0 0 0,-1-1 0 0 0,-5 5 0 0 0,-4 2 0 0 0,-26 15 0 0 0,18-12 0 0 0,-238 136-1826 0 0,221-127 1646 0 0,27-15 487 0 0,0 0-1 0 0,0-1 1 0 0,0 0 0 0 0,-1-1 0 0 0,-19 6 0 0 0,28-10-222 0 0,14-3-881 0 0,0 1 633 0 0,0 0-1 0 0,1 1 1 0 0,-1 0-1 0 0,23 2 1 0 0,22-2-136 0 0,-50 1 299 0 0,0 0 0 0 0,0 1 0 0 0,0 0 0 0 0,0 0 0 0 0,0 0 0 0 0,0 1 0 0 0,0 0 0 0 0,0 0 0 0 0,-1 1 0 0 0,1-1 0 0 0,-1 2 0 0 0,1-1 0 0 0,-1 1 0 0 0,7 5 0 0 0,-11-7 4 0 0,0-1 0 0 0,-1 1 0 0 0,1 0 0 0 0,-1 0 0 0 0,0 0 0 0 0,1 0 0 0 0,-1 0 0 0 0,0 0 0 0 0,0 0 0 0 0,0 0 0 0 0,0 0 0 0 0,0 0 0 0 0,-1 1 1 0 0,1-1-1 0 0,-1 0 0 0 0,1 3 0 0 0,-1 1 41 0 0,0 1 1 0 0,-1-1-1 0 0,0 0 1 0 0,-2 10-1 0 0,0-3 61 0 0,2-10 16 0 0,0 0 0 0 0,0 0 1 0 0,0-1-1 0 0,-1 1 0 0 0,1 0 1 0 0,-1 0-1 0 0,0-1 0 0 0,0 1 1 0 0,0-1-1 0 0,-4 4 0 0 0,-26 22 158 0 0,29-26-315 0 0,-6 4 35 0 0,-1 0 0 0 0,0-1 0 0 0,-1 0 0 0 0,1-1 0 0 0,-1 0 0 0 0,-18 4 0 0 0,-6 2 0 0 0,-78 32 0 0 0,80-31 0 0 0,14-4 0 0 0,-33 8 0 0 0,44-13 0 0 0,0 0 0 0 0,0 1 0 0 0,0 0 0 0 0,-11 7 0 0 0,10-6 0 0 0,1 0 0 0 0,-16 5 0 0 0,11-7 82 0 0,-6-3-1040 0 0,31-15-574 0 0,-6 9 1210 0 0,0 1 0 0 0,0 0 0 0 0,1 1-1 0 0,-1-1 1 0 0,1 2 0 0 0,1-1 0 0 0,-1 0 0 0 0,11-3 0 0 0,2-1-888 0 0,1 2 1 0 0,23-6-1 0 0,-22 8 186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79 145 11975 0 0,'0'0'547'0'0,"0"0"-11"0"0,0 0-203 0 0,0 0 419 0 0,-1-1-597 0 0,1 1 0 0 0,0-1-1 0 0,0 1 1 0 0,-1 0 0 0 0,1-1 0 0 0,0 1-1 0 0,0 0 1 0 0,0-1 0 0 0,0 1 0 0 0,0-1-1 0 0,0 1 1 0 0,-1 0 0 0 0,1-1-1 0 0,0 1 1 0 0,0-1 0 0 0,0 1 0 0 0,0-1-1 0 0,0 1 1 0 0,1 0 0 0 0,-1-1 0 0 0,11-7 189 0 0,1 1 1 0 0,0 0 0 0 0,0 1 0 0 0,1 0-1 0 0,14-3 1 0 0,8-5-383 0 0,8-3 445 0 0,0 2-1 0 0,1 1 0 0 0,0 3 1 0 0,79-10-1 0 0,-114 21-402 0 0,-1-1-1 0 0,0 1 1 0 0,0 0-1 0 0,14 3 1 0 0,-20-3-5 0 0,-1 0 1 0 0,1 1 0 0 0,-1-1 0 0 0,1 1 0 0 0,-1-1 0 0 0,0 1-1 0 0,1 0 1 0 0,-1-1 0 0 0,0 1 0 0 0,1 0 0 0 0,-1 0 0 0 0,0 0 0 0 0,0 0-1 0 0,1 1 1 0 0,-1-1 0 0 0,-1 0 0 0 0,1 0 0 0 0,-1 0 0 0 0,1 0 0 0 0,-1 1 0 0 0,0-1 1 0 0,0 0-1 0 0,1 0 0 0 0,-1 0 0 0 0,0 0 0 0 0,0 0 0 0 0,0 0 0 0 0,0 0 0 0 0,0 0 0 0 0,0 1 0 0 0,-1-1 0 0 0,1 0 0 0 0,0 0 0 0 0,0 0 0 0 0,-1 0 0 0 0,0 2 0 0 0,-3 6 0 0 0,-1 0 0 0 0,0-1 0 0 0,-1 1 0 0 0,1-1 0 0 0,-1 0 0 0 0,-9 8 0 0 0,-45 41 0 0 0,51-48 0 0 0,-26 19 14 0 0,-74 45 0 0 0,28-20-443 0 0,15-9-673 0 0,33-24 1636 0 0,-50 42 1 0 0,75-55-921 0 0,1 0 1 0 0,1 0 0 0 0,-11 15-1 0 0,14-19 385 0 0,2-1 2 0 0,0-1 0 0 0,0 0 0 0 0,0 1 1 0 0,0-1-1 0 0,1 1 0 0 0,-1-1 0 0 0,0 1 0 0 0,1-1 0 0 0,-1 1 0 0 0,1 0 1 0 0,-1-1-1 0 0,1 1 0 0 0,0 0 0 0 0,-1-1 0 0 0,1 1 0 0 0,0 0 0 0 0,1 3 1 0 0,-1 0 26 0 0,0-3 310 0 0,16 7 1087 0 0,-10-6-1409 0 0,1-1-1 0 0,0 0 1 0 0,-1 0 0 0 0,1-1 0 0 0,0 0-1 0 0,0 0 1 0 0,0 0 0 0 0,10-1 0 0 0,8-2 181 0 0,26-5 0 0 0,17-2 1315 0 0,-4 7-1457 0 0,0 2 0 0 0,82 11 0 0 0,-138-10-55 0 0,0 1 0 0 0,14 6 0 0 0,1-1 0 0 0,-14-5 0 0 0,-2-3-64 0 0,-5 1-273 0 0,-2 0-138 0 0,0 0-33 0 0,0 0-140 0 0,0 0-572 0 0,0 0-253 0 0,0 0-51 0 0,0 0-11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2759 0 0,'-24'2'0'0'0,"16"-2"112"0"0,8 0-32 0 0,0 0 16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84 6447 0 0,'0'0'142'0'0,"0"0"22"0"0,0 0 13 0 0,-6-9 2060 0 0,4 9-2237 0 0,0-1-1 0 0,0 1 0 0 0,0 0 1 0 0,0 0-1 0 0,0 0 1 0 0,0 0-1 0 0,1 0 0 0 0,-1 0 1 0 0,0 0-1 0 0,0 1 0 0 0,0-1 1 0 0,0 1-1 0 0,0-1 0 0 0,1 1 1 0 0,-1 0-1 0 0,0 0 0 0 0,0 0 1 0 0,-1 1-1 0 0,-16 5 472 0 0,0-4 424 0 0,11-3 5351 0 0,11-16-4710 0 0,-1 13-1455 0 0,0 1-1 0 0,0-1 0 0 0,0 1 1 0 0,0-1-1 0 0,1 1 1 0 0,-1 0-1 0 0,1 0 1 0 0,-1 0-1 0 0,1 0 0 0 0,0 0 1 0 0,-1 1-1 0 0,1-1 1 0 0,0 1-1 0 0,4-1 0 0 0,4-2-101 0 0,-1 0-1 0 0,0 2 1 0 0,13-3-1 0 0,31-4 22 0 0,-9 1 0 0 0,-1 2 0 0 0,74-1 0 0 0,-114 7 0 0 0,12 1 0 0 0,0 0 0 0 0,20 4 0 0 0,-33-4 0 0 0,0-1 0 0 0,1 1 0 0 0,-1 0 0 0 0,0 0 0 0 0,1 1 0 0 0,-1-1 0 0 0,0 1 0 0 0,0-1 0 0 0,0 1 0 0 0,0 0 0 0 0,0 0 0 0 0,-1 0 0 0 0,1 1 0 0 0,0-1 0 0 0,-1 1 0 0 0,4 4 0 0 0,-6-6 0 0 0,1 1 0 0 0,0-1 0 0 0,-1 1 0 0 0,1-1 0 0 0,-1 1 0 0 0,0 0 0 0 0,0-1 0 0 0,1 1 0 0 0,-1-1 0 0 0,0 1 0 0 0,0 0 0 0 0,0-1 0 0 0,-1 1 0 0 0,1 0 0 0 0,0-1 0 0 0,-1 1 0 0 0,1-1 0 0 0,-1 1 0 0 0,1-1 0 0 0,-1 1 0 0 0,-1 1 0 0 0,-2 5 0 0 0,-1-2 0 0 0,1 1 0 0 0,-7 6 0 0 0,4-4 0 0 0,0 0 0 0 0,-1-1 0 0 0,0-1 0 0 0,0 1 0 0 0,-1-2 0 0 0,0 1 0 0 0,0-1 0 0 0,-1 0 0 0 0,-14 6 0 0 0,-87 31 0 0 0,101-40 0 0 0,-207 62 0 0 0,176-56 0 0 0,27-6 0 0 0,1 0 0 0 0,0 0 0 0 0,1 1 0 0 0,-14 6 0 0 0,54-13 0 0 0,69-4 0 0 0,-18 1 0 0 0,-67 6 0 0 0,1-1 0 0 0,-1 2 0 0 0,1 0 0 0 0,-1 0 0 0 0,1 1 0 0 0,-1 1 0 0 0,0 0 0 0 0,0 0 0 0 0,0 1 0 0 0,17 8 0 0 0,-26-10 0 0 0,1 1 0 0 0,-1-1 0 0 0,0 1 0 0 0,0-1 0 0 0,0 1 0 0 0,0 0 0 0 0,0 0 0 0 0,-1 0 0 0 0,1 0 0 0 0,-1 1 0 0 0,0-1 0 0 0,0 1 0 0 0,0-1 0 0 0,0 1 0 0 0,-1 0 0 0 0,1 0 0 0 0,-1 0 0 0 0,0-1 0 0 0,0 1 0 0 0,0 6 0 0 0,-1-7 0 0 0,1 1 0 0 0,-1-1 0 0 0,0 1 0 0 0,-1-1 0 0 0,1 1 0 0 0,0-1 0 0 0,-1 0 0 0 0,0 1 0 0 0,0-1 0 0 0,0 0 0 0 0,0 1 0 0 0,-1-1 0 0 0,1 0 0 0 0,-1 0 0 0 0,0 0 0 0 0,1 0 0 0 0,-1 0 0 0 0,-1-1 0 0 0,1 1 0 0 0,0 0 0 0 0,-1-1 0 0 0,1 0 0 0 0,-6 4 0 0 0,4-4 0 0 0,0 0 0 0 0,-1 0 0 0 0,1 0 0 0 0,0-1 0 0 0,0 0 0 0 0,-8 1 0 0 0,-16 5 0 0 0,-435 149 0 0 0,453-153 0 0 0,-8 3 0 0 0,-26 4 0 0 0,40-10 0 0 0,0 1 0 0 0,0 0 0 0 0,0-1 0 0 0,-1 0 0 0 0,1 0 0 0 0,0 0 0 0 0,0-1 0 0 0,0 0 0 0 0,0 1 0 0 0,0-1 0 0 0,0 0 0 0 0,-6-3 0 0 0,9 4 0 0 0,1 0 0 0 0,-1-1 0 0 0,1 1 0 0 0,-1 0 0 0 0,1 0 0 0 0,-1 0 0 0 0,1 0 0 0 0,0-1 0 0 0,-1 1 0 0 0,1 0 0 0 0,-1 0 0 0 0,1-1 0 0 0,0 1 0 0 0,-1 0 0 0 0,1-1 0 0 0,0 1 0 0 0,-1 0 0 0 0,1-1 0 0 0,0 1 0 0 0,-1-1 0 0 0,1 1 0 0 0,0-1 0 0 0,0 1 0 0 0,0 0 0 0 0,0-1 0 0 0,-1 1 0 0 0,1-1 0 0 0,0 1 0 0 0,0-1 0 0 0,0 1 0 0 0,0-1 0 0 0,0 0 0 0 0,0 0 0 0 0,0 1 0 0 0,0 0 0 0 0,-1-1 0 0 0,1 1 0 0 0,0 0 0 0 0,0-1 0 0 0,0 1 0 0 0,0 0 0 0 0,0-1 0 0 0,0 1 0 0 0,0-1 0 0 0,0 1 0 0 0,0 0 0 0 0,0-1 0 0 0,0 1 0 0 0,0 0 0 0 0,0-1 0 0 0,0 1 0 0 0,0 0 0 0 0,0-1 0 0 0,0 1 0 0 0,0-1 0 0 0,0 1 0 0 0,1 0 0 0 0,-1 0 0 0 0,0-1 0 0 0,0 1 0 0 0,0 0 0 0 0,1-1 0 0 0,-1 1 0 0 0,0 0 0 0 0,0 0 0 0 0,1-1 0 0 0,-1 1 0 0 0,0 0 0 0 0,1 0 0 0 0,-1-1 0 0 0,0 1 0 0 0,1 0 0 0 0,-1 0 0 0 0,1 0 0 0 0,3-3-416 0 0,0 0-1 0 0,0 1 1 0 0,0-1-1 0 0,0 1 1 0 0,0 0 0 0 0,0 1-1 0 0,1-1 1 0 0,8-1-1 0 0,3 0-5379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4T17:19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418 210 11975 0 0,'0'0'267'0'0,"0"0"42"0"0,0 0 17 0 0,0 0-28 0 0,2 1-126 0 0,-1-1-796 0 0,-1 0 712 0 0,1 1-1 0 0,-1-1 0 0 0,0 0 1 0 0,0 0-1 0 0,0 0 1 0 0,0 0-1 0 0,1 0 0 0 0,-1 1 1 0 0,0-1-1 0 0,0 0 1 0 0,0 0-1 0 0,1 0 0 0 0,-1 0 1 0 0,0 0-1 0 0,0 0 0 0 0,0 0 1 0 0,1 0-1 0 0,-1 0 1 0 0,0 0-1 0 0,0 0 0 0 0,0 0 1 0 0,1 0-1 0 0,-1 0 0 0 0,0 0 1 0 0,0 0-1 0 0,1 0 1 0 0,-1 0-1 0 0,0 0 0 0 0,0 0 1 0 0,0 0-1 0 0,1 0 0 0 0,-1 0 1 0 0,0 0-1 0 0,0-1 1 0 0,0 1-1 0 0,1 0 0 0 0,-1 0 1 0 0,0 0-1 0 0,0 0 0 0 0,0 0 1 0 0,0-1-1 0 0,0 1 1 0 0,1 0-1 0 0,-1 0 0 0 0,0 0 1 0 0,0 0-1 0 0,0-1 0 0 0,0 1 1 0 0,0 0-1 0 0,0 0 1 0 0,0-1-1 0 0,0 1 0 0 0,0 0 1 0 0,0 0-1 0 0,0 0 0 0 0,0-1 1 0 0,0 1-1 0 0,0-1 425 0 0,2-8 443 0 0,1-10-796 0 0,-1 10-157 0 0,-1 1-1 0 0,0 0 0 0 0,0-1 0 0 0,-1-9 0 0 0,1-3-1 0 0,-1 18 0 0 0,1 1 0 0 0,-1 0 0 0 0,0-1 0 0 0,0 1 0 0 0,0-1 0 0 0,0 1 0 0 0,0-1 0 0 0,-1 1 0 0 0,1 0 0 0 0,-1-1 0 0 0,1 1 0 0 0,-1 0 0 0 0,-1-3 0 0 0,-1 0-45 0 0,0 1 1 0 0,0-1-1 0 0,0 1 0 0 0,0 0 0 0 0,-1 0 1 0 0,0 0-1 0 0,0 0 0 0 0,0 0 0 0 0,0 1 1 0 0,0 0-1 0 0,-1 0 0 0 0,1 0 0 0 0,-1 0 1 0 0,0 1-1 0 0,0 0 0 0 0,0 0 0 0 0,0 0 1 0 0,0 1-1 0 0,-7-2 0 0 0,-6 1-169 0 0,0 1 0 0 0,-1 0 0 0 0,1 1-1 0 0,-24 3 1 0 0,26-1 188 0 0,15-2 26 0 0,-4 0 0 0 0,-1 1 0 0 0,1 0 0 0 0,-9 2 0 0 0,-1 5 247 0 0,0 1 0 0 0,1 0 0 0 0,0 1 0 0 0,1 0 0 0 0,0 2 0 0 0,1-1 0 0 0,-22 27 0 0 0,26-27-244 0 0,0 0 0 0 0,0 0-1 0 0,2 1 1 0 0,-1 0 0 0 0,-7 21-1 0 0,10-18-2 0 0,7-10 0 0 0,-2-3 0 0 0,0 0 69 0 0,1 0 0 0 0,-1 0 0 0 0,0 0 0 0 0,1 0-1 0 0,-1 0 1 0 0,1 0 0 0 0,0-1 0 0 0,-1 1 0 0 0,1-1-1 0 0,0 1 1 0 0,0-1 0 0 0,0 0 0 0 0,0 1 0 0 0,0-1 0 0 0,0 0-1 0 0,1-1 1 0 0,-1 1 0 0 0,0 0 0 0 0,3 0 0 0 0,7 2 183 0 0,0-1 1 0 0,18 0 0 0 0,-24-1-340 0 0,43 1 87 0 0,83-6 0 0 0,-91-1 0 0 0,-23 2 0 0 0,31-1 0 0 0,-36 4 0 0 0,-5-3 0 0 0,-8-2 0 0 0,-7-1 0 0 0,-8-7 0 0 0,15 13 0 0 0,0 0 0 0 0,0 0 0 0 0,0 0 0 0 0,-1 0 0 0 0,1 1 0 0 0,0-1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0,5 16 0 0 0,-4-13 0 0 0,-1 0 0 0 0,1-1 0 0 0,-1 1 0 0 0,0 0 0 0 0,1 0 0 0 0,-1 0 0 0 0,0 0 0 0 0,-1-1 0 0 0,1 1 0 0 0,0 0 0 0 0,-1 0 0 0 0,1-1 0 0 0,-1 1 0 0 0,0 0 0 0 0,0-1 0 0 0,-2 5 0 0 0,-3 2 0 0 0,1 0 0 0 0,-1 0 0 0 0,-9 9 0 0 0,-3 5 0 0 0,-31 46 0 0 0,-89 138 0 0 0,117-171 0 0 0,11-21 0 0 0,1 0 0 0 0,1 1 0 0 0,-8 21 0 0 0,10-24-6 0 0,3-3 84 0 0,2-9 293 0 0,1-1 117 0 0,0 0 21 0 0,0 0-66 0 0,0 2-294 0 0,-2 0-133 0 0,4-7-217 0 0,-2 5 149 0 0,0-1-1 0 0,0 1 1 0 0,0 0 0 0 0,0 0 0 0 0,1 0-1 0 0,-1 0 1 0 0,0-1 0 0 0,0 1 0 0 0,0 0-1 0 0,0 0 1 0 0,0 0 0 0 0,1 0 0 0 0,-1 0 0 0 0,0 0-1 0 0,0-1 1 0 0,0 1 0 0 0,0 0 0 0 0,1 0-1 0 0,-1 0 1 0 0,0 0 0 0 0,0 0 0 0 0,0 0-1 0 0,1 0 1 0 0,-1 0 0 0 0,0 0 0 0 0,0 0-1 0 0,0 0 1 0 0,1 0 0 0 0,-1 0 0 0 0,0 0 0 0 0,1 0-1 0 0,5-1-3334 0 0,2-3-3433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0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1 455 0 0,'-2'1'472'0'0,"-18"16"827"0"0,0-2-1 0 0,-25 15 0 0 0,41-28-1133 0 0,-4 1-78 0 0,1 0-8 0 0,-9 2-10 0 0,14-5-366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0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931 106 9671 0 0,'7'-8'757'0'0,"0"0"0"0"0,0 0 0 0 0,1 1 0 0 0,0 0 0 0 0,0 1 0 0 0,17-11 0 0 0,14-10 1788 0 0,-17 11-1814 0 0,-21 15-160 0 0,-2 2-513 0 0,-78 30-23 0 0,51-21 32 0 0,-40 20 1 0 0,-159 101 171 0 0,50-28-188 0 0,75-42-10 0 0,79-46-33 0 0,1 1 0 0 0,-27 25-1 0 0,41-34-6 0 0,1 1 1 0 0,0 0-1 0 0,0 1 0 0 0,1-1 1 0 0,-7 14-1 0 0,11-20-5 0 0,1 1 0 0 0,0 0 0 0 0,-1-1 0 0 0,1 1 0 0 0,0 0 0 0 0,0 0 0 0 0,1 0 0 0 0,-1 0 0 0 0,0 0 1 0 0,1-1-1 0 0,0 1 0 0 0,0 0 0 0 0,0 0 0 0 0,0 0 0 0 0,0 0 0 0 0,0 0 0 0 0,1 0 0 0 0,0 0 0 0 0,-1 0 0 0 0,1 0 0 0 0,0 0 0 0 0,1-1 0 0 0,1 5 1 0 0,-1-4-25 0 0,0-1 1 0 0,0 0 0 0 0,1 0-1 0 0,-1 0 1 0 0,0 0 0 0 0,1 0 0 0 0,0-1-1 0 0,-1 1 1 0 0,1-1 0 0 0,0 0-1 0 0,0 0 1 0 0,4 2 0 0 0,39 6-265 0 0,-40-8 239 0 0,150 9-736 0 0,-115-10 673 0 0,-1 2 1 0 0,0 2-1 0 0,50 10 1 0 0,-81-11 110 0 0,-1 0-1 0 0,1 0 1 0 0,-1 1-1 0 0,0-1 1 0 0,0 2 0 0 0,-1-1-1 0 0,1 1 1 0 0,-1 0-1 0 0,0 1 1 0 0,0 0 0 0 0,-1 0-1 0 0,0 0 1 0 0,8 10 0 0 0,-7-6-1 0 0,-1 0 1 0 0,0 0-1 0 0,0 1 0 0 0,-1-1 1 0 0,0 1-1 0 0,-1 0 1 0 0,0 0-1 0 0,-1 1 1 0 0,3 18-1 0 0,-5-21 40 0 0,0 0-1 0 0,0 0 0 0 0,-1 0 1 0 0,-1 0-1 0 0,1 0 0 0 0,-1 0 1 0 0,-1 0-1 0 0,1 0 0 0 0,-2-1 1 0 0,1 1-1 0 0,-1-1 0 0 0,-1 1 1 0 0,1-1-1 0 0,-1 0 0 0 0,-1 0 1 0 0,1 0-1 0 0,-1-1 0 0 0,-1 0 1 0 0,1 0-1 0 0,-1 0 0 0 0,-1-1 1 0 0,1 1-1 0 0,-1-1 0 0 0,-14 9 1 0 0,-10 5 135 0 0,0-1 0 0 0,-2-2 0 0 0,0-1 0 0 0,0-1 0 0 0,-1-2 1 0 0,-1-2-1 0 0,0-1 0 0 0,-71 10 0 0 0,105-20-167 0 0,-36 6 152 0 0,-1-1 1 0 0,1-3-1 0 0,-52-2 1 0 0,77-1-103 0 0,0-1 1 0 0,0 0 0 0 0,0-1-1 0 0,0-1 1 0 0,0 1 0 0 0,-12-8 0 0 0,17 8-21 0 0,0-1 0 0 0,0 0 0 0 0,0-1 0 0 0,1 1-1 0 0,0-1 1 0 0,0-1 0 0 0,0 1 0 0 0,1-1 0 0 0,0 0 0 0 0,-8-11 0 0 0,10 11-127 0 0,1 1 0 0 0,-1-1 0 0 0,1 0-1 0 0,-1 0 1 0 0,2 0 0 0 0,-1-1 0 0 0,1 1 0 0 0,0 0-1 0 0,0-7 1 0 0,1 12 28 0 0,0 0 1 0 0,0 0-1 0 0,1 1 0 0 0,-1-1 1 0 0,1 0-1 0 0,-1 1 0 0 0,0-1 0 0 0,1 0 1 0 0,-1 1-1 0 0,1-1 0 0 0,-1 1 1 0 0,1-1-1 0 0,0 0 0 0 0,-1 1 0 0 0,1-1 1 0 0,0 1-1 0 0,-1 0 0 0 0,1-1 1 0 0,0 1-1 0 0,-1 0 0 0 0,2-1 0 0 0,16-5-1091 0 0,-8 4-337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9215 0 0,'0'0'831'0'0,"-1"2"-686"0"0,-5 5 326 0 0,0 0-1 0 0,0 0 0 0 0,-1-1 0 0 0,-9 8 1 0 0,-19 19 1225 0 0,17-14-1212 0 0,-26 20 0 0 0,30-27-446 0 0,0 0 0 0 0,1 1 0 0 0,1 1 0 0 0,-22 28 0 0 0,29-33 93 0 0,0-1 0 0 0,0 1-1 0 0,1 0 1 0 0,0 1 0 0 0,-3 12 0 0 0,6-15-27 0 0,0-1-1 0 0,0 0 0 0 0,0 0 1 0 0,1 0-1 0 0,0 1 0 0 0,1-1 0 0 0,-1 0 1 0 0,1 0-1 0 0,3 12 0 0 0,-2-10-30 0 0,0-1-1 0 0,1 0 1 0 0,0 0 0 0 0,0 0-1 0 0,1 0 1 0 0,0 0-1 0 0,7 9 1 0 0,-10-14-60 0 0,1 0 0 0 0,0-1 0 0 0,0 1 0 0 0,0 0 0 0 0,0 0 0 0 0,0-1 0 0 0,0 1 0 0 0,0-1 0 0 0,0 0 1 0 0,0 0-1 0 0,1 1 0 0 0,-1-2 0 0 0,1 1 0 0 0,-1 0 0 0 0,1 0 0 0 0,-1-1 0 0 0,1 1 0 0 0,-1-1 0 0 0,1 0 0 0 0,-1 0 0 0 0,1 0 0 0 0,0 0 0 0 0,-1 0 0 0 0,1-1 0 0 0,3 0 0 0 0,1-1 69 0 0,0-1 0 0 0,1 0 0 0 0,-1 0 0 0 0,0-1 1 0 0,0 0-1 0 0,10-7 0 0 0,37-35 287 0 0,-33 28-251 0 0,-11 9-76 0 0,0-1 1 0 0,-1 1 0 0 0,0-2 0 0 0,0 1 0 0 0,-1-1 0 0 0,-1 0 0 0 0,8-15 0 0 0,-13 22-59 0 0,0 0-1 0 0,0 0 1 0 0,0 0 0 0 0,-1 0-1 0 0,0-1 1 0 0,0 1 0 0 0,0 0-1 0 0,0-1 1 0 0,-1 1 0 0 0,1 0-1 0 0,-1-1 1 0 0,0 1 0 0 0,-1-1-1 0 0,1 1 1 0 0,-1 0 0 0 0,0-1-1 0 0,0 1 1 0 0,0 0 0 0 0,-1 0-1 0 0,1-1 1 0 0,-1 1 0 0 0,0 0-1 0 0,0 1 1 0 0,0-1 0 0 0,-6-6-1 0 0,-12-11-124 0 0,0 2-1 0 0,-2 0 0 0 0,0 1 1 0 0,-30-17-1 0 0,50 33-335 0 0,-11-5 1135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3223 0 0,'0'0'143'0'0,"1"2"-3"0"0,19 26 552 0 0,-4 4 6413 0 0,-4-11-3809 0 0,-12-20-3106 0 0,1 0-1 0 0,0 0 0 0 0,0-1 1 0 0,0 1-1 0 0,0 0 0 0 0,0-1 1 0 0,0 1-1 0 0,0 0 0 0 0,0-1 1 0 0,1 0-1 0 0,0 1 0 0 0,0-2-51 0 0,1 0 1 0 0,-1-1-1 0 0,0 1 0 0 0,0-1 0 0 0,0 1 0 0 0,-1-1 1 0 0,1 0-1 0 0,0 0 0 0 0,-1 0 0 0 0,1 0 0 0 0,-1 0 0 0 0,1 0 1 0 0,-1 0-1 0 0,0-1 0 0 0,0 1 0 0 0,0 0 0 0 0,0-1 1 0 0,-1 1-1 0 0,1 0 0 0 0,0-1 0 0 0,-1-2 0 0 0,2-9 510 0 0,-1 0-1 0 0,-1-25 0 0 0,-1 10-90 0 0,1 25-484 0 0,6-93 852 0 0,-4 80-879 0 0,1 1 0 0 0,0-1-1 0 0,10-27 1 0 0,-10 38-54 0 0,0 0 1 0 0,0 1-1 0 0,1-1 0 0 0,0 1 0 0 0,0 0 0 0 0,0 0 1 0 0,0 0-1 0 0,1 0 0 0 0,0 1 0 0 0,0-1 1 0 0,0 1-1 0 0,0 1 0 0 0,1-1 0 0 0,0 1 0 0 0,-1 0 1 0 0,1 0-1 0 0,8-2 0 0 0,7-2-27 0 0,1 0 0 0 0,1 2 0 0 0,35-5 0 0 0,41-2 5 0 0,73-11-57 0 0,-95 13-3702 0 0,-64 7-3321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 4607 0 0,'0'0'354'0'0,"7"-4"357"0"0,3-1 4547 0 0,-8 5-4680 0 0,0-1 0 0 0,1 1 1 0 0,-1-1-1 0 0,0 1 0 0 0,0 0 0 0 0,1 0 0 0 0,-1 0 1 0 0,3 1-1 0 0,-4-1 318 0 0,0 2-175 0 0,0 1-610 0 0,0 0 1 0 0,-1 0-1 0 0,1 0 0 0 0,-1 0 0 0 0,0 0 0 0 0,0 0 0 0 0,0 0 1 0 0,0 0-1 0 0,0 0 0 0 0,-1 0 0 0 0,1-1 0 0 0,-1 1 1 0 0,0 0-1 0 0,0 0 0 0 0,0 0 0 0 0,0 0 0 0 0,0-1 0 0 0,-1 1 1 0 0,1 0-1 0 0,-4 4 0 0 0,-5 5 93 0 0,0 1 0 0 0,-19 18 1 0 0,23-26-119 0 0,-25 23 317 0 0,-55 39 1 0 0,8-8-21 0 0,-18 22-143 0 0,-86 94 0 0 0,179-172-897 0 0,-7 7 1605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22 15551 0 0,'3'-9'762'0'0,"0"-4"250"0"0,-7 21 42 0 0,-9 21-674 0 0,-7 26-362 0 0,-40 91-333 0 0,59-143 318 0 0,-173 344 298 0 0,-23-12-288 0 0,193-330-53 0 0,-30 48-572 0 0,-3-2 0 0 0,-61 67 0 0 0,84-107-1233 0 0,8-8 746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21 168 2759 0 0,'-7'4'247'0'0,"-7"5"4953"0"0,21-5 36 0 0,-6-3-5100 0 0,-1-1-1 0 0,1 1 1 0 0,0-1 0 0 0,-1 1-1 0 0,1-1 1 0 0,0 0-1 0 0,0 0 1 0 0,-1 1 0 0 0,1-1-1 0 0,0 0 1 0 0,0 0 0 0 0,-1 0-1 0 0,1 0 1 0 0,0 1-1 0 0,0-1 1 0 0,0 0 0 0 0,1-1-1 0 0,18-2 631 0 0,0-2 0 0 0,0 0 0 0 0,22-9-1 0 0,5-1 104 0 0,25-6-4 0 0,320-87 2339 0 0,-369 102-3016 0 0,1 2-1 0 0,42-3 1 0 0,-58 7-531 0 0,1 0 1 0 0,-1 0-1 0 0,1 1 1 0 0,0 0-1 0 0,-1 1 1 0 0,0 0-1 0 0,1 0 1 0 0,-1 1-1 0 0,0 0 1 0 0,0 0-1 0 0,7 5 1 0 0,-4-1-1284 0 0,-1-1-222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99 10911 0 0,'-7'3'987'0'0,"3"-2"-950"0"0,1 1 0 0 0,-1 0 0 0 0,1 0 0 0 0,-1 0 1 0 0,-7 7 4736 0 0,30 1-3841 0 0,-5-5-511 0 0,2-1 1 0 0,-1-1-1 0 0,0 0 0 0 0,1-1 0 0 0,-1-1 0 0 0,1 0 0 0 0,18-2 1 0 0,-21-1-376 0 0,1 0 0 0 0,-1 0 0 0 0,0-1 1 0 0,0-1-1 0 0,0 0 0 0 0,0-1 0 0 0,0-1 1 0 0,-1 1-1 0 0,0-2 0 0 0,21-15 1 0 0,-31 21-118 0 0,0-1 1 0 0,-1 1-1 0 0,1-1 1 0 0,0 0-1 0 0,-1 0 1 0 0,1 0-1 0 0,-1 0 1 0 0,0 0-1 0 0,1 0 1 0 0,-1-1-1 0 0,0 1 1 0 0,0 0 0 0 0,-1-1-1 0 0,1 1 1 0 0,0 0-1 0 0,-1-1 1 0 0,1 1-1 0 0,-1-1 1 0 0,0 1-1 0 0,0-1 1 0 0,0-4-1 0 0,-1 5-37 0 0,1 0-1 0 0,0 1 0 0 0,-1-1 0 0 0,1 1 0 0 0,-1-1 0 0 0,0 1 1 0 0,1-1-1 0 0,-1 1 0 0 0,0-1 0 0 0,0 1 0 0 0,0-1 0 0 0,0 1 1 0 0,0 0-1 0 0,0 0 0 0 0,-1 0 0 0 0,1-1 0 0 0,0 1 0 0 0,-1 0 1 0 0,1 1-1 0 0,0-1 0 0 0,-1 0 0 0 0,1 0 0 0 0,-1 0 0 0 0,0 1 1 0 0,1-1-1 0 0,-1 1 0 0 0,1 0 0 0 0,-1-1 0 0 0,0 1 0 0 0,1 0 1 0 0,-1 0-1 0 0,-3 0 0 0 0,-9 1-55 0 0,0 0 1 0 0,0 1-1 0 0,-1 1 0 0 0,2 0 1 0 0,-1 1-1 0 0,-15 6 1 0 0,-77 38 493 0 0,66-25 128 0 0,1 2-1 0 0,2 1 0 0 0,-45 40 1 0 0,76-61-401 0 0,-1 1 0 0 0,1-1 1 0 0,0 1-1 0 0,1 1 0 0 0,-10 12 1 0 0,14-17-34 0 0,0 0 0 0 0,0-1 1 0 0,0 1-1 0 0,1 0 1 0 0,-1 0-1 0 0,0-1 1 0 0,1 1-1 0 0,-1 0 1 0 0,1 0-1 0 0,0 0 0 0 0,0 0 1 0 0,-1 0-1 0 0,1 0 1 0 0,0 0-1 0 0,1 0 1 0 0,-1 0-1 0 0,0-1 0 0 0,1 1 1 0 0,-1 0-1 0 0,1 0 1 0 0,-1 0-1 0 0,1 0 1 0 0,0-1-1 0 0,0 1 1 0 0,0 0-1 0 0,0-1 0 0 0,0 1 1 0 0,0 0-1 0 0,0-1 1 0 0,0 0-1 0 0,2 2 1 0 0,3 2 105 0 0,-1-1 1 0 0,1 0 0 0 0,-1 0 0 0 0,1 0 0 0 0,1-1 0 0 0,-1 0 0 0 0,0 0 0 0 0,1 0-1 0 0,-1-1 1 0 0,9 2 0 0 0,9 1 262 0 0,36 3 0 0 0,-55-7-386 0 0,6 0-111 0 0,0-1 1 0 0,0 0-1 0 0,0-1 0 0 0,20-4 0 0 0,-19 3-1057 0 0,0-2 0 0 0,0 1 0 0 0,21-11 0 0 0,-12 3-646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120 345 6911 0 0,'22'3'1479'0'0,"0"1"0"0"0,-1 1 0 0 0,21 7 0 0 0,-12-3 503 0 0,-19-3-1060 0 0,-11-6-888 0 0,0 0-1 0 0,1 0 1 0 0,-1 0 0 0 0,0 0 0 0 0,0 0 0 0 0,0 0-1 0 0,0 1 1 0 0,0-1 0 0 0,0 0 0 0 0,0 0 0 0 0,0 0-1 0 0,0 0 1 0 0,0 0 0 0 0,0 0 0 0 0,0 1-1 0 0,0-1 1 0 0,0 0 0 0 0,0 0 0 0 0,0 0 0 0 0,0 0-1 0 0,0 0 1 0 0,0 1 0 0 0,0-1 0 0 0,0 0 0 0 0,0 0-1 0 0,0 0 1 0 0,0 0 0 0 0,-1 0 0 0 0,1 0-1 0 0,0 1 1 0 0,0-1 0 0 0,0 0 0 0 0,0 0 0 0 0,0 0-1 0 0,0 0 1 0 0,0 0 0 0 0,0 0 0 0 0,0 0 0 0 0,-1 0-1 0 0,1 0 1 0 0,0 1 0 0 0,-22 6 1167 0 0,4-3-872 0 0,0-1-1 0 0,0-1 1 0 0,-24-1-1 0 0,32-1-177 0 0,-1-1 0 0 0,0 0-1 0 0,0 0 1 0 0,0-1-1 0 0,1-1 1 0 0,-19-7-1 0 0,25 9-125 0 0,1-1 1 0 0,0 1-1 0 0,-1-1 0 0 0,1 0 0 0 0,0-1 0 0 0,0 1 0 0 0,0 0 0 0 0,0-1 1 0 0,0 0-1 0 0,1 1 0 0 0,-1-1 0 0 0,1 0 0 0 0,0-1 0 0 0,0 1 1 0 0,0 0-1 0 0,0 0 0 0 0,-2-7 0 0 0,2 5-24 0 0,1 1-1 0 0,1-1 1 0 0,-1 1 0 0 0,0-1 0 0 0,1 1-1 0 0,0-1 1 0 0,0 0 0 0 0,1 1 0 0 0,-1-1-1 0 0,1 1 1 0 0,0-1 0 0 0,0 1 0 0 0,0-1-1 0 0,3-5 1 0 0,6-13-131 0 0,2 1-1 0 0,0 0 0 0 0,1 1 1 0 0,0 0-1 0 0,2 1 0 0 0,1 1 1 0 0,0 0-1 0 0,1 1 0 0 0,34-26 1 0 0,-46 40 126 0 0,1 0 1 0 0,-1 1-1 0 0,1-1 1 0 0,0 1-1 0 0,1 1 1 0 0,-1-1-1 0 0,0 1 1 0 0,1 0-1 0 0,-1 1 1 0 0,13-2-1 0 0,-10 2 24 0 0,1 1-1 0 0,-1 0 1 0 0,1 1-1 0 0,-1 0 1 0 0,1 0-1 0 0,17 6 1 0 0,-6 1 37 0 0,0 0 0 0 0,-1 2 0 0 0,0 0 0 0 0,0 1 0 0 0,30 24 0 0 0,-49-35-56 0 0,16 13 18 0 0,16 15 0 0 0,-29-25-5 0 0,-1 1 1 0 0,1 0 0 0 0,-1 0-1 0 0,0 0 1 0 0,0 0-1 0 0,0 0 1 0 0,0 1 0 0 0,-1-1-1 0 0,0 1 1 0 0,2 6 0 0 0,-3-9 0 0 0,-1 1 0 0 0,0 0 0 0 0,0 0-1 0 0,0-1 1 0 0,0 1 0 0 0,0 0 0 0 0,-1 0 0 0 0,1-1 0 0 0,-1 1 0 0 0,0 0 0 0 0,0-1 0 0 0,0 1 0 0 0,0-1 0 0 0,0 1 0 0 0,0-1 0 0 0,-1 0 0 0 0,1 1 0 0 0,-1-1 0 0 0,0 0 0 0 0,0 0 0 0 0,0 0 0 0 0,0 0 0 0 0,0 0 0 0 0,-4 2 0 0 0,-5 4 26 0 0,0 0-1 0 0,-1-1 0 0 0,-19 9 1 0 0,-41 20-34 0 0,-85 37-332 0 0,153-71 264 0 0,-3 1-147 0 0,0-1 0 0 0,0 1 0 0 0,-1-1 0 0 0,-8 1 0 0 0,15-3 100 0 0,1 0-1 0 0,-1 1 1 0 0,0-1-1 0 0,0 0 1 0 0,0 0-1 0 0,0 0 1 0 0,0 0-1 0 0,0 0 1 0 0,0 0 0 0 0,0 0-1 0 0,0-1 1 0 0,0 1-1 0 0,0 0 1 0 0,1 0-1 0 0,-1-1 1 0 0,0 1-1 0 0,0 0 1 0 0,0-1-1 0 0,0 1 1 0 0,1-1-1 0 0,-1 1 1 0 0,0-1 0 0 0,0 0-1 0 0,1 1 1 0 0,-1-1-1 0 0,0 0 1 0 0,1 1-1 0 0,-1-1 1 0 0,1 0-1 0 0,-1 0 1 0 0,1 1-1 0 0,-1-1 1 0 0,1 0 0 0 0,0 0-1 0 0,-1 0 1 0 0,1 0-1 0 0,0 0 1 0 0,0 0-1 0 0,0 0 1 0 0,-1 1-1 0 0,1-1 1 0 0,0 0-1 0 0,0-1 1 0 0,1-11-1267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11231 0 0,'0'0'1259'0'0,"0"2"-918"0"0,-2 20 136 0 0,-1-1 0 0 0,-1-1 0 0 0,0 1 0 0 0,-2 0 0 0 0,-9 24 0 0 0,0-2-179 0 0,5-12-143 0 0,-2-1 1 0 0,-1 0-1 0 0,-1-1 0 0 0,-34 51 0 0 0,22-45 19 0 0,-1 0 0 0 0,-1-3 0 0 0,-38 35 0 0 0,44-47-163 0 0,-71 71 208 0 0,81-77-187 0 0,1 0-1 0 0,0 0 1 0 0,1 1-1 0 0,1 0 0 0 0,-9 21 1 0 0,1-1-157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9271 0 0,'0'0'838'0'0,"1"-2"-692"0"0,16-22 5305 0 0,-17 25-5445 0 0,0-1 0 0 0,0 0 0 0 0,0 0-1 0 0,0 0 1 0 0,0 0 0 0 0,0 1 0 0 0,0-1 0 0 0,0 0 0 0 0,1 0 0 0 0,-1 0 0 0 0,0 0-1 0 0,0 0 1 0 0,0 1 0 0 0,0-1 0 0 0,0 0 0 0 0,0 0 0 0 0,0 0 0 0 0,1 0 0 0 0,-1 0-1 0 0,0 0 1 0 0,0 0 0 0 0,0 0 0 0 0,0 1 0 0 0,0-1 0 0 0,0 0 0 0 0,1 0 0 0 0,-1 0-1 0 0,0 0 1 0 0,0 0 0 0 0,0 0 0 0 0,0 0 0 0 0,1 0 0 0 0,-1 0 0 0 0,1 0 1 0 0,-1 0-1 0 0,0 0 1 0 0,1 0-1 0 0,-1 1 1 0 0,1-1-1 0 0,-1 0 1 0 0,0 0-1 0 0,1 0 1 0 0,-1 0-1 0 0,0 1 1 0 0,1-1-1 0 0,-1 0 1 0 0,0 1-1 0 0,0-1 0 0 0,1 0 1 0 0,-1 0-1 0 0,0 1 1 0 0,0-1-1 0 0,1 0 1 0 0,-1 1-1 0 0,0-1 1 0 0,0 1-1 0 0,2 5 70 0 0,-1 1 0 0 0,0-1 0 0 0,0 0-1 0 0,-1 0 1 0 0,0 1 0 0 0,0-1 0 0 0,-1 0 0 0 0,1 0-1 0 0,-3 9 1 0 0,-18 59 321 0 0,18-65-376 0 0,-12 33-64 0 0,-2 0 1 0 0,-2-2-1 0 0,-1 0 0 0 0,-2-1 0 0 0,-2-1 0 0 0,-1-2 0 0 0,-58 64 1 0 0,47-62-784 0 0,34-36 518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277 384 7223 0 0,'0'0'654'0'0,"-1"1"-537"0"0,-10 17-29 0 0,-3 23 5233 0 0,13-40-4087 0 0,0-1-1169 0 0,0 0 1 0 0,0 0-1 0 0,1 0 0 0 0,-1 0 1 0 0,0 0-1 0 0,1-1 1 0 0,-1 1-1 0 0,0 0 1 0 0,1 0-1 0 0,-1-1 1 0 0,1 1-1 0 0,-1 0 1 0 0,0-1-1 0 0,1 1 1 0 0,-1-1-1 0 0,1 1 1 0 0,-1-1-1 0 0,1 1 1 0 0,-1-1-1 0 0,1 1 0 0 0,-1-1 1 0 0,1 1-1 0 0,-1-2 1 0 0,0 0-8 0 0,0-1 1 0 0,0 1-1 0 0,0-1 1 0 0,1 1-1 0 0,-1-1 0 0 0,1 1 1 0 0,-1-3-1 0 0,1-2-38 0 0,0 1 0 0 0,0-1 0 0 0,0 0 0 0 0,3-12 0 0 0,2-1-4 0 0,2 0 0 0 0,0 1 0 0 0,2 0 0 0 0,0 0 0 0 0,1 0 0 0 0,0 1 0 0 0,2 1 0 0 0,0 0 0 0 0,1 1 0 0 0,0 0 0 0 0,2 1 0 0 0,0 0 0 0 0,0 1 0 0 0,1 1 0 0 0,1 1 0 0 0,0 0 0 0 0,20-9 0 0 0,-24 14-5 0 0,14-8 60 0 0,31-12 1 0 0,-50 23-61 0 0,1 2 0 0 0,0-1 1 0 0,-1 1-1 0 0,1 0 1 0 0,0 1-1 0 0,0-1 0 0 0,0 2 1 0 0,13 0-1 0 0,-19 0-11 0 0,0 1 0 0 0,-1-1 0 0 0,1 1 0 0 0,0 0 0 0 0,0 0 0 0 0,0 0 0 0 0,-1 0 0 0 0,1 0 0 0 0,-1 1 0 0 0,1-1 0 0 0,-1 1 0 0 0,1-1 0 0 0,-1 1 0 0 0,3 3 0 0 0,-1-1 0 0 0,-1 0 0 0 0,0 1 0 0 0,0-1 0 0 0,0 1 0 0 0,0-1 0 0 0,-1 1 0 0 0,3 7 0 0 0,0 3 0 0 0,-1 0 0 0 0,0 1 0 0 0,-2 0 0 0 0,2 20 0 0 0,-1 35-21 0 0,-3 0 0 0 0,-10 81-1 0 0,8-138 22 0 0,-1 0 0 0 0,0 0 0 0 0,-1 0 0 0 0,0-1 0 0 0,-1 1 0 0 0,-1-1 0 0 0,0 0 0 0 0,-1-1 0 0 0,0 1 0 0 0,-1-1 0 0 0,0-1 0 0 0,-1 1 0 0 0,0-1 0 0 0,-1-1 0 0 0,-17 15 0 0 0,-195 149 11 0 0,215-169-10 0 0,-20 15-3 0 0,-1-1-1 0 0,-1-2 0 0 0,-38 18 0 0 0,57-31 0 0 0,0-1 1 0 0,-1 1 0 0 0,1-2-1 0 0,-1 1 1 0 0,0-1 0 0 0,-11 0-1 0 0,15-2 3 0 0,0 0-1 0 0,0-1 0 0 0,1 1 0 0 0,-1-1 1 0 0,0-1-1 0 0,0 1 0 0 0,1-1 0 0 0,-1 0 1 0 0,1-1-1 0 0,-11-5 0 0 0,8 3-338 0 0,0-1-1 0 0,0 0 0 0 0,1 0 1 0 0,0-1-1 0 0,1 0 0 0 0,-1 0 1 0 0,-7-11-1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289 222 2759 0 0,'8'2'248'0'0,"52"12"7251"0"0,-59-13-6887 0 0,8-3 908 0 0,-6 1-1362 0 0,0 0 1 0 0,0-1-1 0 0,1 1 1 0 0,-2-1-1 0 0,1 1 1 0 0,0-1-1 0 0,0 0 1 0 0,0 0-1 0 0,-1 0 0 0 0,1-1 1 0 0,-1 1-1 0 0,0 0 1 0 0,0-1-1 0 0,0 0 1 0 0,0 1-1 0 0,0-1 1 0 0,0 0-1 0 0,-1 0 0 0 0,1 0 1 0 0,1-5-1 0 0,2-5 44 0 0,-1-1 0 0 0,0 1 0 0 0,3-24 0 0 0,-5 30-223 0 0,-2 0 1 0 0,1 0 0 0 0,-1 0-1 0 0,0 0 1 0 0,0 0 0 0 0,-1 0-1 0 0,0 0 1 0 0,-2-10 0 0 0,2 15-26 0 0,0 0 1 0 0,0 0 0 0 0,1 0-1 0 0,-1 0 1 0 0,0 1 0 0 0,-1-1-1 0 0,1 0 1 0 0,0 0 0 0 0,0 1-1 0 0,-1-1 1 0 0,1 1-1 0 0,-1-1 1 0 0,1 1 0 0 0,-1 0-1 0 0,0-1 1 0 0,1 1 0 0 0,-1 0-1 0 0,0 0 1 0 0,0 0-1 0 0,0 0 1 0 0,0 1 0 0 0,0-1-1 0 0,0 0 1 0 0,0 1 0 0 0,0-1-1 0 0,0 1 1 0 0,0 0-1 0 0,0 0 1 0 0,0 0 0 0 0,-1 0-1 0 0,1 0 1 0 0,-3 1 0 0 0,-8 1-3 0 0,0 1 1 0 0,0 0 0 0 0,1 1-1 0 0,-1 0 1 0 0,1 1 0 0 0,0 1-1 0 0,-13 7 1 0 0,-5 5 62 0 0,-41 33-1 0 0,50-33 113 0 0,1 0 0 0 0,1 1-1 0 0,0 1 1 0 0,2 1 0 0 0,-28 42-1 0 0,41-56-68 0 0,0 0-1 0 0,1 0 0 0 0,0 0 0 0 0,1 0 1 0 0,-1 0-1 0 0,1 1 0 0 0,-1 13 1 0 0,2-18-49 0 0,1-1-1 0 0,0 1 1 0 0,0-1 0 0 0,0 0 0 0 0,1 1 0 0 0,-1-1-1 0 0,1 1 1 0 0,-1-1 0 0 0,1 0 0 0 0,0 1 0 0 0,0-1 0 0 0,2 3-1 0 0,-2-3 1 0 0,0-1 0 0 0,0 1-1 0 0,0-1 1 0 0,1 0-1 0 0,-1 0 1 0 0,0 1 0 0 0,1-1-1 0 0,-1 0 1 0 0,1 0 0 0 0,-1-1-1 0 0,1 1 1 0 0,0 0-1 0 0,-1 0 1 0 0,1-1 0 0 0,0 1-1 0 0,0-1 1 0 0,-1 0-1 0 0,1 1 1 0 0,2-1 0 0 0,0 0 40 0 0,0 0 1 0 0,0 0-1 0 0,1 0 1 0 0,-1-1-1 0 0,0 1 1 0 0,0-1-1 0 0,0 0 1 0 0,0-1-1 0 0,0 1 1 0 0,4-2-1 0 0,38-23 344 0 0,-18 9-188 0 0,-4 3-135 0 0,0 0 0 0 0,0-2 0 0 0,31-27 0 0 0,-19 3-70 0 0,-32 34-12 0 0,-10 17 46 0 0,0 0-1 0 0,1 0 0 0 0,0 1 1 0 0,1-1-1 0 0,-5 18 0 0 0,9-28-32 0 0,0 0-1 0 0,0 0 1 0 0,-1 0 0 0 0,1 0-1 0 0,0 1 1 0 0,0-1-1 0 0,0 0 1 0 0,0 0 0 0 0,0 0-1 0 0,0 0 1 0 0,1 0-1 0 0,-1 1 1 0 0,0-1 0 0 0,0 0-1 0 0,1 0 1 0 0,-1 0-1 0 0,1 0 1 0 0,-1 0 0 0 0,1 0-1 0 0,0 0 1 0 0,0 1-1 0 0,2 1-1 0 0,-1 1-113 0 0,0-1-1 0 0,1 0 1 0 0,0 0 0 0 0,0 0-1 0 0,0 0 1 0 0,0 0 0 0 0,0-1-1 0 0,0 1 1 0 0,1-1-1 0 0,-1 0 1 0 0,7 3 0 0 0,-4-3-448 0 0,0 1 1 0 0,0-1 0 0 0,1 0 0 0 0,-1-1-1 0 0,1 1 1 0 0,9 0 0 0 0,-4-2-4850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98 11887 0 0,'12'-19'388'0'0,"1"1"0"0"0,0 0 0 0 0,25-24 0 0 0,-37 41-260 0 0,-3 3-10 0 0,-12 13 107 0 0,1 1 0 0 0,-22 34 0 0 0,-17 42 641 0 0,-28 72 503 0 0,-62 184-1 0 0,125-302-1338 0 0,-45 118 102 0 0,46-128-288 0 0,-1 0 0 0 0,-31 45 0 0 0,32-58-301 0 0,-34 36 1 0 0,19-28-4574 0 0,19-20-21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5527 0 0,'1'1'6362'0'0,"6"5"-5566"0"0,1-2 1 0 0,-1 1-1 0 0,1-1 0 0 0,0 0 1 0 0,0-1-1 0 0,0 1 1 0 0,1-2-1 0 0,10 3 1 0 0,74 8 1275 0 0,-63-9-1355 0 0,18 0-161 0 0,0-2 0 0 0,1-2 1 0 0,-1-2-1 0 0,87-16 0 0 0,25-22-1348 0 0,-6-18-4104 0 0,-120 43-2140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0 919 0 0,'0'0'16467'0'0,"0"2"-15943"0"0,1 5-68 0 0,1 1-121 0 0,-1-1 0 0 0,-1 1 1 0 0,1 8-1 0 0,-1-15-326 0 0,-1 1 0 0 0,1-1 0 0 0,0 0-1 0 0,0 1 1 0 0,0-1 0 0 0,-1 1 0 0 0,1-1 0 0 0,-1 0-1 0 0,1 1 1 0 0,-1-1 0 0 0,0 0 0 0 0,1 0 0 0 0,-1 0-1 0 0,0 1 1 0 0,0-1 0 0 0,0 0 0 0 0,0 0-1 0 0,-2 1 1 0 0,0 2 32 0 0,-4 3 29 0 0,0-1 0 0 0,-15 11-1 0 0,-3 2 70 0 0,-1 4 157 0 0,5-6 82 0 0,-21 24-1 0 0,36-35-329 0 0,1 0-1 0 0,1 0 1 0 0,-1 0 0 0 0,1 1-1 0 0,0 0 1 0 0,0-1 0 0 0,1 2-1 0 0,-4 12 1 0 0,6-20-46 0 0,1 1 0 0 0,0-1 0 0 0,0 0 0 0 0,-1 1 0 0 0,1-1 1 0 0,0 1-1 0 0,0-1 0 0 0,0 1 0 0 0,0-1 0 0 0,0 1 0 0 0,0-1 0 0 0,0 0 0 0 0,0 1 0 0 0,0-1 0 0 0,0 1 0 0 0,0-1 0 0 0,0 1 0 0 0,0-1 0 0 0,0 1 0 0 0,0-1 1 0 0,0 1-1 0 0,1-1 0 0 0,-1 0 0 0 0,0 1 0 0 0,0-1 0 0 0,0 1 0 0 0,1-1 0 0 0,-1 0 0 0 0,0 1 0 0 0,1-1 0 0 0,-1 1 0 0 0,0-1 0 0 0,1 0 0 0 0,-1 0 0 0 0,0 1 0 0 0,1-1 1 0 0,0 1 0 0 0,1 0-3 0 0,0 1 1 0 0,0-1-1 0 0,0 0 0 0 0,0 0 0 0 0,0 0 0 0 0,1 0 0 0 0,-1 0 1 0 0,0 0-1 0 0,0-1 0 0 0,1 1 0 0 0,-1-1 0 0 0,0 1 0 0 0,1-1 1 0 0,-1 0-1 0 0,0 0 0 0 0,1 0 0 0 0,-1 0 0 0 0,5-1 0 0 0,6-1-6 0 0,26-8-1 0 0,-36 9 4 0 0,22-7-1980 0 0,39-17 1 0 0,-48 17-4584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234 218 8375 0 0,'0'0'758'0'0,"2"0"-620"0"0,6 0 135 0 0,0-1 1 0 0,0-1-1 0 0,0 1 0 0 0,0-1 0 0 0,0-1 0 0 0,0 1 0 0 0,-1-1 0 0 0,0-1 0 0 0,13-7 1 0 0,3-3 953 0 0,33-28 1 0 0,-42 30-377 0 0,20-21-1 0 0,-30 28-668 0 0,0 1 1 0 0,-1 0-1 0 0,1-1 0 0 0,-1 0 1 0 0,0 0-1 0 0,-1 0 0 0 0,1 0 0 0 0,-1-1 1 0 0,2-5-1 0 0,-4 10-176 0 0,1 0 0 0 0,-1 0-1 0 0,0 0 1 0 0,0 0 0 0 0,0 0 0 0 0,0 0 0 0 0,0 0 0 0 0,0 0 0 0 0,0 0-1 0 0,0 0 1 0 0,0 0 0 0 0,0 0 0 0 0,-1 0 0 0 0,1 0 0 0 0,0 0 0 0 0,-1 0-1 0 0,1 0 1 0 0,-1 0 0 0 0,1 1 0 0 0,-1-1 0 0 0,1 0 0 0 0,-1 0-1 0 0,-1-1 1 0 0,1 1 10 0 0,-1 0-1 0 0,1 0 1 0 0,-1 0-1 0 0,0 0 1 0 0,1 1-1 0 0,-1-1 1 0 0,0 0-1 0 0,0 1 0 0 0,0 0 1 0 0,1-1-1 0 0,-5 1 1 0 0,-4-1 45 0 0,1 2-1 0 0,-1-1 1 0 0,-17 4 0 0 0,26-4-61 0 0,-20 5 6 0 0,-1 1 1 0 0,1 0-1 0 0,1 2 0 0 0,0 0 1 0 0,0 1-1 0 0,-27 17 0 0 0,19-8 17 0 0,1 1 0 0 0,0 2 0 0 0,-35 34 0 0 0,47-40 72 0 0,2 0 0 0 0,-16 21-1 0 0,25-31-81 0 0,2-1-1 0 0,-1 0 0 0 0,0 1 1 0 0,1-1-1 0 0,0 1 0 0 0,0 0 1 0 0,0 0-1 0 0,1 0 0 0 0,-1 0 1 0 0,1 0-1 0 0,0 0 1 0 0,1 0-1 0 0,-1 0 0 0 0,1 8 1 0 0,1-11-7 0 0,-1 1 1 0 0,1-1-1 0 0,-1 0 1 0 0,1-1-1 0 0,0 1 1 0 0,0 0 0 0 0,-1 0-1 0 0,1 0 1 0 0,1 0-1 0 0,-1-1 1 0 0,0 1-1 0 0,0 0 1 0 0,1-1-1 0 0,-1 1 1 0 0,2 1 0 0 0,1-1 13 0 0,-1 1 1 0 0,0-1 0 0 0,1 0 0 0 0,0 0 0 0 0,-1 0 0 0 0,1-1 0 0 0,5 2-1 0 0,0-1 45 0 0,-1 0-1 0 0,1 0 1 0 0,0-1-1 0 0,0-1 0 0 0,-1 1 1 0 0,15-2-1 0 0,-16 0-38 0 0,-1 0-1 0 0,1-1 1 0 0,0 0-1 0 0,-1 0 1 0 0,0 0-1 0 0,1-1 1 0 0,-1 0-1 0 0,0 0 1 0 0,-1-1-1 0 0,1 1 1 0 0,0-1-1 0 0,9-9 1 0 0,0-3-11 0 0,0-1 0 0 0,20-29 0 0 0,8-11-8 0 0,-43 58-7 0 0,0-1 0 0 0,0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0,-1 8 0 0 0,-2 9 0 0 0,1-8 0 0 0,0-4 0 0 0,1 0 0 0 0,0 0 0 0 0,0 1 0 0 0,0-1 0 0 0,1 0 0 0 0,-1 0 0 0 0,1 1 0 0 0,0-1 0 0 0,1 0 0 0 0,0 1 0 0 0,0-1 0 0 0,3 10 0 0 0,-4-12 0 0 0,1-1 0 0 0,0 1 0 0 0,1 0 0 0 0,-1-1 0 0 0,0 1 0 0 0,1-1 0 0 0,-1 1 0 0 0,1-1 0 0 0,0 0 0 0 0,0 1 0 0 0,0-1 0 0 0,0 0 0 0 0,0-1 0 0 0,0 1 0 0 0,1 0 0 0 0,-1 0 0 0 0,5 1 0 0 0,2 1 0 0 0,0-1 0 0 0,1 0 1 0 0,-1 0-1 0 0,12 0 0 0 0,23 7 10 0 0,-42-9 19 0 0,-2 0-419 0 0,1 1-1 0 0,-1 0 1 0 0,0 0 0 0 0,1-1-1 0 0,-1 1 1 0 0,0 0 0 0 0,0 0-1 0 0,-1 2 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498 202 919 0 0,'0'0'7695'0'0,"16"4"-6198"0"0,-10-5-1039 0 0,-5 1-339 0 0,0 0 0 0 0,0-1 0 0 0,0 1 0 0 0,0 0 0 0 0,0 0 1 0 0,1-1-1 0 0,-1 1 0 0 0,0 0 0 0 0,0-1 0 0 0,0 1 0 0 0,-1-1 1 0 0,1 1-1 0 0,0-1 0 0 0,0 0 0 0 0,0 1 0 0 0,0-1 0 0 0,0 0 0 0 0,0-1 1 0 0,0 1 125 0 0,0-1-129 0 0,0 0 0 0 0,0-1 0 0 0,0 1 1 0 0,-1 0-1 0 0,1-1 0 0 0,-1 1 0 0 0,1-3 0 0 0,-2-11 116 0 0,-1-1-1 0 0,-4-19 1 0 0,-2-18-215 0 0,8 50-17 0 0,-1 0 0 0 0,1 1 0 0 0,-1-1 0 0 0,0 0 0 0 0,0 1 0 0 0,-1-1 0 0 0,-2-5 0 0 0,4 9-1 0 0,-1-1-1 0 0,1 0 1 0 0,-1 0-1 0 0,1 1 0 0 0,-1-1 1 0 0,1 0-1 0 0,-1 1 1 0 0,1-1-1 0 0,-1 1 1 0 0,0-1-1 0 0,1 0 0 0 0,-1 1 1 0 0,0 0-1 0 0,0-1 1 0 0,1 1-1 0 0,-1-1 1 0 0,0 1-1 0 0,0 0 0 0 0,1-1 1 0 0,-1 1-1 0 0,0 0 1 0 0,0 0-1 0 0,0 0 0 0 0,0 0 1 0 0,-1 0-1 0 0,0-1-10 0 0,-4 0-4 0 0,1 0 0 0 0,-1 1 0 0 0,0 0 0 0 0,0-1 1 0 0,1 2-1 0 0,-1-1 0 0 0,-8 2 0 0 0,-42 13-16 0 0,15-4 36 0 0,12-4-4 0 0,12-3 0 0 0,-25 3 0 0 0,39-6 0 0 0,-1-1 0 0 0,0 1 0 0 0,0 0 0 0 0,1 1 0 0 0,-1-1 0 0 0,0 1 0 0 0,1 0 0 0 0,-6 3 0 0 0,-27 22 0 0 0,20-13 0 0 0,-17 12 310 0 0,2 2-1 0 0,-53 62 0 0 0,81-86-257 0 0,0 1 0 0 0,1-1 0 0 0,0 0 0 0 0,0 1 1 0 0,0 0-1 0 0,1-1 0 0 0,-1 1 0 0 0,1 0 0 0 0,0 0 0 0 0,0 0 0 0 0,1 0 0 0 0,0 0 0 0 0,0 0 0 0 0,0-1 0 0 0,0 1 0 0 0,1 0 0 0 0,-1 0 0 0 0,1 0 0 0 0,1 0 0 0 0,-1 0 0 0 0,1-1 0 0 0,0 1 1 0 0,4 7-1 0 0,-3-6 1 0 0,1-1 1 0 0,0 0-1 0 0,0 0 1 0 0,0-1 0 0 0,1 1-1 0 0,-1-1 1 0 0,1 0 0 0 0,0 0-1 0 0,1 0 1 0 0,-1-1-1 0 0,8 4 1 0 0,-8-5-30 0 0,0-1-1 0 0,0 1 1 0 0,0-1 0 0 0,0 0-1 0 0,1 0 1 0 0,-1-1 0 0 0,0 1-1 0 0,0-1 1 0 0,0 0 0 0 0,1-1-1 0 0,-1 1 1 0 0,0-1 0 0 0,0 0 0 0 0,6-2-1 0 0,12-6 4 0 0,-1-1 0 0 0,-1 0 1 0 0,0-2-1 0 0,0 0 0 0 0,21-18 0 0 0,-13 9-204 0 0,47-47-1 0 0,-75 67 50 0 0,6-12-188 0 0,-4 6 326 0 0,0 0 1 0 0,1 1-1 0 0,6-11 1 0 0,-15 36 319 0 0,-43 65 313 0 0,-1 3-350 0 0,-10 34-23 0 0,-53 171 651 0 0,111-290-816 0 0,0 1 122 0 0,-7-11-5726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414 205 455 0 0,'8'7'13094'0'0,"-8"-7"-13056"0"0,0 1 1 0 0,1-1 0 0 0,-1 0-1 0 0,0 0 1 0 0,0 0-1 0 0,0 0 1 0 0,0 1 0 0 0,0-1-1 0 0,0 0 1 0 0,0 0 0 0 0,1 0-1 0 0,-1 0 1 0 0,0 0 0 0 0,0 1-1 0 0,0-1 1 0 0,0 0-1 0 0,1 0 1 0 0,-1 0 0 0 0,0 0-1 0 0,0 0 1 0 0,0 0 0 0 0,1 0-1 0 0,-1 0 1 0 0,0 0 0 0 0,0 0-1 0 0,0 0 1 0 0,1 0 0 0 0,-1 0-1 0 0,0 0 1 0 0,0 0-1 0 0,0 0 1 0 0,1 0 0 0 0,-1 0-1 0 0,0 0 1 0 0,0 0 0 0 0,0 0-1 0 0,0 0 1 0 0,1 0 0 0 0,5-9 1550 0 0,-5 6-1539 0 0,1 0-98 0 0,-1-1 0 0 0,0 0 0 0 0,0 1 0 0 0,0-1 0 0 0,0 0 0 0 0,-1 0 0 0 0,0 1 0 0 0,1-1 0 0 0,-1 0 0 0 0,-1 0 0 0 0,0-4 0 0 0,-9-45-793 0 0,8 45 762 0 0,0-2-224 0 0,0 1-1 0 0,-1-1 0 0 0,0 1 1 0 0,-8-15-1 0 0,10 22 288 0 0,0-1 0 0 0,-1 1 1 0 0,1 0-1 0 0,-1 1 0 0 0,1-1 0 0 0,-1 0 1 0 0,0 0-1 0 0,0 1 0 0 0,1-1 1 0 0,-1 1-1 0 0,0-1 0 0 0,-1 1 0 0 0,1 0 1 0 0,0 0-1 0 0,0 0 0 0 0,0 0 0 0 0,-1 0 1 0 0,1 0-1 0 0,-1 1 0 0 0,1-1 1 0 0,0 1-1 0 0,-1 0 0 0 0,-3 0 0 0 0,-5 0 9 0 0,0 1 0 0 0,-1 0 0 0 0,1 1 0 0 0,0 0 0 0 0,-11 4 0 0 0,11-1 43 0 0,-1-1 0 0 0,1 2 0 0 0,-15 9 0 0 0,13-8 1 0 0,-23 11 0 0 0,24-12-47 0 0,0 1-1 0 0,0 0 0 0 0,1 0 1 0 0,-10 10-1 0 0,11-7 96 0 0,1 0 1 0 0,1 1-1 0 0,0 0 0 0 0,-9 17 1 0 0,4-8-76 0 0,5-7 106 0 0,-12 24-1 0 0,18-32-50 0 0,1-1 0 0 0,-1 0 0 0 0,1 1-1 0 0,0-1 1 0 0,0 1 0 0 0,0 0 0 0 0,1-1 0 0 0,-1 1 0 0 0,1 0-1 0 0,0 4 1 0 0,2 3 133 0 0,0 1-1 0 0,5 12 0 0 0,-7-24-122 0 0,0 0-44 0 0,1 0-1 0 0,-1 0 1 0 0,0 0 0 0 0,1 0-1 0 0,-1 0 1 0 0,1 0 0 0 0,-1 0-1 0 0,1-1 1 0 0,0 1 0 0 0,-1 0 0 0 0,1 0-1 0 0,0-1 1 0 0,-1 1 0 0 0,1 0-1 0 0,1 0 1 0 0,16 12 838 0 0,-16-12-729 0 0,3 3-19 0 0,22 11 303 0 0,-25-14-409 0 0,0 0-1 0 0,1 0 1 0 0,-1 0-1 0 0,1 0 0 0 0,-1-1 1 0 0,0 1-1 0 0,1-1 1 0 0,-1 1-1 0 0,1-1 1 0 0,0 0-1 0 0,-1 0 1 0 0,1 0-1 0 0,-1 0 1 0 0,1 0-1 0 0,2-2 0 0 0,1 1 19 0 0,5-1 30 0 0,0-1 0 0 0,-1 0 0 0 0,1-1 0 0 0,-1 0 0 0 0,0-1 0 0 0,0 0 0 0 0,0-1 0 0 0,18-13 0 0 0,0-4-13 0 0,34-37-1 0 0,-49 48-88 0 0,-12 11-42 0 0,0 0 19 0 0,3-3 40 0 0,-3 3-8 0 0,11-11 160 0 0,-8 9-98 0 0,0 0 1 0 0,0-1-1 0 0,1 2 1 0 0,5-4-1 0 0,14-8-20 0 0,-27 16-22 0 0,-10 6 71 0 0,-1 0 0 0 0,2 1 0 0 0,-1 1 0 0 0,-12 12 0 0 0,21-18-8 0 0,0 1 1 0 0,0 0 0 0 0,0 0-1 0 0,1 0 1 0 0,0 0-1 0 0,0 0 1 0 0,0 0 0 0 0,0 1-1 0 0,1 0 1 0 0,0-1-1 0 0,0 1 1 0 0,1 0-1 0 0,-1 0 1 0 0,1 0 0 0 0,0 9-1 0 0,0 4-24 0 0,0 1 1 0 0,-2-1-1 0 0,0 1 0 0 0,-2-1 0 0 0,-7 23 1 0 0,-41 91 125 0 0,46-117-152 0 0,-6 15 34 0 0,-12 44 0 0 0,24-69-26 0 0,0-4 42 0 0,1 3 11 0 0,0-3 394 0 0,9-4-3313 0 0,-1-2-3572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3679 0 0,'0'0'167'0'0,"2"-14"1433"0"0,0 9-1099 0 0,0 0 0 0 0,0 1 0 0 0,0-1-1 0 0,1 1 1 0 0,0 0 0 0 0,0-1 0 0 0,0 1 0 0 0,0 0 0 0 0,1 1 0 0 0,0-1-1 0 0,6-5 1 0 0,7-3-831 0 0,28-16-1 0 0,-23 15 787 0 0,405-263 868 0 0,-246 152-5116 0 0,-119 82 8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4 690 7223 0 0,'0'0'654'0'0,"-3"-15"496"0"0,3 13-1035 0 0,0 0 0 0 0,0 1 0 0 0,0-1-1 0 0,0 0 1 0 0,0 1 0 0 0,1-1 0 0 0,-1 0 0 0 0,0 1-1 0 0,1-1 1 0 0,0 0 0 0 0,-1 1 0 0 0,1-1 0 0 0,0 1-1 0 0,0-1 1 0 0,0 1 0 0 0,0-1 0 0 0,0 1-1 0 0,0 0 1 0 0,0-1 0 0 0,0 1 0 0 0,1 0 0 0 0,2-2-1 0 0,4-3 101 0 0,1 0 0 0 0,15-8 0 0 0,-14 9-96 0 0,178-95 268 0 0,-110 63-324 0 0,192-95-164 0 0,-7-17-162 0 0,-212 116 256 0 0,115-74-3496 0 0,-94 58-369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40 1839 0 0,'6'-8'9502'0'0,"14"-3"-7421"0"0,1-7-104 0 0,-20 18-1577 0 0,-1-1-325 0 0,0 1 0 0 0,1 0 0 0 0,-1 0 0 0 0,0 0 0 0 0,1-1 0 0 0,-1 1 0 0 0,1 0 0 0 0,-1 0 0 0 0,0 0 0 0 0,1 0 0 0 0,-1 0 0 0 0,0 0 0 0 0,1 0 0 0 0,-1 0 0 0 0,1 0 0 0 0,-1 0 0 0 0,0 0 0 0 0,1 0 0 0 0,0 0 0 0 0,0 4-73 0 0,0 1 1 0 0,0-1-1 0 0,0 0 0 0 0,-1 1 0 0 0,0-1 0 0 0,0 1 0 0 0,0-1 1 0 0,0 0-1 0 0,-1 1 0 0 0,1-1 0 0 0,-1 0 0 0 0,0 1 1 0 0,-1-1-1 0 0,1 0 0 0 0,-4 6 0 0 0,-4 9-5 0 0,-22 35 0 0 0,25-44 2 0 0,-62 95 1 0 0,51-76 8 0 0,-19 34 83 0 0,-55 70 0 0 0,83-122-96 0 0,-1 0 0 0 0,2 1 1 0 0,0 0-1 0 0,-7 16 1 0 0,12-23 1 0 0,-1 1 0 0 0,2-1 0 0 0,-1 1 0 0 0,1 0 0 0 0,0-1 0 0 0,0 1 0 0 0,0 0 0 0 0,1 0 0 0 0,0 0 0 0 0,0 0 0 0 0,0-1 0 0 0,3 11 0 0 0,-3-15-14 0 0,0 0-1 0 0,0 0 0 0 0,0-1 1 0 0,0 1-1 0 0,1 0 0 0 0,-1-1 1 0 0,0 1-1 0 0,0 0 0 0 0,1-1 1 0 0,-1 1-1 0 0,0-1 0 0 0,1 1 1 0 0,-1 0-1 0 0,1-1 1 0 0,-1 1-1 0 0,1-1 0 0 0,-1 1 1 0 0,1-1-1 0 0,-1 1 0 0 0,1-1 1 0 0,-1 0-1 0 0,1 1 0 0 0,-1-1 1 0 0,1 1-1 0 0,0-1 0 0 0,-1 0 1 0 0,1 0-1 0 0,0 1 1 0 0,-1-1-1 0 0,1 0 0 0 0,0 0 1 0 0,0 0-1 0 0,1 0 0 0 0,8-2-302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 8895 0 0,'0'0'407'0'0,"1"-1"-6"0"0,6-1 1055 0 0,-8 5-1301 0 0,0 0 0 0 0,0-1 0 0 0,0 1 0 0 0,-1 0 0 0 0,1-1 0 0 0,-1 1 0 0 0,0-1 0 0 0,1 1 0 0 0,-1-1 0 0 0,0 0 0 0 0,0 0 0 0 0,-4 3 0 0 0,1 0 109 0 0,-14 14 581 0 0,-2-1 0 0 0,-40 27 0 0 0,-6 4 45 0 0,10 4-1343 0 0,-92 111-1 0 0,110-119 289 0 0,22-25 75 0 0,0 2-1 0 0,1 0 0 0 0,1 0 1 0 0,-18 39-1 0 0,28-46 54 0 0,8-6-91 0 0,-1-6 139 0 0,0 0 1 0 0,1 0-1 0 0,-1 0 0 0 0,1-1 1 0 0,-1 1-1 0 0,1 0 1 0 0,0-1-1 0 0,0 0 1 0 0,0 0-1 0 0,0 0 1 0 0,1 0-1 0 0,-1 0 1 0 0,5 1-1 0 0,-3-1 62 0 0,18 9 66 0 0,59 25 478 0 0,-68-31-490 0 0,-1-1 1 0 0,1-1-1 0 0,0 0 1 0 0,20 2-1 0 0,8-3 46 0 0,0-2 0 0 0,0-2-1 0 0,69-12 1 0 0,-37-4 2 0 0,118-45-1 0 0,-171 55-156 0 0,0-2 0 0 0,-1 0 0 0 0,0-1 0 0 0,-1-2 0 0 0,-1 1 0 0 0,1-2 0 0 0,28-28 0 0 0,-41 35-25 0 0,0 1-1 0 0,0-1 0 0 0,-1 0 0 0 0,0 0 1 0 0,6-13-1 0 0,-9 18-32 0 0,-1 0-1 0 0,0 0 1 0 0,0-1-1 0 0,0 1 1 0 0,-1 0 0 0 0,1-1-1 0 0,0 1 1 0 0,-1-1-1 0 0,0 1 1 0 0,1 0 0 0 0,-1-1-1 0 0,0 1 1 0 0,0-1 0 0 0,-1 1-1 0 0,1-1 1 0 0,0 1-1 0 0,-1-1 1 0 0,0 1 0 0 0,1 0-1 0 0,-1-1 1 0 0,0 1-1 0 0,0 0 1 0 0,0 0 0 0 0,-3-4-1 0 0,3 5 3 0 0,-1-1 0 0 0,0 1-1 0 0,0 0 1 0 0,0 0 0 0 0,1-1-1 0 0,-1 1 1 0 0,0 0 0 0 0,-1 1-1 0 0,1-1 1 0 0,0 0 0 0 0,0 1 0 0 0,0-1-1 0 0,0 1 1 0 0,-1-1 0 0 0,1 1-1 0 0,-3 0 1 0 0,-37 2-116 0 0,33 0 145 0 0,-1 0 1 0 0,1 0-1 0 0,0 1 1 0 0,0 0-1 0 0,0 0 0 0 0,0 1 1 0 0,1 1-1 0 0,-13 7 1 0 0,0 3-13 0 0,1 1 1 0 0,-17 18-1 0 0,26-23 13 0 0,0 0 0 0 0,2 1 0 0 0,-1 0 0 0 0,1 0 0 0 0,1 1 0 0 0,0 0 0 0 0,-7 19 0 0 0,12-22-2 0 0,2-1-33 0 0,3 0 44 0 0,1-6 40 0 0,-1 0-1 0 0,0-1 0 0 0,1 1 1 0 0,-1 0-1 0 0,1-1 0 0 0,0 1 1 0 0,0-1-1 0 0,0 0 0 0 0,0 0 1 0 0,4 2-1 0 0,36 14-885 0 0,-34-16-2908 0 0,0 0-1281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3679 0 0,'0'0'9964'0'0,"-4"7"-9034"0"0,-8 13-280 0 0,1 0 0 0 0,-15 43 0 0 0,1-4-262 0 0,-149 325 784 0 0,119-280-1036 0 0,28-56-86 0 0,26-46-335 0 0,-1 1 643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85 8287 0 0,'11'-9'372'0'0,"-1"1"1000"0"0,1 0 1 0 0,-2-1-1 0 0,17-18 1 0 0,-26 27-1305 0 0,0 0 0 0 0,1-1 1 0 0,-1 1-1 0 0,0-1 0 0 0,0 1 1 0 0,1 0-1 0 0,-1-1 0 0 0,0 1 1 0 0,0-1-1 0 0,0 1 0 0 0,0-1 1 0 0,0 1-1 0 0,1-1 0 0 0,-1 1 1 0 0,0-1-1 0 0,0 1 0 0 0,0-1 1 0 0,0 1-1 0 0,0-1 0 0 0,-1 1 1 0 0,1 0-1 0 0,0-1 0 0 0,0 1 1 0 0,0-1-1 0 0,0 1 0 0 0,0-1 1 0 0,-1 1-1 0 0,1-1 0 0 0,0 1 0 0 0,0 0 1 0 0,-1-1-1 0 0,1 1 0 0 0,0-1 1 0 0,-1 1-1 0 0,1 0 0 0 0,0-1 1 0 0,-1 1-1 0 0,1 0 0 0 0,0 0 1 0 0,-1-1-1 0 0,1 1 0 0 0,-1 0 1 0 0,1 0-1 0 0,-1 0 0 0 0,1-1 1 0 0,-1 1-1 0 0,-2-1-3 0 0,0 0 0 0 0,1 0 0 0 0,-1 1 0 0 0,0-1 0 0 0,1 1 0 0 0,-6-1 0 0 0,-6 2-14 0 0,-1 0 1 0 0,0 1-1 0 0,1 0 0 0 0,-1 2 0 0 0,1 0 1 0 0,-23 9-1 0 0,15-4-19 0 0,1 2 1 0 0,0 0-1 0 0,-28 21 0 0 0,10-2-74 0 0,-54 54-1 0 0,91-82 20 0 0,0 0 0 0 0,0 0 0 0 0,1 0 0 0 0,-1 0 1 0 0,0 1-1 0 0,1-1 0 0 0,0 0 0 0 0,-1 1 0 0 0,1-1 0 0 0,0 1 0 0 0,0-1 0 0 0,0 1 1 0 0,1-1-1 0 0,-1 1 0 0 0,1 0 0 0 0,-1-1 0 0 0,1 1 0 0 0,0 0 0 0 0,0 0 1 0 0,0 3-1 0 0,1-2-24 0 0,0 0 0 0 0,1 0 0 0 0,-1 0 0 0 0,1 0 0 0 0,-1-1 0 0 0,1 1 0 0 0,0 0 0 0 0,1-1 0 0 0,-1 1 0 0 0,1-1 0 0 0,-1 0 0 0 0,6 4 0 0 0,5 5-51 0 0,1-1 0 0 0,0-1-1 0 0,0-1 1 0 0,1 0-1 0 0,1-1 1 0 0,19 8 0 0 0,-11-5 62 0 0,39 24 0 0 0,-55-29 124 0 0,-1-1 0 0 0,-1 1 0 0 0,1 0 0 0 0,-1 1 0 0 0,0-1 0 0 0,0 1 0 0 0,-1 0 0 0 0,0 1 0 0 0,0-1 0 0 0,5 12 0 0 0,-9-14-42 0 0,0 1-1 0 0,0-1 0 0 0,0 0 1 0 0,-1 0-1 0 0,1 0 1 0 0,-2 1-1 0 0,1-1 0 0 0,0 0 1 0 0,-1 0-1 0 0,0 1 0 0 0,0-1 1 0 0,-1 0-1 0 0,1 0 1 0 0,-1 0-1 0 0,0-1 0 0 0,0 1 1 0 0,-1 0-1 0 0,-5 8 1 0 0,-1-1-6 0 0,0 0 0 0 0,0 0 0 0 0,-1-1 1 0 0,-1 0-1 0 0,-16 13 0 0 0,13-14-10 0 0,0 0-1 0 0,0-1 0 0 0,-1 0 1 0 0,0-1-1 0 0,-29 11 0 0 0,37-17-14 0 0,0 0 0 0 0,0 0 1 0 0,-1-1-1 0 0,1 1 0 0 0,0-2 0 0 0,-1 1 0 0 0,-7-2 0 0 0,11 1-11 0 0,0-1 1 0 0,-1 1-1 0 0,1-1 0 0 0,0 0 0 0 0,-1-1 1 0 0,1 1-1 0 0,0-1 0 0 0,0 0 0 0 0,0 0 1 0 0,0 0-1 0 0,0-1 0 0 0,-5-3 0 0 0,6 3-4 0 0,1 0-1 0 0,-1 1 1 0 0,0-1-1 0 0,1 0 1 0 0,0 0-1 0 0,0 0 1 0 0,0 0-1 0 0,0-1 1 0 0,0 1-1 0 0,0-1 1 0 0,1 1-1 0 0,0-1 1 0 0,0 1-1 0 0,-2-8 1 0 0,3 5-2 0 0,-1 0 0 0 0,1 0 0 0 0,0 0 0 0 0,1 0 0 0 0,-1 0 0 0 0,1-1 0 0 0,1 1 0 0 0,2-8 0 0 0,2-2-6 0 0,0 1 0 0 0,2 0 0 0 0,0 0 0 0 0,0 0 0 0 0,19-23 0 0 0,17-12-42 0 0,85-77 0 0 0,-96 97 18 0 0,-21 19 11 0 0,6-7 64 0 0,25-17 0 0 0,-38 32-9 0 0,0-1 0 0 0,0 1 0 0 0,1 0 0 0 0,-1 0 0 0 0,1 0 0 0 0,0 1 0 0 0,0 0 1 0 0,0 0-1 0 0,0 1 0 0 0,8-2 0 0 0,-7 3 19 0 0,-4 0 1 0 0,-2 1-59 0 0,0-1 1 0 0,0 0-1 0 0,0 0 1 0 0,0 0 0 0 0,0 1-1 0 0,0-1 1 0 0,0 0 0 0 0,0 0-1 0 0,0-1 1 0 0,0 1 0 0 0,0 0-1 0 0,0 0 1 0 0,0 0-1 0 0,0-1 1 0 0,0 1 0 0 0,0 0-1 0 0,0-1 1 0 0,0 1 0 0 0,0-1-1 0 0,0 1 1 0 0,0-1 0 0 0,0 0-1 0 0,-1 1 1 0 0,1-1-1 0 0,0 0 1 0 0,0 1 0 0 0,-1-1-1 0 0,1 0 1 0 0,-1 0 0 0 0,1 0-1 0 0,0-2 1 0 0,3-3-48 0 0,-1 0-1 0 0,0 0 1 0 0,3-11 0 0 0,-3 9 35 0 0,32-76-523 0 0,-35 83-250 0 0,-3-4-1328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1170 9615 0 0,'0'0'1292'0'0,"0"-1"-1237"0"0,0 1 1 0 0,1-1-1 0 0,-1 0 0 0 0,0 1 0 0 0,0-1 0 0 0,0 0 0 0 0,1 1 0 0 0,-1-1 0 0 0,0 1 0 0 0,1-1 0 0 0,-1 1 0 0 0,0-1 0 0 0,1 0 0 0 0,-1 1 1 0 0,1-1-1 0 0,59-34-13 0 0,105-79 1 0 0,108-84 1376 0 0,-49 59-404 0 0,-55 36-565 0 0,-55 29-212 0 0,152-96-47 0 0,205-136-2077 0 0,-444 286-2944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11055 0 0,'0'0'9910'0'0,"-8"3"-9534"0"0,6-2-369 0 0,-10 4-4 0 0,7-5 8 0 0,4 0-11 0 0,-5-13-852 0 0,6 13 743 0 0,0-1 1 0 0,0 0-1 0 0,0 0 1 0 0,0 0-1 0 0,0 0 1 0 0,0 1-1 0 0,0-1 0 0 0,0 0 1 0 0,0 0-1 0 0,0 0 1 0 0,1 1-1 0 0,-1-1 1 0 0,0 0-1 0 0,1 0 1 0 0,-1 1-1 0 0,1-2 1 0 0,5-6-1558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3 798 2759 0 0,'0'0'5155'0'0,"-1"-1"-3631"0"0,1 1-1516 0 0,0 0 0 0 0,-1 0 1 0 0,1 0-1 0 0,0 0 0 0 0,0 0 0 0 0,0 0 0 0 0,0 0 1 0 0,0 0-1 0 0,0 0 0 0 0,0 0 0 0 0,0-1 0 0 0,0 1 0 0 0,0 0 1 0 0,0 0-1 0 0,0 0 0 0 0,0 0 0 0 0,-1 0 0 0 0,1 0 1 0 0,0 0-1 0 0,0 0 0 0 0,0-1 0 0 0,0 1 0 0 0,0 0 1 0 0,0 0-1 0 0,0 0 0 0 0,0 0 0 0 0,0 0 0 0 0,0 0 0 0 0,0 0 1 0 0,0-1-1 0 0,0 1 0 0 0,0 0 0 0 0,1 0 0 0 0,-1 0 1 0 0,0 0-1 0 0,0 0 0 0 0,0 0 0 0 0,0 0 0 0 0,0 0 1 0 0,0 0-1 0 0,0-1 0 0 0,0 1 0 0 0,0 0 0 0 0,0 0 0 0 0,0 0 1 0 0,0 0-1 0 0,0 0 0 0 0,1 0 0 0 0,-1 0 0 0 0,0 0 1 0 0,0 0-1 0 0,0 0 0 0 0,0 0 0 0 0,0 0 0 0 0,0 0 1 0 0,0 0-1 0 0,0 0 0 0 0,1 0 0 0 0,-1 0 0 0 0,0 0 1 0 0,0 0-1 0 0,0 0 0 0 0,0 0 0 0 0,0 0 0 0 0,0 0 0 0 0,0 0 1 0 0,16-8 203 0 0,26-9-10 0 0,-35 15-76 0 0,44-19 703 0 0,17-6 36 0 0,447-166 1277 0 0,-8-27-964 0 0,-388 168-974 0 0,126-61-11 0 0,-183 79-214 0 0,89-41-352 0 0,-135 69 6 0 0,0 0 1 0 0,0 1-1 0 0,1 1 0 0 0,0 1 0 0 0,0 0 1 0 0,-1 1-1 0 0,29 0 0 0 0,-28 3-316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403 111 1839 0 0,'0'0'5350'0'0,"-9"2"-5182"0"0,-68 35 7622 0 0,76-37-7526 0 0,1 0-216 0 0,0 0-1 0 0,0 0 1 0 0,0 0-1 0 0,0 0 1 0 0,0 0 0 0 0,0-1-1 0 0,0 1 1 0 0,0 0-1 0 0,0 0 1 0 0,0 0-1 0 0,0 0 1 0 0,0-1-1 0 0,0 1 1 0 0,0 0-1 0 0,0 0 1 0 0,0 0-1 0 0,0 0 1 0 0,0-1 0 0 0,0 1-1 0 0,0 0 1 0 0,-1 0-1 0 0,1 0 1 0 0,0 0-1 0 0,0 0 1 0 0,0-1-1 0 0,0 1 1 0 0,0 0-1 0 0,0 0 1 0 0,0 0-1 0 0,0 0 1 0 0,-1 0 0 0 0,1 0-1 0 0,0 0 1 0 0,0 0-1 0 0,0-1 1 0 0,0 1-1 0 0,0 0 1 0 0,-1 0-1 0 0,1 0 1 0 0,0 0-1 0 0,0 0 1 0 0,0 0-1 0 0,0 0 1 0 0,-1 0 0 0 0,1 0-1 0 0,0 0 1 0 0,0 0-1 0 0,0 0 1 0 0,0 0-1 0 0,-1 0 1 0 0,1 0-1 0 0,0 0 1 0 0,0 0-1 0 0,0 0 1 0 0,0 0 0 0 0,0 0-1 0 0,-1 1 1 0 0,1-1-1 0 0,0 0 1 0 0,0 0-1 0 0,1-3-37 0 0,1 0 0 0 0,-1 0 0 0 0,1 0-1 0 0,0 0 1 0 0,0 1 0 0 0,0-1 0 0 0,0 1-1 0 0,1-1 1 0 0,-1 1 0 0 0,0 0 0 0 0,5-3-1 0 0,31-20 117 0 0,-14 11-75 0 0,0 1 1 0 0,1 0-1 0 0,0 2 1 0 0,1 2-1 0 0,0 0 0 0 0,28-6 1 0 0,-50 15-6 0 0,-3-1-21 0 0,0 1 0 0 0,0 0 0 0 0,0-1 0 0 0,1 1 0 0 0,-1 0 0 0 0,0 0 0 0 0,0 0 0 0 0,1 0 0 0 0,-1 0 0 0 0,0 0 0 0 0,0 0 0 0 0,0 1 0 0 0,3-1 0 0 0,-3 1-12 0 0,0 0 0 0 0,1 0 0 0 0,-1 0 1 0 0,0 0-1 0 0,1 0 0 0 0,-1 0 0 0 0,0 0 0 0 0,0 0 1 0 0,0 1-1 0 0,0-1 0 0 0,0 0 0 0 0,0 1 0 0 0,-1-1 1 0 0,1 1-1 0 0,0-1 0 0 0,-1 1 0 0 0,1-1 0 0 0,-1 1 0 0 0,1-1 1 0 0,-1 1-1 0 0,0 0 0 0 0,0-1 0 0 0,1 1 0 0 0,-1-1 1 0 0,0 1-1 0 0,-1 0 0 0 0,1 1 0 0 0,-1 3-3 0 0,0 0-1 0 0,0 0 0 0 0,0 0 1 0 0,-1 0-1 0 0,0 0 0 0 0,-4 8 1 0 0,4-12-84 0 0,-9 12 116 0 0,0-2 0 0 0,-1 1 0 0 0,0-2 0 0 0,-24 17 0 0 0,-12 12-112 0 0,-42 50-189 0 0,-35 32 178 0 0,87-92-54 0 0,-1-1 1 0 0,-2-3-1 0 0,-47 24 0 0 0,53-30-6 0 0,15-11-3 0 0,60-27 164 0 0,21 2 72 0 0,75-8-1 0 0,-21 5 16 0 0,-107 18-95 0 0,36-9 374 0 0,1 3 0 0 0,65-3 0 0 0,-110 12-381 0 0,-1 0 0 0 0,1 0 0 0 0,-1 0 0 0 0,1-1 0 0 0,-1 1 0 0 0,0 0 0 0 0,-1 3 0 0 0,0-2-91 0 0,0 1 1 0 0,0-1-1 0 0,-1 0 0 0 0,1 1 1 0 0,-1-1-1 0 0,-3 3 0 0 0,5-5-258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8287 0 0,'0'0'7168'0'0,"-1"1"-6725"0"0,-40 17 587 0 0,-16 8-623 0 0,29-9-168 0 0,2 1 0 0 0,0 2-1 0 0,2 0 1 0 0,0 1 0 0 0,-34 40-1 0 0,50-52-171 0 0,0 2 0 0 0,1-1 0 0 0,1 1 0 0 0,0 0 0 0 0,-8 19 0 0 0,12-25-51 0 0,0 0 0 0 0,0 0-1 0 0,0 0 1 0 0,1 0 0 0 0,0 1 0 0 0,0-1-1 0 0,1 0 1 0 0,-1 1 0 0 0,1-1-1 0 0,1 1 1 0 0,-1-1 0 0 0,1 1-1 0 0,-1-1 1 0 0,1 0 0 0 0,3 8 0 0 0,-3-11 8 0 0,0 0 1 0 0,1 0 0 0 0,-1 0 0 0 0,1 0-1 0 0,-1-1 1 0 0,1 1 0 0 0,-1 0 0 0 0,1-1-1 0 0,0 1 1 0 0,0-1 0 0 0,0 1 0 0 0,0-1-1 0 0,0 0 1 0 0,0 0 0 0 0,0 0 0 0 0,1 0-1 0 0,-1 0 1 0 0,0-1 0 0 0,0 1 0 0 0,1 0-1 0 0,-1-1 1 0 0,0 0 0 0 0,1 0 0 0 0,-1 0-1 0 0,1 0 1 0 0,2 0 0 0 0,9-1 203 0 0,-1-1 1 0 0,0 0 0 0 0,19-6 0 0 0,-21 5-130 0 0,43-11 668 0 0,96-42-1 0 0,-132 49-739 0 0,-4 1 0 0 0,-1 0-1 0 0,21-13 0 0 0,-30 16-44 0 0,0 0-1 0 0,0 0 1 0 0,0-1 0 0 0,0 1-1 0 0,-1-1 1 0 0,1 0 0 0 0,-1 0-1 0 0,0-1 1 0 0,0 1 0 0 0,-1 0-1 0 0,3-7 1 0 0,6-14-101 0 0,18-48-42 0 0,-26 64 62 0 0,0 0-1 0 0,-1 0 1 0 0,-1 0-1 0 0,0 0 1 0 0,0 0-1 0 0,-1-14 1 0 0,0 22 52 0 0,0 0 0 0 0,0-1 0 0 0,0 1 0 0 0,0-1 1 0 0,-1 1-1 0 0,1-1 0 0 0,-1 1 0 0 0,1 0 0 0 0,-1-1 0 0 0,1 1 1 0 0,-1 0-1 0 0,0-1 0 0 0,0 1 0 0 0,1 0 0 0 0,-1 0 0 0 0,0 0 0 0 0,0 0 1 0 0,0 0-1 0 0,0 0 0 0 0,0 0 0 0 0,-1 0 0 0 0,1 0 0 0 0,0 0 1 0 0,0 0-1 0 0,-1 1 0 0 0,1-1 0 0 0,0 1 0 0 0,-1-1 0 0 0,1 1 1 0 0,-1-1-1 0 0,1 1 0 0 0,0 0 0 0 0,-1 0 0 0 0,1-1 0 0 0,-3 1 0 0 0,-4 1-172 0 0,-1-1-1 0 0,0 1 0 0 0,1 0 0 0 0,-16 4 0 0 0,14-2 135 0 0,-134 34-1751 0 0,119-28 1264 0 0,21-7 9 0 0,0 0 0 0 0,0-1 0 0 0,0 1-1 0 0,0-1 1 0 0,-1 0 0 0 0,-7 1 0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55 455 0 0,'0'0'488'0'0,"-1"1"35"0"0,-7 8 300 0 0,-1 0 1 0 0,0-1-1 0 0,0 0 0 0 0,0-1 1 0 0,-21 12-1 0 0,7-6 3110 0 0,-39 16 1 0 0,61-29-3681 0 0,0 1-205 0 0,1-1 0 0 0,-1 1 1 0 0,1-1-1 0 0,-1 0 0 0 0,1 1 0 0 0,-1-1 0 0 0,1 0 0 0 0,-1 1 1 0 0,1-1-1 0 0,-1 0 0 0 0,1 0 0 0 0,-1 0 0 0 0,0 1 1 0 0,1-1-1 0 0,-1 0 0 0 0,1 0 0 0 0,-1 0 0 0 0,0 0 1 0 0,1 0-1 0 0,-1 0 0 0 0,0 0 0 0 0,0-1 0 0 0,-15 0 1516 0 0,12-2-1465 0 0,3 2-23 0 0,1 0-72 0 0,0 0 0 0 0,0 0 1 0 0,0 0-1 0 0,0 0 1 0 0,0 0-1 0 0,0 0 1 0 0,0 0-1 0 0,0 0 1 0 0,0 1-1 0 0,0-1 0 0 0,1 0 1 0 0,-1 0-1 0 0,0 0 1 0 0,1-1-1 0 0,2-2-5 0 0,1 0 1 0 0,-1 0-1 0 0,1 1 0 0 0,0-1 0 0 0,0 1 0 0 0,0 0 0 0 0,8-4 1 0 0,-6 3-14 0 0,15-9-101 0 0,1 2-1 0 0,39-16 1 0 0,-8 5 17 0 0,-38 15 192 0 0,0 1 0 0 0,33-9 0 0 0,-43 14 7 0 0,1 0 1 0 0,0 0-1 0 0,0 0 1 0 0,-1 1-1 0 0,1 0 1 0 0,0 0 0 0 0,0 0-1 0 0,0 1 1 0 0,-1 0-1 0 0,1 0 1 0 0,10 3-1 0 0,-14-3-77 0 0,-1-1 1 0 0,0 1-1 0 0,0-1 0 0 0,0 1 0 0 0,0 0 1 0 0,0-1-1 0 0,0 1 0 0 0,0 0 0 0 0,0 0 0 0 0,0 0 1 0 0,0-1-1 0 0,0 1 0 0 0,-1 0 0 0 0,1 0 1 0 0,0 0-1 0 0,-1 0 0 0 0,1 1 0 0 0,0-1 1 0 0,-1 0-1 0 0,0 0 0 0 0,1 2 0 0 0,0-1-5 0 0,-1 0 0 0 0,0 0 0 0 0,-1 0-1 0 0,1 0 1 0 0,0 0 0 0 0,0 0 0 0 0,-1 0-1 0 0,1 0 1 0 0,-1 0 0 0 0,0 0 0 0 0,1 0 0 0 0,-3 2-1 0 0,-1 4 7 0 0,-2 0 1 0 0,1-1-1 0 0,-1 0 0 0 0,-11 12 0 0 0,-19 13-27 0 0,-2-1 1 0 0,-60 37 0 0 0,33-23-230 0 0,-134 74-529 0 0,143-87 466 0 0,24-14 173 0 0,-2 1 46 0 0,0 1 0 0 0,-33 27 0 0 0,67-47 76 0 0,0 0 0 0 0,0 0 0 0 0,0 0-1 0 0,0 0 1 0 0,0 0 0 0 0,0 0 0 0 0,0 0-1 0 0,0 0 1 0 0,0 0 0 0 0,0 0 0 0 0,0 0 0 0 0,0 0-1 0 0,0 0 1 0 0,0 0 0 0 0,0 0 0 0 0,0 0-1 0 0,0 0 1 0 0,0 0 0 0 0,0 0 0 0 0,1 0 0 0 0,-1 0-1 0 0,0 0 1 0 0,0 0 0 0 0,0 0 0 0 0,0 0 0 0 0,0 1-1 0 0,0-1 1 0 0,0 0 0 0 0,0 0 0 0 0,0 0-1 0 0,0 0 1 0 0,0 0 0 0 0,0 0 0 0 0,0 0 0 0 0,0 0-1 0 0,0 0 1 0 0,0 0 0 0 0,0 0 0 0 0,0 0-1 0 0,0 0 1 0 0,0 0 0 0 0,0 0 0 0 0,0 0 0 0 0,-1 0-1 0 0,1 0 1 0 0,0 0 0 0 0,0 0 0 0 0,0 0-1 0 0,0 0 1 0 0,0 0 0 0 0,0 0 0 0 0,0 0 0 0 0,0 0-1 0 0,0 0 1 0 0,0 1 0 0 0,7-3 22 0 0,13-3 32 0 0,-17 4-26 0 0,68-21 264 0 0,-31 9 10 0 0,0 2 0 0 0,66-11-1 0 0,-70 18-113 0 0,60-5 8 0 0,-79 9-169 0 0,-1 0-1 0 0,0 1 1 0 0,32 7-1 0 0,-22-3 37 0 0,-15-3-304 0 0,0-1 0 0 0,0 0 0 0 0,0-1 0 0 0,0 0 0 0 0,12-3 0 0 0,1 1-1620 0 0,-10 1-2236 0 0,-1-2-1188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5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5983 0 0,'0'0'464'0'0,"-1"1"-49"0"0,-8 5 665 0 0,2 0 1 0 0,-1 0-1 0 0,1 1 0 0 0,0 0 1 0 0,0 0-1 0 0,-5 9 0 0 0,3-2-403 0 0,0 0 0 0 0,1 0 0 0 0,-7 17-1 0 0,-1 12-213 0 0,-18 72 0 0 0,31-104-227 0 0,-17 53-176 0 0,10-37-21 0 0,-6 32 0 0 0,16-45 32 0 0,0-13-254 0 0,0 1 1 0 0,0 0-1 0 0,0 0 0 0 0,0 0 1 0 0,0 0-1 0 0,0 0 0 0 0,-1 0 1 0 0,0 2-1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1044 1839 0 0,'-6'-4'160'0'0,"5"4"-48"0"0,1 0-1 0 0,-1-1 1 0 0,0 1-1 0 0,1-1 0 0 0,-1 1 1 0 0,1-1-1 0 0,-1 1 1 0 0,1-1-1 0 0,-1 1 0 0 0,1-1 1 0 0,-1 0-1 0 0,1 1 1 0 0,-1-1-1 0 0,1 0 0 0 0,0 1 1 0 0,-1-1-1 0 0,1 0 1 0 0,0 0-1 0 0,0 1 0 0 0,-1-1 1 0 0,1 0-1 0 0,0 0 1 0 0,0 1-1 0 0,0-1 0 0 0,0 0 1 0 0,0 0-1 0 0,0 1 1 0 0,0-1-1 0 0,1-1 0 0 0,8-15 4496 0 0,-8 15-4296 0 0,6-8 3 0 0,1 0-1 0 0,1 1 0 0 0,-1 0 0 0 0,14-10 1 0 0,44-30-177 0 0,-23 19 270 0 0,9-9 1130 0 0,1 3 0 0 0,114-58 0 0 0,-34 38-638 0 0,-71 33-874 0 0,113-64 1 0 0,29-55-119 0 0,-119 79-104 0 0,84-66 3 0 0,-87 55-951 0 0,-7-5-3394 0 0,-41 37-529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1 823 6911 0 0,'2'-8'715'0'0,"-1"4"-473"0"0,1 1-1 0 0,-1-1 1 0 0,1 1-1 0 0,0 0 1 0 0,0 0-1 0 0,0 0 0 0 0,1 0 1 0 0,-1 0-1 0 0,1 0 1 0 0,0 0-1 0 0,0 1 1 0 0,3-3-1 0 0,9-6 1158 0 0,19-10-1 0 0,-21 14-1429 0 0,85-42 1213 0 0,-34 19-672 0 0,17-12 41 0 0,365-172 1057 0 0,222-97-1893 0 0,-595 269-3866 0 0,-3-4-1412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88 4663 0 0,'0'0'5420'0'0,"1"0"-5364"0"0,-1 0 0 0 0,0 1 0 0 0,1-1 0 0 0,-1 1 0 0 0,0-1-1 0 0,1 1 1 0 0,-1-1 0 0 0,0 1 0 0 0,0-1 0 0 0,0 1 0 0 0,1-1-1 0 0,-1 1 1 0 0,0 0 0 0 0,0-1 0 0 0,0 1 0 0 0,-3 3 165 0 0,-1 1 0 0 0,0-2 0 0 0,0 1 0 0 0,0 0 0 0 0,0-1 0 0 0,-5 3 0 0 0,2-1-42 0 0,6-4-11 0 0,-18 9 3040 0 0,14-9-2837 0 0,1 0 0 0 0,-1 0 1 0 0,0-1-1 0 0,1 1 0 0 0,-10-1 0 0 0,11 0-311 0 0,2 0 53 0 0,-6-3 569 0 0,9-2-675 0 0,1 1 0 0 0,-1 0 1 0 0,1 0-1 0 0,0 0 1 0 0,0 0-1 0 0,0 0 0 0 0,1 1 1 0 0,0-1-1 0 0,-1 1 1 0 0,1 0-1 0 0,0 0 0 0 0,7-3 1 0 0,9-5 17 0 0,31-12 0 0 0,-24 12 33 0 0,-7 2 77 0 0,0 1 0 0 0,1 2 0 0 0,0 0 0 0 0,0 1 0 0 0,0 0 0 0 0,0 2 0 0 0,1 1 0 0 0,31 1 1 0 0,-52 1-123 0 0,1 0 1 0 0,-1 0 0 0 0,0 0 0 0 0,0 0 0 0 0,0 0 0 0 0,1 0 0 0 0,-1 1-1 0 0,0-1 1 0 0,0 0 0 0 0,0 1 0 0 0,0-1 0 0 0,0 1 0 0 0,0 0 0 0 0,0-1-1 0 0,0 1 1 0 0,0 0 0 0 0,0-1 0 0 0,0 1 0 0 0,0 0 0 0 0,0 0 0 0 0,-1 0 0 0 0,2 1-1 0 0,-2-1-8 0 0,1 1-1 0 0,-1-1 1 0 0,1 1 0 0 0,-1-1-1 0 0,0 1 1 0 0,1-1-1 0 0,-1 1 1 0 0,0 0-1 0 0,0-1 1 0 0,0 1-1 0 0,-1-1 1 0 0,1 1-1 0 0,0-1 1 0 0,-1 3-1 0 0,-2 5-35 0 0,0-1 0 0 0,-1 0 1 0 0,0 0-1 0 0,-7 12 0 0 0,2-8-120 0 0,0 0 0 0 0,-1 0 0 0 0,0-1 0 0 0,-1 0 0 0 0,0-1 0 0 0,-1 0 1 0 0,-15 10-1 0 0,-98 53-1024 0 0,49-31 1005 0 0,-111 90 117 0 0,105-70 52 0 0,52-36 6 0 0,23-19-29 0 0,1-1 0 0 0,-1 0 0 0 0,-9 5 1 0 0,15-10 8 0 0,35-13 96 0 0,-31 11-74 0 0,0 0 0 0 0,0 0 0 0 0,0 0 0 0 0,1 0 0 0 0,-1 1 0 0 0,0-1 0 0 0,0 1 0 0 0,4 0 0 0 0,4 0 25 0 0,182-32 1585 0 0,25-2-273 0 0,-175 30-1189 0 0,0 3 0 0 0,45 4-1 0 0,-80-3-170 0 0,-6 0-60 0 0,-3 1-646 0 0,0 0 546 0 0,0 0 0 0 0,0 0 0 0 0,0-1 0 0 0,0 1 0 0 0,-1-1 0 0 0,1 1 0 0 0,0 0 0 0 0,0-1 0 0 0,0 0 0 0 0,-1 1 0 0 0,1-1 0 0 0,0 0 0 0 0,-1 0 0 0 0,1 0 0 0 0,0 1 0 0 0,-1-1 0 0 0,1-1 0 0 0,0 1 0 0 0,0 0 0 0 0,-3 0 0 0 0,-2-3-1330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 3223 0 0,'7'-15'15836'0'0,"-11"17"-16120"0"0,-2 5 492 0 0,-1 0 0 0 0,1 0 0 0 0,1 0 0 0 0,-1 1 0 0 0,1 0 1 0 0,1 0-1 0 0,-7 15 0 0 0,2-5-81 0 0,0-1-178 0 0,-1 0-1 0 0,-1-1 1 0 0,0 0 0 0 0,-22 23-1 0 0,9-14-47 0 0,-1-3-1 0 0,-29 22 0 0 0,53-43 8 0 0,16-11 7 0 0,0 2 139 0 0,1 0 0 0 0,0 1 0 0 0,0 1 0 0 0,24-7 1 0 0,70-11 304 0 0,-96 22-317 0 0,13-4-7 0 0,60-8 135 0 0,-80 14-184 0 0,-5 0-58 0 0,5 1-988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23 10855 0 0,'0'0'980'0'0,"9"-14"-784"0"0,-8 13-148 0 0,-1 1-1 0 0,0-1 1 0 0,1 1-1 0 0,-1-1 1 0 0,1 1-1 0 0,-1-1 1 0 0,0 1-1 0 0,1-1 0 0 0,-1 1 1 0 0,1-1-1 0 0,-1 1 1 0 0,1 0-1 0 0,-1-1 1 0 0,1 1-1 0 0,0 0 1 0 0,-1-1-1 0 0,1 1 1 0 0,-1 0-1 0 0,1 0 1 0 0,0 0-1 0 0,0 0 41 0 0,-1 0 0 0 0,0 0-1 0 0,1 0 1 0 0,-1 1 0 0 0,0-1 0 0 0,0 0 0 0 0,1 0 0 0 0,-1 1-1 0 0,0-1 1 0 0,0 0 0 0 0,1 0 0 0 0,-1 1 0 0 0,0-1-1 0 0,0 0 1 0 0,0 1 0 0 0,0-1 0 0 0,0 0 0 0 0,1 1-1 0 0,-1-1 1 0 0,0 0 0 0 0,0 1 0 0 0,0-1 0 0 0,0 1-1 0 0,0 0 1 0 0,0 2 314 0 0,0 0 0 0 0,0 0 0 0 0,0 1 0 0 0,-1-1 0 0 0,1 0 0 0 0,-1 0 0 0 0,-1 4 0 0 0,-26 56-24 0 0,-3-2-1 0 0,-46 67 0 0 0,40-68-77 0 0,-61 84 245 0 0,62-96-290 0 0,3 1 0 0 0,-37 71 0 0 0,57-87-170 0 0,13-32-164 0 0,4 5-2325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64 4143 0 0,'0'0'6172'0'0,"19"-7"765"0"0,-12 4-6558 0 0,20-8 25 0 0,2 0 0 0 0,-1 2 0 0 0,1 1 0 0 0,46-6 0 0 0,-75 14-396 0 0,0 0 0 0 0,0 0 1 0 0,0 0-1 0 0,1 0 0 0 0,-1 0 0 0 0,0 0 0 0 0,0 0 0 0 0,1 0 0 0 0,-1 0 0 0 0,0 0 1 0 0,0 0-1 0 0,1 0 0 0 0,-1 0 0 0 0,0 0 0 0 0,0 0 0 0 0,0 0 0 0 0,1 0 1 0 0,-1 0-1 0 0,0 0 0 0 0,0 0 0 0 0,0 0 0 0 0,1 1 0 0 0,-1-1 0 0 0,0 0 0 0 0,0 0 1 0 0,0 0-1 0 0,1 0 0 0 0,-1 0 0 0 0,0 1 0 0 0,0-1 0 0 0,0 0 0 0 0,0 0 0 0 0,0 0 1 0 0,1 1-1 0 0,-1-1 0 0 0,0 0 0 0 0,0 0 0 0 0,0 0 0 0 0,0 1 0 0 0,0-1 0 0 0,0 0 1 0 0,0 0-1 0 0,0 1 0 0 0,-6 12 120 0 0,-15 11-74 0 0,-26 9 18 0 0,6-8-71 0 0,29-18-7 0 0,0 1 1 0 0,-15 12-1 0 0,9-5-34 0 0,-26 30 0 0 0,38-36 40 0 0,2-3 11 0 0,4-3 32 0 0,-1 2-7 0 0,0-3 226 0 0,3-1-216 0 0,0 0-1 0 0,-1 0 0 0 0,1-1 1 0 0,0 1-1 0 0,0 0 0 0 0,-1 0 1 0 0,1-1-1 0 0,2 1 0 0 0,11 1 85 0 0,0 0 0 0 0,-1-2 0 0 0,1 0 0 0 0,0 0 0 0 0,17-4 1 0 0,-1 1 16 0 0,5 0 10 0 0,3 0-24 0 0,60 2 1 0 0,-98 0-166 0 0,0 1 0 0 0,0 0-1 0 0,0 0 1 0 0,0 1 0 0 0,0-1 0 0 0,0 0 0 0 0,0 0-1 0 0,0 0 1 0 0,0 1 0 0 0,0-1 0 0 0,0 0-1 0 0,0 1 1 0 0,0-1 0 0 0,0 1 0 0 0,1 0 0 0 0,1-1-1545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262 131 8207 0 0,'0'0'742'0'0,"-7"-1"2686"0"0,6 1-3005 0 0,-1 1 1 0 0,0-1 0 0 0,1 1 0 0 0,-1-1-1 0 0,0 1 1 0 0,1 0 0 0 0,-1 0-1 0 0,1 0 1 0 0,-3 2 1121 0 0,0 2 222 0 0,14-15-1597 0 0,-1 1-1 0 0,1 1 1 0 0,1 0 0 0 0,0 0 0 0 0,0 1-1 0 0,13-7 1 0 0,-23 14-162 0 0,27-15-6 0 0,1 2 0 0 0,1 1 1 0 0,0 1-1 0 0,0 2 0 0 0,39-7 0 0 0,-64 15-3 0 0,-3 0 0 0 0,0 1 0 0 0,0-1-1 0 0,0 1 1 0 0,0 0 0 0 0,0 0 0 0 0,0 0-1 0 0,0 0 1 0 0,0 0 0 0 0,0 1 0 0 0,3 0 0 0 0,-3-1-69 0 0,-2 2 13 0 0,0 2 56 0 0,0 1 0 0 0,0-1 1 0 0,-1 0-1 0 0,1 0 0 0 0,-1 1 0 0 0,0-1 0 0 0,0 0 1 0 0,-1 0-1 0 0,1 0 0 0 0,-1 0 0 0 0,0 0 0 0 0,0-1 1 0 0,0 1-1 0 0,-1 0 0 0 0,1-1 0 0 0,-4 4 1 0 0,-7 8 1 0 0,-31 29 0 0 0,35-36-1 0 0,-72 62-392 0 0,-118 79 0 0 0,22-8 392 0 0,174-139 0 0 0,0 0 0 0 0,-8 10 11 0 0,10-11 44 0 0,1 0-48 0 0,1-1 1 0 0,-1 1 0 0 0,0-1 0 0 0,1 0 0 0 0,-1 1 0 0 0,0-1 0 0 0,1 1 0 0 0,-1-1 0 0 0,1 0 0 0 0,-1 0 0 0 0,1 1 0 0 0,-1-1-1 0 0,1 0 1 0 0,-1 0 0 0 0,1 1 0 0 0,-1-1 0 0 0,1 0 0 0 0,-1 0 0 0 0,1 0 0 0 0,-1 0 0 0 0,2 0 0 0 0,11 2 48 0 0,-10-2-54 0 0,12-5 56 0 0,32-14 93 0 0,-21 14 161 0 0,0 1 0 0 0,1 1 0 0 0,36 2 0 0 0,80 10 445 0 0,-61 0-497 0 0,45 4-133 0 0,-95-10 131 0 0,8 0-3756 0 0,-40-9 759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44 118 4143 0 0,'0'0'319'0'0,"-8"1"-198"0"0,3 0 80 0 0,-14 3 5383 0 0,8 0 4178 0 0,17-4-9418 0 0,1-1 0 0 0,-1 0 0 0 0,11-3 1 0 0,9-1 99 0 0,41-3 239 0 0,130-21 346 0 0,208-45-565 0 0,-302 69-1447 0 0,-121 35 617 0 0,9-18 325 0 0,0-1 0 0 0,0 0 1 0 0,-2 0-1 0 0,1-1 0 0 0,-1-1 0 0 0,-14 11 1 0 0,-9 7-22 0 0,-67 67-18 0 0,4 4 0 0 0,-111 144 0 0 0,194-224 80 0 0,7-7 0 0 0,-1-1 0 0 0,0-1 0 0 0,-1 1 0 0 0,-16 13 0 0 0,21-20-17 0 0,3-3-150 0 0,1 1 0 0 0,-1-1 0 0 0,1 0 0 0 0,-1 1 0 0 0,0-1 0 0 0,1 0 0 0 0,-1 0 0 0 0,0 0 0 0 0,1 1 0 0 0,-1-1 0 0 0,0 0 1 0 0,1 0-1 0 0,-1 0 0 0 0,0 0 0 0 0,1 0 0 0 0,-1 0 0 0 0,0 0 0 0 0,0-1 0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1107 4143 0 0,'0'0'5699'0'0,"3"-17"-1679"0"0,-2 14-3918 0 0,1 0-1 0 0,0 0 1 0 0,1 0-1 0 0,-1 0 1 0 0,0 1 0 0 0,1-1-1 0 0,0 0 1 0 0,0 1 0 0 0,3-3-1 0 0,33-17 801 0 0,-2 0-224 0 0,-12 4-200 0 0,92-62 737 0 0,-54 40-915 0 0,99-59 16 0 0,93-50 3 0 0,6-2-88 0 0,66-43-2 0 0,-271 156-1251 0 0,-1-3 1 0 0,-3-1-1 0 0,77-82 0 0 0,-94 85-4670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1344 8375 0 0,'0'0'758'0'0,"0"-1"-620"0"0,-1 0 42 0 0,1-1 0 0 0,-1 1-1 0 0,1 0 1 0 0,-1 0 0 0 0,1-1-1 0 0,0 1 1 0 0,-1-1 0 0 0,1 1-1 0 0,0 0 1 0 0,0-1 0 0 0,0 1-1 0 0,0-1 1 0 0,0 1 0 0 0,0 0-1 0 0,1-1 1 0 0,-1 1 0 0 0,0 0-1 0 0,1-1 1 0 0,-1 1 0 0 0,1 0-1 0 0,-1-1 1 0 0,1 1 0 0 0,0 0-1 0 0,1-2 1 0 0,2-3 2 0 0,1-1 1 0 0,0 1 0 0 0,6-6-1 0 0,-5 5 236 0 0,28-30 273 0 0,1 1-1 0 0,2 2 1 0 0,59-42-1 0 0,-26 28-43 0 0,92-46 0 0 0,172-106-169 0 0,-218 126-422 0 0,351-234-248 0 0,-378 248-8 0 0,2-3-1034 0 0,111-98 0 0 0,-119 82-936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0 455 0 0,'0'0'0'0'0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1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85 160 10103 0 0,'0'0'7455'0'0,"7"-3"-7259"0"0,87-50 52 0 0,-49 30-185 0 0,-21 10-39 0 0,0 0 0 0 0,1 2 1 0 0,35-11-1 0 0,-33 15 87 0 0,39-5 1 0 0,-57 11-50 0 0,0 0-1 0 0,0 1 1 0 0,0 0 0 0 0,0 0 0 0 0,0 1-1 0 0,0 0 1 0 0,0 1 0 0 0,12 3 0 0 0,-19-4-58 0 0,-1-1 1 0 0,1 1-1 0 0,0 0 1 0 0,-1-1 0 0 0,1 1-1 0 0,0 0 1 0 0,-1 0-1 0 0,1 0 1 0 0,-1 0 0 0 0,0 0-1 0 0,1 0 1 0 0,-1 1-1 0 0,0-1 1 0 0,1 0 0 0 0,-1 1-1 0 0,0-1 1 0 0,0 1-1 0 0,0-1 1 0 0,0 1 0 0 0,-1-1-1 0 0,1 1 1 0 0,0 0-1 0 0,-1-1 1 0 0,1 1 0 0 0,-1 0-1 0 0,1 0 1 0 0,-1-1-1 0 0,0 1 1 0 0,0 0 0 0 0,0 0-1 0 0,0 0 1 0 0,0-1-1 0 0,0 1 1 0 0,0 0 0 0 0,-1 0-1 0 0,1-1 1 0 0,-1 1-1 0 0,1 0 1 0 0,-2 2 0 0 0,-1 2 6 0 0,0 1 0 0 0,0-1 1 0 0,-1 0-1 0 0,0 0 1 0 0,0-1-1 0 0,0 1 0 0 0,-1-1 1 0 0,-9 9-1 0 0,-9 4 63 0 0,-1-1 0 0 0,0-2 0 0 0,-1 0 0 0 0,-1-2 0 0 0,-49 19 0 0 0,-94 24-634 0 0,156-52-784 0 0,12-4 955 0 0,10 0-2206 0 0,9-3 2657 0 0,0-1 0 0 0,0 0 0 0 0,29-12 1 0 0,-24 8 114 0 0,34-7 1 0 0,-49 13-150 0 0,-1 1 0 0 0,1 1 0 0 0,-1-1 0 0 0,0 1 1 0 0,1 0-1 0 0,-1 1 0 0 0,1 0 0 0 0,13 3 1 0 0,-17-3 22 0 0,0 1 0 0 0,0 0 0 0 0,0-1 0 0 0,-1 1 0 0 0,1 0 0 0 0,-1 1 0 0 0,0-1 0 0 0,1 1 0 0 0,-1-1 1 0 0,0 1-1 0 0,0 0 0 0 0,-1 0 0 0 0,1 0 0 0 0,-1 1 0 0 0,1-1 0 0 0,-1 1 0 0 0,0-1 0 0 0,0 1 0 0 0,-1 0 1 0 0,1-1-1 0 0,-1 1 0 0 0,0 0 0 0 0,1 5 0 0 0,-1-4-24 0 0,0 1 0 0 0,0-1 0 0 0,-1 0 0 0 0,0 1-1 0 0,0-1 1 0 0,-1 1 0 0 0,1-1 0 0 0,-1 0 0 0 0,0 0 0 0 0,0 1 0 0 0,-1-1 0 0 0,0 0 0 0 0,0 0 0 0 0,0 0 0 0 0,0 0-1 0 0,-1-1 1 0 0,-4 7 0 0 0,0-2 0 0 0,-2 5 210 0 0,-1-1 0 0 0,-1 0 0 0 0,-1-1 0 0 0,0 0 0 0 0,0 0 0 0 0,-26 17 0 0 0,15-16-208 0 0,0-2 1 0 0,0 0 0 0 0,-1-2 0 0 0,0 0 0 0 0,-1-2 0 0 0,0-1 0 0 0,0 0-1 0 0,0-2 1 0 0,-33 1 0 0 0,19-7 54 0 0,36 2-79 0 0,0 0 0 0 0,0-1 0 0 0,1 0 0 0 0,-1 1 0 0 0,0-1 0 0 0,1 0 0 0 0,-1 0 0 0 0,1-1 0 0 0,-1 1 0 0 0,1-1 0 0 0,-5-2 0 0 0,7 3-13 0 0,-1 1 1 0 0,1-1-1 0 0,-1 1 0 0 0,1-1 0 0 0,-1 1 0 0 0,1-1 1 0 0,-1 1-1 0 0,1-1 0 0 0,-1 0 0 0 0,1 1 1 0 0,0-1-1 0 0,-1 0 0 0 0,1 1 0 0 0,0-1 0 0 0,-1 0 1 0 0,1 1-1 0 0,0-1 0 0 0,0 0 0 0 0,0 0 0 0 0,0 1 1 0 0,0-1-1 0 0,0 0 0 0 0,0 0 0 0 0,0 1 0 0 0,0-2 1 0 0,1-2-108 0 0,-1-10-1347 0 0,0 13 1176 0 0,1 0 0 0 0,-1 1 0 0 0,0-1 0 0 0,0 1 0 0 0,1-1 0 0 0,-1 0 0 0 0,0 1 0 0 0,1-1 0 0 0,-1 1 0 0 0,1-1 0 0 0,-1 1 0 0 0,1-1 0 0 0,-1 1 0 0 0,0 0 0 0 0,1-1 0 0 0,0 1-1 0 0,-1-1 1 0 0,1 1 0 0 0,-1 0 0 0 0,1 0 0 0 0,0-1 0 0 0,7-2-4634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10799 0 0,'0'0'1270'0'0,"-5"8"192"0"0,-13 15-307 0 0,0 0-1 0 0,2 1 0 0 0,1 1 1 0 0,-21 44-1 0 0,19-31-736 0 0,2 2 0 0 0,2 0-1 0 0,-14 65 1 0 0,24-83-416 0 0,-30 152-243 0 0,23-150-2412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98 2759 0 0,'0'0'6412'0'0,"1"0"-5905"0"0,11-1 16 0 0,-1-1 1 0 0,1 0-1 0 0,-1-1 0 0 0,0 0 1 0 0,0-1-1 0 0,0-1 0 0 0,11-5 0 0 0,16-6 507 0 0,-3 3-107 0 0,1 2 0 0 0,44-8-1 0 0,-59 16-595 0 0,0 0-1 0 0,0 2 0 0 0,0 0 1 0 0,0 1-1 0 0,30 4 1 0 0,-44-3-308 0 0,0 1 0 0 0,1-1 1 0 0,-1 1-1 0 0,9 4 1 0 0,-14-5-21 0 0,0 0 1 0 0,0 0 0 0 0,0 0-1 0 0,0 1 1 0 0,0-1 0 0 0,0 0-1 0 0,0 1 1 0 0,-1 0 0 0 0,1-1-1 0 0,0 1 1 0 0,-1 0-1 0 0,0 0 1 0 0,1 0 0 0 0,-1 0-1 0 0,0 0 1 0 0,0 0 0 0 0,1 3-1 0 0,-1-4 1 0 0,-1 0 0 0 0,1 0 0 0 0,-1 0 0 0 0,0 0 0 0 0,1 0 0 0 0,-1 0 0 0 0,0 0 0 0 0,0 0 0 0 0,0 0 0 0 0,0 0 0 0 0,0 0 0 0 0,0 0 0 0 0,0 0 0 0 0,0 1 0 0 0,0-1 0 0 0,-1 0 0 0 0,1 0 0 0 0,0 0 0 0 0,-1 0 0 0 0,1 0 0 0 0,-1 0 0 0 0,1 0 0 0 0,-1 0 0 0 0,0 1 0 0 0,-1 1 0 0 0,-1 1 7 0 0,0 0-1 0 0,-1 0 0 0 0,1 0 0 0 0,-1 0 1 0 0,0 0-1 0 0,1-1 0 0 0,-2 0 1 0 0,1 1-1 0 0,-8 3 0 0 0,-6 3-22 0 0,-22 8-1 0 0,26-12-29 0 0,-102 39-330 0 0,-14 7-440 0 0,83-33 423 0 0,32-14 259 0 0,1 1 1 0 0,-1 1 0 0 0,1 0 0 0 0,-24 16-1 0 0,36-22 28 0 0,15-1-957 0 0,6-2 949 0 0,0-1-1 0 0,20-6 1 0 0,-24 5 171 0 0,1 1 0 0 0,-1 0 0 0 0,1 1 0 0 0,20 0 1 0 0,-25 3 46 0 0,0 0 1 0 0,-1 1-1 0 0,1 0 1 0 0,-1 0 0 0 0,0 1-1 0 0,1 1 1 0 0,17 9-1 0 0,-21-10-31 0 0,-1 0 0 0 0,0 1 0 0 0,0 0-1 0 0,0 0 1 0 0,-1 1 0 0 0,1 0 0 0 0,-1 0-1 0 0,0 0 1 0 0,-1 0 0 0 0,1 1 0 0 0,-1 0-1 0 0,6 11 1 0 0,-8-13 4 0 0,-1 0-1 0 0,0 1 1 0 0,0-1 0 0 0,0 0-1 0 0,0 1 1 0 0,-1-1 0 0 0,0 1-1 0 0,0-1 1 0 0,0 1 0 0 0,0-1-1 0 0,-1 0 1 0 0,0 1-1 0 0,0-1 1 0 0,0 0 0 0 0,0 1-1 0 0,-1-1 1 0 0,1 0 0 0 0,-1 0-1 0 0,0 0 1 0 0,-4 5 0 0 0,2-2 26 0 0,-1 0 0 0 0,0-1 0 0 0,0 0 0 0 0,0 0 0 0 0,-1 0 0 0 0,0 0 1 0 0,0-1-1 0 0,0 0 0 0 0,-1 0 0 0 0,-10 5 0 0 0,-4 0-42 0 0,-1-2-1 0 0,0 0 0 0 0,-1-1 1 0 0,-45 7-1 0 0,34-9 21 0 0,0-2 0 0 0,-61-2-1 0 0,42-9-204 0 0,52 8-110 0 0,17-9-12960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11951 0 0,'6'-5'1083'0'0,"18"-26"3337"0"0,-23 33-4307 0 0,0 1 0 0 0,0-1 0 0 0,0 1 1 0 0,0 0-1 0 0,0-1 0 0 0,0 1 0 0 0,-1 0 0 0 0,1-1 0 0 0,-1 1 0 0 0,0 0 1 0 0,0-1-1 0 0,0 1 0 0 0,0 0 0 0 0,-1 4 0 0 0,-2 7 116 0 0,0 0-1 0 0,0 0 1 0 0,-2-1-1 0 0,-7 19 1 0 0,-30 50 477 0 0,18-38-431 0 0,-9 18-14 0 0,-24 49 98 0 0,28-43-270 0 0,2 1 0 0 0,-19 84 0 0 0,45-146-60 0 0,1-5-250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23 640 5063 0 0,'-7'1'451'0'0,"4"-1"-528"0"0,-1 0 495 0 0,-4 1 3905 0 0,15-3-4159 0 0,1 0 1 0 0,-1-1-1 0 0,0 0 0 0 0,0-1 0 0 0,12-6 1 0 0,10-6 308 0 0,249-142 1737 0 0,-82 42-1563 0 0,251-119-144 0 0,-326 172-687 0 0,-66 34 42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99 324 2303 0 0,'0'0'102'0'0,"0"0"544"0"0,0 0 2208 0 0,0 0 966 0 0,0 0 196 0 0,0 0-432 0 0,0 0-1990 0 0,0 0-875 0 0,0 0-170 0 0,0 0-89 0 0,0 0-238 0 0,0 0-102 0 0,1-2-22 0 0,3-1-86 0 0,0-1-1 0 0,-1 0 1 0 0,0 0-1 0 0,0 0 1 0 0,0 0-1 0 0,4-7 1 0 0,-2 0-121 0 0,-2 5-69 0 0,0 0 0 0 0,-1 0 0 0 0,0 0 0 0 0,-1-1 0 0 0,2-11 1 0 0,-2 16 227 0 0,0-8-163 0 0,-1 0 0 0 0,0 0-1 0 0,-1 0 1 0 0,0 0 0 0 0,-4-18 0 0 0,1 5-131 0 0,-9-39-124 0 0,11 56 236 0 0,0-1 0 0 0,0 1 0 0 0,-1 0 0 0 0,0 0 0 0 0,0 0 0 0 0,0 0 0 0 0,-6-6 0 0 0,9 11 54 0 0,-1 1 0 0 0,1-1 0 0 0,-1 1 1 0 0,1-1-1 0 0,-1 1 0 0 0,1-1 0 0 0,-1 1 0 0 0,1-1 0 0 0,-1 1 0 0 0,0 0 0 0 0,1-1 0 0 0,-1 1 0 0 0,0 0 0 0 0,1-1 1 0 0,-1 1-1 0 0,0 0 0 0 0,0 0 0 0 0,1 0 0 0 0,-1-1 0 0 0,0 1 0 0 0,0 0 0 0 0,1 0 0 0 0,-1 0 0 0 0,0 0 0 0 0,-1 1 1 0 0,1-1-60 0 0,0 1 0 0 0,-1-1 0 0 0,1 1 0 0 0,0 0 0 0 0,-1 0 0 0 0,1-1 0 0 0,0 1 1 0 0,0 0-1 0 0,0 0 0 0 0,0 0 0 0 0,-2 3 0 0 0,-1 1-582 0 0,0 0 0 0 0,1 1 0 0 0,0 0-1 0 0,-4 8 1 0 0,1 2-799 0 0,2 0-1 0 0,-5 22 0 0 0,-5 73-298 0 0,13-94 1566 0 0,-5 48 1899 0 0,4 70-1 0 0,4-109-513 0 0,0 0 0 0 0,1 0 0 0 0,2 0 1 0 0,1 0-1 0 0,14 38 0 0 0,-17-55-767 0 0,0-1 1 0 0,1 0-1 0 0,1-1 0 0 0,-1 1 0 0 0,1-1 0 0 0,0 1 1 0 0,1-1-1 0 0,0-1 0 0 0,11 11 0 0 0,-14-15-286 0 0,0 0-1 0 0,0 0 1 0 0,-1 0 0 0 0,1 0-1 0 0,0-1 1 0 0,1 1 0 0 0,-1-1-1 0 0,0 0 1 0 0,0 0 0 0 0,1 0-1 0 0,-1-1 1 0 0,0 1 0 0 0,1-1-1 0 0,-1 1 1 0 0,1-1-1 0 0,-1 0 1 0 0,0-1 0 0 0,1 1-1 0 0,-1-1 1 0 0,0 1 0 0 0,1-1-1 0 0,-1 0 1 0 0,0 0 0 0 0,0 0-1 0 0,1-1 1 0 0,-1 1 0 0 0,0-1-1 0 0,3-2 1 0 0,1-1-141 0 0,0-1 0 0 0,0 1 1 0 0,0-2-1 0 0,-1 1 0 0 0,1-1 0 0 0,-2 0 1 0 0,1 0-1 0 0,-1-1 0 0 0,0 1 0 0 0,-1-1 0 0 0,0 0 1 0 0,0 0-1 0 0,0-1 0 0 0,-1 1 0 0 0,-1-1 1 0 0,4-14-1 0 0,0-8-1147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 5063 0 0,'-7'0'528'0'0,"-20"4"846"0"0,-12 11 10586 0 0,42-15-11739 0 0,0 0 1 0 0,0 0 0 0 0,1 0 0 0 0,-1-1 0 0 0,0 1 0 0 0,0-1-1 0 0,3 0 1 0 0,3-1 77 0 0,55-11 198 0 0,107-14-819 0 0,-153 26-4393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2 734 8751 0 0,'0'0'674'0'0,"-1"-15"534"0"0,1 13-974 0 0,0-1 1 0 0,1 1 0 0 0,-1 0 0 0 0,1 0-1 0 0,0 0 1 0 0,-1 0 0 0 0,1 0-1 0 0,0 0 1 0 0,0 1 0 0 0,0-1 0 0 0,0 0-1 0 0,1 0 1 0 0,-1 1 0 0 0,0-1 0 0 0,1 1-1 0 0,2-3 1 0 0,4-3-104 0 0,0 1-1 0 0,10-6 1 0 0,-11 8 79 0 0,374-203 1283 0 0,-361 197-1409 0 0,242-102 1000 0 0,7 16-285 0 0,-184 66-621 0 0,260-75 177 0 0,-290 91-345 0 0,168-45-2253 0 0,-154 37 961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228 122 7655 0 0,'0'0'5615'0'0,"-1"0"-5468"0"0,1 0-1 0 0,0 0 1 0 0,0 0-1 0 0,-1 0 1 0 0,1 0-1 0 0,0 0 1 0 0,0-1-1 0 0,-1 1 1 0 0,1 0 0 0 0,0 0-1 0 0,0 0 1 0 0,0 0-1 0 0,-1-1 1 0 0,1 1-1 0 0,0 0 1 0 0,0 0-1 0 0,0 0 1 0 0,0-1 0 0 0,0 1-1 0 0,0 0 1 0 0,-1 0-1 0 0,1-1 1 0 0,0 1-1 0 0,0-1 1 0 0,29-5 95 0 0,-1-2 1 0 0,0-2-1 0 0,44-21 0 0 0,34-11-247 0 0,-93 38 82 0 0,0 0 1 0 0,0 1-1 0 0,0 0 0 0 0,0 1 1 0 0,1 0-1 0 0,13 1 0 0 0,-26 1-62 0 0,0 0-1 0 0,1 0 1 0 0,-1 0-1 0 0,0 0 1 0 0,0 0-1 0 0,0 0 1 0 0,0 1-1 0 0,0-1 1 0 0,0 0-1 0 0,0 1 1 0 0,0-1-1 0 0,0 1 1 0 0,0-1-1 0 0,0 1 1 0 0,0 0-1 0 0,0-1 1 0 0,0 1-1 0 0,-1 0 1 0 0,1 0-1 0 0,0-1 1 0 0,0 1-1 0 0,0 1 1 0 0,0 0-3 0 0,-1-1 1 0 0,1 1-1 0 0,-1-1 1 0 0,1 1-1 0 0,-1-1 0 0 0,0 1 1 0 0,0-1-1 0 0,0 1 1 0 0,0 0-1 0 0,0-1 0 0 0,0 1 1 0 0,0-1-1 0 0,-1 4 0 0 0,-1 1-6 0 0,0 0-1 0 0,0 0 0 0 0,0 0 0 0 0,-1 0 1 0 0,0-1-1 0 0,-6 9 0 0 0,0-3-3 0 0,0 0 0 0 0,0-1 1 0 0,-2 0-1 0 0,1-1 0 0 0,-1 0 0 0 0,0-1 0 0 0,-1 0 0 0 0,0-1 0 0 0,-15 7 0 0 0,-15 5-624 0 0,-64 18-1 0 0,105-37 598 0 0,-37 11-690 0 0,-19 7-633 0 0,56-18 1092 0 0,0 0 244 0 0,1 0-1 0 0,0 0 1 0 0,0 0-1 0 0,0 0 1 0 0,0 0-1 0 0,-1 0 1 0 0,1 0-1 0 0,0 0 1 0 0,0 0-1 0 0,0 0 1 0 0,0 0 0 0 0,0 0-1 0 0,-1 0 1 0 0,1 0-1 0 0,0 0 1 0 0,0 1-1 0 0,0-1 1 0 0,0 0-1 0 0,0 0 1 0 0,-1 0-1 0 0,1 0 1 0 0,0 0-1 0 0,0 0 1 0 0,0 0-1 0 0,0 1 1 0 0,0-1-1 0 0,0 0 1 0 0,0 0-1 0 0,0 0 1 0 0,0 0-1 0 0,0 0 1 0 0,-1 1-1 0 0,1-1 1 0 0,0 0 0 0 0,0 0-1 0 0,0 0 1 0 0,0 0-1 0 0,0 1 1 0 0,6 1 137 0 0,0 0 0 0 0,1 0 1 0 0,-1-1-1 0 0,0 0 1 0 0,0 0-1 0 0,1 0 0 0 0,12-1 1 0 0,3-1 129 0 0,22-6 0 0 0,-24 4-149 0 0,33-1 1 0 0,-47 3-68 0 0,1 2 0 0 0,-1-1 1 0 0,1 1-1 0 0,-1 0 0 0 0,0 0 0 0 0,8 3 0 0 0,-10-2-3 0 0,-1-1 1 0 0,0 0-1 0 0,-1 1 1 0 0,1 0-1 0 0,0 0 1 0 0,0 0-1 0 0,-1 0 1 0 0,1 0-1 0 0,-1 0 0 0 0,1 1 1 0 0,-1-1-1 0 0,0 1 1 0 0,3 4-1 0 0,-4-3 34 0 0,0 0 0 0 0,0 0 1 0 0,-1 0-1 0 0,1 0 0 0 0,-1-1 0 0 0,0 1 0 0 0,0 0 0 0 0,-1 0 0 0 0,1 0 0 0 0,-1 0 0 0 0,-1 4 1 0 0,1-1-3 0 0,-2-1 0 0 0,1 0 1 0 0,-1 1-1 0 0,0-1 1 0 0,0 0-1 0 0,-1-1 0 0 0,1 1 1 0 0,-1-1-1 0 0,0 1 1 0 0,-1-1-1 0 0,0 0 0 0 0,1-1 1 0 0,-2 1-1 0 0,1-1 1 0 0,0 0-1 0 0,-7 3 0 0 0,-11 7-66 0 0,-1-2 0 0 0,-41 17 0 0 0,53-24 48 0 0,-278 99 10 0 0,286-102-87 0 0,1-2-12 0 0,0 1-1 0 0,0-1 1 0 0,0 1-1 0 0,0-1 0 0 0,0 0 1 0 0,-5 0-1 0 0,10-10-1353 0 0,3 0-2994 0 0,3-2-1409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74 3223 0 0,'-51'29'9344'0'0,"55"-30"-9079"0"0,-1 0 0 0 0,1 0 0 0 0,-1 0 0 0 0,1 0 0 0 0,-1-1 0 0 0,0 1 0 0 0,0-1 0 0 0,4-2 0 0 0,4-2 289 0 0,-10 6-541 0 0,132-57 2386 0 0,-117 51-2020 0 0,0 1 1 0 0,0 1 0 0 0,0 0-1 0 0,1 2 1 0 0,0 0 0 0 0,26 0-1 0 0,-40 2-333 0 0,0 0-1 0 0,0 1 0 0 0,0-1 1 0 0,0 1-1 0 0,0 0 1 0 0,0 0-1 0 0,0 0 1 0 0,0 0-1 0 0,0 0 1 0 0,0 1-1 0 0,-1-1 0 0 0,5 4 1 0 0,-6-4-41 0 0,0 0 0 0 0,0 0 0 0 0,0 0 0 0 0,0 0 0 0 0,0 0 0 0 0,-1 0-1 0 0,1 0 1 0 0,0 1 0 0 0,0-1 0 0 0,-1 0 0 0 0,1 0 0 0 0,-1 1 0 0 0,0-1 0 0 0,1 0 0 0 0,-1 0 0 0 0,0 1 0 0 0,1-1 0 0 0,-1 0 0 0 0,0 1 0 0 0,0-1 0 0 0,0 1 0 0 0,0-1 0 0 0,-1 0 0 0 0,1 1-1 0 0,0-1 1 0 0,-1 0 0 0 0,1 0 0 0 0,0 1 0 0 0,-1-1 0 0 0,-1 3 0 0 0,-3 5-6 0 0,-1 0 1 0 0,0 0-1 0 0,0-1 0 0 0,-1 0 0 0 0,0 0 0 0 0,-12 10 0 0 0,-53 39-223 0 0,50-41 48 0 0,-121 86-804 0 0,-16 1-354 0 0,52-36 1038 0 0,102-64 294 0 0,1 0 0 0 0,0 0 1 0 0,1 0-1 0 0,-1 1 0 0 0,0 0 0 0 0,1-1 0 0 0,0 1 0 0 0,0 1 0 0 0,0-1 0 0 0,-3 6 1 0 0,5-8 12 0 0,0 0 1 0 0,1 0-1 0 0,-1 0 1 0 0,0 1-1 0 0,1-1 1 0 0,-1 0-1 0 0,1 1 1 0 0,0-1-1 0 0,-1 1 1 0 0,1-1-1 0 0,1 0 1 0 0,-1 1-1 0 0,0-1 1 0 0,0 1 0 0 0,1-1-1 0 0,-1 0 1 0 0,1 0-1 0 0,0 1 1 0 0,0-1-1 0 0,0 0 1 0 0,0 0-1 0 0,0 0 1 0 0,3 4-1 0 0,-1-2 43 0 0,0 0-1 0 0,1-1 1 0 0,-1 1-1 0 0,1-1 1 0 0,0 0 0 0 0,0 0-1 0 0,1 0 1 0 0,-1 0-1 0 0,1-1 1 0 0,-1 0-1 0 0,1 0 1 0 0,0 0 0 0 0,0 0-1 0 0,-1-1 1 0 0,1 0-1 0 0,0 0 1 0 0,0 0-1 0 0,1-1 1 0 0,-1 1-1 0 0,0-1 1 0 0,7-1 0 0 0,10-1 111 0 0,0-2 1 0 0,0 0 0 0 0,34-11 0 0 0,-45 12-177 0 0,61-19 164 0 0,88-22 375 0 0,-141 37-384 0 0,-17 6-97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2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203 118 455 0 0,'1'1'6010'0'0,"7"0"-4064"0"0,7 2 3674 0 0,-10-2-5335 0 0,0 0 0 0 0,0 0 0 0 0,0-1-1 0 0,1 1 1 0 0,-1-1 0 0 0,7-1 0 0 0,20-5 480 0 0,1-1 1 0 0,-1-1 0 0 0,61-25-1 0 0,-76 26-576 0 0,90-33 1141 0 0,-87 34-1078 0 0,1 0 0 0 0,-1 2 1 0 0,29-3-1 0 0,-45 6-231 0 0,0 1-1 0 0,0 0 1 0 0,0 0-1 0 0,0 0 0 0 0,0 1 1 0 0,0-1-1 0 0,0 1 1 0 0,6 2-1 0 0,-9-3-21 0 0,0 0-1 0 0,-1 1 1 0 0,1-1-1 0 0,0 0 0 0 0,-1 1 1 0 0,1-1-1 0 0,0 0 1 0 0,0 1-1 0 0,-1-1 1 0 0,1 1-1 0 0,-1-1 1 0 0,1 1-1 0 0,-1-1 1 0 0,1 1-1 0 0,0 0 1 0 0,-1-1-1 0 0,0 1 1 0 0,1 0-1 0 0,-1-1 0 0 0,1 1 1 0 0,-1 0-1 0 0,0-1 1 0 0,0 1-1 0 0,1 0 1 0 0,-1 0-1 0 0,0-1 1 0 0,0 1-1 0 0,0 0 1 0 0,0 0-1 0 0,0 0 1 0 0,0-1-1 0 0,0 1 0 0 0,0 0 1 0 0,0 1-1 0 0,0 0-17 0 0,-1 2-16 0 0,0 0-1 0 0,0 1 1 0 0,0-1 0 0 0,0 0 0 0 0,0 0 0 0 0,-1 0-1 0 0,0 0 1 0 0,0 0 0 0 0,0 0 0 0 0,0-1 0 0 0,-1 1-1 0 0,-3 4 1 0 0,-6 7-151 0 0,-21 17-1 0 0,13-14 149 0 0,0-1 0 0 0,-2-2 0 0 0,0 0 0 0 0,-47 24-1 0 0,18-17-469 0 0,-71 22-1 0 0,29-9 219 0 0,54-19 271 0 0,38-16-45 0 0,3 1-307 0 0,6 2 297 0 0,0-1 0 0 0,0-1 0 0 0,0 1 0 0 0,0-1 0 0 0,13 0 0 0 0,45-3-36 0 0,-15-1 104 0 0,-17 3 13 0 0,-9-1 10 0 0,-1 1-1 0 0,30 4 0 0 0,-48-3-2 0 0,1 0-1 0 0,-1 1 1 0 0,0-1-1 0 0,0 1 1 0 0,0 0-1 0 0,-1 1 1 0 0,1-1 0 0 0,-1 1-1 0 0,1 0 1 0 0,-1 0-1 0 0,0 1 1 0 0,0 0-1 0 0,8 7 1 0 0,-11-8-4 0 0,0-1 1 0 0,-1 1-1 0 0,1-1 1 0 0,-1 1-1 0 0,0 0 1 0 0,1-1-1 0 0,-1 1 1 0 0,0 0-1 0 0,-1 0 1 0 0,1 0-1 0 0,0 0 1 0 0,-1 0-1 0 0,0-1 1 0 0,1 1-1 0 0,-1 0 1 0 0,-1 4-1 0 0,1-5 9 0 0,0 0 1 0 0,0 0-1 0 0,0 0 0 0 0,0 0 1 0 0,-1 0-1 0 0,1-1 0 0 0,-1 1 0 0 0,1 0 1 0 0,-1 0-1 0 0,0 0 0 0 0,0-1 0 0 0,-1 3 1 0 0,-1 2 67 0 0,-1 2-30 0 0,0-1 1 0 0,-1 0-1 0 0,1 0 1 0 0,-1-1 0 0 0,-1 1-1 0 0,1-1 1 0 0,-1 0-1 0 0,0 0 1 0 0,-1-1-1 0 0,1 0 1 0 0,-1 0 0 0 0,0 0-1 0 0,0-1 1 0 0,-11 5-1 0 0,-10 3-49 0 0,-1-2 0 0 0,-45 12 0 0 0,63-19 7 0 0,-191 40 115 0 0,112-27-60 0 0,-8 3-262 0 0,97-19 66 0 0,11-3-2504 0 0,3-3 1058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17 9007 0 0,'-85'59'1415'0'0,"70"-48"-571"0"0,-13 9 5823 0 0,47-32-5181 0 0,15-5-1305 0 0,1 3 0 0 0,0 0 0 0 0,1 2 0 0 0,1 2 0 0 0,0 1 0 0 0,0 2-1 0 0,0 2 1 0 0,45-1 0 0 0,-78 6-165 0 0,-1 0 0 0 0,1 0 0 0 0,0 1 0 0 0,0-1-1 0 0,-1 1 1 0 0,1 0 0 0 0,0 0 0 0 0,-1 0 0 0 0,1 1 0 0 0,-1-1-1 0 0,5 3 1 0 0,-7-3-13 0 0,0 0-1 0 0,1 0 1 0 0,-1 0-1 0 0,0 1 1 0 0,0-1-1 0 0,0 0 0 0 0,0 0 1 0 0,0 1-1 0 0,0-1 1 0 0,0 1-1 0 0,0-1 1 0 0,-1 1-1 0 0,1-1 1 0 0,0 1-1 0 0,-1-1 0 0 0,1 1 1 0 0,-1 0-1 0 0,0-1 1 0 0,1 1-1 0 0,-1 0 1 0 0,0-1-1 0 0,0 1 1 0 0,0 0-1 0 0,0-1 1 0 0,-1 1-1 0 0,1 0 0 0 0,-1 1 1 0 0,-1 4-26 0 0,0 1 0 0 0,-1-1 1 0 0,1 0-1 0 0,-2 0 0 0 0,1-1 0 0 0,-1 1 0 0 0,0-1 1 0 0,0 0-1 0 0,-1 0 0 0 0,0 0 0 0 0,-10 10 1 0 0,-6 2-17 0 0,-45 29 1 0 0,32-24 57 0 0,-74 52-292 0 0,-103 77-482 0 0,149-105 715 0 0,-69 58-44 0 0,120-93 111 0 0,10-11 106 0 0,21 5 354 0 0,1-6-260 0 0,1-1 0 0 0,-1-2-1 0 0,40-8 1 0 0,0-1-161 0 0,48-1 400 0 0,0 5 1 0 0,129 6-1 0 0,-149 9-3115 0 0,-74-6 1359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0 821 7367 0 0,'6'-6'667'0'0,"11"-21"-530"0"0,-12 18 498 0 0,0 1 0 0 0,12-16 1 0 0,4 5-28 0 0,0 0 1 0 0,0 2-1 0 0,2 0 1 0 0,47-26-1 0 0,1-1-232 0 0,45-37 150 0 0,83-54 443 0 0,168-54-55 0 0,-330 172-939 0 0,185-76-286 0 0,-71 37-5062 0 0,-107 40 969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3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0 779 4143 0 0,'1'-4'211'0'0,"-1"1"-1"0"0,1-1 0 0 0,0 0 1 0 0,0 0-1 0 0,0 0 0 0 0,0 1 1 0 0,1-1-1 0 0,-1 1 0 0 0,1-1 1 0 0,0 1-1 0 0,0-1 0 0 0,0 1 1 0 0,1 0-1 0 0,-1 0 0 0 0,1 0 1 0 0,0 0-1 0 0,0 1 0 0 0,0-1 1 0 0,3-2-1 0 0,9-5 1194 0 0,-1 1-1 0 0,32-15 1 0 0,-38 20-1759 0 0,401-206 2350 0 0,-231 132-1748 0 0,-58 28-192 0 0,50-31-83 0 0,115-50-32 0 0,-90 51-732 0 0,-116 48-96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119 109 1839 0 0,'0'0'10494'0'0,"15"-10"-8532"0"0,-3 4-1603 0 0,1 1 0 0 0,-1 0 0 0 0,1 1 0 0 0,1 1 0 0 0,-1 0 0 0 0,21-2 0 0 0,19-4-128 0 0,1-4-84 0 0,168-31 690 0 0,-212 43-749 0 0,0 1 0 0 0,1-1 0 0 0,14 3 0 0 0,-23-1-24 0 0,-1 0-63 0 0,-1 0-1 0 0,0 0 1 0 0,1-1 0 0 0,-1 1-1 0 0,0 0 1 0 0,0 0 0 0 0,1 0-1 0 0,-1 0 1 0 0,0-1 0 0 0,0 1-1 0 0,0 0 1 0 0,0 0 0 0 0,0 0-1 0 0,0 0 1 0 0,0 0-1 0 0,0 0 1 0 0,-1-1 0 0 0,1 1-1 0 0,0 0 1 0 0,0 0 0 0 0,-1 0-1 0 0,1-1 1 0 0,-1 1 0 0 0,1 0-1 0 0,0 0 1 0 0,-1-1 0 0 0,0 1-1 0 0,1 0 1 0 0,-1-1-1 0 0,0 2 1 0 0,-1 0 9 0 0,-3 5 14 0 0,-1 0 0 0 0,0 0 0 0 0,0 0 0 0 0,-1-1 0 0 0,0 0 0 0 0,-8 6 0 0 0,-51 29-37 0 0,21-14 6 0 0,35-20-31 0 0,-96 59-271 0 0,84-55 278 0 0,1-1 1 0 0,-1 0 0 0 0,-28 8 0 0 0,33-13-15 0 0,-18 6 26 0 0,34-11-41 0 0,24-3-648 0 0,40-6 367 0 0,60-5 503 0 0,-109 14-106 0 0,0 0 0 0 0,0 1-1 0 0,1 0 1 0 0,-1 1-1 0 0,0 0 1 0 0,21 8-1 0 0,-31-9-44 0 0,0 1-1 0 0,0 0 0 0 0,0 0 1 0 0,0 0-1 0 0,0 0 0 0 0,0 1 1 0 0,0-1-1 0 0,-1 1 1 0 0,0 0-1 0 0,1 0 0 0 0,-1 1 1 0 0,0-1-1 0 0,0 1 0 0 0,-1-1 1 0 0,1 1-1 0 0,-1 0 1 0 0,3 5-1 0 0,-4-7-7 0 0,-1 0 1 0 0,1 0-1 0 0,0 0 1 0 0,-1 0 0 0 0,0 0-1 0 0,1 0 1 0 0,-1 0-1 0 0,0 0 1 0 0,0 1-1 0 0,0-1 1 0 0,0 0-1 0 0,-1 0 1 0 0,1 0-1 0 0,0 0 1 0 0,-1 0-1 0 0,0 0 1 0 0,1 0-1 0 0,-1 0 1 0 0,0-1-1 0 0,0 1 1 0 0,0 0-1 0 0,0 0 1 0 0,0-1 0 0 0,-1 1-1 0 0,1 0 1 0 0,0-1-1 0 0,-3 3 1 0 0,3-4 4 0 0,-7 8 26 0 0,0 0 0 0 0,-1-1 0 0 0,0 0 0 0 0,0-1 0 0 0,-1 1 0 0 0,-13 5 1 0 0,-67 25 42 0 0,63-27-95 0 0,-52 16 82 0 0,-105 21 0 0 0,153-40-53 0 0,24-5 10 0 0,3-1-6 0 0,0-1 0 0 0,0 1 0 0 0,1 0 0 0 0,-1-1 0 0 0,0 0 0 0 0,0 0-1 0 0,0 0 1 0 0,0 0 0 0 0,0-1 0 0 0,0 1 0 0 0,-4-2 0 0 0,2 0-2 0 0,1-2-50 0 0,4 4-166 0 0,3-8-3271 0 0,5-1 2419 0 0,0 5-397 0 0,1-1-3063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9759 0 0,'0'0'6016'0'0,"2"0"-5378"0"0,3 2-329 0 0,1-1 0 0 0,-1 0 0 0 0,1-1 1 0 0,0 1-1 0 0,-1-1 0 0 0,11-1 0 0 0,39-7 403 0 0,-31 4-506 0 0,16-4-116 0 0,72-25 1 0 0,-50 14-96 0 0,45-16 74 0 0,34-10 60 0 0,-92 32-106 0 0,-4 0 33 0 0,46-6 1 0 0,-91 19-61 0 0,1 0 0 0 0,0 0 0 0 0,0-1 0 0 0,0 1 1 0 0,-1 0-1 0 0,1 0 0 0 0,0 0 0 0 0,0 0 1 0 0,-1 0-1 0 0,1 0 0 0 0,0 1 0 0 0,0-1 1 0 0,0 0-1 0 0,-1 0 0 0 0,1 0 0 0 0,0 1 1 0 0,0-1-1 0 0,-1 0 0 0 0,1 1 0 0 0,0-1 1 0 0,0 2-1 0 0,0-2-1 0 0,-1 1 0 0 0,0-1 0 0 0,0 1 0 0 0,0-1 0 0 0,1 1 0 0 0,-1 0 0 0 0,0-1 0 0 0,0 1 0 0 0,0-1 0 0 0,0 1 0 0 0,0 0 0 0 0,0-1 0 0 0,0 1 0 0 0,-1-1 0 0 0,1 1 0 0 0,0-1 0 0 0,0 1 0 0 0,0 0 0 0 0,0-1 0 0 0,-1 2-1 0 0,-1 1-30 0 0,0 1 0 0 0,-1 0 0 0 0,1-1 0 0 0,-1 1-1 0 0,-2 2 1 0 0,-98 88-82 0 0,-21 21 76 0 0,-152 194 42 0 0,272-304-37 0 0,-12 12-285 0 0,-34 28 0 0 0,49-44-134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74 919 0 0,'2'0'8351'0'0,"7"0"-5655"0"0,25-1-717 0 0,37-6 0 0 0,87-22-215 0 0,27-3-414 0 0,-178 31-1315 0 0,47-2 418 0 0,-49 3-420 0 0,0 0 0 0 0,0 1 0 0 0,0-1 0 0 0,0 1 0 0 0,0 0 0 0 0,0 1 0 0 0,0-1 0 0 0,7 4 0 0 0,-11-4-34 0 0,0 0 0 0 0,0-1 0 0 0,0 1 0 0 0,0 0 0 0 0,0-1 0 0 0,0 1 1 0 0,0 0-1 0 0,0 0 0 0 0,-1 0 0 0 0,1-1 0 0 0,0 1 0 0 0,0 0 0 0 0,-1 0 0 0 0,1 0 0 0 0,-1 1 0 0 0,1-1 0 0 0,-1 0 0 0 0,1 0 0 0 0,-1 0 0 0 0,1 2 0 0 0,-1-1-3 0 0,0 0 0 0 0,0 0 0 0 0,0 0 0 0 0,-1 0 0 0 0,1 0 0 0 0,0 0 1 0 0,-1 0-1 0 0,1 0 0 0 0,-1 0 0 0 0,0 0 0 0 0,-1 2 0 0 0,-3 5-21 0 0,-1 0 0 0 0,0-1 0 0 0,-14 15 0 0 0,16-18 16 0 0,-17 17-19 0 0,-1-1 0 0 0,-1-1 0 0 0,0-1 0 0 0,-47 28-1 0 0,33-26 15 0 0,0-1 0 0 0,-75 26-1 0 0,97-41 14 0 0,1 0-1 0 0,-1-1 0 0 0,1-1 1 0 0,-1 0-1 0 0,0-1 0 0 0,0-1 1 0 0,-16 0-1 0 0,22-2-66 0 0,2-3-20 0 0,4-3-9 0 0,3 6 80 0 0,0-1 0 0 0,1 0 0 0 0,-1 0 0 0 0,0 1 1 0 0,1-1-1 0 0,0 1 0 0 0,-1-1 0 0 0,1 0 0 0 0,0 1 0 0 0,0-1 1 0 0,0 1-1 0 0,0-1 0 0 0,0 1 0 0 0,0 0 0 0 0,0-1 1 0 0,0 1-1 0 0,1 0 0 0 0,-1 0 0 0 0,0 0 0 0 0,1 0 1 0 0,-1 0-1 0 0,1 0 0 0 0,-1 0 0 0 0,4-1 0 0 0,4-2-82 0 0,1 0 0 0 0,16-5 0 0 0,-25 9 93 0 0,13-4-18 0 0,1 1 0 0 0,0 1 0 0 0,0 0 0 0 0,0 1 0 0 0,1 1 0 0 0,23 2 0 0 0,90 19 133 0 0,-124-20-94 0 0,25 4 42 0 0,-19-4-16 0 0,0 1 1 0 0,0 0-1 0 0,1 1 0 0 0,-1 0 1 0 0,-1 1-1 0 0,14 6 0 0 0,-19-6-13 0 0,-4-4-23 0 0,-1 1-1 0 0,1-1 1 0 0,-1 1-1 0 0,0 0 1 0 0,1-1-1 0 0,-1 1 1 0 0,1 0-1 0 0,-1 0 1 0 0,0-1-1 0 0,0 1 1 0 0,1 0-1 0 0,-1 0 1 0 0,0-1-1 0 0,0 1 1 0 0,0 0-1 0 0,0 0 1 0 0,0 0-1 0 0,0-1 1 0 0,0 1-1 0 0,0 0 1 0 0,0 0-1 0 0,0 0 1 0 0,-1-1-1 0 0,1 2 1 0 0,-8 17 60 0 0,0-8-22 0 0,-1-1 0 0 0,0-1 0 0 0,0 1 0 0 0,-1-1 0 0 0,0-1 0 0 0,-1 0 0 0 0,-15 9 0 0 0,-3 3-11 0 0,8-4-14 0 0,-1-2 1 0 0,-1 0 0 0 0,0-1-1 0 0,-1-2 1 0 0,0 0 0 0 0,0-2-1 0 0,-49 13 1 0 0,-172 24 1335 0 0,228-43-1207 0 0,9-1-94 0 0,5-1-40 0 0,0-1-1 0 0,0 1 1 0 0,0 0 0 0 0,0-1 0 0 0,-1 0 0 0 0,1 0-1 0 0,0 0 1 0 0,0 0 0 0 0,0 0 0 0 0,-1-1 0 0 0,1 1 0 0 0,0-1-1 0 0,0 0 1 0 0,0 0 0 0 0,0 0 0 0 0,0 0 0 0 0,0 0-1 0 0,-5-4 1 0 0,4 1-23 0 0,3 3-52 0 0,22 4-4479 0 0,-7-1 3186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640 201 919 0 0,'-43'11'13350'0'0,"55"-28"-11157"0"0,13-8-1879 0 0,1 2 0 0 0,1 1 0 0 0,1 2-1 0 0,61-35 1 0 0,-74 47-137 0 0,0 1 0 0 0,0 0 0 0 0,0 1 0 0 0,1 1 0 0 0,0 1 0 0 0,0 0-1 0 0,0 1 1 0 0,24-2 0 0 0,-26 6 23 0 0,1 2-49 0 0,-13 0-138 0 0,-1-1 7 0 0,-1-1-19 0 0,1-1-1 0 0,0 1 1 0 0,-1-1-1 0 0,1 1 0 0 0,-1 0 1 0 0,0-1-1 0 0,1 1 1 0 0,-1 0-1 0 0,1 0 1 0 0,-1-1-1 0 0,0 1 1 0 0,0 0-1 0 0,1 0 1 0 0,-1-1-1 0 0,0 1 1 0 0,0 0-1 0 0,0 0 0 0 0,0 0 1 0 0,0-1-1 0 0,0 1 1 0 0,0 0-1 0 0,0 0 1 0 0,0 0-1 0 0,0-1 1 0 0,-1 1-1 0 0,1 0 1 0 0,0 0-1 0 0,0 0 0 0 0,-1-1 1 0 0,1 1-1 0 0,-1 1 1 0 0,-1 0 0 0 0,-4 13 11 0 0,-2-1 0 0 0,0 0 0 0 0,-1 0 0 0 0,-16 19 0 0 0,13-17-8 0 0,5-8-4 0 0,0 0 0 0 0,-1-1 0 0 0,-10 9 0 0 0,-6 5 0 0 0,-32 30-95 0 0,-3-3 0 0 0,-74 48 1 0 0,-140 63-270 0 0,71-40 375 0 0,86-48-344 0 0,109-66 255 0 0,-15 5-184 0 0,21-9 622 0 0,28-12 62 0 0,2 4-270 0 0,-1 2-1 0 0,47-3 0 0 0,58 5 516 0 0,-9 2-148 0 0,-1-9 22 0 0,88-2 159 0 0,-209 12-773 0 0,-7 8-3911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532 207 1839 0 0,'-10'12'2354'0'0,"6"-7"1023"0"0,4-4-2596 0 0,-1 1 0 0 0,0-1-1 0 0,0 0 1 0 0,0 0 0 0 0,0 1 0 0 0,0-1 0 0 0,0 0 0 0 0,0 0 0 0 0,-3 2 0 0 0,4-3-664 0 0,-1 0 0 0 0,1 0 0 0 0,0 0-1 0 0,-1 0 1 0 0,1 0 0 0 0,0 0 0 0 0,-1 0 0 0 0,1 0 0 0 0,0 0 0 0 0,-1 0 0 0 0,1 0 0 0 0,-1 0 0 0 0,1 0 0 0 0,0 0 0 0 0,-1 0 0 0 0,1 0 0 0 0,0 0 0 0 0,-1 0 0 0 0,1 0 0 0 0,0-1-1 0 0,-1 1 1 0 0,-8-11 673 0 0,-1-8-898 0 0,2-1 0 0 0,0 0 1 0 0,1 0-1 0 0,2-1 0 0 0,0 0 1 0 0,0 0-1 0 0,0-25 0 0 0,4 44 68 0 0,1 0 0 0 0,-1 0 0 0 0,0-1 0 0 0,0 1 0 0 0,0 0 0 0 0,0 0 0 0 0,-1 0 0 0 0,-1-2 0 0 0,0 2 27 0 0,-1 0 0 0 0,0 0 0 0 0,0 0-1 0 0,0 0 1 0 0,0 1 0 0 0,0-1 0 0 0,0 1 0 0 0,-1 0-1 0 0,1 0 1 0 0,0 1 0 0 0,-1-1 0 0 0,1 1 0 0 0,0 0 0 0 0,-1 0-1 0 0,1 1 1 0 0,-6 0 0 0 0,-8 3-9 0 0,-1 0 1 0 0,-25 10-1 0 0,27-9 7 0 0,-5 2-2 0 0,1 2 1 0 0,-1 0-1 0 0,2 1 0 0 0,-1 1 0 0 0,-21 16 0 0 0,33-21 65 0 0,0 0-1 0 0,1 1 1 0 0,0 1-1 0 0,0 0 1 0 0,1 0-1 0 0,0 0 1 0 0,0 1-1 0 0,1 0 1 0 0,0 0-1 0 0,1 0 1 0 0,0 1-1 0 0,0 0 1 0 0,-3 11-1 0 0,7-16-9 0 0,0-1-1 0 0,0 1 1 0 0,0-1-1 0 0,1 0 1 0 0,-1 1-1 0 0,1-1 1 0 0,0 1-1 0 0,1 0 1 0 0,-1-1-1 0 0,1 1 1 0 0,0-1-1 0 0,0 0 1 0 0,0 1-1 0 0,0-1 1 0 0,1 0-1 0 0,0 0 1 0 0,3 5-1 0 0,-3-6 14 0 0,0 1 0 0 0,0-1 1 0 0,1-1-1 0 0,-1 1 0 0 0,1 0 0 0 0,0-1 0 0 0,0 1 0 0 0,0-1 1 0 0,0 0-1 0 0,0 0 0 0 0,0 0 0 0 0,1 0 0 0 0,-1-1 0 0 0,1 1 1 0 0,-1-1-1 0 0,1 0 0 0 0,-1 0 0 0 0,1 0 0 0 0,0-1 0 0 0,6 1 1 0 0,8-1 218 0 0,-1 0 1 0 0,0-2 0 0 0,0 0 0 0 0,28-7 0 0 0,64-26-71 0 0,-100 31-188 0 0,1 0 1 0 0,-1-1-1 0 0,0 0 0 0 0,0 0 0 0 0,-1-1 1 0 0,0 0-1 0 0,0-1 0 0 0,0 0 0 0 0,-1 0 1 0 0,9-12-1 0 0,-11 13 31 0 0,-3 0-33 0 0,-1 0-14 0 0,-1 1-33 0 0,-8-7-6 0 0,7 11-17 0 0,-11 12-145 0 0,1 5 160 0 0,-17 30 0 0 0,1 0 44 0 0,-86 111-23 0 0,-23 36 504 0 0,130-185-394 0 0,1 0-1 0 0,0 0 1 0 0,1 1-1 0 0,0 0 1 0 0,0 0-1 0 0,1 0 1 0 0,-4 18-1 0 0,7-25 0 0 0,0-12-6552 0 0,1 0-235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 1375 0 0,'-8'-9'463'0'0,"5"8"401"0"0,-1-1 1 0 0,0 0-1 0 0,1 1 1 0 0,-1 0-1 0 0,0 0 0 0 0,0 0 1 0 0,0 1-1 0 0,0-1 0 0 0,0 1 1 0 0,0 0-1 0 0,0 0 0 0 0,-5 1 1 0 0,-3-1 4065 0 0,18 9-4488 0 0,-6-6-424 0 0,1 1-1 0 0,-2-1 0 0 0,1 0 1 0 0,0 0-1 0 0,-1 1 1 0 0,1-1-1 0 0,-1 0 1 0 0,0 0-1 0 0,0 0 0 0 0,0 0 1 0 0,0 0-1 0 0,-1 0 1 0 0,-2 4-1 0 0,-4 6 17 0 0,-16 18 0 0 0,18-24-6 0 0,-39 45 14 0 0,-59 53 0 0 0,92-93-80 0 0,-1-1-1 0 0,0 0 0 0 0,-1-1 1 0 0,0 0-1 0 0,-27 13 0 0 0,40-22 289 0 0,3-2-148 0 0,112-43 1008 0 0,38-12-916 0 0,-97 39-159 0 0,-30 8 7 0 0,1 2 0 0 0,-1 0 0 0 0,40-4 0 0 0,-57 11-18 0 0,-6 0-104 0 0,-10 18-205 0 0,5-14 189 0 0,0-1 1 0 0,-1 1 0 0 0,1-1 0 0 0,-7 5-1 0 0,9-7 17 0 0,0 0-269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42 455 0 0,'33'-28'526'0'0,"-13"16"14271"0"0,-13 11-12806 0 0,-6 1-1933 0 0,0 1 0 0 0,-1 0 1 0 0,1 0-1 0 0,0-1 1 0 0,0 1-1 0 0,-1 0 1 0 0,1 0-1 0 0,-1 0 0 0 0,1 0 1 0 0,-1-1-1 0 0,1 1 1 0 0,-1 0-1 0 0,1 0 0 0 0,-1 0 1 0 0,0 0-1 0 0,1 0 1 0 0,-1 0-1 0 0,0 0 1 0 0,0 0-1 0 0,0 0 0 0 0,0 1 1 0 0,0-1-1 0 0,0 0 1 0 0,0 0-1 0 0,0 0 0 0 0,-1 1 1 0 0,-6 33 383 0 0,6-34-433 0 0,-9 29 76 0 0,-2-1 0 0 0,-1 0 0 0 0,-32 50 0 0 0,10-17 159 0 0,-17 25 60 0 0,-92 117 1 0 0,104-151-253 0 0,-26 41 73 0 0,46-66-238 0 0,19-27-842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4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 10159 0 0,'0'0'920'0'0,"1"-1"-754"0"0,0 0 94 0 0,0 0 0 0 0,0 0 0 0 0,0 0 0 0 0,1 1 0 0 0,-1-1 0 0 0,0 0 0 0 0,1 1 0 0 0,-1-1 0 0 0,1 1 0 0 0,-1-1 0 0 0,0 1 0 0 0,1-1 0 0 0,-1 1 0 0 0,1 0 0 0 0,1 0 0 0 0,-2 0-146 0 0,0 0-1 0 0,-1 0 1 0 0,1 1-1 0 0,0-1 1 0 0,-1 0 0 0 0,1 0-1 0 0,0 1 1 0 0,-1-1 0 0 0,1 0-1 0 0,-1 1 1 0 0,1-1-1 0 0,-1 1 1 0 0,1-1 0 0 0,-1 1-1 0 0,1-1 1 0 0,-1 1-1 0 0,1-1 1 0 0,-1 1 0 0 0,0 0-1 0 0,1-1 1 0 0,-1 1 0 0 0,1 0-1 0 0,0 3 158 0 0,0-1 0 0 0,-1 1 0 0 0,1-1-1 0 0,0 1 1 0 0,-1 0 0 0 0,0-1 0 0 0,0 1-1 0 0,-1 7 1 0 0,-3 6 48 0 0,-1 0 0 0 0,0 0 0 0 0,-1 0 0 0 0,-1 0 0 0 0,-12 21 0 0 0,-6 13-41 0 0,-56 118 199 0 0,-55 112-130 0 0,126-261-332 0 0,5-11 3 0 0,1 0 0 0 0,-1-1-1 0 0,-1 1 1 0 0,1-1 0 0 0,-1 0-1 0 0,-11 10 1 0 0,16-17 192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56 967 3223 0 0,'-11'12'1328'0'0,"5"-7"-446"0"0,0 1-1 0 0,-1 1 0 0 0,2-1 0 0 0,-1 1 0 0 0,-8 14 1759 0 0,28-24-1686 0 0,-4-2-640 0 0,0 0-1 0 0,0-1 0 0 0,0 0 0 0 0,-1 0 0 0 0,12-11 1 0 0,9-6 272 0 0,295-165 2070 0 0,-222 133-2264 0 0,339-157 515 0 0,-268 132-704 0 0,393-154-4 0 0,-303 131-576 0 0,-60 29-2855 0 0,-160 60 1234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82 827 1375 0 0,'-9'8'-58'0'0,"1"0"0"0"0,-15 19 0 0 0,3-3 1438 0 0,-2-1 11232 0 0,35-29-11654 0 0,16-11-1175 0 0,219-136 1065 0 0,-24 16-175 0 0,257-155 157 0 0,-247 151-209 0 0,-117 70-1386 0 0,1 2-4106 0 0,-66 38-832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2415 0 0,'0'0'232'0'0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16:5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149 737 7543 0 0,'-7'2'682'0'0,"-10"5"-173"0"0,0 0 1 0 0,1 1 0 0 0,0 0-1 0 0,0 2 1 0 0,1 0 0 0 0,1 0-1 0 0,-15 14 1 0 0,28-23-85 0 0,14 0 90 0 0,-2-4-371 0 0,0 0-1 0 0,0 0 1 0 0,0-1-1 0 0,-1-1 1 0 0,0 1-1 0 0,1-2 1 0 0,12-8-1 0 0,-5 3 1 0 0,582-339 2025 0 0,-278 173-1392 0 0,-99 57-390 0 0,-217 117-424 0 0,52-30-855 0 0,108-44 0 0 0,-134 66-907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6:2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8143 0 0,'0'0'742'0'0,"0"1"-610"0"0,-4 5 35 0 0,0 0 0 0 0,0-1 0 0 0,0 0 1 0 0,-1 0-1 0 0,1 0 0 0 0,-1-1 0 0 0,-6 5 1 0 0,-8 8 550 0 0,6-3-118 0 0,1 1-1 0 0,-20 30 1 0 0,31-43-531 0 0,-64 88 4775 0 0,23-34-4747 0 0,29-40-400 0 0,0 1 1 0 0,1 0-1 0 0,-12 25 0 0 0,-8 39-12 0 0,22-52 588 0 0,-17 34 1 0 0,1-9 227 0 0,12-23-100 0 0,-21 33 0 0 0,-26 27-112 0 0,53-79-384 0 0,1 1 0 0 0,1-1 0 0 0,0 1 0 0 0,0 0 0 0 0,-4 18 0 0 0,-3 6-287 0 0,10-30 319 0 0,1 0 0 0 0,0 0-1 0 0,0 0 1 0 0,1 0-1 0 0,-1 12 1 0 0,0-8-13 0 0,-8 133 612 0 0,10-135-426 0 0,0 2-50 0 0,0 1 0 0 0,0-1 0 0 0,1 0 0 0 0,1 1 0 0 0,3 14 0 0 0,-4-22-24 0 0,0-1-1 0 0,0 1 0 0 0,1 0 1 0 0,-1-1-1 0 0,1 0 0 0 0,0 1 0 0 0,0-1 1 0 0,0 0-1 0 0,0 0 0 0 0,0 0 1 0 0,1 0-1 0 0,-1 0 0 0 0,1-1 0 0 0,0 1 1 0 0,0-1-1 0 0,0 0 0 0 0,0 1 1 0 0,0-1-1 0 0,6 2 0 0 0,4 0 333 0 0,0-1-1 0 0,0 0 0 0 0,1-1 0 0 0,-1 0 1 0 0,24 0-1 0 0,-4-1-29 0 0,-29-1-343 0 0,0 0 0 0 0,1 0 0 0 0,-1 1 0 0 0,0 0 0 0 0,1 0 0 0 0,-1 0 0 0 0,0 0 0 0 0,0 0 0 0 0,0 1 0 0 0,0 0 0 0 0,6 3 0 0 0,-5-2-49 0 0,-1 0-33 0 0,0-1 0 0 0,-1 1-1 0 0,1 0 1 0 0,-1 0 0 0 0,0 0-1 0 0,0 1 1 0 0,0-1 0 0 0,0 1-1 0 0,4 7 1 0 0,1 2-205 0 0,8 24 0 0 0,-11-24 131 0 0,11 20-1 0 0,-8-21 252 0 0,0 1 0 0 0,1-1-1 0 0,0-1 1 0 0,1 0 0 0 0,1 0-1 0 0,22 18 1 0 0,-26-24 29 0 0,0-1 0 0 0,0 0 0 0 0,0 1 0 0 0,1-2-1 0 0,-1 1 1 0 0,1-1 0 0 0,0-1 0 0 0,0 1 0 0 0,0-1 0 0 0,0-1 0 0 0,1 0-1 0 0,-1 0 1 0 0,15 0 0 0 0,32-5-94 0 0,48 0 48 0 0,-85 4-62 0 0,1 1-1 0 0,-2 1 1 0 0,33 8-1 0 0,-11 3-42 0 0,55 25 1 0 0,15 5-60 0 0,-93-38 84 0 0,-1-1-1 0 0,1 0 0 0 0,1-1 1 0 0,-1-1-1 0 0,19 0 0 0 0,2-3 7 0 0,-1-1 0 0 0,1-2 0 0 0,-1-1-1 0 0,-1-2 1 0 0,1-2 0 0 0,-1-1 0 0 0,-1-1 0 0 0,48-24 0 0 0,-45 20-57 0 0,74-22 0 0 0,-86 30 56 0 0,-16 4-1 0 0,-1 0 0 0 0,0 0 0 0 0,0 0 0 0 0,0-1 0 0 0,-1-1 0 0 0,1 1-1 0 0,-1-1 1 0 0,0-1 0 0 0,-1 1 0 0 0,1-1 0 0 0,-1 0 0 0 0,0 0 0 0 0,-1-1 0 0 0,1 0 0 0 0,-1 0-1 0 0,0 0 1 0 0,-1-1 0 0 0,0 0 0 0 0,0 1 0 0 0,-1-1 0 0 0,0-1 0 0 0,0 1 0 0 0,-1 0 0 0 0,0-1-1 0 0,-1 1 1 0 0,2-15 0 0 0,21-153-57 0 0,-23 172 60 0 0,2-27 0 0 0,-4 23 82 0 0,0 0 1 0 0,0 0-1 0 0,0 0 0 0 0,-1 0 0 0 0,0 1 0 0 0,0-1 1 0 0,-6-10-1 0 0,-5-23 243 0 0,6 2-260 0 0,2 1 1 0 0,0-44-1 0 0,-7-51-157 0 0,11 127 76 0 0,-24-120-328 0 0,19 101 247 0 0,-1 1-1 0 0,-1 1 0 0 0,-13-26 0 0 0,19 45 92 0 0,0 0 1 0 0,0 0-1 0 0,-1 0 0 0 0,0 0 0 0 0,0 0 0 0 0,0 0 0 0 0,0 1 1 0 0,0 0-1 0 0,-1-1 0 0 0,1 1 0 0 0,-1 1 0 0 0,0-1 1 0 0,0 0-1 0 0,0 1 0 0 0,0 0 0 0 0,-1 0 0 0 0,1 0 0 0 0,0 0 1 0 0,-1 1-1 0 0,1 0 0 0 0,-9-1 0 0 0,-22-5 38 0 0,-138-30 352 0 0,150 29-236 0 0,0-1 1 0 0,1-1-1 0 0,-23-14 0 0 0,-59-42 25 0 0,94 60-179 0 0,-61-45 8 0 0,42 29-57 0 0,0 1 1 0 0,-66-33 0 0 0,48 35-291 0 0,-2 2-1 0 0,-77-17 1 0 0,55 21-289 0 0,-8-3-726 0 0,26 1-4373 0 0,27 6-239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95 1839 0 0,'1'-1'134'0'0,"19"-15"3108"0"0,1-2-570 0 0,0 2 0 0 0,48-28 2207 0 0,-72 52-4635 0 0,-35 72 378 0 0,9-20-524 0 0,-38 112 1 0 0,7 33-35 0 0,42-145-54 0 0,14-49-178 0 0,0 1 0 0 0,-1-1-1 0 0,-1-1 1 0 0,1 1 0 0 0,-15 19-1 0 0,14-22-279 0 0,5-6 70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 3679 0 0,'-64'-8'2799'0'0,"63"8"-2474"0"0,1 0-1 0 0,-1 0 1 0 0,0 0-1 0 0,-13-11 11899 0 0,19 35-10952 0 0,1 2-1022 0 0,1 0 0 0 0,1-1 1 0 0,2 0-1 0 0,0 0 0 0 0,2-1 1 0 0,0-1-1 0 0,2 0 0 0 0,29 38 1 0 0,-11-23-113 0 0,3-1 0 0 0,1-1 1 0 0,68 52-1 0 0,-92-79-97 0 0,4 5-10 0 0,2-1-1 0 0,-1 0 0 0 0,2-2 1 0 0,-1 0-1 0 0,38 15 0 0 0,-25-12-60 0 0,-30-14-538 0 0,0 0 376 0 0,0-1 1 0 0,0 0-1 0 0,0 1 0 0 0,0-1 0 0 0,0 0 0 0 0,0 0 1 0 0,0 0-1 0 0,-1 0 0 0 0,1 0 0 0 0,0 0 0 0 0,-1 0 1 0 0,1 0-1 0 0,-1 0 0 0 0,1 0 0 0 0,-1 0 0 0 0,1 0 1 0 0,-1 0-1 0 0,0-1 0 0 0,1 0 0 0 0,-1-8-1455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106 407 4607 0 0,'-2'2'354'0'0,"-20"21"-65"0"0,8-7 3014 0 0,13-15-2173 0 0,-6 6 4282 0 0,38-53-4662 0 0,1 1 0 0 0,2 1-1 0 0,45-44 1 0 0,-49 57-604 0 0,1 2 0 0 0,2 1 0 0 0,36-25-1 0 0,-47 39-25 0 0,0 1-1 0 0,1 0 0 0 0,1 1 0 0 0,0 2 0 0 0,0 1 0 0 0,32-9 0 0 0,-53 18-94 0 0,0-1-1 0 0,1 0 1 0 0,-1 1-1 0 0,0-1 0 0 0,0 1 1 0 0,1 0-1 0 0,-1 0 1 0 0,0 1-1 0 0,1-1 1 0 0,-1 1-1 0 0,0-1 1 0 0,0 1-1 0 0,1 0 1 0 0,-1 0-1 0 0,0 0 0 0 0,0 1 1 0 0,0-1-1 0 0,0 1 1 0 0,-1 0-1 0 0,1 0 1 0 0,0 0-1 0 0,-1 0 1 0 0,1 0-1 0 0,-1 0 1 0 0,0 1-1 0 0,1-1 0 0 0,-1 1 1 0 0,-1-1-1 0 0,1 1 1 0 0,0 0-1 0 0,0 0 1 0 0,-1 0-1 0 0,0 0 1 0 0,0 0-1 0 0,0 0 1 0 0,0 0-1 0 0,0 1 0 0 0,0-1 1 0 0,-1 0-1 0 0,1 5 1 0 0,-1 4-21 0 0,0 0 1 0 0,-1 0-1 0 0,0 0 0 0 0,-1 0 1 0 0,-1 0-1 0 0,1 0 0 0 0,-7 14 1 0 0,1-4 1 0 0,-1-2 0 0 0,-24 40 0 0 0,20-40-31 0 0,-1-1 1 0 0,-1 0-1 0 0,-1-1 0 0 0,-1-1 0 0 0,0 0 0 0 0,-1-1 1 0 0,-1-1-1 0 0,0-1 0 0 0,-23 13 0 0 0,-1-2-240 0 0,-41 22-270 0 0,65-38 395 0 0,-7 4 87 0 0,1 0 0 0 0,-26 19 1 0 0,44-27-6 0 0,6-4-23 0 0,3-8-66 0 0,0 4 143 0 0,0-1 0 0 0,0 1 0 0 0,0 0 0 0 0,0 0-1 0 0,1 1 1 0 0,-1-1 0 0 0,1 0 0 0 0,0 1 0 0 0,0 0 0 0 0,-1-1 0 0 0,2 1-1 0 0,2-2 1 0 0,42-19-14 0 0,-48 23 18 0 0,13-6 14 0 0,1 1-1 0 0,-1 1 1 0 0,1 0-1 0 0,-1 0 1 0 0,1 2-1 0 0,0 0 1 0 0,17-1-1 0 0,-25 3-7 0 0,1 1 0 0 0,-1-1 0 0 0,1 1 0 0 0,-1 0 0 0 0,1 0 0 0 0,-1 1 0 0 0,0 0 0 0 0,1 0 0 0 0,-1 1 0 0 0,0-1 0 0 0,0 1 0 0 0,-1 0 0 0 0,1 1 0 0 0,-1 0 0 0 0,0 0 0 0 0,0 0 0 0 0,9 9 0 0 0,-7-5-11 0 0,-1 0 0 0 0,0 1 0 0 0,0 0 0 0 0,0 1 0 0 0,-1-1 0 0 0,0 1 0 0 0,-1 0 0 0 0,0 0 0 0 0,-1 0 0 0 0,0 1 0 0 0,2 16 0 0 0,-4-19 5 0 0,0-1 0 0 0,-1 1 1 0 0,0-1-1 0 0,0 0 1 0 0,-1 1-1 0 0,1-1 0 0 0,-2 1 1 0 0,1-1-1 0 0,-1 0 1 0 0,0 0-1 0 0,-1 0 0 0 0,0 0 1 0 0,0 0-1 0 0,0-1 1 0 0,-1 1-1 0 0,0-1 0 0 0,-8 11 1 0 0,-2-3 51 0 0,0 0-1 0 0,-2-1 1 0 0,1-1 0 0 0,-2 0 0 0 0,1-1 0 0 0,-30 14 0 0 0,10-6-29 0 0,-97 47 75 0 0,119-61-84 0 0,0 0 0 0 0,0 0-1 0 0,-1-2 1 0 0,0 1 0 0 0,1-2 0 0 0,-1 0 0 0 0,-24-1 0 0 0,36-1-6 0 0,-1 0 1 0 0,1 0-1 0 0,0 0 1 0 0,-1-1-1 0 0,1 0 1 0 0,0 0-1 0 0,0 0 1 0 0,0 0-1 0 0,-1 0 1 0 0,1-1-1 0 0,0 1 1 0 0,1-1-1 0 0,-1 0 1 0 0,0 1-1 0 0,0-2 1 0 0,-3-3-1 0 0,3 2-5 0 0,0 0-1 0 0,0 0 1 0 0,1-1-1 0 0,-1 1 1 0 0,1-1-1 0 0,1 1 1 0 0,-1-1-1 0 0,1 0 1 0 0,-1 0-1 0 0,1 0 1 0 0,1 0-1 0 0,-1 0 1 0 0,1-5 0 0 0,-1 8-116 0 0,2 0 0 0 0,-1 0 1 0 0,0 0-1 0 0,0 1 0 0 0,0-1 1 0 0,1 0-1 0 0,-1 1 0 0 0,1-1 1 0 0,-1 0-1 0 0,1 1 0 0 0,0-1 1 0 0,0 0-1 0 0,0 1 0 0 0,0-1 1 0 0,0 1-1 0 0,0 0 0 0 0,2-3 1 0 0,4-4-702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10591 0 0,'0'0'1218'0'0,"-1"0"-602"0"0,-7 2-315 0 0,-1 0 1 0 0,1 1-1 0 0,0 0 1 0 0,1 1-1 0 0,-1 0 1 0 0,1 0-1 0 0,-1 0 1 0 0,-8 8-1 0 0,2-1-349 0 0,0 0-1 0 0,2 1 0 0 0,-15 17 0 0 0,1 2 243 0 0,-39 63 1 0 0,55-76-18 0 0,1 0 0 0 0,0 0 0 0 0,1 1 1 0 0,1 0-1 0 0,-7 32 0 0 0,12-42-130 0 0,0-1-1 0 0,1 0 1 0 0,1 1-1 0 0,-1 0 1 0 0,1-1 0 0 0,1 1-1 0 0,-1-1 1 0 0,2 1-1 0 0,-1-1 1 0 0,1 1-1 0 0,3 7 1 0 0,-5-15-24 0 0,1 0 0 0 0,-1-1-1 0 0,1 1 1 0 0,0-1 0 0 0,-1 1 0 0 0,1-1 0 0 0,0 1-1 0 0,-1-1 1 0 0,1 1 0 0 0,0-1 0 0 0,-1 1 0 0 0,1-1 0 0 0,0 0-1 0 0,0 0 1 0 0,-1 1 0 0 0,1-1 0 0 0,0 0 0 0 0,0 0 0 0 0,0 0-1 0 0,0 0 1 0 0,16 0 269 0 0,-11-1-135 0 0,0-2 1 0 0,0 1 0 0 0,0-1 0 0 0,-1 0 0 0 0,1 0 0 0 0,-1 0 0 0 0,6-5-1 0 0,9-5 187 0 0,20-9 80 0 0,-16 9-300 0 0,0-1 1 0 0,42-32 0 0 0,-61 42-129 0 0,0-1 0 0 0,0 1 0 0 0,0-1 0 0 0,-1 0 0 0 0,1-1 1 0 0,-1 1-1 0 0,-1-1 0 0 0,1 0 0 0 0,-1 0 0 0 0,0 0 0 0 0,0 0 0 0 0,0-1 1 0 0,-1 1-1 0 0,0-1 0 0 0,-1 1 0 0 0,2-14 0 0 0,-3 15-23 0 0,0-1-1 0 0,-1 1 0 0 0,0-1 1 0 0,0 0-1 0 0,0 1 0 0 0,-1 0 1 0 0,1-1-1 0 0,-1 1 0 0 0,-1 0 1 0 0,1 0-1 0 0,-1 0 0 0 0,0 0 1 0 0,0 0-1 0 0,0 1 0 0 0,-1-1 1 0 0,1 1-1 0 0,-1 0 0 0 0,0 0 1 0 0,-6-4-1 0 0,-5-4-174 0 0,0 1 1 0 0,-1 1-1 0 0,0 0 0 0 0,-25-10 1 0 0,22 16-202 0 0,7 3-118 0 0,11 1 149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8207 0 0,'0'0'4831'0'0,"1"2"-4423"0"0,2 6-160 0 0,0 1 1 0 0,1-1-1 0 0,0 0 1 0 0,0 0-1 0 0,1 0 1 0 0,0-1-1 0 0,0 1 0 0 0,1-1 1 0 0,0-1-1 0 0,9 9 1 0 0,6 4 307 0 0,1 0 0 0 0,25 14 0 0 0,5-1 557 0 0,79 36 0 0 0,-7-6-355 0 0,-109-53-745 0 0,-1 0-1 0 0,-1 0 1 0 0,1 1-1 0 0,-1 1 1 0 0,-1 0 0 0 0,17 21-1 0 0,-24-26-518 0 0,-1 1 0 0 0,-1-1 1 0 0,1 1-1 0 0,3 9 0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 7367 0 0,'-1'-6'8034'0'0,"-1"11"-7928"0"0,0-1 1 0 0,0 1 0 0 0,0-1-1 0 0,-1 0 1 0 0,1 0 0 0 0,-5 4-1 0 0,-6 12 93 0 0,4-5 49 0 0,0-1 0 0 0,-1 0 0 0 0,-20 21 0 0 0,-40 35 356 0 0,61-61-547 0 0,-70 61 406 0 0,35-31-92 0 0,1 1 0 0 0,-38 48 0 0 0,41-42-1471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1 455 0 0,'1'1'2274'0'0,"0"6"-702"0"0,-1 0-1 0 0,0 0 1 0 0,0 0 0 0 0,0 7-1 0 0,-9 29 1241 0 0,-20 43-2413 0 0,23-70 242 0 0,-128 327 583 0 0,-20-9-1144 0 0,130-283-80 0 0,48-97-3297 0 0,-9 12 2114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101 431 10367 0 0,'0'0'935'0'0,"-1"1"-768"0"0,-7 10-269 0 0,-1 4 803 0 0,-1-1 0 0 0,-20 21 0 0 0,28-32-621 0 0,-3 2 100 0 0,-1 1 1 0 0,0-1-1 0 0,-8 6 0 0 0,13-11-68 0 0,1 0-87 0 0,0 1 0 0 0,0-1-1 0 0,0 0 1 0 0,-1 0-1 0 0,1 0 1 0 0,0 0 0 0 0,0 1-1 0 0,0-1 1 0 0,0 0 0 0 0,0 0-1 0 0,0 0 1 0 0,-1 0-1 0 0,1 0 1 0 0,0 0 0 0 0,0 1-1 0 0,0-1 1 0 0,0 0 0 0 0,-1 0-1 0 0,1 0 1 0 0,0 0-1 0 0,0 0 1 0 0,0 0 0 0 0,-1 0-1 0 0,1 0 1 0 0,0 0 0 0 0,0 0-1 0 0,0 0 1 0 0,0 0-1 0 0,-1 0 1 0 0,1 0 0 0 0,0 0-1 0 0,0 0 1 0 0,0 0 0 0 0,-1 0-1 0 0,1 0 1 0 0,0 0 0 0 0,0 0-1 0 0,0 0 1 0 0,-1-1-1 0 0,0-8 537 0 0,3-11 77 0 0,7-4-320 0 0,1 0 1 0 0,1 1-1 0 0,15-23 0 0 0,47-62-219 0 0,-65 96-49 0 0,21-29 78 0 0,54-58 0 0 0,-67 83 9 0 0,0 0-1 0 0,2 1 0 0 0,0 1 1 0 0,0 1-1 0 0,38-20 0 0 0,-45 28-97 0 0,1 0-1 0 0,0 1 0 0 0,0 1 1 0 0,1 0-1 0 0,-1 1 1 0 0,0 0-1 0 0,1 1 0 0 0,0 0 1 0 0,-1 1-1 0 0,1 0 1 0 0,-1 1-1 0 0,1 1 0 0 0,-1 0 1 0 0,1 1-1 0 0,-1 0 1 0 0,0 1-1 0 0,0 0 0 0 0,0 0 1 0 0,12 9-1 0 0,-20-12-38 0 0,-1 2 0 0 0,0-1 0 0 0,0 0 0 0 0,0 0 0 0 0,-1 1 0 0 0,1 0 0 0 0,0-1 0 0 0,-1 1 0 0 0,0 0 0 0 0,0 0 0 0 0,0 1 0 0 0,0-1 0 0 0,0 0 0 0 0,0 1 0 0 0,-1-1 0 0 0,0 1 0 0 0,0-1 0 0 0,0 1 0 0 0,0 0 0 0 0,0 3 0 0 0,-1-1 0 0 0,0 0 0 0 0,0 0 0 0 0,-1 1 0 0 0,0-1 0 0 0,0 0 0 0 0,0 0 0 0 0,-1-1 0 0 0,0 1 0 0 0,0 0 0 0 0,0 0 0 0 0,-6 7 0 0 0,-13 23 16 0 0,-42 54 0 0 0,-35 28 16 0 0,-9-8 0 0 0,85-91-24 0 0,0-1 0 0 0,-1-1 0 0 0,-34 19 0 0 0,49-31-58 0 0,0-2-1 0 0,0 1 0 0 0,0-1 1 0 0,-1-1-1 0 0,1 1 0 0 0,-1-1 1 0 0,1-1-1 0 0,-14 2 0 0 0,19-3 34 0 0,1 0 0 0 0,0 0 1 0 0,-1 0-1 0 0,1 0 0 0 0,0-1 0 0 0,0 1 0 0 0,-1 0 0 0 0,1-1 0 0 0,0 0 1 0 0,0 1-1 0 0,0-1 0 0 0,-1 0 0 0 0,1 0 0 0 0,0 0 0 0 0,0-1 0 0 0,1 1 1 0 0,-1 0-1 0 0,0-1 0 0 0,0 1 0 0 0,1-1 0 0 0,-1 0 0 0 0,1 1 0 0 0,-1-1 0 0 0,1 0 1 0 0,0 0-1 0 0,-1 0 0 0 0,1 0 0 0 0,0 0 0 0 0,0 0 0 0 0,1 0 0 0 0,-1-1 1 0 0,0 1-1 0 0,1 0 0 0 0,-1 0 0 0 0,1-1 0 0 0,0-3 0 0 0,0-4-581 0 0,1 1 0 0 0,0-1 0 0 0,0 0 0 0 0,1 0 0 0 0,0 1 0 0 0,1-1 0 0 0,6-13 0 0 0,1-4-4690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312 100 11255 0 0,'10'-15'487'0'0,"22"-25"0"0"0,-26 34-294 0 0,0 0 0 0 0,0 0 0 0 0,1 0 0 0 0,-1 1-1 0 0,2 0 1 0 0,8-5 1507 0 0,-18 24-1211 0 0,-5 15-257 0 0,-2-1-1 0 0,0-1 1 0 0,-23 46 0 0 0,2-7 115 0 0,-83 216 404 0 0,-62 147-1112 0 0,154-385-1025 0 0,10-26 572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 10591 0 0,'35'-14'3272'0'0,"-35"15"-3186"0"0,-1 1 0 0 0,1-1 0 0 0,0 0 0 0 0,-1 0 0 0 0,1 1 0 0 0,-1-1 0 0 0,1 0 0 0 0,-1 0 0 0 0,0 0 0 0 0,1 0 0 0 0,-1 1 0 0 0,0-1 0 0 0,0 0 0 0 0,-1 1 0 0 0,-17 15-47 0 0,9-9 32 0 0,-21 21 56 0 0,-43 52 0 0 0,65-70 61 0 0,1 1 1 0 0,0 1 0 0 0,0-1 0 0 0,1 1-1 0 0,1 1 1 0 0,0-1 0 0 0,1 1 0 0 0,-4 18-1 0 0,8-27-147 0 0,0 1-1 0 0,0-1 0 0 0,1 0 1 0 0,0 0-1 0 0,0 0 0 0 0,0 0 1 0 0,1 1-1 0 0,0-1 0 0 0,0 0 1 0 0,0 0-1 0 0,0 0 0 0 0,1 0 0 0 0,0 0 1 0 0,0-1-1 0 0,0 1 0 0 0,0 0 1 0 0,6 6-1 0 0,-6-8-2 0 0,1 0 0 0 0,-1 0 1 0 0,1 0-1 0 0,0-1 0 0 0,0 1 0 0 0,0-1 0 0 0,1 1 0 0 0,-1-1 0 0 0,1 0 1 0 0,-1 0-1 0 0,1-1 0 0 0,0 1 0 0 0,-1-1 0 0 0,1 0 0 0 0,0 0 0 0 0,0 0 1 0 0,0 0-1 0 0,0-1 0 0 0,0 1 0 0 0,0-1 0 0 0,0 0 0 0 0,0 0 0 0 0,4-1 1 0 0,4-1 50 0 0,-1-1 1 0 0,1 0 0 0 0,-1-1 0 0 0,1 0 0 0 0,-1-1 0 0 0,0 0-1 0 0,-1 0 1 0 0,1-1 0 0 0,-1-1 0 0 0,0 0 0 0 0,-1 0 0 0 0,0-1-1 0 0,0 0 1 0 0,0-1 0 0 0,-1 1 0 0 0,-1-2 0 0 0,1 1 0 0 0,-1-1-1 0 0,-1 0 1 0 0,8-16 0 0 0,-11 19-163 0 0,-1 1 1 0 0,0-1-1 0 0,0 1 0 0 0,-1-1 1 0 0,0 0-1 0 0,0 0 0 0 0,0 0 1 0 0,-1 0-1 0 0,0 1 0 0 0,0-1 0 0 0,-1 0 1 0 0,0 0-1 0 0,0 0 0 0 0,0 0 1 0 0,-1 1-1 0 0,0-1 0 0 0,0 1 0 0 0,-1-1 1 0 0,0 1-1 0 0,0 0 0 0 0,-1 0 1 0 0,1 0-1 0 0,-1 1 0 0 0,0-1 1 0 0,-1 1-1 0 0,0 0 0 0 0,1 0 0 0 0,-2 0 1 0 0,1 1-1 0 0,0 0 0 0 0,-1 0 1 0 0,0 0-1 0 0,-10-5 0 0 0,-3 1-466 0 0,-18-10-555 0 0,17 2-2471 0 0,16 10 1955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63 8751 0 0,'16'-21'700'0'0,"5"-6"431"0"0,-6 12 6162 0 0,-6 37-7065 0 0,-9-14-187 0 0,0 1 1 0 0,0-1-1 0 0,-1 1 0 0 0,0-1 0 0 0,-3 12 0 0 0,-14 43 265 0 0,12-44-248 0 0,-51 155 224 0 0,-8-2-1 0 0,-168 315 1 0 0,211-446-327 0 0,-9 15-134 0 0,30-55-525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38 254 5527 0 0,'-8'2'190'0'0,"-10"5"188"0"0,17-6-56 0 0,1-1-1 0 0,-1 0 1 0 0,0 0-1 0 0,1 1 1 0 0,-1-1-1 0 0,0 1 1 0 0,1-1-1 0 0,-1 1 1 0 0,1-1-1 0 0,-1 1 1 0 0,0-1-1 0 0,1 1 1 0 0,-1-1-1 0 0,1 1 1 0 0,0 0-1 0 0,-1-1 0 0 0,1 1 1 0 0,-1 1-1 0 0,1-2-270 0 0,0 0-1 0 0,0 1 0 0 0,1-1 1 0 0,-1 0-1 0 0,0 1 0 0 0,0-1 0 0 0,0 0 1 0 0,1 0-1 0 0,-1 1 0 0 0,0-1 1 0 0,0 0-1 0 0,1 0 0 0 0,-1 1 0 0 0,0-1 1 0 0,0 0-1 0 0,1 0 0 0 0,-1 0 1 0 0,0 0-1 0 0,1 1 0 0 0,-1-1 0 0 0,0 0 1 0 0,1 0-1 0 0,-1 0 0 0 0,0 0 1 0 0,1 0-1 0 0,24 2 393 0 0,1-7 1173 0 0,51-18-1 0 0,-15 4-273 0 0,366-105 3670 0 0,-214 70-4933 0 0,-102 28-819 0 0,-12 2-2651 0 0,-76 18 1719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0 919 0 0,'0'0'20099'0'0,"-2"1"-19614"0"0,-15 8 47 0 0,0 1 1 0 0,-19 14-1 0 0,10-7-278 0 0,-8 5-71 0 0,1 1 0 0 0,1 2 1 0 0,-43 42-1 0 0,66-58-176 0 0,-175 192 194 0 0,163-179-201 0 0,-2 0 0 0 0,0-2-1 0 0,-1-1 1 0 0,0 0 0 0 0,-33 17 0 0 0,55-35-71 0 0,13-9-1181 0 0,19-8-352 0 0,-9 8-3686 0 0,0 1-1628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114 131 455 0 0,'-3'-1'605'0'0,"0"0"0"0"0,0 0 0 0 0,0 0 0 0 0,0 1 0 0 0,-1-1-1 0 0,1 1 1 0 0,0 0 0 0 0,0 0 0 0 0,-1 0 0 0 0,1 0 0 0 0,0 0-1 0 0,0 1 1 0 0,-1-1 0 0 0,1 1 0 0 0,0 0 0 0 0,0 0 0 0 0,0 0-1 0 0,-5 3 1 0 0,5-2-415 0 0,0 0-1 0 0,0 0 1 0 0,0 0-1 0 0,0 1 1 0 0,1-1-1 0 0,-1 1 1 0 0,1-1 0 0 0,-1 1-1 0 0,1 0 1 0 0,0 0-1 0 0,0 0 1 0 0,1 0-1 0 0,-1 0 1 0 0,0 0-1 0 0,1 0 1 0 0,0 1-1 0 0,0-1 1 0 0,0 0-1 0 0,0 1 1 0 0,1-1 0 0 0,-1 1-1 0 0,1-1 1 0 0,0 1-1 0 0,0 0 1 0 0,0 5-1 0 0,1-7-157 0 0,-1-1 0 0 0,1 1-1 0 0,-1-1 1 0 0,1 0 0 0 0,0 1 0 0 0,-1-1-1 0 0,1 0 1 0 0,0 0 0 0 0,0 1 0 0 0,0-1-1 0 0,0 0 1 0 0,0 0 0 0 0,0 0 0 0 0,0 0-1 0 0,0 0 1 0 0,0 0 0 0 0,0-1 0 0 0,1 1-1 0 0,-1 0 1 0 0,0 0 0 0 0,1-1 0 0 0,-1 1-1 0 0,1-1 1 0 0,0 1 0 0 0,3 0 59 0 0,0 0 0 0 0,0 0 0 0 0,-1 0 0 0 0,1-1 0 0 0,8 0 0 0 0,7-1 168 0 0,0-2 0 0 0,0-1 0 0 0,0 0-1 0 0,0-1 1 0 0,28-12 0 0 0,-7 0 87 0 0,56-34-1 0 0,-59 30-367 0 0,61-49 0 0 0,-94 65-119 0 0,0 1 0 0 0,0-1-1 0 0,0-1 1 0 0,-1 1 0 0 0,6-8-1 0 0,-10 12 116 0 0,0 1 0 0 0,1 0 1 0 0,-1 0-1 0 0,0-1 0 0 0,0 1 0 0 0,0-1 0 0 0,0 1 0 0 0,1 0 0 0 0,-1-1 1 0 0,0 1-1 0 0,0 0 0 0 0,0-1 0 0 0,0 1 0 0 0,0 0 0 0 0,0-1 0 0 0,0 1 1 0 0,0-1-1 0 0,0 1 0 0 0,0 0 0 0 0,0-1 0 0 0,0 1 0 0 0,0-1 1 0 0,0 1-1 0 0,-1 0 0 0 0,1-1 0 0 0,0 1 0 0 0,0 0 0 0 0,0-1 0 0 0,-1 1 1 0 0,1 0-1 0 0,0-1 0 0 0,0 1 0 0 0,-1 0 0 0 0,1 0 0 0 0,0-1 0 0 0,0 1 1 0 0,-1 0-1 0 0,1 0 0 0 0,0 0 0 0 0,-1-1 0 0 0,1 1 0 0 0,0 0 0 0 0,-1 0 1 0 0,1 0-1 0 0,0 0 0 0 0,-1-1 0 0 0,-16 0-373 0 0,-13 9 296 0 0,2 2 1 0 0,-1 1-1 0 0,1 1 0 0 0,-29 18 1 0 0,-37 15-67 0 0,73-36 177 0 0,-7 3 60 0 0,1 0 1 0 0,-31 19-1 0 0,50-26-50 0 0,0 1 0 0 0,1-1-1 0 0,0 1 1 0 0,0 1-1 0 0,0-1 1 0 0,1 1-1 0 0,0 0 1 0 0,0 1 0 0 0,1-1-1 0 0,0 1 1 0 0,-5 11-1 0 0,6-10 26 0 0,0 1-1 0 0,1-1 1 0 0,0 0-1 0 0,1 1 1 0 0,0-1-1 0 0,0 1 0 0 0,1 0 1 0 0,0-1-1 0 0,1 1 1 0 0,0 0-1 0 0,1 0 1 0 0,2 15-1 0 0,-2-21-39 0 0,1 0-1 0 0,0-1 1 0 0,-1 1-1 0 0,1-1 1 0 0,0 0-1 0 0,0 1 1 0 0,1-1-1 0 0,-1 0 1 0 0,1 0-1 0 0,0-1 1 0 0,-1 1 0 0 0,1 0-1 0 0,0-1 1 0 0,1 0-1 0 0,-1 0 1 0 0,0 0-1 0 0,1 0 1 0 0,-1 0-1 0 0,1-1 1 0 0,-1 1-1 0 0,8 1 1 0 0,8 2 65 0 0,0-1 0 0 0,0-1 1 0 0,22 1-1 0 0,-29-3-26 0 0,17 0-136 0 0,0 0-1 0 0,45-5 1 0 0,-17-4-5399 0 0,-35 4-30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0,'0'0'887'0'0,"0"2"-583"0"0,0 4-13 0 0,1 0-1 0 0,0 0 1 0 0,0 0 0 0 0,0 1-1 0 0,0-1 1 0 0,1 0-1 0 0,0 0 1 0 0,0-1 0 0 0,1 1-1 0 0,0 0 1 0 0,0-1 0 0 0,6 9-1 0 0,2 0 76 0 0,0-1 0 0 0,2-1-1 0 0,18 17 1 0 0,108 104 1354 0 0,-94-78-1575 0 0,8 9-115 0 0,-46-57-43 0 0,0 0-1 0 0,1 0 1 0 0,0 0 0 0 0,0-1-1 0 0,18 9 1 0 0,-24-13-72 0 0,1-1 1 0 0,-1 0-1 0 0,1 0 1 0 0,-1 0-1 0 0,1 0 1 0 0,0-1-1 0 0,0 1 1 0 0,0-1 0 0 0,4 1-1 0 0,7-6-5391 0 0,-7-2-314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4:5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11887 0 0,'0'0'547'0'0,"-1"0"-11"0"0,-4 1-496 0 0,1-1 0 0 0,0 1 1 0 0,0 0-1 0 0,0 0 0 0 0,0 0 0 0 0,0 1 0 0 0,1-1 0 0 0,-1 1 1 0 0,0 0-1 0 0,1 0 0 0 0,-1 0 0 0 0,1 1 0 0 0,-1-1 1 0 0,-2 4-1 0 0,-8 7 394 0 0,-22 28 1 0 0,18-20-302 0 0,-89 109 524 0 0,-41 45 270 0 0,141-168-884 0 0,-7 7-604 0 0,-19 15 1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363 218 7367 0 0,'0'0'1682'0'0,"2"0"-680"0"0,1 0-823 0 0,1-1 1 0 0,-1 1-1 0 0,0-1 0 0 0,1 0 0 0 0,-1 0 0 0 0,0-1 0 0 0,1 1 0 0 0,-1-1 0 0 0,0 1 1 0 0,0-1-1 0 0,0 0 0 0 0,0 0 0 0 0,-1 0 0 0 0,1-1 0 0 0,0 1 0 0 0,3-5 0 0 0,1-2 152 0 0,0 1 0 0 0,-1-1 0 0 0,0 0 0 0 0,6-13 0 0 0,-10 19-274 0 0,-1 0 0 0 0,0 0 0 0 0,0 0 0 0 0,0 0 0 0 0,0 0 0 0 0,0 0 0 0 0,0-1 0 0 0,-1 1 0 0 0,1 0 0 0 0,-1 0 0 0 0,0-1 0 0 0,0 1 0 0 0,-1 0-1 0 0,1 0 1 0 0,0 0 0 0 0,-1-1 0 0 0,0 1 0 0 0,0 0 0 0 0,0 0 0 0 0,0 0 0 0 0,0 0 0 0 0,-1 0 0 0 0,0 0 0 0 0,1 0 0 0 0,-1 1 0 0 0,0-1 0 0 0,0 1 0 0 0,0-1 0 0 0,-1 1-1 0 0,1 0 1 0 0,0-1 0 0 0,-1 1 0 0 0,-3-1 0 0 0,1-1-86 0 0,-2 0 0 0 0,1 0 0 0 0,0 1-1 0 0,-1 0 1 0 0,0 1 0 0 0,1-1 0 0 0,-1 1-1 0 0,0 1 1 0 0,0-1 0 0 0,0 1 0 0 0,0 0 0 0 0,0 1-1 0 0,-1 0 1 0 0,1 0 0 0 0,0 0 0 0 0,0 1-1 0 0,0 0 1 0 0,0 1 0 0 0,0-1 0 0 0,0 1 0 0 0,0 1-1 0 0,1-1 1 0 0,-12 7 0 0 0,0 1 23 0 0,0 1 0 0 0,1 1-1 0 0,0 1 1 0 0,1 0 0 0 0,-25 28 0 0 0,16-13 192 0 0,2 2 0 0 0,-27 42 0 0 0,44-62-132 0 0,1 0 1 0 0,0 0-1 0 0,0 0 0 0 0,-4 15 0 0 0,8-22-41 0 0,0 0-1 0 0,1 0 0 0 0,-1-1 1 0 0,1 1-1 0 0,0 0 0 0 0,0 0 0 0 0,0 0 1 0 0,0 0-1 0 0,0-1 0 0 0,2 4 0 0 0,-2-4-4 0 0,1-1-1 0 0,-1 1 0 0 0,1-1 0 0 0,-1 0 0 0 0,1 1 0 0 0,0-1 0 0 0,0 0 1 0 0,0 0-1 0 0,0 0 0 0 0,0 1 0 0 0,0-1 0 0 0,0 0 0 0 0,0 0 0 0 0,0-1 0 0 0,1 1 1 0 0,-1 0-1 0 0,0 0 0 0 0,0 0 0 0 0,1-1 0 0 0,1 1 0 0 0,4 1 23 0 0,0 0-1 0 0,-1-1 1 0 0,1 1 0 0 0,0-2-1 0 0,0 1 1 0 0,0-1 0 0 0,0 0-1 0 0,0-1 1 0 0,0 1 0 0 0,7-3-1 0 0,4-1 12 0 0,-1 0 0 0 0,29-13-1 0 0,-35 12-100 0 0,-1 1 0 0 0,-1-2 0 0 0,1 1 0 0 0,-1-2 0 0 0,0 1 0 0 0,10-10 0 0 0,-14 11 22 0 0,0 0 0 0 0,0 0 0 0 0,-1-1 0 0 0,0 1-1 0 0,0-1 1 0 0,0 0 0 0 0,0-1 0 0 0,-1 1 0 0 0,0-1-1 0 0,3-10 1 0 0,-4 9 1150 0 0,-3 10-1045 0 0,0 12-11 0 0,-1 0 0 0 0,2 1 1 0 0,0-1-1 0 0,2 18 0 0 0,7 5-5452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10135 0 0,'0'0'778'0'0,"5"-6"611"0"0,29-22 2977 0 0,-23 19-4080 0 0,-1 0 0 0 0,17-17 0 0 0,-13 8-187 0 0,1-1 22 0 0,26-25 1 0 0,-36 39-71 0 0,0 0 1 0 0,1 1-1 0 0,-1 0 1 0 0,1 0-1 0 0,0 1 1 0 0,0-1 0 0 0,0 1-1 0 0,1 1 1 0 0,12-5-1 0 0,-18 7-18 0 0,1 0 0 0 0,-1-1-1 0 0,1 1 1 0 0,-1 0 0 0 0,1 0 0 0 0,-1 0-1 0 0,1 0 1 0 0,-1 0 0 0 0,1 1-1 0 0,-1-1 1 0 0,1 0 0 0 0,-1 1 0 0 0,1-1-1 0 0,-1 1 1 0 0,1-1 0 0 0,-1 1-1 0 0,0 0 1 0 0,1-1 0 0 0,1 3 0 0 0,-1-1 14 0 0,0 0 0 0 0,0 0 0 0 0,0 0 0 0 0,0 0 0 0 0,-1 1 0 0 0,1-1 0 0 0,-1 1 1 0 0,1-1-1 0 0,1 6 0 0 0,-1 0 45 0 0,1 0-1 0 0,-1 0 1 0 0,0 1 0 0 0,-1-1-1 0 0,1 18 1 0 0,-2-9-16 0 0,0-13-13 0 0,-3 3-43 0 0,-2 1 79 0 0,1-3-101 0 0,4-4-63 0 0,1-15-386 0 0,2 6 336 0 0,0 1 0 0 0,0 0 0 0 0,0 0-1 0 0,1 1 1 0 0,0-1 0 0 0,1 1 0 0 0,-1 0 0 0 0,1 0-1 0 0,0 0 1 0 0,9-7 0 0 0,-1 2-6 0 0,0 1-1 0 0,0 0 0 0 0,28-14 1 0 0,-25 16 171 0 0,0 1 0 0 0,1 1-1 0 0,-1 0 1 0 0,2 2 0 0 0,-1 0 0 0 0,0 1 0 0 0,1 0 0 0 0,-1 1 0 0 0,23 1 0 0 0,-38 2-24 0 0,1-1 0 0 0,0 0 1 0 0,-1 0-1 0 0,1 1 1 0 0,0-1-1 0 0,-1 1 1 0 0,1 0-1 0 0,-1 0 1 0 0,1 0-1 0 0,-1 0 1 0 0,1 1-1 0 0,-1-1 1 0 0,0 0-1 0 0,0 1 1 0 0,0 0-1 0 0,0-1 1 0 0,0 1-1 0 0,0 0 1 0 0,0 0-1 0 0,0 0 1 0 0,-1 1-1 0 0,1-1 0 0 0,-1 0 1 0 0,1 0-1 0 0,0 4 1 0 0,0-3 11 0 0,-1 1 1 0 0,0 0-1 0 0,0 0 0 0 0,0 0 1 0 0,0 0-1 0 0,0 0 1 0 0,-1 0-1 0 0,0 0 0 0 0,0 0 1 0 0,0 0-1 0 0,0 0 1 0 0,0 0-1 0 0,-1 0 0 0 0,0 0 1 0 0,-2 8-1 0 0,-5 5-271 0 0,-1 0 0 0 0,-18 26 1 0 0,7-12-1460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13823 0 0,'0'0'1062'0'0,"0"1"-693"0"0,1 4-71 0 0,-1 0 0 0 0,0 0 0 0 0,0 0 0 0 0,0 0 0 0 0,-1 0 0 0 0,-2 9 0 0 0,-11 32 1134 0 0,8-30-1415 0 0,-37 131 941 0 0,-53 141-378 0 0,64-212-534 0 0,-77 160-282 0 0,97-214-102 0 0,-4 7-585 0 0,4-11-4708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25 262 455 0 0,'-14'-25'2503'0'0,"12"19"-1092"0"0,0 1 1 0 0,0 0-1 0 0,1-1 0 0 0,0 1 0 0 0,-1-8 1 0 0,1 10-782 0 0,1-1 1 0 0,0 1 0 0 0,0-1-1 0 0,1 1 1 0 0,-1-1-1 0 0,1 1 1 0 0,-1-1 0 0 0,1 1-1 0 0,2-5 1 0 0,-1 5-823 0 0,-1 0 1 0 0,1-1-1 0 0,0 1 1 0 0,0 0-1 0 0,0 0 1 0 0,3-2-1 0 0,7-7 362 0 0,0 2 0 0 0,0-1 0 0 0,1 2-1 0 0,0-1 1 0 0,1 2 0 0 0,0 0 0 0 0,24-10-1 0 0,-9 7-81 0 0,0 1-1 0 0,0 2 1 0 0,33-6-1 0 0,-48 12 48 0 0,0 0 0 0 0,-1 2 0 0 0,1-1 0 0 0,0 2-1 0 0,0-1 1 0 0,-1 2 0 0 0,1 0 0 0 0,21 7 0 0 0,-27-7 7 0 0,-1 0 0 0 0,1 1 0 0 0,-1 0 0 0 0,0 1 0 0 0,0-1 0 0 0,0 1-1 0 0,-1 1 1 0 0,0-1 0 0 0,1 1 0 0 0,-2 0 0 0 0,1 1 0 0 0,0-1 0 0 0,-1 1 0 0 0,0 0 0 0 0,-1 1 0 0 0,7 10 0 0 0,-9-14-120 0 0,-1 0 0 0 0,0 0 0 0 0,0 1 1 0 0,0-1-1 0 0,0 0 0 0 0,-1 1 0 0 0,0-1 0 0 0,1 0 1 0 0,-1 1-1 0 0,0-1 0 0 0,0 1 0 0 0,-1-1 0 0 0,1 0 1 0 0,-1 1-1 0 0,0-1 0 0 0,0 0 0 0 0,0 0 0 0 0,0 1 1 0 0,0-1-1 0 0,-1 0 0 0 0,1 0 0 0 0,-1 0 0 0 0,0 0 1 0 0,-2 2-1 0 0,-6 8 3 0 0,-1-1-1 0 0,0 0 1 0 0,-25 18 0 0 0,17-13 31 0 0,-2 0-162 0 0,-2 0-1 0 0,0-2 0 0 0,0 0 0 0 0,-1-2 0 0 0,-1 0 1 0 0,0-2-1 0 0,-1-1 0 0 0,-44 12 0 0 0,59-19-150 0 0,1-1 0 0 0,-20 1 0 0 0,26-3 28 0 0,0 1 0 0 0,0-2 1 0 0,0 1-1 0 0,0 0 1 0 0,0-1-1 0 0,0 0 1 0 0,0 0-1 0 0,0 0 1 0 0,1 0-1 0 0,-7-3 1 0 0,2-3-4277 0 0,3-1-1389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35 5983 0 0,'20'-11'-12'0'0,"21"-8"3749"0"0,-38 18-3339 0 0,-1 0 1 0 0,1 1-1 0 0,-1-1 1 0 0,1 1-1 0 0,0-1 1 0 0,-1 1-1 0 0,1 0 1 0 0,0 0 0 0 0,0 0-1 0 0,-1 0 1 0 0,1 1-1 0 0,0-1 1 0 0,3 2-1 0 0,-5-2-322 0 0,1 1 0 0 0,-1 0 1 0 0,0 0-1 0 0,0-1 0 0 0,0 1 0 0 0,1 0 0 0 0,-1 0 0 0 0,0 0 0 0 0,0 1 0 0 0,0-1 1 0 0,0 0-1 0 0,-1 0 0 0 0,1 1 0 0 0,0-1 0 0 0,0 0 0 0 0,-1 1 0 0 0,1-1 0 0 0,-1 0 0 0 0,1 1 1 0 0,-1-1-1 0 0,0 1 0 0 0,1-1 0 0 0,-1 1 0 0 0,0-1 0 0 0,0 1 0 0 0,0 1 0 0 0,-1 6 125 0 0,1 0 0 0 0,-1 0 0 0 0,-3 11 0 0 0,3-15-86 0 0,-11 49 664 0 0,-3-1 0 0 0,-29 70 1 0 0,-56 98-37 0 0,82-184-662 0 0,-86 157 151 0 0,25-53-714 0 0,63-106-2002 0 0,11-21-4318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16 125 4143 0 0,'0'0'191'0'0,"-3"7"26"0"0,0 1 1028 0 0,0 0-1 0 0,1 0 0 0 0,1 0 0 0 0,0 0 0 0 0,0 0 0 0 0,0 0 0 0 0,1 1 0 0 0,1 10 0 0 0,-1-17-1152 0 0,0 0 0 0 0,0 1 0 0 0,1-1 0 0 0,-1 0 0 0 0,1 1 0 0 0,0-1 0 0 0,-1 0 0 0 0,1 0 0 0 0,0 1 0 0 0,0-1 0 0 0,1 0 0 0 0,-1 0 0 0 0,0 0 0 0 0,1 0 0 0 0,-1-1 0 0 0,1 1 0 0 0,-1 0 0 0 0,1-1 0 0 0,0 1 0 0 0,0-1 0 0 0,0 1 0 0 0,0-1 0 0 0,0 0 0 0 0,0 0 0 0 0,0 0 1 0 0,0 0-1 0 0,1 0 0 0 0,-1 0 0 0 0,0-1 0 0 0,1 1 0 0 0,-1-1 0 0 0,5 1 0 0 0,12-1 205 0 0,1 0 0 0 0,-1-1 1 0 0,1-2-1 0 0,-1 1 1 0 0,0-2-1 0 0,0-1 1 0 0,36-13-1 0 0,-22 3-269 0 0,-1-1 0 0 0,0-1 0 0 0,41-30 1 0 0,-56 35-99 0 0,0-1 1 0 0,-1 0-1 0 0,-1-1 1 0 0,0 0-1 0 0,-1-2 1 0 0,-1 0-1 0 0,12-18 1 0 0,-25 34 64 0 0,0 0-1 0 0,1 0 1 0 0,-1 0 0 0 0,0 0 0 0 0,0-1 0 0 0,0 1 0 0 0,0 0 0 0 0,0 0 0 0 0,0 0 0 0 0,0-1 0 0 0,1 1 0 0 0,-1 0 0 0 0,0 0 0 0 0,0 0 0 0 0,0-1 0 0 0,0 1 0 0 0,0 0 0 0 0,0 0 0 0 0,0 0 0 0 0,0-1 0 0 0,0 1 0 0 0,0 0 0 0 0,0 0 0 0 0,0-1 0 0 0,0 1 0 0 0,0 0 0 0 0,0 0 0 0 0,-1 0 0 0 0,1-1 0 0 0,0 1 0 0 0,0 0 0 0 0,0 0 0 0 0,0 0 0 0 0,0-1 0 0 0,0 1 0 0 0,-1 0 0 0 0,1 0 0 0 0,0 0 0 0 0,-11-1-100 0 0,-12 6 24 0 0,-29 19 4 0 0,2 2-1 0 0,1 2 0 0 0,1 2 1 0 0,-57 47-1 0 0,72-49 78 0 0,-53 58 0 0 0,77-77 81 0 0,2 0 0 0 0,-1 1 0 0 0,1 0 0 0 0,1 1 0 0 0,0 0 0 0 0,0 0-1 0 0,1 0 1 0 0,-7 23 0 0 0,10-28-41 0 0,1 0 0 0 0,0 0 0 0 0,0 1 0 0 0,1-1 0 0 0,0 0 0 0 0,0 0 0 0 0,0 0 0 0 0,1 1 0 0 0,0-1 0 0 0,0 0 0 0 0,0 0 0 0 0,1 0 0 0 0,0 0 0 0 0,0-1 0 0 0,0 1 0 0 0,1 0 0 0 0,0-1 0 0 0,0 0 0 0 0,6 8 0 0 0,-2-5 32 0 0,0 0 0 0 0,1-1 0 0 0,0 0 0 0 0,0-1-1 0 0,1 1 1 0 0,0-2 0 0 0,0 1 0 0 0,0-1 0 0 0,0-1 0 0 0,1 1 0 0 0,0-1-1 0 0,0-1 1 0 0,0 0 0 0 0,0-1 0 0 0,1 0 0 0 0,-1 0 0 0 0,20 0-1 0 0,2-2-271 0 0,-1-1 0 0 0,0-2 0 0 0,0-1 1 0 0,43-11-1 0 0,-41 6-1014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341 196 919 0 0,'1'-2'247'0'0,"70"-77"9490"0"0,-62 70-9075 0 0,0-2 2980 0 0,-17 16-2138 0 0,-69 66-1252 0 0,-97 68-240 0 0,161-128-12 0 0,0-1 0 0 0,1 2 0 0 0,1 0 0 0 0,0 0 0 0 0,1 1 0 0 0,0 0 0 0 0,0 1 0 0 0,2 0 0 0 0,0 0 0 0 0,0 1 0 0 0,-6 18 0 0 0,5-10 0 0 0,0 1 0 0 0,-10 37 0 0 0,17-53 0 0 0,0 0 0 0 0,1 0 0 0 0,0 0 0 0 0,1 0 0 0 0,0 0 0 0 0,0 0 0 0 0,1 0 0 0 0,0 0 0 0 0,2 9 0 0 0,-2-14 0 0 0,0 0-1 0 0,0-1 1 0 0,0 1 0 0 0,0 0-1 0 0,1 0 1 0 0,-1-1-1 0 0,1 1 1 0 0,0 0 0 0 0,0-1-1 0 0,0 0 1 0 0,0 1 0 0 0,0-1-1 0 0,0 0 1 0 0,4 3-1 0 0,-2-3 11 0 0,1 1-1 0 0,0-1 1 0 0,-1 1 0 0 0,1-1-1 0 0,0-1 1 0 0,0 1-1 0 0,10 1 1 0 0,1-1 43 0 0,1-1-1 0 0,-1 0 1 0 0,1-1 0 0 0,21-3 0 0 0,-10-1 82 0 0,-1 0 0 0 0,0-2 1 0 0,0-1-1 0 0,0-1 0 0 0,-1-2 0 0 0,0 0 1 0 0,-1-2-1 0 0,27-16 0 0 0,17-18 305 0 0,-2-3 0 0 0,88-84 0 0 0,-134 113-187 0 0,0-1-1 0 0,34-44 0 0 0,-49 56-228 0 0,1-1 0 0 0,-1 0 0 0 0,-1 0 0 0 0,1 0-1 0 0,-2-1 1 0 0,0 0 0 0 0,0 0 0 0 0,-1 0-1 0 0,0 0 1 0 0,2-16 0 0 0,-5 22-56 0 0,0 0-1 0 0,0 0 1 0 0,0 0 0 0 0,-1 0 0 0 0,1 0 0 0 0,-1 1 0 0 0,0-1-1 0 0,-1 0 1 0 0,1 1 0 0 0,-1-1 0 0 0,0 0 0 0 0,0 1-1 0 0,0 0 1 0 0,-1 0 0 0 0,-2-5 0 0 0,0 4 4 0 0,0-1 1 0 0,0 1 0 0 0,-1 0-1 0 0,1 1 1 0 0,-1-1-1 0 0,0 1 1 0 0,0 0-1 0 0,-1 0 1 0 0,-7-2 0 0 0,-8-3-57 0 0,-1 2 0 0 0,0 0 1 0 0,0 2-1 0 0,-1 0 1 0 0,-25-1-1 0 0,-140-13-1876 0 0,188 19 1923 0 0,0 0 1 0 0,-1 0-1 0 0,1 0 0 0 0,0 1 0 0 0,0-1 1 0 0,0 0-1 0 0,-1 1 0 0 0,1-1 0 0 0,0 1 0 0 0,0-1 1 0 0,0 1-1 0 0,0-1 0 0 0,0 1 0 0 0,0 0 1 0 0,0 0-1 0 0,-1 1 0 0 0,-12 13-239 0 0,9-8-23 0 0,1 0 0 0 0,0 1 0 0 0,0-1-1 0 0,0 1 1 0 0,-3 12 0 0 0,0 5-5085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0 919 0 0,'0'0'19126'0'0,"-1"2"-18884"0"0,-7 10-23 0 0,0 0-1 0 0,-2 0 0 0 0,1-1 0 0 0,-1 0 1 0 0,-23 19-1 0 0,-12 14 71 0 0,-20 30-24 0 0,58-65-258 0 0,-1 0 0 0 0,1 0 0 0 0,0 1-1 0 0,1-1 1 0 0,0 1 0 0 0,1 1 0 0 0,0-1-1 0 0,1 1 1 0 0,0 0 0 0 0,-4 18 0 0 0,8-28 8 0 0,0 0 1 0 0,0-1 0 0 0,0 1-1 0 0,1 0 1 0 0,-1-1-1 0 0,0 1 1 0 0,0 0-1 0 0,1-1 1 0 0,-1 1 0 0 0,0 0-1 0 0,1-1 1 0 0,-1 1-1 0 0,1-1 1 0 0,-1 1 0 0 0,0-1-1 0 0,1 1 1 0 0,-1-1-1 0 0,1 1 1 0 0,0-1-1 0 0,-1 1 1 0 0,2 0 0 0 0,12 7 246 0 0,-3-3-171 0 0,1-1 0 0 0,0-1-1 0 0,1 0 1 0 0,-1 0 0 0 0,1-1-1 0 0,15 0 1 0 0,1 1-70 0 0,-22-2-68 0 0,1-1 0 0 0,0 1 0 0 0,0-2 0 0 0,-1 1 1 0 0,1-1-1 0 0,0 0 0 0 0,0-1 0 0 0,-1 0 0 0 0,1 0 0 0 0,-1-1 0 0 0,8-3 0 0 0,-6 1-621 0 0,0 0 1 0 0,0 0-1 0 0,0-1 1 0 0,11-11-1 0 0,-7 5-1375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0,'2'0'2434'0'0,"1"0"-1882"0"0,-1 0 0 0 0,0 0 0 0 0,0 0 0 0 0,0 0 0 0 0,0 0 0 0 0,0 0 0 0 0,0 1 0 0 0,0-1 0 0 0,0 1 0 0 0,0-1 0 0 0,0 1 0 0 0,0 0 1 0 0,0 0-1 0 0,0 0 0 0 0,-1 0 0 0 0,4 2 0 0 0,-2 0-264 0 0,0 0 1 0 0,0 0 0 0 0,-1 0-1 0 0,1 0 1 0 0,-1 0 0 0 0,0 0-1 0 0,1 1 1 0 0,1 4-1 0 0,1 6 46 0 0,0 1 0 0 0,0-1-1 0 0,3 25 1 0 0,5 32 547 0 0,6 34-217 0 0,-14-84-602 0 0,1 0 1 0 0,17 37 0 0 0,-21-54-21 0 0,0 0 0 0 0,0 0 0 0 0,0-1-1 0 0,1 1 1 0 0,-1-1 0 0 0,1 0 0 0 0,0 1 0 0 0,0-1-1 0 0,0-1 1 0 0,6 5 0 0 0,-7-6-161 0 0,0 1 1 0 0,0-1-1 0 0,0 0 0 0 0,1 0 1 0 0,-1-1-1 0 0,0 1 0 0 0,0 0 0 0 0,1-1 1 0 0,-1 0-1 0 0,5 1 0 0 0,-5-1-410 0 0,1 0-1 0 0,-1-1 1 0 0,1 1-1 0 0,-1 0 0 0 0,0-1 1 0 0,1 0-1 0 0,2-1 1 0 0,5-3-5201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10103 0 0,'0'0'3752'0'0,"10"1"-2332"0"0,-8 2-1264 0 0,0 1 0 0 0,0 0 0 0 0,-1-1 0 0 0,1 1 0 0 0,-1 0 0 0 0,0 0 1 0 0,0 0-1 0 0,0-1 0 0 0,0 1 0 0 0,0 0 0 0 0,-1 0 0 0 0,0 8 0 0 0,-1 7 326 0 0,-4 27 1 0 0,3-38-398 0 0,-26 173 552 0 0,7-100-565 0 0,10-39-290 0 0,10-38-1149 0 0,0 6-4904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5527 0 0,'-2'-12'10998'0'0,"2"11"-10938"0"0,1 0 1 0 0,0 0 0 0 0,0 0 0 0 0,0 0 0 0 0,-1 0 0 0 0,1 0 0 0 0,0 0 0 0 0,0 0 0 0 0,1 0 0 0 0,-1 0-1 0 0,0 0 1 0 0,0 1 0 0 0,0-1 0 0 0,0 0 0 0 0,1 1 0 0 0,-1-1 0 0 0,0 1 0 0 0,2-1 0 0 0,1-1-133 0 0,-3 2-736 0 0,7 0-2152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2303 0 0,'4'-15'667'0'0,"3"-6"7506"0"0,-1 4-3168 0 0,0-2-5239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1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4143 0 0,'12'-11'12566'0'0,"-27"29"-11317"0"0,2-7-681 0 0,4-3 57 0 0,8-7-406 0 0,5-3-134 0 0,-7 4-89 0 0,0-1-1 0 0,1 1 0 0 0,-1 0 1 0 0,1-1-1 0 0,-1 1 0 0 0,1 0 1 0 0,-3 3-1 0 0,-27 22-10 0 0,31-26 50 0 0,8-11-5099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207 168 6911 0 0,'-8'-1'715'0'0,"4"1"-544"0"0,0 0 1 0 0,0 0-1 0 0,0 1 0 0 0,0 0 0 0 0,1 0 1 0 0,-1 0-1 0 0,0 0 0 0 0,-4 2 0 0 0,5-1 561 0 0,-1-1-1 0 0,1 0 1 0 0,-1 0 0 0 0,0 0-1 0 0,1 0 1 0 0,-1-1-1 0 0,0 1 1 0 0,-7-1-1 0 0,10 0-688 0 0,1 0 0 0 0,0-1-1 0 0,-1 1 1 0 0,1 0 0 0 0,0-1-1 0 0,0 1 1 0 0,0 0 0 0 0,-1 0-1 0 0,1-1 1 0 0,0 1 0 0 0,0 0 0 0 0,0-1-1 0 0,0 1 1 0 0,-1-1 0 0 0,1 1-1 0 0,0 0 1 0 0,0-1 0 0 0,0 1-1 0 0,0 0 1 0 0,0-1 0 0 0,0 1-1 0 0,0-1 1 0 0,0 1 0 0 0,0 0-1 0 0,0-1 1 0 0,1 0 0 0 0,1-10 372 0 0,0 7-344 0 0,1 1-1 0 0,0-1 0 0 0,1 1 0 0 0,-1 0 1 0 0,0 0-1 0 0,1 0 0 0 0,0 1 1 0 0,0-1-1 0 0,0 1 0 0 0,5-3 0 0 0,-5 2-19 0 0,49-25 680 0 0,2 2 0 0 0,109-36-1 0 0,-159 60-635 0 0,1 1-1 0 0,0-1 1 0 0,-1 1 0 0 0,1 1-1 0 0,0-1 1 0 0,0 1-1 0 0,-1 0 1 0 0,8 1 0 0 0,-11-1-80 0 0,-1 0 0 0 0,1 0 0 0 0,-1 1 0 0 0,1-1 1 0 0,-1 1-1 0 0,1-1 0 0 0,-1 1 0 0 0,1 0 0 0 0,-1-1 1 0 0,0 1-1 0 0,1 0 0 0 0,-1 0 0 0 0,0 0 0 0 0,0 0 1 0 0,1 0-1 0 0,-1 0 0 0 0,0 0 0 0 0,0 1 0 0 0,0-1 0 0 0,0 0 1 0 0,-1 0-1 0 0,1 1 0 0 0,0-1 0 0 0,0 1 0 0 0,-1-1 1 0 0,1 1-1 0 0,-1-1 0 0 0,0 1 0 0 0,1-1 0 0 0,-1 1 1 0 0,0-1-1 0 0,0 1 0 0 0,0 3 0 0 0,0 2-6 0 0,-1 0-1 0 0,0 0 1 0 0,-1 0 0 0 0,1 0-1 0 0,-2-1 1 0 0,1 1 0 0 0,-1 0-1 0 0,1-1 1 0 0,-7 9 0 0 0,1-2-11 0 0,0 0 0 0 0,-1-1 1 0 0,-15 16-1 0 0,0-4-67 0 0,-2-2 1 0 0,0 0-1 0 0,-1-2 0 0 0,-46 26 0 0 0,19-14-433 0 0,1 3-1 0 0,-56 47 0 0 0,98-73 431 0 0,1 1-1 0 0,0 0 1 0 0,1 1-1 0 0,-13 18 1 0 0,21-28 6 0 0,3-1-9 0 0,1 1 65 0 0,-1-1 0 0 0,1-1 0 0 0,0 1-1 0 0,-1 0 1 0 0,4-1 0 0 0,-6 1 10 0 0,17-5 26 0 0,-1 1 0 0 0,-1-2-1 0 0,18-8 1 0 0,26-8 74 0 0,-20 11 206 0 0,0 1 1 0 0,1 3-1 0 0,56-4 0 0 0,-84 10-282 0 0,13-1-39 0 0,0 1 0 0 0,0 1 0 0 0,25 3 0 0 0,-48-2-201 0 0,5-3-1718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86 3679 0 0,'38'-17'-531'0'0,"56"-24"3954"0"0,-73 34-342 0 0,0 0 0 0 0,35-7 1809 0 0,-58 15-4680 0 0,-1 0 0 0 0,1-1 0 0 0,-1 1 0 0 0,1 0 0 0 0,-1 0 0 0 0,-4 3 0 0 0,-1 0 96 0 0,-20 10 328 0 0,0 1-1 0 0,-39 28 1 0 0,-8 6-487 0 0,33-24-205 0 0,12-7-81 0 0,-2 0 0 0 0,-62 24 1 0 0,83-39 25 0 0,1-1 0 0 0,-1-1 1 0 0,0 0-1 0 0,0 0 1 0 0,1-1-1 0 0,-1 0 0 0 0,0-1 1 0 0,-12-2-1 0 0,19 2-76 0 0,0-1 0 0 0,0 1 0 0 0,0-1 0 0 0,0 1 0 0 0,0-1 0 0 0,0 0 0 0 0,1-1-1 0 0,-1 1 1 0 0,1 0 0 0 0,-5-5 0 0 0,8 6-123 0 0,11 22 458 0 0,-10-17-85 0 0,0-1 1 0 0,-1 1 0 0 0,1-1-1 0 0,0 1 1 0 0,-1-1 0 0 0,0 1-1 0 0,0-1 1 0 0,0 1 0 0 0,0-1 0 0 0,-1 1-1 0 0,1-1 1 0 0,-1 1 0 0 0,0-1-1 0 0,0 0 1 0 0,0 1 0 0 0,-1-1-1 0 0,1 0 1 0 0,-1 0 0 0 0,-3 6-1 0 0,-3 2 58 0 0,-1-1 0 0 0,0 0 0 0 0,0-1 0 0 0,-12 9 0 0 0,-8 8 187 0 0,29-25-252 0 0,-3 4-32 0 0,20 2 102 0 0,-1-5-116 0 0,-1 0 0 0 0,0-2 0 0 0,0 0 0 0 0,1-1 0 0 0,26-4 0 0 0,11-1 8 0 0,-5 2 130 0 0,78 6-1 0 0,-106 0-74 0 0,-1 0 0 0 0,-1 2-1 0 0,1 0 1 0 0,0 1-1 0 0,-1 1 1 0 0,0 1 0 0 0,19 10-1 0 0,-37-17-69 0 0,9 4 19 0 0,-1 0 0 0 0,0 1 0 0 0,-1 0 1 0 0,1 0-1 0 0,7 8 0 0 0,-14-12-9 0 0,1 1 1 0 0,0 0 0 0 0,-1 0 0 0 0,1 0 0 0 0,-1 0-1 0 0,0 0 1 0 0,0 0 0 0 0,0 1 0 0 0,0-1-1 0 0,0 0 1 0 0,0 1 0 0 0,-1-1 0 0 0,1 0 0 0 0,-1 1-1 0 0,1-1 1 0 0,-1 1 0 0 0,0-1 0 0 0,0 0-1 0 0,0 1 1 0 0,0-1 0 0 0,-1 1 0 0 0,1-1 0 0 0,-1 1-1 0 0,0 2 1 0 0,-3 5 11 0 0,1 0 0 0 0,-2 1 1 0 0,0-1-1 0 0,0-1 0 0 0,0 1 0 0 0,-1-1 0 0 0,-1 0 0 0 0,0 0 1 0 0,0-1-1 0 0,0 0 0 0 0,-1 0 0 0 0,0-1 0 0 0,-1 0 0 0 0,-15 10 1 0 0,11-9-8 0 0,1-2 1 0 0,-1 1 0 0 0,-1-2 0 0 0,1 0-1 0 0,-1 0 1 0 0,0-1 0 0 0,0-1 0 0 0,0-1 0 0 0,0 0-1 0 0,-26 1 1 0 0,39-3-21 0 0,-12 0 36 0 0,0 0 1 0 0,0-1-1 0 0,-14-3 0 0 0,24 3-71 0 0,0 1 0 0 0,1-1-1 0 0,-1 0 1 0 0,0 0 0 0 0,0 0-1 0 0,0 0 1 0 0,0-1 0 0 0,1 1-1 0 0,-1-1 1 0 0,1 0-1 0 0,-1 0 1 0 0,1 0 0 0 0,0 0-1 0 0,-1 0 1 0 0,1 0 0 0 0,0 0-1 0 0,0-1 1 0 0,-2-4 0 0 0,4 7-28 0 0,0-1 1 0 0,0 0-1 0 0,0 1 1 0 0,0-1-1 0 0,0 0 1 0 0,0 1 0 0 0,0-1-1 0 0,0 0 1 0 0,0 1-1 0 0,0-1 1 0 0,1 0 0 0 0,-1 1-1 0 0,0-1 1 0 0,0 1-1 0 0,1-1 1 0 0,-1 0 0 0 0,0 1-1 0 0,1-1 1 0 0,-1 1-1 0 0,1-1 1 0 0,0 0 0 0 0,10-10-924 0 0,10-1-1786 0 0,-8 6 1229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 11519 0 0,'8'-3'1191'0'0,"-6"2"-944"0"0,0 0 1 0 0,0 1 0 0 0,0 0-1 0 0,0-1 1 0 0,0 1-1 0 0,0 0 1 0 0,0 0-1 0 0,0 0 1 0 0,0 0-1 0 0,0 0 1 0 0,0 1-1 0 0,0-1 1 0 0,4 2-1 0 0,-6-2-210 0 0,1 1 1 0 0,0-1-1 0 0,0 1 0 0 0,0-1 0 0 0,-1 1 0 0 0,1 0 0 0 0,0 0 0 0 0,0-1 0 0 0,-1 1 1 0 0,1 0-1 0 0,-1 0 0 0 0,1-1 0 0 0,-1 1 0 0 0,1 0 0 0 0,-1 0 0 0 0,1 0 1 0 0,-1 0-1 0 0,0 0 0 0 0,0 0 0 0 0,1 0 0 0 0,-1 0 0 0 0,0 0 0 0 0,0 0 1 0 0,0 0-1 0 0,0 0 0 0 0,0 0 0 0 0,0 0 0 0 0,0 0 0 0 0,-1 1 0 0 0,1 1-3 0 0,-1 0-1 0 0,0 0 1 0 0,1-1 0 0 0,-1 1-1 0 0,0 0 1 0 0,0-1-1 0 0,-1 1 1 0 0,-2 4-1 0 0,-10 9 168 0 0,-2-1 0 0 0,1 0 0 0 0,-2-1-1 0 0,-36 23 1 0 0,-8 8 171 0 0,31-20-211 0 0,2 1-1 0 0,1 1 0 0 0,1 1 0 0 0,1 2 1 0 0,-21 32-1 0 0,31-38-24 0 0,1 0 0 0 0,1 1-1 0 0,1 0 1 0 0,2 1 0 0 0,0 0 0 0 0,2 1-1 0 0,-9 44 1 0 0,15-57-49 0 0,0-1-1 0 0,1 0 1 0 0,1 1-1 0 0,0-1 1 0 0,1 1-1 0 0,0-1 0 0 0,4 16 1 0 0,-3-21-34 0 0,0-1 1 0 0,1 1-1 0 0,0-1 1 0 0,0 1-1 0 0,1-1 1 0 0,0 0-1 0 0,0 0 1 0 0,1-1-1 0 0,-1 1 0 0 0,2-1 1 0 0,-1 0-1 0 0,1 0 1 0 0,7 5-1 0 0,-2-1 49 0 0,1-1 0 0 0,0-1-1 0 0,1 0 1 0 0,-1 0 0 0 0,25 9 0 0 0,-19-14-10 0 0,9-2-4587 0 0,-22-1 3517 0 0,-2 0-860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 8663 0 0,'0'0'1338'0'0,"0"0"-1271"0"0,0 0 0 0 0,0-1 0 0 0,0 1 0 0 0,0 0 0 0 0,0 0 0 0 0,0 0 0 0 0,0 0 0 0 0,0 0 0 0 0,0-1 0 0 0,0 1 0 0 0,0 0 0 0 0,0 0 0 0 0,0 0 0 0 0,0 0 0 0 0,0 0 0 0 0,0 0 0 0 0,0-1 0 0 0,0 1 0 0 0,-1 0 1 0 0,1 0-1 0 0,0 0 0 0 0,0 0 0 0 0,0 0 0 0 0,0 0 0 0 0,0 0 0 0 0,0 0 0 0 0,0 0 0 0 0,0-1 0 0 0,0 1 0 0 0,-1 0 0 0 0,1 0 0 0 0,0 0 0 0 0,0 0 0 0 0,0 0 0 0 0,0 0 0 0 0,0 0 0 0 0,0 0 0 0 0,-1 0 0 0 0,-6 5 195 0 0,0 0 0 0 0,1 0 0 0 0,-1 1 0 0 0,1 0 0 0 0,0 0 0 0 0,-5 7 0 0 0,-31 48 75 0 0,4-6-244 0 0,-34 27-32 0 0,-6 7 6 0 0,56-60-23 0 0,-16 20 547 0 0,-41 68 0 0 0,70-100-475 0 0,0 0-1 0 0,1 0 0 0 0,0 1 1 0 0,2 0-1 0 0,0 0 0 0 0,1 1 1 0 0,1 0-1 0 0,-2 29 0 0 0,5-41-70 0 0,1 1 0 0 0,0 0 0 0 0,0-1 0 0 0,1 1 0 0 0,0-1 0 0 0,1 1 0 0 0,-1-1 0 0 0,1 1 0 0 0,1-1 0 0 0,-1 0 0 0 0,1 0-1 0 0,1 0 1 0 0,-1 0 0 0 0,1-1 0 0 0,0 1 0 0 0,1-1 0 0 0,0 0 0 0 0,0 0 0 0 0,0-1 0 0 0,0 0 0 0 0,1 1 0 0 0,0-2 0 0 0,0 1 0 0 0,0-1 0 0 0,1 0 0 0 0,13 6 0 0 0,-8-5-46 0 0,0 0 1 0 0,1-1-1 0 0,-1 0 1 0 0,1-1-1 0 0,0-1 1 0 0,24 2-1 0 0,-26-3-1767 0 0,-1-2 0 0 0,19-2 0 0 0,-7-1-3898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62 328 10191 0 0,'0'1'464'0'0,"-2"7"-282"0"0,-1-1 0 0 0,0 1-1 0 0,0-1 1 0 0,-1 0 0 0 0,0 0-1 0 0,0-1 1 0 0,-8 11-1 0 0,-7 11 2112 0 0,17-24-2437 0 0,-3 5 1856 0 0,5-7-743 0 0,4-6-588 0 0,7-7-104 0 0,0 0 0 0 0,14-22-1 0 0,0 0-95 0 0,107-100 36 0 0,-101 106-317 0 0,2 1 0 0 0,64-38 0 0 0,-61 44 357 0 0,0 2 0 0 0,49-17 0 0 0,-79 33-162 0 0,47-14 655 0 0,-47 14-608 0 0,1 1 0 0 0,-1 0 0 0 0,1 0 0 0 0,-1 0 0 0 0,1 1 0 0 0,7 1 0 0 0,-12-1-133 0 0,0 0 0 0 0,-1 0 1 0 0,1 1-1 0 0,0-1 0 0 0,-1 1 1 0 0,1-1-1 0 0,0 1 0 0 0,-1 0 1 0 0,1-1-1 0 0,-1 1 0 0 0,1 0 1 0 0,-1 0-1 0 0,0 0 0 0 0,1 0 1 0 0,-1 0-1 0 0,0 1 0 0 0,0-1 1 0 0,1 0-1 0 0,-1 1 1 0 0,0-1-1 0 0,0 0 0 0 0,0 1 1 0 0,-1-1-1 0 0,1 1 0 0 0,0 0 1 0 0,-1-1-1 0 0,1 1 0 0 0,-1 0 1 0 0,1-1-1 0 0,-1 1 0 0 0,0 0 1 0 0,0-1-1 0 0,1 1 0 0 0,-1 0 1 0 0,-1 3-1 0 0,0 5 28 0 0,0 1-1 0 0,-1-1 0 0 0,-1 0 1 0 0,-5 18-1 0 0,5-19-17 0 0,-29 87 144 0 0,-25 82-1 0 0,56-175-248 0 0,0 1-1 0 0,0-1 1 0 0,0 1 0 0 0,0-1-1 0 0,1 1 1 0 0,-1 0-1 0 0,1-1 1 0 0,0 1 0 0 0,0-1-1 0 0,1 1 1 0 0,-1-1-1 0 0,1 1 1 0 0,0 0 0 0 0,1 3-1 0 0,-1-5-513 0 0,15 8-12976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8751 0 0,'0'0'794'0'0,"1"-2"-194"0"0,0-1 318 0 0,0 0 0 0 0,0 1 0 0 0,1-1 1 0 0,-1 0-1 0 0,1 1 0 0 0,0-1 0 0 0,-1 1 0 0 0,1 0 1 0 0,0-1-1 0 0,0 1 0 0 0,4-2 0 0 0,1-2 293 0 0,1 1 0 0 0,12-6 0 0 0,-15 9-1448 0 0,0 0-1 0 0,0-1 1 0 0,0 0-1 0 0,-1 0 1 0 0,1-1 0 0 0,0 1-1 0 0,-1-1 1 0 0,0 0-1 0 0,0 0 1 0 0,6-9 0 0 0,-6 6-2233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1 101 919 0 0,'2'0'8843'0'0,"61"-12"-3168"0"0,32-16-4268 0 0,-34 10-609 0 0,-42 12-928 0 0,104-24 1208 0 0,-110 27-1717 0 0,1 2 1 0 0,0-1-1 0 0,0 2 0 0 0,0 0 1 0 0,0 0-1 0 0,27 6 0 0 0,-32-3-4625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 6447 0 0,'-9'5'389'0'0,"1"-2"9"0"0,1 1 1 0 0,-1 0 0 0 0,1 1-1 0 0,-14 10 8727 0 0,28-15-8717 0 0,1-1 1 0 0,-1-1-1 0 0,0 1 0 0 0,8-3 0 0 0,3-1-43 0 0,25-3 36 0 0,1 3 0 0 0,-1 1 1 0 0,51 3-1 0 0,-3-1-40 0 0,-76 0-1893 0 0,-1 0 1 0 0,0-1-1 0 0,0 0 0 0 0,23-9 1 0 0,-15 4-4619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15575 0 0,'0'0'1410'0'0,"1"1"-1160"0"0,1 2-132 0 0,0-1-1 0 0,0 1 0 0 0,0 0 1 0 0,0 0-1 0 0,-1 0 0 0 0,1 0 1 0 0,-1 0-1 0 0,0 1 0 0 0,0-1 1 0 0,0 0-1 0 0,0 1 0 0 0,-1-1 1 0 0,1 0-1 0 0,-1 1 0 0 0,0-1 1 0 0,0 1-1 0 0,0-1 0 0 0,-1 0 1 0 0,0 5-1 0 0,-2 9 353 0 0,-1-1 1 0 0,-10 27-1 0 0,9-30-369 0 0,-66 182 278 0 0,69-192-403 0 0,-20 61-333 0 0,21-59 253 0 0,-1 1 0 0 0,1 0 1 0 0,0 0-1 0 0,1-1 0 0 0,-1 1 1 0 0,1 0-1 0 0,0 0 0 0 0,1 0 1 0 0,1 7-1 0 0,-2-11-73 0 0,1 0 0 0 0,-1-1 0 0 0,1 1 1 0 0,0 0-1 0 0,0-1 0 0 0,0 1 0 0 0,0 0 0 0 0,0-1 0 0 0,0 1 0 0 0,0-1 0 0 0,0 0 0 0 0,1 1 0 0 0,-1-1 0 0 0,0 0 0 0 0,2 2 1 0 0,6 1-1202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25 10135 0 0,'30'-9'919'0'0,"-22"6"-159"0"0,0 1 0 0 0,1-1 1 0 0,16-1-1 0 0,-13 2 1010 0 0,-9 2-1123 0 0,0-1 1 0 0,0 1 0 0 0,0-1-1 0 0,0 1 1 0 0,0 0-1 0 0,6 1 1 0 0,-25 11-303 0 0,-18 5-254 0 0,-1-2 0 0 0,0-2-1 0 0,-48 12 1 0 0,60-18-78 0 0,6-2-17 0 0,-229 63-1442 0 0,231-64 751 0 0,-27 3 1 0 0,38-6 476 0 0,0-1 0 0 0,-1 0 0 0 0,1 0-1 0 0,-1-1 1 0 0,1 1 0 0 0,-1-1 0 0 0,1 0 0 0 0,0 0 0 0 0,-1 0 0 0 0,-5-4 0 0 0,9 5-126 0 0,0 0-21 0 0,1-1 352 0 0,0 1-1 0 0,0 0 1 0 0,0 0-1 0 0,0-1 1 0 0,0 1-1 0 0,0 0 1 0 0,0 0-1 0 0,0 0 1 0 0,0 0-1 0 0,-1-1 1 0 0,1 1-1 0 0,0 0 1 0 0,0 0-1 0 0,0 0 1 0 0,0 0 0 0 0,0-1-1 0 0,-1 1 1 0 0,1 0-1 0 0,0 0 1 0 0,0 0-1 0 0,0 0 1 0 0,-1 0-1 0 0,1 0 1 0 0,0 0-1 0 0,0 0 1 0 0,0 0-1 0 0,-1 0 1 0 0,1 0-1 0 0,0 0 1 0 0,0 0-1 0 0,-1 0 1 0 0,1 0-1 0 0,0 0 1 0 0,0 0-1 0 0,0 0 1 0 0,-1 0-1 0 0,1 0 1 0 0,0 0-1 0 0,0 0 1 0 0,0 0-1 0 0,-1 0 1 0 0,1 0-1 0 0,0 0 1 0 0,0 0-1 0 0,0 1 1 0 0,-1-1-1 0 0,1 0 1 0 0,0 0-1 0 0,0 0 1 0 0,0 1-1 0 0,-11 5 219 0 0,7-1 36 0 0,1 0 1 0 0,0-1-1 0 0,-1 1 1 0 0,2 0-1 0 0,-1 0 1 0 0,0 1 0 0 0,1-1-1 0 0,0 1 1 0 0,-2 8-1 0 0,3-8 17 0 0,-1 0 0 0 0,0 0 0 0 0,0 0 0 0 0,-1 0 0 0 0,0-1-1 0 0,0 1 1 0 0,-7 9 0 0 0,4-9-166 0 0,0-1-5 0 0,1 1-28 0 0,2 0-49 0 0,5 1-10 0 0,0-6 0 0 0,0 0 0 0 0,-1 0 0 0 0,1 0 0 0 0,0 0 0 0 0,0 0 0 0 0,0 0 0 0 0,-1 0 0 0 0,1 0 0 0 0,0-1 0 0 0,0 1 0 0 0,0-1 0 0 0,3 1 0 0 0,29 0 0 0 0,-19 0 0 0 0,64 1 16 0 0,39 2-53 0 0,-93-1 131 0 0,-1 0 1 0 0,43 13 0 0 0,-44-10 65 0 0,-2 2 0 0 0,36 17 1 0 0,-50-21-112 0 0,-1-1 1 0 0,0 1 0 0 0,1 1 0 0 0,-1-1 0 0 0,-1 1 0 0 0,1 0 0 0 0,-1 1 0 0 0,0-1 0 0 0,0 1 0 0 0,0 0-1 0 0,-1 0 1 0 0,4 7 0 0 0,-7-10-30 0 0,1 0 0 0 0,-1 1 0 0 0,0-1-1 0 0,0 1 1 0 0,0-1 0 0 0,-1 0 0 0 0,1 1 0 0 0,-1-1-1 0 0,0 1 1 0 0,0-1 0 0 0,0 1 0 0 0,0-1 0 0 0,-2 6 0 0 0,2-6-15 0 0,0-1 1 0 0,-1 1-1 0 0,0 0 1 0 0,1-1-1 0 0,-1 1 1 0 0,0-1-1 0 0,0 1 1 0 0,-1-1-1 0 0,1 1 1 0 0,0-1-1 0 0,-1 0 1 0 0,1 1-1 0 0,-3 1 1 0 0,0 0 11 0 0,0 0 1 0 0,0-1 0 0 0,0 1 0 0 0,-1-1-1 0 0,1 0 1 0 0,-7 3 0 0 0,-4 1 19 0 0,-1-1 1 0 0,-1 0 0 0 0,-18 4 0 0 0,-9-1-6 0 0,-1-2 0 0 0,0-2 0 0 0,-79-1 0 0 0,106-5-279 0 0,19-1-749 0 0,7-5-295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2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 11487 0 0,'-6'-1'134'0'0,"1"1"-1"0"0,-1-1 1 0 0,0 1 0 0 0,0 1-1 0 0,1-1 1 0 0,-1 1-1 0 0,0 0 1 0 0,1 0-1 0 0,-1 0 1 0 0,1 1-1 0 0,-1 0 1 0 0,1 0 0 0 0,0 0-1 0 0,0 1 1 0 0,0 0-1 0 0,0 0 1 0 0,0 0-1 0 0,1 1 1 0 0,-1-1 0 0 0,1 1-1 0 0,0 0 1 0 0,0 0-1 0 0,0 1 1 0 0,1-1-1 0 0,0 1 1 0 0,0-1-1 0 0,0 1 1 0 0,0 0 0 0 0,0 1-1 0 0,1-1 1 0 0,0 0-1 0 0,0 1 1 0 0,1-1-1 0 0,-2 11 1 0 0,2-6-36 0 0,0 0-1 0 0,1 0 1 0 0,0-1 0 0 0,1 1-1 0 0,0 0 1 0 0,1-1 0 0 0,-1 1-1 0 0,2 0 1 0 0,0-1 0 0 0,0 0-1 0 0,8 17 1 0 0,-4-13-42 0 0,1 0 0 0 0,0-1 0 0 0,1 0 1 0 0,0 0-1 0 0,1-1 0 0 0,0 0 0 0 0,14 10 0 0 0,106 84 593 0 0,-28-24 413 0 0,-86-68-849 0 0,-1 1 0 0 0,0 0 0 0 0,-1 1 0 0 0,-1 0 0 0 0,-1 2 0 0 0,13 19 0 0 0,-21-30-177 0 0,0 1-1 0 0,-1-1 0 0 0,0 1 1 0 0,0 0-1 0 0,-1 0 0 0 0,0 0 1 0 0,0 0-1 0 0,-1 0 0 0 0,0 0 1 0 0,0 1-1 0 0,0-1 0 0 0,-1 0 1 0 0,0 0-1 0 0,-1 1 0 0 0,1-1 1 0 0,-2 0-1 0 0,1 0 0 0 0,-1 1 1 0 0,0-1-1 0 0,-4 10 0 0 0,-1-4-2 0 0,0-1-1 0 0,0 0 1 0 0,-1 0-1 0 0,-1-1 1 0 0,0 0-1 0 0,-1 0 1 0 0,-15 13-1 0 0,-83 58 101 0 0,79-62-105 0 0,-24 14 54 0 0,-88 41 0 0 0,106-58-29 0 0,-50 30 45 0 0,84-47-267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 8719 0 0,'0'0'8194'0'0,"1"-1"-8096"0"0,1 0 0 0 0,-1 1 0 0 0,0-1 0 0 0,0 0 0 0 0,1 1 0 0 0,-1-1 1 0 0,0 1-1 0 0,1-1 0 0 0,1 0 0 0 0,-1 4-81 0 0,0 1-1 0 0,0-1 1 0 0,0 0 0 0 0,0 0-1 0 0,0 1 1 0 0,-1-1 0 0 0,1 1-1 0 0,-1-1 1 0 0,0 1 0 0 0,0 0 0 0 0,-1 0-1 0 0,1-1 1 0 0,-1 1 0 0 0,0 0-1 0 0,0 0 1 0 0,0-1 0 0 0,0 1-1 0 0,0 0 1 0 0,-2 5 0 0 0,-2 10 16 0 0,-1 1 1 0 0,-10 26-1 0 0,9-28 17 0 0,-6 18-8 0 0,-1-1-1 0 0,-27 50 1 0 0,32-72-39 0 0,3-5-8 0 0,0 0 0 0 0,1 0 1 0 0,-3 9-1 0 0,6-15-80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7 7367 0 0,'0'0'568'0'0,"2"-1"-373"0"0,13-4 5504 0 0,1 10-1209 0 0,-16-2-4402 0 0,-1-1-1 0 0,0 0 1 0 0,0 1 0 0 0,0-1-1 0 0,0 0 1 0 0,0 0-1 0 0,-1 0 1 0 0,1 0 0 0 0,-1 0-1 0 0,1 0 1 0 0,-1 0 0 0 0,0 0-1 0 0,0-1 1 0 0,0 1-1 0 0,1-1 1 0 0,-2 1 0 0 0,1-1-1 0 0,-3 2 1 0 0,-5 2-46 0 0,-1 0 1 0 0,-20 5 0 0 0,0 0 12 0 0,-19 9-388 0 0,-67 14 0 0 0,116-32 327 0 0,-10 2-132 0 0,0 0 0 0 0,0-1-1 0 0,0 0 1 0 0,0-1 0 0 0,0 0-1 0 0,-1 0 1 0 0,-11-2 0 0 0,22 1 88 0 0,1 0 0 0 0,-1 0 0 0 0,0-1 0 0 0,1 1 0 0 0,-1 0 0 0 0,0-1 1 0 0,1 1-1 0 0,-1 0 0 0 0,1-1 0 0 0,-1 1 0 0 0,1-1 0 0 0,-1 1 1 0 0,1-1-1 0 0,-1 1 0 0 0,1-1 0 0 0,-1 1 0 0 0,1-1 0 0 0,-1 1 1 0 0,1-1-1 0 0,0 0 0 0 0,-1 1 0 0 0,1-1 0 0 0,0 0 0 0 0,0 1 0 0 0,0-1 1 0 0,-1 0-1 0 0,1 1 0 0 0,0-1 0 0 0,0-1 0 0 0,2-19-453 0 0,-2 20 520 0 0,1 0-110 0 0,-3 2-1 0 0,1 0 82 0 0,-1 0-1 0 0,1 0 0 0 0,0 0 1 0 0,0 1-1 0 0,0-1 1 0 0,-1 0-1 0 0,0 3 1 0 0,0-1-15 0 0,-5 8 16 0 0,0-1 0 0 0,1 1 0 0 0,0 0 1 0 0,1 0-1 0 0,-5 14 0 0 0,-5 12-2 0 0,-32 46 1981 0 0,61-103-1704 0 0,-8 12-271 0 0,0-1 0 0 0,1 1-1 0 0,1 0 1 0 0,-1 0 0 0 0,1 1-1 0 0,0 0 1 0 0,1 1 0 0 0,0 0-1 0 0,0 0 1 0 0,0 1 0 0 0,15-7-1 0 0,-18 11-1 0 0,0 0-1 0 0,0 0 0 0 0,0 0 1 0 0,0 1-1 0 0,0-1 0 0 0,0 2 1 0 0,0-1-1 0 0,0 1 0 0 0,0 0 1 0 0,0 0-1 0 0,8 3 1 0 0,8 3 42 0 0,35 18 1 0 0,-34-15 102 0 0,-2 0-25 0 0,-1-2 43 0 0,1 2-1 0 0,32 21 1 0 0,-51-30-131 0 0,-1 0-1 0 0,1 0 1 0 0,-1 0-1 0 0,0 0 1 0 0,1 1-1 0 0,-1-1 1 0 0,0 1-1 0 0,0-1 1 0 0,0 1 0 0 0,0-1-1 0 0,0 1 1 0 0,0 0-1 0 0,-1-1 1 0 0,1 1-1 0 0,0 0 1 0 0,-1 0-1 0 0,1-1 1 0 0,-1 1-1 0 0,0 0 1 0 0,1 0-1 0 0,-1 0 1 0 0,0 0 0 0 0,0-1-1 0 0,0 1 1 0 0,-1 0-1 0 0,1 0 1 0 0,0 0-1 0 0,-1 0 1 0 0,1-1-1 0 0,-1 1 1 0 0,0 0-1 0 0,1 0 1 0 0,-1-1-1 0 0,0 1 1 0 0,0-1-1 0 0,-2 3 1 0 0,-4 6 85 0 0,0 0 1 0 0,-1-1-1 0 0,-1 1 0 0 0,-13 10 1 0 0,12-11-57 0 0,-16 15 7 0 0,-1-2 0 0 0,-35 24-1 0 0,39-33-48 0 0,0-1 0 0 0,-1-2 0 0 0,-1 0 0 0 0,1-1 0 0 0,-49 10 0 0 0,50-18-911 0 0,25-1 476 0 0,1-1 0 0 0,-1 1 0 0 0,0-1 0 0 0,0 1 0 0 0,1-1 0 0 0,-1 0 0 0 0,0 1-1 0 0,0-1 1 0 0,3-2 0 0 0,6-2-485 0 0,13-2-1032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72 165 3223 0 0,'-7'1'288'0'0,"-37"2"6668"0"0,24-3-514 0 0,24-1-3728 0 0,54-8-2085 0 0,75-20 1 0 0,53-28 218 0 0,-154 47-683 0 0,17-3-5 0 0,51-7 1 0 0,28-7-2186 0 0,-127 26 1430 0 0,5 0 1074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5983 0 0,'-1'2'7474'0'0,"-5"12"-6195"0"0,-1 1 1 0 0,-4 19-1 0 0,-11 69-826 0 0,7-34-84 0 0,-28 98 273 0 0,30-108-302 0 0,9-35-446 0 0,-2 0 0 0 0,-10 27 0 0 0,16-49-802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10135 0 0,'0'0'4802'0'0,"4"8"-3081"0"0,-2-4-1613 0 0,0 0 1 0 0,-1 0-1 0 0,1 0 1 0 0,-1 0-1 0 0,0 0 1 0 0,0 1-1 0 0,-1-1 1 0 0,1 0-1 0 0,-1 1 1 0 0,0-1-1 0 0,0 0 1 0 0,0 1-1 0 0,-1-1 1 0 0,1 0-1 0 0,-3 6 0 0 0,-2 8 261 0 0,0 1 0 0 0,-10 20 0 0 0,4-14-176 0 0,-50 154 468 0 0,51-152-642 0 0,-4 18-2131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8287 0 0,'0'0'382'0'0,"-8"5"126"0"0,7-5-467 0 0,0 1 0 0 0,-1 0 0 0 0,1-1 0 0 0,0 1 0 0 0,0 0 0 0 0,0 0 0 0 0,0 0 0 0 0,0 0 0 0 0,0 0 0 0 0,0 0 0 0 0,1 0 0 0 0,-1 0 0 0 0,-4 7 4518 0 0,16 4-3551 0 0,13 18-1 0 0,-9-10-221 0 0,19 28 1682 0 0,54 100-1 0 0,-14-19-1885 0 0,-64-114-575 0 0,0 0 0 0 0,2-1-1 0 0,0 0 1 0 0,0-1 0 0 0,1 0-1 0 0,19 14 1 0 0,-21-19-4 0 0,0 0 0 0 0,1-2 0 0 0,0 1 0 0 0,1-1 0 0 0,-1-1 0 0 0,1 0-1 0 0,0-1 1 0 0,0 0 0 0 0,14 2 0 0 0,62 5-307 0 0,-75-10 175 0 0,0-1-1 0 0,-1 0 1 0 0,1-1 0 0 0,20-4 0 0 0,-29 4-1053 0 0,-13-2-4753 0 0,7 3 6301 0 0,-13-2-1993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11167 0 0,'0'0'1016'0'0,"-6"4"-816"0"0,5-3-171 0 0,0 0 0 0 0,-1 1-1 0 0,1-1 1 0 0,0 0 0 0 0,0 0-1 0 0,0 1 1 0 0,0-1 0 0 0,0 0-1 0 0,0 1 1 0 0,1-1 0 0 0,-1 1-1 0 0,0-1 1 0 0,1 1 0 0 0,-1 0-1 0 0,1-1 1 0 0,0 1 0 0 0,-1 0-1 0 0,1-1 1 0 0,0 1 0 0 0,0 0-1 0 0,0 2 1 0 0,1 0 52 0 0,-1 1 32 0 0,0 1 1 0 0,1-1-1 0 0,0 0 0 0 0,0 1 0 0 0,1-1 0 0 0,0 0 0 0 0,-1 0 0 0 0,2 0 0 0 0,2 5 1 0 0,5 7 381 0 0,14 18 1 0 0,-9-13-35 0 0,105 158 2723 0 0,-103-152-2888 0 0,-1 1 0 0 0,-2 0 0 0 0,-1 0 0 0 0,-1 2 0 0 0,-2 0 0 0 0,9 38 0 0 0,-17-60-286 0 0,-1-1 1 0 0,0 1-1 0 0,0-1 0 0 0,0 1 0 0 0,-1-1 0 0 0,-1 1 1 0 0,0-1-1 0 0,0 1 0 0 0,0-1 0 0 0,-1 1 0 0 0,0-1 1 0 0,-1 0-1 0 0,0 0 0 0 0,0 0 0 0 0,-1 0 0 0 0,0 0 1 0 0,0-1-1 0 0,0 1 0 0 0,-1-1 0 0 0,-1-1 0 0 0,1 1 1 0 0,-7 6-1 0 0,3-4-76 0 0,0-1 1 0 0,-1 1-1 0 0,0-2 1 0 0,0 1-1 0 0,-1-2 0 0 0,1 1 1 0 0,-1-2-1 0 0,-1 1 1 0 0,1-1-1 0 0,-23 6 1 0 0,32-11-693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5983 0 0,'0'0'464'0'0,"-1"0"-305"0"0,-1-4 1837 0 0,13-4 3768 0 0,-9 7-4849 0 0,7-4-509 0 0,-1 1 0 0 0,1 0 0 0 0,0 0 1 0 0,0 1-1 0 0,0 0 0 0 0,0 1 0 0 0,17-3 1 0 0,20-5 220 0 0,13-8-207 0 0,1 3 0 0 0,1 2 0 0 0,109-9 0 0 0,-140 23-1883 0 0,-11 4-4043 0 0,-8-1-476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3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6447 0 0,'-2'1'499'0'0,"-30"19"13564"0"0,41-19-13698 0 0,1 0 0 0 0,-1-1 0 0 0,0 0 0 0 0,0-1 1 0 0,16-3-1 0 0,21-2 9 0 0,339 19 482 0 0,-353-12-2943 0 0,49-5 1 0 0,-54 2-5348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 9007 0 0,'0'0'816'0'0,"17"-10"-581"0"0,1 2 5314 0 0,-20 27-4598 0 0,-2-6-685 0 0,-1 1 0 0 0,-1-1 0 0 0,-10 20 0 0 0,1-1-169 0 0,-3 2-21 0 0,-2 0-1 0 0,-36 48 0 0 0,24-37-61 0 0,17-18-3 0 0,15-27-9 0 0,-1 0 0 0 0,1 0 1 0 0,0 0-1 0 0,0 0 0 0 0,0 1 0 0 0,0-1 1 0 0,0 0-1 0 0,0 0 0 0 0,0 0 1 0 0,0 1-1 0 0,0-1 0 0 0,-1 0 0 0 0,1 0 1 0 0,0 0-1 0 0,0 1 0 0 0,0-1 0 0 0,0 0 1 0 0,0 0-1 0 0,0 0 0 0 0,0 1 0 0 0,0-1 1 0 0,0 0-1 0 0,1 0 0 0 0,-1 0 0 0 0,0 1 1 0 0,0-1-1 0 0,0 0 0 0 0,0 0 1 0 0,0 0-1 0 0,0 1 0 0 0,0-1 0 0 0,0 0 1 0 0,1 0-1 0 0,-1 0 0 0 0,0 0 0 0 0,0 0 1 0 0,0 1-1 0 0,0-1 0 0 0,0 0 0 0 0,1 0 1 0 0,-1 0-1 0 0,0 0 0 0 0,0 0 0 0 0,0 0 1 0 0,1 0-1 0 0,-1 0 0 0 0,0 0 1 0 0,0 1-1 0 0,0-1 0 0 0,1 0 0 0 0,-1 0 1 0 0,0 0-1 0 0,0 0 0 0 0,0 0 0 0 0,1 0 1 0 0,9-2 19 0 0,-9 2-14 0 0,149-26 640 0 0,22 4-301 0 0,-114 23-2343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93 6911 0 0,'4'-6'715'0'0,"40"-75"6474"0"0,-38 75-3447 0 0,-6 14-3091 0 0,-4 13-829 0 0,-73 170 1448 0 0,33-91-1047 0 0,-66 188 349 0 0,99-262-519 0 0,0 0-1 0 0,-2-1 1 0 0,-20 29-1 0 0,-14 28 142 0 0,43-76-154 0 0,1 1-1 0 0,1 0 1 0 0,-1 0 0 0 0,1 0-1 0 0,0 0 1 0 0,1 0-1 0 0,0 0 1 0 0,0 1 0 0 0,0 11-1 0 0,3-10-39 0 0,-1-3 1 0 0,2 1 23 0 0,4 0 15 0 0,-5-5 14 0 0,4-1-63 0 0,-5-1-91 0 0,-8 1-461 0 0,-10 11 486 0 0,16-12 6 0 0,19 6-2265 0 0,-8-6 1156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1839 0 0,'0'0'10414'0'0,"-6"5"-9774"0"0,-9 4-281 0 0,-12 6 14 0 0,1 1 0 0 0,1 1 1 0 0,1 2-1 0 0,-23 21 0 0 0,15-7-334 0 0,-79 88 168 0 0,94-101-183 0 0,2 1 1 0 0,0 1 0 0 0,1 1 0 0 0,-13 28-1 0 0,25-47 12 0 0,1 0 0 0 0,-1 0 0 0 0,1 1 0 0 0,0-1-1 0 0,0 1 1 0 0,0-1 0 0 0,0 1 0 0 0,1-1 0 0 0,-1 1-1 0 0,2 6 1 0 0,-1-9-18 0 0,0-1 0 0 0,1 1 0 0 0,-1 0-1 0 0,1-1 1 0 0,0 1 0 0 0,-1 0 0 0 0,1-1 0 0 0,0 1-1 0 0,0-1 1 0 0,0 1 0 0 0,0-1 0 0 0,0 1 0 0 0,1-1-1 0 0,-1 0 1 0 0,0 0 0 0 0,0 1 0 0 0,1-1 0 0 0,-1 0-1 0 0,1 0 1 0 0,-1 0 0 0 0,1-1 0 0 0,0 1 0 0 0,-1 0-1 0 0,1 0 1 0 0,0-1 0 0 0,-1 1 0 0 0,1-1 0 0 0,0 0-1 0 0,2 1 1 0 0,8 0 195 0 0,0 0 1 0 0,0 0-1 0 0,0-1 0 0 0,22-3 0 0 0,49-13 391 0 0,-73 14-568 0 0,178-53 337 0 0,-130 37-284 0 0,80-28 87 0 0,-133 44-166 0 0,-1 0-1 0 0,1 0 1 0 0,-1-1-1 0 0,0 1 1 0 0,0-1-1 0 0,0 0 1 0 0,0 0-1 0 0,0-1 1 0 0,-1 1-1 0 0,1-1 1 0 0,-1 0 0 0 0,0 0-1 0 0,-1 0 1 0 0,1 0-1 0 0,0-1 1 0 0,1-5-1 0 0,4-8 43 0 0,-1-1-1 0 0,8-34 1 0 0,-8 26-73 0 0,-6 23 25 0 0,4-15-13 0 0,0 0-1 0 0,3-32 1 0 0,-8 47-44 0 0,1-1 0 0 0,-1 1 1 0 0,0-1-1 0 0,0 1 0 0 0,-1-1 0 0 0,1 1 0 0 0,-1 0 1 0 0,0-1-1 0 0,0 1 0 0 0,-1 0 0 0 0,1-1 0 0 0,-1 1 1 0 0,0 0-1 0 0,0 0 0 0 0,0 0 0 0 0,-1 0 0 0 0,-4-5 1 0 0,4 7 27 0 0,1 0 1 0 0,-1 0 0 0 0,0 0-1 0 0,0 0 1 0 0,0 1 0 0 0,0 0-1 0 0,0-1 1 0 0,0 1 0 0 0,-1 0-1 0 0,1 0 1 0 0,0 1 0 0 0,0-1-1 0 0,-1 1 1 0 0,1-1 0 0 0,-1 1-1 0 0,-5 1 1 0 0,-7 0-65 0 0,0 1 0 0 0,-20 6 0 0 0,17-4-85 0 0,-1 0-56 0 0,-117 28-1461 0 0,123-25 1413 0 0,13-7-178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9871 0 0,'0'0'3194'0'0,"1"1"-2470"0"0,1 6-403 0 0,0 0 1 0 0,0 0 0 0 0,-1 0-1 0 0,1 0 1 0 0,-2 0 0 0 0,1 0-1 0 0,-1 0 1 0 0,0 0 0 0 0,-1 8-1 0 0,0-3 50 0 0,1 0 0 0 0,2 17 0 0 0,0-14-152 0 0,2 0 1 0 0,0 0 0 0 0,0 0-1 0 0,1-1 1 0 0,12 23-1 0 0,-12-29-178 0 0,0 1 0 0 0,0-1 0 0 0,1 0 0 0 0,0 0 0 0 0,1-1 0 0 0,-1 0 0 0 0,1 0 0 0 0,1 0 0 0 0,15 10 0 0 0,-9-9-13 0 0,-8-5-13 0 0,0 1-1 0 0,0 0 1 0 0,0 0-1 0 0,0 1 1 0 0,-1-1 0 0 0,9 11-1 0 0,-13-14-23 0 0,0 0 0 0 0,0 0 0 0 0,0 0 1 0 0,0 0-1 0 0,0 0 0 0 0,0 0 0 0 0,0 1 0 0 0,0-1 0 0 0,0 0 0 0 0,-1 1 0 0 0,1-1 0 0 0,-1 0 0 0 0,1 3 0 0 0,0-1-40 0 0,0-2-67 0 0,-3 8-939 0 0,0-6 639 0 0,-2 4-390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8287 0 0,'2'1'5330'0'0,"1"0"-5109"0"0,0 0-1 0 0,-1 0 1 0 0,1 0 0 0 0,0 0 0 0 0,-1 1 0 0 0,1-1 0 0 0,-1 1 0 0 0,0 0 0 0 0,1 0 0 0 0,-1 0 0 0 0,0 0-1 0 0,0 0 1 0 0,0 0 0 0 0,0 0 0 0 0,-1 1 0 0 0,1-1 0 0 0,-1 1 0 0 0,1-1 0 0 0,-1 1 0 0 0,0-1 0 0 0,0 1-1 0 0,0 0 1 0 0,0 0 0 0 0,-1 0 0 0 0,1 0 0 0 0,-1-1 0 0 0,1 5 0 0 0,0 15 144 0 0,-2 0-1 0 0,0 0 1 0 0,-5 27 0 0 0,4-31-285 0 0,-4 20 56 0 0,-2-1 0 0 0,-2-1 0 0 0,-14 37 0 0 0,23-71-136 0 0,0-1-10 0 0,1 0 0 0 0,0-1 1 0 0,-1 1-1 0 0,1 0 1 0 0,-1-1-1 0 0,1 1 1 0 0,0 0-1 0 0,0 0 1 0 0,0 0-1 0 0,-1-1 0 0 0,1 1 1 0 0,0 0-1 0 0,0 0 1 0 0,0 0-1 0 0,0 0 1 0 0,0-1-1 0 0,1 3 1 0 0,10-5-289 0 0,-8 0-7 0 0,0 1 0 0 0,1 0 1 0 0,-1-1-1 0 0,0 0 0 0 0,6-4 0 0 0,6-4-786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61 4143 0 0,'0'0'319'0'0,"-6"5"1088"0"0,5-5-1131 0 0,1 0 0 0 0,-1 0 0 0 0,1 0 0 0 0,-1 0 0 0 0,0 0 0 0 0,1 0 0 0 0,-1 0 0 0 0,1 1 0 0 0,-1-1 0 0 0,1 0 0 0 0,-1 1 0 0 0,1-1 0 0 0,-1 0 0 0 0,1 1 0 0 0,-1-1 0 0 0,1 0 0 0 0,-1 1 0 0 0,0 0 0 0 0,1-1-148 0 0,0 0 1 0 0,0 0-1 0 0,0 1 1 0 0,0-1-1 0 0,1 0 0 0 0,-1 0 1 0 0,0 1-1 0 0,0-1 1 0 0,0 0-1 0 0,0 0 0 0 0,0 1 1 0 0,0-1-1 0 0,0 0 1 0 0,0 0-1 0 0,1 1 0 0 0,-1-1 1 0 0,0 0-1 0 0,0 0 1 0 0,0 0-1 0 0,0 1 0 0 0,1-1 1 0 0,-1 0-1 0 0,0 0 0 0 0,0 0 1 0 0,0 0-1 0 0,1 0 1 0 0,-1 1-1 0 0,3 0 144 0 0,-1 0 0 0 0,0 0 1 0 0,1 0-1 0 0,-1 0 0 0 0,0 0 0 0 0,1-1 0 0 0,-1 1 1 0 0,4 0-1 0 0,23-1 593 0 0,0-1 0 0 0,0-1-1 0 0,36-7 1 0 0,84-24-358 0 0,-132 28-501 0 0,1 1-255 0 0,33-10-820 0 0,-19 2-5958 0 0,-23 8 1489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12959 0 0,'0'0'6327'0'0,"8"4"-5344"0"0,-4-2-823 0 0,1-1 0 0 0,0 1 0 0 0,0-1 0 0 0,-1 0 0 0 0,1 0 0 0 0,0-1 1 0 0,0 0-1 0 0,0 1 0 0 0,6-2 0 0 0,7-1 199 0 0,21-5-1 0 0,0 1-53 0 0,72-9 137 0 0,80-8-4265 0 0,-170 22 2311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10367 0 0,'0'0'935'0'0,"-1"1"-608"0"0,-52 59 5497 0 0,31-34-4605 0 0,-25 24 0 0 0,8-16-1066 0 0,-2-2 0 0 0,-1-2-1 0 0,-1-1 1 0 0,-2-2 0 0 0,-53 23-1 0 0,82-43-136 0 0,1 1 0 0 0,0 1 0 0 0,-25 19 0 0 0,34-23-51 0 0,0 0 1 0 0,1 0-1 0 0,0 1 1 0 0,0 0-1 0 0,0 0 1 0 0,1 0-1 0 0,0 0 1 0 0,0 1-1 0 0,0-1 1 0 0,1 1-1 0 0,-3 10 1 0 0,4-8-1901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5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4143 0 0,'0'0'11594'0'0,"0"10"-8404"0"0,0-3-3096 0 0,-1 1 0 0 0,0 0 0 0 0,-1-1 0 0 0,1 1 0 0 0,-5 11 0 0 0,-18 39-15 0 0,6-18-4 0 0,-30 76-64 0 0,-23 61-12 0 0,51-128-164 0 0,9-20 364 0 0,-11 37 0 0 0,20-57-497 0 0,0-1 0 0 0,0 0 1 0 0,1 1-1 0 0,1-1 0 0 0,-1 1 0 0 0,1 0 0 0 0,1-1 1 0 0,-1 1-1 0 0,4 10 0 0 0,-1-20-1125 0 0,12-6-66 0 0,3-5-14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5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424 148 7831 0 0,'0'0'980'0'0,"0"-9"1882"0"0,5-2-2163 0 0,0 1 1 0 0,0-1-1 0 0,10-13 0 0 0,-9 17-425 0 0,-1-1-1 0 0,-1-1 0 0 0,1 1 0 0 0,-1-1 0 0 0,-1 1 0 0 0,4-12 0 0 0,-7 18 24 0 0,0 1-166 0 0,0 1-125 0 0,0-1-1 0 0,-1 0 1 0 0,1 1 0 0 0,-1-1-1 0 0,1 1 1 0 0,0-1 0 0 0,-1 0-1 0 0,1 1 1 0 0,-1-1 0 0 0,0 1-1 0 0,1-1 1 0 0,-1 1 0 0 0,1-1-1 0 0,-1 1 1 0 0,0 0 0 0 0,1-1-1 0 0,-1 1 1 0 0,0 0 0 0 0,1 0-1 0 0,-1-1 1 0 0,0 1 0 0 0,1 0-1 0 0,-1 0 1 0 0,0 0 0 0 0,0 0-1 0 0,1 0 1 0 0,-1 0-1 0 0,0 0 1 0 0,0 0 0 0 0,1 0-1 0 0,-1 0 1 0 0,0 0 0 0 0,0 0-1 0 0,0 1 1 0 0,-1-1 19 0 0,-10 3 4 0 0,0 1 1 0 0,0 0-1 0 0,0 0 1 0 0,1 1-1 0 0,-16 9 1 0 0,5-3-33 0 0,-31 16-118 0 0,2 2 0 0 0,1 3 0 0 0,-73 59 0 0 0,120-89 113 0 0,-7 11-8 0 0,9-13 14 0 0,1 0-1 0 0,0 1 1 0 0,0-1 0 0 0,0 0-1 0 0,0 1 1 0 0,-1-1-1 0 0,1 0 1 0 0,0 1-1 0 0,0-1 1 0 0,0 0 0 0 0,0 1-1 0 0,0-1 1 0 0,0 0-1 0 0,0 1 1 0 0,0-1-1 0 0,0 0 1 0 0,0 1 0 0 0,0-1-1 0 0,0 0 1 0 0,0 1-1 0 0,0-1 1 0 0,1 1-1 0 0,-1 0-1 0 0,0 0 4 0 0,0 0 0 0 0,0-1 0 0 0,0 1 0 0 0,0 0 0 0 0,0-1 0 0 0,0 1 0 0 0,0 0 0 0 0,1 0 0 0 0,-1-1 0 0 0,0 1 0 0 0,0 0 0 0 0,1-1 0 0 0,-1 1 0 0 0,0 0 0 0 0,1-1 0 0 0,-1 1 0 0 0,1-1 0 0 0,-1 1 0 0 0,1 0 0 0 0,-1-1 0 0 0,1 1 0 0 0,-1-1 0 0 0,1 0 0 0 0,0 1 0 0 0,1 1 0 0 0,10 9 10 0 0,1 0-1 0 0,0 0 0 0 0,28 17 1 0 0,8 6 26 0 0,13 9 151 0 0,-43-31-157 0 0,-1 1 0 0 0,0 0 1 0 0,-1 1-1 0 0,0 1 1 0 0,15 19-1 0 0,-30-32-19 0 0,-1 0-1 0 0,1 0 1 0 0,-1 0 0 0 0,0 1-1 0 0,0-1 1 0 0,1 0 0 0 0,-2 1 0 0 0,1-1-1 0 0,0 1 1 0 0,0-1 0 0 0,-1 1-1 0 0,1-1 1 0 0,-1 1 0 0 0,0 0-1 0 0,0-1 1 0 0,0 1 0 0 0,0 3-1 0 0,-2-1 60 0 0,1 0 0 0 0,0 0 0 0 0,-1 0 0 0 0,0-1 0 0 0,0 1 0 0 0,0-1 0 0 0,-1 1-1 0 0,-4 5 1 0 0,-1 2 8 0 0,-2-1 0 0 0,0 1 0 0 0,0-1 0 0 0,-1-1 0 0 0,0 0 0 0 0,-1 0 0 0 0,0-1-1 0 0,0-1 1 0 0,-20 10 0 0 0,24-13-108 0 0,0-2 1 0 0,-1 1-1 0 0,0-1 0 0 0,1-1 0 0 0,-1 1 0 0 0,0-1 0 0 0,0-1 1 0 0,0 0-1 0 0,0 0 0 0 0,0-1 0 0 0,0 0 0 0 0,0 0 1 0 0,0-1-1 0 0,0 0 0 0 0,0-1 0 0 0,-16-4 0 0 0,21 4 19 0 0,-1 0 0 0 0,0 0 0 0 0,1-1 0 0 0,-1 1 0 0 0,1-1-1 0 0,-1 0 1 0 0,1 0 0 0 0,0-1 0 0 0,1 1 0 0 0,-1-1 0 0 0,0 0 0 0 0,1 0 0 0 0,0 0-1 0 0,0 0 1 0 0,0 0 0 0 0,1-1 0 0 0,-1 1 0 0 0,1-1 0 0 0,0 0 0 0 0,0 0-1 0 0,1 1 1 0 0,-2-7 0 0 0,2 4-4 0 0,-1 0 0 0 0,1 0 0 0 0,0-1-1 0 0,1 1 1 0 0,-1 0 0 0 0,2 0 0 0 0,-1 0 0 0 0,1 0-1 0 0,0 0 1 0 0,0 0 0 0 0,3-8 0 0 0,-1 7 32 0 0,1 0 0 0 0,-1 0 0 0 0,2 0 0 0 0,-1 1 1 0 0,1-1-1 0 0,0 1 0 0 0,0 0 0 0 0,12-11 0 0 0,4-1 60 0 0,0 1 0 0 0,2 0 0 0 0,24-14-1 0 0,77-39 205 0 0,-47 28-81 0 0,-41 24-141 0 0,-13 7-43 0 0,25-18 1 0 0,-42 25-30 0 0,1 0-1 0 0,-1-1 1 0 0,0 0 0 0 0,0 0 0 0 0,-1 0 0 0 0,1 0 0 0 0,7-14 0 0 0,-4 4-213 0 0,9-23 0 0 0,-16 35 145 0 0,0 0 0 0 0,-1-1 0 0 0,1 1 1 0 0,-1-1-1 0 0,0 1 0 0 0,-1-1 0 0 0,1 0 1 0 0,-1 1-1 0 0,0-1 0 0 0,0 0 0 0 0,-1-5 1 0 0,1 9 33 0 0,0 0 0 0 0,0 0 0 0 0,-1 0 0 0 0,1 0 0 0 0,0 1 0 0 0,-1-1 0 0 0,1 0 0 0 0,-1 0 1 0 0,1 0-1 0 0,-1 0 0 0 0,0 1 0 0 0,1-1 0 0 0,-1 0 0 0 0,0 1 0 0 0,1-1 0 0 0,-1 0 0 0 0,0 1 1 0 0,0-1-1 0 0,0 1 0 0 0,0-1 0 0 0,1 1 0 0 0,-1-1 0 0 0,0 1 0 0 0,0 0 0 0 0,0-1 0 0 0,0 1 1 0 0,-1 0-1 0 0,-2 0-223 0 0,0-1 1 0 0,0 1 0 0 0,0 1 0 0 0,0-1 0 0 0,-6 2 0 0 0,-11 2-1113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44 6911 0 0,'0'0'2792'0'0,"-2"3"-2134"0"0,-137 177 508 0 0,-12-18 188 0 0,132-143-1250 0 0,8-9 212 0 0,1 1 1 0 0,0 1-1 0 0,1 0 1 0 0,1 0 0 0 0,-15 27-1 0 0,20-34-268 0 0,1 1-1 0 0,0 0 1 0 0,0 0-1 0 0,0 0 1 0 0,1 0 0 0 0,-1 1-1 0 0,1-1 1 0 0,1 0-1 0 0,-1 1 1 0 0,1-1-1 0 0,1 0 1 0 0,-1 1-1 0 0,1-1 1 0 0,0 0 0 0 0,0 1-1 0 0,4 9 1 0 0,-3-11-6 0 0,1-1 1 0 0,-1 1 0 0 0,1-1 0 0 0,0 0 0 0 0,0 0-1 0 0,1 0 1 0 0,-1 0 0 0 0,1-1 0 0 0,0 0 0 0 0,0 1 0 0 0,0-1-1 0 0,0-1 1 0 0,0 1 0 0 0,1 0 0 0 0,-1-1 0 0 0,1 0-1 0 0,-1 0 1 0 0,7 1 0 0 0,7 2 184 0 0,0 0 1 0 0,1-2-1 0 0,27 3 0 0 0,-29-5-134 0 0,1-1 1 0 0,-1 0-1 0 0,0-1 0 0 0,0-1 1 0 0,0-1-1 0 0,0-1 0 0 0,-1 0 0 0 0,1-1 1 0 0,-1 0-1 0 0,0-2 0 0 0,0 0 0 0 0,-1-1 1 0 0,0 0-1 0 0,0-1 0 0 0,-1-1 0 0 0,13-11 1 0 0,5-5 166 0 0,-2-1 0 0 0,-1-1 1 0 0,26-34-1 0 0,-46 51-172 0 0,0-2 0 0 0,0 1 0 0 0,-2-1 0 0 0,1-1 1 0 0,-2 1-1 0 0,0-1 0 0 0,0 0 0 0 0,-2-1 0 0 0,0 1 0 0 0,0-1 0 0 0,2-22 0 0 0,-3 1-94 0 0,3-63 32 0 0,-6 89-66 0 0,0 0 0 0 0,-1 0 0 0 0,0 0 0 0 0,-1 1 0 0 0,0-1 0 0 0,-1 1 0 0 0,-6-17 0 0 0,7 23 22 0 0,0-1 0 0 0,0 1 0 0 0,0 0 0 0 0,0 0 0 0 0,-1 0 0 0 0,1 0 0 0 0,-1 0 0 0 0,0 0 0 0 0,0 0 0 0 0,0 1 0 0 0,0 0 0 0 0,0 0 0 0 0,-1-1 0 0 0,1 2 0 0 0,-1-1 0 0 0,1 0 0 0 0,-1 1 0 0 0,0 0 0 0 0,0 0 0 0 0,1 0 0 0 0,-1 0 0 0 0,0 0 0 0 0,0 1 0 0 0,0 0 0 0 0,0-1 0 0 0,0 2 0 0 0,-5-1-1 0 0,-10 3-139 0 0,1 0 0 0 0,-1 1 0 0 0,1 1 0 0 0,-25 11 0 0 0,25-10-20 0 0,-130 55-805 0 0,41-14 669 0 0,58-28-2204 0 0,60-23 1345 0 0,4-3-46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5983 0 0,'1'-2'274'0'0,"14"-14"90"0"0,0 4-281 0 0,-13 11 306 0 0,0 0 0 0 0,0 0 1 0 0,-1 1-1 0 0,1-1 0 0 0,0 0 1 0 0,0 1-1 0 0,0-1 0 0 0,0 1 1 0 0,0-1-1 0 0,0 1 0 0 0,0 0 1 0 0,1 0-1 0 0,-1 0 0 0 0,0 0 1 0 0,0 0-1 0 0,0 1 0 0 0,0-1 1 0 0,0 1-1 0 0,0-1 0 0 0,0 1 1 0 0,2 1-1 0 0,-2-1-287 0 0,1 0 1 0 0,-1 1 0 0 0,0-1-1 0 0,0 1 1 0 0,0 0 0 0 0,4 3-1 0 0,-1 2 88 0 0,-1-1-1 0 0,1 1 1 0 0,-1 0 0 0 0,0 0-1 0 0,0 1 1 0 0,-1-1-1 0 0,4 13 1 0 0,11 58 478 0 0,-9-33-435 0 0,17 60 236 0 0,29 127-316 0 0,-55-231-775 0 0,3 6-2008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37 153 9871 0 0,'-2'1'455'0'0,"-20"23"162"0"0,10-12 1671 0 0,17-19 1041 0 0,20-19-1298 0 0,6 0-1427 0 0,-18 15-378 0 0,16-16 0 0 0,-18 15-3 0 0,1 1 0 0 0,0 0 0 0 0,0 1 0 0 0,1 1 0 0 0,0 0 0 0 0,1 0 0 0 0,26-11 0 0 0,-38 19-37 0 0,-1 1-181 0 0,0 0 0 0 0,-1 1 0 0 0,1-1 0 0 0,0 0 0 0 0,-1 0 1 0 0,1 1-1 0 0,-1-1 0 0 0,1 1 0 0 0,-1-1 0 0 0,1 0 1 0 0,-1 1-1 0 0,1-1 0 0 0,-1 1 0 0 0,1-1 0 0 0,-1 1 0 0 0,0-1 1 0 0,1 1-1 0 0,-1 0 0 0 0,0-1 0 0 0,1 1 0 0 0,-1-1 0 0 0,0 1 1 0 0,0 0-1 0 0,1-1 0 0 0,-1 1 0 0 0,0 0 0 0 0,0-1 1 0 0,0 1-1 0 0,0 0 0 0 0,0-1 0 0 0,0 2 0 0 0,-1 22 4 0 0,-3-6-42 0 0,-1 1 0 0 0,-1-1-1 0 0,0 0 1 0 0,-2-1 0 0 0,0 0-1 0 0,-1 0 1 0 0,0 0 0 0 0,-1-1-1 0 0,-1-1 1 0 0,-1 0 0 0 0,-19 19-1 0 0,25-27 34 0 0,1-2 0 0 0,0 0 0 0 0,0-1 0 0 0,-9 6 0 0 0,7-5-10 0 0,4-3-44 0 0,-2 2-16 0 0,4-3-21 0 0,0 0 31 0 0,-11 13-47 0 0,10-12 82 0 0,1 0-1 0 0,0 0 0 0 0,0 0 1 0 0,0 0-1 0 0,0 0 0 0 0,0 0 1 0 0,0 0-1 0 0,0 0 0 0 0,1 0 1 0 0,-1 0-1 0 0,1 0 1 0 0,0 0-1 0 0,0 1 0 0 0,-1 2 1 0 0,-1 22-63 0 0,1-26 94 0 0,1 0 0 0 0,0 0-1 0 0,0 0 1 0 0,0 0 0 0 0,0 0-1 0 0,0-1 1 0 0,0 1 0 0 0,0 0-1 0 0,0 0 1 0 0,0 0 0 0 0,1 0-1 0 0,-1 0 1 0 0,0-1 0 0 0,0 1-1 0 0,1 0 1 0 0,-1 0 0 0 0,1 0-1 0 0,-1-1 1 0 0,1 1 0 0 0,-1 0-1 0 0,1-1 1 0 0,-1 1 0 0 0,1 0-1 0 0,-1-1 1 0 0,1 1 0 0 0,0 0-1 0 0,-1-1 1 0 0,1 1 0 0 0,0-1-1 0 0,0 0 1 0 0,-1 1 0 0 0,1-1-1 0 0,0 0 1 0 0,0 1 0 0 0,0-1-1 0 0,0 0 1 0 0,-1 0 0 0 0,1 1-1 0 0,0-1 1 0 0,0 0 0 0 0,0 0-1 0 0,0 0 1 0 0,0 0 0 0 0,0 0 0 0 0,-1-1-1 0 0,1 1 1 0 0,0 0 0 0 0,0 0-1 0 0,1-1 1 0 0,-2 1 0 0 0,11-2 114 0 0,-1-1 1 0 0,0 0 0 0 0,0-1-1 0 0,0 0 1 0 0,18-10 0 0 0,10-4 145 0 0,3 2 193 0 0,2 2 1 0 0,0 2-1 0 0,60-8 0 0 0,-100 19-405 0 0,5 2-41 0 0,-1 1-41 0 0,-5-2-121 0 0,0 11-1808 0 0,-1 1-5797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11231 0 0,'0'0'3108'0'0,"0"-2"-2062"0"0,13-35 4107 0 0,-13 35-3993 0 0,1 1-1047 0 0,3-5-130 0 0,-3 4-135 0 0,9-1-3201 0 0,-8 2 1855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7831 0 0,'0'-2'603'0'0,"1"-1"-384"0"0,0 0 0 0 0,0 1 1 0 0,0-1-1 0 0,0 0 0 0 0,1 1 0 0 0,-1-1 1 0 0,1 1-1 0 0,-1-1 0 0 0,1 1 0 0 0,3-4 0 0 0,-2 4 831 0 0,0 0 0 0 0,0 0-1 0 0,0 0 1 0 0,0 0-1 0 0,4-1 1 0 0,-6 2-582 0 0,10-5 1234 0 0,-9 4-1607 0 0,0 1 0 0 0,0 0 0 0 0,1-1 0 0 0,-1 1 0 0 0,1 0 0 0 0,-1 1 1 0 0,1-1-1 0 0,-1 0 0 0 0,1 1 0 0 0,3-1 0 0 0,4 2-356 0 0,1-1-3202 0 0,-3-1-2661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3679 0 0,'0'0'284'0'0,"7"-13"1146"0"0,8-22 13262 0 0,-18 44-14274 0 0,-5 12 355 0 0,-14 26-1 0 0,24-49-718 0 0,0-1-1 0 0,0 1 0 0 0,0 0 0 0 0,0 0 1 0 0,0 0-1 0 0,4-2 0 0 0,4-5 36 0 0,-5 4-50 0 0,0-1 1 0 0,-1 0-1 0 0,1 0 0 0 0,3-7 1 0 0,21-30-20 0 0,-24 38-36 0 0,-4 4-63 0 0,-7 7-1146 0 0,1 0 402 0 0,-1 1 0 0 0,-6 10 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20 8751 0 0,'0'0'674'0'0,"13"-8"-213"0"0,6-3 9110 0 0,-22 18-8837 0 0,-1 0-576 0 0,0 0 1 0 0,-1-1-1 0 0,0 0 0 0 0,-1 0 0 0 0,1 0 0 0 0,-1 0 0 0 0,-13 9 1 0 0,-53 29 142 0 0,53-33-292 0 0,-22 12-65 0 0,-1-3-1 0 0,0-1 0 0 0,-46 13 1 0 0,75-28-80 0 0,1-1 0 0 0,-1 0 1 0 0,0-1-1 0 0,0-1 0 0 0,0 0 1 0 0,-14-1-1 0 0,25 0 79 0 0,0 0-1 0 0,0 0 1 0 0,1 0-1 0 0,-1-1 1 0 0,0 1-1 0 0,0-1 1 0 0,0 1-1 0 0,1-1 1 0 0,-1 1-1 0 0,0-1 1 0 0,0 0-1 0 0,1 0 1 0 0,-1 0-1 0 0,1 0 1 0 0,-1 0-1 0 0,1 0 1 0 0,-1 0-1 0 0,1-1 1 0 0,0 1-1 0 0,-1-1 1 0 0,0-1-1 0 0,0-1 21 0 0,0 0 0 0 0,1-1 0 0 0,0 1 0 0 0,-1 0 0 0 0,2-1 0 0 0,-1 1 0 0 0,0 0 1 0 0,1-1-1 0 0,0-7 0 0 0,-13 25 199 0 0,-50 63-12 0 0,5-5-156 0 0,19-21 40 0 0,15-17 284 0 0,23-31-23 0 0,3-2-240 0 0,4 1-43 0 0,0 0 0 0 0,0 0 0 0 0,0-1 0 0 0,0 0 1 0 0,1 0-1 0 0,7-1 0 0 0,41-8 17 0 0,-49 8-7 0 0,51-12-6 0 0,21-4 42 0 0,-42 11-64 0 0,-7 1 75 0 0,57-2-1 0 0,-77 7-19 0 0,1 0-1 0 0,0 1 1 0 0,0 1-1 0 0,0-1 1 0 0,-1 1-1 0 0,1 1 1 0 0,-1 0-1 0 0,0 1 1 0 0,16 7-1 0 0,-20-8-37 0 0,1 0 0 0 0,-1 0 0 0 0,0 1 0 0 0,0 0-1 0 0,0 0 1 0 0,-1 0 0 0 0,1 0 0 0 0,6 10 0 0 0,-10-12 10 0 0,0 0 0 0 0,1 0 0 0 0,-1 0 0 0 0,0 0 1 0 0,-1 1-1 0 0,1-1 0 0 0,0 0 0 0 0,-1 1 0 0 0,1-1 0 0 0,-1 1 1 0 0,0-1-1 0 0,0 0 0 0 0,0 1 0 0 0,0-1 0 0 0,0 1 0 0 0,0-1 1 0 0,-1 0-1 0 0,1 1 0 0 0,-1-1 0 0 0,0 1 0 0 0,1-1 0 0 0,-1 0 1 0 0,0 0-1 0 0,0 0 0 0 0,-2 3 0 0 0,-4 5 2 0 0,0 0 0 0 0,-1-1 0 0 0,0 0 0 0 0,0 0 0 0 0,-1-1 0 0 0,0 0 0 0 0,0 0-1 0 0,-1-1 1 0 0,0-1 0 0 0,-13 7 0 0 0,-7 2 43 0 0,-1-1-1 0 0,-43 13 0 0 0,56-21-65 0 0,-4 2 0 0 0,-2 0 0 0 0,1-2 0 0 0,-1-1 0 0 0,-47 5 0 0 0,69-10 0 0 0,0 0 0 0 0,0 0 0 0 0,0-1 0 0 0,0 1 0 0 0,0 0 0 0 0,-1-1 0 0 0,1 1 0 0 0,-2-2 0 0 0,3 2-4 0 0,1 0 1 0 0,-1 0-1 0 0,1 0 0 0 0,-1 0 0 0 0,1-1 0 0 0,-1 1 0 0 0,1 0 1 0 0,-1 0-1 0 0,1-1 0 0 0,0 1 0 0 0,-1 0 0 0 0,1-1 1 0 0,-1 1-1 0 0,1 0 0 0 0,0-1 0 0 0,-1 1 0 0 0,1-1 0 0 0,0 1 1 0 0,-1-1-1 0 0,1 1 0 0 0,0 0 0 0 0,0-1 0 0 0,0 1 1 0 0,-1-1-1 0 0,1 1 0 0 0,0-1 0 0 0,0 1 0 0 0,0-1 0 0 0,0 1 1 0 0,0-1-1 0 0,0 0 0 0 0,0 1 0 0 0,0-1 0 0 0,0 1 1 0 0,0-1-1 0 0,0 1 0 0 0,0-1 0 0 0,0 1 0 0 0,1-1 0 0 0,-1 1 1 0 0,0-1-1 0 0,0 1 0 0 0,1-1 0 0 0,-1 0-54 0 0,1-1-111 0 0,0 0 1 0 0,-1 0 0 0 0,1 0 0 0 0,0 0 0 0 0,0 0 0 0 0,1 0-1 0 0,-1 1 1 0 0,2-3 0 0 0,7-7-4720 0 0,2 0-1676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38 8751 0 0,'9'-6'334'0'0,"-1"0"-1"0"0,1 0 1 0 0,17-8-1 0 0,-24 13-111 0 0,0 0-1 0 0,1 0 1 0 0,-1 1-1 0 0,1-1 0 0 0,-1 1 1 0 0,1-1-1 0 0,-1 1 1 0 0,1 0-1 0 0,4 0 1 0 0,-6 0 6 0 0,1 0 0 0 0,-1 1-1 0 0,0-1 1 0 0,0 1 0 0 0,0-1 0 0 0,1 1 0 0 0,-1-1 0 0 0,0 1-1 0 0,0-1 1 0 0,0 1 0 0 0,0 0 0 0 0,0 0 0 0 0,0 0 0 0 0,0-1-1 0 0,0 1 1 0 0,0 0 0 0 0,-1 0 0 0 0,1 0 0 0 0,0 0 0 0 0,1 2 0 0 0,-2-1-159 0 0,0-1 0 0 0,1 1 0 0 0,-1-1 0 0 0,0 1-1 0 0,0-1 1 0 0,0 1 0 0 0,0-1 0 0 0,0 1 0 0 0,0-1 0 0 0,0 1 0 0 0,0-1 0 0 0,0 1 0 0 0,-1-1 0 0 0,1 0 0 0 0,-1 1 0 0 0,1-1 0 0 0,-1 1 0 0 0,0-1 0 0 0,0 2 0 0 0,-19 27 372 0 0,16-24-355 0 0,-15 17 104 0 0,-1 0-1 0 0,-2-1 1 0 0,-32 26-1 0 0,33-29-115 0 0,-32 27 35 0 0,-72 84 0 0 0,108-110 45 0 0,1 1 1 0 0,2 1-1 0 0,0 0 1 0 0,1 0-1 0 0,1 1 1 0 0,1 1-1 0 0,-13 41 1 0 0,22-57-99 0 0,0 1 0 0 0,0 0 0 0 0,1-1 0 0 0,0 1 0 0 0,1 0 0 0 0,-1 0 0 0 0,2 0 0 0 0,-1 0 0 0 0,1 0 1 0 0,1-1-1 0 0,2 11 0 0 0,-2-12 2 0 0,1 0 1 0 0,0 0 0 0 0,1 0 0 0 0,0 0 0 0 0,0 0-1 0 0,0-1 1 0 0,1 1 0 0 0,-1-1 0 0 0,2 0-1 0 0,-1-1 1 0 0,1 1 0 0 0,12 8 0 0 0,-8-7-48 0 0,1 0 1 0 0,0 0-1 0 0,1-2 1 0 0,0 1 0 0 0,0-1-1 0 0,0-1 1 0 0,0 0-1 0 0,1-1 1 0 0,-1 0-1 0 0,1-1 1 0 0,0-1-1 0 0,0 0 1 0 0,0 0 0 0 0,15-2-1 0 0,3 2-874 0 0,-7 0-3136 0 0,-15-1-2691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0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2759 0 0,'0'0'6035'0'0,"8"1"-2504"0"0,37 1-35 0 0,1-1 0 0 0,50-6 0 0 0,90-19-1627 0 0,-62 6-1160 0 0,-90 14-824 0 0,75-10-4566 0 0,-79 9-2939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13903 0 0,'0'0'1262'0'0,"0"3"-1037"0"0,-6 27 199 0 0,-1 1-1 0 0,-1-1 1 0 0,-2 0 0 0 0,-17 37-1 0 0,0 1-169 0 0,6-20-216 0 0,15-35-89 0 0,1-1-1 0 0,-1 1 1 0 0,2 0 0 0 0,0 1-1 0 0,1-1 1 0 0,0 0 0 0 0,1 1-1 0 0,-1 25 1 0 0,5-38-677 0 0,8 0-51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41 14943 0 0,'7'-7'403'0'0,"1"2"0"0"0,-1-1 1 0 0,1 1-1 0 0,1 0 0 0 0,16-8 1663 0 0,-28 21-1612 0 0,0-4-339 0 0,0 0-1 0 0,0 0 1 0 0,-1 0 0 0 0,0 0-1 0 0,1 0 1 0 0,-1-1-1 0 0,-9 7 1 0 0,-1 1 72 0 0,-14 11-199 0 0,0-2 0 0 0,-1-1 0 0 0,-2-1-1 0 0,0-1 1 0 0,-34 13 0 0 0,52-25-159 0 0,-1 0 0 0 0,0-1 0 0 0,-1 0 0 0 0,-23 2 0 0 0,32-5-25 0 0,1-1 0 0 0,-1 0 1 0 0,0 0-1 0 0,1 0 0 0 0,-1 0 0 0 0,0-1 0 0 0,1 0 1 0 0,-1-1-1 0 0,1 1 0 0 0,-1-1 0 0 0,1 0 0 0 0,0 0 1 0 0,-1 0-1 0 0,-7-6 0 0 0,12 7-323 0 0,1-5-2417 0 0,2 6 3065 0 0,1 0-1 0 0,-1 0 1 0 0,0 1-1 0 0,0-1 0 0 0,0 1 1 0 0,1-1-1 0 0,-1 1 1 0 0,0 0-1 0 0,0 0 0 0 0,0 0 1 0 0,0 0-1 0 0,0 0 1 0 0,0 0-1 0 0,0 0 1 0 0,2 3-1 0 0,-3-3-76 0 0,-1 0 1 0 0,1-1-1 0 0,0 1 1 0 0,-1 0-1 0 0,1 0 1 0 0,-1 0-1 0 0,1 0 1 0 0,-1 1-1 0 0,1-1 1 0 0,-1 0-1 0 0,0 0 1 0 0,1 0-1 0 0,-1 0 1 0 0,0 0-1 0 0,0 0 0 0 0,0 1 1 0 0,0-1-1 0 0,0 0 1 0 0,0 0-1 0 0,0 0 1 0 0,0 0-1 0 0,-1 0 1 0 0,1 1-1 0 0,0-1 1 0 0,-1 0-1 0 0,1 0 1 0 0,-1 0-1 0 0,1 0 1 0 0,-1 0-1 0 0,1 0 0 0 0,-1 0 1 0 0,0 0-1 0 0,0 1 1 0 0,-8 7 39 0 0,1 0 1 0 0,-1 0-1 0 0,0-1 1 0 0,-12 8-1 0 0,3-3-33 0 0,6-3 4 0 0,3-4-1 0 0,1 1 1 0 0,-13 13 0 0 0,31-14 2 0 0,-1-5-45 0 0,-1 1 1 0 0,1-1-1 0 0,0 0 0 0 0,0-1 0 0 0,0 0 0 0 0,0 0 1 0 0,-1-1-1 0 0,18-3 0 0 0,-11 1 18 0 0,24 0 0 0 0,-5 3 308 0 0,1 1 1 0 0,-1 2 0 0 0,0 1-1 0 0,0 2 1 0 0,-1 2 0 0 0,33 11-1 0 0,-62-18-295 0 0,0 1-1 0 0,-1-1 0 0 0,1 1 1 0 0,0 0-1 0 0,-1 0 0 0 0,0 0 1 0 0,0 1-1 0 0,0-1 1 0 0,0 1-1 0 0,0 0 0 0 0,5 6 1 0 0,-7-8-41 0 0,0 1 0 0 0,-1-1 0 0 0,1 1 0 0 0,0-1 0 0 0,-1 1 0 0 0,1 0 0 0 0,-1 0 0 0 0,1-1 0 0 0,-1 1 0 0 0,0 0 0 0 0,1-1 1 0 0,-1 1-1 0 0,0 0 0 0 0,0 0 0 0 0,0 0 0 0 0,-1-1 0 0 0,1 1 0 0 0,0 0 0 0 0,-1-1 0 0 0,1 1 0 0 0,-1 0 0 0 0,0-1 0 0 0,1 1 0 0 0,-1 0 0 0 0,0-1 1 0 0,0 1-1 0 0,0-1 0 0 0,0 1 0 0 0,-2 1 0 0 0,-2 2 5 0 0,0 1 0 0 0,0-1 1 0 0,0-1-1 0 0,-1 1 0 0 0,0-1 0 0 0,-8 5 1 0 0,-43 19 140 0 0,15-8-102 0 0,9-3-299 0 0,-1-1 0 0 0,-1-2-1 0 0,0-2 1 0 0,-58 13 0 0 0,92-25-217 0 0,6-7-3426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31 7367 0 0,'0'0'568'0'0,"-9"3"-352"0"0,-3 2 2683 0 0,-1 0 1 0 0,-13 10-1 0 0,24-15-2134 0 0,2 0-727 0 0,0 0 0 0 0,0 0-1 0 0,0 0 1 0 0,0 1 0 0 0,-1-1 0 0 0,1 0 0 0 0,0 0-1 0 0,0 0 1 0 0,0 0 0 0 0,0 0 0 0 0,0 0 0 0 0,-1 0-1 0 0,1 0 1 0 0,0 1 0 0 0,0-1 0 0 0,0 0 0 0 0,0 0 0 0 0,0 0-1 0 0,0 0 1 0 0,0 0 0 0 0,0 1 0 0 0,0-1 0 0 0,-1 0-1 0 0,1 0 1 0 0,0 0 0 0 0,0 0 0 0 0,0 1 0 0 0,0-1 0 0 0,0 0-1 0 0,0 0 1 0 0,0 0 0 0 0,0 0 0 0 0,0 1 0 0 0,0-1-1 0 0,0 0 1 0 0,0 0 0 0 0,0 0 0 0 0,0 0 0 0 0,1 1 0 0 0,-1-1-1 0 0,0 0 1 0 0,1 9 1123 0 0,0-7-1111 0 0,0-1-1 0 0,0 1 1 0 0,0-1-1 0 0,1 1 1 0 0,-1-1-1 0 0,0 0 1 0 0,1 0 0 0 0,-1 1-1 0 0,1-1 1 0 0,-1 0-1 0 0,1 0 1 0 0,0 0-1 0 0,-1-1 1 0 0,1 1-1 0 0,0 0 1 0 0,-1-1-1 0 0,1 1 1 0 0,0-1 0 0 0,0 0-1 0 0,0 1 1 0 0,-1-1-1 0 0,1 0 1 0 0,3 0-1 0 0,5 0 133 0 0,1-1 0 0 0,-1 0-1 0 0,11-3 1 0 0,-6 1-17 0 0,149-33 856 0 0,-104 20-604 0 0,83-10 0 0 0,-123 24-456 0 0,57-4 216 0 0,-67 6-290 0 0,0 1 1 0 0,0-1-1 0 0,0 2 0 0 0,0-1 0 0 0,15 6 0 0 0,-23-7-273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0,'0'0'10131'0'0,"1"11"-8072"0"0,7 3-1033 0 0,0 1 1 0 0,-1 0-1 0 0,-1 1 1 0 0,9 30-1 0 0,-12-31-869 0 0,0 1 0 0 0,-1-1 1 0 0,-1 1-1 0 0,0 0 0 0 0,-1 0 0 0 0,0 0 0 0 0,-2-1 0 0 0,-6 32 0 0 0,6-40-425 0 0,-14 55-164 0 0,3-22-7200 0 0,8-29 1548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11975 0 0,'0'0'547'0'0,"1"-1"-11"0"0,4-1 1195 0 0,-3 17 1762 0 0,-1-6-3001 0 0,-1 0 0 0 0,-1-1 0 0 0,1 1 0 0 0,-2 0 0 0 0,-3 14 1 0 0,-16 44-177 0 0,11-38-69 0 0,-23 84-54 0 0,31-101-189 0 0,0 1 0 0 0,1-1 0 0 0,0 1 0 0 0,1-1 0 0 0,0 1 0 0 0,1-1 0 0 0,2 17 0 0 0,4-13-465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5983 0 0,'0'0'464'0'0,"-14"10"1040"0"0,12-4-1058 0 0,1-1-1 0 0,-1 0 0 0 0,1 0 0 0 0,1 1 1 0 0,-1-1-1 0 0,1 1 0 0 0,0-1 1 0 0,0 0-1 0 0,1 1 0 0 0,-1-1 0 0 0,1 1 1 0 0,1-1-1 0 0,-1 0 0 0 0,4 8 0 0 0,3 8 60 0 0,1 0-1 0 0,14 22 0 0 0,3 0 691 0 0,33 39-1 0 0,-31-45-61 0 0,35 62-1 0 0,-56-85-965 0 0,0 0-1 0 0,-1 0 0 0 0,-1 1 1 0 0,0-1-1 0 0,-1 1 0 0 0,-1 0 0 0 0,0 0 1 0 0,1 27-1 0 0,-4-27-131 0 0,-1 0 0 0 0,-1 1 1 0 0,0-1-1 0 0,-1-1 0 0 0,-1 1 1 0 0,0 0-1 0 0,-1-1 0 0 0,0 1 0 0 0,-1-2 1 0 0,-1 1-1 0 0,0-1 0 0 0,-12 16 1 0 0,-11 12 121 0 0,-2-1 1 0 0,-48 45-1 0 0,56-61-143 0 0,-42 36-273 0 0,64-59 86 0 0,4-2-411 0 0,-1 0 302 0 0,0 0 1 0 0,1 0-1 0 0,-1 0 1 0 0,0 0-1 0 0,0-1 1 0 0,0 1-1 0 0,2-3 1 0 0,0 0-204 0 0,8-9-642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5983 0 0,'0'0'12302'0'0,"1"2"-11756"0"0,-1-1-467 0 0,1 1 0 0 0,0-1 1 0 0,0 1-1 0 0,1-1 0 0 0,-1 0 0 0 0,0 1 0 0 0,0-1 0 0 0,1 0 0 0 0,-1 0 0 0 0,1 0 0 0 0,-1 0 1 0 0,1 0-1 0 0,-1 0 0 0 0,1 0 0 0 0,0 0 0 0 0,-1-1 0 0 0,1 1 0 0 0,0-1 0 0 0,0 1 1 0 0,-1-1-1 0 0,1 1 0 0 0,0-1 0 0 0,0 0 0 0 0,2 0 0 0 0,7 0 344 0 0,1-1 1 0 0,21-3-1 0 0,-13 2-44 0 0,45-7 357 0 0,-36 4-585 0 0,0 2 1 0 0,56 0-1 0 0,-78 4-185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 5983 0 0,'-6'7'542'0'0,"1"-2"485"0"0,-14 21 11238 0 0,39-26-10083 0 0,30-7-1310 0 0,75-7 1552 0 0,-111 13-2481 0 0,18-1-1311 0 0,0-2-1 0 0,52-12 1 0 0,-61 9-734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0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65 8751 0 0,'5'-7'936'0'0,"12"-18"7994"0"0,-20 15-7844 0 0,1 8-1019 0 0,1 0 0 0 0,-1 1 0 0 0,0-1 0 0 0,0 0 0 0 0,0 1 0 0 0,0-1 0 0 0,0 1 0 0 0,0-1 0 0 0,0 1 0 0 0,0 0 0 0 0,-1 0 0 0 0,1 0 0 0 0,0 0 1 0 0,-1 1-1 0 0,1-1 0 0 0,-1 1 0 0 0,1-1 0 0 0,-1 1 0 0 0,1 0 0 0 0,-1 0 0 0 0,-3 0 0 0 0,-6 0-20 0 0,-1 1 0 0 0,-21 5 0 0 0,7 1-47 0 0,0 0 0 0 0,1 2 0 0 0,-28 13 0 0 0,-74 43 0 0 0,82-41 0 0 0,-122 72-53 0 0,163-92 50 0 0,0-1 1 0 0,0 1-1 0 0,-8 7 0 0 0,8-1 3 0 0,5-9 0 0 0,0 1-1 0 0,0-1 1 0 0,0 0-1 0 0,0 1 0 0 0,0-1 1 0 0,1 0-1 0 0,-1 0 1 0 0,1 1-1 0 0,-1-1 1 0 0,1 0-1 0 0,-1 0 1 0 0,1 0-1 0 0,0 0 1 0 0,-1 1-1 0 0,1-1 1 0 0,0 0-1 0 0,0 0 1 0 0,0-1-1 0 0,0 1 0 0 0,0 0 1 0 0,0 0-1 0 0,2 1 1 0 0,28 16-62 0 0,-23-14 56 0 0,95 43-69 0 0,-15-8 78 0 0,-51-20 0 0 0,89 47 20 0 0,-108-55 80 0 0,-1 1-1 0 0,-1 1 0 0 0,0 0 0 0 0,27 29 1 0 0,-42-40-82 0 0,1 0 1 0 0,0 0 0 0 0,-1 0 0 0 0,1 0-1 0 0,-1 0 1 0 0,0 1 0 0 0,0-1 0 0 0,0 1 0 0 0,0-1-1 0 0,0 1 1 0 0,0-1 0 0 0,-1 1 0 0 0,1-1-1 0 0,-1 1 1 0 0,0 0 0 0 0,0-1 0 0 0,0 1 0 0 0,0-1-1 0 0,0 1 1 0 0,0 0 0 0 0,-1-1 0 0 0,0 4 0 0 0,-1-2 7 0 0,1 0 1 0 0,-1-1 0 0 0,0 1 0 0 0,0 0 0 0 0,0-1 0 0 0,-1 1-1 0 0,1-1 1 0 0,-1 0 0 0 0,0 0 0 0 0,0 0 0 0 0,0 0-1 0 0,0 0 1 0 0,-5 2 0 0 0,-34 21 132 0 0,-74 34 0 0 0,102-53-145 0 0,-13 5-15 0 0,-1-1 0 0 0,-1-2-1 0 0,0 0 1 0 0,0-2-1 0 0,0-1 1 0 0,-31 2-1 0 0,53-8-1 0 0,-1 1 0 0 0,1-1 0 0 0,0-1 0 0 0,-1 1 1 0 0,1-1-1 0 0,0 0 0 0 0,-1-1 0 0 0,-10-4 0 0 0,15 5 4 0 0,1 0 0 0 0,0 0 0 0 0,0 0 0 0 0,0 0 0 0 0,0 0 0 0 0,0-1 0 0 0,0 1 0 0 0,1-1 0 0 0,-1 1 0 0 0,0-1 0 0 0,1 0 0 0 0,-1 0 0 0 0,1 0 0 0 0,-1 0 0 0 0,1 0 0 0 0,0 0 0 0 0,0 0 0 0 0,0 0 0 0 0,0 0 0 0 0,0 0 0 0 0,1-1 0 0 0,-1 1 0 0 0,1 0 0 0 0,-1-1 0 0 0,1 1 0 0 0,0 0 0 0 0,0-1 0 0 0,0 1 0 0 0,0 0 0 0 0,1-4 0 0 0,1-6 30 0 0,0 1-1 0 0,1 0 1 0 0,1 0-1 0 0,0 0 0 0 0,1 0 1 0 0,0 0-1 0 0,0 1 0 0 0,7-10 1 0 0,6-6 133 0 0,37-41 0 0 0,-8 16-60 0 0,2 3-1 0 0,96-74 1 0 0,-139 118-110 0 0,11-8-78 0 0,0-1 0 0 0,-1 0 0 0 0,-1-1 0 0 0,16-19 0 0 0,-29 31-88 0 0,-1 0-1 0 0,1 0 1 0 0,-1 0-1 0 0,0 0 0 0 0,1 0 1 0 0,-1 0-1 0 0,0 0 1 0 0,0 0-1 0 0,-1 0 1 0 0,1-1-1 0 0,0 1 1 0 0,-1 0-1 0 0,0-1 1 0 0,1 1-1 0 0,-1 0 1 0 0,0-1-1 0 0,0 1 0 0 0,0-1 1 0 0,-1 1-1 0 0,1 0 1 0 0,0-1-1 0 0,-1 1 1 0 0,0 0-1 0 0,1 0 1 0 0,-3-5-1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280 230 7423 0 0,'0'0'675'0'0,"1"-1"-555"0"0,3 0-16 0 0,-1 0-1 0 0,1 0 1 0 0,-1-1-1 0 0,1 0 1 0 0,-1 1-1 0 0,0-1 1 0 0,5-4 1866 0 0,-8 6-1848 0 0,0 0 1 0 0,0-1 0 0 0,0 1 0 0 0,0 0-1 0 0,0 0 1 0 0,0 0 0 0 0,0-1 0 0 0,0 1 0 0 0,0 0-1 0 0,0 0 1 0 0,0-1 0 0 0,0 1 0 0 0,0 0-1 0 0,0 0 1 0 0,0-1 0 0 0,0 1 0 0 0,0 0-1 0 0,0 0 1 0 0,-1 0 0 0 0,1-1 0 0 0,0 1-1 0 0,0 0 1 0 0,0 0 0 0 0,0 0 0 0 0,0-1-1 0 0,0 1 1 0 0,-1 0 0 0 0,-2 0-41 0 0,-1 0 0 0 0,1 0 0 0 0,-1 0 0 0 0,1 1-1 0 0,-1-1 1 0 0,1 1 0 0 0,-1 0 0 0 0,1 0 0 0 0,0 0 0 0 0,-1 0 0 0 0,1 1 0 0 0,0-1 0 0 0,0 1 0 0 0,-6 4 0 0 0,-5 5-21 0 0,-22 20 1 0 0,25-20-13 0 0,-25 24-25 0 0,2 2 0 0 0,-47 67 0 0 0,75-96-1 0 0,1-1-1 0 0,0 1 0 0 0,1 0 0 0 0,0 0 0 0 0,0 0 1 0 0,1 1-1 0 0,0-1 0 0 0,1 1 0 0 0,0 0 1 0 0,-2 14-1 0 0,4-18 11 0 0,0 0 0 0 0,0 0 1 0 0,0-1-1 0 0,1 1 0 0 0,-1 0 0 0 0,1-1 1 0 0,1 1-1 0 0,-1 0 0 0 0,0-1 0 0 0,1 1 1 0 0,0-1-1 0 0,0 0 0 0 0,1 0 0 0 0,-1 0 1 0 0,1 0-1 0 0,0 0 0 0 0,0 0 0 0 0,0-1 1 0 0,0 1-1 0 0,1-1 0 0 0,6 5 0 0 0,-4-3 138 0 0,1-1-1 0 0,0 0 1 0 0,0 0-1 0 0,0 0 1 0 0,0-1 0 0 0,0 0-1 0 0,1-1 1 0 0,-1 0-1 0 0,1 0 1 0 0,13 1-1 0 0,-10-2-107 0 0,0-1-1 0 0,-1 0 1 0 0,1-1-1 0 0,0 0 1 0 0,0-1-1 0 0,20-6 1 0 0,1-4 238 0 0,-1-2 0 0 0,0-1 1 0 0,53-34-1 0 0,-82 48-248 0 0,18-12 85 0 0,0-1-1 0 0,-1 0 0 0 0,0-2 1 0 0,-1 0-1 0 0,-1-1 0 0 0,-1 0 1 0 0,24-34-1 0 0,-33 40-181 0 0,0-1 0 0 0,0 1 0 0 0,-1-1 0 0 0,-1-1 0 0 0,0 1 0 0 0,0-1 0 0 0,-2 0 0 0 0,1 0 0 0 0,-2 0 0 0 0,0 0 0 0 0,0 0 0 0 0,-1-1 0 0 0,-1 1 0 0 0,0-1 0 0 0,-3-16 0 0 0,1 19-86 0 0,-1 1 0 0 0,0-1 0 0 0,0 1 0 0 0,-1 0 1 0 0,0 0-1 0 0,-1 1 0 0 0,-7-12 0 0 0,3 7-18 0 0,-1 1-1 0 0,0 1 1 0 0,-1-1-1 0 0,-14-11 1 0 0,20 18 112 0 0,-1 2 1 0 0,0-1 0 0 0,0 1-1 0 0,0 0 1 0 0,-1 0 0 0 0,0 0-1 0 0,1 1 1 0 0,-14-4 0 0 0,17 6 27 0 0,0 0-1 0 0,0 1 1 0 0,0-1 0 0 0,-1 1-1 0 0,1 0 1 0 0,0 0 0 0 0,0 0-1 0 0,0 0 1 0 0,0 1 0 0 0,0-1-1 0 0,-1 1 1 0 0,1 0 0 0 0,0 0-1 0 0,0 0 1 0 0,0 0 0 0 0,1 0-1 0 0,-1 1 1 0 0,0-1 0 0 0,0 1-1 0 0,1 0 1 0 0,-1 0 0 0 0,1 0 0 0 0,-3 3-1 0 0,1-1-3 0 0,1 0-1 0 0,-1 1 1 0 0,1 0-1 0 0,0-1 0 0 0,0 1 1 0 0,0 0-1 0 0,1 1 1 0 0,0-1-1 0 0,0 0 1 0 0,0 1-1 0 0,1-1 0 0 0,-2 11 1 0 0,1 5-544 0 0,1 0 0 0 0,2 25 0 0 0,0-13-1135 0 0,-1-13 105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 6823 0 0,'0'0'507'0'0,"-6"5"-86"0"0,-52 28 5875 0 0,14-12 336 0 0,55-24-6248 0 0,126-21 941 0 0,105 2-1207 0 0,-82 10-65 0 0,14 7-913 0 0,-139 5 652 0 0,-33 0-334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12895 0 0,'0'0'595'0'0,"1"-9"188"0"0,0 9-759 0 0,-1-1 0 0 0,0 1 1 0 0,0 0-1 0 0,0-1 0 0 0,0 1 0 0 0,0 0 1 0 0,0-1-1 0 0,0 1 0 0 0,1 0 1 0 0,-1 0-1 0 0,0-1 0 0 0,0 1 1 0 0,0 0-1 0 0,1-1 0 0 0,-1 1 0 0 0,0 0 1 0 0,1 0-1 0 0,-1 0 0 0 0,0-1 1 0 0,0 1-1 0 0,1 0 0 0 0,-1 0 1 0 0,0 0-1 0 0,1 0 0 0 0,-1-1 0 0 0,0 1 1 0 0,1 0-1 0 0,-1 0 0 0 0,0 0 1 0 0,1 0-1 0 0,-1 0 0 0 0,0 0 1 0 0,1 0-1 0 0,-1 0 0 0 0,0 0 0 0 0,1 0 1 0 0,10 4 792 0 0,-10-4-667 0 0,3 2 7 0 0,0 1 1 0 0,0-1-1 0 0,-1 1 0 0 0,1-1 0 0 0,0 1 1 0 0,-1 1-1 0 0,0-1 0 0 0,0 0 0 0 0,0 1 1 0 0,0-1-1 0 0,0 1 0 0 0,-1 0 0 0 0,0 0 0 0 0,1 0 1 0 0,-1 0-1 0 0,-1 1 0 0 0,1-1 0 0 0,1 7 1 0 0,2 7 28 0 0,-1 1 0 0 0,-1 0 0 0 0,0 19 0 0 0,-3 88 896 0 0,-2-53-708 0 0,2-67-337 0 0,1 0 0 0 0,0 0-1 0 0,0 0 1 0 0,0 0 0 0 0,0 0 0 0 0,1 0-1 0 0,0 0 1 0 0,6 11 0 0 0,-7-16-126 0 0,-1 1 1 0 0,1 0-1 0 0,0 0 1 0 0,0-1-1 0 0,1 1 1 0 0,-1-1-1 0 0,0 1 1 0 0,0-1-1 0 0,1 0 1 0 0,-1 1-1 0 0,1-1 1 0 0,-1 0-1 0 0,1 0 0 0 0,-1 0 1 0 0,1 0-1 0 0,0 0 1 0 0,0 0-1 0 0,-1-1 1 0 0,1 1-1 0 0,0-1 1 0 0,0 1-1 0 0,0-1 1 0 0,0 0-1 0 0,0 1 1 0 0,0-1-1 0 0,0 0 1 0 0,-1 0-1 0 0,1 0 1 0 0,0-1-1 0 0,0 1 1 0 0,0 0-1 0 0,3-2 1 0 0,4-2-6714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1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73 109 1839 0 0,'-14'5'556'0'0,"-3"-3"13862"0"0,21-7-14836 0 0,5-3 627 0 0,0 1 1 0 0,1 0-1 0 0,0 0 0 0 0,14-6 0 0 0,7-5 85 0 0,-15 9-23 0 0,0 2 0 0 0,0 0 0 0 0,1 1 0 0 0,-1 0 0 0 0,1 2 0 0 0,1 0 0 0 0,20-3 0 0 0,-31 7-101 0 0,0-1-1 0 0,0 1 0 0 0,0 0 1 0 0,12 2-1 0 0,-19-1-161 0 0,1-1 1 0 0,-1 0-1 0 0,1 1 1 0 0,-1-1-1 0 0,0 1 1 0 0,1-1-1 0 0,-1 0 1 0 0,0 1-1 0 0,0-1 1 0 0,1 1-1 0 0,-1-1 1 0 0,0 1-1 0 0,0-1 1 0 0,0 1-1 0 0,0-1 1 0 0,1 1-1 0 0,-1-1 0 0 0,0 1 1 0 0,0-1-1 0 0,0 1 1 0 0,0-1-1 0 0,0 1 1 0 0,-1 0-1 0 0,1 12 9 0 0,-2-6-11 0 0,0 0 1 0 0,0 1-1 0 0,-1-1 1 0 0,0-1-1 0 0,-1 1 1 0 0,1 0-1 0 0,-1-1 0 0 0,-6 9 1 0 0,-3 1-9 0 0,-26 26-1 0 0,-89 64 3 0 0,70-55-58 0 0,23-21-122 0 0,27-24 113 0 0,6-4 47 0 0,0 0 0 0 0,-1 0 0 0 0,1 0 0 0 0,0 0 0 0 0,0 0 0 0 0,0 0 1 0 0,0 1-1 0 0,0-1 0 0 0,1 1 0 0 0,-1 0 0 0 0,-1 2 0 0 0,3-4 20 0 0,-1 0-1 0 0,1 0 1 0 0,-1 0-1 0 0,1-1 1 0 0,-1 1-1 0 0,1 0 1 0 0,0 0-1 0 0,-1 0 1 0 0,1 0-1 0 0,0 0 1 0 0,0 0-1 0 0,0 0 1 0 0,0 0-1 0 0,0 0 1 0 0,0 0-1 0 0,0 0 0 0 0,0 0 1 0 0,0 0-1 0 0,0 0 1 0 0,0-1-1 0 0,1 1 1 0 0,-1 1-1 0 0,1 0 8 0 0,-1 0 48 0 0,19 11 175 0 0,-14-11-181 0 0,0 1-1 0 0,0-2 0 0 0,0 1 1 0 0,0-1-1 0 0,1 0 1 0 0,-1 0-1 0 0,1 0 0 0 0,-1-1 1 0 0,10 0-1 0 0,7-1 234 0 0,24-5-1 0 0,-7 0 31 0 0,7 2-216 0 0,60-6 754 0 0,-37 0-3079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1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52 7367 0 0,'-49'7'1415'0'0,"18"3"6517"0"0,54-3-6427 0 0,-4-5-1187 0 0,0-1 0 0 0,1-1-1 0 0,-1 0 1 0 0,0-1 0 0 0,24-6-1 0 0,94-26 686 0 0,-129 31-900 0 0,11-3 10 0 0,80-20 789 0 0,-85 23-994 0 0,-1 0 0 0 0,0 1-1 0 0,0 0 1 0 0,1 1 0 0 0,20 3 0 0 0,-18 2-890 0 0,-15-4 892 0 0,-1-1 0 0 0,1 1 0 0 0,-1-1 0 0 0,0 0 0 0 0,1 1 0 0 0,-1-1 0 0 0,1 1 0 0 0,-1-1 0 0 0,0 1 0 0 0,1-1 0 0 0,-1 1 0 0 0,0-1 0 0 0,0 1 0 0 0,1-1 0 0 0,-1 1 0 0 0,0 0 0 0 0,0-1 0 0 0,0 1 0 0 0,0-1 0 0 0,0 1 0 0 0,0-1 0 0 0,0 1 0 0 0,0 0 0 0 0,0 0 0 0 0,-4 11-1100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13015 0 0,'0'0'596'0'0,"-6"3"4450"0"0,12-1-4730 0 0,0 1 1 0 0,-1-2-1 0 0,1 1 1 0 0,1-1-1 0 0,-1 0 1 0 0,0 0-1 0 0,0-1 0 0 0,0 1 1 0 0,0-1-1 0 0,0-1 1 0 0,9-1-1 0 0,9-2 261 0 0,35-11 0 0 0,-46 12-330 0 0,21-7 171 0 0,55-13 589 0 0,-77 21-918 0 0,0 0 1 0 0,-1 1-1 0 0,1 0 1 0 0,0 1-1 0 0,18 2 0 0 0,-30-2-112 0 0,1 0 0 0 0,-1 1 0 0 0,1-1 0 0 0,-1 0 0 0 0,0 0 0 0 0,1 0 0 0 0,-1 0 0 0 0,0 0 0 0 0,1 1 0 0 0,-1-1 0 0 0,0 0 0 0 0,1 0 0 0 0,-1 1 0 0 0,0-1 0 0 0,1 0-1 0 0,-1 1 1 0 0,0-1 0 0 0,0 0 0 0 0,1 0 0 0 0,-1 1 0 0 0,0-1 0 0 0,0 1 0 0 0,0-1 0 0 0,0 0 0 0 0,1 1 0 0 0,-1-1 0 0 0,0 0 0 0 0,0 1 0 0 0,0-1 0 0 0,0 1 0 0 0,0-1-1 0 0,0 0 1 0 0,0 1 0 0 0,0-1 0 0 0,0 1 0 0 0,-3 13-1940 0 0,-2-5-3715 0 0,-2 0-1788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358 145 455 0 0,'0'0'9722'0'0,"-1"2"-8909"0"0,0-1-623 0 0,0 1 0 0 0,-1 0 0 0 0,1 0 0 0 0,0-1 0 0 0,-1 1 1 0 0,0-1-1 0 0,1 1 0 0 0,-1-1 0 0 0,0 0 0 0 0,0 0 0 0 0,-2 2 0 0 0,-28 11 1166 0 0,11-5 1192 0 0,23-10-2485 0 0,0 0 0 0 0,0 0-1 0 0,-1 0 1 0 0,1 0-1 0 0,0 0 1 0 0,-1 0 0 0 0,3-2-1 0 0,0 0 21 0 0,75-49 553 0 0,-4 4-400 0 0,-58 36-184 0 0,41-27 168 0 0,-51 35-188 0 0,1 0 0 0 0,-1 1 0 0 0,1 0 0 0 0,0 0 0 0 0,0 1 0 0 0,11-3 0 0 0,-19 5-32 0 0,1 0 0 0 0,-1 0 0 0 0,1 0 0 0 0,0 0 0 0 0,-1 0 0 0 0,1 0 0 0 0,-1 0 0 0 0,1 0-1 0 0,-1 0 1 0 0,1 0 0 0 0,-1 0 0 0 0,1 0 0 0 0,0 0 0 0 0,-1 0 0 0 0,1 0 0 0 0,-1 1 0 0 0,1-1 0 0 0,-1 0 0 0 0,1 0 0 0 0,-1 1-1 0 0,1-1 1 0 0,-1 0 0 0 0,0 1 0 0 0,1-1 0 0 0,-1 0 0 0 0,1 1 0 0 0,-1-1 0 0 0,0 1 0 0 0,1-1 0 0 0,-1 1 0 0 0,0-1 0 0 0,1 0 0 0 0,-1 1-1 0 0,0-1 1 0 0,0 2 0 0 0,1 13-117 0 0,-2-13 136 0 0,0 5-28 0 0,0 1 0 0 0,-1-1 0 0 0,0 1 0 0 0,0-1 0 0 0,-1 0 0 0 0,0 0 0 0 0,-7 12 0 0 0,-31 45 2 0 0,39-62 3 0 0,-13 19-169 0 0,-1-1 0 0 0,-1-1-1 0 0,0-1 1 0 0,-2 0 0 0 0,-35 26-1 0 0,-89 49-618 0 0,-76 26 768 0 0,201-107 24 0 0,1 1 0 0 0,11-8 0 0 0,2 0 11 0 0,3-4 172 0 0,8 5 105 0 0,-4-5-226 0 0,0 0 0 0 0,0 1 1 0 0,0-1-1 0 0,0-1 1 0 0,0 1-1 0 0,0 0 1 0 0,0-1-1 0 0,0 1 0 0 0,0-1 1 0 0,1 0-1 0 0,-1 0 1 0 0,0 0-1 0 0,5-1 1 0 0,7 0 117 0 0,12-1 78 0 0,0-1 1 0 0,0-2-1 0 0,-1 0 0 0 0,37-13 0 0 0,-5 2 66 0 0,-28 8-163 0 0,99-22 450 0 0,-123 30-331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10 146 5527 0 0,'-10'7'10849'0'0,"25"-12"-9108"0"0,20-9-1179 0 0,-7 4 569 0 0,55-13 0 0 0,-17 6-266 0 0,-34 9-656 0 0,2 2 0 0 0,-1 0 1 0 0,0 3-1 0 0,59 0 0 0 0,-78 4-262 0 0,-4-1-54 0 0,0 0 1 0 0,14-2-1 0 0,-18 1 94 0 0,0-1 0 0 0,0 0-1 0 0,0 0 1 0 0,0 0 0 0 0,0-1-1 0 0,-1 0 1 0 0,1 0 0 0 0,-1 0 0 0 0,7-6-1 0 0,1 0 19 0 0,8-8-22 0 0,-20 18 4 0 0,0 0 0 0 0,-1 0-1 0 0,1 0 1 0 0,-1 0 0 0 0,0 0 0 0 0,1 0 0 0 0,-1 0 0 0 0,0 0 0 0 0,0 1 0 0 0,0-1-1 0 0,0 0 1 0 0,0 1 0 0 0,-2 9-48 0 0,0 0 0 0 0,-2 0 0 0 0,1-1 0 0 0,-1 1 0 0 0,-1-1 0 0 0,1 0 0 0 0,-2-1-1 0 0,1 1 1 0 0,-2-1 0 0 0,-8 11 0 0 0,-67 78 49 0 0,-45 76 12 0 0,39-53-3 0 0,47-65 102 0 0,38-52-59 0 0,-1 1-20 0 0,-1 14 164 0 0,5-18-229 0 0,2 0-1468 0 0,7 1-5741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341 137 2759 0 0,'52'-50'3031'0'0,"-36"37"7468"0"0,-22 18-10161 0 0,-10 8-199 0 0,1 1 1 0 0,-21 26-1 0 0,12-14-122 0 0,-209 206-1654 0 0,226-226 1601 0 0,-4 4 110 0 0,-1 0 0 0 0,2 1 0 0 0,-1 0 0 0 0,-16 24 0 0 0,26-33 390 0 0,3 11 38 0 0,-1-10-462 0 0,-1-1 1 0 0,1 0-1 0 0,1 1 1 0 0,-1-1-1 0 0,0 0 1 0 0,0 1-1 0 0,1-1 1 0 0,-1 0-1 0 0,1 0 1 0 0,0 0-1 0 0,0 0 1 0 0,0 0 0 0 0,0-1-1 0 0,0 1 1 0 0,0-1-1 0 0,0 1 1 0 0,0-1-1 0 0,1 0 1 0 0,-1 0-1 0 0,0 1 1 0 0,5 0-1 0 0,5 1 82 0 0,-1 1 0 0 0,0-2 1 0 0,18 3-1 0 0,143 6 615 0 0,-149-11-671 0 0,0-1 0 0 0,-1-1 1 0 0,1-1-1 0 0,-1-1 0 0 0,0-2 0 0 0,0 0 1 0 0,0-1-1 0 0,-1-1 0 0 0,0-1 1 0 0,0 0-1 0 0,-1-2 0 0 0,-1-1 0 0 0,0 0 1 0 0,0-1-1 0 0,-1-1 0 0 0,-1-1 0 0 0,0 0 1 0 0,-1-2-1 0 0,15-19 0 0 0,25-45 414 0 0,-48 67-442 0 0,0 0 0 0 0,-1-1-1 0 0,-1 0 1 0 0,5-18-1 0 0,-9 25-107 0 0,0 0 0 0 0,-1 0 0 0 0,0 0 0 0 0,0 0 0 0 0,-1 0 0 0 0,0 0 0 0 0,0 0 0 0 0,-1 0 0 0 0,0 0 0 0 0,-4-16 0 0 0,4 20 32 0 0,-1-1 0 0 0,0 1 0 0 0,0 0 0 0 0,0 0 0 0 0,0 0 0 0 0,-1 0 0 0 0,0 0 0 0 0,0 0 0 0 0,0 0 0 0 0,0 1 1 0 0,0-1-1 0 0,-1 1 0 0 0,1 0 0 0 0,-1 0 0 0 0,0 1 0 0 0,0-1 0 0 0,0 1 0 0 0,0 0 0 0 0,-9-4 0 0 0,-1 2-125 0 0,-1-1 0 0 0,1 2-1 0 0,-1 0 1 0 0,-24-2 0 0 0,32 5 127 0 0,-1 0 0 0 0,0 0 0 0 0,0 1 0 0 0,0 0-1 0 0,0 0 1 0 0,0 1 0 0 0,1 0 0 0 0,-1 0 0 0 0,1 0 0 0 0,-11 6 0 0 0,6-1-210 0 0,-1 1 0 0 0,1 0 1 0 0,1 1-1 0 0,0 0 1 0 0,-16 16-1 0 0,-11 13-1713 0 0,12-13-2063 0 0,6-5-577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7743 0 0,'0'0'704'0'0,"-10"2"3103"0"0,17 10-3179 0 0,0-1 1 0 0,0 0-1 0 0,1 0 1 0 0,0 0-1 0 0,17 16 1 0 0,18 22 305 0 0,-26-23-636 0 0,-1 0 1 0 0,-1 1-1 0 0,21 54 0 0 0,20 92 214 0 0,-49-146-441 0 0,-2-16 8 0 0,1-2 9 0 0,-5-8-135 0 0,7 2-1358 0 0,-7-3 538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63 4143 0 0,'0'0'191'0'0,"-15"6"330"0"0,-5 5 11711 0 0,21-12-12085 0 0,11-11-29 0 0,1 1 0 0 0,26-17 1 0 0,-34 24-95 0 0,1 1 0 0 0,0-1 0 0 0,-1 1 0 0 0,2 1 0 0 0,-1-1 0 0 0,0 1 0 0 0,0 0 0 0 0,1 1 0 0 0,-1 0 0 0 0,10-1 0 0 0,-14 2-22 0 0,0 0 1 0 0,0 0 0 0 0,0 0 0 0 0,0 1 0 0 0,0-1 0 0 0,0 1-1 0 0,4 1 1 0 0,-6-2 3 0 0,1 0-1 0 0,0 1 1 0 0,-1-1-1 0 0,1 0 1 0 0,0 0-1 0 0,-1 1 1 0 0,1-1-1 0 0,0 0 1 0 0,-1 1-1 0 0,1-1 1 0 0,-1 1-1 0 0,1-1 1 0 0,-1 1-1 0 0,1-1 1 0 0,-1 1-1 0 0,1-1 1 0 0,-1 1-1 0 0,0 0 1 0 0,1-1-1 0 0,-1 1 1 0 0,0-1-1 0 0,1 1 1 0 0,-1 0 0 0 0,0-1-1 0 0,0 1 1 0 0,0 0-1 0 0,1 0 1 0 0,-1-1-1 0 0,0 1 1 0 0,0 0-1 0 0,0-1 1 0 0,0 1-1 0 0,0 0 1 0 0,0-1-1 0 0,-1 1 1 0 0,1 1-1 0 0,0 0 19 0 0,-2 5-1 0 0,0 0 0 0 0,0 1 0 0 0,-1-1-1 0 0,1 0 1 0 0,-1-1 0 0 0,-1 1 0 0 0,0 0-1 0 0,0-1 1 0 0,0 0 0 0 0,0 0 0 0 0,-1 0 0 0 0,-10 10-1 0 0,0-3-20 0 0,-1 0 0 0 0,0-1 0 0 0,-29 17 0 0 0,30-21-26 0 0,14-7-90 0 0,15 11-1164 0 0,-9-8 1278 0 0,1 0 0 0 0,0 0 0 0 0,0-1 0 0 0,0 0 0 0 0,1 0 0 0 0,-1 0 0 0 0,8 1 0 0 0,6 1 0 0 0,22 3 0 0 0,-5-2 0 0 0,-34-6 9 0 0,-1 0 0 0 0,0 1 0 0 0,0-1 1 0 0,1 1-1 0 0,-1-1 0 0 0,0 1 0 0 0,0 0 0 0 0,0 0 0 0 0,0 0 0 0 0,0 0 0 0 0,0 0 0 0 0,4 3 0 0 0,-2-1 60 0 0,-4-2-35 0 0,1 0 1 0 0,-1 0-1 0 0,0-1 1 0 0,1 1-1 0 0,-1 0 1 0 0,0 0-1 0 0,0-1 1 0 0,1 1-1 0 0,-1 0 1 0 0,0 0-1 0 0,0 0 1 0 0,0-1-1 0 0,0 1 1 0 0,0 0 0 0 0,0 0-1 0 0,0 0 1 0 0,0 0-1 0 0,0-1 1 0 0,0 1-1 0 0,-1 0 1 0 0,1 0-1 0 0,0-1 1 0 0,-1 1-1 0 0,0 1 1 0 0,1-1-26 0 0,-3 5 204 0 0,1 0 0 0 0,-2-1 0 0 0,1 1 1 0 0,-1 0-1 0 0,0-1 0 0 0,0 0 0 0 0,-6 6 0 0 0,-38 32 795 0 0,24-23-900 0 0,8-6-24 0 0,-31 21 0 0 0,40-31-77 0 0,0 0 0 0 0,0 0 0 0 0,-1-1 0 0 0,1 1 0 0 0,-1-2 0 0 0,0 1 0 0 0,-14 2 0 0 0,19-5-13 0 0,-1 0-1 0 0,0 1 1 0 0,1-1 0 0 0,-1-1-1 0 0,0 1 1 0 0,1 0-1 0 0,-1-1 1 0 0,1 0 0 0 0,-1 0-1 0 0,1 0 1 0 0,-1 0-1 0 0,1 0 1 0 0,-1-1 0 0 0,1 0-1 0 0,0 0 1 0 0,0 1-1 0 0,0-2 1 0 0,0 1 0 0 0,0 0-1 0 0,0-1 1 0 0,1 1-1 0 0,-1-1 1 0 0,1 0 0 0 0,-4-5-1 0 0,4 4-110 0 0,-1 0-1 0 0,1 0 0 0 0,1 0 1 0 0,-1 0-1 0 0,1 0 0 0 0,0 0 1 0 0,-1-1-1 0 0,2 1 0 0 0,-1 0 1 0 0,0-1-1 0 0,1 1 0 0 0,0 0 1 0 0,0-1-1 0 0,0 1 0 0 0,1-1 1 0 0,0 1-1 0 0,-1 0 0 0 0,2 0 1 0 0,2-9-1 0 0,-4 11-449 0 0,6-6-523 0 0,-2 5-1850 0 0,3 1-2230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6911 0 0,'7'-6'13512'0'0,"-1"8"-13496"0"0,-4-2-69 0 0,-1 1-1 0 0,1 0 1 0 0,-1-1-1 0 0,1 1 1 0 0,-1 0-1 0 0,1 0 0 0 0,-1 0 1 0 0,1 0-1 0 0,-1 0 1 0 0,0 1-1 0 0,0-1 1 0 0,1 0-1 0 0,-1 0 1 0 0,0 1-1 0 0,0-1 1 0 0,1 3-1 0 0,1 1-1416 0 0,3 2-5054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200 486 3679 0 0,'0'0'167'0'0,"0"0"585"0"0,0 0 2353 0 0,0 0 1030 0 0,0 0 206 0 0,0 0-531 0 0,-8-3-2038 0 0,3-1-1772 0 0,-1 0 0 0 0,0 0 0 0 0,1-1 0 0 0,0 0 1 0 0,0 0-1 0 0,1 0 0 0 0,-1-1 0 0 0,-5-9 0 0 0,4 7-51 0 0,-31-49-2114 0 0,-52-109-1 0 0,87 163 2059 0 0,1 1 5 0 0,0-1 0 0 0,0 1 1 0 0,0 0-1 0 0,0 0 0 0 0,1-1 1 0 0,-1 1-1 0 0,1 0 0 0 0,0-1 1 0 0,0 1-1 0 0,-1 0 0 0 0,1-1 1 0 0,1 1-1 0 0,-1-1 0 0 0,0 1 1 0 0,1 0-1 0 0,-1-1 0 0 0,1 1 1 0 0,1-3-1 0 0,1-2-120 0 0,1 0-1 0 0,0 0 1 0 0,0 1 0 0 0,7-8-1 0 0,-6 7-21 0 0,1-1-1 0 0,6-12 0 0 0,-4-1-475 0 0,2-2-144 0 0</inkml:trace>
  <inkml:trace contextRef="#ctx0" brushRef="#br0" timeOffset="1">329 0 18167 0 0,'0'0'800'0'0,"0"0"176"0"0,0 0-784 0 0,0 0-192 0 0,0 0 0 0 0,9 12 0 0 0,0-3 448 0 0,2-3 56 0 0,-11-6 8 0 0,15 6 0 0 0,3 0-512 0 0,-1-3-128 0 0,-4-1-16 0 0,-1-2 0 0 0,-12 0-1328 0 0,14-3-256 0 0,4-6-64 0 0,-18 9 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4143 0 0,'0'0'11868'0'0,"2"8"-10904"0"0,-3-3-761 0 0,1-1 0 0 0,-1 0-1 0 0,0 1 1 0 0,0-1 0 0 0,0 0-1 0 0,0 1 1 0 0,-1-1 0 0 0,0 0-1 0 0,-4 7 1 0 0,-3 8 386 0 0,-31 68 926 0 0,25-57-1096 0 0,-21 61-1 0 0,25-55-365 0 0,2 0 1 0 0,1 0-1 0 0,2 1 0 0 0,-2 57 1 0 0,8-94-91 0 0,0 2-59 0 0,0-1 1 0 0,0 1 0 0 0,0 0-1 0 0,0-1 1 0 0,0 1 0 0 0,0-1-1 0 0,1 1 1 0 0,-1-1-1 0 0,0 1 1 0 0,1-1 0 0 0,-1 1-1 0 0,1-1 1 0 0,0 0-1 0 0,-1 1 1 0 0,1-1 0 0 0,0 0-1 0 0,0 1 1 0 0,2 1 0 0 0,3 2-987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15463 0 0,'0'0'1400'0'0,"-6"3"-1128"0"0,-9-2 1486 0 0,19-4-840 0 0,-2 2-2018 0 0,6-5-668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5983 0 0,'0'0'15720'0'0,"2"-1"-15666"0"0,-2 1-54 0 0,0 0 0 0 0,0 0 0 0 0,0 0 0 0 0,0 0 1 0 0,0-1-1 0 0,1 1 0 0 0,-1 0 0 0 0,0 0 0 0 0,0 0 1 0 0,0 0-1 0 0,0 0 0 0 0,1 0 0 0 0,-1 0 1 0 0,0 0-1 0 0,0 0 0 0 0,0 0 0 0 0,1 0 0 0 0,-1 0 1 0 0,0 0-1 0 0,0 0 0 0 0,0 0 0 0 0,0 0 0 0 0,1 0 1 0 0,-1 0-1 0 0,0 0 0 0 0,0 0 0 0 0,0 0 1 0 0,1 0-1 0 0,-1 0 0 0 0,0 0 0 0 0,0 0 0 0 0,0 1 1 0 0,0-1-1 0 0,0 0 0 0 0,1 0 0 0 0,-1 0 1 0 0,0 0-1 0 0,0 0 0 0 0,0 0 0 0 0,0 1 0 0 0,0-1 1 0 0,0 0-1 0 0,1 0 0 0 0,-1 0 0 0 0,0 0 0 0 0,0 1 1 0 0,0-1-1 0 0,0 0 0 0 0,0 0 0 0 0,0 0 1 0 0,0 0-1 0 0,0 1 0 0 0,0-1 0 0 0,0 10-2 0 0,0-10 3 0 0,0 4 2 0 0,0-1 1 0 0,-1 1-1 0 0,0-1 0 0 0,1 1 0 0 0,-1-1 0 0 0,0 0 1 0 0,-1 0-1 0 0,-1 5 0 0 0,-10 22 100 0 0,13-29-199 0 0,0-3-357 0 0,0 1 227 0 0,1-1 1 0 0,-1 0 0 0 0,1 0-1 0 0,-1 1 1 0 0,1-1-1 0 0,0 0 1 0 0,1-1 0 0 0,2-7-4501 0 0,-1 0-1656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6447 0 0,'-8'-3'12767'0'0,"19"-1"-12268"0"0,206-86 1321 0 0,-176 73-1815 0 0,84-23 0 0 0,-122 39-5 0 0,-2 0 0 0 0,-1 1 0 0 0,1 0 0 0 0,0-1 0 0 0,0 1 0 0 0,0 0 0 0 0,0 0 0 0 0,0 0 0 0 0,0 0 0 0 0,0 0 0 0 0,0 0 0 0 0,0 0 0 0 0,0 0 0 0 0,0 0 0 0 0,0 0 0 0 0,0 0 0 0 0,0 1 0 0 0,1 0 0 0 0,-1-1-24 0 0,1 0 0 0 0,-1 1 0 0 0,1 0 0 0 0,-1-1 0 0 0,1 1 0 0 0,-1 0 0 0 0,1 0 0 0 0,1 1 0 0 0,-2-1-105 0 0,0 1-6 0 0,0 2 111 0 0,-1 1-1 0 0,1-1 1 0 0,-1 1-1 0 0,0-1 0 0 0,0 1 1 0 0,-1 0-1 0 0,1-1 1 0 0,-1 1-1 0 0,0-1 1 0 0,0 0-1 0 0,-1 1 1 0 0,1-1-1 0 0,-1 0 0 0 0,0 0 1 0 0,-3 5-1 0 0,-6 10 53 0 0,-26 33 0 0 0,25-36-24 0 0,-12 15 45 0 0,-62 91 19 0 0,58-71-68 0 0,25-45 0 0 0,0 1 0 0 0,1 0 0 0 0,-1 0 0 0 0,1 0 0 0 0,-2 13 0 0 0,4-18-37 0 0,0-1-1 0 0,0 0 0 0 0,0 0 1 0 0,0 0-1 0 0,1 0 0 0 0,-1 0 1 0 0,0 0-1 0 0,1 0 0 0 0,-1 0 1 0 0,0 0-1 0 0,1 0 1 0 0,-1 0-1 0 0,1 0 0 0 0,0 0 1 0 0,-1 0-1 0 0,1 0 0 0 0,0-1 1 0 0,-1 1-1 0 0,1 0 0 0 0,0 0 1 0 0,0-1-1 0 0,0 1 0 0 0,0 0 1 0 0,0-1-1 0 0,0 1 1 0 0,0-1-1 0 0,0 1 0 0 0,0-1 1 0 0,0 0-1 0 0,0 1 0 0 0,0-1 1 0 0,1 0-1 0 0,0 1-377 0 0,10 1-2752 0 0,4-2 1535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20 9671 0 0,'50'-18'1138'0'0,"-28"17"5203"0"0,-22 1-6253 0 0,0 0 1 0 0,0 0-1 0 0,0 0 1 0 0,0 0 0 0 0,0 1-1 0 0,3-2 2038 0 0,-3 0-2037 0 0,-10 11 1238 0 0,-18 9-1200 0 0,-152 64 318 0 0,135-64-547 0 0,-129 52-1845 0 0,135-60 1089 0 0,36-10 630 0 0,0 0 1 0 0,0-1-1 0 0,0 1 1 0 0,1-1-1 0 0,-1 0 1 0 0,0 0-1 0 0,0 0 1 0 0,0-1-1 0 0,0 1 1 0 0,0-1-1 0 0,-5-1 1 0 0,8 0 82 0 0,0 0 1 0 0,-1 0-1 0 0,1 0 0 0 0,0 0 1 0 0,0 0-1 0 0,0 0 0 0 0,0 0 1 0 0,0 0-1 0 0,0 0 0 0 0,1 0 1 0 0,0-2-1 0 0,1-7 109 0 0,-4 10 1130 0 0,-7 13 821 0 0,5-6-2233 0 0,-12 16 682 0 0,1 2 1 0 0,0 0 0 0 0,2 1 0 0 0,-11 30 0 0 0,23-54-235 0 0,3 7 480 0 0,0-7-601 0 0,0 0 0 0 0,1 0 1 0 0,0 0-1 0 0,-1 0 0 0 0,1-1 0 0 0,-1 1 1 0 0,1-1-1 0 0,0 0 0 0 0,-1 0 1 0 0,1 0-1 0 0,0 0 0 0 0,3-1 1 0 0,38-8-41 0 0,-27 5-35 0 0,-6 1 0 0 0,1 0 0 0 0,0 1 0 0 0,0 0 0 0 0,0 1 0 0 0,1 1 1 0 0,-1 0-1 0 0,0 0 0 0 0,0 1 0 0 0,0 1 0 0 0,19 5 1 0 0,-7 1 72 0 0,0 1 0 0 0,0 1 0 0 0,-1 1 0 0 0,-1 1 1 0 0,0 1-1 0 0,38 31 0 0 0,-58-43 32 0 0,0 1 1 0 0,0 0-1 0 0,0-1 0 0 0,-1 1 0 0 0,1 0 1 0 0,0 0-1 0 0,-1 0 0 0 0,0 0 0 0 0,1 0 1 0 0,-1 1-1 0 0,0-1 0 0 0,0 0 0 0 0,0 0 1 0 0,0 1-1 0 0,0-1 0 0 0,-1 1 0 0 0,1 3 1 0 0,-1-3-9 0 0,0-1 1 0 0,0 0-1 0 0,-1 0 1 0 0,1 0-1 0 0,0 0 1 0 0,-1 0 0 0 0,0 0-1 0 0,1 0 1 0 0,-1 0-1 0 0,0 0 1 0 0,0 0-1 0 0,0 0 1 0 0,0 0 0 0 0,-1-1-1 0 0,1 1 1 0 0,0 0-1 0 0,-1-1 1 0 0,1 1-1 0 0,-1-1 1 0 0,-2 2 0 0 0,-5 4 105 0 0,-1 0 0 0 0,-1-1 0 0 0,1-1 1 0 0,-23 9-1 0 0,-48 12 79 0 0,63-20-185 0 0,-158 38-70 0 0,175-43-782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13359 0 0,'0'0'1210'0'0,"-1"1"-996"0"0,-2 8 97 0 0,-1 0-1 0 0,0-1 1 0 0,-1 1-1 0 0,0-1 0 0 0,0 0 1 0 0,-10 11-1 0 0,-46 43 463 0 0,30-31-667 0 0,-129 123 2 0 0,137-135-79 0 0,1 1 0 0 0,1 1 0 0 0,1 0-1 0 0,-34 48 1 0 0,52-65-15 0 0,0-1 0 0 0,0 0 0 0 0,1 1 0 0 0,-1-1 0 0 0,1 1-1 0 0,0-1 1 0 0,0 1 0 0 0,0 0 0 0 0,0 0 0 0 0,1-1 0 0 0,-1 1 0 0 0,1 0-1 0 0,0 0 1 0 0,0 0 0 0 0,0-1 0 0 0,1 1 0 0 0,0 0 0 0 0,1 6 0 0 0,0-5 9 0 0,0-1 0 0 0,0 0 0 0 0,1 1 0 0 0,0-1 0 0 0,-1 0 0 0 0,1 0 1 0 0,1-1-1 0 0,-1 1 0 0 0,0 0 0 0 0,1-1 0 0 0,0 0 0 0 0,0 0 1 0 0,0 0-1 0 0,5 2 0 0 0,6 4 71 0 0,1-1 0 0 0,1-1 1 0 0,-1 0-1 0 0,1-1 0 0 0,27 5 1 0 0,14-2-2630 0 0,-42-8 1205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7367 0 0,'0'0'2567'0'0,"2"8"1524"0"0,-3 0-3454 0 0,1 1 0 0 0,-1-1 1 0 0,-1 0-1 0 0,1 1 1 0 0,-1-1-1 0 0,-1 0 1 0 0,-4 11-1 0 0,-2 6 14 0 0,-6 21-8 0 0,7-24-592 0 0,1 1 1 0 0,0 0-1 0 0,2 1 0 0 0,1-1 1 0 0,-2 32-1 0 0,6-53-383 0 0,1 1-163 0 0,1 0-489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41 4143 0 0,'52'-27'-184'0'0,"-24"17"3600"0"0,-13 7 1817 0 0,-1 2 3358 0 0,-14 3-8541 0 0,1-1 0 0 0,-1 0 0 0 0,0 1 0 0 0,0-1 0 0 0,0 1 0 0 0,0-1 0 0 0,-1 0 0 0 0,1 1 0 0 0,0-1 0 0 0,0 0 0 0 0,-2 2 0 0 0,0 1-6 0 0,0 0-1 0 0,0-1 1 0 0,0 0-1 0 0,-1 1 1 0 0,0-1 0 0 0,0 0-1 0 0,0 0 1 0 0,0 0-1 0 0,0-1 1 0 0,0 1-1 0 0,-1-1 1 0 0,-4 3 0 0 0,-9 4-24 0 0,-24 9 1 0 0,23-10-5 0 0,-14 6 0 0 0,-137 65-752 0 0,61-31-1768 0 0,108-48 2425 0 0,-1 0-1 0 0,1 0 1 0 0,0 1 0 0 0,-1-1-1 0 0,1 0 1 0 0,-1 0 0 0 0,1 0-1 0 0,-1 0 1 0 0,1 0 0 0 0,-1 0-1 0 0,1 0 1 0 0,0 0-1 0 0,-1 0 1 0 0,1 0 0 0 0,-1 0-1 0 0,1 0 1 0 0,-1 0 0 0 0,1 0-1 0 0,0-1 1 0 0,-1 1-1 0 0,1 0 1 0 0,-1 0 0 0 0,1 0-1 0 0,0-1 1 0 0,-1 1 0 0 0,1 0-1 0 0,-1 0 1 0 0,1-1-1 0 0,-1 0 1 0 0,1 1-21 0 0,-1-1 1 0 0,1 0-1 0 0,-1 0 0 0 0,1 0 0 0 0,0-1 1 0 0,-1 1-1 0 0,1 0 0 0 0,0 0 1 0 0,0 0-1 0 0,0 0 0 0 0,0 0 0 0 0,0-1 1 0 0,0-2-149 0 0,0 1-1 0 0,1-1 1 0 0,-1 1 0 0 0,1-1 0 0 0,0 1 0 0 0,0-1 0 0 0,2-3 0 0 0,-1 4 104 0 0,8-19-1032 0 0,-10 21 1273 0 0,-2 2 9 0 0,1 1-1 0 0,-1-1 1 0 0,1 0 0 0 0,-1 1-1 0 0,1-1 1 0 0,0 1 0 0 0,0 0-1 0 0,0-1 1 0 0,-2 5 0 0 0,1-3 10 0 0,-66 92 1997 0 0,48-69-1306 0 0,17-23-648 0 0,1 0 0 0 0,-1 1-1 0 0,1-1 1 0 0,0 0 0 0 0,0 1-1 0 0,0 0 1 0 0,1 0 0 0 0,-1-1-1 0 0,1 1 1 0 0,0 0 0 0 0,-1 5-1 0 0,2-8 242 0 0,29 13 87 0 0,-18-14-446 0 0,0-1 0 0 0,0 1 0 0 0,0-2 0 0 0,-1 1 1 0 0,1-1-1 0 0,17-6 0 0 0,9-2-40 0 0,-27 9-17 0 0,-1-1-1 0 0,0 1 1 0 0,1 1-1 0 0,-1 0 1 0 0,1 0-1 0 0,-1 1 1 0 0,1 0 0 0 0,14 4-1 0 0,-17-3 59 0 0,0 1-1 0 0,0-1 1 0 0,-1 1 0 0 0,1 0-1 0 0,-1 1 1 0 0,0-1 0 0 0,0 1-1 0 0,0 1 1 0 0,0-1 0 0 0,-1 1 0 0 0,10 9-1 0 0,-12-10 48 0 0,0-1 0 0 0,0 1 0 0 0,-1 0-1 0 0,1 0 1 0 0,-1 0 0 0 0,0 0 0 0 0,0 0 0 0 0,3 7-1 0 0,-5-9-41 0 0,0 0-1 0 0,0-1 1 0 0,0 1-1 0 0,0 0 1 0 0,0 0-1 0 0,0 0 0 0 0,0 0 1 0 0,-1-1-1 0 0,1 1 1 0 0,0 0-1 0 0,-1 0 1 0 0,0-1-1 0 0,1 1 0 0 0,-1 0 1 0 0,0-1-1 0 0,0 1 1 0 0,0-1-1 0 0,0 1 1 0 0,0-1-1 0 0,0 1 0 0 0,0-1 1 0 0,-1 0-1 0 0,1 1 1 0 0,-3 1-1 0 0,-9 7 206 0 0,0-1 0 0 0,0 0-1 0 0,-24 11 1 0 0,-48 17-135 0 0,34-16-78 0 0,24-10-106 0 0,0 0 0 0 0,-58 12-1 0 0,82-22 189 0 0,-8 0-857 0 0,11-1 690 0 0,0 0 1 0 0,-1 0 0 0 0,1 0 0 0 0,0 0 0 0 0,0 0 0 0 0,0 0-1 0 0,0 0 1 0 0,-1 0 0 0 0,1 0 0 0 0,0 0 0 0 0,0 0-1 0 0,0 0 1 0 0,0-1 0 0 0,0 1 0 0 0,0 0 0 0 0,-1 0-1 0 0,1 0 1 0 0,0 0 0 0 0,0 0 0 0 0,0 0 0 0 0,0-1-1 0 0,0 1 1 0 0,0 0 0 0 0,0 0 0 0 0,0 0 0 0 0,0 0-1 0 0,0 0 1 0 0,-1-1 0 0 0,1 1 0 0 0,0 0 0 0 0,0 0-1 0 0,0 0 1 0 0,0 0 0 0 0,0-1 0 0 0,0 1 0 0 0,0 0 0 0 0,0 0-1 0 0,0 0 1 0 0,1 0 0 0 0,-1-1 0 0 0,0 1 0 0 0,0 0-1 0 0,0 0 1 0 0,0 0 0 0 0,0 0 0 0 0,0-1 0 0 0,0 1-1 0 0,0 0 1 0 0,0 0 0 0 0,0 0 0 0 0,0 0 0 0 0,1 0-1 0 0,-1 0 1 0 0,0-1 0 0 0,0 1 0 0 0,7-10-1570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2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2759 0 0,'-2'0'207'0'0,"-14"6"2449"0"0,0 1-1 0 0,0 0 1 0 0,1 1 0 0 0,-22 15-1 0 0,1 7-726 0 0,35-29-1559 0 0,1 0-285 0 0,0 0 0 0 0,0-1 0 0 0,0 1 0 0 0,0-1 0 0 0,0 1 0 0 0,0 0 0 0 0,0-1 0 0 0,0 1 0 0 0,0-1 0 0 0,0 1 0 0 0,0 0 0 0 0,1-1 0 0 0,-1 1 0 0 0,0-1 0 0 0,1 2 0 0 0,1-1 1 0 0,1 1 0 0 0,0 0-1 0 0,0-1 1 0 0,0 0 0 0 0,0 0-1 0 0,0 0 1 0 0,0 0 0 0 0,0 0-1 0 0,1 0 1 0 0,-1-1 0 0 0,0 0-1 0 0,0 0 1 0 0,0 0 0 0 0,4 0-1 0 0,10-1 321 0 0,23-5 0 0 0,-29 4-279 0 0,100-25 708 0 0,0 0-278 0 0,-54 17-927 0 0,71-11 1517 0 0,-86 17-4155 0 0,0 3-3566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2303 0 0,'0'0'13779'0'0,"0"9"-12724"0"0,-25 183 3103 0 0,-1 3-3438 0 0,26-187-801 0 0,-2 37-93 0 0,7-16-3144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 11055 0 0,'5'-3'9608'0'0,"-6"16"-9372"0"0,-1 0-1 0 0,-1 0 1 0 0,0 0-1 0 0,0 0 1 0 0,-1-1-1 0 0,-7 14 1 0 0,-9 33 139 0 0,-3 44-196 0 0,20-83-241 0 0,1 0-1 0 0,0 0 1 0 0,2 26-1 0 0,4-28-874 0 0,-3-17-3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1839 0 0,'-15'-2'566'0'0,"-29"11"9895"0"0,26-4-8678 0 0,-28 13-1 0 0,33-9-1294 0 0,12-9 256 0 0,2 2-488 0 0,6 4 34 0 0,0 0 1 0 0,1-1-1 0 0,0 1 0 0 0,12 5 0 0 0,-10-6-56 0 0,0 1-1 0 0,0 0 0 0 0,9 9 0 0 0,5 9 604 0 0,42 52 1 0 0,-48-52-657 0 0,0-2 0 0 0,2-1 1 0 0,33 29-1 0 0,-34-35-127 0 0,0-1-1 0 0,1-1 0 0 0,1-1 1 0 0,0 0-1 0 0,27 9 1 0 0,-38-17-243 0 0,0-1 1 0 0,1 0-1 0 0,0-1 0 0 0,-1 0 1 0 0,1-1-1 0 0,0 0 0 0 0,0 0 1 0 0,0-1-1 0 0,0-1 1 0 0,0 0-1 0 0,0 0 0 0 0,-1-1 1 0 0,19-6-1 0 0,-21 5-854 0 0,1 0-1 0 0,0 0 0 0 0,10-7 1 0 0,-11 4-903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0,'0'0'499'0'0,"0"2"-115"0"0,11 47 5244 0 0,14 26-3714 0 0,-14-44-1200 0 0,16 38 433 0 0,45 80 1 0 0,23 58 2407 0 0,-86-183-3290 0 0,-2 1-1 0 0,0-1 1 0 0,-2 1-1 0 0,0 1 0 0 0,-2-1 1 0 0,0 47-1 0 0,-3-62-435 0 0,-1 0 1 0 0,0-1-1 0 0,0 1 0 0 0,-1 0 0 0 0,-1-1 0 0 0,-5 15 1 0 0,6-18 52 0 0,-1-1 1 0 0,0 1 0 0 0,0-1 0 0 0,-1 0 0 0 0,1 0 0 0 0,-1 0 0 0 0,-1 0-1 0 0,1-1 1 0 0,0 0 0 0 0,-1 0 0 0 0,-8 6 0 0 0,3-3-152 0 0,0-1 1 0 0,-1 0-1 0 0,0-1 1 0 0,-1 0-1 0 0,1 0 1 0 0,-1-1-1 0 0,0-1 1 0 0,0 0-1 0 0,-18 2 1 0 0,11-2-2798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5527 0 0,'-5'2'14327'0'0,"12"0"-14123"0"0,0-1 1 0 0,-1 0-1 0 0,1 0 1 0 0,0 0 0 0 0,0-1-1 0 0,0 0 1 0 0,0-1-1 0 0,8-1 1 0 0,58-14 499 0 0,-56 12-624 0 0,102-23-322 0 0,-67 17-3956 0 0,-37 7-2490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16495 0 0,'0'0'2711'0'0,"1"-1"-1696"0"0,12-3-447 0 0,-1-1 0 0 0,1 2 0 0 0,0 0 0 0 0,0 0 0 0 0,13 0 0 0 0,12-3-334 0 0,70-17 2 0 0,65-11-2383 0 0,-153 31 82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 15631 0 0,'0'0'1418'0'0,"6"-4"-1140"0"0,-5 4-271 0 0,-1-1 0 0 0,1 1 0 0 0,0 0 0 0 0,-1-1 0 0 0,1 1 0 0 0,0 0 0 0 0,-1 0 0 0 0,1 0 0 0 0,0 0 0 0 0,-1 0 0 0 0,1 0 0 0 0,0 0 0 0 0,0 0 0 0 0,-1 0 0 0 0,2 0 0 0 0,1 2 347 0 0,-2-1-279 0 0,-1-1 1 0 0,1 1 0 0 0,0-1 0 0 0,0 1 0 0 0,-1 0 0 0 0,1-1 0 0 0,0 1 0 0 0,-1 0 0 0 0,1-1 0 0 0,-1 1-1 0 0,1 0 1 0 0,-1 0 0 0 0,1-1 0 0 0,-1 1 0 0 0,1 0 0 0 0,-1 0 0 0 0,0 0 0 0 0,1 1 0 0 0,2 16 642 0 0,-2-11-487 0 0,-1-1 0 0 0,-1 1 0 0 0,1 0 0 0 0,-1-1 0 0 0,0 1 0 0 0,-1-1 0 0 0,-2 8 0 0 0,-20 45 781 0 0,15-37-690 0 0,-40 81 389 0 0,-16 41-751 0 0,63-138-68 0 0,0-1 1 0 0,0 0-1 0 0,1 1 1 0 0,0-1-1 0 0,0 0 0 0 0,1 1 1 0 0,-1 0-1 0 0,1 6 1 0 0,0-12 27 0 0,1 1 1 0 0,-1-1-1 0 0,0 1 1 0 0,0-1 0 0 0,0 0-1 0 0,0 1 1 0 0,1-1-1 0 0,-1 0 1 0 0,0 0-1 0 0,0 1 1 0 0,1-1-1 0 0,-1 0 1 0 0,0 1 0 0 0,0-1-1 0 0,1 0 1 0 0,-1 0-1 0 0,0 0 1 0 0,1 1-1 0 0,-1-1 1 0 0,0 0-1 0 0,1 0 1 0 0,-1 0 0 0 0,1 0-1 0 0,-1 0 1 0 0,1 1-1 0 0,0-1-163 0 0,9 1-1111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64 7831 0 0,'0'0'13376'0'0,"2"1"-12766"0"0,0 0-474 0 0,1-1 1 0 0,0 0 0 0 0,-1 1 0 0 0,1-1 0 0 0,0 0 0 0 0,0 0 0 0 0,-1-1 0 0 0,1 1 0 0 0,4-2 0 0 0,29-8 394 0 0,-22 5-342 0 0,38-14-139 0 0,13-3-21 0 0,-57 20-28 0 0,0 0 0 0 0,0 0 0 0 0,1 1 0 0 0,-1 0 0 0 0,17 1 0 0 0,-24 0-1 0 0,0 0 0 0 0,0 0 0 0 0,0 0 0 0 0,0 0 0 0 0,0 1 0 0 0,0-1 0 0 0,0 0 0 0 0,-1 0 0 0 0,1 1 0 0 0,0-1 0 0 0,0 0 0 0 0,0 1 0 0 0,0-1 0 0 0,0 1 0 0 0,-1-1 0 0 0,1 1 0 0 0,0 0 0 0 0,0-1 0 0 0,-1 1 0 0 0,1 0 0 0 0,0-1 0 0 0,-1 1 0 0 0,1 0 0 0 0,-1 0 0 0 0,1 0 0 0 0,-1 0 0 0 0,1-1 0 0 0,-1 1 0 0 0,0 0 0 0 0,1 0 0 0 0,-1 0 0 0 0,0 0 0 0 0,0 1 0 0 0,1 1 0 0 0,-1 0 3 0 0,1 1 0 0 0,-1 0 0 0 0,0 0 0 0 0,0-1 0 0 0,0 1 1 0 0,0 0-1 0 0,-1-1 0 0 0,0 1 0 0 0,0 0 0 0 0,0-1 0 0 0,0 1 0 0 0,0-1 0 0 0,-3 5 0 0 0,0 1 2 0 0,-1-1 0 0 0,0 0 0 0 0,0 0 0 0 0,-8 8 0 0 0,-251 258-785 0 0,230-244 719 0 0,-49 32-1 0 0,55-41 49 0 0,21-16 30 0 0,11-7 22 0 0,-1 1-1 0 0,1-1 0 0 0,0 1 0 0 0,0 0 0 0 0,4 0 0 0 0,5-2-12 0 0,20-5 188 0 0,1 2 0 0 0,56-2 0 0 0,-67 6-145 0 0,257-2 534 0 0,-56 3-205 0 0,-166-3-3746 0 0,-48 4-4576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229 140 5527 0 0,'50'-37'2200'0'0,"-48"36"-1675"0"0,0-1 0 0 0,1 1 0 0 0,-1 0 0 0 0,1 0 0 0 0,-1 1 0 0 0,5-2 0 0 0,3-1 2687 0 0,-30 13-2067 0 0,-21 9-648 0 0,-53 27 623 0 0,83-39-971 0 0,-1 0 0 0 0,1 1-1 0 0,1 1 1 0 0,0 0 0 0 0,-17 18 0 0 0,18-16-51 0 0,1 0 0 0 0,0 0 1 0 0,1 1-1 0 0,0 0 1 0 0,0 1-1 0 0,2-1 0 0 0,-1 1 1 0 0,-5 26-1 0 0,9-33-16 0 0,1 0-1 0 0,0 0 0 0 0,0 1 0 0 0,1-1 1 0 0,0 0-1 0 0,0 1 0 0 0,0-1 1 0 0,1 0-1 0 0,0 1 0 0 0,0-1 1 0 0,1 0-1 0 0,0 0 0 0 0,0 0 1 0 0,0 0-1 0 0,1 0 0 0 0,0 0 1 0 0,0-1-1 0 0,0 0 0 0 0,0 1 1 0 0,1-1-1 0 0,8 8 0 0 0,-4-5 13 0 0,1 0-1 0 0,1 0 0 0 0,0-1 1 0 0,0 0-1 0 0,0-1 1 0 0,1 0-1 0 0,0-1 0 0 0,19 7 1 0 0,-15-8-6 0 0,1 0 1 0 0,0 0-1 0 0,0-2 1 0 0,0 0-1 0 0,32 0 0 0 0,-24-4-3 0 0,0 0 0 0 0,0-2 0 0 0,0 0 0 0 0,-1-2 0 0 0,0-1 0 0 0,0 0 0 0 0,0-2 0 0 0,37-20 0 0 0,-37 15-21 0 0,-1 0 0 0 0,-1-2 0 0 0,0 0 0 0 0,-1-1 0 0 0,-1-1 0 0 0,-1-1 0 0 0,-1-1 0 0 0,0-1 0 0 0,-1 0 0 0 0,-2-1 0 0 0,0 0 0 0 0,17-39 0 0 0,-28 53-118 0 0,0 1 0 0 0,0-1-1 0 0,-1 0 1 0 0,0 0 0 0 0,0-1-1 0 0,-1 1 1 0 0,0 0 0 0 0,-1 0 0 0 0,0-1-1 0 0,0 1 1 0 0,-1 0 0 0 0,0-1-1 0 0,-2-9 1 0 0,1 13 14 0 0,1-1 0 0 0,-1 1 0 0 0,-1 0 0 0 0,1 0 0 0 0,-1 0 0 0 0,0 0 0 0 0,0 0 0 0 0,0 1 0 0 0,0 0 0 0 0,-1-1 0 0 0,0 1 0 0 0,0 0 0 0 0,0 1 0 0 0,0-1 0 0 0,-1 1 0 0 0,0 0 0 0 0,1 0 0 0 0,-1 0 0 0 0,0 1 0 0 0,-9-4 0 0 0,-6-1-121 0 0,-1 2 0 0 0,0 0 0 0 0,0 1 1 0 0,-1 1-1 0 0,-36-1 0 0 0,17 5-629 0 0,1 1 0 0 0,-46 9 1 0 0,81-10 666 0 0,-1 0 1 0 0,1 0-1 0 0,0 1 1 0 0,-1-1-1 0 0,1 1 1 0 0,0 0-1 0 0,-5 3 1 0 0,8-4 32 0 0,1 0 1 0 0,0 0 0 0 0,0 0-1 0 0,0 0 1 0 0,-1 0-1 0 0,1 0 1 0 0,0 1 0 0 0,0-1-1 0 0,0 0 1 0 0,1 1 0 0 0,-1-1-1 0 0,0 0 1 0 0,0 1-1 0 0,1-1 1 0 0,-1 1 0 0 0,1-1-1 0 0,-1 1 1 0 0,1-1-1 0 0,0 1 1 0 0,0-1 0 0 0,-1 1-1 0 0,1-1 1 0 0,0 1 0 0 0,0 0-1 0 0,1-1 1 0 0,-1 1-1 0 0,0-1 1 0 0,1 3 0 0 0,2 7-1213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13447 0 0,'0'0'1216'0'0,"1"-1"-1000"0"0,1-1-139 0 0,-1 0 0 0 0,1 0 0 0 0,-1 0 0 0 0,1 1 0 0 0,0-1 0 0 0,-1 1 0 0 0,1-1 0 0 0,4-2 0 0 0,0 0 1954 0 0,6 18-587 0 0,-10-7-1100 0 0,0 0 0 0 0,0 1 0 0 0,-1 0 0 0 0,0-1 1 0 0,0 1-1 0 0,-1 0 0 0 0,0-1 0 0 0,-1 14 0 0 0,0-9-104 0 0,1 0 1 0 0,1 15 0 0 0,-1-23-207 0 0,3 16 59 0 0,0-1 0 0 0,7 22 0 0 0,-8-35-96 0 0,0-2 0 0 0,0 1 0 0 0,0 0 0 0 0,0 0 0 0 0,1 0 0 0 0,-1-1 0 0 0,1 0 0 0 0,0 1 0 0 0,1-1 0 0 0,-1 0 0 0 0,1-1 0 0 0,0 1-1 0 0,5 4 1 0 0,-6-6-186 0 0,0-1-1 0 0,0 0 0 0 0,0 1 0 0 0,1-1 0 0 0,-1 0 0 0 0,0-1 0 0 0,1 1 0 0 0,-1-1 0 0 0,0 1 0 0 0,1-1 1 0 0,-1 0-1 0 0,1 0 0 0 0,3-1 0 0 0,2 0-1761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43 919 0 0,'-8'-2'80'0'0,"-25"4"15744"0"0,40-7-14521 0 0,6-1-995 0 0,1 0 1 0 0,0 0-1 0 0,0 2 0 0 0,0 0 1 0 0,1 0-1 0 0,-1 2 0 0 0,18-2 1 0 0,-27 3-249 0 0,-1 1 1 0 0,1 0 0 0 0,-1 0 0 0 0,1 0 0 0 0,0 0 0 0 0,-1 1-1 0 0,1 0 1 0 0,-1 0 0 0 0,5 1 0 0 0,-7-1-55 0 0,-1 0 0 0 0,1 0 0 0 0,-1-1 0 0 0,0 1 0 0 0,1 0 0 0 0,-1 0-1 0 0,0 0 1 0 0,0 1 0 0 0,0-1 0 0 0,0 0 0 0 0,0 0 0 0 0,0 1 0 0 0,0-1 0 0 0,0 0 0 0 0,0 1 0 0 0,-1-1 0 0 0,1 1-1 0 0,0-1 1 0 0,-1 1 0 0 0,0-1 0 0 0,1 1 0 0 0,-1-1 0 0 0,0 1 0 0 0,1 0 0 0 0,-1-1 0 0 0,0 1 0 0 0,0 0 0 0 0,-1 2 0 0 0,0 1 0 0 0,0-1 0 0 0,0 0 0 0 0,0 1 0 0 0,0-1 0 0 0,-1 0 1 0 0,0 0-1 0 0,1 0 0 0 0,-2 0 0 0 0,1-1 0 0 0,0 1 0 0 0,-1 0 1 0 0,0-1-1 0 0,1 1 0 0 0,-1-1 0 0 0,-1 0 0 0 0,1 0 1 0 0,0 0-1 0 0,-1-1 0 0 0,-5 4 0 0 0,-2 0 5 0 0,0 0 1 0 0,0 0-1 0 0,0-1 1 0 0,-1-1-1 0 0,-19 6 1 0 0,-42 1 75 0 0,36-6-113 0 0,36-5-45 0 0,-1 0-1 0 0,1 1 1 0 0,-1-1 0 0 0,1 0 0 0 0,-1 1-1 0 0,1-1 1 0 0,0 1 0 0 0,-1-1 0 0 0,1 1 0 0 0,-1 0-1 0 0,-1 0 1 0 0,4 5-942 0 0,8 2 798 0 0,-3-5 215 0 0,1 0 0 0 0,-1 0 0 0 0,0-1-1 0 0,1 0 1 0 0,-1 0 0 0 0,14 2 0 0 0,44 3 10 0 0,-45-6 9 0 0,28 1 307 0 0,-31-3-84 0 0,0 2 1 0 0,0 0-1 0 0,-1 1 0 0 0,22 5 1 0 0,-35-6-213 0 0,0-1 1 0 0,0 1-1 0 0,0-1 1 0 0,0 1 0 0 0,-1 0-1 0 0,1 0 1 0 0,0 0-1 0 0,0 0 1 0 0,-1 0 0 0 0,1 0-1 0 0,-1 0 1 0 0,1 1 0 0 0,-1-1-1 0 0,0 1 1 0 0,1-1-1 0 0,-1 1 1 0 0,0-1 0 0 0,0 1-1 0 0,0 0 1 0 0,0-1 0 0 0,0 1-1 0 0,0 0 1 0 0,-1 0-1 0 0,1 0 1 0 0,-1-1 0 0 0,1 1-1 0 0,-1 0 1 0 0,1 0-1 0 0,-1 0 1 0 0,0 0 0 0 0,0 0-1 0 0,0 0 1 0 0,-1 3 0 0 0,0-1 18 0 0,0 0 0 0 0,0 0 1 0 0,0 0-1 0 0,-1 0 1 0 0,0 0-1 0 0,1 0 1 0 0,-1-1-1 0 0,-1 1 1 0 0,1 0-1 0 0,-1-1 0 0 0,1 0 1 0 0,-1 0-1 0 0,0 0 1 0 0,-6 5-1 0 0,-8 4 2 0 0,-2-1 0 0 0,1-1 0 0 0,-1 0-1 0 0,-1-1 1 0 0,0-2 0 0 0,0 0 0 0 0,-30 7 0 0 0,-128 14 178 0 0,171-27-531 0 0,-10 1 722 0 0,17-2-648 0 0,0 0-1 0 0,-1-1 1 0 0,1 1 0 0 0,-1 0-1 0 0,1 0 1 0 0,-1 0 0 0 0,1 0-1 0 0,-1-1 1 0 0,1 1 0 0 0,0 0-1 0 0,-1 0 1 0 0,1-1 0 0 0,-1 1-1 0 0,1 0 1 0 0,0-1 0 0 0,-1 1 0 0 0,1-1-1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8287 0 0,'0'0'9515'0'0,"2"1"-9018"0"0,1 1-344 0 0,1 0-1 0 0,0 0 0 0 0,-1-1 1 0 0,1 0-1 0 0,0 1 1 0 0,0-1-1 0 0,0-1 0 0 0,0 1 1 0 0,0-1-1 0 0,0 1 1 0 0,0-1-1 0 0,6-1 0 0 0,8-1 240 0 0,27-6-1 0 0,-23 4-176 0 0,2 0-578 0 0,86-14 1618 0 0,-73 14-3496 0 0,-1 3-3334 0 0,-25 1-620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3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 13247 0 0,'-9'0'1195'0'0,"-18"1"4520"0"0,29 0-5171 0 0,6 0-218 0 0,15 1 446 0 0,1 0 0 0 0,38-2 0 0 0,-39-2-506 0 0,185-12 729 0 0,-89 3-4514 0 0,-91 7-4167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12151 0 0,'0'0'1098'0'0,"-8"4"-884"0"0,0 0-71 0 0,1 0-1 0 0,0 1 0 0 0,0 0 0 0 0,0 1 1 0 0,1 0-1 0 0,0 0 0 0 0,0 0 0 0 0,0 0 1 0 0,-5 9-1 0 0,-5 10 1224 0 0,-18 37 1 0 0,23-41-776 0 0,-1 1-1 0 0,-21 28 1 0 0,22-37-528 0 0,-1 0 0 0 0,-1-1-1 0 0,0 0 1 0 0,-19 13 0 0 0,-63 34 147 0 0,37-24 52 0 0,13-7 229 0 0,-56 47 0 0 0,88-65-440 0 0,8-7-51 0 0,1 0 0 0 0,0 0 0 0 0,0 1-1 0 0,0-1 1 0 0,1 1 0 0 0,-4 5 0 0 0,18-7-378 0 0,-2-2 44 0 0,0-1-1 0 0,0 0 1 0 0,0-1 0 0 0,15-5-1 0 0,4-2-1009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4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24 150 3223 0 0,'0'0'1900'0'0,"2"-14"3472"0"0,0 11-4960 0 0,-1 0 0 0 0,1 0 0 0 0,0-1 0 0 0,0 1 0 0 0,0 1 0 0 0,0-1 0 0 0,5-5 0 0 0,-6 7 84 0 0,6-4 1536 0 0,-4 3-1652 0 0,0-1-1 0 0,0 1 0 0 0,0 0 1 0 0,0 1-1 0 0,0-1 0 0 0,0 0 0 0 0,1 1 1 0 0,4-2-1 0 0,35-7-426 0 0,-13 3 240 0 0,25-9-184 0 0,-2-1 23 0 0,91-14-1 0 0,-137 30-32 0 0,0 0 0 0 0,0 1 0 0 0,0 0-1 0 0,0 0 1 0 0,0 1 0 0 0,0 0 0 0 0,0 0 0 0 0,9 3 0 0 0,-8 2-42 0 0,-7-5 40 0 0,0 1 0 0 0,0-1-1 0 0,0 1 1 0 0,-1-1 0 0 0,1 1 0 0 0,-1-1 0 0 0,1 1 0 0 0,-1-1-1 0 0,1 1 1 0 0,-1 0 0 0 0,0-1 0 0 0,0 1 0 0 0,0 0 0 0 0,0-1 0 0 0,0 1-1 0 0,0 0 1 0 0,-1-1 0 0 0,1 1 0 0 0,0-1 0 0 0,-1 1 0 0 0,1-1 0 0 0,-1 1-1 0 0,0 0 1 0 0,1-1 0 0 0,-1 0 0 0 0,0 1 0 0 0,-2 1 0 0 0,0 2 3 0 0,0 0 1 0 0,-1 0 0 0 0,0 0 0 0 0,0-1 0 0 0,0 1-1 0 0,-7 4 1 0 0,-11 5-1 0 0,0 0 0 0 0,-1-2 0 0 0,-27 11 0 0 0,-31 16 0 0 0,67-31-27 0 0,-56 34-108 0 0,60-35 27 0 0,0 1-1 0 0,0 0 0 0 0,0 0 1 0 0,-10 13-1 0 0,20-20 84 0 0,-1-1-1 0 0,1 0 1 0 0,-1 1 0 0 0,1-1-1 0 0,0 0 1 0 0,-1 1 0 0 0,1-1-1 0 0,0 0 1 0 0,-1 1 0 0 0,1-1 0 0 0,0 1-1 0 0,-1-1 1 0 0,1 1 0 0 0,0-1-1 0 0,0 1 1 0 0,0-1 0 0 0,-1 1-1 0 0,1-1 1 0 0,0 1 0 0 0,0-1 0 0 0,0 1-1 0 0,0-1 1 0 0,0 1 0 0 0,0-1-1 0 0,0 1 1 0 0,0-1 0 0 0,0 1-1 0 0,0-1 1 0 0,0 1 0 0 0,1-1-1 0 0,-1 1 1 0 0,0-1 0 0 0,0 1 0 0 0,0-1-1 0 0,1 1 1 0 0,-1-1 0 0 0,0 1-1 0 0,1-1 1 0 0,-1 1 0 0 0,2 0-13 0 0,0-1-1 0 0,-1 1 1 0 0,1 0 0 0 0,0-1 0 0 0,0 1 0 0 0,-1-1-1 0 0,1 1 1 0 0,0-1 0 0 0,0 0 0 0 0,0 0-1 0 0,2 0 1 0 0,7-1 37 0 0,1-1-1 0 0,-1-1 1 0 0,0 1-1 0 0,-1-2 0 0 0,1 1 1 0 0,0-1-1 0 0,13-9 1 0 0,13-2-11 0 0,-31 12 41 0 0,-1 1-1 0 0,1 0 0 0 0,0 1 1 0 0,0-1-1 0 0,0 1 1 0 0,0 0-1 0 0,1 1 0 0 0,-1 0 1 0 0,0 0-1 0 0,0 0 1 0 0,0 1-1 0 0,9 1 0 0 0,-9 0 39 0 0,0 0-1 0 0,-1 0 0 0 0,1 1 0 0 0,-1 0 0 0 0,1 0 1 0 0,-1 0-1 0 0,0 1 0 0 0,0 0 0 0 0,0 0 0 0 0,-1 0 1 0 0,0 0-1 0 0,1 1 0 0 0,5 9 0 0 0,-9-13 5 0 0,1 18 144 0 0,-3-15-201 0 0,1-1 0 0 0,-1 1 1 0 0,0-1-1 0 0,0 1 0 0 0,0-1 1 0 0,-1 1-1 0 0,1-1 0 0 0,-1 0 1 0 0,1 0-1 0 0,-1 0 1 0 0,0 0-1 0 0,0 0 0 0 0,-1 0 1 0 0,1-1-1 0 0,-4 4 0 0 0,-4 3 31 0 0,0 0-1 0 0,-19 13 0 0 0,9-10 2 0 0,1-1-1 0 0,-2-1 0 0 0,1-1 0 0 0,-1 0 1 0 0,-32 7-1 0 0,15-7 213 0 0,0-2 0 0 0,-54 4 0 0 0,52-12-936 0 0,38 1 416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72 3223 0 0,'0'0'143'0'0,"-6"4"26"0"0,0-2 139 0 0,16-5 8952 0 0,4-3-3718 0 0,20-9-2296 0 0,26-10-5561 0 0,-37 17 3810 0 0,-3 2-1269 0 0,0 1-1 0 0,41-4 0 0 0,-55 9-197 0 0,0-1 0 0 0,0 1 0 0 0,0 0 0 0 0,0 1 0 0 0,0 0 0 0 0,0 0 0 0 0,-1 0 0 0 0,1 0 0 0 0,0 1 0 0 0,0 0 0 0 0,-1 0 0 0 0,1 1 0 0 0,-1-1 0 0 0,10 7 0 0 0,-14-8-28 0 0,0 1 0 0 0,1-1 0 0 0,-1 0 0 0 0,0 0 0 0 0,0 1 0 0 0,0-1 0 0 0,0 0 0 0 0,0 1 0 0 0,0-1 0 0 0,-1 1 0 0 0,1 0 0 0 0,0 1 0 0 0,0-2 0 0 0,-1 0 0 0 0,0 0 0 0 0,1 1 0 0 0,-1-1 0 0 0,0 0 0 0 0,0 0 0 0 0,0 0 0 0 0,0 1 0 0 0,0-1 0 0 0,-1 0 0 0 0,1 0 0 0 0,0 0 0 0 0,0 1 0 0 0,-1-1 0 0 0,1 0 0 0 0,-1 0 0 0 0,1 0 0 0 0,-1 0 0 0 0,1 0 0 0 0,-1 0 0 0 0,0 0 0 0 0,1 0 0 0 0,-1 0 0 0 0,0 0 0 0 0,0 0 0 0 0,-1 1 0 0 0,-1 0 0 0 0,-4 5-50 0 0,-1 0 0 0 0,0-1 0 0 0,0 0-1 0 0,0-1 1 0 0,-1 0 0 0 0,-11 6 0 0 0,-26 15-183 0 0,-76 74-56 0 0,85-66 240 0 0,-75 52-1 0 0,5-24-14 0 0,47-28 52 0 0,60-34 12 0 0,0 0 0 0 0,0 0 0 0 0,-1 0 0 0 0,1 0 0 0 0,0 1 0 0 0,0-1 0 0 0,0 0 0 0 0,0 0 0 0 0,0 0 0 0 0,0 0 0 0 0,0 0 0 0 0,-1 1 0 0 0,1-1 0 0 0,0 0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0 0 0 0,0 1 0 0 0,0-1 0 0 0,1 0 0 0 0,-1 0 0 0 0,0 0 0 0 0,0 0 0 0 0,0 0 0 0 0,0 0 0 0 0,0 0 0 0 0,1 0 0 0 0,-1 0 0 0 0,0 0 0 0 0,0 0 0 0 0,0 1 0 0 0,0-1 0 0 0,1 0 0 0 0,-1 0 0 0 0,0 0 0 0 0,0 0 0 0 0,0 0 0 0 0,1 0 0 0 0,-1-1 0 0 0,14 6 0 0 0,-13-5 0 0 0,18 3 34 0 0,1 0-1 0 0,-1-1 1 0 0,1-2 0 0 0,20 0-1 0 0,18-5 581 0 0,94-20 0 0 0,-100 15-240 0 0,1 2 0 0 0,73-3-1 0 0,-64 13-271 0 0,-55-1-119 0 0,0 0 0 0 0,1 0-1 0 0,-1 1 1 0 0,0 0-1 0 0,0 0 1 0 0,8 4-1 0 0,-14-5-254 0 0,-1 0 0 0 0,1-1 0 0 0,-1 1 0 0 0,1-1 0 0 0,-1 1 0 0 0,1 0 0 0 0,-1-1 0 0 0,1 1 0 0 0,-1 0 0 0 0,0 0 0 0 0,1-1-1 0 0,-1 1 1 0 0,0 0 0 0 0,1 0 0 0 0,-1-1 0 0 0,0 1 0 0 0,0 0 0 0 0,0 0 0 0 0,0 0 0 0 0,0 1 0 0 0,0 8-8032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48 10103 0 0,'7'-5'157'0'0,"0"0"-1"0"0,1 0 1 0 0,-1 1 0 0 0,1-1-1 0 0,0 2 1 0 0,10-4-1 0 0,-4 1-27 0 0,-12 5-62 0 0,1-1 0 0 0,-1 1 0 0 0,1 0 0 0 0,0 0-1 0 0,0 1 1 0 0,0-1 0 0 0,6 0 2370 0 0,-36 20-118 0 0,9-5-1410 0 0,-113 79 581 0 0,76-51-1424 0 0,29-20-67 0 0,-2-2 1 0 0,-38 22-1 0 0,-127 49-16 0 0,135-66-79 0 0,37-16 36 0 0,-1 0 0 0 0,0-1-1 0 0,-1-2 1 0 0,1 0 0 0 0,-1-1 0 0 0,-47 3 0 0 0,60-8 21 0 0,0-1 1 0 0,0 1 0 0 0,-1-2-1 0 0,1 1 1 0 0,0-1-1 0 0,0-1 1 0 0,-18-7 0 0 0,21 7 8 0 0,0-1 0 0 0,0 0 0 0 0,0-1 0 0 0,0 1 0 0 0,1-1 0 0 0,0 0 1 0 0,0-1-1 0 0,0 0 0 0 0,1 0 0 0 0,0 0 0 0 0,-6-8 0 0 0,9 10 20 0 0,-1 0-1 0 0,1 1 0 0 0,-1-1 1 0 0,1-1-1 0 0,0 1 0 0 0,1 0 1 0 0,-1 0-1 0 0,1-1 0 0 0,0 1 1 0 0,0-1-1 0 0,0 1 0 0 0,0-1 1 0 0,1 0-1 0 0,0 1 0 0 0,0-1 1 0 0,0 1-1 0 0,1-1 0 0 0,-1 1 1 0 0,1-1-1 0 0,0 1 0 0 0,1-1 1 0 0,-1 1-1 0 0,1-1 0 0 0,-1 1 1 0 0,1 0-1 0 0,5-7 0 0 0,-6 9-69 0 0,0 2 71 0 0,0 0 0 0 0,1 1 0 0 0,-1-1 0 0 0,0 1 0 0 0,0-1 0 0 0,0 1 0 0 0,1-1 0 0 0,-1 1 0 0 0,0-1 0 0 0,0 1 0 0 0,0 0 0 0 0,0 0 0 0 0,0 0 0 0 0,0 0 0 0 0,0 0 0 0 0,-1-1 0 0 0,1 2 0 0 0,0-1 0 0 0,0 0 0 0 0,-1 0 0 0 0,1 0 0 0 0,0 0 0 0 0,-1 1 0 0 0,11 29-39 0 0,-8-14 48 0 0,0 1 0 0 0,-1-1 0 0 0,-1 28 0 0 0,-8 53 0 0 0,4-61 0 0 0,-1 3 0 0 0,-2-2 0 0 0,-1 1 0 0 0,-2-1 0 0 0,-2 0 0 0 0,-2-1 0 0 0,-24 54 0 0 0,25-71 0 0 0,0 1 0 0 0,-25 31 0 0 0,-37 34 0 0 0,11-15 16 0 0,22-22 149 0 0,-22 26 132 0 0,50-54-301 0 0,12-20-119 0 0,14-9-2596 0 0,-4 1 1567 0 0,17-16 0 0 0,-21 18 591 0 0,17-16-3926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8751 0 0,'0'0'4450'0'0,"3"-1"-3284"0"0,31-8 144 0 0,-1-2-1 0 0,1-1 1 0 0,43-23 0 0 0,-46 20-1096 0 0,0 1 1 0 0,1 2 0 0 0,1 1-1 0 0,36-7 1 0 0,-27 11-676 0 0,83-2 0 0 0,-116 9-12 0 0,1 0 0 0 0,-1-1 0 0 0,0 0 0 0 0,11-3 1 0 0,0-2-1090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192 347 10135 0 0,'0'0'778'0'0,"-2"1"-506"0"0,-1 1 76 0 0,-1 0 1 0 0,0 1 0 0 0,1-1 0 0 0,-1 1-1 0 0,1-1 1 0 0,0 1 0 0 0,0 0 0 0 0,0 1-1 0 0,0-1 1 0 0,-3 5 0 0 0,-25 41 3956 0 0,4-3-3619 0 0,-31 59-211 0 0,51-91-574 0 0,1 1 0 0 0,1-1 0 0 0,1 1 1 0 0,0 0-1 0 0,-4 26 0 0 0,8-40-123 0 0,0 0 1 0 0,0 0 0 0 0,0-1-1 0 0,0 1 1 0 0,0 0-1 0 0,0 0 1 0 0,0 0-1 0 0,0 0 1 0 0,0 0 0 0 0,0 0-1 0 0,1-1 1 0 0,-1 1-1 0 0,1 1 1 0 0,-1-1 94 0 0,1-1 0 0 0,-1 0 0 0 0,1 1 0 0 0,-1-1 1 0 0,1 0-1 0 0,-1 0 0 0 0,1 1 0 0 0,-1-1 0 0 0,1 0 0 0 0,0 0 0 0 0,-1 0 1 0 0,1 0-1 0 0,-1 0 0 0 0,1 0 0 0 0,0 0 0 0 0,-1 0 0 0 0,1 0 0 0 0,-1 0 0 0 0,2 0 1 0 0,16-5-1669 0 0,0-5-12 0 0</inkml:trace>
  <inkml:trace contextRef="#ctx0" brushRef="#br0" timeOffset="1">320 30 10591 0 0,'0'0'944'0'0,"5"-6"-752"0"0,-1 0-192 0 0,2 0 480 0 0,3 2 64 0 0,2-1 16 0 0,-1 2 0 0 0,1 3-1208 0 0,-4 2-248 0 0,10 4-40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25 109 5063 0 0,'0'0'748'0'0,"-3"8"1946"0"0,1 1-1975 0 0,0 0 1 0 0,1 1-1 0 0,0 0 0 0 0,1-1 1 0 0,0 1-1 0 0,0-1 1 0 0,1 1-1 0 0,3 16 0 0 0,3 4-22 0 0,16 39 0 0 0,-20-62-567 0 0,12 29 33 0 0,-14-33-120 0 0,-2-1-40 0 0,1-1 0 0 0,-1 1 0 0 0,1 0 0 0 0,-1-1 0 0 0,1 1 0 0 0,-1-1 0 0 0,0 1 0 0 0,0-1 0 0 0,0 0 0 0 0,0 1 0 0 0,0-1 0 0 0,0 0 0 0 0,0 0 0 0 0,0 0 0 0 0,-1 0 0 0 0,1 1 0 0 0,0-2 0 0 0,-1 1 0 0 0,1 0 0 0 0,-1 0 0 0 0,1 0 0 0 0,-1-1 0 0 0,1 1 0 0 0,-1-1 0 0 0,1 1 0 0 0,-4 0 0 0 0,2 0-2 0 0,2-1 27 0 0,0 0 0 0 0,0 1 0 0 0,0-1 0 0 0,0 0 0 0 0,0 0 0 0 0,0 1 0 0 0,0-1-1 0 0,0 0 1 0 0,1 0 0 0 0,-1 0 0 0 0,0 0 0 0 0,0 0 0 0 0,0 0 0 0 0,0 0 0 0 0,0-1 0 0 0,0 1 0 0 0,0 0-1 0 0,0 0 1 0 0,0-1 0 0 0,0 1 0 0 0,0-1 0 0 0,0 1 0 0 0,1-1 0 0 0,-1 1 0 0 0,0-1 0 0 0,0 1 0 0 0,1-1-1 0 0,-1 0 1 0 0,0 0 0 0 0,1 1 0 0 0,-1-1 0 0 0,0 0 0 0 0,1 0 0 0 0,-1 1 0 0 0,1-1 0 0 0,-1 0 0 0 0,1 0-1 0 0,0 0 1 0 0,-1-1 0 0 0,1-1 54 0 0,-1 1 0 0 0,1-1 0 0 0,0 1 0 0 0,0-1 0 0 0,0 1-1 0 0,0-1 1 0 0,0 1 0 0 0,0-1 0 0 0,1 1 0 0 0,-1-1 0 0 0,1 1 0 0 0,0-1-1 0 0,0 1 1 0 0,1-4 0 0 0,5-4 15 0 0,1 0 0 0 0,-1 0-1 0 0,1 1 1 0 0,1 0 0 0 0,0 1-1 0 0,0 0 1 0 0,13-9 0 0 0,12-10-17 0 0,-19 13-122 0 0,130-107 318 0 0,-124 106-531 0 0,1 1-1 0 0,0 0 0 0 0,1 2 0 0 0,0 1 0 0 0,31-11 1 0 0,-34 17-1171 0 0,-3 2-70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186 149 919 0 0,'1'1'559'0'0,"5"5"2274"0"0,-1 0-523 0 0,0-1 0 0 0,1 0 1 0 0,0 0-1 0 0,9 6 0 0 0,-13-10-2129 0 0,1 0 1 0 0,-1 0-1 0 0,0 0 0 0 0,1 0 1 0 0,-1-1-1 0 0,1 1 1 0 0,-1-1-1 0 0,1 1 1 0 0,-1-1-1 0 0,1 0 0 0 0,-1 0 1 0 0,1 0-1 0 0,-1 0 1 0 0,1 0-1 0 0,0-1 0 0 0,-1 1 1 0 0,5-2-1 0 0,11-5 264 0 0,-1-1 0 0 0,1-1 0 0 0,-2 0 0 0 0,0-1 0 0 0,28-22 0 0 0,-40 29-514 0 0,0 0 0 0 0,0-1 0 0 0,-1 0 1 0 0,1 0-1 0 0,-1 0 0 0 0,0 0 0 0 0,0 0 1 0 0,0 0-1 0 0,0-1 0 0 0,-1 1 0 0 0,0-1 1 0 0,1 0-1 0 0,-2 0 0 0 0,1 0 0 0 0,-1 0 1 0 0,0 0-1 0 0,1-6 0 0 0,-2 10 12 0 0,0 0 1 0 0,0 0-1 0 0,-1 0 0 0 0,1 0 0 0 0,0 1 1 0 0,-1-1-1 0 0,1 0 0 0 0,0 0 0 0 0,-1 1 1 0 0,1-1-1 0 0,-1 0 0 0 0,1 0 0 0 0,-1 1 0 0 0,1-1 1 0 0,-1 1-1 0 0,0-1 0 0 0,1 0 0 0 0,-1 1 1 0 0,0-1-1 0 0,0 1 0 0 0,1 0 0 0 0,-1-1 1 0 0,-1 1-1 0 0,-19-8-551 0 0,20 8 580 0 0,-9-3-68 0 0,0 1 1 0 0,0 1-1 0 0,0-1 1 0 0,0 2-1 0 0,0-1 1 0 0,0 2 0 0 0,-1-1-1 0 0,1 1 1 0 0,0 1-1 0 0,0 0 1 0 0,0 0 0 0 0,-15 6-1 0 0,12-2 88 0 0,1-1 1 0 0,0 2-1 0 0,1-1 0 0 0,0 2 1 0 0,0-1-1 0 0,0 2 0 0 0,1-1 1 0 0,0 2-1 0 0,-10 11 0 0 0,-5 8 31 0 0,1 1 0 0 0,-22 38 1 0 0,37-52 59 0 0,0-1 1 0 0,2 1 0 0 0,0 0 0 0 0,1 1 0 0 0,0-1 0 0 0,1 1-1 0 0,-2 18 1 0 0,6-29-63 0 0,0-1 0 0 0,1 0 0 0 0,0 1 1 0 0,0-1-1 0 0,0 1 0 0 0,1-1 0 0 0,0 0 0 0 0,0 1 0 0 0,0-1 0 0 0,1 0 0 0 0,-1 0 0 0 0,1 0 0 0 0,0 0 0 0 0,4 6 0 0 0,-4-8 7 0 0,0-1-1 0 0,0 1 1 0 0,1 0-1 0 0,-1-1 1 0 0,1 1-1 0 0,0-1 0 0 0,-1 1 1 0 0,1-1-1 0 0,0 0 1 0 0,1-1-1 0 0,-1 1 1 0 0,0 0-1 0 0,0-1 1 0 0,1 0-1 0 0,-1 1 1 0 0,1-2-1 0 0,-1 1 0 0 0,1 0 1 0 0,-1-1-1 0 0,1 1 1 0 0,6-1-1 0 0,11-2 43 0 0,0 0 0 0 0,0-2-1 0 0,-1 0 1 0 0,35-12 0 0 0,2-1-745 0 0,-29 10-133 0 0,-2-1-58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8 905 13415 0 0,'0'0'1216'0'0,"-1"1"-1000"0"0,-6 4 2518 0 0,21-12-1740 0 0,3-4-266 0 0,28-27 0 0 0,-21 18-312 0 0,-1 0-239 0 0,-1-1-1 0 0,-1-1 0 0 0,29-41 1 0 0,41-83-64 0 0,-40 65-29 0 0,-29 50-59 0 0,22-45-1 0 0,-44 75-101 0 0,1 3 59 0 0,0-1 0 0 0,0 1 1 0 0,0-1-1 0 0,0 1 0 0 0,0 0 0 0 0,-1-1 0 0 0,1 1 1 0 0,0 2-1 0 0,-1-4 15 0 0,5 26-68 0 0,0-1 0 0 0,-2 1 0 0 0,0 40 0 0 0,5 37-39 0 0,10 40-32 0 0,-5-69 142 0 0,-13-65 0 0 0,0-2 15 0 0,0-5 186 0 0,2-3-112 0 0,0 0 0 0 0,-1 0 1 0 0,1 0-1 0 0,-1 0 0 0 0,0-1 0 0 0,1 1 0 0 0,-1 0 0 0 0,0-1 0 0 0,0 1 0 0 0,0-1 0 0 0,1-2 0 0 0,1 1 93 0 0,57-85 1709 0 0,-4 7-1382 0 0,268-377-229 0 0,-283 393-479 0 0,38-58-1629 0 0,-78 122 1761 0 0,1-3-630 0 0,1 0 0 0 0,0 0 0 0 0,1 0 0 0 0,-1 0 0 0 0,1 1 0 0 0,5-5 0 0 0,-1 4-5941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 5063 0 0,'36'-45'12664'0'0,"-36"47"-12436"0"0,-29 84 434 0 0,17-54-692 0 0,-8 38 1 0 0,12-37 21 0 0,4-19 18 0 0,0-1 0 0 0,2 1-1 0 0,-1 0 1 0 0,2 0 0 0 0,0 1-1 0 0,1 21 1 0 0,0-34 25 0 0,0-1 0 0 0,0 0-1 0 0,1 0 1 0 0,-1 1 0 0 0,0-1 0 0 0,1 0 0 0 0,-1 1 0 0 0,1-1-1 0 0,-1 0 1 0 0,1 0 0 0 0,0 0 0 0 0,-1 0 0 0 0,1 0 0 0 0,0 0-1 0 0,0 0 1 0 0,0 0 0 0 0,0 0 0 0 0,0 0 0 0 0,0 0 0 0 0,0 0-1 0 0,1 0 1 0 0,0 0 57 0 0,-1-1 1 0 0,1 1-1 0 0,0-1 0 0 0,-1 1 0 0 0,1-1 0 0 0,0 0 0 0 0,0 0 1 0 0,-1 0-1 0 0,1 0 0 0 0,0 0 0 0 0,0 0 0 0 0,-1 0 0 0 0,4-2 1 0 0,2 0 191 0 0,0 0 0 0 0,0-1 0 0 0,-1 0 0 0 0,1-1 0 0 0,-1 1 0 0 0,8-7 0 0 0,18-15 148 0 0,55-57 0 0 0,-70 60-811 0 0,-1 0-1 0 0,0-2 0 0 0,-2 0 1 0 0,-1-1-1 0 0,11-28 1 0 0,-8 19-2054 0 0,-9 21 25 0 0,2-1-3746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85 8287 0 0,'-12'29'1894'0'0,"0"-1"0"0"0,-2-1-1 0 0,-27 40 1 0 0,14-39-1019 0 0,26-27-702 0 0,1-1-124 0 0,0 1 0 0 0,-1-1 0 0 0,1 0 0 0 0,0 0 0 0 0,0 1 0 0 0,0-1 0 0 0,-1 0 0 0 0,1 0 0 0 0,0 0 0 0 0,0 1 0 0 0,-1-1 0 0 0,1 0 0 0 0,0 0 1 0 0,-1 0-1 0 0,1 0 0 0 0,0 0 0 0 0,0 0 0 0 0,-1 0 0 0 0,1 0 0 0 0,0 0 0 0 0,-1 0 0 0 0,0 0 0 0 0,1-3 5 0 0,-1 0 1 0 0,1-1 0 0 0,-1 1-1 0 0,1-1 1 0 0,0 1-1 0 0,0-1 1 0 0,0 1 0 0 0,1 0-1 0 0,-1-1 1 0 0,1 1-1 0 0,0-1 1 0 0,0 1 0 0 0,0 0-1 0 0,0 0 1 0 0,1 0-1 0 0,-1-1 1 0 0,4-3 0 0 0,2-5-53 0 0,1 1 1 0 0,-1 1 0 0 0,14-14-1 0 0,-9 11-1 0 0,1 1 0 0 0,15-12-1 0 0,-23 20 42 0 0,1 1 0 0 0,-1-1-1 0 0,1 1 1 0 0,0 0 0 0 0,0 0 0 0 0,0 1-1 0 0,0 0 1 0 0,12-3 0 0 0,-15 5 6 0 0,0 0 1 0 0,0 0 0 0 0,-1 0 0 0 0,1 0 0 0 0,0 1-1 0 0,0-1 1 0 0,0 1 0 0 0,-1 0 0 0 0,1 0 0 0 0,0 0-1 0 0,-1 0 1 0 0,1 1 0 0 0,-1-1 0 0 0,1 0 0 0 0,-1 1-1 0 0,0 0 1 0 0,0 0 0 0 0,0 0 0 0 0,1 0 0 0 0,-2 0-1 0 0,1 0 1 0 0,0 0 0 0 0,0 0 0 0 0,-1 1 0 0 0,2 2-1 0 0,0 0-7 0 0,0 0 0 0 0,0 1 0 0 0,-1-1-1 0 0,0 0 1 0 0,0 1 0 0 0,0-1-1 0 0,-1 1 1 0 0,0 0 0 0 0,0-1-1 0 0,0 1 1 0 0,-1 8 0 0 0,0-10-79 0 0,-1 0 0 0 0,0 0 1 0 0,0-1-1 0 0,0 1 0 0 0,0 0 1 0 0,-1-1-1 0 0,1 1 0 0 0,-1-1 0 0 0,0 1 1 0 0,0-1-1 0 0,-1 0 0 0 0,1 0 1 0 0,-3 3-1 0 0,4-5-42 0 0,2-2 20 0 0,9-14 78 0 0,1 1 0 0 0,0 1 0 0 0,1 0-1 0 0,18-15 1 0 0,-10 9-83 0 0,3-2-97 0 0,46-34 0 0 0,-58 47 162 0 0,2 1 0 0 0,-1 0 0 0 0,1 0 1 0 0,0 1-1 0 0,0 1 0 0 0,19-5 0 0 0,-30 9 31 0 0,-1 1 0 0 0,1 0-1 0 0,-1-1 1 0 0,1 1 0 0 0,-1 0 0 0 0,1 0-1 0 0,-1 0 1 0 0,1 0 0 0 0,-1 0-1 0 0,1 0 1 0 0,-1 0 0 0 0,1 1 0 0 0,-1-1-1 0 0,1 0 1 0 0,-1 1 0 0 0,0 0-1 0 0,1-1 1 0 0,-1 1 0 0 0,0 0 0 0 0,1-1-1 0 0,1 3 1 0 0,-1-1 6 0 0,-1-1-1 0 0,0 1 1 0 0,0 0-1 0 0,0 0 1 0 0,0 0-1 0 0,0 0 1 0 0,0 0-1 0 0,0 0 1 0 0,0 0-1 0 0,-1 0 1 0 0,1 0-1 0 0,-1 0 1 0 0,1 3-1 0 0,-1 5 50 0 0,0-1 0 0 0,0 0 1 0 0,-1 0-1 0 0,0 0 0 0 0,-4 18 0 0 0,0-12-76 0 0,-1-1 0 0 0,-13 26 0 0 0,-5 12-156 0 0,23-45-919 0 0,8-3-4714 0 0,1-4-645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11111 0 0,'0'0'5490'0'0,"2"0"-4773"0"0,12 1-246 0 0,-1-2 0 0 0,0 0 0 0 0,0 0 1 0 0,0-1-1 0 0,14-4 0 0 0,17-3 109 0 0,277-21 963 0 0,-285 26-1628 0 0,57-14-1 0 0,-69 12-150 0 0,46-12-628 0 0,16-4-2803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57 5063 0 0,'6'-11'-452'0'0,"14"-18"3874"0"0,-18 28-2699 0 0,-1-1 0 0 0,1 1 0 0 0,0-1 0 0 0,-1 1 0 0 0,1-1 0 0 0,0 1 0 0 0,0 0 0 0 0,0 0-1 0 0,0 0 1 0 0,0 0 0 0 0,0 1 0 0 0,0-1 0 0 0,3-1 0 0 0,-4 3-638 0 0,0-1 1 0 0,0 0-1 0 0,0 1 1 0 0,0-1-1 0 0,0 1 1 0 0,-1-1-1 0 0,1 0 1 0 0,0 1-1 0 0,0 0 1 0 0,0-1-1 0 0,-1 1 1 0 0,1 0-1 0 0,0-1 1 0 0,-1 1-1 0 0,1 0 1 0 0,-1 0 0 0 0,1-1-1 0 0,-1 1 1 0 0,1 0-1 0 0,-1 0 1 0 0,1 0-1 0 0,-1 1 1 0 0,0-2-81 0 0,2 5 112 0 0,0 0 1 0 0,0 1-1 0 0,-1-1 0 0 0,0 0 1 0 0,0 1-1 0 0,-1-1 0 0 0,1 1 1 0 0,-1 9-1 0 0,-8 47 345 0 0,5-45-342 0 0,-10 57-152 0 0,-4-1-1 0 0,-3-1 1 0 0,-3 0-1 0 0,-3-2 1 0 0,-4 0-1 0 0,-2-3 0 0 0,-3 0 1 0 0,-66 93-1 0 0,72-121-1 0 0,-1-1 1 0 0,-63 60-1 0 0,93-98 19 0 0,0 1 1 0 0,0-1 0 0 0,0 0-1 0 0,0 0 1 0 0,-1 1 0 0 0,1-1-1 0 0,0 0 1 0 0,0 0 0 0 0,0 0-1 0 0,0 0 1 0 0,-1 1 0 0 0,1-1-1 0 0,0 0 1 0 0,0 0 0 0 0,-1 0-1 0 0,1 0 1 0 0,0 0-1 0 0,0 1 1 0 0,-1-1 0 0 0,1 0-1 0 0,0 0 1 0 0,0 0 0 0 0,-1 0-1 0 0,1 0 1 0 0,0 0 0 0 0,0 0-1 0 0,-1 0 1 0 0,1 0 0 0 0,0 0-1 0 0,-1 0 1 0 0,3-8-426 0 0,9-13-334 0 0,18-26-867 0 0,1-2 425 0 0,41-52 0 0 0,-60 87 1250 0 0,0 1 1 0 0,1 0-1 0 0,1 1 0 0 0,0 1 1 0 0,1 0-1 0 0,0 0 1 0 0,1 1-1 0 0,18-8 0 0 0,-28 15 135 0 0,1 0-1 0 0,0 1 1 0 0,0 0-1 0 0,0 0 1 0 0,0 1-1 0 0,0-1 1 0 0,0 1-1 0 0,0 1 1 0 0,0-1-1 0 0,1 1 1 0 0,8 1-1 0 0,-11 0-86 0 0,0 0-1 0 0,0 0 0 0 0,0 0 0 0 0,0 0 0 0 0,0 1 0 0 0,0 0 0 0 0,0 0 1 0 0,-1 0-1 0 0,1 0 0 0 0,-1 0 0 0 0,0 1 0 0 0,1 0 0 0 0,-1-1 0 0 0,0 1 1 0 0,-1 0-1 0 0,1 1 0 0 0,0-1 0 0 0,2 4 0 0 0,3 10 167 0 0,1 0-1 0 0,-2 0 0 0 0,0 1 1 0 0,-1 0-1 0 0,-1 0 0 0 0,-1 1 1 0 0,3 30-1 0 0,-6-44-212 0 0,-1 1 0 0 0,-1 0 0 0 0,1-1 0 0 0,-1 1 1 0 0,0-1-1 0 0,0 0 0 0 0,0 1 0 0 0,-1-1 0 0 0,0 0 0 0 0,0 0 1 0 0,0 0-1 0 0,-1 0 0 0 0,0 0 0 0 0,0 0 0 0 0,0-1 0 0 0,0 1 1 0 0,-1-1-1 0 0,1 0 0 0 0,-9 7 0 0 0,-2 1 17 0 0,0-2 0 0 0,0 1 0 0 0,-1-2 1 0 0,0 0-1 0 0,-17 7 0 0 0,9-4-29 0 0,-1-2 1 0 0,0-1-1 0 0,0-1 1 0 0,-32 7-1 0 0,54-14-30 0 0,0-1 0 0 0,0 0 0 0 0,1 0 0 0 0,-1 1 0 0 0,0-1 0 0 0,0 0 1 0 0,0-1-1 0 0,0 1 0 0 0,0 0 0 0 0,0 0 0 0 0,0-1 0 0 0,1 1 0 0 0,-1-1 0 0 0,0 0 0 0 0,0 0 0 0 0,1 1 0 0 0,-1-1 0 0 0,0 0 0 0 0,1 0 0 0 0,-1-1 0 0 0,1 1 0 0 0,-1 0 0 0 0,-1-3 0 0 0,1 2-8 0 0,1 0-1 0 0,0 0 0 0 0,0 0 0 0 0,0 0 0 0 0,1-1 0 0 0,-1 1 0 0 0,1 0 0 0 0,-1-1 0 0 0,1 1 0 0 0,-1 0 0 0 0,1-1 0 0 0,0 1 0 0 0,0 0 0 0 0,1-1 1 0 0,-1 1-1 0 0,0 0 0 0 0,1-1 0 0 0,1-4 0 0 0,3-7-585 0 0,1-1 1 0 0,1 1 0 0 0,0 1-1 0 0,12-17 1 0 0,-11 17-487 0 0,8-14-675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15 111 4607 0 0,'1'0'208'0'0,"49"2"1023"0"0,-5-1 5789 0 0,-7 2-3397 0 0,24 3 107 0 0,90-2 1 0 0,-144-4-3647 0 0,-5 0-60 0 0,0 0-1 0 0,0-1 1 0 0,0 1-1 0 0,0 0 1 0 0,0-1-1 0 0,0 0 1 0 0,0 0-1 0 0,-1 0 1 0 0,1 0-1 0 0,4-2 0 0 0,-5 2-83 0 0,-1 0 0 0 0,1 0-1 0 0,0 0 1 0 0,-1 0 0 0 0,1 0-1 0 0,-1-1 1 0 0,1 1-1 0 0,-1 0 1 0 0,1-1 0 0 0,-1 1-1 0 0,0-1 1 0 0,0 1-1 0 0,0-1 1 0 0,0 0 0 0 0,0 0-1 0 0,0 1 1 0 0,0-1-1 0 0,-1 0 1 0 0,1 0 0 0 0,0 0-1 0 0,-1 0 1 0 0,0 0-1 0 0,1 0 1 0 0,-1 0 0 0 0,0 0-1 0 0,0 0 1 0 0,0 0 0 0 0,0 0-1 0 0,-1 1 1 0 0,1-1-1 0 0,0 0 1 0 0,-2-2 0 0 0,2 0-112 0 0,-1 1 0 0 0,-1-1-1 0 0,1 1 1 0 0,-1 0 0 0 0,1-1 0 0 0,-1 1 0 0 0,0 0 0 0 0,0 0 0 0 0,0 0 0 0 0,-1 1 0 0 0,1-1 0 0 0,-1 0 0 0 0,1 1 0 0 0,-1-1 0 0 0,0 1 0 0 0,-5-3 0 0 0,4 3 113 0 0,-1 1 0 0 0,1-1 0 0 0,-1 1 0 0 0,1 0 0 0 0,-1 0 0 0 0,0 1-1 0 0,1-1 1 0 0,-1 1 0 0 0,0 0 0 0 0,0 1 0 0 0,1-1 0 0 0,-1 1 0 0 0,0 0 0 0 0,1 0 0 0 0,-1 0 0 0 0,1 0-1 0 0,-1 1 1 0 0,1 0 0 0 0,-4 2 0 0 0,-11 6 190 0 0,1 1 0 0 0,-32 25 0 0 0,39-28-83 0 0,-90 78 903 0 0,86-72-874 0 0,1 1-1 0 0,1 0 0 0 0,1 1 1 0 0,-17 27-1 0 0,27-39-76 0 0,0-1 1 0 0,0 1-1 0 0,1 0 0 0 0,-1-1 0 0 0,1 1 0 0 0,0 0 0 0 0,0 0 0 0 0,0 0 1 0 0,1 0-1 0 0,-1 0 0 0 0,1 7 0 0 0,0-9-1 0 0,1 0 0 0 0,-1 0 0 0 0,1 0 0 0 0,-1 0 1 0 0,1 0-1 0 0,0-1 0 0 0,0 1 0 0 0,-1 0 0 0 0,1 0 0 0 0,1-1 0 0 0,-1 1 0 0 0,0 0 0 0 0,0-1 1 0 0,1 0-1 0 0,-1 1 0 0 0,0-1 0 0 0,1 0 0 0 0,0 1 0 0 0,-1-1 0 0 0,1 0 0 0 0,0 0 0 0 0,-1 0 1 0 0,1-1-1 0 0,0 1 0 0 0,3 1 0 0 0,5 0-215 0 0,1 1 1 0 0,-1-2-1 0 0,0 1 1 0 0,1-1-1 0 0,-1-1 1 0 0,1 0-1 0 0,10-2 1 0 0,11 0-1360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68 379 8287 0 0,'-1'9'863'0'0,"-3"6"359"0"0,0-1 0 0 0,-2 0 0 0 0,1 0 0 0 0,-2 0-1 0 0,0-1 1 0 0,-9 13 0 0 0,8-17 2241 0 0,8-9-3386 0 0,0 0 1 0 0,0 0-1 0 0,0 0 0 0 0,0 0 0 0 0,-1 0 0 0 0,1 0 1 0 0,0 0-1 0 0,0 0 0 0 0,0 0 0 0 0,-1 0 0 0 0,1 0 1 0 0,0 0-1 0 0,0 0 0 0 0,0 0 0 0 0,0 0 0 0 0,-1 0 1 0 0,1 0-1 0 0,0 0 0 0 0,0 0 0 0 0,0 0 0 0 0,0 0 1 0 0,-1 0-1 0 0,1-1 0 0 0,0 1 0 0 0,0 0 0 0 0,0 0 1 0 0,0 0-1 0 0,0 0 0 0 0,-1 0 0 0 0,1 0 0 0 0,0 0 1 0 0,0-1-1 0 0,-1 0 48 0 0,0-1 0 0 0,1 0 0 0 0,-1 1 1 0 0,1-1-1 0 0,-1 0 0 0 0,1 1 0 0 0,0-1 0 0 0,0 0 1 0 0,0 0-1 0 0,0-2 0 0 0,0-5 26 0 0,2 0-1 0 0,-1-1 0 0 0,1 1 1 0 0,0 0-1 0 0,1 0 1 0 0,0 0-1 0 0,0 0 1 0 0,1 0-1 0 0,9-13 1 0 0,-1 2-58 0 0,2 0 1 0 0,26-29-1 0 0,-3 10-246 0 0,1 1-1 0 0,2 2 0 0 0,2 2 0 0 0,1 2 0 0 0,2 2 0 0 0,49-26 0 0 0,-85 52-156 0 0,0 0 0 0 0,16-5 1 0 0,5 2-3162 0 0,-17 6-4369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35 2303 0 0,'30'-14'-27'0'0,"4"2"3707"0"0,-28 10-2557 0 0,0 0-1 0 0,0 1 1 0 0,0 0 0 0 0,0 0-1 0 0,1 0 1 0 0,-1 1-1 0 0,0 0 1 0 0,12 1-1 0 0,-17-1-154 0 0,-9 14-596 0 0,3-9-336 0 0,0-1 0 0 0,-1 0 0 0 0,1 1-1 0 0,-1-2 1 0 0,0 1 0 0 0,0-1 0 0 0,0 0-1 0 0,-1 0 1 0 0,-7 2 0 0 0,-11 6 54 0 0,-33 20-47 0 0,-107 77 0 0 0,156-102-41 0 0,-148 92-2 0 0,93-61 0 0 0,-60 46 0 0 0,120-80 0 0 0,-1 1 0 0 0,1-1 0 0 0,0 1 0 0 0,0 0 0 0 0,0 1 0 0 0,-4 5 0 0 0,4-1 0 0 0,6 1 0 0 0,-1-8 0 0 0,1 0 0 0 0,-1-1 1 0 0,0 1-1 0 0,1-1 0 0 0,-1 0 0 0 0,1 1 0 0 0,0-1 0 0 0,-1 0 0 0 0,1 0 0 0 0,0 0 1 0 0,0 0-1 0 0,-1 0 0 0 0,1 0 0 0 0,0-1 0 0 0,0 1 0 0 0,2 0 0 0 0,36 5-21 0 0,-37-6 14 0 0,119 4-507 0 0,8 0 453 0 0,-113-3 75 0 0,-1 2 0 0 0,1 0 0 0 0,-1 1 0 0 0,1 0 0 0 0,23 11 0 0 0,-30-10-2 0 0,0 1 0 0 0,0-1 0 0 0,-1 2 0 0 0,0-1 0 0 0,0 1 0 0 0,0 1 0 0 0,-1-1 0 0 0,0 1-1 0 0,13 18 1 0 0,-18-22 32 0 0,0 1 0 0 0,0 0 0 0 0,0-1 0 0 0,-1 1 1 0 0,0 0-1 0 0,0 0 0 0 0,0 0 0 0 0,-1 0 0 0 0,1 1 0 0 0,-1-1 0 0 0,0 0 0 0 0,-1 0 0 0 0,1 1 0 0 0,-1-1 0 0 0,0 1 0 0 0,-1-1 0 0 0,1 0 0 0 0,-1 1 0 0 0,0-1 0 0 0,0 0 0 0 0,-1 0 0 0 0,-2 8 0 0 0,-2-2 23 0 0,0-1 0 0 0,-1 0 0 0 0,0-1 0 0 0,0 1-1 0 0,-1-1 1 0 0,0-1 0 0 0,0 0 0 0 0,-1 0 0 0 0,0 0 0 0 0,-1-1 0 0 0,-14 8 0 0 0,3-3 62 0 0,-1-1-1 0 0,0-1 1 0 0,0-1 0 0 0,-39 10 0 0 0,26-10-65 0 0,-1-3 1 0 0,1 0 0 0 0,-1-3-1 0 0,0-1 1 0 0,0-1 0 0 0,1-2 0 0 0,-1-2-1 0 0,-42-8 1 0 0,73 10-78 0 0,-8-1 31 0 0,0-2 0 0 0,-22-8 1 0 0,32 12-43 0 0,1-1 1 0 0,0 0-1 0 0,0-1 1 0 0,-1 1 0 0 0,1 0-1 0 0,0-1 1 0 0,0 1-1 0 0,0-1 1 0 0,0 0-1 0 0,0 1 1 0 0,1-1-1 0 0,-1 0 1 0 0,0 0 0 0 0,1 0-1 0 0,0 0 1 0 0,-1-1-1 0 0,1 1 1 0 0,0 0-1 0 0,0-1 1 0 0,-1-4 0 0 0,1 6-224 0 0,3 0 164 0 0,-1-1 0 0 0,1 1 0 0 0,-1 0 0 0 0,1 0 1 0 0,-1 0-1 0 0,1 0 0 0 0,-1 0 0 0 0,1 0 0 0 0,2 0 0 0 0,-3 0-5 0 0,4-1-161 0 0,1-1 0 0 0,-1 1 0 0 0,1 1 0 0 0,10-3 0 0 0,10 1-4284 0 0,-24 3 4104 0 0,17-3-5066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91 8287 0 0,'6'-10'785'0'0,"-1"0"0"0"0,8-17 6280 0 0,-28 35-5846 0 0,9-3-1060 0 0,1-1 0 0 0,0 2-1 0 0,0-1 1 0 0,1 0 0 0 0,0 1 0 0 0,0 0 0 0 0,0 0 0 0 0,1 0 0 0 0,-5 12 0 0 0,-2 6 100 0 0,-7 32-1 0 0,8-26-183 0 0,1-6-16 0 0,-4 29 0 0 0,11-47-40 0 0,0 0 0 0 0,0 1 0 0 0,1 0 0 0 0,0-1 1 0 0,0 1-1 0 0,1-1 0 0 0,-1 1 0 0 0,2-1 0 0 0,1 10 0 0 0,-2-15 4 0 0,-1 1 0 0 0,1-1-1 0 0,0 0 1 0 0,-1 1 0 0 0,1-1 0 0 0,0 0-1 0 0,0 0 1 0 0,0 1 0 0 0,0-1 0 0 0,0 0-1 0 0,0 0 1 0 0,0 0 0 0 0,0 0-1 0 0,0-1 1 0 0,0 1 0 0 0,0 0 0 0 0,1 0-1 0 0,-1-1 1 0 0,0 1 0 0 0,3 0 0 0 0,-1 0 47 0 0,0 0 0 0 0,0-1 0 0 0,0 0 1 0 0,0 0-1 0 0,0 0 0 0 0,0 0 1 0 0,0 0-1 0 0,-1-1 0 0 0,7-1 1 0 0,1-1 171 0 0,0 0 0 0 0,-1-1 0 0 0,1-1 1 0 0,16-10-1 0 0,-6 1-93 0 0,-1-1 0 0 0,-1 0-1 0 0,0-2 1 0 0,-1 0 0 0 0,26-34 0 0 0,60-106-1414 0 0,-64 86-4185 0 0,-32 57 3584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157 129 9671 0 0,'-3'4'140'0'0,"1"0"0"0"0,0 0 0 0 0,-1 0-1 0 0,1-1 1 0 0,-1 1 0 0 0,0 0 0 0 0,-5 4 0 0 0,-9 10 817 0 0,7-4 21 0 0,-2 0 0 0 0,0-1 0 0 0,0 0-1 0 0,-1-1 1 0 0,-21 14 0 0 0,34-25-944 0 0,0-1 1 0 0,-1 0-1 0 0,1 1 0 0 0,-1-1 1 0 0,1 0-1 0 0,0 1 1 0 0,-1-1-1 0 0,1 0 0 0 0,-1 1 1 0 0,1-1-1 0 0,-1 0 1 0 0,1 0-1 0 0,-1 0 0 0 0,1 1 1 0 0,-1-1-1 0 0,1 0 1 0 0,-1 0-1 0 0,0 0 0 0 0,1 0 1 0 0,-1 0-1 0 0,1 0 1 0 0,-1 0-1 0 0,1 0 0 0 0,-1 0 1 0 0,1 0-1 0 0,-1 0 0 0 0,1-1 1 0 0,-1 1-1 0 0,1 0 1 0 0,-1 0-1 0 0,1 0 0 0 0,-1-1 1 0 0,0 0-19 0 0,0 0-1 0 0,1 0 1 0 0,-1 0 0 0 0,1 0 0 0 0,0 0 0 0 0,-1-1-1 0 0,1 1 1 0 0,0 0 0 0 0,0 0 0 0 0,0 0-1 0 0,0 0 1 0 0,0-1 0 0 0,0 1 0 0 0,0-1 0 0 0,1-7-18 0 0,0 0 0 0 0,1 0 1 0 0,3-9-1 0 0,0 3 32 0 0,1 0-1 0 0,0 1 1 0 0,1 0-1 0 0,1 0 1 0 0,0 0-1 0 0,1 1 1 0 0,1 0-1 0 0,10-12 1 0 0,-13 18-19 0 0,0 0 0 0 0,0 1 1 0 0,1 0-1 0 0,-1 0 0 0 0,1 0 0 0 0,0 1 0 0 0,1 0 0 0 0,-1 1 1 0 0,1 0-1 0 0,0 0 0 0 0,0 1 0 0 0,0 0 0 0 0,1 1 0 0 0,13-3 1 0 0,-18 5 51 0 0,0 0 0 0 0,-1 0 0 0 0,1 0 0 0 0,0 1 0 0 0,-1-1 0 0 0,1 1 0 0 0,0 0 0 0 0,-1 1 0 0 0,1-1 0 0 0,-1 1 0 0 0,0 0 0 0 0,1 0 0 0 0,-1 0 0 0 0,0 1 0 0 0,0-1 0 0 0,0 1 0 0 0,-1 0 0 0 0,1 0 0 0 0,-1 0 0 0 0,1 1 0 0 0,2 4 0 0 0,-1-3-8 0 0,-1 1 1 0 0,0 0 0 0 0,-1 1-1 0 0,1-1 1 0 0,-1 0 0 0 0,-1 1-1 0 0,1 0 1 0 0,-1 0 0 0 0,0-1-1 0 0,-1 1 1 0 0,1 1 0 0 0,-2-1-1 0 0,1 9 1 0 0,-1-7-30 0 0,0-1-1 0 0,-1 1 1 0 0,-1 0 0 0 0,-2 8 0 0 0,3-13-21 0 0,0-1 1 0 0,0 1-1 0 0,0 0 1 0 0,-1 0-1 0 0,0-1 1 0 0,0 1-1 0 0,0-1 1 0 0,0 0-1 0 0,-1 1 1 0 0,-4 4-1 0 0,6-7-11 0 0,-1 0-1 0 0,1 0 1 0 0,0 0-1 0 0,0 0 1 0 0,-1 0-1 0 0,1 0 0 0 0,-1 0 1 0 0,1 0-1 0 0,-1-1 1 0 0,-1 1-1 0 0,3-1-2 0 0,-1 0 1 0 0,1 0-1 0 0,0 0 0 0 0,0 0 0 0 0,-1 0 0 0 0,1 0 0 0 0,0 0 0 0 0,0 0 0 0 0,-1 0 0 0 0,1 0 0 0 0,0 0 0 0 0,0 0 1 0 0,-1 0-1 0 0,1 0 0 0 0,0 0 0 0 0,0 0 0 0 0,0-1 0 0 0,-1 1 0 0 0,1 0 0 0 0,0 0 0 0 0,0 0 0 0 0,0 0 0 0 0,-1-1 0 0 0,1 1 1 0 0,0 0-1 0 0,0 0 0 0 0,0 0 0 0 0,0-1 0 0 0,0 1 0 0 0,-1 0 0 0 0,1 0 0 0 0,0-1 0 0 0,0 1 0 0 0,0 0 0 0 0,0-2-27 0 0,0 0-1 0 0,0 0 1 0 0,0 0-1 0 0,0 0 1 0 0,0 0-1 0 0,0 0 1 0 0,0 1-1 0 0,1-1 1 0 0,-1 0-1 0 0,2-3 1 0 0,4-9-86 0 0,1 1 0 0 0,1 0 1 0 0,0 0-1 0 0,0 1 0 0 0,11-12 0 0 0,4-1-26 0 0,29-25-1 0 0,-43 42 150 0 0,0 1 0 0 0,0 0 1 0 0,1 0-1 0 0,0 1 0 0 0,0 0 0 0 0,13-4 0 0 0,-18 8 101 0 0,0 0-1 0 0,1 0 1 0 0,0 1-1 0 0,-1-1 1 0 0,1 1-1 0 0,0 1 1 0 0,0-1-1 0 0,0 1 1 0 0,-1 0-1 0 0,1 0 1 0 0,0 1-1 0 0,0 0 1 0 0,0 0-1 0 0,5 2 1 0 0,-5-1-73 0 0,0 0 1 0 0,0 1 0 0 0,0-1 0 0 0,0 1 0 0 0,-1 1 0 0 0,0-1 0 0 0,1 1 0 0 0,-1 0 0 0 0,-1 0 0 0 0,7 6 0 0 0,-9-7-19 0 0,0 0 1 0 0,0-1-1 0 0,0 1 1 0 0,-1 0-1 0 0,1 0 1 0 0,-1 0-1 0 0,1 0 1 0 0,-1 0-1 0 0,0 0 1 0 0,0 1-1 0 0,0-1 1 0 0,-1 0-1 0 0,1 1 1 0 0,-1-1-1 0 0,0 0 1 0 0,0 1-1 0 0,0-1 1 0 0,0 0-1 0 0,-1 1 1 0 0,-1 5-1 0 0,-4 11-28 0 0,-1-1-1 0 0,-16 29 0 0 0,13-27-65 0 0,-9 25 1 0 0,18-45-196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68 178 12351 0 0,'0'1'564'0'0,"-13"25"735"0"0,-22 33 0 0 0,16-28 5105 0 0,20-32-6087 0 0,9-4-269 0 0,-1-1 0 0 0,1 0 0 0 0,-1-1 0 0 0,-1 0 0 0 0,0 0 0 0 0,10-11 0 0 0,41-56 407 0 0,-39 48-320 0 0,27-30 0 0 0,-37 46-134 0 0,-8 6-2 0 0,1 1 0 0 0,-1 0 0 0 0,1 1 0 0 0,0-1 0 0 0,0 0 1 0 0,0 1-1 0 0,1 0 0 0 0,-1 0 0 0 0,0 0 0 0 0,1 0 0 0 0,0 0 0 0 0,-1 0 0 0 0,1 1 0 0 0,5-1 0 0 0,-8 2-4 0 0,1 1 0 0 0,0-1 1 0 0,0 1-1 0 0,0 0 0 0 0,-1 0 0 0 0,1 0 0 0 0,0 0 1 0 0,-1 0-1 0 0,1 0 0 0 0,-1 1 0 0 0,1-1 1 0 0,-1 0-1 0 0,3 3 0 0 0,-2-1 12 0 0,0 1-1 0 0,-1-1 0 0 0,1 0 1 0 0,0 0-1 0 0,-1 1 0 0 0,0-1 1 0 0,0 1-1 0 0,0 0 0 0 0,0-1 1 0 0,0 1-1 0 0,-1-1 0 0 0,1 7 1 0 0,-1 5 42 0 0,-3 26 0 0 0,-1-17 7 0 0,-8 32 0 0 0,0-8-18 0 0,12-47 79 0 0,14-18-42 0 0,27-41-18 0 0,-18 23-154 0 0,-4 8-152 0 0,2 0 1 0 0,28-28-1 0 0,-42 47 162 0 0,1 1 0 0 0,0 0 1 0 0,1 1-1 0 0,-1 0 0 0 0,1 0 0 0 0,0 1 0 0 0,1 0 0 0 0,0 0 0 0 0,-1 1 1 0 0,1 1-1 0 0,13-4 0 0 0,-21 7 111 0 0,0 0-1 0 0,0 0 1 0 0,-1 0 0 0 0,1 0-1 0 0,0 0 1 0 0,0 0 0 0 0,0 0-1 0 0,0 1 1 0 0,0-1 0 0 0,0 1-1 0 0,0 0 1 0 0,0-1 0 0 0,0 1 0 0 0,-1 0-1 0 0,1 0 1 0 0,0 0 0 0 0,-1 0-1 0 0,1 1 1 0 0,-1-1 0 0 0,1 0-1 0 0,-1 1 1 0 0,1-1 0 0 0,-1 1-1 0 0,0-1 1 0 0,0 1 0 0 0,0 0 0 0 0,0-1-1 0 0,2 5 1 0 0,2 5 184 0 0,0 0 1 0 0,-1 0-1 0 0,4 20 0 0 0,-4-18-111 0 0,2 8-11 0 0,5 43 0 0 0,-10-55-71 0 0,0 0-1 0 0,-1-1 1 0 0,0 1 0 0 0,0 0-1 0 0,-1-1 1 0 0,-1 1 0 0 0,1 0-1 0 0,-4 7 1 0 0,3-10-424 0 0,-1 0 0 0 0,0 0 0 0 0,-1-1-1 0 0,1 0 1 0 0,-1 1 0 0 0,0-1 0 0 0,-6 5 0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307 103 4607 0 0,'0'0'208'0'0,"9"-4"5696"0"0,-6 2-4685 0 0,-1 0 0 0 0,1 0-1 0 0,0 0 1 0 0,-1-1 0 0 0,1 1-1 0 0,2-5 1 0 0,-3 5-938 0 0,0-1 0 0 0,0 0 0 0 0,0 0 0 0 0,-1 0 0 0 0,0 0 0 0 0,1 0 0 0 0,0-4 0 0 0,-2 5-303 0 0,1 1-1 0 0,-1-1 0 0 0,0 1 0 0 0,1-1 1 0 0,-1 0-1 0 0,0 1 0 0 0,0-1 0 0 0,0 0 1 0 0,-1 1-1 0 0,1-1 0 0 0,0 0 0 0 0,-1 1 1 0 0,1-1-1 0 0,-1 1 0 0 0,1-1 0 0 0,-1 1 1 0 0,0-1-1 0 0,1 1 0 0 0,-1-1 0 0 0,0 1 1 0 0,0 0-1 0 0,0-1 0 0 0,0 1 0 0 0,0 0 0 0 0,-1 0 1 0 0,1 0-1 0 0,0 0 0 0 0,0 0 0 0 0,-1 0 1 0 0,1 0-1 0 0,-1 0 0 0 0,1 0 0 0 0,-1 1 1 0 0,1-1-1 0 0,-2 0 0 0 0,-1 0-85 0 0,0 0 1 0 0,0 0-1 0 0,-1 1 0 0 0,1-1 0 0 0,0 1 0 0 0,0 0 1 0 0,0 0-1 0 0,0 1 0 0 0,0-1 0 0 0,0 1 1 0 0,0 0-1 0 0,-7 2 0 0 0,-2 2-131 0 0,0 0 0 0 0,-19 11 0 0 0,11-4 236 0 0,1 1 1 0 0,0 1 0 0 0,-31 29 0 0 0,38-30 194 0 0,0 0 0 0 0,1 1 0 0 0,0 1 0 0 0,1 0-1 0 0,-13 24 1 0 0,22-36-154 0 0,1-1 0 0 0,0 1 0 0 0,0 0 0 0 0,0 0 0 0 0,0 0 0 0 0,0-1 0 0 0,1 1-1 0 0,-1 0 1 0 0,1 0 0 0 0,0 0 0 0 0,0 0 0 0 0,0 0 0 0 0,0 0 0 0 0,1 5 0 0 0,-1-6-26 0 0,1-1 0 0 0,-1 0 1 0 0,1 0-1 0 0,0 0 0 0 0,-1 0 1 0 0,1 1-1 0 0,0-1 0 0 0,0 0 1 0 0,0 0-1 0 0,0 0 0 0 0,0 0 1 0 0,0-1-1 0 0,0 1 0 0 0,0 0 1 0 0,0 0-1 0 0,0-1 0 0 0,0 1 1 0 0,1 0-1 0 0,-1-1 0 0 0,0 1 1 0 0,0-1-1 0 0,1 0 0 0 0,-1 1 1 0 0,0-1-1 0 0,1 0 0 0 0,-1 0 1 0 0,0 0-1 0 0,1 0 0 0 0,-1 0 1 0 0,0 0-1 0 0,1 0 0 0 0,-1 0 1 0 0,0-1-1 0 0,2 1 0 0 0,17-4 108 0 0,0-1 0 0 0,0-1 0 0 0,-1-1 0 0 0,1 0 0 0 0,-2-1 0 0 0,1-1 0 0 0,-1-1 0 0 0,-1-1 0 0 0,0 0 0 0 0,20-18 0 0 0,-30 23 7 0 0,4-4 44 0 0,-8 11-149 0 0,-4 5-74 0 0,-4 12 311 0 0,-5 36 0 0 0,10-46-597 0 0,0-1 0 0 0,0 0 0 0 0,0 1 0 0 0,2 6 0 0 0,7 14-4963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3223 0 0,'1'-1'13259'0'0,"5"-3"-12552"0"0,0 1 1 0 0,-1-1-1 0 0,0 0 0 0 0,0 0 1 0 0,0-1-1 0 0,0 1 1 0 0,-1-1-1 0 0,0 0 0 0 0,0-1 1 0 0,6-10-1 0 0,3-8 30 0 0,13-35 0 0 0,-9 21-219 0 0,-3 6-615 0 0,2 1 1 0 0,1 1-1 0 0,1 0 0 0 0,32-40 0 0 0,-45 66 2 0 0,-1-1 1 0 0,0 0-1 0 0,1 1 0 0 0,0 0 1 0 0,0 0-1 0 0,0 0 0 0 0,1 1 1 0 0,-1 0-1 0 0,1 0 0 0 0,0 0 1 0 0,0 1-1 0 0,0 0 0 0 0,0 0 1 0 0,0 0-1 0 0,0 1 0 0 0,1 0 1 0 0,-1 0-1 0 0,0 0 0 0 0,8 1 1 0 0,74 4-2102 0 0,-46-1-11 0 0,-1-2-4109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0,'0'0'1335'0'0,"0"2"-1096"0"0,3 17 1151 0 0,0-1 1 0 0,2 0 0 0 0,12 35-1 0 0,-12-42-937 0 0,1 1-1 0 0,-1-2 1 0 0,2 1-1 0 0,15 19 1 0 0,-17-25-404 0 0,0 0 1 0 0,0 0-1 0 0,1 0 1 0 0,-1-1-1 0 0,1 0 1 0 0,0 0-1 0 0,0 0 0 0 0,1-1 1 0 0,-1 0-1 0 0,8 3 1 0 0,-7-4-48 0 0,1 0 1 0 0,-1 0-1 0 0,1-1 0 0 0,0 0 1 0 0,0 0-1 0 0,0 0 1 0 0,-1-1-1 0 0,15-2 1 0 0,15-5-3256 0 0,-25 4 1421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52 3223 0 0,'0'0'1528'0'0,"-14"6"2547"0"0,12-6-3030 0 0,-18 6 187 0 0,20-6-1182 0 0,0 0 0 0 0,0 0-1 0 0,0 0 1 0 0,0 0 0 0 0,0 0-1 0 0,0 1 1 0 0,-1-1 0 0 0,1 0-1 0 0,0 0 1 0 0,0 0 0 0 0,0 0-1 0 0,0 0 1 0 0,0 0 0 0 0,0 0-1 0 0,0 0 1 0 0,0 0 0 0 0,-1 0-1 0 0,1 0 1 0 0,0 0 0 0 0,0 0 0 0 0,0 0-1 0 0,0 0 1 0 0,0 0 0 0 0,0 0-1 0 0,0-1 1 0 0,0 1 0 0 0,-1 0-1 0 0,1 0 1 0 0,0 0 0 0 0,0 0-1 0 0,0 0 1 0 0,0 0 0 0 0,0 0-1 0 0,0 0 1 0 0,0 0 0 0 0,0 0-1 0 0,0 0 1 0 0,0 0 0 0 0,0 0-1 0 0,-1-1 1 0 0,1 1 0 0 0,0 0-1 0 0,0 0 1 0 0,0 0 0 0 0,0 0-1 0 0,0 0 1 0 0,0 0 0 0 0,0-1-1 0 0,10-8 7112 0 0,-3 2-7136 0 0,-6 5-22 0 0,1 0 0 0 0,0 0 1 0 0,0 0-1 0 0,-1 1 0 0 0,1-1 0 0 0,1 1 0 0 0,-1-1 0 0 0,3-1 0 0 0,3-1-7 0 0,-1 0 1 0 0,1 0-1 0 0,0 1 0 0 0,1 0 0 0 0,-1 1 1 0 0,0-1-1 0 0,1 1 0 0 0,-1 1 0 0 0,1 0 1 0 0,0 0-1 0 0,0 1 0 0 0,-1 0 0 0 0,1 0 0 0 0,0 1 1 0 0,-1 0-1 0 0,17 5 0 0 0,-17-4-6 0 0,-6-1-44 0 0,-2 0-282 0 0,0 0 332 0 0,0 1 1 0 0,0-1-1 0 0,0 0 0 0 0,-1 1 1 0 0,1-1-1 0 0,0 0 0 0 0,-1 0 0 0 0,1 1 1 0 0,-1-1-1 0 0,1 0 0 0 0,-1 0 1 0 0,1 0-1 0 0,-1 0 0 0 0,0 0 0 0 0,0 0 1 0 0,1 0-1 0 0,-1 0 0 0 0,0 0 1 0 0,-1 1-1 0 0,-1 1-2 0 0,-4 4 27 0 0,1 0 1 0 0,-1 0-1 0 0,-1-1 0 0 0,-15 11 0 0 0,14-11-31 0 0,0 1-1 0 0,1 0 1 0 0,-9 9-1 0 0,8-7 11 0 0,0 0 0 0 0,-1 0 0 0 0,0-1 0 0 0,-1 0 0 0 0,1-1 0 0 0,-17 8 0 0 0,-72 26 0 0 0,89-37 0 0 0,-120 51-206 0 0,175-64 282 0 0,3 2 131 0 0,-20 3 11 0 0,-24 4-197 0 0,0 0 1 0 0,1 0-1 0 0,-1 0 1 0 0,0 0 0 0 0,1 0-1 0 0,4 2 1 0 0,13 1-28 0 0,18 0 6 0 0,-28-2 0 0 0,-1 0 0 0 0,24-1 0 0 0,4-4 127 0 0,45 3 0 0 0,-82 1-83 0 0,-1 1-160 0 0,0 0 0 0 0,0 0 1 0 0,-1 0-1 0 0,1 0 1 0 0,0-1-1 0 0,0 1 0 0 0,0 0 1 0 0,1 0-1 0 0,-1-1 1 0 0,0 1-1 0 0,0 0 1 0 0,0-1-1 0 0,0 1 0 0 0,1-1 1 0 0,-1 0-1 0 0,0 1 1 0 0,0-1-1 0 0,2 0 1 0 0,1 1-179 0 0,23-2-2331 0 0,-19 0 1818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6:5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273 137 9215 0 0,'25'-93'2264'0'0,"-11"49"8725"0"0,-13 45-10666 0 0,1 3-186 0 0,1 1 0 0 0,-1-1 0 0 0,0 0 0 0 0,0 1 0 0 0,0 0 0 0 0,-1-1 0 0 0,0 1 0 0 0,0 0 0 0 0,0 0 0 0 0,0-1 0 0 0,-1 1 0 0 0,1 0 0 0 0,-2 7 0 0 0,0 10 128 0 0,-7 35-1 0 0,7-49-224 0 0,-13 52 14 0 0,-2-1-1 0 0,-26 62 1 0 0,30-88-42 0 0,-37 94 52 0 0,-34 107-15 0 0,66-179-45 0 0,4 2 0 0 0,-10 84-1 0 0,21-112-13 0 0,-8 62-508 0 0,8-80-131 0 0,-1-1 0 0 0,0 1 0 0 0,0-1 0 0 0,-1 0 0 0 0,0 0 0 0 0,-8 12 1 0 0,4-9-1530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8 795 4143 0 0,'-7'9'11420'0'0,"19"-14"-10337"0"0,16-6 160 0 0,-26 11-989 0 0,16-17 492 0 0,19-29 24 0 0,45-72 1 0 0,47-86-41 0 0,-100 162-596 0 0,2 2 0 0 0,64-62 0 0 0,-83 89-126 0 0,-8 9-14 0 0,-1 0 0 0 0,1 0 0 0 0,1 0 0 0 0,-1 0-1 0 0,0 1 1 0 0,1 0 0 0 0,0 0 0 0 0,0 0 0 0 0,6-2-1 0 0,-10 4-68 0 0,0 2 13 0 0,9 0 47 0 0,-3 1 17 0 0,8 4-1 0 0,-8-2-1 0 0,-1 4 0 0 0,-5-5-2 0 0,0 0 0 0 0,-1 0 0 0 0,1 1 0 0 0,-1-1 0 0 0,1 0 0 0 0,-1 0 0 0 0,0 0 0 0 0,0 0 0 0 0,-1 1 0 0 0,1-1-1 0 0,-2 4 1 0 0,-12 36-37 0 0,6-22 31 0 0,-65 239 8 0 0,65-235 0 0 0,5-17 0 0 0,1 0 0 0 0,-1 0 0 0 0,2 0 0 0 0,-1 0 0 0 0,0 13 0 0 0,3-9 0 0 0,3-3 11 0 0,-3-8 122 0 0,13-19-53 0 0,21-31 28 0 0,2 2 0 0 0,45-44 0 0 0,-28 32-48 0 0,90-116 9 0 0,-131 159-63 0 0,17-24 46 0 0,-13 17-38 0 0,1 0-1 0 0,1 1 1 0 0,24-22-1 0 0,-31 32 3 0 0,18-18 51 0 0,-28 28-67 0 0,14-9 0 0 0,-15 11-1 0 0,-1 0 0 0 0,0-1 0 0 0,0 1 0 0 0,1 0 0 0 0,-1 0 0 0 0,0 0 0 0 0,0 0 0 0 0,1 0 0 0 0,-1 0 0 0 0,0 0 0 0 0,0 0 0 0 0,1 0 0 0 0,-1 0 0 0 0,0 0 0 0 0,1 0 0 0 0,-1 0 0 0 0,0 0 0 0 0,0 0 0 0 0,1 0 0 0 0,-1 0 0 0 0,0 0 0 0 0,0 0 0 0 0,1 0 0 0 0,-1 0 0 0 0,0 0 0 0 0,0 1-1 0 0,1-1 1 0 0,-1 0 0 0 0,0 0 0 0 0,0 0 0 0 0,0 0 0 0 0,1 1 0 0 0,-1-1 0 0 0,0 0 0 0 0,0 0 0 0 0,0 1 0 0 0,1-1 0 0 0,-1 0 0 0 0,0 0 0 0 0,0 0 0 0 0,0 1 0 0 0,0-1 0 0 0,0 0 0 0 0,0 1 0 0 0,0-1 0 0 0,0 0 0 0 0,0 0 0 0 0,0 1 0 0 0,0-1 0 0 0,0 0 0 0 0,0 1 0 0 0,1 6-8 0 0,0-1-1 0 0,-1 1 1 0 0,1 0 0 0 0,-2-1 0 0 0,1 1 0 0 0,-1 0-1 0 0,0-1 1 0 0,0 1 0 0 0,-4 9 0 0 0,1 3 18 0 0,-43 151-9 0 0,29-113 0 0 0,2 1 0 0 0,-8 61 0 0 0,22-94 0 0 0,2 32 0 0 0,1-25 0 0 0,0 7 290 0 0,-1-16-5869 0 0,0-15-628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16183 0 0,'0'0'4294'0'0,"2"1"-4028"0"0,0 1-237 0 0,-1 0 0 0 0,1 0 0 0 0,-1 0 0 0 0,1 0 0 0 0,-1 0 0 0 0,0 0 0 0 0,1 0 0 0 0,-1 0 0 0 0,0 1 0 0 0,0-1 0 0 0,-1 0 0 0 0,1 1 0 0 0,0-1 0 0 0,-1 1 0 0 0,0-1 0 0 0,1 0 1 0 0,-1 1-1 0 0,0-1 0 0 0,0 1 0 0 0,-1-1 0 0 0,1 1 0 0 0,0-1 0 0 0,-2 4 0 0 0,-1 7-49 0 0,-1-1 1 0 0,0 1 0 0 0,-7 14 0 0 0,4-11 48 0 0,-1 2-299 0 0,-14 25-1 0 0,-3-6-3082 0 0,19-30 1886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32 308 7799 0 0,'0'0'356'0'0,"-1"2"-6"0"0,-9 28-221 0 0,-5 17 2432 0 0,12-42 1708 0 0,0-13-2896 0 0,4 2-1297 0 0,-1 0 0 0 0,0 0 0 0 0,1 0 0 0 0,0 0 1 0 0,1 0-1 0 0,-1 0 0 0 0,1 0 0 0 0,5-9 0 0 0,25-46 205 0 0,-23 46-213 0 0,11-19-69 0 0,1 1 1 0 0,27-33-1 0 0,-37 54 52 0 0,0 0 0 0 0,0 0 0 0 0,1 1 0 0 0,1 1 0 0 0,0-1 1 0 0,0 2-1 0 0,25-14 0 0 0,-34 22-2 0 0,0-1 0 0 0,0 0 0 0 0,-1 1 0 0 0,1-1-1 0 0,0 1 1 0 0,0 0 0 0 0,0 0 0 0 0,0 1 0 0 0,0-1 0 0 0,0 1 0 0 0,1 0 0 0 0,-1 0 0 0 0,0 1 0 0 0,0-1 0 0 0,0 1 0 0 0,4 1 0 0 0,-2 0 3 0 0,-1 0 1 0 0,0 1 0 0 0,0 0-1 0 0,-1 0 1 0 0,1 1 0 0 0,-1-1-1 0 0,1 1 1 0 0,-1 0 0 0 0,0 0-1 0 0,0 1 1 0 0,-1-1 0 0 0,0 1 0 0 0,4 5-1 0 0,-1-2-55 0 0,-4-5-5 0 0,0 0-1 0 0,-1 0 0 0 0,1 0 1 0 0,0 0-1 0 0,-1 0 0 0 0,0 0 1 0 0,0 0-1 0 0,0 1 0 0 0,1 4 1 0 0,-1-5-54 0 0,0 0 1 0 0,-1 0-1 0 0,0 0 0 0 0,1 0 1 0 0,-1 0-1 0 0,-1 1 0 0 0,1-1 0 0 0,0 0 1 0 0,-1 0-1 0 0,1 0 0 0 0,-2 3 1 0 0,-1 3 41 0 0,-1-1 1 0 0,-7 13 0 0 0,7-15 61 0 0,-9 17-2 0 0,2 0 1 0 0,-15 41-1 0 0,23-55-13 0 0,1-1 1 0 0,-1 1-1 0 0,1 0 0 0 0,1 1 0 0 0,0-1 1 0 0,0 0-1 0 0,1 0 0 0 0,0 0 0 0 0,1 1 0 0 0,0-1 1 0 0,2 9-1 0 0,-2-16 3 0 0,-1 0 1 0 0,1 0-1 0 0,0 0 1 0 0,0-1-1 0 0,0 1 1 0 0,0 0 0 0 0,0-1-1 0 0,1 1 1 0 0,-1-1-1 0 0,0 1 1 0 0,1-1-1 0 0,-1 0 1 0 0,1 1-1 0 0,0-1 1 0 0,-1 0-1 0 0,1 0 1 0 0,0 0-1 0 0,-1 0 1 0 0,1-1-1 0 0,0 1 1 0 0,0 0-1 0 0,0-1 1 0 0,0 1-1 0 0,0-1 1 0 0,3 1-1 0 0,6 0-25 0 0,0-1-1 0 0,0 0 1 0 0,17-2-1 0 0,-16 1-184 0 0,47 0-3255 0 0,-58 1 2676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353 237 4143 0 0,'0'0'319'0'0,"2"1"-210"0"0,28 12 3498 0 0,-25-10-2676 0 0,1 0 0 0 0,0-1 1 0 0,0 1-1 0 0,0-1 0 0 0,0-1 0 0 0,0 1 1 0 0,0-1-1 0 0,10 1 0 0 0,-15-2-858 0 0,0 0 1 0 0,-1 0-1 0 0,1-1 0 0 0,0 1 0 0 0,0 0 1 0 0,-1 0-1 0 0,1-1 0 0 0,0 1 0 0 0,-1-1 1 0 0,1 1-1 0 0,0-1 0 0 0,-1 1 0 0 0,1-1 0 0 0,0 1 1 0 0,-1-1-1 0 0,1 1 0 0 0,-1-1 0 0 0,1 0 1 0 0,-1 1-1 0 0,0-1 0 0 0,1 0 0 0 0,-1 1 1 0 0,0-1-1 0 0,1 0 0 0 0,-1 0 0 0 0,0 0 0 0 0,0 1 1 0 0,1-1-1 0 0,-1 0 0 0 0,0 0 0 0 0,0 1 1 0 0,0-3-1 0 0,0-1 0 0 0,0 0 0 0 0,0-1 0 0 0,0 1 1 0 0,-1-7-1 0 0,-1 3-38 0 0,-1 0 1 0 0,0 0 0 0 0,0 0-1 0 0,0 1 1 0 0,-1-1 0 0 0,-1 1-1 0 0,1 0 1 0 0,-11-12-1 0 0,6 7-80 0 0,-10-19 1 0 0,7 4-145 0 0,-8-15-265 0 0,19 39 322 0 0,-1 1 1 0 0,1 0-1 0 0,-1-1 0 0 0,0 1 0 0 0,0 0 1 0 0,1 0-1 0 0,-1 0 0 0 0,-1 0 1 0 0,1 1-1 0 0,0-1 0 0 0,0 1 0 0 0,-1-1 1 0 0,-2-1-1 0 0,3 3 98 0 0,1 0 1 0 0,-1 0-1 0 0,1 0 1 0 0,-1 0-1 0 0,1 0 1 0 0,-1 0-1 0 0,0 0 1 0 0,1 0-1 0 0,-1 1 1 0 0,1-1-1 0 0,-1 1 1 0 0,1-1-1 0 0,0 1 1 0 0,-1 0-1 0 0,1-1 1 0 0,-1 1-1 0 0,1 0 1 0 0,0 0-1 0 0,-3 2 1 0 0,-22 21-101 0 0,25-23 123 0 0,-111 134-57 0 0,25-28 72 0 0,77-97-4 0 0,1 1 0 0 0,0 0 0 0 0,1 0 0 0 0,0 1 0 0 0,1 0 0 0 0,-11 26 0 0 0,17-37 1 0 0,1 1 0 0 0,-1 0 0 0 0,1-1 0 0 0,-1 1-1 0 0,1 0 1 0 0,0 0 0 0 0,0-1 0 0 0,0 1 0 0 0,0 0 0 0 0,0 0-1 0 0,0-1 1 0 0,1 1 0 0 0,-1 0 0 0 0,0 0 0 0 0,1-1 0 0 0,-1 1-1 0 0,1 0 1 0 0,0-1 0 0 0,1 3 0 0 0,0-2 15 0 0,-1 0 0 0 0,1 0 0 0 0,0 0 1 0 0,0-1-1 0 0,0 1 0 0 0,0-1 0 0 0,0 1 0 0 0,0-1 1 0 0,0 0-1 0 0,0 0 0 0 0,1 0 0 0 0,2 1 0 0 0,3 1 68 0 0,0-1 0 0 0,0-1-1 0 0,0 0 1 0 0,1 0-1 0 0,-1 0 1 0 0,0-1 0 0 0,10-1-1 0 0,12-3 271 0 0,0-1 0 0 0,54-17 0 0 0,54-29 730 0 0,-124 46-889 0 0,-9 4-122 0 0,-1-1-1 0 0,1 0 0 0 0,-1 0 1 0 0,1 0-1 0 0,-1 0 1 0 0,0 0-1 0 0,5-4 0 0 0,-9 5-87 0 0,0 1-1 0 0,0-1 0 0 0,0 1 1 0 0,-1 0-1 0 0,1-1 0 0 0,0 1 1 0 0,0-1-1 0 0,0 1 0 0 0,0-1 1 0 0,0 1-1 0 0,0 0 0 0 0,-1-1 1 0 0,1 1-1 0 0,0-1 0 0 0,0 1 1 0 0,-1 0-1 0 0,1-1 1 0 0,0 1-1 0 0,0 0 0 0 0,-1-1 1 0 0,1 1-1 0 0,-1 0 0 0 0,1-1 1 0 0,-9-7-322 0 0,6 7 302 0 0,0 0 1 0 0,1 0-1 0 0,-1 0 0 0 0,0 1 0 0 0,1-1 0 0 0,-1 1 0 0 0,0 0 1 0 0,0-1-1 0 0,-5 2 0 0 0,-32 7 49 0 0,34-7-20 0 0,5-1 834 0 0,16 25-452 0 0,-14-20-366 0 0,0-1 0 0 0,0 1-1 0 0,0 0 1 0 0,-1 0 0 0 0,0 0-1 0 0,0 0 1 0 0,0-1-1 0 0,0 1 1 0 0,-3 9 0 0 0,-13 45-26 0 0,12-46 23 0 0,-57 154-7 0 0,37-103 0 0 0,16-41 8 0 0,-6 12 255 0 0,-8 39 0 0 0,20-58 283 0 0,2-15 390 0 0,9 16 344 0 0,23 16-789 0 0,-30-32-449 0 0,3 1-47 0 0,-3-1-75 0 0,5-5-205 0 0,-5 2-223 0 0,1 0 0 0 0,-1 0 0 0 0,0 0 0 0 0,0-1 0 0 0,0 1 0 0 0,3-5 0 0 0,0-2-6859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431 153 3679 0 0,'0'-2'167'0'0,"0"-7"-7"0"0,0 8 109 0 0,0 0 0 0 0,0-1 0 0 0,0 1 0 0 0,0 0-1 0 0,0 0 1 0 0,0-1 0 0 0,-1 1 0 0 0,1 0 0 0 0,0 0 0 0 0,-1 0 0 0 0,1-1 0 0 0,-1 1-1 0 0,1 0 1 0 0,-1 0 0 0 0,1 0 0 0 0,-1 0 0 0 0,-1-2 0 0 0,-1 0 1254 0 0,3 2-1102 0 0,-1 0 0 0 0,0 0 0 0 0,0 0 0 0 0,0 0 0 0 0,0 0 0 0 0,0 0 1 0 0,0 0-1 0 0,0 0 0 0 0,0 0 0 0 0,0 0 0 0 0,0 1 0 0 0,0-1 0 0 0,-1 0 0 0 0,1 1 1 0 0,0-1-1 0 0,0 1 0 0 0,-1 0 0 0 0,0-1 0 0 0,-1 1-185 0 0,0-1-1 0 0,1 1 1 0 0,-1 0-1 0 0,1 0 1 0 0,-1 1-1 0 0,0-1 1 0 0,1 0-1 0 0,-1 1 1 0 0,-2 1-1 0 0,-2 0-225 0 0,0 1 0 0 0,1 0-1 0 0,-1 1 1 0 0,1-1 0 0 0,-11 9-1 0 0,-17 14-89 0 0,1 2 0 0 0,1 1 0 0 0,2 2-1 0 0,1 1 1 0 0,1 1 0 0 0,-29 46 0 0 0,45-59-8 0 0,0 0 0 0 0,1 1 1 0 0,1 1-1 0 0,1-1 0 0 0,-9 36 1 0 0,16-50 55 0 0,1 1 1 0 0,0-1 0 0 0,0 1 0 0 0,1 0 0 0 0,0-1 0 0 0,0 1 0 0 0,1-1 0 0 0,0 1 0 0 0,3 9 0 0 0,-3-12 22 0 0,1 0 0 0 0,0 0-1 0 0,1 1 1 0 0,-1-2 0 0 0,1 1 0 0 0,0 0 0 0 0,1 0-1 0 0,-1-1 1 0 0,1 0 0 0 0,0 0 0 0 0,0 0 0 0 0,0 0 0 0 0,0 0-1 0 0,5 2 1 0 0,-1-1 8 0 0,1 0-1 0 0,-1-1 1 0 0,1 0-1 0 0,-1-1 1 0 0,1 0-1 0 0,0 0 1 0 0,0-1-1 0 0,15 2 1 0 0,-5-2 2 0 0,1-1-1 0 0,-1 0 1 0 0,23-3 0 0 0,-20-1 73 0 0,0-1 1 0 0,0-1 0 0 0,-1-1 0 0 0,0-1 0 0 0,35-16-1 0 0,96-60 821 0 0,-134 73-748 0 0,173-115 973 0 0,-182 119-1086 0 0,-1-1-1 0 0,0 0 1 0 0,0 0-1 0 0,-1-1 1 0 0,0 0-1 0 0,0 0 1 0 0,-1-1-1 0 0,0 0 1 0 0,7-14 0 0 0,-11 17-38 0 0,1 0 1 0 0,-1 0 0 0 0,0 0 0 0 0,-1 0 0 0 0,0 0 0 0 0,0-1 0 0 0,0 1 0 0 0,0 0 0 0 0,-1-1 0 0 0,0 1 0 0 0,-1 0 0 0 0,1-1 0 0 0,-1 1-1 0 0,0 0 1 0 0,-1-1 0 0 0,0 1 0 0 0,-2-6 0 0 0,-5-7-6 0 0,0 1-1 0 0,-1 0 1 0 0,-1 0-1 0 0,-1 2 1 0 0,-13-17-1 0 0,-75-73-810 0 0,96 102 684 0 0,0 0 0 0 0,-1 1 0 0 0,1 0 0 0 0,-1 0 0 0 0,0 0 0 0 0,0 0 0 0 0,0 1 0 0 0,-1 0 0 0 0,1 0 0 0 0,0 0 0 0 0,-1 1 0 0 0,1 0 0 0 0,-1 0 0 0 0,0 0 0 0 0,1 1 0 0 0,-1 0 0 0 0,0 0 0 0 0,1 0 0 0 0,-9 2 0 0 0,7-1 35 0 0,1 0-1 0 0,0 1 1 0 0,0-1 0 0 0,0 2 0 0 0,0-1-1 0 0,0 0 1 0 0,1 1 0 0 0,-1 0 0 0 0,1 1-1 0 0,0-1 1 0 0,0 1 0 0 0,0 0 0 0 0,0 0-1 0 0,1 0 1 0 0,-1 1 0 0 0,1 0-1 0 0,-6 8 1 0 0,9-10-51 0 0,-1 1-1 0 0,0-1 1 0 0,1 1-1 0 0,0-1 1 0 0,0 1 0 0 0,0-1-1 0 0,0 1 1 0 0,0 4-1 0 0,1-6-417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11167 0 0,'0'0'1016'0'0,"0"3"-836"0"0,14 38 3082 0 0,33 68-1 0 0,31 38-378 0 0,-70-133-2941 0 0,72 138 586 0 0,-52-110-3088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17535 0 0,'0'0'2624'0'0,"-1"2"-1834"0"0,-2 2-632 0 0,1 0 0 0 0,-1 0 0 0 0,1 1 0 0 0,0-1 0 0 0,0 1 1 0 0,0 0-1 0 0,1-1 0 0 0,0 1 0 0 0,0 0 0 0 0,0 0 1 0 0,0 0-1 0 0,1 0 0 0 0,-1 0 0 0 0,1 0 0 0 0,1 0 0 0 0,0 6 1 0 0,2 11-185 0 0,2 1 1 0 0,9 27 0 0 0,-6-19 118 0 0,-4-19-706 0 0,0 1 1 0 0,1-1-1 0 0,0 1 0 0 0,1-1 0 0 0,0-1 1 0 0,10 15-1 0 0,-10-14-2468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87 9215 0 0,'0'0'707'0'0,"-2"1"-464"0"0,-15 7 231 0 0,-7 4 1383 0 0,-23 15 0 0 0,13-2-1456 0 0,-49 47 0 0 0,31-25-197 0 0,44-38-189 0 0,-1-1 0 0 0,2 1 0 0 0,-1 0 0 0 0,1 1 0 0 0,0 0 0 0 0,-7 15 0 0 0,-27 69 141 0 0,30-66-134 0 0,2-6-13 0 0,1 0 0 0 0,1 1 0 0 0,1 0 0 0 0,-3 26 0 0 0,7-39-91 0 0,1 0-1 0 0,1 0 1 0 0,0 1-1 0 0,0-1 1 0 0,1 0-1 0 0,0 0 1 0 0,1 0-1 0 0,0 0 1 0 0,1 0 0 0 0,0 0-1 0 0,1-1 1 0 0,4 11-1 0 0,-5-15 40 0 0,0 0-1 0 0,1 0 0 0 0,-1-1 1 0 0,1 1-1 0 0,0-1 0 0 0,0 0 1 0 0,0 0-1 0 0,0 0 0 0 0,1 0 1 0 0,0-1-1 0 0,0 0 0 0 0,0 0 1 0 0,0 0-1 0 0,0-1 0 0 0,0 0 1 0 0,1 0-1 0 0,-1 0 0 0 0,1 0 1 0 0,0-1-1 0 0,-1 0 0 0 0,9 0 1 0 0,-3 0 179 0 0,1-1 0 0 0,-1 0 1 0 0,1-1-1 0 0,-1-1 0 0 0,0 0 1 0 0,1 0-1 0 0,-1-1 0 0 0,0 0 1 0 0,20-10-1 0 0,3-4 820 0 0,-1-2 0 0 0,42-32 0 0 0,55-53 2352 0 0,-121 97-3036 0 0,109-107 1357 0 0,-108 104-1645 0 0,0-1-1 0 0,-1 0 0 0 0,-1-1 1 0 0,0 0-1 0 0,-1 0 1 0 0,0 0-1 0 0,6-17 1 0 0,-10 21-114 0 0,0 0 0 0 0,-1 0 0 0 0,0 0 0 0 0,0-1 0 0 0,-1 1 0 0 0,0-1 0 0 0,-1 0 0 0 0,0 1 0 0 0,0-1 0 0 0,-1 1 0 0 0,0-1 0 0 0,0 1 0 0 0,-3-10 0 0 0,-2 1-287 0 0,0 1 0 0 0,-1 0 1 0 0,0 0-1 0 0,-2 1 0 0 0,0 0 0 0 0,0 1 0 0 0,-15-17 0 0 0,14 19 310 0 0,0 1 1 0 0,0 1-1 0 0,-1 0 0 0 0,-1 0 0 0 0,1 1 1 0 0,-1 1-1 0 0,-1 0 0 0 0,-24-11 0 0 0,28 15 128 0 0,1 1 0 0 0,-1 0-1 0 0,0 1 1 0 0,0 0 0 0 0,-1 0 0 0 0,1 1-1 0 0,0 0 1 0 0,0 1 0 0 0,-1 0 0 0 0,-16 2-1 0 0,19-1-5 0 0,0 1 1 0 0,0 0-1 0 0,0 0 0 0 0,0 1 0 0 0,1 0 0 0 0,-1 0 1 0 0,1 0-1 0 0,0 1 0 0 0,0 0 0 0 0,0 0 0 0 0,0 1 1 0 0,1 0-1 0 0,-1 0 0 0 0,-6 8 0 0 0,7-6-38 0 0,-7 7-544 0 0,-19 29 0 0 0,29-39 449 0 0,0-1-1 0 0,0 1 1 0 0,0 0-1 0 0,0 0 1 0 0,1 0-1 0 0,-1 0 1 0 0,1 0-1 0 0,0 0 1 0 0,0 0-1 0 0,1 1 1 0 0,0-1-1 0 0,-1 0 1 0 0,2 9-1 0 0,2-1-1417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15695 0 0,'0'0'719'0'0,"-1"0"-20"0"0,-5-2-406 0 0,4 1 484 0 0,3 7-728 0 0,-1-1-1 0 0,1 0 0 0 0,0 0 1 0 0,0 0-1 0 0,1 0 0 0 0,-1 0 1 0 0,1 0-1 0 0,0 0 0 0 0,3 4 1 0 0,5 8 191 0 0,13 17 1 0 0,-15-22-127 0 0,2 2-21 0 0,-2 1-1 0 0,0 0 1 0 0,0 0 0 0 0,-2 1-1 0 0,0 0 1 0 0,-1 0 0 0 0,0 1-1 0 0,4 31 1 0 0,-5-3-117 0 0,-2-1 0 0 0,-3 52 1 0 0,0-63-370 0 0,1-21-2065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1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4 11775 0 0,'0'0'539'0'0,"-2"0"-10"0"0,-11-2-216 0 0,-1 1 0 0 0,0 0 0 0 0,0 1-1 0 0,0 1 1 0 0,-20 3 0 0 0,6-1 929 0 0,20-3-994 0 0,0 1 0 0 0,0 1 0 0 0,0 0 0 0 0,-10 3-1 0 0,17-4-208 0 0,-1-1-1 0 0,0 1 0 0 0,0 0 0 0 0,0 0 0 0 0,1 0 1 0 0,-1 0-1 0 0,0 0 0 0 0,1 0 0 0 0,-1 0 0 0 0,1 0 1 0 0,-1 0-1 0 0,1 1 0 0 0,0-1 0 0 0,-1 1 0 0 0,1-1 0 0 0,0 1 1 0 0,0-1-1 0 0,0 1 0 0 0,0 0 0 0 0,0 0 0 0 0,1-1 1 0 0,-1 1-1 0 0,0 3 0 0 0,1-3-20 0 0,0 0 1 0 0,0 1-1 0 0,1-1 0 0 0,-1 0 0 0 0,1 0 1 0 0,-1 0-1 0 0,1 0 0 0 0,0 0 1 0 0,0 0-1 0 0,0 0 0 0 0,0 0 1 0 0,0 0-1 0 0,2 2 0 0 0,19 21 97 0 0,1-4-108 0 0,46 31 1 0 0,-5-3-226 0 0,142 137-810 0 0,-149-128 775 0 0,69 91-1 0 0,-107-124 241 0 0,-2 1-1 0 0,0 1 1 0 0,25 55-1 0 0,-38-72 38 0 0,0 1-1 0 0,0 0 1 0 0,-1 0-1 0 0,-1 0 1 0 0,0 0-1 0 0,0 0 1 0 0,-1 0-1 0 0,-1 1 1 0 0,0-1-1 0 0,0 0 1 0 0,-1 1-1 0 0,-1-1 1 0 0,0 0-1 0 0,-4 14 1 0 0,-1-8 19 0 0,0 0 1 0 0,-2 0 0 0 0,0-1-1 0 0,0 0 1 0 0,-2-1-1 0 0,0 0 1 0 0,0 0-1 0 0,-2-2 1 0 0,1 1-1 0 0,-2-1 1 0 0,-16 12-1 0 0,-17 10-10 0 0,-2-2 0 0 0,-62 30 0 0 0,56-34-61 0 0,-2-4 0 0 0,-85 27 1 0 0,-124 21 278 0 0,261-72-231 0 0,1 0-1 0 0,0 0 0 0 0,0 0 1 0 0,0 1-1 0 0,-1 0 0 0 0,1 0 1 0 0,-5 3-1 0 0,8-4-762 0 0,16 1-9045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11975 0 0,'0'0'1476'0'0,"1"-1"-413"0"0,24-15 3273 0 0,18-5-2820 0 0,-1 1-395 0 0,-29 12-734 0 0,-7 4-231 0 0,-1 1 0 0 0,1 0 0 0 0,0 0 0 0 0,0 0 0 0 0,0 0 0 0 0,1 1 0 0 0,-1 0 0 0 0,13-2 0 0 0,-17 5-51 0 0,14 4 3 0 0,-12 0-119 0 0,-3-2 18 0 0,1 0-13 0 0,-1 0-1 0 0,1 0 0 0 0,-1 0 1 0 0,0 0-1 0 0,0 1 1 0 0,0-1-1 0 0,0 0 1 0 0,0 1-1 0 0,-1-1 1 0 0,0 1-1 0 0,1-1 0 0 0,-1 1 1 0 0,0-1-1 0 0,-1 0 1 0 0,1 1-1 0 0,-1-1 1 0 0,1 1-1 0 0,-1-1 1 0 0,0 0-1 0 0,-1 0 0 0 0,0 4 1 0 0,-5 7-25 0 0,0 0-1 0 0,0 0 1 0 0,-11 15 0 0 0,-102 132-1466 0 0,119-158 1383 0 0,-5 6 1 0 0,5-8 113 0 0,1-1-1 0 0,0 0 0 0 0,0 0 0 0 0,0 1 1 0 0,0-1-1 0 0,0 0 0 0 0,-1 0 0 0 0,1 1 1 0 0,0-1-1 0 0,0 0 0 0 0,0 1 1 0 0,0-1-1 0 0,0 0 0 0 0,0 0 0 0 0,0 1 1 0 0,0-1-1 0 0,0 0 0 0 0,0 1 0 0 0,0-1 1 0 0,0 0-1 0 0,0 1 0 0 0,0-1 1 0 0,0 0-1 0 0,1 0 0 0 0,-1 1 0 0 0,1 7-71 0 0,0-6 89 0 0,-1-1-1 0 0,1 1 1 0 0,0 0-1 0 0,-1-1 1 0 0,1 1-1 0 0,0-1 1 0 0,0 1 0 0 0,0-1-1 0 0,0 0 1 0 0,0 1-1 0 0,1-1 1 0 0,-1 0-1 0 0,0 0 1 0 0,0 0-1 0 0,1 0 1 0 0,-1 0 0 0 0,1 0-1 0 0,-1 0 1 0 0,1 0-1 0 0,-1 0 1 0 0,1-1-1 0 0,3 2 1 0 0,1 0 80 0 0,1 0 1 0 0,0-1-1 0 0,0 1 1 0 0,8-1-1 0 0,1 0 33 0 0,1-2 0 0 0,33-5 1 0 0,-2 1-55 0 0,-40 4-119 0 0,143-3-1799 0 0,-135 4 188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358 117 10047 0 0,'0'0'463'0'0,"1"-1"-14"0"0,27-34 618 0 0,-22 27-816 0 0,-2 2 3829 0 0,-12 7-2147 0 0,1 2-1904 0 0,0 1 0 0 0,1-1 1 0 0,-1 1-1 0 0,1 0 0 0 0,0 1 1 0 0,-8 7-1 0 0,-32 36 156 0 0,39-39-178 0 0,-154 186 145 0 0,86-102-90 0 0,69-86-61 0 0,1 0 0 0 0,-1 1 0 0 0,1-1 0 0 0,1 1 1 0 0,0 1-1 0 0,0-1 0 0 0,-5 14 0 0 0,8-18 9 0 0,1-1-1 0 0,-1 1 1 0 0,0 0-1 0 0,1 0 1 0 0,0 0 0 0 0,0-1-1 0 0,0 1 1 0 0,0 0-1 0 0,1 0 1 0 0,0 0-1 0 0,-1-1 1 0 0,1 1 0 0 0,1 0-1 0 0,-1-1 1 0 0,0 1-1 0 0,1-1 1 0 0,0 1-1 0 0,0-1 1 0 0,0 0 0 0 0,4 6-1 0 0,0-3 82 0 0,0 0 0 0 0,1 0 0 0 0,0-1 0 0 0,0 0 0 0 0,0 0 0 0 0,1 0 1 0 0,-1-1-1 0 0,1 0 0 0 0,0-1 0 0 0,0 0 0 0 0,11 3 0 0 0,7 1 209 0 0,1-1 1 0 0,35 2 0 0 0,-39-5-265 0 0,1-2 0 0 0,0 0 0 0 0,0-2 0 0 0,-1-1 0 0 0,1-1 0 0 0,-1 0 1 0 0,1-2-1 0 0,-1-1 0 0 0,-1-1 0 0 0,1-1 0 0 0,-1-1 0 0 0,28-15 0 0 0,-14 3 101 0 0,-1-1 1 0 0,43-36-1 0 0,-63 45-5 0 0,-1 0 0 0 0,0-1 0 0 0,-1-1 1 0 0,-1 0-1 0 0,0-1 0 0 0,-1 0 0 0 0,11-21 0 0 0,-21 36-129 0 0,13-27 114 0 0,-1-1 1 0 0,11-36 0 0 0,-21 56-100 0 0,-1 1-1 0 0,0 0 1 0 0,0 0 0 0 0,-1-1-1 0 0,-1 1 1 0 0,1-1 0 0 0,-1 1-1 0 0,-1-1 1 0 0,1 1-1 0 0,-1-1 1 0 0,-1 1 0 0 0,0-1-1 0 0,-4-10 1 0 0,4 14-53 0 0,0 0 0 0 0,-1 0 0 0 0,0 1 1 0 0,0-1-1 0 0,0 1 0 0 0,0 0 0 0 0,-1 0 0 0 0,0 0 0 0 0,1 0 0 0 0,-1 1 0 0 0,-1 0 0 0 0,1-1 0 0 0,-1 1 1 0 0,1 1-1 0 0,-1-1 0 0 0,-5-1 0 0 0,-8-3-205 0 0,0 1 0 0 0,0 1-1 0 0,-24-4 1 0 0,-6-2 4 0 0,22 4 101 0 0,1 2 0 0 0,-1 0 0 0 0,0 1 0 0 0,-42 0 1 0 0,59 4 40 0 0,0 1-1 0 0,0-1 1 0 0,0 2 0 0 0,0-1 0 0 0,0 1 0 0 0,0 1 0 0 0,1 0 0 0 0,-1 0 0 0 0,1 0 0 0 0,-1 1 0 0 0,1 0 0 0 0,1 1 0 0 0,-1 0-1 0 0,1 0 1 0 0,-1 1 0 0 0,-12 12 0 0 0,17-13-61 0 0,-1 0 0 0 0,0 0 0 0 0,1 0 0 0 0,0 0 0 0 0,0 0 0 0 0,1 1 0 0 0,-1-1 0 0 0,1 1 0 0 0,0 0 0 0 0,1-1 0 0 0,-1 1 0 0 0,1 0 0 0 0,0 0 0 0 0,1 0 0 0 0,-1 0 0 0 0,1 0 1 0 0,1 0-1 0 0,-1 0 0 0 0,1 0 0 0 0,2 10 0 0 0,3-1-1095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15631 0 0,'0'0'2162'0'0,"2"1"-1657"0"0,18 14 408 0 0,-8-7-383 0 0,18 16-1 0 0,-26-20-448 0 0,-1-1 0 0 0,1 1 0 0 0,-1 0 0 0 0,0 0 0 0 0,-1 0 0 0 0,1 0 0 0 0,-1 1-1 0 0,0-1 1 0 0,2 6 0 0 0,4 19 323 0 0,-1 0-1 0 0,-2 1 0 0 0,2 42 1 0 0,-4-41-98 0 0,-2-17-214 0 0,1 0 0 0 0,0 0 0 0 0,1 0 0 0 0,0 0 0 0 0,11 26 0 0 0,-5-25-92 0 0,-5-12 0 0 0,-1-2 0 0 0,1 2-119 0 0,-2-1-153 0 0,-1-1 0 0 0,1 0 0 0 0,0 0-1 0 0,0 0 1 0 0,0 0 0 0 0,0 0 0 0 0,0 0-1 0 0,0 0 1 0 0,4 1 0 0 0,6 0-1319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0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4607 0 0,'0'0'354'0'0,"-2"0"-233"0"0,-2 0 358 0 0,0 0 0 0 0,0 1 1 0 0,0 0-1 0 0,1 0 0 0 0,-1 0 0 0 0,0 0 0 0 0,1 1 1 0 0,-1-1-1 0 0,1 1 0 0 0,-1 0 0 0 0,1 0 0 0 0,0 0 1 0 0,0 0-1 0 0,0 1 0 0 0,-5 4 0 0 0,3-2 426 0 0,1 0 0 0 0,-1 0-1 0 0,1 1 1 0 0,-4 6-1 0 0,-3 12-938 0 0,10-22 251 0 0,1 0 58 0 0,0-2-263 0 0,0 1 0 0 0,0-1 0 0 0,0 0 1 0 0,0 0-1 0 0,0 1 0 0 0,0-1 0 0 0,0 0 0 0 0,0 1 1 0 0,0-1-1 0 0,0 0 0 0 0,0 0 0 0 0,0 1 0 0 0,0-1 1 0 0,0 0-1 0 0,0 1 0 0 0,0-1 0 0 0,0 0 0 0 0,0 0 1 0 0,0 1-1 0 0,0-1 0 0 0,1 0 0 0 0,-1 0 0 0 0,0 1 0 0 0,0-1 1 0 0,0 0-1 0 0,0 0 0 0 0,1 1 0 0 0,2 0 17 0 0,-1 0 0 0 0,1 0 0 0 0,0 0 0 0 0,0 0 0 0 0,0-1 0 0 0,-1 1 0 0 0,1-1 0 0 0,0 0 0 0 0,0 0 0 0 0,0 0 0 0 0,0 0 0 0 0,0 0 0 0 0,4-2 0 0 0,4-1 21 0 0,0 0-1 0 0,13-7 0 0 0,-16 7 46 0 0,-1 0-1 0 0,0 0 1 0 0,1 1-1 0 0,0 0 1 0 0,-1 0 0 0 0,14-1-1 0 0,-20 3-56 0 0,0 0-1 0 0,0 1 1 0 0,0-1-1 0 0,0 0 1 0 0,-1 0-1 0 0,1 1 1 0 0,0-1-1 0 0,0 0 1 0 0,0 1-1 0 0,0-1 1 0 0,0 1-1 0 0,-1-1 1 0 0,1 1-1 0 0,0-1 1 0 0,0 1-1 0 0,-1 0 1 0 0,1-1-1 0 0,0 1 1 0 0,-1 0-1 0 0,1-1 1 0 0,-1 1-1 0 0,1 0 1 0 0,-1 0-1 0 0,1 0 0 0 0,-1 0 1 0 0,0-1-1 0 0,1 1 1 0 0,-1 0-1 0 0,0 0 1 0 0,0 0-1 0 0,1 2 1 0 0,-1-1 18 0 0,1 1 0 0 0,-1 0 0 0 0,0 0 0 0 0,0-1 0 0 0,0 1 0 0 0,-1 0 0 0 0,1 0 0 0 0,0-1 0 0 0,-2 4 0 0 0,-1 0 2 0 0,0-1 0 0 0,0 0 1 0 0,0 0-1 0 0,-1 0 0 0 0,0-1 0 0 0,0 0 0 0 0,0 1 0 0 0,-1-1 0 0 0,1-1 0 0 0,-1 1 1 0 0,-9 5-1 0 0,0 1-4 0 0,6-5-180 0 0,1 0 0 0 0,-1-1 0 0 0,0 0 0 0 0,0-1 0 0 0,0 0 0 0 0,0 0 1 0 0,0 0-1 0 0,-1-1 0 0 0,1-1 0 0 0,-1 1 0 0 0,0-1 0 0 0,-9 0 0 0 0,17-1-225 0 0,23 6-2597 0 0,-15-3 3036 0 0,1-1-1 0 0,0 0 0 0 0,0 0 0 0 0,0-1 1 0 0,0 0-1 0 0,13 0 0 0 0,-1-2-28 0 0,25-4-1 0 0,-2-1 60 0 0,-37 6-11 0 0,-1-1 1 0 0,1 1 0 0 0,0 0 0 0 0,0 1 0 0 0,0 0 0 0 0,-1 0 0 0 0,1 0 0 0 0,5 2-1 0 0,-9-2-30 0 0,1 0 0 0 0,-1 0-1 0 0,0 0 1 0 0,0 0-1 0 0,1 1 1 0 0,-1-1-1 0 0,0 0 1 0 0,0 1 0 0 0,-1 0-1 0 0,1-1 1 0 0,0 1-1 0 0,0 0 1 0 0,-1 0-1 0 0,1 0 1 0 0,-1 0-1 0 0,0 1 1 0 0,0-1 0 0 0,1 0-1 0 0,-1 0 1 0 0,0 3-1 0 0,1 0 21 0 0,-1-1-1 0 0,-1 0 1 0 0,1 0-1 0 0,-1 1 1 0 0,1-1 0 0 0,-1 0-1 0 0,0 1 1 0 0,-1-1-1 0 0,1 0 1 0 0,-1 1-1 0 0,0-1 1 0 0,0 0 0 0 0,0 0-1 0 0,-1 0 1 0 0,1 0-1 0 0,-1 0 1 0 0,0 0-1 0 0,0 0 1 0 0,0 0-1 0 0,-1-1 1 0 0,-5 7 0 0 0,-4 2 78 0 0,0 0 0 0 0,0-2-1 0 0,-1 1 1 0 0,-20 11 0 0 0,19-13-177 0 0,-7 5 65 0 0,0-1 0 0 0,-26 10 0 0 0,35-17-339 0 0,0-2 0 0 0,0 1 0 0 0,-1-2 1 0 0,1 0-1 0 0,-24 3 0 0 0,32-6-530 0 0,-6 1 469 0 0,2-2-6039 0 0,-2 0 196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41 698 5527 0 0,'0'0'250'0'0,"-1"1"-2"0"0,-5 7-156 0 0,0 1 2276 0 0,-22 24 9728 0 0,116-137-11616 0 0,-56 69-380 0 0,45-51 91 0 0,90-102 406 0 0,-12-11-223 0 0,-80 103-286 0 0,-73 95 109 0 0,-1 2-187 0 0,0 1 0 0 0,1 0-1 0 0,-1 0 1 0 0,0 0 0 0 0,0 0-1 0 0,0 0 1 0 0,-1 0 0 0 0,1 1-1 0 0,0-1 1 0 0,-1 0 0 0 0,1 0-1 0 0,-1 0 1 0 0,0 1 0 0 0,0-1-1 0 0,0 3 1 0 0,-3 36 0 0 0,2-34 21 0 0,-27 128 30 0 0,12-70-47 0 0,-8 22-93 0 0,14-52 4 0 0,1-1-1 0 0,-7 55 1 0 0,16-86-28 0 0,8-14-36 0 0,25-32 311 0 0,110-130 55 0 0,-107 134-234 0 0,2 2-1 0 0,51-41 0 0 0,-63 57-2 0 0,-1-1-1 0 0,0-1 0 0 0,-2-1 1 0 0,26-35-1 0 0,-40 48 11 0 0,-1 3 0 0 0,0-1-8 0 0,-4 7-25 0 0,14-1 10 0 0,-7-1 23 0 0,0 1 0 0 0,-2 2-11 0 0,-8 1 8 0 0,-1 1-1 0 0,1 0 1 0 0,-1 0-1 0 0,0-1 1 0 0,1 1-1 0 0,-1 0 1 0 0,0 0-1 0 0,0 0 1 0 0,0-1-1 0 0,0 1 1 0 0,1 0-1 0 0,-1 0 1 0 0,0 0-1 0 0,-1 1 1 0 0,1-2 2 0 0,0 7-11 0 0,0 0 1 0 0,-1 0-1 0 0,0 0 0 0 0,0 0 0 0 0,-1 0 0 0 0,0 0 0 0 0,0 0 1 0 0,-5 9-1 0 0,-29 52-134 0 0,25-50 134 0 0,-78 147 196 0 0,68-120-92 0 0,-27 84 0 0 0,8 41-1060 0 0,38-164 838 0 0,-2 4-1782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46 2303 0 0,'2'-1'702'0'0,"22"-15"17117"0"0,-14 7-16920 0 0,-10 7-825 0 0,-3-6 11 0 0,-7 2-27 0 0,7 5-83 0 0,-1 0-1 0 0,0 1 0 0 0,0-1 1 0 0,0 1-1 0 0,0 0 0 0 0,0 0 0 0 0,0 0 1 0 0,0 1-1 0 0,0-1 0 0 0,1 1 0 0 0,-1 0 1 0 0,0 0-1 0 0,0 0 0 0 0,-5 3 0 0 0,-6 3-477 0 0,-28 18-1 0 0,42-24 475 0 0,-17 12 13 0 0,0 0 0 0 0,1 2 1 0 0,0 0-1 0 0,2 1 0 0 0,0 1 0 0 0,1 0 0 0 0,0 1 1 0 0,1 0-1 0 0,2 1 0 0 0,-1 0 0 0 0,-11 32 1 0 0,20-44 27 0 0,0-1 0 0 0,1 1 0 0 0,0 0 1 0 0,0 1-1 0 0,0-1 0 0 0,0 14 1 0 0,2-18-14 0 0,0 0 1 0 0,0 1 0 0 0,0-1 0 0 0,1 0 0 0 0,0 0 0 0 0,-1 0 0 0 0,1 1 0 0 0,0-1-1 0 0,0 0 1 0 0,1 0 0 0 0,-1 0 0 0 0,1-1 0 0 0,-1 1 0 0 0,1 0 0 0 0,0 0 0 0 0,4 4 0 0 0,-5-7-3 0 0,0 1 1 0 0,-1-1-1 0 0,1 0 1 0 0,0 0-1 0 0,-1 1 1 0 0,1-1-1 0 0,0 0 1 0 0,-1 0-1 0 0,1 0 1 0 0,0 0-1 0 0,-1 0 1 0 0,1 0-1 0 0,0 0 1 0 0,0 0-1 0 0,-1 0 1 0 0,1 0-1 0 0,0 0 1 0 0,-1 0-1 0 0,2-1 1 0 0,-1 1-2 0 0,6-2 4 0 0,0 1 0 0 0,-1-1 1 0 0,0 0-1 0 0,1 0 0 0 0,-1-1 0 0 0,0 0 0 0 0,0 0 0 0 0,-1-1 0 0 0,12-7 1 0 0,2-5-10 0 0,21-22 0 0 0,-30 29-60 0 0,-1-1-1 0 0,0 0 1 0 0,-1-1 0 0 0,0 0-1 0 0,0 0 1 0 0,-2 0-1 0 0,1-1 1 0 0,-1 0-1 0 0,-1-1 1 0 0,0 1 0 0 0,-1-1-1 0 0,0 0 1 0 0,-1 0-1 0 0,-1 0 1 0 0,0 0 0 0 0,1-21-1 0 0,-3 38 702 0 0,2 55 1416 0 0,-2-52-3482 0 0,1 0-1 0 0,1 1 1 0 0,-1-1 0 0 0,5 9-1 0 0,0-2-4877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16271 0 0,'0'0'2516'0'0,"1"2"-1677"0"0,8 23-232 0 0,0-1 1 0 0,2 0-1 0 0,1-1 1 0 0,27 40-1 0 0,-15-32-480 0 0,10 14 57 0 0,2-1 1 0 0,50 48-1 0 0,-64-72-98 0 0,66 55 332 0 0,-84-72-583 0 0,0 0-1 0 0,0 0 0 0 0,0-1 1 0 0,1 0-1 0 0,-1 0 1 0 0,1 0-1 0 0,-1 0 1 0 0,10 1-1 0 0,-12-3 69 0 0,0 1 0 0 0,0-1-1 0 0,1 0 1 0 0,-1 0 0 0 0,0 0-1 0 0,0-1 1 0 0,0 1 0 0 0,0 0-1 0 0,0-1 1 0 0,0 1 0 0 0,0-1 0 0 0,0 0-1 0 0,0 0 1 0 0,0 0 0 0 0,0 0-1 0 0,0 0 1 0 0,0 0 0 0 0,0 0-1 0 0,-1-1 1 0 0,1 1 0 0 0,0 0-1 0 0,1-3 1 0 0,6-8-2428 0 0,0-1-4062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14279 0 0,'-13'4'558'0'0,"0"1"0"0"0,1 1 0 0 0,0 0 1 0 0,0 0-1 0 0,0 1 0 0 0,1 1 0 0 0,0 0 0 0 0,0 1 0 0 0,-10 10 0 0 0,-11 15 680 0 0,-38 50 1 0 0,45-52-1619 0 0,-62 89 518 0 0,23-30-100 0 0,43-57-606 0 0,20-33-523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50 7223 0 0,'0'0'654'0'0,"0"-2"-537"0"0,1 0 99 0 0,1 0 0 0 0,-1 0-1 0 0,0 1 1 0 0,0-1 0 0 0,1 0 0 0 0,-1 0-1 0 0,1 1 1 0 0,-1-1 0 0 0,1 1 0 0 0,0 0-1 0 0,3-2 1 0 0,5-6 399 0 0,19-9 5825 0 0,-29 20-6343 0 0,0 0 0 0 0,0-1 0 0 0,0 1 0 0 0,-1 0 0 0 0,1-1 0 0 0,0 1 0 0 0,-1 0 0 0 0,1-1 0 0 0,-1 1 0 0 0,-1 2 0 0 0,1 0 109 0 0,-3 13 81 0 0,2 1-1 0 0,0-1 1 0 0,0 29-1 0 0,0-2-109 0 0,4 66-26 0 0,0-72-206 0 0,-3 41-1 0 0,1-68-82 0 0,-2-1-1 0 0,1 1 0 0 0,-2 0 0 0 0,1 0 1 0 0,-1-1-1 0 0,-1 0 0 0 0,0 1 1 0 0,-6 10-1 0 0,7-15-63 0 0,-9 5-8 0 0,10-10 175 0 0,-6 5-25 0 0,6-5-272 0 0,1-1 223 0 0,1 1 0 0 0,-1-1 1 0 0,1 0-1 0 0,-1 1 0 0 0,0-1 0 0 0,1 0 0 0 0,-1 0 0 0 0,1 0 1 0 0,-1 1-1 0 0,0-1 0 0 0,1 0 0 0 0,-1 0 0 0 0,1 0 0 0 0,-1 0 0 0 0,0 0 1 0 0,0 0-1 0 0,0 0-301 0 0,-8 0-990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56 6911 0 0,'0'0'1748'0'0,"3"-8"3279"0"0,-2 7-4903 0 0,0 1 1 0 0,-1-1-1 0 0,1 0 0 0 0,-1 0 1 0 0,1 0-1 0 0,-1 0 0 0 0,1 0 1 0 0,-1 0-1 0 0,0 0 0 0 0,0 0 1 0 0,1 0-1 0 0,-1 0 0 0 0,0-1 1 0 0,0 1-1 0 0,0 0 0 0 0,0 0 1 0 0,0 0-1 0 0,0 0 0 0 0,-1 0 1 0 0,1 0-1 0 0,0 0 0 0 0,-1 0 1 0 0,1 0-1 0 0,0 0 0 0 0,-1 0 1 0 0,1 0-1 0 0,-1 0 0 0 0,1 0 1 0 0,-1 0-1 0 0,0 0 0 0 0,1 1 1 0 0,-1-1-1 0 0,0 0 0 0 0,0 0 1 0 0,1 1-1 0 0,-1-1 0 0 0,0 0 1 0 0,0 1-1 0 0,0-1 0 0 0,0 1 1 0 0,0-1-1 0 0,-2 0 0 0 0,-2-1-25 0 0,1 1 0 0 0,-1-1-1 0 0,0 1 1 0 0,0 0-1 0 0,0 0 1 0 0,0 1-1 0 0,0-1 1 0 0,-6 1-1 0 0,-21 3-99 0 0,0 2 0 0 0,1 1 0 0 0,0 1-1 0 0,0 2 1 0 0,1 0 0 0 0,0 3 0 0 0,1 0 0 0 0,-43 26 0 0 0,65-35-15 0 0,0 1-2 0 0,-1 1 0 0 0,1 0 0 0 0,0 0 0 0 0,0 0 0 0 0,-9 10 0 0 0,14-14 11 0 0,1 1 1 0 0,0 0-1 0 0,0-1 0 0 0,0 1 1 0 0,0 0-1 0 0,0-1 1 0 0,0 1-1 0 0,0 0 0 0 0,0 0 1 0 0,1 0-1 0 0,-1 0 0 0 0,1 0 1 0 0,0 0-1 0 0,-1 0 0 0 0,1 0 1 0 0,0 0-1 0 0,0 0 1 0 0,0 0-1 0 0,1 0 0 0 0,-1 0 1 0 0,0 0-1 0 0,1 0 0 0 0,-1 0 1 0 0,1 0-1 0 0,0 0 0 0 0,-1 0 1 0 0,1 0-1 0 0,0-1 1 0 0,2 3-1 0 0,5 8-34 0 0,1 0 0 0 0,1-1 0 0 0,0 0 0 0 0,16 13 0 0 0,-19-17 35 0 0,52 42 231 0 0,-34-29-150 0 0,46 41-1 0 0,17 15-8 0 0,-79-71-63 0 0,-7-4 3 0 0,1 0 0 0 0,-1 1 1 0 0,1-1-1 0 0,-1 1 0 0 0,0-1 0 0 0,0 1 0 0 0,0 0 0 0 0,0 0 0 0 0,3 4 0 0 0,2 3 6 0 0,-6-8 5 0 0,0 1 1 0 0,0-1-1 0 0,0 1 0 0 0,0 0 1 0 0,-1-1-1 0 0,1 1 0 0 0,0 0 0 0 0,-1-1 1 0 0,1 1-1 0 0,-1 0 0 0 0,0 0 0 0 0,0-1 1 0 0,1 1-1 0 0,-1 0 0 0 0,0 0 0 0 0,-1 0 1 0 0,1-1-1 0 0,0 1 0 0 0,0 0 0 0 0,-1 0 1 0 0,1-1-1 0 0,-1 1 0 0 0,0 0 0 0 0,1-1 1 0 0,-1 1-1 0 0,0 0 0 0 0,0-1 1 0 0,-2 3-1 0 0,-1 1-22 0 0,1-1 1 0 0,-1 1 0 0 0,-1-1-1 0 0,1 0 1 0 0,0 0-1 0 0,-1-1 1 0 0,-6 5 0 0 0,-4-1-76 0 0,-1 1 0 0 0,0-2 0 0 0,0 0 1 0 0,0-1-1 0 0,0-1 0 0 0,-1 0 0 0 0,0-1 1 0 0,1-1-1 0 0,-29 0 0 0 0,37-2 65 0 0,0 0 0 0 0,1-1 1 0 0,-1 0-1 0 0,0 0 0 0 0,1-1 0 0 0,-9-2 0 0 0,12 2 15 0 0,0 0 0 0 0,0 0 1 0 0,0 0-1 0 0,0 0 0 0 0,1 0 0 0 0,-1-1 1 0 0,1 0-1 0 0,-1 0 0 0 0,1 0 0 0 0,0 0 1 0 0,-5-6-1 0 0,4 2 42 0 0,-1 1 0 0 0,2-1 1 0 0,-1 1-1 0 0,1-1 0 0 0,0 0 0 0 0,0-1 1 0 0,0 1-1 0 0,1 0 0 0 0,1-1 0 0 0,-1 1 1 0 0,1-1-1 0 0,0 1 0 0 0,1-1 0 0 0,0-12 0 0 0,2 9 40 0 0,-1 1-1 0 0,2 0 0 0 0,-1 0 0 0 0,1 1 0 0 0,1-1 1 0 0,0 0-1 0 0,0 1 0 0 0,1 0 0 0 0,0 0 0 0 0,9-11 1 0 0,-5 6-46 0 0,1 1 0 0 0,1 0 1 0 0,0 0-1 0 0,0 1 0 0 0,2 1 1 0 0,14-12-1 0 0,87-49 631 0 0,-44 30-270 0 0,-58 34-343 0 0,1 0-1 0 0,18-17 0 0 0,-28 21-74 0 0,0 1 1 0 0,1-1-1 0 0,-1 1 0 0 0,-1-1 0 0 0,1 0 0 0 0,0 0 0 0 0,-1 0 0 0 0,0 0 0 0 0,0-1 0 0 0,0 1 0 0 0,-1-1 0 0 0,2-4 0 0 0,-3 8-75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9071 0 0,'0'0'2291'0'0,"9"-2"-911"0"0,67-19 206 0 0,-23 6-364 0 0,55-8 0 0 0,-91 20-1086 0 0,1 1-1 0 0,-1 2 0 0 0,0-1 1 0 0,1 2-1 0 0,-1 0 0 0 0,0 1 1 0 0,26 6-1 0 0,-5 6-417 0 0,0-1-5422 0 0,-24-9 586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70 233 1839 0 0,'-13'0'11409'0'0,"13"0"-11163"0"0,3-8 1563 0 0,10-8-2057 0 0,8-4 579 0 0,1 2 0 0 0,1 0 0 0 0,28-16-1 0 0,-24 15-183 0 0,-6 5 8 0 0,64-40 624 0 0,-75 49-577 0 0,0 0 0 0 0,0 1 1 0 0,0 0-1 0 0,1 1 0 0 0,0 0 1 0 0,20-3-1 0 0,-27 5-8 0 0,-3 1-177 0 0,-1 0 0 0 0,1 0 0 0 0,0 0 0 0 0,0 0 0 0 0,-1 0 0 0 0,1 0 0 0 0,0 0 0 0 0,0 0 0 0 0,-1 0 0 0 0,1 0 0 0 0,0 0 0 0 0,-1 0 0 0 0,1 1 0 0 0,0-1 0 0 0,-1 0 0 0 0,1 0 0 0 0,0 1 0 0 0,-1-1 0 0 0,2 1 0 0 0,5 4 24 0 0,-6-4-38 0 0,-1-1-1 0 0,1 1 1 0 0,-1-1 0 0 0,1 0-1 0 0,-1 1 1 0 0,0-1 0 0 0,1 1-1 0 0,-1-1 1 0 0,1 1 0 0 0,-1 0 0 0 0,0-1-1 0 0,0 1 1 0 0,1-1 0 0 0,-1 1-1 0 0,0 0 1 0 0,0-1 0 0 0,1 2-1 0 0,-1 1 3 0 0,5 14-2 0 0,-5-13-5 0 0,-1 0-12 0 0,0 1-52 0 0,0 1 0 0 0,0 0 1 0 0,-1-1-1 0 0,1 1 0 0 0,-1-1 1 0 0,0 0-1 0 0,0 0 0 0 0,-1 1 0 0 0,0-1 1 0 0,0-1-1 0 0,-4 7 0 0 0,-6 5-398 0 0,-27 25-1 0 0,11-12 203 0 0,-147 141-111 0 0,51-57-1164 0 0,99-89 891 0 0,11-8 163 0 0,14-14 1549 0 0,5-11-524 0 0,-1 5-400 0 0,0 1 0 0 0,0-1 0 0 0,0 1 0 0 0,0 0 0 0 0,0 0 0 0 0,1 0 0 0 0,0 1 1 0 0,-1-1-1 0 0,1 1 0 0 0,0 0 0 0 0,0 0 0 0 0,0 0 0 0 0,1 0 0 0 0,-1 1 0 0 0,8-2 0 0 0,9-2 149 0 0,0 2 0 0 0,23-1 0 0 0,-18 2 5 0 0,91-16 120 0 0,-80 11-385 0 0,1 1 1 0 0,0 2 0 0 0,68 2-1 0 0,-100 2-31 0 0,19 6 0 0 0,-24-6-537 0 0,7 3 1346 0 0,7-11-13521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95 1839 0 0,'-15'4'204'0'0,"-34"11"865"0"0,20-2 6670 0 0,28-13-7432 0 0,1 1 0 0 0,-1-1 0 0 0,0 1-1 0 0,1-1 1 0 0,-1 1 0 0 0,0-1 0 0 0,1 1 0 0 0,-1 0-1 0 0,1-1 1 0 0,-1 1 0 0 0,1 0 0 0 0,-1-1 0 0 0,1 1-1 0 0,-1 0 1 0 0,1 1 0 0 0,0 10 860 0 0,1-10-1180 0 0,0 1 1 0 0,0 0 0 0 0,0-1 0 0 0,0 1 0 0 0,4 3-1 0 0,-4-5 174 0 0,0 0-125 0 0,0 0 1 0 0,1 0-1 0 0,0 0 0 0 0,-1 0 0 0 0,1 0 1 0 0,-1 0-1 0 0,1-1 0 0 0,0 1 1 0 0,0-1-1 0 0,-1 1 0 0 0,1-1 1 0 0,0 1-1 0 0,0-1 0 0 0,0 0 1 0 0,2 0-1 0 0,0 0 66 0 0,7 1 29 0 0,-1 0 1 0 0,1-2 0 0 0,0 1-1 0 0,0-1 1 0 0,0-1 0 0 0,0 0 0 0 0,16-6-1 0 0,72-30 157 0 0,-90 34-212 0 0,57-26 316 0 0,62-26 1131 0 0,-99 46-1141 0 0,0 0 0 0 0,45-8 0 0 0,-36 16-370 0 0,-35 4-60 0 0,10 8 34 0 0,-13-4 12 0 0,0-4-5 0 0,0 11-35 0 0,-1-8 30 0 0,0-1 0 0 0,-1 0 0 0 0,1 0 0 0 0,-1 0 0 0 0,0 0 0 0 0,0 0 0 0 0,0 0 0 0 0,-4 5 1 0 0,-27 28-92 0 0,9-8 74 0 0,-49 76-27 0 0,56-79 52 0 0,2-2-14 0 0,1 1 0 0 0,0 0-1 0 0,2 0 1 0 0,2 1 0 0 0,0 1-1 0 0,-10 42 1 0 0,18-54-347 0 0,0 1 0 0 0,0 25-1 0 0,2-39 264 0 0,-1 0-1 0 0,1-1 1 0 0,0 1 0 0 0,-1-1-1 0 0,1 1 1 0 0,-1 0-1 0 0,0-1 1 0 0,1 1 0 0 0,-1-1-1 0 0,0 0 1 0 0,0 1-1 0 0,0-1 1 0 0,0 0 0 0 0,0 1-1 0 0,0-1 1 0 0,-3 2-1 0 0,0 0-660 0 0,0 0 0 0 0,0 0-1 0 0,-10 5 1 0 0,5-4-1091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53 3223 0 0,'-2'1'240'0'0,"-14"8"472"0"0,-23 17 8502 0 0,34-22-6408 0 0,26-17-2599 0 0,2 1-1 0 0,-1 1 1 0 0,2 1-1 0 0,-1 1 0 0 0,30-7 1 0 0,-40 13-63 0 0,70-13 598 0 0,-73 15-626 0 0,0 0-1 0 0,0 1 1 0 0,0 0 0 0 0,0 0-1 0 0,0 1 1 0 0,13 3 0 0 0,-9 1-79 0 0,-4 1-61 0 0,-9-6 10 0 0,-1 1 0 0 0,0-1 0 0 0,1 0 1 0 0,-1 1-1 0 0,0-1 0 0 0,0 1 0 0 0,0-1 0 0 0,1 1 0 0 0,-1-1 0 0 0,0 1 0 0 0,0-1 0 0 0,0 1 0 0 0,0-1 0 0 0,0 1 0 0 0,0-1 1 0 0,0 1-1 0 0,0-1 0 0 0,0 1 0 0 0,0-1 0 0 0,0 1 0 0 0,0-1 0 0 0,0 1 0 0 0,0-1 0 0 0,-1 1 0 0 0,-2 10-215 0 0,1-7 166 0 0,0-1 1 0 0,-1 0-1 0 0,1 0 0 0 0,0 0 0 0 0,-1 0 1 0 0,0 0-1 0 0,0-1 0 0 0,0 1 1 0 0,0-1-1 0 0,-5 3 0 0 0,-35 17-368 0 0,-106 46-480 0 0,118-53 775 0 0,-32 19 0 0 0,1 1 81 0 0,51-29 66 0 0,3-1 48 0 0,7-4 241 0 0,3 0-214 0 0,2 0-63 0 0,0 0 1 0 0,1 0-1 0 0,-1 0 0 0 0,0-1 1 0 0,1 1-1 0 0,-1-1 0 0 0,9-1 0 0 0,35-6 12 0 0,-3 0-16 0 0,-23 5-19 0 0,40 3 0 0 0,-52 0 0 0 0,0 0 0 0 0,0 1 0 0 0,0 0 0 0 0,0 1 0 0 0,0 0 0 0 0,11 5 0 0 0,-9-1 14 0 0,-3 3 62 0 0,-8-7-47 0 0,1 0 1 0 0,-1-1-1 0 0,0 1 1 0 0,0 0-1 0 0,0-1 1 0 0,0 1-1 0 0,0 0 1 0 0,-1 0 0 0 0,1 0-1 0 0,-1 0 1 0 0,1 0-1 0 0,-1 0 1 0 0,0 0-1 0 0,-1 5 1 0 0,0-4 49 0 0,0 1 0 0 0,-1-1 0 0 0,1 1 0 0 0,-1-1 1 0 0,0 0-1 0 0,0 0 0 0 0,0 0 0 0 0,-5 7 0 0 0,-1-2 52 0 0,0 1 0 0 0,-1-1-1 0 0,0-1 1 0 0,0 1 0 0 0,-1-1 0 0 0,-12 7-1 0 0,-3 0-90 0 0,-1-1-1 0 0,0-1 1 0 0,-45 15-1 0 0,-86 17 83 0 0,145-41-111 0 0,0-2 0 0 0,-1 1-1 0 0,1-2 1 0 0,-24 1 0 0 0,15-6-7 0 0,15-2-40 0 0,5 4 9 0 0,0 2-2 0 0,1-1 0 0 0,-1 1 0 0 0,0-1 0 0 0,1 1-1 0 0,0-1 1 0 0,-1 1 0 0 0,1-1 0 0 0,-1 0 0 0 0,1 1 0 0 0,0-1 0 0 0,-1 0 0 0 0,1 1 0 0 0,0-1 0 0 0,0 0 0 0 0,-1 0-1 0 0,1 1 1 0 0,0-1 0 0 0,0 0 0 0 0,0 1 0 0 0,0-1 0 0 0,0 0 0 0 0,0 0 0 0 0,0 1 0 0 0,0-1 0 0 0,0 0 0 0 0,1 0-1 0 0,-1 1 1 0 0,0-1 0 0 0,0 0 0 0 0,1 1 0 0 0,-1-1 0 0 0,0 0 0 0 0,1 1 0 0 0,-1-1 0 0 0,0 0 0 0 0,1 1 0 0 0,-1-1-1 0 0,2 0 1 0 0,-1-1-143 0 0,1 0 0 0 0,0 0 0 0 0,0 1 0 0 0,0-1 0 0 0,0 0 0 0 0,1 1 0 0 0,-1 0 0 0 0,0-1 0 0 0,5-1 0 0 0,5-1-956 0 0,3 0-260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134 167 2759 0 0,'-1'1'207'0'0,"-16"16"8322"0"0,18-23-4815 0 0,9-14 1900 0 0,-4 10-7566 0 0,3 0 2165 0 0,0 1-1 0 0,0 0 0 0 0,1 0 0 0 0,0 1 1 0 0,1 1-1 0 0,-1-1 0 0 0,20-8 1 0 0,-2 2 248 0 0,1 2 0 0 0,30-9 1 0 0,-40 15-254 0 0,0 1 1 0 0,1 0 0 0 0,0 2-1 0 0,0 0 1 0 0,0 1 0 0 0,0 1-1 0 0,28 2 1 0 0,-31 2-109 0 0,-5 3-80 0 0,-5 4-20 0 0,-6-8 0 0 0,0 1 0 0 0,0-1 0 0 0,-1 0 0 0 0,1 1 1 0 0,-1-1-1 0 0,0 0 0 0 0,0 1 0 0 0,0-1 0 0 0,0 1 0 0 0,0-1 0 0 0,0 0 0 0 0,0 1 0 0 0,-1-1 0 0 0,0 3 0 0 0,-1-1 1 0 0,0 1-1 0 0,0-1 0 0 0,0 1 0 0 0,0-1 0 0 0,-1 0 1 0 0,-4 6-1 0 0,-4 2-4 0 0,-1 0 1 0 0,0 0 0 0 0,-14 9-1 0 0,-81 56-245 0 0,20-17-99 0 0,28-16-73 0 0,2 3 0 0 0,-78 82-1 0 0,125-117 254 0 0,0 1 0 0 0,-12 20 0 0 0,21-32 35 0 0,1 4-92 0 0,-1-5 208 0 0,1 0 0 0 0,0 1 0 0 0,0-1 0 0 0,0 0 0 0 0,0 0 0 0 0,0 1 0 0 0,0-1 0 0 0,0 0 0 0 0,-1 0 1 0 0,1 1-1 0 0,0-1 0 0 0,0 0 0 0 0,0 0 0 0 0,0 1 0 0 0,0-1 0 0 0,0 0 0 0 0,0 0 0 0 0,0 1 0 0 0,1-1 0 0 0,-1 0 1 0 0,0 0-1 0 0,0 1 0 0 0,0-1 0 0 0,0 0 0 0 0,0 0 0 0 0,0 1 0 0 0,0-1 0 0 0,1 0 0 0 0,-1 0 0 0 0,0 0 1 0 0,0 1-1 0 0,0-1 0 0 0,1 0 0 0 0,5 2-24 0 0,0 0 1 0 0,1-1-1 0 0,-1 0 1 0 0,1 0-1 0 0,-1-1 1 0 0,1 1-1 0 0,9-2 1 0 0,52-8 256 0 0,-20 1 257 0 0,12 4 409 0 0,0 2-1 0 0,0 2 1 0 0,93 14 0 0 0,-56-4-402 0 0,-84-9-1106 0 0,0-1 0 0 0,0-1 0 0 0,0 0 0 0 0,-1 0 0 0 0,18-5 0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23 5527 0 0,'0'0'8014'0'0,"1"-10"-4189"0"0,7-2-2482 0 0,-8 19 116 0 0,-9 23-825 0 0,-55 127-493 0 0,25-70-396 0 0,-16 28-2608 0 0,54-113 2517 0 0,2-3-35 0 0,14-11 711 0 0,2-2 260 0 0,20-12 0 0 0,-30 22-448 0 0,0 0 0 0 0,0 0 0 0 0,0 1 0 0 0,1 0 0 0 0,-1 1 0 0 0,14-3 0 0 0,4 1 162 0 0,42 1-1 0 0,-44 3-243 0 0,0-2-1 0 0,30-4 0 0 0,-34 3-51 0 0,-10 2-18 0 0,-1-1-1 0 0,0 1 0 0 0,0-1 1 0 0,11-5-1 0 0,-17 6-150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 7367 0 0,'0'0'568'0'0,"1"-2"-373"0"0,1-6 34 0 0,-2 6 849 0 0,17-12 6968 0 0,-6 10-6306 0 0,-8 4-1599 0 0,0 0 0 0 0,1 0 0 0 0,-1 1 0 0 0,0 0-1 0 0,0-1 1 0 0,1 1 0 0 0,-1 0 0 0 0,0 0 0 0 0,0 1 0 0 0,0-1 0 0 0,0 1-1 0 0,0-1 1 0 0,-1 1 0 0 0,1 0 0 0 0,0 0 0 0 0,-1 0 0 0 0,0 1-1 0 0,4 2 1 0 0,-3-1-86 0 0,-1 0 0 0 0,1 0 0 0 0,-1 0 0 0 0,1 0 0 0 0,-1 1 0 0 0,-1-1 0 0 0,1 1 0 0 0,0-1 0 0 0,-1 1 0 0 0,0-1 0 0 0,0 1 0 0 0,0 8 0 0 0,-1 10 22 0 0,0-1 0 0 0,-2 0 1 0 0,0 0-1 0 0,-10 38 0 0 0,-33 85-92 0 0,27-91-6 0 0,-54 150-1528 0 0,66-185 1156 0 0,-6 28 0 0 0,6-21 123 0 0,6-26 219 0 0,0 1-1 0 0,-1-1 0 0 0,1 0 1 0 0,0 1-1 0 0,0-1 1 0 0,0 1-1 0 0,0-1 0 0 0,0 1 1 0 0,0-1-1 0 0,0 1 0 0 0,0-1 1 0 0,0 1-1 0 0,0-1 1 0 0,0 1-1 0 0,0-1 0 0 0,0 1 1 0 0,0-1-1 0 0,0 0 1 0 0,0 1-1 0 0,0-1 0 0 0,0 1 1 0 0,1-1-1 0 0,-1 1 0 0 0,0-1 1 0 0,0 0-1 0 0,1 1 1 0 0,-1-1-1 0 0,0 1 0 0 0,0-1 1 0 0,1 0-1 0 0,-1 1 1 0 0,0-1-1 0 0,1 0 0 0 0,-1 0 1 0 0,1 1-1 0 0,-1-1 0 0 0,0 0 1 0 0,1 0-1 0 0,-1 1 1 0 0,1-1-1 0 0,-1 0 0 0 0,1 0 1 0 0,-1 0-1 0 0,1 0 1 0 0,1 1-723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2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 11055 0 0,'1'-3'852'0'0,"1"-2"-642"0"0,0 0-1 0 0,1 0 0 0 0,-1 0 1 0 0,1 1-1 0 0,1-1 0 0 0,6-7 4802 0 0,-9 14-4804 0 0,0 3-127 0 0,0 0 0 0 0,0 0 0 0 0,-1 0-1 0 0,1 0 1 0 0,-1 0 0 0 0,0 0 0 0 0,-1 0 0 0 0,1 0 0 0 0,-2 5 0 0 0,-13 48 650 0 0,7-28-329 0 0,-11 61 116 0 0,-9 121 1 0 0,25-187-497 0 0,-1 12-79 0 0,2 0 0 0 0,2-1 0 0 0,1 1 0 0 0,8 57 0 0 0,-7-69-1058 0 0,-2-13-2232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5983 0 0,'0'0'9186'0'0,"-7"5"-8113"0"0,4-3-999 0 0,1 0 0 0 0,0 0 1 0 0,0 0-1 0 0,0 0 0 0 0,1 1 0 0 0,-1-1 1 0 0,0 0-1 0 0,1 1 0 0 0,0 0 0 0 0,-1-1 1 0 0,1 1-1 0 0,0 0 0 0 0,0 0 1 0 0,1-1-1 0 0,-1 1 0 0 0,0 4 0 0 0,0 5 116 0 0,0 1-1 0 0,2 20 0 0 0,0 2-91 0 0,-2-12-178 0 0,0-1 0 0 0,-2 1 0 0 0,-1 0 0 0 0,0-1 0 0 0,-2 1 0 0 0,0-1 0 0 0,-2-1 0 0 0,-15 31 0 0 0,13-31-314 0 0,-24 41-536 0 0,30-54 617 0 0,-1 0 0 0 0,-1-1 0 0 0,0 0-1 0 0,0 0 1 0 0,-8 7 0 0 0,11-11-351 0 0,-5 3-8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8287 0 0,'0'0'382'0'0,"-11"-3"8223"0"0,13 3-8433 0 0,-1 0 0 0 0,1 0 0 0 0,0-1 1 0 0,-1 1-1 0 0,1-1 0 0 0,0 1 0 0 0,-1-1 0 0 0,3-1 0 0 0,7-2 66 0 0,67-12 929 0 0,151-29 1039 0 0,-176 38-1916 0 0,0 2-1 0 0,72 2 1 0 0,-64 5-194 0 0,110 21 0 0 0,-162-20-483 0 0,0-1 0 0 0,1 1 0 0 0,12 6 0 0 0,-21-8-417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9671 0 0,'0'0'875'0'0,"9"0"6585"0"0,2 13-6340 0 0,-8-10-1045 0 0,0 1 0 0 0,-1-2 0 0 0,1 1 1 0 0,0 0-1 0 0,1 0 0 0 0,-1-1 0 0 0,0 0 0 0 0,1 1 1 0 0,-1-1-1 0 0,1-1 0 0 0,0 1 0 0 0,0 0 0 0 0,-1-1 0 0 0,1 0 1 0 0,0 0-1 0 0,0 0 0 0 0,0 0 0 0 0,0-1 0 0 0,1 0 1 0 0,-1 1-1 0 0,0-2 0 0 0,6 1 0 0 0,40-4 795 0 0,62-12 0 0 0,49-18-413 0 0,-132 27-401 0 0,228-46 484 0 0,-187 43-507 0 0,122-3 1 0 0,-173 13-540 0 0,25 0-291 0 0,-14 2-5348 0 0,-10-1-859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11055 0 0,'0'0'1926'0'0,"8"8"1859"0"0,-2-6-3388 0 0,-1-1 0 0 0,1 0 0 0 0,0 0 0 0 0,-1-1 0 0 0,1 0 1 0 0,0 0-1 0 0,11-1 0 0 0,45-12 997 0 0,-22 4-864 0 0,188-22 522 0 0,-192 29-1201 0 0,0 1-1 0 0,0 1 1 0 0,-1 2 0 0 0,51 10-1 0 0,-70-8-1026 0 0,0 1-4106 0 0,-3 0-1481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90 8287 0 0,'1'-1'382'0'0,"3"0"-177"0"0,15-12 4451 0 0,-20 14-4123 0 0,-5 7-352 0 0,0-1-1 0 0,-1 0 0 0 0,0 0 1 0 0,-1 0-1 0 0,0-1 0 0 0,-12 8 1 0 0,0 1 44 0 0,-280 231 1207 0 0,285-232-1208 0 0,1 1 0 0 0,0 0 0 0 0,0 1 0 0 0,-17 29 0 0 0,29-42-178 0 0,1 0-1 0 0,-1 0 1 0 0,1 0-1 0 0,0 0 0 0 0,-1 0 1 0 0,1 1-1 0 0,1-1 1 0 0,-1 0-1 0 0,0 1 1 0 0,1-1-1 0 0,0 0 1 0 0,0 1-1 0 0,0-1 1 0 0,0 1-1 0 0,0-1 0 0 0,1 0 1 0 0,-1 1-1 0 0,1-1 1 0 0,0 0-1 0 0,0 0 1 0 0,0 1-1 0 0,1-1 1 0 0,-1 0-1 0 0,1 0 1 0 0,-1 0-1 0 0,1-1 0 0 0,0 1 1 0 0,0 0-1 0 0,1-1 1 0 0,-1 1-1 0 0,3 2 1 0 0,0-1 22 0 0,1 1 1 0 0,0-1 0 0 0,0-1-1 0 0,0 1 1 0 0,0-1 0 0 0,1 0-1 0 0,-1 0 1 0 0,1 0 0 0 0,0-1-1 0 0,0 0 1 0 0,0-1 0 0 0,0 1 0 0 0,13-1-1 0 0,-3-1 43 0 0,-1-1-1 0 0,1-1 1 0 0,-1 0-1 0 0,1-1 1 0 0,-1-1 0 0 0,17-7-1 0 0,92-41 441 0 0,-111 45-502 0 0,54-25 207 0 0,84-52 0 0 0,-131 71-233 0 0,0-2 0 0 0,-2 0 0 0 0,0-1 0 0 0,-1-1 0 0 0,0 0 0 0 0,-2-1 0 0 0,0-1 0 0 0,14-23 0 0 0,-25 34-65 0 0,-1 1 0 0 0,0-1 0 0 0,0-1-1 0 0,-1 1 1 0 0,0 0 0 0 0,-1-1 0 0 0,1 0-1 0 0,-2 0 1 0 0,2-9 0 0 0,-3 13-48 0 0,0 0 0 0 0,0 1 0 0 0,0-1 0 0 0,-1 0 0 0 0,1 1 0 0 0,-1-1 0 0 0,0 1 0 0 0,-1-1 0 0 0,1 1 0 0 0,-1-1 1 0 0,0 1-1 0 0,0 0 0 0 0,0 0 0 0 0,0 0 0 0 0,-1 0 0 0 0,1 0 0 0 0,-1 1 0 0 0,0-1 0 0 0,-4-3 0 0 0,-2 0-90 0 0,0 1 0 0 0,0 0 1 0 0,-1 0-1 0 0,0 1 0 0 0,1 0 0 0 0,-2 1 0 0 0,-11-4 0 0 0,-78-18-281 0 0,98 26 457 0 0,-20-5-134 0 0,-1 1-1 0 0,1 1 0 0 0,-1 1 1 0 0,0 1-1 0 0,-35 4 0 0 0,55-3 14 0 0,-1 1-1 0 0,1-1 1 0 0,0 1-1 0 0,-1 0 1 0 0,1 0-1 0 0,0 0 1 0 0,-1 1-1 0 0,1-1 1 0 0,0 1-1 0 0,0 0 0 0 0,0 0 1 0 0,0 0-1 0 0,-4 5 1 0 0,-3 4-5590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14943 0 0,'0'0'1358'0'0,"1"2"-1038"0"0,47 53 2270 0 0,-33-35-1953 0 0,31 30 1 0 0,-21-27-388 0 0,0 2 0 0 0,33 43 1 0 0,-48-54-284 0 0,0 1 1 0 0,-1 0 0 0 0,-1 1 0 0 0,0 0 0 0 0,-1 0 0 0 0,-1 0-1 0 0,5 18 1 0 0,-7-19-384 0 0,-1-4-216 0 0,-1-1 0 0 0,0 1-1 0 0,0 0 1 0 0,0 14 0 0 0,-2-15-1187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14367 0 0,'0'0'1607'0'0,"1"1"-1212"0"0,0 1-316 0 0,1-1 1 0 0,-1 1 0 0 0,0-1 0 0 0,0 1 0 0 0,0 0-1 0 0,0-1 1 0 0,0 1 0 0 0,-1 0 0 0 0,1 0 0 0 0,0 0-1 0 0,-1-1 1 0 0,0 1 0 0 0,1 0 0 0 0,-1 0 0 0 0,0 0-1 0 0,0 0 1 0 0,0 0 0 0 0,0 0 0 0 0,0 0 0 0 0,0 0-1 0 0,-1 0 1 0 0,0 2 0 0 0,-2 9 50 0 0,0-1 0 0 0,-7 16 0 0 0,5-15 25 0 0,-10 28-40 0 0,-3-1 0 0 0,-24 40 0 0 0,-53 72 142 0 0,78-126-496 0 0,-18 44 1 0 0,-4 5-698 0 0,30-60-459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228 339 5527 0 0,'0'0'423'0'0,"-13"-9"8"0"0,12 8-97 0 0,1 1 0 0 0,-1-1 0 0 0,0 0 1 0 0,1 1-1 0 0,-1-1 0 0 0,1 0 0 0 0,-1 1 1 0 0,1-1-1 0 0,0 0 0 0 0,-1 0 0 0 0,1 1 0 0 0,0-1 1 0 0,-1 0-1 0 0,1 0 0 0 0,0 0 0 0 0,0 0 1 0 0,0-1-1 0 0,4-15 1936 0 0,-2 12-2018 0 0,1 0 0 0 0,0 0 0 0 0,0 0 0 0 0,6-5 0 0 0,23-27 705 0 0,2 2 1 0 0,46-37-1 0 0,-57 54-625 0 0,0 1 1 0 0,1 1 0 0 0,1 1 0 0 0,1 2-1 0 0,29-13 1 0 0,-43 22-183 0 0,1 0-1 0 0,-1 1 1 0 0,0 1 0 0 0,1 0-1 0 0,0 0 1 0 0,-1 1 0 0 0,1 1-1 0 0,24 2 1 0 0,-30-2-120 0 0,-1 1 0 0 0,1 1 0 0 0,-1-1 1 0 0,1 1-1 0 0,-1 0 0 0 0,1 0 0 0 0,-1 1 0 0 0,0 0 0 0 0,0 0 1 0 0,0 0-1 0 0,-1 1 0 0 0,1 0 0 0 0,-1 0 0 0 0,0 1 1 0 0,0-1-1 0 0,0 1 0 0 0,0 0 0 0 0,4 7 0 0 0,-7-9-25 0 0,0 0 0 0 0,-1 1 0 0 0,1-1 0 0 0,-1 0 0 0 0,0 0 0 0 0,0 1-1 0 0,0-1 1 0 0,0 1 0 0 0,-1-1 0 0 0,1 0 0 0 0,-1 1 0 0 0,0-1 0 0 0,0 5 0 0 0,-1-2-3 0 0,0 0 0 0 0,0-1 1 0 0,-1 1-1 0 0,0-1 0 0 0,1 1 1 0 0,-2-1-1 0 0,-3 7 0 0 0,-2 1-18 0 0,-1 0 0 0 0,0 0-1 0 0,0-2 1 0 0,-2 1 0 0 0,-12 11-1 0 0,5-7-85 0 0,-1-2 0 0 0,-1 0-1 0 0,1-1 1 0 0,-2 0-1 0 0,-24 9 1 0 0,-114 40-1478 0 0,133-54 1060 0 0,-1-1 0 0 0,-45 6 0 0 0,-57-1-1151 0 0,90-10 982 0 0,19 0 245 0 0,8-2 241 0 0,0 0 1 0 0,1 2-1 0 0,-1-1 1 0 0,1 1-1 0 0,-1 1 1 0 0,1 0-1 0 0,-13 6 1 0 0,23-9 216 0 0,0 1 0 0 0,0-1 0 0 0,0 1 0 0 0,0-1 0 0 0,1 1 0 0 0,-1 0 0 0 0,0-1 0 0 0,0 1 0 0 0,1 0 0 0 0,-1-1 0 0 0,1 1 0 0 0,-1 0 1 0 0,0 0-1 0 0,1 0 0 0 0,-1 0 0 0 0,1-1 0 0 0,0 1 0 0 0,-1 0 0 0 0,1 0 0 0 0,0 0 0 0 0,-1 1 0 0 0,1 0 26 0 0,0 0 0 0 0,0 0 0 0 0,0 0 0 0 0,1 0 0 0 0,-1 0 0 0 0,0 0 0 0 0,1 0 1 0 0,-1 0-1 0 0,1 0 0 0 0,0 2 0 0 0,2 2 145 0 0,0-1-1 0 0,1 1 1 0 0,-1-1 0 0 0,1 1 0 0 0,7 6 0 0 0,-2-2 134 0 0,1-1 0 0 0,1-1 0 0 0,0 1 0 0 0,0-2 1 0 0,1 1-1 0 0,-1-2 0 0 0,1 0 0 0 0,22 8 0 0 0,5-1 480 0 0,62 10-1 0 0,1 1-29 0 0,-84-19-579 0 0,0 1 0 0 0,-1 1 0 0 0,26 14 0 0 0,-37-17-145 0 0,-1 0 1 0 0,1 0-1 0 0,-1 1 0 0 0,0 0 1 0 0,0 0-1 0 0,0 0 0 0 0,-1 1 1 0 0,0 0-1 0 0,0 0 0 0 0,0 0 0 0 0,5 12 1 0 0,14 22 31 0 0,-21-37-80 0 0,1 1-1 0 0,0-1 0 0 0,0 0 0 0 0,0 0 0 0 0,1 0 0 0 0,-1 0 0 0 0,1 0 0 0 0,0-1 0 0 0,0 1 0 0 0,0-1 0 0 0,0 0 1 0 0,0-1-1 0 0,0 1 0 0 0,0 0 0 0 0,6 0 0 0 0,-3-1-767 0 0,-1 0 0 0 0,1 0 0 0 0,0-1 0 0 0,-1 1 0 0 0,13-3 1 0 0,-7 1-6012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11055 0 0,'0'0'4730'0'0,"2"0"-3569"0"0,29-2-19 0 0,-1-1 1 0 0,59-16-1 0 0,-69 15-874 0 0,167-48 797 0 0,-29 7-1036 0 0,-153 43-120 0 0,1 1-173 0 0,-1-1-1 0 0,1 1 0 0 0,0 0 0 0 0,-1 0 1 0 0,1 1-1 0 0,9 0 0 0 0,-4 3-1607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57 10591 0 0,'-8'-4'964'0'0,"-3"0"-2991"0"0,-14 2 13195 0 0,41 3-8829 0 0,44-1-1762 0 0,0-3 0 0 0,83-15 1 0 0,-69 8-466 0 0,60-4-2892 0 0,-103 11-5216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75 5527 0 0,'0'0'423'0'0,"12"-11"9077"0"0,-13 10-9447 0 0,1 1 1 0 0,0 0-1 0 0,0-1 1 0 0,0 1-1 0 0,0-1 1 0 0,-1 1-1 0 0,1-1 1 0 0,0 1-1 0 0,0 0 1 0 0,-1-1-1 0 0,1 1 1 0 0,0 0-1 0 0,-1-1 0 0 0,1 1 1 0 0,0 0-1 0 0,-1-1 1 0 0,1 1-1 0 0,0 0 1 0 0,-1 0-1 0 0,1-1 1 0 0,-1 1-1 0 0,1 0 1 0 0,-1 0-1 0 0,1 0 1 0 0,0 0-1 0 0,-1-1 0 0 0,0 1 1 0 0,-16 3 393 0 0,11-1-409 0 0,0 1-1 0 0,0 0 0 0 0,-8 5 0 0 0,-15 15 29 0 0,-30 30-1 0 0,6-6-68 0 0,11-11 3 0 0,-63 68 0 0 0,99-96 14 0 0,0 0 0 0 0,1 0 0 0 0,0 0 1 0 0,0 1-1 0 0,0-1 0 0 0,1 1 0 0 0,1 0 0 0 0,-1 1 0 0 0,2-1 0 0 0,-1 0 0 0 0,-1 13 0 0 0,4-17 5 0 0,-1 1 1 0 0,1 0-1 0 0,0-1 0 0 0,0 1 0 0 0,1 0 1 0 0,-1-1-1 0 0,1 1 0 0 0,1 0 0 0 0,-1-1 1 0 0,1 0-1 0 0,0 1 0 0 0,0-1 0 0 0,0 0 1 0 0,1 0-1 0 0,0 0 0 0 0,0 0 1 0 0,0 0-1 0 0,1-1 0 0 0,-1 0 0 0 0,7 7 1 0 0,-4-7 23 0 0,0 0 1 0 0,0 0 0 0 0,0 0-1 0 0,1 0 1 0 0,0-1 0 0 0,-1 0-1 0 0,1-1 1 0 0,0 1 0 0 0,0-1 0 0 0,0-1-1 0 0,10 2 1 0 0,2-1 122 0 0,0-1 0 0 0,1-1 0 0 0,21-2 0 0 0,-1-3 57 0 0,0-2 1 0 0,0-1 0 0 0,52-19-1 0 0,-63 17-57 0 0,0-2-1 0 0,0 0 1 0 0,-2-2 0 0 0,31-20-1 0 0,-41 22-131 0 0,0 0 0 0 0,-1-2 0 0 0,-1 0 0 0 0,0-1-1 0 0,0 0 1 0 0,-2-1 0 0 0,13-19 0 0 0,-11 11-1 0 0,-1 0 0 0 0,-1 0 0 0 0,10-28 0 0 0,-17 36-64 0 0,0 0 0 0 0,-2-1 0 0 0,0 1 0 0 0,-1-1 0 0 0,-1 0 0 0 0,1-21 0 0 0,-3 34-15 0 0,0 0 0 0 0,0 0 0 0 0,-1 1 0 0 0,1-1 0 0 0,-1 0 0 0 0,0 0 0 0 0,0 0 0 0 0,0 0 0 0 0,-1 1 0 0 0,1-1 0 0 0,-1 1 1 0 0,0-1-1 0 0,0 1 0 0 0,-2-4 0 0 0,1 5-29 0 0,1 0 1 0 0,0-1-1 0 0,-1 1 0 0 0,0 0 1 0 0,1 0-1 0 0,-1 1 0 0 0,0-1 1 0 0,0 0-1 0 0,0 1 1 0 0,0 0-1 0 0,0 0 0 0 0,0 0 1 0 0,0 0-1 0 0,0 0 0 0 0,-1 1 1 0 0,-5-1-1 0 0,-21 1-788 0 0,1 1 0 0 0,0 1-1 0 0,-32 7 1 0 0,-23 2-502 0 0,14-6 189 0 0,-80-6 0 0 0,146 0 1165 0 0,-12 3-70 0 0,15-2 48 0 0,1 0 0 0 0,0 1-1 0 0,0-1 1 0 0,0 0 0 0 0,-1 1 0 0 0,1-1 0 0 0,0 1 0 0 0,0-1 0 0 0,0 0 0 0 0,0 1 0 0 0,0-1 0 0 0,0 1 0 0 0,0-1 0 0 0,0 0 0 0 0,0 1 0 0 0,0-1-1 0 0,0 1 1 0 0,0-1 0 0 0,0 1 0 0 0,0 0 0 0 0,0-1-151 0 0,2 9-3843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9271 0 0,'0'0'838'0'0,"1"1"-692"0"0,7 2 295 0 0,-1 0 1 0 0,1 0-1 0 0,-1-1 0 0 0,1 0 0 0 0,11 1 0 0 0,16 4 1584 0 0,-25-4-1549 0 0,0 1 0 0 0,-1-1 0 0 0,1 1 0 0 0,-1 1 0 0 0,0 0 0 0 0,0 0 0 0 0,-1 1 0 0 0,1 0 0 0 0,14 14 0 0 0,-18-14-377 0 0,0 0 0 0 0,0 0-1 0 0,0 1 1 0 0,0 0 0 0 0,-1 0 0 0 0,0 0 0 0 0,-1 0 0 0 0,0 1 0 0 0,0 0 0 0 0,0-1 0 0 0,-1 1-1 0 0,0 0 1 0 0,0 9 0 0 0,3 25 51 0 0,12 75-181 0 0,-13-83-357 0 0,3 10-1583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2303 0 0,'-16'4'5135'0'0,"15"-3"-4682"0"0,-24 10 5151 0 0,-33 19-885 0 0,60-29-4586 0 0,2 0-59 0 0,1 1-1 0 0,-1-1 0 0 0,1 0 1 0 0,-1 0-1 0 0,1 0 0 0 0,-1-1 1 0 0,1 0-1 0 0,-1 0 0 0 0,1 0 1 0 0,5-1-1 0 0,6-2 237 0 0,26-7-1 0 0,-32 6-161 0 0,-1 1-1 0 0,2 1 1 0 0,-1 0-1 0 0,0 0 1 0 0,0 1-1 0 0,13 0 1 0 0,-22 1-139 0 0,-1 0 0 0 0,0 0 0 0 0,1 0-1 0 0,-1 0 1 0 0,0 0 0 0 0,1 0 0 0 0,-1 1 0 0 0,0-1 0 0 0,1 0 0 0 0,-1 0 0 0 0,0 0 0 0 0,0 0 0 0 0,1 0-1 0 0,-1 1 1 0 0,0-1 0 0 0,1 0 0 0 0,-1 0 0 0 0,0 0 0 0 0,0 1 0 0 0,1-1 0 0 0,-1 0 0 0 0,0 0 0 0 0,0 1 0 0 0,0-1-1 0 0,1 0 1 0 0,-1 0 0 0 0,0 1 0 0 0,0-1 0 0 0,0 0 0 0 0,0 1 0 0 0,0-1 0 0 0,0 0 0 0 0,0 1 0 0 0,1-1-1 0 0,-6 15 7 0 0,-12 11-160 0 0,10-18 100 0 0,-1 0 0 0 0,0-1-1 0 0,0-1 1 0 0,0 1 0 0 0,-14 7-1 0 0,-50 23-301 0 0,24-13 217 0 0,-26 15 22 0 0,101-36 41 0 0,-9-4 53 0 0,0 0-1 0 0,0 1 1 0 0,-1 1 0 0 0,32 5-1 0 0,-42-4 11 0 0,0-1 0 0 0,-1 2-1 0 0,1-1 1 0 0,-1 1 0 0 0,1 0 0 0 0,-1 0 0 0 0,0 1-1 0 0,0 0 1 0 0,0 0 0 0 0,-1 0 0 0 0,1 1-1 0 0,-1 0 1 0 0,0 0 0 0 0,0 0 0 0 0,-1 1-1 0 0,7 8 1 0 0,-10-11 1 0 0,5 11 28 0 0,-5-12 4 0 0,-1-1 1 0 0,0 0 0 0 0,0 1 0 0 0,0-1-1 0 0,0 0 1 0 0,0 1 0 0 0,0-1 0 0 0,0 1-1 0 0,-1-1 1 0 0,1 0 0 0 0,0 1 0 0 0,-1-1-1 0 0,1 0 1 0 0,-1 1 0 0 0,1-1 0 0 0,-1 0-1 0 0,0 0 1 0 0,1 0 0 0 0,-1 1 0 0 0,0-1-1 0 0,0 0 1 0 0,0 0 0 0 0,0 0 0 0 0,0 0-1 0 0,0-1 1 0 0,0 1 0 0 0,0 0 0 0 0,-2 1-1 0 0,-4 2 164 0 0,0 0 0 0 0,0 0-1 0 0,-11 4 1 0 0,-4-1-100 0 0,1-1 1 0 0,-1-1-1 0 0,-38 3 0 0 0,5 0-41 0 0,12 1-262 0 0,-55 18 0 0 0,96-27-547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52 919 0 0,'-26'2'-805'0'0,"21"-2"2890"0"0,0 0-1 0 0,-1 1 1 0 0,1 0-1 0 0,-7 1 1 0 0,11-1-1693 0 0,0-1 0 0 0,-1 1 1 0 0,1-1-1 0 0,-1 1 0 0 0,1 0 1 0 0,0 0-1 0 0,0-1 0 0 0,0 1 1 0 0,-1 0-1 0 0,1 0 0 0 0,0 0 1 0 0,0 1-1 0 0,0-1 0 0 0,0 0 1 0 0,0 0-1 0 0,1 0 0 0 0,-1 1 1 0 0,0-1-1 0 0,0 2 0 0 0,0-2 111 0 0,1 0-446 0 0,0 0 1 0 0,0 0-1 0 0,1 0 0 0 0,-1 0 0 0 0,0 0 1 0 0,0 0-1 0 0,0 0 0 0 0,1 0 1 0 0,-1-1-1 0 0,0 1 0 0 0,1 0 1 0 0,-1 0-1 0 0,1 0 0 0 0,-1 0 1 0 0,1-1-1 0 0,-1 1 0 0 0,1 0 1 0 0,0-1-1 0 0,-1 1 0 0 0,1 0 1 0 0,0-1-1 0 0,0 1 0 0 0,1 1 12 0 0,0-2 1 0 0,0 1-1 0 0,1 0 0 0 0,-1 0 0 0 0,0-1 1 0 0,0 1-1 0 0,0-1 0 0 0,0 1 0 0 0,3-1 1 0 0,5 0 103 0 0,0 0 0 0 0,0-1 1 0 0,12-2-1 0 0,-18 2-92 0 0,37-8 607 0 0,74-26-1 0 0,-14 3-611 0 0,-36 16-1917 0 0,-37 11-4114 0 0,-12 2-652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 7831 0 0,'0'0'1920'0'0,"2"-1"-698"0"0,9 0 6204 0 0,-14 17-6212 0 0,-7 33-822 0 0,-2 0 0 0 0,-2-1 0 0 0,-25 56 0 0 0,22-66-756 0 0,-2-1-1 0 0,-1-1 1 0 0,-2 0 0 0 0,-34 40-1 0 0,23-30-2504 0 0,25-33 1546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241 140 5983 0 0,'0'0'9800'0'0,"-1"1"-9345"0"0,-37 36 710 0 0,0 0-677 0 0,-47 59 0 0 0,75-83-496 0 0,0 1-1 0 0,1 0 1 0 0,1 1-1 0 0,0 0 0 0 0,1 0 1 0 0,0 1-1 0 0,2 0 1 0 0,-7 27-1 0 0,11-38 47 0 0,0 0 0 0 0,1 1 0 0 0,0-1 0 0 0,0 0 0 0 0,0 0 0 0 0,1 0-1 0 0,0 0 1 0 0,0 1 0 0 0,0-1 0 0 0,0 0 0 0 0,1 0 0 0 0,0-1 0 0 0,0 1 0 0 0,0 0 0 0 0,0-1 0 0 0,1 1 0 0 0,0-1 0 0 0,0 0 0 0 0,0 0 0 0 0,1 0 0 0 0,-1 0 0 0 0,1 0 0 0 0,0-1-1 0 0,0 0 1 0 0,6 4 0 0 0,0 0 69 0 0,0-1 0 0 0,1 0 0 0 0,-1-1 0 0 0,1 0-1 0 0,0-1 1 0 0,1 0 0 0 0,-1-1 0 0 0,1 0 0 0 0,-1-1-1 0 0,13 1 1 0 0,0-3 76 0 0,0 0 1 0 0,0-1-1 0 0,0-2 0 0 0,0 0 0 0 0,-1-2 0 0 0,1 0 1 0 0,-1-2-1 0 0,-1 0 0 0 0,33-16 0 0 0,-1-4 267 0 0,-2-2 0 0 0,78-58-1 0 0,-108 71-323 0 0,0-2 0 0 0,-1 0 0 0 0,33-39 0 0 0,-46 47-137 0 0,0 0 1 0 0,0-1-1 0 0,-1 0 0 0 0,-1 0 0 0 0,0-1 1 0 0,0 0-1 0 0,-2 0 0 0 0,1 0 0 0 0,-1 0 1 0 0,3-18-1 0 0,-7 25-79 0 0,0-1 1 0 0,0 1-1 0 0,0-1 0 0 0,0 1 1 0 0,-1-1-1 0 0,0 1 0 0 0,0-1 1 0 0,-1 1-1 0 0,0 0 0 0 0,0-1 1 0 0,0 1-1 0 0,0 0 1 0 0,-1 0-1 0 0,1 1 0 0 0,-1-1 1 0 0,-1 0-1 0 0,1 1 0 0 0,-1 0 1 0 0,1 0-1 0 0,-7-5 0 0 0,1 0-138 0 0,-1 2-1 0 0,0-1 1 0 0,0 2-1 0 0,-1-1 0 0 0,1 1 1 0 0,-1 1-1 0 0,-1 0 0 0 0,-13-5 1 0 0,3 5-190 0 0,1 0-1 0 0,-1 1 1 0 0,1 2 0 0 0,-1 0-1 0 0,-22 1 1 0 0,-109 14-347 0 0,134-10 850 0 0,-31 8 0 0 0,44-9-79 0 0,1 0 0 0 0,-1 0 0 0 0,1 1 1 0 0,-1-1-1 0 0,1 1 0 0 0,0 0 0 0 0,0 0 1 0 0,0 1-1 0 0,-7 6 0 0 0,10-6-97 0 0,-1 0 0 0 0,1 0 0 0 0,0 0 0 0 0,0 0 0 0 0,1 0 0 0 0,-1 0 1 0 0,1 1-1 0 0,0-1 0 0 0,0 0 0 0 0,0 1 0 0 0,1-1 0 0 0,0 1 0 0 0,0 8 0 0 0,0-10-194 0 0,0 18-5285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11951 0 0,'0'-5'182'0'0,"0"3"-110"0"0,0 1 1 0 0,0 0 0 0 0,1 0 0 0 0,-1 0 0 0 0,0 0 0 0 0,0 0 0 0 0,1 0 0 0 0,-1 0 0 0 0,0 0-1 0 0,1-1 1 0 0,-1 1 0 0 0,1 0 0 0 0,0 1 0 0 0,0-3 0 0 0,2-2 672 0 0,-1 1 1 0 0,0-1-1 0 0,0 0 0 0 0,1-7 4665 0 0,2 20-4912 0 0,-3 0-442 0 0,-1 0 1 0 0,1 0-1 0 0,-1 1 0 0 0,-1-1 0 0 0,1 1 1 0 0,-1-1-1 0 0,-1 1 0 0 0,-1 10 0 0 0,0 10 114 0 0,1-16-88 0 0,1 0-1 0 0,1 1 0 0 0,0-1 1 0 0,1 0-1 0 0,5 20 1 0 0,-4-24-71 0 0,0-1 0 0 0,0 0 0 0 0,1 1 0 0 0,0-1 0 0 0,1-1 1 0 0,0 1-1 0 0,0 0 0 0 0,0-1 0 0 0,8 7 0 0 0,1 1-237 0 0,39 38 331 0 0,-44-46-1447 0 0,0 0 1 0 0,14 8 0 0 0,-13-9-5730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18511 0 0,'0'0'422'0'0,"0"0"-350"0"0,0-1 1 0 0,0 1 0 0 0,0 0 0 0 0,0 0 0 0 0,0 0 0 0 0,0 0 0 0 0,0-1 0 0 0,1 1 0 0 0,-1 0 0 0 0,0 0 0 0 0,0 0 0 0 0,0 0 0 0 0,0-1 0 0 0,1 1 0 0 0,-1 0-1 0 0,0 0 1 0 0,0 0 0 0 0,0 0 0 0 0,1 0 0 0 0,-1 0 0 0 0,0 0 0 0 0,0 0 0 0 0,0 0 0 0 0,1 0 0 0 0,-1 0 0 0 0,0 0 0 0 0,0 0 0 0 0,0 0 0 0 0,1 0 0 0 0,0 2 16 0 0,0 1 1 0 0,0-1 0 0 0,0 1 0 0 0,-1 0 0 0 0,1-1 0 0 0,-1 1-1 0 0,1 0 1 0 0,-1 0 0 0 0,0 0 0 0 0,-1 5 0 0 0,-4 32 327 0 0,3-29-272 0 0,-15 64 523 0 0,0 10-291 0 0,15-71-545 0 0,0 1 0 0 0,1-1 0 0 0,3 28 0 0 0,-2-40-11 0 0,0 0 0 0 0,1 0-1 0 0,-1 0 1 0 0,1 0-1 0 0,-1 0 1 0 0,1 0-1 0 0,0-1 1 0 0,1 3-1 0 0,6 6-5794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4607 0 0,'0'0'13224'0'0,"7"-6"-11970"0"0,1 0-812 0 0,1 0 0 0 0,1 1 1 0 0,-1 0-1 0 0,1 0 1 0 0,0 1-1 0 0,0 0 1 0 0,19-4-1 0 0,77-7-616 0 0,-73 11 231 0 0,-17 3-695 0 0,1 1-1 0 0,0 1 0 0 0,-1 0 1 0 0,22 5-1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9671 0 0,'0'0'8099'0'0,"2"0"-7123"0"0,19-6 247 0 0,1 1 1 0 0,34-2-1 0 0,-23 3-801 0 0,53-5 280 0 0,-16 2-1312 0 0,-25 0-2831 0 0,-28 4-3713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40 6359 0 0,'0'0'578'0'0,"-14"5"-468"0"0,5-3 642 0 0,-7 1 1575 0 0,5-2 7122 0 0,22-12-8865 0 0,-1 7-528 0 0,0 0 0 0 0,0 1 0 0 0,0 0 0 0 0,1 0 0 0 0,-1 1 0 0 0,14-1 0 0 0,-11 1-40 0 0,11-1-16 0 0,56-8 0 0 0,-68 10 0 0 0,1 0 0 0 0,-1 1 0 0 0,1 1 0 0 0,15 3 0 0 0,-25-4 6 0 0,7 3 42 0 0,-10-2-47 0 0,0-1 1 0 0,1 0 0 0 0,-1 1 0 0 0,1-1 0 0 0,-1 1-1 0 0,1-1 1 0 0,-1 1 0 0 0,0-1 0 0 0,1 1 0 0 0,-1-1-1 0 0,0 1 1 0 0,0-1 0 0 0,1 1 0 0 0,-1 0 0 0 0,0-1-1 0 0,0 1 1 0 0,0-1 0 0 0,0 1 0 0 0,0 0 0 0 0,0-1-1 0 0,0 1 1 0 0,0-1 0 0 0,0 1 0 0 0,0 0 0 0 0,0-1-1 0 0,0 1 1 0 0,0-1 0 0 0,0 1 0 0 0,-1-1 0 0 0,1 1 0 0 0,0 0-1 0 0,0-1 1 0 0,-1 1 0 0 0,1-1 0 0 0,0 1 0 0 0,-1-1-1 0 0,1 1 1 0 0,0-1 0 0 0,-2 1 0 0 0,2 0 0 0 0,-6 7 17 0 0,0-1 0 0 0,0-1 0 0 0,-1 1-1 0 0,1-1 1 0 0,-1 0 0 0 0,-1 0 0 0 0,1-1 0 0 0,-10 5 0 0 0,-11 9 19 0 0,-226 157-414 0 0,234-166 364 0 0,48-10-216 0 0,-12 0 130 0 0,60 3-197 0 0,-67-2 282 0 0,1 1 0 0 0,0 0 0 0 0,-1 0 0 0 0,1 1-1 0 0,15 7 1 0 0,-18-7 7 0 0,6 4 42 0 0,20 11 0 0 0,-28-15-7 0 0,-1 0 0 0 0,0 1 0 0 0,0-1 0 0 0,-1 1 0 0 0,1 0 0 0 0,-1-1 0 0 0,1 2 0 0 0,2 4 0 0 0,-5-7-17 0 0,0 0-1 0 0,0 0 1 0 0,0 0 0 0 0,0 0-1 0 0,0 0 1 0 0,-1 0 0 0 0,1 0-1 0 0,-1 0 1 0 0,0 0 0 0 0,1 0-1 0 0,-1 0 1 0 0,0 0 0 0 0,0 0-1 0 0,0 0 1 0 0,0 1 0 0 0,-1-1-1 0 0,1 0 1 0 0,-1 0 0 0 0,0 3-1 0 0,-1-1 4 0 0,0 0-1 0 0,0 0 1 0 0,-1 0-1 0 0,1 0 1 0 0,-1 0-1 0 0,-3 3 1 0 0,-3 2-9 0 0,1-1 1 0 0,-1 0-1 0 0,0-1 1 0 0,0 0 0 0 0,-12 7-1 0 0,-55 26 27 0 0,56-31-31 0 0,-18 11 25 0 0,-66 22 0 0 0,22-15-149 0 0,81-27-566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164 165 3679 0 0,'-1'0'167'0'0,"-10"0"-5"0"0,0 1 1 0 0,1 1-1 0 0,-15 3 0 0 0,4 3 4104 0 0,32-17 3088 0 0,24-18-6798 0 0,-7 11 187 0 0,1 1 0 0 0,46-17 0 0 0,64-13 727 0 0,-89 30-993 0 0,-29 9-149 0 0,41-7 0 0 0,-54 12-272 0 0,1 0 0 0 0,-1 1 0 0 0,0 0 0 0 0,1 0 0 0 0,-1 1 0 0 0,0 0 0 0 0,1 0 0 0 0,8 4 0 0 0,-7 0-56 0 0,-7 3 0 0 0,-3-5-3 0 0,0-1 1 0 0,-1 1-1 0 0,1 0 0 0 0,-1 0 1 0 0,0-1-1 0 0,0 1 1 0 0,0-1-1 0 0,0 1 0 0 0,0 0 1 0 0,0-1-1 0 0,-3 3 0 0 0,-18 25-29 0 0,-13 11 29 0 0,-2-3-1 0 0,-1-1 1 0 0,-70 52 0 0 0,21-29-42 0 0,-161 122-113 0 0,241-177 159 0 0,1 0-3 0 0,0 1-1 0 0,0-1 1 0 0,1 1 0 0 0,-9 11-1 0 0,24-10-50 0 0,-4-5 53 0 0,-1-1 0 0 0,1 1 0 0 0,1-1 1 0 0,-1 0-1 0 0,0 0 0 0 0,0-1 0 0 0,0 0 0 0 0,0 0 0 0 0,0 0 0 0 0,8-2 0 0 0,8 0 10 0 0,-10 2 18 0 0,77-3 263 0 0,154-25 0 0 0,-146 9-416 0 0,-96 18-46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89 10679 0 0,'-2'1'490'0'0,"-66"27"4443"0"0,89-28-3197 0 0,11-4-1048 0 0,1-2 1 0 0,-1-1-1 0 0,39-14 0 0 0,-20 6-392 0 0,175-43-846 0 0,-214 55-4390 0 0,-3 0-1682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 11519 0 0,'7'-4'1040'0'0,"1"0"3555"0"0,-11 15-4167 0 0,-1-1-1 0 0,0 0 1 0 0,0 0 0 0 0,-1 0-1 0 0,-6 10 1 0 0,-3 6-197 0 0,-22 47-119 0 0,4 2 0 0 0,-31 107 0 0 0,55-144-112 0 0,7-35-40 0 0,1 0 0 0 0,-1 0 0 0 0,1 0 0 0 0,0 0 0 0 0,0 1 0 0 0,1-1 0 0 0,-1 0 0 0 0,1 0 0 0 0,1 5 0 0 0,-1-7-108 0 0,0 0 1 0 0,0-1-1 0 0,0 1 0 0 0,0-1 0 0 0,0 1 0 0 0,0-1 1 0 0,1 1-1 0 0,-1-1 0 0 0,0 0 0 0 0,0 0 1 0 0,1 1-1 0 0,-1-1 0 0 0,0 0 0 0 0,0 0 0 0 0,3-1 1 0 0,-4 1 17 0 0,14-1-1168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55 5527 0 0,'50'-24'15334'0'0,"-65"6"-14172"0"0,11 16-1141 0 0,0 0 1 0 0,-1 1-1 0 0,1-1 0 0 0,0 1 1 0 0,-1 0-1 0 0,1 0 0 0 0,-1 0 1 0 0,1 0-1 0 0,-1 1 0 0 0,1 0 0 0 0,-1 0 1 0 0,1 0-1 0 0,-7 2 0 0 0,-9 1-14 0 0,-31 9 0 0 0,-228 87-7 0 0,255-90 0 0 0,11-4-8 0 0,0 1 0 0 0,0 0 0 0 0,0 1 0 0 0,1 0 0 0 0,0 1 0 0 0,0 0 0 0 0,-12 11 0 0 0,23-17 3 0 0,0-1 0 0 0,-1 0 0 0 0,1 0 0 0 0,0 1 0 0 0,0-1 0 0 0,0 1 0 0 0,0-1 0 0 0,0 1 0 0 0,0-1 0 0 0,1 1 0 0 0,-1 0 0 0 0,0-1 0 0 0,1 1 0 0 0,-1 0 0 0 0,1-1 0 0 0,0 1 0 0 0,-1 0-1 0 0,1 0 1 0 0,0 0 0 0 0,0-1 0 0 0,1 3 0 0 0,-1-1-18 0 0,1-1 0 0 0,0 1 0 0 0,0-1 1 0 0,0 0-1 0 0,0 1 0 0 0,1-1 0 0 0,-1 0 0 0 0,1 0 0 0 0,-1 0 0 0 0,1 0 0 0 0,0 0 0 0 0,3 3 0 0 0,5 2-105 0 0,-1 0 0 0 0,0-1 0 0 0,1-1 0 0 0,0 1 0 0 0,15 4 0 0 0,14 5-331 0 0,61 33 1 0 0,-88-40 496 0 0,0-1 0 0 0,0 2 0 0 0,-1 0 0 0 0,0 0 0 0 0,0 1 0 0 0,-1 0 0 0 0,0 1 0 0 0,12 18 0 0 0,-12-13 161 0 0,0 0 0 0 0,13 33-1 0 0,-19-39-190 0 0,-1 0 0 0 0,0 0 0 0 0,0 0-1 0 0,-1 0 1 0 0,-1 1 0 0 0,1 16 0 0 0,-2-25 35 0 0,-1 0-40 0 0,1 1 0 0 0,-1-1 0 0 0,1-1 0 0 0,-1 1 0 0 0,0 0 0 0 0,0 0 0 0 0,0 0 0 0 0,0 0 0 0 0,-1-1 1 0 0,1 1-1 0 0,0 0 0 0 0,-1-1 0 0 0,1 1 0 0 0,-1-1 0 0 0,1 0 0 0 0,-1 1 0 0 0,0-1 0 0 0,0 0 0 0 0,1 0 1 0 0,-1 0-1 0 0,0 0 0 0 0,0 0 0 0 0,-3 0 0 0 0,4 0-3 0 0,-25 9 8 0 0,0-2 0 0 0,-1 0 0 0 0,0-2 0 0 0,0-1 0 0 0,-1-1 0 0 0,1-1 0 0 0,-52-2 0 0 0,74-1-7 0 0,0-1 0 0 0,0 1 1 0 0,0-1-1 0 0,0 0 0 0 0,1 0 0 0 0,-1-1 0 0 0,-9-3 0 0 0,13 4 4 0 0,-1 0 0 0 0,0 0 0 0 0,1 0 1 0 0,-1 0-1 0 0,1 0 0 0 0,-1-1 0 0 0,1 1 0 0 0,0-1 0 0 0,-1 1 0 0 0,1-1 0 0 0,0 1 0 0 0,0-1 0 0 0,0 0 0 0 0,0 1 0 0 0,0-1 0 0 0,1 0 0 0 0,-1 0 0 0 0,0 0 0 0 0,1 1 0 0 0,-1-1 0 0 0,1 0 0 0 0,0-4 1 0 0,0-4 11 0 0,0 1 1 0 0,1-1 0 0 0,0 1 0 0 0,1-1 0 0 0,0 1 0 0 0,1 0 0 0 0,0-1 0 0 0,0 1 0 0 0,1 1 0 0 0,0-1 0 0 0,0 0 0 0 0,10-13 0 0 0,-3 8 13 0 0,-1 0 0 0 0,2 1 0 0 0,0 0 0 0 0,1 1 0 0 0,0 0 0 0 0,15-11 0 0 0,-8 11-31 0 0,0 1 0 0 0,0 0 0 0 0,30-10 0 0 0,22-11 0 0 0,-67 29-3 0 0,0 0-1 0 0,0-1 1 0 0,0 1-1 0 0,-1-1 1 0 0,1 0-1 0 0,-1 0 1 0 0,0 0 0 0 0,0-1-1 0 0,-1 0 1 0 0,1 1-1 0 0,2-7 1 0 0,2-5-23 0 0,0 0 1 0 0,6-22-1 0 0,5-10-10 0 0,-6 29-328 0 0,-13 18 65 0 0,9-2-1636 0 0,-3 4 490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17 101 14743 0 0,'0'0'672'0'0,"-1"-1"-9"0"0,-6-1-424 0 0,-1 0 4714 0 0,50-6-3512 0 0,198-18 489 0 0,23-2-1084 0 0,-101 9-694 0 0,216 4 0 0 0,-350 16-355 0 0,1 1 1 0 0,0 1-1 0 0,44 11 0 0 0,-70-14-18 0 0,0 1 0 0 0,0 0 0 0 0,0 0-1 0 0,0 0 1 0 0,0 0 0 0 0,-1 0 0 0 0,1 1-1 0 0,-1-1 1 0 0,1 1 0 0 0,-1 0 0 0 0,1 0-1 0 0,-1 0 1 0 0,0 0 0 0 0,0 0 0 0 0,0 0-1 0 0,0 1 1 0 0,2 2 0 0 0,0 5-1690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2759 0 0,'0'0'9622'0'0,"8"-3"-8300"0"0,6-2-690 0 0,135-46 2910 0 0,-117 42-3238 0 0,0 2-1 0 0,56-7 0 0 0,-80 14-623 0 0,0-1 0 0 0,0 2 0 0 0,0-1 0 0 0,-1 1 0 0 0,1 0 0 0 0,13 4 0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7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6447 0 0,'0'0'298'0'0,"1"-1"-10"0"0,0-1-229 0 0,1 1 0 0 0,-1-1 1 0 0,1 1-1 0 0,-1-1 0 0 0,1 1 1 0 0,0 0-1 0 0,-1 0 0 0 0,1 0 1 0 0,0 0-1 0 0,0 0 0 0 0,0 0 1 0 0,0 0-1 0 0,0 1 0 0 0,3-2 1 0 0,3 0 1140 0 0,74-28 6941 0 0,116-20-5495 0 0,-166 44-2515 0 0,1 1 1 0 0,35 0-1 0 0,-11 8-2588 0 0,-45-2-4015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0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1 919 0 0,'0'0'11103'0'0,"-1"1"-10464"0"0,-7 24 887 0 0,-32 108 1734 0 0,28-80-3046 0 0,-3 0-1 0 0,-2-2 1 0 0,-3 0 0 0 0,-42 79-1 0 0,20-67-157 0 0,0 0 72 0 0,39-57-1753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0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27 8287 0 0,'0'0'639'0'0,"12"-15"533"0"0,-2 3 6393 0 0,-12 21-6997 0 0,-2 0-470 0 0,1 0 0 0 0,-1 0-1 0 0,-1 0 1 0 0,0-1 0 0 0,0 1 0 0 0,-9 9-1 0 0,-41 44 343 0 0,48-55-438 0 0,-94 102 182 0 0,56-71-27 0 0,65-34-44 0 0,1-5-79 0 0,1-2 0 0 0,-1 0 0 0 0,1-1-1 0 0,27-10 1 0 0,-26 7 113 0 0,0 1 0 0 0,0 1 0 0 0,35-3 1 0 0,-35 8 39 0 0,-1 0 1 0 0,1 1 0 0 0,40 8-1 0 0,-57-8-556 0 0,2 1 840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0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60 3223 0 0,'24'-30'187'0'0,"-12"15"1588"0"0,-1 0 10014 0 0,-11 17-11428 0 0,-7 23 1 0 0,0 1 0 0 0,-2-1 0 0 0,-1-1 0 0 0,-16 30-1 0 0,5-10 6 0 0,-109 303 215 0 0,63-158-441 0 0,-19 16 480 0 0,84-202-221 0 0,1-1-1228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73 919 0 0,'0'0'8247'0'0,"-2"1"-7651"0"0,-21 10 54 0 0,0 1 0 0 0,2 1 0 0 0,-1 1 0 0 0,-28 25 0 0 0,43-34-572 0 0,-44 40 156 0 0,2 1 0 0 0,-59 73-1 0 0,67-76-236 0 0,22-24 41 0 0,-31 40 1 0 0,45-53 30 0 0,1 1 1 0 0,0 0 0 0 0,0 0 0 0 0,1 0-1 0 0,0 0 1 0 0,0 0 0 0 0,1 1-1 0 0,-1-1 1 0 0,2 1 0 0 0,-3 15-1 0 0,4-20-23 0 0,1 0 0 0 0,-1 0-1 0 0,0 0 1 0 0,1 0 0 0 0,0 0 0 0 0,0 0-1 0 0,0 0 1 0 0,0 0 0 0 0,0 0 0 0 0,0 0-1 0 0,1 0 1 0 0,0-1 0 0 0,-1 1 0 0 0,1 0-1 0 0,0-1 1 0 0,0 0 0 0 0,0 1-1 0 0,1-1 1 0 0,-1 0 0 0 0,0 0 0 0 0,1 0-1 0 0,0 0 1 0 0,4 2 0 0 0,4 2 106 0 0,1-1-1 0 0,-1 0 1 0 0,1-1 0 0 0,20 5-1 0 0,-10-4 36 0 0,1-1-1 0 0,-1-2 1 0 0,26 1-1 0 0,69-6 290 0 0,-86 2-394 0 0,2-1 0 0 0,0-1 0 0 0,0-1 0 0 0,46-13 0 0 0,-65 13-66 0 0,0-1 1 0 0,0 0-1 0 0,0-1 1 0 0,-1 0 0 0 0,0-1-1 0 0,0-1 1 0 0,-1 0-1 0 0,0-1 1 0 0,0 0-1 0 0,10-12 1 0 0,-3 2 21 0 0,0-2 0 0 0,-2 0 0 0 0,-1-1 0 0 0,23-40 0 0 0,16-55 45 0 0,-48 98-70 0 0,0-1 0 0 0,-1 0 0 0 0,-1 0 0 0 0,2-26 0 0 0,-6 38-71 0 0,-1-1 1 0 0,0 0-1 0 0,-1 0 0 0 0,0 1 0 0 0,0-1 0 0 0,-1 1 0 0 0,0-1 0 0 0,0 1 1 0 0,-1-1-1 0 0,0 1 0 0 0,-1 0 0 0 0,-8-14 0 0 0,9 17 14 0 0,-1-1-1 0 0,0 1 0 0 0,0 0 1 0 0,0 0-1 0 0,-1 1 0 0 0,0-1 1 0 0,0 1-1 0 0,0 0 1 0 0,0 0-1 0 0,-1 1 0 0 0,1 0 1 0 0,-1 0-1 0 0,0 0 0 0 0,0 0 1 0 0,0 1-1 0 0,0 0 0 0 0,0 0 1 0 0,-9-1-1 0 0,5 3-19 0 0,0-1 1 0 0,0 2-1 0 0,1-1 0 0 0,-1 1 0 0 0,0 1 0 0 0,1 0 1 0 0,-1 0-1 0 0,1 1 0 0 0,0 0 0 0 0,0 0 1 0 0,0 1-1 0 0,0 1 0 0 0,0-1 0 0 0,-14 11 0 0 0,5-1 32 0 0,0 1-1 0 0,1 0 1 0 0,0 1-1 0 0,1 1 1 0 0,-16 23-1 0 0,19-23-75 0 0,1 1 0 0 0,2 1 0 0 0,0 0 0 0 0,0 0-1 0 0,2 1 1 0 0,1 0 0 0 0,-6 23 0 0 0,13-41-6 0 0,-1 0 0 0 0,1 0 0 0 0,0 0 0 0 0,0 0 0 0 0,0 0 1 0 0,0 0-1 0 0,0 0 0 0 0,1 3 0 0 0,0-2-116 0 0,-1-1-214 0 0,12-2-408 0 0,3-1 428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57 12671 0 0,'-35'-39'1476'0'0,"34"38"-181"0"0,4 0-528 0 0,110-9 418 0 0,-53 6-1084 0 0,-53 3-71 0 0,0 1-1 0 0,-1-1 1 0 0,1 2-1 0 0,0-1 1 0 0,-1 1-1 0 0,1 0 1 0 0,-1 0-1 0 0,1 0 1 0 0,-1 1-1 0 0,0 0 1 0 0,1 1-1 0 0,-1-1 1 0 0,0 1-1 0 0,0 0 1 0 0,-1 1-1 0 0,1 0 0 0 0,-1-1 1 0 0,0 2-1 0 0,0-1 1 0 0,0 1-1 0 0,0-1 1 0 0,-1 1-1 0 0,0 0 1 0 0,0 1-1 0 0,0-1 1 0 0,0 1-1 0 0,-1 0 1 0 0,0 0-1 0 0,-1 0 1 0 0,1 0-1 0 0,-1 0 1 0 0,0 1-1 0 0,0-1 1 0 0,0 9-1 0 0,1 5 44 0 0,-1 1 0 0 0,-1-1 1 0 0,-1 0-1 0 0,-2 22 0 0 0,-16 83 151 0 0,3-27-206 0 0,14-90-84 0 0,1-1 0 0 0,-1 0 0 0 0,2 0 1 0 0,-1 1-1 0 0,1-1 0 0 0,0 0 0 0 0,1 0 0 0 0,3 9 0 0 0,-5-14-213 0 0,2-1-151 0 0,8 3-633 0 0,2-1-268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38 8895 0 0,'0'0'407'0'0,"-2"1"-6"0"0,-8 2-257 0 0,-27 13 2398 0 0,29-13 1129 0 0,20-5-2622 0 0,5-5-911 0 0,28-16 0 0 0,3-2 4 0 0,-36 21-62 0 0,0 6 0 0 0,-9-1-66 0 0,7 4-16 0 0,5 14 60 0 0,-8-6-48 0 0,-2 1-10 0 0,-4 0 0 0 0,-2-10 4 0 0,0 0 1 0 0,0 0-1 0 0,0 0 0 0 0,0 0 0 0 0,-1-1 0 0 0,1 1 1 0 0,-1 0-1 0 0,0-1 0 0 0,0 0 0 0 0,0 1 0 0 0,-1-1 1 0 0,1 0-1 0 0,-1 0 0 0 0,0 0 0 0 0,0 0 0 0 0,-4 2 0 0 0,-6 6 45 0 0,0-2-1 0 0,-23 12 0 0 0,13-10 25 0 0,14-7-2 0 0,1-1 0 0 0,0 1 0 0 0,-1 1 0 0 0,2 0 0 0 0,-11 8 0 0 0,16-12-143 0 0,3-1-105 0 0,-1 0 170 0 0,1 0 1 0 0,0 0-1 0 0,-1 0 1 0 0,1 0-1 0 0,-1 0 1 0 0,1 0-1 0 0,-1 0 1 0 0,1 0-1 0 0,-1 1 1 0 0,1-1-1 0 0,-1 0 1 0 0,1 0-1 0 0,-1 1 1 0 0,1-1-1 0 0,-1 0 1 0 0,1 1-1 0 0,1 0-4 0 0,0 1 0 0 0,0-1 0 0 0,0 0 0 0 0,0 0 1 0 0,0 0-1 0 0,0-1 0 0 0,0 1 0 0 0,0 0 0 0 0,1-1 0 0 0,-1 1 0 0 0,3-1 0 0 0,35 3 11 0 0,-28-2 0 0 0,23 3 0 0 0,8 2-14 0 0,-34-6 9 0 0,-1 1 0 0 0,1 0 0 0 0,0 1 0 0 0,-1 0 0 0 0,1 0 0 0 0,-1 0 0 0 0,1 1 0 0 0,-1 1 0 0 0,12 6 0 0 0,-20-10 5 0 0,1 1 0 0 0,0-1 0 0 0,0 0 0 0 0,0 1 0 0 0,0-1 0 0 0,-1 1 0 0 0,1 0 0 0 0,0-1 0 0 0,-1 1 0 0 0,1 0 0 0 0,0-1 0 0 0,-1 1 0 0 0,1 0 0 0 0,-1 0 0 0 0,1-1 0 0 0,-1 1 0 0 0,1 1 0 0 0,0 1 0 0 0,0-2 10 0 0,0 1 0 0 0,0-1 0 0 0,0 1-1 0 0,-1 0 1 0 0,1-1 0 0 0,0 1 0 0 0,-1 0 0 0 0,1 0-1 0 0,-1-1 1 0 0,0 1 0 0 0,1 0 0 0 0,-1 0 0 0 0,0 0-1 0 0,0 0 1 0 0,0-1 0 0 0,-1 1 0 0 0,1 0 0 0 0,0 0-1 0 0,-1 0 1 0 0,1-1 0 0 0,-1 1 0 0 0,1 0 0 0 0,-1-1-1 0 0,0 1 1 0 0,-1 2 0 0 0,0 0 47 0 0,-3 5 68 0 0,0-1 0 0 0,0 1 0 0 0,-1-1 0 0 0,0 0 0 0 0,0-1 0 0 0,0 0 0 0 0,-15 12 0 0 0,-3 0 283 0 0,-31 19-1 0 0,29-21-235 0 0,6-5-114 0 0,0 0 0 0 0,0-1 0 0 0,-1-1 0 0 0,-28 9 0 0 0,35-15-78 0 0,0 0-1 0 0,-1-1 0 0 0,1 0 1 0 0,-1-1-1 0 0,0-1 0 0 0,1 0 1 0 0,-27-3-1 0 0,20 1-452 0 0,19 1 66 0 0,2 12-4545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89 104 919 0 0,'-14'8'80'0'0,"-14"9"4921"0"0,10-5-2692 0 0,-11 10 4997 0 0,51-28-6171 0 0,468-118 2079 0 0,-478 122-3176 0 0,158-23-310 0 0,-96 20-4883 0 0,-63 4-333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10567 0 0,'0'0'956'0'0,"1"1"-786"0"0,9 11 424 0 0,0 1 1 0 0,-1 0 0 0 0,-1 0-1 0 0,0 1 1 0 0,-1 0 0 0 0,-1 0-1 0 0,0 1 1 0 0,-1 0 0 0 0,0 0-1 0 0,4 28 1 0 0,-2 8-625 0 0,8 75 514 0 0,-14-107-1224 0 0,-1 0 1 0 0,-1 0 0 0 0,0 0 0 0 0,-8 30-1 0 0,5-31-884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10591 0 0,'-1'7'116'0'0,"0"-1"-1"0"0,1 1 0 0 0,-1 0 0 0 0,2 0 0 0 0,-1 0 1 0 0,1 0-1 0 0,0 0 0 0 0,0 0 0 0 0,4 9 0 0 0,-1-4 845 0 0,1 0-1 0 0,0-1 0 0 0,0 0 0 0 0,1 0 0 0 0,1 0 1 0 0,12 15-1 0 0,69 64 804 0 0,-58-62-1736 0 0,-1 2-1 0 0,-2 0 1 0 0,26 38-1 0 0,-33-32-68 0 0,-1 0-1 0 0,-2 1 1 0 0,16 54-1 0 0,3 3 197 0 0,-24-63-633 0 0,0-1 1039 0 0,18 33 1 0 0,-24-53-1028 0 0,0 0 1 0 0,10 11 0 0 0,-11-15-564 0 0,1-1 0 0 0,-1 0 0 0 0,1 0-1 0 0,8 6 1 0 0,-12-10-5166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224 216 4607 0 0,'0'0'11963'0'0,"-1"2"-11414"0"0,-2 15 25 0 0,-1 0 1 0 0,-1-1-1 0 0,0 0 0 0 0,-1 1 0 0 0,-1-2 1 0 0,-9 16-1 0 0,-5 5-308 0 0,-36 45 0 0 0,47-67-264 0 0,-2 0 0 0 0,1-1 0 0 0,-1-1-1 0 0,-1 0 1 0 0,-28 20 0 0 0,48-49 115 0 0,65-87-726 0 0,-18 30 121 0 0,-21 24-105 0 0,45-50 0 0 0,-61 82 582 0 0,-1 1-1 0 0,2 0 1 0 0,0 1-1 0 0,1 1 1 0 0,37-21-1 0 0,-25 19 184 0 0,58-22-1 0 0,-58 27-41 0 0,-15 6-36 0 0,0 0-1 0 0,1 0 0 0 0,23-3 1 0 0,-39 8-85 0 0,0 1 0 0 0,0 0 0 0 0,0 0 0 0 0,0-1 0 0 0,1 1 0 0 0,-1 0 0 0 0,0 0 0 0 0,0 0 0 0 0,0 0 1 0 0,0 0-1 0 0,1 1 0 0 0,-1-1 0 0 0,0 0 0 0 0,0 1 0 0 0,0-1 0 0 0,0 0 0 0 0,0 1 0 0 0,0-1 0 0 0,1 1 0 0 0,-1 0 0 0 0,0-1 0 0 0,-1 1 1 0 0,1 0-1 0 0,0 0 0 0 0,0-1 0 0 0,0 1 0 0 0,0 0 0 0 0,-1 0 0 0 0,1 0 0 0 0,0 0 0 0 0,-1 0 0 0 0,1 0 0 0 0,0 0 0 0 0,-1 0 0 0 0,0 0 0 0 0,1 1 1 0 0,0 1-1 0 0,-1 1 16 0 0,0 0 0 0 0,1 0 0 0 0,-2 0 1 0 0,1 0-1 0 0,0 0 0 0 0,-1 0 0 0 0,-1 5 1 0 0,-1 4 24 0 0,-2 0 1 0 0,1 0 0 0 0,-2-1 0 0 0,0 0 0 0 0,0 0 0 0 0,-1 0 0 0 0,-15 18 0 0 0,-6 3-46 0 0,-35 32-1 0 0,0 0 13 0 0,51-52 19 0 0,6-6-23 0 0,0-1 0 0 0,0 1 0 0 0,1 1 0 0 0,0-1 1 0 0,0 1-1 0 0,-3 8 0 0 0,7-14 19 0 0,12-4-9251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9383 0 0,'0'0'4436'0'0,"-1"1"-4208"0"0,-4 6 38 0 0,0 0 0 0 0,1 0 0 0 0,0 0 0 0 0,1 1 0 0 0,-1-1 0 0 0,-3 14 0 0 0,-9 53 518 0 0,7-33-464 0 0,-45 252 1746 0 0,51-269-2668 0 0,1 0 0 0 0,2 0 0 0 0,0 0 0 0 0,5 37 0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14279 0 0,'0'0'1611'0'0,"1"2"-924"0"0,0 3-457 0 0,-1 1 0 0 0,1-1 0 0 0,-1 0 0 0 0,0 1 0 0 0,0-1 0 0 0,0 0 0 0 0,-1 0 0 0 0,0 1 0 0 0,0-1 0 0 0,0 0 0 0 0,-1 0 0 0 0,-2 7 0 0 0,0-1-217 0 0,1 1 0 0 0,0-1 1 0 0,0 0-1 0 0,1 1 0 0 0,1 0 0 0 0,0 12 0 0 0,3-22-985 0 0,6 2-316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27 14511 0 0,'1'-1'10'0'0,"1"-1"148"0"0,0-1-1 0 0,0 1 1 0 0,1 0 0 0 0,-1 0-1 0 0,1 0 1 0 0,0 0-1 0 0,-1 0 1 0 0,1 0 0 0 0,0 1-1 0 0,0-1 1 0 0,0 1-1 0 0,7-2 2374 0 0,-15 14-2049 0 0,2-7-382 0 0,-1 0 1 0 0,1 1-1 0 0,-1-1 1 0 0,0 0-1 0 0,-1-1 1 0 0,1 1-1 0 0,-7 3 1 0 0,-4 4 8 0 0,-23 19 28 0 0,-79 47 1 0 0,90-63-346 0 0,-1 0 1 0 0,0-2-1 0 0,0-1 1 0 0,-36 8-1 0 0,55-17-54 0 0,-1-1 0 0 0,1 0 0 0 0,-1 0 0 0 0,0-1-1 0 0,0 0 1 0 0,1-1 0 0 0,-1 0 0 0 0,0-1 0 0 0,1 0 0 0 0,-1 0 0 0 0,1-1-1 0 0,-11-5 1 0 0,18 7-86 0 0,0 1-533 0 0,0 0 888 0 0,1-1 1 0 0,-1 1-1 0 0,1 0 0 0 0,-1 0 0 0 0,1 0 0 0 0,-1 0 0 0 0,1 1 0 0 0,-1-1 0 0 0,0 0 0 0 0,1 0 0 0 0,-1 1 0 0 0,1-1 0 0 0,0 1 0 0 0,-1 0 0 0 0,1-1 1 0 0,-3 3-1 0 0,-16 16 577 0 0,15-13-469 0 0,-49 49 1346 0 0,22-24-487 0 0,-36 47 0 0 0,67-77-883 0 0,17 10-22 0 0,-13-10-69 0 0,1 0 0 0 0,0 0 0 0 0,-1-1 0 0 0,1 1 0 0 0,0-1 0 0 0,0 0 0 0 0,0 0 0 0 0,-1-1 0 0 0,6 0 0 0 0,34-9 0 0 0,-28 5 0 0 0,50-14-16 0 0,58-13-57 0 0,-109 29 66 0 0,0 1 0 0 0,1 1 1 0 0,-1 0-1 0 0,0 1 0 0 0,1 0 1 0 0,23 5-1 0 0,-31-4-1 0 0,0 1 0 0 0,1 0 0 0 0,-1 1 0 0 0,0 0 0 0 0,-1 0 0 0 0,1 0-1 0 0,0 1 1 0 0,-1 0 0 0 0,0 0 0 0 0,0 1 0 0 0,0 0 0 0 0,0 0 0 0 0,-1 0 0 0 0,0 0 0 0 0,0 1-1 0 0,-1 0 1 0 0,1 0 0 0 0,-1 1 0 0 0,0-1 0 0 0,-1 1 0 0 0,0-1 0 0 0,0 1 0 0 0,0 0 0 0 0,2 12 0 0 0,-4-16 48 0 0,-1 0 1 0 0,0-1-1 0 0,0 1 0 0 0,-1 0 1 0 0,1-1-1 0 0,0 1 1 0 0,-1-1-1 0 0,0 1 1 0 0,1-1-1 0 0,-1 1 1 0 0,0-1-1 0 0,0 1 1 0 0,-1-1-1 0 0,1 0 1 0 0,-3 4-1 0 0,-3 3 138 0 0,1-1 1 0 0,-13 11-1 0 0,11-11-78 0 0,-2 0-35 0 0,0 0 0 0 0,0 0 0 0 0,0-1 0 0 0,-1-1 1 0 0,0 0-1 0 0,-1 0 0 0 0,1-1 0 0 0,-21 6 0 0 0,-100 20 87 0 0,132-31-151 0 0,-45 9-35 0 0,1 1-1 0 0,-69 27 1 0 0,112-36-246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7831 0 0,'0'0'6044'0'0,"0"2"-5757"0"0,2 3-111 0 0,0 1 0 0 0,-1-1 0 0 0,0 1-1 0 0,-1 0 1 0 0,1-1 0 0 0,-1 1 0 0 0,0 0 0 0 0,-1 0 0 0 0,1-1 0 0 0,-1 1-1 0 0,0 0 1 0 0,-2 6 0 0 0,-3 7 330 0 0,0 0 1 0 0,-12 23-1 0 0,-44 77 665 0 0,12-26-886 0 0,39-71-161 0 0,-21 38-3737 0 0,23-47 2382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25 102 8287 0 0,'0'-1'451'0'0,"-24"-11"8545"0"0,33 15-8808 0 0,1 0 0 0 0,-1-1 0 0 0,1 0 0 0 0,-1 0 1 0 0,1-1-1 0 0,0-1 0 0 0,11 0 0 0 0,7-1 168 0 0,36-6 0 0 0,111-26 330 0 0,37-6-356 0 0,-163 31-296 0 0,8-1-520 0 0,-18 5-5479 0 0,-28 4-298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31 149 3223 0 0,'-1'-1'143'0'0,"-28"-19"15090"0"0,32 18-15106 0 0,0 0 0 0 0,1 1 0 0 0,-1-1-1 0 0,1 1 1 0 0,-1 0 0 0 0,1 0 0 0 0,-1 0 0 0 0,1 0-1 0 0,0 0 1 0 0,0 1 0 0 0,-1 0 0 0 0,1 0 0 0 0,4 0-1 0 0,3-1 118 0 0,117-6 1329 0 0,139-16-352 0 0,-18-23-989 0 0,-203 35-229 0 0,73-14-190 0 0,-82 23-2135 0 0,-24 2 951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416 105 7831 0 0,'0'0'4258'0'0,"-8"4"-2770"0"0,-49 26-1330 0 0,7-4 541 0 0,1 2 0 0 0,-62 46 0 0 0,99-64-593 0 0,-1 0 0 0 0,2 1 1 0 0,-1 0-1 0 0,2 1 0 0 0,-1 0 0 0 0,2 1 0 0 0,-1 0 0 0 0,2 1 0 0 0,0 0 0 0 0,0 0 1 0 0,2 1-1 0 0,0-1 0 0 0,-5 17 0 0 0,10-25-59 0 0,-1 1 0 0 0,1-1 0 0 0,0 1 0 0 0,1-1 0 0 0,-1 1 0 0 0,1-1 0 0 0,1 1 1 0 0,-1 0-1 0 0,1-1 0 0 0,0 1 0 0 0,4 11 0 0 0,-3-14 23 0 0,0 1 0 0 0,0-1 0 0 0,0 0-1 0 0,1 1 1 0 0,0-1 0 0 0,0-1 0 0 0,0 1 0 0 0,0 0 0 0 0,0-1 0 0 0,1 1 0 0 0,0-1 0 0 0,0 0 0 0 0,0 0 0 0 0,0-1-1 0 0,0 1 1 0 0,8 2 0 0 0,-1-1 22 0 0,0 0 0 0 0,0-1 0 0 0,1 0 0 0 0,-1-1 0 0 0,1-1 0 0 0,-1 0 0 0 0,1 0 0 0 0,0-1 0 0 0,0 0 0 0 0,20-5 0 0 0,-3 0 7 0 0,-1-1 0 0 0,0-2 0 0 0,33-14 0 0 0,-21 6-35 0 0,-2-2 0 0 0,52-32 0 0 0,-72 39-48 0 0,0-2 0 0 0,-1 0 0 0 0,0-2 0 0 0,-1 1 0 0 0,-1-2 0 0 0,21-26 0 0 0,-31 35-78 0 0,-1 0 1 0 0,0 0-1 0 0,0 0 0 0 0,0-1 0 0 0,-1 1 1 0 0,0-1-1 0 0,-1 0 0 0 0,0 0 1 0 0,0 0-1 0 0,0 0 0 0 0,-1 0 0 0 0,0-1 1 0 0,-1 1-1 0 0,0 0 0 0 0,0 0 0 0 0,-2-13 1 0 0,-1 10-142 0 0,0 0 1 0 0,0 0-1 0 0,-1 0 1 0 0,0 0-1 0 0,-1 1 0 0 0,0-1 1 0 0,-1 1-1 0 0,0 0 1 0 0,-1 1-1 0 0,0-1 1 0 0,-9-9-1 0 0,5 7-68 0 0,-1 0 0 0 0,0 1-1 0 0,0 1 1 0 0,-1-1-1 0 0,0 2 1 0 0,-23-13 0 0 0,32 20 215 0 0,-1 0 0 0 0,0 0 1 0 0,0 0-1 0 0,0 1 0 0 0,0 0 1 0 0,0 0-1 0 0,-1 0 0 0 0,1 1 0 0 0,0-1 1 0 0,-8 2-1 0 0,8-1 41 0 0,1 1 0 0 0,0 0 0 0 0,0 0 0 0 0,0 1 0 0 0,0-1-1 0 0,0 1 1 0 0,0 0 0 0 0,0 0 0 0 0,0 0 0 0 0,1 1 0 0 0,-1-1 0 0 0,1 1 0 0 0,-1 0 0 0 0,-3 5 0 0 0,1-3-3 0 0,1 1 1 0 0,0 0 0 0 0,0 1 0 0 0,1-1 0 0 0,0 1 0 0 0,-4 9 0 0 0,1 5 3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13359 0 0,'-2'-9'1584'0'0,"3"15"782"0"0,0 16-1590 0 0,-12 65-280 0 0,6-62-165 0 0,2 0 1 0 0,-1 40-1 0 0,4-48-224 0 0,2 1 0 0 0,0-1-1 0 0,0 0 1 0 0,2 0-1 0 0,7 22 1 0 0,-8-33-139 0 0,-1 1 1 0 0,1-1-1 0 0,1 0 0 0 0,-1 0 0 0 0,1-1 0 0 0,0 1 1 0 0,6 6-1 0 0,-7-9-101 0 0,0-1 0 0 0,0 1 0 0 0,0 0 0 0 0,1-1 1 0 0,-1 0-1 0 0,1 0 0 0 0,-1 0 0 0 0,1 0 0 0 0,0 0 0 0 0,0-1 1 0 0,0 0-1 0 0,8 2 0 0 0,-3-3-1334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14743 0 0,'0'0'1136'0'0,"-1"2"-746"0"0,-28 56 300 0 0,2 1 1 0 0,-22 77-1 0 0,20-53-343 0 0,0 20-158 0 0,22-72-545 0 0,-2 0 1 0 0,-14 35-1 0 0,17-53-3968 0 0,-2-2-1466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136 366 10423 0 0,'-1'0'82'0'0,"0"-1"-1"0"0,0 1 1 0 0,0-1-1 0 0,-1 1 1 0 0,1 0 0 0 0,0 0-1 0 0,0 0 1 0 0,0 0-1 0 0,-1 0 1 0 0,1 0-1 0 0,-2 0 1 0 0,-20 2 182 0 0,22-2-144 0 0,0 0 1 0 0,0 0-1 0 0,0 0 0 0 0,0 0 1 0 0,0 0-1 0 0,0-1 1 0 0,0 1-1 0 0,0 0 0 0 0,0 0 1 0 0,0-1-1 0 0,0 1 0 0 0,0 0 1 0 0,1-1-1 0 0,-1 1 0 0 0,0-1 1 0 0,0 1-1 0 0,0-1 0 0 0,0 0 1 0 0,0 0-1 0 0,0 0-13 0 0,1 1 0 0 0,0-1 0 0 0,-1 0 0 0 0,1 0 1 0 0,0 1-1 0 0,0-1 0 0 0,-1 0 0 0 0,1 0 0 0 0,0 0 0 0 0,0 1 0 0 0,0-1 0 0 0,0 0 0 0 0,0 0 0 0 0,0 1 0 0 0,0-1 0 0 0,0 0 1 0 0,1 0-1 0 0,-1 0 0 0 0,0 0 0 0 0,3-5 331 0 0,0 0 0 0 0,0 0 1 0 0,0 1-1 0 0,7-10 0 0 0,-7 11-465 0 0,27-37 569 0 0,48-48 0 0 0,-61 71-426 0 0,1 2 0 0 0,1 0-1 0 0,1 1 1 0 0,0 0 0 0 0,0 2-1 0 0,2 1 1 0 0,31-14 0 0 0,-34 18-26 0 0,0 1 1 0 0,0 1-1 0 0,1 1 1 0 0,0 0-1 0 0,0 2 1 0 0,0 0-1 0 0,0 1 1 0 0,1 1-1 0 0,27 3 1 0 0,-43-2-79 0 0,-1 1-1 0 0,0 0 1 0 0,1 0 0 0 0,-1 0 0 0 0,0 1-1 0 0,0-1 1 0 0,0 1 0 0 0,0 0 0 0 0,0 0 0 0 0,0 1-1 0 0,0-1 1 0 0,-1 1 0 0 0,1 0 0 0 0,-1 0-1 0 0,0 0 1 0 0,0 0 0 0 0,0 0 0 0 0,3 6 0 0 0,-4-6-5 0 0,0 0 0 0 0,-1 0 1 0 0,1 0-1 0 0,-1 0 1 0 0,0 0-1 0 0,0 0 1 0 0,0 1-1 0 0,0-1 0 0 0,0 1 1 0 0,-1-1-1 0 0,0 0 1 0 0,0 1-1 0 0,0-1 0 0 0,0 1 1 0 0,0-1-1 0 0,0 0 1 0 0,-1 1-1 0 0,0-1 1 0 0,0 1-1 0 0,0-1 0 0 0,0 0 1 0 0,0 0-1 0 0,-1 0 1 0 0,-1 4-1 0 0,-4 4-153 0 0,-1 0-1 0 0,0-1 0 0 0,-1 0 1 0 0,0 0-1 0 0,0-1 1 0 0,-1 0-1 0 0,0-1 1 0 0,-15 10-1 0 0,-11 4-950 0 0,-49 22 1 0 0,40-22 587 0 0,-25 11-2568 0 0,-78 24-1 0 0,132-52 2775 0 0,1-1 0 0 0,-1 0 0 0 0,0-1 0 0 0,-32 1-1 0 0,38-4 627 0 0,-1 0-1 0 0,1 0 0 0 0,0-1 1 0 0,0-1-1 0 0,0 0 1 0 0,0 0-1 0 0,0-1 0 0 0,-19-8 2542 0 0,42 14-2236 0 0,21 9 269 0 0,-1 1 0 0 0,-1 1 0 0 0,33 21 0 0 0,-22-10-405 0 0,-3 1 0 0 0,0 3 1 0 0,-1 1-1 0 0,55 57 0 0 0,-90-82-486 0 0,1 0 0 0 0,0-1 1 0 0,0 1-1 0 0,1-1 0 0 0,-1 0 0 0 0,1-1 0 0 0,0 1 0 0 0,0-1 1 0 0,0 0-1 0 0,0-1 0 0 0,1 1 0 0 0,-1-1 0 0 0,1 0 0 0 0,0-1 1 0 0,-1 0-1 0 0,1 0 0 0 0,0 0 0 0 0,0-1 0 0 0,-1 0 0 0 0,12-1 0 0 0,-3-1-1555 0 0,26-7-1 0 0,-23 4-5436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83 12351 0 0,'-8'4'1119'0'0,"0"-1"-923"0"0,2 0 4213 0 0,8-4-3831 0 0,23-6 624 0 0,46-23 1 0 0,9-2 42 0 0,-61 26-940 0 0,-1 1 1 0 0,1 1-1 0 0,37-3 0 0 0,-44 6-342 0 0,-1 1 0 0 0,1 1 1 0 0,-1 0-1 0 0,0 0 0 0 0,1 1 0 0 0,-1 1 1 0 0,21 7-1 0 0,-9-2-3283 0 0,-15-6 1601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5527 0 0,'0'0'423'0'0,"8"-4"2437"0"0,49-23 7688 0 0,31-7-9096 0 0,-20 9-572 0 0,-21 9-924 0 0,0 1 1 0 0,92-15-1 0 0,-98 28-4304 0 0,-33 2 1300 0 0,5 0-3068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17567 0 0,'0'0'2400'0'0,"8"-3"-1904"0"0,6-3-338 0 0,0 0 1 0 0,0 1-1 0 0,1 1 0 0 0,0 0 0 0 0,16-2 1 0 0,77-3 16 0 0,-85 7-205 0 0,52 1-2848 0 0,-62 1-695 0 0,7 0-2927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294 105 1839 0 0,'-9'2'1575'0'0,"-2"2"825"0"0,1 0 1 0 0,-19 9-1 0 0,23-10-890 0 0,-6 2 5235 0 0,18-11-6578 0 0,0 1 0 0 0,1 1 1 0 0,-1-1-1 0 0,1 1 0 0 0,13-6 0 0 0,42-14 124 0 0,-48 18-232 0 0,143-43 174 0 0,-128 42-217 0 0,0 1-1 0 0,0 2 1 0 0,47-2 0 0 0,-74 6-21 0 0,1 0 0 0 0,-1 0-1 0 0,1 0 1 0 0,-1 1 0 0 0,1-1 0 0 0,-1 1 0 0 0,1-1-1 0 0,-1 1 1 0 0,1 0 0 0 0,-1 0 0 0 0,1 0-1 0 0,-1 0 1 0 0,3 3 0 0 0,-4-4-8 0 0,-1 1 0 0 0,1-1-1 0 0,0 1 1 0 0,-1-1 0 0 0,0 1 0 0 0,1 0 0 0 0,-1-1 0 0 0,1 1-1 0 0,-1 0 1 0 0,0-1 0 0 0,1 1 0 0 0,-1 0 0 0 0,0 0 0 0 0,0-1 0 0 0,0 1-1 0 0,1 0 1 0 0,-1 0 0 0 0,0 1 0 0 0,0-1-15 0 0,-1 1 0 0 0,1 0 0 0 0,0-1 0 0 0,-1 1 0 0 0,1-1 0 0 0,-1 1 0 0 0,0 0 0 0 0,1-1 0 0 0,-1 1 0 0 0,0-1 0 0 0,-1 2 1 0 0,-5 5-20 0 0,0-1 1 0 0,0 0 0 0 0,0 0-1 0 0,-1-1 1 0 0,0 0 0 0 0,-14 8-1 0 0,2-1 14 0 0,-67 42-1 0 0,-125 57 1 0 0,157-85 28 0 0,50-25 8 0 0,-12 9-24 0 0,21-13-11 0 0,-1 1 0 0 0,0 0 0 0 0,1 0 0 0 0,-1 0 1 0 0,7 0-1 0 0,0-1-7 0 0,16-2 21 0 0,0 0 0 0 0,0 2-1 0 0,0 1 1 0 0,0 1 0 0 0,0 1-1 0 0,40 7 1 0 0,-50-5 18 0 0,27 10 0 0 0,-38-12 0 0 0,0 1 0 0 0,0 0 0 0 0,-1 1 0 0 0,1-1 0 0 0,-1 1 0 0 0,1 0 0 0 0,-1 0 0 0 0,0 0 0 0 0,6 6 0 0 0,-10-7-3 0 0,1-1 0 0 0,0 1-1 0 0,0 0 1 0 0,-1-1 0 0 0,1 1 0 0 0,-1 0-1 0 0,1-1 1 0 0,-1 1 0 0 0,0 0 0 0 0,0-1-1 0 0,0 1 1 0 0,0 0 0 0 0,0 0 0 0 0,0-1-1 0 0,0 1 1 0 0,-1 0 0 0 0,1-1 0 0 0,0 1-1 0 0,-1 0 1 0 0,0-1 0 0 0,1 1 0 0 0,-1-1-1 0 0,0 1 1 0 0,0-1 0 0 0,0 1 0 0 0,-1 1-1 0 0,-3 4 8 0 0,1 0 0 0 0,-2-1-1 0 0,1 1 1 0 0,-7 5 0 0 0,-3 1 34 0 0,-1-1-1 0 0,0 0 1 0 0,-1-1 0 0 0,-21 11-1 0 0,-76 30 1 0 0,79-38-5 0 0,7-2-18 0 0,-1-2 0 0 0,-58 12 0 0 0,-61-1 14 0 0,120-17-43 0 0,72-4-1126 0 0,7-6-915 0 0,-21 0 992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169 125 10855 0 0,'-86'21'4495'0'0,"87"-23"-4381"0"0,1 0 0 0 0,-1 0 1 0 0,0 0-1 0 0,1 0 0 0 0,-1 1 0 0 0,1-1 1 0 0,0 0-1 0 0,-1 1 0 0 0,1 0 0 0 0,0-1 1 0 0,0 1-1 0 0,0 0 0 0 0,3-2 0 0 0,1-1 128 0 0,25-17 443 0 0,-18 11-338 0 0,0 0-1 0 0,1 1 0 0 0,0 1 0 0 0,29-13 0 0 0,-19 12 65 0 0,1 2-1 0 0,0 0 0 0 0,0 2 1 0 0,49-5-1 0 0,-69 10-382 0 0,0 0 0 0 0,0 0 0 0 0,0 0 0 0 0,-1 1 0 0 0,1 0 1 0 0,0 0-1 0 0,-1 1 0 0 0,1-1 0 0 0,-1 1 0 0 0,1 0 0 0 0,-1 0 0 0 0,0 0 0 0 0,0 1 0 0 0,0-1 0 0 0,0 1 0 0 0,0 0 0 0 0,5 6 0 0 0,-6-6-11 0 0,-1 0-1 0 0,1 0 1 0 0,-1 1-1 0 0,0-1 1 0 0,0 0-1 0 0,-1 1 1 0 0,1-1-1 0 0,-1 1 0 0 0,1 0 1 0 0,-1 0-1 0 0,0-1 1 0 0,-1 1-1 0 0,1 0 1 0 0,-1 0-1 0 0,1 0 1 0 0,-1 0-1 0 0,0 0 1 0 0,-1 0-1 0 0,1-1 1 0 0,-1 1-1 0 0,1 0 1 0 0,-3 4-1 0 0,2-2-12 0 0,-2 0-1 0 0,1 1 1 0 0,-1-1-1 0 0,0-1 1 0 0,0 1-1 0 0,-1 0 1 0 0,1-1 0 0 0,-1 0-1 0 0,-1 1 1 0 0,1-2-1 0 0,-1 1 1 0 0,0 0-1 0 0,0-1 1 0 0,0 0-1 0 0,0 0 1 0 0,-1-1 0 0 0,-10 6-1 0 0,-61 31-56 0 0,27-15-42 0 0,-59 40 0 0 0,-23 34 82 0 0,124-93 13 0 0,1 0 0 0 0,0 0 0 0 0,0 1 0 0 0,1 0 0 0 0,0 0 0 0 0,0 1 0 0 0,0 0 0 0 0,1 0 0 0 0,-6 13 0 0 0,11-21-2 0 0,0 1-1 0 0,0 0 0 0 0,-1 0 1 0 0,1-1-1 0 0,0 1 0 0 0,0 0 1 0 0,0 0-1 0 0,0-1 0 0 0,0 1 1 0 0,0 0-1 0 0,0 0 1 0 0,1-1-1 0 0,-1 1 0 0 0,0 0 1 0 0,0 0-1 0 0,0-1 0 0 0,1 1 1 0 0,-1 0-1 0 0,0-1 0 0 0,1 1 1 0 0,-1 0-1 0 0,1-1 1 0 0,-1 1-1 0 0,1-1 0 0 0,-1 1 1 0 0,1-1-1 0 0,-1 1 0 0 0,1-1 1 0 0,-1 1-1 0 0,1-1 0 0 0,0 1 1 0 0,-1-1-1 0 0,1 0 1 0 0,0 1-1 0 0,-1-1 0 0 0,1 0 1 0 0,0 0-1 0 0,0 1 0 0 0,-1-1 1 0 0,1 0-1 0 0,0 0 0 0 0,1 0 1 0 0,-1 0-2 0 0,2 1 3 0 0,1 0-1 0 0,-1-1 1 0 0,0 0 0 0 0,0 1-1 0 0,1-1 1 0 0,-1-1 0 0 0,0 1-1 0 0,7-1 1 0 0,28-10 3 0 0,-23 7-3 0 0,38-9 42 0 0,1 2 1 0 0,58-4-1 0 0,4 2 58 0 0,101-7-690 0 0,-180 15-3806 0 0,-27 4-2086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79 12551 0 0,'-86'42'3530'0'0,"86"-42"-3494"0"0,1 0 1 0 0,-1 0 0 0 0,0 0-1 0 0,0 0 1 0 0,0 0 0 0 0,1 0 0 0 0,-1 0-1 0 0,0 0 1 0 0,0 0 0 0 0,0 0-1 0 0,0 0 1 0 0,1 1 0 0 0,-1-1-1 0 0,0 0 1 0 0,0 0 0 0 0,0 0 0 0 0,0 0-1 0 0,0 0 1 0 0,0 1 0 0 0,1-1-1 0 0,-1 0 1 0 0,0 0 0 0 0,0 0-1 0 0,0 0 1 0 0,0 1 0 0 0,0-1 0 0 0,0 0-1 0 0,0 0 1 0 0,0 0 0 0 0,0 1-1 0 0,0-1 1 0 0,0 0 0 0 0,0 0-1 0 0,0 0 1 0 0,0 0 0 0 0,0 1 0 0 0,0-1-1 0 0,0 0 1 0 0,0 0 0 0 0,0 0-1 0 0,0 1 1 0 0,0-1 0 0 0,0 0-1 0 0,0 0 1 0 0,-1 0 0 0 0,1 0 0 0 0,0 1-1 0 0,0-1 1 0 0,0 0 0 0 0,0 0-1 0 0,0 0 1 0 0,0 0 0 0 0,-1 0 0 0 0,1 1-1 0 0,0-1 1 0 0,0 0 0 0 0,0 0-1 0 0,0 0 1 0 0,-1 0 0 0 0,1 0-1 0 0,0 0 1 0 0,0 0 0 0 0,0 0 0 0 0,-1 0-1 0 0,1 0 1 0 0,0 0 0 0 0,0 0-1 0 0,0 0 1 0 0,-1 0 0 0 0,15 5 760 0 0,2-4-499 0 0,0 0-1 0 0,0-1 0 0 0,0-1 1 0 0,0 0-1 0 0,21-6 0 0 0,79-24 337 0 0,-46 11-266 0 0,2 0-9 0 0,69-16 264 0 0,-106 29-584 0 0,1 2 0 0 0,36-2 0 0 0,-56 7-361 0 0,1 1-1 0 0,21 3 0 0 0,7 4-3216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 6911 0 0,'0'0'528'0'0,"0"-1"-341"0"0,2-3 108 0 0,-1 3 488 0 0,0 0 1 0 0,0-1 0 0 0,-1 1-1 0 0,1 0 1 0 0,0 0 0 0 0,0 0-1 0 0,0 0 1 0 0,0-1 0 0 0,3-1 469 0 0,-4 3-1096 0 0,0 0-1 0 0,1 0 1 0 0,-1 0 0 0 0,0 0-1 0 0,0 0 1 0 0,0 0-1 0 0,1 0 1 0 0,-1 0-1 0 0,0 0 1 0 0,0 0 0 0 0,0 0-1 0 0,1 0 1 0 0,-1 0-1 0 0,0 0 1 0 0,0 0-1 0 0,1 0 1 0 0,-1 0 0 0 0,0 0-1 0 0,0 0 1 0 0,0 0-1 0 0,0 0 1 0 0,1 0 469 0 0,0 1-469 0 0,1 4-51 0 0,-1 1-3 0 0,0-1 0 0 0,-1 0 0 0 0,0 0 0 0 0,0 0 0 0 0,-1 0 0 0 0,1 0 0 0 0,-3 7 0 0 0,-10 36 343 0 0,7-31-318 0 0,-4 13 112 0 0,-2 0 0 0 0,-20 37 0 0 0,-37 54 82 0 0,-3 3-223 0 0,67-115-103 0 0,2-3-15 0 0,-1 0-1 0 0,1 1 1 0 0,1-1-1 0 0,-1 1 1 0 0,-2 12-1 0 0,5-17-128 0 0,9 2-1549 0 0,1-4 138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23 12959 0 0,'0'0'595'0'0,"3"-15"210"0"0,0 8 2181 0 0,-5 16-2637 0 0,-8 31 351 0 0,-24 60 0 0 0,17-54-387 0 0,-94 201 146 0 0,102-230-451 0 0,-36 60 324 0 0,8-17-2909 0 0,33-52-3813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10591 0 0,'0'0'819'0'0,"1"-1"-534"0"0,0 1 191 0 0,1-1 0 0 0,0 0-1 0 0,-1 1 1 0 0,1-1-1 0 0,-1 1 1 0 0,1 0 0 0 0,0-1-1 0 0,-1 1 1 0 0,4 0 0 0 0,7 7 3955 0 0,-11-6-4408 0 0,0 0-17 0 0,1 0 1 0 0,-1 1 0 0 0,0-1-1 0 0,0 1 1 0 0,1-1-1 0 0,-1 1 1 0 0,0 0 0 0 0,0-1-1 0 0,0 1 1 0 0,0 0-1 0 0,-1 0 1 0 0,1 0-1 0 0,0 0 1 0 0,-1 0 0 0 0,0-1-1 0 0,1 1 1 0 0,-1 0-1 0 0,0 0 1 0 0,0 0 0 0 0,0 0-1 0 0,0 0 1 0 0,0 0-1 0 0,-1 4 1 0 0,1-2-8 0 0,-2 7-223 0 0,0 0-1 0 0,-1 1 1 0 0,-1-1-1 0 0,-6 16 1 0 0,10-26-852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23 10135 0 0,'6'-7'1050'0'0,"-5"7"-751"0"0,-1 0 0 0 0,0-1 0 0 0,1 1 0 0 0,-1 0 0 0 0,1-1 0 0 0,-1 1 0 0 0,0-1 0 0 0,1 1 0 0 0,-1-1 0 0 0,0 1 0 0 0,1-1 0 0 0,-1 1 0 0 0,0-1 0 0 0,0 1 0 0 0,1-1 0 0 0,-1 1 0 0 0,0-1 0 0 0,0 1 1 0 0,0-1-1 0 0,0 1 0 0 0,0-1 0 0 0,0 0 0 0 0,0 1 0 0 0,0-1 0 0 0,0 0 0 0 0,0 1-228 0 0,-1-1-1 0 0,1 1 1 0 0,-1 0 0 0 0,1-1-1 0 0,-1 1 1 0 0,1 0 0 0 0,-1 0-1 0 0,0 0 1 0 0,1-1 0 0 0,-1 1 0 0 0,1 0-1 0 0,-1 0 1 0 0,1 0 0 0 0,-1 0-1 0 0,1 0 1 0 0,-1 0 0 0 0,0 0-1 0 0,1 0 1 0 0,-1 0 0 0 0,-27 6-496 0 0,-196 75 739 0 0,197-70-338 0 0,1 0-219 0 0,-1-1 0 0 0,0-1 0 0 0,0-1-1 0 0,-48 6 1 0 0,65-14-359 0 0,11 5-3728 0 0,-1-3 4352 0 0,0-1 0 0 0,0 1 0 0 0,0-1 0 0 0,0 1 0 0 0,-1-1 0 0 0,1 1 0 0 0,-1-1 0 0 0,0 2 0 0 0,-8 16 636 0 0,0-2 1 0 0,-1 1 0 0 0,-22 27 0 0 0,8-11 64 0 0,7-11-220 0 0,11-15-199 0 0,1 0 0 0 0,-1 1 0 0 0,-8 16 0 0 0,14-24 257 0 0,18 8-211 0 0,-9-9-340 0 0,0 1 1 0 0,0-1-1 0 0,0-1 1 0 0,0 0 0 0 0,13-3-1 0 0,-6 2-167 0 0,8-2-275 0 0,-8 1 167 0 0,0 0 1 0 0,0 2-1 0 0,0 0 1 0 0,20 1-1 0 0,-31 0 261 0 0,-1 1 0 0 0,1 0-1 0 0,-1 0 1 0 0,0 0 0 0 0,1 0 0 0 0,-1 1-1 0 0,0 0 1 0 0,0 0 0 0 0,0 0 0 0 0,0 0-1 0 0,0 0 1 0 0,0 1 0 0 0,-1 0 0 0 0,1 0-1 0 0,-1 0 1 0 0,0 0 0 0 0,0 0 0 0 0,0 1-1 0 0,5 6 1 0 0,-4-1 91 0 0,1-1-1 0 0,-2 0 0 0 0,1 1 0 0 0,3 13 1 0 0,-5-17-17 0 0,-1 0 1 0 0,0 0 0 0 0,0 0-1 0 0,-1 0 1 0 0,1 1-1 0 0,-1-1 1 0 0,0 0-1 0 0,-1 0 1 0 0,-1 9 0 0 0,1-11 16 0 0,-1 1 0 0 0,1-1 0 0 0,-1 0 1 0 0,0 0-1 0 0,0 0 0 0 0,0 0 1 0 0,-1-1-1 0 0,1 1 0 0 0,-1 0 0 0 0,1-1 1 0 0,-1 0-1 0 0,0 1 0 0 0,0-1 1 0 0,-5 2-1 0 0,-5 4 89 0 0,0-2 0 0 0,-15 6 0 0 0,-15 3-137 0 0,0-2 1 0 0,-88 13 0 0 0,108-19-19 0 0,18-6-355 0 0,1 1 1 0 0,-1-1-1 0 0,0 0 0 0 0,-9 1 1 0 0,16-2-1075 0 0,8 1-367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15919 0 0,'0'0'1734'0'0,"-6"5"-1332"0"0,-128 95 1124 0 0,8-8-1364 0 0,-10 38-26 0 0,119-112-62 0 0,1 0-1 0 0,-18 28 1 0 0,30-39-2 0 0,0 0 0 0 0,0 1 1 0 0,0 0-1 0 0,1-1 0 0 0,1 1 1 0 0,-1 1-1 0 0,1-1 0 0 0,0 0 1 0 0,1 1-1 0 0,-1 11 0 0 0,2-7 3 0 0,1 0-1 0 0,0 0 0 0 0,0 0 1 0 0,1 0-1 0 0,1-1 1 0 0,0 1-1 0 0,1 0 0 0 0,1-1 1 0 0,-1 0-1 0 0,2 0 1 0 0,9 16-1 0 0,-10-21-42 0 0,-1-1 0 0 0,1 0-1 0 0,0 0 1 0 0,0 0 0 0 0,0 0 0 0 0,1-1-1 0 0,0 0 1 0 0,0 0 0 0 0,0 0 0 0 0,1-1 0 0 0,0 0-1 0 0,-1 0 1 0 0,1-1 0 0 0,1 0 0 0 0,-1 0-1 0 0,0-1 1 0 0,1 1 0 0 0,-1-2 0 0 0,1 1-1 0 0,10 0 1 0 0,-3-2-19 0 0,1 0 0 0 0,0-1 0 0 0,20-3 0 0 0,-3-5-3549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8:2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 3223 0 0,'9'-3'13865'0'0,"-7"10"-12370"0"0,-1-4-423 0 0,0 5-635 0 0,0 0 1 0 0,0 1-1 0 0,-1-1 0 0 0,0 1 0 0 0,0-1 0 0 0,-3 13 0 0 0,-13 53-91 0 0,11-53-83 0 0,-66 238-52 0 0,70-256-344 0 0,-24 103 232 0 0,16-61-7746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5983 0 0,'0'0'12136'0'0,"0"2"-11557"0"0,1 6-239 0 0,-1 0 1 0 0,0 1-1 0 0,-1-1 1 0 0,0 0-1 0 0,0 1 1 0 0,-4 13-1 0 0,-20 51 1026 0 0,13-43-1087 0 0,-52 136 128 0 0,33-99-5074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 5983 0 0,'0'0'464'0'0,"16"-12"12700"0"0,-16 12-12937 0 0,6 11 1649 0 0,0 14-1985 0 0,-5-17 148 0 0,0 0 1 0 0,-1 0 0 0 0,0 0 0 0 0,-1 0 0 0 0,0 0 0 0 0,0 0 0 0 0,-1 0 0 0 0,0-1-1 0 0,0 1 1 0 0,-1 0 0 0 0,0-1 0 0 0,0 0 0 0 0,-6 10 0 0 0,2-7-37 0 0,0 0 0 0 0,-1 0 0 0 0,1-1 0 0 0,-2 0 1 0 0,1-1-1 0 0,-1 0 0 0 0,-1 0 0 0 0,-11 7 0 0 0,13-9-8 0 0,0-1 38 0 0,0 0 0 0 0,1 0 0 0 0,0 1 0 0 0,0 1-1 0 0,-8 9 1 0 0,14-16-33 0 0,1 1 0 0 0,-1-1 0 0 0,1 1 0 0 0,-1-1 0 0 0,0 1 0 0 0,1-1 0 0 0,-1 1 0 0 0,1-1 0 0 0,-1 1 0 0 0,1 0 0 0 0,0-1 0 0 0,-1 1 0 0 0,1 0 0 0 0,-1 0 0 0 0,1-1 0 0 0,0 1 0 0 0,-1 1 0 0 0,1 0 0 0 0,0-1 0 0 0,0-1 0 0 0,0 1 0 0 0,0-1 0 0 0,-1 0 0 0 0,1 1 0 0 0,0-1 0 0 0,0 1 0 0 0,0-1 0 0 0,0 0 0 0 0,0 1 0 0 0,0-1 0 0 0,0 1 0 0 0,0-1 0 0 0,0 1 0 0 0,0-1 0 0 0,0 0 0 0 0,0 1 0 0 0,0-1 0 0 0,0 1 0 0 0,0-1 0 0 0,0 1 0 0 0,0-1 0 0 0,1 0 0 0 0,-1 1 0 0 0,0-1 0 0 0,0 1 0 0 0,1-1 0 0 0,-1 0 0 0 0,0 1 0 0 0,0-1 0 0 0,1 0 0 0 0,-1 0 0 0 0,0 1 0 0 0,1-1 0 0 0,-1 0 0 0 0,0 1 0 0 0,1-1 0 0 0,0 0 0 0 0,1 2 5 0 0,1 0-1 0 0,-1-1 1 0 0,1 0 0 0 0,-1 0 0 0 0,1 0-1 0 0,-1 0 1 0 0,1 0 0 0 0,0 0-1 0 0,-1-1 1 0 0,1 1 0 0 0,0-1-1 0 0,-1 0 1 0 0,1 0 0 0 0,0 0-1 0 0,0 0 1 0 0,5-1 0 0 0,4 0 53 0 0,1-2 1 0 0,16-4 0 0 0,256-66 1034 0 0,-284 73-1213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18 1375 0 0,'-8'-18'16706'0'0,"6"19"-16567"0"0,0 0 1 0 0,0 0 0 0 0,-1 0 0 0 0,1 0-1 0 0,0 0 1 0 0,0 1 0 0 0,0-1 0 0 0,0 1 0 0 0,1 0-1 0 0,-1-1 1 0 0,0 1 0 0 0,1 0 0 0 0,-1 0 0 0 0,1 0-1 0 0,0 0 1 0 0,-1 0 0 0 0,0 4 0 0 0,-4 6 255 0 0,-8 24 0 0 0,13-32-312 0 0,-30 102 635 0 0,-6 19-339 0 0,-51 105 69 0 0,86-224-433 0 0,0 0-1 0 0,0 0 0 0 0,0 0 1 0 0,-1 12-1 0 0,3-18-15 0 0,0 1-1 0 0,0-1 1 0 0,0 0-1 0 0,0 1 1 0 0,0-1 0 0 0,0 0-1 0 0,0 1 1 0 0,0-1-1 0 0,0 1 1 0 0,0-1-1 0 0,0 0 1 0 0,0 1 0 0 0,0-1-1 0 0,0 1 1 0 0,0-1-1 0 0,0 0 1 0 0,0 1-1 0 0,0-1 1 0 0,0 0 0 0 0,1 1-1 0 0,-1-1 1 0 0,0 0-1 0 0,0 1 1 0 0,0-1-1 0 0,1 0 1 0 0,-1 1 0 0 0,0-1-1 0 0,1 0 1 0 0,-1 0-1 0 0,0 1 1 0 0,0-1-1 0 0,1 0 1 0 0,-1 0 0 0 0,0 0-1 0 0,1 1 1 0 0,-1-1-1 0 0,1 0 1 0 0,-1 0-1 0 0,0 0 1 0 0,1 0 0 0 0,-1 0-1 0 0,0 0 1 0 0,1 0-1 0 0,-1 0 1 0 0,1 0-1 0 0,-1 0 1 0 0,0 0 0 0 0,1 0-1 0 0,0 0 1 0 0,-1 0-45 0 0,3 1-248 0 0,0-1-1 0 0,0 0 1 0 0,0 0 0 0 0,1 0-1 0 0,-1 0 1 0 0,0 0 0 0 0,0-1-1 0 0,0 0 1 0 0,0 1 0 0 0,0-1-1 0 0,3-2 1 0 0,11-4-6817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12895 0 0,'-13'-7'1376'0'0,"13"6"-1341"0"0,-1 1 0 0 0,0 0 0 0 0,1 0 0 0 0,-1 0 0 0 0,0-1 0 0 0,0 1 0 0 0,1 0 0 0 0,-1 0 0 0 0,0 0 0 0 0,0 0 0 0 0,1 0 0 0 0,-1 0-1 0 0,0 0 1 0 0,0 1 0 0 0,1-1 0 0 0,-1 0 0 0 0,0 0 0 0 0,1 1 0 0 0,-1-1 0 0 0,0 0 0 0 0,1 1 0 0 0,-1-1 0 0 0,0 0 0 0 0,1 1 0 0 0,-1-1 0 0 0,0 1 0 0 0,0 1 154 0 0,0-1 1 0 0,0 1 0 0 0,0-1 0 0 0,0 1-1 0 0,0 0 1 0 0,1-1 0 0 0,-1 1 0 0 0,1 0-1 0 0,-1 0 1 0 0,0 3 0 0 0,0 3 598 0 0,1 0-1 0 0,0 1 1 0 0,1 15 0 0 0,2-6-641 0 0,1 0 1 0 0,1 0 0 0 0,0-1 0 0 0,1 1 0 0 0,12 24 0 0 0,50 80 74 0 0,-53-98-105 0 0,11 20 55 0 0,-2 0-1 0 0,34 90 1 0 0,-51-114-90 0 0,-2 0 1 0 0,0 0-1 0 0,-1 0 1 0 0,-1 0 0 0 0,-1 1-1 0 0,0-1 1 0 0,-2 1-1 0 0,-1-1 1 0 0,0 1-1 0 0,-5 20 1 0 0,2-19-34 0 0,-2-1 0 0 0,0 1 0 0 0,-1-1 0 0 0,-2 0 0 0 0,0-1 0 0 0,-1 0 0 0 0,-1-1 0 0 0,0 0 0 0 0,-2 0 0 0 0,0-1 0 0 0,-1-1 0 0 0,-1 0 0 0 0,-17 14 0 0 0,23-23-39 0 0,1-1 20 0 0,0 0 1 0 0,-12 14 0 0 0,20-20-57 0 0,20 3-7631 0 0,-9-5 673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12439 0 0,'-8'-4'1291'0'0,"-3"1"-1753"0"0,2 0 4916 0 0,9 3-4381 0 0,0-1-1 0 0,0 1 1 0 0,0 0-1 0 0,0 0 1 0 0,0 0-1 0 0,0-1 1 0 0,1 1-1 0 0,-1 0 1 0 0,0 0-1 0 0,0-1 1 0 0,0 1 0 0 0,0 0-1 0 0,1 0 1 0 0,-1 0-1 0 0,0 0 1 0 0,0-1-1 0 0,0 1 1 0 0,1 0-1 0 0,-1 0 1 0 0,0 0-1 0 0,0 0 1 0 0,1 0 0 0 0,-1 0-1 0 0,0-1 1 0 0,0 1-1 0 0,1 0 1 0 0,-1 0-1 0 0,0 0 1 0 0,0 0-1 0 0,1 0 1 0 0,-1 0-1 0 0,0 0 1 0 0,1 0 0 0 0,18-4 265 0 0,0 1 0 0 0,0 0 0 0 0,1 1 0 0 0,22 1 1 0 0,21-2-79 0 0,174-23 39 0 0,-152 22-2179 0 0,-69 2-136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8751 0 0,'0'0'794'0'0,"7"-6"1775"0"0,16-9 4912 0 0,5 3-4538 0 0,-15 9-2371 0 0,0 0 0 0 0,19-3 0 0 0,34 2 108 0 0,95 6-1 0 0,-109 0-648 0 0,59-6-1930 0 0,-94 2 418 0 0,1 1-112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3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39 7279 0 0,'9'-3'779'0'0,"2"0"60"0"0,0-1 0 0 0,0 0 0 0 0,15-7 1 0 0,-2 0 2819 0 0,-23 11-3080 0 0,7-2 1236 0 0,-8 2-1793 0 0,1 0 1 0 0,-1 0-1 0 0,0 0 1 0 0,0-1-1 0 0,1 1 1 0 0,-1 0-1 0 0,0 1 1 0 0,0-1 0 0 0,0 0-1 0 0,1 0 1 0 0,-1 0-1 0 0,0 0 1 0 0,0 0-1 0 0,1 0 1 0 0,-1 0-1 0 0,0 0 1 0 0,0 0-1 0 0,0 0 1 0 0,1 0-1 0 0,-1 1 1 0 0,0-1-1 0 0,0 0 1 0 0,0 0-1 0 0,0 0 1 0 0,1 0-1 0 0,-1 1 1 0 0,0-1-1 0 0,0 0 1 0 0,0 0-1 0 0,0 0 1 0 0,0 1 0 0 0,0-1-1 0 0,0 0 1 0 0,0 0-1 0 0,1 0 1 0 0,-1 1-1 0 0,0-1 1 0 0,0 0-1 0 0,0 0 1 0 0,0 1-1 0 0,-1 3 13 0 0,-1-1 1 0 0,1 1-1 0 0,-1-1 0 0 0,0 0 0 0 0,1 1 1 0 0,-1-1-1 0 0,-1 0 0 0 0,1 0 0 0 0,0 0 1 0 0,-1 0-1 0 0,-5 4 0 0 0,3-3-17 0 0,-1 0 0 0 0,0 0 0 0 0,0-1 0 0 0,0 0 0 0 0,-12 5 1 0 0,-4-1-82 0 0,0-1 1 0 0,-43 5-1 0 0,40-9-157 0 0,0 0-1 0 0,-1-2 0 0 0,1 0 1 0 0,-1-2-1 0 0,1-1 0 0 0,0-1 1 0 0,0-1-1 0 0,0-1 0 0 0,1-1 1 0 0,0-1-1 0 0,-24-12 0 0 0,47 19 187 0 0,0 1-1 0 0,0-1 1 0 0,0 1-1 0 0,0-1 0 0 0,0 1 1 0 0,-1 0-1 0 0,1-1 1 0 0,0 1-1 0 0,0 0 1 0 0,-1 0-1 0 0,1 0 1 0 0,0 0-1 0 0,0 0 0 0 0,-1 0 1 0 0,1 0-1 0 0,0 0 1 0 0,0 1-1 0 0,-1-1 1 0 0,1 0-1 0 0,0 1 1 0 0,0-1-1 0 0,0 1 0 0 0,-2 0 1 0 0,-1 3-7 0 0,0 0 0 0 0,0-1 0 0 0,1 1 0 0 0,-1 1 0 0 0,-4 6 1 0 0,5-5 255 0 0,-1-1 1 0 0,1 1 0 0 0,0 0 0 0 0,-3 9-1 0 0,5-12-97 0 0,0 1 0 0 0,-1 0 0 0 0,0-1-1 0 0,0 1 1 0 0,-4 5 0 0 0,-16 22 23 0 0,-20 35 1 0 0,29-46-136 0 0,-34 47 69 0 0,46-66 628 0 0,3-1-369 0 0,16-4 68 0 0,1 0 1 0 0,27-10-1 0 0,-33 9-387 0 0,1 0 0 0 0,-1 1 0 0 0,1 1 0 0 0,0 0 0 0 0,-1 1 0 0 0,26-1 0 0 0,13 9-119 0 0,1 2-1 0 0,73 21 0 0 0,-121-28 95 0 0,25 6-109 0 0,51 15 8 0 0,-71-19 112 0 0,0 1-1 0 0,0 1 0 0 0,0-1 1 0 0,-1 1-1 0 0,15 11 0 0 0,-21-14 1 0 0,-1 1-1 0 0,0-1 1 0 0,1 1-1 0 0,-1 0 1 0 0,0-1-1 0 0,-1 1 0 0 0,1 0 1 0 0,0 0-1 0 0,-1 0 1 0 0,1 0-1 0 0,-1 1 1 0 0,0-1-1 0 0,0 0 1 0 0,0 1-1 0 0,-1-1 1 0 0,1 0-1 0 0,-1 1 0 0 0,0-1 1 0 0,0 1-1 0 0,0-1 1 0 0,0 0-1 0 0,-1 1 1 0 0,1-1-1 0 0,-1 0 1 0 0,0 1-1 0 0,0-1 1 0 0,0 0-1 0 0,0 0 0 0 0,-1 1 1 0 0,1-1-1 0 0,-1 0 1 0 0,0-1-1 0 0,1 1 1 0 0,-6 5-1 0 0,-2 2 53 0 0,-1 0-1 0 0,-1-1 1 0 0,0 0-1 0 0,0-1 0 0 0,-1 0 1 0 0,1-1-1 0 0,-2 0 1 0 0,-14 5-1 0 0,-13 4 60 0 0,-55 12-1 0 0,69-20-82 0 0,-2-1 13 0 0,0-2-1 0 0,-34 4 0 0 0,55-9-30 0 0,6 0 14 0 0,12-8-5767 0 0,2 1-328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3679 0 0,'0'0'167'0'0,"-21"-1"7625"0"0,36-7-5443 0 0,81-15-191 0 0,140-17-1 0 0,-222 39-1965 0 0,1-1 1 0 0,0 2-1 0 0,0 0 1 0 0,27 3-1 0 0,-37-2-179 0 0,-1 0 1 0 0,1 0-1 0 0,0 0 0 0 0,-1 1 1 0 0,1-1-1 0 0,-1 1 1 0 0,0 0-1 0 0,0 0 0 0 0,1 1 1 0 0,-1-1-1 0 0,0 1 0 0 0,-1 0 1 0 0,1 0-1 0 0,-1 0 0 0 0,1 0 1 0 0,-1 1-1 0 0,0 0 0 0 0,0-1 1 0 0,3 6-1 0 0,-5-6 3 0 0,1 1 0 0 0,-1-1 0 0 0,0 0 0 0 0,0 1 0 0 0,0-1 0 0 0,-1 1 0 0 0,1-1 0 0 0,-1 1 0 0 0,1-1 0 0 0,-1 1 0 0 0,-1-1 0 0 0,1 1 0 0 0,0-1 0 0 0,-1 1 0 0 0,1-1 0 0 0,-1 1 0 0 0,0-1-1 0 0,-1 0 1 0 0,1 1 0 0 0,0-1 0 0 0,-1 0 0 0 0,0 0 0 0 0,0 0 0 0 0,1 0 0 0 0,-2 0 0 0 0,1 0 0 0 0,0-1 0 0 0,-1 1 0 0 0,1-1 0 0 0,-1 1 0 0 0,0-1 0 0 0,0 0 0 0 0,-3 2 0 0 0,-16 8 49 0 0,0-2 0 0 0,-1 0 1 0 0,-38 10-1 0 0,-9 3-9 0 0,21-2-56 0 0,-58 35 0 0 0,98-50 0 0 0,9-6 0 0 0,-1 0 1 0 0,1 0-1 0 0,0 0 0 0 0,0 0 0 0 0,0 0 1 0 0,-1 0-1 0 0,1 0 0 0 0,0 1 0 0 0,0-1 1 0 0,0 0-1 0 0,-1 0 0 0 0,1 0 0 0 0,0 1 1 0 0,0-1-1 0 0,0 0 0 0 0,0 0 0 0 0,0 0 1 0 0,0 1-1 0 0,-1-1 0 0 0,1 0 0 0 0,0 0 1 0 0,0 0-1 0 0,0 1 0 0 0,0-1 0 0 0,0 0 1 0 0,0 0-1 0 0,0 1 0 0 0,0-1 0 0 0,0 0 1 0 0,0 0-1 0 0,0 1 0 0 0,0-1 0 0 0,0 0 0 0 0,0 0 1 0 0,0 1-1 0 0,0-1 0 0 0,0 0 0 0 0,0 0 1 0 0,1 1-1 0 0,-1-1 0 0 0,0 0 0 0 0,0 0 1 0 0,0 0-1 0 0,0 1 0 0 0,0-1 0 0 0,1 0 1 0 0,-1 0-1 0 0,0 0 0 0 0,0 0 0 0 0,0 1 1 0 0,1-1-1 0 0,-1 0 0 0 0,10 5 38 0 0,-10-5-35 0 0,9 2 11 0 0,1 0 1 0 0,0-1 0 0 0,0 0 0 0 0,-1-1 0 0 0,1 0-1 0 0,0 0 1 0 0,13-3 0 0 0,9 1 5 0 0,11 0-17 0 0,-20 0 1 0 0,0 1 1 0 0,27 3-1 0 0,-42-1-4 0 0,0 0-1 0 0,0 1 1 0 0,0 0-1 0 0,0 0 1 0 0,-1 1-1 0 0,1 0 1 0 0,-1 0-1 0 0,1 1 1 0 0,-1 0-1 0 0,7 5 1 0 0,0 3-3 0 0,0 0 1 0 0,-1 1-1 0 0,0 1 0 0 0,11 16 1 0 0,-8-11 3 0 0,25 25 0 0 0,-36-37-1 0 0,-4-5 0 0 0,1 0 0 0 0,-1 0 0 0 0,0-1 0 0 0,1 1 0 0 0,-1 0 0 0 0,1-1 0 0 0,-1 1 0 0 0,1-1 0 0 0,0 0 0 0 0,2 2 0 0 0,-2-1 0 0 0,1 0-1 0 0,-1-1 1 0 0,0 1 0 0 0,1-1-1 0 0,-1 0 1 0 0,1 1 0 0 0,3 0-1 0 0,1 2 19 0 0,-6-4 63 0 0,-1 2 45 0 0,-1 0-92 0 0,0 1 1 0 0,0 0 0 0 0,0-1 0 0 0,0 1 0 0 0,-1-1 0 0 0,1 0 0 0 0,-1 1 0 0 0,1-1 0 0 0,-1 0 0 0 0,0 0 0 0 0,0 0 0 0 0,0 0 0 0 0,0 0 0 0 0,0-1 0 0 0,-1 1 0 0 0,-4 2-1 0 0,-5 3 189 0 0,-27 10-1 0 0,37-16-206 0 0,-180 56 519 0 0,158-51-514 0 0,-113 24 377 0 0,115-27-349 0 0,0-1 0 0 0,0 0 0 0 0,0-2 0 0 0,-30-3 0 0 0,49 3-36 0 0,-11-4 39 0 0,13 3-17 0 0,17-2-2575 0 0,-7 2 275 0 0,0-1-4513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152 639 4175 0 0,'0'0'191'0'0,"7"-9"708"0"0,-3 3-541 0 0,-3 5-42 0 0,0-1-192 0 0,10-16-96 0 0,-8 15-76 0 0,12-18-60 0 0,-13 18 108 0 0,1-3 0 0 0,8-24 0 0 0,-8 22 28 0 0,0 0 68 0 0,-3 8-94 0 0,0 0 1 0 0,0 0-1 0 0,-1-1 0 0 0,1 1 0 0 0,0 0 0 0 0,-1 0 1 0 0,1 0-1 0 0,0 0 0 0 0,0 0 0 0 0,-1 0 1 0 0,1 0-1 0 0,0 0 0 0 0,-1 0 0 0 0,1 0 0 0 0,0 1 1 0 0,0-1-1 0 0,-1 0 0 0 0,1 0 0 0 0,0 0 0 0 0,0 0 1 0 0,-1 0-1 0 0,1 0 0 0 0,0 0 0 0 0,0 1 1 0 0,-1-1-1 0 0,1 0 0 0 0,0 0 0 0 0,0 0 0 0 0,0 1 1 0 0,-1-1-1 0 0,1 0 0 0 0,-12 9 151 0 0,1 1 1 0 0,0 0-1 0 0,0 1 0 0 0,1 0 1 0 0,1 0-1 0 0,-11 17 0 0 0,0-2 331 0 0,-4 5 234 0 0,6-6 1279 0 0,-24 23 0 0 0,41-47-909 0 0,0 0-1021 0 0,1-1 0 0 0,-1 0 0 0 0,1 0 0 0 0,-1 1 0 0 0,1-1 0 0 0,-1 0 0 0 0,1 1-1 0 0,0-1 1 0 0,-1 1 0 0 0,1-1 0 0 0,-1 0 0 0 0,1 1 0 0 0,0-1 0 0 0,0 1 0 0 0,-1-1 0 0 0,1 1 0 0 0,0 0-1 0 0,-11 17 1604 0 0,10-17-558 0 0,3-3-818 0 0,38-52 282 0 0,76-77 0 0 0,-24 36-506 0 0,16-15-60 0 0,-40 37-30 0 0,4 3 0 0 0,2 3 0 0 0,89-61 0 0 0,-107 85-176 0 0,-55 42 136 0 0,-2 2-186 0 0,-1-1 232 0 0,0 1-1 0 0,1-1 1 0 0,-1 1 0 0 0,0 0-1 0 0,1 0 1 0 0,-1 0 0 0 0,1 0 0 0 0,-1 0-1 0 0,1 0 1 0 0,0 0 0 0 0,-2 1-1 0 0,-14 17-15 0 0,11-11 15 0 0,1 1 0 0 0,0 0 1 0 0,0 1-1 0 0,1-1 0 0 0,0 1 0 0 0,-2 11 0 0 0,-11 64-74 0 0,5-22 66 0 0,-30 93 23 0 0,21-83 0 0 0,-22 134 0 0 0,41-187-13 0 0,-1-1 21 0 0,1 1 0 0 0,1 29 0 0 0,1-48-20 0 0,0-1-1 0 0,0 0 1 0 0,0 1-1 0 0,0-1 1 0 0,0 1 0 0 0,0-1-1 0 0,1 0 1 0 0,-1 1-1 0 0,0-1 1 0 0,0 0 0 0 0,0 0-1 0 0,0 1 1 0 0,0-1-1 0 0,0 0 1 0 0,1 1 0 0 0,-1-1-1 0 0,0 0 1 0 0,0 0-1 0 0,1 1 1 0 0,-1-1 0 0 0,0 0-1 0 0,0 0 1 0 0,1 1 0 0 0,-1-1-1 0 0,0 0 1 0 0,0 0-1 0 0,1 0 1 0 0,-1 0 0 0 0,0 1-1 0 0,1-1 1 0 0,-1 0-1 0 0,0 0 1 0 0,1 0 0 0 0,-1 0-1 0 0,1 0 1 0 0,14-5-486 0 0,11-13-1181 0 0,-15 7 747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7 120 4143 0 0,'0'0'319'0'0,"-1"-1"-210"0"0,0 0 27 0 0,1 1-1 0 0,0 0 1 0 0,-1-1-1 0 0,1 1 1 0 0,0-1-1 0 0,-1 1 1 0 0,1 0-1 0 0,0-1 1 0 0,-1 1 0 0 0,1-1-1 0 0,0 1 1 0 0,0-1-1 0 0,-1 1 1 0 0,1-1-1 0 0,0 1 1 0 0,0 0-1 0 0,0-1 1 0 0,0 1-1 0 0,0-1 1 0 0,0 0-1 0 0,0 1 1 0 0,0-1-1 0 0,0 1 1 0 0,0-1-1 0 0,0 1 1 0 0,0-1-1 0 0,0 1 1 0 0,0-1-1 0 0,0 1 1 0 0,0-1-1 0 0,1 1 1 0 0,-1 0-1 0 0,0-1 1 0 0,0 1-1 0 0,1-1 1 0 0,-1 1-1 0 0,0-1 1 0 0,1 1-1 0 0,-1 0 1 0 0,0-1-1 0 0,1 1 1 0 0,-1 0-1 0 0,1-1 1 0 0,-1 1-1 0 0,0 0 1 0 0,2-1-1 0 0,-1 0-106 0 0,3-3 483 0 0,0 1 1 0 0,1-1 0 0 0,0 1 0 0 0,0 0-1 0 0,0 0 1 0 0,0 1 0 0 0,9-4-1 0 0,42-10 137 0 0,-24 8-81 0 0,-3 0-17 0 0,0 2-1 0 0,1 2 0 0 0,59-3 1 0 0,-81 7-556 0 0,15-1-918 0 0,0 0-1 0 0,1-2 1 0 0,28-7-1 0 0,-36 6-291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1402 1 8839 0 0,'0'0'5432'0'0,"-16"0"-3905"0"0,6 0-1074 0 0,0 1 1 0 0,0 0-1 0 0,1 1 1 0 0,-1 0 0 0 0,-13 5-1 0 0,-46 21 272 0 0,36-13-550 0 0,-498 169-452 0 0,520-181 235 0 0,-91 24-506 0 0,91-25 463 0 0,0 0 0 0 0,-1-1 0 0 0,1 0 0 0 0,-1-1 0 0 0,1 0 1 0 0,0-1-1 0 0,-13-3 0 0 0,21 4 55 0 0,0-1 0 0 0,0 0 1 0 0,0 1-1 0 0,0-1 0 0 0,0-1 1 0 0,0 1-1 0 0,1 0 1 0 0,-1-1-1 0 0,0 1 0 0 0,1-1 1 0 0,-1 0-1 0 0,1 0 0 0 0,0 0 1 0 0,-1 0-1 0 0,1 0 0 0 0,0 0 1 0 0,0-1-1 0 0,1 1 1 0 0,-1-1-1 0 0,0 0 0 0 0,1 1 1 0 0,-1-1-1 0 0,1 0 0 0 0,0 0 1 0 0,0 0-1 0 0,0 0 1 0 0,1 0-1 0 0,-1 0 0 0 0,1 0 1 0 0,-1 0-1 0 0,1 0 0 0 0,0 0 1 0 0,0 0-1 0 0,0 0 0 0 0,2-5 1 0 0,-1-1-29 0 0,1 0 0 0 0,0 1 0 0 0,1-1 0 0 0,0 1 0 0 0,0 0 1 0 0,1 0-1 0 0,0 0 0 0 0,0 1 0 0 0,1-1 0 0 0,0 1 0 0 0,9-10 0 0 0,-7 9 48 0 0,-4 5 11 0 0,-1 0 0 0 0,1 0-1 0 0,0 0 1 0 0,0 0 0 0 0,0 0-1 0 0,1 1 1 0 0,-1-1 0 0 0,0 1-1 0 0,1 0 1 0 0,0 0 0 0 0,-1 0-1 0 0,1 1 1 0 0,0-1 0 0 0,5-1-1 0 0,-8 3 11 0 0,0 0 1 0 0,0 0-1 0 0,-1 0 0 0 0,1 0 0 0 0,0 0 0 0 0,-1 1 0 0 0,1-1 0 0 0,0 0 1 0 0,-1 0-1 0 0,1 0 0 0 0,0 0 0 0 0,-1 1 0 0 0,1-1 0 0 0,0 0 0 0 0,-1 1 1 0 0,1-1-1 0 0,-1 1 0 0 0,1-1 0 0 0,-1 0 0 0 0,1 1 0 0 0,-1-1 1 0 0,1 1-1 0 0,-1 0 0 0 0,1-1 0 0 0,-1 1 0 0 0,0-1 0 0 0,1 1 0 0 0,-1 0 1 0 0,1 1 21 0 0,0-1 1 0 0,0 1-1 0 0,-1-1 1 0 0,1 1-1 0 0,-1 0 1 0 0,0-1-1 0 0,1 1 1 0 0,-1 0-1 0 0,0 2 1 0 0,-1 4 75 0 0,-1 1 0 0 0,-1 0 0 0 0,0-1 0 0 0,0 0 0 0 0,0 0 0 0 0,-1 0 0 0 0,-7 11 0 0 0,-1 4 2 0 0,-10 27-78 0 0,2 2 1 0 0,-22 91-1 0 0,-7 23 9 0 0,37-135-37 0 0,-2 0 0 0 0,-25 39-1 0 0,-43 54 25 0 0,-20 35-8 0 0,84-126-41 0 0,-41 81-568 0 0,35-60 177 0 0,15-37 710 0 0,8-16 5 0 0,1 3-1 0 0,0-4-286 0 0,0-1 0 0 0,0 1 1 0 0,0 0-1 0 0,0 0 0 0 0,0 0 0 0 0,0 0 0 0 0,0 0 1 0 0,1 0-1 0 0,-1 0 0 0 0,0 0 0 0 0,0 0 1 0 0,0 0-1 0 0,0 0 0 0 0,0 0 0 0 0,0 0 1 0 0,0 0-1 0 0,0 0 0 0 0,0 0 0 0 0,0 0 0 0 0,0 0 1 0 0,0 0-1 0 0,1 0 0 0 0,-1 0 0 0 0,0 0 1 0 0,0 0-1 0 0,0 0 0 0 0,0 0 0 0 0,0 0 0 0 0,0 0 1 0 0,0 0-1 0 0,0 0 0 0 0,0 0 0 0 0,0 0 1 0 0,0 0-1 0 0,1 0 0 0 0,-1 0 0 0 0,0 0 1 0 0,0 0-1 0 0,0 0 0 0 0,0 0 0 0 0,0 0 0 0 0,0 0 1 0 0,0 0-1 0 0,0 0 0 0 0,0 0 0 0 0,0 0 1 0 0,0 0-1 0 0,0 0 0 0 0,0 0 0 0 0,0 0 1 0 0,0 1-1 0 0,0-1 0 0 0,1 0 0 0 0,-1 0 0 0 0,0 0 1 0 0,0 0-1 0 0,0 0 0 0 0,0 0 0 0 0,0 0 1 0 0,0 0-1 0 0,0 0 0 0 0,0 0 0 0 0,0 0 0 0 0,0 1 1 0 0,0-1-1 0 0,0 0 0 0 0,0 0 0 0 0,0 0 1 0 0,0 0-1 0 0,3-1-198 0 0,1 1 238 0 0,-3 0-38 0 0,0 0-1 0 0,1 0 1 0 0,-1-1-1 0 0,0 1 1 0 0,1-1-1 0 0,-1 1 1 0 0,0-1-1 0 0,0 1 1 0 0,1-1-1 0 0,-1 0 1 0 0,0 1-1 0 0,0-1 1 0 0,0 0 0 0 0,0 0-1 0 0,1-1 1 0 0,-19 15 63 0 0,16-12-20 0 0,-2 1 375 0 0,2-2-409 0 0,1 0-1 0 0,-1 0 1 0 0,1 0-1 0 0,-1 0 1 0 0,1 1 0 0 0,-1-1-1 0 0,1 0 1 0 0,-1 0-1 0 0,1 0 1 0 0,0 1-1 0 0,-1-1 1 0 0,1 0-1 0 0,-1 0 1 0 0,1 1 0 0 0,0-1-1 0 0,-1 0 1 0 0,1 1-1 0 0,0-1 1 0 0,-1 1-1 0 0,1-1 1 0 0,0 0-1 0 0,-1 1 1 0 0,1-1 0 0 0,0 1-1 0 0,0-1 1 0 0,0 1-1 0 0,-1-1 1 0 0,1 1-1 0 0,0-1 1 0 0,0 1-1 0 0,0-1 1 0 0,0 0 0 0 0,0 2-1 0 0,-3 14-27 0 0,3-16 0 0 0,0 1 0 0 0,0 0 0 0 0,0-1 0 0 0,0 1 0 0 0,0-1 0 0 0,0 1 0 0 0,0 0 0 0 0,0-1 0 0 0,1 1 0 0 0,-1-1 0 0 0,0 1 0 0 0,0 0 0 0 0,1-1 0 0 0,-1 1 0 0 0,0-1 0 0 0,1 1 0 0 0,-1-1 0 0 0,0 1 0 0 0,1-1 0 0 0,-1 1 0 0 0,1-1 0 0 0,-1 0 0 0 0,1 1 0 0 0,-1-1 0 0 0,1 1 0 0 0,-1-1 0 0 0,1 0 0 0 0,0 0 0 0 0,-1 1 0 0 0,1-1 0 0 0,-1 0 0 0 0,1 0 0 0 0,0 0 0 0 0,-1 0 0 0 0,1 0 0 0 0,0 1 0 0 0,-1-1 0 0 0,1 0 0 0 0,0-1 0 0 0,1 2 0 0 0,15 0 0 0 0,1 0 0 0 0,-1-1 0 0 0,0-1 0 0 0,1 0 0 0 0,27-7 0 0 0,-11 3 0 0 0,119-25 24 0 0,-96 17-8 0 0,0 3 0 0 0,80-5 0 0 0,-107 14-3 0 0,0 1 0 0 0,1 1 0 0 0,-1 2-1 0 0,31 6 1 0 0,-51-6-26 0 0,-8-2-54 0 0,-6 7-927 0 0,4-6 985 0 0,-1-1 1 0 0,1 1-1 0 0,-1-1 1 0 0,0 1 0 0 0,1-1-1 0 0,-1 1 1 0 0,0-1-1 0 0,-2 3 1 0 0,2-4-381 0 0,1 1 0 0 0,-1-1 0 0 0,1 1 0 0 0,-1-1 0 0 0,0 0 0 0 0,1 1 0 0 0,-1-1 0 0 0,0 0 1 0 0,1 0-1 0 0,-1 1 0 0 0,0-1 0 0 0,1 0 0 0 0,-1 0 0 0 0,0 0 0 0 0,-1 0 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73 149 9935 0 0,'1'1'455'0'0,"0"7"-286"0"0,1-1 1 0 0,-1 1-1 0 0,0-1 1 0 0,-1 1-1 0 0,0-1 0 0 0,0 1 1 0 0,-1-1-1 0 0,0 1 1 0 0,0-1-1 0 0,0 1 0 0 0,-1-1 1 0 0,0 0-1 0 0,-1 0 1 0 0,0 0-1 0 0,0 0 0 0 0,0 0 1 0 0,-1 0-1 0 0,-7 9 1 0 0,10-15 63 0 0,0-1-160 0 0,-1 0 0 0 0,0 0 0 0 0,1 0 0 0 0,-1 0 1 0 0,1-1-1 0 0,-1 1 0 0 0,1 0 0 0 0,-1-1 0 0 0,1 1 0 0 0,-1-1 0 0 0,1 0 0 0 0,0 1 1 0 0,-1-1-1 0 0,1 0 0 0 0,0 0 0 0 0,-1 0 0 0 0,1 0 0 0 0,0 0 0 0 0,0 0 1 0 0,-2-2-1 0 0,2 0-15 0 0,-1 0 0 0 0,1 1 0 0 0,0-1 1 0 0,-1 0-1 0 0,1 0 0 0 0,0 0 0 0 0,1 0 1 0 0,-1 0-1 0 0,1 0 0 0 0,-1-3 0 0 0,1-3-35 0 0,0 1 0 0 0,0 0 0 0 0,1-1 0 0 0,0 1 0 0 0,0 0 0 0 0,5-16 0 0 0,-1 13-25 0 0,0 1 0 0 0,0 0 1 0 0,1 0-1 0 0,0 1 0 0 0,0-1 0 0 0,1 2 0 0 0,1-1 0 0 0,-1 1 0 0 0,1 0 0 0 0,1 0 0 0 0,-1 1 0 0 0,12-8 0 0 0,-9 8 62 0 0,1 0-1 0 0,-1 1 0 0 0,1 0 1 0 0,0 1-1 0 0,0 0 0 0 0,0 1 1 0 0,1 1-1 0 0,0 0 1 0 0,0 0-1 0 0,17-1 0 0 0,-26 4 30 0 0,1 0 1 0 0,-1 0-1 0 0,0 0 0 0 0,0 1 0 0 0,0 0 1 0 0,0-1-1 0 0,0 1 0 0 0,0 1 0 0 0,0-1 1 0 0,0 1-1 0 0,0-1 0 0 0,0 1 0 0 0,3 3 1 0 0,-5-4-65 0 0,-1 0 0 0 0,0 0 0 0 0,0 1 0 0 0,0-1 0 0 0,0 0 0 0 0,0 1 0 0 0,-1-1 0 0 0,1 1 0 0 0,0 0 0 0 0,-1-1 0 0 0,1 1 0 0 0,-1-1 0 0 0,1 1 0 0 0,-1 0 0 0 0,0-1 0 0 0,1 3 0 0 0,-1 0 21 0 0,0-1-1 0 0,0 0 1 0 0,0 0 0 0 0,-1 0-1 0 0,1 0 1 0 0,-1 0 0 0 0,-1 5-1 0 0,-25 54 237 0 0,16-40-521 0 0,2 0 1 0 0,0 0 0 0 0,-7 33-1 0 0,16-54-114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10911 0 0,'0'0'987'0'0,"0"9"-414"0"0,1 4-174 0 0,0 0 0 0 0,1-1 0 0 0,1 1-1 0 0,0 0 1 0 0,1-1 0 0 0,0 1 0 0 0,1-1 0 0 0,0 0-1 0 0,12 20 1 0 0,-9-20-292 0 0,0 0 1 0 0,1-1-1 0 0,13 13 0 0 0,-18-19-196 0 0,1-1 0 0 0,0 0 0 0 0,0 0 1 0 0,0 0-1 0 0,1 0 0 0 0,0-1 0 0 0,-1 0 0 0 0,1 0 0 0 0,8 3 0 0 0,-1-5-949 0 0,-2-3-60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10567 0 0,'0'0'1323'0'0,"0"2"-1134"0"0,-4 21 292 0 0,-1-1-1 0 0,-14 38 1 0 0,-24 44 195 0 0,25-63-463 0 0,-211 399 907 0 0,194-385-1111 0 0,-15 29 93 0 0,42-70-291 0 0,1 1 0 0 0,1 0 0 0 0,-8 30 0 0 0,12-33-3437 0 0,3 0-1226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 4143 0 0,'3'-8'11047'0'0,"-4"22"-9822"0"0,-3 21-394 0 0,-1-1 0 0 0,-18 64 0 0 0,6-34-321 0 0,-49 176 297 0 0,42-168-724 0 0,-43 87 0 0 0,49-123-222 0 0,-40 58-1 0 0,40-70-1556 0 0,-27 28-1 0 0,30-36 145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53 123 919 0 0,'-1'-1'4235'0'0,"-13"-4"5690"0"0,13 5-9828 0 0,-1 0-1 0 0,0 1 1 0 0,0-1-1 0 0,0 1 0 0 0,1-1 1 0 0,-1 1-1 0 0,0 0 1 0 0,1 0-1 0 0,-1 0 1 0 0,0 0-1 0 0,1 0 1 0 0,-1 0-1 0 0,1 0 0 0 0,0 0 1 0 0,-1 1-1 0 0,1-1 1 0 0,0 0-1 0 0,0 1 1 0 0,0-1-1 0 0,0 1 1 0 0,0 0-1 0 0,0-1 0 0 0,0 1 1 0 0,0 0-1 0 0,1-1 1 0 0,-1 1-1 0 0,1 0 1 0 0,-1 0-1 0 0,1-1 1 0 0,0 1-1 0 0,0 0 0 0 0,-1 0 1 0 0,1 0-1 0 0,0 0 1 0 0,1 2-1 0 0,-1-1-68 0 0,1-1 1 0 0,0 1-1 0 0,-1-1 0 0 0,1 1 1 0 0,0-1-1 0 0,0 0 0 0 0,0 1 0 0 0,1-1 1 0 0,-1 0-1 0 0,0 0 0 0 0,1 0 0 0 0,0 0 1 0 0,-1 0-1 0 0,1 0 0 0 0,3 2 1 0 0,-2-2 5 0 0,1 1 1 0 0,-1-1 0 0 0,1 0 0 0 0,0-1 0 0 0,0 1-1 0 0,-1-1 1 0 0,1 1 0 0 0,7 0 0 0 0,2 0 27 0 0,-1-1-1 0 0,1 0 1 0 0,-1-1 0 0 0,1-1-1 0 0,15-2 1 0 0,6-2 24 0 0,-1-3 0 0 0,0 0 0 0 0,52-22 0 0 0,90-52 17 0 0,-7 4-1724 0 0,-145 69-5013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16007 0 0,'0'0'731'0'0,"0"1"-10"0"0,-4 14-640 0 0,-1-1 0 0 0,0 1-1 0 0,-14 26 1 0 0,8-19-32 0 0,-97 245 497 0 0,43-100-292 0 0,15-50-158 0 0,-113 191 0 0 0,154-294-164 0 0,0 0-1 0 0,-1 0 1 0 0,0-1-1 0 0,-1-1 1 0 0,-1 0 0 0 0,0 0-1 0 0,0-1 1 0 0,-19 12-1 0 0,30-23-19 0 0,1-12-352 0 0,1 8 367 0 0,0-1 0 0 0,0 1-1 0 0,0 0 1 0 0,1-1 0 0 0,0 1-1 0 0,0 0 1 0 0,0 0 0 0 0,5-7-1 0 0,26-29-613 0 0,-24 30 533 0 0,11-12-130 0 0,2 0 0 0 0,1 1 0 0 0,1 1 0 0 0,0 1 0 0 0,1 1 0 0 0,48-25 0 0 0,-46 30 1130 0 0,1 2 1 0 0,-1 0-1 0 0,2 2 1 0 0,30-7-1 0 0,-54 15-648 0 0,1 0 1 0 0,-1 0 0 0 0,1 0-1 0 0,-1 1 1 0 0,1 0-1 0 0,0 0 1 0 0,-1 0-1 0 0,1 1 1 0 0,-1 0 0 0 0,1 0-1 0 0,-1 0 1 0 0,1 0-1 0 0,5 4 1 0 0,-10-5-195 0 0,0 1-1 0 0,1 1 1 0 0,-1-1 0 0 0,0 0 0 0 0,0 0 0 0 0,0 0 0 0 0,0 1-1 0 0,0-1 1 0 0,0 0 0 0 0,-1 1 0 0 0,1-1 0 0 0,0 1-1 0 0,-1-1 1 0 0,1 1 0 0 0,-1-1 0 0 0,0 1 0 0 0,1-1 0 0 0,-1 1-1 0 0,0-1 1 0 0,0 1 0 0 0,0 0 0 0 0,0-1 0 0 0,0 1-1 0 0,0-1 1 0 0,-1 3 0 0 0,0 4 13 0 0,-1 0 1 0 0,0 0-1 0 0,-5 11 1 0 0,6-17-10 0 0,-22 54-57 0 0,-7 16-207 0 0,26-59-1983 0 0,-5 23 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 13791 0 0,'2'-1'630'0'0,"-1"1"-439"0"0,0 0-160 0 0,0 0 0 0 0,-1 0 0 0 0,1-1 0 0 0,0 1 0 0 0,-1 0 0 0 0,1 0 0 0 0,0-1 0 0 0,-1 1 0 0 0,1-1-1 0 0,-1 1 1 0 0,1 0 0 0 0,-1-1 0 0 0,1 1 0 0 0,-1-1 0 0 0,1 1 0 0 0,-1-1 0 0 0,1 1 0 0 0,-1-1 0 0 0,0 0 0 0 0,1 0 0 0 0,4-5 2780 0 0,-4 7-1890 0 0,0 1-832 0 0,1 0 0 0 0,-1 0 0 0 0,0 0 0 0 0,0 0 0 0 0,-1 0 0 0 0,1 0 0 0 0,0 0 0 0 0,-1 0 0 0 0,1 0 0 0 0,-1 0 0 0 0,1 1 0 0 0,-1-1 0 0 0,0 0 0 0 0,0 0 0 0 0,0 1 0 0 0,0-1 0 0 0,-1 0 0 0 0,1 0 0 0 0,-1 0 0 0 0,1 1 0 0 0,-2 2 0 0 0,-2 7 105 0 0,-1 1 1 0 0,-7 15-1 0 0,-18 28 140 0 0,-10 23-180 0 0,27-52-343 0 0,-6 18-240 0 0,10-15-6478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89 244 13215 0 0,'-6'7'1195'0'0,"0"0"-1099"0"0,0 0 0 0 0,1 0 1 0 0,-1 1-1 0 0,-6 14 0 0 0,7-12 73 0 0,-1-1-1 0 0,0 0 1 0 0,0 0-1 0 0,-15 17 1422 0 0,20-27-1495 0 0,1-1 0 0 0,-1 1 0 0 0,1 0 1 0 0,0 0-1 0 0,-1 0 0 0 0,1 0 0 0 0,0-1 0 0 0,0 1 0 0 0,0 0 0 0 0,0 0 0 0 0,0 0 0 0 0,0-2 0 0 0,2-7-8 0 0,1 1-1 0 0,-1 0 1 0 0,1 0-1 0 0,1 0 1 0 0,0 0-1 0 0,0 1 1 0 0,1-1-1 0 0,8-10 1 0 0,52-61-184 0 0,-51 65 94 0 0,-1 0-10 0 0,10-11-54 0 0,44-40 0 0 0,-60 60 83 0 0,1 0 0 0 0,0 0 0 0 0,0 1 1 0 0,1 0-1 0 0,-1 0 0 0 0,1 1 1 0 0,0 0-1 0 0,0 1 0 0 0,1 0 1 0 0,18-4-1 0 0,-26 7 25 0 0,-1 0 1 0 0,1 0-1 0 0,-1 0 1 0 0,1 0-1 0 0,0 0 1 0 0,-1 0-1 0 0,1 0 0 0 0,0 0 1 0 0,-1 1-1 0 0,1-1 1 0 0,0 1-1 0 0,-1-1 1 0 0,1 1-1 0 0,-1 0 0 0 0,1-1 1 0 0,-1 1-1 0 0,0 0 1 0 0,1 0-1 0 0,-1 0 1 0 0,2 2-1 0 0,-1-1 16 0 0,-1 0 0 0 0,1 1 0 0 0,-1-1 0 0 0,1 0 0 0 0,-1 1 0 0 0,0-1 0 0 0,0 1 0 0 0,0 0 0 0 0,0-1 0 0 0,0 1 0 0 0,0 3 1 0 0,0 7 97 0 0,0 0 0 0 0,-1 0 0 0 0,-1-1 0 0 0,-1 15 0 0 0,2-26-149 0 0,-6 32-240 0 0,-1-1 0 0 0,-1-1-1 0 0,-2 1 1 0 0,-20 46 0 0 0,27-70-1740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7831 0 0,'-4'1'8091'0'0,"-6"3"-7276"0"0,1-1-715 0 0,0 1 0 0 0,1 0 1 0 0,-1 1-1 0 0,1-1 1 0 0,0 2-1 0 0,0-1 0 0 0,0 1 1 0 0,-11 11-1 0 0,-1 5-136 0 0,-27 34-1 0 0,42-49 25 0 0,-28 39 144 0 0,30-42-23 0 0,1 0 0 0 0,0 0 0 0 0,0 0 0 0 0,0 0 0 0 0,1 0 0 0 0,-1 0 0 0 0,1 0 0 0 0,0 1 0 0 0,-1 7 0 0 0,2-10 465 0 0,14-1 162 0 0,-13 0-702 0 0,1-1 1 0 0,-1 0-1 0 0,1 1 1 0 0,-1-1-1 0 0,0 0 0 0 0,1 0 1 0 0,-1 0-1 0 0,1 0 1 0 0,-1 0-1 0 0,1-1 1 0 0,-1 1-1 0 0,0 0 1 0 0,1-1-1 0 0,-1 1 1 0 0,0-1-1 0 0,3 0 1 0 0,1-2 4 0 0,70-41 336 0 0,-68 39-515 0 0,1 0 0 0 0,-1-1 0 0 0,0 0 0 0 0,-1-1 0 0 0,0 1 0 0 0,0-1 0 0 0,7-11 0 0 0,-4 5-549 0 0,-8 12 305 0 0,-17 18-1525 0 0,2 0 1672 0 0,1 0-1 0 0,1 1 0 0 0,0 0 0 0 0,2 1 0 0 0,-13 27 1 0 0,5 1 204 0 0,-22 80 1 0 0,28-73-62 0 0,2 0 0 0 0,3 1 0 0 0,1-1 0 0 0,4 70 0 0 0,7-24 740 0 0,25 142 1 0 0,-13-146 422 0 0,18 120 496 0 0,-31-170-1406 0 0,-1 1 0 0 0,-6 79-1 0 0,2-119-150 0 0,1-1 5 0 0,-1 0-1 0 0,0 0 1 0 0,0 0-1 0 0,0 0 1 0 0,-1 0-1 0 0,0 0 1 0 0,0 0-1 0 0,-1 0 1 0 0,1-1-1 0 0,-6 8 1 0 0,8-12-16 0 0,-1-1 1 0 0,1 1-1 0 0,0-1 1 0 0,0 0 0 0 0,0 1-1 0 0,-1-1 1 0 0,1 0 0 0 0,0 1-1 0 0,0-1 1 0 0,-1 0 0 0 0,1 0-1 0 0,0 1 1 0 0,-1-1 0 0 0,1 0-1 0 0,0 0 1 0 0,-1 1 0 0 0,1-1-1 0 0,0 0 1 0 0,-1 0 0 0 0,1 0-1 0 0,-1 0 1 0 0,1 0-1 0 0,0 1 1 0 0,-1-1 0 0 0,1 0-1 0 0,-1 0 1 0 0,1 0 0 0 0,0 0-1 0 0,-1 0 1 0 0,1 0 0 0 0,-1 0-1 0 0,1-1 1 0 0,0 1 0 0 0,-1 0-1 0 0,1 0 1 0 0,-1 0 0 0 0,1 0-1 0 0,0 0 1 0 0,-1-1-1 0 0,1 1 1 0 0,0 0 0 0 0,-1 0-1 0 0,1 0 1 0 0,0-1 0 0 0,-1 1-1 0 0,1 0 1 0 0,0-1 0 0 0,0 1-1 0 0,-1 0 1 0 0,1-1 0 0 0,-13-19-1834 0 0,5 4-4518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286 203 7975 0 0,'0'0'955'0'0,"7"9"1090"0"0,-7-8-1819 0 0,1-1 0 0 0,-1 0 0 0 0,0 1 1 0 0,1-1-1 0 0,-1 0 0 0 0,1 1 0 0 0,-1-1 0 0 0,1 0 0 0 0,-1 1 0 0 0,1-1 0 0 0,-1 0 0 0 0,1 0 0 0 0,-1 0 0 0 0,1 1 0 0 0,-1-1 0 0 0,1 0 0 0 0,-1 0 0 0 0,1 0 0 0 0,-1 0 0 0 0,1 0 0 0 0,-1 0 0 0 0,1 0 0 0 0,-1 0 0 0 0,1 0 0 0 0,0 0 0 0 0,-1 0 1 0 0,1-1-1 0 0,0 1 0 0 0,1-1-66 0 0,0 0 1 0 0,0 0 0 0 0,1-1 0 0 0,-1 1-1 0 0,-1 0 1 0 0,1-1 0 0 0,2-2-1 0 0,3-2-243 0 0,-1-2 0 0 0,10-12 0 0 0,-11 11 79 0 0,-1-1 0 0 0,0 1 0 0 0,0 0 0 0 0,-1-1-1 0 0,0 0 1 0 0,-1 0 0 0 0,0 0 0 0 0,0 0 0 0 0,-1 0-1 0 0,0 0 1 0 0,-1 0 0 0 0,0-1 0 0 0,-1 1 0 0 0,-2-10 0 0 0,3 19-12 0 0,0 1 1 0 0,0-1 0 0 0,0 1 0 0 0,-1-1-1 0 0,1 1 1 0 0,0-1 0 0 0,0 1 0 0 0,0 0 0 0 0,-1-1-1 0 0,1 1 1 0 0,0-1 0 0 0,-1 1 0 0 0,1-1-1 0 0,0 1 1 0 0,-1 0 0 0 0,1-1 0 0 0,0 1 0 0 0,-1 0-1 0 0,1-1 1 0 0,-1 1 0 0 0,1 0 0 0 0,-1 0-1 0 0,1 0 1 0 0,-1-1 0 0 0,1 1 0 0 0,-1 0 0 0 0,0 0-1 0 0,0 0-39 0 0,-1-1 0 0 0,0 1 0 0 0,1 1 0 0 0,-1-1 0 0 0,0 0 0 0 0,1 0 0 0 0,-1 0 0 0 0,-3 2 0 0 0,-2 0-160 0 0,0 1 0 0 0,-13 8 0 0 0,-85 62-367 0 0,69-46 567 0 0,32-24 12 0 0,-24 17-35 0 0,-50 47 1 0 0,71-60 34 0 0,0 1-1 0 0,0-1 1 0 0,1 1 0 0 0,0 0-1 0 0,1 1 1 0 0,0-1 0 0 0,0 1-1 0 0,1 0 1 0 0,0 1 0 0 0,1-1 0 0 0,-5 17-1 0 0,8-23 18 0 0,-1 1 1 0 0,1-1-1 0 0,0 1 0 0 0,0 0 0 0 0,0-1 0 0 0,0 1 1 0 0,1-1-1 0 0,-1 1 0 0 0,1-1 0 0 0,0 1 0 0 0,0-1 1 0 0,1 1-1 0 0,-1-1 0 0 0,0 0 0 0 0,1 1 0 0 0,0-1 1 0 0,0 0-1 0 0,0 0 0 0 0,0 0 0 0 0,1-1 0 0 0,-1 1 1 0 0,1 0-1 0 0,-1-1 0 0 0,1 0 0 0 0,0 1 0 0 0,0-1 1 0 0,0 0-1 0 0,0-1 0 0 0,0 1 0 0 0,1 0 0 0 0,-1-1 1 0 0,0 0-1 0 0,1 0 0 0 0,-1 0 0 0 0,1 0 0 0 0,-1 0 1 0 0,1-1-1 0 0,0 0 0 0 0,5 0 0 0 0,-1 0 45 0 0,0-2 0 0 0,-1 1 0 0 0,1-1 0 0 0,0 0 0 0 0,-1-1 0 0 0,1 0-1 0 0,-1 0 1 0 0,0 0 0 0 0,0-1 0 0 0,0 0 0 0 0,-1-1 0 0 0,1 1 0 0 0,-1-1 0 0 0,0 0 0 0 0,8-10 0 0 0,-5 5-45 0 0,-1 1 0 0 0,-1-1 0 0 0,0-1 0 0 0,-1 1 0 0 0,0-1 0 0 0,0 0 0 0 0,-1-1 0 0 0,0 1 0 0 0,3-17 0 0 0,-1-10-305 0 0,-7 37 227 0 0,-7 19-266 0 0,3 0 162 0 0,0 0 1 0 0,-1 31 0 0 0,2-18-4557 0 0,2-18-416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11 4607 0 0,'41'-6'1025'0'0,"-10"2"10566"0"0,-53 9-11454 0 0,1 2-1 0 0,0 0 0 0 0,0 2 0 0 0,-33 17 1 0 0,-75 56 530 0 0,100-63-632 0 0,-86 64-84 0 0,-9 6-53 0 0,97-71 83 0 0,-1-2 0 0 0,-52 22 0 0 0,73-35 19 0 0,-104 45 0 0 0,105-44 0 0 0,5-4 1 0 0,1 0 1 0 0,0 0-1 0 0,0 0 0 0 0,-1 0 0 0 0,1 0 0 0 0,0 0 0 0 0,0 1 0 0 0,0-1 1 0 0,-1 0-1 0 0,1 0 0 0 0,0 0 0 0 0,0 1 0 0 0,0-1 0 0 0,0 0 0 0 0,0 0 1 0 0,-1 0-1 0 0,1 1 0 0 0,0-1 0 0 0,0 0 0 0 0,0 0 0 0 0,0 1 0 0 0,0-1 1 0 0,0 0-1 0 0,0 0 0 0 0,0 1 0 0 0,0-1 0 0 0,0 0 0 0 0,0 0 0 0 0,0 1 1 0 0,0-1-1 0 0,0 0 0 0 0,0 0 0 0 0,0 1 0 0 0,0-1 0 0 0,0 0 0 0 0,0 0 1 0 0,0 1-1 0 0,0-1 0 0 0,1 0 0 0 0,-1 0 0 0 0,0 1 0 0 0,0-1 1 0 0,0 0-1 0 0,0 0 0 0 0,1 0 0 0 0,-1 0 0 0 0,0 1 0 0 0,0-1 0 0 0,0 0 1 0 0,1 0-1 0 0,-1 0 0 0 0,0 0 0 0 0,0 0 0 0 0,0 1 0 0 0,1-1 0 0 0,-1 0 1 0 0,0 0-1 0 0,0 0 0 0 0,1 0 0 0 0,-1 0 0 0 0,0 0 0 0 0,0 0 0 0 0,1 0 1 0 0,4 2 27 0 0,0-1 1 0 0,0 0 0 0 0,0 0 0 0 0,0-1-1 0 0,0 1 1 0 0,0-1 0 0 0,6 0 0 0 0,37-6 193 0 0,-37 5-183 0 0,43-7 66 0 0,123-13 894 0 0,-140 19-699 0 0,1 1 0 0 0,65 8 0 0 0,-100-7-299 0 0,17 3 13 0 0,1 0 1 0 0,-1 2 0 0 0,29 9-1 0 0,-49-14-15 0 0,0 0 0 0 0,0 0 0 0 0,0 0 0 0 0,0 0 0 0 0,0 0 0 0 0,1 0 0 0 0,-1 0 0 0 0,0 0 0 0 0,0 0 0 0 0,0 0 0 0 0,0 0 0 0 0,0 0 0 0 0,1 0 0 0 0,-1 0 0 0 0,0 0 0 0 0,0 0 0 0 0,0 0 0 0 0,0 0 0 0 0,0 0 0 0 0,1 1 0 0 0,-1-1 0 0 0,0 0 0 0 0,0 0 0 0 0,0 0 0 0 0,0 0 0 0 0,0 0 0 0 0,0 0 0 0 0,0 0 0 0 0,1 0 0 0 0,-1 1 0 0 0,0-1 0 0 0,0 0 0 0 0,0 0 0 0 0,0 0 0 0 0,0 0 0 0 0,0 0 0 0 0,0 0 0 0 0,0 1 0 0 0,0-1 0 0 0,0 0 0 0 0,0 0 0 0 0,0 0 0 0 0,0 0 0 0 0,0 0 0 0 0,0 1 0 0 0,0-1 0 0 0,0 0 0 0 0,0 0 0 0 0,0 0 0 0 0,0 0 0 0 0,0 1 0 0 0,0-1 0 0 0,0 0 0 0 0,0 0 0 0 0,0 0 0 0 0,0 0 0 0 0,0 0 0 0 0,-1 0 0 0 0,1 1 0 0 0,0-1 0 0 0,0 0 0 0 0,0 0 0 0 0,0 0 0 0 0,0 0 0 0 0,0 0 0 0 0,0 0 0 0 0,-1 0 0 0 0,1 0 0 0 0,-10 5 0 0 0,9-5 0 0 0,-83 29-224 0 0,-52 25-154 0 0,-231 96 294 0 0,317-130 90 0 0,31-12 34 0 0,11-4 51 0 0,0-1-1 0 0,0 0 1 0 0,-1 0-1 0 0,1 0 1 0 0,-1-1-1 0 0,-14 1 1 0 0,22-2-70 0 0,1-1 0 0 0,-1 1 1 0 0,0-1-1 0 0,0 1 0 0 0,0-1 1 0 0,0 1-1 0 0,1 0 1 0 0,-1-1-1 0 0,0 1 0 0 0,1 0 1 0 0,-1 0-1 0 0,1-1 0 0 0,-1 1 1 0 0,0 0-1 0 0,1 0 1 0 0,-1 1-1 0 0,-6 12 14 0 0,-4 9-35 0 0,11-23 1 0 0,0 0 1 0 0,-1 0-1 0 0,1 1 0 0 0,0-1 1 0 0,0 0-1 0 0,0 0 0 0 0,-1 1 1 0 0,1-1-1 0 0,0 0 0 0 0,0 1 1 0 0,0-1-1 0 0,0 0 0 0 0,0 1 0 0 0,0-1 1 0 0,-1 0-1 0 0,1 0 0 0 0,0 1 1 0 0,0-1-1 0 0,0 0 0 0 0,0 1 1 0 0,0-1-1 0 0,0 0 0 0 0,0 1 0 0 0,0-1 1 0 0,0 0-1 0 0,1 1 0 0 0,-1-1 1 0 0,0 0-1 0 0,0 1 0 0 0,0-1 1 0 0,0 0-1 0 0,0 0 0 0 0,1 1 1 0 0,-1-1-1 0 0,0 0 0 0 0,0 0 0 0 0,0 1 1 0 0,1-1-1 0 0,4 1 40 0 0,6-1 70 0 0,0 0-1 0 0,0 0 1 0 0,0-1 0 0 0,-1 0-1 0 0,15-4 1 0 0,16-2 228 0 0,259-14 704 0 0,-211 19-576 0 0,123 15 0 0 0,-204-12-530 0 0,1 0-1 0 0,-1 1 1 0 0,1-1 0 0 0,-1 2-1 0 0,0-1 1 0 0,0 1 0 0 0,0 1-1 0 0,0-1 1 0 0,11 8 0 0 0,-18-10-168 0 0,5 5 229 0 0,-1-2-2294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412 104 7367 0 0,'69'-104'5864'0'0,"-61"126"-5072"0"0,-7-10-592 0 0,-1 0-1 0 0,0 0 0 0 0,-1 0 1 0 0,-1 0-1 0 0,-3 11 1 0 0,-18 61 517 0 0,19-69-669 0 0,-32 98-78 0 0,-4-2 0 0 0,-72 140 0 0 0,-14-46-562 0 0,74-123 536 0 0,17-18 123 0 0,23-40 164 0 0,34-49 143 0 0,147-217 29 0 0,-138 197-410 0 0,-19 28-122 0 0,1 1 0 0 0,16-16-1 0 0,-28 31 34 0 0,0 2 84 0 0,1 0 0 0 0,-1 0 0 0 0,1 0 0 0 0,-1 0 0 0 0,0 0 0 0 0,1 0 0 0 0,-1 0 0 0 0,0 1 0 0 0,0-1 0 0 0,0 0 0 0 0,1 1 0 0 0,-2-1-1 0 0,1 1 1 0 0,1 2 0 0 0,1 0 1 0 0,10 12 82 0 0,0 0 0 0 0,1 0 0 0 0,0-1 0 0 0,2-1 0 0 0,0 0-1 0 0,26 16 1 0 0,-37-26 106 0 0,1-1 0 0 0,-1 1 0 0 0,0 0 0 0 0,0 1 0 0 0,-1-1 0 0 0,1 1 0 0 0,6 9 0 0 0,-11-13-150 0 0,0 0-1 0 0,0 1 1 0 0,0-1-1 0 0,0 1 1 0 0,0-1-1 0 0,0 0 1 0 0,0 1-1 0 0,0-1 1 0 0,-1 0-1 0 0,1 1 1 0 0,0-1-1 0 0,-1 0 1 0 0,1 1-1 0 0,-2 0 1 0 0,1 1 23 0 0,-2 4-14 0 0,0 1 0 0 0,-1-1 0 0 0,0 0 1 0 0,-1 0-1 0 0,0-1 0 0 0,0 1 0 0 0,0-1 0 0 0,-10 9 0 0 0,-53 40 260 0 0,61-50-293 0 0,-37 28-248 0 0,-72 39 1 0 0,94-61 158 0 0,0-1 1 0 0,-1 0 0 0 0,0-2-1 0 0,0-1 1 0 0,-44 8 0 0 0,64-14 52 0 0,0 0 24 0 0,-1-1 1 0 0,0 0 0 0 0,0 1-1 0 0,0-1 1 0 0,-7-1-1 0 0,10 1-40 0 0,1 0 1 0 0,-1-1-1 0 0,1 1 0 0 0,-1 0 0 0 0,0 0 1 0 0,1-1-1 0 0,-1 1 0 0 0,1 0 0 0 0,-1-1 1 0 0,0 1-1 0 0,1-1 0 0 0,-1 1 1 0 0,1 0-1 0 0,-1-1 0 0 0,1 1 0 0 0,0-1 1 0 0,-1 1-1 0 0,1-1 0 0 0,0 0 0 0 0,-1 1 1 0 0,1-1-1 0 0,0 1 0 0 0,-1-1 1 0 0,1 0-1 0 0,0 1 0 0 0,0-1 0 0 0,0 0 1 0 0,0 1-1 0 0,0-1 0 0 0,0 0 0 0 0,-1 1 1 0 0,2-1-1 0 0,-1 0 0 0 0,0 1 0 0 0,0-1 1 0 0,0 0-1 0 0,0 1 0 0 0,0-1 1 0 0,0 1-1 0 0,1-1 0 0 0,-1 0 0 0 0,0 1 1 0 0,1-2-1 0 0,11-25-1115 0 0,10-4-11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4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9215 0 0,'-1'1'707'0'0,"-56"43"1371"0"0,-79 69 736 0 0,121-98-2659 0 0,0 0 0 0 0,1 1-1 0 0,1 1 1 0 0,1 0 0 0 0,0 1 0 0 0,-11 23 0 0 0,21-36-93 0 0,0-1 1 0 0,0 1-1 0 0,1 0 0 0 0,-1-1 0 0 0,1 1 1 0 0,0 0-1 0 0,1 0 0 0 0,-1 0 1 0 0,1 0-1 0 0,0 6 0 0 0,1-10-21 0 0,-1 0 1 0 0,0 0-1 0 0,1 0 0 0 0,-1 0 0 0 0,1 0 0 0 0,-1 0 1 0 0,1-1-1 0 0,-1 1 0 0 0,1 0 0 0 0,0 0 0 0 0,-1-1 1 0 0,1 1-1 0 0,0 0 0 0 0,0-1 0 0 0,-1 1 0 0 0,1 0 1 0 0,0-1-1 0 0,0 1 0 0 0,0-1 0 0 0,0 0 0 0 0,2 1 1 0 0,19 4 542 0 0,-16-5-471 0 0,-1-1 0 0 0,1 0 0 0 0,0 0 0 0 0,0 0 0 0 0,0-1 1 0 0,-1 1-1 0 0,1-1 0 0 0,-1-1 0 0 0,1 1 0 0 0,-1-1 0 0 0,0 0 0 0 0,6-4 0 0 0,7-7 177 0 0,29-26-1 0 0,-35 29-253 0 0,0-1 0 0 0,-2 0-1 0 0,1-1 1 0 0,-1 0 0 0 0,-1 0-1 0 0,-1-1 1 0 0,1 0 0 0 0,-2-1-1 0 0,0 0 1 0 0,-1 0 0 0 0,4-18-1 0 0,-9 30-143 0 0,0 0 0 0 0,-1 0-1 0 0,1 0 1 0 0,-1 0 0 0 0,0 0 0 0 0,0-1-1 0 0,0 1 1 0 0,-2-6 0 0 0,2 7-516 0 0,-1 0-1 0 0,0-1 1 0 0,0 1-1 0 0,0 0 1 0 0,0 0 0 0 0,0 0-1 0 0,-2-3 1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 12351 0 0,'0'0'1736'0'0,"0"2"-1528"0"0,-2 8-51 0 0,0 1-1 0 0,0-1 1 0 0,1 1-1 0 0,1-1 1 0 0,0 1-1 0 0,0-1 0 0 0,1 1 1 0 0,1 0-1 0 0,-1-1 1 0 0,5 15-1 0 0,-1-10 390 0 0,0 0-1 0 0,1-1 0 0 0,1 1 1 0 0,0-1-1 0 0,1 0 0 0 0,12 17 1 0 0,-19-30-133 0 0,-1 0-340 0 0,1-1 0 0 0,-1 1 0 0 0,0-1 1 0 0,1 0-1 0 0,-1 1 0 0 0,1-1 0 0 0,-1 1 0 0 0,0-1 0 0 0,1 0 0 0 0,-1 1 0 0 0,1-1 0 0 0,-1 0 0 0 0,1 0 0 0 0,-1 1 0 0 0,1-1 0 0 0,0 0 1 0 0,-1 0-1 0 0,1 0 0 0 0,-1 1 0 0 0,1-1 0 0 0,-1 0 0 0 0,1 0 0 0 0,0 0 0 0 0,-1 0 0 0 0,1 0 0 0 0,-1 0 0 0 0,1 0 0 0 0,-1-1 1 0 0,1 1-1 0 0,0 0 0 0 0,-1 0 0 0 0,1 0 0 0 0,-1 0 0 0 0,1-1 0 0 0,-1 1 0 0 0,1-1 0 0 0,3-3 37 0 0,0 0 0 0 0,-1-1 0 0 0,1 1 0 0 0,-1-1 0 0 0,0 0 0 0 0,-1 0-1 0 0,1 0 1 0 0,-1-1 0 0 0,2-5 0 0 0,5-11 39 0 0,-1 7-195 0 0,0 1 0 0 0,0 0 0 0 0,2 1 0 0 0,-1 0-1 0 0,2 0 1 0 0,0 1 0 0 0,0 0 0 0 0,1 1 0 0 0,22-16 0 0 0,-19 17-183 0 0,-1 0 0 0 0,2 2 0 0 0,-1 0 0 0 0,1 0 0 0 0,0 2 0 0 0,28-8 0 0 0,-30 11-1131 0 0,0 0 0 0 0,22-1 0 0 0,-23 4-488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5527 0 0,'0'0'423'0'0,"1"1"-278"0"0,10 39 2689 0 0,-9-33-1765 0 0,0 1-1 0 0,0 0 1 0 0,1 0 0 0 0,6 13 0 0 0,-8-20-906 0 0,0 0 1 0 0,0 0-1 0 0,0 1 1 0 0,0-1-1 0 0,0-1 1 0 0,0 1-1 0 0,0 0 1 0 0,1 0-1 0 0,-1 0 1 0 0,0-1-1 0 0,1 1 1 0 0,-1 0-1 0 0,0-1 1 0 0,1 1-1 0 0,-1-1 1 0 0,1 0-1 0 0,1 1 1 0 0,25-1 1595 0 0,-20-1-1377 0 0,-1-1 0 0 0,1 0 0 0 0,-1 0 0 0 0,0 0 0 0 0,14-8 0 0 0,34-22 739 0 0,-27 15-719 0 0,79-54 195 0 0,-91 58-618 0 0,-1 0 1 0 0,0-2-1 0 0,0 0 0 0 0,13-18 0 0 0,-27 32-216 0 0,-16-5-1378 0 0,5 6 1439 0 0,0 0-1 0 0,1 1 1 0 0,-1 0 0 0 0,1 1-1 0 0,0-1 1 0 0,-1 2 0 0 0,1 0-1 0 0,0 0 1 0 0,0 0 0 0 0,1 1-1 0 0,-13 7 1 0 0,-5 5 193 0 0,1 1-1 0 0,-28 25 1 0 0,33-23 170 0 0,0 2 0 0 0,1 0 0 0 0,-25 37 0 0 0,31-40 99 0 0,7-9-126 0 0,0 1 0 0 0,0 0 0 0 0,1 0 1 0 0,-8 19-1 0 0,11-24-126 0 0,1 1 1 0 0,-1-1-1 0 0,1 1 1 0 0,0-1 0 0 0,0 1-1 0 0,1-1 1 0 0,-1 1 0 0 0,1 0-1 0 0,0-1 1 0 0,1 1 0 0 0,1 8-1 0 0,-1-11 2 0 0,0-1 0 0 0,0 0-1 0 0,0 1 1 0 0,0-1 0 0 0,0 0 0 0 0,0 1 0 0 0,1-1-1 0 0,0 0 1 0 0,-1 0 0 0 0,1 0 0 0 0,0 0-1 0 0,0-1 1 0 0,0 1 0 0 0,0 0 0 0 0,0-1 0 0 0,0 1-1 0 0,0-1 1 0 0,0 0 0 0 0,1 0 0 0 0,-1 0-1 0 0,1 0 1 0 0,-1 0 0 0 0,4 1 0 0 0,5 0 129 0 0,0-1-1 0 0,1 0 1 0 0,-1 0 0 0 0,14-2 0 0 0,6 1-96 0 0,-17 0-243 0 0,0 0-1 0 0,27-4 1 0 0,3-7-3176 0 0,-35 8 1689 0 0,0 0-61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406 131 2359 0 0,'0'0'102'0'0,"2"0"-1"0"0,26-5-85 0 0,-15 4 10 0 0,-1-1 0 0 0,1-1 0 0 0,-1 0 0 0 0,19-7-1 0 0,-21 6 33 0 0,2-1 123 0 0,0-1 0 0 0,0 0 0 0 0,-1 0 0 0 0,0-1-1 0 0,12-10 1 0 0,-10 6 1493 0 0,1 1 0 0 0,-1 0 0 0 0,25-13 777 0 0,-38 23-2257 0 0,0-1 0 0 0,1 1 0 0 0,-1 0 1 0 0,0 0-1 0 0,0 0 0 0 0,1 0 0 0 0,-1 0 0 0 0,0 0 0 0 0,0 0 1 0 0,1 0-1 0 0,-1-1 0 0 0,0 1 0 0 0,1 0 0 0 0,-1 0 1 0 0,0 0-1 0 0,0 0 0 0 0,1 0 0 0 0,-1 0 0 0 0,0 1 1 0 0,1-1-1 0 0,-1 0 0 0 0,0 0 0 0 0,0 0 0 0 0,1 0 0 0 0,-1 0 1 0 0,0 0-1 0 0,0 0 0 0 0,1 1 0 0 0,-1-1 0 0 0,0 0 1 0 0,1 0-1 0 0,-3 11 1258 0 0,-9 12-1491 0 0,6-18 133 0 0,0 0 1 0 0,0 0-1 0 0,-1 0 1 0 0,0-1 0 0 0,0 0-1 0 0,0 0 1 0 0,0 0-1 0 0,-9 3 1 0 0,-58 19 131 0 0,48-18-174 0 0,-33 9-150 0 0,0-3 0 0 0,-1-3-1 0 0,-69 5 1 0 0,89-14-291 0 0,23-1 19 0 0,13-1 57 0 0,4-1-118 0 0,21-1 431 0 0,-15 0 0 0 0,1 1 0 0 0,0 1 0 0 0,8-1 0 0 0,-16 1 0 0 0,1 0 0 0 0,-1 0 0 0 0,0 0 0 0 0,1 0 0 0 0,-1 0 0 0 0,0 0 0 0 0,0 0 0 0 0,1 0 0 0 0,-1 0 0 0 0,0 0 0 0 0,1 0 0 0 0,-1 0 0 0 0,0 0 0 0 0,0 0 0 0 0,1 0 0 0 0,-1 0 0 0 0,0 0 0 0 0,0 1 0 0 0,1-1 0 0 0,-1 0 0 0 0,0 0 0 0 0,0 0 0 0 0,1 0 0 0 0,-1 0 0 0 0,0 1 0 0 0,0-1 0 0 0,0 0 0 0 0,1 0 0 0 0,-1 1 0 0 0,0-1 0 0 0,0 0 0 0 0,0 0 0 0 0,0 0 0 0 0,1 1 0 0 0,-1-1 0 0 0,0 0 0 0 0,0 1 0 0 0,0-1 0 0 0,0 0 0 0 0,0 0 0 0 0,0 1 0 0 0,0-1 0 0 0,0 0 0 0 0,0 0 0 0 0,0 1 0 0 0,0-1 0 0 0,0 0 0 0 0,0 1 0 0 0,0-1 0 0 0,0 0 0 0 0,0 0 0 0 0,0 1 0 0 0,0-1 0 0 0,-1 0 0 0 0,1 0 0 0 0,0 1 0 0 0,0-1 0 0 0,0 0 0 0 0,0 0 0 0 0,-1 1 0 0 0,-1 3 14 0 0,0 1 0 0 0,0-1 1 0 0,0 0-1 0 0,-1 0 0 0 0,1 0 0 0 0,-1 0 0 0 0,0 0 0 0 0,-1 0 0 0 0,-5 5 0 0 0,-39 28 180 0 0,34-27-177 0 0,-47 29 279 0 0,37-25-60 0 0,-26 20 0 0 0,50-34-228 0 0,0 0-1 0 0,0 0 1 0 0,0 0-1 0 0,0 0 1 0 0,-1 0-1 0 0,1 0 1 0 0,0 1 0 0 0,0-1-1 0 0,0 0 1 0 0,0 0-1 0 0,0 0 1 0 0,0 0-1 0 0,0 0 1 0 0,-1 0-1 0 0,1 0 1 0 0,0 0-1 0 0,0 1 1 0 0,0-1 0 0 0,0 0-1 0 0,0 0 1 0 0,0 0-1 0 0,0 0 1 0 0,0 0-1 0 0,0 1 1 0 0,0-1-1 0 0,0 0 1 0 0,0 0 0 0 0,0 0-1 0 0,0 0 1 0 0,0 0-1 0 0,0 1 1 0 0,0-1-1 0 0,0 0 1 0 0,0 0-1 0 0,0 0 1 0 0,0 0-1 0 0,0 0 1 0 0,0 1 0 0 0,0-1-1 0 0,0 0 1 0 0,0 0-1 0 0,0 0 1 0 0,0 0-1 0 0,0 0 1 0 0,0 1-1 0 0,1-1 1 0 0,-1 0-1 0 0,0 0 1 0 0,0 0 0 0 0,0 0-1 0 0,0 0 1 0 0,0 0-1 0 0,0 0 1 0 0,0 0-1 0 0,1 1 1 0 0,12 2 92 0 0,19-3-57 0 0,16-3-44 0 0,1 2-1 0 0,-1 2 1 0 0,55 8 0 0 0,-31 2 98 0 0,99 30 0 0 0,-163-39 44 0 0,1 1 1 0 0,-1 0-1 0 0,11 6 0 0 0,-18-8 58 0 0,1 2-67 0 0,-2-3-129 0 0,0 0 1 0 0,1 0 0 0 0,-1 0-1 0 0,0 0 1 0 0,0 0 0 0 0,0 1-1 0 0,0-1 1 0 0,0 0 0 0 0,1 0-1 0 0,-1 0 1 0 0,0 0 0 0 0,0 1-1 0 0,0-1 1 0 0,0 0 0 0 0,0 0-1 0 0,0 0 1 0 0,0 1 0 0 0,0-1-1 0 0,1 0 1 0 0,-1 0 0 0 0,0 0-1 0 0,0 1 1 0 0,0-1 0 0 0,0 0 0 0 0,0 0-1 0 0,0 0 1 0 0,0 1 0 0 0,0-1-1 0 0,0 0 1 0 0,0 0 0 0 0,-1 1-1 0 0,0 2 20 0 0,-1 0-1 0 0,0 0 0 0 0,0 0 1 0 0,0 0-1 0 0,-1 0 0 0 0,1 0 1 0 0,-1 0-1 0 0,1-1 0 0 0,-1 0 1 0 0,0 1-1 0 0,0-1 0 0 0,0 0 1 0 0,-6 3-1 0 0,-8 4 57 0 0,-24 8 0 0 0,34-14-58 0 0,-154 51 62 0 0,34-12-82 0 0,111-37 25 0 0,-1 1-1 0 0,0-2 1 0 0,-1 0 0 0 0,-32 2-1 0 0,49-6-33 0 0,1 0-1 0 0,0 1 0 0 0,0-1 1 0 0,0 0-1 0 0,-1 0 1 0 0,1 0-1 0 0,0 0 1 0 0,0 0-1 0 0,-1 0 1 0 0,1 0-1 0 0,0 0 0 0 0,0 0 1 0 0,-1 0-1 0 0,1 0 1 0 0,0 0-1 0 0,0 0 1 0 0,0-1-1 0 0,-1 1 0 0 0,1 0 1 0 0,0 0-1 0 0,0 0 1 0 0,0 0-1 0 0,-1 0 1 0 0,1 0-1 0 0,0 0 0 0 0,0-1 1 0 0,0 1-1 0 0,-1 0 1 0 0,1 0-1 0 0,0 0 1 0 0,0-1-1 0 0,0 1 0 0 0,0 0 1 0 0,0 0-1 0 0,3-8-700 0 0,-1 6 520 0 0,-1 0 0 0 0,1 0 0 0 0,-1 1 0 0 0,1-1 0 0 0,0 1 0 0 0,0-1 0 0 0,3-1 0 0 0,27-6-6330 0 0,-31 9 6078 0 0,13-3-4878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40 6447 0 0,'-14'1'934'0'0,"0"1"0"0"0,0 0-1 0 0,-17 5 1 0 0,17-3 1550 0 0,9-3-1898 0 0,1 1 0 0 0,-1 0 0 0 0,1 0 0 0 0,0 0 0 0 0,-6 3 0 0 0,-5 4 2195 0 0,25-7-2441 0 0,2 0-295 0 0,0-1-1 0 0,0 0 1 0 0,0-1 0 0 0,0 0-1 0 0,0-1 1 0 0,1 0 0 0 0,17-5-1 0 0,84-29 489 0 0,-11 2-287 0 0,-93 30-245 0 0,-5 2-1 0 0,0-1 0 0 0,0 1 1 0 0,1 0-1 0 0,-1 1 1 0 0,10-1-1 0 0,-14 1 0 0 0,0 0-1 0 0,0 0 1 0 0,0 1 0 0 0,0-1-1 0 0,-1 0 1 0 0,1 0 0 0 0,0 1-1 0 0,0-1 1 0 0,0 0 0 0 0,0 1-1 0 0,-1-1 1 0 0,1 1-1 0 0,0-1 1 0 0,-1 1 0 0 0,1 0-1 0 0,0-1 1 0 0,-1 1 0 0 0,1 0-1 0 0,0-1 1 0 0,-1 1 0 0 0,1 0-1 0 0,-1 0 1 0 0,1-1 0 0 0,-1 1-1 0 0,0 0 1 0 0,1 0 0 0 0,-1 0-1 0 0,0 0 1 0 0,0-1-1 0 0,0 1 1 0 0,1 0 0 0 0,-1 0-1 0 0,0 0 1 0 0,0 0 0 0 0,0 0-1 0 0,0 0 1 0 0,0 0 0 0 0,-1 0-1 0 0,1-1 1 0 0,0 1 0 0 0,-1 1-1 0 0,0 3-6 0 0,0-1 0 0 0,0 0-1 0 0,-1 1 1 0 0,1-1 0 0 0,-1 0-1 0 0,0 0 1 0 0,0 0 0 0 0,-4 5-1 0 0,-25 30 19 0 0,24-31-16 0 0,-3 3 16 0 0,0-1 0 0 0,0-1 1 0 0,-1 0-1 0 0,0 0 0 0 0,-1-1 0 0 0,0 0 0 0 0,0-1 0 0 0,-19 8 0 0 0,5-5 14 0 0,0-1 0 0 0,-1-1 0 0 0,-35 6 0 0 0,5 2 6 0 0,39-10-14 0 0,-24 4-1 0 0,35-10-42 0 0,6 0-104 0 0,18 5-189 0 0,-5-1 229 0 0,23 1-161 0 0,56 2 0 0 0,-52-6 218 0 0,40 8-1 0 0,-66-7 116 0 0,-1 0 0 0 0,0 2 0 0 0,0-1 0 0 0,0 2 0 0 0,-1-1 0 0 0,1 2 0 0 0,14 8 0 0 0,-22-11-20 0 0,1 0 0 0 0,-1 0 0 0 0,0 0 0 0 0,-1 1 0 0 0,1 0 0 0 0,0-1 0 0 0,-1 1 0 0 0,0 0 0 0 0,0 0 0 0 0,0 1 0 0 0,3 7 1 0 0,-5-10-34 0 0,0 1 0 0 0,0-1 0 0 0,-1 1 0 0 0,1-1 0 0 0,-1 1 0 0 0,0 0 0 0 0,1-1 0 0 0,-1 1 0 0 0,0 0 0 0 0,-1-1 0 0 0,1 1 0 0 0,0-1 1 0 0,-1 1-1 0 0,1 0 0 0 0,-1-1 0 0 0,0 1 0 0 0,0-1 0 0 0,0 1 0 0 0,0-1 0 0 0,-1 0 0 0 0,1 1 0 0 0,0-1 0 0 0,-1 0 0 0 0,-2 2 1 0 0,-2 3 47 0 0,-1 0 1 0 0,-1 0-1 0 0,1-1 1 0 0,-1 0-1 0 0,0 0 1 0 0,-1-1-1 0 0,-16 8 1 0 0,-69 23 194 0 0,77-30-237 0 0,-37 9 46 0 0,-68 11-1 0 0,31-7-66 0 0,-60 9-487 0 0,116-22-1020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5063 0 0,'0'0'1715'0'0,"2"1"-398"0"0,-1 0-1117 0 0,0-1-1 0 0,0 1 0 0 0,0-1 0 0 0,0 1 0 0 0,0 0 0 0 0,0-1 1 0 0,0 1-1 0 0,0 0 0 0 0,-1 0 0 0 0,1 0 0 0 0,0 0 0 0 0,0-1 1 0 0,-1 1-1 0 0,1 0 0 0 0,0 0 0 0 0,-1 0 0 0 0,1 1 1 0 0,-1-1-1 0 0,0 0 0 0 0,1 2 0 0 0,0 1 281 0 0,-1 0 0 0 0,0 0-1 0 0,-1 0 1 0 0,1 0 0 0 0,-2 7 0 0 0,-3 6 139 0 0,0 0 0 0 0,-1 0 0 0 0,0 0 0 0 0,-11 18 1 0 0,7-18-439 0 0,-1 0 0 0 0,-1-1 0 0 0,-25 26 0 0 0,30-35-95 0 0,-1 2-245 0 0,-1-1-1 0 0,-14 10 1 0 0,5-5-2273 0 0,10-7 1030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12151 0 0,'0'0'1184'0'0,"2"-8"-1056"0"0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47 8287 0 0,'6'-6'863'0'0,"13"-11"-267"0"0,11-7 6560 0 0,-31 25-6763 0 0,-43 25 93 0 0,1 2 0 0 0,2 2 1 0 0,1 1-1 0 0,-45 47 0 0 0,84-77-407 0 0,9 8 41 0 0,1-5-124 0 0,1 1 1 0 0,0-2 0 0 0,1 1 0 0 0,-1-2 0 0 0,13 3 0 0 0,-10-3-71 0 0,0 1 1 0 0,0 1-1 0 0,17 6 0 0 0,2 7-16 0 0,33 24 0 0 0,-39-25 98 0 0,-18-10-8 0 0,-8-5 5 0 0,1-1 1 0 0,0 1-1 0 0,-1 0 0 0 0,1-1 0 0 0,-1 1 0 0 0,1-1 0 0 0,0 1 1 0 0,-1 0-1 0 0,0 0 0 0 0,1-1 0 0 0,-1 1 0 0 0,1 0 0 0 0,-1 0 1 0 0,0 0-1 0 0,1-1 0 0 0,-1 1 0 0 0,0 0 0 0 0,0 0 1 0 0,0 0-1 0 0,0 0 0 0 0,0-1 0 0 0,0 1 0 0 0,0 0 0 0 0,0 0 1 0 0,0 0-1 0 0,0 0 0 0 0,0 0 0 0 0,-1-1 0 0 0,1 1 0 0 0,0 0 1 0 0,0 0-1 0 0,-1 0 0 0 0,1-1 0 0 0,-1 1 0 0 0,1 0 1 0 0,-1 0-1 0 0,1-1 0 0 0,-1 1 0 0 0,1 0 0 0 0,-1-1 0 0 0,0 1 1 0 0,1-1-1 0 0,-1 1 0 0 0,0-1 0 0 0,1 1 0 0 0,-1-1 0 0 0,0 1 1 0 0,0-1-1 0 0,1 0 0 0 0,-3 1 0 0 0,-16 7 149 0 0,-1-1-1 0 0,-1 0 0 0 0,-40 6 1 0 0,-13 5-48 0 0,41-8-402 0 0,0 2 0 0 0,1 1 0 0 0,-49 28 0 0 0,80-41-108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301 155 1839 0 0,'0'0'83'0'0,"2"1"-6"0"0,4 5-61 0 0,-2 2-16 0 0,-4-5 307 0 0,0 0 0 0 0,0 0-1 0 0,-1-1 1 0 0,1 1-1 0 0,-1 0 1 0 0,0 0 0 0 0,0-1-1 0 0,0 1 1 0 0,0 0-1 0 0,-3 4 1 0 0,-17 24 3531 0 0,20-30-3806 0 0,-23 32 7104 0 0,39-48-6131 0 0,-5 3-818 0 0,14-22 0 0 0,-5 7-97 0 0,-11 16-158 0 0,-1 0 0 0 0,0-1-1 0 0,0 0 1 0 0,-1 0-1 0 0,-1 0 1 0 0,0 0 0 0 0,-1-1-1 0 0,0 0 1 0 0,-1 0 0 0 0,2-18-1 0 0,-4 30 52 0 0,-1 0-1 0 0,0 0 1 0 0,0 0-1 0 0,0 0 0 0 0,0 0 1 0 0,0-1-1 0 0,0 1 1 0 0,0 0-1 0 0,-1 0 1 0 0,1 0-1 0 0,0 0 0 0 0,-1 0 1 0 0,1 0-1 0 0,-1 0 1 0 0,1 0-1 0 0,-1 0 1 0 0,1 0-1 0 0,-1 0 1 0 0,0 0-1 0 0,1 0 0 0 0,-1 0 1 0 0,-2-1-1 0 0,2 1-31 0 0,0 0-1 0 0,-1 1 0 0 0,1-1 0 0 0,-1 1 1 0 0,1-1-1 0 0,-1 1 0 0 0,1 0 1 0 0,-1-1-1 0 0,0 1 0 0 0,1 0 0 0 0,-1 0 1 0 0,1 0-1 0 0,-1 0 0 0 0,-2 1 1 0 0,-6 1-187 0 0,1 1 0 0 0,-1 0 1 0 0,1 0-1 0 0,-11 6 1 0 0,16-7 218 0 0,-13 7 68 0 0,-1 1-1 0 0,1 1 0 0 0,0 0 0 0 0,1 2 1 0 0,-24 23-1 0 0,-64 79 338 0 0,96-106-229 0 0,1 0 1 0 0,1 0 0 0 0,0 0 0 0 0,0 1 0 0 0,0 0 0 0 0,1 0 0 0 0,1 0 0 0 0,0 1-1 0 0,-4 16 1 0 0,8-26-130 0 0,0 0 0 0 0,0-1-1 0 0,0 1 1 0 0,0 0 0 0 0,0-1-1 0 0,0 1 1 0 0,1 0 0 0 0,-1-1-1 0 0,0 1 1 0 0,0 0 0 0 0,1-1-1 0 0,-1 1 1 0 0,0-1 0 0 0,1 1-1 0 0,-1-1 1 0 0,1 1 0 0 0,-1-1-1 0 0,1 1 1 0 0,-1-1 0 0 0,1 1-1 0 0,-1-1 1 0 0,1 1 0 0 0,-1-1-1 0 0,1 0 1 0 0,0 1 0 0 0,-1-1-1 0 0,1 0 1 0 0,0 0 0 0 0,-1 1-1 0 0,1-1 1 0 0,0 0 0 0 0,20 4 463 0 0,-15-4-414 0 0,0-1 0 0 0,0 0 0 0 0,0 0 0 0 0,0 0 0 0 0,0 0 0 0 0,-1-1 0 0 0,1 0 0 0 0,0 0 0 0 0,7-5 0 0 0,4-2 72 0 0,24-18 1 0 0,-30 18-136 0 0,-1 1 0 0 0,-1-1 0 0 0,14-17-1 0 0,3-4-350 0 0,-25 29 242 0 0,-1 3-478 0 0,-1 20 523 0 0,1 29 0 0 0,0-38-27 0 0,1 2-5047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3679 0 0,'0'0'284'0'0,"9"-5"2864"0"0,-7 5-2888 0 0,-1 0 0 0 0,1 0 0 0 0,-1 0 0 0 0,1 1 0 0 0,-1-1 1 0 0,1 0-1 0 0,-1 1 0 0 0,0-1 0 0 0,1 1 0 0 0,-1 0 0 0 0,0 0 0 0 0,0-1 0 0 0,1 1 0 0 0,-1 0 0 0 0,0 0 0 0 0,0 0 0 0 0,0 0 0 0 0,0 0 0 0 0,0 0 0 0 0,0 1 0 0 0,0-1 0 0 0,1 2 0 0 0,21 38 1636 0 0,-13-23-1285 0 0,0-3-450 0 0,1 1-1 0 0,1-1 1 0 0,0-1-1 0 0,1 0 1 0 0,1-1 0 0 0,0 0-1 0 0,1-1 1 0 0,0-1-1 0 0,22 13 1 0 0,12 2 32 0 0,97 38 0 0 0,-130-58-166 0 0,13 5 38 0 0,46 24-1 0 0,-68-31-55 0 0,0 0 0 0 0,-1 1 0 0 0,1-1 0 0 0,-1 1-1 0 0,0 1 1 0 0,0-1 0 0 0,-1 1 0 0 0,1 0-1 0 0,-1 0 1 0 0,-1 1 0 0 0,8 11 0 0 0,-11-15 2 0 0,1 1 1 0 0,-1-1 0 0 0,0 1 0 0 0,0-1 0 0 0,-1 0-1 0 0,1 1 1 0 0,-1-1 0 0 0,1 1 0 0 0,-1-1 0 0 0,0 1-1 0 0,-1 0 1 0 0,1-1 0 0 0,-1 1 0 0 0,1-1 0 0 0,-1 0 0 0 0,0 1-1 0 0,-2 3 1 0 0,-1 3-92 0 0,-1 0-1 0 0,-1-1 1 0 0,1 0 0 0 0,-10 11-1 0 0,15-19-252 0 0,-4-8-3150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19 334 11975 0 0,'0'0'1083'0'0,"0"-1"-891"0"0,0-3 163 0 0,0-1 0 0 0,-1 1 0 0 0,1 0 0 0 0,-1 0 0 0 0,0 0 0 0 0,-1 1-1 0 0,1-1 1 0 0,-3-5 0 0 0,-4-14 1140 0 0,8 17-1418 0 0,0 1-1 0 0,0-1 0 0 0,0 1 1 0 0,1-1-1 0 0,-1 1 0 0 0,1-1 1 0 0,1 1-1 0 0,-1-1 0 0 0,1 1 1 0 0,0 0-1 0 0,0-1 1 0 0,0 1-1 0 0,7-9 0 0 0,3-4 225 0 0,0 1 0 0 0,18-19 0 0 0,-20 25-328 0 0,1 0 0 0 0,0 1 1 0 0,0 1-1 0 0,1 0 0 0 0,0 0 0 0 0,0 1 0 0 0,1 1 0 0 0,1 0 0 0 0,-1 1 1 0 0,1 0-1 0 0,0 1 0 0 0,0 0 0 0 0,21-3 0 0 0,-31 7 41 0 0,-1 1-1 0 0,0-1 1 0 0,1 1 0 0 0,-1 0-1 0 0,1 0 1 0 0,-1 0 0 0 0,1 1-1 0 0,-1-1 1 0 0,1 1-1 0 0,-1 0 1 0 0,0 0 0 0 0,0 0-1 0 0,1 0 1 0 0,-1 1-1 0 0,0-1 1 0 0,0 1 0 0 0,0 0-1 0 0,0 0 1 0 0,4 3 0 0 0,-5-2 9 0 0,1 0 1 0 0,-1 0 0 0 0,0 0 0 0 0,1 0 0 0 0,-1 1-1 0 0,-1-1 1 0 0,1 1 0 0 0,0-1 0 0 0,-1 1 0 0 0,0 0 0 0 0,0 0-1 0 0,0-1 1 0 0,0 1 0 0 0,0 0 0 0 0,-1 0 0 0 0,0 7 0 0 0,-1 13 92 0 0,-2 1 0 0 0,0-1 0 0 0,-10 33 0 0 0,0 1-10 0 0,10-37-310 0 0,3-19-513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10 9703 0 0,'0'0'3796'0'0,"-16"14"-1040"0"0,-12 3-2130 0 0,0 2-1 0 0,2 0 0 0 0,-30 28 1 0 0,45-36-551 0 0,1 0 1 0 0,0 0-1 0 0,0 1 0 0 0,1 1 1 0 0,1-1-1 0 0,0 1 1 0 0,1 1-1 0 0,0-1 1 0 0,-6 21-1 0 0,11-28-25 0 0,0 0-1 0 0,0 0 0 0 0,1 0 1 0 0,0 0-1 0 0,1 0 1 0 0,-1 0-1 0 0,1 9 1 0 0,1-12-36 0 0,-1-1 0 0 0,0 0 0 0 0,1 0 1 0 0,-1 0-1 0 0,1 0 0 0 0,0 0 0 0 0,0 0 1 0 0,0 0-1 0 0,0 0 0 0 0,0 0 0 0 0,0 0 1 0 0,0 0-1 0 0,0-1 0 0 0,1 1 1 0 0,-1 0-1 0 0,1-1 0 0 0,-1 1 0 0 0,1-1 1 0 0,0 0-1 0 0,0 0 0 0 0,-1 1 0 0 0,1-1 1 0 0,0 0-1 0 0,2 1 0 0 0,3 0 11 0 0,-1-1-1 0 0,1 1 1 0 0,0-1-1 0 0,-1 0 1 0 0,1 0-1 0 0,0-1 1 0 0,0 0 0 0 0,0 0-1 0 0,-1-1 1 0 0,1 1-1 0 0,0-1 1 0 0,-1-1-1 0 0,1 0 1 0 0,0 0-1 0 0,-1 0 1 0 0,0 0-1 0 0,8-5 1 0 0,0-1-3 0 0,1 0 0 0 0,-2-1-1 0 0,1 0 1 0 0,-1-1 0 0 0,-1-1 0 0 0,13-12 0 0 0,-16 12-7 0 0,0 1-1 0 0,-1-1 1 0 0,0 0 0 0 0,-1-1-1 0 0,0 0 1 0 0,0 0 0 0 0,-2 0-1 0 0,6-15 1 0 0,-9 20-116 0 0,0 0 0 0 0,0 0 0 0 0,-1 1 0 0 0,0-1 0 0 0,0 0 0 0 0,0 0 0 0 0,-1 0 0 0 0,0 0 0 0 0,0 0 0 0 0,-1 0 0 0 0,0 0 0 0 0,0 0 0 0 0,-1 0 0 0 0,0 0 0 0 0,0 0 0 0 0,-1 1 1 0 0,-5-11-1 0 0,7 14-23 0 0,-1 1 0 0 0,0 0 1 0 0,0 0-1 0 0,0 0 0 0 0,-1 0 1 0 0,1 0-1 0 0,0 0 0 0 0,-1 0 1 0 0,1 1-1 0 0,-1-1 1 0 0,1 1-1 0 0,-1 0 0 0 0,0-1 1 0 0,0 2-1 0 0,0-1 0 0 0,0 0 1 0 0,0 0-1 0 0,1 1 1 0 0,-1-1-1 0 0,0 1 0 0 0,0 0 1 0 0,0 0-1 0 0,0 0 0 0 0,0 1 1 0 0,0-1-1 0 0,-6 2 1 0 0,4-1-2 0 0,1 0 1 0 0,-1 1 0 0 0,0-1-1 0 0,1 1 1 0 0,-1 0 0 0 0,1 0 0 0 0,0 0-1 0 0,-1 1 1 0 0,1-1 0 0 0,1 1-1 0 0,-1 0 1 0 0,0 1 0 0 0,1-1 0 0 0,-1 0-1 0 0,-4 8 1 0 0,7-10-187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92 7831 0 0,'2'-10'10433'0'0,"-3"10"-10101"0"0,-7 3 1359 0 0,-11 14-2403 0 0,3-1 733 0 0,0 0 0 0 0,2 2 0 0 0,0 0-1 0 0,-13 22 1 0 0,20-28-29 0 0,1 0 1 0 0,-7 16-1 0 0,12-25 42 0 0,0 0 1 0 0,0 0-1 0 0,0 0 1 0 0,0 0-1 0 0,1 1 1 0 0,-1-1-1 0 0,1 0 1 0 0,0 0-1 0 0,0 1 0 0 0,0-1 1 0 0,0 0-1 0 0,1 1 1 0 0,-1-1-1 0 0,1 0 1 0 0,1 5-1 0 0,-1-7 20 0 0,0 0 0 0 0,0 1 0 0 0,0-1-1 0 0,0 0 1 0 0,0 1 0 0 0,0-1 0 0 0,0 0 0 0 0,1 0 0 0 0,-1 0-1 0 0,1 0 1 0 0,-1 0 0 0 0,1 0 0 0 0,-1 0 0 0 0,1-1 0 0 0,-1 1-1 0 0,1 0 1 0 0,-1-1 0 0 0,1 1 0 0 0,0-1 0 0 0,2 1-1 0 0,5 0 239 0 0,0-1-1 0 0,16 0 1 0 0,-12 0-142 0 0,168-5 663 0 0,-179 5-823 0 0,-1 0-1 0 0,1 0 1 0 0,-1-1-1 0 0,0 1 1 0 0,1 0-1 0 0,-1 0 1 0 0,0-1-1 0 0,1 1 1 0 0,-1-1-1 0 0,0 1 1 0 0,1-1-1 0 0,-1 0 1 0 0,0 0 0 0 0,0 1-1 0 0,0-1 1 0 0,0 0-1 0 0,0 0 1 0 0,0 0-1 0 0,0 0 1 0 0,0 0-1 0 0,0 0 1 0 0,0 0-1 0 0,0 0 1 0 0,-1-1-1 0 0,1 1 1 0 0,0 0-1 0 0,-1 0 1 0 0,1-1-1 0 0,-1 1 1 0 0,0 0-1 0 0,1-3 1 0 0,1-5-96 0 0,-1 1 0 0 0,-1-1 0 0 0,1 0 0 0 0,-2-10 0 0 0,0-3-6 0 0,3 8 54 0 0,-1 1 0 0 0,2-1 1 0 0,0 0-1 0 0,0 1 0 0 0,2 0 0 0 0,-1-1 1 0 0,2 2-1 0 0,0-1 0 0 0,0 1 0 0 0,14-21 1 0 0,-11 21-2000 0 0,0 1 1 0 0,1-1 0 0 0,11-9 0 0 0,-12 13-3715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13359 0 0,'0'0'1732'0'0,"-8"1"-478"0"0,4 3-1038 0 0,1 0 1 0 0,0 0 0 0 0,0 1 0 0 0,0-1 0 0 0,0 1 0 0 0,1-1 0 0 0,-4 9 0 0 0,-8 39 536 0 0,3-12-419 0 0,-105 286 1650 0 0,91-267-1886 0 0,-50 81 0 0 0,-2 3-14 0 0,26-48-4498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4607 0 0,'0'0'12255'0'0,"3"-7"-10036"0"0,-2 5-2077 0 0,0 0 0 0 0,1 0 0 0 0,-1 0 0 0 0,0 0 0 0 0,1 1 0 0 0,0-1 1 0 0,-1 1-1 0 0,1-1 0 0 0,0 1 0 0 0,0 0 0 0 0,0-1 0 0 0,0 1 0 0 0,0 0 0 0 0,0 0 1 0 0,0 1-1 0 0,0-1 0 0 0,2 0 0 0 0,6-2 220 0 0,0 1 0 0 0,17-1-1 0 0,-6 1-137 0 0,139-21 856 0 0,157-26-1545 0 0,-293 44-2659 0 0,-16 5 1076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25 15775 0 0,'2'-4'241'0'0,"-2"3"-156"0"0,1 0 0 0 0,-1 0 0 0 0,0 0 0 0 0,1 0 0 0 0,-1 0 0 0 0,1 0-1 0 0,0 0 1 0 0,-1 1 0 0 0,1-1 0 0 0,0 0 0 0 0,-1 0 0 0 0,1 1 0 0 0,0-1 0 0 0,0 0-1 0 0,0 1 1 0 0,1-2 0 0 0,-2 2-2 0 0,1-1 0 0 0,-1 1 0 0 0,0-1 0 0 0,1 1 0 0 0,-1 0 0 0 0,1-1 0 0 0,-1 1 1 0 0,1 0-1 0 0,-1-1 0 0 0,1 1 0 0 0,-1 0 0 0 0,1 0 0 0 0,-1-1 0 0 0,1 1 0 0 0,-1 0 0 0 0,1 0 0 0 0,-1 0 0 0 0,1 0 0 0 0,0 0 0 0 0,-1 0 0 0 0,1 0 0 0 0,-1 0 0 0 0,2 0 0 0 0,-2 0-56 0 0,1 0 0 0 0,-1 1 0 0 0,0-1 0 0 0,0 1 0 0 0,1-1 0 0 0,-1 0 0 0 0,0 1 0 0 0,0-1 0 0 0,1 1 0 0 0,-1-1 0 0 0,0 1 1 0 0,0-1-1 0 0,0 1 0 0 0,0-1 0 0 0,0 1 0 0 0,0-1 0 0 0,1 0 0 0 0,-1 1 0 0 0,0-1 0 0 0,-1 2 0 0 0,-2 22 322 0 0,-4-3 16 0 0,-2 0 0 0 0,0 0 0 0 0,-19 30 0 0 0,3-6 29 0 0,-34 74 235 0 0,-78 145-199 0 0,18-61-1373 0 0,109-185-602 0 0,0-1-3607 0 0,3-1-1587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7831 0 0,'-1'0'12868'0'0,"-5"5"-12141"0"0,0 3-380 0 0,0-1 1 0 0,0 1-1 0 0,0 0 1 0 0,1 1-1 0 0,0 0 0 0 0,1-1 1 0 0,-5 14-1 0 0,-18 70 7 0 0,23-80-327 0 0,-6 22 34 0 0,-5 25-401 0 0,15-57-369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89 15631 0 0,'0'0'1418'0'0,"1"1"-1168"0"0,3 4 14 0 0,0 0 0 0 0,0-1-1 0 0,0 0 1 0 0,1 0-1 0 0,-1 0 1 0 0,1 0 0 0 0,0-1-1 0 0,0 1 1 0 0,1-1 0 0 0,-1-1-1 0 0,1 1 1 0 0,8 2 0 0 0,-7-4-90 0 0,0 1 0 0 0,0-1 1 0 0,0 0-1 0 0,1-1 1 0 0,-1 0-1 0 0,0 0 1 0 0,0-1-1 0 0,1 0 1 0 0,-1 0-1 0 0,10-3 1 0 0,3-2-189 0 0,-1-1 1 0 0,1-1-1 0 0,-1-1 1 0 0,-1 0-1 0 0,1-1 1 0 0,17-14-1 0 0,-33 21-55 0 0,1 0 0 0 0,-1 0 0 0 0,0 0 0 0 0,0-1-1 0 0,0 1 1 0 0,-1-1 0 0 0,1 1 0 0 0,-1-1 0 0 0,0 0 0 0 0,0 0 0 0 0,0 0-1 0 0,0 0 1 0 0,2-9 0 0 0,-4 12-115 0 0,-29-3-624 0 0,19 6 750 0 0,-1 0 0 0 0,1 1 0 0 0,0 0 0 0 0,0 0-1 0 0,-15 8 1 0 0,-46 30-214 0 0,65-37 269 0 0,-19 11 287 0 0,2 2 0 0 0,0 0 0 0 0,-29 29 0 0 0,43-37-163 0 0,0 0 0 0 0,0 1 0 0 0,1 1-1 0 0,1-1 1 0 0,0 1 0 0 0,0 0 0 0 0,1 1 0 0 0,0 0-1 0 0,-7 23 1 0 0,12-32-89 0 0,0 1 0 0 0,0-1 0 0 0,1 1 0 0 0,-1 0 0 0 0,1-1 0 0 0,0 1 0 0 0,0 0 1 0 0,0-1-1 0 0,1 1 0 0 0,-1 0 0 0 0,1-1 0 0 0,0 1 0 0 0,2 4 0 0 0,-2-6-25 0 0,0 0 1 0 0,0 0-1 0 0,0 0 0 0 0,1 0 1 0 0,-1 0-1 0 0,1-1 0 0 0,-1 1 1 0 0,1 0-1 0 0,0-1 0 0 0,-1 1 1 0 0,1-1-1 0 0,0 0 1 0 0,0 0-1 0 0,0 1 0 0 0,0-1 1 0 0,0-1-1 0 0,1 1 0 0 0,-1 0 1 0 0,0 0-1 0 0,0-1 0 0 0,5 1 1 0 0,10 1-761 0 0,0-1 1 0 0,0-1-1 0 0,-1-1 1 0 0,1-1-1 0 0,17-3 1 0 0,-29 4 211 0 0,21-3-6102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8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33 353 6447 0 0,'-4'7'670'0'0,"-5"12"-45"0"0,5-12 714 0 0,1 1 1 0 0,0 0-1 0 0,1 0 1 0 0,0 0-1 0 0,0 0 1 0 0,0 0-1 0 0,0 16 3953 0 0,3-26-4687 0 0,11-11-56 0 0,-1-2 0 0 0,-1 1 0 0 0,0-1 0 0 0,-1-1 0 0 0,11-27 0 0 0,19-30-91 0 0,-27 55-449 0 0,0 0 0 0 0,2 1 1 0 0,0 0-1 0 0,1 1 0 0 0,1 1 0 0 0,0 0 0 0 0,21-14 0 0 0,-7 7-115 0 0,0 1-1 0 0,1 2 0 0 0,1 0 1 0 0,46-18-1 0 0,-74 36 125 0 0,-1 0-1 0 0,0 1 1 0 0,1-1-1 0 0,-1 1 1 0 0,1-1-1 0 0,-1 1 1 0 0,1 0-1 0 0,-1 0 1 0 0,1 1-1 0 0,-1-1 1 0 0,0 1-1 0 0,1 0 1 0 0,-1 0 0 0 0,0 0-1 0 0,1 0 1 0 0,3 2-1 0 0,27 17-1329 0 0,-13-5-3222 0 0,-14-10 2038 0 0,3 4-5352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2303 0 0,'0'0'7687'0'0,"0"2"-6778"0"0,-11 52 83 0 0,-3-1 0 0 0,-26 68 0 0 0,15-46-500 0 0,9-26-552 0 0,-34 99-603 0 0,36-114 426 0 0,-1 0 1 0 0,-24 38-1 0 0,20-41-2958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6447 0 0,'0'0'499'0'0,"2"1"-328"0"0,4 0-67 0 0,-4-1 337 0 0,-1 1 146 0 0,0 0-486 0 0,0 0 1 0 0,0 0-1 0 0,0 1 0 0 0,0-1 1 0 0,0 0-1 0 0,0 0 1 0 0,0 0-1 0 0,0 1 1 0 0,-1-1-1 0 0,1 0 0 0 0,0 1 1 0 0,-1-1-1 0 0,1 1 1 0 0,-1-1-1 0 0,0 0 1 0 0,0 1-1 0 0,1-1 0 0 0,-1 1 1 0 0,0-1-1 0 0,0 1 1 0 0,-1 2-1 0 0,1-1 140 0 0,-1 0 0 0 0,0 0 0 0 0,0 0 0 0 0,0 0 0 0 0,0-1 0 0 0,0 1 0 0 0,-1 0 0 0 0,1-1 1 0 0,-1 1-1 0 0,1-1 0 0 0,-4 3 0 0 0,-44 46 5281 0 0,31-34-5005 0 0,2 1 1 0 0,-19 23-1 0 0,-40 62 174 0 0,-64 91-326 0 0,111-151-377 0 0,-79 110-145 0 0,106-152 46 0 0,12-8-510 0 0,5-6 57 0 0,7-6-19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25 2759 0 0,'8'-3'10540'0'0,"-19"-3"-8851"0"0,9 5-1553 0 0,-1-1 0 0 0,0 1 0 0 0,1 0 0 0 0,-1 0 0 0 0,0-1 0 0 0,1 2 0 0 0,-5-2 1 0 0,-16-1 212 0 0,0 1 1 0 0,0 1 0 0 0,0 1 0 0 0,0 1-1 0 0,-45 9 1 0 0,25-1-284 0 0,0 3-1 0 0,0 1 1 0 0,2 2 0 0 0,-77 40-1 0 0,90-41-65 0 0,18-10 0 0 0,1 0 0 0 0,0 1 0 0 0,0 0 0 0 0,0 1 0 0 0,0 0 0 0 0,-10 9 0 0 0,19-14 0 0 0,-1-1 0 0 0,1 0 0 0 0,-1 1 0 0 0,1-1 0 0 0,0 1 0 0 0,-1-1 0 0 0,1 1 0 0 0,-1-1 0 0 0,1 1 0 0 0,0-1 0 0 0,0 1 0 0 0,-1 0 0 0 0,1-1 0 0 0,0 1 0 0 0,0-1 0 0 0,0 1 0 0 0,-1 0 0 0 0,1-1 0 0 0,0 2 0 0 0,3 2 0 0 0,-3-4 0 0 0,2 3 0 0 0,0-1 0 0 0,-1 0 0 0 0,1 0 0 0 0,0 0 0 0 0,0 0 0 0 0,0-1 0 0 0,1 1 0 0 0,-1 0 0 0 0,0-1 0 0 0,0 0 0 0 0,1 1 0 0 0,-1-1 0 0 0,4 1 0 0 0,38 11 0 0 0,-30-10 0 0 0,63 16 0 0 0,49 14 0 0 0,-101-25 0 0 0,0 1 0 0 0,44 23 0 0 0,-59-26-6 0 0,1 1-1 0 0,-1 0 0 0 0,0 0 1 0 0,0 1-1 0 0,-1 1 0 0 0,0-1 1 0 0,-1 1-1 0 0,14 19 0 0 0,-21-26 5 0 0,1 1 0 0 0,-1 0-1 0 0,1-1 1 0 0,-1 1 0 0 0,0 0-1 0 0,0 0 1 0 0,-1 0 0 0 0,1 0-1 0 0,-1 0 1 0 0,1 0 0 0 0,-1 0-1 0 0,0 0 1 0 0,0 0 0 0 0,-1 5-1 0 0,0-3 24 0 0,0-1-1 0 0,0 1 0 0 0,-1-1 0 0 0,0 1 0 0 0,1-1 1 0 0,-2 1-1 0 0,1-1 0 0 0,-5 6 0 0 0,0-1 30 0 0,-1 1 0 0 0,0-2 0 0 0,-1 1 0 0 0,0-1 0 0 0,0-1-1 0 0,-17 11 1 0 0,5-6-48 0 0,0-1-1 0 0,-1-2 0 0 0,-1 0 1 0 0,0-1-1 0 0,0-1 0 0 0,0-1 1 0 0,-1-1-1 0 0,-28 2 0 0 0,46-7-1 0 0,0 1 1 0 0,0-1-1 0 0,0-1 0 0 0,-1 1 0 0 0,1-1 1 0 0,0 0-1 0 0,0 0 0 0 0,0-1 0 0 0,1 1 0 0 0,-1-2 1 0 0,0 1-1 0 0,-10-6 0 0 0,14 6 9 0 0,-1 1 1 0 0,0-1-1 0 0,1 0 0 0 0,0 0 0 0 0,-1 0 0 0 0,1-1 1 0 0,0 1-1 0 0,0 0 0 0 0,0-1 0 0 0,1 1 1 0 0,-1-1-1 0 0,1 0 0 0 0,-1 0 0 0 0,1 1 1 0 0,0-1-1 0 0,0 0 0 0 0,0 0 0 0 0,0 0 0 0 0,1 0 1 0 0,-1 0-1 0 0,1 0 0 0 0,0-1 0 0 0,0 1 1 0 0,0 0-1 0 0,0 0 0 0 0,0 0 0 0 0,1-3 1 0 0,2-2 39 0 0,-1 1 0 0 0,1 0 1 0 0,0-1-1 0 0,0 2 1 0 0,1-1-1 0 0,0 0 0 0 0,0 1 1 0 0,0-1-1 0 0,1 1 0 0 0,0 0 1 0 0,1 1-1 0 0,-1-1 1 0 0,1 1-1 0 0,8-6 0 0 0,7-4 21 0 0,0 1 0 0 0,1 1 0 0 0,24-10 0 0 0,79-30 31 0 0,-70 31-134 0 0,84-46-1 0 0,-136 67 15 0 0,0-1 0 0 0,0 0 1 0 0,0 0-1 0 0,0-1 0 0 0,-1 1 0 0 0,1-1 0 0 0,-1 1 0 0 0,1-1 0 0 0,-1 0 0 0 0,0 1 0 0 0,0-1 0 0 0,0-1 1 0 0,0 1-1 0 0,-1 0 0 0 0,1 0 0 0 0,-1 0 0 0 0,0-1 0 0 0,0 1 0 0 0,1-5 0 0 0,-2 4-26 0 0,0 1-1 0 0,0-1 0 0 0,-1 0 0 0 0,1 0 1 0 0,-1 1-1 0 0,1-1 0 0 0,-1 0 1 0 0,0 1-1 0 0,-1-1 0 0 0,1 1 0 0 0,0-1 1 0 0,-1 1-1 0 0,0 0 0 0 0,0 0 0 0 0,0-1 1 0 0,0 1-1 0 0,-1 1 0 0 0,-2-4 1 0 0,-2-1-518 0 0,0 1 1 0 0,0 1 0 0 0,-1 0-1 0 0,0 0 1 0 0,0 0 0 0 0,-10-4 0 0 0,11 6-680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2303 0 0,'-3'8'16378'0'0,"23"-7"-12641"0"0,-5 0-3952 0 0,0-1-1 0 0,16-1 0 0 0,92-25 403 0 0,20-2-882 0 0,-87 19-2463 0 0,-39 6 1564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4607 0 0,'0'0'10584'0'0,"0"2"-10200"0"0,-39 136 2875 0 0,1-28-2655 0 0,-65 131 0 0 0,100-236-725 0 0,1-2 0 0 0,0 0 0 0 0,1 0-1 0 0,-1 0 1 0 0,1 1-1 0 0,0-1 1 0 0,0 0 0 0 0,0 1-1 0 0,0-1 1 0 0,0 0-1 0 0,1 1 1 0 0,-1 5 0 0 0,2-8-842 0 0,4 5-12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4607 0 0,'6'-5'14882'0'0,"-5"7"-14876"0"0,1 1 0 0 0,-1-1 0 0 0,1 1 0 0 0,-1-1 0 0 0,0 1 0 0 0,0 0 0 0 0,-1-1 0 0 0,1 1 1 0 0,0 0-1 0 0,-1 0 0 0 0,0-1 0 0 0,1 1 0 0 0,-1 0 0 0 0,-1 0 0 0 0,1 4 0 0 0,-1 1-164 0 0,-1 0 0 0 0,0 0 0 0 0,0 0 1 0 0,-4 10-1 0 0,5-17-305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9 1375 0 0,'14'-9'15839'0'0,"-31"20"-14982"0"0,-23 10-645 0 0,0-1 0 0 0,-2-3 0 0 0,-64 19 0 0 0,35-14-186 0 0,-59 15 12 0 0,126-36-38 0 0,-1 0 0 0 0,0 0 0 0 0,1-1 0 0 0,-1 1 0 0 0,0-1 0 0 0,1 0 0 0 0,-1 0 0 0 0,-5-1 0 0 0,9 1-14 0 0,1-1 0 0 0,-1 1-1 0 0,0 0 1 0 0,1-1 0 0 0,-1 1 0 0 0,0-1-1 0 0,1 1 1 0 0,-1-1 0 0 0,1 1-1 0 0,-1-1 1 0 0,0 0 0 0 0,1 1 0 0 0,0-1-1 0 0,-1 1 1 0 0,1-1 0 0 0,-1 0 0 0 0,1 0-1 0 0,0 1 1 0 0,-1-1 0 0 0,1 0-1 0 0,0 0 1 0 0,0 1 0 0 0,-1-1 0 0 0,1 0-1 0 0,0 0 1 0 0,0 1 0 0 0,0-1 0 0 0,0 0-1 0 0,0 0 1 0 0,0 0 0 0 0,0 1-1 0 0,1-1 1 0 0,-1 0 0 0 0,0-1 0 0 0,1 0-39 0 0,0-4-214 0 0,0 0 1 0 0,1-1-1 0 0,-1 1 0 0 0,1 0 0 0 0,1 0 1 0 0,3-7-1 0 0,1-3-707 0 0,-6 15 487 0 0,-9 3-671 0 0,4-1 1154 0 0,-1 1 0 0 0,1 0 1 0 0,0 0-1 0 0,1 0 1 0 0,-1 0-1 0 0,0 1 0 0 0,-4 3 1 0 0,-24 25 15 0 0,25-24-6 0 0,-88 106 1426 0 0,23-26 201 0 0,66-77-1447 0 0,6-10-173 0 0,-1 1-1 0 0,1-1 1 0 0,0 0-1 0 0,0 1 1 0 0,0-1-1 0 0,0 0 1 0 0,0 0-1 0 0,0 1 1 0 0,0-1-1 0 0,0 0 1 0 0,0 1-1 0 0,1-1 1 0 0,-1 0-1 0 0,0 0 1 0 0,0 1-1 0 0,0-1 1 0 0,0 0-1 0 0,0 0 1 0 0,0 1-1 0 0,0-1 1 0 0,1 0-1 0 0,-1 0 1 0 0,0 1-1 0 0,2 0 25 0 0,0 0-1 0 0,-1 0 1 0 0,1-1-1 0 0,0 1 1 0 0,0 0 0 0 0,-1-1-1 0 0,1 1 1 0 0,0-1-1 0 0,0 0 1 0 0,2 1-1 0 0,8-1-87 0 0,0 0 0 0 0,0 0-1 0 0,0-1 1 0 0,0 0 0 0 0,-1-1 0 0 0,15-4-1 0 0,12-2-69 0 0,87-7-270 0 0,-109 15 483 0 0,0 0 0 0 0,0 1 0 0 0,0 0 0 0 0,0 2 0 0 0,30 7 1 0 0,-41-8-33 0 0,1 1 1 0 0,0 0 0 0 0,0 0-1 0 0,-1 0 1 0 0,0 0 0 0 0,1 1-1 0 0,-1 0 1 0 0,-1 0 0 0 0,1 0 0 0 0,0 1-1 0 0,4 5 1 0 0,-7-7-40 0 0,1 1-1 0 0,-1-1 1 0 0,1 1 0 0 0,-1 0-1 0 0,0 0 1 0 0,0-1-1 0 0,-1 1 1 0 0,1 1 0 0 0,-1-1-1 0 0,0 0 1 0 0,0 0 0 0 0,-1 0-1 0 0,1 0 1 0 0,-1 1 0 0 0,0-1-1 0 0,0 0 1 0 0,-1 7 0 0 0,1-9 15 0 0,-1 0 0 0 0,0 0 0 0 0,0-1 0 0 0,0 1 0 0 0,0 0 1 0 0,0 0-1 0 0,0 0 0 0 0,0-1 0 0 0,0 1 0 0 0,-1-1 0 0 0,1 1 1 0 0,-1-1-1 0 0,1 0 0 0 0,-1 1 0 0 0,0-1 0 0 0,0 0 0 0 0,1 0 0 0 0,-4 1 1 0 0,-5 3 80 0 0,-1-1 0 0 0,-12 4 0 0 0,14-5-81 0 0,-104 25 169 0 0,35-10-118 0 0,5-1-36 0 0,33-9-68 0 0,-49 18-1 0 0,71-17-154 0 0,17-9-61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 11687 0 0,'0'0'532'0'0,"2"-1"-4"0"0,5-1-337 0 0,1-1-116 0 0,-8 3-21 0 0,0 0 1 0 0,1 0 0 0 0,-1 0 0 0 0,0 0-1 0 0,0 0 1 0 0,0 0 0 0 0,0 0 0 0 0,1 0-1 0 0,-1-1 1 0 0,0 1 0 0 0,0 0 0 0 0,0 0-1 0 0,1 0 1 0 0,-1 0 0 0 0,0 0 0 0 0,0 0-1 0 0,0 0 1 0 0,1 0 0 0 0,-1 0 0 0 0,0 0-1 0 0,0 0 1 0 0,1 0 0 0 0,-1 0 0 0 0,0 1-1 0 0,0-1 1 0 0,0 0 0 0 0,1 0 0 0 0,-1 0-1 0 0,0 0 1 0 0,0 0 0 0 0,0 0-1 0 0,0 0 1 0 0,1 1 0 0 0,-1-1 0 0 0,0 0-1 0 0,0 0 1 0 0,0 0 0 0 0,0 0 0 0 0,0 1-1 0 0,0-1 1 0 0,1 0 0 0 0,-1 0 0 0 0,0 0-1 0 0,0 0 1 0 0,0 1 0 0 0,0-1 0 0 0,0 0-1 0 0,-4 14 625 0 0,2-10-630 0 0,0 0 1 0 0,0 0-1 0 0,-1 0 0 0 0,1 0 1 0 0,-5 4-1 0 0,-107 76 789 0 0,13-10-506 0 0,79-56-193 0 0,2 0-1 0 0,-29 33 1 0 0,26-23-82 0 0,1 1 0 0 0,-32 56 1 0 0,46-71-45 0 0,2 0 0 0 0,-1 0 0 0 0,2 1 0 0 0,0 0 0 0 0,1 0 0 0 0,0 0 0 0 0,1 0 0 0 0,1 0 0 0 0,0 19 0 0 0,2-25 30 0 0,1-1-1 0 0,0 1 1 0 0,0-1 0 0 0,1 0-1 0 0,0 1 1 0 0,1-1-1 0 0,0 0 1 0 0,0 0-1 0 0,1 0 1 0 0,-1-1 0 0 0,2 1-1 0 0,-1-1 1 0 0,1 0-1 0 0,0 0 1 0 0,8 7 0 0 0,-6-7-29 0 0,1 0 0 0 0,-1 0 1 0 0,1-1-1 0 0,1 0 0 0 0,-1 0 1 0 0,1-1-1 0 0,0 0 1 0 0,0-1-1 0 0,1 0 0 0 0,-1 0 1 0 0,1-1-1 0 0,0-1 0 0 0,15 3 1 0 0,-24-5-1039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 3679 0 0,'0'0'284'0'0,"13"-3"2188"0"0,-8 2 1063 0 0,-4 1-3310 0 0,0 0 0 0 0,0 0 0 0 0,1 0 0 0 0,-1 0 0 0 0,0 0 0 0 0,0 1 0 0 0,0-1 0 0 0,1 0 0 0 0,-1 1 0 0 0,0-1 0 0 0,0 0-1 0 0,0 1 1 0 0,0 0 0 0 0,0-1 0 0 0,0 1 0 0 0,0 0 0 0 0,0-1 0 0 0,0 1 0 0 0,0 0 0 0 0,0 0 0 0 0,-1 0 0 0 0,1 0 0 0 0,0 0 0 0 0,0 1 0 0 0,0 1-41 0 0,0 0-1 0 0,0-1 1 0 0,0 1 0 0 0,0 0 0 0 0,-1 0-1 0 0,1-1 1 0 0,-1 1 0 0 0,0 0 0 0 0,0 0 0 0 0,0 3-1 0 0,-2 8 197 0 0,0 0 0 0 0,-1 0 0 0 0,-6 16 0 0 0,-5 12 110 0 0,-2-2-1 0 0,-34 62 1 0 0,-53 69-571 0 0,100-167 75 0 0,2-2-505 0 0,-4 6 965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 6447 0 0,'4'-7'14400'0'0,"-4"8"-14294"0"0,-3 8-76 0 0,0-1 0 0 0,-1 1 1 0 0,0-1-1 0 0,0 0 1 0 0,0-1-1 0 0,-1 1 1 0 0,-1-1-1 0 0,-5 7 1 0 0,-8 12 19 0 0,1 1-49 0 0,-1-1 1 0 0,-1 0 0 0 0,-2-2 0 0 0,0 0-1 0 0,-37 29 1 0 0,51-46 29 0 0,0 1-1 0 0,1-1 0 0 0,0 1 1 0 0,-7 9-1 0 0,14-16 722 0 0,13-1-517 0 0,34-5-148 0 0,-1-2 0 0 0,0-3 0 0 0,62-20 0 0 0,37-9-215 0 0,-109 35-334 0 0,-21 3-9173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11975 0 0,'0'0'4031'0'0,"1"1"-3960"0"0,1 2-10 0 0,-1 0 0 0 0,1 1 0 0 0,-1-1 0 0 0,1 0-1 0 0,-1 1 1 0 0,-1-1 0 0 0,1 0 0 0 0,0 1 0 0 0,-1-1 0 0 0,1 1 0 0 0,-1-1 0 0 0,0 1 0 0 0,0-1 0 0 0,-1 1 0 0 0,1-1 0 0 0,-2 8 0 0 0,-2 6 350 0 0,-13 32 0 0 0,17-48-411 0 0,-80 184 751 0 0,6-15-190 0 0,67-151-553 0 0,2-5-4 0 0,0 0 0 0 0,-1-1 1 0 0,0 0-1 0 0,-16 24 1 0 0,10-25-2369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 2759 0 0,'-1'-1'207'0'0,"-10"-1"8728"0"0,6 7-6330 0 0,3 10-3450 0 0,2-12 1667 0 0,-1 8-562 0 0,2-1 0 0 0,0 1-1 0 0,0 0 1 0 0,1-1 0 0 0,0 1 0 0 0,5 13-1 0 0,26 60 879 0 0,-25-67-986 0 0,16 33 376 0 0,2-1 0 0 0,51 73 0 0 0,-61-99-293 0 0,-2 0 1 0 0,0 1-1 0 0,-2 1 0 0 0,17 45 0 0 0,-25-56-141 0 0,0-1-1 0 0,-1 1 0 0 0,0 0 0 0 0,-1 0 0 0 0,-1 0 1 0 0,0 0-1 0 0,-1 0 0 0 0,-1 0 0 0 0,0 0 0 0 0,-1 0 1 0 0,-4 17-1 0 0,1-15-85 0 0,0-1 1 0 0,-1 1 0 0 0,0-1-1 0 0,-2-1 1 0 0,0 1-1 0 0,0-1 1 0 0,-1 0 0 0 0,-16 17-1 0 0,11-15-132 0 0,-1-2-1 0 0,0 0 1 0 0,-1-1 0 0 0,0 0-1 0 0,-1-1 1 0 0,-24 12 0 0 0,-78 41-2998 0 0,108-59 2022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6911 0 0,'0'0'8666'0'0,"0"2"-8061"0"0,0 1-437 0 0,-1 0 0 0 0,1-1 0 0 0,-1 1 0 0 0,0 0 0 0 0,0 0 0 0 0,0 0 0 0 0,-1-1 0 0 0,1 1 0 0 0,-1-1 0 0 0,1 1 0 0 0,-1-1 0 0 0,0 1 0 0 0,-3 2 0 0 0,-33 32 1579 0 0,28-29-1369 0 0,4-3-175 0 0,0 0-46 0 0,1 0 0 0 0,0 0 1 0 0,0 0-1 0 0,-7 11 0 0 0,10-14-147 0 0,1 1 0 0 0,0-1 0 0 0,0 1 0 0 0,0 0 0 0 0,0-1 1 0 0,1 1-1 0 0,-1 0 0 0 0,1-1 0 0 0,-1 1 0 0 0,1 0 0 0 0,0 0 0 0 0,0-1 0 0 0,0 1 0 0 0,0 0 0 0 0,1 0 0 0 0,0 3 0 0 0,0-3 13 0 0,0 0-1 0 0,0 0 1 0 0,0-1-1 0 0,0 1 1 0 0,0 0-1 0 0,1 0 1 0 0,-1 0-1 0 0,1-1 1 0 0,0 1 0 0 0,0-1-1 0 0,0 0 1 0 0,0 1-1 0 0,4 2 1 0 0,-1-1 15 0 0,0-1 1 0 0,0 0-1 0 0,0 0 1 0 0,1 0-1 0 0,-1-1 1 0 0,10 4 0 0 0,0-2-5 0 0,0-1 1 0 0,0 0-1 0 0,0-1 1 0 0,27 0 0 0 0,-31-2-68 0 0,0-1-1 0 0,-1 0 1 0 0,1-1 0 0 0,0 0 0 0 0,-1 0-1 0 0,0-1 1 0 0,11-4 0 0 0,-15 4-593 0 0,1 0-1 0 0,-1 0 1 0 0,-1-1 0 0 0,7-4 0 0 0,-1-1-6380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37 2759 0 0,'-15'3'616'0'0,"-1"0"11610"0"0,23-2-10876 0 0,10 1-851 0 0,0-1 0 0 0,-1-1 0 0 0,1-1-1 0 0,18-2 1 0 0,67-17-41 0 0,-12 2-1791 0 0,-76 16-528 0 0,-2 0-4273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12551 0 0,'0'0'1135'0'0,"-1"0"-932"0"0,-4 0-29 0 0,62-11 6106 0 0,65 11-3752 0 0,-1 1-3722 0 0,-108-1-108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4607 0 0,'0'0'12702'0'0,"-1"1"-12310"0"0,0 0 0 0 0,0 0 0 0 0,0 0 0 0 0,0 0 0 0 0,0 0 0 0 0,1 1 1 0 0,-1-1-1 0 0,-1 2 0 0 0,15-2-270 0 0,-1-1-1 0 0,1 0 1 0 0,0-1 0 0 0,-1 0 0 0 0,1-1 0 0 0,-1 0-1 0 0,13-5 1 0 0,-1 2-95 0 0,84-19 99 0 0,78-16-2682 0 0,-160 35-4462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9815 0 0,'-18'4'571'0'0,"-1"0"0"0"0,2 2-1 0 0,-1 0 1 0 0,-21 11 0 0 0,-7 2 2555 0 0,45-18-2610 0 0,-5 1 1931 0 0,21-4-2149 0 0,-1 1 1 0 0,0-2-1 0 0,0 0 0 0 0,14-4 1 0 0,31-7 226 0 0,10 3-237 0 0,1 4 0 0 0,117 2 0 0 0,-163 6-253 0 0,-2-1 108 0 0,31 5 0 0 0,-48-4-126 0 0,1 0 1 0 0,0 0 0 0 0,-1 1-1 0 0,1 0 1 0 0,-1 0 0 0 0,0 0-1 0 0,1 1 1 0 0,-1-1 0 0 0,0 1-1 0 0,6 5 1 0 0,-10-7-16 0 0,0 0 1 0 0,0 0 0 0 0,1 1-1 0 0,-1-1 1 0 0,0 0-1 0 0,0 0 1 0 0,0 1 0 0 0,0-1-1 0 0,-1 1 1 0 0,1-1 0 0 0,0 1-1 0 0,0-1 1 0 0,-1 1-1 0 0,1 0 1 0 0,-1-1 0 0 0,0 1-1 0 0,1-1 1 0 0,-1 1-1 0 0,0 2 1 0 0,0-2-3 0 0,-1 1 0 0 0,1 0 1 0 0,-1-1-1 0 0,1 1 0 0 0,-1-1 0 0 0,0 1 1 0 0,0-1-1 0 0,0 1 0 0 0,-1-1 0 0 0,1 0 1 0 0,-2 3-1 0 0,-3 2 9 0 0,0 0-1 0 0,0 0 1 0 0,-1 0-1 0 0,0-1 1 0 0,-14 10 0 0 0,-88 49 1 0 0,55-34-10 0 0,2-4 0 0 0,-91 33 0 0 0,65-29 0 0 0,94-36-170 0 0,1 0 1 0 0,-1 1-1 0 0,1 0 0 0 0,0 2 1 0 0,0 0-1 0 0,0 0 0 0 0,19 2 1 0 0,-9 1-254 0 0,1 2 0 0 0,-1 0 0 0 0,0 2 0 0 0,27 7 0 0 0,-43-9 337 0 0,13 4 199 0 0,0 1-1 0 0,29 14 1 0 0,-46-19-9 0 0,-1 0 0 0 0,0 1 0 0 0,0 0 0 0 0,0 0 0 0 0,-1 1-1 0 0,1-1 1 0 0,-1 1 0 0 0,0 0 0 0 0,0 1 0 0 0,-1-1 0 0 0,1 1 0 0 0,5 11 0 0 0,-8-13-54 0 0,0-1-1 0 0,0 0 1 0 0,-1 0 0 0 0,0 1-1 0 0,1-1 1 0 0,-1 1 0 0 0,0-1-1 0 0,-1 1 1 0 0,1 0 0 0 0,-1-1-1 0 0,1 1 1 0 0,-1-1 0 0 0,0 1-1 0 0,-1 0 1 0 0,1-1 0 0 0,-1 1-1 0 0,1 0 1 0 0,-1-1 0 0 0,0 1-1 0 0,0-1 1 0 0,-1 1 0 0 0,1-1-1 0 0,-1 0 1 0 0,1 1 0 0 0,-1-1-1 0 0,0 0 1 0 0,0 0 0 0 0,-1 0-1 0 0,1-1 1 0 0,-5 5 0 0 0,-4 3 47 0 0,0 0 0 0 0,-1-1 0 0 0,0-1 0 0 0,0 0 0 0 0,-1 0 0 0 0,0-1-1 0 0,0-1 1 0 0,-25 9 0 0 0,-12 0-50 0 0,-56 9-1 0 0,106-24-45 0 0,-62 10-175 0 0,-97 2 0 0 0,144-11-14 0 0,-9 2-2191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428 150 5063 0 0,'34'-41'345'0'0,"40"-40"8097"0"0,-48 58-6017 0 0,-25 22-1938 0 0,3-2 1038 0 0,-17 20-1340 0 0,0 0 0 0 0,0-1-1 0 0,-20 17 1 0 0,-4 6-100 0 0,-32 40 30 0 0,-148 154-542 0 0,203-221 402 0 0,-15 15-33 0 0,-38 41 0 0 0,60-59 72 0 0,0-1 1 0 0,1 1 0 0 0,0 0-1 0 0,0 1 1 0 0,1 0 0 0 0,0 0-1 0 0,1 0 1 0 0,0 0 0 0 0,-5 22 0 0 0,8-28-9 0 0,1 0 1 0 0,-1 0 0 0 0,1 0-1 0 0,0 0 1 0 0,0 0 0 0 0,0 0 0 0 0,0 0-1 0 0,1 0 1 0 0,0 0 0 0 0,0 0-1 0 0,0 0 1 0 0,0 0 0 0 0,1 0 0 0 0,-1 0-1 0 0,5 7 1 0 0,-3-8-6 0 0,0 1-1 0 0,1 0 1 0 0,-1-1 0 0 0,0 0 0 0 0,1 0-1 0 0,0 0 1 0 0,0 0 0 0 0,0-1-1 0 0,0 1 1 0 0,0-1 0 0 0,0 0-1 0 0,1 0 1 0 0,6 1 0 0 0,9 2 69 0 0,0 0 0 0 0,0-2 0 0 0,0 0 0 0 0,0-2 0 0 0,1 0 0 0 0,-1-1 0 0 0,1-1 0 0 0,30-6 1 0 0,-5-2 323 0 0,1-2 0 0 0,67-27 0 0 0,-88 29-261 0 0,151-62 851 0 0,-149 57-901 0 0,0 0 0 0 0,-1-2 1 0 0,-1-1-1 0 0,27-22 0 0 0,-41 28-71 0 0,-1 0-1 0 0,0 0 0 0 0,0-1 0 0 0,-1-1 0 0 0,-1 0 0 0 0,0 0 0 0 0,0-1 0 0 0,-2 0 0 0 0,0 0 0 0 0,7-18 0 0 0,-11 24-7 0 0,-1-1-1 0 0,0 0 0 0 0,0 0 1 0 0,0 0-1 0 0,-1 0 0 0 0,-1 0 0 0 0,1 0 1 0 0,-2 0-1 0 0,1 0 0 0 0,-1 0 1 0 0,0 0-1 0 0,-1 0 0 0 0,0 0 1 0 0,-1 0-1 0 0,0 0 0 0 0,0 1 1 0 0,0 0-1 0 0,-1-1 0 0 0,-6-7 0 0 0,3 6-176 0 0,-1 0-1 0 0,0 1 0 0 0,0 0 0 0 0,-1 0 0 0 0,0 1 0 0 0,-1 0 0 0 0,0 1 1 0 0,-14-8-1 0 0,-13-5-681 0 0,-41-17 1 0 0,75 36 820 0 0,-20-10-234 0 0,0 2 0 0 0,-1 0-1 0 0,0 2 1 0 0,-36-7-1 0 0,54 13 239 0 0,-1 0 0 0 0,0 1 1 0 0,1-1-1 0 0,-1 2 0 0 0,0-1 0 0 0,0 1 0 0 0,1 0 0 0 0,-1 0 0 0 0,1 1 0 0 0,-1 0 0 0 0,1 0 0 0 0,-1 0 0 0 0,1 1 0 0 0,0 0 0 0 0,0 0 0 0 0,1 1 0 0 0,-1 0 0 0 0,1 0 0 0 0,-1 0 0 0 0,1 0 1 0 0,-8 10-1 0 0,8-9 30 0 0,1 1 0 0 0,0 1 0 0 0,0-1 0 0 0,0 1 0 0 0,1-1 0 0 0,-1 1 0 0 0,2 0 1 0 0,-1 0-1 0 0,1 0 0 0 0,-2 9 0 0 0,1 7-361 0 0,0-1 1 0 0,2 25-1 0 0,1-45 304 0 0,-1 31-1115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0,'0'0'10263'0'0,"2"0"-9502"0"0,2 1-632 0 0,1-1 0 0 0,-1 1-1 0 0,0-1 1 0 0,0 1 0 0 0,0 0-1 0 0,1 1 1 0 0,-1-1 0 0 0,0 1-1 0 0,-1-1 1 0 0,1 1 0 0 0,0 0-1 0 0,0 1 1 0 0,-1-1 0 0 0,1 1-1 0 0,-1 0 1 0 0,0-1 0 0 0,0 1-1 0 0,0 1 1 0 0,0-1 0 0 0,0 0-1 0 0,-1 1 1 0 0,0-1 0 0 0,1 1-1 0 0,-1 0 1 0 0,-1 0 0 0 0,1 0-1 0 0,0 0 1 0 0,-1 0-1 0 0,1 6 1 0 0,11 49 307 0 0,6 84 0 0 0,-14-87-310 0 0,24 102 0 0 0,-25-143-264 0 0,0-1 0 0 0,2 0 0 0 0,9 19-1 0 0,4-3-6345 0 0,-11-19-151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5063 0 0,'0'0'768'0'0,"0"3"495"0"0,-5 32 3355 0 0,2-20-2983 0 0,1 1 1 0 0,0 25-1 0 0,1 10-251 0 0,-10 81 0 0 0,4-83-201 0 0,2 87-1 0 0,5-131-1163 0 0,0 1-364 0 0,0 1 1 0 0,1 0-1 0 0,2 8 0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6911 0 0,'-8'0'623'0'0,"1"-2"-514"0"0,6 2 265 0 0,-1 0-1 0 0,1-1 1 0 0,0 1-1 0 0,0 0 1 0 0,-1 0-1 0 0,1-1 1 0 0,0 1-1 0 0,-1 0 1 0 0,1 0-1 0 0,0 1 1 0 0,-1-1-1 0 0,-1 0 1 0 0,3 1-211 0 0,0-1-1 0 0,0 0 1 0 0,0 0 0 0 0,0 1-1 0 0,0-1 1 0 0,0 0 0 0 0,0 0-1 0 0,-1 1 1 0 0,1-1 0 0 0,0 0-1 0 0,0 0 1 0 0,0 1 0 0 0,1-1-1 0 0,-1 0 1 0 0,0 0 0 0 0,0 1-1 0 0,0-1 1 0 0,0 0 0 0 0,0 0-1 0 0,0 0 1 0 0,0 1 0 0 0,0-1-1 0 0,0 0 1 0 0,1 1 813 0 0,0-1-813 0 0,-1 1-1 0 0,0-1 1 0 0,0 0 0 0 0,0 0-1 0 0,1 0 1 0 0,11 10 3662 0 0,-1-3-5063 0 0,-6-5 1286 0 0,1 1 0 0 0,0-1 0 0 0,-1-1 0 0 0,1 1 0 0 0,0-1 0 0 0,0 0 0 0 0,0 0 0 0 0,0-1 0 0 0,0 0 0 0 0,0 0 0 0 0,1 0 0 0 0,-1-1 0 0 0,6-1 0 0 0,10-3 12 0 0,1-1-1 0 0,21-9 1 0 0,-37 12-38 0 0,38-14-181 0 0,21-7 86 0 0,-22 14-6119 0 0,-27 7-432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14079 0 0,'0'0'3194'0'0,"-1"2"-2656"0"0,-25 47 260 0 0,-20 54-1 0 0,-14 58-621 0 0,55-147-151 0 0,-71 226 143 0 0,62-185-355 0 0,9-31-5284 0 0,2-12-599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2303 0 0,'1'-1'167'0'0,"18"-5"14594"0"0,-18 7-14522 0 0,-1 0 0 0 0,1 1 0 0 0,0-1 0 0 0,0 0 0 0 0,-1 0 0 0 0,1 1 0 0 0,-1-1 0 0 0,1 0 0 0 0,-1 1 0 0 0,1 1 0 0 0,2 34-943 0 0,-3-37 711 0 0,-2 36-867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5063 0 0,'0'0'390'0'0,"8"-5"2868"0"0,23-11 10562 0 0,-23 12-13489 0 0,-8 3-245 0 0,4-4-46 0 0,-4 4-152 0 0,0 1 97 0 0,1-5-1171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80 1375 0 0,'19'-8'308'0'0,"33"-20"-1"0"0,-20 10 6820 0 0,-20 11-2781 0 0,-8 5-3367 0 0,0-1-1 0 0,1 1 1 0 0,-1 0 0 0 0,0 0-1 0 0,1 0 1 0 0,-1 1 0 0 0,1-1-1 0 0,0 1 1 0 0,7-1 0 0 0,-16 13-591 0 0,-1-5-351 0 0,0 1 1 0 0,-1-1 0 0 0,0 0-1 0 0,0 0 1 0 0,-1 0 0 0 0,1-1-1 0 0,-15 8 1 0 0,10-5-26 0 0,-34 22-173 0 0,-1-3-1 0 0,-51 23 1 0 0,-106 31-427 0 0,201-80 505 0 0,-1 0-1 0 0,0-1 0 0 0,0 1 1 0 0,0-1-1 0 0,0 1 1 0 0,0-1-1 0 0,0 0 1 0 0,0 0-1 0 0,0 0 0 0 0,0-1 1 0 0,0 1-1 0 0,0-1 1 0 0,-5-1-1 0 0,6 1-26 0 0,0 1-1 0 0,1-1 1 0 0,-1 0-1 0 0,0 0 1 0 0,1 0-1 0 0,-1 0 1 0 0,1 0-1 0 0,-1-1 0 0 0,1 1 1 0 0,0 0-1 0 0,-1-1 1 0 0,1 1-1 0 0,0-1 1 0 0,0 1-1 0 0,0-1 1 0 0,0 0-1 0 0,0 1 1 0 0,0-1-1 0 0,1 0 1 0 0,-1 0-1 0 0,0 0 1 0 0,1-1-1 0 0,-1 2 42 0 0,1 1-1 0 0,0-1 1 0 0,0 0-1 0 0,0 1 1 0 0,0-1 0 0 0,0 1-1 0 0,0-1 1 0 0,0 1-1 0 0,0-1 1 0 0,0 0-1 0 0,0 1 1 0 0,0-1 0 0 0,0 1-1 0 0,0-1 1 0 0,1 1-1 0 0,-1-1 1 0 0,0 1-1 0 0,0-1 1 0 0,1 1-1 0 0,-1-1 1 0 0,1 0 0 0 0,-1 1 48 0 0,0 0 0 0 0,0 0 0 0 0,0 0 0 0 0,1 0 0 0 0,-1 0 1 0 0,0 0-1 0 0,0 0 0 0 0,1 0 0 0 0,-1 0 0 0 0,0 0 0 0 0,0 0 1 0 0,1 0-1 0 0,-1 0 0 0 0,0 0 0 0 0,0 0 0 0 0,0 0 0 0 0,1 0 1 0 0,-1 0-1 0 0,0 0 0 0 0,0 0 0 0 0,1 0 0 0 0,-1 0 0 0 0,0 1 1 0 0,0-1-1 0 0,0 0 0 0 0,1 0 0 0 0,-1 0 0 0 0,0 0 0 0 0,0 0 1 0 0,0 1-1 0 0,0-1 0 0 0,0 0 0 0 0,1 0 0 0 0,-1 0 0 0 0,0 1 1 0 0,0-1-1 0 0,0 0 0 0 0,0 0 0 0 0,0 0 0 0 0,0 1 0 0 0,0-1 1 0 0,1 3 72 0 0,0-1 0 0 0,0 1 0 0 0,0-1 1 0 0,-1 1-1 0 0,1-1 0 0 0,-1 1 1 0 0,0 0-1 0 0,0-1 0 0 0,0 1 1 0 0,0 0-1 0 0,0-1 0 0 0,-1 1 1 0 0,1-1-1 0 0,-2 6 0 0 0,-2 5 136 0 0,-10 20 1 0 0,10-23-137 0 0,0-1-17 0 0,-1-1-1 0 0,1-1 1 0 0,-2 1 0 0 0,1-1 0 0 0,-1 0 0 0 0,-9 10-1 0 0,3-4 63 0 0,-19 27 0 0 0,30-38 66 0 0,18 5-94 0 0,-9-6-113 0 0,-1 0 0 0 0,1 0-1 0 0,0-1 1 0 0,-1 0-1 0 0,15-1 1 0 0,40-11-400 0 0,-29 6 316 0 0,-7 1 137 0 0,0 1 0 0 0,0 2 1 0 0,1 0-1 0 0,-1 2 0 0 0,1 1 1 0 0,-1 1-1 0 0,33 7 0 0 0,-39-4 444 0 0,-1 0-1 0 0,36 14 0 0 0,-48-15-327 0 0,1 0 0 0 0,-1 0-1 0 0,1 0 1 0 0,-1 1 0 0 0,0 0-1 0 0,-1 1 1 0 0,1-1 0 0 0,-1 1 0 0 0,8 10-1 0 0,-13-15-75 0 0,0 1 1 0 0,0-1-1 0 0,0 1 0 0 0,0-1 0 0 0,0 1 1 0 0,-1-1-1 0 0,1 1 0 0 0,0 0 1 0 0,-1-1-1 0 0,1 1 0 0 0,-1 0 0 0 0,0-1 1 0 0,0 1-1 0 0,0 0 0 0 0,1 0 0 0 0,-2-1 1 0 0,1 1-1 0 0,0 0 0 0 0,0 0 0 0 0,0-1 1 0 0,-1 1-1 0 0,1 0 0 0 0,-1-1 0 0 0,1 1 1 0 0,-1 0-1 0 0,0-1 0 0 0,0 1 1 0 0,0-1-1 0 0,0 1 0 0 0,0-1 0 0 0,0 1 1 0 0,0-1-1 0 0,0 0 0 0 0,0 0 0 0 0,-1 1 1 0 0,1-1-1 0 0,-2 1 0 0 0,-22 17 246 0 0,-1-2 0 0 0,0 0 0 0 0,-32 14 0 0 0,-88 34-313 0 0,128-58 48 0 0,-96 41-215 0 0,112-48 66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5527 0 0,'0'0'8059'0'0,"-1"2"-7423"0"0,-44 157 3343 0 0,5-24-3885 0 0,26-76-63 0 0,-15 48-2410 0 0,25-96 839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69 139 10911 0 0,'-2'1'498'0'0,"-57"20"290"0"0,57-21-264 0 0,2 0-404 0 0,0 1 1 0 0,-1-1 0 0 0,1 0-1 0 0,0 0 1 0 0,-1 0 0 0 0,1 0 0 0 0,0 0-1 0 0,0 1 1 0 0,-1-1 0 0 0,1 0-1 0 0,0 0 1 0 0,0 0 0 0 0,-1 1 0 0 0,1-1-1 0 0,0 0 1 0 0,0 0 0 0 0,0 1-1 0 0,-1-1 1 0 0,1 0 0 0 0,0 0-1 0 0,0 1 1 0 0,0-1 0 0 0,0 0 0 0 0,0 1-1 0 0,0-1 1 0 0,0 0 0 0 0,0 0-1 0 0,-1 1 1 0 0,1-1 0 0 0,0 0 0 0 0,0 1-1 0 0,3 2-12 0 0,1-1 0 0 0,-1 0-1 0 0,0 1 1 0 0,0-2 0 0 0,1 1 0 0 0,-1 0-1 0 0,1 0 1 0 0,0-1 0 0 0,-1 0 0 0 0,1 0-1 0 0,0 0 1 0 0,0 0 0 0 0,0-1 0 0 0,0 1-1 0 0,0-1 1 0 0,-1 0 0 0 0,8-1-1 0 0,6-1 120 0 0,1-1-1 0 0,27-8 0 0 0,-35 9-164 0 0,225-81 1090 0 0,-53 15 166 0 0,-113 50-943 0 0,-62 16-437 0 0,0 1 0 0 0,0 1 0 0 0,0-1 0 0 0,0 1 0 0 0,1 0 0 0 0,-1 1 0 0 0,13 2 1 0 0,-8 1-1147 0 0,-3 4-3832 0 0,-2 1-1574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27 228 7831 0 0,'0'0'1876'0'0,"-12"0"1615"0"0,10 1-3361 0 0,1 0 1 0 0,0 0-1 0 0,-1 1 1 0 0,1-1-1 0 0,0 0 0 0 0,0 1 1 0 0,-1-1-1 0 0,1 0 1 0 0,-1 3-1 0 0,1-2 535 0 0,2 10 23 0 0,0-10-627 0 0,0 0-1 0 0,0 0 0 0 0,0 0 0 0 0,0 0 0 0 0,1 0 1 0 0,-1 0-1 0 0,1 0 0 0 0,-1 0 0 0 0,1-1 1 0 0,-1 1-1 0 0,1 0 0 0 0,0-1 0 0 0,0 0 1 0 0,0 1-1 0 0,0-1 0 0 0,0 0 0 0 0,0 0 1 0 0,0 0-1 0 0,0 0 0 0 0,1 0 0 0 0,2 0 1 0 0,4 1 90 0 0,1 0 1 0 0,-1 0 0 0 0,0-1-1 0 0,10 0 1 0 0,24-2-20 0 0,0-2 0 0 0,0-1 0 0 0,0-3 0 0 0,79-22 0 0 0,107-59-68 0 0,-166 62-25 0 0,268-91 226 0 0,-301 109-1219 0 0,0 0-3477 0 0,-4 0-1408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49 6447 0 0,'0'0'499'0'0,"10"-12"-151"0"0,8-13 7576 0 0,-26 24-7097 0 0,7 1-796 0 0,0-1 1 0 0,0 1 0 0 0,0 0 0 0 0,0 0 0 0 0,0 0-1 0 0,-1 0 1 0 0,1 0 0 0 0,0 0 0 0 0,0 0-1 0 0,0 0 1 0 0,-1 1 0 0 0,-11 4 41 0 0,0 0 0 0 0,0 1 0 0 0,1 1 0 0 0,0 0 1 0 0,0 0-1 0 0,0 2 0 0 0,1-1 0 0 0,-13 14 0 0 0,1 1 13 0 0,1 1-1 0 0,-28 41 1 0 0,-50 70-12 0 0,91-122-72 0 0,0 0-1 0 0,1 1 0 0 0,0 0 1 0 0,1 0-1 0 0,1 0 0 0 0,0 1 1 0 0,-5 24-1 0 0,10-36 6 0 0,1 0-1 0 0,-1 0 1 0 0,1 0-1 0 0,0 0 1 0 0,0-1 0 0 0,0 1-1 0 0,0 0 1 0 0,1 0 0 0 0,-1 0-1 0 0,1 0 1 0 0,-1 0-1 0 0,1-1 1 0 0,0 1 0 0 0,0 0-1 0 0,1-1 1 0 0,-1 1 0 0 0,3 4-1 0 0,-1-4 7 0 0,0 0-1 0 0,0 0 0 0 0,0-1 1 0 0,0 1-1 0 0,0-1 0 0 0,0 0 1 0 0,1 1-1 0 0,-1-2 0 0 0,1 1 1 0 0,-1 0-1 0 0,8 1 1 0 0,-1 0 4 0 0,1 0 1 0 0,0-2-1 0 0,0 1 1 0 0,0-1-1 0 0,0-1 1 0 0,0 0-1 0 0,0 0 1 0 0,17-4-1 0 0,2-3 41 0 0,1-1 0 0 0,55-24 0 0 0,56-37 69 0 0,-90 43-88 0 0,-28 13-15 0 0,24-10 69 0 0,-2-2 1 0 0,50-35-1 0 0,-84 51-71 0 0,0 0 1 0 0,-1-1-1 0 0,0 0 1 0 0,-1-1-1 0 0,0 0 1 0 0,0-1-1 0 0,-1 0 1 0 0,-1 0-1 0 0,0-1 1 0 0,-1 0-1 0 0,0 0 1 0 0,7-20-1 0 0,-13 30-21 0 0,0-1-1 0 0,0 1 0 0 0,0-1 1 0 0,-1 1-1 0 0,1-1 0 0 0,-1 1 1 0 0,0-1-1 0 0,0 1 0 0 0,0-1 1 0 0,0 0-1 0 0,-1 1 0 0 0,1-1 1 0 0,-1 1-1 0 0,0 0 0 0 0,0-1 1 0 0,-1 1-1 0 0,1 0 0 0 0,0-1 1 0 0,-1 1-1 0 0,0 0 0 0 0,0 0 1 0 0,-4-5-1 0 0,2 4-67 0 0,-1 0-1 0 0,1 0 1 0 0,-1 0 0 0 0,0 1-1 0 0,0 0 1 0 0,0 0-1 0 0,0 0 1 0 0,0 1 0 0 0,-1 0-1 0 0,1 0 1 0 0,-1 0 0 0 0,-10-2-1 0 0,-3 2-293 0 0,0 0 0 0 0,1 1 0 0 0,-34 2 0 0 0,-56 12-365 0 0,96-11 656 0 0,-105 22-459 0 0,-18 3-532 0 0,128-28 424 0 0,13-4 159 0 0,17-9-614 0 0,-17 11 493 0 0,15-8-3549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7367 0 0,'0'0'667'0'0,"-3"-8"-534"0"0,0-1 6874 0 0,11 28-5950 0 0,90 192 1346 0 0,-25-59-2072 0 0,-54-110-334 0 0,-1 2 1 0 0,18 71 0 0 0,-36-106-85 0 0,-1-2-1486 0 0,-1 2-4646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4143 0 0,'0'0'10224'0'0,"0"2"-9600"0"0,-1 32 704 0 0,-1 0-1 0 0,-12 62 1 0 0,-52 150-222 0 0,53-202-1115 0 0,-9 24-1109 0 0,21-66 562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5983 0 0,'0'-10'535'0'0,"1"0"-1"0"0,1 0 0 0 0,0 0 1 0 0,0 0-1 0 0,1 1 0 0 0,0-1 1 0 0,0 1-1 0 0,1-1 0 0 0,1 1 1 0 0,-1 0-1 0 0,10-12 0 0 0,6-6 789 0 0,1 1 0 0 0,27-26 1 0 0,-11 14-724 0 0,2 2 1 0 0,1 1 0 0 0,1 2 0 0 0,2 2 0 0 0,57-31 0 0 0,-82 53-585 0 0,0 1 0 0 0,1 1 0 0 0,0 0 0 0 0,0 2 1 0 0,0 0-1 0 0,0 1 0 0 0,1 1 0 0 0,27-2 0 0 0,-40 6-18 0 0,-1-1 0 0 0,0 1 0 0 0,0 0 0 0 0,1 0 1 0 0,-1 1-1 0 0,0-1 0 0 0,0 1 0 0 0,0 1 0 0 0,0-1 0 0 0,-1 1 0 0 0,1 0 0 0 0,-1 0 0 0 0,0 1 0 0 0,0 0 0 0 0,0 0 0 0 0,0 0 0 0 0,0 0 1 0 0,5 8-1 0 0,-7-8 18 0 0,0 0 1 0 0,-1 0 0 0 0,1 0-1 0 0,-1 0 1 0 0,0 1 0 0 0,0-1-1 0 0,0 1 1 0 0,0-1 0 0 0,-1 1-1 0 0,0 0 1 0 0,0 0 0 0 0,0-1-1 0 0,-1 1 1 0 0,0 0 0 0 0,0 0-1 0 0,0 0 1 0 0,0 0 0 0 0,-1 0-1 0 0,0-1 1 0 0,0 1 0 0 0,0 0-1 0 0,0 0 1 0 0,-1-1 0 0 0,-2 7-1 0 0,-1-2 30 0 0,-1 1-1 0 0,0-1 1 0 0,0 0-1 0 0,-1 0 1 0 0,0-1-1 0 0,-1 0 1 0 0,0 0-1 0 0,-9 7 1 0 0,-13 7-49 0 0,-33 19 1 0 0,32-21-137 0 0,-91 52-1013 0 0,94-57 589 0 0,-1-2 0 0 0,-44 14-1 0 0,50-20 164 0 0,0-1 0 0 0,-38 3-1 0 0,52-8 359 0 0,0 0-1 0 0,-1-1 0 0 0,1 0 1 0 0,0-1-1 0 0,0 0 1 0 0,0 0-1 0 0,0-1 1 0 0,0 0-1 0 0,-16-7 1 0 0,24 8 34 0 0,-1 1 1 0 0,1-1 0 0 0,-1 0 0 0 0,0 0 0 0 0,1 0 0 0 0,0 0 0 0 0,-1 0 0 0 0,1 0 0 0 0,-1 0-1 0 0,1 0 1 0 0,0-1 0 0 0,0 1 0 0 0,0 0 0 0 0,0-1 0 0 0,0 1 0 0 0,0-1 0 0 0,0 1 0 0 0,0-1-1 0 0,1 0 1 0 0,-1 1 0 0 0,0-1 0 0 0,1 0 0 0 0,-1-2 0 0 0,1 3 64 0 0,14-3 356 0 0,-13 4-376 0 0,1-1 1 0 0,-1 1 0 0 0,1-1-1 0 0,-1 1 1 0 0,1-1-1 0 0,-1 1 1 0 0,1 0-1 0 0,-1 0 1 0 0,4 0-1 0 0,3 1 147 0 0,0 1 0 0 0,0 0-1 0 0,0 1 1 0 0,0 0 0 0 0,0 0 0 0 0,0 1-1 0 0,7 4 1 0 0,48 34 753 0 0,-35-18-710 0 0,-1 1 0 0 0,-1 1 1 0 0,41 52-1 0 0,-19-21-212 0 0,-36-44 3 0 0,1 0 1 0 0,1-1-1 0 0,0 0 1 0 0,1-1-1 0 0,0 0 1 0 0,32 15-1 0 0,-46-25 9 0 0,0 0-1 0 0,1 0 1 0 0,-1 0-1 0 0,1 0 1 0 0,-1-1 0 0 0,1 1-1 0 0,-1-1 1 0 0,1 1-1 0 0,0-1 1 0 0,-1 0-1 0 0,3 1 1 0 0,0-1 42 0 0,-3 0-122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1839 0 0,'0'0'1131'0'0,"-11"13"5196"0"0,8-11-6235 0 0,-7 9 9185 0 0,18-12-8441 0 0,113-36 678 0 0,-48 13-1123 0 0,-33 11-271 0 0,66-17 270 0 0,-92 27-498 0 0,0 1 1 0 0,-1 0-1 0 0,1 1 0 0 0,0 1 1 0 0,24 1-1 0 0,-33 0-262 0 0,0 0-1 0 0,-1 0 1 0 0,1 0 0 0 0,5 3-1 0 0,-1 0-1401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1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5983 0 0,'0'0'10140'0'0,"2"1"-9666"0"0,2 1-286 0 0,0 0 0 0 0,0 0 0 0 0,0 0 0 0 0,0 0 0 0 0,0-1 0 0 0,0 0 1 0 0,0 0-1 0 0,1 0 0 0 0,-1 0 0 0 0,1-1 0 0 0,-1 0 0 0 0,9 0 0 0 0,3-2 35 0 0,1 0 0 0 0,19-6 0 0 0,-6 1-167 0 0,126-25-210 0 0,-66 12-1458 0 0,-64 15 130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97 1375 0 0,'-1'0'7811'0'0,"-6"3"-6342"0"0,6-2-1249 0 0,0-1 0 0 0,0 1 0 0 0,0-1-1 0 0,-1 0 1 0 0,1 1 0 0 0,0-1 0 0 0,0 0 0 0 0,0 1-1 0 0,0-1 1 0 0,0 0 0 0 0,-1 0 0 0 0,-1 0-1 0 0,3-1-129 0 0,0 1-1 0 0,0 0 0 0 0,0 0 0 0 0,0-1 1 0 0,0 1-1 0 0,0 0 0 0 0,0 0 0 0 0,0-1 1 0 0,0 1-1 0 0,0 0 0 0 0,0-1 0 0 0,0 1 1 0 0,0 0-1 0 0,0 0 0 0 0,0-1 0 0 0,0 1 1 0 0,0 0-1 0 0,0 0 0 0 0,0-1 0 0 0,0 1 1 0 0,1 0-1 0 0,-1 0 0 0 0,0-1 0 0 0,0 1 1 0 0,0 0-1 0 0,0 0 0 0 0,1 0 0 0 0,-1-1 1 0 0,0 1-1 0 0,0 0 0 0 0,1 0 0 0 0,24-23 1254 0 0,0 7-1007 0 0,0 1 0 0 0,1 2 0 0 0,35-14 0 0 0,-60 27-325 0 0,-1-1-1 0 0,0 1 0 0 0,1 0 1 0 0,-1 0-1 0 0,1 0 1 0 0,-1 0-1 0 0,1-1 1 0 0,-1 1-1 0 0,1 0 0 0 0,-1 0 1 0 0,1 0-1 0 0,-1 0 1 0 0,0 0-1 0 0,1 0 0 0 0,-1 0 1 0 0,1 0-1 0 0,-1 1 1 0 0,1-1-1 0 0,-1 0 0 0 0,1 0 1 0 0,-1 0-1 0 0,1 0 1 0 0,-1 1-1 0 0,0-1 1 0 0,1 0-1 0 0,-1 0 0 0 0,1 1 1 0 0,-1-1-1 0 0,0 0 1 0 0,1 1-1 0 0,-1-1 0 0 0,0 0 1 0 0,1 1-1 0 0,-1-1 1 0 0,0 1-1 0 0,0-1 1 0 0,0 0-1 0 0,1 1 0 0 0,-1-1 1 0 0,0 1-1 0 0,0-1 1 0 0,0 1-1 0 0,0-1 0 0 0,0 1 1 0 0,1-1-1 0 0,-1 1 1 0 0,0-1-1 0 0,0 0 0 0 0,0 1 1 0 0,-1-1-1 0 0,1 1 1 0 0,0 0-1 0 0,0 2-2 0 0,0 0-1 0 0,0 0 0 0 0,-1 0 1 0 0,1 0-1 0 0,-1 0 1 0 0,-1 5-1 0 0,-3 1 7 0 0,1-1-1 0 0,-1 0 0 0 0,-1 0 1 0 0,1 0-1 0 0,-2-1 0 0 0,-8 10 0 0 0,-46 37-254 0 0,51-46 177 0 0,-209 148-224 0 0,201-143 287 0 0,-23 22 0 0 0,11-9 15 0 0,28-25 720 0 0,15 2-456 0 0,2-1-154 0 0,0-1 0 0 0,0 0 0 0 0,0-1 0 0 0,0 0 0 0 0,23-5 0 0 0,4 1 36 0 0,-39 4-155 0 0,57-4 145 0 0,97 5-1 0 0,-96 11-74 0 0,-59-11-54 0 0,8 5-1910 0 0,-4-4-2476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24 812 919 0 0,'-1'1'7231'0'0,"0"-1"-7000"0"0,1 1-1 0 0,-1-1 1 0 0,1 0-1 0 0,0 0 1 0 0,-1 0 0 0 0,1 1-1 0 0,-1-1 1 0 0,1 0-1 0 0,-1 0 1 0 0,1 0 0 0 0,-1 0-1 0 0,1 0 1 0 0,-1 0-1 0 0,1 0 1 0 0,-1 0-1 0 0,1 0 1 0 0,-1 0 0 0 0,1 0-1 0 0,-1 0 1 0 0,1 0-1 0 0,-1 0 1 0 0,1 0 0 0 0,-1-1-1 0 0,1 1 1 0 0,-1 0-1 0 0,1 0 1 0 0,-1-1-1 0 0,0 0 1 0 0,-5-5 1915 0 0,6 5-2107 0 0,-1 1 0 0 0,1-1 0 0 0,0 1-1 0 0,0-1 1 0 0,0 1 0 0 0,0-1 0 0 0,0 0-1 0 0,0 1 1 0 0,0-1 0 0 0,0 1 0 0 0,0-1-1 0 0,0 1 1 0 0,0-1 0 0 0,0 1 0 0 0,0-1 0 0 0,1 0-1 0 0,-1 1 1 0 0,0-1 0 0 0,0 1 0 0 0,1-1-1 0 0,4-11 76 0 0,7-8-14 0 0,1 0 0 0 0,1 1 0 0 0,30-32 0 0 0,-32 37-36 0 0,77-86 268 0 0,302-357 424 0 0,-375 435-769 0 0,-5 7-67 0 0,1 0-1 0 0,26-25 1 0 0,-37 39-42 0 0,1 0 12 0 0,5-4 30 0 0,-5 3-11 0 0,-1 5-60 0 0,0 16 139 0 0,-1 0 0 0 0,0 0 0 0 0,-1 0 0 0 0,-1 0-1 0 0,-6 24 1 0 0,-1 16 5 0 0,-12 189 7 0 0,12-132 0 0 0,5-5 0 0 0,2-36 0 0 0,1-57 0 0 0,-1-1 0 0 0,-6 27 0 0 0,8-42 7 0 0,0 0-1 0 0,-1 0 1 0 0,1-1-1 0 0,0 1 1 0 0,-1 0-1 0 0,0 0 1 0 0,1 0-1 0 0,-1 0 1 0 0,0-1-1 0 0,0 1 1 0 0,0 0-1 0 0,-1 1 1 0 0,-1 2 38 0 0,2-4 97 0 0,-8 7 484 0 0,2-5-517 0 0,5-2 244 0 0,0-2-299 0 0,1 1-30 0 0,-2-1 55 0 0,-3-13-33 0 0,7 11-90 0 0,4-2-27 0 0,-3 4-22 0 0,-1 1-1 0 0,0 0 1 0 0,1 0-1 0 0,0 0 1 0 0,-1 0 0 0 0,1 0-1 0 0,-1 0 1 0 0,1 0-1 0 0,-1 0 1 0 0,0 1-1 0 0,1-1 1 0 0,1 1-1 0 0,-2-1-93 0 0,3 0-1629 0 0,7 0-4334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7367 0 0,'0'0'10851'0'0,"2"0"-10695"0"0,20 1 38 0 0,0-2 0 0 0,0-1 0 0 0,0 0 1 0 0,35-9-1 0 0,-43 8-148 0 0,59-15 202 0 0,90-34 0 0 0,-150 47-686 0 0,1 1-1 0 0,26-5 0 0 0,-23 8-6221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80 236 2759 0 0,'-46'34'722'0'0,"12"-11"10588"0"0,36-37-11088 0 0,1 4-210 0 0,0 0 0 0 0,1 0 0 0 0,0 0 0 0 0,0 1 0 0 0,1-1 1 0 0,0 1-1 0 0,8-10 0 0 0,-1 3 7 0 0,1 0 0 0 0,26-24 0 0 0,-19 24 256 0 0,1 1 0 0 0,0 1 0 0 0,1 1 0 0 0,0 1 0 0 0,46-19 0 0 0,-56 27 73 0 0,0 0 0 0 0,16-4 0 0 0,-25 7-246 0 0,1 1 0 0 0,-1-1 0 0 0,0 1 0 0 0,1-1 0 0 0,-1 1 0 0 0,1 0 0 0 0,-1 0 0 0 0,1 1 0 0 0,-1-1 1 0 0,1 1-1 0 0,-1 0 0 0 0,1 0 0 0 0,3 1 0 0 0,-5 0-62 0 0,-1-1 0 0 0,1 1 1 0 0,0-1-1 0 0,0 1 0 0 0,-1 0 0 0 0,0 0 1 0 0,1 0-1 0 0,-1 0 0 0 0,0 0 0 0 0,0 0 1 0 0,0 0-1 0 0,0 0 0 0 0,0 0 0 0 0,0 0 1 0 0,0 1-1 0 0,-1-1 0 0 0,0 0 0 0 0,1 1 1 0 0,-1-1-1 0 0,0 0 0 0 0,0 4 0 0 0,0 6 67 0 0,-1-1-1 0 0,-3 23 0 0 0,-2-12-14 0 0,0-1 1 0 0,-17 37-1 0 0,20-51-80 0 0,-28 55-164 0 0,26-52-1957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8287 0 0,'0'0'756'0'0,"-1"2"-622"0"0,-1 6 544 0 0,0-1 1 0 0,1 1-1 0 0,-1 1 1 0 0,2-1-1 0 0,-1 0 1 0 0,1 0-1 0 0,0 0 1 0 0,1 0-1 0 0,0 0 1 0 0,0 0-1 0 0,1 0 1 0 0,4 12-1 0 0,-3-13-332 0 0,-1 1-1 0 0,2-1 1 0 0,-1 0 0 0 0,1-1 0 0 0,8 12-1 0 0,-8-13-558 0 0,0-1 0 0 0,0 0 0 0 0,1 1 0 0 0,-1-2-1 0 0,1 1 1 0 0,0 0 0 0 0,0-1 0 0 0,5 3 0 0 0,1-2-4231 0 0,1 0-1458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12871 0 0,'0'0'1164'0'0,"-2"0"-958"0"0,0 1-92 0 0,-1-1 1 0 0,1 1 0 0 0,0 0 0 0 0,-1 0-1 0 0,1 0 1 0 0,0 0 0 0 0,-1 1 0 0 0,1-1-1 0 0,0 1 1 0 0,0-1 0 0 0,0 1-1 0 0,0 0 1 0 0,0-1 0 0 0,-2 5 0 0 0,0 0 93 0 0,0 0 0 0 0,0 0 0 0 0,-4 11 1 0 0,4-8-70 0 0,-49 98 443 0 0,14-31-552 0 0,-55 152-1 0 0,60-115-104 0 0,6-17-1192 0 0,8-32-3267 0 0,9-32-502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2303 0 0,'4'0'9925'0'0,"-4"8"-8903"0"0,1-5-273 0 0,-3 9-362 0 0,-1 1 0 0 0,1-1-1 0 0,-2 0 1 0 0,0 0 0 0 0,-8 18-1 0 0,-2 5-2 0 0,-64 206 1179 0 0,-11 28-1045 0 0,59-190-470 0 0,-54 101-1 0 0,-80 100-213 0 0,126-231-936 0 0,43-70-5382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40 253 13559 0 0,'-6'0'110'0'0,"3"0"32"0"0,0 1 0 0 0,0-1 0 0 0,0 1 0 0 0,1-1-1 0 0,-1 1 1 0 0,0 0 0 0 0,0 0 0 0 0,0 0 0 0 0,-5 3 1039 0 0,26 5 67 0 0,2-8-829 0 0,0-2-1 0 0,1 0 0 0 0,-1-1 0 0 0,0-1 1 0 0,20-5-1 0 0,-2 1-176 0 0,82-19 228 0 0,143-50-1 0 0,69-55-1752 0 0,-294 113-93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10135 0 0,'-1'1'4002'0'0,"-24"41"-400"0"0,-10 26-3412 0 0,13-24 67 0 0,-118 257 515 0 0,53-108-605 0 0,-64 101-493 0 0,116-231 139 0 0,14-22 84 0 0,-3 0 0 0 0,-1-2 0 0 0,-40 48-1 0 0,61-84 243 0 0,3-4-43 0 0,3-9 6 0 0,7-15-19 0 0,3 4-154 0 0,1 0 0 0 0,0 1 1 0 0,1 1-1 0 0,28-28 0 0 0,74-62-465 0 0,-87 83 432 0 0,23-19 116 0 0,-44 39 84 0 0,-1 1 0 0 0,1 0 0 0 0,0 1 1 0 0,0-1-1 0 0,10-3 0 0 0,-16 8-31 0 0,0-1-1 0 0,0 1 1 0 0,0-1-1 0 0,0 1 1 0 0,0-1 0 0 0,0 1-1 0 0,0 0 1 0 0,0 0 0 0 0,0 0-1 0 0,0 0 1 0 0,0 0-1 0 0,0 1 1 0 0,-1-1 0 0 0,1 1-1 0 0,0-1 1 0 0,0 1 0 0 0,0-1-1 0 0,3 3 1 0 0,-2-1 4 0 0,-1 0 0 0 0,1 0-1 0 0,-1 0 1 0 0,1 0 0 0 0,-1 1 0 0 0,0-1 0 0 0,0 1 0 0 0,0-1 0 0 0,-1 1 0 0 0,3 5 0 0 0,1 3 43 0 0,-1 0-1 0 0,0 0 1 0 0,-1 1 0 0 0,0 0 0 0 0,1 13 0 0 0,-3-18-96 0 0,0 0-1 0 0,-1 0 1 0 0,0 1-1 0 0,-1-1 1 0 0,0 0-1 0 0,0 0 1 0 0,0 0-1 0 0,-3 9 1 0 0,-3 3 99 0 0,-14 28-1 0 0,-4 12-7989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 11055 0 0,'15'-19'9839'0'0,"-14"20"-9544"0"0,1 2-214 0 0,-1-1 1 0 0,0 1 0 0 0,0 0 0 0 0,0-1-1 0 0,0 1 1 0 0,0 0 0 0 0,-1 0 0 0 0,0 0-1 0 0,1 0 1 0 0,-1 0 0 0 0,0 0 0 0 0,0 0-1 0 0,0-1 1 0 0,-1 1 0 0 0,1 0 0 0 0,-2 5-1 0 0,-2 6 134 0 0,-1 0 0 0 0,-7 15 0 0 0,4-10-60 0 0,-8 18-180 0 0,-20 34-1 0 0,10-27-4451 0 0,18-33-2494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2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48 282 5527 0 0,'-5'8'568'0'0,"-7"6"-18"0"0,-7 5 4429 0 0,10-10-108 0 0,8-10-4800 0 0,1 1 0 0 0,0-1-1 0 0,-1 0 1 0 0,1 0-1 0 0,0 1 1 0 0,0-1 0 0 0,-1 0-1 0 0,1 0 1 0 0,0 0 0 0 0,0 1-1 0 0,0-1 1 0 0,0 0-1 0 0,0 0 1 0 0,0 0 0 0 0,0 1-1 0 0,0-1 1 0 0,1 0 0 0 0,-1 0-1 0 0,0 1 1 0 0,0-1-1 0 0,1 0 1 0 0,-1-1 0 0 0,11-20 490 0 0,-7 14-309 0 0,13-25-58 0 0,2 0 0 0 0,27-37 0 0 0,-32 51-147 0 0,1 0 0 0 0,28-26-1 0 0,-34 37-32 0 0,1 0 0 0 0,-1 0-1 0 0,1 1 1 0 0,1 1 0 0 0,-1 0-1 0 0,23-10 1 0 0,-32 15-2 0 0,1 1 0 0 0,0-1 0 0 0,0 0 0 0 0,0 1 0 0 0,0-1 0 0 0,0 1 0 0 0,0 0 0 0 0,0 0 0 0 0,0 0 0 0 0,0 0 0 0 0,0 0 0 0 0,0 0 0 0 0,0 0 0 0 0,0 0 0 0 0,0 1-1 0 0,-1-1 1 0 0,1 1 0 0 0,0 0 0 0 0,0-1 0 0 0,3 3 0 0 0,-3-1 19 0 0,0 0-1 0 0,0-1 0 0 0,0 1 1 0 0,-1 0-1 0 0,1 1 0 0 0,0-1 1 0 0,-1 0-1 0 0,0 0 0 0 0,0 1 1 0 0,1-1-1 0 0,-1 0 0 0 0,0 1 1 0 0,0 4-1 0 0,1 3 75 0 0,0 0-1 0 0,-1 1 1 0 0,0-1-1 0 0,-1 0 1 0 0,0 1 0 0 0,-3 17-1 0 0,-11 42 153 0 0,-1 1-501 0 0,11-24-2949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8287 0 0,'0'0'639'0'0,"0"2"-415"0"0,-1 9 1496 0 0,1 1-1 0 0,0-1 1 0 0,2 19-1 0 0,9 35-700 0 0,-6-46-1649 0 0,-2 0-1 0 0,0 0 0 0 0,-1 0 1 0 0,-1 36-1 0 0,-13 15-865 0 0,7-49 1544 0 0,2 0 1 0 0,-3 37-1 0 0,8-19 1040 0 0,0 0-1 0 0,17 78 1 0 0,37 72 1481 0 0,-43-157-2239 0 0,2 0-1 0 0,36 58 1 0 0,-26-49-691 0 0,-10-9-995 0 0,-14-31 680 0 0,-1-1-116 0 0,0 0-592 0 0,0 0-2373 0 0,0 0-1018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66 1375 0 0,'0'0'9510'0'0,"-14"-1"-6990"0"0,-11 4-342 0 0,20-2 2445 0 0,30-2-4298 0 0,1-2 0 0 0,-1-1 0 0 0,34-10 0 0 0,-7 1-81 0 0,-11 4-137 0 0,-9 2-148 0 0,0 0 1 0 0,1 3 0 0 0,34-2-1 0 0,-58 9-1915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20 5527 0 0,'0'0'1286'0'0,"14"-19"12891"0"0,-18 19-14131 0 0,0 1 1 0 0,1 0-1 0 0,-1 0 1 0 0,1 0-1 0 0,-1 0 1 0 0,1 1-1 0 0,-1-1 0 0 0,1 1 1 0 0,0 0-1 0 0,0 0 1 0 0,0 0-1 0 0,0 1 1 0 0,0-1-1 0 0,0 0 1 0 0,-4 6-1 0 0,-5 6-181 0 0,-19 27 0 0 0,31-41 135 0 0,-12 18-72 0 0,-38 57-371 0 0,43-63 428 0 0,0 1-1 0 0,1 0 1 0 0,1 0 0 0 0,-5 17-1 0 0,8-24 17 0 0,1 0 0 0 0,0 1-1 0 0,0 11 1 0 0,2-8-54 0 0,6-4 39 0 0,-4-5 14 0 0,0-1 1 0 0,-1 1-1 0 0,1-1 0 0 0,0 0 1 0 0,0 0-1 0 0,0 0 0 0 0,-1 0 1 0 0,1 0-1 0 0,0-1 0 0 0,0 0 0 0 0,-1 1 1 0 0,1-1-1 0 0,0 0 0 0 0,-1 0 1 0 0,1 0-1 0 0,-1-1 0 0 0,4-1 0 0 0,3-2 15 0 0,-1-1 0 0 0,1 0 0 0 0,10-11-1 0 0,-7 6-78 0 0,-1-1 0 0 0,0-1 0 0 0,-1 0 0 0 0,0-1 0 0 0,12-22 0 0 0,-21 35-193 0 0,-3 2-1088 0 0,1 0 1180 0 0,0 0-1 0 0,0 0 1 0 0,0 0-1 0 0,0 0 1 0 0,0 0-1 0 0,1 0 0 0 0,-1 0 1 0 0,0 1-1 0 0,1-1 1 0 0,-1 1-1 0 0,-1 1-124 0 0,-26 50-1248 0 0,-38 107 0 0 0,42-98 1090 0 0,-91 239-147 0 0,96-253 1221 0 0,-20 88 0 0 0,33-109-78 0 0,2 1 0 0 0,0 1 0 0 0,2-1 0 0 0,3 51 0 0 0,6-24 300 0 0,20 77-1 0 0,-6-38-543 0 0,-19-84-287 0 0,0 0 1 0 0,-1 0-1 0 0,0 0 1 0 0,-1 0-1 0 0,0 1 1 0 0,-2 12-1 0 0,2-21-24 0 0,0 1-1 0 0,-1-1 1 0 0,1 0 0 0 0,-1 0-1 0 0,0 1 1 0 0,0-1 0 0 0,0 0-1 0 0,0 0 1 0 0,0 0 0 0 0,0 0-1 0 0,-1 0 1 0 0,1 0-1 0 0,-1 0 1 0 0,1 0 0 0 0,-1 0-1 0 0,0-1 1 0 0,1 1 0 0 0,-1-1-1 0 0,0 1 1 0 0,0-1 0 0 0,0 0-1 0 0,0 0 1 0 0,0 0-1 0 0,-1 0 1 0 0,1 0 0 0 0,0 0-1 0 0,0-1 1 0 0,-1 1 0 0 0,1-1-1 0 0,0 1 1 0 0,-5-1 0 0 0,0 0 25 0 0,1-1 1 0 0,-1 1 0 0 0,1-1 0 0 0,-1-1-1 0 0,1 1 1 0 0,0-1 0 0 0,-1 0 0 0 0,1-1-1 0 0,0 1 1 0 0,0-1 0 0 0,-9-7 0 0 0,7 5-177 0 0,0-1 0 0 0,1 0 1 0 0,-1 0-1 0 0,2 0 0 0 0,-1-1 1 0 0,1 0-1 0 0,-9-14 1 0 0,2 0-1229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387 123 5983 0 0,'6'-14'105'0'0,"0"0"0"0"0,1 1 0 0 0,0 0 0 0 0,13-18 0 0 0,8-6 8773 0 0,-27 53-7575 0 0,-1 9-807 0 0,-7 2-40 0 0,0 0 0 0 0,-14 31 1 0 0,-4 16 239 0 0,21-58-645 0 0,-70 227 370 0 0,49-174-457 0 0,-48 96 0 0 0,49-116-103 0 0,9-17-13 0 0,-29 45 0 0 0,31-59 105 0 0,-30 41-70 0 0,37-51 115 0 0,-1-1 0 0 0,0 0 0 0 0,-1 0 0 0 0,0-1 0 0 0,-10 7 0 0 0,3-4 3 0 0,12-9 3 0 0,1-1 3 0 0,2 1-4 0 0,-1 0 0 0 0,1 0 0 0 0,-1 0 0 0 0,1 0 0 0 0,0-1-1 0 0,-1 1 1 0 0,1 0 0 0 0,-1 0 0 0 0,1 0 0 0 0,0-1 0 0 0,-1 1 0 0 0,1 0-1 0 0,0-1 1 0 0,-1 1 0 0 0,1 0 0 0 0,0-1 0 0 0,-1 1 0 0 0,1 0 0 0 0,0-1-1 0 0,0 1 1 0 0,-1 0 0 0 0,1-1 0 0 0,0 1 0 0 0,0-1 0 0 0,0 1 0 0 0,0-1 0 0 0,-4-11 39 0 0,4 7-36 0 0,-1-1 0 0 0,2 0 0 0 0,-1 1 0 0 0,0-1 1 0 0,1 1-1 0 0,0-1 0 0 0,1 1 0 0 0,-1-1 0 0 0,1 1 0 0 0,0 0 0 0 0,0 0 0 0 0,0-1 0 0 0,5-4 0 0 0,5-11-12 0 0,25-31 0 0 0,-35 50 5 0 0,24-32-28 0 0,2 1 0 0 0,1 2 0 0 0,1 0 0 0 0,2 2 0 0 0,1 1-1 0 0,39-24 1 0 0,-67 49 37 0 0,0 0 1 0 0,0 0-1 0 0,0 1 0 0 0,1 0 0 0 0,-1 0 1 0 0,1 0-1 0 0,-1 1 0 0 0,1-1 0 0 0,0 1 0 0 0,-1 1 1 0 0,1-1-1 0 0,10 1 0 0 0,-11 1 11 0 0,0 0 1 0 0,0 0-1 0 0,0 0 0 0 0,-1 0 1 0 0,1 1-1 0 0,0 0 0 0 0,-1 0 1 0 0,1 0-1 0 0,-1 1 0 0 0,0-1 1 0 0,0 1-1 0 0,0 0 0 0 0,0 0 1 0 0,0 1-1 0 0,3 3 0 0 0,0 1-7 0 0,-1-1-1 0 0,0 1 0 0 0,0 0 1 0 0,-1 0-1 0 0,0 1 1 0 0,0-1-1 0 0,-1 1 1 0 0,0 0-1 0 0,-1 0 0 0 0,5 19 1 0 0,-7-21 1 0 0,0 0 1 0 0,0 1 0 0 0,-1-1-1 0 0,0 1 1 0 0,-1-1 0 0 0,1 0-1 0 0,-1 1 1 0 0,-1-1 0 0 0,1 0-1 0 0,-1 0 1 0 0,0 0 0 0 0,-1 0-1 0 0,0 0 1 0 0,0 0 0 0 0,-5 7-1 0 0,2-5 83 0 0,0-1-1 0 0,-1 1 0 0 0,-1-1 1 0 0,-14 13-1 0 0,-37 26 260 0 0,26-22-229 0 0,13-10-113 0 0,-1-1 1 0 0,0-1 0 0 0,-1-1 0 0 0,0 0-1 0 0,-43 14 1 0 0,52-21-46 0 0,1 0-109 0 0,0-1 0 0 0,-1 0 0 0 0,1-1 0 0 0,-1 0 0 0 0,1-1 0 0 0,-1-1 0 0 0,-13 1 0 0 0,25-2 109 0 0,1 0-1 0 0,-1 0 1 0 0,0 0-1 0 0,1 0 1 0 0,-1 0-1 0 0,0 0 1 0 0,1 0-1 0 0,-1 0 1 0 0,1 0-1 0 0,-1-1 1 0 0,0 1-1 0 0,1 0 1 0 0,-1 0 0 0 0,1-1-1 0 0,-1 1 1 0 0,1 0-1 0 0,-1-1 1 0 0,1 1-1 0 0,-1 0 1 0 0,1-1-1 0 0,-1 1 1 0 0,1-1-1 0 0,-1 1 1 0 0,1-1-1 0 0,0 1 1 0 0,-1-1-1 0 0,1 1 1 0 0,0-1-1 0 0,-1 1 1 0 0,1-1-1 0 0,0 1 1 0 0,0-1-1 0 0,-1 0 1 0 0,1 1-1 0 0,0-1 1 0 0,0 1 0 0 0,0-1-1 0 0,0 0 1 0 0,0 1-1 0 0,0-1 1 0 0,0 0-1 0 0,0 1 1 0 0,0-1-1 0 0,0 1 1 0 0,1-1-1 0 0,-1 0 1 0 0,0 1-1 0 0,0-1 1 0 0,1 0-1 0 0,0-3-206 0 0,1 0 0 0 0,0 1 0 0 0,0-1-1 0 0,0 1 1 0 0,0 0 0 0 0,6-6 0 0 0,11-9-1559 0 0,4-2-3586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204 104 5527 0 0,'0'0'423'0'0,"-1"2"-278"0"0,-6 13 517 0 0,1-2 1554 0 0,-7 21 1 0 0,11-30-1673 0 0,1 0 0 0 0,0 0 0 0 0,1 0-1 0 0,-1 0 1 0 0,1 0 0 0 0,-1 1 0 0 0,1-1 0 0 0,1 0 0 0 0,-1 0 0 0 0,1 5 0 0 0,1-7-394 0 0,0 0 0 0 0,0 0 0 0 0,0 0 1 0 0,0 0-1 0 0,0-1 0 0 0,0 1 1 0 0,0-1-1 0 0,0 1 0 0 0,0-1 0 0 0,1 0 1 0 0,-1 0-1 0 0,1 0 0 0 0,4 1 1 0 0,-3-2-68 0 0,-1 1 1 0 0,1-1 0 0 0,0 0-1 0 0,0 0 1 0 0,-1-1 0 0 0,1 1-1 0 0,0-1 1 0 0,-1 0 0 0 0,1 0 0 0 0,0 0-1 0 0,-1 0 1 0 0,1-1 0 0 0,5-2-1 0 0,5-5 158 0 0,24-17-1 0 0,-19 12-102 0 0,2 0-32 0 0,-1-2 0 0 0,19-18 1 0 0,-30 25-227 0 0,-1 0 0 0 0,0 0 1 0 0,0-1-1 0 0,-1 0 1 0 0,0 0-1 0 0,5-12 1 0 0,-11 21 61 0 0,-1 0 1 0 0,1 0 0 0 0,-1 0 0 0 0,1 0 0 0 0,-1 0-1 0 0,1 0 1 0 0,-1 0 0 0 0,0 0 0 0 0,1 0 0 0 0,-1 0-1 0 0,0 0 1 0 0,0 0 0 0 0,0 0 0 0 0,0-1 0 0 0,0 1-1 0 0,0 0 1 0 0,0 0 0 0 0,0 0 0 0 0,0 0 0 0 0,0 0-1 0 0,-1 0 1 0 0,1 0 0 0 0,-1 0 0 0 0,1 0 0 0 0,0 0-1 0 0,-1 0 1 0 0,0 0 0 0 0,0-1 0 0 0,0 1-31 0 0,-1 0-1 0 0,1 1 1 0 0,-1-1 0 0 0,1 0 0 0 0,-1 1-1 0 0,1 0 1 0 0,-1-1 0 0 0,1 1-1 0 0,-1 0 1 0 0,1-1 0 0 0,-1 1 0 0 0,0 0-1 0 0,1 0 1 0 0,-1 1 0 0 0,1-1-1 0 0,-1 0 1 0 0,0 0 0 0 0,-1 1 0 0 0,-17 5-359 0 0,0 0 0 0 0,0 2 0 0 0,1 0 1 0 0,0 1-1 0 0,-27 16 0 0 0,-83 66 772 0 0,127-89-301 0 0,-16 12 170 0 0,-67 54 1126 0 0,77-60-1126 0 0,0 0-1 0 0,1 0 1 0 0,0 1-1 0 0,0 0 1 0 0,1 0-1 0 0,0 1 1 0 0,-7 15-1 0 0,13-24-168 0 0,-1 1 0 0 0,0 0 0 0 0,1 0 0 0 0,-1-1 0 0 0,1 1-1 0 0,0 0 1 0 0,-1 0 0 0 0,1 0 0 0 0,0-1 0 0 0,0 1 0 0 0,0 0 0 0 0,0 0-1 0 0,1 0 1 0 0,-1-1 0 0 0,0 1 0 0 0,1 0 0 0 0,-1 0 0 0 0,1-1 0 0 0,0 1-1 0 0,-1 0 1 0 0,1-1 0 0 0,0 1 0 0 0,0-1 0 0 0,0 1 0 0 0,0-1 0 0 0,0 1-1 0 0,2 1 1 0 0,1 0-12 0 0,0 0 0 0 0,-1-1 0 0 0,1 1 1 0 0,0-1-1 0 0,1 0 0 0 0,-1 0 0 0 0,0 0 0 0 0,0 0 0 0 0,9 1 0 0 0,3 1 0 0 0,1-2 0 0 0,0 0 0 0 0,0-1 0 0 0,1 0-1 0 0,20-3 1 0 0,84-14 80 0 0,-118 16-86 0 0,19-4-130 0 0,49-6-2360 0 0,-52 9-3467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11519 0 0,'0'0'887'0'0,"1"0"-426"0"0,1 1-299 0 0,0 0 0 0 0,0 0-1 0 0,0 0 1 0 0,-1 0-1 0 0,1 0 1 0 0,0 0 0 0 0,-1 0-1 0 0,1 1 1 0 0,-1-1-1 0 0,0 0 1 0 0,1 1 0 0 0,-1-1-1 0 0,0 1 1 0 0,0 0-1 0 0,0-1 1 0 0,0 1 0 0 0,0 0-1 0 0,0 0 1 0 0,0 0-1 0 0,-1-1 1 0 0,1 1 0 0 0,-1 0-1 0 0,1 0 1 0 0,-1 0-1 0 0,0 0 1 0 0,1 0 0 0 0,-1 0-1 0 0,0 0 1 0 0,-1 4-1 0 0,0 6-243 0 0,-1 0 0 0 0,0 0-1 0 0,-8 21 1 0 0,6-16 439 0 0,-22 69-157 0 0,-69 156 1 0 0,-69 66-162 0 0,140-269-567 0 0,9-16-4046 0 0,4-6-1052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13415 0 0,'0'0'1216'0'0,"-8"4"-976"0"0,-3 3 41 0 0,0 0 0 0 0,0 1-1 0 0,1 0 1 0 0,-12 11 0 0 0,-34 43 947 0 0,26-28-789 0 0,14-16-327 0 0,1 0 0 0 0,-25 40 0 0 0,34-47-84 0 0,1 0 0 0 0,-1 0 0 0 0,2 1 0 0 0,-1-1 1 0 0,2 1-1 0 0,-1 0 0 0 0,-1 18 0 0 0,4-27 8 0 0,1 0-1 0 0,0 0 1 0 0,0 0-1 0 0,0 0 0 0 0,0 0 1 0 0,0 0-1 0 0,1 0 1 0 0,-1 0-1 0 0,1 0 1 0 0,0 0-1 0 0,0 0 1 0 0,0-1-1 0 0,0 1 0 0 0,1 0 1 0 0,-1-1-1 0 0,1 1 1 0 0,-1-1-1 0 0,1 1 1 0 0,0-1-1 0 0,3 3 1 0 0,-2-2 20 0 0,0-1 1 0 0,1 0 0 0 0,-1 0 0 0 0,1 0 0 0 0,-1 0 0 0 0,1-1 0 0 0,0 1 0 0 0,0-1 0 0 0,-1 0 0 0 0,1 0 0 0 0,0 0 0 0 0,0-1 0 0 0,0 1 0 0 0,7-1 0 0 0,-4 0-22 0 0,0 0-1 0 0,0-1 1 0 0,0 0 0 0 0,0 0 0 0 0,0 0 0 0 0,0-1-1 0 0,0 0 1 0 0,0 0 0 0 0,-1-1 0 0 0,1 0 0 0 0,-1 0-1 0 0,0 0 1 0 0,0-1 0 0 0,0 0 0 0 0,0 0 0 0 0,-1-1-1 0 0,1 1 1 0 0,-1-1 0 0 0,0-1 0 0 0,-1 1 0 0 0,1 0-1 0 0,-1-1 1 0 0,0 0 0 0 0,0 0 0 0 0,-1 0 0 0 0,0-1-1 0 0,0 1 1 0 0,-1-1 0 0 0,4-12 0 0 0,-3 5-28 0 0,-1 0-1 0 0,-1-1 1 0 0,-1-27 0 0 0,0 34-126 0 0,-1 0 0 0 0,0 0 0 0 0,0 1-1 0 0,-1-1 1 0 0,0 0 0 0 0,-1 0 0 0 0,0 1 0 0 0,-5-12 0 0 0,7 18-53 0 0,1 0 0 0 0,-1 0 0 0 0,0 0 0 0 0,1 0 0 0 0,-1 0 0 0 0,0 0 0 0 0,0 0 0 0 0,0 0 0 0 0,0 0 0 0 0,0 0 0 0 0,0 0 0 0 0,0 1 0 0 0,0-1 0 0 0,0 0 0 0 0,0 1 1 0 0,0-1-1 0 0,0 1 0 0 0,0-1 0 0 0,-1 1 0 0 0,1 0 0 0 0,-2-1 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93 10591 0 0,'0'0'819'0'0,"-12"-5"-352"0"0,9 4-218 0 0,1 1 1 0 0,0 0-1 0 0,-1 0 1 0 0,1 0 0 0 0,-1 0-1 0 0,1 1 1 0 0,0-1-1 0 0,-1 0 1 0 0,1 1-1 0 0,0 0 1 0 0,-1 0 0 0 0,1 0-1 0 0,0 0 1 0 0,0 0-1 0 0,0 0 1 0 0,-4 3-1 0 0,0 0-14 0 0,0 1-1 0 0,0-1 1 0 0,0 1-1 0 0,-5 7 0 0 0,5-5-89 0 0,1 0 0 0 0,0 0 0 0 0,1 0 0 0 0,0 1 0 0 0,0-1 0 0 0,0 1 0 0 0,1 0 0 0 0,0 0-1 0 0,1 0 1 0 0,0 0 0 0 0,-2 16 0 0 0,3-10-92 0 0,0 0 0 0 0,1 0-1 0 0,1 0 1 0 0,1 0 0 0 0,0 0-1 0 0,5 18 1 0 0,-5-23-24 0 0,-1-4-7 0 0,0 1-1 0 0,1-1 1 0 0,0 0 0 0 0,0 0 0 0 0,1 0-1 0 0,-1 0 1 0 0,1-1 0 0 0,0 1 0 0 0,0 0-1 0 0,5 4 1 0 0,-7-8 40 0 0,0-1-43 0 0,0 0 0 0 0,0-1 1 0 0,0 1-1 0 0,0-1 0 0 0,0 1 1 0 0,0-1-1 0 0,0 1 0 0 0,0-1 1 0 0,0 1-1 0 0,0-1 0 0 0,0 0 1 0 0,0 0-1 0 0,-1 1 0 0 0,1-1 1 0 0,0 0-1 0 0,1-1 0 0 0,11-17 140 0 0,-12 16-125 0 0,30-54 80 0 0,5-10 72 0 0,-31 60-172 0 0,0 1 0 0 0,0-1 0 0 0,0 1 0 0 0,1 0 0 0 0,0 0-1 0 0,12-9 1 0 0,-10 10-27 0 0,-8 4 10 0 0,1 1 1 0 0,-1 0 0 0 0,1 0-1 0 0,-1 0 1 0 0,1 0-1 0 0,-1 0 1 0 0,1 0-1 0 0,-1 0 1 0 0,1 0 0 0 0,-1 0-1 0 0,1 0 1 0 0,-1 0-1 0 0,1 0 1 0 0,-1 0-1 0 0,1 1 1 0 0,-1-1 0 0 0,1 0-1 0 0,-1 0 1 0 0,0 0-1 0 0,1 1 1 0 0,-1-1-1 0 0,1 0 1 0 0,-1 1 0 0 0,0-1-1 0 0,1 0 1 0 0,-1 1-1 0 0,0-1 1 0 0,1 0-1 0 0,-1 1 1 0 0,1 0 0 0 0,7 11-54 0 0,-4-3 50 0 0,-1-1 0 0 0,0 1 0 0 0,-1 0-1 0 0,0 1 1 0 0,-1-1 0 0 0,1 0 0 0 0,-1 18 0 0 0,-1-12-6 0 0,5 24 1 0 0,13 26 22 0 0,-18-65 7 0 0,1 1 0 0 0,-1 0 0 0 0,1 0 0 0 0,-1 0-1 0 0,1 0 1 0 0,0-1 0 0 0,-1 1 0 0 0,1 0 0 0 0,0-1 0 0 0,0 1 0 0 0,0 0 0 0 0,0-1 0 0 0,-1 1 0 0 0,1-1 0 0 0,0 0 0 0 0,0 1 0 0 0,0-1-1 0 0,0 0 1 0 0,1 1 0 0 0,18 1 277 0 0,-14-3-193 0 0,-1 0 0 0 0,1-1 1 0 0,-1 0-1 0 0,0 0 0 0 0,0 0 0 0 0,0-1 0 0 0,0 0 0 0 0,0 0 1 0 0,7-5-1 0 0,4-6 194 0 0,17-18 1 0 0,-28 27-240 0 0,60-60 791 0 0,101-129 0 0 0,-159 184-850 0 0,-1 1 0 0 0,-1-1 0 0 0,6-13-1 0 0,-2-5-1503 0 0,-8 24 177 0 0,-1 0 1 0 0,0-1 0 0 0,1 1-1 0 0,-2-8 1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59 6911 0 0,'-40'23'1092'0'0,"24"-14"2897"0"0,-26 12 4668 0 0,45-21-8504 0 0,1-1 0 0 0,-1 0 0 0 0,0 1 1 0 0,0-1-1 0 0,0 0 0 0 0,4-2 1 0 0,7-2 67 0 0,207-53 717 0 0,-72 25-3090 0 0,-131 29-115 0 0,-1 0-4556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14 11055 0 0,'-2'0'506'0'0,"-10"0"-90"0"0,0 1-1 0 0,0 1 1 0 0,0 0 0 0 0,-22 7 0 0 0,10 0 1255 0 0,-32 16 1749 0 0,78-26-2378 0 0,-6-2-705 0 0,0 0 1 0 0,1-2 0 0 0,27-11 0 0 0,-23 8 55 0 0,29-7 0 0 0,-35 12-138 0 0,0 0 0 0 0,26-1 0 0 0,-37 4-218 0 0,0 0 0 0 0,0 0 1 0 0,0 0-1 0 0,0 1 0 0 0,0-1 1 0 0,0 1-1 0 0,-1 0 1 0 0,1 0-1 0 0,0 1 0 0 0,-1-1 1 0 0,1 1-1 0 0,-1-1 0 0 0,1 1 1 0 0,-1 0-1 0 0,0 1 0 0 0,4 2 1 0 0,-6-4-35 0 0,0 0 0 0 0,0 0 0 0 0,0 0 0 0 0,0 1 0 0 0,-1-1 0 0 0,1 0 0 0 0,0 1 1 0 0,0-1-1 0 0,-1 0 0 0 0,1 1 0 0 0,-1-1 0 0 0,1 1 0 0 0,-1-1 0 0 0,0 1 0 0 0,0 0 0 0 0,0-1 0 0 0,0 3 0 0 0,0-1 3 0 0,0 0-1 0 0,-1 0 0 0 0,0 0 0 0 0,1 0 0 0 0,-1 0 1 0 0,-1 0-1 0 0,1 0 0 0 0,-2 4 0 0 0,-2 0 4 0 0,0 1 0 0 0,0-1 0 0 0,-1 0 0 0 0,1 0 0 0 0,-9 7 0 0 0,-21 17 22 0 0,-51 35 0 0 0,64-51-93 0 0,0-2-1 0 0,-1-1 0 0 0,-49 19 1 0 0,40-17-56 0 0,26-10 15 0 0,-1-1 0 0 0,-1 0 0 0 0,1 0 0 0 0,0-1 0 0 0,-1 0 0 0 0,1 0 0 0 0,-14 1 0 0 0,16-3 23 0 0,3 0-10 0 0,255-1 91 0 0,-244 1 43 0 0,-1 0 0 0 0,1 1-1 0 0,-1 0 1 0 0,1 1 0 0 0,-1 0 0 0 0,0 0-1 0 0,1 1 1 0 0,12 6 0 0 0,-18-8-39 0 0,-1 1 0 0 0,0-1 0 0 0,1 0 0 0 0,-1 1-1 0 0,0-1 1 0 0,0 1 0 0 0,0 0 0 0 0,-1-1 0 0 0,1 1 0 0 0,0 0 0 0 0,-1 0 0 0 0,1 0 0 0 0,-1 0-1 0 0,1 1 1 0 0,-1-1 0 0 0,0 0 0 0 0,0 0 0 0 0,0 1 0 0 0,0-1 0 0 0,0 1 0 0 0,-1-1 0 0 0,1 1-1 0 0,-1-1 1 0 0,0 1 0 0 0,0-1 0 0 0,0 1 0 0 0,0 0 0 0 0,0-1 0 0 0,0 1 0 0 0,-1-1 0 0 0,1 1-1 0 0,-1-1 1 0 0,-1 4 0 0 0,-2 4 30 0 0,0-1 0 0 0,-1 1 0 0 0,0-1-1 0 0,0-1 1 0 0,-1 1 0 0 0,0-1 0 0 0,-1 0 0 0 0,0 0-1 0 0,0 0 1 0 0,-1-1 0 0 0,0 0 0 0 0,0-1 0 0 0,-1 0 0 0 0,1 0-1 0 0,-12 5 1 0 0,-7 2 166 0 0,-1 0 0 0 0,0-2-1 0 0,-58 14 1 0 0,45-16-165 0 0,1-1 0 0 0,-1-2 0 0 0,-58 1 0 0 0,85-7-37 0 0,-37-1 3 0 0,46 0-3 0 0,0 1-1 0 0,0-1 0 0 0,0 0 1 0 0,0-1-1 0 0,0 1 0 0 0,0-1 1 0 0,-6-3-1 0 0,11 5-19 0 0,-1 0-1 0 0,1 0 1 0 0,-1-1 0 0 0,1 1-1 0 0,-1 0 1 0 0,1-1-1 0 0,-1 1 1 0 0,1-1 0 0 0,-1 1-1 0 0,1-1 1 0 0,-1 1-1 0 0,1-1 1 0 0,0 1 0 0 0,-1-1-1 0 0,1 1 1 0 0,0-1-1 0 0,0 1 1 0 0,-1-1 0 0 0,1 1-1 0 0,0-1 1 0 0,0 0-1 0 0,0 1 1 0 0,0-1-1 0 0,0 1 1 0 0,0-1 0 0 0,0-1-1 0 0,0 1-103 0 0,0-1-1 0 0,1 1 1 0 0,-1-1-1 0 0,1 1 1 0 0,-1-1-1 0 0,1 1 1 0 0,0 0-1 0 0,0-1 1 0 0,-1 1 0 0 0,3-2-1 0 0,1-2-755 0 0,1 1 0 0 0,-1-1 0 0 0,1 1-1 0 0,6-4 1 0 0,2 1-783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1839 0 0,'0'0'12708'0'0,"-1"2"-11177"0"0,-7 31 719 0 0,-18 78-155 0 0,24-101-2401 0 0,0-1-1 0 0,-1 0 1 0 0,0 1-1 0 0,0-1 1 0 0,-1 0-1 0 0,-9 16 1 0 0,9-19-1549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8751 0 0,'0'0'384'0'0,"-1"-8"88"0"0,-2-1-376 0 0,0 1 3792 0 0,10 15-4552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476 275 7367 0 0,'-7'-1'763'0'0,"6"1"-561"0"0,1-1 0 0 0,0 1 0 0 0,-1 0 0 0 0,1 0 1 0 0,-1 0-1 0 0,1 0 0 0 0,0-1 0 0 0,-1 1 0 0 0,1 0 0 0 0,0 0 0 0 0,-1 0 0 0 0,1-1 1 0 0,0 1-1 0 0,-1 0 0 0 0,1-1 0 0 0,0 1 0 0 0,0 0 0 0 0,-1-1 0 0 0,1 1 0 0 0,0 0 0 0 0,0-1 1 0 0,0 1-1 0 0,-1 0 0 0 0,1-1 0 0 0,0 1 0 0 0,0-1 0 0 0,4-10 1518 0 0,16-11-2077 0 0,-16 18 988 0 0,14-12-418 0 0,-1 1 1 0 0,40-25 0 0 0,44-18 221 0 0,-59 36 120 0 0,1 1 1 0 0,1 3 0 0 0,54-16-1 0 0,-95 33-525 0 0,0 0 0 0 0,0 0 0 0 0,0 0 0 0 0,0 1 0 0 0,0 0 0 0 0,0-1 0 0 0,0 1 1 0 0,0 0-1 0 0,0 0 0 0 0,0 0 0 0 0,0 1 0 0 0,0-1 0 0 0,0 1 0 0 0,0 0 0 0 0,0 0 0 0 0,5 2 0 0 0,3 6 45 0 0,-11-4-82 0 0,0-3 12 0 0,1 4-5 0 0,0 0 0 0 0,0 1 0 0 0,-1-1 0 0 0,0 0 0 0 0,-1 1 0 0 0,1-1 0 0 0,-1 0 0 0 0,0 1 0 0 0,-1-1 0 0 0,1 0 0 0 0,-1 0 0 0 0,0 0 0 0 0,-1 0 0 0 0,0 0-1 0 0,0-1 1 0 0,0 1 0 0 0,0-1 0 0 0,-8 10 0 0 0,-2-1 2 0 0,0 0 0 0 0,-1-1 0 0 0,0 0 0 0 0,-1-1 0 0 0,-17 11 0 0 0,-106 64-1 0 0,-45 31-21 0 0,83-43 20 0 0,-266 179 0 0 0,317-227-14 0 0,48-26-57 0 0,-3 1-208 0 0,22-6 267 0 0,10-4 12 0 0,85-1 546 0 0,-16 2 98 0 0,12-7-231 0 0,230-24 296 0 0,-329 38-811 0 0,-8 0-430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10135 0 0,'0'0'778'0'0,"0"-2"-506"0"0,-2-4-75 0 0,1 6-75 0 0,1-1 0 0 0,0 1 0 0 0,0 0 0 0 0,-1-1 0 0 0,1 1 0 0 0,-1-1 0 0 0,1 1 0 0 0,0 0 0 0 0,-1-1 0 0 0,1 1 0 0 0,-1 0 0 0 0,1 0 0 0 0,-1-1 0 0 0,1 1 0 0 0,-1 0 0 0 0,1 0 0 0 0,-1 0 0 0 0,1 0 0 0 0,-1 0 0 0 0,1-1 0 0 0,-1 1 0 0 0,0 0 0 0 0,-13 0 1197 0 0,14 1-1195 0 0,-10 0-31 0 0,1 1 0 0 0,-1 0 0 0 0,1 0-1 0 0,-1 1 1 0 0,1 1 0 0 0,-10 4 0 0 0,-1 2 23 0 0,-29 21 1 0 0,21-9-70 0 0,20-15-42 0 0,-1 0 1 0 0,0 0 0 0 0,-15 8-1 0 0,17-11-5 0 0,6-3-9 0 0,1 0 0 0 0,-1 0-1 0 0,0 0 1 0 0,1 0 0 0 0,-1 0-1 0 0,0 0 1 0 0,1 0 0 0 0,-1 0 0 0 0,1 0-1 0 0,0 0 1 0 0,-1 0 0 0 0,1 0-1 0 0,0 0 1 0 0,-1 0 0 0 0,1 0-1 0 0,0 0 1 0 0,0 0 0 0 0,0 1-1 0 0,0-1 1 0 0,0 0 0 0 0,0 0 0 0 0,1 2-1 0 0,3 13-256 0 0,-2-10 203 0 0,0 1 0 0 0,0 0-1 0 0,1 0 1 0 0,-1-1 0 0 0,1 1-1 0 0,1-1 1 0 0,0 0 0 0 0,-1 0 0 0 0,2 0-1 0 0,-1-1 1 0 0,1 0 0 0 0,0 1-1 0 0,0-2 1 0 0,0 1 0 0 0,1 0-1 0 0,-1-1 1 0 0,1 0 0 0 0,0 0-1 0 0,1-1 1 0 0,-1 0 0 0 0,0 0 0 0 0,11 3-1 0 0,-3-2 69 0 0,37 16 245 0 0,-46-18-97 0 0,0 1 0 0 0,0-1 0 0 0,0 1 1 0 0,0 1-1 0 0,0-1 0 0 0,-1 1 0 0 0,5 4 0 0 0,-8-6-91 0 0,1 0 0 0 0,-1 0 0 0 0,0 0 0 0 0,0 0 0 0 0,0 1 0 0 0,0-1 0 0 0,0 0 0 0 0,0 1 0 0 0,-1-1 0 0 0,1 1 0 0 0,-1-1 0 0 0,0 1 0 0 0,0-1 0 0 0,0 1 0 0 0,0-1 0 0 0,0 1 0 0 0,0-1 0 0 0,0 1 0 0 0,-1-1-1 0 0,0 1 1 0 0,1-1 0 0 0,-1 0 0 0 0,0 1 0 0 0,0-1 0 0 0,0 0 0 0 0,-2 3 0 0 0,-1 2 21 0 0,0 0-1 0 0,0 0 1 0 0,-1-1-1 0 0,0 1 1 0 0,0-1-1 0 0,0-1 1 0 0,-7 7 0 0 0,1-4-52 0 0,0 0 0 0 0,-1-1 1 0 0,1 0-1 0 0,-25 10 1 0 0,-54 13 61 0 0,90-30-93 0 0,-11 3 13 0 0,0 0 0 0 0,0-1 0 0 0,0 0 0 0 0,0-1 0 0 0,-1-1 0 0 0,-21-1 0 0 0,29 1-8 0 0,-1-1 1 0 0,1 1-1 0 0,-1-1 0 0 0,1 0 1 0 0,-1 0-1 0 0,1-1 0 0 0,0 1 1 0 0,0-1-1 0 0,0 0 0 0 0,0 0 1 0 0,0-1-1 0 0,0 1 0 0 0,0-1 1 0 0,1 0-1 0 0,0 0 0 0 0,-1 0 1 0 0,1 0-1 0 0,0 0 0 0 0,-5-8 1 0 0,7 8-84 0 0,0 0 1 0 0,0 0 0 0 0,0 0-1 0 0,0 0 1 0 0,0 0 0 0 0,1 0 0 0 0,-1 0-1 0 0,1-1 1 0 0,0 1 0 0 0,0 0 0 0 0,0 0-1 0 0,1 0 1 0 0,-1-1 0 0 0,1 1-1 0 0,0 0 1 0 0,-1 0 0 0 0,1 0 0 0 0,1 0-1 0 0,-1 0 1 0 0,0 0 0 0 0,4-4 0 0 0,3-9-941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477 319 2303 0 0,'0'0'102'0'0,"0"0"-1"0"0,-1 0 68 0 0,0-1 1 0 0,1 1-1 0 0,-1 0 1 0 0,0-1-1 0 0,1 1 0 0 0,-1-1 1 0 0,1 1-1 0 0,-1-1 0 0 0,1 0 1 0 0,-1 1-1 0 0,1-1 0 0 0,-1 0 1 0 0,1 1-1 0 0,0-1 0 0 0,-1 0 1 0 0,1 1-1 0 0,0-1 0 0 0,-1 0 1 0 0,1 0-1 0 0,0 1 1 0 0,0-1-1 0 0,0 0 0 0 0,0 0 1 0 0,0 1-1 0 0,0-1 0 0 0,0 0 1 0 0,0 0-1 0 0,0 1 0 0 0,0-1 1 0 0,0 0-1 0 0,0 0 0 0 0,1 1 1 0 0,-1-1-1 0 0,0 0 0 0 0,1-1 1 0 0,1-2 470 0 0,0 1 1 0 0,0-1-1 0 0,0 1 0 0 0,4-6 1 0 0,16-16 522 0 0,-9 9-233 0 0,1-1 0 0 0,18-32 0 0 0,-29 43-785 0 0,0 1 1 0 0,0-1 0 0 0,-1 0-1 0 0,0 0 1 0 0,0 0 0 0 0,-1 0 0 0 0,0 0-1 0 0,0 0 1 0 0,0 0 0 0 0,-1 0-1 0 0,1 0 1 0 0,-2 0 0 0 0,1-1 0 0 0,-2-6-1 0 0,2 9-74 0 0,-1 0 0 0 0,0 1 0 0 0,0-1 0 0 0,-1 0 1 0 0,1 1-1 0 0,-1-1 0 0 0,0 1 0 0 0,1-1 0 0 0,-1 1 0 0 0,-1 0 0 0 0,1-1 0 0 0,-3-2 0 0 0,2 4-59 0 0,1 0 0 0 0,0 1 0 0 0,-1-1 0 0 0,0 1 0 0 0,1-1 0 0 0,-1 1 0 0 0,0 0 0 0 0,0 0 0 0 0,0 0 0 0 0,0 0 0 0 0,0 0 0 0 0,0 1 0 0 0,0-1 0 0 0,0 1 0 0 0,0 0 0 0 0,-3 0 0 0 0,-7 0-13 0 0,0 1 0 0 0,-1 1 0 0 0,1 0-1 0 0,0 1 1 0 0,0 0 0 0 0,1 1 0 0 0,-1 1 0 0 0,1 0 0 0 0,0 0-1 0 0,0 1 1 0 0,0 1 0 0 0,-16 12 0 0 0,-6 8-58 0 0,2 1-1 0 0,-45 50 1 0 0,23-21 92 0 0,-55 65 151 0 0,90-92 312 0 0,18-28-334 0 0,2-2-28 0 0,1 1-113 0 0,0 0 0 0 0,0-1-1 0 0,0 1 1 0 0,0-1 0 0 0,0 1-1 0 0,0-1 1 0 0,0 0 0 0 0,0 0-1 0 0,0 0 1 0 0,0 0 0 0 0,0 0 0 0 0,0-1-1 0 0,0 1 1 0 0,0 0 0 0 0,0-1-1 0 0,-1 0 1 0 0,3 0 0 0 0,35-17 94 0 0,-35 16-99 0 0,148-90 86 0 0,-20 12-164 0 0,-110 69 52 0 0,-22 11 7 0 0,0 0 0 0 0,1 0 0 0 0,-1 0 0 0 0,0-1 0 0 0,0 1 0 0 0,1 0 1 0 0,-1 0-1 0 0,0 0 0 0 0,0 0 0 0 0,1 0 0 0 0,-1 0 0 0 0,0 0 0 0 0,0 0 0 0 0,0 0 1 0 0,1 0-1 0 0,-1 0 0 0 0,0 0 0 0 0,0 0 0 0 0,1 0 0 0 0,-1 0 0 0 0,0 1 1 0 0,0-1-1 0 0,0 0 0 0 0,1 0 0 0 0,-1 0 0 0 0,0 0 0 0 0,0 0 0 0 0,0 0 1 0 0,1 1-1 0 0,-1-1 0 0 0,0 0 0 0 0,0 0 0 0 0,0 0 0 0 0,0 0 0 0 0,1 1 1 0 0,-1-1-1 0 0,0 0 0 0 0,0 0 0 0 0,0 0 0 0 0,0 1 0 0 0,0-1 0 0 0,0 0 1 0 0,0 0-1 0 0,0 1 0 0 0,0-1 0 0 0,0 0 0 0 0,0 0 0 0 0,0 1 0 0 0,0 11-45 0 0,0-11 34 0 0,-1 14 9 0 0,0 0 1 0 0,-1-1-1 0 0,-6 21 0 0 0,4-18 47 0 0,-4 30-1 0 0,7-35 2 0 0,2-5-71 0 0,3 0-156 0 0,-4-6 71 0 0,0 0 1 0 0,1 0 0 0 0,-1-1-1 0 0,1 1 1 0 0,0 0 0 0 0,-1-1-1 0 0,1 1 1 0 0,0 0 0 0 0,-1-1-1 0 0,1 1 1 0 0,0-1 0 0 0,0 1-1 0 0,-1-1 1 0 0,1 1 0 0 0,1 0-1 0 0,6 1-939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11055 0 0,'0'0'9596'0'0,"1"-2"-8418"0"0,18-25 25 0 0,2 0 0 0 0,28-26 0 0 0,95-87-988 0 0,-105 104-205 0 0,-19 16-69 0 0,1 2 1 0 0,1 1-1 0 0,0 0 0 0 0,1 2 1 0 0,32-17-1 0 0,-51 31 13 0 0,-1 0 1 0 0,0 0-1 0 0,1 0 0 0 0,-1 0 1 0 0,0 0-1 0 0,1 1 0 0 0,6-1 1 0 0,-10 2 39 0 0,1-1 1 0 0,-1 0-1 0 0,1 1 1 0 0,-1-1-1 0 0,1 0 0 0 0,-1 1 1 0 0,1-1-1 0 0,-1 1 1 0 0,0-1-1 0 0,1 1 1 0 0,-1-1-1 0 0,0 1 1 0 0,0-1-1 0 0,1 1 0 0 0,-1-1 1 0 0,0 1-1 0 0,0-1 1 0 0,0 1-1 0 0,1-1 1 0 0,-1 2-1 0 0,0-1-8 0 0,1 4 3 0 0,1 0 1 0 0,-1 1-1 0 0,-1-1 0 0 0,1 0 0 0 0,-1 1 1 0 0,0-1-1 0 0,0 1 0 0 0,-1 6 0 0 0,-11 46-78 0 0,8-44 83 0 0,-42 157 6 0 0,45-168-165 0 0,0 1-1 0 0,1-1 1 0 0,-1 1-1 0 0,1 0 1 0 0,0-1-1 0 0,-1 1 1 0 0,2 0 0 0 0,-1-1-1 0 0,0 1 1 0 0,1 0-1 0 0,0-1 1 0 0,0 1-1 0 0,0-1 1 0 0,0 1 0 0 0,0-1-1 0 0,1 0 1 0 0,-1 1-1 0 0,1-1 1 0 0,0 0-1 0 0,0 0 1 0 0,0 0-1 0 0,1 0 1 0 0,-1 0 0 0 0,6 4-1 0 0,-2-1-1146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61 4607 0 0,'36'-30'1134'0'0,"-10"14"8960"0"0,-28 17-9922 0 0,-66 46 1184 0 0,-104 94 0 0 0,111-76-922 0 0,53-55-356 0 0,0 0 0 0 0,1 1 0 0 0,0 0 0 0 0,-10 22 0 0 0,16-31-57 0 0,0 0 1 0 0,0 1-1 0 0,1-1 0 0 0,-1 0 0 0 0,0 1 0 0 0,1-1 1 0 0,0 1-1 0 0,-1-1 0 0 0,1 0 0 0 0,0 1 0 0 0,0-1 1 0 0,0 1-1 0 0,1-1 0 0 0,-1 1 0 0 0,1-1 0 0 0,-1 0 1 0 0,1 1-1 0 0,0-1 0 0 0,0 0 0 0 0,0 0 0 0 0,1 3 1 0 0,0-3 13 0 0,-1 0 1 0 0,1 0-1 0 0,0-1 1 0 0,0 1-1 0 0,0 0 1 0 0,1-1-1 0 0,-1 1 0 0 0,0-1 1 0 0,0 0-1 0 0,1 0 1 0 0,-1 0-1 0 0,1 0 1 0 0,-1 0-1 0 0,1 0 1 0 0,-1-1-1 0 0,1 1 1 0 0,0-1-1 0 0,-1 0 1 0 0,5 0-1 0 0,6 0 21 0 0,0-1 0 0 0,0 0 0 0 0,-1-1 1 0 0,1 0-1 0 0,0-1 0 0 0,0 0 0 0 0,-1-2 0 0 0,0 1 0 0 0,0-1 0 0 0,0-1 0 0 0,-1 0 0 0 0,19-13 0 0 0,-20 12-43 0 0,-1 0 0 0 0,-1 0-1 0 0,1-1 1 0 0,-1 0 0 0 0,-1 0 0 0 0,1-1-1 0 0,-1 0 1 0 0,-1 0 0 0 0,0-1 0 0 0,0 1-1 0 0,-1-2 1 0 0,0 1 0 0 0,-1 0-1 0 0,6-23 1 0 0,-6 15-11 0 0,-1-1 0 0 0,-1 0 0 0 0,0-23 0 0 0,-2 36-61 0 0,0-1 0 0 0,-1 1 1 0 0,0-1-1 0 0,0 1 0 0 0,0 0 1 0 0,-1 0-1 0 0,0-1 1 0 0,0 1-1 0 0,0 0 0 0 0,-1 0 1 0 0,0 1-1 0 0,0-1 0 0 0,-5-6 1 0 0,7 11-27 0 0,-1-1 0 0 0,0 1 0 0 0,1-1 0 0 0,-1 1 1 0 0,0-1-1 0 0,0 1 0 0 0,0 0 0 0 0,0 0 0 0 0,0 0 0 0 0,0 0 1 0 0,0 1-1 0 0,0-1 0 0 0,-1 0 0 0 0,1 1 0 0 0,0 0 0 0 0,0-1 1 0 0,0 1-1 0 0,-1 0 0 0 0,1 0 0 0 0,0 0 0 0 0,0 0 0 0 0,-1 1 0 0 0,1-1 1 0 0,0 1-1 0 0,0-1 0 0 0,-4 2 0 0 0,1 0-743 0 0,-1 0-1 0 0,1 1 1 0 0,0 0 0 0 0,-1 0-1 0 0,1 0 1 0 0,1 0-1 0 0,-1 1 1 0 0,0 0 0 0 0,-4 5-1 0 0,0 1-3623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 10591 0 0,'22'-22'7064'0'0,"-22"24"-6985"0"0,-2 7-42 0 0,-1-1 1 0 0,0 1-1 0 0,-1-1 0 0 0,1 1 1 0 0,-2-1-1 0 0,-6 10 0 0 0,-8 18 231 0 0,-3 7 92 0 0,11-22-65 0 0,1 1 0 0 0,0 0 0 0 0,2 0 0 0 0,0 1 0 0 0,-6 35 0 0 0,14-57-257 0 0,0 1 0 0 0,-1-1 0 0 0,1 0 0 0 0,0 0 0 0 0,0 1 0 0 0,0-1 0 0 0,0 0 0 0 0,0 0 0 0 0,1 1 0 0 0,-1-1 0 0 0,0 0 0 0 0,0 0 0 0 0,1 0 0 0 0,-1 1 0 0 0,1-1 0 0 0,-1 0 0 0 0,1 0 0 0 0,-1 0 0 0 0,1 0 0 0 0,0 0 0 0 0,0 0 0 0 0,-1 0 0 0 0,1 0 0 0 0,0 0 0 0 0,0-1 1 0 0,0 1-1 0 0,0 0 0 0 0,0 0 0 0 0,0-1 0 0 0,0 1 0 0 0,0-1 0 0 0,0 1 0 0 0,1-1 0 0 0,1 1 0 0 0,0 0 48 0 0,1 0 0 0 0,0-1 0 0 0,0 0 0 0 0,0 0 0 0 0,-1 0 1 0 0,1 0-1 0 0,0 0 0 0 0,0-1 0 0 0,-1 0 0 0 0,7-1 0 0 0,2-3 19 0 0,0 0-1 0 0,0 0 1 0 0,-1-1-1 0 0,0-1 1 0 0,0 0-1 0 0,0-1 1 0 0,-1 0-1 0 0,0 0 1 0 0,14-16-1 0 0,-5 3 69 0 0,0-2 0 0 0,-2 0-1 0 0,18-31 1 0 0,38-83-445 0 0,-72 136-113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7 11519 0 0,'-2'-6'7943'0'0,"13"21"-7648"0"0,-9-9-237 0 0,0 1 1 0 0,-1-1 0 0 0,1 0 0 0 0,-1 1 0 0 0,0-1 0 0 0,-1 1 0 0 0,1-1 0 0 0,-1 1 0 0 0,-1-1-1 0 0,-1 10 1 0 0,-2 7 337 0 0,-12 36-1 0 0,7-28-88 0 0,-7 24 131 0 0,-3-1-1 0 0,-50 101 1 0 0,7-27-369 0 0,-34 62-2 0 0,77-157-293 0 0,-12 21-680 0 0,26-48 772 0 0,1 0-1 0 0,-1 0 1 0 0,0 0 0 0 0,-1 0 0 0 0,-9 7 0 0 0,14-12-490 0 0,0-11-5524 0 0,2-2 9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106 208 16207 0 0,'-8'0'204'0'0,"-1"1"0"0"0,1 0 0 0 0,0 0 0 0 0,0 1 0 0 0,0 0 0 0 0,0 1 0 0 0,0 0 0 0 0,0 0 0 0 0,1 0 0 0 0,-1 1 0 0 0,-8 6 0 0 0,15-9 551 0 0,1 0-671 0 0,0 0 0 0 0,0 0-1 0 0,1 0 1 0 0,-1 0 0 0 0,0 0 0 0 0,1 0 0 0 0,-1 0 0 0 0,1 0-1 0 0,-1 0 1 0 0,1 0 0 0 0,0 0 0 0 0,-1 0 0 0 0,1-1 0 0 0,0 1-1 0 0,0 0 1 0 0,-1 0 0 0 0,1-1 0 0 0,0 1 0 0 0,0 0 0 0 0,0-1 0 0 0,0 1-1 0 0,0-1 1 0 0,0 0 0 0 0,0 1 0 0 0,2 0 0 0 0,1 0-14 0 0,0 0 1 0 0,0 0 0 0 0,0 0-1 0 0,1 0 1 0 0,4 0 0 0 0,17-2 269 0 0,0 0 0 0 0,1-1 1 0 0,39-9-1 0 0,77-28 239 0 0,-105 28-510 0 0,77-24 303 0 0,174-80 0 0 0,-263 102-393 0 0,-4 2-1014 0 0,0 2 0 0 0,24-8 0 0 0,-26 13-2541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10591 0 0,'0'0'7590'0'0,"-1"1"-7025"0"0,-6 6-32 0 0,1 1-1 0 0,0 0 1 0 0,0 0-1 0 0,-7 16 1 0 0,-17 41 651 0 0,21-43-987 0 0,-63 158 68 0 0,-17 37 163 0 0,68-171-354 0 0,-3-2-1 0 0,-48 69 0 0 0,39-70-1158 0 0,-60 59 1 0 0,88-96-1355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16959 0 0,'0'0'1851'0'0,"0"2"-1612"0"0,-10 49 933 0 0,-7 27 977 0 0,15-71-1974 0 0,-1 0-1 0 0,0 1 1 0 0,0-1 0 0 0,0 0-1 0 0,-1-1 1 0 0,0 1-1 0 0,-10 11 1 0 0,9-13-104 0 0,-1 0 0 0 0,1-1-1 0 0,-12 8 1 0 0,0-1-587 0 0,16-10-112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60 7831 0 0,'0'0'706'0'0,"-18"3"1582"0"0,17-2-1931 0 0,1-1 0 0 0,-1 0 0 0 0,1 0 0 0 0,-1 0 0 0 0,-4 4 3928 0 0,5-4-3928 0 0,0 1 0 0 0,-1-1 0 0 0,1 1 0 0 0,0-1 0 0 0,0 1 0 0 0,-1-1 0 0 0,1 1 1 0 0,0-1-1 0 0,0 1 0 0 0,0 0-224 0 0,0 0 0 0 0,0-1 1 0 0,0 1-1 0 0,1 0 0 0 0,-1-1 1 0 0,0 1-1 0 0,0 0 0 0 0,1 0 1 0 0,-1-1-1 0 0,1 1 0 0 0,-1-1 1 0 0,0 1-1 0 0,1 0 0 0 0,-1-1 0 0 0,1 1 1 0 0,0 0-1 0 0,2 1-112 0 0,-1 0 0 0 0,1 0-1 0 0,-1-1 1 0 0,1 1 0 0 0,0 0 0 0 0,0-1 0 0 0,0 0-1 0 0,3 2 1 0 0,9 0 78 0 0,1 0 1 0 0,-1-1-1 0 0,1-1 0 0 0,22-1 0 0 0,-27 0-47 0 0,1-1-1 0 0,-1-1 0 0 0,0 0 1 0 0,0 0-1 0 0,0-1 1 0 0,20-8-1 0 0,-24 8-210 0 0,-1-1-1 0 0,1 0 1 0 0,-1 0 0 0 0,0 0-1 0 0,7-8 1 0 0,-11 12 127 0 0,-1-1 0 0 0,0 0 1 0 0,0 0-1 0 0,0 0 0 0 0,0-1 0 0 0,0 1 0 0 0,0 0 0 0 0,0 0 0 0 0,-1 0 0 0 0,1-1 0 0 0,0 1 1 0 0,-1 0-1 0 0,1-1 0 0 0,-1 1 0 0 0,1-1 0 0 0,-1 1 0 0 0,0 0 0 0 0,1-1 0 0 0,-1 1 0 0 0,0-1 1 0 0,0 1-1 0 0,0-1 0 0 0,0 1 0 0 0,0-1 0 0 0,-1 1 0 0 0,1-1 0 0 0,0 1 0 0 0,-1 0 0 0 0,1-1 1 0 0,-1 1-1 0 0,1-1 0 0 0,-1 1 0 0 0,0 0 0 0 0,0-2 0 0 0,-1 2-32 0 0,1 0 0 0 0,0 0 0 0 0,0 0 0 0 0,-1 0 0 0 0,1 0 0 0 0,-1 1 0 0 0,1-1 0 0 0,-1 0 0 0 0,1 1 0 0 0,-1-1 0 0 0,1 1 0 0 0,-1-1 0 0 0,1 1 0 0 0,-1 0 0 0 0,0 0 0 0 0,1-1 0 0 0,-1 1 0 0 0,1 1 0 0 0,-3-1 0 0 0,-32 5-555 0 0,33-5 617 0 0,-16 5 47 0 0,0 0 1 0 0,0 1 0 0 0,1 1-1 0 0,0 1 1 0 0,0 0 0 0 0,0 1-1 0 0,1 1 1 0 0,-29 23-1 0 0,25-16 253 0 0,1 2 0 0 0,0 1-1 0 0,2 0 1 0 0,0 1-1 0 0,-26 42 1 0 0,34-48-126 0 0,-15 25 308 0 0,24-36-418 0 0,-1 0-1 0 0,0 0 1 0 0,1 0 0 0 0,-1 0 0 0 0,1 0 0 0 0,0 0-1 0 0,1 0 1 0 0,-1 7 0 0 0,1-10-49 0 0,0 1 1 0 0,1 0 0 0 0,-1 0-1 0 0,1-1 1 0 0,-1 1-1 0 0,1 0 1 0 0,0-1 0 0 0,0 1-1 0 0,-1-1 1 0 0,1 1-1 0 0,0-1 1 0 0,0 1-1 0 0,1-1 1 0 0,-1 0 0 0 0,0 1-1 0 0,0-1 1 0 0,1 0-1 0 0,-1 0 1 0 0,1 0 0 0 0,-1 0-1 0 0,1 0 1 0 0,-1 0-1 0 0,1-1 1 0 0,-1 1 0 0 0,1 0-1 0 0,0-1 1 0 0,0 1-1 0 0,2 0 1 0 0,4 0-218 0 0,-1 1-1 0 0,1-1 1 0 0,-1 0 0 0 0,1-1-1 0 0,10 0 1 0 0,9-2-1108 0 0,3-3-79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1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 1839 0 0,'0'0'83'0'0,"1"-14"10"0"0,-2 12 514 0 0,1 1-1 0 0,-1 0 0 0 0,0 0 0 0 0,0 0 1 0 0,0 0-1 0 0,-1 0 0 0 0,1 1 0 0 0,0-1 0 0 0,0 0 1 0 0,0 1-1 0 0,-1-1 0 0 0,-1-1 0 0 0,-3 0 2576 0 0,-5 11 781 0 0,10-6-3877 0 0,0 0 1 0 0,0-1-1 0 0,0 1 0 0 0,1-1 1 0 0,-1 1-1 0 0,1 0 1 0 0,0 0-1 0 0,-1-1 1 0 0,1 1-1 0 0,0 0 1 0 0,1-1-1 0 0,-1 1 1 0 0,0 0-1 0 0,1 0 1 0 0,0-1-1 0 0,-1 1 1 0 0,1-1-1 0 0,0 1 1 0 0,0-1-1 0 0,1 1 0 0 0,-1-1 1 0 0,0 1-1 0 0,4 3 1 0 0,1 3 78 0 0,2 0 1 0 0,-1 0-1 0 0,1 0 1 0 0,12 10-1 0 0,262 203 1951 0 0,-224-179-1955 0 0,-26-19-128 0 0,102 81 174 0 0,-101-74-166 0 0,-17-16-6 0 0,0-1 0 0 0,1 0 0 0 0,35 20-1 0 0,-44-29-88 0 0,-7-5-237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19 512 4607 0 0,'0'0'354'0'0,"-6"21"17193"0"0,3-18-15432 0 0,2-3-2032 0 0,1 1 0 0 0,0-1 0 0 0,-1 0 1 0 0,1 0-1 0 0,-1 0 0 0 0,1 0 0 0 0,-1 0 0 0 0,1 0 0 0 0,0 0 0 0 0,-1-1 0 0 0,1 1 0 0 0,-1 0 1 0 0,1 0-1 0 0,0 0 0 0 0,-1 0 0 0 0,1 0 0 0 0,-1-1 0 0 0,0-1-59 0 0,1 0 0 0 0,0 0 0 0 0,-1 0 0 0 0,1 0 0 0 0,0-1 0 0 0,0 1 0 0 0,0 0 0 0 0,1 0 0 0 0,-1 0 0 0 0,0 0 0 0 0,1 0-1 0 0,0 0 1 0 0,-1 0 0 0 0,1 0 0 0 0,0 0 0 0 0,0 0 0 0 0,0 0 0 0 0,0 0 0 0 0,1-1 0 0 0,6-8 69 0 0,-1 1 0 0 0,10-10 0 0 0,-8 11-11 0 0,50-57 39 0 0,3 4-1 0 0,3 2 0 0 0,2 3 1 0 0,3 3-1 0 0,81-48 1 0 0,-141 96-147 0 0,0 1 0 0 0,1-1 0 0 0,-1 2-1 0 0,1-1 1 0 0,0 2 0 0 0,0-1 0 0 0,0 1 0 0 0,22-2 0 0 0,-28 5-114 0 0,0-1 0 0 0,1 1 0 0 0,-1 1 0 0 0,0-1 0 0 0,0 1-1 0 0,0 0 1 0 0,0 0 0 0 0,0 0 0 0 0,0 1 0 0 0,0 0 0 0 0,0 0 0 0 0,-1 0 0 0 0,1 0 0 0 0,-1 1-1 0 0,1 0 1 0 0,-1 0 0 0 0,0 0 0 0 0,0 0 0 0 0,0 1 0 0 0,0-1 0 0 0,-1 1 0 0 0,4 5-1 0 0,2 5-1148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5527 0 0,'0'0'8746'0'0,"1"2"-8236"0"0,1 4-332 0 0,0 0 0 0 0,0-1-1 0 0,-1 1 1 0 0,1 0 0 0 0,-1 0-1 0 0,0 0 1 0 0,-1 0 0 0 0,0 0-1 0 0,0 0 1 0 0,0 0 0 0 0,-2 9-1 0 0,-4 11-116 0 0,-1 0 1 0 0,-1-1-1 0 0,-13 29 0 0 0,-40 71 184 0 0,49-101-235 0 0,4-8-15 0 0,-20 39-185 0 0,-46 68 1 0 0,73-121 95 0 0,8-16-7844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36 264 11519 0 0,'-2'0'528'0'0,"-32"-6"4118"0"0,46 6-3628 0 0,107-8-84 0 0,-1-6-1 0 0,198-47 0 0 0,13-17-535 0 0,-79 21-489 0 0,-95 23-3793 0 0,-133 29 2541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11975 0 0,'-1'1'923'0'0,"-67"151"2179"0"0,36-78-2307 0 0,32-74-793 0 0,-169 358 1502 0 0,139-300-1447 0 0,-1 2-60 0 0,-41 59-1 0 0,65-109-34 0 0,-72 97-506 0 0,65-91 361 0 0,-1 0 1 0 0,0 0 0 0 0,-35 25-1 0 0,47-40 103 0 0,1-1 84 0 0,1 0-1 0 0,0 0 1 0 0,0 0-1 0 0,0 0 0 0 0,0 0 1 0 0,-1 0-1 0 0,1 0 1 0 0,0-1-1 0 0,0 1 1 0 0,0 0-1 0 0,0-1 0 0 0,0 1 1 0 0,0-1-1 0 0,0 0 1 0 0,0 1-1 0 0,0-1 1 0 0,0 0-1 0 0,0 1 0 0 0,0-1 1 0 0,0 0-1 0 0,1 0 1 0 0,-1 0-1 0 0,0 0 1 0 0,1 0-1 0 0,-1 0 1 0 0,0 0-1 0 0,1 0 0 0 0,-1 0 1 0 0,1 0-1 0 0,0 0 1 0 0,-1 0-1 0 0,1 0 1 0 0,0 0-1 0 0,-1 0 0 0 0,1-1 1 0 0,0 1-1 0 0,0 0 1 0 0,0 0-1 0 0,0 0 1 0 0,0 0-1 0 0,1-2 0 0 0,-1 0 20 0 0,0-6 29 0 0,1 0 0 0 0,0 0 0 0 0,0 0 0 0 0,1 1 0 0 0,0-1 0 0 0,1 0 0 0 0,0 1-1 0 0,0-1 1 0 0,1 1 0 0 0,0 0 0 0 0,1 0 0 0 0,5-7 0 0 0,10-13 98 0 0,41-43 0 0 0,-44 51 45 0 0,2 2 0 0 0,0 0 1 0 0,43-29-1 0 0,-55 42-38 0 0,1 0 1 0 0,0 1-1 0 0,0 0 0 0 0,0 0 1 0 0,0 1-1 0 0,1 0 0 0 0,-1 0 1 0 0,1 1-1 0 0,0 0 0 0 0,0 0 1 0 0,0 1-1 0 0,0 1 0 0 0,0 0 1 0 0,0 0-1 0 0,10 1 0 0 0,-15 0-140 0 0,-1 0 0 0 0,1 0 0 0 0,-1 0 0 0 0,1 0 0 0 0,-1 0 0 0 0,1 1 0 0 0,-1 0 0 0 0,0-1 0 0 0,0 1 0 0 0,0 0 0 0 0,0 1 0 0 0,0-1 0 0 0,0 0 0 0 0,-1 1 0 0 0,5 4 0 0 0,-4-2 15 0 0,-1-1 1 0 0,1 1-1 0 0,-1-1 0 0 0,0 1 0 0 0,0 0 0 0 0,0 0 0 0 0,-1 0 1 0 0,1 0-1 0 0,-1 0 0 0 0,0 6 0 0 0,0 0 12 0 0,-1 1 0 0 0,0-1 0 0 0,-1 0-1 0 0,0 0 1 0 0,-1 0 0 0 0,0 0 0 0 0,-1 0 0 0 0,0 0-1 0 0,-8 17 1 0 0,2-10-145 0 0,-2-1-1 0 0,0-1 1 0 0,-1 0 0 0 0,-24 25 0 0 0,30-36-9 0 0,-6 7-2487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227 139 9671 0 0,'0'0'748'0'0,"2"1"-289"0"0,0 0-89 0 0,0 0 0 0 0,0 0 0 0 0,0 0 0 0 0,0 0 0 0 0,1 0 0 0 0,-1-1 0 0 0,0 1 0 0 0,1-1 0 0 0,-1 1 0 0 0,0-1 0 0 0,1 0 0 0 0,-1 0 0 0 0,1 0 0 0 0,-1-1 0 0 0,0 1 0 0 0,1 0 0 0 0,-1-1 0 0 0,0 1 0 0 0,1-1 0 0 0,-1 0 0 0 0,0 0 0 0 0,3-1 0 0 0,6-4 181 0 0,0 0 0 0 0,-1-1 0 0 0,12-10 0 0 0,-2 3 116 0 0,-13 9-649 0 0,1-1-1 0 0,-1 0 1 0 0,-1 0 0 0 0,1 0-1 0 0,-1-1 1 0 0,0 1-1 0 0,0-2 1 0 0,-1 1 0 0 0,8-16-1 0 0,-12 22-140 0 0,-15-8-1032 0 0,10 9 1013 0 0,1-1 0 0 0,-1 1 0 0 0,1 1 0 0 0,-1-1 0 0 0,0 0 0 0 0,1 1 0 0 0,0-1 1 0 0,-1 1-1 0 0,1 0 0 0 0,-1 1 0 0 0,1-1 0 0 0,-6 4 0 0 0,-7 3-264 0 0,-18 14 1 0 0,25-16 233 0 0,-22 17 223 0 0,0 2 1 0 0,1 1 0 0 0,2 1 0 0 0,1 2 0 0 0,1 0 0 0 0,2 2 0 0 0,0 1-1 0 0,-30 56 1 0 0,48-76 145 0 0,0 0-1 0 0,-6 17 0 0 0,11-25-155 0 0,-1 0-1 0 0,1 0 1 0 0,1 0-1 0 0,-1 0 0 0 0,0 0 1 0 0,1 0-1 0 0,0 0 1 0 0,0 0-1 0 0,0 0 1 0 0,0 0-1 0 0,1 0 0 0 0,1 5 1 0 0,-2-8-36 0 0,1 0-1 0 0,-1 1 1 0 0,1-1 0 0 0,0 0 0 0 0,0 1 0 0 0,0-1 0 0 0,0 0-1 0 0,0 0 1 0 0,0 0 0 0 0,0 0 0 0 0,0 0 0 0 0,0 0 0 0 0,0 0-1 0 0,1 0 1 0 0,-1-1 0 0 0,0 1 0 0 0,0 0 0 0 0,1-1-1 0 0,-1 1 1 0 0,1-1 0 0 0,-1 1 0 0 0,1-1 0 0 0,-1 0 0 0 0,0 0-1 0 0,1 0 1 0 0,-1 1 0 0 0,1-1 0 0 0,-1-1 0 0 0,1 1-1 0 0,-1 0 1 0 0,1 0 0 0 0,1-1 0 0 0,6-1-104 0 0,0 0 0 0 0,0 0 0 0 0,16-8 0 0 0,0-2-2039 0 0,37-23 1 0 0,-48 26 1720 0 0,33-17-1357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145 391 3223 0 0,'-8'10'-386'0'0,"-27"30"3208"0"0,31-36-1489 0 0,0 0 0 0 0,-1 0 0 0 0,0-1 1 0 0,0 1-1 0 0,0-1 0 0 0,-9 4 0 0 0,12-6-1129 0 0,1 0 0 0 0,-1-1 0 0 0,1 1 0 0 0,-1 0 0 0 0,1-1-1 0 0,-1 0 1 0 0,1 1 0 0 0,-1-1 0 0 0,0 0 0 0 0,1 0 0 0 0,-1 0-1 0 0,1 0 1 0 0,-1 0 0 0 0,1 0 0 0 0,-1-1 0 0 0,0 1 0 0 0,1 0 0 0 0,-1-1-1 0 0,1 1 1 0 0,-1-1 0 0 0,1 1 0 0 0,-1-1 0 0 0,1 0 0 0 0,0 0 0 0 0,-1 0-1 0 0,1 0 1 0 0,0 0 0 0 0,0 0 0 0 0,0 0 0 0 0,0 0 0 0 0,-1 0 0 0 0,0-2-1 0 0,1 0-21 0 0,-1 0-1 0 0,1 0 1 0 0,-1 0-1 0 0,1 0 0 0 0,0 0 1 0 0,0-1-1 0 0,1 1 0 0 0,-1 0 1 0 0,1-1-1 0 0,-1 1 1 0 0,1 0-1 0 0,0 0 0 0 0,0-1 1 0 0,1-4-1 0 0,1-2-117 0 0,1 1 1 0 0,0 1-1 0 0,0-1 0 0 0,0 0 0 0 0,1 1 0 0 0,0 0 1 0 0,1 0-1 0 0,0 0 0 0 0,7-8 0 0 0,8-9 205 0 0,31-28 0 0 0,-34 36-241 0 0,18-15-347 0 0,2 0 0 0 0,0 3 0 0 0,2 1 0 0 0,68-37 0 0 0,-106 64 266 0 0,7-3-634 0 0,-1 0 0 0 0,1 0-1 0 0,0 0 1 0 0,0 1-1 0 0,1 0 1 0 0,-1 1-1 0 0,0 0 1 0 0,18-2 0 0 0,-14 5-1375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7831 0 0,'0'0'706'0'0,"0"2"-578"0"0,1 17 6800 0 0,1-17-6609 0 0,1 0 1 0 0,-1 1-1 0 0,1-1 1 0 0,0 0 0 0 0,0 0-1 0 0,0-1 1 0 0,0 1-1 0 0,0-1 1 0 0,0 1 0 0 0,0-1-1 0 0,0 0 1 0 0,1 0-1 0 0,-1-1 1 0 0,0 1 0 0 0,1 0-1 0 0,-1-1 1 0 0,0 0-1 0 0,1 0 1 0 0,-1 0-1 0 0,7-1 1 0 0,7-2-42 0 0,1 0 0 0 0,29-10 0 0 0,-36 9-41 0 0,-9 4-232 0 0,12-5 25 0 0,0 1 0 0 0,26-14 1 0 0,-36 16-118 0 0,-1 1 0 0 0,0-1 1 0 0,0 0-1 0 0,-1 0 0 0 0,1 0 1 0 0,0-1-1 0 0,-1 1 0 0 0,1-1 0 0 0,-1 1 1 0 0,0-1-1 0 0,0 0 0 0 0,0 0 0 0 0,0 0 1 0 0,0 0-1 0 0,-1 0 0 0 0,1 0 1 0 0,-1-1-1 0 0,1-4 0 0 0,-1 7 22 0 0,-1-1 0 0 0,0 1 0 0 0,0-1 1 0 0,0 1-1 0 0,0-1 0 0 0,0 1 0 0 0,0-1 0 0 0,0 1 0 0 0,0-1 0 0 0,-1 1 0 0 0,1-1 0 0 0,0 1 1 0 0,-1-1-1 0 0,0 1 0 0 0,1-1 0 0 0,-1 1 0 0 0,0 0 0 0 0,0 0 0 0 0,1-1 0 0 0,-1 1 0 0 0,0 0 1 0 0,0 0-1 0 0,0 0 0 0 0,-1 0 0 0 0,1 0 0 0 0,0 0 0 0 0,0 0 0 0 0,0 0 0 0 0,-1 0 0 0 0,1 1 0 0 0,-3-2 1 0 0,2 1-2 0 0,-1 0 1 0 0,0 1 0 0 0,0-1-1 0 0,0 0 1 0 0,1 1 0 0 0,-1 0 0 0 0,0 0-1 0 0,0 0 1 0 0,0 0 0 0 0,0 0-1 0 0,0 0 1 0 0,0 1 0 0 0,1-1-1 0 0,-1 1 1 0 0,-5 2 0 0 0,-15 8-162 0 0,1 2 0 0 0,1 0 0 0 0,0 1 0 0 0,0 1 0 0 0,2 1 0 0 0,0 1 0 0 0,-27 30-1 0 0,23-19 530 0 0,1 0-1 0 0,2 1 0 0 0,0 2 0 0 0,-27 58 0 0 0,39-71-127 0 0,1 1-1 0 0,0 1 1 0 0,1-1-1 0 0,-5 32 0 0 0,10-43-144 0 0,0 0-1 0 0,1 1 1 0 0,0-1-1 0 0,1 1 1 0 0,2 15 0 0 0,-2-19-31 0 0,0 0 1 0 0,1-1 0 0 0,0 1 0 0 0,-1-1 0 0 0,1 1-1 0 0,1-1 1 0 0,-1 0 0 0 0,1 0 0 0 0,0 0 0 0 0,0 0-1 0 0,4 4 1 0 0,-5-6-65 0 0,1 1 0 0 0,0-1 1 0 0,0 0-1 0 0,0 0 0 0 0,0 0 0 0 0,0 0 0 0 0,0-1 0 0 0,0 1 1 0 0,1-1-1 0 0,-1 0 0 0 0,0 0 0 0 0,6 1 0 0 0,-4-1-1192 0 0,1-1 0 0 0,0 1 0 0 0,11-2 0 0 0,11-2-4566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375 294 5527 0 0,'0'0'498'0'0,"1"-1"-406"0"0,12-5-1267 0 0,-1-1 5325 0 0,2 0 4831 0 0,-8 2-8359 0 0,-5 5-589 0 0,0-1 1 0 0,0 1-1 0 0,0-1 0 0 0,0 0 1 0 0,0 1-1 0 0,0-1 0 0 0,-1 0 1 0 0,1 0-1 0 0,0 0 0 0 0,0 0 1 0 0,1-1-1 0 0,4-16 10 0 0,-1 0 0 0 0,-1 0-1 0 0,0 0 1 0 0,-2 0 0 0 0,0 0-1 0 0,-1 0 1 0 0,0-1 0 0 0,-3-20-1 0 0,1 32-44 0 0,1 1-28 0 0,0-1 1 0 0,0 1 0 0 0,-1-1-1 0 0,0 1 1 0 0,-1 0 0 0 0,1 0-1 0 0,-4-8 1 0 0,5 13-1 0 0,-1 1 1 0 0,1-1-1 0 0,-1 1 0 0 0,1-1 1 0 0,-1 1-1 0 0,1-1 0 0 0,-1 1 1 0 0,0-1-1 0 0,1 1 0 0 0,-1-1 1 0 0,0 1-1 0 0,1 0 0 0 0,-1-1 1 0 0,0 1-1 0 0,1 0 0 0 0,-1-1 1 0 0,0 1-1 0 0,0 0 0 0 0,1 0 1 0 0,-1 0-1 0 0,0 0 1 0 0,0 0-1 0 0,1 0 0 0 0,-1 0 1 0 0,0 0-1 0 0,0 0 0 0 0,1 0 1 0 0,-1 0-1 0 0,0 1 0 0 0,0-1 1 0 0,0 0-1 0 0,-26 13-648 0 0,21-10 541 0 0,-16 10-89 0 0,1 1 0 0 0,-1 1 0 0 0,-25 24 0 0 0,-51 62 589 0 0,73-72-271 0 0,2 1 0 0 0,1 1 1 0 0,1 1-1 0 0,2 0 0 0 0,1 2 1 0 0,-26 71-1 0 0,42-101-103 0 0,1 1 0 0 0,-1-1-1 0 0,1 1 1 0 0,1 0 0 0 0,-1 0-1 0 0,1-1 1 0 0,-1 1 0 0 0,1 0 0 0 0,1 0-1 0 0,-1-1 1 0 0,1 1 0 0 0,0 0-1 0 0,0 0 1 0 0,2 6 0 0 0,1-9-100 0 0,2-2 84 0 0,1 0-1 0 0,0-1 1 0 0,-1 0-1 0 0,0 0 1 0 0,1 0-1 0 0,-1-1 1 0 0,0 0-1 0 0,1 0 1 0 0,-1-1-1 0 0,9-5 1 0 0,10-6 32 0 0,26-20 0 0 0,-39 26 21 0 0,40-31 712 0 0,74-70 0 0 0,-69 45 562 0 0,-56 63-1166 0 0,-9 15-218 0 0,4-5 67 0 0,-1 1 0 0 0,1 0-1 0 0,1 0 1 0 0,0 0 0 0 0,0 1-1 0 0,1-1 1 0 0,0 1 0 0 0,0 18-1 0 0,2-25-40 0 0,2 4-13 0 0,-2-8 52 0 0,0 1-1 0 0,1-1 1 0 0,-1 1 0 0 0,0-1 0 0 0,0 0 0 0 0,0 1-1 0 0,0-1 1 0 0,0 0 0 0 0,1 1 0 0 0,-1-1-1 0 0,0 0 1 0 0,0 0 0 0 0,0 1 0 0 0,1-1 0 0 0,-1 0-1 0 0,0 0 1 0 0,0 1 0 0 0,1-1 0 0 0,-1 0-1 0 0,0 0 1 0 0,1 1 0 0 0,-1-1 0 0 0,3 4-1232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3 626 5983 0 0,'0'0'464'0'0,"-1"-8"238"0"0,0 4 1074 0 0,1-1 1 0 0,-1 0-1 0 0,2 0 1 0 0,-1 0-1 0 0,0 0 0 0 0,2-5 1 0 0,0 1-278 0 0,0 0 0 0 0,7-14 0 0 0,3-2-1872 0 0,18-28 1 0 0,-14 27 1370 0 0,10-21-1024 0 0,39-63 48 0 0,-53 92-252 0 0,2 1-1 0 0,0 0 0 0 0,29-28 0 0 0,-7 13-1169 0 0,1 2 0 0 0,2 2 0 0 0,64-36 0 0 0,-94 59 1122 0 0,0 1-1 0 0,1 0 1 0 0,-1 1 0 0 0,20-4-1 0 0,-23 6 174 0 0,0 0 1 0 0,-1 1-1 0 0,1-1 0 0 0,0 1 0 0 0,0 1 0 0 0,0-1 1 0 0,0 1-1 0 0,-1 0 0 0 0,12 3 0 0 0,-3 2-583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173 169 4143 0 0,'1'1'6448'0'0,"3"2"-5490"0"0,0 0-1 0 0,0 0 0 0 0,1 0 1 0 0,-1-1-1 0 0,0 0 0 0 0,1 0 1 0 0,0 0-1 0 0,5 2 0 0 0,-4-3-494 0 0,0 0-1 0 0,1 0 0 0 0,-1-1 0 0 0,0 1 1 0 0,13-2-1 0 0,-7-1-329 0 0,0 0 1 0 0,0-1-1 0 0,1 0 1 0 0,-2-1-1 0 0,1-1 1 0 0,15-7-1 0 0,-15 6-90 0 0,-1-1-1 0 0,1 0 1 0 0,16-14-1 0 0,-25 18-81 0 0,1 0 0 0 0,-1 0 1 0 0,0 0-1 0 0,0-1 0 0 0,0 1 0 0 0,0-1 0 0 0,-1 0 1 0 0,1 0-1 0 0,-1 0 0 0 0,0 0 0 0 0,0 0 1 0 0,0 0-1 0 0,-1 0 0 0 0,2-6 0 0 0,-3 8-26 0 0,0 0 0 0 0,0-1 0 0 0,0 1 0 0 0,0 0 0 0 0,0 0 1 0 0,0 0-1 0 0,0 0 0 0 0,-1 0 0 0 0,1 0 0 0 0,-1 0 0 0 0,1 0 0 0 0,-1 0 0 0 0,0 0 0 0 0,0 0 0 0 0,0 0 0 0 0,0 0 0 0 0,0 0 0 0 0,0 0 0 0 0,-1 1 0 0 0,1-1 0 0 0,-1 1 1 0 0,1-1-1 0 0,-1 1 0 0 0,1-1 0 0 0,-1 1 0 0 0,0 0 0 0 0,0 0 0 0 0,0 0 0 0 0,0 0 0 0 0,-2-1 0 0 0,0 0-55 0 0,-1 1 0 0 0,0-1 0 0 0,0 1 0 0 0,0 0-1 0 0,0 0 1 0 0,0 1 0 0 0,0-1 0 0 0,0 1 0 0 0,0 0 0 0 0,0 1 0 0 0,-9 1 0 0 0,0 2 105 0 0,-1 0 1 0 0,1 2 0 0 0,0 0 0 0 0,0 0 0 0 0,1 2 0 0 0,0-1-1 0 0,0 2 1 0 0,0-1 0 0 0,1 2 0 0 0,-15 15 0 0 0,-3 6 134 0 0,1 0 1 0 0,-34 52 0 0 0,50-64-100 0 0,0 0-1 0 0,2 1 0 0 0,0 0 1 0 0,-12 33-1 0 0,20-44-13 0 0,0-1 0 0 0,1 0-1 0 0,0 0 1 0 0,0 1-1 0 0,1-1 1 0 0,0 1 0 0 0,1 0-1 0 0,0-1 1 0 0,0 1-1 0 0,0-1 1 0 0,2 1 0 0 0,-1-1-1 0 0,1 1 1 0 0,0-1 0 0 0,4 10-1 0 0,-5-15-8 0 0,1 0-1 0 0,0 0 0 0 0,0 0 1 0 0,0 0-1 0 0,0 0 0 0 0,0-1 1 0 0,1 1-1 0 0,-1-1 1 0 0,1 1-1 0 0,-1-1 0 0 0,1 0 1 0 0,0 0-1 0 0,0 0 1 0 0,0-1-1 0 0,0 1 0 0 0,0-1 1 0 0,1 1-1 0 0,-1-1 0 0 0,0 0 1 0 0,1 0-1 0 0,-1-1 1 0 0,1 1-1 0 0,-1-1 0 0 0,1 1 1 0 0,3-1-1 0 0,8-1-29 0 0,0 0 1 0 0,0 0-1 0 0,0-1 0 0 0,20-7 1 0 0,22-9-1133 0 0,-27 7-110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 6447 0 0,'7'-4'14591'0'0,"-89"96"-12821"0"0,21-27-1547 0 0,21-18-177 0 0,-79 87 52 0 0,71-84-120 0 0,23-23-17 0 0,-1 0 1 0 0,-2-2 0 0 0,-48 35-1 0 0,61-52-82 0 0,13-7 43 0 0,4-3-147 0 0,5-5-885 0 0,0 0 0 0 0,13-10 0 0 0,-5 5-5920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251 110 11431 0 0,'-1'0'522'0'0,"-9"7"-230"0"0,0 1 1 0 0,0-1-1 0 0,1 2 1 0 0,0-1-1 0 0,0 1 1 0 0,-9 14-1 0 0,-42 66 1393 0 0,36-51-1907 0 0,5-9 252 0 0,7-8-338 0 0,-1-2 1 0 0,-1 0 0 0 0,-17 18-1 0 0,29-36 52 0 0,3-3-225 0 0,7-19 568 0 0,0 1-1 0 0,1 0 1 0 0,1 0 0 0 0,1 1-1 0 0,0 1 1 0 0,20-24 0 0 0,4 0 439 0 0,57-53 1 0 0,-64 70-264 0 0,1 0 1 0 0,1 2-1 0 0,43-25 0 0 0,-70 46-185 0 0,0 0 1 0 0,1 0-1 0 0,-1 1 0 0 0,1-1 0 0 0,0 1 0 0 0,-1 0 0 0 0,1 0 0 0 0,0 0 1 0 0,0 1-1 0 0,0-1 0 0 0,0 1 0 0 0,6 0 0 0 0,-8 1-14 0 0,0-1 0 0 0,0 1 0 0 0,0-1 0 0 0,0 1 0 0 0,0 0 0 0 0,0-1 0 0 0,0 1 0 0 0,0 0 0 0 0,0 1 0 0 0,-1-1 0 0 0,1 0 0 0 0,0 0 0 0 0,-1 1 0 0 0,1-1 0 0 0,-1 1 0 0 0,1-1 0 0 0,-1 1 0 0 0,0 0 0 0 0,1-1 0 0 0,-1 1 0 0 0,0 0 0 0 0,0 0 0 0 0,0 0 0 0 0,0 3 0 0 0,3 6 118 0 0,-1-1 0 0 0,-1 1 0 0 0,0 0 0 0 0,-1 0 0 0 0,0 0 0 0 0,0 1 0 0 0,-2 15 0 0 0,-2 5-40 0 0,-9 40-1 0 0,8-53-227 0 0,-11 26 0 0 0,-1-2-2846 0 0,13-37 1761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4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 5983 0 0,'1'-1'274'0'0,"-1"-1"-170"0"0,2 0-53 0 0,13-11 12384 0 0,-18 21-11012 0 0,-13 18-1129 0 0,-26 32 1 0 0,-2 4-307 0 0,26-34-276 0 0,1 2 0 0 0,-15 33 0 0 0,28-54 274 0 0,0 1 0 0 0,1-1-1 0 0,0 1 1 0 0,1 0 0 0 0,0 0 0 0 0,0 0 0 0 0,1 1-1 0 0,1-1 1 0 0,0 0 0 0 0,0 0 0 0 0,2 15 0 0 0,-1-22 32 0 0,-1-1 0 0 0,1 0 0 0 0,0 0 0 0 0,0 0 1 0 0,0 0-1 0 0,0 0 0 0 0,0 0 0 0 0,0 0 1 0 0,0 0-1 0 0,1 0 0 0 0,-1 0 0 0 0,0-1 0 0 0,1 1 1 0 0,0 0-1 0 0,3 2 0 0 0,-2-2 9 0 0,0 0 0 0 0,1-1 0 0 0,-1 1 0 0 0,1 0 0 0 0,0-1 0 0 0,-1 0-1 0 0,1 0 1 0 0,6 1 0 0 0,0-1 4 0 0,0-1 0 0 0,0 0 0 0 0,0 0-1 0 0,0-1 1 0 0,0 0 0 0 0,15-4 0 0 0,-13 1-33 0 0,1 0 1 0 0,-1-1 0 0 0,0 0-1 0 0,-1-1 1 0 0,1-1-1 0 0,-1 0 1 0 0,-1 0-1 0 0,1-1 1 0 0,-1 0 0 0 0,0-1-1 0 0,-1 0 1 0 0,0 0-1 0 0,-1-1 1 0 0,15-21 0 0 0,-18 23-1 0 0,-1 0 0 0 0,1 0 1 0 0,-2 0-1 0 0,1 0 0 0 0,-1 0 1 0 0,0-1-1 0 0,-1 0 1 0 0,0 1-1 0 0,0-1 0 0 0,-1 0 1 0 0,0 0-1 0 0,-1 0 0 0 0,0 0 1 0 0,0 0-1 0 0,-1 0 1 0 0,0 0-1 0 0,0 0 0 0 0,-1 1 1 0 0,0-1-1 0 0,-1 0 0 0 0,0 1 1 0 0,-6-13-1 0 0,7 19-38 0 0,1-1 0 0 0,-1 1-1 0 0,1 0 1 0 0,-1 0-1 0 0,0 0 1 0 0,1 1 0 0 0,-1-1-1 0 0,0 0 1 0 0,0 1 0 0 0,0-1-1 0 0,-1 1 1 0 0,1 0 0 0 0,0-1-1 0 0,0 1 1 0 0,-1 0 0 0 0,1 1-1 0 0,-1-1 1 0 0,1 0 0 0 0,-1 1-1 0 0,1-1 1 0 0,-1 1 0 0 0,1 0-1 0 0,-1 0 1 0 0,1 0 0 0 0,-1 0-1 0 0,0 0 1 0 0,1 0 0 0 0,-3 1-1 0 0,-9 2-490 0 0,0 1 0 0 0,0 0 0 0 0,-25 11 0 0 0,20-7 7 0 0,-6 2-1234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65 4143 0 0,'1'-1'319'0'0,"6"-3"4381"0"0,-27 3-2253 0 0,6 2-2145 0 0,1 1 1 0 0,-1 1 0 0 0,1 0-1 0 0,-1 0 1 0 0,1 1 0 0 0,0 1-1 0 0,1 0 1 0 0,-1 1 0 0 0,-21 14-1 0 0,15-7 174 0 0,2 1-1 0 0,0 0 0 0 0,0 1 1 0 0,2 1-1 0 0,-19 24 0 0 0,33-38-451 0 0,-77 104 546 0 0,71-95-523 0 0,1 0 0 0 0,0 0 0 0 0,1 1 0 0 0,0-1 0 0 0,1 1 0 0 0,0 0-1 0 0,1 0 1 0 0,-2 19 0 0 0,5-29-25 0 0,-1 1-1 0 0,1-1 1 0 0,0 0 0 0 0,0 1-1 0 0,0-1 1 0 0,1 1 0 0 0,-1-1-1 0 0,0 1 1 0 0,1-1 0 0 0,0 0-1 0 0,-1 1 1 0 0,1-1-1 0 0,0 0 1 0 0,0 0 0 0 0,1 1-1 0 0,-1-1 1 0 0,0 0 0 0 0,1 0-1 0 0,-1 0 1 0 0,1-1-1 0 0,0 1 1 0 0,-1 0 0 0 0,1 0-1 0 0,0-1 1 0 0,0 1 0 0 0,0-1-1 0 0,0 0 1 0 0,0 0 0 0 0,1 1-1 0 0,-1-2 1 0 0,0 1-1 0 0,0 0 1 0 0,1 0 0 0 0,4 0-1 0 0,1 1 16 0 0,1-1 0 0 0,-1-1 0 0 0,1 0-1 0 0,0 0 1 0 0,-1-1 0 0 0,1 1 0 0 0,-1-2-1 0 0,15-3 1 0 0,4-4 49 0 0,0 0-1 0 0,-1-2 0 0 0,-1 0 1 0 0,26-17-1 0 0,-35 18-63 0 0,0-1-1 0 0,0 0 0 0 0,-1-2 0 0 0,0 0 1 0 0,-1 0-1 0 0,20-27 0 0 0,-29 34-49 0 0,-1 0 0 0 0,0-1-1 0 0,0 1 1 0 0,0-1 0 0 0,-1 0-1 0 0,0 0 1 0 0,-1-1 0 0 0,0 1 0 0 0,0 0-1 0 0,0-1 1 0 0,0-9 0 0 0,-2 7-10 0 0,0 1 1 0 0,0-1-1 0 0,-1 0 1 0 0,0 0-1 0 0,-1 1 0 0 0,0-1 1 0 0,-1 1-1 0 0,-5-13 1 0 0,-1-2-13 0 0,1 1-161 0 0,-1 0-1 0 0,-15-24 1 0 0,23 45 104 0 0,0 0 1 0 0,0 0-1 0 0,0 0 1 0 0,-1 0-1 0 0,1 1 1 0 0,-1-1-1 0 0,0 0 0 0 0,1 1 1 0 0,-1-1-1 0 0,0 1 1 0 0,0 0-1 0 0,0-1 1 0 0,0 1-1 0 0,-4-1 0 0 0,5 1 46 0 0,0 1-1 0 0,0 0 1 0 0,0 0-1 0 0,0 0 1 0 0,0 0-1 0 0,0 1 1 0 0,0-1-1 0 0,0 0 1 0 0,-1 0-1 0 0,1 1 1 0 0,0-1-1 0 0,0 0 0 0 0,0 1 1 0 0,0-1-1 0 0,0 1 1 0 0,1 0-1 0 0,-1-1 1 0 0,0 1-1 0 0,0 0 1 0 0,0-1-1 0 0,0 1 1 0 0,1 0-1 0 0,-1 0 0 0 0,0 0 1 0 0,1 0-1 0 0,-1-1 1 0 0,1 1-1 0 0,-1 0 1 0 0,1 0-1 0 0,-1 0 1 0 0,1 0-1 0 0,-1 2 1 0 0,-2 7-349 0 0,1 1 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119 115 10135 0 0,'-11'-17'1288'0'0,"11"17"-1108"0"0,-1-1 0 0 0,1 1 0 0 0,-1-1 0 0 0,1 1 0 0 0,-1-1 0 0 0,1 1 0 0 0,-1-1 0 0 0,0 1 0 0 0,1 0 0 0 0,-1-1 0 0 0,0 1 0 0 0,1 0 0 0 0,-1 0 0 0 0,0-1 0 0 0,1 1-1 0 0,-1 0 1 0 0,0 0 0 0 0,1 0 0 0 0,-1 0 0 0 0,0 0 0 0 0,0 0 0 0 0,1 0 0 0 0,-1 0 0 0 0,0 0 0 0 0,1 0 0 0 0,-2 1 0 0 0,-3 1 20 0 0,1 0 0 0 0,-1 0 1 0 0,1 0-1 0 0,0 1 0 0 0,-1-1 0 0 0,1 1 1 0 0,1 0-1 0 0,-1 1 0 0 0,0-1 0 0 0,1 0 1 0 0,0 1-1 0 0,0 0 0 0 0,0 0 0 0 0,0 0 1 0 0,0 0-1 0 0,1 1 0 0 0,0-1 0 0 0,0 1 0 0 0,0-1 1 0 0,0 1-1 0 0,-1 8 0 0 0,-2 7-116 0 0,1 0 0 0 0,0-1 0 0 0,2 1 0 0 0,0 40 0 0 0,2-51-62 0 0,1 0-1 0 0,0 0 0 0 0,0 0 1 0 0,1-1-1 0 0,0 1 1 0 0,1 0-1 0 0,0-1 1 0 0,0 0-1 0 0,0 0 0 0 0,1 0 1 0 0,1 0-1 0 0,-1 0 1 0 0,11 11-1 0 0,-13-16-10 0 0,0-2 0 0 0,0 1 0 0 0,0 0 1 0 0,1 0-1 0 0,-1-1 0 0 0,1 1 0 0 0,0-1 0 0 0,-1 0 0 0 0,1 0 0 0 0,0 0 0 0 0,-1 0 0 0 0,1 0 1 0 0,0-1-1 0 0,0 1 0 0 0,0-1 0 0 0,0 1 0 0 0,0-1 0 0 0,0 0 0 0 0,0-1 0 0 0,-1 1 0 0 0,6-1 1 0 0,0-1 39 0 0,1 0 0 0 0,-1-1 0 0 0,1 0 0 0 0,-1 0 0 0 0,14-9 0 0 0,-14 8 8 0 0,0-2 0 0 0,0 1 0 0 0,-1-1 0 0 0,0 0 0 0 0,0-1 0 0 0,-1 1 0 0 0,0-1 0 0 0,0-1 0 0 0,0 1 0 0 0,-1-1 0 0 0,0 0 0 0 0,7-16 0 0 0,-5 5-34 0 0,0-1-1 0 0,-1 0 0 0 0,-1 0 1 0 0,4-35-1 0 0,9-44 45 0 0,-14 86-843 0 0,0 0 1 0 0,0 0 0 0 0,1 1-1 0 0,1-1 1 0 0,9-14-1 0 0,-5 13-5974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44 9215 0 0,'1'-4'153'0'0,"0"1"-1"0"0,1-1 0 0 0,-1 1 0 0 0,1 0 0 0 0,0-1 0 0 0,0 1 0 0 0,0 0 1 0 0,2-3-1 0 0,9-5 6704 0 0,-4 33-6178 0 0,-9-14-558 0 0,0-1 0 0 0,0 1 0 0 0,-1-1-1 0 0,0 0 1 0 0,0 1 0 0 0,-5 13 0 0 0,-18 44 370 0 0,13-40-307 0 0,-66 185 361 0 0,-3 6-458 0 0,-16-5-76 0 0,50-126-139 0 0,-132 275-2854 0 0,178-359 2505 0 0,8-8-1564 0 0,3-2-3302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108 113 7367 0 0,'-21'10'838'0'0,"-25"14"-1362"0"0,41-21 1262 0 0,0 0 1 0 0,1 0 0 0 0,0 1 0 0 0,0-1 0 0 0,0 1 0 0 0,0 0-1 0 0,-4 6 1 0 0,8-10-503 0 0,0 0 0 0 0,-1 1 0 0 0,1-1 0 0 0,0 0-1 0 0,0 1 1 0 0,0-1 0 0 0,-1 0 0 0 0,1 1 0 0 0,0-1 0 0 0,0 0-1 0 0,0 1 1 0 0,0-1 0 0 0,0 0 0 0 0,0 1 0 0 0,0-1 0 0 0,0 1 0 0 0,0-1-1 0 0,0 0 1 0 0,0 1 0 0 0,0-1 0 0 0,0 0 0 0 0,0 1 0 0 0,0-1-1 0 0,0 0 1 0 0,0 1 0 0 0,1-1 0 0 0,-1 1 0 0 0,9 5 1043 0 0,16 0-1460 0 0,-11-5 437 0 0,1 0 1 0 0,-1-1 0 0 0,29-5-1 0 0,44-12 266 0 0,-61 11-421 0 0,394-125 1037 0 0,-339 102-963 0 0,-74 27-492 0 0,29-9 891 0 0,-12 7-4736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19 15407 0 0,'0'0'-341'0'0,"9"-14"2374"0"0,-6 10-6 0 0,-5 9-1375 0 0,-89 218 1103 0 0,62-142-1505 0 0,5-18-196 0 0,-134 331 283 0 0,117-306-580 0 0,-3-2 0 0 0,-76 110 0 0 0,73-118-3211 0 0,42-69 1862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21679 0 0,'0'0'2343'0'0,"1"1"-2161"0"0,0 1-170 0 0,1 0-1 0 0,-1 0 0 0 0,0 0 0 0 0,0 1 1 0 0,0-1-1 0 0,0 0 0 0 0,0 1 0 0 0,0-1 0 0 0,-1 1 1 0 0,1-1-1 0 0,-1 1 0 0 0,0-1 0 0 0,1 1 0 0 0,-1-1 1 0 0,-1 1-1 0 0,1-1 0 0 0,0 1 0 0 0,0-1 1 0 0,-1 1-1 0 0,-1 4 0 0 0,-2 7 49 0 0,-1 1 0 0 0,-8 16 0 0 0,11-25-57 0 0,-36 75-486 0 0,-59 97 1 0 0,89-166-370 0 0,-8 22 0 0 0,15-33-216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81 919 0 0,'1'2'3210'0'0,"16"25"6567"0"0,-1 1-4692 0 0,-8-11-4377 0 0,2-1-1 0 0,0 0 1 0 0,0 0-1 0 0,17 17 0 0 0,-25-31-670 0 0,0-1 0 0 0,1 1 0 0 0,-1-1 0 0 0,0 1 0 0 0,0-1 0 0 0,1 0 0 0 0,-1 0 0 0 0,0 0 0 0 0,1-1 0 0 0,-1 1 0 0 0,1 0 0 0 0,-1-1 0 0 0,1 0 0 0 0,-1 1-1 0 0,1-1 1 0 0,0 0 0 0 0,-1 0 0 0 0,1-1 0 0 0,-1 1 0 0 0,1 0 0 0 0,-1-1 0 0 0,1 0 0 0 0,-1 1 0 0 0,1-1 0 0 0,-1 0 0 0 0,3-2 0 0 0,3 0 19 0 0,-1-1 0 0 0,1 0 0 0 0,-1-1 0 0 0,0 0 1 0 0,0 0-1 0 0,9-10 0 0 0,-2 1-25 0 0,0 0 0 0 0,-1-1 0 0 0,-1-1 0 0 0,0 0 0 0 0,-1-1 0 0 0,-1 0 0 0 0,9-22 0 0 0,-18 36-70 0 0,0 0-1 0 0,0 0 1 0 0,0 0-1 0 0,-1 0 1 0 0,1-1-1 0 0,-1 1 1 0 0,0 0-1 0 0,0-1 1 0 0,0-4-1 0 0,0 7 0 0 0,0 0 0 0 0,-1 0-1 0 0,1 1 1 0 0,0-1 0 0 0,-1 0 0 0 0,1 0-1 0 0,0 0 1 0 0,-1 1 0 0 0,1-1 0 0 0,-1 0-1 0 0,1 1 1 0 0,-1-1 0 0 0,1 0 0 0 0,-1 1-1 0 0,0-1 1 0 0,1 0 0 0 0,-1 1 0 0 0,0-1-1 0 0,1 1 1 0 0,-1 0 0 0 0,0-1-1 0 0,0 1 1 0 0,0-1 0 0 0,1 1 0 0 0,-1 0-1 0 0,0 0 1 0 0,0-1 0 0 0,0 1 0 0 0,0 0-1 0 0,1 0 1 0 0,-1 0 0 0 0,0 0 0 0 0,0 0-1 0 0,0 0 1 0 0,0 0 0 0 0,0 0 0 0 0,1 1-1 0 0,-1-1 1 0 0,-2 1 0 0 0,-9 2-88 0 0,-1 1 0 0 0,1 0 0 0 0,0 0 0 0 0,0 2 0 0 0,1-1 1 0 0,0 2-1 0 0,0-1 0 0 0,-15 13 0 0 0,-7 8 178 0 0,-35 38-1 0 0,34-31-98 0 0,3-3 111 0 0,-31 38 1 0 0,55-59-72 0 0,-1 0 0 0 0,1 0 0 0 0,1 1-1 0 0,0 0 1 0 0,0 0 0 0 0,1 1 0 0 0,0-1-1 0 0,-5 23 1 0 0,10-33 8 0 0,-1 1 0 0 0,1 0 0 0 0,0 0 0 0 0,-1 0 0 0 0,1 0-1 0 0,0 0 1 0 0,0 0 0 0 0,1 0 0 0 0,-1 0 0 0 0,0 0 0 0 0,0 0 0 0 0,1 0 0 0 0,-1-1-1 0 0,1 1 1 0 0,0 0 0 0 0,0 0 0 0 0,-1 0 0 0 0,1-1 0 0 0,0 1 0 0 0,0 0-1 0 0,1-1 1 0 0,-1 1 0 0 0,0-1 0 0 0,1 1 0 0 0,-1-1 0 0 0,0 0 0 0 0,1 0 0 0 0,0 1-1 0 0,-1-1 1 0 0,1 0 0 0 0,0 0 0 0 0,-1-1 0 0 0,1 1 0 0 0,0 0 0 0 0,0 0 0 0 0,0-1-1 0 0,2 1 1 0 0,4 0-68 0 0,-1 0 1 0 0,1 0-1 0 0,-1 0 0 0 0,1-1 0 0 0,-1-1 0 0 0,1 1 0 0 0,-1-1 0 0 0,11-3 1 0 0,28-8-1851 0 0,-23 5 788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9 419 5063 0 0,'0'1'390'0'0,"1"13"1032"0"0,-2 23 0 0 0,1-11 13773 0 0,-3-34-14195 0 0,1 3-849 0 0,1-1 0 0 0,0 1 0 0 0,0-1 0 0 0,1 1 0 0 0,0-1-1 0 0,0 0 1 0 0,0 1 0 0 0,0-1 0 0 0,1 1 0 0 0,0-1 0 0 0,0 1 0 0 0,1-1-1 0 0,3-9 1 0 0,0 3-63 0 0,1 0-1 0 0,0 1 1 0 0,0-1-1 0 0,16-19 1 0 0,3 3-98 0 0,2 1 1 0 0,1 1-1 0 0,38-28 0 0 0,-42 35-87 0 0,12-11-79 0 0,82-61-634 0 0,-109 83 35 0 0,1 2-1 0 0,0 0 0 0 0,0 0 0 0 0,0 1 0 0 0,1 0 1 0 0,12-4-1 0 0,-13 6-875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2303 0 0,'0'0'15144'0'0,"2"-1"-14626"0"0,71-16 2081 0 0,88-9-1 0 0,-131 22-2313 0 0,23-1-40 0 0,58 0 1 0 0,-14 12-137 0 0,0-1-1517 0 0,-79-6-278 0 0,-5 0-4010 0 0,-4 0-882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49:5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84 16007 0 0,'0'0'731'0'0,"5"-6"246"0"0,0 0-351 0 0,1 0-1 0 0,0 1 1 0 0,0 0 0 0 0,10-7-1 0 0,-12 10-145 0 0,1-2 0 0 0,-1 1 0 0 0,0 0 0 0 0,0-1 0 0 0,-1 1 0 0 0,7-9 0 0 0,-4 2 298 0 0,-6 10-763 0 0,0 0-1 0 0,0-1 0 0 0,0 1 0 0 0,0 0 0 0 0,0 0 0 0 0,0 0 0 0 0,0 0 0 0 0,-1 0 0 0 0,1 0 0 0 0,0 0 0 0 0,0 0 0 0 0,0 0 0 0 0,0 0 0 0 0,0-1 0 0 0,0 1 0 0 0,0 0 0 0 0,0 0 0 0 0,0 0 0 0 0,0 0 0 0 0,0 0 0 0 0,0 0 0 0 0,0 0 0 0 0,0 0 1 0 0,0 0-1 0 0,0 0 0 0 0,-1 0 0 0 0,1 0 0 0 0,0 0 0 0 0,0 0 0 0 0,0 0 0 0 0,0 0 0 0 0,0 0 0 0 0,0 0 0 0 0,0 0 0 0 0,0 0 0 0 0,0 0 0 0 0,-1 0 0 0 0,1 0 0 0 0,0 0 0 0 0,0 0 0 0 0,0 0 0 0 0,0 0 0 0 0,0 0 0 0 0,0 0 0 0 0,0 0 0 0 0,0 0 0 0 0,0 0 1 0 0,0 0-1 0 0,0 0 0 0 0,-1 0 0 0 0,1 0 0 0 0,0 0 0 0 0,-19 11 711 0 0,12-6-944 0 0,-37 23 89 0 0,1 1 0 0 0,2 3-1 0 0,-38 38 1 0 0,66-59 122 0 0,-21 24-65 0 0,30-32 66 0 0,2 1-1 0 0,-1 0 1 0 0,0 0-1 0 0,1 0 0 0 0,0 0 1 0 0,-1 0-1 0 0,2 1 0 0 0,-3 4 1 0 0,3-3-79 0 0,1-5 47 0 0,0 0 0 0 0,0 1 0 0 0,0-1-1 0 0,0 0 1 0 0,0 0 0 0 0,0 0 0 0 0,0 0-1 0 0,1 1 1 0 0,-1-1 0 0 0,1 0-1 0 0,-1 0 1 0 0,1 0 0 0 0,-1 0 0 0 0,1 0-1 0 0,-1 0 1 0 0,1 0 0 0 0,0 0 0 0 0,-1 0-1 0 0,1 0 1 0 0,0 0 0 0 0,0-1-1 0 0,0 1 1 0 0,0 0 0 0 0,0-1 0 0 0,0 1-1 0 0,0 0 1 0 0,1 0 0 0 0,3 1-204 0 0,-1 0 0 0 0,1 0 1 0 0,-1 0-1 0 0,10 2 0 0 0,47 4-1801 0 0,-58-7 2039 0 0,-1-1-1 0 0,1 1 1 0 0,-1 0-1 0 0,1 0 1 0 0,-1 0-1 0 0,0 0 1 0 0,1 0-1 0 0,-1 1 1 0 0,0-1-1 0 0,0 1 1 0 0,0-1-1 0 0,0 1 1 0 0,0 0-1 0 0,0 0 1 0 0,-1 0-1 0 0,2 2 1 0 0,3 3 126 0 0,-2-2 53 0 0,0 0-1 0 0,0 0 1 0 0,-1 1 0 0 0,0-1-1 0 0,0 1 1 0 0,0 0 0 0 0,-1 0-1 0 0,0 0 1 0 0,0 0-1 0 0,1 7 1 0 0,1 9 617 0 0,1 36-1 0 0,-4-41-701 0 0,0-15-30 0 0,-1 1-1 0 0,0-1 1 0 0,0 1 0 0 0,0-1-1 0 0,0 1 1 0 0,0-1 0 0 0,-1 1-1 0 0,1-1 1 0 0,-1 1-1 0 0,0-1 1 0 0,0 0 0 0 0,1 1-1 0 0,-4 3 1 0 0,3-4 8 0 0,-1 0-1 0 0,0-1 1 0 0,1 1 0 0 0,-1-1-1 0 0,0 0 1 0 0,0 1 0 0 0,0-1 0 0 0,0 0-1 0 0,0 0 1 0 0,-1 0 0 0 0,1-1-1 0 0,0 1 1 0 0,0 0 0 0 0,-5 0-1 0 0,-15 2 108 0 0,-1-1 0 0 0,0-1 0 0 0,0 0-1 0 0,-24-4 1 0 0,31 2-139 0 0,-73-7 44 0 0,75 5-108 0 0,0 0 0 0 0,0 0 0 0 0,0-1 0 0 0,-15-7 0 0 0,27 10-170 0 0,-1 0 0 0 0,0-1 0 0 0,1 1 0 0 0,0-1 0 0 0,-1 0 0 0 0,1 1 0 0 0,0-1 0 0 0,-3-3 0 0 0,-4-8-861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0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 1839 0 0,'0'0'2514'0'0,"-2"-10"467"0"0,1 9-2789 0 0,1 0 0 0 0,-1 0 1 0 0,1 1-1 0 0,-1-1 0 0 0,0 0 0 0 0,1 0 0 0 0,-1 1 0 0 0,0-1 1 0 0,0 0-1 0 0,0 1 0 0 0,1-1 0 0 0,-1 1 0 0 0,0-1 1 0 0,0 1-1 0 0,0-1 0 0 0,0 1 0 0 0,0-1 0 0 0,0 1 0 0 0,0 0 1 0 0,0 0-1 0 0,-2-1 0 0 0,1 2-139 0 0,1 0 1 0 0,-5 6-44 0 0,5-5-8 0 0,0-2-2 0 0,0 1 1 0 0,1 0-1 0 0,-1 0 0 0 0,0 0 0 0 0,1 0 1 0 0,-1 0-1 0 0,1 0 0 0 0,-1 0 1 0 0,1 0-1 0 0,-1 0 0 0 0,1 0 0 0 0,-1 0 1 0 0,1 0-1 0 0,0 1 0 0 0,0 3 48 0 0,-3 17 63 0 0,2-1 0 0 0,0 1 0 0 0,2 0 0 0 0,5 35 0 0 0,-4-36-72 0 0,4 107 82 0 0,-3-23-114 0 0,-1 30 21 0 0,-4-67 70 0 0,2-16-74 0 0,5 143 90 0 0,1-152 71 0 0,16 57-1 0 0,2 18 143 0 0,-16-56-188 0 0,-1 74 0 0 0,-14 30-54 0 0,8-71 84 0 0,1-35-113 0 0,7 111 489 0 0,0-3 114 0 0,-12-77-432 0 0,0-49-191 0 0,3 0 1 0 0,4 46-1 0 0,43 190 76 0 0,-39-238-120 0 0,4 78-1 0 0,-10 44 11 0 0,-1-33-3 0 0,3-13 97 0 0,4 212 803 0 0,-31-65 7 0 0,20-242-799 0 0,-13 87 150 0 0,5-43-176 0 0,-4 111 0 0 0,21 14 572 0 0,-3-108-531 0 0,3 26 138 0 0,4-18 254 0 0,-7-73-497 0 0,24 140 174 0 0,-20-121-177 0 0,2 62-1 0 0,-2-15 14 0 0,2-7-5 0 0,12 86-49 0 0,-13-122 119 0 0,25 78-1 0 0,-13-51 53 0 0,21 127-1 0 0,-18-73-86 0 0,-12-68 8 0 0,15 64 74 0 0,23 111-131 0 0,-43-177 14 0 0,-2 1 1 0 0,-4 78 0 0 0,-8-25-52 0 0,-2 62 229 0 0,10-127-206 0 0,1 0 0 0 0,9 49-1 0 0,-7-60 11 0 0,0 32-1 0 0,-2-36 44 0 0,0 0-38 0 0,0-5-5 0 0,0-1 1 0 0,-1 1-1 0 0,-6 33 0 0 0,-5 5 195 0 0,-21 90 333 0 0,-24 52-415 0 0,4-7 288 0 0,33-104-235 0 0,-12 146 0 0 0,20-133 101 0 0,-7 135-90 0 0,14-158-154 0 0,4 14-27 0 0,1-8 0 0 0,-2-9-24 0 0,3 0 0 0 0,21 139 0 0 0,-15-161 29 0 0,1 96 1 0 0,-9-147-5 0 0,0 28 57 0 0,6 53 0 0 0,31 114 262 0 0,-31-139-320 0 0,-1 0 32 0 0,-4-33-11 0 0,1 3-15 0 0,8 36-1 0 0,-1-17 59 0 0,-6-35-39 0 0,-2 0 0 0 0,0 27 0 0 0,2-16 28 0 0,-4-10-19 0 0,1-7-9 0 0,0 0 1 0 0,0 0 0 0 0,1 9-1 0 0,-1-7-25 0 0,1-7 0 0 0,4 11 0 0 0,-1-4 3 0 0,-1-2 5 0 0,0 1 0 0 0,-1-1 1 0 0,0 1-1 0 0,0-1 1 0 0,1 14-1 0 0,0 7 96 0 0,0 15 12 0 0,-2-35-174 0 0,-1-1 48 0 0,1-3 2 0 0,7 15 11 0 0,4 8 8 0 0,-11-26 106 0 0,4 14 23 0 0,-4-6-114 0 0,0 1-1 0 0,-1 15 1 0 0,1 22 21 0 0,3 2-47 0 0,-4-48 0 0 0,0 0 0 0 0,0 0 0 0 0,0 0 0 0 0,0-1 0 0 0,0 1 0 0 0,1 0 0 0 0,-1 0 0 0 0,0 0 0 0 0,0 0 0 0 0,1-1 0 0 0,-1 1 0 0 0,0 0 0 0 0,1 0 0 0 0,-1 0 0 0 0,1-1 0 0 0,-1 1 0 0 0,1 0 0 0 0,-1-1 0 0 0,1 1 0 0 0,0 0 0 0 0,0 0 0 0 0,0-1 0 0 0,-1 1 0 0 0,1 0 0 0 0,0 0 0 0 0,-1-1 0 0 0,1 1 0 0 0,-1 0 0 0 0,1 0 0 0 0,-1-1 0 0 0,0 1 0 0 0,1 0 0 0 0,-1 0 0 0 0,0 0 0 0 0,1 0 0 0 0,-1 0 0 0 0,0 1 0 0 0,14 43 64 0 0,-11-38-64 0 0,-1-2-17 0 0,-2-4 0 0 0,0-1 0 0 0,1 0 0 0 0,-1 1 0 0 0,0-1 0 0 0,0 0 0 0 0,1 1 0 0 0,-1-1 0 0 0,0 0 0 0 0,0 0 0 0 0,1 1 0 0 0,-1-1 0 0 0,0 0 0 0 0,1 0 0 0 0,-1 1 0 0 0,0-1 0 0 0,1 0 0 0 0,-1 0 0 0 0,0 0 0 0 0,1 0 0 0 0,-1 0 0 0 0,1 0 0 0 0,-1 0 0 0 0,0 1 0 0 0,1-1 0 0 0,-1 0 0 0 0,1 0 0 0 0,0-1 0 0 0,12-3-284 0 0,6-11-1979 0 0,-17 13 490 0 0,4-3-74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1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62 7367 0 0,'0'0'568'0'0,"-2"1"-373"0"0,-8 4 202 0 0,0 1-1 0 0,0 1 1 0 0,0 0-1 0 0,-16 15 1 0 0,-29 39 2832 0 0,19-21-2324 0 0,18-21-905 0 0,4-1 18 0 0,11-15 38 0 0,1 1-1 0 0,-1-1 1 0 0,1 1 0 0 0,0 0 0 0 0,0 0 0 0 0,1-1 0 0 0,-1 2 0 0 0,1-1 0 0 0,0 0 0 0 0,0 0-1 0 0,0 0 1 0 0,0 7 0 0 0,-3 11 255 0 0,3-11-147 0 0,-1 1 0 0 0,1 19-1 0 0,1-25-133 0 0,1-1 0 0 0,0 1-1 0 0,0-1 1 0 0,0 1 0 0 0,1-1-1 0 0,-1 0 1 0 0,1 0 0 0 0,1 1-1 0 0,2 4 1 0 0,-3-7 61 0 0,0 0 1 0 0,-1 0 0 0 0,1 0-1 0 0,1 0 1 0 0,-1-1-1 0 0,0 1 1 0 0,1-1-1 0 0,-1 1 1 0 0,1-1 0 0 0,0 0-1 0 0,0 0 1 0 0,0 0-1 0 0,0 0 1 0 0,0-1-1 0 0,0 1 1 0 0,4 0 0 0 0,-1 0 146 0 0,1-1 1 0 0,-1 0 0 0 0,1-1 0 0 0,-1 1 0 0 0,1-1 0 0 0,-1-1 0 0 0,10-1 0 0 0,10-2 217 0 0,0-2 1 0 0,0-1-1 0 0,36-15 1 0 0,36-11 54 0 0,-85 29-458 0 0,0-1-42 0 0,-1-1-11 0 0,-7 4 5 0 0,-1-1-1 0 0,0 0 0 0 0,0 1 1 0 0,0-2-1 0 0,0 1 1 0 0,0 0-1 0 0,-1-1 0 0 0,1 1 1 0 0,-1-1-1 0 0,0 0 1 0 0,0 0-1 0 0,0-1 1 0 0,3-7-1 0 0,-2 5-2 0 0,1-4 16 0 0,0 0 1 0 0,0 0-1 0 0,5-21 0 0 0,-9 26-7 0 0,1 0 0 0 0,-1 0 0 0 0,-1-1 0 0 0,1 1-1 0 0,-1 0 1 0 0,0 0 0 0 0,-1 0 0 0 0,1 0 0 0 0,-3-9 0 0 0,-1 0 42 0 0,4 13-51 0 0,-1 0 0 0 0,1 0 1 0 0,-1 0-1 0 0,0 0 0 0 0,1 1 1 0 0,-1-1-1 0 0,0 0 1 0 0,0 1-1 0 0,0-1 0 0 0,0 1 1 0 0,0-1-1 0 0,-1 1 0 0 0,1-1 1 0 0,-3-1-1 0 0,0-2 3 0 0,-9-10 48 0 0,7 11-53 0 0,3 3 0 0 0,1-1 0 0 0,-1 1 0 0 0,1-1 0 0 0,-1 0 0 0 0,1 0 0 0 0,0 0 0 0 0,0 0 0 0 0,0 0 0 0 0,-3-3 0 0 0,-17-18 0 0 0,16 15 0 0 0,-5-7 0 0 0,8 12 0 0 0,-8-7 0 0 0,3 4 0 0 0,0 0 0 0 0,-6 0 0 0 0,9 6 0 0 0,2 0 0 0 0,-5-1 0 0 0,-1 1 0 0 0,1-1 0 0 0,-1 2 0 0 0,-13 1 0 0 0,9 1-19 0 0,1 0-1 0 0,-1 1 1 0 0,1 1-1 0 0,-15 7 1 0 0,6-2-28 0 0,4-2 47 0 0,3-5 0 0 0,9-3 0 0 0,-2 0 0 0 0,0-3 0 0 0,2-5 0 0 0,5 3-15 0 0,-1 0-1 0 0,1 0 1 0 0,0 0 0 0 0,1 0-1 0 0,-1 0 1 0 0,1 0-1 0 0,0 0 1 0 0,0 0 0 0 0,1 0-1 0 0,-1 1 1 0 0,1-1 0 0 0,3-5-1 0 0,-5 8-1040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39 155 6823 0 0,'0'0'10550'0'0,"-13"2"-9474"0"0,-2 0 102 0 0,5-1 300 0 0,30-6-703 0 0,19-4-643 0 0,-31 7-122 0 0,23-4-9 0 0,-8 6-1 0 0,-1 0 0 0 0,1 1 0 0 0,-1 1 0 0 0,23 6 0 0 0,22 1 11 0 0,-26-6 16 0 0,1-2 0 0 0,0-2 1 0 0,0-2-1 0 0,42-8 0 0 0,-18-2 42 0 0,112-38 0 0 0,-87 15 123 0 0,16-4 80 0 0,-106 39-273 0 0,3 0-8 0 0,0 0 1 0 0,0 0 0 0 0,0 0-1 0 0,0 0 1 0 0,6 0-1 0 0,-12 15-457 0 0,1-11 196 0 0,0 0 1 0 0,0 1-1 0 0,0-1 1 0 0,-1 0 0 0 0,1 0-1 0 0,-1 0 1 0 0,0 0-1 0 0,0 0 1 0 0,0 0-1 0 0,0 0 1 0 0,-1 0-1 0 0,1-1 1 0 0,-4 3-1 0 0,5-4 79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50 1375 0 0,'0'0'128'0'0,"-6"-6"-128"0"0,0 0 0 0 0,0 0 568 0 0,0 1 88 0 0,-2 2 696 0 0,-1-1-1008 0 0,2 1 184 0 0,-2 0-272 0 0,1 0-112 0 0,-1-2 200 0 0,-1 2-536 0 0,2 0-64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41 184 1839 0 0,'0'0'300'0'0,"-8"-7"4700"0"0,-18-50 7919 0 0,25 58-12912 0 0,0 1 1 0 0,1-1 0 0 0,-1 0-1 0 0,1 0 1 0 0,-1 0-1 0 0,1 0 1 0 0,-1 0 0 0 0,1 0-1 0 0,0 1 1 0 0,-1-1-1 0 0,1 0 1 0 0,0 0-1 0 0,0 1 1 0 0,0-1 0 0 0,0 0-1 0 0,0 0 1 0 0,0 0-1 0 0,0 1 1 0 0,1-1-1 0 0,-1 0 1 0 0,0 0 0 0 0,1 1-1 0 0,-1-1 1 0 0,1 0-1 0 0,-1 0 1 0 0,1 0 0 0 0,-1 0-1 0 0,1 0 1 0 0,0 0-1 0 0,1 1 1 0 0,1 3-2 0 0,0-1-1 0 0,1 1 1 0 0,0-1 0 0 0,0 0-1 0 0,6 5 1 0 0,-1-4-1 0 0,0 1 1 0 0,-1-2-1 0 0,2 1 0 0 0,-1-1 1 0 0,0-1-1 0 0,1 0 0 0 0,0 0 0 0 0,0-1 1 0 0,-1 0-1 0 0,1 0 0 0 0,1-1 0 0 0,16-1 1 0 0,1-1-7 0 0,-1-2-1 0 0,1 0 1 0 0,39-11 0 0 0,12-10-1 0 0,92-39-1 0 0,-45 14 102 0 0,93-19-901 0 0,-208 65 166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5063 0 0,'0'0'9628'0'0,"2"0"-9140"0"0,34-11 884 0 0,-9 2-545 0 0,1 2 0 0 0,41-7-1 0 0,187-13 858 0 0,-188 18-1551 0 0,-1-4-1 0 0,0-2 1 0 0,-2-4-1 0 0,73-30 1 0 0,-83 29-694 0 0,96-24-1 0 0,-125 38-790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110 151 6127 0 0,'-2'0'282'0'0,"-31"2"100"0"0,-22-1 5277 0 0,54-1-5424 0 0,0 1 0 0 0,0-1-1 0 0,0 0 1 0 0,0 1 0 0 0,0-1 0 0 0,0 0-1 0 0,0 1 1 0 0,0-1 0 0 0,1 1 0 0 0,-1 0-1 0 0,0-1 1 0 0,0 1 0 0 0,1 0 0 0 0,-1-1 0 0 0,0 1-1 0 0,0 1 1 0 0,0-1-509 0 0,0 0 569 0 0,1-1-230 0 0,0 1 0 0 0,-1-1 1 0 0,1 0-1 0 0,0 1 0 0 0,0-1 1 0 0,0 0-1 0 0,-1 1 0 0 0,1-1 0 0 0,0 0 1 0 0,0 1-1 0 0,0-1 0 0 0,0 0 1 0 0,0 1-1 0 0,0-1 0 0 0,0 0 0 0 0,-1 1 1 0 0,1-1-1 0 0,0 0 0 0 0,0 1 1 0 0,0-1-1 0 0,1 1 0 0 0,-1-1 0 0 0,0 0 1 0 0,0 1-1 0 0,0-1 0 0 0,23 1 187 0 0,-1-2-1 0 0,1-1 1 0 0,-1 0 0 0 0,26-7-1 0 0,-11 2-70 0 0,217-45 716 0 0,-31 5-281 0 0,-67 23-1180 0 0,184-6-1 0 0,-302 29-6594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267 213 1375 0 0,'-1'0'107'0'0,"-39"3"2908"0"0,28-2-1917 0 0,-1 0 0 0 0,-20 4 0 0 0,-21 12-471 0 0,37-10-171 0 0,-1-1-1 0 0,0-2 0 0 0,-30 5 0 0 0,36-9 1991 0 0,16-4 1025 0 0,20-5-1645 0 0,10 2-1312 0 0,41-2 0 0 0,-11 1-175 0 0,419-87 653 0 0,-295 45-874 0 0,-14 3-67 0 0,-125 36-506 0 0,79-7 1 0 0,-48 12-3608 0 0,-56 5-1718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20 6359 0 0,'0'0'578'0'0,"8"-9"1007"0"0,8-1 4004 0 0,-12 10-2844 0 0,-8 4-1457 0 0,-14 10-722 0 0,-26 18-893 0 0,-20 5 327 0 0,-3-2 0 0 0,-86 32 0 0 0,145-64 0 0 0,-18 6 0 0 0,25-8 0 0 0,-1-1 0 0 0,1 1 0 0 0,-1-1 0 0 0,0 0 0 0 0,0 0 0 0 0,1 0 0 0 0,-1 0 0 0 0,0 0 0 0 0,0 0 0 0 0,1 0 0 0 0,-1 0 0 0 0,-2-1 0 0 0,-1-4 0 0 0,4 4-6 0 0,1-1 0 0 0,0 1-1 0 0,-1-1 1 0 0,1 1 0 0 0,0-1-1 0 0,0 1 1 0 0,0-1 0 0 0,0 1 0 0 0,1-1-1 0 0,-1 1 1 0 0,0-1 0 0 0,0 1-1 0 0,1 0 1 0 0,-1-1 0 0 0,1 1 0 0 0,-1 0-1 0 0,1-1 1 0 0,1-1 0 0 0,16-25-305 0 0,-14 21 253 0 0,6-6-148 0 0,0 0 0 0 0,1 0 0 0 0,1 1 0 0 0,17-15 0 0 0,-27 26 76 0 0,-3 3-926 0 0,-5 23 963 0 0,-2-1 1 0 0,-1 0-1 0 0,0 0 0 0 0,-26 43 0 0 0,31-60 108 0 0,-1 0 0 0 0,0-1 0 0 0,0 1 0 0 0,0-1 0 0 0,-1-1 0 0 0,0 1 0 0 0,0-1 0 0 0,0 0 0 0 0,-11 6 0 0 0,-1 2 114 0 0,8-7-27 0 0,0 2 1 0 0,0-1 0 0 0,0 1 0 0 0,-10 12-1 0 0,19-19-22 0 0,0 1-13 0 0,-3 5-43 0 0,3-5 101 0 0,3-2-23 0 0,8 2-44 0 0,-1-1 0 0 0,0-1 0 0 0,1 0 0 0 0,-1 0 1 0 0,1-1-1 0 0,11-2 0 0 0,60-16 118 0 0,-24 4-111 0 0,-7 3-55 0 0,-30 7 68 0 0,-1 0-1 0 0,1 1 1 0 0,0 1-1 0 0,0 1 1 0 0,0 1-1 0 0,21 1 1 0 0,-39 0-68 0 0,0 0 1 0 0,1 1-1 0 0,-1-1 0 0 0,0 1 1 0 0,0-1-1 0 0,0 1 1 0 0,1 0-1 0 0,-1 0 0 0 0,0 0 1 0 0,0 0-1 0 0,0 0 0 0 0,0 0 1 0 0,-1 1-1 0 0,1-1 1 0 0,0 1-1 0 0,0-1 0 0 0,2 5 1 0 0,-2-4-5 0 0,0 2 0 0 0,-1-1 0 0 0,1 0 0 0 0,-1 0-1 0 0,0 0 1 0 0,0 1 0 0 0,0-1 0 0 0,0 1 0 0 0,-1-1 0 0 0,1 6 0 0 0,-1 6 39 0 0,-1-1 1 0 0,0 1-1 0 0,-1-1 0 0 0,-5 20 0 0 0,7-31-26 0 0,-2 2 54 0 0,1 0 0 0 0,-1 0-1 0 0,0 0 1 0 0,0 0 0 0 0,-1 0 0 0 0,0 0-1 0 0,0-1 1 0 0,0 1 0 0 0,0-1-1 0 0,-7 7 1 0 0,7-8-23 0 0,-1 0 1 0 0,0-1-1 0 0,0 1 0 0 0,0-1 1 0 0,-1 0-1 0 0,1 0 0 0 0,-1 0 0 0 0,-7 1 1 0 0,2 0 16 0 0,-19 8-3 0 0,-68 20 16 0 0,32-10-336 0 0,64-21 176 0 0,18 0-4766 0 0,0-3-508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1117 51 3679 0 0,'27'-15'1411'0'0,"19"-4"4940"0"0,-34 15-3275 0 0,23-5 0 0 0,-5 6-2022 0 0,-29 3-964 0 0,0 0 0 0 0,0 0 0 0 0,-1 0 0 0 0,1 0 0 0 0,0 0 0 0 0,-1 0 0 0 0,1 0 0 0 0,0 0 0 0 0,-1 0 0 0 0,1 1 0 0 0,0-1 0 0 0,-1 0 0 0 0,1 0 0 0 0,0 1 0 0 0,-1-1 0 0 0,1 0 0 0 0,0 1 0 0 0,-1-1 0 0 0,1 1 0 0 0,-1-1 0 0 0,2 1 0 0 0,-2 0-62 0 0,0 0 0 0 0,0-1 0 0 0,0 1 0 0 0,0-1 0 0 0,0 1 0 0 0,0-1 0 0 0,0 1 0 0 0,0-1 0 0 0,0 1 0 0 0,0 0 0 0 0,0-1 1 0 0,0 1-1 0 0,0-1 0 0 0,0 1 0 0 0,-1-1 0 0 0,1 1 0 0 0,0-1 0 0 0,0 1 0 0 0,-1-1 0 0 0,0 2 0 0 0,-1 2-8 0 0,-1-1 1 0 0,-1 1-1 0 0,1 0 0 0 0,-7 5 1 0 0,-13 7 13 0 0,-1 0 0 0 0,-1-2 1 0 0,-28 12-1 0 0,-16 10-180 0 0,-77 46-355 0 0,-222 135-1194 0 0,345-201 1656 0 0,1 0 1 0 0,0 2 0 0 0,-27 28-1 0 0,43-41 39 0 0,1 1 0 0 0,-1-1 0 0 0,0 0 0 0 0,0-1 0 0 0,-1 1 0 0 0,1-1 0 0 0,-1 0 0 0 0,0-1 0 0 0,0 1 0 0 0,0-2 0 0 0,-14 5 0 0 0,13-6 0 0 0,1 0 11 0 0,6-1 308 0 0,4-16 119 0 0,-1 13-400 0 0,0 0 1 0 0,0 0-1 0 0,1 1 0 0 0,-1 0 0 0 0,0-1 0 0 0,1 1 0 0 0,-1 0 1 0 0,1 0-1 0 0,0 0 0 0 0,0 0 0 0 0,0 1 0 0 0,0-1 0 0 0,0 1 1 0 0,0 0-1 0 0,6-2 0 0 0,7-1 85 0 0,30-4 1 0 0,-44 7-108 0 0,55-4 309 0 0,1 2 0 0 0,0 3 0 0 0,-1 2 0 0 0,99 17 0 0 0,-152-18-283 0 0,2 1-20 0 0,-4-2 31 0 0,-3 3-43 0 0,0-1 0 0 0,0 0-1 0 0,0 0 1 0 0,-1 0 0 0 0,1 0-1 0 0,0 0 1 0 0,-1 0 0 0 0,1 0 0 0 0,-1 0-1 0 0,0-1 1 0 0,1 1 0 0 0,-4 2 0 0 0,1-1-9 0 0,-16 15-1 0 0,-1-2 0 0 0,-1 0 0 0 0,-33 19 0 0 0,-77 31 0 0 0,38-20 0 0 0,-147 66-248 0 0,230-108 248 0 0,0 2 0 0 0,0 0 0 0 0,1 0 0 0 0,0 1 0 0 0,0 0 0 0 0,1 1 0 0 0,0 0 0 0 0,0 0 0 0 0,1 1 0 0 0,-11 14 0 0 0,-5 8 0 0 0,17-19 0 0 0,-1-1 0 0 0,-1-1 0 0 0,0 0 0 0 0,-1 0 0 0 0,-19 16 0 0 0,16-19 561 0 0,10-5 307 0 0,11-4-536 0 0,78-18 327 0 0,-52 11-598 0 0,0 1 0 0 0,0 2 0 0 0,41-3 0 0 0,-15 9 305 0 0,72 9-1 0 0,61 17 455 0 0,-141-18-763 0 0,-23-3-25 0 0,40 12 0 0 0,-54-11-1190 0 0,-15-6 1085 0 0,0 0 0 0 0,0 0 0 0 0,0 0-1 0 0,0 0 1 0 0,0 0 0 0 0,1 0 0 0 0,-1 0 0 0 0,0 1 0 0 0,0-1 0 0 0,0 0-1 0 0,0 0 1 0 0,0 0 0 0 0,0 0 0 0 0,1 0 0 0 0,-1 0 0 0 0,0 0 0 0 0,0 0-1 0 0,0 0 1 0 0,0 0 0 0 0,0 0 0 0 0,0 0 0 0 0,1 0 0 0 0,-1 0 0 0 0,0 0-1 0 0,0 0 1 0 0,0 0 0 0 0,0 0 0 0 0,0 0 0 0 0,1 0 0 0 0,-1 0 0 0 0,0 0 0 0 0,0 0-1 0 0,0 0 1 0 0,0 0 0 0 0,0 0 0 0 0,0 0 0 0 0,1 0 0 0 0,-1 0 0 0 0,0-1-1 0 0,0 1 1 0 0,0 0 0 0 0,0 0 0 0 0,0 0 0 0 0,0 0 0 0 0,0 0 0 0 0,0 0-1 0 0,0 0 1 0 0,1 0 0 0 0,-1-1 0 0 0,0 1 0 0 0,0 0 0 0 0,0 0 0 0 0,0 0-1 0 0,2-5-815 0 0,3-3-674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2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20 13103 0 0,'4'-4'200'0'0,"-3"3"-96"0"0,0 0-1 0 0,0 0 1 0 0,0 0 0 0 0,0 0 0 0 0,0 0 0 0 0,0 0-1 0 0,-1 0 1 0 0,1-1 0 0 0,0 1 0 0 0,-1 0 0 0 0,2-3 978 0 0,-15 17-603 0 0,9-9-430 0 0,-27 27 97 0 0,-35 48 0 0 0,53-62-80 0 0,2 0 1 0 0,0 1 0 0 0,1 1 0 0 0,-16 38 0 0 0,25-53-1 0 0,0 0 1 0 0,0 0 0 0 0,0 0 0 0 0,0 0 0 0 0,1 0-1 0 0,-1 0 1 0 0,1 0 0 0 0,0 0 0 0 0,0 0 0 0 0,1 0 0 0 0,-1 0-1 0 0,2 7 1 0 0,-1-9-10 0 0,0 0 0 0 0,0 0 0 0 0,0 0 0 0 0,0 0 0 0 0,0 0 0 0 0,0 0 0 0 0,1-1 0 0 0,-1 1 0 0 0,1 0 0 0 0,-1-1-1 0 0,1 1 1 0 0,-1-1 0 0 0,1 1 0 0 0,0-1 0 0 0,0 0 0 0 0,0 0 0 0 0,0 0 0 0 0,0 0 0 0 0,0 0 0 0 0,0 0 0 0 0,0-1 0 0 0,0 1 0 0 0,0 0 0 0 0,4-1 0 0 0,5 1 67 0 0,1 0 0 0 0,-1-1 0 0 0,0 0 0 0 0,1-1 0 0 0,-1 0 0 0 0,0-1 0 0 0,0-1 0 0 0,0 0 1 0 0,0 0-1 0 0,0-1 0 0 0,15-8 0 0 0,-11 5 43 0 0,-1-1 0 0 0,0-1 0 0 0,0 0 1 0 0,-1-1-1 0 0,0-1 0 0 0,-1 0 0 0 0,15-18 0 0 0,-22 24-213 0 0,-1-1 1 0 0,0 0-1 0 0,0 0 0 0 0,-1 0 0 0 0,1 0 1 0 0,-1 0-1 0 0,-1-1 0 0 0,1 1 0 0 0,-1-1 0 0 0,-1 0 1 0 0,1 0-1 0 0,0-8 0 0 0,-1 0-93 0 0,-1 1-1 0 0,-1-1 1 0 0,0 1 0 0 0,-6-26-1 0 0,7 40 98 0 0,0-1-1 0 0,0 1 1 0 0,0 0 0 0 0,0 0-1 0 0,0-1 1 0 0,0 1-1 0 0,0 0 1 0 0,0-1 0 0 0,0 1-1 0 0,0 0 1 0 0,-1 0 0 0 0,1 0-1 0 0,0-1 1 0 0,0 1-1 0 0,0 0 1 0 0,0 0 0 0 0,0-1-1 0 0,-1 1 1 0 0,1 0-1 0 0,0 0 1 0 0,0 0 0 0 0,0 0-1 0 0,-1-1 1 0 0,1 1 0 0 0,0 0-1 0 0,0 0 1 0 0,-1 0-1 0 0,1 0 1 0 0,0 0 0 0 0,0 0-1 0 0,0-1 1 0 0,-1 1-1 0 0,1 0 1 0 0,0 0 0 0 0,-1 0-1 0 0,1 0 1 0 0,0 0-1 0 0,0 0 1 0 0,-1 0 0 0 0,1 0-1 0 0,0 0 1 0 0,0 0 0 0 0,-1 1-1 0 0,1-1 1 0 0,0 0-1 0 0,0 0 1 0 0,-1 0 0 0 0,1 0-1 0 0,0 0 1 0 0,0 0-1 0 0,-1 0 1 0 0,1 1 0 0 0,0-1-1 0 0,0 0 1 0 0,0 0-1 0 0,-1 0 1 0 0,1 1 0 0 0,0-1-1 0 0,0 0 1 0 0,0 0 0 0 0,-12 13-5235 0 0,6-4-177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2759 0 0,'0'0'16056'0'0,"-8"8"-15425"0"0,3-1-584 0 0,0 0 0 0 0,1 0 0 0 0,0 0 1 0 0,0 1-1 0 0,0-1 0 0 0,1 1 0 0 0,1 0 0 0 0,-3 9 0 0 0,-8 19-38 0 0,-4 12-9 0 0,-12 52 0 0 0,17-55 0 0 0,7-25 248 0 0,4-15-3688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78 11375 0 0,'0'0'1031'0'0,"4"-7"-830"0"0,-1-1 5258 0 0,-10 18-5070 0 0,4-8-317 0 0,-23 33 18 0 0,2 2 0 0 0,1 0 0 0 0,-35 78 0 0 0,58-114-90 0 0,-3 5 0 0 0,0 0 0 0 0,1 0 0 0 0,0 1 0 0 0,0-1 0 0 0,-2 13 0 0 0,4-15 0 0 0,0 0 0 0 0,0 0 0 0 0,0 0 0 0 0,1 0 0 0 0,0 0 0 0 0,0 0 0 0 0,0 0 0 0 0,0 0 0 0 0,0 0 0 0 0,1-1 0 0 0,-1 1 0 0 0,1 0 0 0 0,0-1 0 0 0,5 6 0 0 0,2 1 0 0 0,-6-8 16 0 0,0 0-1 0 0,0-1 0 0 0,0 1 1 0 0,0-1-1 0 0,0 0 1 0 0,1 0-1 0 0,-1 0 1 0 0,0 0-1 0 0,1 0 0 0 0,-1-1 1 0 0,0 0-1 0 0,1 1 1 0 0,-1-1-1 0 0,1 0 1 0 0,-1-1-1 0 0,0 1 0 0 0,1-1 1 0 0,-1 1-1 0 0,0-1 1 0 0,1 0-1 0 0,-1-1 1 0 0,5-1-1 0 0,4-3 110 0 0,-1 0 1 0 0,0-1-1 0 0,0 0 0 0 0,16-14 1 0 0,-17 11-76 0 0,1 0 0 0 0,-2-1 0 0 0,1-1 0 0 0,-2 0 0 0 0,10-16 0 0 0,0-1-60 0 0,-13 23 17 0 0,-1-1 0 0 0,0 0 0 0 0,-1 0 0 0 0,1 0 0 0 0,-1 0-1 0 0,-1 0 1 0 0,0-1 0 0 0,0 1 0 0 0,2-15 0 0 0,-4 18-5 0 0,0 0 0 0 0,0 0 0 0 0,0 0 0 0 0,0 0-1 0 0,-1 0 1 0 0,0 0 0 0 0,0 0 0 0 0,0 0 0 0 0,0 0 0 0 0,0 1 0 0 0,-1-1 0 0 0,0 0 0 0 0,0 1 0 0 0,0-1 0 0 0,0 1-1 0 0,0 0 1 0 0,-1 0 0 0 0,1 0 0 0 0,-1 0 0 0 0,0 0 0 0 0,-4-2 0 0 0,0 0-179 0 0,0 1-1 0 0,-1 0 1 0 0,0 0 0 0 0,0 1 0 0 0,0 0-1 0 0,0 0 1 0 0,0 1 0 0 0,-17-3 0 0 0,-10-3-472 0 0,33 8 405 0 0,0-2-122 0 0,1 2 340 0 0,1-1-1 0 0,-1 1 1 0 0,1 0 0 0 0,-1 0-1 0 0,1-1 1 0 0,-1 1-1 0 0,1 0 1 0 0,-1-1 0 0 0,1 1-1 0 0,-1 0 1 0 0,1-1-1 0 0,0 1 1 0 0,-1-1-1 0 0,1 1 1 0 0,0-1 0 0 0,-1 0-1 0 0,1-1-90 0 0,-1 0 0 0 0,1 0 0 0 0,-1 0 0 0 0,1 0 0 0 0,0 0 0 0 0,0 0 0 0 0,0 0 1 0 0,0 0-1 0 0,0 0 0 0 0,1-4 0 0 0,7-12-4594 0 0,-1 9-28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89 2303 0 0,'-2'1'102'0'0,"-7"6"16"0"0,0-1 1 0 0,0-1 0 0 0,-17 8 0 0 0,-5 3 12242 0 0,36-26-11396 0 0,-1 4-760 0 0,1 0 0 0 0,0 0 0 0 0,0 1 1 0 0,0 0-1 0 0,0 0 0 0 0,9-6 0 0 0,38-23 487 0 0,-41 27-575 0 0,1 0 0 0 0,0 1-1 0 0,1 0 1 0 0,-1 1 0 0 0,1 0 0 0 0,0 1 0 0 0,22-4 0 0 0,-23 7-53 0 0,5 3 3 0 0,-13 0-70 0 0,-1 0 5 0 0,6 3-2 0 0,-4 2-13 0 0,-4-3-40 0 0,-3 5 27 0 0,-4 2-22 0 0,4-8 35 0 0,-14 11 14 0 0,-12 7-12 0 0,-74 61-147 0 0,83-64 118 0 0,0 1 1 0 0,-32 41-1 0 0,32-38 48 0 0,0 0 0 0 0,-37 31-1 0 0,-5 4-30 0 0,-19 18 23 0 0,78-71 0 0 0,8-5 0 0 0,10-4 0 0 0,-15 5 0 0 0,87-34 127 0 0,136-33 0 0 0,-155 52-53 0 0,-59 12-91 0 0,25-3-3864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15 7831 0 0,'4'-7'706'0'0,"-1"-1"2238"0"0,-20 23 536 0 0,0 3-3356 0 0,1 1 1 0 0,1 0-1 0 0,-20 33 1 0 0,17-26-57 0 0,4-5 28 0 0,0 0-1 0 0,2 0 1 0 0,1 2-1 0 0,-12 29 1 0 0,22-47 46 0 0,0 0 0 0 0,0-1 0 0 0,0 1 0 0 0,1 0 0 0 0,-1 6 0 0 0,1-10 154 0 0,2 1 6 0 0,-1 0-237 0 0,0 0 0 0 0,1 0-1 0 0,-1 0 1 0 0,1-1 0 0 0,0 1 0 0 0,0-1-1 0 0,-1 1 1 0 0,1-1 0 0 0,0 1-1 0 0,0-1 1 0 0,0 0 0 0 0,1 0 0 0 0,-1 0-1 0 0,0 0 1 0 0,0-1 0 0 0,0 1 0 0 0,1 0-1 0 0,-1-1 1 0 0,0 0 0 0 0,1 1-1 0 0,-1-1 1 0 0,0 0 0 0 0,1 0 0 0 0,-1-1-1 0 0,0 1 1 0 0,1 0 0 0 0,-1-1-1 0 0,3 0 1 0 0,6-3 234 0 0,0 0 0 0 0,-1-1 0 0 0,1 0 0 0 0,16-12 0 0 0,-6 4 24 0 0,-20 13-320 0 0,15-9 159 0 0,1-1-1 0 0,-2 0 1 0 0,28-23 0 0 0,-40 29-192 0 0,1 1 1 0 0,-1-1-1 0 0,0 1 0 0 0,0-1 0 0 0,0 0 1 0 0,0 0-1 0 0,-1 0 0 0 0,0-1 0 0 0,0 1 1 0 0,0 0-1 0 0,0-1 0 0 0,-1 1 0 0 0,1-1 0 0 0,-1 0 1 0 0,0 0-1 0 0,-1 1 0 0 0,1-1 0 0 0,-1 0 1 0 0,0 0-1 0 0,-1-7 0 0 0,-1 0 57 0 0,0 1-1 0 0,0 0 1 0 0,-2 0-1 0 0,1 0 0 0 0,-7-13 1 0 0,7 19-306 0 0,1 0-1 0 0,-1 1 1 0 0,0-1 0 0 0,0 1-1 0 0,-7-7 1 0 0,7 9-519 0 0,1 0-1 0 0,-1-1 1 0 0,0 1-1 0 0,0 0 1 0 0,0 1 0 0 0,0-1-1 0 0,0 0 1 0 0,0 1-1 0 0,-6-2 1 0 0,1 1-4261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78 8143 0 0,'0'0'1512'0'0,"-1"-12"4415"0"0,3 9-5768 0 0,-1 0 0 0 0,1 0 0 0 0,0 0 0 0 0,0 1 0 0 0,0-1 1 0 0,0 1-1 0 0,0 0 0 0 0,0-1 0 0 0,1 1 0 0 0,-1 0 0 0 0,1 0 0 0 0,0 0 0 0 0,-1 1 0 0 0,1-1 0 0 0,0 1 1 0 0,5-2-1 0 0,5-3-49 0 0,0 2 1 0 0,22-6 0 0 0,-25 8-107 0 0,0 0 0 0 0,13 0 0 0 0,-20 1-3 0 0,-1 1 0 0 0,1 0-1 0 0,-1 0 1 0 0,1 1 0 0 0,-1-1-1 0 0,1 0 1 0 0,-1 1 0 0 0,0 0-1 0 0,1-1 1 0 0,-1 1 0 0 0,1 0-1 0 0,-1 0 1 0 0,0 1 0 0 0,0-1-1 0 0,3 2 1 0 0,-4-2 1 0 0,0 0 0 0 0,0 0-1 0 0,0 0 1 0 0,0 0 0 0 0,0 0 0 0 0,0 0 0 0 0,0 0 0 0 0,-1 1-1 0 0,1-1 1 0 0,0 0 0 0 0,-1 0 0 0 0,1 1 0 0 0,-1-1 0 0 0,1 0-1 0 0,-1 1 1 0 0,1-1 0 0 0,-1 1 0 0 0,0-1 0 0 0,0 1 0 0 0,0-1-1 0 0,0 0 1 0 0,0 1 0 0 0,0-1 0 0 0,0 1 0 0 0,-1-1 0 0 0,1 0-1 0 0,-1 2 1 0 0,0 2 0 0 0,0 1 7 0 0,-1 1-1 0 0,0 0 1 0 0,-1 0-1 0 0,0-1 0 0 0,0 1 1 0 0,0-1-1 0 0,0 0 1 0 0,-9 11-1 0 0,0-2 18 0 0,-1-1-1 0 0,-15 14 0 0 0,9-12-25 0 0,0-1 0 0 0,-1-1 0 0 0,0-1 0 0 0,-1-1 0 0 0,-42 18 0 0 0,51-25 0 0 0,3-2 11 0 0,7-3 44 0 0,7 0-45 0 0,-1-1 0 0 0,1 0 1 0 0,-1 0-1 0 0,1 0 1 0 0,-1-1-1 0 0,6-2 0 0 0,16-5-1 0 0,-16 7 0 0 0,-1 1 0 0 0,1 0 0 0 0,-1 1 0 0 0,1 0 0 0 0,13 2 0 0 0,47 11-9 0 0,-51-9 6 0 0,0 0 1 0 0,39 2-1 0 0,-45-5 190 0 0,-10 0-6 0 0,-3-1-187 0 0,0 0 1 0 0,0 0-1 0 0,0 0 1 0 0,0 1-1 0 0,0-1 1 0 0,0 0 0 0 0,0 0-1 0 0,0 0 1 0 0,0 0-1 0 0,0 1 1 0 0,0-1-1 0 0,0 0 1 0 0,1 0 0 0 0,-1 0-1 0 0,0 0 1 0 0,0 1-1 0 0,0-1 1 0 0,0 0 0 0 0,0 0-1 0 0,0 0 1 0 0,1 0-1 0 0,-1 0 1 0 0,0 0-1 0 0,0 0 1 0 0,0 0 0 0 0,0 1-1 0 0,1-1 1 0 0,-1 0-1 0 0,0 0 1 0 0,0 0 0 0 0,0 0-1 0 0,1 0 1 0 0,-1 0 0 0 0,0 0 0 0 0,1 0 0 0 0,-1 0 0 0 0,1 0 0 0 0,-1 0 0 0 0,0 1 0 0 0,1-1 0 0 0,-1 0 0 0 0,0 0 0 0 0,0 0 0 0 0,1 1 0 0 0,-1-1 0 0 0,0 0 0 0 0,1 0 0 0 0,-1 1 0 0 0,0-1 0 0 0,0 0 0 0 0,1 1 0 0 0,-1-1 0 0 0,0 0 0 0 0,0 1 0 0 0,0-1 0 0 0,0 0 0 0 0,0 1 0 0 0,1-1 0 0 0,-1 1 0 0 0,0 3 35 0 0,0-1 0 0 0,0 1-1 0 0,0 0 1 0 0,0-1 0 0 0,-1 1-1 0 0,1-1 1 0 0,-1 1 0 0 0,0 0-1 0 0,0-1 1 0 0,0 0 0 0 0,0 1-1 0 0,-1-1 1 0 0,0 0 0 0 0,1 1 0 0 0,-5 4-1 0 0,-5 7 125 0 0,-22 25 0 0 0,25-32-108 0 0,-23 24 6 0 0,-2-2 1 0 0,-69 49-1 0 0,93-73-61 0 0,-5 5 3 0 0,4-4 10 0 0,0 0-1 0 0,0 0 1 0 0,-11 5 0 0 0,11-8-3 0 0,1-2-52 0 0,8-3 19 0 0,1 1 0 0 0,-1-1 0 0 0,1 1 1 0 0,0-1-1 0 0,-1 1 0 0 0,1-1 0 0 0,-1 1 1 0 0,1-1-1 0 0,0 1 0 0 0,-1-1 1 0 0,1 0-1 0 0,0 1 0 0 0,0-1 0 0 0,0 1 1 0 0,-1-1-1 0 0,1 0 0 0 0,0 1 0 0 0,0-2 1 0 0,0 2-8 0 0,0-4-309 0 0,0 0-1 0 0,0 1 1 0 0,0-1-1 0 0,0 0 1 0 0,1 1-1 0 0,-1-1 1 0 0,1 0 0 0 0,0 1-1 0 0,0-1 1 0 0,0 1-1 0 0,1-1 1 0 0,-1 1-1 0 0,1-1 1 0 0,3-4-1 0 0,2-4-5400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19 3223 0 0,'-8'4'105'0'0,"0"0"0"0"0,-14 9 0 0 0,-30 28 5622 0 0,16-11-2663 0 0,23-20-2223 0 0,0 0 0 0 0,-19 22 0 0 0,27-26-710 0 0,0 0 0 0 0,0 0 1 0 0,1 1-1 0 0,0 0 1 0 0,0 0-1 0 0,0 0 1 0 0,-3 12-1 0 0,6-16-113 0 0,-1 1 0 0 0,2-1 0 0 0,-1 0 0 0 0,0 0 0 0 0,1 0 0 0 0,-1 1-1 0 0,1 4 1 0 0,0-2 17 0 0,-1-4 51 0 0,3 4 38 0 0,-2-5-91 0 0,0-1 0 0 0,0 1-1 0 0,0-1 1 0 0,0 1 0 0 0,0-1 0 0 0,0 1-1 0 0,0-1 1 0 0,0 1 0 0 0,1-1 0 0 0,-1 1-1 0 0,0-1 1 0 0,0 1 0 0 0,0-1 0 0 0,0 1-1 0 0,1-1 1 0 0,-1 1 0 0 0,1 0 0 0 0,1 2 96 0 0,0 0 1 0 0,1-1 0 0 0,-1 1 0 0 0,1-1-1 0 0,0 1 1 0 0,0-1 0 0 0,0 0-1 0 0,0 0 1 0 0,0 0 0 0 0,0 0 0 0 0,0-1-1 0 0,1 0 1 0 0,-1 1 0 0 0,1-1 0 0 0,-1 0-1 0 0,1 0 1 0 0,-1-1 0 0 0,1 1-1 0 0,-1-1 1 0 0,1 0 0 0 0,7 0 0 0 0,-4-1-24 0 0,-1 1 1 0 0,1-1-1 0 0,0 0 1 0 0,0-1 0 0 0,-1 1-1 0 0,1-2 1 0 0,0 1-1 0 0,-1-1 1 0 0,0 1 0 0 0,0-2-1 0 0,7-3 1 0 0,-1-3-62 0 0,-1 0 1 0 0,0-1 0 0 0,0-1-1 0 0,-1 1 1 0 0,0-1 0 0 0,-1-1-1 0 0,-1 0 1 0 0,0 0-1 0 0,-1-1 1 0 0,0 0 0 0 0,-1 0-1 0 0,0-1 1 0 0,4-18 0 0 0,-9 25-45 0 0,0 1 1 0 0,0-1 0 0 0,0 0 0 0 0,-1 0-1 0 0,-1-15 1 0 0,1 22-28 0 0,0-1 0 0 0,-1 1 0 0 0,1-1-1 0 0,0 1 1 0 0,-1-1 0 0 0,1 1 0 0 0,-1-1-1 0 0,0 1 1 0 0,0-1 0 0 0,1 1 0 0 0,-1 0 0 0 0,0 0-1 0 0,0-1 1 0 0,0 1 0 0 0,0 0 0 0 0,0 0-1 0 0,-1 0 1 0 0,1 0 0 0 0,0 0 0 0 0,0 0 0 0 0,-1 0-1 0 0,1 1 1 0 0,0-1 0 0 0,-1 0 0 0 0,1 1-1 0 0,-1-1 1 0 0,1 1 0 0 0,-1-1 0 0 0,1 1 0 0 0,-1 0-1 0 0,1 0 1 0 0,-1-1 0 0 0,1 1 0 0 0,-1 0-1 0 0,0 1 1 0 0,1-1 0 0 0,-1 0 0 0 0,1 0 0 0 0,-1 1-1 0 0,1-1 1 0 0,-3 1 0 0 0,-5 3-506 0 0,1 0 0 0 0,-14 8 0 0 0,-4 2-1875 0 0,15-9 671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73 7167 0 0,'3'-2'331'0'0,"15"-15"1004"0"0,31-36 5535 0 0,-50 56-6749 0 0,0 1-1 0 0,0-1 0 0 0,0 1 0 0 0,0-1 1 0 0,0 1-1 0 0,-3 4 0 0 0,-2 4 70 0 0,-11 32-64 0 0,-2-1-1 0 0,-2-1 0 0 0,-34 51 1 0 0,19-45-116 0 0,28-39-10 0 0,-1-1 0 0 0,3-2 11 0 0,21-8 42 0 0,6-4 14 0 0,-1-1 0 0 0,22-10 0 0 0,-24 9 11 0 0,1 1 0 0 0,31-8 0 0 0,-32 11-74 0 0,0 1 0 0 0,0 1 0 0 0,0 0 0 0 0,1 1 0 0 0,31 4 0 0 0,-47-3-618 0 0,16 3 836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 9991 0 0,'0'0'46'0'0,"0"-1"-1"0"0,0 1 1 0 0,0 0-1 0 0,0 0 1 0 0,0 0-1 0 0,0 0 1 0 0,1 0-1 0 0,-1-1 1 0 0,0 1-1 0 0,0 0 1 0 0,0 0-1 0 0,0 0 1 0 0,0 0-1 0 0,0-1 1 0 0,0 1-1 0 0,0 0 1 0 0,0 0-1 0 0,0 0 1 0 0,-1 0 0 0 0,1-1-1 0 0,0 1 1 0 0,0 0-1 0 0,0 0 1 0 0,0 0-1 0 0,0 0 1 0 0,0 0-1 0 0,0 0 1 0 0,0-1-1 0 0,0 1 1 0 0,0 0-1 0 0,-1 0 1 0 0,1 0-1 0 0,0 0 1 0 0,0 0-1 0 0,0 0 1 0 0,0 0-1 0 0,0-1 1 0 0,-5 4 119 0 0,1 0 1 0 0,1 0-1 0 0,-1 0 1 0 0,0 0-1 0 0,1 1 1 0 0,-1-1 0 0 0,1 1-1 0 0,0 0 1 0 0,1 0-1 0 0,-1 0 1 0 0,0 0-1 0 0,-3 9 1 0 0,-1 4 504 0 0,-10 37 0 0 0,-12 64-283 0 0,12-45 105 0 0,-47 125-1 0 0,-17 1-432 0 0,80-196-283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4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4607 0 0,'0'0'208'0'0,"-2"0"343"0"0,-1 2 497 0 0,-1-1 0 0 0,0 1 0 0 0,1 0 0 0 0,-1 0 0 0 0,1 0 0 0 0,-6 5 0 0 0,4-2-139 0 0,-1 0 1 0 0,-8 12-1 0 0,0 3-991 0 0,-13 27 0 0 0,18-32 375 0 0,-9 19-260 0 0,-18 42 0 0 0,30-61 6 0 0,1 1 0 0 0,1-1 0 0 0,0 1-1 0 0,1 0 1 0 0,-2 24 0 0 0,5-36-25 0 0,0 1 0 0 0,0-1 0 0 0,0 0 0 0 0,1 0 0 0 0,-1 0 0 0 0,1 0 0 0 0,0 0 0 0 0,0 0 0 0 0,1 0 0 0 0,2 6 0 0 0,-3-8 32 0 0,0-1-1 0 0,0 1 0 0 0,0-1 0 0 0,0 1 1 0 0,1-1-1 0 0,-1 1 0 0 0,0-1 0 0 0,1 0 1 0 0,-1 0-1 0 0,1 0 0 0 0,-1 0 0 0 0,1 0 1 0 0,0 0-1 0 0,-1 0 0 0 0,1-1 0 0 0,0 1 0 0 0,0 0 1 0 0,0-1-1 0 0,-1 0 0 0 0,1 1 0 0 0,0-1 1 0 0,0 0-1 0 0,0 0 0 0 0,0 0 0 0 0,2 0 1 0 0,4-1 185 0 0,-1-1 1 0 0,1 1 0 0 0,0-1 0 0 0,-1-1-1 0 0,0 1 1 0 0,1-1 0 0 0,-1 0 0 0 0,10-7-1 0 0,1-1 313 0 0,31-26 0 0 0,-44 32-494 0 0,0 0 0 0 0,0 0 1 0 0,0-1-1 0 0,-1 0 0 0 0,0 0 0 0 0,0 0 1 0 0,0 0-1 0 0,-1 0 0 0 0,0-1 0 0 0,0 1 0 0 0,-1-1 1 0 0,0 0-1 0 0,0 0 0 0 0,0 0 0 0 0,-1 0 1 0 0,0 0-1 0 0,0 0 0 0 0,-1-1 0 0 0,-1-11 1 0 0,-2-10-900 0 0,-1 1 0 0 0,-1 0 1 0 0,-16-45-1 0 0,14 48-1372 0 0,4 14-3659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3679 0 0,'0'0'2631'0'0,"3"-15"362"0"0,-1 12-2807 0 0,0 0-1 0 0,0 0 1 0 0,1-1 0 0 0,-1 2-1 0 0,1-1 1 0 0,2-3-1 0 0,0 2 1671 0 0,-4 4-1784 0 0,-1 0-1 0 0,1 0 1 0 0,0 0-1 0 0,0 1 1 0 0,0-1-1 0 0,-1 0 1 0 0,1 1 0 0 0,0-1-1 0 0,-1 1 1 0 0,1-1-1 0 0,0 1 1 0 0,-1-1-1 0 0,1 1 1 0 0,-1-1 0 0 0,1 1-1 0 0,0 0 1 0 0,-1-1-1 0 0,0 1 1 0 0,1 0-1 0 0,-1-1 1 0 0,1 1 0 0 0,-1 0-1 0 0,0 0 1 0 0,1-1-1 0 0,-1 1 1 0 0,0 0-1 0 0,0 0 1 0 0,0 0 0 0 0,0-1-1 0 0,0 2 1 0 0,2 28 406 0 0,-2-27-315 0 0,0 35 438 0 0,-1 0 197 0 0,9 73 0 0 0,-6-100-725 0 0,0 1-1 0 0,1 0 1 0 0,0-1 0 0 0,1 1 0 0 0,1-1-1 0 0,-1 0 1 0 0,2-1 0 0 0,0 1 0 0 0,0-1-1 0 0,10 13 1 0 0,43 37 352 0 0,-5-5 129 0 0,-51-52-502 0 0,-1 1 0 0 0,1 0 0 0 0,0 0 0 0 0,-1 0 0 0 0,0 1 0 0 0,0-1 1 0 0,0 0-1 0 0,-1 1 0 0 0,1-1 0 0 0,-1 1 0 0 0,0-1 0 0 0,0 1 0 0 0,0 8 0 0 0,-2-7 195 0 0,-5 9-3023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7 181 2815 0 0,'0'0'12015'0'0,"-6"-3"-9572"0"0,39-8-1621 0 0,-31 10-698 0 0,12-3-36 0 0,8-4 23 0 0,-10 5-109 0 0,29-6 177 0 0,-28 6-88 0 0,2 2-22 0 0,-1-1-15 0 0,-1 1-33 0 0,-1 1 22 0 0,0-1-33 0 0,0-1-10 0 0,1-1 11 0 0,0 1 42 0 0,0 1 1 0 0,1-1-44 0 0,11-1-8 0 0,-21 3 3 0 0,39 0-100 0 0,-28 0 95 0 0,3-2 0 0 0,-15 1 0 0 0,15-3 0 0 0,8-2 11 0 0,1 0 42 0 0,-14 4-53 0 0,1 2 0 0 0,1 2 0 0 0,-2 1 0 0 0,1 0 0 0 0,-2 0 0 0 0,2-1 0 0 0,-1 0 0 0 0,-1-2 0 0 0,-3 0 0 0 0,0 0 0 0 0,0 0 0 0 0,0-1 0 0 0,13-3 0 0 0,39-6 0 0 0,-49 9 0 0 0,1 1 0 0 0,7-1-4 0 0,13 6 62 0 0,-30-5-52 0 0,-1 1 1 0 0,1-1 0 0 0,0 0 0 0 0,0 1 0 0 0,-1-1 0 0 0,1 0 0 0 0,0 0 0 0 0,0-1 0 0 0,3 0 0 0 0,17-3-2 0 0,108-22-5 0 0,-115 23 0 0 0,0 0 0 0 0,1 1 0 0 0,-1 1 0 0 0,29 2 0 0 0,-22 1 0 0 0,6-2 0 0 0,-2-3 0 0 0,42-10 0 0 0,-48 8 0 0 0,39-4 0 0 0,-57 9 0 0 0,0-1 0 0 0,0 1 0 0 0,0 0 0 0 0,0 0 0 0 0,0 0 0 0 0,0 0 0 0 0,0 0 0 0 0,0 1 0 0 0,0-1 0 0 0,0 1 0 0 0,3 1 0 0 0,17 6-10 0 0,13 5-44 0 0,-30-10 54 0 0,-4-2 0 0 0,0 0 0 0 0,0-1 0 0 0,0 1 0 0 0,0 0 0 0 0,-1-1 0 0 0,1 1 0 0 0,0-1 0 0 0,0 0 0 0 0,0 0 0 0 0,0 0 0 0 0,0 0 0 0 0,0 0 0 0 0,0 0 0 0 0,3-1 0 0 0,13-1 0 0 0,0-1 0 0 0,28-8 0 0 0,-25 5 0 0 0,27-3 0 0 0,104-6 0 0 0,-117 10 0 0 0,29-1 0 0 0,-60 6 8 0 0,6 0 6 0 0,1 1 0 0 0,-1 0 0 0 0,17 3 0 0 0,40 10-14 0 0,-56-14 0 0 0,2 0 0 0 0,0 0 0 0 0,0 0 0 0 0,9 0 0 0 0,-10 0 0 0 0,8-2 0 0 0,9 2 11 0 0,-23-1 19 0 0,-3 0-22 0 0,-1 1-1 0 0,1 0 1 0 0,-1-1 0 0 0,1 1-1 0 0,-1 0 1 0 0,1 0 0 0 0,0 1-1 0 0,-1-1 1 0 0,4 1 0 0 0,28 5 2 0 0,-25-5-10 0 0,29-1 0 0 0,-14 0 197 0 0,44-8 0 0 0,-41 5 24 0 0,49-2 0 0 0,-70 5-166 0 0,-8 0-52 0 0,36 7 53 0 0,-31-6-49 0 0,13 0 7 0 0,-13-1-1 0 0,12-3 27 0 0,-9 0-29 0 0,-3 2 32 0 0,1-2-22 0 0,-3 2 346 0 0,17-11 34 0 0,-13 9-377 0 0,-4 2 100 0 0,-3 1-69 0 0,-5 0-45 0 0,-30 1-82 0 0,36-1-29 0 0,-22 12-1400 0 0,18-9-1165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0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1375 0 0,'0'0'3935'0'0,"8"-9"-3471"0"0,8-27 3559 0 0,-15 34-3862 0 0,3-8 1043 0 0,-1 3-1000 0 0,-2 5 181 0 0,-1-6 6469 0 0,-6 11-6833 0 0,4-3 679 0 0,1 2-645 0 0,-3 6-45 0 0,3 3-10 0 0,3 0 0 0 0,0-1 11 0 0,-1-6 32 0 0,2 10-30 0 0,-2-13-19 0 0,8 20 84 0 0,-4-8-35 0 0,-1 6-32 0 0,-4-15-12 0 0,-1 0 1 0 0,0 5 18 0 0,0-1-1 0 0,0 1 1 0 0,-1-1-1 0 0,0 1 0 0 0,-4 9 1 0 0,-1 8 5 0 0,5-23-21 0 0,0 0-7 0 0,2 11 143 0 0,0-12-129 0 0,0 0 0 0 0,0 0 0 0 0,0 0 0 0 0,1 0 0 0 0,-1-1 0 0 0,0 1 0 0 0,1 0 0 0 0,-1 0 0 0 0,1 0 0 0 0,-1-1 0 0 0,1 1 0 0 0,0 0 0 0 0,1 2 0 0 0,0-1 14 0 0,0 1 41 0 0,2 3 26 0 0,-2-4-10 0 0,2 7-14 0 0,-2-5-43 0 0,0 0 0 0 0,-1 1-1 0 0,1-1 1 0 0,-1 0 0 0 0,0 0-1 0 0,0 1 1 0 0,-1-1 0 0 0,1 0-1 0 0,-1 1 1 0 0,-1 6 0 0 0,0 6 37 0 0,1-6-39 0 0,-1-2 8 0 0,0-1-4 0 0,-3 10-15 0 0,1-2 21 0 0,3-16-23 0 0,-11 28 6 0 0,9-23-9 0 0,-6 26 44 0 0,6-19-39 0 0,2 1-10 0 0,2-1 0 0 0,1 0 0 0 0,2 6 0 0 0,-5-19 0 0 0,-1 35 0 0 0,1 3 0 0 0,0-25 0 0 0,2 1 0 0 0,-1-1 0 0 0,3 26 0 0 0,-2-27 0 0 0,1 0 0 0 0,0 0 0 0 0,0 0 0 0 0,1 5-2 0 0,-4-16 2 0 0,-1 14 66 0 0,1 7-66 0 0,-1-18 0 0 0,4 25 0 0 0,-1-19 0 0 0,7 34 64 0 0,-6-33-64 0 0,1 0 0 0 0,1 0 0 0 0,0-1 0 0 0,0-1 0 0 0,3 5 0 0 0,-6-6 0 0 0,-1 2 0 0 0,0 2 0 0 0,1 4 0 0 0,-1-16 0 0 0,-1 2 0 0 0,-3 41 0 0 0,3-30 0 0 0,0-1 0 0 0,0 0 0 0 0,0 0 0 0 0,1 0 0 0 0,1 0 0 0 0,2 5 0 0 0,-4-17 0 0 0,-1 32 0 0 0,1-20 0 0 0,-2 2 0 0 0,0-1 0 0 0,2 0 0 0 0,1-1 0 0 0,2 0 0 0 0,-1-1 0 0 0,-1 2 0 0 0,-1 0 0 0 0,-2-1 0 0 0,1 0 0 0 0,3 1 0 0 0,1 0 0 0 0,1-2 0 0 0,2 0 0 0 0,-2-1 0 0 0,-1 1 0 0 0,0 1 0 0 0,-1 0 0 0 0,1-1 0 0 0,-1-3 11 0 0,-1-4 32 0 0,2 5-33 0 0,-1 1-10 0 0,1 2 0 0 0,0-4 12 0 0,5 13 176 0 0,-8-20-124 0 0,0 1-10 0 0,1 7-44 0 0,0-7-5 0 0,-1 1 0 0 0,0-1 0 0 0,1 0 0 0 0,0 0 0 0 0,0 1 0 0 0,-1-1 0 0 0,1 0 0 0 0,2 3 0 0 0,0 0 26 0 0,-2-3 260 0 0,9-8-1748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6 138 919 0 0,'-6'6'15384'0'0,"16"-5"-15368"0"0,2-1-16 0 0,5 3-8 0 0,-16-3 7 0 0,34-4 146 0 0,-22 2-145 0 0,1 0 0 0 0,-1-2 11 0 0,1 1 45 0 0,66-13 240 0 0,-73 14-267 0 0,69-10 630 0 0,-71 12-616 0 0,8-2-35 0 0,-10 2-5 0 0,32-1-4 0 0,-20 1 1 0 0,4-2-2 0 0,15-3 68 0 0,-22 3-66 0 0,0 1 0 0 0,7-3 0 0 0,15 2 0 0 0,-29 2 0 0 0,31-1 0 0 0,25-6 0 0 0,68-9 0 0 0,-85 9 0 0 0,-19 5 34 0 0,32 1-1 0 0,11-2-25 0 0,-35 0 27 0 0,0-1 1 0 0,60-17 0 0 0,-84 19 32 0 0,0 0 1 0 0,0 0 0 0 0,15-1-1 0 0,-11 3-8 0 0,-8 1-51 0 0,0-1-1 0 0,0 1 1 0 0,0 0-1 0 0,0 1 0 0 0,0-1 1 0 0,0 1-1 0 0,0 0 1 0 0,7 4-1 0 0,4 2-8 0 0,-4-3-99 0 0,-7-3 68 0 0,-1 0 0 0 0,0 0 0 0 0,1-1 0 0 0,0 1 0 0 0,-1-1 0 0 0,1 0-1 0 0,0 0 1 0 0,-1 0 0 0 0,1-1 0 0 0,0 0 0 0 0,6 0 0 0 0,38-16 46 0 0,-39 12 24 0 0,-1 1 0 0 0,1-1 0 0 0,0 2 0 0 0,0 0 0 0 0,1 0 0 0 0,-1 0 0 0 0,0 2 0 0 0,11-1 0 0 0,-13 1-41 0 0,16 5-69 0 0,-9-1 66 0 0,-1-2 5 0 0,0 0 0 0 0,0 0 0 0 0,15-1 0 0 0,88-20 0 0 0,-65 8 0 0 0,-38 10 32 0 0,1 1 1 0 0,-1 0-1 0 0,0 0 0 0 0,0 1 0 0 0,1 1 0 0 0,17 5 0 0 0,4-1 7 0 0,-11-3 40 0 0,1-2-1 0 0,-1-1 1 0 0,0-1-1 0 0,0-1 0 0 0,31-6 1 0 0,-51 7-33 0 0,1 0 1 0 0,-1 1 0 0 0,1 0-1 0 0,-1 0 1 0 0,1 0 0 0 0,-1 0-1 0 0,1 1 1 0 0,-1 0-1 0 0,1 0 1 0 0,-1 0 0 0 0,6 3-1 0 0,3 3-87 0 0,-1 0-1 0 0,-1 0 0 0 0,15 12 1 0 0,-20-14 9 0 0,-4-3 13 0 0,-2-1 14 0 0,0 0-1 0 0,0-1 0 0 0,1 1 0 0 0,-1 0 0 0 0,0-1 0 0 0,0 1 1 0 0,0-1-1 0 0,1 1 0 0 0,-1-1 0 0 0,0 0 0 0 0,0 0 0 0 0,1 1 1 0 0,-1-1-1 0 0,0 0 0 0 0,2 0 0 0 0,0 0 7 0 0,0 0-1 0 0,0 0 1 0 0,0 0-1 0 0,0 0 1 0 0,0 0-1 0 0,0-1 1 0 0,0 1-1 0 0,0-1 1 0 0,0 0-1 0 0,0 0 1 0 0,0 0-1 0 0,4-3 1 0 0,4-1 74 0 0,0 2 32 0 0,-1-1-6 0 0,1 1 0 0 0,20-3 0 0 0,-5 1-41 0 0,-8 4-60 0 0,67 2 128 0 0,-77-2-128 0 0,-5 0 32 0 0,-1 0 6 0 0,0 0 0 0 0,0 0 0 0 0,0 0 1 0 0,1 1-1 0 0,-1-1 0 0 0,0 1 0 0 0,1 0 1 0 0,-1 0-1 0 0,0-1 0 0 0,1 1 0 0 0,-1 1 0 0 0,0-1 1 0 0,1 0-1 0 0,3 1 0 0 0,12 3 43 0 0,-11-3-71 0 0,2 0-10 0 0,-1 1 12 0 0,-7-2 231 0 0,14 1 362 0 0,-9-2-582 0 0,-3 0 20 0 0,3-1-33 0 0,2-1-10 0 0,-2 2 11 0 0,-5 0 14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1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0,'0'0'1555'0'0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0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49 202 4487 0 0,'0'0'1032'0'0,"-15"-9"7607"0"0,13 8-8558 0 0,-10 5 338 0 0,2 0-30 0 0,1-1 1091 0 0,32-8-752 0 0,15-6-208 0 0,-36 10-416 0 0,0 1-32 0 0,10-1-2 0 0,1 1 4 0 0,27 2 6 0 0,-2 4-16 0 0,-12-7 4 0 0,41-4 0 0 0,-59 4-15 0 0,-1 0 0 0 0,0 1 0 0 0,12 0 0 0 0,29 0 45 0 0,-30-1-87 0 0,-14 0-9 0 0,16 3-5 0 0,9 1 3 0 0,-14 0 0 0 0,-6-2 0 0 0,1 0 0 0 0,-1 0 0 0 0,1 0 0 0 0,13-2 0 0 0,-2 0 0 0 0,-1 0 0 0 0,33-7 0 0 0,-19 3 0 0 0,-11 0 11 0 0,-15 4 11 0 0,25-3 9 0 0,-6 4-31 0 0,-2 3 0 0 0,1 2 11 0 0,-23-3 3 0 0,19-1 25 0 0,-16 0-38 0 0,15-3 9 0 0,54-16 513 0 0,-12 3-309 0 0,-18 7-194 0 0,0 3 0 0 0,61 0 0 0 0,-84 5-14 0 0,31-5-1 0 0,-49 5 6 0 0,0-1 0 0 0,1-1 0 0 0,-1 1 0 0 0,8-4 0 0 0,2-1-13 0 0,27-6-1 0 0,-24 6 35 0 0,24-4-1 0 0,-21 7-18 0 0,0 2-1 0 0,0 1 0 0 0,0 0 1 0 0,25 4-1 0 0,-20-1 3 0 0,48-1 0 0 0,-22-3-15 0 0,-36 1 0 0 0,0 0 0 0 0,0-1 0 0 0,29-5 0 0 0,-19-1 39 0 0,52-6 0 0 0,-60 14 37 0 0,27 2 0 0 0,-7 1-82 0 0,-35-4 6 0 0,1 0 0 0 0,0 0 0 0 0,0 0 0 0 0,-1 0 0 0 0,1 0 0 0 0,0-1 0 0 0,0 1 0 0 0,-1-1 0 0 0,5-1 0 0 0,7 0 0 0 0,3 1 0 0 0,1-1 0 0 0,-1-1 0 0 0,27-7 0 0 0,15-3 0 0 0,-33 11 0 0 0,1 0 0 0 0,0 2 0 0 0,43 5 0 0 0,-9 0 0 0 0,-48-4 1 0 0,-1-1 0 0 0,0-1 0 0 0,0 1 0 0 0,0-2 1 0 0,1 0-1 0 0,-1 0 0 0 0,-1-1 0 0 0,1-1 0 0 0,12-5 0 0 0,-22 8 42 0 0,5-3-22 0 0,0 0 13 0 0,-7 3-33 0 0,1 1 0 0 0,-1 0 0 0 0,0 0 0 0 0,0-1 0 0 0,1 1 0 0 0,-1 0 0 0 0,0 0 0 0 0,1 0 0 0 0,-1-1 0 0 0,0 1 0 0 0,1 0 0 0 0,-1 0 0 0 0,0 0 0 0 0,1 0 0 0 0,-1 0 0 0 0,1 0 0 0 0,-1 0 0 0 0,0 0 0 0 0,1 0 0 0 0,-1 0 0 0 0,1 0 0 0 0,24 0-4 0 0,-22-1 3 0 0,2 2 0 0 0,12 2 0 0 0,-9-2 0 0 0,0 2 0 0 0,-7-3 5 0 0,1 0-1 0 0,-1 1 1 0 0,0-1 0 0 0,1 0-1 0 0,-1 0 1 0 0,0 0 0 0 0,1 0-1 0 0,-1 0 1 0 0,1 0 0 0 0,-1 0-1 0 0,0 0 1 0 0,2-1 0 0 0,3 0-2 0 0,3 0-2 0 0,-6 0 5 0 0,0 1 0 0 0,0 0 0 0 0,1 0-1 0 0,-1 0 1 0 0,0 0 0 0 0,0 1 0 0 0,1-1 0 0 0,3 2 0 0 0,1-1 16 0 0,-7 0 846 0 0,-7 2-3164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0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4487 0 0,'0'0'5738'0'0,"1"-1"-5252"0"0,16-7 1724 0 0,-16 8-1356 0 0,1-1-606 0 0,0-1-318 0 0,-2 2 111 0 0,0-1-1 0 0,1 1 1 0 0,-1-1-1 0 0,1 1 1 0 0,-1 0 0 0 0,0-1-1 0 0,1 1 1 0 0,-1 0-1 0 0,1-1 1 0 0,-1 1-1 0 0,1 0 1 0 0,-1 0-1 0 0,1-1 1 0 0,-1 1-1 0 0,1 0 1 0 0,-1 0 0 0 0,1 0-1 0 0,-1 0 1 0 0,1 0-1 0 0,-1 0 1 0 0,1 0-1 0 0,-1 0 1 0 0,1 0-1 0 0,0 0 1 0 0,-1 0-1 0 0,1 0 1 0 0,-1 0 0 0 0,1 0-1 0 0,-1 0 1 0 0,1 0-1 0 0,-1 1 1 0 0,1-1-1 0 0,-1 0 1 0 0,1 0-1 0 0,-1 1 1 0 0,1-1-1 0 0,-1 0 1 0 0,0 1 0 0 0,1-1-1 0 0,-1 0 1 0 0,1 1-1 0 0,-1-1 1 0 0,0 1-1 0 0,1-1 1 0 0,-1 1-1 0 0,0-1 1 0 0,0 1-1 0 0,1-1 1 0 0,-1 1 0 0 0,0-1-1 0 0,0 1 1 0 0,0-1-1 0 0,0 1 1 0 0,1 0-1 0 0,7 33 280 0 0,-6-24-241 0 0,-1-4-5 0 0,3 1-61 0 0,4 3 67 0 0,15 21 318 0 0,-22-30-387 0 0,2 3 0 0 0,-1-1 0 0 0,1 1 1 0 0,-1-1-1 0 0,0 1 1 0 0,1 0-1 0 0,-2 0 1 0 0,1 0-1 0 0,0 0 1 0 0,-1 0-1 0 0,0 0 0 0 0,0 0 1 0 0,0 1-1 0 0,0-1 1 0 0,-1 0-1 0 0,0 6 1 0 0,3 21 25 0 0,10 52 0 0 0,-12-78-37 0 0,10 25 0 0 0,-8-21 82 0 0,-1 0 0 0 0,1 0 0 0 0,-2 0 0 0 0,1 1 0 0 0,0 17 0 0 0,1 5 106 0 0,-3-27-118 0 0,0 1 0 0 0,0 0 0 0 0,0 0 0 0 0,-2 9 0 0 0,0 14 72 0 0,4-14-105 0 0,0 22 10 0 0,5 59 17 0 0,-7-72 29 0 0,0-16-40 0 0,0 0-1 0 0,0 0 1 0 0,1-1 0 0 0,3 16-1 0 0,-1-9 24 0 0,0 1-1 0 0,-1 0 0 0 0,0 0 1 0 0,-2 0-1 0 0,-1 25 0 0 0,-24 116 69 0 0,23-148-144 0 0,1-6 0 0 0,1 0 0 0 0,-1 0 0 0 0,1 0 0 0 0,0 0 0 0 0,-1 1 0 0 0,1-1 0 0 0,0 0 0 0 0,1 0 0 0 0,-1 0 0 0 0,1 4 0 0 0,6 71 0 0 0,-4-52 0 0 0,-3-21 0 0 0,17 99 0 0 0,-11-75 0 0 0,-2 0 0 0 0,8 60 64 0 0,-12-85-64 0 0,0 0 0 0 0,1 0 0 0 0,-1 0 0 0 0,1 0 0 0 0,-1 1 0 0 0,1-1 0 0 0,0 0 0 0 0,2 4 0 0 0,1 0 0 0 0,-3-4 0 0 0,-1-1-1 0 0,1 0 1 0 0,0 1-1 0 0,1-1 1 0 0,-1 0-1 0 0,0 0 1 0 0,1 0-1 0 0,-1 0 1 0 0,2 2 0 0 0,0-1 8 0 0,-1-1 0 0 0,0 0 0 0 0,-1 1 1 0 0,1-1-1 0 0,0 1 0 0 0,1 4 1 0 0,11 16 1 0 0,-2-3-10 0 0,0 1 0 0 0,-10-17 6 0 0,0 1 0 0 0,0-1 0 0 0,0 0 1 0 0,2 8-1 0 0,3 33 27 0 0,-6-39-33 0 0,0 23 0 0 0,-7 34 0 0 0,-2 32 0 0 0,8-72 0 0 0,-1-9 0 0 0,2 0 0 0 0,-1-1 0 0 0,2 1 0 0 0,4 19 0 0 0,-6-31 0 0 0,4 15 11 0 0,0 1 0 0 0,-1 0-1 0 0,-1 0 1 0 0,-1 0 0 0 0,-2 35-1 0 0,-1-34-10 0 0,-1 6 0 0 0,0-1 0 0 0,3 39 0 0 0,0-54 0 0 0,1-2 0 0 0,5 9 0 0 0,-3-4 0 0 0,1 1 0 0 0,0-2-16 0 0,-1-4-58 0 0,0 0 0 0 0,1 0 0 0 0,6 10 0 0 0,4 7 16 0 0,-5-3 4 0 0,5 17 54 0 0,-11-29 0 0 0,-1-5 0 0 0,-1-1 0 0 0,0 1 0 0 0,0 0 0 0 0,0-1 0 0 0,-1 1 0 0 0,1 0 0 0 0,-1-1 0 0 0,0 1 0 0 0,-1 5 0 0 0,0 3 0 0 0,0 0 0 0 0,-2 6 0 0 0,2-3 0 0 0,1-11 0 0 0,1 10 0 0 0,1-1 0 0 0,0-1 0 0 0,1-2 12 0 0,-2-6 50 0 0,4 6 16 0 0,1 3-11 0 0,3 10-54 0 0,-9-19-13 0 0,3 9 0 0 0,-2-1 0 0 0,-4 53 64 0 0,4-52-64 0 0,1-1 0 0 0,-1-2 11 0 0,-1-8 116 0 0,1 0-62 0 0,5 5-52 0 0,2 1-30 0 0,1 5-178 0 0,-5-9 880 0 0,0-11-132 0 0,-4 7-533 0 0,1-3 60 0 0,0 0 1 0 0,0 0 0 0 0,0 0-1 0 0,0 0 1 0 0,1 0 0 0 0,-1 0-1 0 0,1 0 1 0 0,-1 1 0 0 0,1-1-1 0 0,0 0 1 0 0,0 1 0 0 0,1 0-1 0 0,-1 0 1 0 0,0-1 0 0 0,1 1-1 0 0,-1 1 1 0 0,5-4-1 0 0,5 1-57 0 0,1 1-23 0 0,0 3 0 0 0,-11 1-6 0 0,0-1 1 0 0,-1 1-1 0 0,1-1 0 0 0,-1 1 0 0 0,1 0 1 0 0,-1-1-1 0 0,0 1 0 0 0,1 0 0 0 0,-1 0 1 0 0,3 2-1 0 0,-3-2-1 0 0,1 1 0 0 0,0-1 0 0 0,-1 0 0 0 0,1 0 1 0 0,0 0-1 0 0,0 0 0 0 0,0 0 0 0 0,0 0 0 0 0,0 0 0 0 0,0-1 1 0 0,0 1-1 0 0,0-1 0 0 0,1 0 0 0 0,-1 1 0 0 0,0-1 0 0 0,0 0 1 0 0,0 0-1 0 0,0-1 0 0 0,4 0 0 0 0,-1 1 1 0 0,0 0 0 0 0,-1-1 1 0 0,1 0-1 0 0,0 0 0 0 0,-1 0 0 0 0,8-4 0 0 0,20-6-197 0 0,3 3-623 0 0,-33 8 231 0 0,8 3-2285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1839 0 0,'0'0'8236'0'0,"-9"6"-6400"0"0,7-6-1619 0 0,1 1 1 0 0,-1-1-1 0 0,1 1 0 0 0,-1 0 0 0 0,1 0 0 0 0,0 0 0 0 0,-1 0 0 0 0,1 0 0 0 0,0 0 1 0 0,-1 0-1 0 0,1 0 0 0 0,0 1 0 0 0,0-1 0 0 0,-1 2 0 0 0,2-3-315 0 0,-2 2 395 0 0,1-1-176 0 0,0 1 0 0 0,0 0 0 0 0,0 0-1 0 0,0 0 1 0 0,0 0 0 0 0,1 0 0 0 0,-1 0 0 0 0,0 0-1 0 0,0 2 1 0 0,2 1-48 0 0,0 0 1 0 0,0 0-1 0 0,0 0 0 0 0,0-1 0 0 0,1 1 1 0 0,0 0-1 0 0,0 0 0 0 0,0-1 0 0 0,0 1 0 0 0,4 4 1 0 0,8 17 123 0 0,-10-16-144 0 0,0-1-1 0 0,-1 0 1 0 0,0 1 0 0 0,3 19-1 0 0,1 43 139 0 0,-2-19-104 0 0,32 141 884 0 0,-35-184-961 0 0,0-1 1 0 0,-1 1-1 0 0,-1 0 1 0 0,1 0-1 0 0,-1 0 1 0 0,-2 12-1 0 0,-15 57 82 0 0,8-40-76 0 0,6-26 25 0 0,0 0 0 0 0,2 0 0 0 0,-1 0 0 0 0,2 0 0 0 0,0 0 0 0 0,0 0 0 0 0,1 0 0 0 0,1 0 0 0 0,0 0 0 0 0,1-1 0 0 0,0 1 1 0 0,7 14-1 0 0,-7-19-25 0 0,0-1 1 0 0,-1 0 0 0 0,0 1 0 0 0,0 0 0 0 0,0-1 0 0 0,-1 1-1 0 0,0 8 1 0 0,-1-10-6 0 0,0-1-1 0 0,0 1 0 0 0,-1-1 1 0 0,1 1-1 0 0,-2-1 0 0 0,1 0 1 0 0,0 1-1 0 0,-1-1 1 0 0,0 0-1 0 0,-3 5 0 0 0,-3 11 16 0 0,5-14-26 0 0,2-4 0 0 0,0 0 0 0 0,0 0 0 0 0,1 0 0 0 0,-1 0 0 0 0,1 0 0 0 0,-1 0 0 0 0,1 7 0 0 0,-1-1-5 0 0,1 0 0 0 0,0 0-1 0 0,0 0 1 0 0,1 0 0 0 0,0 1-1 0 0,1-1 1 0 0,0 0 0 0 0,0-1-1 0 0,1 1 1 0 0,0 0 0 0 0,5 10-1 0 0,4 3 6 0 0,-4 0 0 0 0,-6-11 0 0 0,0 3 8 0 0,-3-12 11 0 0,10 28 18 0 0,-5-18-26 0 0,1 0 32 0 0,1 0-33 0 0,0-1-10 0 0,-4-8 22 0 0,-1 0 0 0 0,1 0 0 0 0,0 1 0 0 0,-1-1 0 0 0,0 0 0 0 0,0 0 0 0 0,0 1 0 0 0,0-1 0 0 0,0 6 0 0 0,1 4 134 0 0,10 39 182 0 0,13 32-260 0 0,-19-58-78 0 0,2 11 0 0 0,-4-16 0 0 0,-1-1 0 0 0,-1 0 0 0 0,-1 1 0 0 0,0-1 0 0 0,-5 31 0 0 0,-1-15 0 0 0,2-25 0 0 0,2 1 0 0 0,0 0 0 0 0,0-1 0 0 0,1 1 0 0 0,0 0 0 0 0,1 0 0 0 0,3 17 0 0 0,-2-18 0 0 0,-1 16 0 0 0,1-3 0 0 0,0-7 0 0 0,0-6 0 0 0,-1-1 0 0 0,2 1 0 0 0,4 15 0 0 0,-5-19 0 0 0,13 23 0 0 0,-8-18 0 0 0,21 32 75 0 0,-27-40-32 0 0,3 6-33 0 0,-1 9-10 0 0,-5-14 0 0 0,1-1 0 0 0,1 4 0 0 0,0-5 0 0 0,0-1 0 0 0,0 0 0 0 0,-1 1 0 0 0,1-1 0 0 0,0 0 0 0 0,-1 1 0 0 0,0-1 0 0 0,1 0 0 0 0,-1 0 0 0 0,-1 3 0 0 0,-4 7 10 0 0,-7 24 34 0 0,11-32-36 0 0,-1 19 48 0 0,2-13-44 0 0,0-5-4 0 0,0 1-1 0 0,1-1 0 0 0,0 1 0 0 0,0-1 1 0 0,1 1-1 0 0,-1-1 0 0 0,1 1 0 0 0,0-1 1 0 0,3 7-1 0 0,-3-8 36 0 0,4 5-33 0 0,4 6-10 0 0,-5-6 0 0 0,-2 0 0 0 0,0 1 0 0 0,-1 1 0 0 0,0-8 0 0 0,-1-1 0 0 0,0 1 0 0 0,1 0 0 0 0,-1 0 0 0 0,-1 0 0 0 0,1-1 0 0 0,-1 6 0 0 0,-3 12 0 0 0,3 2 0 0 0,1-11 0 0 0,1 0 0 0 0,2 0 0 0 0,1 1 0 0 0,3-2 0 0 0,0 1 0 0 0,0-2 0 0 0,0 1 0 0 0,-2 0 0 0 0,-4 0-10 0 0,-2-6-33 0 0,0 5 32 0 0,0 2 11 0 0,3 1 0 0 0,5 0 0 0 0,0-2 0 0 0,-4 1 0 0 0,-1 2 0 0 0,-2-1 0 0 0,-2-1 0 0 0,-1 0 0 0 0,-1-1 0 0 0,-1 1 0 0 0,3-1-12 0 0,1-8-73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1258 455 0 0,'0'0'5654'0'0,"0"-1"-5556"0"0,2-5-34 0 0,-1 4-144 0 0,3-8 8354 0 0,-16-2-4237 0 0,-5 4-2220 0 0,14 10-1796 0 0,2-2 23 0 0,1-1 1 0 0,-1 1-1 0 0,1-1 1 0 0,-1 1-1 0 0,1-1 1 0 0,-1 1-1 0 0,1-1 1 0 0,-1 1-1 0 0,1-1 1 0 0,0 1-1 0 0,-1-1 1 0 0,1 1-1 0 0,0-1 1 0 0,0 0 0 0 0,-1 1-1 0 0,1-1 1 0 0,0 1-1 0 0,0-1 1 0 0,0 0-1 0 0,0 1 1 0 0,0-2-1 0 0,-12-30 148 0 0,8 24-192 0 0,2 0 0 0 0,2-2 0 0 0,0 1 0 0 0,0 5 0 0 0,-3-25 0 0 0,2 19 0 0 0,2-20 0 0 0,-4 3 0 0 0,-12-13 0 0 0,15 39 0 0 0,-5-10 0 0 0,1-1 0 0 0,0 0 0 0 0,-3-19 0 0 0,6 25 0 0 0,1 2 16 0 0,-1 1 0 0 0,0 0 0 0 0,0 0 0 0 0,0 0 0 0 0,0 0 0 0 0,-1 0 0 0 0,1 0 0 0 0,-1 1 0 0 0,0-1-1 0 0,1 0 1 0 0,-1 1 0 0 0,0-1 0 0 0,-1 1 0 0 0,1 0 0 0 0,0 0 0 0 0,-1 0 0 0 0,1 0 0 0 0,-6-3 0 0 0,4 2 9 0 0,1 1 0 0 0,-1-1 0 0 0,1 0 0 0 0,-5-5 0 0 0,3 1 34 0 0,4 6-49 0 0,0 0-1 0 0,0 0 1 0 0,0 0 0 0 0,0 0-1 0 0,0-1 1 0 0,1 1 0 0 0,-1 0-1 0 0,0-1 1 0 0,1 1 0 0 0,-1-1-1 0 0,0 1 1 0 0,1-1 0 0 0,0 1-1 0 0,-1-1 1 0 0,1 1 0 0 0,0-1-1 0 0,0 1 1 0 0,0-1 0 0 0,0 1 0 0 0,0-1-1 0 0,0-2 1 0 0,1-14 101 0 0,-1 15-88 0 0,3-16 23 0 0,-1 16-45 0 0,-2 2-1 0 0,1 0 1 0 0,-1 0-1 0 0,0 1 1 0 0,1-1-1 0 0,-1 0 1 0 0,0 0 0 0 0,0 0-1 0 0,0 0 1 0 0,0 0-1 0 0,0 0 1 0 0,0 0-1 0 0,0 0 1 0 0,0 0 0 0 0,0 0-1 0 0,0 0 1 0 0,0 0-1 0 0,-1-1 1 0 0,1 0 18 0 0,0 1-1 0 0,0-1 1 0 0,0 0 0 0 0,0 0 0 0 0,-1 1 0 0 0,1-1-1 0 0,0 0 1 0 0,-1 1 0 0 0,1-1 0 0 0,-1 0 0 0 0,0 1-1 0 0,0-1 1 0 0,1 1 0 0 0,-1-1 0 0 0,0 1 0 0 0,0 0-1 0 0,-2-3 1 0 0,0 2 4 0 0,2 0 61 0 0,-1-1 42 0 0,-11-7 79 0 0,10 7-180 0 0,1 2-16 0 0,1-1 0 0 0,-1 1-1 0 0,0-1 1 0 0,1 1 0 0 0,0-1 0 0 0,-1 0-1 0 0,1 0 1 0 0,-1-2 0 0 0,1 2 33 0 0,-1-5-31 0 0,0-2-11 0 0,0 1 11 0 0,2 5 17 0 0,-1 0 1 0 0,0 0-1 0 0,1 0 1 0 0,-1 1-1 0 0,-1-1 0 0 0,1 1 1 0 0,0-1-1 0 0,-1 1 1 0 0,1-1-1 0 0,-1 1 1 0 0,-3-4-1 0 0,0 0-28 0 0,-1 1 0 0 0,1-3 0 0 0,3-1 0 0 0,1-1 0 0 0,1-1 0 0 0,-2 1 0 0 0,-1 1 0 0 0,-5-1 0 0 0,4 10 0 0 0,3 0 0 0 0,-29-13 64 0 0,23 8-64 0 0,2-3 0 0 0,4 5 0 0 0,0-22 0 0 0,-1 15 0 0 0,-2 1 0 0 0,3 7 0 0 0,0 0 0 0 0,0 0 0 0 0,0 0 0 0 0,0 0 0 0 0,0 0 0 0 0,0 0 0 0 0,1 0 0 0 0,-1 0 0 0 0,1 0 0 0 0,-1 0 0 0 0,1 0 0 0 0,0-1 0 0 0,0 1 0 0 0,0 0 0 0 0,0 0 0 0 0,0-2 0 0 0,0 3 0 0 0,4-14 0 0 0,-4 1 0 0 0,-1 5 0 0 0,-5 1 0 0 0,-1 1 0 0 0,-1 1 0 0 0,1-1 0 0 0,3 0 0 0 0,2-2 0 0 0,2 0 0 0 0,3 0 0 0 0,0-1 0 0 0,0 0 0 0 0,-2 0 0 0 0,0 0 0 0 0,-4 2 11 0 0,1 5 42 0 0,-4-3 0 0 0,1 0-45 0 0,0-1-6 0 0,2-6 10 0 0,2 11 9 0 0,0-1 12 0 0,4 0-33 0 0,-2-20 48 0 0,-1 21-117 0 0,0 1 12 0 0,-1-6 58 0 0,0 3 47 0 0,-2-2-25 0 0,1 3 19 0 0,-7-10-29 0 0,9 12-13 0 0,-1 1 0 0 0,1-1 0 0 0,0 0 0 0 0,-1 1 0 0 0,1-1-1 0 0,0 0 1 0 0,-1 0 0 0 0,1 1 0 0 0,0-1 0 0 0,0 0 0 0 0,0 0 0 0 0,0 0 0 0 0,0 1 0 0 0,0-1-1 0 0,0-1 1 0 0,-1-5 0 0 0,0 3 0 0 0,2-14 0 0 0,-1 5 7 0 0,1 7 25 0 0,5-10-7 0 0,-3-3 407 0 0,-4 17-379 0 0,-4-5-42 0 0,2-1 0 0 0,3 7 42 0 0,-1-1 0 0 0,-3-4-31 0 0,-14-15 242 0 0,16 19-222 0 0,-24-11 44 0 0,23 10-44 0 0,-2-2-42 0 0,3 2-42 0 0,1-5 31 0 0,1 0 0 0 0,0 7-49 0 0,-1 5-2276 0 0,0-2 2028 0 0,0 0 1 0 0,0 0-1 0 0,0 0 1 0 0,0 0-1 0 0,-3 3 1 0 0,3-4-223 0 0,0 1-944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3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44 250 455 0 0,'-2'1'10891'0'0,"-16"12"-9979"0"0,3 1-1652 0 0,14-13 397 0 0,-6 2 4722 0 0,12-5-4310 0 0,-2 0-40 0 0,1 1-1 0 0,-1 0 1 0 0,0 0 0 0 0,1 0 0 0 0,-1 0 0 0 0,1 0 0 0 0,-1 1 0 0 0,1 0-1 0 0,6 0 1 0 0,-3-1-29 0 0,25 2 0 0 0,2-1 255 0 0,1-2-1 0 0,-1-1 1 0 0,38-8-1 0 0,-17 2-77 0 0,-46 8-164 0 0,0 1 0 0 0,0 0 0 0 0,0 0 0 0 0,0 1 0 0 0,0-1 1 0 0,0 2-1 0 0,11 3 0 0 0,16 2-1 0 0,-1-3-2 0 0,0-1 0 0 0,0-2 0 0 0,57-5-1 0 0,-37 2 16 0 0,72 1 203 0 0,59-3 120 0 0,15-11-221 0 0,-118 10-63 0 0,-50 5 124 0 0,0 1 0 0 0,42 6 0 0 0,36 2-65 0 0,-23-8-115 0 0,92-3 562 0 0,-111-2-293 0 0,194-5-170 0 0,-195 13-67 0 0,364 4-16 0 0,5-30 168 0 0,-55 15-128 0 0,-327 8-51 0 0,79-10-1 0 0,53-19 231 0 0,-145 21-153 0 0,11-1-54 0 0,0 2 1 0 0,1 2 0 0 0,55 4-1 0 0,231-6-36 0 0,-52-3 0 0 0,75-3 0 0 0,-55 0 0 0 0,-67 6 0 0 0,-67 0 0 0 0,28-19 99 0 0,-116 12-54 0 0,-47 8 132 0 0,1-2 75 0 0,60 0-1 0 0,-26 6-251 0 0,83 2 0 0 0,-107 0 1 0 0,94 8 6 0 0,-104-5-7 0 0,63-3 0 0 0,-60-1 0 0 0,156-12 18 0 0,-121 6-25 0 0,215 0-4 0 0,-251 10 11 0 0,-25-2 0 0 0,28 0 0 0 0,138-5 0 0 0,16 0 0 0 0,-116-2 56 0 0,69-3 80 0 0,-71 6-136 0 0,55 2 0 0 0,-2 0 0 0 0,-54-2 0 0 0,78-2 4 0 0,51 0 120 0 0,-87 9-60 0 0,-21-1 0 0 0,63 7 158 0 0,-103-14-144 0 0,101-18 0 0 0,-104 12-16 0 0,23 3 264 0 0,-58 5-188 0 0,-10 0-104 0 0,0 2 0 0 0,0-1 0 0 0,14 4 0 0 0,5 0-18 0 0,-16-1-16 0 0,-14-2 0 0 0,2 1 0 0 0,24 0 0 0 0,-23-1 0 0 0,26-2 11 0 0,-18 1 31 0 0,0-2-20 0 0,-2-2 31 0 0,18-7 1088 0 0,-27 10-971 0 0,-19 7-331 0 0,7-2 99 0 0,0-1-272 0 0,-6 2 470 0 0,6-4-7242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3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94 2303 0 0,'0'0'2438'0'0,"4"-7"392"0"0,14-29-1690 0 0,-17 35-630 0 0,-1 0-271 0 0,0-1 1 0 0,1 0-1 0 0,-1 0 1 0 0,0 1-1 0 0,0-1 1 0 0,-1 0-1 0 0,1 0 1 0 0,0 1-1 0 0,-1-1 1 0 0,0-3-1 0 0,-1 2 196 0 0,0-1-1 0 0,0 1 1 0 0,0 0-1 0 0,0 0 1 0 0,-1 0-1 0 0,-5-5 5701 0 0,-3 19-5754 0 0,9-8-355 0 0,0 0 1 0 0,0 0-1 0 0,1 1 1 0 0,-1-1-1 0 0,1 1 1 0 0,0-1-1 0 0,0 1 1 0 0,0 0-1 0 0,0-1 1 0 0,1 1-1 0 0,0 0 1 0 0,0 5-1 0 0,0 8-4 0 0,4 23 0 0 0,-2-26 3 0 0,11 85-25 0 0,5 51 0 0 0,15 48 71 0 0,-25-158-78 0 0,-4-15 29 0 0,3 35-1 0 0,-7-49-28 0 0,0 0 0 0 0,0 0 0 0 0,-1 0 0 0 0,-1-1-1 0 0,-4 20 1 0 0,5-28-3 0 0,-1 4-37 0 0,0 0 0 0 0,0 0 0 0 0,-1 0 0 0 0,-4 7 0 0 0,4-4 36 0 0,4-9 11 0 0,-1 1 0 0 0,0-1 0 0 0,0 1 0 0 0,0-1 0 0 0,0 1 0 0 0,0-1 0 0 0,0 0 0 0 0,1 1 0 0 0,-1-1 0 0 0,0 1 0 0 0,0-1 0 0 0,1 1 0 0 0,-1-1 0 0 0,0 0 0 0 0,1 1 0 0 0,-1-1 0 0 0,0 0 0 0 0,1 1 0 0 0,-1-1 0 0 0,2 1-57 0 0,1 1-1 0 0,-1-1 1 0 0,0 0-1 0 0,0 0 1 0 0,0-1-1 0 0,0 1 0 0 0,1 0 1 0 0,-1-1-1 0 0,0 0 1 0 0,1 1-1 0 0,3-1 1 0 0,26-3-1210 0 0,-27 3 1035 0 0,-3-1-875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2303 0 0,'0'0'14322'0'0,"15"13"-12588"0"0,-14-11-1688 0 0,0 0-1 0 0,0 0 1 0 0,0 0-1 0 0,0 0 0 0 0,-1 0 1 0 0,1 0-1 0 0,-1 0 1 0 0,1 0-1 0 0,-1 1 1 0 0,0-1-1 0 0,0 0 1 0 0,0 0-1 0 0,0 1 1 0 0,0-1-1 0 0,-1 0 0 0 0,1 0 1 0 0,-1 0-1 0 0,1 0 1 0 0,-1 0-1 0 0,-1 4 1 0 0,-3 3-4 0 0,1-1 1 0 0,-2 0-1 0 0,-9 13 1 0 0,1-2 64 0 0,-21 29-38 0 0,-24 39-74 0 0,38-49 5 0 0,-53 83 0 0 0,61-102 0 0 0,-1-1 0 0 0,-1-1 0 0 0,0 0 0 0 0,-21 18 0 0 0,-148 97 0 0 0,132-104 49 0 0,46-25-15 0 0,30-20-1381 0 0,-2 6-5253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3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33 9991 0 0,'0'0'3215'0'0,"-2"0"-2778"0"0,-2 1-321 0 0,0-1-1 0 0,-1 1 0 0 0,1 0 0 0 0,0 0 0 0 0,0 0 1 0 0,0 1-1 0 0,-1-1 0 0 0,2 1 0 0 0,-1 0 1 0 0,0 0-1 0 0,0 1 0 0 0,1-1 0 0 0,-6 6 0 0 0,1-2-50 0 0,1 2 0 0 0,0-1 0 0 0,0 1 0 0 0,-10 16 0 0 0,8-11-31 0 0,1 1 0 0 0,1 1 0 0 0,0-1 0 0 0,-7 25 0 0 0,12-35-6 0 0,1 1 0 0 0,0-1-1 0 0,0 1 1 0 0,0 0-1 0 0,1-1 1 0 0,-1 1 0 0 0,1 0-1 0 0,0 0 1 0 0,1-1-1 0 0,-1 1 1 0 0,1 0-1 0 0,0-1 1 0 0,0 1 0 0 0,0 0-1 0 0,0-1 1 0 0,1 1-1 0 0,0-1 1 0 0,0 0 0 0 0,5 7-1 0 0,-4-7 16 0 0,0-1-1 0 0,0 0 1 0 0,1 0-1 0 0,-1 0 1 0 0,1-1 0 0 0,0 1-1 0 0,0-1 1 0 0,0 0-1 0 0,0 0 1 0 0,0 0-1 0 0,1-1 1 0 0,-1 0-1 0 0,0 1 1 0 0,1-1 0 0 0,-1-1-1 0 0,1 1 1 0 0,-1-1-1 0 0,9 0 1 0 0,6 0 118 0 0,0-2 0 0 0,0-1-1 0 0,20-4 1 0 0,-34 6-134 0 0,7-3 69 0 0,1 0 0 0 0,-1 0 0 0 0,0-1 1 0 0,0-1-1 0 0,0 0 0 0 0,19-13 0 0 0,-28 16-54 0 0,1 0 0 0 0,-1 0 0 0 0,1 0 0 0 0,-1 0 0 0 0,0-1 0 0 0,0 1 0 0 0,-1-1 0 0 0,1 0 0 0 0,-1 1 0 0 0,0-1 0 0 0,0-1 0 0 0,0 1 0 0 0,0 0 0 0 0,-1 0 0 0 0,1-1 0 0 0,-1 1-1 0 0,1-8 1 0 0,-2 7-7 0 0,0-1 0 0 0,0 1 0 0 0,-1 0 0 0 0,1 0 0 0 0,-1 0 0 0 0,0-1 0 0 0,0 1 0 0 0,-1 0 0 0 0,0 0 0 0 0,0 1 0 0 0,0-1 0 0 0,0 0 0 0 0,-1 1 0 0 0,-5-9 0 0 0,-46-50 161 0 0,10 12-809 0 0,43 51 563 0 0,1-1 0 0 0,0 1 0 0 0,-1-1 0 0 0,1 0 1 0 0,-1 1-1 0 0,1 0 0 0 0,-1-1 0 0 0,0 1 0 0 0,1-1 0 0 0,-1 1 1 0 0,1 0-1 0 0,-1-1 0 0 0,0 1 0 0 0,1 0 0 0 0,-1-1 0 0 0,0 1 0 0 0,0 0 1 0 0,1 0-1 0 0,-1 0 0 0 0,0 0 0 0 0,1 0 0 0 0,-1 0 0 0 0,0 0 0 0 0,-1 0 1 0 0,1 0 2 0 0,-1 1 0 0 0,1-1 0 0 0,0 1 0 0 0,-1 0 1 0 0,1-1-1 0 0,0 1 0 0 0,0 0 0 0 0,-1 0 0 0 0,1 0 1 0 0,0 0-1 0 0,-1 1 0 0 0,-3 3-320 0 0,2 0 1 0 0,-1 0-1 0 0,1 0 0 0 0,-6 11 1 0 0,3-3-496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5783 0 0,'0'0'1000'0'0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88 919 0 0,'0'0'410'0'0,"-10"-4"660"0"0,5 1-995 0 0,4 2-5 0 0,0 1 1 0 0,1-1-1 0 0,-1 0 0 0 0,0 0 1 0 0,0 1-1 0 0,1-1 0 0 0,-1 0 1 0 0,1 0-1 0 0,-1 0 0 0 0,1 0 1 0 0,-1 0-1 0 0,1 0 0 0 0,0 0 0 0 0,-1 0 1 0 0,1 0-1 0 0,0 0 0 0 0,0 0 1 0 0,-1 0-1 0 0,1 0 0 0 0,0 0 1 0 0,0 0-1 0 0,0 0 0 0 0,0 0 1 0 0,1-1-1 0 0,4-22 2428 0 0,-4 23-2459 0 0,14-30 8338 0 0,-19 44-8124 0 0,3-7-243 0 0,0-1-1 0 0,0 1 1 0 0,0 0-1 0 0,1 0 1 0 0,-1 0 0 0 0,2 0-1 0 0,-1 0 1 0 0,1 0-1 0 0,-1 0 1 0 0,2 0-1 0 0,2 9 1 0 0,0 2-5 0 0,1 1-5 0 0,10 26 0 0 0,-8-27 0 0 0,7 30 0 0 0,-7-12 22 0 0,-1 0-1 0 0,2 63 0 0 0,-21 112 79 0 0,11-181-72 0 0,1-23 39 0 0,1-1-1 0 0,-1 0 1 0 0,1 0 0 0 0,1 0-1 0 0,-1 0 1 0 0,1 0-1 0 0,2 10 1 0 0,-2-13-14 0 0,0 0 0 0 0,0 0 0 0 0,0 0 0 0 0,0 0 0 0 0,1 0 0 0 0,-1 0 0 0 0,1-1 0 0 0,-1 1 0 0 0,1-1 0 0 0,-1 1 0 0 0,1-1 0 0 0,0 1 0 0 0,0-1 0 0 0,0 0 0 0 0,0 0 0 0 0,0 0 0 0 0,0 0 0 0 0,0 0 0 0 0,0-1 0 0 0,0 1 0 0 0,3 0 0 0 0,25 1 67 0 0,-22-2-323 0 0,11-3-4711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10 919 0 0,'0'0'8319'0'0,"-6"-9"-5232"0"0,8 20 2019 0 0,7 64-4850 0 0,0 17-59 0 0,-2-31-122 0 0,1 20-53 0 0,6 125 148 0 0,-14-200-177 0 0,3 83 111 0 0,-2-77-4 0 0,1 0 0 0 0,0 0 0 0 0,1 1-1 0 0,0-2 1 0 0,6 14 0 0 0,-8-23-52 0 0,0 0 0 0 0,1 1 0 0 0,-1-1 0 0 0,1 0 0 0 0,-1 0 0 0 0,1 0 0 0 0,0 0 0 0 0,0 0 0 0 0,3 2 0 0 0,-3-3 24 0 0,11 2 144 0 0,1-7-288 0 0,-3-3-105 0 0,-1-1-14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8031 0 0,'0'0'366'0'0,"1"-2"-5"0"0,3-5 6171 0 0,-3 8-6200 0 0,29 19 799 0 0,-21-15-1074 0 0,-6-3-14 0 0,3 6-33 0 0,3 7-10 0 0,-9-10 0 0 0,0-1 0 0 0,1 15 0 0 0,-1 1 0 0 0,-3 23 0 0 0,1 10 0 0 0,-17 205 199 0 0,8-157 10 0 0,9-86-149 0 0,1-7-46 0 0,0 1 1 0 0,0 0-1 0 0,1 0 1 0 0,1 0 0 0 0,0 9-1 0 0,0-15-15 0 0,0 0 0 0 0,0 1 1 0 0,0-1-1 0 0,0 0 0 0 0,0 0 0 0 0,1 0 0 0 0,-1 0 0 0 0,1 0 0 0 0,0 0 1 0 0,0-1-1 0 0,0 1 0 0 0,0 0 0 0 0,1-1 0 0 0,-1 0 0 0 0,1 1 0 0 0,-1-1 1 0 0,1 0-1 0 0,5 3 0 0 0,29 8-2414 0 0,-35-12 1658 0 0,4 21-2744 0 0,-6-20 3414 0 0,2-1-140 0 0,10 1 131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9007 0 0,'0'0'816'0'0,"-1"2"-672"0"0,-1 4-128 0 0,1-4 103 0 0,0 0 1 0 0,0 0 0 0 0,0 0-1 0 0,0 1 1 0 0,1-1 0 0 0,-1 0-1 0 0,1 0 1 0 0,-1 0 0 0 0,1 1-1 0 0,0-1 1 0 0,0 0 0 0 0,0 1-1 0 0,0-1 1 0 0,0 0 0 0 0,1 0-1 0 0,-1 1 1 0 0,1-1 0 0 0,-1 0-1 0 0,1 0 1 0 0,0 0 0 0 0,1 3-1 0 0,12 17 1476 0 0,-10-17-1471 0 0,-1 0 0 0 0,0 0 0 0 0,0 0 0 0 0,0 0 0 0 0,-1 0 1 0 0,0 1-1 0 0,0-1 0 0 0,0 1 0 0 0,-1 0 0 0 0,1-1 0 0 0,0 10 0 0 0,-3 24 59 0 0,-1 0 0 0 0,-11 59 0 0 0,3-28 168 0 0,8-51-239 0 0,-1-3 24 0 0,1 1 0 0 0,1-1 0 0 0,1 1 0 0 0,0-1 0 0 0,4 24 0 0 0,-1-18 136 0 0,1-8-1724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6447 0 0,'0'0'7792'0'0,"1"-11"-3112"0"0,0 11-4667 0 0,6-1 146 0 0,0 1 0 0 0,1-1 1 0 0,-1 1-1 0 0,1 1 0 0 0,9 1 1 0 0,-15-2-148 0 0,0 1 0 0 0,0-1 0 0 0,0 1 0 0 0,1 0 0 0 0,-1 0 0 0 0,0 0 0 0 0,0 0 0 0 0,0 0 0 0 0,0 1 0 0 0,-1-1 0 0 0,1 1 0 0 0,0-1 0 0 0,-1 1 0 0 0,1 0 0 0 0,0-1 0 0 0,-1 1 0 0 0,0 0 0 0 0,1 0 0 0 0,-1 0 0 0 0,0 0 0 0 0,0 0 1 0 0,1 4-1 0 0,0 2-11 0 0,0 0 0 0 0,-1 0 0 0 0,1 0 1 0 0,-2 0-1 0 0,1 0 0 0 0,-1 0 1 0 0,-1 0-1 0 0,-1 11 0 0 0,-15 64-2 0 0,17-81 1 0 0,-13 47 84 0 0,-9 93 0 0 0,20-123-65 0 0,1 0 0 0 0,2 0-1 0 0,-1-1 1 0 0,2 1 0 0 0,1 0-1 0 0,0-1 1 0 0,1 0 0 0 0,9 25-1 0 0,2-12 8 0 0,3 10 12 0 0,-14-25-673 0 0,-5-12-688 0 0,0 0 273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42 13559 0 0,'0'0'1231'0'0,"1"-2"-1014"0"0,3-4-137 0 0,-2 3 189 0 0,0 0 1 0 0,1 0-1 0 0,-1 1 0 0 0,1-1 0 0 0,-1 0 0 0 0,6-3 0 0 0,-6 5 207 0 0,20-5 1324 0 0,-21 6-1374 0 0,13-2 99 0 0,-14 2-502 0 0,0 0-1 0 0,0 0 1 0 0,0 0 0 0 0,1 0-1 0 0,-1-1 1 0 0,0 1 0 0 0,0 0-1 0 0,0 0 1 0 0,1 0 0 0 0,-1 0-1 0 0,0 0 1 0 0,0 0 0 0 0,0 0-1 0 0,1 0 1 0 0,-1 0 0 0 0,0 0-1 0 0,0 0 1 0 0,0 0 0 0 0,1 0-1 0 0,-1 0 1 0 0,0 0 0 0 0,0 0-1 0 0,1 0 1 0 0,-1 0 0 0 0,0 0-1 0 0,0 0 1 0 0,0 1 0 0 0,0-1-1 0 0,1 0 1 0 0,-1 0 0 0 0,0 0-1 0 0,0 0 1 0 0,0 0 0 0 0,0 0-1 0 0,1 1 1 0 0,-1-1-1 0 0,0 0 1 0 0,0 0 0 0 0,-5 6-14 0 0,0-1 0 0 0,-1-1 0 0 0,0 1 1 0 0,0-1-1 0 0,0 0 0 0 0,-1 0 0 0 0,1-1 0 0 0,-14 5 1 0 0,-6 1 41 0 0,-29 6 0 0 0,13-4-31 0 0,-50 7-419 0 0,40-9 173 0 0,34-4-45 0 0,16-4 126 0 0,0-1-231 0 0,1 1 320 0 0,1-1 1 0 0,-1 0-1 0 0,0 1 1 0 0,0-1-1 0 0,1 0 1 0 0,-1 1 0 0 0,0-1-1 0 0,0 1 1 0 0,1-1-1 0 0,-1 1 1 0 0,0-1-1 0 0,1 1 1 0 0,-1 0-1 0 0,1-1 1 0 0,-1 1-1 0 0,1 0 1 0 0,-1 0-1 0 0,0 1-40 0 0,-6 7-311 0 0,1 3 93 0 0,-9 2 133 0 0,-1 0 0 0 0,-19 12 0 0 0,25-20 181 0 0,0 2 0 0 0,4-2 11 0 0,4-5 570 0 0,55 4-341 0 0,-34-6-240 0 0,-14 1 0 0 0,10 4 0 0 0,12 5 0 0 0,-22-8-1 0 0,17 7-67 0 0,6 3-268 0 0,-17-9 269 0 0,-6-1 89 0 0,0 0 0 0 0,-1-1 0 0 0,1 1 0 0 0,0-1 1 0 0,9-1-1 0 0,5 1 517 0 0,42 8 95 0 0,24 3-361 0 0,-71-10-260 0 0,-3 6-13 0 0,-3 4 0 0 0,-7-9 14 0 0,0 0 1 0 0,-1 0-1 0 0,0 1 0 0 0,1-1 0 0 0,-1 0 0 0 0,0 0 0 0 0,0 1 0 0 0,0-1 1 0 0,0 0-1 0 0,-1 1 0 0 0,1-1 0 0 0,-1 0 0 0 0,1 0 0 0 0,-1 0 1 0 0,0 1-1 0 0,0-1 0 0 0,0 0 0 0 0,0 0 0 0 0,0 0 0 0 0,0 0 0 0 0,0 0 1 0 0,-1-1-1 0 0,1 1 0 0 0,-3 2 0 0 0,-2 3 118 0 0,-1-1-1 0 0,1-1 1 0 0,-1 1 0 0 0,0-1-1 0 0,-9 5 1 0 0,5-5-109 0 0,-1 0-1 0 0,1-1 0 0 0,-1 0 1 0 0,0-1-1 0 0,0 0 0 0 0,0-1 1 0 0,-15 0-1 0 0,14 0-56 0 0,0-1-1 0 0,0 2 0 0 0,0-1 0 0 0,0 2 1 0 0,-21 8-1 0 0,18-5-91 0 0,13-6 88 0 0,2-1-131 0 0,-5 2-15 0 0,4-1-66 0 0,28-18-2163 0 0,-11 7 1958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 18367 0 0,'0'0'1668'0'0,"-1"-2"-1376"0"0,0-4-276 0 0,1 5-106 0 0,-10 6-412 0 0,4-2 500 0 0,0 1 0 0 0,0 0 0 0 0,1 0 0 0 0,-1 1 0 0 0,1 0-1 0 0,0 0 1 0 0,0 0 0 0 0,1 0 0 0 0,0 1 0 0 0,-5 8 0 0 0,2-2-19 0 0,0 0 1 0 0,1 1 0 0 0,0 0-1 0 0,-3 16 1 0 0,7-24 17 0 0,1 0 0 0 0,0-1 0 0 0,1 1 0 0 0,-1 0 0 0 0,1 0 0 0 0,0 5 0 0 0,0-8-2 0 0,0 0 1 0 0,0 0 0 0 0,0-1-1 0 0,0 1 1 0 0,0 0 0 0 0,0 0-1 0 0,1 0 1 0 0,-1-1 0 0 0,0 1-1 0 0,1 0 1 0 0,1 2 0 0 0,0 1 2 0 0,-1-2 2 0 0,0 1 0 0 0,1-1 0 0 0,-1 1 0 0 0,1-1 0 0 0,-1 0 0 0 0,4 5-1 0 0,8 2 41 0 0,-8-7 17 0 0,-2-1-1 0 0,1-1 0 0 0,-1 1 0 0 0,0-1 0 0 0,1 1-1 0 0,-1-1 1 0 0,1 0 0 0 0,-1 0 0 0 0,1 0 0 0 0,-1-1 0 0 0,1 1-1 0 0,0-1 1 0 0,-1 0 0 0 0,1 0 0 0 0,6-1 0 0 0,3-1 214 0 0,0-1 1 0 0,19-6 0 0 0,-31 9-265 0 0,18-7 248 0 0,0 0 1 0 0,0-2-1 0 0,0 0 0 0 0,-1-1 1 0 0,-1 0-1 0 0,23-19 0 0 0,-31 21-226 0 0,-2-3 47 0 0,-5 8-72 0 0,-1-1 0 0 0,0 1 0 0 0,0 0 1 0 0,-1-1-1 0 0,1 1 0 0 0,-1-1 0 0 0,1 1 0 0 0,-1-1 0 0 0,0 1 1 0 0,0-1-1 0 0,-1 1 0 0 0,1-1 0 0 0,-1 1 0 0 0,0-1 1 0 0,0 1-1 0 0,0-1 0 0 0,0 1 0 0 0,-1 0 0 0 0,1 0 0 0 0,-1 0 1 0 0,0 0-1 0 0,-3-5 0 0 0,1 2-34 0 0,-2 1 1 0 0,1-1-1 0 0,0 1 1 0 0,-1 0-1 0 0,0 0 1 0 0,0 1-1 0 0,-1 0 1 0 0,1 0-1 0 0,-11-5 1 0 0,2 3-78 0 0,-1 1 0 0 0,0 0 1 0 0,0 1-1 0 0,0 0 0 0 0,-1 2 1 0 0,1 0-1 0 0,-1 1 0 0 0,-19 0 1 0 0,-58 6-736 0 0,92-5 532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10367 0 0,'0'0'7067'0'0,"-1"3"-6968"0"0,-1 8-85 0 0,-2 0 1 0 0,0-1 0 0 0,0 1 0 0 0,-1-1-1 0 0,0 0 1 0 0,0 0 0 0 0,-1-1 0 0 0,-11 13-1 0 0,-63 66-502 0 0,77-85 446 0 0,2-2 92 0 0,15-3 207 0 0,89-22 176 0 0,-28 5-205 0 0,-66 16-219 0 0,-6 2-2 0 0,0 0-1 0 0,0 0 0 0 0,1 1 1 0 0,-1-1-1 0 0,0 1 0 0 0,6 0 1 0 0,15-2 67 0 0,-20 2-73 0 0,17-5 62 0 0,-9 1-63 0 0,-3 0-12 0 0,-7 3-46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4143 0 0,'0'0'10175'0'0,"1"2"-9334"0"0,9 12 1638 0 0,-10-13-2030 0 0,1 2-343 0 0,-1 0-1 0 0,0 0 1 0 0,0 0-1 0 0,-1 0 1 0 0,1 0-1 0 0,-1 0 1 0 0,1 0-1 0 0,-1 0 1 0 0,0 0-1 0 0,0 0 0 0 0,0-1 1 0 0,0 1-1 0 0,-1 0 1 0 0,1-1-1 0 0,-1 1 1 0 0,0-1-1 0 0,1 1 1 0 0,-1-1-1 0 0,-4 3 1 0 0,-5 6 121 0 0,0-1 0 0 0,-23 14 0 0 0,7-4 26 0 0,25-18-250 0 0,-70 61 182 0 0,65-56-167 0 0,0 1 0 0 0,1 0 0 0 0,-1 0 0 0 0,2 1 0 0 0,-1 0 0 0 0,1 0 0 0 0,-5 12 0 0 0,9-18-16 0 0,0-1 0 0 0,0 1-1 0 0,0 0 1 0 0,0 0 0 0 0,1 1-1 0 0,-1-1 1 0 0,1 0 0 0 0,0 0 0 0 0,0 0-1 0 0,0 0 1 0 0,0 0 0 0 0,1 0 0 0 0,-1 0-1 0 0,1 0 1 0 0,0 0 0 0 0,1 4-1 0 0,-1-5 6 0 0,1 0 0 0 0,-1 1-1 0 0,1-1 1 0 0,-1 0-1 0 0,1 0 1 0 0,0 0 0 0 0,0 0-1 0 0,0 0 1 0 0,0 0-1 0 0,0 0 1 0 0,1-1 0 0 0,-1 1-1 0 0,0-1 1 0 0,1 1-1 0 0,-1-1 1 0 0,1 0 0 0 0,0 0-1 0 0,2 1 1 0 0,5 0 36 0 0,0 0 1 0 0,0 0-1 0 0,0-1 1 0 0,1-1-1 0 0,-1 1 0 0 0,0-2 1 0 0,0 1-1 0 0,0-1 1 0 0,16-4-1 0 0,-10 1-883 0 0,25-9 0 0 0,12-12-5805 0 0,-33 15 709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6911 0 0,'-1'1'528'0'0,"-6"1"-19"0"0,1 1-1 0 0,1 0 0 0 0,-1 1 0 0 0,0-1 1 0 0,1 1-1 0 0,0 0 0 0 0,0 0 0 0 0,-6 7 1 0 0,9-9-214 0 0,0 0 1 0 0,0 0-1 0 0,1 1 1 0 0,0-1-1 0 0,-1 1 1 0 0,1-1-1 0 0,0 1 1 0 0,0-1-1 0 0,0 1 1 0 0,1 0-1 0 0,-1-1 1 0 0,0 4 0 0 0,1-3-326 0 0,0 0 1 0 0,0 1 0 0 0,0-1 0 0 0,0 0 0 0 0,1 0-1 0 0,0 0 1 0 0,1 5 0 0 0,11 28 823 0 0,10 50 1 0 0,-20-72-731 0 0,-1-1 1 0 0,-1 1 0 0 0,0 0 0 0 0,-1 0-1 0 0,0 0 1 0 0,-1 0 0 0 0,-3 15 0 0 0,0-9 7 0 0,-1 0 1 0 0,-10 23 0 0 0,12-33-49 0 0,0 1 24 0 0,1-1-52 0 0,2-8-236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6911 0 0,'0'0'4178'0'0,"-2"0"-3064"0"0,-2 3-870 0 0,-1 0-1 0 0,0 0 1 0 0,1 0-1 0 0,-1 1 1 0 0,1-1-1 0 0,0 1 1 0 0,0 0-1 0 0,0 1 0 0 0,1-1 1 0 0,0 0-1 0 0,-1 1 1 0 0,2 0-1 0 0,-1 0 1 0 0,0 0-1 0 0,1 0 1 0 0,-2 8-1 0 0,1-5-114 0 0,0 0 0 0 0,1 0 0 0 0,0 1 0 0 0,1 0 0 0 0,0-1 0 0 0,0 1-1 0 0,1 0 1 0 0,0-1 0 0 0,3 17 0 0 0,-2-17-39 0 0,0-5-84 0 0,9 17 65 0 0,-8-16-20 0 0,0-1 1 0 0,0 1-1 0 0,0-1 0 0 0,0 0 1 0 0,1 1-1 0 0,-1-1 0 0 0,1 0 0 0 0,0-1 1 0 0,0 1-1 0 0,0 0 0 0 0,0-1 1 0 0,0 0-1 0 0,0 1 0 0 0,1-1 1 0 0,-1-1-1 0 0,1 1 0 0 0,0 0 1 0 0,-1-1-1 0 0,1 0 0 0 0,4 1 1 0 0,-2-1 79 0 0,0 0 0 0 0,0-1 1 0 0,0 0-1 0 0,0 0 0 0 0,0-1 1 0 0,0 1-1 0 0,0-1 0 0 0,0-1 1 0 0,0 1-1 0 0,0-1 1 0 0,-1 0-1 0 0,11-5 0 0 0,-8 3-49 0 0,-1 0 0 0 0,1 0-1 0 0,-1-1 1 0 0,0 0 0 0 0,-1 0 0 0 0,1 0-1 0 0,5-7 1 0 0,-9 8-45 0 0,0 0 0 0 0,0 0-1 0 0,-1 0 1 0 0,1 0 0 0 0,-1-1-1 0 0,0 1 1 0 0,0-1 0 0 0,-1 1 0 0 0,1-1-1 0 0,-1 0 1 0 0,0 0 0 0 0,0 0-1 0 0,0-7 1 0 0,-1 6-112 0 0,0-1-1 0 0,0 1 1 0 0,-1-1-1 0 0,0 1 1 0 0,0-1 0 0 0,0 1-1 0 0,-1 0 1 0 0,0 0-1 0 0,0-1 1 0 0,0 1-1 0 0,-1 1 1 0 0,0-1 0 0 0,-5-6-1 0 0,7 9 26 0 0,-1 0 1 0 0,-1 1-1 0 0,1-1 0 0 0,0 1 0 0 0,-1 0 1 0 0,1 0-1 0 0,-1 0 0 0 0,0 0 0 0 0,1 0 0 0 0,-1 0 1 0 0,0 1-1 0 0,0-1 0 0 0,0 1 0 0 0,-1 0 1 0 0,1 0-1 0 0,0 0 0 0 0,0 0 0 0 0,-1 0 0 0 0,1 1 1 0 0,0 0-1 0 0,-1 0 0 0 0,1 0 0 0 0,0 0 1 0 0,-1 0-1 0 0,1 0 0 0 0,-5 2 0 0 0,-13 3-1087 0 0,-5 2-4891 0 0,15-5 769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28 2759 0 0,'-2'1'207'0'0,"-14"8"-361"0"0,-55 29 11483 0 0,88-52-9687 0 0,-6 5-1217 0 0,1 1 0 0 0,0 0 0 0 0,0 1-1 0 0,0 0 1 0 0,1 1 0 0 0,22-8 0 0 0,-34 13-400 0 0,1 1 2 0 0,0-1 1 0 0,0 1-1 0 0,0 0 1 0 0,-1-1-1 0 0,1 1 1 0 0,0 0-1 0 0,0 0 1 0 0,0 0-1 0 0,0 0 1 0 0,3 1-1 0 0,16 2 134 0 0,21 4-79 0 0,-38-6-68 0 0,14 0 47 0 0,-37 15-68 0 0,-15 11-47 0 0,13-12-25 0 0,1 1-1 0 0,0 1 0 0 0,2 1 1 0 0,0 1-1 0 0,-29 39 0 0 0,47-58 80 0 0,0 0 0 0 0,0 0 0 0 0,0 0 0 0 0,1 0 0 0 0,-1 0 0 0 0,0 0 0 0 0,0 0 0 0 0,0 0 0 0 0,1 0 0 0 0,-1 0 0 0 0,0 0 0 0 0,0 0 0 0 0,0 0 0 0 0,1 0 0 0 0,-1 0 0 0 0,0 1 0 0 0,0-1 0 0 0,0 0 0 0 0,1 0 0 0 0,-1 0 0 0 0,0 0 0 0 0,0 0 0 0 0,0 0 0 0 0,0 0 0 0 0,1 1 0 0 0,-1-1 0 0 0,0 0 0 0 0,0 0 0 0 0,0 0 0 0 0,0 0 0 0 0,0 1 0 0 0,0-1 0 0 0,0 0 0 0 0,1 0 0 0 0,-1 0 0 0 0,0 1 0 0 0,0-1 0 0 0,0 0 0 0 0,0 0 0 0 0,0 0 0 0 0,0 1 0 0 0,0-1 0 0 0,0 0 0 0 0,0 0 0 0 0,0 0 0 0 0,0 1 0 0 0,0-1 0 0 0,0 0 0 0 0,0 0 0 0 0,0 1 0 0 0,0-1 0 0 0,-1 0 0 0 0,1 0 0 0 0,0 1 0 0 0,2-2 16 0 0,0 1 0 0 0,0-1-1 0 0,1 1 1 0 0,-1-1 0 0 0,0 0 0 0 0,0 1-1 0 0,0-1 1 0 0,3-3 0 0 0,17-7 97 0 0,-19 9-126 0 0,1 0 1 0 0,13 0-143 0 0,-10 1 148 0 0,0 1 0 0 0,0-1 0 0 0,1 1 0 0 0,-1 1 0 0 0,0-1 0 0 0,0 1 0 0 0,8 2 0 0 0,-13-2-1 0 0,9 2-3 0 0,0 3 11 0 0,-3 3 0 0 0,-3 2 0 0 0,0 13 0 0 0,-8-14 0 0 0,1-5 0 0 0,0 0-1 0 0,2-2 2 0 0,-1-1 0 0 0,0 0 1 0 0,-1 0-1 0 0,1 1 0 0 0,0-1 0 0 0,-1 0 0 0 0,1 0 1 0 0,-1 0-1 0 0,-2 2 0 0 0,-11 14 25 0 0,0-1 0 0 0,-2 0 0 0 0,0-2-1 0 0,0 0 1 0 0,-2-1 0 0 0,-38 23 0 0 0,48-31-84 0 0,7-5-244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43 2759 0 0,'-2'1'5528'0'0,"-2"-1"-4407"0"0,1 0 489 0 0,-1 0 0 0 0,1 1-1 0 0,-1-1 1 0 0,1 1 0 0 0,-7 2-1 0 0,1 4-1414 0 0,-25 34-183 0 0,18-23-13 0 0,-26 41 0 0 0,35-49 17 0 0,1 1 0 0 0,1-1 0 0 0,-1 1 0 0 0,2 0 0 0 0,0 0 0 0 0,-6 24 0 0 0,10-34 4 0 0,0 1 0 0 0,0-1 0 0 0,1 1 0 0 0,-1-1 0 0 0,0 1 0 0 0,1-1 0 0 0,-1 0 0 0 0,1 1-1 0 0,-1-1 1 0 0,1 1 0 0 0,-1-1 0 0 0,1 0 0 0 0,0 0 0 0 0,0 1 0 0 0,0-1 0 0 0,0 0 0 0 0,0 0 0 0 0,2 2 0 0 0,19 13 193 0 0,-16-13-166 0 0,1 0 1 0 0,-1-1-1 0 0,0 0 0 0 0,1 0 0 0 0,0 0 0 0 0,-1-1 1 0 0,1 0-1 0 0,0 0 0 0 0,0-1 0 0 0,0 0 0 0 0,0 0 0 0 0,9-2 1 0 0,0-1 39 0 0,-1 0-1 0 0,0-1 1 0 0,0 0 0 0 0,20-10 0 0 0,-31 12-66 0 0,1 0 0 0 0,-1 0 0 0 0,0 0 0 0 0,0-1-1 0 0,0 0 1 0 0,0 0 0 0 0,0 0 0 0 0,-1 0 0 0 0,1-1 0 0 0,-1 1 0 0 0,0-1-1 0 0,5-7 1 0 0,-5 6 4 0 0,-1 0-1 0 0,0-1 1 0 0,0 1 0 0 0,0-1-1 0 0,-1 1 1 0 0,1-1-1 0 0,-1 0 1 0 0,-1 0-1 0 0,1 0 1 0 0,-1-7 0 0 0,0-2 14 0 0,-1 1 0 0 0,0-1 1 0 0,-1 1-1 0 0,-1-1 1 0 0,0 1-1 0 0,-1 0 1 0 0,-1 0-1 0 0,0 0 1 0 0,-9-16-1 0 0,13 28-84 0 0,0 0-1 0 0,-1 0 1 0 0,1 0-1 0 0,-1 0 1 0 0,0 0-1 0 0,0 0 1 0 0,0 0-1 0 0,0 0 1 0 0,0 1-1 0 0,0-1 1 0 0,0 1-1 0 0,-1-1 1 0 0,1 1-1 0 0,0 0 1 0 0,-3-1-1 0 0,4 2-254 0 0,0-1-1 0 0,0 1 1 0 0,0 0 0 0 0,1 0-1 0 0,-1-1 1 0 0,0 1-1 0 0,0 0 1 0 0,0 0-1 0 0,0 0 1 0 0,1 0 0 0 0,-1 0-1 0 0,0 0 1 0 0,0 0-1 0 0,0 1 1 0 0,0-1 0 0 0,1 0-1 0 0,-1 0 1 0 0,0 1-1 0 0,0-1 1 0 0,0 0-1 0 0,1 1 1 0 0,-1-1 0 0 0,0 1-1 0 0,-1 0 1 0 0,1 0-354 0 0,-10 6-4990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80 2303 0 0,'-1'1'102'0'0,"-18"17"14"0"0,0-3 11448 0 0,20-16-11426 0 0,0-1 0 0 0,0 1 1 0 0,0-1-1 0 0,0 1 1 0 0,0-1-1 0 0,0 1 0 0 0,0 0 1 0 0,2-2-1 0 0,1-1 147 0 0,55-77 2729 0 0,-59 80-3000 0 0,1 1 0 0 0,-1-1 0 0 0,1 1 0 0 0,-1-1 0 0 0,0 1 0 0 0,1-1 0 0 0,-1 1 0 0 0,1-1 0 0 0,-1 1 0 0 0,1 0 0 0 0,-1-1 0 0 0,1 1 0 0 0,-1 0 0 0 0,1 0 1 0 0,0-1-1 0 0,0 1 0 0 0,2-1 125 0 0,7-3 19 0 0,4 2-86 0 0,1 2-62 0 0,-1 2-10 0 0,0 3 0 0 0,-1 2 0 0 0,-3 1 0 0 0,-4 4 0 0 0,-6-9 1 0 0,0 0 1 0 0,0 0-1 0 0,0 0 0 0 0,0 0 0 0 0,-1 0 0 0 0,1 0 0 0 0,-1 0 0 0 0,0 0 1 0 0,1 0-1 0 0,-2 0 0 0 0,1 0 0 0 0,0-1 0 0 0,0 1 0 0 0,-1 0 1 0 0,-3 4-1 0 0,-4 4 16 0 0,-18 21 0 0 0,26-32-16 0 0,-74 70 4 0 0,-10 10-170 0 0,52-44 82 0 0,-26 29-304 0 0,58-63 323 0 0,0-1-53 0 0,-2 6 94 0 0,5-6 30 0 0,0-1 0 0 0,-1 0 0 0 0,1 0-1 0 0,0 0 1 0 0,0 0 0 0 0,0 0 0 0 0,0 0 0 0 0,-1-1-1 0 0,4 0 1 0 0,23-6 263 0 0,15-5 399 0 0,73-11 0 0 0,-90 20-434 0 0,13-4-98 0 0,-33 6-464 0 0,-4 1-153 0 0,0 0-1 0 0,0 0 0 0 0,0-1 1 0 0,0 1-1 0 0,0-1 0 0 0,0 1 0 0 0,0-1 1 0 0,3-1-1 0 0,4-3-5430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5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 6911 0 0,'0'0'528'0'0,"-1"-1"-341"0"0,-4-3 164 0 0,3 3 299 0 0,1 0 1 0 0,0 0 0 0 0,-1 0 0 0 0,1 0 0 0 0,-1 0-1 0 0,1 0 1 0 0,-1 1 0 0 0,1-1 0 0 0,-1 1-1 0 0,1-1 1 0 0,-1 1 0 0 0,1 0 0 0 0,-1-1-1 0 0,0 1 1 0 0,-2 0 0 0 0,2 0-464 0 0,0 1 1 0 0,0-1-1 0 0,0 1 0 0 0,0-1 1 0 0,1 1-1 0 0,-1 0 0 0 0,0 0 0 0 0,0-1 1 0 0,0 1-1 0 0,1 0 0 0 0,-3 2 1 0 0,-1 2-291 0 0,0 0 1 0 0,0 0 0 0 0,0 0 0 0 0,1 1-1 0 0,-7 9 1 0 0,-6 10 102 0 0,5-7 0 0 0,-11 20 0 0 0,20-31 0 0 0,0-1 0 0 0,0 1 0 0 0,1 0 0 0 0,0 0 0 0 0,0 0 0 0 0,0 10 0 0 0,1-9 0 0 0,0 0 0 0 0,0-1 0 0 0,0 0 0 0 0,1 0 0 0 0,1 8 0 0 0,2 3 0 0 0,0-14-5 0 0,0-1-2 0 0,-2-1 9 0 0,1 0 0 0 0,0 0 0 0 0,-1-1 0 0 0,1 1 0 0 0,0 0 0 0 0,0 0 0 0 0,0-1 0 0 0,0 1 0 0 0,0-1 0 0 0,0 0 0 0 0,0 0 0 0 0,0 0 0 0 0,0 0 0 0 0,1 0 0 0 0,-1 0 0 0 0,1 0 0 0 0,-1-1 0 0 0,3 1 0 0 0,-1-1 27 0 0,0 0 0 0 0,-1 0 0 0 0,1 0-1 0 0,0-1 1 0 0,0 1 0 0 0,0-1 0 0 0,-1 0 0 0 0,1 0 0 0 0,0-1-1 0 0,5-2 1 0 0,1-1 88 0 0,0-2 0 0 0,0 1-1 0 0,-1-1 1 0 0,0 0 0 0 0,0-1-1 0 0,13-15 1 0 0,-10 9 102 0 0,15-24-1 0 0,-23 32-183 0 0,0 0 0 0 0,-1-1 0 0 0,0 1 0 0 0,0-1 0 0 0,-1 0 0 0 0,4-13 0 0 0,-6 15-33 0 0,1 0 1 0 0,-1 1 0 0 0,0-1 0 0 0,-1 0-1 0 0,1 1 1 0 0,-1-1 0 0 0,0 1 0 0 0,0-1 0 0 0,0 0-1 0 0,-1 1 1 0 0,0 0 0 0 0,0-1 0 0 0,0 1 0 0 0,0 0-1 0 0,0 0 1 0 0,-1 0 0 0 0,0 0 0 0 0,0 1 0 0 0,-6-6-1 0 0,7 6-55 0 0,-1 0-1 0 0,0 1 0 0 0,1 0 0 0 0,-1 0 1 0 0,0 0-1 0 0,-1 0 0 0 0,1 0 1 0 0,0 1-1 0 0,0-1 0 0 0,-1 1 0 0 0,1 0 1 0 0,-1 0-1 0 0,1 0 0 0 0,-1 0 0 0 0,0 1 1 0 0,1-1-1 0 0,-1 1 0 0 0,0 0 0 0 0,1 0 1 0 0,-1 0-1 0 0,1 1 0 0 0,-1 0 0 0 0,0-1 1 0 0,1 1-1 0 0,-6 2 0 0 0,6-2-207 0 0,0 1 0 0 0,0-1-1 0 0,1 1 1 0 0,-1-1 0 0 0,0 1-1 0 0,0 0 1 0 0,1 0 0 0 0,-1 0-1 0 0,1 1 1 0 0,0-1 0 0 0,-4 5-1 0 0,5-5-934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5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 4607 0 0,'10'-9'9881'0'0,"-9"13"-7273"0"0,-4 11-445 0 0,-8 27-3061 0 0,7-28 1600 0 0,-10 38-586 0 0,1-5-151 0 0,-13 83 0 0 0,26-117-75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2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52 7367 0 0,'0'0'568'0'0,"8"-8"2562"0"0,1-3 1369 0 0,-10 12-3579 0 0,-11 20 629 0 0,4-7-1745 0 0,-5 9 196 0 0,2 1 0 0 0,1 0 0 0 0,0 1 0 0 0,2 0 0 0 0,-5 27 0 0 0,13-48-43 0 0,-1 6 20 0 0,3 8-37 0 0,1-14 62 0 0,-1-1-4 0 0,5 10 2 0 0,-2-11 0 0 0,-3-2 0 0 0,3 2 31 0 0,0-1 1 0 0,0 0-1 0 0,0 0 0 0 0,1 0 0 0 0,-1-1 1 0 0,0 0-1 0 0,1 0 0 0 0,-1 0 0 0 0,0 0 0 0 0,0-1 1 0 0,1 0-1 0 0,8-3 0 0 0,6-2 475 0 0,34-16 0 0 0,-41 16-300 0 0,0-1 0 0 0,0 0 1 0 0,-1-1-1 0 0,-1-1 1 0 0,14-11-1 0 0,-20 15-150 0 0,0 1 0 0 0,0-1 0 0 0,-1 0-1 0 0,0 0 1 0 0,0-1 0 0 0,0 1 0 0 0,0-1 0 0 0,-1 0-1 0 0,0 0 1 0 0,-1 0 0 0 0,1 0 0 0 0,-1 0 0 0 0,2-12 0 0 0,-3 16-43 0 0,-1-1 0 0 0,0 0 1 0 0,0 1-1 0 0,0-1 0 0 0,0 0 1 0 0,-1 1-1 0 0,1-1 1 0 0,-1 0-1 0 0,0 1 0 0 0,1-1 1 0 0,-1 1-1 0 0,0-1 1 0 0,-1 1-1 0 0,1-1 0 0 0,-2-2 1 0 0,0 1-10 0 0,0 1 0 0 0,0 0-1 0 0,-1-1 1 0 0,1 1 0 0 0,-1 0 0 0 0,1 1 0 0 0,-1-1 0 0 0,-6-2 0 0 0,-2-1-129 0 0,0 1-1 0 0,-1 0 1 0 0,1 1 0 0 0,-1 1-1 0 0,-17-3 1 0 0,-6-2-360 0 0,22 5 88 0 0,0 0-1 0 0,-27-1 1 0 0,39 4 179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0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1839 0 0,'0'0'5516'0'0,"2"-1"-4678"0"0,3-3-107 0 0,0 0 1 0 0,0 0-1 0 0,7-8 1 0 0,-9 9 636 0 0,-11 13-1108 0 0,5-7-352 0 0,-10 15 92 0 0,10-16 2 0 0,2-1 2 0 0,0 0 0 0 0,0 0 0 0 0,0 0 0 0 0,1 0 0 0 0,-1 0-1 0 0,0 0 1 0 0,1 1 0 0 0,-1-1 0 0 0,1 0 0 0 0,-1 0 0 0 0,1 0 0 0 0,0 1 0 0 0,-1-1-1 0 0,1 2 1 0 0,-2 0 7 0 0,-1 15 1976 0 0,5-18-1504 0 0,-1-1-389 0 0,-1 1-1 0 0,1 0 1 0 0,-1 0 0 0 0,1 0 0 0 0,-1 0-1 0 0,1 0 1 0 0,-1 0 0 0 0,1 0 0 0 0,-1 0-1 0 0,1 1 1 0 0,0-1 0 0 0,-1 0 0 0 0,1 0-1 0 0,-1 0 1 0 0,0 1 0 0 0,1-1 0 0 0,-1 0-1 0 0,1 0 1 0 0,-1 1 0 0 0,1 0 0 0 0,0-1-92 0 0,0 1 1 0 0,-1-1 0 0 0,1 1 0 0 0,0-1 0 0 0,-1 1 0 0 0,1 0 0 0 0,-1-1 0 0 0,1 1 0 0 0,-1 0 0 0 0,1-1-1 0 0,-1 1 1 0 0,0 0 0 0 0,1 0 0 0 0,-1-1 0 0 0,0 1 0 0 0,0 0 0 0 0,0 0 0 0 0,1 0 0 0 0,-1 0 0 0 0,0-1-1 0 0,0 1 1 0 0,0 0 0 0 0,0 0 0 0 0,-1 1 0 0 0,1 1-1 0 0,0 7-2 0 0,-1 1 0 0 0,0 0 0 0 0,-4 17 0 0 0,1-13 0 0 0,3-11 0 0 0,-2 15 0 0 0,3-8 0 0 0,0-3 0 0 0,3 11 0 0 0,3 6 0 0 0,0 1 0 0 0,2-2 0 0 0,6 25 0 0 0,-4-14 0 0 0,-6-21 0 0 0,30 142 0 0 0,-32-145 0 0 0,0-4 0 0 0,11 40 0 0 0,-5-26 0 0 0,-8-19 0 0 0,4 17 0 0 0,-2-12 0 0 0,2 23 0 0 0,-4-20 0 0 0,1-4 0 0 0,-1-1 0 0 0,1 1 0 0 0,0-1 0 0 0,0 1 0 0 0,4 9 0 0 0,-2-6 0 0 0,-1 1 0 0 0,-1 0 0 0 0,0-1 0 0 0,0 19 0 0 0,0-6 0 0 0,4 31 0 0 0,-5-53 0 0 0,9 81 0 0 0,-6-53 35 0 0,2-1-6 0 0,-4-19-29 0 0,7 24 0 0 0,7 19 0 0 0,-2-2 0 0 0,-11-44 0 0 0,-1-3 0 0 0,0-1 0 0 0,0 1 0 0 0,-1 0 0 0 0,1 0 0 0 0,-1 0 0 0 0,1 0 0 0 0,-1-1 0 0 0,0 1 0 0 0,0 0 0 0 0,0 0 0 0 0,0 2 0 0 0,1 8 11 0 0,-1-1 0 0 0,0 0-1 0 0,-1 1 1 0 0,0-1 0 0 0,-4 15-1 0 0,2-9-2 0 0,1-15 10 0 0,0 2 8 0 0,-4 37-14 0 0,5-29-12 0 0,2 0 0 0 0,2 0 0 0 0,0 0 0 0 0,0 0 0 0 0,-1 0 0 0 0,-2-8 27 0 0,1 1 0 0 0,-1-1 0 0 0,1 0 0 0 0,0 0 0 0 0,1 0 0 0 0,-1 0 0 0 0,1 0 0 0 0,-1 0 0 0 0,5 5 0 0 0,8 16 82 0 0,-13-22-66 0 0,1 6-22 0 0,-1-7-13 0 0,0 0-1 0 0,-1 0 1 0 0,0-1 0 0 0,1 1-1 0 0,-1 0 1 0 0,0 0 0 0 0,0 0-1 0 0,0-1 1 0 0,0 1 0 0 0,0 0-1 0 0,0 0 1 0 0,-1 0 0 0 0,1-1-1 0 0,0 1 1 0 0,-2 3 0 0 0,0 0-3 0 0,0 7 48 0 0,-3 8 23 0 0,4-19 134 0 0,3 12 276 0 0,1-7-463 0 0,-1-3 20 0 0,0 7-22 0 0,-1 10 27 0 0,-3-14-38 0 0,-1 2-17 0 0,3 21 9 0 0,1-19 9 0 0,-1-8 498 0 0,2 11-437 0 0,2 23 60 0 0,-4-32-123 0 0,3 28 69 0 0,-3-30 575 0 0,0-26-578 0 0,0 21-274 0 0,5-7-4373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1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0 919 0 0,'0'0'4200'0'0,"-1"2"-4042"0"0,-10 6 8302 0 0,11-11-9810 0 0,0 1 1984 0 0,-4 5-453 0 0,0 1 1 0 0,0 0 0 0 0,0 0 0 0 0,0 0-1 0 0,-7 10 4035 0 0,11-12-4158 0 0,-3 22 50 0 0,-3 1 0 0 0,4-21-93 0 0,0 18 30 0 0,1-18-43 0 0,3 16 50 0 0,1-8-31 0 0,1-2 39 0 0,-3-7 4 0 0,0 0 10 0 0,10 14 159 0 0,-9-15-219 0 0,-1-1 0 0 0,0 1 0 0 0,0 0 0 0 0,0 0 0 0 0,0 0 0 0 0,-1 0 0 0 0,1 0 0 0 0,0 0 0 0 0,-1 0 0 0 0,0 0 0 0 0,1 0 0 0 0,-1 0 0 0 0,0 0 0 0 0,0 0 0 0 0,0 1 0 0 0,-1 2 0 0 0,0 3 13 0 0,-2 48 27 0 0,1-37-33 0 0,1-1 0 0 0,1 21 0 0 0,33 188 93 0 0,-31-217-110 0 0,1 3 6 0 0,3 17 42 0 0,-4-24-30 0 0,-1 1 0 0 0,1-1-1 0 0,4 10 1 0 0,-5-14 59 0 0,1 4 17 0 0,1-3-86 0 0,2 14 80 0 0,-3-4-47 0 0,-1 1 0 0 0,0 0 0 0 0,0-1 0 0 0,-2 1 1 0 0,-2 17-1 0 0,0 23 25 0 0,3-39-61 0 0,0-1 0 0 0,2 1 0 0 0,0-1-1 0 0,0 0 1 0 0,9 28 0 0 0,-6-29 17 0 0,-5-12-27 0 0,18 21 124 0 0,-12-15-1 0 0,-4-4-52 0 0,0 0-1 0 0,1 1 1 0 0,-1-1 0 0 0,-1 1 0 0 0,4 5-1 0 0,-3-1-13 0 0,0 0-1 0 0,-1 0 0 0 0,0 0 1 0 0,0 0-1 0 0,-1 0 1 0 0,-1 15-1 0 0,1-5-41 0 0,2 31 0 0 0,0-25-10 0 0,0-11 28 0 0,3 5-4 0 0,4 9-28 0 0,-7-22 65 0 0,1 0 0 0 0,-1 0 0 0 0,7 9 0 0 0,-5-9 14 0 0,-1-1 1 0 0,0 1 0 0 0,-1 1 0 0 0,5 9 0 0 0,-1 1-67 0 0,-6-15-11 0 0,1 0 1 0 0,-1 1 0 0 0,1-1 0 0 0,-1 0-1 0 0,0 1 1 0 0,1-1 0 0 0,-1 1-1 0 0,0-1 1 0 0,0 0 0 0 0,0 1 0 0 0,0 1-1 0 0,-1 15 41 0 0,0 2 6 0 0,0-12-48 0 0,0 1 0 0 0,1 0 0 0 0,1 9 0 0 0,-1-5-1 0 0,2 5 0 0 0,3 4 0 0 0,-2-12 0 0 0,3 0 0 0 0,0 1 11 0 0,3 5 42 0 0,-8-13-54 0 0,2 13 2 0 0,-2-12 3 0 0,0 9-4 0 0,-1 4 49 0 0,-1 3-38 0 0,0-13-11 0 0,1 1 0 0 0,0 0 0 0 0,0-1 0 0 0,0 1 0 0 0,3 9 0 0 0,-1-4 0 0 0,2-1 0 0 0,1-1 0 0 0,1 5-2 0 0,10 18 68 0 0,-10-23-66 0 0,-1-2 11 0 0,-2-5 31 0 0,0 0-33 0 0,11 9 62 0 0,-10-8-25 0 0,24 14 191 0 0,-27-19-237 0 0,11 8 64 0 0,7 7-6 0 0,-16-12-52 0 0,7 7-1 0 0,-7-6 15 0 0,5 13 8 0 0,-2-6-17 0 0,0 1-11 0 0,0 0 0 0 0,-3-4 0 0 0,2 11 0 0 0,8 18 0 0 0,-1-11 0 0 0,-7-14 0 0 0,-2 0 0 0 0,0 0 0 0 0,0 0 0 0 0,0 5 0 0 0,-2-13 0 0 0,4 32 0 0 0,-4-24 0 0 0,1-2 0 0 0,1 1 0 0 0,-1 0 11 0 0,0 0 31 0 0,0 5-19 0 0,-1-15-19 0 0,-1 1 0 0 0,0-1 0 0 0,0 0 0 0 0,0 1 0 0 0,0-1 0 0 0,0 0 0 0 0,0 0 0 0 0,0 1 0 0 0,0-1 0 0 0,-1 0 0 0 0,0 2 0 0 0,-1 11 0 0 0,-7 16 135 0 0,9-28 199 0 0,0-1-282 0 0,1 5-77 0 0,-1-4-134 0 0,-1-1-170 0 0,-12 11-1507 0 0,3-6-32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18367 0 0,'0'0'1800'0'0,"-8"-4"-1608"0"0,0 0-192 0 0,1-1 2576 0 0,19 3-2808 0 0,1 2-5848 0 0,1 0-1184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2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0,'0'0'2632'0'0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83 1375 0 0,'0'0'4868'0'0,"2"-1"-4190"0"0,4-3-284 0 0,-1 0-1 0 0,1 0 1 0 0,-1-1 0 0 0,-1 0 0 0 0,1 0 0 0 0,-1 0 0 0 0,1 0 0 0 0,-1 0 0 0 0,-1-1 0 0 0,1 0-1 0 0,3-8 1 0 0,-7 14-320 0 0,0 0 0 0 0,0 0-1 0 0,0-1 1 0 0,0 1 0 0 0,0 0-1 0 0,0 0 1 0 0,0 0 0 0 0,0 0-1 0 0,0 0 1 0 0,0-1-1 0 0,0 1 1 0 0,0 0 0 0 0,0 0-1 0 0,0 0 1 0 0,0 0 0 0 0,0 0-1 0 0,0-1 1 0 0,0 1 0 0 0,0 0-1 0 0,0 0 1 0 0,0 0 0 0 0,0 0-1 0 0,0 0 1 0 0,0 0 0 0 0,0-1-1 0 0,0 1 1 0 0,-1 0-1 0 0,1 0 1 0 0,0 0 0 0 0,0 0-1 0 0,0 0 1 0 0,0 0 0 0 0,0 0-1 0 0,0 0 1 0 0,0-1 0 0 0,-1 1-1 0 0,1 0 1 0 0,0 0 0 0 0,0 0-1 0 0,0 0 1 0 0,0 0 0 0 0,0 0-1 0 0,0 0 1 0 0,-1 0-1 0 0,1 0 1 0 0,0 0 0 0 0,0 0-1 0 0,0 0 1 0 0,0 0 0 0 0,0 0-1 0 0,-1 0 1 0 0,1 0 0 0 0,0 0-1 0 0,0 0 1 0 0,0 0 0 0 0,0 0-1 0 0,0 0 1 0 0,-1 0 0 0 0,1 0-1 0 0,0 1 1 0 0,0-1-1 0 0,-18 5 873 0 0,-20 13-962 0 0,18-7 272 0 0,19-10-128 0 0,-5 6 1844 0 0,13-10-1711 0 0,-1 0 0 0 0,0-1 0 0 0,0 0 0 0 0,0 0 0 0 0,0-1 0 0 0,-1 1 0 0 0,0-1 0 0 0,0 0 0 0 0,8-10 1335 0 0,-13 21-1631 0 0,-2 17 33 0 0,-5 17 2 0 0,6-28 0 0 0,3 0 0 0 0,2 0 0 0 0,1 1 0 0 0,-3-10 0 0 0,0 0 0 0 0,-1 0 0 0 0,1 1 0 0 0,-1-1 0 0 0,0 0 0 0 0,0 1 0 0 0,1 6 0 0 0,-1-2 0 0 0,0-7 0 0 0,1 16 0 0 0,0 17 0 0 0,-1-22-1 0 0,0 1 1 0 0,-3 24-1 0 0,2-32-9 0 0,0 49-394 0 0,0-49 404 0 0,-1 17 0 0 0,-1-9 0 0 0,-1 0 0 0 0,0-1 0 0 0,1 0 0 0 0,1 0 0 0 0,1-1 0 0 0,-1 4 0 0 0,1-13 0 0 0,-2 0 0 0 0,0 0 0 0 0,1 0 0 0 0,-1 0 0 0 0,1 1 0 0 0,0-1 0 0 0,0 1 0 0 0,0-1 0 0 0,0 1 0 0 0,-1 4 0 0 0,-2 6 0 0 0,2-3 11 0 0,2-8 211 0 0,0-1-182 0 0,0-1-1 0 0,1 1 0 0 0,-1 0 0 0 0,0-1 0 0 0,1 1 0 0 0,-1 0 0 0 0,0-1 0 0 0,1 1 0 0 0,-1-1 1 0 0,1 1-1 0 0,-1-1 0 0 0,0 1 0 0 0,1-1 0 0 0,0 1 0 0 0,6 0-16 0 0,-3 0 19 0 0,6-1-31 0 0,1 1-11 0 0,1 0 0 0 0,0-1 0 0 0,-8 0 6 0 0,1 0 0 0 0,-1 0 1 0 0,1-1-1 0 0,-1 0 0 0 0,1 0 0 0 0,-1 0 0 0 0,5-2 0 0 0,3-2 20 0 0,8-1 48 0 0,33-17 0 0 0,-3 2-30 0 0,-42 17-19 0 0,22-5 3 0 0,-17 7-28 0 0,0 0 0 0 0,0 1 0 0 0,30 6 0 0 0,-24-3 0 0 0,0-1 0 0 0,0-1 0 0 0,1-1 0 0 0,27-5 0 0 0,89-29 0 0 0,-123 31 0 0 0,-1 3 0 0 0,0 1 0 0 0,-1 2 0 0 0,1 0 0 0 0,13 4 0 0 0,2-3 0 0 0,-15-4 0 0 0,0 1 0 0 0,-1-1 0 0 0,1-1 0 0 0,-1 0 0 0 0,13-5 0 0 0,5 0 0 0 0,-17 4 15 0 0,-9 1-9 0 0,1 1 0 0 0,-1 0 1 0 0,1 1-1 0 0,-1-1 0 0 0,1 1 0 0 0,0-1 0 0 0,6 1 0 0 0,-5 0-6 0 0,17 4 0 0 0,-20-4 0 0 0,12 7 0 0 0,0 7-15 0 0,-10-10 7 0 0,0 0 1 0 0,-1 0-1 0 0,2 0 0 0 0,7 6 1 0 0,-10-8 6 0 0,-1 0 0 0 0,2-1 0 0 0,-1 1 0 0 0,0-1 0 0 0,0 1 0 0 0,0-1 0 0 0,1 0 1 0 0,-1 1-1 0 0,1-1 0 0 0,3 1 0 0 0,1-1 0 0 0,-5 0 1 0 0,0 0 0 0 0,0 0 0 0 0,0-1 0 0 0,1 1 0 0 0,-1-1 0 0 0,0 1 0 0 0,0-1 0 0 0,1 0 0 0 0,-1 0 0 0 0,0 0 0 0 0,1 0 0 0 0,-1 0 0 0 0,0-1 0 0 0,1 1 0 0 0,-1-1 0 0 0,3 0 0 0 0,4-2 0 0 0,31-8 0 0 0,-19 5 0 0 0,1 1 0 0 0,27-3 0 0 0,-42 6 0 0 0,-4 2 0 0 0,0-1 0 0 0,1 1 0 0 0,-1 0 0 0 0,0 0 0 0 0,0 0 0 0 0,0 0 0 0 0,0 1 0 0 0,4 0 0 0 0,5 1 0 0 0,29 13 0 0 0,-37-13 0 0 0,7 1 0 0 0,0 0 0 0 0,1-1 0 0 0,-1-1 0 0 0,1 1 0 0 0,-1-2 0 0 0,1 0 0 0 0,-1 0 0 0 0,19-3 0 0 0,19-1 0 0 0,19 7 0 0 0,-32-2 27 0 0,52-3-1 0 0,-49-2-15 0 0,45-11 0 0 0,-67 12 2 0 0,0 1 0 0 0,0 0 1 0 0,30 2-1 0 0,4-1-13 0 0,-39 1 0 0 0,20 0 0 0 0,-1-2 0 0 0,59-10 0 0 0,-76 9 0 0 0,1 1 2 0 0,76-12 45 0 0,-76 13-39 0 0,0 1 0 0 0,-1 0 0 0 0,1 0-1 0 0,17 4 1 0 0,-22-3-8 0 0,-7 1 0 0 0,10 7 0 0 0,-7-5 0 0 0,13 6 0 0 0,-12-7 6 0 0,0 0 0 0 0,0-1 0 0 0,-1-1 1 0 0,2 1-1 0 0,-1-1 0 0 0,0 0 0 0 0,0 0 0 0 0,0-1 0 0 0,14-1 0 0 0,4-2 51 0 0,37-11 0 0 0,1 1 0 0 0,-57 11-24 0 0,-4 2-29 0 0,0-1 0 0 0,0 1 1 0 0,1-1-1 0 0,-1 1 0 0 0,0 0 1 0 0,0 0-1 0 0,0 0 0 0 0,0 0 1 0 0,0 0-1 0 0,3 1 0 0 0,5-1-4 0 0,-5 2 0 0 0,7 7 0 0 0,17 11 0 0 0,-19-12 0 0 0,4-1 0 0 0,-9-7 0 0 0,-2-1 0 0 0,9 1 114 0 0,0 0-1 0 0,0-1 1 0 0,23-6-1 0 0,10 0 145 0 0,-36 7-205 0 0,2 2-42 0 0,0 2-11 0 0,-6 4 0 0 0,-4-7 3 0 0,-1 1-1 0 0,1-1 0 0 0,0 0 1 0 0,-1 0-1 0 0,1 0 0 0 0,0 0 1 0 0,-1 0-1 0 0,1 0 1 0 0,0 0-1 0 0,0 0 0 0 0,1 1 1 0 0,5-2 14 0 0,-6 0-10 0 0,12 0 4 0 0,-3-2-26 0 0,-10 2-147 0 0,1 0-1 0 0,0-1 0 0 0,-1 1 0 0 0,1 0 0 0 0,0 0 0 0 0,0 0 0 0 0,-1 0 0 0 0,1 0 0 0 0,0 0 0 0 0,-1 0 0 0 0,1 0 1 0 0,0 0-1 0 0,0 1 0 0 0,-1-1 0 0 0,1 0 0 0 0,0 0 0 0 0,-1 1 0 0 0,1-1 0 0 0,0 0 0 0 0,-1 1 0 0 0,1-1 0 0 0,-1 0 1 0 0,1 1-1 0 0,0-1 0 0 0,-1 1 0 0 0,1-1 0 0 0,-1 1 0 0 0,1-1 0 0 0,-1 1 0 0 0,0 0 0 0 0,1-1 0 0 0,-1 1 1 0 0,0 0-1 0 0,1-1 0 0 0,-1 1 0 0 0,0 0 0 0 0,1-1 0 0 0,-1 1 0 0 0,0 1 0 0 0,1 1 661 0 0,0-1-2021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5 234 6191 0 0,'0'0'4240'0'0,"0"-2"-3600"0"0,2-4-9 0 0,1 0 0 0 0,-1 0 0 0 0,1 1 0 0 0,6-11 1419 0 0,-15 22-1896 0 0,-12 14 2438 0 0,19-22-2278 0 0,0-1-273 0 0,1 1-1 0 0,-1-1 1 0 0,1 0 0 0 0,-1 1 0 0 0,1-1 0 0 0,0 1 0 0 0,0 0 0 0 0,0-1 0 0 0,0 1 0 0 0,1 0 0 0 0,-1 0 0 0 0,0 0 0 0 0,1 1 0 0 0,3-3 0 0 0,-3 3-7 0 0,1 0 0 0 0,0 0 1 0 0,0 1-1 0 0,0-1 0 0 0,0 1 1 0 0,0-1-1 0 0,0 1 0 0 0,0 0 1 0 0,0 1-1 0 0,0-1 0 0 0,0 1 1 0 0,0 0-1 0 0,4 1 0 0 0,9 2-26 0 0,0-1-1 0 0,0-1 1 0 0,1-1 0 0 0,-1 0-1 0 0,0-1 1 0 0,0-1-1 0 0,0-1 1 0 0,1 0 0 0 0,28-9-1 0 0,0 0 105 0 0,88-27 814 0 0,-117 33-822 0 0,0 2 0 0 0,1-1 0 0 0,0 2 1 0 0,0 1-1 0 0,-1 0 0 0 0,22 2 1 0 0,-10-1-106 0 0,73-9 75 0 0,-36 1-31 0 0,6 3 25 0 0,87 6 0 0 0,-107-1 55 0 0,-1-2 0 0 0,97-16-1 0 0,-100 11-71 0 0,15 1 173 0 0,114 4 0 0 0,-27 3-235 0 0,-85-5 65 0 0,92 0 81 0 0,-92 7-91 0 0,76 0-21 0 0,-112-4 8 0 0,0-1 0 0 0,52-12 0 0 0,-48 6 168 0 0,7-2 102 0 0,66-8 0 0 0,-93 17-287 0 0,0 0 0 0 0,0 1-1 0 0,0 1 1 0 0,0 0 0 0 0,0 1 0 0 0,0 0 0 0 0,0 1-1 0 0,-1 0 1 0 0,17 7 0 0 0,2 5-14 0 0,-21-10 0 0 0,1 0 0 0 0,-1 0 0 0 0,1-1 0 0 0,0 0 0 0 0,16 3 0 0 0,-22-6 0 0 0,-4-1 0 0 0,1 0 0 0 0,0 0 0 0 0,0 0 0 0 0,-1 0 0 0 0,1 0 0 0 0,0 0 0 0 0,0 0 0 0 0,-1-1 0 0 0,1 1 0 0 0,0 0 0 0 0,0-1 0 0 0,-1 0 0 0 0,1 1 0 0 0,2-3 0 0 0,14-4 0 0 0,20-12-1 0 0,-14 6 55 0 0,-12 7-11 0 0,0 1 24 0 0,15 4-29 0 0,-24 1-36 0 0,-2 0 195 0 0,-2 4-320 0 0,0-1-1 0 0,-1 1 0 0 0,1-1 1 0 0,-1 1-1 0 0,0-1 1 0 0,0 0-1 0 0,-1 0 0 0 0,1 0 1 0 0,-3 3-1 0 0,-4 2-2034 0 0,0-1-5520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0 455 0 0,'-16'9'15615'0'0,"16"-7"-15569"0"0,-5 10 344 0 0,0 0 1 0 0,-2 13-1 0 0,7-23-326 0 0,-1 4-41 0 0,1-3 2596 0 0,16 153-2605 0 0,-15-142-12 0 0,0 0 0 0 0,1 0 1 0 0,0-1-1 0 0,6 18 0 0 0,-4-23 41 0 0,4 10-32 0 0,2 1-12 0 0,10 9 1 0 0,-13-20 0 0 0,0 2 0 0 0,-1-1 0 0 0,0 1 0 0 0,-1-1 0 0 0,7 17 0 0 0,-9-14 7 0 0,-1 1-1 0 0,0-1 1 0 0,-1 0 0 0 0,0 1-1 0 0,0-1 1 0 0,-2 0-1 0 0,1 1 1 0 0,-5 20 0 0 0,2-15 19 0 0,1 0 0 0 0,2 34 1 0 0,1-40 48 0 0,1 1 1 0 0,1-1 0 0 0,5 18-1 0 0,-5-21-73 0 0,0 0 0 0 0,-1 1-1 0 0,2 17 1 0 0,2 67-2 0 0,-7-41 0 0 0,0-49 0 0 0,1-3 1 0 0,0 1 0 0 0,0-1 0 0 0,0 0-1 0 0,0 1 1 0 0,0-1 0 0 0,0 0-1 0 0,0 0 1 0 0,0 1 0 0 0,0-1-1 0 0,1 0 1 0 0,-1 0 0 0 0,0 1-1 0 0,1-1 1 0 0,0 1 0 0 0,1 6 48 0 0,1 0-1 0 0,0 0 1 0 0,0 0 0 0 0,0-1 0 0 0,1 1-1 0 0,7 10 1 0 0,-10-17-40 0 0,5 7 75 0 0,0 0 0 0 0,-1 1-1 0 0,7 17 1 0 0,-6-11-52 0 0,-4-5 2 0 0,-1 8-28 0 0,7 39 58 0 0,-7-35-64 0 0,-2 7 0 0 0,1 27 0 0 0,0-49 0 0 0,4 26 0 0 0,-1-20 0 0 0,3 9 0 0 0,-4-19 0 0 0,4 5 0 0 0,15 38 0 0 0,-19-42 0 0 0,4 17 0 0 0,-5-15 0 0 0,0-1 0 0 0,0 0 0 0 0,0 1 0 0 0,-1-1 0 0 0,0 6 0 0 0,-7 38 0 0 0,5-41 0 0 0,-2 22 0 0 0,-1 11 0 0 0,-2 6 6 0 0,3-24-144 0 0,1 1 0 0 0,-1 34 0 0 0,5-48 85 0 0,2 0 42 0 0,1 2 11 0 0,2 7 0 0 0,-6-11 0 0 0,-3 9 0 0 0,2-5 0 0 0,1 1 0 0 0,1-1 0 0 0,2 0 0 0 0,1 0 0 0 0,1-1 0 0 0,3-2 0 0 0,0-1 0 0 0,1 1 0 0 0,-3 1 0 0 0,-2 1 0 0 0,0 0 0 0 0,2 0 0 0 0,1-4 11 0 0,-4-4 32 0 0,3 5-33 0 0,0 3-10 0 0,20 44 128 0 0,-22-44-128 0 0,0 1 0 0 0,-2-2-933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84 455 0 0,'1'-1'3256'0'0,"10"-8"-630"0"0,14-11-177 0 0,-23 19-2003 0 0,-1 1 0 0 0,1-1 0 0 0,-1 0 0 0 0,0 1 0 0 0,1-1 1 0 0,0 1-1 0 0,-1-1 0 0 0,1 1 0 0 0,2-1 0 0 0,-3 2-373 0 0,-1-1 0 0 0,1 1 1 0 0,-1-1-1 0 0,1 1 0 0 0,-1-1 0 0 0,0 1 0 0 0,1 0 0 0 0,-1-1 0 0 0,0 1 0 0 0,1 0 0 0 0,-1-1 0 0 0,0 1 0 0 0,0 0 1 0 0,1-1-1 0 0,-1 1 0 0 0,0 0 0 0 0,0-1 0 0 0,0 2 0 0 0,2 10 610 0 0,-2-11-556 0 0,0 0 0 0 0,1-1 0 0 0,-1 1 1 0 0,0 0-1 0 0,1-1 0 0 0,-1 1 0 0 0,1 0 0 0 0,-1-1 0 0 0,1 1 0 0 0,-1-1 0 0 0,1 1 0 0 0,-1-1 0 0 0,1 1 0 0 0,0-1 0 0 0,-1 1 0 0 0,1-1 0 0 0,0 1 0 0 0,-1-1 0 0 0,1 0 0 0 0,0 1 1 0 0,-1-1-1 0 0,1 0 0 0 0,0 0 0 0 0,0 0 0 0 0,0 0 0 0 0,-1 1 0 0 0,1-1 0 0 0,0 0 0 0 0,0 0 0 0 0,1-1 0 0 0,31-1-66 0 0,-25 0 351 0 0,37-5 86 0 0,-33 4-444 0 0,0 1 1 0 0,0 0 0 0 0,0 1-1 0 0,0 0 1 0 0,0 1 0 0 0,0 0-1 0 0,16 3 1 0 0,-16-1-147 0 0,-11-2 87 0 0,20 10-89 0 0,-15-7 95 0 0,0-1-1 0 0,0 0 0 0 0,0-1 1 0 0,0 1-1 0 0,0-1 0 0 0,1 0 1 0 0,-1-1-1 0 0,0 1 1 0 0,8-2-1 0 0,-4 0 8 0 0,1-1 0 0 0,-1 0 0 0 0,15-6 0 0 0,-12 4-3 0 0,-1 0 1 0 0,15-2-1 0 0,-21 5-5 0 0,26 2 0 0 0,-14 3 0 0 0,-3 0 0 0 0,-6-2 0 0 0,0-2 0 0 0,0 1 0 0 0,0-1 0 0 0,0-1 0 0 0,0 1 0 0 0,0-1 0 0 0,9-3 0 0 0,63-21 0 0 0,-28 7 0 0 0,-38 14 0 0 0,-9 2 0 0 0,-1 0 0 0 0,1 0 0 0 0,0 1 0 0 0,0 0 0 0 0,0 0 0 0 0,0 0 0 0 0,-1 1 0 0 0,1 0 0 0 0,0 0 0 0 0,0 1 0 0 0,0-1 0 0 0,11 4 0 0 0,-8-2 0 0 0,-1 3 0 0 0,-7-4 0 0 0,0 0 0 0 0,0 0 0 0 0,1 0 0 0 0,-1 0 0 0 0,0 0 0 0 0,1-1 0 0 0,-1 1 0 0 0,1-1 0 0 0,-1 1 0 0 0,1-1 0 0 0,-1 1 0 0 0,1-1 0 0 0,-1 0 0 0 0,1 0 0 0 0,-1 0 0 0 0,1 0 0 0 0,-1 0 0 0 0,3 0 0 0 0,2-1 0 0 0,8 1 32 0 0,0-2 1 0 0,0 0-1 0 0,22-6 0 0 0,-19 4 6 0 0,0 1 0 0 0,1 0-1 0 0,29 0 1 0 0,-38 3-38 0 0,-6 0 0 0 0,-2 3 0 0 0,23 5 0 0 0,11 2 0 0 0,-23-10 0 0 0,0 0 0 0 0,-1 0 0 0 0,1-2 0 0 0,0 1 0 0 0,0-1 0 0 0,17-7 0 0 0,16 1-1 0 0,-1 1 13 0 0,-26 10 45 0 0,-9 0-50 0 0,-3 0 5 0 0,0 0 1 0 0,-1 1-1 0 0,9 6 0 0 0,-13-9-8 0 0,1 1-4 0 0,-1-1 0 0 0,0 0 0 0 0,0 0 0 0 0,0-1 0 0 0,0 1 0 0 0,-1 0 0 0 0,1-1 0 0 0,0 1 0 0 0,1-1 0 0 0,-1 1 0 0 0,0-1 0 0 0,0 1 0 0 0,0-1 0 0 0,2 1 0 0 0,9 2 0 0 0,-4-1 0 0 0,0-1 0 0 0,1 1 0 0 0,-1-1 0 0 0,16-1 0 0 0,33 3 0 0 0,-44-2-1 0 0,-12-1 1 0 0,12 4 65 0 0,-1-2-65 0 0,-12-2 0 0 0,20 14 0 0 0,11 2 0 0 0,-25-15 24 0 0,-1 0-1 0 0,1-1 1 0 0,0 1 0 0 0,0-1-1 0 0,-1-1 1 0 0,1 1-1 0 0,0-1 1 0 0,-1 0 0 0 0,11-3-1 0 0,0-2 526 0 0,29-14 1 0 0,-39 16-365 0 0,-5 4 7 0 0,0 1-139 0 0,5 4-42 0 0,0 0 0 0 0,-4-4 31 0 0,5 2-31 0 0,0-1-11 0 0,-6-1 0 0 0,-1-1 1 0 0,1 0-1 0 0,0 0 0 0 0,-1 1 0 0 0,1-1 0 0 0,-1 0 0 0 0,1 0 1 0 0,0 0-1 0 0,-1 0 0 0 0,1 0 0 0 0,0 0 0 0 0,-1 0 0 0 0,1 0 1 0 0,0 0-1 0 0,-1 0 0 0 0,1 0 0 0 0,-1 0 0 0 0,1-1 1 0 0,0 1-1 0 0,-1 0 0 0 0,1 0 0 0 0,-1-1 0 0 0,1 1 0 0 0,0-1 1 0 0,1 0 5 0 0,19-7 96 0 0,-15 5 20 0 0,1 0-1 0 0,-1 1 1 0 0,14-3 0 0 0,-13 4-49 0 0,1 2-58 0 0,-2 4-15 0 0,-1 0 0 0 0,1-1 0 0 0,2-2 13 0 0,-3-2 35 0 0,-2 0 18 0 0,6 8-33 0 0,-3-2 1254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3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3135 0 0,'0'0'5802'0'0,"9"-4"-3964"0"0,-9 4-1548 0 0,1 0-1 0 0,0 0 1 0 0,0 0-1 0 0,-1 0 0 0 0,1 1 1 0 0,0-1-1 0 0,-1 0 0 0 0,1 0 1 0 0,0 0-1 0 0,-1 0 1 0 0,1 1-1 0 0,0-1 0 0 0,-1 0 1 0 0,1 1-1 0 0,0-1 1 0 0,-1 0-1 0 0,1 1 0 0 0,-1-1 1 0 0,1 1-1 0 0,-1-1 1 0 0,1 2-1 0 0,3 4-656 0 0,-3-5 619 0 0,4-1-166 0 0,0 0-1 0 0,0 0 1 0 0,0 0-1 0 0,-1-1 1 0 0,1 0-1 0 0,0 0 1 0 0,5-2-1 0 0,1-2 229 0 0,-4 3 502 0 0,-10 12-676 0 0,3-8-194 0 0,-2 4-180 0 0,66-46 932 0 0,-63 39-331 0 0,-1 2-490 0 0,1 4 125 0 0,-1-3 171 0 0,8-8 256 0 0,-4 2-358 0 0,8-4 315 0 0,-11 11-359 0 0,-5 8-301 0 0,-6 12-2394 0 0,18-26 1822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3:4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1673 0 1375 0 0,'0'0'3411'0'0,"7"8"1565"0"0,-10 6 139 0 0,1-11-4893 0 0,1-1 1 0 0,-1 1-1 0 0,0-1 0 0 0,0 1 0 0 0,0-1 0 0 0,-3 3 1 0 0,1-1-295 0 0,0-1 1 0 0,-1 0 0 0 0,1 0-1 0 0,-1 0 1 0 0,-8 3 0 0 0,11-5 124 0 0,-59 8 2094 0 0,55-8-2137 0 0,-2-2-10 0 0,4 1 8 0 0,0-1-1 0 0,0 1 1 0 0,0 0 0 0 0,0 0-1 0 0,0 1 1 0 0,0-1 0 0 0,0 1-1 0 0,0 0 1 0 0,0 0-1 0 0,-6 2 1 0 0,-25 7 196 0 0,2-2-100 0 0,1 2 0 0 0,-38 16 0 0 0,68-25-104 0 0,-3 1 0 0 0,1 0 0 0 0,-1-1 0 0 0,1 1 0 0 0,-1-1 0 0 0,1 0 0 0 0,-1 0 0 0 0,-6 0 0 0 0,-21-2 54 0 0,26 1-45 0 0,0 0 1 0 0,0 1 0 0 0,0 0-1 0 0,1 0 1 0 0,-1 1 0 0 0,0-1-1 0 0,-10 6 1 0 0,8-4-13 0 0,-173 55 3 0 0,177-56 0 0 0,3-2 0 0 0,0 1 0 0 0,-1-1 0 0 0,1 1 0 0 0,0-1 0 0 0,0 0 0 0 0,0 0 0 0 0,0 0 0 0 0,-1 0 0 0 0,1 0 0 0 0,0 0 0 0 0,0 0 0 0 0,0 0 0 0 0,-3-1 0 0 0,-1 0 12 0 0,-3 0 8 0 0,0-1-1 0 0,0 1 0 0 0,1 0 1 0 0,-1 1-1 0 0,0 0 0 0 0,0 0 1 0 0,-15 3-1 0 0,5 1 27 0 0,1 0-1 0 0,-17 8 1 0 0,34-12-46 0 0,-31 9 0 0 0,28-9 8 0 0,1 1 0 0 0,0-1 0 0 0,0 0 0 0 0,-1 1 0 0 0,1-1 0 0 0,0 0 0 0 0,0 0 0 0 0,-1-1 0 0 0,1 1 0 0 0,0 0 0 0 0,0-1 0 0 0,-1 1 0 0 0,1-1 0 0 0,0 0 0 0 0,-2-1 0 0 0,3 2 56 0 0,-26-7 576 0 0,23 7-608 0 0,1 0 0 0 0,0 0 0 0 0,0 0 0 0 0,0 1-1 0 0,0-1 1 0 0,0 1 0 0 0,0-1 0 0 0,0 1 0 0 0,-5 2 0 0 0,-18 5-39 0 0,17-5 7 0 0,-2 0 0 0 0,1-2 0 0 0,0-1 0 0 0,5 0 18 0 0,1 0 1 0 0,0-1-1 0 0,-1 0 0 0 0,1 0 1 0 0,0 0-1 0 0,0 0 0 0 0,-1-1 0 0 0,1 0 1 0 0,-5-3-1 0 0,-5-2 159 0 0,5 4-129 0 0,5 1 69 0 0,0 0 0 0 0,0 0 1 0 0,-1 0-1 0 0,1 1 1 0 0,0 0-1 0 0,-1 0 0 0 0,1 0 1 0 0,-1 0-1 0 0,0 1 0 0 0,1 0 1 0 0,-8 0-1 0 0,8 0-117 0 0,-13 2 0 0 0,6 2 0 0 0,2-1 0 0 0,-1 0 0 0 0,0-3 0 0 0,-10 2 0 0 0,11-2 0 0 0,-3-1 0 0 0,-10-1 0 0 0,-8-3 0 0 0,27 4 0 0 0,3 1 0 0 0,-1 0 0 0 0,0-1 0 0 0,0 1 0 0 0,0 0 0 0 0,0 0 0 0 0,0 0 0 0 0,1 0 0 0 0,-1 0 0 0 0,0 0 0 0 0,0 0 0 0 0,0 0 0 0 0,0 0 0 0 0,0 1 0 0 0,0-1 0 0 0,1 0 0 0 0,-1 0 0 0 0,-1 1 0 0 0,-8 2 0 0 0,1 0 0 0 0,0 2 0 0 0,0-1 0 0 0,-3 4 0 0 0,10-7 0 0 0,-10 2 0 0 0,4-1 0 0 0,-2-1 0 0 0,4-1 0 0 0,-3 1 0 0 0,-5-4 0 0 0,0 1 64 0 0,0 2 123 0 0,-23 7-78 0 0,27-5-109 0 0,1-1 0 0 0,3-1 11 0 0,3 0 31 0 0,-4-3-31 0 0,-6-1 7 0 0,10 3 13 0 0,-6-5-5 0 0,7 4 16 0 0,-3-3-19 0 0,3 2 36 0 0,-1-5 9 0 0,2 5-46 0 0,-1 1 1 0 0,1 0 0 0 0,0 0-1 0 0,-1-1 1 0 0,1 1 0 0 0,-1 0-1 0 0,1 0 1 0 0,-1 0 0 0 0,-3-2-1 0 0,4 3 45 0 0,-1 0 0 0 0,0 0-55 0 0,-17-3 177 0 0,10 3-177 0 0,0 2-1 0 0,6-1 31 0 0,-6 2-31 0 0,2 1 0 0 0,6-2 10 0 0,2-1 0 0 0,9-3-10 0 0,2-2-11 0 0,-3 3-37 0 0,25-3-6954 0 0,-15 1-133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8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5695 0 0,'0'0'5512'0'0,"2"0"-5368"0"0,8-1 0 0 0,-7 1-13 0 0,-1-1-64 0 0,34-9 327 0 0,-34 9-266 0 0,12-4 344 0 0,-12 5-296 0 0,59-24 507 0 0,18-10-14 0 0,-66 30-669 0 0,6 2 0 0 0,-14 3 0 0 0,-1 1 0 0 0,8-1 0 0 0,0 2 0 0 0,-2 0-12 0 0,-6-2-36 0 0,7 2 36 0 0,2 0 24 0 0,-3-1 47 0 0,-8-2 198 0 0,3-2-192 0 0,-2 2-67 0 0,15 2 83 0 0,-8 1-1 0 0,-6-3 0 0 0,5 0-77 0 0,0 0-68 0 0,-7 0 335 0 0,-4 0-216 0 0,-9 0-245 0 0,0 1 1 0 0,0 0 0 0 0,0 0-1 0 0,0 1 1 0 0,-11 4 0 0 0,-45 9-396 0 0,59-15 745 0 0,-1 1 1 0 0,1-1 0 0 0,-9-1 0 0 0,1 1-45 0 0,14 0-138 0 0,0 1-1 0 0,0 0 0 0 0,0-1 1 0 0,0 1-1 0 0,0 0 0 0 0,0 0 1 0 0,1 0-1 0 0,-1 0 0 0 0,0 0 1 0 0,1 1-1 0 0,-1-1 0 0 0,1 0 1 0 0,-2 3-1 0 0,-3 1-270 0 0,-9 8-195 0 0,13-10 414 0 0,1 0 12 0 0,-11 7 35 0 0,11-9 79 0 0,0-1 0 0 0,0 1 0 0 0,0-1-1 0 0,0 1 1 0 0,0-1 0 0 0,0 0 0 0 0,1 1-1 0 0,-1-1 1 0 0,0 0 0 0 0,0 0 0 0 0,0 0-1 0 0,0 0 1 0 0,0 1 0 0 0,0-1 0 0 0,0-1-1 0 0,0 1 1 0 0,0 0 0 0 0,0 0 0 0 0,0 0-1 0 0,0 0 1 0 0,0-1 0 0 0,0 1 0 0 0,0 0-1 0 0,0-1 1 0 0,0 1 0 0 0,1-1 0 0 0,-1 1 0 0 0,-1-2-1 0 0,0 1 1186 0 0,-3 2-2755 0 0,0 1-1150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8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87 919 0 0,'0'0'132'0'0,"-1"0"219"0"0,-2 2-332 0 0,-4 0 870 0 0,-13-7 51 0 0,11 3-39 0 0,6 1 644 0 0,10 2 2821 0 0,-3 0-4328 0 0,12-1 5 0 0,-10 0-43 0 0,-2 1 0 0 0,-2 0 0 0 0,-1-1 0 0 0,1 0 0 0 0,0 0 0 0 0,-1 0 0 0 0,1 0 0 0 0,0 0 0 0 0,-1 0 0 0 0,1 0 0 0 0,-1-1 0 0 0,1 1 0 0 0,2-1 0 0 0,1 0 58 0 0,0 0-1 0 0,0-1 0 0 0,0 0 1 0 0,0 1-1 0 0,0-1 0 0 0,0-1 1 0 0,0 1-1 0 0,-1-1 0 0 0,1 0 1 0 0,-1 0-1 0 0,0 0 0 0 0,6-7 1 0 0,-3 3 280 0 0,0 0 0 0 0,11-9 1 0 0,-12 12-88 0 0,-2-1-165 0 0,6 0-64 0 0,-3 2 18 0 0,-6 2-85 0 0,0 1 0 0 0,1 0-1 0 0,-1 0 1 0 0,0-1 0 0 0,0 1-1 0 0,0 0 1 0 0,1 0 0 0 0,-1 0-1 0 0,0 0 1 0 0,0 0 0 0 0,0 0-1 0 0,1 1 1 0 0,-1-1 0 0 0,0 0-1 0 0,0 1 1 0 0,0-1 0 0 0,2 1-1 0 0,-1 0-98 0 0,0 1 24 0 0,-2-1 116 0 0,1-1-1 0 0,0 1 1 0 0,0 0-1 0 0,-1 0 1 0 0,1 0-1 0 0,0 0 1 0 0,-1-1-1 0 0,1 1 0 0 0,-1 0 1 0 0,1 0-1 0 0,-1 0 1 0 0,0 0-1 0 0,1 0 1 0 0,-1 0-1 0 0,0 0 1 0 0,1 2-1 0 0,0-1 2 0 0,-2 0 57 0 0,-1-1-43 0 0,0 1 1 0 0,0 0 0 0 0,0-1-1 0 0,0 1 1 0 0,0-1-1 0 0,0 1 1 0 0,-1-1 0 0 0,1 0-1 0 0,0 0 1 0 0,-1 0-1 0 0,1 0 1 0 0,-1-1 0 0 0,1 1-1 0 0,-1-1 1 0 0,0 1 0 0 0,1-1-1 0 0,-1 0 1 0 0,1 0-1 0 0,-1 0 1 0 0,-4-1 0 0 0,-4 0-4 0 0,6 1-206 0 0,0 1 1 0 0,0-1-1 0 0,0 1 1 0 0,0 0-1 0 0,1 0 1 0 0,-1 0 0 0 0,0 1-1 0 0,1 0 1 0 0,-1 0-1 0 0,-6 3 1 0 0,6-1-565 0 0,1-1 0 0 0,-1 0 0 0 0,0 1 0 0 0,1 0 0 0 0,0 0 0 0 0,0 1 0 0 0,0-1 0 0 0,-3 6 0 0 0,6-8 310 0 0,0 0 79 0 0,-4 13 8 0 0,5-12 2475 0 0,0 0-326 0 0,14-1-818 0 0,10-5-481 0 0,-22 3-476 0 0,-1 0 0 0 0,0 0 0 0 0,1-1 1 0 0,-1 1-1 0 0,0 0 0 0 0,1-1 0 0 0,-1 1 0 0 0,0-1 0 0 0,1 0 0 0 0,-1 1 0 0 0,0-1 1 0 0,2-1-1 0 0,5 1-1916 0 0,3 1-144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8:1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32 919 0 0,'0'0'4484'0'0,"34"-2"-5742"0"0,-32 2 1614 0 0,0 0-18 0 0,20 3 1166 0 0,-20-3-1234 0 0,12-1 500 0 0,-10 2-435 0 0,18-3 336 0 0,-12 1-661 0 0,13-3-20 0 0,-21 4-44 0 0,5-7 1188 0 0,-10 7-1121 0 0,-4 0 56 0 0,-11 8 35 0 0,-22 10-162 0 0,21-10 396 0 0,18-7-22 0 0,-10-1 856 0 0,-24-2 1386 0 0,41-1-2506 0 0,0 1 1 0 0,0-1-1 0 0,-1-1 0 0 0,1 1 1 0 0,6-6-1 0 0,-2 2 28 0 0,0 3 0 0 0,2 1-64 0 0,0-1-16 0 0,0 0 0 0 0,-2 2-12 0 0,-3-1-46 0 0,8 2-76 0 0,-11 1 90 0 0,-2 0-25 0 0,0 0-1 0 0,-1 1 0 0 0,1-1 1 0 0,0 0-1 0 0,0 1 0 0 0,0 0 1 0 0,0-1-1 0 0,0 1 0 0 0,-1 0 1 0 0,1 0-1 0 0,0 0 1 0 0,0 0-1 0 0,-1 0 0 0 0,1 0 1 0 0,-1 0-1 0 0,3 3 0 0 0,-3-2-92 0 0,6 6-451 0 0,-7-8 540 0 0,0 1 0 0 0,0 0 0 0 0,1-1 0 0 0,-1 1 0 0 0,0 0 0 0 0,1-1 0 0 0,-1 1 0 0 0,1-1-1 0 0,-1 1 1 0 0,1-1 0 0 0,-1 1 0 0 0,1-1 0 0 0,-1 1 0 0 0,1-1 0 0 0,0 1 0 0 0,0 0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141 393 7111 0 0,'-29'76'786'0'0,"18"-45"-730"0"0,-3 3 662 0 0,7-18 238 0 0,-9 34-1 0 0,15-48-626 0 0,1-2 25 0 0,0 0 104 0 0,0 0 44 0 0,0 0 8 0 0,0 0 9 0 0,0 0 29 0 0,0 0 17 0 0,0 0 3 0 0,-10-18 956 0 0,7 14-1341 0 0,1 0 1 0 0,-1-1 0 0 0,1 1 0 0 0,0-1 0 0 0,-3-8 0 0 0,-28-211 1357 0 0,31 201-1540 0 0,1 0 0 0 0,1 0-1 0 0,1-1 1 0 0,1 1 0 0 0,2 0-1 0 0,0 0 1 0 0,12-41 0 0 0,-13 58 6 0 0,0-1 0 0 0,0 0 0 0 0,0 1 0 0 0,1 0 0 0 0,0-1 0 0 0,0 1 0 0 0,1 1 1 0 0,-1-1-1 0 0,12-9 0 0 0,-13 12-1 0 0,1 0-1 0 0,1 0 1 0 0,-1 1 0 0 0,0-1-1 0 0,1 1 1 0 0,-1 0 0 0 0,1 0 0 0 0,0 0-1 0 0,0 1 1 0 0,-1 0 0 0 0,1 0-1 0 0,0 0 1 0 0,0 0 0 0 0,0 1 0 0 0,6 0-1 0 0,3 1-44 0 0,1 1 0 0 0,-1 1 0 0 0,1 0 0 0 0,-1 0 0 0 0,0 2 0 0 0,-1 0 0 0 0,18 9 0 0 0,-8-7-92 0 0,-18-5 104 0 0,0-1 0 0 0,1 1 0 0 0,-1 0 0 0 0,0 1 0 0 0,0-1 0 0 0,-1 1 1 0 0,1 0-1 0 0,7 6 0 0 0,-3-1 27 0 0,-2-1 53 0 0,-5-3-8 0 0,0 0 0 0 0,0-1 0 0 0,0 1-1 0 0,0 0 1 0 0,-1 0 0 0 0,0 0 0 0 0,0 0 0 0 0,0 0-1 0 0,0 0 1 0 0,0 0 0 0 0,-1 0 0 0 0,0 8 0 0 0,2 11 84 0 0,3 8-187 0 0,-2 1 0 0 0,-1 0 0 0 0,-3 37 1 0 0,-1-45 15 0 0,-1 0 0 0 0,-1-1 0 0 0,0 0 0 0 0,-16 44 0 0 0,17-60 139 0 0,0 0-1 0 0,-1 0 1 0 0,1-1 0 0 0,-1 1 0 0 0,0-1 0 0 0,-8 8 0 0 0,10-11 14 0 0,0-1 1 0 0,-1 1 0 0 0,1-1 0 0 0,-1 0 0 0 0,0 0-1 0 0,0 0 1 0 0,0 0 0 0 0,0 0 0 0 0,0-1 0 0 0,0 0-1 0 0,0 1 1 0 0,-1-1 0 0 0,1 0 0 0 0,0 0 0 0 0,-7 0 0 0 0,4-1 8 0 0,2 1-210 0 0,-1-1 0 0 0,1 0 0 0 0,0 0 0 0 0,0 0 1 0 0,0 0-1 0 0,-8-2 0 0 0,10 1 20 0 0,1 0-1 0 0,0 1 1 0 0,0-1 0 0 0,0 1 0 0 0,0-1 0 0 0,0 0-1 0 0,0 0 1 0 0,0 0 0 0 0,0 0 0 0 0,0 0 0 0 0,0 0-1 0 0,0 0 1 0 0,0 0 0 0 0,1 0 0 0 0,-1 0-1 0 0,0 0 1 0 0,1 0 0 0 0,-1-1 0 0 0,1 1 0 0 0,-1 0-1 0 0,1 0 1 0 0,0-1 0 0 0,-1 1 0 0 0,1 0 0 0 0,0-1-1 0 0,0 1 1 0 0,0-2 0 0 0,0-2-579 0 0,0-1 0 0 0,1 1-1 0 0,0-1 1 0 0,0 1 0 0 0,0 0 0 0 0,0 0 0 0 0,5-11 0 0 0,-1 2-4509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0 919 0 0,'0'0'888'0'0,"-22"7"4224"0"0,-4 4 9214 0 0,27-10-14053 0 0,3 1-186 0 0,0 0 0 0 0,-1 0 0 0 0,1 0 0 0 0,0 0 0 0 0,0-1 1 0 0,0 0-1 0 0,0 0 0 0 0,0 0 0 0 0,1 0 0 0 0,7 0 0 0 0,48 0 259 0 0,-45-2-252 0 0,224-8 307 0 0,104-2-975 0 0,-202 11-4375 0 0,-110 0-1670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2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1 919 0 0,'0'0'1160'0'0,"-11"0"-1096"0"0,9 1 24 0 0,1 0 0 0 0,0-1 0 0 0,-1 1-1 0 0,1 0 1 0 0,0 0 0 0 0,-1 0-1 0 0,1 0 1 0 0,0 0 0 0 0,0 0 0 0 0,0 0-1 0 0,0 1 1 0 0,0-1 0 0 0,0 0-1 0 0,0 1 1 0 0,0-1 0 0 0,1 0 0 0 0,-1 1-1 0 0,0-1 1 0 0,0 3 0 0 0,1-2 39 0 0,-1 0 0 0 0,0 1 1 0 0,1-1-1 0 0,0 0 0 0 0,-1 0 0 0 0,1 0 1 0 0,0 1-1 0 0,0-1 0 0 0,1 0 0 0 0,-1 0 1 0 0,0 1-1 0 0,1-1 0 0 0,-1 0 1 0 0,1 0-1 0 0,1 4 0 0 0,4 2 54 0 0,5-2-145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2:5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4607 0 0,'0'0'5072'0'0,"1"-2"-4892"0"0,8-9-29 0 0,2-5 3088 0 0,-10 16-3193 0 0,0 0 1 0 0,0-1 0 0 0,0 1 0 0 0,0 0 0 0 0,0 0-1 0 0,0 0 1 0 0,0 0 0 0 0,0 0 0 0 0,0 0 0 0 0,0 0 0 0 0,0 1-1 0 0,0-1 1 0 0,0 0 0 0 0,0 0 0 0 0,0 1 0 0 0,1 0-1 0 0,21 7 284 0 0,-19-6-353 0 0,1 0 33 0 0,0-1-1 0 0,0 0 1 0 0,0 0-1 0 0,0-1 1 0 0,0 0-1 0 0,0 1 1 0 0,1-2-1 0 0,-1 1 1 0 0,0 0-1 0 0,0-1 1 0 0,0 0-1 0 0,0-1 1 0 0,0 1-1 0 0,5-3 1 0 0,6-2 35 0 0,0-2 0 0 0,27-16 1 0 0,148-95-2038 0 0,-161 101 1193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2:5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2303 0 0,'0'0'7072'0'0,"1"-2"-7401"0"0,24-58 3514 0 0,-11 63-2577 0 0,-3 1-229 0 0,-7-3-306 0 0,0 0 0 0 0,1 0 0 0 0,-1-1 0 0 0,1 1 0 0 0,-1-1 0 0 0,0 0 0 0 0,1 0 0 0 0,-1 0 0 0 0,1-1 0 0 0,-1 0 0 0 0,7-1 0 0 0,3-3 157 0 0,0 0 0 0 0,14-8 0 0 0,-16 8-53 0 0,29-16 284 0 0,23-9-68 0 0,-7 7-321 0 0,-20 8-728 0 0,0 1 0 0 0,71-16 0 0 0,-80 25-4392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2:5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7343 0 0,'0'0'3508'0'0,"1"-2"-3368"0"0,2-5-70 0 0,7-17 42 0 0,10-36 0 0 0,-19 58 50 0 0,-1 1-95 0 0,5-4-34 0 0,-1 5-8 0 0,0 1 0 0 0,0-1 0 0 0,-1 1 0 0 0,1 0 0 0 0,0 0 0 0 0,-1 0 0 0 0,1 1 0 0 0,-1-1 0 0 0,0 1 0 0 0,1 0 0 0 0,2 2 0 0 0,16 7 171 0 0,-2-5 14 0 0,0 0-1 0 0,0-2 1 0 0,0 0-1 0 0,1-1 1 0 0,-1-1-1 0 0,1-1 1 0 0,0-1-1 0 0,35-4 1 0 0,-29-1 104 0 0,-1 0 0 0 0,1-2 0 0 0,44-17 0 0 0,75-42 100 0 0,-108 48-658 0 0,40-20-352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1378 22 10135 0 0,'0'0'231'0'0,"0"0"29"0"0,1-1 19 0 0,3 0 1 0 0,0-1 0 0 0,-1 0 0 0 0,0 0 0 0 0,1 0 0 0 0,3-3 0 0 0,-4-1 2581 0 0,-10 5-1293 0 0,-9 5-1511 0 0,1 1 0 0 0,-1 0 0 0 0,2 1 0 0 0,-1 1 0 0 0,-18 11 0 0 0,-1-1-62 0 0,-259 136-1355 0 0,253-131 1259 0 0,-1-3 0 0 0,0-1-1 0 0,-2-2 1 0 0,0-2 0 0 0,-57 10-1 0 0,89-21 102 0 0,-1-1 0 0 0,0-1 0 0 0,1 0 0 0 0,-1-1 0 0 0,-20-2 0 0 0,25 1 0 0 0,-1-1 0 0 0,0 1 0 0 0,1-2 0 0 0,0 1 0 0 0,-1-1 0 0 0,1 0 0 0 0,0 0 0 0 0,1-1 0 0 0,-10-6 0 0 0,13 7-85 0 0,0 0 0 0 0,0 0 0 0 0,0 0 0 0 0,1 0 0 0 0,-1 0 0 0 0,1-1 0 0 0,0 1 0 0 0,0-1 0 0 0,0 0 0 0 0,0 1 0 0 0,1-1 0 0 0,0 0 0 0 0,-1 0 0 0 0,1 0 0 0 0,0-6 0 0 0,-1-1-238 0 0,1-1 0 0 0,1 1 0 0 0,-1 0 0 0 0,3-14-1 0 0,0 7 44 0 0,1 0 0 0 0,1 1 0 0 0,9-26 0 0 0,-13 43 280 0 0,0 0 0 0 0,0-1 0 0 0,0 1 0 0 0,0 0 0 0 0,1 0 0 0 0,-1-1 0 0 0,0 1 0 0 0,0 0 0 0 0,0 0 0 0 0,0 0 0 0 0,0-1 0 0 0,0 1 0 0 0,1 0 0 0 0,-1 0 0 0 0,0 0 0 0 0,0-1 0 0 0,0 1 0 0 0,1 0 0 0 0,-1 0 0 0 0,0 0 0 0 0,0 0 0 0 0,1 0 0 0 0,-1-1 0 0 0,0 1 0 0 0,0 0 0 0 0,0 0 0 0 0,1 0 0 0 0,-1 0 0 0 0,0 0 0 0 0,1 0 0 0 0,-1 0 0 0 0,0 0 0 0 0,0 0 0 0 0,1 0 0 0 0,-1 0 0 0 0,0 0 0 0 0,0 0 0 0 0,1 0 0 0 0,-1 0 0 0 0,0 0 0 0 0,0 1 0 0 0,1-1 0 0 0,-1 0 0 0 0,0 0 0 0 0,0 0 0 0 0,0 0 0 0 0,1 0 0 0 0,-1 1 0 0 0,0-1 0 0 0,0 0 0 0 0,0 0 0 0 0,1 1 0 0 0,7 8 0 0 0,-8-9 0 0 0,5 9 0 0 0,0 1 0 0 0,0 0 0 0 0,-1 1 0 0 0,-1-1 0 0 0,1 1 0 0 0,-2-1 0 0 0,2 13 0 0 0,-1-11 0 0 0,0 2 0 0 0,-1 0 0 0 0,-1 0 0 0 0,0 0 0 0 0,-1 0 0 0 0,0 1 0 0 0,-1-1 0 0 0,-4 17 0 0 0,1-12 0 0 0,-1 0 0 0 0,-1 0 0 0 0,-1-1 0 0 0,-13 28 0 0 0,-9 2 0 0 0,-1 0 0 0 0,-61 71 0 0 0,88-115 0 0 0,-45 54 0 0 0,-57 74 0 0 0,45-57 1 0 0,30-40 20 0 0,2 1 0 0 0,-31 54 0 0 0,58-88 317 0 0,1-2 136 0 0,6 0-220 0 0,1-1-1 0 0,-1 0 1 0 0,0 0-1 0 0,0-1 1 0 0,1 1-1 0 0,-1-1 1 0 0,0-1 0 0 0,8-3-1 0 0,45-30 496 0 0,-30 17-632 0 0,-2 2-2 0 0,2 1 0 0 0,0 2-1 0 0,53-20 1 0 0,-29 19 926 0 0,104-15 1 0 0,-125 27-542 0 0,-1 1-1 0 0,0 1 1 0 0,1 2 0 0 0,57 8-1 0 0,-78-7-419 0 0,-1 1 1 0 0,0 0-1 0 0,0 0 0 0 0,0 1 0 0 0,0 0 0 0 0,17 10 1 0 0,-21-10-382 0 0,0 1 1 0 0,0-1 0 0 0,-1 1 0 0 0,0 0 0 0 0,0 0 0 0 0,0 0 0 0 0,-1 1 0 0 0,0-1 0 0 0,0 1-1 0 0,0 0 1 0 0,3 8 0 0 0,-2-5-3998 0 0,-2 0-1316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4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19 220 10135 0 0,'-4'-13'1008'0'0,"0"9"-960"0"0,-1 2-48 0 0,0 2 78 0 0,4 0 315 0 0,1 0 106 0 0,0 0 11 0 0,0 0 2 0 0,0 0 0 0 0,12 5 512 0 0,-8-5-952 0 0,1 1 0 0 0,0 0-1 0 0,0-1 1 0 0,0 0 0 0 0,-1 0-1 0 0,1-1 1 0 0,0 1 0 0 0,8-3 0 0 0,37-13-38 0 0,112-53 2125 0 0,-14 6-645 0 0,-104 46-5081 0 0,64-15 0 0 0,-78 26-1596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4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15663 0 0,'-6'-12'1706'0'0,"16"27"-1692"0"0,0 0 1 0 0,1-1-1 0 0,0-1 1 0 0,1 0 0 0 0,0 0-1 0 0,28 20 1 0 0,-19-18-59 0 0,1-2 1 0 0,0 0-1 0 0,1-1 1 0 0,29 11-1 0 0,-4-7 431 0 0,1-2 1 0 0,0-2-1 0 0,1-2 1 0 0,66 5-1 0 0,-72-13-750 0 0,-27-2-669 0 0,1 1-1 0 0,-1 1 1 0 0,21 5 0 0 0,-36-7-492 0 0,-2 0-11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 10135 0 0,'0'0'231'0'0,"-1"-1"29"0"0,-1 0-247 0 0,0 0-1 0 0,1 0 1 0 0,-1 0-1 0 0,0 0 1 0 0,1 1 0 0 0,-1-1-1 0 0,0 1 1 0 0,0-1-1 0 0,1 1 1 0 0,-1 0 0 0 0,0-1-1 0 0,0 1 1 0 0,0 0-1 0 0,0 0 1 0 0,0 0-1 0 0,1 0 1 0 0,-1 1 0 0 0,0-1-1 0 0,0 1 1 0 0,0-1-1 0 0,-2 2 1 0 0,-5 1 69 0 0,0 1 0 0 0,-17 11 1 0 0,6-4-42 0 0,-10 6-41 0 0,1 1 0 0 0,-30 25 0 0 0,21-15 0 0 0,-203 164 78 0 0,207-160 1324 0 0,32-30-959 0 0,3-3-294 0 0,5-3-1017 0 0,5-4-3552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15663 0 0,'0'0'344'0'0,"0"0"72"0"0,0 0 8 0 0,0 0 24 0 0,0 0-360 0 0,0 0-88 0 0,0 0 0 0 0,0 0 0 0 0,0 0 0 0 0,0 0 0 0 0,0 0 0 0 0,0 0-4624 0 0,0 0-944 0 0</inkml:trace>
  <inkml:trace contextRef="#ctx0" brushRef="#br0" timeOffset="1">0 378 13823 0 0,'0'0'608'0'0,"0"0"128"0"0,0 0-584 0 0,0 0-152 0 0,0 0 0 0 0,0 0 0 0 0,0 0 0 0 0,0 0 0 0 0,0 0 0 0 0,0 0-4064 0 0,0 0-848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312 303 11975 0 0,'0'-22'267'0'0,"0"17"42"0"0,-7 10 315 0 0,0-2-591 0 0,0 0-1 0 0,0 0 1 0 0,0-1-1 0 0,-9 2 1 0 0,-2-1 3396 0 0,34-18-2821 0 0,4-3-608 0 0,1 1 0 0 0,38-23 0 0 0,-18 13 0 0 0,23-21 250 0 0,56-36 854 0 0,-106 76-1017 0 0,0 1 0 0 0,0 0-1 0 0,1 1 1 0 0,-1 1 0 0 0,1 0 0 0 0,1 1-1 0 0,17-3 1 0 0,-31 7-87 0 0,0-1 0 0 0,0 1 0 0 0,0 0 0 0 0,0 0 0 0 0,0 0 0 0 0,0 0 0 0 0,0 1 0 0 0,0-1 0 0 0,0 0 0 0 0,0 1 0 0 0,0 0 0 0 0,0-1 0 0 0,0 1 0 0 0,0 0 0 0 0,0 0 0 0 0,0 0 0 0 0,0 0 0 0 0,1 1 0 0 0,-2 0 0 0 0,1-1 0 0 0,-1 1 0 0 0,0 0 0 0 0,0-1 0 0 0,0 1 0 0 0,0 0 0 0 0,0-1 0 0 0,-1 1 0 0 0,1 0 0 0 0,0 0 0 0 0,-1 0 0 0 0,1 0 0 0 0,-1 0 0 0 0,0-1 0 0 0,0 1 0 0 0,0 0 0 0 0,0 0 0 0 0,0 0 0 0 0,0 3 0 0 0,-2 8 0 0 0,-1-1 0 0 0,1 1 0 0 0,-2-1 0 0 0,0 0 0 0 0,0-1 0 0 0,-2 1 0 0 0,-7 14 0 0 0,-52 73 0 0 0,45-75 0 0 0,0 0 0 0 0,-1-2 0 0 0,-38 33 0 0 0,-81 51 0 0 0,40-33 0 0 0,-118 110 0 0 0,189-158 0 0 0,15-14 0 0 0,1 0 0 0 0,-20 23 0 0 0,33-34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0,7-3 0 0 0,7-6 0 0 0,12-9 87 0 0,0 2-1 0 0,1 1 1 0 0,0 1 0 0 0,1 1-1 0 0,47-14 1 0 0,-33 16 295 0 0,1 1 0 0 0,0 2 0 0 0,59-3 0 0 0,-86 10-382 0 0,1 1 0 0 0,0 0 0 0 0,0 1 0 0 0,18 4 0 0 0,-28-4 0 0 0,0 1 0 0 0,0 0 0 0 0,-1 0 0 0 0,1 1 0 0 0,-1 0 0 0 0,1 0 0 0 0,-1 0 0 0 0,0 1 0 0 0,0 0 0 0 0,-1 0 0 0 0,1 0 0 0 0,7 9 0 0 0,-11-10-125 0 0,0 0 0 0 0,0 0 0 0 0,0 0 0 0 0,0 1-1 0 0,-1-1 1 0 0,2 6 0 0 0,-2-7-383 0 0,-1-2-208 0 0,0 0-857 0 0,0 0-379 0 0,0 0-80 0 0,0 0-15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2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4607 0 0,'-3'3'9211'0'0,"-4"7"-8075"0"0,3-5-945 0 0,1 0 1 0 0,0 1-1 0 0,0 0 0 0 0,0-1 1 0 0,0 1-1 0 0,1 0 0 0 0,0 0 1 0 0,0 1-1 0 0,1-1 0 0 0,0 0 1 0 0,0 1-1 0 0,0-1 0 0 0,1 0 1 0 0,0 1-1 0 0,0 8 0 0 0,4 23 169 0 0,-2 1 0 0 0,-2 0 0 0 0,-2-1 0 0 0,-7 42 0 0 0,4-59-171 0 0,-1 1-1 0 0,-1-1 1 0 0,-16 32-1 0 0,9-21 226 0 0,12-25-340 0 0,-1 0 0 0 0,1 0-1 0 0,1 0 1 0 0,-1 0 0 0 0,1 0-1 0 0,-1 13 1 0 0,2-13-195 0 0,0-6-567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10135 0 0,'0'0'464'0'0,"0"0"-9"0"0,0 0-155 0 0,0 0 443 0 0,0 0 227 0 0,0 0 44 0 0,0 0-129 0 0,-1 1-581 0 0,-27 19 683 0 0,27-19-477 0 0,-4 18 1538 0 0,6-16-2013 0 0,0-1 0 0 0,0 1 1 0 0,0 0-1 0 0,0-1 0 0 0,1 1 0 0 0,-1-1 0 0 0,1 0 0 0 0,-1 0 0 0 0,1 1 1 0 0,0-1-1 0 0,0 0 0 0 0,0 0 0 0 0,0-1 0 0 0,0 1 0 0 0,0 0 0 0 0,1-1 0 0 0,-1 1 1 0 0,6 1-1 0 0,5 4-73 0 0,1-1 1 0 0,19 5 0 0 0,-18-7 89 0 0,52 17 671 0 0,-39-14-458 0 0,0 2 0 0 0,0 0 0 0 0,-1 2 0 0 0,32 18 0 0 0,-55-26-265 0 0,0-1 0 0 0,-1 1 0 0 0,1 0 0 0 0,-1 0 0 0 0,1 0 0 0 0,-1 1 0 0 0,0-1 0 0 0,0 1 0 0 0,0-1 0 0 0,4 9 0 0 0,-6-10 0 0 0,-1 0 0 0 0,1 1 0 0 0,0-1 0 0 0,0 0 0 0 0,-1 1 0 0 0,1-1 0 0 0,-1 1 0 0 0,0-1 0 0 0,0 1 0 0 0,0-1 0 0 0,0 1 0 0 0,0-1 0 0 0,-1 1 0 0 0,1-1 0 0 0,-1 0 0 0 0,1 1 0 0 0,-1-1 0 0 0,0 0 0 0 0,0 1 0 0 0,0-1 0 0 0,-3 4 0 0 0,-2 4 3 0 0,-1-1 0 0 0,0 0 0 0 0,-1-1 0 0 0,0 0 0 0 0,-9 8 0 0 0,-49 34-313 0 0,35-28-274 0 0,28-20 485 0 0,-35 24-796 0 0,35-24 457 0 0,-1-1 0 0 0,1 1 0 0 0,-1-1 0 0 0,0 1 0 0 0,1-1 0 0 0,-1 0 1 0 0,0-1-1 0 0,0 1 0 0 0,-5 0 0 0 0,7-1-1097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8287 0 0,'-89'48'1763'0'0,"76"-42"-666"0"0,11-5-941 0 0,1-1 1 0 0,0 1-1 0 0,-1-1 1 0 0,1 1 0 0 0,0-1-1 0 0,-1 1 1 0 0,1 0-1 0 0,0 0 1 0 0,0 0-1 0 0,0 0 1 0 0,0 0-1 0 0,0 0 1 0 0,0 0-1 0 0,0 0 1 0 0,-1 2-1 0 0,1-1 388 0 0,1-2-28 0 0,0 0-4 0 0,0 0 0 0 0,4-1-388 0 0,-1 0-1 0 0,0 0 1 0 0,1 0 0 0 0,-1 0-1 0 0,0 0 1 0 0,0-1-1 0 0,0 1 1 0 0,1-1-1 0 0,-2 0 1 0 0,5-2-1 0 0,7-5 158 0 0,17-5 61 0 0,0 1-1 0 0,1 1 0 0 0,0 2 1 0 0,1 1-1 0 0,46-6 0 0 0,-62 13-341 0 0,56-6 0 0 0,-66 8 0 0 0,0 0 0 0 0,1 0 0 0 0,-1 1 0 0 0,1 0 0 0 0,-1 0 0 0 0,0 1 0 0 0,11 3 0 0 0,-17-5 0 0 0,0 1 0 0 0,0-1 0 0 0,0 1 0 0 0,0-1 0 0 0,1 1 0 0 0,-1-1 0 0 0,0 1 0 0 0,-1 0 0 0 0,1 0 0 0 0,0-1 0 0 0,0 1 0 0 0,0 0 0 0 0,0 0 0 0 0,0 0 0 0 0,-1 0 0 0 0,1 0 0 0 0,-1 0 0 0 0,1 0 0 0 0,0 0 0 0 0,-1 0 0 0 0,0 0 0 0 0,1 1 0 0 0,-1-1 0 0 0,0 0 0 0 0,1 0 0 0 0,-1 0 0 0 0,0 0 0 0 0,0 1 0 0 0,0-1 0 0 0,0 0 0 0 0,0 0 0 0 0,0 0 0 0 0,0 1 0 0 0,-1-1 0 0 0,1 0 0 0 0,0 0 0 0 0,-1 0 0 0 0,1 0 0 0 0,-1 0 0 0 0,1 0 0 0 0,-2 2 0 0 0,-2 5 0 0 0,-1-1 0 0 0,1 0 0 0 0,-2-1 0 0 0,-8 11 0 0 0,11-15 0 0 0,-25 26 0 0 0,-53 39 0 0 0,28-24 0 0 0,-57 43 0 0 0,30-25 0 0 0,34-20 0 0 0,46-41 0 0 0,0 0 0 0 0,-1 0 0 0 0,1 0 0 0 0,0 1 0 0 0,0-1 0 0 0,0 0 0 0 0,0 0 0 0 0,0 0 0 0 0,0 0 0 0 0,-1 0 0 0 0,1 0 0 0 0,0 1 0 0 0,0-1 0 0 0,0 0 0 0 0,0 0 0 0 0,0 0 0 0 0,0 0 0 0 0,0 0 0 0 0,0 1 0 0 0,0-1 0 0 0,0 0 0 0 0,0 0 0 0 0,0 0 0 0 0,0 0 0 0 0,0 1 0 0 0,0-1 0 0 0,0 0 0 0 0,0 0 0 0 0,0 0 0 0 0,0 0 0 0 0,0 1 0 0 0,0-1 0 0 0,0 0 0 0 0,0 0 0 0 0,0 0 0 0 0,0 0 0 0 0,0 1 0 0 0,0-1 0 0 0,0 0 0 0 0,0 0 0 0 0,1 0 0 0 0,-1 0 0 0 0,0 0 0 0 0,0 0 0 0 0,0 1 0 0 0,0-1 0 0 0,0 0 0 0 0,0 0 0 0 0,1 0 0 0 0,-1 0 0 0 0,0 0 0 0 0,0 0 0 0 0,0 0 0 0 0,0 0 0 0 0,1 0 0 0 0,-1 0 0 0 0,0 0 0 0 0,0 0 0 0 0,0 0 0 0 0,0 0 0 0 0,1 0 0 0 0,-1 0 0 0 0,0 0 0 0 0,0 0 0 0 0,0 0 0 0 0,1 0 0 0 0,12 3 0 0 0,-12-3 0 0 0,18 2 0 0 0,0 0 0 0 0,24-2 0 0 0,11 1 0 0 0,-17 1 0 0 0,48 10 0 0 0,-72-9 0 0 0,-1 0 0 0 0,0 1 0 0 0,0 0 0 0 0,0 1 0 0 0,0 1 0 0 0,-1 0 0 0 0,17 11 0 0 0,-17-7 0 0 0,-11-4 0 0 0,0-4 0 0 0,0 0 12 0 0,0 1-1 0 0,-1 0 1 0 0,1 0 0 0 0,0 0-1 0 0,-1-1 1 0 0,0 1-1 0 0,0 0 1 0 0,0-1 0 0 0,0 1-1 0 0,0 0 1 0 0,0-1-1 0 0,-1 1 1 0 0,1-1-1 0 0,-1 0 1 0 0,0 0 0 0 0,0 1-1 0 0,0-1 1 0 0,0 0-1 0 0,0 0 1 0 0,-2 1 0 0 0,-8 6 369 0 0,0 0 0 0 0,-18 10 1 0 0,28-18-330 0 0,-67 33 562 0 0,16-10-620 0 0,24-9-28 0 0,-14 7-150 0 0,-64 44 1 0 0,86-52-163 0 0,6-4-1464 0 0,5-2-2605 0 0,3-1-1829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15663 0 0,'10'13'1188'0'0,"-9"-12"-1183"0"0,10 14 460 0 0,-1 1 1 0 0,13 25-1 0 0,-21-35-247 0 0,0-1-1 0 0,1 1 1 0 0,-2 0-1 0 0,1 0 1 0 0,-1 0 0 0 0,0 1-1 0 0,0-1 1 0 0,-1 0-1 0 0,0 0 1 0 0,0 0 0 0 0,-1 11-1 0 0,-2 1-176 0 0,-1 0-1 0 0,-1 0 1 0 0,0-1-1 0 0,-2 0 1 0 0,1 0-1 0 0,-2 0 1 0 0,0-1-1 0 0,-2 0 1 0 0,1 0 0 0 0,-2-1-1 0 0,0-1 1 0 0,-1 0-1 0 0,0 0 1 0 0,-17 14-1 0 0,4-6-93 0 0,-25 21 70 0 0,43-37-349 0 0,0-2-1 0 0,0 1 0 0 0,0-1 1 0 0,0 0-1 0 0,-12 4 0 0 0,18-8-887 0 0,-4-8-1777 0 0,3-4 1462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63 11975 0 0,'2'-3'100'0'0,"0"-1"1"0"0,0 1-1 0 0,0 0 0 0 0,1-1 0 0 0,-1 1 0 0 0,1 0 0 0 0,-1 0 0 0 0,1 1 0 0 0,0-1 0 0 0,0 1 0 0 0,0-1 1 0 0,7-3-1 0 0,0-4-419 0 0,-4 2 4128 0 0,-29 5-3201 0 0,15 4-608 0 0,0 1 0 0 0,1 0 0 0 0,-1 0 0 0 0,-14 6 0 0 0,-6 2 0 0 0,-186 69 943 0 0,137-47-390 0 0,-85 22-1 0 0,160-53-594 0 0,-1-1 0 0 0,1 1 0 0 0,-1-1 0 0 0,1 0 0 0 0,-1 1 0 0 0,1-1 0 0 0,-1-1 0 0 0,0 1 0 0 0,1 0 0 0 0,-1 0 0 0 0,-4-2 0 0 0,6 1-7 0 0,0 1 0 0 0,0-1 0 0 0,0 1 0 0 0,0-1 0 0 0,0 0 0 0 0,1 1 0 0 0,-1-1 0 0 0,0 0 0 0 0,0 1 0 0 0,0-1 0 0 0,1 0 0 0 0,-1 0-1 0 0,0 0 1 0 0,1 0 0 0 0,-1 0 0 0 0,1 0 0 0 0,-1 0 0 0 0,1 0 0 0 0,-1 0 0 0 0,1 0 0 0 0,0 0 0 0 0,-1 0 0 0 0,1 0 0 0 0,0 0 0 0 0,0 0 0 0 0,0-1-1 0 0,0 1 1 0 0,0 0 0 0 0,0-2 0 0 0,2-8-65 0 0,0 1-1 0 0,0-1 0 0 0,1 1 0 0 0,5-12 1 0 0,-4 9-624 0 0,6-25 1 0 0,-10 30 721 0 0,0 7 16 0 0,0 1 0 0 0,0 0 0 0 0,0 0 0 0 0,0 0 0 0 0,0-1 0 0 0,0 1 0 0 0,0 0 0 0 0,0 0 0 0 0,0 0 0 0 0,0-1 0 0 0,0 1 0 0 0,0 0 0 0 0,0 0 0 0 0,0 0 0 0 0,-1 0 0 0 0,1-1 0 0 0,0 1 0 0 0,0 0 0 0 0,0 0 0 0 0,0 0 0 0 0,0 0 0 0 0,-1 0 0 0 0,1-1 0 0 0,0 1 0 0 0,0 0 0 0 0,0 0 0 0 0,-1 0 0 0 0,1 0 0 0 0,0 0 0 0 0,0 0 0 0 0,0 0 0 0 0,-1 0 0 0 0,1 0 0 0 0,0 0 0 0 0,0 0 0 0 0,0 0 0 0 0,-1 0 0 0 0,1 0 0 0 0,0 0 0 0 0,0 0 0 0 0,0 0 0 0 0,-1 0 0 0 0,1 0 0 0 0,0 0 0 0 0,0 0 0 0 0,0 0 0 0 0,-1 0 0 0 0,1 0 0 0 0,0 0 0 0 0,0 1 0 0 0,0-1 0 0 0,-1 0 0 0 0,1 0 0 0 0,0 0 0 0 0,0 0 0 0 0,0 0 0 0 0,0 1 0 0 0,0-1 0 0 0,0 0 0 0 0,-1 0 0 0 0,1 0 0 0 0,0 1 0 0 0,0-1 0 0 0,0 0 0 0 0,0 0 0 0 0,0 1 0 0 0,-31 29 655 0 0,-34 46 0 0 0,4-4 27 0 0,-42 49-682 0 0,96-111 0 0 0,7-9 0 0 0,0-1 0 0 0,-1 0 0 0 0,1 0 0 0 0,0 1 0 0 0,-1-1 0 0 0,1 0 0 0 0,0 1 0 0 0,0-1 0 0 0,0 1 0 0 0,-1-1 0 0 0,1 0 0 0 0,0 1 0 0 0,0-1 0 0 0,0 1 0 0 0,0-1 0 0 0,0 0 0 0 0,0 1 0 0 0,0-1 0 0 0,0 1 0 0 0,0-1 0 0 0,0 0 0 0 0,0 1 0 0 0,0-1 0 0 0,0 1 0 0 0,0-1 0 0 0,0 0 0 0 0,0 1 0 0 0,0-1 0 0 0,0 1 0 0 0,0-1 0 0 0,1 0 0 0 0,-1 1 0 0 0,0-1 0 0 0,0 1 0 0 0,1-1 0 0 0,-1 0 0 0 0,0 0 0 0 0,0 1 0 0 0,1-1 0 0 0,-1 0 0 0 0,0 1 0 0 0,1-1 0 0 0,0 0 0 0 0,0 2 0 0 0,1-1 0 0 0,-1 0 0 0 0,1 1 0 0 0,-1-1 0 0 0,1 0 0 0 0,0 0 0 0 0,-1 0 0 0 0,1-1 0 0 0,0 1 0 0 0,0 0 0 0 0,0-1 0 0 0,0 1 0 0 0,0-1 0 0 0,-1 1 0 0 0,1-1 0 0 0,0 0 0 0 0,2 0 0 0 0,39-2 0 0 0,-27 0 0 0 0,122-19 478 0 0,-96 13 28 0 0,66-6 0 0 0,-93 14-444 0 0,0 0 0 0 0,0 1 0 0 0,-1 0 0 0 0,1 1 0 0 0,0 1 0 0 0,-1 0 0 0 0,1 1 0 0 0,18 8 0 0 0,-33-11-62 0 0,10 3 0 0 0,0 0 0 0 0,14 10 0 0 0,-22-13 0 0 0,0 1 0 0 0,1 0 0 0 0,-1 0 0 0 0,0-1 0 0 0,0 2 0 0 0,0-1 0 0 0,0 0 0 0 0,-1 0 0 0 0,1 0 0 0 0,-1 1 0 0 0,1-1 0 0 0,-1 1 0 0 0,0-1 0 0 0,0 1 0 0 0,1 2 0 0 0,10 30 0 0 0,-9-27 0 0 0,0 0 0 0 0,0 1 0 0 0,-1-1 0 0 0,2 10 0 0 0,-4-15 0 0 0,1-1 0 0 0,-1 1 0 0 0,0 0 0 0 0,-1-1 0 0 0,1 1 0 0 0,0 0 0 0 0,-1-1 0 0 0,1 1 0 0 0,-1 0 0 0 0,0-1 0 0 0,0 1 0 0 0,0-1 0 0 0,0 0 0 0 0,0 1 0 0 0,-1-1 0 0 0,1 0 0 0 0,-4 4 0 0 0,-7 6 35 0 0,-1 0 0 0 0,0-1 0 0 0,-1-1-1 0 0,-15 9 1 0 0,14-9 234 0 0,-6 2 410 0 0,-37 17 1 0 0,-4 2-434 0 0,-66 29-230 0 0,72-35-861 0 0,35-17-376 0 0,6-4-4777 0 0,14-3 198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15663 0 0,'0'0'356'0'0,"0"0"50"0"0,0 0 20 0 0,2 1-42 0 0,9 12 2 0 0,0 1-1 0 0,-1 0 1 0 0,0 1-1 0 0,14 30 1 0 0,-16-28 75 0 0,1 0 1 0 0,1-1 0 0 0,1 0 0 0 0,16 20-1 0 0,-3-13-390 0 0,-17-17-102 0 0,0 0 0 0 0,0 1 0 0 0,-1 0 0 0 0,9 12 0 0 0,-13-17 82 0 0,-1 1 0 0 0,0 0-1 0 0,0-1 1 0 0,1 1 0 0 0,-1 0 0 0 0,-1 0-1 0 0,1-1 1 0 0,0 1 0 0 0,-1 0 0 0 0,0 0-1 0 0,1 0 1 0 0,-1 0 0 0 0,0 0-1 0 0,-1 0 1 0 0,1 0 0 0 0,0 0 0 0 0,-1-1-1 0 0,0 1 1 0 0,0 3 0 0 0,-2 0 95 0 0,1-1 0 0 0,-1 1 0 0 0,0-1 1 0 0,0 0-1 0 0,0 0 0 0 0,-1 0 0 0 0,-5 5 0 0 0,-33 29-198 0 0,26-27-57 0 0,0-1-1 0 0,-1-1 1 0 0,0-1-1 0 0,-1 0 1 0 0,0-1-1 0 0,0-1 1 0 0,-20 5-1 0 0,-23 2-2834 0 0,59-14 1924 0 0,2 0-140 0 0,0 0-572 0 0,0 0-253 0 0,0-3-51 0 0,1-11-11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11975 0 0,'0'0'267'0'0,"0"0"42"0"0,-1 0 17 0 0,-3 0-304 0 0,0 0 1 0 0,0 0 0 0 0,0 0 0 0 0,0 0 0 0 0,0 0 0 0 0,0 1-1 0 0,0 0 1 0 0,0 0 0 0 0,0 0 0 0 0,0 0 0 0 0,1 1-1 0 0,-1 0 1 0 0,0-1 0 0 0,1 1 0 0 0,-1 0 0 0 0,1 1-1 0 0,-6 4 1 0 0,-6 8 257 0 0,0-1 0 0 0,-1-1 0 0 0,-20 13 0 0 0,16-13 180 0 0,-34 32 0 0 0,-46 45 711 0 0,17-17-294 0 0,0 1-877 0 0,65-55 0 0 0,0 1 0 0 0,1 0 0 0 0,1 1 0 0 0,1 1 0 0 0,1 1 0 0 0,-19 41 0 0 0,31-59 7 0 0,0 0-1 0 0,0 1 1 0 0,1-1 0 0 0,-1 1-1 0 0,1 0 1 0 0,1 0-1 0 0,-1-1 1 0 0,1 1-1 0 0,0 0 1 0 0,0 0 0 0 0,1-1-1 0 0,0 1 1 0 0,0 0-1 0 0,0-1 1 0 0,2 7 0 0 0,-1-8 11 0 0,0 1 1 0 0,1-1 0 0 0,-1 1 0 0 0,1-1-1 0 0,0 0 1 0 0,0 0 0 0 0,0 0-1 0 0,0 0 1 0 0,1-1 0 0 0,-1 1 0 0 0,1-1-1 0 0,0 0 1 0 0,0 0 0 0 0,0 0 0 0 0,0-1-1 0 0,1 1 1 0 0,6 2 0 0 0,6 1 312 0 0,1-1 1 0 0,-1-1-1 0 0,1 0 0 0 0,34 2 1 0 0,74-4-384 0 0,-50-7 1068 0 0,115-22 0 0 0,7-20-1000 0 0,-183 42 283 0 0,0 0 1 0 0,0-1-1 0 0,-1-1 0 0 0,0 0 0 0 0,19-13 0 0 0,-28 17-390 0 0,0 0-1 0 0,-1-1 1 0 0,0 0-1 0 0,0 0 1 0 0,0-1-1 0 0,0 1 1 0 0,-1-1-1 0 0,1 1 1 0 0,-1-1-1 0 0,0 0 0 0 0,-1 0 1 0 0,1-1-1 0 0,-1 1 1 0 0,0 0-1 0 0,-1-1 1 0 0,1 1-1 0 0,-1-1 1 0 0,1-7-1 0 0,-2 11 92 0 0,0 0 0 0 0,0 0 0 0 0,1 0 0 0 0,-2 0 0 0 0,1 0 0 0 0,0 0 0 0 0,0 0 0 0 0,-1-1 0 0 0,1 1 0 0 0,-1 0 0 0 0,0 0 0 0 0,1 0 0 0 0,-1 1 0 0 0,0-1 0 0 0,0 0 0 0 0,0 0 0 0 0,-1 0 0 0 0,1 1 0 0 0,0-1 0 0 0,-1 0 0 0 0,1 1 0 0 0,-1-1 0 0 0,1 1 0 0 0,-1 0 0 0 0,0 0 0 0 0,1-1 0 0 0,-1 1 0 0 0,0 0 0 0 0,0 0 0 0 0,0 1 0 0 0,0-1 0 0 0,0 0 0 0 0,0 1 0 0 0,-3-1 0 0 0,-2-1 0 0 0,-1 1 0 0 0,0 1 0 0 0,1-1 0 0 0,-1 1 0 0 0,0 0 0 0 0,1 1 0 0 0,-1 0 0 0 0,-8 2 0 0 0,-13 4-341 0 0,0 2 0 0 0,-33 14-1 0 0,46-16 172 0 0,1 0-1 0 0,0 1 0 0 0,1 1 1 0 0,0 0-1 0 0,-19 17 0 0 0,29-23 171 0 0,1 1 0 0 0,-1 0 0 0 0,1-1 0 0 0,-1 1 0 0 0,1 1 0 0 0,1-1 0 0 0,-1 0 0 0 0,0 1 0 0 0,1-1 0 0 0,0 1 0 0 0,0 0 0 0 0,1 0 0 0 0,-1 0 0 0 0,0 6 0 0 0,1-7 0 0 0,1 1 0 0 0,0-1 0 0 0,0 1 0 0 0,1-1 0 0 0,-1 0 0 0 0,1 1 0 0 0,0-1 0 0 0,0 0 0 0 0,1 0 0 0 0,-1 1 0 0 0,1-1 0 0 0,0 0 0 0 0,0 0 0 0 0,0-1 0 0 0,1 1 0 0 0,4 6 0 0 0,0-2-366 0 0,0-1-1 0 0,1 1 1 0 0,0-2-1 0 0,0 1 1 0 0,1-1-1 0 0,17 10 1 0 0,-5-4-5773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5:5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10135 0 0,'0'0'464'0'0,"0"0"-9"0"0,0 1-295 0 0,2 9-391 0 0,-2-7 512 0 0,0 0 1 0 0,1 0 0 0 0,-1 0-1 0 0,1 1 1 0 0,0-1-1 0 0,0 0 1 0 0,0 0 0 0 0,1 0-1 0 0,-1-1 1 0 0,4 6 0 0 0,4 3 564 0 0,1-1 1 0 0,0 0 0 0 0,18 14 0 0 0,12 10 492 0 0,-33-27-1106 0 0,4 4 404 0 0,0 0 0 0 0,-1 1-1 0 0,17 24 1 0 0,-24-31-459 0 0,-1-1 1 0 0,0 1-1 0 0,0 0 0 0 0,0 0 0 0 0,0 0 1 0 0,-1 0-1 0 0,0 0 0 0 0,0 0 0 0 0,0 1 1 0 0,-1-1-1 0 0,1 0 0 0 0,-1 0 0 0 0,-1 1 1 0 0,1-1-1 0 0,-2 8 0 0 0,-1-3-65 0 0,0 0 0 0 0,0 0 0 0 0,-1 0 0 0 0,-1-1 0 0 0,1 0 0 0 0,-1 0 0 0 0,-1 0 0 0 0,0 0 0 0 0,0-1 0 0 0,-12 13 0 0 0,-8 3-238 0 0,-51 39 0 0 0,38-32 127 0 0,-52 40-4027 0 0,64-52-3825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143 147 6447 0 0,'0'0'142'0'0,"0"0"22"0"0,0 0 13 0 0,-1-1-20 0 0,-1-3-50 0 0,-5-4 888 0 0,-5 1-97 0 0,11 6-386 0 0,0 1 0 0 0,-5 0-371 0 0,0 0-1 0 0,0 0 0 0 0,0 1 0 0 0,0-1 0 0 0,1 1 0 0 0,-1 0 1 0 0,0 1-1 0 0,1 0 0 0 0,-7 2 0 0 0,5-1 480 0 0,0-1 0 0 0,0 0-1 0 0,0 0 1 0 0,-1-1 0 0 0,-9 1-1 0 0,16-2-107 0 0,1 0 0 0 0,0 0 0 0 0,0 0 0 0 0,0 0 0 0 0,0 0 0 0 0,0 0 0 0 0,0 0-69 0 0,1-2-294 0 0,3 0-32 0 0,1-1 0 0 0,-1 1 0 0 0,0-1 0 0 0,1 1 0 0 0,0 0-1 0 0,-1 1 1 0 0,1-1 0 0 0,0 1 0 0 0,0 0 0 0 0,8-1 0 0 0,17-4 496 0 0,149-42-433 0 0,-132 39-188 0 0,90-7 1 0 0,-106 15 25 0 0,47 5-1 0 0,-65-2-79 0 0,0 0 0 0 0,-1 0-1 0 0,1 2 1 0 0,-1-1 0 0 0,1 2-1 0 0,14 7 1 0 0,26 13-1513 0 0,-53-24 1575 0 0,1-1-1 0 0,-1 0 1 0 0,1 1-1 0 0,-1-1 1 0 0,1 0 0 0 0,-1 1-1 0 0,1-1 1 0 0,0 0-1 0 0,-1 0 1 0 0,1 0-1 0 0,-1 0 1 0 0,1 1 0 0 0,0-1-1 0 0,-1 0 1 0 0,1 0-1 0 0,0 0 1 0 0,-1 0-1 0 0,1 0 1 0 0,-1-1-1 0 0,1 1 1 0 0,0 0 0 0 0,-1 0-1 0 0,1 0 1 0 0,-1 0-1 0 0,1-1 1 0 0,0 1-1 0 0,-1 0 1 0 0,1-1 0 0 0,-1 1-1 0 0,1 0 1 0 0,-1-1-1 0 0,1 1 1 0 0,-1 0-1 0 0,1-1 1 0 0,-1 1-1 0 0,0-1 1 0 0,1 0 0 0 0,0 0 0 0 0,2-2-1 0 0,-1 0 0 0 0,0 0 0 0 0,1 1 0 0 0,-1-2-1 0 0,0 1 1 0 0,0 0 0 0 0,-1 0 0 0 0,1-1 0 0 0,-1 1 0 0 0,0-1-1 0 0,1 1 1 0 0,-1-5 0 0 0,2-3 27 0 0,1 0 1 0 0,9-20-1 0 0,-12 30 312 0 0,-8 16 644 0 0,-197 343-374 0 0,190-337-608 0 0,-24 25 0 0 0,-9 13 0 0 0,45-56 0 0 0,1 0 0 0 0,0 0 0 0 0,-1 0 0 0 0,1 0 0 0 0,1 0 0 0 0,-1 0 0 0 0,0 0 0 0 0,0 6 0 0 0,2-1-85 0 0,1 1-1 0 0,0-1 1 0 0,1 0-1 0 0,6 15 0 0 0,8 13-2962 0 0,-9-21-1524 0 0,2 2-1228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11975 0 0,'0'0'547'0'0,"6"-5"181"0"0,-1 3-693 0 0,0 1-1 0 0,0 0 1 0 0,-1 0 0 0 0,1 0-1 0 0,8 0 1 0 0,5-1 717 0 0,-10 0-603 0 0,1 2-1 0 0,0-1 1 0 0,-1 1-1 0 0,1 0 1 0 0,0 1-1 0 0,-1 0 1 0 0,1 0-1 0 0,-1 1 1 0 0,1 0 0 0 0,-1 1-1 0 0,0 0 1 0 0,0 0-1 0 0,0 1 1 0 0,0-1-1 0 0,-1 2 1 0 0,1-1-1 0 0,-1 1 1 0 0,0 0 0 0 0,-1 1-1 0 0,1 0 1 0 0,-1 0-1 0 0,0 0 1 0 0,0 1-1 0 0,-1-1 1 0 0,0 1-1 0 0,0 1 1 0 0,-1-1 0 0 0,0 1-1 0 0,0 0 1 0 0,3 10-1 0 0,-3-6 28 0 0,-1 1 0 0 0,0 0 0 0 0,-1 0 0 0 0,0 0 0 0 0,-1 0-1 0 0,-1 0 1 0 0,0 0 0 0 0,-1 0 0 0 0,0 0 0 0 0,-1 0 0 0 0,0 0 0 0 0,-1-1-1 0 0,0 1 1 0 0,-6 13 0 0 0,1-7-174 0 0,-1 0 0 0 0,-1-1 0 0 0,0 1 0 0 0,-1-2 0 0 0,-1 0 0 0 0,-1 0 0 0 0,0-1 0 0 0,-17 16 0 0 0,8-10-109 0 0,-36 32 333 0 0,52-49-397 0 0,-1 0 0 0 0,1-1-1 0 0,-1 1 1 0 0,-1-1-1 0 0,1 0 1 0 0,-1-1 0 0 0,-8 3-1 0 0,16-6 90 0 0,-1 0 0 0 0,1 1 0 0 0,-1-1 0 0 0,1 0 0 0 0,-1 0 0 0 0,1 0 0 0 0,-1 0 0 0 0,1 0 1 0 0,-1 0-1 0 0,1 0 0 0 0,-1 0 0 0 0,1 0 0 0 0,-1 0 0 0 0,1-1 0 0 0,-1 1 0 0 0,1 0 0 0 0,-1 0 0 0 0,1 0 0 0 0,-1-1 0 0 0,1 1 0 0 0,-1 0 0 0 0,1 0 0 0 0,0-1 0 0 0,-1 1 0 0 0,1 0 0 0 0,-1-1 0 0 0,1 1 0 0 0,0-1 0 0 0,-1 1 0 0 0,1 0 0 0 0,0-1 0 0 0,0 1 0 0 0,-1-1 0 0 0,1 1 1 0 0,0-2-1 0 0,-4-10-1452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586 230 8287 0 0,'0'0'191'0'0,"0"0"26"0"0,1-1 9 0 0,10-7-1 0 0,-8 6-136 0 0,0 0 0 0 0,0 0 0 0 0,-1 0 1 0 0,0 0-1 0 0,1 0 0 0 0,-1 0 0 0 0,0-1 0 0 0,0 1 0 0 0,3-5 0 0 0,2-1 988 0 0,-4 5-726 0 0,-1 0 1 0 0,1 0-1 0 0,-1 0 0 0 0,1 0 1 0 0,2-5-1 0 0,-2 4-216 0 0,-1 0-1 0 0,1-1 1 0 0,-1 1 0 0 0,0-1-1 0 0,0 0 1 0 0,-1 0 0 0 0,2-7 0 0 0,-2 9-78 0 0,-1 1 0 0 0,0-1 0 0 0,0 1 0 0 0,0-1 0 0 0,0 1 0 0 0,-1-1 0 0 0,1 1 0 0 0,0 0 0 0 0,-1-1 1 0 0,0 1-1 0 0,0-1 0 0 0,0 1 0 0 0,0 0 0 0 0,0 0 0 0 0,0 0 0 0 0,0-1 0 0 0,-3-1 0 0 0,0-2-57 0 0,-1 0 0 0 0,0 1 0 0 0,0 0 0 0 0,-1-1 0 0 0,0 2 0 0 0,0-1 0 0 0,0 1 0 0 0,0 0 0 0 0,-1 0 0 0 0,1 0 0 0 0,-1 1 0 0 0,0 0 0 0 0,0 1 0 0 0,0-1 0 0 0,-10-1 0 0 0,1 1-2 0 0,0 1 0 0 0,-1 1 0 0 0,1 0 0 0 0,-1 1 0 0 0,1 1 0 0 0,0 1 0 0 0,0 0 0 0 0,-29 8 0 0 0,18-3 20 0 0,1 2 0 0 0,0 1 0 0 0,0 1 0 0 0,-33 21 0 0 0,40-20 263 0 0,1 0 1 0 0,0 2-1 0 0,1 0 0 0 0,1 1 0 0 0,0 1 0 0 0,-16 20 0 0 0,23-25-95 0 0,1 0-1 0 0,0 1 1 0 0,1 0-1 0 0,0 0 1 0 0,1 1-1 0 0,0 0 0 0 0,1 0 1 0 0,0 0-1 0 0,1 1 1 0 0,-4 25-1 0 0,8-34-184 0 0,0-1 0 0 0,-1 0 0 0 0,1 0-1 0 0,1 1 1 0 0,-1-1 0 0 0,1 0 0 0 0,-1 0 0 0 0,1 0-1 0 0,1 0 1 0 0,-1 0 0 0 0,0 0 0 0 0,1 0-1 0 0,0 0 1 0 0,0 0 0 0 0,0 0 0 0 0,0-1 0 0 0,1 1-1 0 0,-1-1 1 0 0,1 0 0 0 0,0 0 0 0 0,5 4 0 0 0,-3-3-1 0 0,1 0-1 0 0,0 0 1 0 0,0-1 0 0 0,0 0 0 0 0,1 0 0 0 0,-1 0 0 0 0,1-1 0 0 0,-1 0 0 0 0,1 0 0 0 0,0-1-1 0 0,0 0 1 0 0,10 1 0 0 0,5-2 0 0 0,0 0 0 0 0,0-2 0 0 0,0 0 0 0 0,0-2 0 0 0,-1 0 0 0 0,1-1 0 0 0,-1-1 0 0 0,0-2 0 0 0,-1 0 0 0 0,29-15 0 0 0,12-12 0 0 0,107-82 0 0 0,-164 114 0 0 0,15-9-1 0 0,-15 10-6 0 0,1-1 0 0 0,-1 1 0 0 0,0-1 0 0 0,0 0 0 0 0,0 0 0 0 0,-1-1 0 0 0,1 1 0 0 0,5-8 0 0 0,-8 10-330 0 0,-5 2 196 0 0,1 0 0 0 0,-1 1 0 0 0,1-1 0 0 0,0 1 1 0 0,0 0-1 0 0,0 0 0 0 0,0 0 0 0 0,0 0 0 0 0,-4 5 0 0 0,-2 0-41 0 0,-3 2 182 0 0,0 2 0 0 0,1-1 0 0 0,0 1 0 0 0,-15 22 0 0 0,7-6 0 0 0,-18 34 0 0 0,19-23 498 0 0,1 0 0 0 0,2 1 0 0 0,-12 51 0 0 0,13-38-498 0 0,4-9 0 0 0,-23 57 0 0 0,2-10 0 0 0,27-70-133 0 0,3-19-563 0 0,1-1-257 0 0,0 0-58 0 0,0 0-12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3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1375 0 0,'-10'-16'14214'0'0,"9"19"-14156"0"0,1 1 0 0 0,-1-1 0 0 0,1 1 0 0 0,0 0 0 0 0,-1-1 0 0 0,2 1 0 0 0,-1-1 0 0 0,0 1 0 0 0,1 0 1 0 0,0-1-1 0 0,-1 1 0 0 0,1-1 0 0 0,1 0 0 0 0,-1 1 0 0 0,0-1 0 0 0,4 5 0 0 0,3 8 438 0 0,21 27-1 0 0,61 73 480 0 0,33 48 156 0 0,-103-134-752 0 0,-3-3-13 0 0,2-1 0 0 0,24 28 0 0 0,-36-46-327 0 0,1-1 0 0 0,-1 0 0 0 0,1 0 0 0 0,0-1 0 0 0,1-1 0 0 0,0 1 0 0 0,0-1 0 0 0,0 0 0 0 0,0-1 0 0 0,19 6 0 0 0,-13-7-9 0 0,-1 0 0 0 0,1-1-1 0 0,-1 0 1 0 0,1-1 0 0 0,0-1-1 0 0,0 0 1 0 0,17-3 0 0 0,-30 3-100 0 0,-18 8-2175 0 0,8-3 1309 0 0,-6 1-853 0 0,-3 2-69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13823 0 0,'0'0'315'0'0,"2"0"45"0"0,14 2-168 0 0,-9-2-100 0 0,0 1 0 0 0,0 0 0 0 0,0 0 1 0 0,0 1-1 0 0,0 0 0 0 0,12 5 0 0 0,5 5 399 0 0,-1 0 1 0 0,0 2-1 0 0,-1 1 0 0 0,38 32 0 0 0,-49-36-311 0 0,0 0-1 0 0,-1 0 1 0 0,0 1-1 0 0,-1 0 1 0 0,0 1 0 0 0,-1 0-1 0 0,-1 1 1 0 0,8 17-1 0 0,-12-24-178 0 0,-1 0 0 0 0,0 0 0 0 0,0 0-1 0 0,-1 0 1 0 0,0 0 0 0 0,0 1 0 0 0,0-1 0 0 0,-1 0-1 0 0,0 0 1 0 0,-1 1 0 0 0,1-1 0 0 0,-1 0 0 0 0,-1 0-1 0 0,1 0 1 0 0,-1 0 0 0 0,-1 0 0 0 0,1 0 0 0 0,-1 0-1 0 0,-5 8 1 0 0,1-6-1 0 0,1 0 0 0 0,-1 0 0 0 0,-1 0 0 0 0,1-1 0 0 0,-1 0 0 0 0,-1-1 0 0 0,-14 10 0 0 0,-71 38 0 0 0,76-46 0 0 0,-40 21 0 0 0,-1-3 0 0 0,-71 23 0 0 0,121-47-18 0 0,-22 6 56 0 0,29-9-55 0 0,0 0 0 0 0,0 1 0 0 0,0-1 0 0 0,0 0 0 0 0,0 0 0 0 0,0 0 0 0 0,-1 0 0 0 0,1-1 0 0 0,1 1 0 0 0,-1 0 0 0 0,0-1 0 0 0,-3 0 0 0 0,5 0-58 0 0,-1 1 0 0 0,1 0 0 0 0,-1 0 0 0 0,1 0 0 0 0,0-1 0 0 0,-1 1 1 0 0,1 0-1 0 0,0-1 0 0 0,-1 1 0 0 0,1 0 0 0 0,0-1 0 0 0,-1 1 0 0 0,1 0 0 0 0,0-1 0 0 0,0 1 1 0 0,-1-1-1 0 0,1 1 0 0 0,0-1 0 0 0,0 1 0 0 0,0 0 0 0 0,0-1 0 0 0,0 1 0 0 0,0-1 0 0 0,0 1 0 0 0,-1-1 1 0 0,1 1-1 0 0,0-1 0 0 0,1 0 0 0 0,4-13-1754 0 0,5-1 295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338 261 8287 0 0,'0'0'191'0'0,"1"-3"26"0"0,3-4-62 0 0,1 0-1 0 0,0 1 0 0 0,0-1 0 0 0,0 1 0 0 0,1 0 1 0 0,8-7-1 0 0,4-4 1274 0 0,-15 15-1005 0 0,-1-1-1 0 0,0 1 1 0 0,0-1-1 0 0,0 1 1 0 0,-1-1-1 0 0,1 0 0 0 0,-1 1 1 0 0,1-1-1 0 0,-1 0 1 0 0,0 0-1 0 0,0 0 1 0 0,0 0-1 0 0,-1 0 0 0 0,1 0 1 0 0,-1 0-1 0 0,1-1 1 0 0,-1-4-1 0 0,-1 7-386 0 0,1-1 0 0 0,-1 1 1 0 0,0 0-1 0 0,1 0 0 0 0,-1 0 0 0 0,0-1 0 0 0,0 1 0 0 0,0 0 0 0 0,0 0 1 0 0,1 0-1 0 0,-2 0 0 0 0,1 0 0 0 0,0 1 0 0 0,0-1 0 0 0,-1-1 0 0 0,-2-1 2 0 0,-12-9-38 0 0,0 0 0 0 0,-32-17 0 0 0,-13-10 0 0 0,56 35-5 0 0,3 2 0 0 0,0 1 0 0 0,0-1 0 0 0,0 1 0 0 0,0-1 1 0 0,-1 1-1 0 0,1 0 0 0 0,0 0 0 0 0,-1 0 0 0 0,1 0 0 0 0,0 1 0 0 0,-5-2 0 0 0,5 2-332 0 0,0 0-138 0 0,-1 0 442 0 0,-1 1 1 0 0,0 0-1 0 0,1-1 0 0 0,-1 1 0 0 0,1 1 0 0 0,-1-1 1 0 0,1 0-1 0 0,0 1 0 0 0,-1 0 0 0 0,1 0 0 0 0,0 0 1 0 0,0 0-1 0 0,0 0 0 0 0,1 1 0 0 0,-1-1 0 0 0,0 1 1 0 0,-1 2-1 0 0,-8 10-131 0 0,1-1 1 0 0,-11 20 0 0 0,11-17 127 0 0,-8 12 194 0 0,5-9 251 0 0,1 1 0 0 0,-16 34-1 0 0,23-42-347 0 0,0 1 0 0 0,2 0 0 0 0,-1 0-1 0 0,2 0 1 0 0,-1 0 0 0 0,2 1 0 0 0,0-1 0 0 0,1 1-1 0 0,1 19 1 0 0,0-33-61 0 0,0 1 0 0 0,0 0 0 0 0,0 0 0 0 0,1 0 0 0 0,-1-1 0 0 0,1 1 0 0 0,-1 0 0 0 0,1-1 0 0 0,0 1 0 0 0,0 0 0 0 0,0-1 0 0 0,-1 1 0 0 0,2-1 0 0 0,-1 1 0 0 0,0-1 0 0 0,0 0 0 0 0,0 1 0 0 0,3 1 0 0 0,-2-2 0 0 0,1 0 0 0 0,-1 0 0 0 0,0 0 0 0 0,0 0 0 0 0,1 0 0 0 0,-1 0 0 0 0,0-1 0 0 0,1 1 0 0 0,-1-1 0 0 0,0 0 0 0 0,1 0 0 0 0,3 0 0 0 0,4-1 0 0 0,0-1 0 0 0,0 0 0 0 0,-1 0 0 0 0,1-1 0 0 0,14-6 0 0 0,4-4 209 0 0,0-1 1 0 0,-2-2-1 0 0,0 0 0 0 0,0-1 0 0 0,-2-2 0 0 0,0-1 0 0 0,-1 0 1 0 0,24-29-1 0 0,-39 40-60 0 0,-28 46-534 0 0,-58 76-58 0 0,26-39-131 0 0,-78 143 0 0 0,126-210 574 0 0,1 0 0 0 0,0 0 0 0 0,0 1 0 0 0,1-1 0 0 0,0 1 0 0 0,-2 11 0 0 0,4-12 0 0 0,0 0 0 0 0,1 0 0 0 0,-1 0 0 0 0,1 0 0 0 0,1-1 0 0 0,-1 1 0 0 0,1 0 0 0 0,1-1 0 0 0,3 9 0 0 0,3 20-930 0 0,-9-34-705 0 0,0-1-4504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13823 0 0,'1'1'315'0'0,"36"16"545"0"0,37 21-74 0 0,-63-31-487 0 0,0 0 0 0 0,-1 1 0 0 0,0 0 0 0 0,15 15 0 0 0,-18-14-5 0 0,0-1-1 0 0,0 1 0 0 0,-1 0 1 0 0,0 1-1 0 0,-1-1 1 0 0,0 1-1 0 0,0 0 0 0 0,-1 1 1 0 0,4 11-1 0 0,-6-13-43 0 0,-1 0 0 0 0,1-1 0 0 0,-1 1 0 0 0,-1 0 0 0 0,0-1 0 0 0,0 1-1 0 0,0 0 1 0 0,-1-1 0 0 0,-1 1 0 0 0,1 0 0 0 0,-1-1 0 0 0,-4 9 0 0 0,-2 3-243 0 0,-1-1 0 0 0,-1 0 1 0 0,0 0-1 0 0,-22 26 0 0 0,-59 61-10 0 0,51-66-358 0 0,-69 55 0 0 0,39-46-7503 0 0,53-39 1426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8287 0 0,'0'0'382'0'0,"2"-2"-8"0"0,0 1-238 0 0,2-2 16 0 0,7-3 5756 0 0,-9 19-5374 0 0,-2-4-188 0 0,-1 0 0 0 0,0 0 1 0 0,-2 10-1 0 0,0 4-145 0 0,-5 18-193 0 0,5-27 218 0 0,-2 23-1 0 0,3-14 49 0 0,-1 0 1 0 0,-2 0-1 0 0,0 0 0 0 0,-1-1 1 0 0,-1 0-1 0 0,-17 34 0 0 0,-75 119-1959 0 0,77-139 647 0 0,17-24 849 0 0,2-6-4784 0 0,12-11 535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13823 0 0,'0'0'315'0'0,"0"0"45"0"0,0 0 21 0 0,0 0-49 0 0,0 0-149 0 0,0 0 194 0 0,1 0-322 0 0,-1 0 0 0 0,0 0 0 0 0,1 0-1 0 0,-1 0 1 0 0,0 0 0 0 0,0-1 0 0 0,1 1-1 0 0,-1 0 1 0 0,0 0 0 0 0,1 0 0 0 0,-1 0-1 0 0,0 1 1 0 0,1-1 0 0 0,-1 0 0 0 0,0 0-1 0 0,1 0 1 0 0,-1 0 0 0 0,0 0 0 0 0,0 0-1 0 0,1 0 1 0 0,-1 0 0 0 0,0 1 0 0 0,0-1-1 0 0,1 0 1 0 0,-1 0 0 0 0,0 0 0 0 0,0 1-1 0 0,1-1 1 0 0,0 5-53 0 0,-1 0-1 0 0,0 0 0 0 0,1 0 1 0 0,-2 0-1 0 0,1 0 1 0 0,-1 0-1 0 0,1 0 1 0 0,-1 0-1 0 0,-3 6 0 0 0,-17 48 19 0 0,13-39 34 0 0,-43 104 1373 0 0,-10 25-878 0 0,25-67 258 0 0,0 1-249 0 0,31-69-3702 0 0,-6 29-1 0 0,9-32-3099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13823 0 0,'0'0'630'0'0,"0"0"-13"0"0,0 2-393 0 0,3 35 743 0 0,-2-25-286 0 0,0 1-1 0 0,4 21 1 0 0,23 90 1893 0 0,15 59-1537 0 0,-39-171-845 0 0,-1 1 0 0 0,0 0 0 0 0,-1 0 0 0 0,0 1 0 0 0,-1-1 0 0 0,-1 0 0 0 0,-1 17 0 0 0,0-24-188 0 0,0 0 0 0 0,0 1 0 0 0,0-1 0 0 0,-1 0 0 0 0,0 0 1 0 0,-1 0-1 0 0,1 0 0 0 0,-1 0 0 0 0,0-1 0 0 0,-1 1 0 0 0,1-1 0 0 0,-1 0 0 0 0,0 0 0 0 0,-1 0 0 0 0,1 0 0 0 0,-10 7 0 0 0,0-2-4 0 0,0-1 0 0 0,-1-1 0 0 0,-23 11 0 0 0,-50 15 0 0 0,31-14 0 0 0,42-14-361 0 0,-1-1-1 0 0,-19 4 0 0 0,28-8-107 0 0,0 0 0 0 0,0 0-1 0 0,0-1 1 0 0,0 0-1 0 0,1 0 1 0 0,-1 0 0 0 0,-13-3-1 0 0,19 3 400 0 0,1 0-21 0 0,-1 0-1 0 0,1 0 0 0 0,-1-1 1 0 0,1 1-1 0 0,-1 0 1 0 0,1 0-1 0 0,-1 0 0 0 0,1 0 1 0 0,-1 0-1 0 0,1-1 0 0 0,-1 1 1 0 0,1 0-1 0 0,-1 0 0 0 0,1-1 1 0 0,0 1-1 0 0,-1 0 0 0 0,1-1 1 0 0,-1 1-1 0 0,1 0 0 0 0,0-1 1 0 0,-1 1-1 0 0,1-1 0 0 0,0 1 1 0 0,0-1-1 0 0,-1 1 1 0 0,1 0-1 0 0,0-1 0 0 0,0 1 1 0 0,0-1-1 0 0,-1 1 0 0 0,1-2 1 0 0,2-8-5707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10135 0 0,'0'0'464'0'0,"0"0"-9"0"0,0 1-223 0 0,-22 65 2509 0 0,-31 64-1 0 0,37-98-2442 0 0,-28 43 0 0 0,22-40-214 0 0,-46 67 1507 0 0,-14 24-1206 0 0,78-118-654 0 0,5-8 74 0 0,-1 0-1 0 0,1 0 1 0 0,-1 0 0 0 0,1 0 0 0 0,0 0 0 0 0,-1 0-1 0 0,1 0 1 0 0,-1 0 0 0 0,1 0 0 0 0,0 0 0 0 0,-1 0-1 0 0,1 0 1 0 0,0-1 0 0 0,-1 1 0 0 0,1 0-1 0 0,0-1 1 0 0,21-13-1827 0 0,5-4-24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0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156 288 11975 0 0,'0'0'267'0'0,"-3"-8"368"0"0,2 6-590 0 0,0-1 0 0 0,1 0 0 0 0,-1 1 0 0 0,1-1 1 0 0,-1 0-1 0 0,1 0 0 0 0,0 0 0 0 0,0 1 0 0 0,0-1 1 0 0,0 0-1 0 0,1 0 0 0 0,-1 0 0 0 0,1 1 0 0 0,-1-1 1 0 0,1 0-1 0 0,0 1 0 0 0,0-1 0 0 0,2-2 0 0 0,2-4 298 0 0,1 0 0 0 0,0 0 0 0 0,11-12 0 0 0,-4 6-139 0 0,0-1-29 0 0,1 1 0 0 0,0 1 0 0 0,1 0 0 0 0,0 1 0 0 0,1 1 0 0 0,18-10 0 0 0,-20 13 165 0 0,1 1 0 0 0,0 1 1 0 0,0 0-1 0 0,0 2 0 0 0,1-1 0 0 0,0 2 1 0 0,28-5-1 0 0,-39 9-319 0 0,0-1 0 0 0,1 1 1 0 0,-1 0-1 0 0,0 0 0 0 0,1 0 1 0 0,-1 1-1 0 0,0 0 0 0 0,0 0 1 0 0,1 0-1 0 0,-1 1 0 0 0,9 4 0 0 0,-11-5 36 0 0,-1 1-1 0 0,1 0 0 0 0,-1 0 0 0 0,0-1 1 0 0,1 1-1 0 0,-1 1 0 0 0,0-1 0 0 0,0 0 1 0 0,-1 0-1 0 0,1 1 0 0 0,0-1 0 0 0,-1 1 1 0 0,0-1-1 0 0,1 1 0 0 0,-1 0 0 0 0,0 0 1 0 0,0-1-1 0 0,-1 1 0 0 0,1 0 0 0 0,0 0 0 0 0,-1 0 1 0 0,0 0-1 0 0,0 3 0 0 0,0 2 4 0 0,-1 1 1 0 0,0-1-1 0 0,0 1 0 0 0,-1-1 1 0 0,0 0-1 0 0,0 0 0 0 0,-1 0 0 0 0,0 0 1 0 0,0 0-1 0 0,-8 11 0 0 0,-5 8-113 0 0,-31 36 0 0 0,21-29 104 0 0,3-4-224 0 0,0-1 0 0 0,-2-1 0 0 0,-1-2 0 0 0,-1 0 0 0 0,-1-2 0 0 0,-1-1 0 0 0,-45 27 0 0 0,-93 38-435 0 0,131-66 608 0 0,31-15 0 0 0,5-6 18 0 0,1 1-1 0 0,-1-1 0 0 0,1 0 1 0 0,-1 0-1 0 0,1 1 1 0 0,0-1-1 0 0,0 0 0 0 0,-1 0 1 0 0,1 0-1 0 0,0 0 0 0 0,0 0 1 0 0,0 0-1 0 0,0 0 1 0 0,0 0-1 0 0,0 0 0 0 0,1-1 1 0 0,1 2-1 0 0,23 12 546 0 0,-8-6-439 0 0,2-2 0 0 0,-1 0 0 0 0,1-1 0 0 0,0 0 0 0 0,0-2 0 0 0,0 0 0 0 0,0-2 0 0 0,39-1 0 0 0,19-4-109 0 0,52-7-906 0 0,-108 8-317 0 0,1 0-3680 0 0,-2 0-1356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10135 0 0,'0'0'231'0'0,"-15"-3"546"0"0,13 3-772 0 0,-1 0 0 0 0,1 1 0 0 0,-1-1 0 0 0,1 0-1 0 0,-1 1 1 0 0,1 0 0 0 0,-1-1 0 0 0,1 1 0 0 0,-4 2-1 0 0,6-3-4 0 0,-1 0 0 0 0,0 1 0 0 0,1-1 0 0 0,-1 0 0 0 0,0 1 0 0 0,1-1 0 0 0,-1 0 0 0 0,1 1 0 0 0,-1-1 0 0 0,1 1 0 0 0,-1-1 0 0 0,1 1 0 0 0,-1-1 0 0 0,1 1 0 0 0,-1 0 0 0 0,0 0 0 0 0,2 4 0 0 0,-1-4 0 0 0,0 1 0 0 0,0-1 0 0 0,1 1 0 0 0,-1 0 0 0 0,0 0 0 0 0,1 0 0 0 0,0-1 0 0 0,-1 1 0 0 0,1 0 0 0 0,0-1 0 0 0,0 1 0 0 0,0 0 0 0 0,0-1 0 0 0,1 2 0 0 0,20 20 0 0 0,-5-7 0 0 0,48 67 2109 0 0,26 29 1673 0 0,-87-107-3611 0 0,0 0 0 0 0,0 0 0 0 0,0 0 0 0 0,-1 0 0 0 0,1 1 0 0 0,-1 0 0 0 0,-1-1 0 0 0,1 1 0 0 0,-1 0 0 0 0,0 0 0 0 0,0 0 0 0 0,0 8 0 0 0,-1-9-165 0 0,-1-1 0 0 0,0 0 0 0 0,0 1 1 0 0,0-1-1 0 0,0 1 0 0 0,-1-1 0 0 0,0 0 1 0 0,0 1-1 0 0,0-1 0 0 0,0 0 0 0 0,-1 0 0 0 0,1 0 1 0 0,-1 0-1 0 0,0 0 0 0 0,-1 0 0 0 0,1 0 1 0 0,-1-1-1 0 0,-3 5 0 0 0,-6 4 266 0 0,-1-1 0 0 0,0 0 0 0 0,-1-1 0 0 0,0-1 0 0 0,-19 10 0 0 0,10-5-1241 0 0,22-14 889 0 0,-1 2-257 0 0,0-1-1 0 0,0 0 1 0 0,-1 0-1 0 0,1 0 1 0 0,0 0-1 0 0,-1 0 1 0 0,1 0-1 0 0,-1 0 1 0 0,-4 0-1 0 0,7-1-686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25 759 6447 0 0,'0'0'142'0'0,"0"0"22"0"0,0 0 13 0 0,0 0 55 0 0,0 0 181 0 0,0 0 78 0 0,0 0 18 0 0,0 0-66 0 0,0 2-222 0 0,-1 3 104 0 0,0-1-1 0 0,0 1 1 0 0,0-1-1 0 0,-1 0 1 0 0,0 0-1 0 0,1 0 0 0 0,-2 0 1 0 0,-3 6-1 0 0,5-8 188 0 0,1-2-69 0 0,-5 5-30 0 0,4-4 2827 0 0,17-15-3121 0 0,108-90 370 0 0,-95 80-489 0 0,33-36 0 0 0,-24 21 0 0 0,39-47 0 0 0,-10 10 0 0 0,-40 48 0 0 0,236-227 0 0 0,-246 240 0 0 0,-12 11 0 0 0,-3 10 0 0 0,-2-5 0 0 0,-1 0 0 0 0,1 1 0 0 0,0-1 0 0 0,0 0 0 0 0,-1 0 0 0 0,1 0 0 0 0,-1 0 0 0 0,1 0 0 0 0,-1 0 0 0 0,1 0 0 0 0,-1 0 0 0 0,0 1 0 0 0,-1 0 0 0 0,1-1 0 0 0,0 1 0 0 0,0 0 0 0 0,0 0 0 0 0,0 0 0 0 0,0 0 0 0 0,1 0 0 0 0,-1 0 0 0 0,0 0 0 0 0,1 0 0 0 0,0 1 0 0 0,-1 3 0 0 0,1 4 0 0 0,-2 19 0 0 0,-1 0 0 0 0,-1 1 0 0 0,-14 47 0 0 0,-12 20 0 0 0,-9 29 0 0 0,31-103 0 0 0,-1 1 0 0 0,-2-1 0 0 0,0 0 0 0 0,-2-1 0 0 0,0-1 0 0 0,-20 25 0 0 0,27-40 72 0 0,5-5 299 0 0,1-1 117 0 0,0 0 21 0 0,4-9 83 0 0,2-1-589 0 0,0 1-1 0 0,0 0 1 0 0,1 1-1 0 0,1-1 1 0 0,11-9-1 0 0,2-4-1 0 0,59-60-1 0 0,-62 62 0 0 0,24-29 0 0 0,63-90 0 0 0,43-36 0 0 0,-132 157 0 0 0,17-19 0 0 0,2 1 0 0 0,72-57 0 0 0,-100 90 0 0 0,-3 11 0 0 0,-3-5 0 0 0,-2 14 0 0 0,0-11 0 0 0,0 2 0 0 0,-5 7 0 0 0,-21 78 0 0 0,-36 105 0 0 0,44-146 0 0 0,-44 85 0 0 0,4-46 0 0 0,10-19 0 0 0,45-64 0 0 0,1-1-133 0 0,2-6-563 0 0,1-1-257 0 0,0 0-1013 0 0,0 0-3830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3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54 8319 0 0,'0'0'382'0'0,"6"-7"126"0"0,-3 4-303 0 0,-1 0 0 0 0,0 0 0 0 0,0 0 0 0 0,0 0 0 0 0,0-1 0 0 0,-1 1 0 0 0,3-8 993 0 0,-11 0 815 0 0,5 11-1908 0 0,1-1 0 0 0,-1 1-1 0 0,0-1 1 0 0,0 1 0 0 0,0-1-1 0 0,0 1 1 0 0,0 0 0 0 0,0 0-1 0 0,1 0 1 0 0,-1 0 0 0 0,0 1-1 0 0,0-1 1 0 0,0 0 0 0 0,0 1-1 0 0,0-1 1 0 0,1 1 0 0 0,-1 0 0 0 0,0-1-1 0 0,0 1 1 0 0,-1 1 0 0 0,-2 1-9 0 0,0 0 0 0 0,0 1 0 0 0,1-1 1 0 0,0 1-1 0 0,-6 5 0 0 0,2 2 29 0 0,1 0 0 0 0,0 1 0 0 0,0 0 0 0 0,1 0 0 0 0,-8 21 0 0 0,1-1 128 0 0,4-11-210 0 0,-2-1 1 0 0,0-1-1 0 0,-1 1 0 0 0,-1-2 1 0 0,-1 0-1 0 0,-1 0 1 0 0,0-1-1 0 0,-1-1 0 0 0,-1-1 1 0 0,-25 19-1 0 0,-22 7-11 0 0,-99 47-1 0 0,121-67-19 0 0,-55 22 44 0 0,58-27 496 0 0,-51 29-1 0 0,88-44-117 0 0,4-1-523 0 0,0-1 1 0 0,0 0-1 0 0,0 1 0 0 0,0-1 1 0 0,0 0-1 0 0,0 0 0 0 0,-1 0 1 0 0,1 0-1 0 0,0 0 0 0 0,1-2 0 0 0,4-2-593 0 0,20-13-5138 0 0,-13 6 502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15663 0 0,'0'0'356'0'0,"0"0"50"0"0,0 0 20 0 0,0 0-42 0 0,-1 1-250 0 0,-6 7 79 0 0,0 1 1 0 0,1 0 0 0 0,0 0 0 0 0,1 1 0 0 0,0-1 0 0 0,-4 12 0 0 0,-12 21 327 0 0,-28 58-444 0 0,18-32-1054 0 0,27-61 449 0 0,4-6-140 0 0,0-1-572 0 0,0 0-253 0 0,0 0-51 0 0,0 0-11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24 433 11975 0 0,'0'0'267'0'0,"0"0"42"0"0,-1 1 17 0 0,-13 8 212 0 0,14-9-476 0 0,0 0 0 0 0,0 0 0 0 0,-1 0 0 0 0,1-1 0 0 0,0 1 0 0 0,-1 0 0 0 0,1 0 0 0 0,0 0 0 0 0,0 0 0 0 0,-1-1 0 0 0,1 1-1 0 0,0 0 1 0 0,0 0 0 0 0,0 0 0 0 0,-1-1 0 0 0,1 1 0 0 0,0 0 0 0 0,0 0 0 0 0,0-1 0 0 0,0 1 0 0 0,0 0 0 0 0,-1-1 0 0 0,1 1 0 0 0,0 0 0 0 0,0-1-1 0 0,0 1 1 0 0,0 0 0 0 0,0-1 0 0 0,-3-9 856 0 0,3 7-760 0 0,0 1 1 0 0,0-1 0 0 0,1 1-1 0 0,-1-1 1 0 0,1 1-1 0 0,0-1 1 0 0,-1 1 0 0 0,1 0-1 0 0,0-1 1 0 0,2-2 0 0 0,16-25 521 0 0,-13 21-427 0 0,26-36 82 0 0,73-81 0 0 0,-78 99-348 0 0,2 1-1 0 0,0 1 1 0 0,56-35-1 0 0,-73 52 14 0 0,-1 1 0 0 0,1 0 0 0 0,0 0 0 0 0,17-6 0 0 0,-26 12 0 0 0,0 0 0 0 0,0 0 0 0 0,1 0 0 0 0,-1 0 0 0 0,0 1 0 0 0,1-1 0 0 0,-1 1 0 0 0,1 0 0 0 0,-1 0 0 0 0,0 0 0 0 0,1 1 0 0 0,-1-1 0 0 0,1 1 0 0 0,-1 0 0 0 0,0 0 0 0 0,0 0 0 0 0,1 0 0 0 0,3 3 0 0 0,-3-2 0 0 0,0 1 0 0 0,0 1 0 0 0,-1-1 0 0 0,1 0 0 0 0,-1 1 0 0 0,0 0 0 0 0,0 0 0 0 0,0 0 0 0 0,0 0 0 0 0,-1 0 0 0 0,0 0 0 0 0,0 1 0 0 0,0-1 0 0 0,2 8 0 0 0,-1-2 0 0 0,0 1 0 0 0,-1-1 0 0 0,-1 1 0 0 0,1 0 0 0 0,-2 18 0 0 0,-1-12 0 0 0,-1 0 0 0 0,-1 1 0 0 0,0-2 0 0 0,-1 1 0 0 0,-11 27 0 0 0,11-35 0 0 0,2-5 0 0 0,1 1 0 0 0,-1 0 0 0 0,1 0 0 0 0,0 0 0 0 0,0 0 0 0 0,0 0 0 0 0,1 7 0 0 0,0-5-92 0 0,1 0 0 0 0,0 0 0 0 0,1 0 0 0 0,0 0-1 0 0,0 0 1 0 0,0 0 0 0 0,1-1 0 0 0,5 11 0 0 0,2 3-1872 0 0,-9-17 941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229 192 13823 0 0,'0'0'315'0'0,"-4"-3"237"0"0,4 3-544 0 0,0 0 0 0 0,0 0 0 0 0,0 0 0 0 0,0 0 0 0 0,0 0 0 0 0,1 0 0 0 0,-1 0 0 0 0,0 0 0 0 0,0 0 0 0 0,0 0 0 0 0,0 0 0 0 0,0 0 0 0 0,0 0 0 0 0,0 0 0 0 0,0 0 0 0 0,0 0 0 0 0,0 0 0 0 0,0 0 0 0 0,0 0 0 0 0,0 0 0 0 0,0 0 0 0 0,0 0 0 0 0,0-1 1 0 0,1 1-1 0 0,-1 0 0 0 0,0 0 0 0 0,0 0 0 0 0,0 0 0 0 0,0 0 0 0 0,0 0 0 0 0,0 0 0 0 0,0 0 0 0 0,0 0 0 0 0,0 0 0 0 0,0 0 0 0 0,0 0 0 0 0,0 0 0 0 0,0-1 0 0 0,0 1 0 0 0,0 0 0 0 0,0 0 0 0 0,0 0 0 0 0,0 0 0 0 0,0 0 0 0 0,0 0 0 0 0,0 0 0 0 0,0 0 0 0 0,0 0 0 0 0,-1 0 0 0 0,1 0 0 0 0,0 0 0 0 0,0 0 0 0 0,0-1 0 0 0,0 1 0 0 0,0 0 0 0 0,0 0 0 0 0,0 0 0 0 0,0 0 0 0 0,0 0 0 0 0,0 0 0 0 0,0 0 0 0 0,0 0 0 0 0,0 0 0 0 0,0 0 0 0 0,13 0 104 0 0,-1 1-97 0 0,-23-1-18 0 0,4-1 3 0 0,7 1 7 0 0,0 0 0 0 0,-1 0 0 0 0,1 0 0 0 0,0 0 0 0 0,0 0 0 0 0,-1-1 0 0 0,1 1 0 0 0,0 0 0 0 0,-1 0 0 0 0,1 0 0 0 0,0 0 0 0 0,-1-1 0 0 0,1 1 0 0 0,0 0 0 0 0,0 0 0 0 0,-1-1 0 0 0,1 1 0 0 0,0 0 0 0 0,0 0 0 0 0,0-1 0 0 0,-1 1 0 0 0,1 0 0 0 0,0-1 0 0 0,0 1 0 0 0,0 0 0 0 0,0 0 0 0 0,0-1 0 0 0,0 1 0 0 0,0 0 0 0 0,0-1 0 0 0,-1 1 0 0 0,1 0 0 0 0,0-1 0 0 0,0 1 0 0 0,0-1 0 0 0,1 1 0 0 0,-1 0 0 0 0,0-1 0 0 0,0 1 0 0 0,0-1 0 0 0,5-10 535 0 0,-4 10-448 0 0,3-6 72 0 0,1 0 0 0 0,0 0 1 0 0,0 0-1 0 0,1 1 0 0 0,0 0 0 0 0,11-9 1 0 0,46-31 107 0 0,-44 33 336 0 0,-9 6-418 0 0,1 0 1 0 0,0 1-1 0 0,1 0 0 0 0,-1 1 1 0 0,20-6-1 0 0,-26 9-194 0 0,0 1-1 0 0,1 0 1 0 0,-1 0 0 0 0,0 0 0 0 0,1 1-1 0 0,-1 0 1 0 0,1 0 0 0 0,-1 0-1 0 0,1 1 1 0 0,-1-1 0 0 0,1 1-1 0 0,-1 1 1 0 0,0-1 0 0 0,0 1-1 0 0,8 3 1 0 0,-10-3 2 0 0,-1 0 0 0 0,1 0 0 0 0,-1 0 0 0 0,0 0 0 0 0,0 0 0 0 0,0 0 0 0 0,0 1 0 0 0,0-1 0 0 0,0 1 0 0 0,-1-1 0 0 0,0 1 0 0 0,1 0 0 0 0,-1 0 0 0 0,0-1 0 0 0,0 1 0 0 0,0 0 0 0 0,0 0 0 0 0,-1 0 0 0 0,1 0 0 0 0,-1 0 0 0 0,0 0 0 0 0,0 6 0 0 0,-1 5 0 0 0,0-1 0 0 0,0 0 0 0 0,-7 25 0 0 0,5-29 0 0 0,0-1 0 0 0,0 1 0 0 0,-1-1 0 0 0,0 0 0 0 0,0 0 0 0 0,-1 0 0 0 0,0 0 0 0 0,0-1 0 0 0,-1 0 0 0 0,0 0 0 0 0,0 0 0 0 0,-11 8 0 0 0,5-6 0 0 0,-1 0 0 0 0,0 0 0 0 0,-1-1 0 0 0,1 0 0 0 0,-2-2 0 0 0,-20 8 0 0 0,-111 47 0 0 0,125-52 0 0 0,4 0 0 0 0,0 0 0 0 0,-24 19 0 0 0,-2 1 0 0 0,28-19 0 0 0,-19 17 0 0 0,2-2 0 0 0,24-19 0 0 0,8-6 0 0 0,0 0 0 0 0,0 0 0 0 0,0 0 0 0 0,0 0 0 0 0,0 0 0 0 0,-1 1 0 0 0,1-1 0 0 0,0 0 0 0 0,0 0 0 0 0,0 0 0 0 0,0 0 0 0 0,0 0 0 0 0,0 0 0 0 0,-1 0 0 0 0,1 0 0 0 0,0 1 0 0 0,0-1 0 0 0,0 0 0 0 0,0 0 0 0 0,0 0 0 0 0,0 0 0 0 0,0 0 0 0 0,0 1 0 0 0,0-1 0 0 0,0 0 0 0 0,0 0 0 0 0,0 0 0 0 0,0 0 0 0 0,0 1 0 0 0,0-1 0 0 0,0 0 0 0 0,0 0 0 0 0,0 0 0 0 0,0 0 0 0 0,0 0 0 0 0,0 1 0 0 0,0-1 0 0 0,0 0 0 0 0,0 0 0 0 0,0 0 0 0 0,0 0 0 0 0,0 1 0 0 0,0-1 0 0 0,0 0 0 0 0,0 0 0 0 0,0 0 0 0 0,1 0 0 0 0,-1 0 0 0 0,0 0 0 0 0,0 0 0 0 0,0 1 0 0 0,0-1 0 0 0,0 0 0 0 0,0 0 0 0 0,1 0 0 0 0,-1 0 0 0 0,0 0 0 0 0,0 0 0 0 0,0 0 0 0 0,6 1 0 0 0,0-1 0 0 0,1-1 0 0 0,-1 1 0 0 0,0-1 0 0 0,0 0 0 0 0,0-1 0 0 0,1 1 0 0 0,-1-1 0 0 0,0 0 0 0 0,5-4 0 0 0,-2 3 0 0 0,-1 0 0 0 0,1 0 0 0 0,10-2 0 0 0,17-4 0 0 0,-27 6 0 0 0,0 1 0 0 0,18-3 0 0 0,84 1 0 0 0,-46 2 0 0 0,-41 0 0 0 0,25 2 0 0 0,129-3 0 0 0,-124 4 0 0 0,-36 0 0 0 0,21-2 0 0 0,-32 1-37 0 0,10-2-54 0 0,0 0-1 0 0,0 2 0 0 0,0 0 1 0 0,-1 1-1 0 0,1 0 1 0 0,0 2-1 0 0,0 0 0 0 0,18 5 1 0 0,-34-7-4392 0 0,-1-1-1565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 10135 0 0,'0'0'231'0'0,"0"0"29"0"0,0 0 19 0 0,0 0 37 0 0,0 0 125 0 0,0 0 58 0 0,0 0 11 0 0,0 0 2 0 0,0 0 0 0 0,-2 2 0 0 0,-10 8 132 0 0,0 0 0 0 0,-1-1 0 0 0,-24 14 0 0 0,-13 8-68 0 0,8-1-565 0 0,-92 73-2 0 0,119-89-10 0 0,0 0 1 0 0,1 1-1 0 0,1 0 1 0 0,1 1-1 0 0,0 0 1 0 0,-12 23-1 0 0,22-35 1 0 0,0 0 0 0 0,0 0 0 0 0,0 0 0 0 0,1 0 0 0 0,0 0 0 0 0,0 1 0 0 0,0-1 0 0 0,0 0 0 0 0,1 0 0 0 0,-1 1 0 0 0,1-1 0 0 0,0 0 0 0 0,1 1 0 0 0,-1-1 0 0 0,1 0 0 0 0,-1 1 0 0 0,4 6 0 0 0,-2-6 0 0 0,0-1 0 0 0,0 1 0 0 0,1-1 0 0 0,0 0 0 0 0,0 0 0 0 0,0 0 0 0 0,1 0 0 0 0,-1 0 0 0 0,1 0 0 0 0,0-1 0 0 0,0 0 0 0 0,0 0 0 0 0,0 0 0 0 0,8 4 0 0 0,0-2 12 0 0,1 1 0 0 0,0-2-1 0 0,0 1 1 0 0,0-2 0 0 0,0 0-1 0 0,0 0 1 0 0,1-2 0 0 0,15 1 0 0 0,14-1 156 0 0,53-8 1 0 0,-46 1 32 0 0,1-3-1 0 0,-2-2 1 0 0,0-2 0 0 0,0-2-1 0 0,-1-3 1 0 0,-1-1 0 0 0,46-27-1 0 0,-69 33-97 0 0,65-38-839 0 0,-78 44 512 0 0,0-1 0 0 0,-1-1 1 0 0,0 0-1 0 0,-1 0 0 0 0,16-20 0 0 0,-23 26 224 0 0,1-1-1 0 0,-1 0 0 0 0,0 0 0 0 0,0 0 1 0 0,0 0-1 0 0,-1 0 0 0 0,1 0 0 0 0,-1 0 1 0 0,0-1-1 0 0,0 1 0 0 0,-1 0 1 0 0,1-1-1 0 0,-1 1 0 0 0,0-1 0 0 0,0 1 1 0 0,0 0-1 0 0,-1-1 0 0 0,1 1 1 0 0,-1-1-1 0 0,-3-6 0 0 0,2 5-89 0 0,0 1 0 0 0,-1-1 0 0 0,0 1 0 0 0,0 0 0 0 0,0 0 0 0 0,0 1 0 0 0,-1-1 0 0 0,0 1 0 0 0,0-1 0 0 0,0 1 0 0 0,0 0-1 0 0,-1 1 1 0 0,0-1 0 0 0,0 1 0 0 0,-6-3 0 0 0,-7-3-370 0 0,0 1 1 0 0,-1 1-1 0 0,0 1 0 0 0,-38-7 0 0 0,-81-2 98 0 0,-8-1-229 0 0,146 16 547 0 0,0 0 0 0 0,0 0 0 0 0,0 0-1 0 0,0 0 1 0 0,0 0 0 0 0,0 0 0 0 0,0 0 0 0 0,0 0-1 0 0,0 0 1 0 0,0 0 0 0 0,0 0 0 0 0,0 0 0 0 0,0 0-1 0 0,0 0 1 0 0,0 0 0 0 0,0 0 0 0 0,1 0 0 0 0,-1 0-1 0 0,0 0 1 0 0,0 0 0 0 0,0 0 0 0 0,0 0 0 0 0,0 0-1 0 0,0-1 1 0 0,0 1 0 0 0,0 0 0 0 0,0 0-1 0 0,0 0 1 0 0,0 0 0 0 0,0 0 0 0 0,0 0 0 0 0,0 0-1 0 0,0 0 1 0 0,0 0 0 0 0,-1 0 0 0 0,1 0 0 0 0,0 0-1 0 0,0 0 1 0 0,0 0 0 0 0,0 0 0 0 0,0 0 0 0 0,0 0-1 0 0,0 0 1 0 0,0 0 0 0 0,0 0 0 0 0,0 0 0 0 0,0 0-1 0 0,0 0 1 0 0,0 0 0 0 0,0 0 0 0 0,0 0-1 0 0,0-1 1 0 0,0 1 0 0 0,0 0 0 0 0,0 0 0 0 0,0 0-1 0 0,0 0 1 0 0,0 0 0 0 0,0 0 0 0 0,0 0 0 0 0,0 0-1 0 0,0 0 1 0 0,-1 0 0 0 0,1 0 0 0 0,0 0 0 0 0,0 0-1 0 0,0 0 1 0 0,0 0 0 0 0,0 0 0 0 0,4-7-4106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11975 0 0,'0'0'267'0'0,"-2"0"42"0"0,-5 2-29 0 0,4-1-242 0 0,-1 0-1 0 0,1-1 1 0 0,0 1 0 0 0,0 1-1 0 0,0-1 1 0 0,0 0-1 0 0,0 1 1 0 0,0-1 0 0 0,0 1-1 0 0,1 0 1 0 0,-1 0 0 0 0,1 0-1 0 0,-4 4 1 0 0,5-5 327 0 0,1 2 122 0 0,2 1-407 0 0,-1 0-1 0 0,1 0 1 0 0,0 0 0 0 0,0 0 0 0 0,1 0 0 0 0,-1 0-1 0 0,1 0 1 0 0,-1-1 0 0 0,1 0 0 0 0,1 1-1 0 0,-1-1 1 0 0,0 0 0 0 0,1 0 0 0 0,-1-1 0 0 0,7 5-1 0 0,6 2 348 0 0,1 1 0 0 0,25 9 0 0 0,70 32 1737 0 0,-91-39-1681 0 0,0 0 0 0 0,-1 1 0 0 0,20 18 0 0 0,-31-23-417 0 0,-1 0 0 0 0,1 1 0 0 0,-2 0 0 0 0,0 1 0 0 0,0 0 0 0 0,0 0 0 0 0,-1 0 0 0 0,-1 1 0 0 0,8 18 0 0 0,-5-5-79 0 0,-2 1 0 0 0,0-1 0 0 0,3 38 0 0 0,-8-58 9 0 0,-1 2-193 0 0,1-1-1 0 0,0 1 0 0 0,0-1 1 0 0,0 1-1 0 0,0-1 0 0 0,1 1 1 0 0,0-1-1 0 0,4 7 1 0 0,-5-11-1906 0 0,-1-1-4380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8287 0 0,'0'0'191'0'0,"0"0"26"0"0,0 0 9 0 0,0 0 42 0 0,0 0 158 0 0,0 0 72 0 0,0 0 12 0 0,0 0 70 0 0,0 0 286 0 0,0 0 124 0 0,0 0 30 0 0,0 0-65 0 0,0 0-290 0 0,0 0-121 0 0,0 0-28 0 0,0 6 83 0 0,-4 15-242 0 0,0-1-1 0 0,-2 0 1 0 0,0 0 0 0 0,-14 30-1 0 0,-6 21-74 0 0,-121 362 890 0 0,144-425-1341 0 0,-6 20-5758 0 0,8-14-317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 11975 0 0,'7'-6'576'0'0,"-4"2"-383"0"0,14-10 340 0 0,-125 81-470 0 0,-33 23-213 0 0,111-69 659 0 0,1 1 1 0 0,-41 41 0 0 0,63-55-348 0 0,0 0 0 0 0,0 0 0 0 0,1 1-1 0 0,0 0 1 0 0,1 0 0 0 0,-1 0 0 0 0,2 1-1 0 0,-6 15 1 0 0,8-20-102 0 0,1 0 0 0 0,0 0 0 0 0,0 0 0 0 0,0 0 0 0 0,1 0 0 0 0,-1 0 0 0 0,1 0 0 0 0,0 0 0 0 0,1 0 0 0 0,-1 0 0 0 0,1 0 0 0 0,0 0 0 0 0,1 0 0 0 0,-1-1 0 0 0,1 1 0 0 0,0 0 0 0 0,0-1 0 0 0,0 1 0 0 0,6 8 0 0 0,0-4 26 0 0,1 1-1 0 0,-1-1 0 0 0,2 0 1 0 0,-1-1-1 0 0,1 0 0 0 0,0-1 1 0 0,1 0-1 0 0,0-1 0 0 0,0 0 1 0 0,0 0-1 0 0,16 4 0 0 0,-7-3 62 0 0,0-1-1 0 0,0-1 0 0 0,1-1 0 0 0,0 0 1 0 0,0-2-1 0 0,22 0 0 0 0,-20-3-146 0 0,1-1 0 0 0,-1-1 0 0 0,0-1 0 0 0,0-1 0 0 0,28-9 0 0 0,-22 3 0 0 0,0 0 0 0 0,-1-2 0 0 0,40-25 0 0 0,-50 26 0 0 0,0 0 0 0 0,-1-2 0 0 0,0 0 0 0 0,-1-1 0 0 0,-1 0 0 0 0,0-1 0 0 0,-2-1 0 0 0,1-1 0 0 0,-2 1 0 0 0,0-2 0 0 0,-2 0 0 0 0,11-25 0 0 0,-16 31 0 0 0,0-1 0 0 0,-2 0 0 0 0,1 0 0 0 0,-2 0 0 0 0,0 0 0 0 0,0-17 0 0 0,-2 27 4 0 0,0 0 0 0 0,0 1 0 0 0,-1-1 0 0 0,1 1 1 0 0,-1-1-1 0 0,0 1 0 0 0,0-1 0 0 0,0 1 0 0 0,-1-1 0 0 0,1 1 0 0 0,-1 0 0 0 0,0 0 0 0 0,0 0 0 0 0,-4-6 0 0 0,3 6-86 0 0,-1-1 0 0 0,0 1 0 0 0,0 0-1 0 0,0 0 1 0 0,0 0 0 0 0,0 1 0 0 0,-1-1-1 0 0,1 1 1 0 0,-9-3 0 0 0,0 1-300 0 0,0 1 1 0 0,-1 0-1 0 0,1 1 1 0 0,-1 1-1 0 0,0 0 1 0 0,-25 2-1 0 0,3 3-983 0 0,1 2 0 0 0,-62 17-1 0 0,83-19 854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11975 0 0,'0'0'267'0'0,"0"0"42"0"0,-6-5 315 0 0,105 108 492 0 0,-59-59-176 0 0,90 79 1068 0 0,-29-28-1429 0 0,-90-83-328 0 0,0 0 1 0 0,-1 0 0 0 0,0 1-1 0 0,-1 0 1 0 0,9 16-1 0 0,-14-20-241 0 0,0-1-1 0 0,-1 1 1 0 0,1 0 0 0 0,-2 1-1 0 0,1-1 1 0 0,-1 0-1 0 0,-1 1 1 0 0,0-1 0 0 0,0 19-1 0 0,-3-4-3 0 0,-8 37-1 0 0,3-27-845 0 0,7-32-113 0 0,0-2-1013 0 0,0 0-3830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121 121 10135 0 0,'0'0'231'0'0,"0"0"29"0"0,0 0 19 0 0,0 0 37 0 0,0 0 125 0 0,0 0 58 0 0,0 0 11 0 0,0 0 2 0 0,0 0 0 0 0,0 0 0 0 0,0 0 0 0 0,0-2 0 0 0,2-1-328 0 0,-1-1 0 0 0,1 0-1 0 0,0 1 1 0 0,1-1 0 0 0,-1 1 0 0 0,1 0-1 0 0,-1-1 1 0 0,1 1 0 0 0,0 1 0 0 0,0-1-1 0 0,0 0 1 0 0,1 1 0 0 0,-1-1-1 0 0,6-2 1 0 0,7-3 289 0 0,0 0 0 0 0,19-5-1 0 0,-12 4-454 0 0,-8 3-18 0 0,0 0 0 0 0,0 1 0 0 0,0 1 0 0 0,1 1 0 0 0,-1 0 0 0 0,31-1 0 0 0,-42 4 0 0 0,1 1 0 0 0,0-1 0 0 0,-1 1 0 0 0,1 1 0 0 0,-1-1 0 0 0,0 0 0 0 0,1 1 0 0 0,-1 0 0 0 0,0 0 0 0 0,0 0 0 0 0,0 1 0 0 0,4 3 0 0 0,-6-5 0 0 0,0 0 0 0 0,-1 1 0 0 0,0-1 0 0 0,1 1 0 0 0,-1-1 0 0 0,0 1 0 0 0,1-1 0 0 0,-1 1 0 0 0,0 0 0 0 0,0-1 0 0 0,0 1 0 0 0,-1 0 0 0 0,1 0 0 0 0,0 0 0 0 0,-1 0 0 0 0,1 0 0 0 0,-1 0 0 0 0,0 0 0 0 0,1 0 0 0 0,-1 0 0 0 0,0 0 0 0 0,0 0 0 0 0,-1 0 0 0 0,1 0 0 0 0,0 0 0 0 0,0 0 0 0 0,-1 0 0 0 0,0 0 0 0 0,1-1 0 0 0,-2 3 0 0 0,-8 16 0 0 0,-2 0 0 0 0,0-2 0 0 0,-27 33 0 0 0,-76 67 0 0 0,27-33 0 0 0,81-77 0 0 0,-38 40 0 0 0,-45 62 0 0 0,84-99 0 0 0,-1 0 0 0 0,1 1 0 0 0,-4 12 0 0 0,-5 9 0 0 0,14-31 0 0 0,0 0 0 0 0,1 0 0 0 0,-1 0 0 0 0,0 0 0 0 0,1 0 0 0 0,0 0 0 0 0,-1 0 0 0 0,1 0 0 0 0,0 0 0 0 0,0 1 0 0 0,0-1 0 0 0,0 0 0 0 0,1 0 0 0 0,-1 0 0 0 0,1 3 0 0 0,0-3 0 0 0,0-1 0 0 0,1 1 0 0 0,-1-1 0 0 0,0 0 0 0 0,1 1 0 0 0,-1-1 0 0 0,0 0 0 0 0,1 0 0 0 0,0 0 0 0 0,-1 0 0 0 0,1 0 0 0 0,-1 0 0 0 0,1-1 0 0 0,0 1 0 0 0,0-1 0 0 0,-1 1 0 0 0,1-1 0 0 0,0 1 0 0 0,0-1 0 0 0,0 0 0 0 0,0 0 0 0 0,-1 0 0 0 0,1 0 0 0 0,2 0 0 0 0,6-2 0 0 0,0 1 0 0 0,-1-1 0 0 0,14-5 0 0 0,-12 4 0 0 0,173-45 1911 0 0,-129 37-1842 0 0,78-7-1 0 0,-117 17-68 0 0,0 1 0 0 0,18 2 0 0 0,-27-2 0 0 0,-1 1 0 0 0,0 1 0 0 0,0-1 0 0 0,0 1 0 0 0,0 0 0 0 0,0 0 0 0 0,0 1 0 0 0,8 4 0 0 0,-13-6-127 0 0,0 0-1 0 0,1 0 1 0 0,-1 0 0 0 0,0 0-1 0 0,0 1 1 0 0,0-1 0 0 0,0 0-1 0 0,0 1 1 0 0,0-1 0 0 0,0 1-1 0 0,0-1 1 0 0,-1 1 0 0 0,1-1-1 0 0,0 1 1 0 0,-1-1 0 0 0,0 1-1 0 0,1 0 1 0 0,-1-1-1 0 0,0 1 1 0 0,0 0 0 0 0,1-1-1 0 0,-2 1 1 0 0,1 0 0 0 0,0-1-1 0 0,0 1 1 0 0,0 0 0 0 0,-1-1-1 0 0,1 1 1 0 0,-1-1 0 0 0,1 1-1 0 0,-1 0 1 0 0,-1 2 0 0 0,-7 15-1407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71 11975 0 0,'0'0'547'0'0,"0"0"-11"0"0,-6-6 127 0 0,4 4-614 0 0,-1-1 0 0 0,1 1 0 0 0,-1 0 0 0 0,1 1 1 0 0,-1-1-1 0 0,0 0 0 0 0,0 1 0 0 0,0 0 0 0 0,0-1 1 0 0,0 1-1 0 0,0 0 0 0 0,0 1 0 0 0,-5-2 0 0 0,3 2 104 0 0,0 0 0 0 0,-1 0-1 0 0,1 0 1 0 0,0 0 0 0 0,-1 1 0 0 0,1 0-1 0 0,-8 3 1 0 0,-4 2 283 0 0,0 1-1 0 0,0 1 1 0 0,-26 17 0 0 0,41-24-435 0 0,-9 7 33 0 0,0 0 0 0 0,0 1 0 0 0,1 0 0 0 0,0 1 0 0 0,0 0 0 0 0,1 0 0 0 0,1 1 0 0 0,0 1 0 0 0,-7 11 0 0 0,0 5 163 0 0,0 1 0 0 0,-18 55 0 0 0,27-67-48 0 0,1 1 1 0 0,1 0-1 0 0,1 0 0 0 0,0 0 1 0 0,2 0-1 0 0,0 0 1 0 0,3 36-1 0 0,-1-45-154 0 0,0 1 1 0 0,1 0-1 0 0,0-1 1 0 0,1 1-1 0 0,0-1 1 0 0,0 0-1 0 0,1 0 0 0 0,0 0 1 0 0,1 0-1 0 0,0-1 1 0 0,0 1-1 0 0,1-1 1 0 0,0-1-1 0 0,1 1 0 0 0,-1-1 1 0 0,11 9-1 0 0,-9-11 27 0 0,0 0 0 0 0,1 0-1 0 0,-1-1 1 0 0,1 0 0 0 0,0-1 0 0 0,0 0-1 0 0,0 0 1 0 0,0-1 0 0 0,0 0-1 0 0,1 0 1 0 0,13 0 0 0 0,6-1 371 0 0,0-2 0 0 0,43-6 0 0 0,-24-1-306 0 0,0-2 0 0 0,-1-3 0 0 0,0-1 0 0 0,-1-2-1 0 0,0-3 1 0 0,64-36 0 0 0,-85 41-211 0 0,-1-1-1 0 0,-1-1 1 0 0,0-2-1 0 0,-1 0 1 0 0,-1-1-1 0 0,-1-1 1 0 0,27-35-1 0 0,-38 42 27 0 0,0-1 1 0 0,0 0-1 0 0,-2 0 0 0 0,0-1 0 0 0,0 0 0 0 0,4-19 0 0 0,-7 22 64 0 0,-2-1-1 0 0,0 1 1 0 0,0-1-1 0 0,-1 0 1 0 0,0 1-1 0 0,-2-1 0 0 0,1 0 1 0 0,-5-21-1 0 0,4 27-16 0 0,-1-1 0 0 0,0 1 0 0 0,0 0-1 0 0,-1 0 1 0 0,0 1 0 0 0,0-1 0 0 0,-1 0 0 0 0,0 1-1 0 0,0 0 1 0 0,0 0 0 0 0,-1 0 0 0 0,0 1 0 0 0,0-1-1 0 0,0 1 1 0 0,-1 0 0 0 0,0 1 0 0 0,0-1 0 0 0,0 1-1 0 0,-11-5 1 0 0,6 4-34 0 0,0 0 0 0 0,-1 1-1 0 0,0 1 1 0 0,1 0 0 0 0,-1 0-1 0 0,0 1 1 0 0,-1 1 0 0 0,1 0-1 0 0,0 0 1 0 0,0 2 0 0 0,-16 1-1 0 0,-3 3 86 0 0,1 0 0 0 0,-1 3 0 0 0,1 0 0 0 0,0 2 0 0 0,1 1 0 0 0,0 2 0 0 0,1 0 0 0 0,0 2 0 0 0,-37 27 0 0 0,45-24-1286 0 0,18-17-164 0 0,2-1-71 0 0,0 0-14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3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15 110 4607 0 0,'0'0'354'0'0,"-1"1"-233"0"0,-13 9 9964 0 0,21-15-8735 0 0,5-2-968 0 0,1 0 1 0 0,-1 1 0 0 0,1 0 0 0 0,0 1 0 0 0,0 0 0 0 0,1 1 0 0 0,24-4 0 0 0,101-5 563 0 0,-132 12-906 0 0,44-2 60 0 0,42-1-77 0 0,100-19-1 0 0,-92 5-508 0 0,-57 12-6665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15663 0 0,'2'-6'221'0'0,"11"-26"1130"0"0,-11 31-1343 0 0,-1 1 1 0 0,0-1-1 0 0,0 1 0 0 0,1 0 0 0 0,-1-1 1 0 0,0 1-1 0 0,1 0 0 0 0,-1 0 0 0 0,0 0 1 0 0,0 0-1 0 0,1 0 0 0 0,-1 0 0 0 0,0 0 0 0 0,1 0 1 0 0,-1 1-1 0 0,0-1 0 0 0,2 1 0 0 0,-3-1-8 0 0,5 2 52 0 0,0-1 0 0 0,0 1 0 0 0,0 1-1 0 0,0-1 1 0 0,-1 1 0 0 0,1-1 0 0 0,-1 1 0 0 0,0 1-1 0 0,0-1 1 0 0,0 1 0 0 0,0-1 0 0 0,0 1 0 0 0,-1 0-1 0 0,4 6 1 0 0,5 8 322 0 0,-1 0 1 0 0,11 25-1 0 0,-9-15-234 0 0,31 51-140 0 0,3-1 0 0 0,113 140 0 0 0,-136-192-79 0 0,9 12-547 0 0,-16-12-4327 0 0,-17-26-165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82 8287 0 0,'0'0'382'0'0,"0"0"-8"0"0,0 0-32 0 0,0 0 750 0 0,0 0 352 0 0,0 0 76 0 0,0 0-123 0 0,0 0-574 0 0,0 0-250 0 0,0 0-49 0 0,0 0-79 0 0,0 0-218 0 0,0 0 161 0 0,1-1 100 0 0,12-9-402 0 0,0 1 0 0 0,0 1 0 0 0,1 0 0 0 0,0 1 0 0 0,1 0 0 0 0,-1 1 0 0 0,1 1-1 0 0,0 0 1 0 0,1 1 0 0 0,-1 1 0 0 0,1 0 0 0 0,26 0 0 0 0,-30 2-86 0 0,-8 0 0 0 0,0 1 0 0 0,0-1 0 0 0,-1 1 0 0 0,1 0 0 0 0,0 1 0 0 0,0-1 0 0 0,-1 1 0 0 0,1-1 0 0 0,7 3 0 0 0,-10-2 0 0 0,-1-1 0 0 0,1 0 0 0 0,0 0 0 0 0,-1 1 0 0 0,1-1 0 0 0,0 0 0 0 0,-1 1 0 0 0,1-1 0 0 0,-1 1 0 0 0,1-1 0 0 0,0 1 0 0 0,-1-1 0 0 0,1 1 0 0 0,-1-1 0 0 0,0 1 0 0 0,1-1 0 0 0,-1 1 0 0 0,1 0 0 0 0,-1-1 0 0 0,0 1 0 0 0,0 0 0 0 0,1-1 0 0 0,-1 1 0 0 0,0 0 0 0 0,0 0 0 0 0,0-1 0 0 0,0 1 0 0 0,1 0 0 0 0,-1-1 0 0 0,0 1 0 0 0,0 0 0 0 0,-1 0 0 0 0,1-1 0 0 0,0 1 0 0 0,0 0 0 0 0,0-1 0 0 0,-1 2 0 0 0,1 0 0 0 0,-2 4 0 0 0,0 0 0 0 0,-1 1 0 0 0,0-1 0 0 0,0 0 0 0 0,0 0 0 0 0,0-1 0 0 0,-1 1 0 0 0,0-1 0 0 0,-7 7 0 0 0,1-1 0 0 0,-1-1 0 0 0,0 0 0 0 0,-14 9 0 0 0,-18 13 0 0 0,-50 31 0 0 0,9-6 0 0 0,11-8 0 0 0,126-60 0 0 0,52-4 0 0 0,-84 13 0 0 0,0 2 0 0 0,0 0 0 0 0,0 2 0 0 0,26 4 0 0 0,-38-4 0 0 0,1 0 0 0 0,-1 1 0 0 0,1 0 0 0 0,-1 1 0 0 0,13 7 0 0 0,43 28 0 0 0,-53-32 0 0 0,-8-4 0 0 0,1 1 0 0 0,-1-1 0 0 0,0 1 0 0 0,0 0 0 0 0,5 5 0 0 0,-8-8 0 0 0,0 0 0 0 0,0 1 0 0 0,0-1 0 0 0,0 0 0 0 0,-1 1 0 0 0,1-1 0 0 0,0 1 0 0 0,-1-1 0 0 0,2 4 0 0 0,-4 4 0 0 0,1-6 0 0 0,0 2 19 0 0,-1 0-1 0 0,0 0 1 0 0,0 0 0 0 0,0 0-1 0 0,-1-1 1 0 0,0 1 0 0 0,0-1-1 0 0,0 1 1 0 0,0-1-1 0 0,-1 0 1 0 0,1 0 0 0 0,-1-1-1 0 0,-7 6 1 0 0,-6 4 404 0 0,-1-2-1 0 0,-20 11 1 0 0,19-11-69 0 0,-126 63-178 0 0,25-13-187 0 0,119-60 12 0 0,-6 2-351 0 0,1 0 1 0 0,0 1 0 0 0,-1 0 0 0 0,1 1 0 0 0,1-1-1 0 0,-1 1 1 0 0,-4 5 0 0 0,9-9-674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0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33 10135 0 0,'0'0'231'0'0,"3"-9"546"0"0,2 2-583 0 0,-3 5 362 0 0,0 1 1 0 0,0-1-1 0 0,0 1 1 0 0,0 0-1 0 0,1-1 1 0 0,4-1-1 0 0,2-2 5075 0 0,-36 55-5023 0 0,23-42-608 0 0,0 0 0 0 0,0 0 0 0 0,1 1 0 0 0,-4 10 0 0 0,-3 13 0 0 0,5-20 0 0 0,-6 13 0 0 0,-19 36 0 0 0,23-50 0 0 0,-4 9 0 0 0,-1-1 0 0 0,-20 23 0 0 0,19-27 0 0 0,-10 11 0 0 0,-1-1 0 0 0,-29 23 0 0 0,49-44 0 0 0,10-4 0 0 0,9-6 0 0 0,28-18 0 0 0,-30 16 0 0 0,0 1 0 0 0,0 0 0 0 0,20-6 0 0 0,116-38 0 0 0,-136 46 0 0 0,0 1 0 0 0,1 1 0 0 0,-1 0 0 0 0,1 0 0 0 0,19 0 0 0 0,-18 3 0 0 0,-5-2-64 0 0,-7 1-273 0 0,-3 1-138 0 0,0 0-33 0 0,2 1-4 0 0,5 2-68 0 0,10 5-1050 0 0,-4-5-2561 0 0,13-5-1952 0 0,-26 2 4607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0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127 300 6447 0 0,'28'-93'601'0'0,"-1"6"385"0"0,-23 76-149 0 0,1 1 0 0 0,0-1 0 0 0,1 1 0 0 0,0 0-1 0 0,13-16 1 0 0,-13 18 345 0 0,0 1 0 0 0,0-1 0 0 0,5-10 0 0 0,-10 18-606 0 0,-1 0-512 0 0,1-1 0 0 0,-1 1 0 0 0,1 0 0 0 0,0 0 0 0 0,-1 0 0 0 0,1 0 0 0 0,-1 1 0 0 0,1-1 0 0 0,0 0 0 0 0,-1 0 0 0 0,1 0 0 0 0,-1 0 0 0 0,1 1 0 0 0,-1-1 0 0 0,1 0 0 0 0,-1 0 0 0 0,1 1 0 0 0,-1-1 0 0 0,1 0 0 0 0,-1 1 0 0 0,1-1 0 0 0,0 1 0 0 0,1 6 108 0 0,-1 1 0 0 0,0-1-1 0 0,0 1 1 0 0,0 0 0 0 0,-1-1 0 0 0,0 1-1 0 0,0-1 1 0 0,-3 14 0 0 0,-16 66-88 0 0,14-68-74 0 0,-22 74 673 0 0,-4-2-1 0 0,-79 162 1 0 0,109-251-683 0 0,-49 108 0 0 0,44-92 0 0 0,0 0 0 0 0,1 0 0 0 0,0 1 0 0 0,-1 24 0 0 0,5-39 0 0 0,1 0 0 0 0,0-1 0 0 0,0 1 0 0 0,0 0 0 0 0,1-1 0 0 0,0 1 0 0 0,-1 0 0 0 0,2 3 0 0 0,19 39 0 0 0,-15-36 0 0 0,21 37-133 0 0,-26-45-563 0 0,-1-2-257 0 0,-1 10-690 0 0,0-7-3228 0 0,1-3 3335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549 141 6447 0 0,'10'-14'306'0'0,"15"-18"0"0"0,-14 20 165 0 0,14-22 1 0 0,-9 15 2289 0 0,-15 18-2536 0 0,1-1 0 0 0,-1 0 0 0 0,1 1 0 0 0,-1-1 0 0 0,1 0 0 0 0,-1 0 0 0 0,0 0 0 0 0,0 0 0 0 0,0 0 0 0 0,0 0-1 0 0,0 0 1 0 0,0-3 0 0 0,-1 4 287 0 0,0 1 0 0 0,0 0 0 0 0,0 0 0 0 0,0 0 0 0 0,0 0 0 0 0,-1 0 0 0 0,-15 0 305 0 0,11-1-652 0 0,-1 1-1 0 0,1 0 1 0 0,-1 0 0 0 0,1 1 0 0 0,0-1-1 0 0,-1 1 1 0 0,-8 3 0 0 0,-33 15-147 0 0,15-6-18 0 0,-35 10-1 0 0,36-13 59 0 0,1 2-1 0 0,0 1 1 0 0,-39 23 0 0 0,20-10 642 0 0,9-5-70 0 0,-61 44 1 0 0,77-47-1582 0 0,-34 33 0 0 0,57-49 1152 0 0,1-1-99 0 0,-1 0 0 0 0,1 0-1 0 0,-1 0 1 0 0,1 0 0 0 0,-1 0 0 0 0,1 0 0 0 0,0 0 0 0 0,0 0-1 0 0,-1 0 1 0 0,1 0 0 0 0,0 0 0 0 0,0 2 0 0 0,2-1-204 0 0,-1 1 0 0 0,1 0 0 0 0,0-1 1 0 0,0 1-1 0 0,0-1 0 0 0,0 1 0 0 0,0-1 1 0 0,0 0-1 0 0,1 0 0 0 0,-1 0 0 0 0,1 0 0 0 0,-1-1 1 0 0,1 1-1 0 0,0 0 0 0 0,0-1 0 0 0,0 0 1 0 0,3 1-1 0 0,11 4 295 0 0,34 5-1 0 0,-24-5 372 0 0,35 6 559 0 0,-42-10-1125 0 0,-1 2 1 0 0,1 0 0 0 0,-1 2-1 0 0,19 7 1 0 0,-25-7 1 0 0,0 1 0 0 0,-1 0 0 0 0,1 1 0 0 0,18 15 0 0 0,-24-17 0 0 0,0 1 0 0 0,-1 0 0 0 0,1 0 0 0 0,-1 1 0 0 0,-1-1 0 0 0,1 1 0 0 0,-1 0 0 0 0,4 10 0 0 0,3 10 0 0 0,-8-18 0 0 0,-1 0 0 0 0,0 1 0 0 0,-1-1 0 0 0,0 1 0 0 0,-1 0 0 0 0,0-1 0 0 0,-1 15 0 0 0,1-22 0 0 0,-1-1 0 0 0,-1 1 0 0 0,1-1 0 0 0,0 1 0 0 0,0 0 0 0 0,-1-1 0 0 0,1 1 0 0 0,-1-1 0 0 0,0 1 0 0 0,0-1 0 0 0,0 0 0 0 0,-2 4 0 0 0,-1 1 0 0 0,-1 1 0 0 0,1-1 0 0 0,-1 0 0 0 0,-1 0 0 0 0,1 0 0 0 0,-1-1 0 0 0,0 0 0 0 0,0 0 0 0 0,-1 0 0 0 0,0-1 0 0 0,0 0 0 0 0,-14 7 0 0 0,8-5 0 0 0,0-1 0 0 0,0-1 0 0 0,-1 0 0 0 0,0-1 0 0 0,0 0 0 0 0,-19 2 0 0 0,10-4 63 0 0,0-2 1 0 0,-1 0-1 0 0,1-2 0 0 0,1 0 0 0 0,-1-2 1 0 0,-23-6-1 0 0,43 10-31 0 0,0-1 1 0 0,0 0 0 0 0,0 0-1 0 0,0 0 1 0 0,0-1-1 0 0,0 1 1 0 0,0-1 0 0 0,1 1-1 0 0,-1-1 1 0 0,1 0-1 0 0,-1 0 1 0 0,1 0-1 0 0,0 0 1 0 0,0 0 0 0 0,0-1-1 0 0,0 1 1 0 0,0-1-1 0 0,0 1 1 0 0,1-1 0 0 0,-1 0-1 0 0,-2-5 1 0 0,3 3-107 0 0,0 1 1 0 0,1 0-1 0 0,-1-1 0 0 0,1 1 1 0 0,0 0-1 0 0,0-1 1 0 0,0 1-1 0 0,0-1 1 0 0,1 1-1 0 0,0 0 0 0 0,0-1 1 0 0,0 1-1 0 0,0 0 1 0 0,4-8-1 0 0,6-9 303 0 0,0 1 0 0 0,2 0-1 0 0,0 0 1 0 0,1 1 0 0 0,1 1-1 0 0,25-24 1 0 0,112-87 248 0 0,-140 120-563 0 0,18-15 86 0 0,142-115 0 0 0,-169 136-5 0 0,9-11-123 0 0,-11 13-568 0 0,-1 1-257 0 0,0 0-831 0 0,0 0-3260 0 0,0 0-1394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1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56 8287 0 0,'-6'-12'382'0'0,"5"10"-8"0"0,15-12-226 0 0,10-12 2694 0 0,-23 25-1820 0 0,-1 1 2 0 0,0 0 0 0 0,0 0 0 0 0,0 0-137 0 0,1 12-550 0 0,-3 0-112 0 0,0 1 1 0 0,0-1-1 0 0,-1-1 0 0 0,-1 1 0 0 0,0 0 0 0 0,0-1 0 0 0,-9 15 0 0 0,1 1 30 0 0,-8 33-237 0 0,-2 4-20 0 0,16-47 2 0 0,0 0 0 0 0,-3 23 0 0 0,-6 16 0 0 0,11-46 0 0 0,3-5 0 0 0,-1 0 0 0 0,1 0 0 0 0,0-1 0 0 0,0 1 0 0 0,1 0 0 0 0,-1 0 0 0 0,1 0 0 0 0,0 0 0 0 0,0 0 0 0 0,2 6 0 0 0,-1-1-64 0 0,-1-8-273 0 0,0-2 287 0 0,0 0-1 0 0,1 1 1 0 0,-1-1-1 0 0,0 0 1 0 0,1 1 0 0 0,-1-1-1 0 0,0 0 1 0 0,1 0-1 0 0,-1 1 1 0 0,0-1 0 0 0,1 0-1 0 0,-1 0 1 0 0,1 0 0 0 0,-1 1-1 0 0,1-1 1 0 0,-1 0-1 0 0,0 0 1 0 0,1 0 0 0 0,-1 0-1 0 0,1 0 1 0 0,-1 0 0 0 0,1 0-1 0 0,-1 0 1 0 0,0 0-1 0 0,1 0 1 0 0,-1 0 0 0 0,1 0-1 0 0,-1 0 1 0 0,1 0 0 0 0,-1 0-1 0 0,1-1 1 0 0,11-3-1610 0 0,-6 2 664 0 0,-1-1 0 0 0,0 0 0 0 0,8-6 0 0 0,1-5-1051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99 10135 0 0,'10'-15'466'0'0,"12"-20"-1"0"0,8-11 552 0 0,-29 44-39 0 0,0 2-926 0 0,-1 0 0 0 0,0 0 0 0 0,0 0 0 0 0,0 0 0 0 0,1 0 0 0 0,-1 0 0 0 0,0 0 0 0 0,0 0 0 0 0,0 0 0 0 0,1 0 0 0 0,-1-1 1 0 0,0 1-1 0 0,0 0 0 0 0,1 0 0 0 0,-1 0 0 0 0,0 1 0 0 0,0-1 0 0 0,1 0 0 0 0,-1 0 0 0 0,0 0 0 0 0,0 0 0 0 0,0 0 0 0 0,1 0 0 0 0,-1 0 0 0 0,0 0 1 0 0,0 0-1 0 0,1 0 0 0 0,-1 1 0 0 0,0-1 0 0 0,0 0 0 0 0,0 0 0 0 0,0 0 0 0 0,1 0 0 0 0,-1 1 0 0 0,0-1 0 0 0,0 0 0 0 0,0 0 0 0 0,0 0 0 0 0,0 1 1 0 0,0-1-1 0 0,1 0 0 0 0,-1 1 0 0 0,7 8 336 0 0,-7-9-315 0 0,1 3 88 0 0,1 1 0 0 0,-1 0 1 0 0,0-1-1 0 0,0 1 1 0 0,-1 0-1 0 0,1 0 1 0 0,-1-1-1 0 0,1 1 0 0 0,-1 0 1 0 0,-1 0-1 0 0,1-1 1 0 0,-1 7-1 0 0,-3 6 545 0 0,-7 25 0 0 0,6-23-138 0 0,-15 49 906 0 0,4-15-1395 0 0,-13 77 0 0 0,26-113-93 0 0,2-11-6 0 0,0 1-1 0 0,0 0 0 0 0,1 0 0 0 0,-1 0 0 0 0,1-1 0 0 0,1 1 1 0 0,-1 0-1 0 0,2 8 0 0 0,2-5-4902 0 0,-4-9-1217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15663 0 0,'0'0'719'0'0,"0"0"-20"0"0,0 0-374 0 0,0 0 84 0 0,0 10 591 0 0,0-6-895 0 0,0 0 0 0 0,0 0 0 0 0,-1 0 0 0 0,1 0-1 0 0,-3 6 1 0 0,0 5-126 0 0,2-5-5 0 0,0 0-1 0 0,-1 1 0 0 0,-1-1 1 0 0,-6 17-1 0 0,7-20-669 0 0,2-5-495 0 0,0-1-4274 0 0,0-1 302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1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11975 0 0,'0'0'547'0'0,"0"0"-11"0"0,0 0-135 0 0,0 0 705 0 0,0 0 344 0 0,0 0 72 0 0,0 0-125 0 0,0 0-574 0 0,0 0-250 0 0,0 0-49 0 0,-2 0-11 0 0,-30 2 57 0 0,0 1 0 0 0,1 2-1 0 0,-47 13 1 0 0,37-8-633 0 0,-53 6-1 0 0,58-12 64 0 0,-75 3 0 0 0,104-7-64 0 0,6 0-273 0 0,1 0-138 0 0,0 0-33 0 0,-1 1 66 0 0,-6 4 423 0 0,0-1 0 0 0,1 1 1 0 0,-1 1-1 0 0,1-1 1 0 0,1 1-1 0 0,-1 0 0 0 0,1 1 1 0 0,-7 10-1 0 0,5-8 20 0 0,0 0 0 0 0,-8 8-1 0 0,8-10 0 0 0,0 0 0 0 0,0 1 0 0 0,1-1 0 0 0,0 1 0 0 0,0 1 0 0 0,-5 10 0 0 0,10-17 0 0 0,0 0 0 0 0,0 0 0 0 0,0 0 0 0 0,1 0 0 0 0,-1 0 0 0 0,1 0 0 0 0,-1 0 0 0 0,1 0 0 0 0,0 0 0 0 0,0 0 0 0 0,0 0 0 0 0,0 0 0 0 0,0 0 0 0 0,1 4 0 0 0,-1-4 0 0 0,1-1 0 0 0,-1 0 0 0 0,1 0 0 0 0,0 0 0 0 0,-1 0 0 0 0,1 1 0 0 0,0-1 0 0 0,0 0 0 0 0,0 0 0 0 0,0-1 0 0 0,0 1 0 0 0,0 0 0 0 0,0 0 0 0 0,0 0 0 0 0,0-1 0 0 0,0 1 0 0 0,2 0 0 0 0,3 1 0 0 0,0 0 0 0 0,0 0 0 0 0,1-1 0 0 0,-1 0 0 0 0,1 0 0 0 0,10-1 0 0 0,-10 0 0 0 0,25 1 0 0 0,0 2 0 0 0,-1 1 0 0 0,0 1 0 0 0,0 1 0 0 0,55 20 0 0 0,30 23 331 0 0,-91-37 217 0 0,0 2 1 0 0,34 24-1 0 0,-53-34-547 0 0,0 1 1 0 0,-1-1-1 0 0,1 1 0 0 0,-1 0 0 0 0,0 1 1 0 0,0-1-1 0 0,-1 1 0 0 0,0 0 0 0 0,0 1 0 0 0,0-1 1 0 0,-1 0-1 0 0,4 8 0 0 0,-7-12-1 0 0,0 0 0 0 0,0 0 0 0 0,0 0 0 0 0,0 0 0 0 0,0 0 0 0 0,0 0 0 0 0,0 0 0 0 0,-1 0 0 0 0,1 0 0 0 0,0 0 0 0 0,-1 0 0 0 0,0 0 0 0 0,0-1 0 0 0,1 1 0 0 0,-1 0 0 0 0,0 0 0 0 0,0-1 0 0 0,0 1 0 0 0,-1-1 0 0 0,1 1 0 0 0,0-1 0 0 0,-1 1 0 0 0,-1 1 0 0 0,-6 4 0 0 0,0 0 0 0 0,-18 12 0 0 0,11-8 0 0 0,-17 9 0 0 0,0-1 0 0 0,-49 19 0 0 0,52-24 0 0 0,10-5 0 0 0,-26 8 0 0 0,40-15 0 0 0,0-1 0 0 0,0 1 0 0 0,0-1 0 0 0,0 0 0 0 0,0-1 0 0 0,-1 1 0 0 0,1-1 0 0 0,0-1 0 0 0,-8 0 0 0 0,13 1-36 0 0,0-1-1 0 0,0 1 0 0 0,0 0 1 0 0,0 0-1 0 0,0-1 1 0 0,0 1-1 0 0,0 0 1 0 0,0-1-1 0 0,0 1 0 0 0,0-1 1 0 0,1 0-1 0 0,-1 1 1 0 0,0-1-1 0 0,0 1 1 0 0,0-1-1 0 0,1 0 0 0 0,-1 0 1 0 0,1 1-1 0 0,-1-1 1 0 0,0 0-1 0 0,1 0 1 0 0,-1 0-1 0 0,1 0 0 0 0,-1 0 1 0 0,1 0-1 0 0,0 0 1 0 0,0 0-1 0 0,-1 0 1 0 0,1 0-1 0 0,0 0 0 0 0,0 0 1 0 0,0-1-1 0 0,0-2-391 0 0,1 1 0 0 0,-1-1 0 0 0,1 0 0 0 0,0 0 0 0 0,0 0 1 0 0,3-6-1 0 0,5-11-1106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 13823 0 0,'0'0'608'0'0,"0"0"128"0"0,0 0-584 0 0,0 0-152 0 0,0 0 0 0 0,0 0-4064 0 0,10-1-848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87 130 919 0 0,'-7'-1'12355'0'0,"23"-13"-11243"0"0,0 0 1 0 0,1 2-1 0 0,33-19 0 0 0,-45 28-1023 0 0,11-6 184 0 0,1 0 1 0 0,-1 0-1 0 0,2 2 1 0 0,-1 0-1 0 0,26-6 1 0 0,-33 13-264 0 0,-1 2-10 0 0,-1 3 0 0 0,-7-3-8 0 0,1-1-1 0 0,-1 1 1 0 0,1 0 0 0 0,-1 1-1 0 0,0-1 1 0 0,0 0 0 0 0,0 0-1 0 0,0 0 1 0 0,0 1-1 0 0,0-1 1 0 0,0 0 0 0 0,-1 1-1 0 0,0-1 1 0 0,1 1 0 0 0,-1-1-1 0 0,0 5 1 0 0,0-3-5 0 0,-1-1-1 0 0,0 1 1 0 0,0 0-1 0 0,0 0 1 0 0,0 0 0 0 0,-1-1-1 0 0,1 1 1 0 0,-1-1 0 0 0,-3 6-1 0 0,-3 1-9 0 0,0 0 0 0 0,0-1-1 0 0,-1 0 1 0 0,0 0 0 0 0,-14 10-1 0 0,-28 18 0 0 0,-1-3 0 0 0,-66 34 0 0 0,66-39 48 0 0,66-27 248 0 0,11-3 195 0 0,46-9-1 0 0,-8 1-39 0 0,70 3 695 0 0,-90 7-869 0 0,46 9 1 0 0,-14-1-7191 0 0,-57-7 349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518 138 2759 0 0,'67'-83'2021'0'0,"-24"30"4328"0"0,-42 52-5283 0 0,-1 1-39 0 0,0 0-67 0 0,0 0-241 0 0,0 0-102 0 0,-1 3-17 0 0,-8 20-8 0 0,-1 1 1 0 0,-20 35 0 0 0,2-7-251 0 0,-52 132 148 0 0,44-99-413 0 0,-10 27-89 0 0,-39 84-80 0 0,62-148 61 0 0,-60 89 0 0 0,49-89-1 0 0,-5 5-112 0 0,2 1 0 0 0,-31 65 0 0 0,63-110 45 0 0,3-5 19 0 0,0 0 1 0 0,0 1-1 0 0,0-1 1 0 0,0 1-1 0 0,1-1 0 0 0,-1 1 1 0 0,0 6-1 0 0,5-11-64 0 0,2 0 124 0 0,1-1 0 0 0,0 0 0 0 0,-1 0 1 0 0,1 0-1 0 0,-1-1 0 0 0,1 1 0 0 0,9-6 0 0 0,38-23 69 0 0,-26 14 20 0 0,-1 2 71 0 0,0 1 0 0 0,0 1 0 0 0,2 2 0 0 0,-1 0 0 0 0,44-8 0 0 0,-48 14 81 0 0,1 1 0 0 0,-1 2 0 0 0,0 0 0 0 0,1 1 0 0 0,-1 1 0 0 0,1 1 0 0 0,30 8 0 0 0,-26-4-105 0 0,-7-1 11 0 0,1 0 0 0 0,26 1 1 0 0,-40-5-201 0 0,-1-1 0 0 0,1-1 0 0 0,0 1 1 0 0,-1-1-1 0 0,1-1 0 0 0,0 1 0 0 0,-1-1 1 0 0,0 0-1 0 0,1-1 0 0 0,7-4 0 0 0,-14 7-386 0 0,14-8-186 0 0,-10 6-3079 0 0,-3 0-4040 0 0,-2 2 4732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59 10591 0 0,'0'0'819'0'0,"0"-2"-534"0"0,-1-2 216 0 0,1 0-1 0 0,0-1 1 0 0,0 1-1 0 0,0 0 1 0 0,1-1-1 0 0,0 1 1 0 0,-1 0-1 0 0,1 0 1 0 0,1 0-1 0 0,1-6 1 0 0,-2 8 5 0 0,-1 2-39 0 0,0 0-44 0 0,0 0-149 0 0,-10-1 124 0 0,8 0-379 0 0,1 1 1 0 0,0 0-1 0 0,0 0 1 0 0,-1-1-1 0 0,1 1 1 0 0,0 0-1 0 0,0 0 0 0 0,-1 0 1 0 0,1 0-1 0 0,0 1 1 0 0,0-1-1 0 0,0 0 0 0 0,-1 0 1 0 0,1 1-1 0 0,0-1 1 0 0,0 0-1 0 0,0 1 0 0 0,-3 1 1 0 0,-3 3 10 0 0,0 1 0 0 0,0 0 0 0 0,0 0 0 0 0,1 1 0 0 0,0-1 0 0 0,0 1 0 0 0,0 1 0 0 0,1-1 0 0 0,0 1 0 0 0,1 0 0 0 0,0 0 0 0 0,0 0 0 0 0,-3 12 0 0 0,1-3 6 0 0,2 1 0 0 0,-1 0 0 0 0,2 0 0 0 0,1 0 0 0 0,-1 33 0 0 0,1-28 13 0 0,1-19-42 0 0,1-1-1 0 0,-1 1 1 0 0,1-1-1 0 0,0 1 0 0 0,0-1 1 0 0,0 1-1 0 0,1-1 1 0 0,-1 1-1 0 0,1-1 0 0 0,2 8 1 0 0,-3-11 6 0 0,1 1 1 0 0,0 0-1 0 0,-1 0 0 0 0,1-1 1 0 0,0 1-1 0 0,0 0 1 0 0,0-1-1 0 0,0 1 0 0 0,0-1 1 0 0,-1 1-1 0 0,1-1 1 0 0,0 1-1 0 0,0-1 0 0 0,0 0 1 0 0,0 1-1 0 0,0-1 0 0 0,1 0 1 0 0,-1 0-1 0 0,0 0 1 0 0,1 0-1 0 0,21 0 227 0 0,-22 0-232 0 0,12-2 129 0 0,1 0 0 0 0,0-1 0 0 0,-1-1-1 0 0,0 0 1 0 0,0-1 0 0 0,15-7 0 0 0,-10 2-72 0 0,0 0 1 0 0,0-1 0 0 0,23-20-1 0 0,-38 29-73 0 0,0-1 0 0 0,1 0 0 0 0,-1-1-1 0 0,0 1 1 0 0,-1 0 0 0 0,1-1 0 0 0,-1 0 0 0 0,1 1-1 0 0,-1-1 1 0 0,0 0 0 0 0,0 0 0 0 0,1-6-1 0 0,-3 8-6 0 0,0 1 0 0 0,-1-1 0 0 0,1 1 0 0 0,0-1 0 0 0,-1 0 0 0 0,1 1 0 0 0,-1-1 0 0 0,0 1-1 0 0,1 0 1 0 0,-1-1 0 0 0,0 1 0 0 0,-1-2 0 0 0,-1-2-18 0 0,-5-8-71 0 0,-1 0-1 0 0,-11-14 1 0 0,-5-5-120 0 0,13 15 74 0 0,7 10 33 0 0,0 0 0 0 0,1 0 0 0 0,-1 0 0 0 0,-3-11 0 0 0,5 10-67 0 0,2 7-9 0 0,1 1-40 0 0,0 0-21 0 0,0 0-2 0 0,0 0-12 0 0,3 0-52 0 0,22 4-741 0 0,-7 3-3610 0 0,-3 1-969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3223 0 0,'-1'-2'143'0'0,"-1"-4"-31"0"0,2 3-106 0 0,-1 1 0 0 0,0 0-1 0 0,0 0 1 0 0,0 0 0 0 0,0-1 0 0 0,-1 1-1 0 0,1 0 1 0 0,0 0 0 0 0,-3-2-1 0 0,0 0 2853 0 0,3 5 5854 0 0,1 5-1381 0 0,1-1-10500 0 0,9 32 3210 0 0,-5-23 164 0 0,4 29 1 0 0,-9-38-173 0 0,2 4 64 0 0,-1 1-1 0 0,0-1 1 0 0,0 0 0 0 0,-1 1 0 0 0,0-1-1 0 0,-1 0 1 0 0,0 0 0 0 0,-1 1-1 0 0,-3 11 1 0 0,4-17-185 0 0,-1 0 423 0 0,0 1 1 0 0,1 0-1 0 0,0 0 0 0 0,-1 10 0 0 0,14-22-172 0 0,-8 4-149 0 0,1 0 0 0 0,-2 0-1 0 0,1-1 1 0 0,0 0 0 0 0,0 1 0 0 0,4-8 0 0 0,12-12 18 0 0,-1 0-32 0 0,-12 13 0 0 0,2 1 0 0 0,-2 3-15 0 0,-5 5-54 0 0,0 4-2 0 0,3 6 40 0 0,-1 1-1 0 0,0 0 1 0 0,0 0-1 0 0,3 12 1 0 0,-4-9 27 0 0,1-1 0 0 0,0 0 0 0 0,8 14 0 0 0,-4-13 4 0 0,0-1 0 0 0,13 14 0 0 0,-9-13 0 0 0,-6-12 0 0 0,-3-1 0 0 0,1 1 23 0 0,0 0 0 0 0,0 0 0 0 0,0 0 0 0 0,0-1 0 0 0,0 1 0 0 0,0-1-1 0 0,0 0 1 0 0,0-1 0 0 0,0 1 0 0 0,0-1 0 0 0,0 0 0 0 0,0 0 0 0 0,0 0 0 0 0,4-2 0 0 0,-3 1 20 0 0,0-1 1 0 0,0 0 0 0 0,0 0-1 0 0,0-1 1 0 0,0 1 0 0 0,-1-1-1 0 0,0 0 1 0 0,8-9 0 0 0,-4 3 6 0 0,-1-1 1 0 0,0 0-1 0 0,-1-1 1 0 0,0 1 0 0 0,-1-1-1 0 0,0 0 1 0 0,-1-1 0 0 0,4-13-1 0 0,12-71 34 0 0,-12 53 23 0 0,-7 35-110 0 0,0 1-1 0 0,0-1 1 0 0,1 1 0 0 0,1-1 0 0 0,-1 1-1 0 0,5-8 1 0 0,15-26-453 0 0,-21 40 293 0 0,7 1-614 0 0,0 1-1 0 0,1-1 0 0 0,-1 1 1 0 0,0 1-1 0 0,15 2 0 0 0,12 0-3693 0 0,-29-2 2530 0 0,14 4-10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58 6911 0 0,'0'0'528'0'0,"2"-1"-189"0"0,63-24 4356 0 0,-32 15-3124 0 0,-23 6-647 0 0,0 1 1 0 0,19-3-1 0 0,25 6 1866 0 0,-52 0-2555 0 0,-2 0-91 0 0,0 0-44 0 0,0 0-11 0 0,0 0-31 0 0,-14 5-321 0 0,1-2 100 0 0,1-1 0 0 0,0 0 0 0 0,0-1-1 0 0,-1-1 1 0 0,-13-1 0 0 0,11 0-73 0 0,1-2-1 0 0,-17-3 1 0 0,18 2 113 0 0,1 2-1 0 0,-1 0 1 0 0,-15-1 0 0 0,24 3 112 0 0,-1 0 0 0 0,1 1-1 0 0,0-1 1 0 0,-1 1 0 0 0,1 0 0 0 0,0 0 0 0 0,0 0 0 0 0,0 1 0 0 0,-1-1 0 0 0,1 1 0 0 0,1 0 0 0 0,-1 0 0 0 0,-5 4 0 0 0,1 1 32 0 0,0 1-1 0 0,0 0 1 0 0,1 0 0 0 0,0 0-1 0 0,0 1 1 0 0,1 0 0 0 0,0 0 0 0 0,1 0-1 0 0,0 1 1 0 0,0 0 0 0 0,1 0-1 0 0,0 0 1 0 0,1 1 0 0 0,-2 10-1 0 0,3-13 42 0 0,1-1 1 0 0,0 1-1 0 0,0 0 0 0 0,0-1 0 0 0,1 1 0 0 0,1 0 0 0 0,-1-1 0 0 0,1 1 0 0 0,0-1 0 0 0,1 1 0 0 0,0-1 0 0 0,0 1 0 0 0,0-1 0 0 0,1 0 0 0 0,0 0 0 0 0,1 0 0 0 0,0-1 0 0 0,0 1 0 0 0,0-1 0 0 0,9 11 0 0 0,-9-14-42 0 0,0 1 0 0 0,0-1-1 0 0,1 0 1 0 0,-1-1 0 0 0,0 1-1 0 0,1-1 1 0 0,0 0 0 0 0,-1 0-1 0 0,1-1 1 0 0,0 1 0 0 0,0-1-1 0 0,0 0 1 0 0,0 0-1 0 0,0 0 1 0 0,0-1 0 0 0,0 0-1 0 0,1 0 1 0 0,-1 0 0 0 0,0-1-1 0 0,6-1 1 0 0,6-2 4 0 0,1 0 0 0 0,-1-1 0 0 0,-1-1 0 0 0,25-13 1 0 0,-13 5-1513 0 0,-1-1 0 0 0,-1-2 1 0 0,26-21-1 0 0,-21 13-695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5983 0 0,'0'0'464'0'0,"0"0"32"0"0,0 0 1272 0 0,0 0 590 0 0,0 0 118 0 0,2 0-235 0 0,5-3-1801 0 0,-1 0 1 0 0,0 0-1 0 0,0-1 0 0 0,0 1 1 0 0,0-1-1 0 0,-1-1 0 0 0,1 1 1 0 0,-1-1-1 0 0,5-5 1 0 0,-7 6-319 0 0,0 0 1 0 0,0 1 0 0 0,0-1 0 0 0,-1 0-1 0 0,0-1 1 0 0,0 1 0 0 0,0 0 0 0 0,0-1 0 0 0,0 1-1 0 0,-1-1 1 0 0,0 1 0 0 0,0-1 0 0 0,0 0-1 0 0,0-6 1 0 0,-2-14 589 0 0,0 20-599 0 0,1 0-1 0 0,-1-1 1 0 0,1 1 0 0 0,1 0 0 0 0,-1-1-1 0 0,1 1 1 0 0,0 0 0 0 0,0-1 0 0 0,0 1-1 0 0,4-8 1 0 0,1 1 28 0 0,-3 5-90 0 0,0 0 1 0 0,1 0-1 0 0,0 1 0 0 0,0-1 0 0 0,8-8 0 0 0,0 2-42 0 0,0 1 0 0 0,0 1 0 0 0,1 0-1 0 0,0 1 1 0 0,1 0 0 0 0,0 1 0 0 0,1 0 0 0 0,0 2-1 0 0,26-11 1 0 0,17 0-2392 0 0,100-18 1 0 0,-135 33-4917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98 798 13823 0 0,'0'0'315'0'0,"0"0"45"0"0,0 0 21 0 0,0 0-49 0 0,-1 2-220 0 0,0 0-110 0 0,-1 0-1 0 0,1 0 0 0 0,-1 0 1 0 0,0 0-1 0 0,0 0 0 0 0,0 0 1 0 0,0 0-1 0 0,0-1 0 0 0,0 1 0 0 0,-3 1 1 0 0,-11 10-5 0 0,-16 13 3 0 0,15-13 0 0 0,16-13 6 0 0,1 0-1 0 0,0 0 0 0 0,0 1 1 0 0,0-1-1 0 0,0 0 1 0 0,0 0-1 0 0,0 0 1 0 0,-1 0-1 0 0,1 0 0 0 0,0 0 1 0 0,0 1-1 0 0,0-1 1 0 0,0 0-1 0 0,0 0 0 0 0,-1 0 1 0 0,1 0-1 0 0,0 0 1 0 0,0 0-1 0 0,0 0 0 0 0,-1 0 1 0 0,1 0-1 0 0,0 0 1 0 0,0 0-1 0 0,0 0 0 0 0,0 0 1 0 0,-1 0-1 0 0,1 0 1 0 0,0 0-1 0 0,0 0 1 0 0,0 0-1 0 0,-1 0 0 0 0,1 0 1 0 0,0 0-1 0 0,0 0 1 0 0,0-1-1 0 0,0 1 0 0 0,0 0 1 0 0,-1 0-1 0 0,1 0 1 0 0,0 0-1 0 0,0 0 0 0 0,0 0 1 0 0,0 0-1 0 0,0-1 1 0 0,-1 1-1 0 0,1 0 0 0 0,0 0 1 0 0,0 0-1 0 0,0 0 1 0 0,0-1-1 0 0,0 1 1 0 0,0 0-1 0 0,0 0 0 0 0,0 0 1 0 0,0 0-1 0 0,0-1 1 0 0,0 1-1 0 0,0 0 0 0 0,0 0 1 0 0,0 0-1 0 0,0-1 1 0 0,0-7 581 0 0,1 5-455 0 0,0 0-1 0 0,0 1 1 0 0,0-1 0 0 0,0 0-1 0 0,1 0 1 0 0,-1 1 0 0 0,1-1 0 0 0,0 1-1 0 0,0-1 1 0 0,0 1 0 0 0,3-3-1 0 0,7-11 334 0 0,14-18-192 0 0,2 1-1 0 0,0 1 0 0 0,40-33 1 0 0,0-1-243 0 0,-40 38-30 0 0,188-209 0 0 0,-88 83 0 0 0,-58 72 0 0 0,2 1 931 0 0,-71 80-422 0 0,-1 1 3 0 0,0 0 0 0 0,0 0 0 0 0,0 0 0 0 0,-10 10 80 0 0,-8 11-899 0 0,1 0 0 0 0,-24 40 1 0 0,-21 53-921 0 0,25-43 1398 0 0,22-43-171 0 0,-14 22 0 0 0,3 2 0 0 0,-25 68 0 0 0,48-111 0 0 0,1 0 0 0 0,2-9 0 0 0,0 0 0 0 0,0 1 0 0 0,0-1 0 0 0,0 0 0 0 0,0 0 0 0 0,0 1 0 0 0,0-1 0 0 0,0 0 0 0 0,0 1 0 0 0,0-1 0 0 0,0 0 0 0 0,1 1 0 0 0,-1-1 0 0 0,0 0 0 0 0,0 0 0 0 0,0 1 0 0 0,0-1 0 0 0,0 0 0 0 0,1 0 0 0 0,-1 1 0 0 0,0-1 0 0 0,0 0 0 0 0,0 0 0 0 0,1 1 0 0 0,-1-1 0 0 0,0 0 0 0 0,0 0 0 0 0,1 0 0 0 0,-1 0 0 0 0,0 1 0 0 0,0-1 0 0 0,1 0 0 0 0,-1 0 0 0 0,0 0 0 0 0,1 0 0 0 0,-1 0 0 0 0,0 0 0 0 0,1 0 0 0 0,-1 0 0 0 0,0 0 0 0 0,1 0 0 0 0,-1 0 0 0 0,0 0 0 0 0,0 0 0 0 0,1 0 0 0 0,-1 0 0 0 0,0 0 0 0 0,1 0 0 0 0,-1 0 0 0 0,0 0 0 0 0,0-1 0 0 0,1 1 0 0 0,4-1 0 0 0,-1 0 0 0 0,0 0 0 0 0,0-1 0 0 0,1 0 0 0 0,-1 0 0 0 0,0 0 0 0 0,0 0 0 0 0,-1 0 0 0 0,1-1 0 0 0,5-4 0 0 0,4-5 0 0 0,16-18 0 0 0,-14 13 0 0 0,109-118 0 0 0,-56 58 0 0 0,-19 21 0 0 0,-25 26 0 0 0,2 2 0 0 0,41-36 0 0 0,11-3 0 0 0,-78 67 0 0 0,0 0 0 0 0,0 0 0 0 0,1 0 0 0 0,-1 0 0 0 0,0 0 0 0 0,0 0 0 0 0,1 0 0 0 0,-1-1 0 0 0,0 1 0 0 0,0 0 0 0 0,1 0 0 0 0,-1 0 0 0 0,0 0 0 0 0,0 1 0 0 0,1-1 0 0 0,-1 0 0 0 0,0 0 0 0 0,0 0 0 0 0,1 0 0 0 0,-1 0 0 0 0,0 0 0 0 0,0 0 0 0 0,0 0 0 0 0,1 0 0 0 0,-1 1 0 0 0,0-1 0 0 0,0 0 0 0 0,0 0 0 0 0,1 0 0 0 0,-1 0 0 0 0,0 1 0 0 0,0-1 0 0 0,0 0 0 0 0,0 0 0 0 0,1 0 0 0 0,-1 1 0 0 0,0-1 0 0 0,0 0 0 0 0,0 0 0 0 0,0 1 0 0 0,0-1 0 0 0,0 0 0 0 0,0 0 0 0 0,0 1 0 0 0,0-1 0 0 0,0 0 0 0 0,0 0 0 0 0,0 1 0 0 0,0-1 0 0 0,0 0 0 0 0,0 0 0 0 0,0 1 0 0 0,0-1 0 0 0,0 0 0 0 0,0 0 0 0 0,0 1 0 0 0,0-1 0 0 0,0 1 0 0 0,0 16 0 0 0,-1 0 0 0 0,0 0 0 0 0,-1 0 0 0 0,-1 0 0 0 0,-8 25 0 0 0,5-15 0 0 0,-12 49 0 0 0,-4-1 0 0 0,-3-1 0 0 0,-42 87 0 0 0,-25 12-72 0 0,72-141-1296 0 0,19-31 788 0 0,1-1-285 0 0,0 0-126 0 0,0-2-983 0 0,2-6-3824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 13823 0 0,'0'0'630'0'0,"-2"-1"-13"0"0,1 0-598 0 0,-1 0 0 0 0,1 0 0 0 0,-1 0 0 0 0,0 1 0 0 0,1-1 0 0 0,-1 1 0 0 0,0-1 0 0 0,0 1 0 0 0,1-1 0 0 0,-1 1 0 0 0,0 0 0 0 0,0 0 0 0 0,0 0 0 0 0,0 0 0 0 0,1 0 0 0 0,-3 0 0 0 0,-36 6 776 0 0,28-3-216 0 0,-6 1-646 0 0,-1 1 0 0 0,1 1 0 0 0,-22 11 0 0 0,35-15-54 0 0,0 1 0 0 0,0 0-1 0 0,1 1 1 0 0,-1-1 0 0 0,1 1-1 0 0,0 0 1 0 0,0 0 0 0 0,1 0-1 0 0,-5 6 1 0 0,0 2 445 0 0,0 0 1 0 0,-9 19-1 0 0,13-22-210 0 0,1 0 0 0 0,0-1 0 0 0,0 2 0 0 0,1-1-1 0 0,-3 16 1 0 0,5-19-74 0 0,-1 0-1 0 0,1 0 0 0 0,0 0 1 0 0,1 0-1 0 0,-1 0 0 0 0,1-1 1 0 0,1 1-1 0 0,-1 0 1 0 0,1 0-1 0 0,2 5 0 0 0,-4-10-27 0 0,1 0 0 0 0,-1 0-1 0 0,0 0 1 0 0,1 0 0 0 0,-1 0 0 0 0,1-1-1 0 0,-1 1 1 0 0,1 0 0 0 0,-1 0 0 0 0,1 0-1 0 0,-1-1 1 0 0,1 1 0 0 0,0 0 0 0 0,-1-1-1 0 0,1 1 1 0 0,0-1 0 0 0,0 1 0 0 0,0-1-1 0 0,-1 1 1 0 0,1-1 0 0 0,0 1 0 0 0,2-1-1 0 0,-1 1 162 0 0,-1-1-115 0 0,-1 0 0 0 0,1 1 0 0 0,0-1 1 0 0,-1 0-1 0 0,1 0 0 0 0,0-1 0 0 0,-1 1 0 0 0,1 0 0 0 0,0 0 1 0 0,-1 0-1 0 0,1 0 0 0 0,-1 0 0 0 0,1-1 0 0 0,0 1 0 0 0,-1 0 0 0 0,1-1 1 0 0,-1 1-1 0 0,1 0 0 0 0,-1-1 0 0 0,1 1 0 0 0,-1 0 0 0 0,1-2 1 0 0,10-8 192 0 0,3-8-344 0 0,0 0-1 0 0,-2-1 1 0 0,16-32 0 0 0,-11 20-1276 0 0,-17 31 1387 0 0,0-1 0 0 0,0 1 0 0 0,1-1 0 0 0,-1 1 0 0 0,0 0 0 0 0,1-1 0 0 0,-1 1 0 0 0,0-1 0 0 0,1 1 0 0 0,-1-1 0 0 0,1 1 0 0 0,-1 0 0 0 0,1-1 0 0 0,-1 1 0 0 0,1 0 0 0 0,-1 0 0 0 0,1-1 0 0 0,-1 1 0 0 0,1 0 0 0 0,-1 0 0 0 0,1 0 0 0 0,0 0 0 0 0,0 0 0 0 0,-1 0-77 0 0,2-1-382 0 0,-1 2 291 0 0,1 0 132 0 0,10 7 20 0 0,9 15-923 0 0,-18-20 701 0 0,0 1-1 0 0,0-1 1 0 0,0 1-1 0 0,0-1 1 0 0,1 0 0 0 0,3 2-1 0 0,-6-4-291 0 0,-1-1-853 0 0,0 0-3414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0,'0'0'547'0'0,"0"0"-11"0"0,2 0-271 0 0,17 12 461 0 0,0 0-1 0 0,-1 1 0 0 0,31 30 0 0 0,8 6 426 0 0,185 151 897 0 0,-234-192-2048 0 0,0 0 0 0 0,0 1 0 0 0,-1-1 0 0 0,0 2 0 0 0,-1-1 0 0 0,0 1 0 0 0,6 11 0 0 0,-9-13-201 0 0,-3-7-51 0 0,0 0 0 0 0,0 0 0 0 0,0 0 0 0 0,-1 0 0 0 0,1 1 0 0 0,0-1 0 0 0,0 0 0 0 0,-1 0 0 0 0,1 0 0 0 0,-1 0 0 0 0,0 1 0 0 0,-1 2-5079 0 0,2-4 607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6:5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13823 0 0,'-3'0'29'0'0,"0"0"1"0"0,0 0-1 0 0,0 1 0 0 0,0 0 0 0 0,0-1 0 0 0,0 1 0 0 0,0 0 0 0 0,0 1 0 0 0,1-1 1 0 0,-1 0-1 0 0,0 1 0 0 0,1-1 0 0 0,-1 1 0 0 0,1 0 0 0 0,-1 0 0 0 0,1 0 0 0 0,0 0 1 0 0,0 0-1 0 0,0 1 0 0 0,-2 2 0 0 0,-3 6 159 0 0,0 1 0 0 0,1-1 0 0 0,-8 20 0 0 0,0 1-40 0 0,-54 86-148 0 0,66-116-1 0 0,-8 15-1053 0 0,-2 0-1 0 0,0-1 1 0 0,-27 29 0 0 0,32-40-3720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18 10135 0 0,'2'0'231'0'0,"45"-13"594"0"0,-31 10 223 0 0,4 1 2898 0 0,-20 2-3916 0 0,0 0-1 0 0,1 0 1 0 0,-1 0-1 0 0,0 0 1 0 0,0 0-1 0 0,0 0 1 0 0,0 0-1 0 0,0 0 1 0 0,0 0-1 0 0,0 1 1 0 0,0-1-1 0 0,0 0 1 0 0,0 0 0 0 0,0 0-1 0 0,0 0 1 0 0,0 0-1 0 0,0 0 1 0 0,0 0-1 0 0,0 0 1 0 0,0 0-1 0 0,0 0 1 0 0,0 0-1 0 0,0 0 1 0 0,0 0-1 0 0,0 1 1 0 0,0-1-1 0 0,0 0 1 0 0,0 0-1 0 0,0 0 1 0 0,0 0-1 0 0,0 0 1 0 0,0 0-1 0 0,0 0 1 0 0,0 0-1 0 0,0 0 1 0 0,0 0-1 0 0,0 0 1 0 0,0 0-1 0 0,0 1 1 0 0,0-1-1 0 0,0 0 1 0 0,0 0-1 0 0,0 0 1 0 0,0 0-1 0 0,0 0 1 0 0,0 0-1 0 0,0 0 1 0 0,0 0-1 0 0,0 0 1 0 0,0 0-1 0 0,0 0 1 0 0,-1 0 0 0 0,1 0-1 0 0,0 0 1 0 0,0 0-1 0 0,0 0 1 0 0,0 0-1 0 0,0 0 1 0 0,0 0-1 0 0,-12 9 822 0 0,-29 15-336 0 0,-83 54 1026 0 0,51-27-993 0 0,-167 130-488 0 0,200-146-60 0 0,-113 102 0 0 0,13 10 0 0 0,136-142 0 0 0,0 0 0 0 0,0 0 0 0 0,1 1 0 0 0,0-1 0 0 0,0 1 0 0 0,0 0 0 0 0,1 0 0 0 0,-3 10 0 0 0,4-15 0 0 0,1 1 0 0 0,0 0 0 0 0,-1-1 0 0 0,1 1 0 0 0,0 0 0 0 0,0-1 0 0 0,0 1 0 0 0,0 0 0 0 0,1-1 0 0 0,-1 1 0 0 0,0 0 0 0 0,1-1 0 0 0,-1 1 0 0 0,1-1 0 0 0,-1 1 0 0 0,1 0 0 0 0,0-1 0 0 0,0 1 0 0 0,0-1 0 0 0,0 0 0 0 0,0 1 0 0 0,0-1 0 0 0,0 0 0 0 0,0 0 0 0 0,0 1 0 0 0,1-1 0 0 0,-1 0 0 0 0,0 0 0 0 0,1-1 0 0 0,-1 1 0 0 0,1 0 0 0 0,-1 0 0 0 0,1-1 0 0 0,-1 1 0 0 0,1 0 0 0 0,3 0 0 0 0,15 3 0 0 0,1 0 0 0 0,40 0 0 0 0,-33-2 0 0 0,175 8 0 0 0,-174-9-650 0 0,0 0-1 0 0,0-3 1 0 0,0 0 0 0 0,33-7-1 0 0,-57 7 111 0 0,1 1 0 0 0,-1-1 0 0 0,0 0-1 0 0,0 0 1 0 0,0-1 0 0 0,6-3 0 0 0,7-6-4915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1504 0 6911 0 0,'0'0'8744'0'0,"-2"1"-8280"0"0,-79 32 1501 0 0,-67 31-1434 0 0,-46 23-441 0 0,8-4-28 0 0,-166 106 13 0 0,281-143-21 0 0,32-20-55 0 0,36-25 2 0 0,2 0 0 0 0,0-1 0 0 0,0 1 0 0 0,1-1 0 0 0,-1 1-1 0 0,0-1 1 0 0,0 1 0 0 0,1-1 0 0 0,-1 1 0 0 0,0 0 0 0 0,1 0 0 0 0,-1-1 0 0 0,1 1 0 0 0,-1 0 0 0 0,0 1 0 0 0,14-1 172 0 0,10-4-13 0 0,0-1-1 0 0,-1-1 1 0 0,1-1-1 0 0,26-11 0 0 0,21-6 294 0 0,-37 15-93 0 0,0 1 1 0 0,1 2 0 0 0,38-1 0 0 0,-50 5-144 0 0,0 1 0 0 0,0 2 0 0 0,0 0 1 0 0,0 1-1 0 0,40 11 0 0 0,-50-10-217 0 0,0 1 0 0 0,-1 0 0 0 0,0 0 0 0 0,0 2 0 0 0,0-1 0 0 0,11 10 0 0 0,-15-9 0 0 0,-3 0 0 0 0,-4-5 0 0 0,-1-1 0 0 0,1 1 0 0 0,-1-1 0 0 0,1 1 0 0 0,-1-1 0 0 0,1 0 0 0 0,-1 1 0 0 0,0-1 0 0 0,0 0 0 0 0,0 0 0 0 0,0 1 0 0 0,0-1 0 0 0,0 0 0 0 0,0 0 0 0 0,0 0 0 0 0,0 0 0 0 0,0 0 0 0 0,-1-1 0 0 0,1 1 0 0 0,0 0 0 0 0,-2 0 0 0 0,-32 14 0 0 0,33-14 0 0 0,-255 74-359 0 0,62-21 102 0 0,113-30 179 0 0,-96 34 13 0 0,141-44 51 0 0,1 2 1 0 0,-59 34-1 0 0,33-3 14 0 0,46-33 0 0 0,-1-1 0 0 0,-26 16 0 0 0,36-26 11 0 0,6-2 1129 0 0,13-1-827 0 0,143 4 58 0 0,-57-1-310 0 0,423-5 913 0 0,-171-3-452 0 0,-347 5-834 0 0,-2-1 63 0 0,0 1 0 0 0,0 0 0 0 0,0 0 0 0 0,0 0 0 0 0,1 0 0 0 0,-1 0 0 0 0,0 0 0 0 0,0 0 0 0 0,0 0 0 0 0,0 1 0 0 0,0-1 0 0 0,0 0 0 0 0,0 1 0 0 0,0-1 0 0 0,0 0 0 0 0,1 2 0 0 0,2 4-1526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 15663 0 0,'1'-3'502'0'0,"-1"3"-483"0"0,0-1 1 0 0,0 1-1 0 0,0 0 0 0 0,0 0 0 0 0,0 0 0 0 0,0 0 0 0 0,0 0 0 0 0,0 0 0 0 0,0 0 0 0 0,0 0 0 0 0,0 0 1 0 0,0 0-1 0 0,0 0 0 0 0,0 0 0 0 0,0 0 0 0 0,0 0 0 0 0,1-1 0 0 0,-1 1 0 0 0,0 0 0 0 0,0 0 0 0 0,0 0 1 0 0,0 0-1 0 0,0 0 0 0 0,0 0 0 0 0,0 0 0 0 0,0 0 0 0 0,0 0 0 0 0,0 0 0 0 0,0 0 0 0 0,0 0 0 0 0,0 0 1 0 0,0 0-1 0 0,1 0 0 0 0,-1 0 0 0 0,0 0 0 0 0,0 0 0 0 0,0 0 0 0 0,0 0 0 0 0,0 0 0 0 0,0 0 0 0 0,0 0 1 0 0,0 0-1 0 0,0 0 0 0 0,0 0 0 0 0,0 0 0 0 0,0 0 0 0 0,1 0 0 0 0,-1 0 0 0 0,0 0 0 0 0,0 0 0 0 0,0 0 1 0 0,0 0-1 0 0,0 0 0 0 0,0 1 0 0 0,0-1 0 0 0,0 0 0 0 0,0 0 0 0 0,0 0 0 0 0,0 0 0 0 0,0 0 0 0 0,0 0 0 0 0,0 0 1 0 0,3 6-19 0 0,0 0 0 0 0,-1 0 1 0 0,1 0-1 0 0,-1 0 1 0 0,-1 0-1 0 0,1 1 0 0 0,-1-1 1 0 0,0 0-1 0 0,-1 1 1 0 0,1-1-1 0 0,-1 1 0 0 0,-2 9 1 0 0,-1 11-4 0 0,-12 45 1 0 0,10-54 0 0 0,-7 28 254 0 0,-3-2 0 0 0,-1 1 0 0 0,-42 77 0 0 0,-86 115 775 0 0,142-234-1028 0 0,-3 5 0 0 0,-104 149 0 0 0,93-138 0 0 0,0 1 0 0 0,-2-2 0 0 0,0 0 0 0 0,-1-1 0 0 0,-31 20 0 0 0,46-36 0 0 0,6-6 0 0 0,8-8 0 0 0,19-15 0 0 0,2 2 0 0 0,0 0 0 0 0,2 2 0 0 0,45-24 0 0 0,-71 44-1 0 0,1 0 1 0 0,0 0-1 0 0,0 1 0 0 0,0 0 0 0 0,0 1 0 0 0,1 0 1 0 0,14-2-1 0 0,-20 4 4 0 0,1 0 1 0 0,-1 0 0 0 0,1 0-1 0 0,-1 0 1 0 0,1 0-1 0 0,-1 1 1 0 0,0 0-1 0 0,1 0 1 0 0,-1 0-1 0 0,0 0 1 0 0,1 0 0 0 0,-1 0-1 0 0,0 1 1 0 0,0 0-1 0 0,0 0 1 0 0,0-1-1 0 0,-1 2 1 0 0,1-1 0 0 0,0 0-1 0 0,-1 0 1 0 0,4 5-1 0 0,-2 0 142 0 0,0-1 0 0 0,0 1 0 0 0,-1 0 0 0 0,0 1 0 0 0,0-1-1 0 0,0 0 1 0 0,-1 1 0 0 0,0-1 0 0 0,-1 1 0 0 0,0 0 0 0 0,0 0 0 0 0,-1 0-1 0 0,0 14 1 0 0,-1-7-152 0 0,-1 0-1 0 0,-1 0 1 0 0,0-1 0 0 0,-1 1-1 0 0,0-1 1 0 0,-8 19-1 0 0,7-23-183 0 0,0-1 0 0 0,0 1 0 0 0,-12 15 0 0 0,14-22-196 0 0,1 1 0 0 0,-1-1 0 0 0,0 0 0 0 0,0 0 0 0 0,-1 0 0 0 0,1-1 0 0 0,-1 1 0 0 0,1-1 0 0 0,-1 0 0 0 0,0 0 0 0 0,0 0 1 0 0,-5 2-1 0 0,1-3-5411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52 10135 0 0,'0'0'231'0'0,"0"0"29"0"0,0 0 19 0 0,-5 7 7 0 0,-4 10 232 0 0,7-13-285 0 0,-1 1-1 0 0,1-1 0 0 0,-1 0 1 0 0,0 1-1 0 0,0-1 0 0 0,-7 6 0 0 0,9-9 155 0 0,1-1 101 0 0,0 0 21 0 0,0 0 3 0 0,2-1 0 0 0,22-7 407 0 0,-1-2 0 0 0,0-1 0 0 0,33-21 0 0 0,-5 3-915 0 0,-17 7-4 0 0,-101 45-401 0 0,22-5 8 0 0,15-5-7 0 0,0 0 1 0 0,-35 22 0 0 0,58-30 482 0 0,-1 1 0 0 0,1-1 0 0 0,1 1 0 0 0,-1 1 0 0 0,1-1 0 0 0,0 1 0 0 0,0 0 0 0 0,1 0 0 0 0,0 1 1 0 0,0 0-1 0 0,1 0 0 0 0,0 0 0 0 0,0 0 0 0 0,1 0 0 0 0,0 1 0 0 0,1 0 0 0 0,0 0 0 0 0,0-1 0 0 0,1 1 0 0 0,0 0 0 0 0,0 10 0 0 0,1-14-68 0 0,0-1 0 0 0,0 0 0 0 0,1 1 0 0 0,0-1 0 0 0,-1 0 0 0 0,2 0 0 0 0,-1 0 0 0 0,0 1 0 0 0,1-1 0 0 0,0-1 0 0 0,0 1 0 0 0,0 0 0 0 0,0 0 0 0 0,1-1 0 0 0,-1 1 0 0 0,1-1 0 0 0,0 0 0 0 0,0 0 0 0 0,5 4 0 0 0,-4-4-162 0 0,0 0 0 0 0,0-1 0 0 0,0 0 0 0 0,1 0 0 0 0,-1 0 0 0 0,1 0 1 0 0,-1-1-1 0 0,1 1 0 0 0,0-1 0 0 0,-1 0 0 0 0,1-1 0 0 0,0 1 0 0 0,0-1 0 0 0,0 0 1 0 0,-1 0-1 0 0,1-1 0 0 0,5 0 0 0 0,12-4-5992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98 13823 0 0,'0'0'315'0'0,"2"-1"45"0"0,10-7-131 0 0,-1-1 0 0 0,0 0 0 0 0,18-20 0 0 0,-17 17 128 0 0,-6 8-106 0 0,-1 0-1 0 0,1 0 1 0 0,0 1-1 0 0,6-4 0 0 0,4 0 563 0 0,-13 6-147 0 0,-4 2 255 0 0,-80 51-921 0 0,35-21 0 0 0,7-6 0 0 0,0 2 0 0 0,2 2 0 0 0,2 2 0 0 0,0 1 0 0 0,2 1 0 0 0,2 2 0 0 0,-31 43 0 0 0,59-74 0 0 0,1 0 0 0 0,0 0 0 0 0,0 0 0 0 0,0 0 0 0 0,0 0 0 0 0,0 0 0 0 0,1 0 0 0 0,0 0 0 0 0,-1 5 0 0 0,3 1 0 0 0,2-9 0 0 0,0 0 0 0 0,0 0 0 0 0,0 0 0 0 0,0 0 0 0 0,0 0 0 0 0,1-1 0 0 0,-1 0 0 0 0,0 0 0 0 0,0 0 0 0 0,4 0 0 0 0,-5 0 0 0 0,9-1 0 0 0,0 0 0 0 0,0-1 0 0 0,0 0 0 0 0,14-6 0 0 0,0 1 0 0 0,-6 1-15 0 0,34-16 1 0 0,-12 5-786 0 0,14-8-1164 0 0,-29 11 941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11975 0 0,'0'0'547'0'0,"0"0"-11"0"0,-1 2-271 0 0,-8 11 282 0 0,1 0-1 0 0,-11 24 1 0 0,5-10-183 0 0,-44 96 556 0 0,-10 19 208 0 0,28-70-663 0 0,-52 89 1118 0 0,36-82-2148 0 0,18-27-2618 0 0,24-32-2613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13823 0 0,'0'0'315'0'0,"1"-1"45"0"0,4-6-223 0 0,0 0 0 0 0,1 1 0 0 0,-1 0 0 0 0,10-7 0 0 0,5-5 15 0 0,-2 1 261 0 0,1 1 0 0 0,0 1 0 0 0,41-23 1 0 0,71-30 1822 0 0,-94 50-2061 0 0,202-81 795 0 0,-124 53 132 0 0,-109 44-1301 0 0,-1-1 0 0 0,1 1 0 0 0,-1-2 0 0 0,0 1 0 0 0,0 0 0 0 0,0-1 0 0 0,5-6 0 0 0,-6 6-703 0 0,0 0 0 0 0,0-1 0 0 0,-1 0 0 0 0,1 0 0 0 0,-1 0 0 0 0,-1 0 0 0 0,4-7 0 0 0,-6 9-1146 0 0,-1-5-2048 0 0</inkml:trace>
  <inkml:trace contextRef="#ctx0" brushRef="#br0" timeOffset="1">115 463 11975 0 0,'1'-1'267'0'0,"3"-4"-172"0"0,1 0 0 0 0,0 0 0 0 0,0 1 0 0 0,0 0 0 0 0,0 0 0 0 0,1 0 0 0 0,0 0 0 0 0,0 1 0 0 0,0 0 0 0 0,11-4 0 0 0,-3 3 393 0 0,1 1-1 0 0,0 0 0 0 0,0 0 0 0 0,0 2 1 0 0,25-1-1 0 0,-16 3 850 0 0,1 2 1 0 0,41 8-1 0 0,-56-8-1084 0 0,0-1 1 0 0,0 2-1 0 0,-1 0 0 0 0,0 0 0 0 0,0 0 0 0 0,0 1 1 0 0,0 1-1 0 0,-1-1 0 0 0,0 1 0 0 0,0 1 0 0 0,12 12 1 0 0,-7-4-211 0 0,-1 0 0 0 0,-1 1-1 0 0,0 0 1 0 0,-1 1 0 0 0,9 21 0 0 0,-16-32-125 0 0,-1 0 0 0 0,1 0 1 0 0,1-1-1 0 0,-1 1 0 0 0,1-1 0 0 0,9 10 0 0 0,-11-13-162 0 0,-1-1-1 0 0,1 0 1 0 0,0 0 0 0 0,0 0-1 0 0,0 0 1 0 0,0 0 0 0 0,-1 0-1 0 0,1-1 1 0 0,0 1 0 0 0,0 0-1 0 0,0-1 1 0 0,1 0-1 0 0,-1 1 1 0 0,0-1 0 0 0,0 0-1 0 0,0 0 1 0 0,0 0 0 0 0,0-1-1 0 0,0 1 1 0 0,0 0 0 0 0,0-1-1 0 0,0 1 1 0 0,0-1 0 0 0,0 0-1 0 0,0 0 1 0 0,3-2 0 0 0,10-4-5898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667 652 8287 0 0,'0'0'191'0'0,"0"0"26"0"0,0 0 9 0 0,0 0 42 0 0,0 0 158 0 0,0 0 72 0 0,0 0 12 0 0,0 0 2 0 0,0 0 0 0 0,0 0 0 0 0,0 0 0 0 0,0 0 0 0 0,0 0 0 0 0,0 0 0 0 0,0 0 0 0 0,0 0 0 0 0,0 0 0 0 0,0 0 0 0 0,0 0 0 0 0,0 0 0 0 0,0 0 0 0 0,0 0 0 0 0,0 0 0 0 0,0 0-69 0 0,1-2-294 0 0,12-32-145 0 0,1 0 0 0 0,2 1 0 0 0,22-34 0 0 0,5-11-4 0 0,39-101 121 0 0,-65 137-622 0 0,-3-1-1 0 0,12-61 0 0 0,-25 102 448 0 0,-1 0 1 0 0,0-1-1 0 0,0 1 0 0 0,1-1 0 0 0,-2 1 0 0 0,1-1 1 0 0,0 1-1 0 0,0 0 0 0 0,-1-1 0 0 0,0-2 0 0 0,-4-1 38 0 0,3 6 16 0 0,1-1 0 0 0,-1 1 0 0 0,1 0 0 0 0,0 0 0 0 0,-1 0 0 0 0,1 0 0 0 0,-1 1 0 0 0,1-1 0 0 0,0 0 0 0 0,-1 0 0 0 0,1 1 0 0 0,0-1 0 0 0,-1 1 0 0 0,1-1 0 0 0,0 1 0 0 0,0 0 0 0 0,-1 0 0 0 0,1-1 0 0 0,0 1 0 0 0,0 0 0 0 0,-2 2 0 0 0,-21 24 0 0 0,22-24 0 0 0,-18 24 0 0 0,2 1 0 0 0,-26 52 0 0 0,-18 65 0 0 0,26-58 0 0 0,5-13 0 0 0,-24 53 0 0 0,-7 33 0 0 0,8-18 0 0 0,25-75 0 0 0,8-16 0 0 0,-44 76 0 0 0,-91 110-105 0 0,118-184-8 0 0,-3-3 1 0 0,-64 63 0 0 0,101-110-293 0 0,-11 11 56 0 0,4-7-4351 0 0,10-7-268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7 216 15663 0 0,'0'0'356'0'0,"-4"-1"251"0"0,4 1-595 0 0,0 0-1 0 0,0 0 0 0 0,0 0 1 0 0,0 0-1 0 0,0 1 1 0 0,0-1-1 0 0,0 0 0 0 0,0 0 1 0 0,0 0-1 0 0,0 0 1 0 0,0 0-1 0 0,0 0 1 0 0,0 0-1 0 0,0 0 0 0 0,0 0 1 0 0,0 0-1 0 0,0 0 1 0 0,0 0-1 0 0,0 0 1 0 0,0 0-1 0 0,0 0 0 0 0,0 0 1 0 0,0 1-1 0 0,0-1 1 0 0,0 0-1 0 0,0 0 1 0 0,0 0-1 0 0,-1 0 0 0 0,1 0 1 0 0,0 0-1 0 0,0 0 1 0 0,0 0-1 0 0,0 0 0 0 0,0 0 1 0 0,0 0-1 0 0,0 0 1 0 0,0 0-1 0 0,0 0 1 0 0,0 0-1 0 0,0 0 0 0 0,0 0 1 0 0,0 0-1 0 0,0 0 1 0 0,0 0-1 0 0,0 0 1 0 0,0 0-1 0 0,0 0 0 0 0,-1 0 1 0 0,1 0-1 0 0,0 0 1 0 0,0 0-1 0 0,0 0 1 0 0,0 0-1 0 0,0 0 0 0 0,0 0 1 0 0,0 0-1 0 0,0 0 1 0 0,0 0-1 0 0,0 0 1 0 0,0 0-1 0 0,0 0 0 0 0,0 0 1 0 0,0 0-1 0 0,0 0 1 0 0,4 3 38 0 0,0-1 0 0 0,0 0 0 0 0,0 1 0 0 0,0-1 0 0 0,1-1 0 0 0,-1 1 1 0 0,1-1-1 0 0,-1 1 0 0 0,1-1 0 0 0,0-1 0 0 0,0 1 0 0 0,-1-1 1 0 0,1 0-1 0 0,0 0 0 0 0,0 0 0 0 0,4-1 0 0 0,13-2 355 0 0,-1-1-1 0 0,26-9 0 0 0,-38 11-431 0 0,88-30 35 0 0,130-62 0 0 0,-193 79-297 0 0,45-20 452 0 0,-27 11-5381 0 0,-22 11-830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45 13823 0 0,'0'0'315'0'0,"0"0"45"0"0,-2-8 353 0 0,2 6-544 0 0,0 0-1 0 0,-1 0 1 0 0,1 0 0 0 0,-1 0-1 0 0,0 0 1 0 0,1 0-1 0 0,-1 0 1 0 0,0 1 0 0 0,0-1-1 0 0,0 0 1 0 0,0 0 0 0 0,0 1-1 0 0,-1-1 1 0 0,1 1-1 0 0,-2-2 1 0 0,2 2-95 0 0,-1 0 0 0 0,1 0 0 0 0,0 1 0 0 0,-1-1 0 0 0,1 1 0 0 0,0-1 0 0 0,-1 1 0 0 0,1-1 0 0 0,-1 1 0 0 0,1 0 0 0 0,0 0 0 0 0,-1 0 0 0 0,1 0 0 0 0,-1 0 0 0 0,1 0 0 0 0,-2 0 0 0 0,-4 2-38 0 0,0 0 0 0 0,1 0 0 0 0,0 1 0 0 0,-1-1 0 0 0,1 2 0 0 0,-8 4 0 0 0,10-5-56 0 0,-6 3 20 0 0,0 2 0 0 0,0-1 0 0 0,1 1 0 0 0,0 0 0 0 0,0 1 0 0 0,1 0 0 0 0,0 1 0 0 0,-12 18 0 0 0,12-13 0 0 0,0 0 0 0 0,0 0 0 0 0,1 1 0 0 0,1 0 0 0 0,-7 29 0 0 0,12-41 0 0 0,1 0 0 0 0,-1 0 0 0 0,1 0 0 0 0,0 1 0 0 0,0-1 0 0 0,0 0 0 0 0,0 0 0 0 0,1 0 0 0 0,-1 0 0 0 0,1 0 0 0 0,0 0 0 0 0,0 0 0 0 0,1-1 0 0 0,2 8 0 0 0,-2-9 0 0 0,0 1 0 0 0,-1-1 0 0 0,1 0 0 0 0,0 0 0 0 0,0 1 0 0 0,0-1 0 0 0,0 0 0 0 0,1-1 0 0 0,-1 1 0 0 0,1 0 0 0 0,-1-1 0 0 0,1 1 0 0 0,-1-1 0 0 0,1 0 0 0 0,0 0 0 0 0,0 0 0 0 0,-1 0 0 0 0,1 0 0 0 0,0-1 0 0 0,0 1 0 0 0,3-1 0 0 0,3 1 67 0 0,0-1 0 0 0,-1-1 0 0 0,1 0 0 0 0,0 0 0 0 0,15-5 0 0 0,-2 0 464 0 0,21-11 0 0 0,-23 9-444 0 0,0-1 0 0 0,-1-1 0 0 0,0-1 0 0 0,-1 0-1 0 0,0-2 1 0 0,24-20 0 0 0,-40 31-85 0 0,0-1 0 0 0,0 1 0 0 0,0 0 0 0 0,0-1-1 0 0,0 1 1 0 0,-1-1 0 0 0,1 1 0 0 0,-1-1 0 0 0,1 0 0 0 0,-1 1 0 0 0,0-1-1 0 0,0 0 1 0 0,0 0 0 0 0,-1 0 0 0 0,1 0 0 0 0,-1 0 0 0 0,0 0-1 0 0,1-4 1 0 0,-2 4-26 0 0,0 0 0 0 0,1 0 0 0 0,-1 0-1 0 0,0 0 1 0 0,0 0 0 0 0,-1 0 0 0 0,1 0-1 0 0,-1 0 1 0 0,1 1 0 0 0,-1-1 0 0 0,0 1-1 0 0,0-1 1 0 0,0 1 0 0 0,0 0 0 0 0,0-1-1 0 0,-1 1 1 0 0,-3-2 0 0 0,1 0-79 0 0,-1 1 0 0 0,0 0-1 0 0,0 0 1 0 0,0 0 0 0 0,0 1 0 0 0,0 0 0 0 0,0 0 0 0 0,0 1-1 0 0,-1-1 1 0 0,1 1 0 0 0,-1 1 0 0 0,1-1 0 0 0,-1 1 0 0 0,1 0 0 0 0,-7 2-1 0 0,-8 0-241 0 0,1 2 0 0 0,0 0 0 0 0,-28 11 0 0 0,-8 9-1703 0 0,54-23 1536 0 0,4-2 0 0 0,30-8-512 0 0,-10 1 512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15 588 10135 0 0,'0'1'252'0'0,"0"0"1"0"0,0-1-1 0 0,0 1 0 0 0,-1 0 0 0 0,1-1 0 0 0,0 1 0 0 0,0-1 0 0 0,0 1 0 0 0,-1 0 1 0 0,1-1-1 0 0,0 1 0 0 0,-1-1 0 0 0,1 1 0 0 0,-1-1 0 0 0,1 1 0 0 0,0-1 0 0 0,-1 1 0 0 0,1-1 1 0 0,-1 1-1 0 0,0 0 0 0 0,0-2-128 0 0,1 1 0 0 0,-1 0 0 0 0,1-1 0 0 0,0 1 1 0 0,-1 0-1 0 0,1-1 0 0 0,0 1 0 0 0,0-1 0 0 0,-1 1 0 0 0,1 0 1 0 0,0-1-1 0 0,0 1 0 0 0,0-1 0 0 0,-1 1 0 0 0,1-1 0 0 0,0 1 1 0 0,0 0-1 0 0,0-1 0 0 0,0 1 0 0 0,0-1 0 0 0,-1-5 312 0 0,0 1-1 0 0,1 0 1 0 0,0 0 0 0 0,0-6-1 0 0,5-8 104 0 0,1 0 0 0 0,1 1 0 0 0,1 0 0 0 0,0 0 0 0 0,14-22 0 0 0,-18 33-486 0 0,15-23-17 0 0,0 1 1 0 0,2 0-1 0 0,1 2 0 0 0,1 0 1 0 0,1 1-1 0 0,45-35 0 0 0,-30 31-621 0 0,2 1 0 0 0,0 3 0 0 0,2 1 0 0 0,53-22 0 0 0,-34 23-6407 0 0,-35 14 1000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12 4607 0 0,'3'0'208'0'0,"33"-3"38"0"0,33-3-108 0 0,-62 4 1953 0 0,-12 1 2896 0 0,-8 1-736 0 0,6 1-5624 0 0,-14 4 1406 0 0,0 2-1 0 0,1 0 1 0 0,0 0 0 0 0,-31 18-1 0 0,-70 51-23 0 0,100-61 189 0 0,-1 2-1 0 0,-29 29 0 0 0,46-41-144 0 0,0 0 0 0 0,1 0 0 0 0,-1 1 0 0 0,1-1 0 0 0,0 1 0 0 0,1 0 0 0 0,-1 0 0 0 0,1 1 0 0 0,1-1 0 0 0,-1 1 0 0 0,1-1 0 0 0,0 1 0 0 0,1 0 0 0 0,-1 0 0 0 0,0 8 0 0 0,3-12-38 0 0,-1-1-1 0 0,0 0 0 0 0,1 1 0 0 0,-1-1 1 0 0,1 0-1 0 0,-1 1 0 0 0,1-1 0 0 0,0 0 1 0 0,0 0-1 0 0,0 1 0 0 0,1-1 0 0 0,-1 0 1 0 0,0 0-1 0 0,1-1 0 0 0,-1 1 0 0 0,1 0 1 0 0,0 0-1 0 0,-1-1 0 0 0,1 1 0 0 0,0-1 1 0 0,0 1-1 0 0,0-1 0 0 0,0 0 0 0 0,0 0 1 0 0,1 0-1 0 0,-1 0 0 0 0,0 0 1 0 0,0 0-1 0 0,4 0 0 0 0,7 2 22 0 0,-1 0 0 0 0,1-2 0 0 0,0 1 0 0 0,14-1 0 0 0,-25-1-36 0 0,12-1 168 0 0,1 0-1 0 0,-1 0 0 0 0,1-1 1 0 0,-1-1-1 0 0,16-5 0 0 0,66-27 861 0 0,-76 26-1026 0 0,-1-1 1 0 0,0 0-1 0 0,-1-2 0 0 0,0 0 1 0 0,-1-1-1 0 0,27-25 0 0 0,-40 34-1 0 0,0 0-1 0 0,0 0 1 0 0,-1-1-1 0 0,1 0 1 0 0,-1 0-1 0 0,0 0 1 0 0,0 0-1 0 0,-1 0 1 0 0,1-1-1 0 0,1-7 1 0 0,-3 9-5 0 0,0 0 0 0 0,-1 1 0 0 0,0-1 0 0 0,1 0 0 0 0,-1 1 1 0 0,-1-1-1 0 0,1 0 0 0 0,0 1 0 0 0,-1-1 0 0 0,0 1 0 0 0,0-1 0 0 0,0 1 1 0 0,0-1-1 0 0,-1 1 0 0 0,1-1 0 0 0,-1 1 0 0 0,-3-5 0 0 0,1 2-164 0 0,0 1 0 0 0,0 0 0 0 0,-1-1 0 0 0,1 2-1 0 0,-1-1 1 0 0,0 0 0 0 0,-1 1 0 0 0,1 0 0 0 0,-1 0 0 0 0,0 1 0 0 0,0 0-1 0 0,0 0 1 0 0,0 0 0 0 0,-1 0 0 0 0,1 1 0 0 0,-8-1 0 0 0,13 2-978 0 0,-1 1-2674 0 0,-4-1-1148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4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 7223 0 0,'0'0'3690'0'0,"8"-16"348"0"0,-5 13-4245 0 0,8-9 6860 0 0,-13 19-6500 0 0,-23 39-136 0 0,6-12-6 0 0,-100 247 42 0 0,114-264 63 0 0,0 1 0 0 0,2 0 0 0 0,0 0 0 0 0,0 1 0 0 0,1 24 0 0 0,2-39-11 0 0,0-3-116 0 0,5 11 197 0 0,-5-11-309 0 0,12 2-2190 0 0,2-1 188 0 0,0-3-4522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8287 0 0,'0'0'382'0'0,"0"0"-8"0"0,-2 0-240 0 0,-8 1 212 0 0,8 1-229 0 0,-2 2 1262 0 0,2-3-1249 0 0,0 0 0 0 0,0 0-1 0 0,0 1 1 0 0,0-1 0 0 0,1 1-1 0 0,-1-1 1 0 0,0 1 0 0 0,1 0-1 0 0,-1 0 1 0 0,1 0 0 0 0,-1 0-1 0 0,-1 3 1 0 0,-14 32 1953 0 0,8-16-1544 0 0,3-7-248 0 0,1 1-1 0 0,0-1 0 0 0,1 1 0 0 0,1 0 1 0 0,0 0-1 0 0,0 15 0 0 0,3-24-288 0 0,0 0 0 0 0,0-1 0 0 0,0 1 0 0 0,1 0-1 0 0,0 0 1 0 0,0 0 0 0 0,1 0 0 0 0,0-1 0 0 0,0 1-1 0 0,4 9 1 0 0,-5-13-2 0 0,0 0 0 0 0,1 0 0 0 0,-1 0 0 0 0,0 0 0 0 0,1-1-1 0 0,-1 1 1 0 0,1 0 0 0 0,-1-1 0 0 0,1 1 0 0 0,0-1 0 0 0,0 1 0 0 0,0-1 0 0 0,0 0-1 0 0,0 1 1 0 0,0-1 0 0 0,0 0 0 0 0,0-1 0 0 0,0 1 0 0 0,0 0 0 0 0,0-1 0 0 0,1 1-1 0 0,-1-1 1 0 0,0 1 0 0 0,1-1 0 0 0,-1 0 0 0 0,0 0 0 0 0,1 0 0 0 0,-1 0-1 0 0,0-1 1 0 0,3 0 0 0 0,11-4 114 0 0,0 0 0 0 0,0-1 0 0 0,-1-1 0 0 0,0 0 0 0 0,0-1 0 0 0,26-20 0 0 0,77-72 1015 0 0,-80 65-1008 0 0,26-24-121 0 0,-113 126 0 0 0,37-50 0 0 0,1 0 0 0 0,0 1 0 0 0,-12 30 0 0 0,23-48 0 0 0,-1 0 0 0 0,1 1 0 0 0,0-1 0 0 0,0 1 0 0 0,0-1 0 0 0,0 1 0 0 0,-1-1 0 0 0,1 1 0 0 0,0-1 0 0 0,0 1 0 0 0,0-1 0 0 0,0 1 0 0 0,0-1 0 0 0,0 1 0 0 0,0-1 0 0 0,0 1 0 0 0,1 0 0 0 0,-1 0 0 0 0,1 0 0 0 0,0-1 0 0 0,0 1 0 0 0,0 0 0 0 0,0-1 0 0 0,0 1 0 0 0,0-1 0 0 0,0 1 0 0 0,0-1 0 0 0,0 1 0 0 0,0-1 0 0 0,0 0 0 0 0,0 0 0 0 0,0 1 0 0 0,0-1 0 0 0,0 0 0 0 0,0 0 0 0 0,0 0 0 0 0,1 0 0 0 0,-1 0 0 0 0,0 0 0 0 0,0-1 0 0 0,1 1 0 0 0,30-7 0 0 0,-29 6 0 0 0,104-31-188 0 0,-32 9-4610 0 0,-54 16-656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11975 0 0,'0'0'547'0'0,"0"0"-11"0"0,1 2-344 0 0,-1 8-193 0 0,0-1 0 0 0,0 1 0 0 0,-1-1 0 0 0,0 1 0 0 0,-1-1 0 0 0,0 0 0 0 0,0 0 0 0 0,-6 14 0 0 0,-35 71 475 0 0,42-93-468 0 0,-309 598 4091 0 0,272-530-3515 0 0,-39 82 425 0 0,-8 29-992 0 0,51-112-14 0 0,-9 19-4203 0 0,38-76 2668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15663 0 0,'0'0'356'0'0,"0"0"50"0"0,0 0 20 0 0,0 0-42 0 0,0 0-180 0 0,1 1 176 0 0,10 6-241 0 0,-1-1 0 0 0,1 0 0 0 0,0-1 0 0 0,0-1 0 0 0,0 0 0 0 0,1 0-1 0 0,0-1 1 0 0,0 0 0 0 0,-1-1 0 0 0,1 0 0 0 0,1-1 0 0 0,22-1 0 0 0,-1-3 281 0 0,0-1 0 0 0,0-1 1 0 0,45-14-1 0 0,-38 6-396 0 0,-2-2-1 0 0,65-34 1 0 0,-90 42-63 0 0,10-2-3304 0 0,-22 9-1229 0 0,-2 0-1228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11975 0 0,'0'0'267'0'0,"0"0"42"0"0,0 0 17 0 0,1 2-28 0 0,0 2-279 0 0,0 0 0 0 0,-1 1-1 0 0,1-1 1 0 0,-1 0 0 0 0,0 1 0 0 0,0-1-1 0 0,-1 0 1 0 0,1 1 0 0 0,-1-1 0 0 0,-2 7-1 0 0,-16 44 670 0 0,17-49-547 0 0,-39 84 1311 0 0,-62 100 0 0 0,67-127-1191 0 0,-55 85-261 0 0,7-14 0 0 0,79-125 0 0 0,-86 155 0 0 0,67-115 0 0 0,-26 75 0 0 0,38-86-905 0 0,-13 35-2392 0 0,20-63 1763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61 8287 0 0,'22'-11'402'0'0,"27"-17"1"0"0,-34 19-344 0 0,14-4 903 0 0,-29 26 128 0 0,-1-4-600 0 0,1-1-1 0 0,-1 0 0 0 0,-1 0 1 0 0,0 0-1 0 0,0 0 0 0 0,0 0 0 0 0,-1 0 1 0 0,0-1-1 0 0,-1 1 0 0 0,-4 6 1 0 0,-8 11 856 0 0,-28 34 1 0 0,-5 6-1227 0 0,-7 15-1352 0 0,55-78-200 0 0,1-2-82 0 0,0 0-20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15663 0 0,'0'0'356'0'0,"0"0"50"0"0,0 0 20 0 0,2 0-42 0 0,12 6-334 0 0,0 1-1 0 0,13 7 0 0 0,9 5-49 0 0,-30-16 0 0 0,9 4 0 0 0,21 8 0 0 0,-30-14 0 0 0,-1 1 0 0 0,1-1 0 0 0,0 0 0 0 0,0 0 0 0 0,0-1 0 0 0,0 0 0 0 0,9-1 0 0 0,14-2 0 0 0,-18-2 0 0 0,11-20 0 0 0,-22 25 0 0 0,1-1 0 0 0,0 1 0 0 0,-1-1 0 0 0,1 1 0 0 0,-1-1 0 0 0,1 0 0 0 0,-1 1 0 0 0,1-1 0 0 0,-1 1 0 0 0,1-1 0 0 0,-1 0 0 0 0,0 0 0 0 0,1 1 0 0 0,-1-1 0 0 0,0 0 0 0 0,0 0 0 0 0,0 1 0 0 0,1-1 0 0 0,-1 0 0 0 0,0 0 0 0 0,0 1 0 0 0,0-1 0 0 0,0 0 0 0 0,0 0 0 0 0,0 0 0 0 0,-1 1 0 0 0,1-1 0 0 0,0 0 0 0 0,0 0 0 0 0,-1 1 0 0 0,1-1 0 0 0,0 0 0 0 0,-1 0 0 0 0,1 1 0 0 0,0-1 0 0 0,-1 0 0 0 0,1 1 0 0 0,-1-1 0 0 0,1 1 0 0 0,-1-1 0 0 0,1 1 0 0 0,-1-1 0 0 0,0 1 0 0 0,1-1 0 0 0,-1 1 0 0 0,0-1 0 0 0,1 1 0 0 0,-1 0 0 0 0,0-1 0 0 0,0 1 0 0 0,1 0 0 0 0,-1 0 0 0 0,0-1 0 0 0,0 1 0 0 0,1 0 0 0 0,-2 0 0 0 0,-4 0 0 0 0,0 1 0 0 0,0 0 0 0 0,0 0 0 0 0,0 1 0 0 0,1 0 0 0 0,-1-1 0 0 0,0 2 0 0 0,-6 3 0 0 0,-44 27 0 0 0,45-26 0 0 0,-18 13 0 0 0,-39 32 0 0 0,55-39 0 0 0,-1 0 0 0 0,1 1 0 0 0,1 0 0 0 0,-15 22 0 0 0,22-27 0 0 0,0-1 0 0 0,1 1 0 0 0,0 0 0 0 0,0 1 0 0 0,1-1 0 0 0,-3 12 0 0 0,5-18 0 0 0,1-1 0 0 0,-1 0 0 0 0,1 1 0 0 0,0 0 0 0 0,0-1 0 0 0,0 1 0 0 0,1-1 0 0 0,-1 1 0 0 0,0-1 0 0 0,1 0 0 0 0,0 1 0 0 0,1 4 0 0 0,-1-6 0 0 0,0 1 0 0 0,0-1 0 0 0,0 1 0 0 0,1-1 0 0 0,-1 0 0 0 0,0 1 0 0 0,1-1 0 0 0,-1 0 0 0 0,1 0 0 0 0,-1 0 0 0 0,1 0 0 0 0,-1 0 0 0 0,1-1 0 0 0,0 1 0 0 0,-1 0 0 0 0,1-1 0 0 0,0 1 0 0 0,0-1 0 0 0,-1 1 0 0 0,3-1 0 0 0,11 1-199 0 0,1-1 1 0 0,-1 0-1 0 0,1-1 0 0 0,-1-1 0 0 0,1 0 0 0 0,25-8 0 0 0,-18 4-313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8287 0 0,'0'0'191'0'0,"0"0"26"0"0,0 0 9 0 0,0 0 110 0 0,0 0 444 0 0,0 0 196 0 0,0 0 42 0 0,0 0-131 0 0,0 1-583 0 0,0 6-196 0 0,0-6 275 0 0,0 2-947 0 0,1 9 5145 0 0,0-10-1479 0 0,2-6-1663 0 0,5-11-1171 0 0,1 1 0 0 0,0 1 0 0 0,1-1 0 0 0,17-17 0 0 0,53-45-488 0 0,-46 45 324 0 0,109-103-2909 0 0,-96 98-2096 0 0,-40 31 2535 0 0,11-8-3434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11975 0 0,'5'-1'-113'0'0,"-2"1"1779"0"0,-3 1 3672 0 0,-63 51-4335 0 0,-127 125 599 0 0,187-174-1602 0 0,1-1 0 0 0,0 1 0 0 0,0-1 0 0 0,0 1 0 0 0,0 0 0 0 0,0 0 0 0 0,0 0 0 0 0,1 0 0 0 0,0 0 0 0 0,-1 1 0 0 0,1-1 0 0 0,0 0 0 0 0,1 1 0 0 0,-2 3 0 0 0,2-5 0 0 0,0 1 0 0 0,0-1 0 0 0,1 0 0 0 0,-1 0 0 0 0,0 0 0 0 0,1 1 0 0 0,-1-1 0 0 0,1 0 0 0 0,0 0 0 0 0,0 0 0 0 0,0 0 0 0 0,0 0 0 0 0,0 0 0 0 0,0 0 0 0 0,0 0 0 0 0,1-1 0 0 0,-1 1 0 0 0,1 0 0 0 0,-1-1 0 0 0,1 1 0 0 0,-1-1 0 0 0,5 3 0 0 0,11 8 0 0 0,30 27 0 0 0,-40-32 0 0 0,0 1 0 0 0,0 0 0 0 0,-1 0 0 0 0,0 1 0 0 0,9 16 0 0 0,-9-13 0 0 0,-1 0 0 0 0,-1 1 0 0 0,0-1 0 0 0,0 1 0 0 0,-1 0 0 0 0,-1 0 0 0 0,2 22 0 0 0,-4-31 0 0 0,0 0 0 0 0,-1 0 0 0 0,1 0 0 0 0,-1 0 0 0 0,1 0 0 0 0,-1-1 0 0 0,-1 1 0 0 0,1 0 0 0 0,0 0 0 0 0,-1-1 0 0 0,0 1 0 0 0,0-1 0 0 0,0 0 0 0 0,0 1 0 0 0,0-1 0 0 0,-1 0 0 0 0,1 0 0 0 0,-5 4 0 0 0,1-3 0 0 0,1 0 0 0 0,-1-1 0 0 0,0 1 0 0 0,0-1 0 0 0,0 0 0 0 0,-1-1 0 0 0,1 0 0 0 0,0 0 0 0 0,-13 3 0 0 0,-13 1-476 0 0,0-1-1 0 0,-63 1 1 0 0,57-8-6671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10135 0 0,'0'0'231'0'0,"0"0"29"0"0,0 0 19 0 0,0 0 37 0 0,0 0 125 0 0,0 0 58 0 0,0 0 11 0 0,0 0 2 0 0,0 0 0 0 0,0 0 0 0 0,0 0 0 0 0,0 0 68 0 0,0 0 286 0 0,0 0 124 0 0,-3 8 917 0 0,-13 22-1176 0 0,-18 28-1 0 0,-5 9-216 0 0,16-23-1086 0 0,-62 107-4671 0 0,64-121 3708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13823 0 0,'0'0'315'0'0,"0"0"45"0"0,0 0 21 0 0,0 0-49 0 0,1-1-220 0 0,1-2-90 0 0,0 1-1 0 0,0 0 1 0 0,0 0-1 0 0,0 0 0 0 0,1 0 1 0 0,-1 0-1 0 0,0 1 1 0 0,1-1-1 0 0,0 1 1 0 0,-1 0-1 0 0,6-2 0 0 0,38-11 911 0 0,-34 11-677 0 0,272-50 1059 0 0,-227 45-580 0 0,164-15-81 0 0,-20 3-698 0 0,-153 12-432 0 0,-17 0-4390 0 0,-9 0-1181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4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124 128 5959 0 0,'0'0'267'0'0,"0"-1"0"0"0,9-15-161 0 0,-7 14-32 0 0,-1 1 179 0 0,0-1 0 0 0,-1 1 0 0 0,1 0 0 0 0,0 0 0 0 0,0-1 0 0 0,-1 1 1 0 0,1-1-1 0 0,-1 1 0 0 0,1-1 0 0 0,0-3 3585 0 0,-17 4-2785 0 0,4 2 1965 0 0,34-6-1301 0 0,32-11-1279 0 0,1 2 1 0 0,86-10 0 0 0,-81 15-406 0 0,7-1-8 0 0,116-1 0 0 0,-163 11-53 0 0,-6-1 2 0 0,0 1 1 0 0,0 1 0 0 0,25 5-1 0 0,-31-5 0 0 0,-6-1 14 0 0,-1 0 0 0 0,1 1 0 0 0,0-1-1 0 0,0 0 1 0 0,-1 1 0 0 0,1 0 0 0 0,0-1 0 0 0,-1 1 0 0 0,1 0 0 0 0,-1 0 0 0 0,1 0 0 0 0,-1 0 0 0 0,1 0-1 0 0,-1 0 1 0 0,0 0 0 0 0,2 2 0 0 0,-2-2-98 0 0,0 1-64 0 0,2 3 94 0 0,-2-4 0 0 0,0 1 14 0 0,3 4 52 0 0,1 1 14 0 0,8 7 0 0 0,-12-13 0 0 0,1 1 0 0 0,-1-1 0 0 0,0 1 0 0 0,1-1 0 0 0,-1 1 0 0 0,0 0 0 0 0,0-1 0 0 0,0 1 0 0 0,0 0 0 0 0,1 3 0 0 0,-1-1-2 0 0,0 0 0 0 0,0 0 0 0 0,0 0 0 0 0,0 0 0 0 0,-1 0 1 0 0,0 0-1 0 0,0 0 0 0 0,0 0 0 0 0,0 0 0 0 0,0 0 0 0 0,-1 0 0 0 0,-2 7 0 0 0,-1 6-21 0 0,-12 25 0 0 0,14-34 17 0 0,-54 118-172 0 0,-82 134 0 0 0,28-57-495 0 0,106-195 641 0 0,-31 60-420 0 0,-44 122 1 0 0,72-167 604 0 0,1 0 1 0 0,0 1-1 0 0,2 0 1 0 0,0 0-1 0 0,2 0 1 0 0,1 0-1 0 0,1 0 1 0 0,1 0-1 0 0,6 38 1 0 0,-6-54-64 0 0,2 2 22 0 0,-1 1-1 0 0,-1-1 1 0 0,0 1 0 0 0,0-1 0 0 0,-2 23 2449 0 0,0-34-2481 0 0,-5-9-52 0 0,3 4-1 0 0,0 0 0 0 0,-1 0 0 0 0,0 1 0 0 0,0-1 0 0 0,-9-8 0 0 0,11 13-25 0 0,0-1-1 0 0,0 1 0 0 0,0 0 1 0 0,-1 0-1 0 0,1 0 1 0 0,0 1-1 0 0,0-1 0 0 0,-1 0 1 0 0,1 1-1 0 0,0-1 0 0 0,-1 1 1 0 0,1 0-1 0 0,0 0 0 0 0,-1 0 1 0 0,1 0-1 0 0,0 0 0 0 0,-1 1 1 0 0,-3 0-1 0 0,-10 3-16 0 0,1 1 0 0 0,-1 1 0 0 0,1 0-1 0 0,-28 16 1 0 0,0 0-50 0 0,3-6-202 0 0,0-1 1 0 0,-67 14-1 0 0,140-32-67 0 0,-10 2 225 0 0,54-4-1912 0 0,-51 2 962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11 235 15663 0 0,'-6'-4'728'0'0,"5"4"-702"0"0,1 0 0 0 0,0 0-1 0 0,0 0 1 0 0,0 0 0 0 0,-1 0 0 0 0,1 0-1 0 0,0 0 1 0 0,0 0 0 0 0,0 0-1 0 0,0 0 1 0 0,-1 0 0 0 0,1-1 0 0 0,0 1-1 0 0,0 0 1 0 0,0 0 0 0 0,0 0-1 0 0,0 0 1 0 0,-1 0 0 0 0,1 0 0 0 0,0-1-1 0 0,0 1 1 0 0,0 0 0 0 0,0 0 0 0 0,0 0-1 0 0,0 0 1 0 0,0-1 0 0 0,0 1-1 0 0,0 0 1 0 0,0 0 0 0 0,0 0 0 0 0,-1 0-1 0 0,1-1 1 0 0,0 1 0 0 0,0 0-1 0 0,0 0 1 0 0,0 0 0 0 0,1-1 0 0 0,9-2-24 0 0,2-1 0 0 0,-1 2 0 0 0,0 0 0 0 0,17-2 1 0 0,10-1 71 0 0,340-80 3041 0 0,-80 16-2144 0 0,5 22-1040 0 0,-270 44-1332 0 0,-1 2 0 0 0,57 5 1 0 0,-64 0-134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 11975 0 0,'0'0'547'0'0,"0"0"-11"0"0,-2 1-344 0 0,-92 58 479 0 0,-48 33 1494 0 0,124-78-1950 0 0,-1 1 0 0 0,2 0 0 0 0,0 2 0 0 0,1 0-1 0 0,-15 20 1 0 0,25-29-130 0 0,1 0-1 0 0,0 0 1 0 0,1 1 0 0 0,0-1-1 0 0,0 1 1 0 0,-2 11-1 0 0,5-18-51 0 0,0 1-1 0 0,0 0 1 0 0,1-1 0 0 0,-1 1-1 0 0,1 0 1 0 0,0 0 0 0 0,0-1-1 0 0,0 1 1 0 0,0 0-1 0 0,0 0 1 0 0,1 0 0 0 0,-1-1-1 0 0,1 1 1 0 0,0 0-1 0 0,-1-1 1 0 0,1 1 0 0 0,1-1-1 0 0,-1 1 1 0 0,0-1 0 0 0,1 1-1 0 0,-1-1 1 0 0,1 0-1 0 0,-1 1 1 0 0,1-1 0 0 0,2 2-1 0 0,-1-3 14 0 0,-1 1 1 0 0,0-1-1 0 0,1 0 0 0 0,-1 1 0 0 0,1-1 1 0 0,-1 0-1 0 0,1-1 0 0 0,-1 1 0 0 0,1 0 1 0 0,0-1-1 0 0,-1 0 0 0 0,1 1 0 0 0,3-1 1 0 0,37-4-104 0 0,-31 3 146 0 0,30-6 559 0 0,0-1 0 0 0,49-17-1 0 0,77-37-614 0 0,-158 58-23 0 0,0-1-1 0 0,-1 0 1 0 0,0 0 0 0 0,0-1-1 0 0,-1 0 1 0 0,1 0-1 0 0,9-11 1 0 0,-14 13-78 0 0,1-1 0 0 0,-2 0 0 0 0,1 0 0 0 0,0 0 0 0 0,-1-1 0 0 0,0 1 0 0 0,0-1 0 0 0,-1 1-1 0 0,0-1 1 0 0,0 0 0 0 0,0 0 0 0 0,0 0 0 0 0,0-11 0 0 0,-1 9-68 0 0,-1 0 0 0 0,-1 0 0 0 0,0 0 0 0 0,0 0 0 0 0,0 0 0 0 0,-1 0 0 0 0,0 0 0 0 0,-1 0 0 0 0,1 0 0 0 0,-2 1 0 0 0,1-1 0 0 0,-1 1 0 0 0,0 0 0 0 0,0 0 0 0 0,-1 0 0 0 0,0 1 0 0 0,-7-7 0 0 0,6 7-575 0 0,1 1 1 0 0,-1-1 0 0 0,-1 2-1 0 0,1-1 1 0 0,-1 1-1 0 0,-10-6 1 0 0,2 5-825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0,'0'0'315'0'0,"2"0"45"0"0,2 2-271 0 0,1 0-1 0 0,-1 0 1 0 0,0 1-1 0 0,0-1 1 0 0,1 1 0 0 0,-2 0-1 0 0,1 0 1 0 0,0 1 0 0 0,4 4-1 0 0,5 7 1 0 0,11 18 0 0 0,-19-25 120 0 0,11 18 134 0 0,-1 1-1 0 0,-2 0 0 0 0,11 31 1 0 0,-3-7-109 0 0,1 0 131 0 0,41 85 1302 0 0,-61-132-1645 0 0,1 0 0 0 0,-1 0 0 0 0,1 0-1 0 0,0 0 1 0 0,5 5 0 0 0,-7-8-89 0 0,1 0 0 0 0,-1 0 0 0 0,0 0 0 0 0,0 0 0 0 0,1 0 0 0 0,-1 0 0 0 0,0 0 0 0 0,1-1 0 0 0,-1 1-1 0 0,1-1 1 0 0,-1 1 0 0 0,1-1 0 0 0,-1 1 0 0 0,1-1 0 0 0,0 0 0 0 0,-1 0 0 0 0,1 0 0 0 0,-1 0 0 0 0,1 0 0 0 0,2 0 0 0 0,7-4-6400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15663 0 0,'0'0'356'0'0,"2"8"476"0"0,-2 2-764 0 0,0 0 0 0 0,0-1 0 0 0,-1 1 0 0 0,0 0 0 0 0,0-1-1 0 0,-4 14 1 0 0,-2 9-11 0 0,3-13-65 0 0,0-1 0 0 0,-2 0-1 0 0,0 0 1 0 0,-1 0 0 0 0,-1-1-1 0 0,0 0 1 0 0,-2 0 0 0 0,0-1-1 0 0,0 0 1 0 0,-2-1 0 0 0,0 0-1 0 0,-1-1 1 0 0,0 0 0 0 0,-1-1-1 0 0,-19 14 1 0 0,1-2-2660 0 0,24-21 1645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147 430 13823 0 0,'3'-8'675'0'0,"-2"3"-642"0"0,0 0 0 0 0,0 0-1 0 0,1 0 1 0 0,0 0 0 0 0,0 0 0 0 0,0 1 0 0 0,0-1 0 0 0,1 0-1 0 0,0 1 1 0 0,0 0 0 0 0,0 0 0 0 0,4-4 0 0 0,8-8 152 0 0,27-22 0 0 0,-22 21-145 0 0,142-114 1555 0 0,-92 76-1150 0 0,-50 39-205 0 0,1 2 0 0 0,0 0 0 0 0,1 1 0 0 0,0 1 0 0 0,37-13 0 0 0,-56 23-210 0 0,1 1 0 0 0,-1 0 0 0 0,0 1 0 0 0,1-1 0 0 0,-1 0 0 0 0,1 1 0 0 0,-1 0 0 0 0,1 0-1 0 0,-1 0 1 0 0,0 0 0 0 0,1 0 0 0 0,-1 1 0 0 0,1 0 0 0 0,-1-1 0 0 0,0 1 0 0 0,1 1 0 0 0,-1-1 0 0 0,0 0 0 0 0,0 1 0 0 0,0-1-1 0 0,0 1 1 0 0,0 0 0 0 0,4 3 0 0 0,-4-1 53 0 0,0-1 0 0 0,0 1 1 0 0,0 0-1 0 0,0 0 0 0 0,0 0 0 0 0,-1 1 0 0 0,1-1 0 0 0,-1 1 0 0 0,-1-1 0 0 0,1 1 1 0 0,-1-1-1 0 0,1 1 0 0 0,-1 0 0 0 0,0 0 0 0 0,0 8 0 0 0,-1-2-36 0 0,-1 0 1 0 0,1 0-1 0 0,-2 0 0 0 0,1-1 0 0 0,-2 1 1 0 0,1 0-1 0 0,-2-1 0 0 0,1 1 0 0 0,-1-1 1 0 0,-1 0-1 0 0,0 0 0 0 0,0 0 0 0 0,-11 14 0 0 0,6-11-52 0 0,-1-1-1 0 0,0 0 0 0 0,0 0 0 0 0,-1-1 0 0 0,0-1 0 0 0,-1 0 0 0 0,-1 0 0 0 0,-23 12 0 0 0,2-6-1 0 0,0-1-1 0 0,-39 11 1 0 0,-77 14-1191 0 0,141-38 1034 0 0,-219 43-3420 0 0,174-36 1536 0 0,54-9 1536 0 0,1 19-96 0 0,2-16 667 0 0,0 1-1 0 0,-1-1 1 0 0,1 0 0 0 0,0-1-1 0 0,1 1 1 0 0,-1 0-1 0 0,0-1 1 0 0,1 1-1 0 0,-1-1 1 0 0,1 0 0 0 0,0 1-1 0 0,0-1 1 0 0,3 1-1 0 0,7 5 480 0 0,23 8 0 0 0,77 26 1550 0 0,47 22 432 0 0,-139-54-2018 0 0,-1 1-1 0 0,-1 1 0 0 0,0 1 1 0 0,25 21-1 0 0,-34-23-486 0 0,1-1-1 0 0,-2 1 1 0 0,1 1-1 0 0,-2 0 1 0 0,1 0-1 0 0,-2 1 1 0 0,1 0-1 0 0,7 20 0 0 0,-15-32-5439 0 0,0-1-1891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11975 0 0,'0'0'547'0'0,"2"0"-11"0"0,42 0-249 0 0,-42 0 89 0 0,0 0 113 0 0,33-11 756 0 0,185-48 2558 0 0,-101 37-3555 0 0,-39 14-2840 0 0,-66 6-3547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17503 0 0,'3'-8'858'0'0,"-1"5"-777"0"0,0 0 0 0 0,0 1 0 0 0,1-1 1 0 0,-1 0-1 0 0,1 1 0 0 0,0-1 0 0 0,0 1 1 0 0,0 0-1 0 0,0 0 0 0 0,0 0 0 0 0,0 0 1 0 0,1 0-1 0 0,-1 1 0 0 0,1 0 0 0 0,-1 0 1 0 0,6-2-1 0 0,8 0 175 0 0,-1 0 1 0 0,23 0-1 0 0,-22 1 96 0 0,234-10 256 0 0,-222 12-553 0 0,-7 1-1005 0 0,-1-2 1 0 0,38-4 0 0 0,-38 0-74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34 8287 0 0,'-14'5'890'0'0,"-26"12"-265"0"0,2 2-1 0 0,-62 39 1 0 0,61-34-445 0 0,22-13 402 0 0,0 1 0 0 0,1 1 0 0 0,0 0-1 0 0,-23 25 1 0 0,31-28-241 0 0,-1 0-1 0 0,1 1 0 0 0,1 0 1 0 0,0 0-1 0 0,0 0 0 0 0,1 1 1 0 0,1 0-1 0 0,-6 16 0 0 0,10-23-317 0 0,0 0 0 0 0,0 1 0 0 0,0-1 0 0 0,0 0-1 0 0,1 1 1 0 0,0-1 0 0 0,0 0 0 0 0,0 0 0 0 0,1 1 0 0 0,0-1 0 0 0,2 9-1 0 0,-2-11 49 0 0,0 0-1 0 0,1 0 1 0 0,-1 0-1 0 0,1 0 0 0 0,0 0 1 0 0,0 0-1 0 0,0 0 1 0 0,0-1-1 0 0,0 1 1 0 0,1-1-1 0 0,-1 1 0 0 0,1-1 1 0 0,0 0-1 0 0,-1 0 1 0 0,1 0-1 0 0,0 0 0 0 0,0-1 1 0 0,6 3-1 0 0,5 1 226 0 0,-1-2 0 0 0,1 1 0 0 0,0-2 0 0 0,0 0 0 0 0,1-1 0 0 0,-1 0 0 0 0,23-2 0 0 0,-2-2-116 0 0,66-15 0 0 0,-75 11 40 0 0,1 0-1 0 0,-1-2 1 0 0,0 0-1 0 0,-1-2 1 0 0,0-1-1 0 0,0-1 1 0 0,-2-1 0 0 0,30-23-1 0 0,-45 30-212 0 0,-1 1 1 0 0,-1-1-1 0 0,1 0 0 0 0,-1-1 0 0 0,-1 1 0 0 0,1-1 1 0 0,-1 0-1 0 0,-1-1 0 0 0,0 1 0 0 0,0-1 0 0 0,3-9 1 0 0,-5 13-103 0 0,-1 0 1 0 0,1 0-1 0 0,-1-1 1 0 0,-1 1 0 0 0,1-1-1 0 0,-1 1 1 0 0,1-1-1 0 0,-2 1 1 0 0,1-1 0 0 0,0 1-1 0 0,-1-1 1 0 0,0 1-1 0 0,-1 0 1 0 0,1-1 0 0 0,-1 1-1 0 0,0 0 1 0 0,0 0-1 0 0,-1 0 1 0 0,1 0 0 0 0,-4-5-1 0 0,-3 0-107 0 0,0 0 0 0 0,-1 0 0 0 0,0 1-1 0 0,-1 0 1 0 0,1 1 0 0 0,-2 0 0 0 0,1 1 0 0 0,-1 0 0 0 0,0 1-1 0 0,-22-9 1 0 0,6 6-191 0 0,0 0-1 0 0,0 2 0 0 0,0 1 1 0 0,-30-2-1 0 0,22 7-6578 0 0,36 1 2448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10135 0 0,'2'-3'110'0'0,"0"-1"-1"0"0,0 1 1 0 0,1 0-1 0 0,-1 0 1 0 0,1 0-1 0 0,-1 1 1 0 0,1-1-1 0 0,0 1 1 0 0,0-1-1 0 0,0 1 1 0 0,0 0-1 0 0,0 0 1 0 0,1 1-1 0 0,-1-1 1 0 0,1 1-1 0 0,4-2 1 0 0,-5 2 48 0 0,-1 1 1 0 0,0-1 0 0 0,1 1 0 0 0,-1 0 0 0 0,1 0 0 0 0,-1 0 0 0 0,1 0 0 0 0,-1 0-1 0 0,1 1 1 0 0,-1-1 0 0 0,1 1 0 0 0,-1-1 0 0 0,1 1 0 0 0,-1 0 0 0 0,0 0 0 0 0,0 0-1 0 0,1 0 1 0 0,-1 1 0 0 0,0-1 0 0 0,0 1 0 0 0,0-1 0 0 0,0 1 0 0 0,0 0 0 0 0,-1-1-1 0 0,4 5 1 0 0,1 3 177 0 0,0 0-1 0 0,0 0 0 0 0,-1 1 0 0 0,0 0 1 0 0,0 0-1 0 0,-1 0 0 0 0,-1 0 0 0 0,0 1 1 0 0,3 14-1 0 0,-2 6 324 0 0,1 59 1 0 0,-5-55-324 0 0,7 46 0 0 0,-6-73-537 0 0,0-7-850 0 0,-1-1-385 0 0,0 0-78 0 0,0 0-20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90 107 11975 0 0,'0'0'267'0'0,"0"0"42"0"0,0 0 17 0 0,0 0-28 0 0,3 1-196 0 0,0-1-15 0 0,-1 0-1 0 0,0 0 1 0 0,1-1 0 0 0,-1 1 0 0 0,0 0 0 0 0,1-1 0 0 0,-1 1 0 0 0,0-1 0 0 0,1 0 0 0 0,1-1 0 0 0,27-14 2082 0 0,-14 8-1557 0 0,20-9-162 0 0,0 1 1 0 0,2 2-1 0 0,49-11 0 0 0,-81 23-272 0 0,0 1-1 0 0,0 0 0 0 0,0 0 0 0 0,0 1 1 0 0,0 0-1 0 0,0 0 0 0 0,0 1 1 0 0,0-1-1 0 0,7 3 0 0 0,-11-2-145 0 0,-1 0-1 0 0,1-1 1 0 0,-1 1-1 0 0,0 0 1 0 0,1 0 0 0 0,-1 0-1 0 0,0 1 1 0 0,0-1-1 0 0,0 0 1 0 0,0 1-1 0 0,0 0 1 0 0,0-1-1 0 0,0 1 1 0 0,0 0-1 0 0,-1 0 1 0 0,1 0-1 0 0,-1 0 1 0 0,1 0-1 0 0,-1 0 1 0 0,0 1-1 0 0,0-1 1 0 0,0 0 0 0 0,0 1-1 0 0,0-1 1 0 0,0 1-1 0 0,-1-1 1 0 0,1 5-1 0 0,-1-1-31 0 0,1-1 0 0 0,-2 1 0 0 0,1 0 0 0 0,-1-1 0 0 0,1 1 0 0 0,-2 0 0 0 0,1-1 0 0 0,0 1 0 0 0,-1-1 0 0 0,0 1 0 0 0,-6 9 0 0 0,3-7 0 0 0,0 0 0 0 0,-1-1 0 0 0,0 0 0 0 0,0 0 0 0 0,0 0 0 0 0,-13 9 0 0 0,-5 2 0 0 0,-2-2 0 0 0,1 0 0 0 0,-40 16 0 0 0,64-32 0 0 0,-20 10 0 0 0,-13 7 0 0 0,-57 18 0 0 0,89-36-1 0 0,5-3 4 0 0,5-3-69 0 0,3-1-109 0 0,0 1 0 0 0,0 1-1 0 0,1 0 1 0 0,0 0 0 0 0,0 1 0 0 0,1 1-1 0 0,-1 0 1 0 0,1 0 0 0 0,0 1-1 0 0,18-1 1 0 0,-25 4 175 0 0,1 0 0 0 0,-1 0 0 0 0,0 1 0 0 0,0-1 0 0 0,0 2 0 0 0,0-1 0 0 0,0 1 0 0 0,0 0 0 0 0,0 0 0 0 0,0 0 0 0 0,-1 1 0 0 0,1 0 0 0 0,5 4 0 0 0,-4-3 0 0 0,-1 1 0 0 0,1 1 0 0 0,-1-1 0 0 0,0 1 0 0 0,-1 0 0 0 0,1 0 0 0 0,-1 1 0 0 0,0 0 0 0 0,5 10 0 0 0,3 8 0 0 0,-11-22-1 0 0,-1-1-1 0 0,0 1 0 0 0,-1-1 0 0 0,1 1 1 0 0,0 0-1 0 0,0 3 0 0 0,2 15 78 0 0,-3-19 54 0 0,0 0 1 0 0,0 1-1 0 0,0-1 0 0 0,0 0 0 0 0,0 0 0 0 0,-1 0 0 0 0,1 0 0 0 0,-1 0 1 0 0,1 0-1 0 0,-1 0 0 0 0,0 0 0 0 0,0 0 0 0 0,0 0 0 0 0,-2 3 1 0 0,1-2 45 0 0,0 0 1 0 0,0 0 0 0 0,-1 0 0 0 0,1 0 0 0 0,-1-1 0 0 0,0 1 0 0 0,-3 2 0 0 0,-107 63 490 0 0,-19 14-726 0 0,88-51-402 0 0,-1-2-1 0 0,-51 23 1 0 0,88-48-187 0 0,7-3-572 0 0,3-3-253 0 0,8-9-51 0 0,10-4-11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 10735 0 0,'0'0'812'0'0,"-2"2"-545"0"0,-8 10 4598 0 0,11-13-4217 0 0,36-9 178 0 0,1 2-1 0 0,0 2 0 0 0,75-4 1 0 0,-53 9-764 0 0,-29 1-1324 0 0,1-1-4232 0 0,-16 0-506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8287 0 0,'-11'6'826'0'0,"10"-2"-997"0"0,1-3 452 0 0,-1 0-1 0 0,1 0 1 0 0,0 0 0 0 0,0 1 0 0 0,-1-1 0 0 0,1 0 0 0 0,0 0 0 0 0,0 1 0 0 0,0-1-1 0 0,1 2 1 0 0,1 5 1535 0 0,-2-8-1788 0 0,0 1 0 0 0,0-1 0 0 0,0 0 0 0 0,0 1-1 0 0,0-1 1 0 0,0 0 0 0 0,1 0 0 0 0,-1 1 0 0 0,0-1 0 0 0,0 0 0 0 0,0 0 0 0 0,0 1-1 0 0,1-1 1 0 0,-1 0 0 0 0,0 0 0 0 0,0 1 0 0 0,1-1 0 0 0,-1 0 0 0 0,0 0 0 0 0,0 0-1 0 0,1 1 1 0 0,-1-1 0 0 0,0 0 0 0 0,0 0 0 0 0,1 0 0 0 0,-1 0 0 0 0,0 0 0 0 0,1 0 0 0 0,-1 0-1 0 0,1 0 1 0 0,5 3 418 0 0,1-1-1 0 0,0 0 1 0 0,-1 0-1 0 0,1-1 0 0 0,0 0 1 0 0,0 0-1 0 0,0-1 1 0 0,0 0-1 0 0,8 0 1 0 0,12-3 551 0 0,27-7 1 0 0,-14 3-280 0 0,-8 1-341 0 0,47-15 1 0 0,-63 15-2277 0 0,0-2-5605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257 254 11975 0 0,'-15'3'902'0'0,"10"-1"-746"0"0,0-1 1 0 0,0 1-1 0 0,0-1 0 0 0,0 2 1 0 0,0-1-1 0 0,1 0 1 0 0,-1 1-1 0 0,1 0 1 0 0,-8 6-1 0 0,3-1 84 0 0,1 1-1 0 0,0 0 1 0 0,-9 12-1 0 0,-21 23 1391 0 0,8-12-356 0 0,-3 3-180 0 0,22-25-1081 0 0,-16 22 0 0 0,26-31 6 0 0,0 0-1 0 0,1 1 0 0 0,-1-1 1 0 0,1 1-1 0 0,-1-1 0 0 0,1 0 1 0 0,0 1-1 0 0,-1-1 1 0 0,1 1-1 0 0,0-1 0 0 0,0 1 1 0 0,0-1-1 0 0,0 1 1 0 0,0-1-1 0 0,0 1 0 0 0,1-1 1 0 0,-1 0-1 0 0,0 1 0 0 0,1-1 1 0 0,-1 1-1 0 0,1-1 1 0 0,0 0-1 0 0,-1 1 0 0 0,1-1 1 0 0,0 0-1 0 0,0 0 1 0 0,1 2-1 0 0,0 0 106 0 0,1 0 1 0 0,-1 0-1 0 0,1-1 0 0 0,-1 1 1 0 0,1-1-1 0 0,0 1 0 0 0,0-1 1 0 0,0 0-1 0 0,0 0 0 0 0,4 1 1 0 0,5 1-64 0 0,1 0-1 0 0,-1-1 1 0 0,0-1 0 0 0,21 2 0 0 0,51-2 1159 0 0,-80-2-1139 0 0,17-1 120 0 0,1-2 1 0 0,31-6-1 0 0,-35 5-197 0 0,-6 1-4 0 0,0 0 0 0 0,0-1 0 0 0,-1 0 0 0 0,22-12 0 0 0,38-29 0 0 0,-24 13 0 0 0,-34 25 0 0 0,-1-1 0 0 0,0-1 0 0 0,-1 0 0 0 0,0-1 0 0 0,0 0 0 0 0,-1-1 0 0 0,0 0 0 0 0,-1 0 0 0 0,-1-1 0 0 0,1-1 0 0 0,-2 1 0 0 0,0-1 0 0 0,6-14 0 0 0,-7 11 0 0 0,0 0 0 0 0,-1 0 0 0 0,0-1 0 0 0,-2 1 0 0 0,3-25 0 0 0,-5 34 0 0 0,-1 0 0 0 0,-1 1 0 0 0,1-1 0 0 0,-1 0 0 0 0,0 0 0 0 0,0 1 0 0 0,-4-9 0 0 0,4 11 0 0 0,-1 0 0 0 0,0 0 0 0 0,0 0 0 0 0,0 0 0 0 0,-1 1 0 0 0,1-1 0 0 0,-1 1 0 0 0,0-1 0 0 0,0 1 0 0 0,0 0 0 0 0,0 0 0 0 0,-5-3 0 0 0,-3-1 0 0 0,-1 0 0 0 0,0 1 0 0 0,0 0 0 0 0,0 1 0 0 0,-1 1 0 0 0,0 0 0 0 0,1 0 0 0 0,-2 1 0 0 0,1 1 0 0 0,-23-1 0 0 0,12 2 0 0 0,0 2 0 0 0,-1 0 0 0 0,1 2 0 0 0,0 0 0 0 0,-25 8 0 0 0,32-6-181 0 0,0 2 0 0 0,1 0 0 0 0,-1 0 0 0 0,1 2 0 0 0,0 0 0 0 0,1 0 0 0 0,0 2-1 0 0,1 0 1 0 0,0 0 0 0 0,-15 17 0 0 0,25-23-58 0 0,-1 1 1 0 0,1-1-1 0 0,0 1 0 0 0,0-1 1 0 0,0 1-1 0 0,1 0 0 0 0,0 1 1 0 0,0-1-1 0 0,1 0 0 0 0,0 1 1 0 0,-2 8-1 0 0,3-10-167 0 0,0 0 1 0 0,1 0-1 0 0,0 0 0 0 0,0 0 1 0 0,0 0-1 0 0,1 0 0 0 0,-1 0 0 0 0,1 0 1 0 0,0-1-1 0 0,1 1 0 0 0,-1 0 1 0 0,1 0-1 0 0,0-1 0 0 0,0 1 0 0 0,0-1 1 0 0,3 5-1 0 0,13 11-1641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15663 0 0,'0'0'356'0'0,"0"0"50"0"0,0 0 20 0 0,0 0-42 0 0,0 2-250 0 0,-2 10-228 0 0,1-10 222 0 0,0 0 1 0 0,1 1-1 0 0,-1-1 0 0 0,1 1 0 0 0,0-1 0 0 0,0 1 1 0 0,-1-1-1 0 0,2 1 0 0 0,-1-1 0 0 0,0 1 0 0 0,0-1 1 0 0,1 0-1 0 0,-1 1 0 0 0,1-1 0 0 0,0 1 0 0 0,0-1 1 0 0,0 0-1 0 0,0 0 0 0 0,2 3 0 0 0,1 1 62 0 0,0 0-1 0 0,1 0 0 0 0,0 0 1 0 0,0-1-1 0 0,1 0 0 0 0,-1 0 1 0 0,1 0-1 0 0,7 4 0 0 0,-2-1-95 0 0,0 0 0 0 0,-1 0 0 0 0,1 1 1 0 0,-2 1-1 0 0,1 0 0 0 0,-2 0 0 0 0,1 1 0 0 0,-1 0 0 0 0,-1 1 0 0 0,0-1 0 0 0,-1 1 0 0 0,0 1 0 0 0,0-1 1 0 0,-2 1-1 0 0,1 0 0 0 0,-2 0 0 0 0,0 0 0 0 0,0 1 0 0 0,-1-1 0 0 0,0 22 0 0 0,-2 3-94 0 0,-8 54 0 0 0,6-75-134 0 0,0-1 1 0 0,1 23-1 0 0,17-43-1758 0 0,4-4-3349 0 0,3-5-1641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19351 0 0,'0'0'439'0'0,"0"0"62"0"0,0 0 33 0 0,6 6 95 0 0,-3-3-627 0 0,-1 0 0 0 0,1 0 0 0 0,-1 1-1 0 0,0-1 1 0 0,0 1 0 0 0,-1 0 0 0 0,1-1 0 0 0,-1 1 0 0 0,2 4 0 0 0,5 37-4 0 0,-6-18 377 0 0,-2 1-1 0 0,0-1 1 0 0,-2 0-1 0 0,-9 48 1 0 0,-37 104-200 0 0,31-133-143 0 0,-27 50 1 0 0,25-57-480 0 0,-28 79 0 0 0,44-96-1517 0 0,3-20 941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17503 0 0,'0'0'399'0'0,"0"0"60"0"0,0 0 21 0 0,0 0-59 0 0,0 0-204 0 0,0 0 170 0 0,2 0 101 0 0,2 2-380 0 0,1-1 1 0 0,-1 0 0 0 0,1 0-1 0 0,0-1 1 0 0,-1 1-1 0 0,1-1 1 0 0,0 0 0 0 0,-1 0-1 0 0,1 0 1 0 0,6-2-1 0 0,51-13-262 0 0,-48 11 231 0 0,105-34-77 0 0,36-8 0 0 0,-44 14-5610 0 0,-84 29 3564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19351 0 0,'0'0'439'0'0,"0"0"62"0"0,2-1 33 0 0,22-4 130 0 0,-12 3-673 0 0,24-3 0 0 0,87-8 1449 0 0,-22 8-777 0 0,52-1-718 0 0,-138 6-941 0 0,0 0-4476 0 0,0 0-1844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52 140 10135 0 0,'0'0'231'0'0,"0"0"29"0"0,0 0 19 0 0,4-6 7 0 0,2-3 122 0 0,0 1 0 0 0,1 0 0 0 0,0 1-1 0 0,0-1 1 0 0,1 2 0 0 0,14-11 0 0 0,-16 12-247 0 0,34-22 1392 0 0,-30 21-438 0 0,1-1 1 0 0,-1 0 0 0 0,11-11 0 0 0,-20 17-229 0 0,1 13-550 0 0,-1-7-337 0 0,-1 1 0 0 0,0-1 0 0 0,-1 1 0 0 0,1-1 0 0 0,-1 1 0 0 0,0-1 0 0 0,0 1 0 0 0,-3 6 0 0 0,-19 42 0 0 0,15-38 0 0 0,-20 43 0 0 0,-55 85 0 0 0,20-57 0 0 0,55-76-83 0 0,8-8-202 0 0,1 0-6295 0 0,-1-3 336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15663 0 0,'0'0'356'0'0,"0"0"50"0"0,0 0 20 0 0,0 0-42 0 0,-2 2-250 0 0,-41 56-102 0 0,-40 70 0 0 0,61-89 466 0 0,2 0-1 0 0,2 1 1 0 0,-15 50-1 0 0,31-85-497 0 0,1 0 0 0 0,-1-1 0 0 0,1 1 0 0 0,0 0 0 0 0,1 0 0 0 0,-1 0 0 0 0,1 0 0 0 0,0 0 0 0 0,0 0 0 0 0,0 0 0 0 0,1 0 0 0 0,0 0 0 0 0,0 0 0 0 0,0-1 0 0 0,0 1 0 0 0,1 0 0 0 0,0 0 0 0 0,0-1 0 0 0,4 8 0 0 0,10 15-2793 0 0,-11-19 1770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13823 0 0,'0'0'63'0'0,"0"0"-1"0"0,1-1 1 0 0,-1 1-1 0 0,0 0 1 0 0,0 0-1 0 0,1 0 1 0 0,-1-1-1 0 0,0 1 1 0 0,1 0-1 0 0,-1 0 1 0 0,0 0-1 0 0,1 0 1 0 0,-1 0-1 0 0,0 0 1 0 0,1 0-1 0 0,-1 0 1 0 0,0 0-1 0 0,1 0 1 0 0,-1 0-1 0 0,0 0 1 0 0,1 0-1 0 0,-1 0 1 0 0,1 0-1 0 0,-1 4-177 0 0,0 0 0 0 0,0 0 0 0 0,0 0 0 0 0,-1 0 0 0 0,1 0 0 0 0,-1 0 0 0 0,0-1 0 0 0,0 1 0 0 0,-1 0 0 0 0,1 0 0 0 0,-3 4 0 0 0,-31 47-4750 0 0,22-38 3330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15663 0 0,'0'0'356'0'0,"0"0"50"0"0,0 0 20 0 0,0 0-42 0 0,0 1-250 0 0,1 0-85 0 0,-1 0 1 0 0,1 0 0 0 0,-1 0 0 0 0,0 0 0 0 0,1 0-1 0 0,-1 0 1 0 0,0 0 0 0 0,0 0 0 0 0,0 0 0 0 0,0 0-1 0 0,0 0 1 0 0,0 0 0 0 0,0 0 0 0 0,0 0 0 0 0,-1 0 0 0 0,1 0-1 0 0,0 0 1 0 0,-1 0 0 0 0,1 0 0 0 0,0 0 0 0 0,-1 0-1 0 0,1 0 1 0 0,-1 0 0 0 0,1 0 0 0 0,-2 1 0 0 0,0 0 55 0 0,0-1 1 0 0,0 1 0 0 0,0 0 0 0 0,-1-1 0 0 0,1 0 0 0 0,-5 2-1 0 0,6-2-102 0 0,-12 4-1 0 0,0-2 0 0 0,-1 1 1 0 0,1-2-1 0 0,-1 1 0 0 0,0-2 0 0 0,-24 0 0 0 0,3 1-1 0 0,25-2-1 0 0,-17 2 0 0 0,1 1 0 0 0,-50 11 0 0 0,67-12-219 0 0,0 0 0 0 0,0 0 0 0 0,-17 0 0 0 0,25-2-289 0 0,0 0 66 0 0,-1-1 432 0 0,1 1 1 0 0,-1 0 0 0 0,0 0-1 0 0,0 0 1 0 0,1 0 0 0 0,-1 0-1 0 0,0 0 1 0 0,1 1 0 0 0,-1-1-1 0 0,0 1 1 0 0,1-1 0 0 0,-1 1-1 0 0,1-1 1 0 0,-1 1 0 0 0,1 0-1 0 0,-1 0 1 0 0,-2 2 0 0 0,-2 0 11 0 0,-66 31-2 0 0,40-21 0 0 0,1 2 0 0 0,0 2 0 0 0,-41 28 0 0 0,70-43 0 0 0,-9 9 0 0 0,7-4 64 0 0,4-7-19 0 0,-1 1 0 0 0,1 0-1 0 0,0 0 1 0 0,-1-1 0 0 0,1 1-1 0 0,0 0 1 0 0,0 0 0 0 0,-1-1-1 0 0,1 1 1 0 0,0 0 0 0 0,0 0-1 0 0,0 0 1 0 0,0 0 0 0 0,0-1-1 0 0,0 1 1 0 0,0 0 0 0 0,0 0-1 0 0,1 0 1 0 0,-1 0 0 0 0,0-1-1 0 0,0 1 1 0 0,1 0 0 0 0,-1 0-1 0 0,0-1 1 0 0,1 1 0 0 0,-1 0-1 0 0,1-1 1 0 0,-1 1 0 0 0,1 0-1 0 0,-1-1 1 0 0,1 1 0 0 0,0-1-1 0 0,-1 1 1 0 0,1 0 0 0 0,0-1-1 0 0,-1 0 1 0 0,1 1 0 0 0,0-1-1 0 0,-1 1 1 0 0,2-1 0 0 0,3 2-26 0 0,0 1 0 0 0,0-2 1 0 0,0 1-1 0 0,8 1 0 0 0,18 2-19 0 0,1-2 0 0 0,0-1 0 0 0,57-4 0 0 0,-61 1 0 0 0,-19 1 0 0 0,0 0 0 0 0,0 1 0 0 0,0 0 0 0 0,0 0 0 0 0,-1 1 0 0 0,1 0 0 0 0,-1 1 0 0 0,1 0 0 0 0,-1 0 0 0 0,0 1 0 0 0,0 0 0 0 0,0 0 0 0 0,0 1 0 0 0,-1 0 0 0 0,0 0 0 0 0,0 1 0 0 0,6 6 0 0 0,-3-2-1 0 0,0 0-1 0 0,-1 1 0 0 0,14 22 1 0 0,-20-28 7 0 0,0 0 1 0 0,-1 1-1 0 0,1-1 1 0 0,-1 1 0 0 0,-1-1-1 0 0,1 1 1 0 0,-1 0-1 0 0,0 0 1 0 0,0 0-1 0 0,0 0 1 0 0,-1 11-1 0 0,-1-13 127 0 0,0 1-1 0 0,0-1 1 0 0,0 1 0 0 0,-1 0-1 0 0,1-1 1 0 0,-1 0 0 0 0,0 1-1 0 0,-1-1 1 0 0,1 0-1 0 0,-1 0 1 0 0,0-1 0 0 0,0 1-1 0 0,-6 6 1 0 0,-6 4 61 0 0,-31 22-1 0 0,37-29-18 0 0,-4 2 100 0 0,0-1-1 0 0,-1 0 1 0 0,0-1 0 0 0,0-1 0 0 0,-24 8 0 0 0,-78 14-394 0 0,54-14 194 0 0,-26 5-344 0 0,95-28-3050 0 0,16-11 1297 0 0,11-2-24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225 587 12007 0 0,'13'59'1283'0'0,"-8"-41"-1259"0"0,5 35 1 0 0,-9-48 72 0 0,-1 1-1 0 0,0-1 1 0 0,0 1-1 0 0,-1-1 1 0 0,1 0-1 0 0,-1 1 1 0 0,0-1-1 0 0,0 0 1 0 0,-1 0-1 0 0,-4 10 1 0 0,5-13 373 0 0,1-2 12 0 0,-10-8 716 0 0,1-1-691 0 0,1 0 1 0 0,0 0-1 0 0,1-1 0 0 0,-9-14 0 0 0,-21-46 858 0 0,16 29-619 0 0,-5-8-64 0 0,1 6-66 0 0,-22-58 1 0 0,41 87-667 0 0,1 0 1 0 0,1 0 0 0 0,1 0-1 0 0,0-1 1 0 0,0 0 0 0 0,2 1-1 0 0,0-1 1 0 0,1-26 0 0 0,1 35-108 0 0,0-1 1 0 0,1 1 0 0 0,0-1 0 0 0,0 1 0 0 0,0-1 0 0 0,1 1 0 0 0,5-10 0 0 0,3-1-516 0 0,16-20-1 0 0,-18 25 372 0 0,1 0 0 0 0,-2-1 0 0 0,11-20 0 0 0,-15 26 23 0 0,0 1 0 0 0,0 0-1 0 0,8-11 1 0 0,5-5-2029 0 0,-8 8-3369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3679 0 0,'1'-2'167'0'0,"5"-4"106"0"0,0 0 1 0 0,1 0-1 0 0,-1 1 0 0 0,1 0 0 0 0,0 0 0 0 0,0 0 1 0 0,8-3-1 0 0,3-1 2962 0 0,0 2 1 0 0,20-7-1 0 0,-12 7-1941 0 0,0 1 1 0 0,0 1 0 0 0,51-3-1 0 0,-33 7-775 0 0,69 8 0 0 0,-85-5-2884 0 0,-15-2 903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 10135 0 0,'-7'4'24'0'0,"-1"2"680"0"0,8-6-681 0 0,0 0 1 0 0,-1 0-1 0 0,1 1 0 0 0,0-1 0 0 0,0 0 0 0 0,0 0 0 0 0,0 0 0 0 0,0 0 0 0 0,0 0 0 0 0,0 1 0 0 0,0-1 0 0 0,0 0 0 0 0,0 0 0 0 0,0 0 0 0 0,0 0 0 0 0,0 0 0 0 0,0 0 0 0 0,0 1 0 0 0,0-1 0 0 0,0 0 0 0 0,0 0 0 0 0,0 0 0 0 0,0 0 0 0 0,0 0 0 0 0,0 1 0 0 0,0-1 0 0 0,0 0 0 0 0,0 0 0 0 0,0 0 0 0 0,1 0 0 0 0,-1 0 0 0 0,0 0 0 0 0,0 0 0 0 0,0 1 0 0 0,0-1 0 0 0,0 0 0 0 0,0 0 0 0 0,0 0 0 0 0,0 0 0 0 0,1 0 0 0 0,-1 0 0 0 0,0 0 0 0 0,0 0 0 0 0,0 0 0 0 0,0 0 0 0 0,0 0 0 0 0,1 0 0 0 0,-1 0 0 0 0,0 0 0 0 0,0 0 0 0 0,0 0 0 0 0,0 0 0 0 0,5 2 442 0 0,-1-1-1 0 0,1-1 0 0 0,-1 1 1 0 0,1-1-1 0 0,-1 1 0 0 0,1-1 0 0 0,0 0 1 0 0,-1-1-1 0 0,1 1 0 0 0,-1-1 1 0 0,1 0-1 0 0,4-2 0 0 0,15-1 547 0 0,171-28 2762 0 0,-154 25-3420 0 0,-20 3-606 0 0,-1 1 0 0 0,1 0-1 0 0,0 2 1 0 0,0 0 0 0 0,30 3-1 0 0,-49-1-1529 0 0,-2-1-3261 0 0,0 0-1394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17503 0 0,'0'0'399'0'0,"0"0"60"0"0,0 0 21 0 0,0 0-59 0 0,0 0-204 0 0,0 10 658 0 0,-1-6-741 0 0,1 1 1 0 0,-1 0-1 0 0,0 0 0 0 0,0 0 1 0 0,0-1-1 0 0,-1 1 1 0 0,1-1-1 0 0,-5 9 0 0 0,-24 34-301 0 0,13-21 242 0 0,-16 24-75 0 0,-45 53 0 0 0,64-86 18 0 0,1 1 0 0 0,0 0 0 0 0,-17 35 0 0 0,31-52 87 0 0,0-1 1 0 0,1 0-1 0 0,-1 0 0 0 0,0 1 0 0 0,0-1 1 0 0,0 0-1 0 0,1 0 0 0 0,-1-1 0 0 0,0 1 0 0 0,0 0 1 0 0,0 0-1 0 0,2-1 0 0 0,174-74-1489 0 0,-150 65 1384 0 0,1 0 0 0 0,53-10 0 0 0,-40 11 0 0 0,-21 3-427 0 0,19-3 948 0 0,-14 6-8328 0 0,-25 3 5760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15663 0 0,'0'0'356'0'0,"0"0"50"0"0,-6 4 404 0 0,-2 3-722 0 0,0 0 1 0 0,1 0-1 0 0,0 1 0 0 0,0 0 0 0 0,-9 16 0 0 0,2-4 454 0 0,-5 10-265 0 0,1 2 1 0 0,1 0-1 0 0,-18 50 1 0 0,-3 7-271 0 0,26-63 88 0 0,-109 244 3298 0 0,106-233-3073 0 0,-28 44 0 0 0,-8 20-352 0 0,50-97-85 0 0,-1 0-1 0 0,1 1 1 0 0,-1 0-1 0 0,1-1 1 0 0,1 1-1 0 0,-1 0 1 0 0,0 5-1 0 0,5 7-6476 0 0,-4-16-288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11975 0 0,'0'0'267'0'0,"0"0"42"0"0,0 0 17 0 0,0 0-28 0 0,2 2-58 0 0,2 0 54 0 0,-1 0 0 0 0,1 1 1 0 0,0-2-1 0 0,0 1 0 0 0,0 0 0 0 0,0-1 0 0 0,0 1 0 0 0,0-1 0 0 0,0-1 0 0 0,0 1 0 0 0,1 0 0 0 0,-1-1 1 0 0,0 0-1 0 0,1 0 0 0 0,-1 0 0 0 0,5-1 0 0 0,11-2 773 0 0,0-1 0 0 0,23-7 0 0 0,-16 4 475 0 0,5-2-2050 0 0,60-12 2184 0 0,-45 16-3761 0 0,-37 5-359 0 0,0 0 0 0 0,15 3 0 0 0,-24-3-3994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15663 0 0,'0'0'356'0'0,"0"0"50"0"0,0 0 20 0 0,1 1-42 0 0,6 2-180 0 0,-6-2 176 0 0,1-1 107 0 0,5 2-92 0 0,0 0-1 0 0,0-1 1 0 0,0 0-1 0 0,0 0 1 0 0,11-1 0 0 0,41-5 1625 0 0,-13 1-1211 0 0,-8 2-255 0 0,47-8 0 0 0,-65 6-813 0 0,0-1 0 0 0,0-1 0 0 0,37-16 0 0 0,-37 13-166 0 0,-1 1-4464 0 0,-18 7-1933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92 11975 0 0,'-17'0'609'0'0,"3"0"-188"0"0,-26 3 0 0 0,37-3 299 0 0,3 0 249 0 0,0 0 45 0 0,0 0-61 0 0,0 0-288 0 0,0 0-121 0 0,0 0-28 0 0,0 0-4 0 0,34 6 1536 0 0,18-6-1347 0 0,0-2 0 0 0,64-12 1 0 0,-61 7-654 0 0,283-51-48 0 0,-297 51 0 0 0,0-4 0 0 0,-31 9 0 0 0,-2 5 0 0 0,-7-2 0 0 0,0 0 0 0 0,-1 0 0 0 0,1 0 0 0 0,0 1 0 0 0,0-1 0 0 0,-1 0 0 0 0,1 1 0 0 0,-1-1 0 0 0,1 0 0 0 0,-1 1 0 0 0,0-1 0 0 0,1 1 0 0 0,-1-1 0 0 0,0 0 0 0 0,0 1 0 0 0,0-1 0 0 0,0 1 0 0 0,0-1 0 0 0,-1 1 0 0 0,1-1 0 0 0,-1 2 0 0 0,0 2 0 0 0,0 0 0 0 0,-1 1 0 0 0,1-1 0 0 0,-5 7 0 0 0,-10 16 0 0 0,-1-1 0 0 0,-1-1 0 0 0,-42 47 0 0 0,-77 61 0 0 0,27-29 0 0 0,-37 46 0 0 0,129-128-201 0 0,18-22-850 0 0,0-1-385 0 0,1 1-78 0 0,9 3-20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0,'0'0'803'0'0,"0"0"-18"0"0,8 2-394 0 0,1 3-271 0 0,1 0 0 0 0,-1 0 0 0 0,0 1-1 0 0,-1 1 1 0 0,0-1 0 0 0,0 1 0 0 0,12 13 0 0 0,-15-14-872 0 0,-4-5-259 0 0,-1-1-80 0 0,2 8-3321 0 0,-2-8 2876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28 15663 0 0,'0'0'356'0'0,"0"0"50"0"0,8-6 538 0 0,-7 5-505 0 0,13-9-1143 0 0,-8 3 5871 0 0,-8 6-5073 0 0,1 1 0 0 0,0-1 1 0 0,-1 1-1 0 0,1 0 0 0 0,0-1 0 0 0,-1 1 0 0 0,1 0 0 0 0,0 0 1 0 0,-1 0-1 0 0,1 0 0 0 0,0 0 0 0 0,-3 1 0 0 0,-42 10-94 0 0,0 2 0 0 0,-49 21 0 0 0,94-34 0 0 0,-17 7 28 0 0,-34 13-491 0 0,0-2 1 0 0,-59 11-1 0 0,95-26 193 0 0,-81 12-7 0 0,85-14 136 0 0,0 0-1 0 0,0-1 0 0 0,0-1 1 0 0,0 0-1 0 0,0-1 0 0 0,-13-3 1 0 0,22 4-87 0 0,-1 0 1 0 0,0-1 0 0 0,0 0-1 0 0,1 0 1 0 0,-1 0 0 0 0,1 0 0 0 0,-1 0-1 0 0,-3-5 1 0 0,6 7 169 0 0,1-1 1 0 0,0 1-1 0 0,0-1 0 0 0,-1 0 0 0 0,1 1 0 0 0,0-1 0 0 0,0 1 0 0 0,0-1 1 0 0,0 0-1 0 0,0 1 0 0 0,0-1 0 0 0,0 0 0 0 0,0 1 0 0 0,0-1 0 0 0,0 0 1 0 0,0 1-1 0 0,0-1 0 0 0,0 0 0 0 0,1 1 0 0 0,-1-1 0 0 0,1 0 0 0 0,7-14-1229 0 0,-6 13 1065 0 0,1-1 0 0 0,0 1 0 0 0,0 0 0 0 0,0 0 0 0 0,0 0-1 0 0,1 1 1 0 0,-1-1 0 0 0,0 1 0 0 0,7-3 0 0 0,-9 4 673 0 0,1 1 49 0 0,0 3-297 0 0,0-1 0 0 0,1 1 1 0 0,-1-1-1 0 0,0 1 1 0 0,-1 0-1 0 0,1-1 1 0 0,-1 1-1 0 0,1 0 1 0 0,-1 0-1 0 0,-1 0 0 0 0,2 8 1 0 0,-2-5 17 0 0,0 0 1 0 0,0 0 0 0 0,-1 0-1 0 0,0 0 1 0 0,0 0-1 0 0,-4 10 1 0 0,-1-1-104 0 0,0 0 1 0 0,-1-1-1 0 0,-1 0 0 0 0,-1 0 1 0 0,-11 15-1 0 0,5-8-140 0 0,10-14 314 0 0,0 0 1 0 0,-1-1-1 0 0,1 0 1 0 0,-10 10-1 0 0,11-15-64 0 0,3-1-206 0 0,-1 0 1 0 0,1 0-1 0 0,0-1 0 0 0,0 1 1 0 0,0 0-1 0 0,0 0 0 0 0,0 1 1 0 0,1-1-1 0 0,-1 0 1 0 0,0 0-1 0 0,0 0 0 0 0,1 1 1 0 0,-1-1-1 0 0,0 0 0 0 0,1 0 1 0 0,-1 3-1 0 0,0-2-22 0 0,1-2 0 0 0,-1 0 0 0 0,1 1 0 0 0,0 0 0 0 0,0-1 0 0 0,-1 1 0 0 0,1-1 0 0 0,0 1 0 0 0,0-1 0 0 0,0 1 0 0 0,0-1 0 0 0,0 1 0 0 0,0 0 0 0 0,0-1 0 0 0,0 1 0 0 0,0-1 0 0 0,0 1 0 0 0,0-1 0 0 0,0 1 0 0 0,0 0 0 0 0,0-1 0 0 0,0 1 0 0 0,1-1 0 0 0,-1 1 0 0 0,0-1 0 0 0,0 1 0 0 0,1-1 0 0 0,-1 1 0 0 0,0-1 0 0 0,1 1 0 0 0,1 3-30 0 0,0-1-1 0 0,0 1 1 0 0,1-1-1 0 0,-1 0 1 0 0,1 1 0 0 0,-1-1-1 0 0,1-1 1 0 0,0 1-1 0 0,0 0 1 0 0,0-1-1 0 0,1 1 1 0 0,-1-1 0 0 0,1 0-1 0 0,-1 0 1 0 0,1 0-1 0 0,0-1 1 0 0,-1 1-1 0 0,1-1 1 0 0,8 2 0 0 0,4 0-312 0 0,0-1 0 0 0,0 0 0 0 0,26-1 0 0 0,36-5 323 0 0,-42 2 20 0 0,40 2 1 0 0,-48 2 357 0 0,-1 1 0 0 0,41 10-1 0 0,-59-11-247 0 0,0 1 0 0 0,-1 0 0 0 0,1 1 0 0 0,-1-1 0 0 0,1 2 0 0 0,-1-1 0 0 0,0 1 0 0 0,-1 0 0 0 0,1 1 0 0 0,-1 0 0 0 0,8 8 0 0 0,-11-10-58 0 0,-1 0-1 0 0,0 1 1 0 0,0-1 0 0 0,0 1-1 0 0,0 0 1 0 0,-1 0 0 0 0,1 0-1 0 0,-1 0 1 0 0,0 0 0 0 0,-1 1-1 0 0,0-1 1 0 0,1 0 0 0 0,-2 1-1 0 0,1-1 1 0 0,-1 1-1 0 0,1-1 1 0 0,-2 1 0 0 0,1 0-1 0 0,-1-1 1 0 0,1 1 0 0 0,-1-1-1 0 0,-1 0 1 0 0,1 1 0 0 0,-1-1-1 0 0,0 0 1 0 0,0 0 0 0 0,-1 0-1 0 0,1 0 1 0 0,-1 0 0 0 0,-6 7-1 0 0,-1 1-52 0 0,5-7 0 0 0,0 0 0 0 0,-1 1 0 0 0,0-2 0 0 0,0 1 0 0 0,0-1 0 0 0,-9 7 0 0 0,-22 8 124 0 0,0-1 0 0 0,-66 23-1 0 0,-84 12 169 0 0,138-38-1873 0 0,29-8-5035 0 0,12-5-266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141 196 8287 0 0,'0'0'191'0'0,"0"-7"444"0"0,4-12-521 0 0,-4 18 274 0 0,0 1 110 0 0,0 0 12 0 0,0 0 2 0 0,0 0 0 0 0,4-5 272 0 0,-4 5 3552 0 0,-11 18-4212 0 0,2-1-1 0 0,-16 39 1 0 0,-8 43 90 0 0,20-58-191 0 0,-31 114-23 0 0,39-131 0 0 0,1 0 0 0 0,1 1 0 0 0,1-1 0 0 0,2 40 0 0 0,2-45 0 0 0,2-6 0 0 0,-3-12 23 0 0,-1 0 0 0 0,1 0 1 0 0,0 0-1 0 0,0 0 0 0 0,0 0 0 0 0,-1 0 0 0 0,1 0 0 0 0,0 0 0 0 0,0 0 0 0 0,1-1 0 0 0,-1 1 1 0 0,0 0-1 0 0,0-1 0 0 0,0 1 0 0 0,0-1 0 0 0,1 1 0 0 0,-1-1 0 0 0,0 0 0 0 0,0 1 0 0 0,1-1 1 0 0,-1 0-1 0 0,0 0 0 0 0,0 0 0 0 0,1 0 0 0 0,-1 0 0 0 0,0 0 0 0 0,1 0 0 0 0,-1 0 1 0 0,0-1-1 0 0,0 1 0 0 0,1 0 0 0 0,1-2 0 0 0,4-1 187 0 0,-1 0-1 0 0,1 0 1 0 0,-1-1-1 0 0,9-6 1 0 0,-10 6-138 0 0,33-23-25 0 0,-2-1 0 0 0,44-45 0 0 0,-61 54 31 0 0,-1-2 0 0 0,-1 0-1 0 0,-1-1 1 0 0,-1-1 0 0 0,17-33 0 0 0,-2-10 725 0 0,36-116-1 0 0,-37 64-1203 0 0,-14 53-1174 0 0,-12 59 1351 0 0,-3 5-854 0 0,8 13-2677 0 0,-3 0-1700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13823 0 0,'0'0'630'0'0,"0"0"-13"0"0,0 2-393 0 0,-1 19 95 0 0,-1-1 1 0 0,0 1-1 0 0,-2 0 0 0 0,0-1 1 0 0,-11 31-1 0 0,-68 175-154 0 0,59-167-165 0 0,-36 60 0 0 0,-40 51 0 0 0,-14-7-401 0 0,113-162-74 0 0,1-1-33 0 0,1-2 305 0 0,-1 0-1 0 0,0 0 0 0 0,1 0 1 0 0,0 0-1 0 0,-1 0 0 0 0,1 0 1 0 0,0 0-1 0 0,2-3 0 0 0,4-11-399 0 0,11-29-417 0 0,5-3-4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 9615 0 0,'0'0'868'0'0,"2"0"-713"0"0,5-4-1042 0 0,-1 1 6251 0 0,-12 9-2145 0 0,1-2-2982 0 0,1 1 0 0 0,0 0 0 0 0,0-1 1 0 0,0 1-1 0 0,1 1 0 0 0,0-1 0 0 0,0 0 0 0 0,-4 10 1 0 0,-1 7 208 0 0,-6 23 0 0 0,2-3-143 0 0,-10 13-663 0 0,-1-1-1 0 0,-3 0 0 0 0,-2-2 0 0 0,-40 55 1 0 0,44-69-3080 0 0,12-20-2678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8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281 162 6447 0 0,'-1'1'142'0'0,"-11"9"-36"0"0,0 1 0 0 0,2 0 0 0 0,-1 1 0 0 0,-8 13 0 0 0,10-14 491 0 0,-1 0 0 0 0,0-1 0 0 0,-19 15 0 0 0,-14 15 1965 0 0,43-40-2418 0 0,0 1 1 0 0,-1 0 0 0 0,1-1 0 0 0,-1 1 0 0 0,1-1-1 0 0,-1 1 1 0 0,1-1 0 0 0,-1 1 0 0 0,1-1 0 0 0,-1 1 0 0 0,1-1-1 0 0,-1 1 1 0 0,0-1 0 0 0,1 0 0 0 0,-1 1 0 0 0,0-1-1 0 0,1 0 1 0 0,-1 0 0 0 0,0 0 0 0 0,1 1 0 0 0,-1-1-1 0 0,0 0 1 0 0,0 0 0 0 0,1 0 0 0 0,-1 0 0 0 0,0 0-1 0 0,0 0 1 0 0,1 0 0 0 0,-1-1 0 0 0,0 1 0 0 0,1 0-1 0 0,-2-1 1 0 0,1 0-3 0 0,0 0 0 0 0,0 0 0 0 0,0 0-1 0 0,0 0 1 0 0,0-1 0 0 0,1 1 0 0 0,-1 0 0 0 0,0 0-1 0 0,1-1 1 0 0,-1 1 0 0 0,1-1 0 0 0,0 1 0 0 0,-1-1-1 0 0,1 1 1 0 0,0 0 0 0 0,0-4 0 0 0,0 1-128 0 0,1 0 0 0 0,0 0 1 0 0,0-1-1 0 0,0 1 0 0 0,0 0 0 0 0,0 0 1 0 0,1 0-1 0 0,0 0 0 0 0,0 0 0 0 0,4-5 1 0 0,3-8-7 0 0,-5 9-8 0 0,1 0 0 0 0,-1 1 0 0 0,2-1 0 0 0,-1 1 0 0 0,13-12 0 0 0,36-28 0 0 0,-26 24 0 0 0,-3 5 0 0 0,0 1 0 0 0,1 1 0 0 0,1 1 0 0 0,53-20 0 0 0,-74 32 0 0 0,1 0 0 0 0,0 1 0 0 0,0 0 0 0 0,0 0 0 0 0,14-1 0 0 0,-20 3 0 0 0,1 0 0 0 0,0 0 0 0 0,-1 0 0 0 0,1 0 0 0 0,0 0 0 0 0,0 0 0 0 0,-1 1 0 0 0,1-1 0 0 0,0 1 0 0 0,-1-1 0 0 0,1 1 0 0 0,-1 0 0 0 0,1 0 0 0 0,-1 0 0 0 0,1-1 0 0 0,-1 1 0 0 0,0 1 0 0 0,1-1 0 0 0,-1 0 0 0 0,0 0 0 0 0,0 0 0 0 0,0 1 0 0 0,0-1 0 0 0,0 0 0 0 0,0 1 0 0 0,0-1 0 0 0,0 1 0 0 0,0 0 0 0 0,-1-1 0 0 0,2 3 0 0 0,-1 1 0 0 0,0 0 0 0 0,0 0 0 0 0,-1 0 0 0 0,1 0 0 0 0,-1 0 0 0 0,0 0 0 0 0,0 0 0 0 0,-1 0 0 0 0,0 0 0 0 0,0-1 0 0 0,-2 10 0 0 0,-4 5 0 0 0,-14 30 0 0 0,8-20 0 0 0,4-10 0 0 0,0 0 0 0 0,-1 0 0 0 0,-1-1 0 0 0,0-1 0 0 0,-2 0 0 0 0,0 0 0 0 0,-1-1 0 0 0,0-1 0 0 0,-1 0 0 0 0,-1-1 0 0 0,0-1 0 0 0,-1-1 0 0 0,-1 0 0 0 0,1-1 0 0 0,-2-1 0 0 0,0 0 0 0 0,0-2 0 0 0,0 0 0 0 0,-30 7 0 0 0,26-10 0 0 0,-80 23 0 0 0,103-27-14 0 0,-1-1-1 0 0,0 0 0 0 0,0 1 1 0 0,0-1-1 0 0,1 0 1 0 0,-1 0-1 0 0,0 1 1 0 0,0-1-1 0 0,0 0 0 0 0,0 0 1 0 0,0 0-1 0 0,1 0 1 0 0,-1 0-1 0 0,0 0 0 0 0,0 0 1 0 0,-1-1-1 0 0,0 3-3485 0 0,2-2-2296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17503 0 0,'-5'9'367'0'0,"0"0"0"0"0,1 0 0 0 0,-5 14 0 0 0,-3 6 69 0 0,-58 160-436 0 0,16-38 0 0 0,-30 36 0 0 0,59-139 0 0 0,-57 79 0 0 0,24-56-3124 0 0,57-70-2712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67 296 10135 0 0,'0'0'231'0'0,"-8"5"546"0"0,8-5-765 0 0,0 0-1 0 0,0 0 0 0 0,0 0 0 0 0,-1 0 0 0 0,1 0 1 0 0,0 1-1 0 0,0-1 0 0 0,-1 0 0 0 0,1 0 1 0 0,0 0-1 0 0,0 0 0 0 0,-1-1 0 0 0,1 1 0 0 0,0 0 1 0 0,0 0-1 0 0,-1 0 0 0 0,1 0 0 0 0,0 0 0 0 0,0 0 1 0 0,-1 0-1 0 0,1 0 0 0 0,0 0 0 0 0,0-1 1 0 0,0 1-1 0 0,-1 0 0 0 0,1 0 0 0 0,0 0 0 0 0,0 0 1 0 0,0-1-1 0 0,0 1 0 0 0,-1 0 0 0 0,1 0 1 0 0,0 0-1 0 0,0-1 0 0 0,0 1 0 0 0,0 0 0 0 0,0 0 1 0 0,0-1-1 0 0,0 1 0 0 0,0 0 0 0 0,-1 0 1 0 0,1-1-1 0 0,0 1 0 0 0,0 0 0 0 0,0 0 0 0 0,0-1 1 0 0,0 1-1 0 0,1-1 0 0 0,0-9 457 0 0,8-9 264 0 0,0 0 1 0 0,1 1 0 0 0,21-30 0 0 0,-10 18-82 0 0,-9 10-286 0 0,2 2 0 0 0,0 0 0 0 0,17-17 0 0 0,-25 29-273 0 0,1 0 0 0 0,-1 0 0 0 0,1 1 0 0 0,0 0-1 0 0,0 0 1 0 0,0 1 0 0 0,1 0 0 0 0,0 0 0 0 0,0 1 0 0 0,0 0 0 0 0,11-3 0 0 0,-16 5-37 0 0,0 1-1 0 0,0 0 1 0 0,-1-1 0 0 0,1 1-1 0 0,0 0 1 0 0,0 1 0 0 0,0-1-1 0 0,-1 0 1 0 0,1 1 0 0 0,0 0 0 0 0,0-1-1 0 0,-1 1 1 0 0,1 0 0 0 0,-1 0-1 0 0,1 1 1 0 0,4 2 0 0 0,-4-2 27 0 0,1 1-1 0 0,-1 0 1 0 0,0 1 0 0 0,0-1 0 0 0,0 0-1 0 0,0 1 1 0 0,-1 0 0 0 0,1 0 0 0 0,2 6-1 0 0,0 3 122 0 0,0 0-1 0 0,-1 0 1 0 0,0 0 0 0 0,-1 0-1 0 0,-1 0 1 0 0,1 15-1 0 0,-2-20-211 0 0,-1 0-1 0 0,0 0 1 0 0,0 1-1 0 0,-1-1 1 0 0,-3 15-1 0 0,3-20 113 0 0,0 0-1 0 0,0 0 0 0 0,0 0 0 0 0,0 0 0 0 0,-1 0 0 0 0,1-1 0 0 0,-1 1 0 0 0,1-1 0 0 0,-1 1 0 0 0,0-1 0 0 0,0 1 0 0 0,-1-1 0 0 0,1 0 0 0 0,0 0 1 0 0,-1 0-1 0 0,1 0 0 0 0,-1-1 0 0 0,-4 4 0 0 0,-186 92 63 0 0,104-45-159 0 0,29-15-76 0 0,35-19-1250 0 0,24-17 672 0 0,1-1-572 0 0,9-7-2322 0 0,1-3-830 0 0,3-3-990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90 13823 0 0,'0'0'315'0'0,"0"0"45"0"0,0 0 21 0 0,0 0-49 0 0,1 0-220 0 0,0 0-55 0 0,1 0 1 0 0,-1 0-1 0 0,0-1 0 0 0,1 2 0 0 0,-1-1 0 0 0,1 0 0 0 0,-1 0 0 0 0,0 0 0 0 0,1 1 0 0 0,-1-1 1 0 0,0 1-1 0 0,0-1 0 0 0,1 1 0 0 0,-1-1 0 0 0,0 1 0 0 0,0 0 0 0 0,0 0 0 0 0,0-1 1 0 0,0 1-1 0 0,1 0 0 0 0,-2 0 0 0 0,1 0 0 0 0,0 0 0 0 0,0 0 0 0 0,0 0 0 0 0,0 1 1 0 0,-1-1-1 0 0,1 0 0 0 0,0 2 0 0 0,2 1 116 0 0,25 39 64 0 0,-27-41 134 0 0,5 8 626 0 0,-5-9-961 0 0,-1-1-1 0 0,1 1 1 0 0,0 0 0 0 0,0-1-1 0 0,0 1 1 0 0,0-1-1 0 0,0 1 1 0 0,0-1-1 0 0,0 1 1 0 0,0-1 0 0 0,0 0-1 0 0,0 1 1 0 0,0-1-1 0 0,0 0 1 0 0,0 0-1 0 0,0 0 1 0 0,0 0 0 0 0,0 0-1 0 0,0 0 1 0 0,0 0-1 0 0,0 0 1 0 0,0 0-1 0 0,0 0 1 0 0,1-1 0 0 0,-1 1-1 0 0,0 0 1 0 0,1-1-1 0 0,31-16 758 0 0,-27 14-534 0 0,4-3-164 0 0,-1 0-1 0 0,-1 0 1 0 0,1-1 0 0 0,-1 0-1 0 0,-1 0 1 0 0,11-13 0 0 0,35-53-179 0 0,-48 65 113 0 0,0 1-93 0 0,-5 7 42 0 0,0 0-1 0 0,0-1 1 0 0,0 1-1 0 0,0 0 0 0 0,0 0 1 0 0,0-1-1 0 0,-1 1 1 0 0,1 0-1 0 0,0 0 1 0 0,0 0-1 0 0,0-1 1 0 0,0 1-1 0 0,0 0 1 0 0,0 0-1 0 0,0 0 0 0 0,-1-1 1 0 0,1 1-1 0 0,0 0 1 0 0,0 0-1 0 0,0 0 1 0 0,0 0-1 0 0,-1 0 1 0 0,1-1-1 0 0,0 1 1 0 0,0 0-1 0 0,0 0 0 0 0,-1 0 1 0 0,1 0-1 0 0,0 0 1 0 0,0 0-1 0 0,-1 0 1 0 0,1 0-1 0 0,0 0 1 0 0,0 0-1 0 0,0 0 1 0 0,-1 0-1 0 0,1 0 0 0 0,0 0 1 0 0,-10-2-419 0 0,4 4 369 0 0,0 0-1 0 0,0 0 0 0 0,0 0 0 0 0,0 1 1 0 0,0 0-1 0 0,1 0 0 0 0,-8 5 1 0 0,3-1 45 0 0,-11 6-454 0 0,2 2 0 0 0,-24 21 0 0 0,14-10 42 0 0,12-12 591 0 0,2 0 0 0 0,0 1 1 0 0,1 1-1 0 0,0 0 0 0 0,2 1 1 0 0,0 1-1 0 0,-13 23 0 0 0,24-39-68 0 0,-3 6 24 0 0,1 0-1 0 0,0 0 0 0 0,0 0 0 0 0,-2 8 0 0 0,4-12-102 0 0,1 0-1 0 0,0 0 0 0 0,-1 0 1 0 0,1 0-1 0 0,1-1 0 0 0,-1 1 0 0 0,0 0 1 0 0,1 0-1 0 0,0 0 0 0 0,0 0 0 0 0,0-1 1 0 0,0 1-1 0 0,3 5 0 0 0,-3-9 70 0 0,0 1-1 0 0,0 0 0 0 0,0 0 1 0 0,1 0-1 0 0,-1 0 1 0 0,0-1-1 0 0,0 1 0 0 0,0 0 1 0 0,1-1-1 0 0,-1 1 1 0 0,0-1-1 0 0,1 0 0 0 0,-1 1 1 0 0,0-1-1 0 0,1 0 1 0 0,-1 0-1 0 0,1 0 0 0 0,-1 0 1 0 0,0 0-1 0 0,2 0 1 0 0,23-9-1672 0 0,-19 8 1074 0 0,-5 1 189 0 0,1 0-1 0 0,0 0 0 0 0,-1-1 0 0 0,1 1 1 0 0,0-1-1 0 0,-1 0 0 0 0,1 0 0 0 0,-1 0 0 0 0,1 0 1 0 0,2-2-1 0 0,4-3-1199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15663 0 0,'9'8'1188'0'0,"-2"-4"-1051"0"0,0 0 0 0 0,1 0 0 0 0,10 3 0 0 0,-14-6-82 0 0,-3 0 310 0 0,-1-1 122 0 0,0 0 22 0 0,0 0-66 0 0,0 0-222 0 0,0 0 166 0 0,0 0 101 0 0,0 0 21 0 0,1-1-392 0 0,-1-1-1 0 0,1 1 0 0 0,-1 0 1 0 0,1-1-1 0 0,-1 1 0 0 0,1 0 1 0 0,-1-1-1 0 0,0 1 1 0 0,0-1-1 0 0,0-1 0 0 0,1-1 140 0 0,2-11-197 0 0,36-146 1692 0 0,-33 143-1557 0 0,1 0 0 0 0,1 1 0 0 0,0 0 0 0 0,1 0 0 0 0,1 1 0 0 0,21-26 0 0 0,-8 17-194 0 0,2 1 0 0 0,43-32 0 0 0,-60 50 0 0 0,7-6-487 0 0,1 1 1 0 0,0 0-1 0 0,1 1 0 0 0,0 1 1 0 0,32-12-1 0 0,-31 16-7705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64 11975 0 0,'8'-8'191'0'0,"-6"6"-99"0"0,0-1-1 0 0,0 1 1 0 0,0 0 0 0 0,0 0 0 0 0,0 0-1 0 0,1 0 1 0 0,-1 1 0 0 0,1-1 0 0 0,-1 1 0 0 0,5-3-1 0 0,26-2 92 0 0,-38 8 87 0 0,0 1-1 0 0,1 0 1 0 0,0 0 0 0 0,0 0-1 0 0,0 1 1 0 0,-6 6 0 0 0,4-5-205 0 0,-167 135 1237 0 0,48-43-540 0 0,116-90-602 0 0,0 1 0 0 0,1 0 0 0 0,0 1 0 0 0,1 0 0 0 0,0 0 0 0 0,0 0 0 0 0,1 1 0 0 0,-9 18 0 0 0,14-25-124 0 0,0 1 0 0 0,0-1 0 0 0,0 1-1 0 0,0-1 1 0 0,1 1 0 0 0,-1 0 0 0 0,1-1 0 0 0,0 1-1 0 0,0-1 1 0 0,0 1 0 0 0,1 0 0 0 0,-1-1 0 0 0,1 1-1 0 0,0-1 1 0 0,0 1 0 0 0,0-1 0 0 0,0 1 0 0 0,1-1-1 0 0,-1 0 1 0 0,4 6 0 0 0,-1-3 94 0 0,1-1-1 0 0,-1 1 1 0 0,1-1-1 0 0,0 0 1 0 0,0-1 0 0 0,1 1-1 0 0,-1-1 1 0 0,1 0 0 0 0,11 6-1 0 0,-4-4-35 0 0,0-1-1 0 0,0 0 1 0 0,1-1-1 0 0,0 0 1 0 0,0-1-1 0 0,21 1 1 0 0,-9-2-110 0 0,0-1 1 0 0,42-5-1 0 0,-42 1 252 0 0,-1-1-1 0 0,0-1 0 0 0,-1-1 1 0 0,48-19-1 0 0,-61 21-168 0 0,0-2 0 0 0,0 1 0 0 0,0-2 0 0 0,-1 1 0 0 0,0-1 0 0 0,0-1 0 0 0,-1 0 0 0 0,0 0 0 0 0,-1-1 0 0 0,1 0 0 0 0,-2 0 0 0 0,11-16 0 0 0,-15 18-78 0 0,0 1 0 0 0,0-1 0 0 0,0 0 0 0 0,-1 0 0 0 0,0 0-1 0 0,0-1 1 0 0,-1 1 0 0 0,0 0 0 0 0,0-1 0 0 0,-1 1 0 0 0,0-1 0 0 0,0 1 0 0 0,-1-1 0 0 0,0 1-1 0 0,0 0 1 0 0,0-1 0 0 0,-4-7 0 0 0,1 4-167 0 0,0 0 1 0 0,-1 0-1 0 0,0 0 1 0 0,-1 1-1 0 0,0-1 1 0 0,-1 1-1 0 0,0 1 0 0 0,0-1 1 0 0,-18-15-1 0 0,6 9-117 0 0,0 1 0 0 0,-2 0 1 0 0,0 2-1 0 0,0 0 0 0 0,-1 1 0 0 0,-28-9 0 0 0,45 19 135 0 0,0 0 0 0 0,0-1 0 0 0,-1 1 0 0 0,2-1 0 0 0,-1 0 0 0 0,0 0 0 0 0,1-1 0 0 0,-7-5 0 0 0,11 9 127 0 0,-1 0 0 0 0,1-1 0 0 0,0 1 0 0 0,0 0 0 0 0,0 0 0 0 0,0 0 0 0 0,0 0 0 0 0,-1-1 0 0 0,1 1 0 0 0,0 0 0 0 0,0 0 0 0 0,0 0 0 0 0,0 0 0 0 0,0-1 0 0 0,0 1 0 0 0,0 0 0 0 0,0 0 0 0 0,0 0-1 0 0,0-1 1 0 0,0 1 0 0 0,0 0 0 0 0,0 0 0 0 0,0 0 0 0 0,0-1 0 0 0,0 1 0 0 0,0 0 0 0 0,0 0 0 0 0,0 0 0 0 0,0-1 0 0 0,0 1 0 0 0,0 0 0 0 0,0 0 0 0 0,0 0 0 0 0,0-1 0 0 0,0 1 0 0 0,0 0 0 0 0,0 0 0 0 0,1 0 0 0 0,-1 0 0 0 0,0-1 0 0 0,0 1 0 0 0,0 0 0 0 0,0 0-1 0 0,1 0 1 0 0,-1 0 0 0 0,0 0 0 0 0,0-1 0 0 0,0 1 0 0 0,0 0 0 0 0,1 0 0 0 0,-1 0 0 0 0,0 0 0 0 0,0 0 0 0 0,0 0 0 0 0,1 0 0 0 0,-1 0 0 0 0,0 0 0 0 0,0 0 0 0 0,0 0 0 0 0,1 0 0 0 0,-1 0 0 0 0,0 0 0 0 0,0 0 0 0 0,1 0 0 0 0,13 2-1313 0 0,-11-1 1189 0 0,-1 1 0 0 0,0-1 0 0 0,1 1 0 0 0,-1-1 0 0 0,0 1 0 0 0,0 0 0 0 0,0 0 0 0 0,0-1 0 0 0,0 2 0 0 0,1 1 0 0 0,2 2-127 0 0,11 16-740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 10135 0 0,'1'-1'52'0'0,"-1"0"-1"0"0,0 0 1 0 0,0 0-1 0 0,0 0 1 0 0,0 0-1 0 0,0 1 1 0 0,0-1-1 0 0,0 0 1 0 0,0 0 0 0 0,0 0-1 0 0,0 0 1 0 0,-1-1-1 0 0,-3-20 413 0 0,4 22-298 0 0,0-1 0 0 0,0 1 0 0 0,0 0 0 0 0,0-1 1 0 0,0 1-1 0 0,0 0 0 0 0,0 0 0 0 0,0-1 0 0 0,0 1 0 0 0,0 0 1 0 0,0-1-1 0 0,0 1 0 0 0,0 0 0 0 0,0-1 0 0 0,0 1 0 0 0,1 0 1 0 0,-1 0-1 0 0,0-1 0 0 0,0 1 0 0 0,0 0 0 0 0,0 0 1 0 0,1-1-1 0 0,-1 1 0 0 0,0 0 0 0 0,0 0 0 0 0,0-1 0 0 0,1 1 1 0 0,-1 0-1 0 0,0 0 0 0 0,0 0 0 0 0,1 0 0 0 0,-1-1 0 0 0,0 1 1 0 0,1 0-1 0 0,-1 0 0 0 0,0 0 0 0 0,1 0 0 0 0,-1 0 1 0 0,1 0-1 0 0,17 2 1526 0 0,19 13-957 0 0,83 50 2269 0 0,-109-58-2980 0 0,1 1-1 0 0,-1 0 0 0 0,-1 0 1 0 0,1 1-1 0 0,-1 0 0 0 0,-1 1 1 0 0,13 15-1 0 0,-17-17-24 0 0,1 0 0 0 0,-1 0-1 0 0,-1 1 1 0 0,0-1 0 0 0,0 1 0 0 0,0 0-1 0 0,-1 0 1 0 0,-1 0 0 0 0,1 0 0 0 0,-1 0-1 0 0,1 16 1 0 0,-3-18-4 0 0,0-3 1 0 0,1 0 0 0 0,-1 0 0 0 0,0 0-1 0 0,0 0 1 0 0,0 0 0 0 0,-1 0 0 0 0,1 0-1 0 0,-1 0 1 0 0,0 0 0 0 0,0 0 0 0 0,-1 0 0 0 0,1 0-1 0 0,-5 6 1 0 0,-1 4-336 0 0,7-12-6913 0 0,17-16 5206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36 11975 0 0,'0'0'267'0'0,"0"0"42"0"0,0 0 17 0 0,0 0-28 0 0,0 0-126 0 0,0 0 204 0 0,0 0 111 0 0,-5 5 2458 0 0,19-11 2375 0 0,-2 0-5171 0 0,1 0 0 0 0,-1 1 1 0 0,1 1-1 0 0,-1 0 0 0 0,1 0 0 0 0,15-1 0 0 0,-27 5-149 0 0,8-1 0 0 0,1 1 0 0 0,16 2 0 0 0,-22-1 0 0 0,1 0 0 0 0,-1 0 0 0 0,0 1 0 0 0,0-1 0 0 0,0 1 0 0 0,0 0 0 0 0,0 0 0 0 0,6 4 0 0 0,-8-4 0 0 0,1 0 0 0 0,0 0 0 0 0,-1 0 0 0 0,0 0 0 0 0,1 0 0 0 0,-1 0 0 0 0,0 1 0 0 0,0-1 0 0 0,-1 1 0 0 0,1 0 0 0 0,0-1 0 0 0,2 7 0 0 0,-4-6 0 0 0,1-1 0 0 0,0 1 0 0 0,-1 0 0 0 0,0 0 0 0 0,0 0 0 0 0,0 0 0 0 0,0-1 0 0 0,0 1 0 0 0,-1 0 0 0 0,1 0 0 0 0,-1 0 0 0 0,0-1 0 0 0,0 1 0 0 0,-2 5 0 0 0,1-4 0 0 0,-1 0 0 0 0,1 0 0 0 0,-1 0 0 0 0,1-1 0 0 0,-1 1 0 0 0,-1-1 0 0 0,1 1 0 0 0,0-1 0 0 0,-1 0 0 0 0,1 0 0 0 0,-1-1 0 0 0,-6 4 0 0 0,-7 3 0 0 0,-31 12 0 0 0,14-7 0 0 0,-85 51 0 0 0,91-47-64 0 0,27-17-273 0 0,1-1-138 0 0,0 0-33 0 0,1 1 465 0 0,0 0-1 0 0,0 0 1 0 0,0 0-1 0 0,0-1 1 0 0,1 1 0 0 0,-1 0-1 0 0,0-1 1 0 0,0 1-1 0 0,1-1 1 0 0,-1 1-1 0 0,0-1 1 0 0,1 1 0 0 0,1-1-1 0 0,7 1 44 0 0,0 0 0 0 0,0-1 0 0 0,-1 0 0 0 0,21-4 0 0 0,-8 2 0 0 0,-12 1 82 0 0,0 0-1 0 0,0 0 0 0 0,0 1 1 0 0,0 1-1 0 0,0 0 1 0 0,0 0-1 0 0,0 1 0 0 0,0 1 1 0 0,-1-1-1 0 0,1 1 1 0 0,-1 1-1 0 0,1 0 1 0 0,-1 0-1 0 0,0 1 0 0 0,-1 0 1 0 0,10 7-1 0 0,-11-7 247 0 0,-5-4-318 0 0,-1 0 0 0 0,1 0 0 0 0,-1 1 0 0 0,1-1 0 0 0,-1 0 0 0 0,1 0 0 0 0,-1 1 0 0 0,0-1 0 0 0,0 1 0 0 0,0-1 0 0 0,0 1 0 0 0,0 0 0 0 0,0-1 0 0 0,0 1 0 0 0,0 0 0 0 0,0 0 0 0 0,-1 0 0 0 0,1 0 0 0 0,-1-1 0 0 0,0 1 0 0 0,1 0 0 0 0,-1 0 0 0 0,0 0 0 0 0,0 0 0 0 0,0 0 0 0 0,0 0 0 0 0,-1 3 0 0 0,0 1-10 0 0,1 0 0 0 0,-1-1 0 0 0,0 0 0 0 0,-2 8 0 0 0,1-10 0 0 0,1 0 0 0 0,0-1 0 0 0,-1 0 0 0 0,1 1 0 0 0,-1-1 0 0 0,0 0 0 0 0,1 0 0 0 0,-1 0 0 0 0,0 0 0 0 0,-4 3 0 0 0,-42 32 235 0 0,-2-1 1 0 0,-1-3-1 0 0,-67 32 0 0 0,105-59-172 0 0,-1 0 0 0 0,0-1 1 0 0,0 0-1 0 0,-18 2 0 0 0,27-5-143 0 0,-1-2-1 0 0,1 1 1 0 0,0 0 0 0 0,-1-1 0 0 0,1 0 0 0 0,-1-1 0 0 0,1 1 0 0 0,0-1 0 0 0,-1 0 0 0 0,1 0 0 0 0,0 0 0 0 0,0-1 0 0 0,0 0 0 0 0,-8-4 0 0 0,12 5 44 0 0,0 1-1 0 0,1-1 1 0 0,-1 1-1 0 0,1-1 1 0 0,-1 1-1 0 0,1-1 1 0 0,-1 0-1 0 0,1 1 1 0 0,-1-1-1 0 0,1 0 1 0 0,0 1 0 0 0,-1-1-1 0 0,1 0 1 0 0,0 1-1 0 0,0-1 1 0 0,-1 0-1 0 0,1 0 1 0 0,0 1-1 0 0,0-1 1 0 0,0 0-1 0 0,0 0 1 0 0,0 0-1 0 0,0 1 1 0 0,0-1-1 0 0,0 0 1 0 0,1 0-1 0 0,-1 1 1 0 0,0-1 0 0 0,0 0-1 0 0,1-1 1 0 0,1-1-456 0 0,-1-1 1 0 0,1 1 0 0 0,0 0 0 0 0,-1 0 0 0 0,5-4 0 0 0,10-11-6672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44 154 10135 0 0,'0'0'464'0'0,"0"0"-9"0"0,-13 8 165 0 0,-17 15 3719 0 0,30-23-2815 0 0,0 0-127 0 0,0 0-574 0 0,0 0-250 0 0,0 0-49 0 0,0 0-79 0 0,11 3-273 0 0,-2-2-61 0 0,-1-1-1 0 0,0 0 1 0 0,0 0 0 0 0,0-1-1 0 0,1-1 1 0 0,-1 1-1 0 0,8-3 1 0 0,14-3 444 0 0,16-3-356 0 0,0-1 0 0 0,53-23 0 0 0,-12 5-188 0 0,84-21-11 0 0,-136 42-3 0 0,-16 4-13 0 0,1-2 1 0 0,-1 0 0 0 0,20-9 0 0 0,-38 15-322 0 0,-1 0-138 0 0,0 0-33 0 0,0 0-208 0 0,0 0-857 0 0,0 0-379 0 0,0 0-80 0 0,0 0-15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0,'0'0'315'0'0,"0"2"45"0"0,12 77 469 0 0,-5-29-385 0 0,-5-29 187 0 0,0 28 0 0 0,-2-28 454 0 0,4 31 0 0 0,-1-36-425 0 0,-2 0 0 0 0,0 0 0 0 0,-1 20 0 0 0,0-23-280 0 0,1 0 0 0 0,2 20 0 0 0,-1-23-273 0 0,-1 1 0 0 0,0 0 1 0 0,-1-1-1 0 0,-1 19 0 0 0,-3 3-107 0 0,4-21 0 0 0,-2 0 0 0 0,0 1 0 0 0,-3 11 0 0 0,3-18-448 0 0,1 0 0 0 0,0 0 0 0 0,0 0 0 0 0,1 0 0 0 0,-1 7 0 0 0,1-10-1066 0 0,0-2-20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21 116 6447 0 0,'0'0'499'0'0,"-8"2"-310"0"0,-5 4 3006 0 0,23-4 2715 0 0,13-3-1179 0 0,-12 0-6384 0 0,226-41 4348 0 0,69-10-936 0 0,3 23-737 0 0,142 39-849 0 0,-310-4-1817 0 0,-82-5-6358 0 0,-44-1 1384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45 6447 0 0,'0'0'142'0'0,"0"0"22"0"0,0 0 13 0 0,-1-2-20 0 0,1 1-154 0 0,0 0-1 0 0,0 0 1 0 0,0 0-1 0 0,-1 0 1 0 0,1 0-1 0 0,0 0 1 0 0,-1 0-1 0 0,1 0 1 0 0,-1 0-1 0 0,1 0 1 0 0,-1 0-1 0 0,1 0 1 0 0,-2-1-1 0 0,-1-1-2 0 0,-1 0-1 0 0,1 0 0 0 0,-1 0 1 0 0,-6-3-1 0 0,6 4 310 0 0,1 1 0 0 0,-1-1-1 0 0,1 1 1 0 0,-1 0 0 0 0,-3-1-1 0 0,5 2 706 0 0,2 0-908 0 0,0 0 0 0 0,0 0 0 0 0,0 0 0 0 0,0 0 0 0 0,1 0 0 0 0,-1 1 0 0 0,0-1 0 0 0,0 0 0 0 0,-1 0 0 0 0,1 0 0 0 0,0 0 0 0 0,0 0 0 0 0,0 1 0 0 0,0-1 0 0 0,0 0 0 0 0,0 0 0 0 0,0 0 0 0 0,0 0 0 0 0,0 0 0 0 0,0 1 0 0 0,0-1 0 0 0,0 0 0 0 0,0 0 0 0 0,0 0 0 0 0,-1 0 0 0 0,1 0 0 0 0,0 0 0 0 0,0 0 0 0 0,0 0 0 0 0,0 0 0 0 0,0 1 0 0 0,0-1 0 0 0,0 0 0 0 0,-1 0 0 0 0,1 0 0 0 0,0 0 0 0 0,0 0 0 0 0,0 0 0 0 0,0 0 0 0 0,0 0 0 0 0,-1 0 0 0 0,1 0 0 0 0,0 0 0 0 0,0 0 0 0 0,0 0 0 0 0,0 0 0 0 0,0 0 0 0 0,-1 0 0 0 0,1 0 0 0 0,0 0 0 0 0,0 0 0 0 0,0 0 0 0 0,0 0 0 0 0,0-1 0 0 0,0 1 0 0 0,-1 0 0 0 0,1 0 0 0 0,0 0 0 0 0,0 0 0 0 0,0 0 0 0 0,0 0 0 0 0,1 9 3020 0 0,0-5-4002 0 0,5 17 1461 0 0,0 0 0 0 0,-2 0 1 0 0,-1 0-1 0 0,-1 1 0 0 0,0-1 0 0 0,-3 34 0 0 0,-3 12-277 0 0,-19 105 0 0 0,19-151-360 0 0,-1 0 1 0 0,-1-1-1 0 0,-12 25 0 0 0,-3-2-5001 0 0,16-35-1767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19351 0 0,'0'0'439'0'0,"0"0"62"0"0,0 0 33 0 0,0 0-65 0 0,0 0-237 0 0,0 0 156 0 0,4 8 609 0 0,-2 0-1136 0 0,0 0-1 0 0,0 0 1 0 0,-1 1-1 0 0,0-1 1 0 0,-1 1-1 0 0,0-1 1 0 0,0 0-1 0 0,0 1 0 0 0,-1-1 1 0 0,-3 12-1 0 0,1 1-637 0 0,4-4 217 0 0,1-13-5041 0 0,-2-4 146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15663 0 0,'14'0'1188'0'0,"-8"0"-812"0"0,0 0-122 0 0,0 0 0 0 0,0 1-1 0 0,10 1 1 0 0,-15-1 59 0 0,1 0-351 0 0,6 4 3043 0 0,-8-4-2622 0 0,-8 1 623 0 0,-1 0-853 0 0,0 1-1 0 0,0 0 0 0 0,-16 8 1 0 0,-2 2-155 0 0,6-4 2 0 0,0 2 0 0 0,-24 16 0 0 0,-2 2 0 0 0,39-25-12 0 0,-10 7-558 0 0,0-2 0 0 0,0 0 0 0 0,-1 0 0 0 0,0-2 0 0 0,-21 5 0 0 0,38-12 523 0 0,-1 0 1 0 0,1 0-1 0 0,-1 0 0 0 0,1 0 0 0 0,-1-1 1 0 0,1 1-1 0 0,0-1 0 0 0,-1 0 0 0 0,1 1 1 0 0,-1-1-1 0 0,1 0 0 0 0,-4-3 0 0 0,4 2 16 0 0,0 0-1 0 0,1 0 0 0 0,-1 0 1 0 0,1-1-1 0 0,-1 1 0 0 0,1-1 1 0 0,0 1-1 0 0,0-1 1 0 0,0 1-1 0 0,0-1 0 0 0,0 1 1 0 0,1-1-1 0 0,-1-4 1 0 0,0 6-457 0 0,1 1-22 0 0,0-4 961 0 0,0 1 683 0 0,-5 8-1335 0 0,-8 12 201 0 0,0-1 0 0 0,-27 23 0 0 0,23-23 0 0 0,-26 32 0 0 0,-56 72 0 0 0,98-120 0 0 0,1 1 0 0 0,0-1 0 0 0,0 0 0 0 0,-1 0 0 0 0,1 0 0 0 0,0 0 0 0 0,0 1 0 0 0,0-1 0 0 0,0 0 0 0 0,0 0 0 0 0,-1 0 0 0 0,1 1 0 0 0,0-1 0 0 0,0 0 0 0 0,0 0 0 0 0,0 1 0 0 0,0-1 0 0 0,0 0 0 0 0,0 0 0 0 0,0 1 0 0 0,0-1 0 0 0,0 0 0 0 0,0 0 0 0 0,0 1 0 0 0,0-1 0 0 0,0 0 0 0 0,0 0 0 0 0,0 1 0 0 0,0-1 0 0 0,0 0 0 0 0,0 0 0 0 0,0 1 0 0 0,0-1 0 0 0,0 0 0 0 0,0 0 0 0 0,1 1 0 0 0,-1-1 0 0 0,0 0 0 0 0,0 0 0 0 0,0 0 0 0 0,0 0 0 0 0,1 1 0 0 0,-1-1 0 0 0,0 0 0 0 0,0 0 0 0 0,0 0 0 0 0,1 0 0 0 0,-1 1 0 0 0,0-1 0 0 0,0 0 0 0 0,1 0 0 0 0,-1 0 0 0 0,0 0 0 0 0,0 0 0 0 0,1 0 0 0 0,-1 0 0 0 0,0 0 0 0 0,0 0 0 0 0,1 0 0 0 0,-1 0 0 0 0,0 0 0 0 0,8 2 190 0 0,0 0 1 0 0,0-1-1 0 0,0 0 0 0 0,0 0 0 0 0,0-1 0 0 0,0 0 1 0 0,-1 0-1 0 0,1-1 0 0 0,11-2 0 0 0,28-1-44 0 0,-23 4-492 0 0,0 1 0 0 0,0 1 0 0 0,31 6 0 0 0,21 16 140 0 0,-70-22 365 0 0,0 0 0 0 0,-1 1 0 0 0,1 0 0 0 0,-1-1 0 0 0,0 2 0 0 0,0-1 0 0 0,0 1 0 0 0,-1-1 0 0 0,9 9 0 0 0,1 5 172 0 0,-10-15-109 0 0,-2 1-1 0 0,1 0 1 0 0,0 1 0 0 0,-1-1-1 0 0,1 1 1 0 0,2 5 0 0 0,-1-2-156 0 0,0 1-40 0 0,-1 0 0 0 0,0 0 0 0 0,4 13 0 0 0,-6-17-21 0 0,-1 0 1 0 0,0-1-1 0 0,1 1 0 0 0,-1-1 0 0 0,-1 1 0 0 0,1-1 0 0 0,0 1 0 0 0,-1-1 1 0 0,0 1-1 0 0,0-1 0 0 0,0 1 0 0 0,-1 3 0 0 0,-1-1 37 0 0,0 2 319 0 0,-1 1 1 0 0,-9 14-1 0 0,11-20-276 0 0,0 0 0 0 0,-1 0 0 0 0,0 0 0 0 0,1 0 0 0 0,-1-1 0 0 0,0 1 0 0 0,0-1 0 0 0,-1 0 0 0 0,-6 4 0 0 0,-15 6-85 0 0,-1 0 0 0 0,-42 11 0 0 0,52-19 0 0 0,0-1 0 0 0,0 0 0 0 0,0-1 0 0 0,-1 0 0 0 0,-29-2 0 0 0,29-2-10 0 0,11 3-188 0 0,0-2 0 0 0,-1 1 0 0 0,1-1 0 0 0,0 0 0 0 0,0 0 0 0 0,-1 0 1 0 0,1-1-1 0 0,0 0 0 0 0,0-1 0 0 0,1 1 0 0 0,-12-7 0 0 0,9 1-5521 0 0,7 0-1801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13823 0 0,'0'0'315'0'0,"0"0"45"0"0,0 0 21 0 0,0 0-49 0 0,0 0-149 0 0,0 0 194 0 0,1 1 110 0 0,3 7-82 0 0,0 0-1 0 0,0 0 1 0 0,-1 0 0 0 0,0 1-1 0 0,-1-1 1 0 0,0 1 0 0 0,0 0-1 0 0,0-1 1 0 0,-1 11 0 0 0,-1-17-359 0 0,3 12 128 0 0,-2 0-1 0 0,0-1 1 0 0,0 1 0 0 0,-1 0-1 0 0,-1 0 1 0 0,0 0 0 0 0,-1-1-1 0 0,-5 17 1 0 0,1-9 241 0 0,-16 34 0 0 0,17-45-1510 0 0,-1 1 0 0 0,0-1 0 0 0,-1 0 1 0 0,-12 16-1 0 0,3-11-440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15663 0 0,'0'0'719'0'0,"0"0"-20"0"0,1-1-449 0 0,20-12 351 0 0,0 1-1 0 0,0 2 1 0 0,28-11 0 0 0,73-18 1160 0 0,-59 20-857 0 0,-28 8-494 0 0,2 2-1 0 0,44-7 1 0 0,-57 14-26 0 0,0 0 1 0 0,0 2 0 0 0,0 0-1 0 0,37 7 1 0 0,-43-4-376 0 0,-4-1-196 0 0,1 0-1 0 0,18 1 1 0 0,-28-3-191 0 0,0-1 0 0 0,0 1 0 0 0,0-1 1 0 0,0 0-1 0 0,0 0 0 0 0,-1 0 0 0 0,1-1 0 0 0,0 0 1 0 0,-1 0-1 0 0,9-4 0 0 0,2-5-1146 0 0,3-3-11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51 321 8287 0 0,'-11'0'171'0'0,"7"0"-37"0"0,0 0 1 0 0,-1 0-1 0 0,1-1 1 0 0,0 1-1 0 0,-1-1 1 0 0,-4-2-1 0 0,7 3 944 0 0,1-6 3203 0 0,0 6-4196 0 0,1-1 0 0 0,0 1 0 0 0,0 0 0 0 0,0 0 0 0 0,0-1 0 0 0,0 1 0 0 0,0 0 0 0 0,0-1 0 0 0,0 1 0 0 0,0 0 0 0 0,0 0 0 0 0,-1-1 1 0 0,1 1-1 0 0,1 0 0 0 0,-1-1 0 0 0,0 1 0 0 0,0 0 0 0 0,0-1 0 0 0,0 1 0 0 0,0 0 0 0 0,0 0 0 0 0,0-1 0 0 0,0 1 0 0 0,0 0 0 0 0,1-1 0 0 0,-1 1 0 0 0,0 0 0 0 0,2-4 238 0 0,0 1 0 0 0,1 0 0 0 0,0 0 0 0 0,-1 0 0 0 0,1 0 0 0 0,0 0 0 0 0,0 0 0 0 0,0 1 0 0 0,1 0 0 0 0,-1-1 0 0 0,6-2 0 0 0,3 0 306 0 0,1-1 1 0 0,14-4-1 0 0,-10 6-57 0 0,1 1 0 0 0,-1 1-1 0 0,0 0 1 0 0,21 0 0 0 0,-4 1 153 0 0,39-3-491 0 0,85-6 354 0 0,-118 5-435 0 0,75-18 0 0 0,-72 14-139 0 0,-29 6-40 0 0,-1 0 0 0 0,24-8 0 0 0,-8-2-782 0 0,-1-1 0 0 0,0-1 0 0 0,-1-2-1 0 0,-1 0 1 0 0,0-2 0 0 0,25-24 0 0 0,-25 22-3176 0 0,-24 19 1937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32 15663 0 0,'0'0'356'0'0,"0"0"50"0"0,-8-1 404 0 0,4 1-767 0 0,0 0-1 0 0,0 0 1 0 0,0 1-1 0 0,0-1 1 0 0,0 1 0 0 0,0 0-1 0 0,0 0 1 0 0,1 1-1 0 0,-1-1 1 0 0,-5 4-1 0 0,-37 23 1243 0 0,21-11-866 0 0,4-3-417 0 0,1-1 1 0 0,0 2-1 0 0,1 1 0 0 0,1 1 1 0 0,1 0-1 0 0,-27 34 0 0 0,38-43 147 0 0,0 1-1 0 0,1 0 1 0 0,1 0 0 0 0,-1 0-1 0 0,1 0 1 0 0,1 1 0 0 0,0-1-1 0 0,-2 13 1 0 0,3-15-60 0 0,1 0-1 0 0,1 0 1 0 0,-1 0 0 0 0,1 0-1 0 0,1 0 1 0 0,-1 0 0 0 0,1 0-1 0 0,0-1 1 0 0,1 1 0 0 0,0 0-1 0 0,0-1 1 0 0,5 12 0 0 0,-1-5 231 0 0,1-1 0 0 0,0 0 1 0 0,1-1-1 0 0,10 12 0 0 0,-14-18-319 0 0,0-1-1 0 0,0 0 0 0 0,1 0 1 0 0,0 0-1 0 0,-1-1 0 0 0,1 1 0 0 0,1-1 1 0 0,-1 0-1 0 0,0-1 0 0 0,1 1 1 0 0,-1-1-1 0 0,7 1 0 0 0,-2-1 71 0 0,-1-1 0 0 0,0 0-1 0 0,0 0 1 0 0,1-1 0 0 0,-1 0 0 0 0,0-1 0 0 0,1 0-1 0 0,-1-1 1 0 0,0 0 0 0 0,0 0 0 0 0,12-5-1 0 0,9-5 493 0 0,55-32-1 0 0,-57 28-488 0 0,-10 5-74 0 0,0 0 0 0 0,0-2 0 0 0,-1 0 0 0 0,0-1 0 0 0,27-30 0 0 0,-35 34 0 0 0,-1 0 0 0 0,0-1 0 0 0,-1 1 0 0 0,0-2 0 0 0,-1 1 0 0 0,0-1 0 0 0,-1 0 0 0 0,0-1 0 0 0,-1 1 0 0 0,6-26 0 0 0,-10 31-123 0 0,1 0-1 0 0,-1-1 1 0 0,-1 1-1 0 0,0 0 0 0 0,0 0 1 0 0,0 0-1 0 0,-1 0 1 0 0,0 0-1 0 0,0 0 1 0 0,0 0-1 0 0,-1 0 1 0 0,0 1-1 0 0,-1 0 1 0 0,1-1-1 0 0,-1 1 1 0 0,-9-10-1 0 0,7 9-44 0 0,0 0 0 0 0,0 1-1 0 0,-1 0 1 0 0,1 0 0 0 0,-1 1-1 0 0,-1-1 1 0 0,1 2 0 0 0,-1-1 0 0 0,0 1-1 0 0,0 0 1 0 0,0 1 0 0 0,0-1-1 0 0,-12-1 1 0 0,15 4-40 0 0,-1 0 0 0 0,0 0 0 0 0,0 1 1 0 0,0 0-1 0 0,0 1 0 0 0,0-1 0 0 0,0 1 0 0 0,0 0 0 0 0,0 0 0 0 0,0 1 0 0 0,1 0 0 0 0,-12 5 0 0 0,7-2-194 0 0,0 1-1 0 0,0 0 0 0 0,1 1 0 0 0,0 0 0 0 0,-14 14 0 0 0,7-5-109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0,'0'0'399'0'0,"1"3"60"0"0,2 4-285 0 0,-1 1 1 0 0,-1-1-1 0 0,1 1 1 0 0,-1-1 0 0 0,0 13-1 0 0,4 22-159 0 0,-1-23-15 0 0,1-1 0 0 0,1 0 0 0 0,1-1 0 0 0,0 1 0 0 0,18 29 0 0 0,-20-41 31 0 0,0 0 0 0 0,1 0 0 0 0,-1-1-1 0 0,1 1 1 0 0,0-2 0 0 0,0 1 0 0 0,1-1 0 0 0,-1 0-1 0 0,10 5 1 0 0,10 6 592 0 0,1 1 577 0 0,28 12 0 0 0,-24-13-451 0 0,-31-15-748 0 0,1 0 0 0 0,-1 0 0 0 0,1 0-1 0 0,-1 1 1 0 0,1-1 0 0 0,-1 0 0 0 0,1 1 0 0 0,-1-1-1 0 0,1 0 1 0 0,-1 1 0 0 0,1-1 0 0 0,-1 0 0 0 0,0 1-1 0 0,1-1 1 0 0,-1 1 0 0 0,0-1 0 0 0,1 1 0 0 0,-1-1-1 0 0,0 1 1 0 0,0-1 0 0 0,1 2 0 0 0,-4 3-4 0 0,3-5 4 0 0,-2 4-192 0 0,0 0 0 0 0,-1 1 0 0 0,1-2 0 0 0,-1 1 1 0 0,0 0-1 0 0,0-1 0 0 0,0 1 0 0 0,0-1 0 0 0,-5 4 0 0 0,3-3-767 0 0,0-1 0 0 0,-1 1 0 0 0,1-1 0 0 0,0 0 0 0 0,-11 3 0 0 0,12-5-1089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13823 0 0,'0'0'315'0'0,"10"8"870"0"0,-7-5-973 0 0,-1 1-1 0 0,1-1 1 0 0,0 1-1 0 0,-1 0 1 0 0,0 0-1 0 0,0 0 1 0 0,0 0-1 0 0,0 0 1 0 0,-1 1-1 0 0,0-1 1 0 0,1 1-1 0 0,-2-1 0 0 0,1 0 1 0 0,0 1-1 0 0,-1 0 1 0 0,0-1-1 0 0,-1 7 1 0 0,-15 137 2809 0 0,10-104-2269 0 0,2-21-869 0 0,0-1 1 0 0,-2 0-1 0 0,-1 0 0 0 0,-1 0 1 0 0,0-1-1 0 0,-2-1 1 0 0,0 1-1 0 0,-1-1 0 0 0,-24 31 1 0 0,26-40-2123 0 0,0-3-4924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61 299 19351 0 0,'-1'-2'98'0'0,"1"0"0"0"0,0 0 0 0 0,0-1 0 0 0,0 1 0 0 0,0 0 0 0 0,1 0 0 0 0,-1-1 0 0 0,1 1-1 0 0,-1 0 1 0 0,1 0 0 0 0,0 0 0 0 0,0 0 0 0 0,0 0 0 0 0,0-1 0 0 0,0 2 0 0 0,0-1 0 0 0,0 0 0 0 0,1 0 0 0 0,-1 0 0 0 0,1 1-1 0 0,2-3 1 0 0,4-4-129 0 0,1 2 0 0 0,-1-1 0 0 0,14-6 0 0 0,-9 5 121 0 0,280-152-90 0 0,-275 150 14 0 0,41-18 769 0 0,-52 26-575 0 0,-1 0 1 0 0,1 0-1 0 0,0 0 0 0 0,-1 1 1 0 0,1 0-1 0 0,0 0 1 0 0,9 1-1 0 0,-14 0-186 0 0,1 0 0 0 0,-1 0 1 0 0,0 1-1 0 0,1-1 0 0 0,-1 1 0 0 0,0-1 0 0 0,1 1 0 0 0,-1 0 1 0 0,0 0-1 0 0,0 0 0 0 0,0 0 0 0 0,0 0 0 0 0,0 1 0 0 0,0-1 1 0 0,0 1-1 0 0,0-1 0 0 0,3 4 0 0 0,-3-2 24 0 0,0 0-1 0 0,-1 0 0 0 0,1 0 1 0 0,-1 0-1 0 0,1 0 1 0 0,-1 0-1 0 0,0 1 0 0 0,0-1 1 0 0,0 0-1 0 0,-1 1 1 0 0,1 3-1 0 0,0 4 53 0 0,-1 0 1 0 0,-1 0-1 0 0,0 0 0 0 0,0-1 1 0 0,-1 1-1 0 0,-5 18 0 0 0,2-16-201 0 0,0-1 0 0 0,-1 0 0 0 0,0 0 0 0 0,-1 0 0 0 0,0-1 1 0 0,-1 0-1 0 0,0 0 0 0 0,-1 0 0 0 0,0-2 0 0 0,0 1 0 0 0,-17 12 0 0 0,-10 4-438 0 0,-1 0 1 0 0,-44 20-1 0 0,66-37 478 0 0,-26 14-980 0 0,-58 22 1 0 0,80-38 849 0 0,-1 0 1 0 0,0-2 0 0 0,-1 0-1 0 0,0-1 1 0 0,-27 2-1 0 0,38-6-259 0 0,0 0-1 0 0,1-1 0 0 0,-15-2 1 0 0,22 1 302 0 0,2 2 150 0 0,0-1-1 0 0,0 1 1 0 0,0 0-1 0 0,0-1 0 0 0,0 1 1 0 0,0 0-1 0 0,1-1 1 0 0,-1 1-1 0 0,0 0 1 0 0,0-1-1 0 0,0 1 0 0 0,0 0 1 0 0,0-1-1 0 0,1 1 1 0 0,-1 0-1 0 0,0-1 1 0 0,0 1-1 0 0,0 0 0 0 0,1 0 1 0 0,-1-1-1 0 0,0 1 1 0 0,1 0-1 0 0,-1 0 1 0 0,0 0-1 0 0,0-1 0 0 0,1 1 1 0 0,-1 0-1 0 0,0 0 1 0 0,1 0-1 0 0,-1 0 1 0 0,0 0-1 0 0,1 0 0 0 0,-1 0 1 0 0,1 0-1 0 0,10 0 5 0 0,-10 0-4 0 0,3 1 95 0 0,0 1-1 0 0,0-1 1 0 0,0 0-1 0 0,0 1 0 0 0,0 0 1 0 0,-1 0-1 0 0,1 0 1 0 0,-1 0-1 0 0,6 5 0 0 0,30 30 1471 0 0,-23-21-1154 0 0,26 23 1165 0 0,48 33 0 0 0,-65-52-1562 0 0,34 33 0 0 0,0 3-159 0 0,-57-54-97 0 0,0-1 0 0 0,0 1 0 0 0,0-1 1 0 0,0 0-1 0 0,0 1 0 0 0,0-1 0 0 0,0 0 0 0 0,1 0 0 0 0,-1-1 1 0 0,5 2-1 0 0,4 0-781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221 121 1839 0 0,'0'2'9964'0'0,"-5"14"-9009"0"0,-1-1 0 0 0,-1 0-1 0 0,0 0 1 0 0,-18 27 0 0 0,-46 52 1056 0 0,35-48-1264 0 0,13-22-627 0 0,-1-3-85 0 0,22-19 8 0 0,2-2-46 0 0,-1 1 0 0 0,1-1 0 0 0,0 0 0 0 0,-1 0 0 0 0,1 0 0 0 0,0 0 0 0 0,-1 1 0 0 0,1-1 0 0 0,0 0 0 0 0,-1 0 0 0 0,1 0 0 0 0,-1 0 1 0 0,1 0-1 0 0,0 0 0 0 0,-1 0 0 0 0,1 0 0 0 0,0 0 0 0 0,-1 0 0 0 0,1 0 0 0 0,-1 0 0 0 0,1 0 0 0 0,0 0 0 0 0,-1-1 0 0 0,1 1 0 0 0,0 0 1 0 0,-1 0-1 0 0,1 0 0 0 0,0 0 0 0 0,-1-1 0 0 0,1 1 0 0 0,0 0 0 0 0,0 0 0 0 0,-1-1 0 0 0,1 1 0 0 0,0 0 0 0 0,0 0 0 0 0,-1-1 1 0 0,1 1-1 0 0,0 0 0 0 0,0-1 0 0 0,0 1 0 0 0,-1 0 0 0 0,1-1 0 0 0,0 1 0 0 0,0-1 0 0 0,0 1 0 0 0,0 0 0 0 0,0-1 0 0 0,-1-17-205 0 0,1 17 210 0 0,2-11-112 0 0,0 0-1 0 0,0 0 0 0 0,1 0 0 0 0,1 0 1 0 0,0 1-1 0 0,0-1 0 0 0,1 1 1 0 0,1 0-1 0 0,10-15 0 0 0,8-9-176 0 0,39-43 0 0 0,-53 67 255 0 0,2-4 18 0 0,1 2 0 0 0,0 0 1 0 0,1 1-1 0 0,0 0 0 0 0,28-17 0 0 0,-31 23 65 0 0,-1 1 1 0 0,1 0-1 0 0,0 1 0 0 0,0 0 0 0 0,0 0 0 0 0,1 1 0 0 0,-1 1 0 0 0,1 0 1 0 0,0 0-1 0 0,13 1 0 0 0,-19 1-23 0 0,0 0 0 0 0,0 1-1 0 0,0 0 1 0 0,0 0 0 0 0,-1 1 0 0 0,1 0 0 0 0,0 0 0 0 0,-1 0-1 0 0,1 0 1 0 0,-1 1 0 0 0,0 0 0 0 0,0 0 0 0 0,0 0 0 0 0,0 1 0 0 0,0 0-1 0 0,7 8 1 0 0,-11-10-7 0 0,0 0 0 0 0,0-1 1 0 0,-1 1-1 0 0,1 0 0 0 0,0 0 0 0 0,-1 0 0 0 0,1-1 0 0 0,-1 1 0 0 0,0 0 1 0 0,0 0-1 0 0,0 0 0 0 0,0 0 0 0 0,0 0 0 0 0,0 0 0 0 0,0 0 0 0 0,-1 0 1 0 0,1-1-1 0 0,-1 1 0 0 0,1 0 0 0 0,-1 0 0 0 0,0 0 0 0 0,-1 2 0 0 0,-3 5 107 0 0,0-1-1 0 0,0 0 0 0 0,-8 9 1 0 0,8-10-92 0 0,-34 44 412 0 0,-73 105 576 0 0,108-149-1217 0 0,3-6-804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17503 0 0,'0'0'399'0'0,"0"0"60"0"0,0 0 21 0 0,2 0-59 0 0,20-1-392 0 0,1-2 1 0 0,-1 0-1 0 0,1-1 1 0 0,21-8-1 0 0,-23 7-15 0 0,31-8 5 0 0,91-27 893 0 0,9-9-1179 0 0,-151 49-245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19351 0 0,'0'0'439'0'0,"0"0"62"0"0,2 0 33 0 0,244-41 2284 0 0,-227 37-2870 0 0,50-4 1687 0 0,-11 2-1358 0 0,-40 1-3133 0 0,-10 1-5336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58 105 2759 0 0,'0'0'126'0'0,"0"2"-5"0"0,0-2-120 0 0,0 0-1 0 0,0 1 1 0 0,0-1-1 0 0,0 0 1 0 0,0 1 0 0 0,1-1-1 0 0,-1 0 1 0 0,0 1-1 0 0,0-1 1 0 0,0 0-1 0 0,0 1 1 0 0,1-1 0 0 0,-1 0-1 0 0,0 0 1 0 0,0 1-1 0 0,1-1 1 0 0,-1 0-1 0 0,0 0 1 0 0,1 0 0 0 0,-1 1-1 0 0,0-1 1 0 0,1 0-1 0 0,-1 0 1 0 0,0 0 0 0 0,1 0-1 0 0,-1 1 1 0 0,0-1-1 0 0,1 0 1 0 0,-1 0-1 0 0,0 0 1 0 0,1 0 0 0 0,-1 0-1 0 0,0 0 1 0 0,1 0-1 0 0,-1 0 1 0 0,0 0-1 0 0,1 0 1 0 0,-1 0 0 0 0,1-1-1 0 0,-1 1 1 0 0,0 0-1 0 0,1 0 1 0 0,-1 0-1 0 0,3-1-156 0 0,1 0-1 0 0,-1 0 0 0 0,0-1 0 0 0,0 1 0 0 0,0-1 0 0 0,-1 1 0 0 0,4-3 0 0 0,7-4-270 0 0,-3 2 1459 0 0,0-1 1 0 0,-1 0-1 0 0,0 0 1 0 0,0-1-1 0 0,13-15 0 0 0,1-10 2040 0 0,-22 32-2628 0 0,-1 1-217 0 0,0 0 161 0 0,0 0 100 0 0,0 0 21 0 0,0 0 71 0 0,0 0 286 0 0,0 0 124 0 0,0 0 30 0 0,0 0-65 0 0,-1 4-713 0 0,0-1 0 0 0,0 1 0 0 0,0-1-1 0 0,0 1 1 0 0,-1-1 0 0 0,0 1 0 0 0,1-1 0 0 0,-5 5 0 0 0,-1 4-95 0 0,-3 8-190 0 0,-3 5 543 0 0,1 0 0 0 0,-13 44 0 0 0,-62 174-1468 0 0,79-221 568 0 0,-16 39-1452 0 0,24-60 247 0 0,0-1-2495 0 0,0 0-1063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22 11975 0 0,'6'-4'152'0'0,"0"1"1"0"0,0 1-1 0 0,0-1 0 0 0,0 1 0 0 0,0 0 0 0 0,1 0 0 0 0,-1 1 0 0 0,10-1 1 0 0,-15 2-105 0 0,-1 0 0 0 0,1 0 0 0 0,0 0 0 0 0,0 1 0 0 0,-1-1 0 0 0,1 0 0 0 0,0 1 0 0 0,-1-1 0 0 0,1 0 0 0 0,-1 1 1 0 0,1-1-1 0 0,0 1 0 0 0,-1-1 0 0 0,1 1 0 0 0,-1-1 0 0 0,1 1 0 0 0,-1-1 0 0 0,1 1 0 0 0,-1-1 0 0 0,0 1 0 0 0,1 0 0 0 0,-1-1 1 0 0,0 1-1 0 0,1 0 0 0 0,-1-1 0 0 0,0 1 0 0 0,0 0 0 0 0,0-1 0 0 0,1 1 0 0 0,-1 0 0 0 0,0 0 0 0 0,0 23 812 0 0,-1-15-592 0 0,-1-1-1 0 0,0 1 1 0 0,0-1 0 0 0,-1 0-1 0 0,-6 14 1 0 0,-25 39 987 0 0,15-27-532 0 0,9-16-191 0 0,-64 130 975 0 0,66-129-1334 0 0,0 1-1 0 0,2-1 1 0 0,1 2 0 0 0,0-1-1 0 0,-3 40 1 0 0,8-39 255 0 0,1-1 1 0 0,5 28-1 0 0,-3-29-776 0 0,-1 1 0 0 0,0 35 0 0 0,-3-52 41 0 0,1 1 1 0 0,-1-1-1 0 0,0 1 0 0 0,0 0 0 0 0,0-1 0 0 0,0 0 1 0 0,-1 1-1 0 0,1-1 0 0 0,-1 0 0 0 0,-4 6 1 0 0,5-8-4464 0 0,1-1-1474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15663 0 0,'0'0'356'0'0,"0"0"50"0"0,2 2 20 0 0,-1 0-306 0 0,6 7 174 0 0,-7-8-287 0 0,0 0 1 0 0,0 1-1 0 0,1-1 1 0 0,-1 0-1 0 0,-1 1 0 0 0,1-1 1 0 0,0 0-1 0 0,0 1 1 0 0,0-1-1 0 0,-1 0 0 0 0,1 0 1 0 0,-1 1-1 0 0,1-1 0 0 0,-1 0 1 0 0,0 2-1 0 0,-11 15 574 0 0,10-16-452 0 0,0 1 1 0 0,1-1-1 0 0,-1 0 0 0 0,1 1 1 0 0,-1 0-1 0 0,1-1 1 0 0,0 1-1 0 0,0 0 0 0 0,0 2 1 0 0,-2 1 259 0 0,1-3-1046 0 0,-2 9-3635 0 0,8-15 2768 0 0,15-9-11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58 13823 0 0,'25'-16'812'0'0,"0"2"-1"0"0,33-13 1 0 0,-56 26-303 0 0,-2 1 3 0 0,0 0 0 0 0,0 0 0 0 0,0 0 0 0 0,0 0 0 0 0,0 0 0 0 0,0 0 0 0 0,0 0 0 0 0,0 0 0 0 0,-2 1-376 0 0,0 0-1 0 0,1 0 1 0 0,-1-1-1 0 0,1 1 0 0 0,-1 0 1 0 0,1 0-1 0 0,-1 0 1 0 0,1 1-1 0 0,-1-1 1 0 0,1 0-1 0 0,-2 3 1 0 0,-5 4 217 0 0,-22 12-659 0 0,-1-1 0 0 0,-1-1 0 0 0,-1-2 0 0 0,0-1-1 0 0,-1-2 1 0 0,0-1 0 0 0,-1-2 0 0 0,-69 11 0 0 0,86-19-6 0 0,0-2-1 0 0,0 0 1 0 0,0-1-1 0 0,-32-6 1 0 0,19 4-1128 0 0,31 3 1435 0 0,-1 0-1 0 0,0-1 1 0 0,0 1 0 0 0,1 0 0 0 0,-1 0 0 0 0,0 0 0 0 0,0 0 0 0 0,0 0 0 0 0,1 0 0 0 0,-1 0 0 0 0,0 1 0 0 0,0-1 0 0 0,1 0 0 0 0,-1 0 0 0 0,0 0 0 0 0,0 1-1 0 0,1-1 1 0 0,-1 0 0 0 0,0 1 0 0 0,1-1 0 0 0,-1 1 0 0 0,0-1 0 0 0,1 1 0 0 0,-1-1 0 0 0,1 1 0 0 0,-1-1 0 0 0,1 1 0 0 0,-1 0 0 0 0,1-1 0 0 0,-1 1 0 0 0,1 0 0 0 0,-1 0-1 0 0,0 2 8 0 0,-7 7-2 0 0,1 1 0 0 0,-10 19 0 0 0,12-19 0 0 0,-1-1 0 0 0,-1 1 0 0 0,-9 11 0 0 0,2-7 539 0 0,-20 17 0 0 0,-1-1 210 0 0,23-17-584 0 0,12-14-165 0 0,-1 1 0 0 0,1-1 0 0 0,0 0 0 0 0,-1 0 0 0 0,1 1 0 0 0,0-1 0 0 0,0 0 0 0 0,-1 1 0 0 0,1-1 0 0 0,0 0 0 0 0,0 1 0 0 0,0-1 0 0 0,-1 0 0 0 0,1 1 0 0 0,0-1 0 0 0,0 0 0 0 0,0 1 0 0 0,0-1 0 0 0,0 1 0 0 0,0-1 0 0 0,0 0 0 0 0,0 1 0 0 0,0-1 0 0 0,0 1 0 0 0,0-1 0 0 0,0 0 0 0 0,0 1 0 0 0,0-1 0 0 0,0 0 0 0 0,0 1 0 0 0,0-1 0 0 0,1 1 0 0 0,-1-1 0 0 0,0 0 0 0 0,0 1 0 0 0,0-1 0 0 0,1 0 0 0 0,-1 1 0 0 0,0-1 0 0 0,0 0 0 0 0,1 0 0 0 0,-1 1 0 0 0,0-1 0 0 0,1 0 0 0 0,-1 0 0 0 0,0 1 0 0 0,1-1 0 0 0,0 0 0 0 0,0 2 0 0 0,1-1 0 0 0,0 1 0 0 0,0-1 0 0 0,1 0 0 0 0,-1 1 0 0 0,0-1 0 0 0,0 0 0 0 0,1 0 0 0 0,-1-1 0 0 0,0 1 0 0 0,1 0 0 0 0,-1-1 0 0 0,1 1 0 0 0,-1-1 0 0 0,5 0 0 0 0,7 0 0 0 0,23-3 0 0 0,-15 1 0 0 0,-10 1 0 0 0,16-1 0 0 0,49 3 0 0 0,20 6-177 0 0,43 6 1394 0 0,-118-10-1015 0 0,0 2-1 0 0,0 0 1 0 0,0 2 0 0 0,25 10-1 0 0,-36-12-195 0 0,-6-3 0 0 0,0 0-1 0 0,0 0 1 0 0,0 0-1 0 0,0 1 1 0 0,-1 0-1 0 0,1 0 1 0 0,-1 0-1 0 0,1 1 1 0 0,-1-1-1 0 0,0 1 1 0 0,3 5-1 0 0,-6-8 59 0 0,0 0 0 0 0,-1 0 0 0 0,0 1 0 0 0,1-1 1 0 0,-1 0-1 0 0,0 1 0 0 0,0-1 0 0 0,0 0 0 0 0,0 1 0 0 0,0-1 0 0 0,0 0 0 0 0,0 1 0 0 0,0-1 0 0 0,0 0 0 0 0,-1 1 1 0 0,1-1-1 0 0,0 0 0 0 0,-1 1 0 0 0,0 0 0 0 0,0 0 22 0 0,-1 2-35 0 0,0 1 0 0 0,0 0 0 0 0,-1-1 0 0 0,0 0 0 0 0,0 1 0 0 0,0-1-1 0 0,-1-1 1 0 0,1 1 0 0 0,-1 0 0 0 0,0-1 0 0 0,0 0 0 0 0,-8 5 0 0 0,-6 3-97 0 0,-34 15 1 0 0,42-22 82 0 0,-110 45-37 0 0,33-14 0 0 0,-88 31 0 0 0,166-62-104 0 0,-1-1 1 0 0,1 0-1 0 0,-1 0 0 0 0,0-1 1 0 0,0-1-1 0 0,0 1 0 0 0,-15-1 1 0 0,31-13-1861 0 0,-3 7 1422 0 0,1 0 0 0 0,0 1 1 0 0,0-1-1 0 0,0 1 0 0 0,1 0 0 0 0,-1 0 0 0 0,1 0 1 0 0,7-4-1 0 0,30-20-1494 0 0,2 2-11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115 143 6447 0 0,'-7'5'306'0'0,"-32"12"268"0"0,3 0 4130 0 0,35-16-3680 0 0,-1-1-682 0 0,0 0-1 0 0,0 0 0 0 0,0 0 1 0 0,0 1-1 0 0,0-1 0 0 0,0 1 1 0 0,0-1-1 0 0,0 1 0 0 0,1-1 1 0 0,-1 1-1 0 0,0 0 0 0 0,0 0 1 0 0,1 0-1 0 0,-4 2 0 0 0,4-2 683 0 0,1-1 0 0 0,21-7 1911 0 0,-4 4-2817 0 0,0-1 1 0 0,17-7-1 0 0,17-4-136 0 0,136-40 1474 0 0,-143 40-1005 0 0,-32 11-431 0 0,157-48 120 0 0,-134 43-138 0 0,1 2-1 0 0,68-5 1 0 0,-63 13-2363 0 0,-38 0 2029 0 0,1-1 0 0 0,-1 1-1 0 0,1 0 1 0 0,-1 0 0 0 0,0 0-1 0 0,0 0 1 0 0,0 0 0 0 0,1 1-1 0 0,3 2 1 0 0,-6-4-1653 0 0,-2 4-51 0 0,-1 11-11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17503 0 0,'0'0'399'0'0,"0"0"60"0"0,0 0 21 0 0,0 0-59 0 0,0 2-276 0 0,-1 5-105 0 0,0 0 0 0 0,1 0-1 0 0,0 0 1 0 0,0 0 0 0 0,1 0 0 0 0,0 0-1 0 0,4 13 1 0 0,0 9 589 0 0,-2 6-277 0 0,-1 0-1 0 0,-2 0 1 0 0,-2-1 0 0 0,0 1-1 0 0,-3-1 1 0 0,-1 1 0 0 0,-1-1-1 0 0,-18 49 1 0 0,15-62-345 0 0,0 0 1 0 0,-1 0-1 0 0,-2-1 0 0 0,0-1 1 0 0,-17 20-1 0 0,-14 20-1435 0 0,43-57 712 0 0,1-2-857 0 0,5 1-379 0 0,16 1-80 0 0,3-3-15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 11975 0 0,'0'0'547'0'0,"8"-2"181"0"0,-2 0-565 0 0,-5 1 567 0 0,-1 1 242 0 0,-1 12 27 0 0,-1 0 0 0 0,0 0 0 0 0,-5 20 0 0 0,-2 4 149 0 0,-29 144 2362 0 0,-13 82-3784 0 0,50-256 274 0 0,0 19 0 0 0,3 8-197 0 0,-2-32-838 0 0,0-1-397 0 0,0 0-1140 0 0,0 0-4248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15663 0 0,'0'0'356'0'0,"0"0"50"0"0,0 0 20 0 0,2-1-42 0 0,-1 0-322 0 0,0 1-55 0 0,-1 0 1 0 0,1-1-1 0 0,0 1 1 0 0,-1 0-1 0 0,1 0 1 0 0,0 0-1 0 0,0-1 0 0 0,-1 1 1 0 0,1 0-1 0 0,0 0 1 0 0,-1 0-1 0 0,1 0 1 0 0,0 0-1 0 0,0 0 1 0 0,-1 0-1 0 0,1 1 1 0 0,0-1-1 0 0,-1 0 1 0 0,1 0-1 0 0,1 1 1 0 0,-2 0 97 0 0,1 1-1 0 0,-1-1 1 0 0,0 1 0 0 0,0-1-1 0 0,0 1 1 0 0,0-1 0 0 0,0 0 0 0 0,0 1-1 0 0,0-1 1 0 0,0 1 0 0 0,-1-1-1 0 0,0 3 1 0 0,0 0 140 0 0,-1 1-1 0 0,0-1 1 0 0,0 0-1 0 0,0 0 1 0 0,-5 8 0 0 0,4-9-53 0 0,1 1 0 0 0,0-1 1 0 0,0 0-1 0 0,0 1 1 0 0,0-1-1 0 0,1 1 0 0 0,0 0 1 0 0,-1-1-1 0 0,1 1 1 0 0,0 6-1 0 0,-2 9 564 0 0,2-16-916 0 0,0 0 0 0 0,1 0 0 0 0,-1 1 0 0 0,1-1 0 0 0,0 0 0 0 0,0 0 0 0 0,0 1 0 0 0,0-1 0 0 0,2 5 0 0 0,-2-8 63 0 0,1 1 1 0 0,-1-1-1 0 0,1 0 0 0 0,0 0 1 0 0,-1 1-1 0 0,1-1 0 0 0,0 0 0 0 0,-1 0 1 0 0,1 0-1 0 0,0 0 0 0 0,0 0 1 0 0,-1 0-1 0 0,1 0 0 0 0,0 0 0 0 0,-1 0 1 0 0,2-1-1 0 0,-1 1-115 0 0,13-2-808 0 0,1-5-4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6447 0 0,'2'1'5339'0'0,"4"0"-4634"0"0,1 0 0 0 0,0 0 0 0 0,0-1 0 0 0,0 1 0 0 0,0-2-1 0 0,0 1 1 0 0,11-3 0 0 0,52-13 1758 0 0,-49 10-1649 0 0,27-6 345 0 0,143-31 583 0 0,-171 41-2060 0 0,-11 2-3776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11 17503 0 0,'0'0'803'0'0,"2"-1"-18"0"0,0 0-548 0 0,12-5-158 0 0,-13 6-35 0 0,-1-1 0 0 0,1 1-1 0 0,-1 0 1 0 0,1 0 0 0 0,0 0 0 0 0,-1-1-1 0 0,1 1 1 0 0,-1 0 0 0 0,1 0 0 0 0,0 0-1 0 0,-1 0 1 0 0,1 0 0 0 0,0 0 0 0 0,-1 0-1 0 0,1 0 1 0 0,-1 0 0 0 0,1 0 0 0 0,0 0-1 0 0,-1 1 1 0 0,1-1 0 0 0,-1 0 0 0 0,1 0-1 0 0,0 1 1 0 0,-1-1 0 0 0,1 0 0 0 0,-1 1-1 0 0,1-1 1 0 0,-1 0 0 0 0,1 1 0 0 0,-1-1-1 0 0,0 1 1 0 0,1-1 0 0 0,-1 1 0 0 0,1-1-1 0 0,-1 1 1 0 0,0-1 0 0 0,1 1-1 0 0,-1-1 1 0 0,0 1 0 0 0,0 0 0 0 0,0-1-1 0 0,1 1 1 0 0,-1-1 0 0 0,0 1 0 0 0,0 0-1 0 0,0 0 1 0 0,0 1 93 0 0,0 0 0 0 0,0 0 0 0 0,-1 0 0 0 0,1 0 0 0 0,0 0 1 0 0,-1-1-1 0 0,0 1 0 0 0,1 0 0 0 0,-1 0 0 0 0,0 0 0 0 0,0-1 0 0 0,0 1 0 0 0,0 0 0 0 0,-2 1 0 0 0,-5 6-137 0 0,-1-1 0 0 0,0-1 0 0 0,-1 0 0 0 0,1 0 0 0 0,-1-1 0 0 0,-17 8 0 0 0,-69 24 0 0 0,93-37 0 0 0,-48 15-461 0 0,0-4-1 0 0,-70 9 1 0 0,-2-8-1587 0 0,121-13 1606 0 0,-16 16 276 0 0,17-15 166 0 0,0-1 0 0 0,1 1 0 0 0,-1-1 0 0 0,1 1 0 0 0,-1-1 0 0 0,1 1 0 0 0,-1-1 0 0 0,1 1 0 0 0,-1-1 0 0 0,1 1 0 0 0,0 0 0 0 0,-1-1 0 0 0,1 1 0 0 0,0 0 0 0 0,0-1 0 0 0,-1 1 0 0 0,1 0 0 0 0,0-1 0 0 0,0 1 0 0 0,0 0 0 0 0,0-1 0 0 0,0 1 0 0 0,0 0 0 0 0,0 0 0 0 0,0 1 0 0 0,0-1 0 0 0,0 0 0 0 0,0 1 0 0 0,0-1 0 0 0,0 1 0 0 0,0-1 0 0 0,0 0 0 0 0,0 1 0 0 0,-1-1 0 0 0,1 0 0 0 0,-2 3 0 0 0,-2 6 0 0 0,-1-1 0 0 0,-10 16 0 0 0,2-2 0 0 0,10-19 17 0 0,0 1 0 0 0,-1-1 0 0 0,1 0 0 0 0,-1 0 0 0 0,-6 6 0 0 0,5-7 43 0 0,1 1 0 0 0,0 1 0 0 0,0-1 0 0 0,-4 7 0 0 0,4-5 323 0 0,3-6-342 0 0,1 0 1 0 0,-1 1 0 0 0,1-1-1 0 0,0 0 1 0 0,-1 1 0 0 0,1-1-1 0 0,0 1 1 0 0,-1-1 0 0 0,1 1-1 0 0,0-1 1 0 0,0 1-1 0 0,-1-1 1 0 0,1 1 0 0 0,0-1-1 0 0,0 1 1 0 0,0-1 0 0 0,0 1-1 0 0,0-1 1 0 0,0 1-1 0 0,0-1 1 0 0,0 1 0 0 0,0-1-1 0 0,0 1 1 0 0,0-1 0 0 0,0 1-1 0 0,0-1 1 0 0,0 1 0 0 0,1 0-1 0 0,4 7-41 0 0,-3-6 0 0 0,1-1 0 0 0,-1 1 0 0 0,1-1 0 0 0,0 1 0 0 0,0-1 0 0 0,-1 0 0 0 0,1 0 0 0 0,0 0 0 0 0,0 0 0 0 0,0-1 0 0 0,0 1 0 0 0,5-1 0 0 0,38-1 0 0 0,-6-2 0 0 0,1 1 0 0 0,69 6 0 0 0,-95-2 0 0 0,-1 0 0 0 0,1 2 0 0 0,-1-1 0 0 0,0 2 0 0 0,0 0 0 0 0,0 0 0 0 0,-1 1 0 0 0,0 1 0 0 0,0 0 0 0 0,22 18 0 0 0,-24-16-1 0 0,-1 0 0 0 0,0 1-1 0 0,-1 0 1 0 0,16 22 0 0 0,-20-26 9 0 0,-1 1 0 0 0,0 0-1 0 0,-1 1 1 0 0,0-1 0 0 0,0 1 0 0 0,0-1 0 0 0,-1 1 0 0 0,0 0-1 0 0,1 13 1 0 0,-3-18 86 0 0,0-1 1 0 0,-1 0-1 0 0,1 1 0 0 0,-1-1 0 0 0,0 0 1 0 0,0 0-1 0 0,0 0 0 0 0,0 0 0 0 0,0 0 1 0 0,0 0-1 0 0,-1 0 0 0 0,1 0 0 0 0,-1 0 1 0 0,1 0-1 0 0,-1-1 0 0 0,0 1 0 0 0,-2 2 1 0 0,-3 1-25 0 0,0 1-1 0 0,-1-1 1 0 0,-10 6 0 0 0,-8 0-70 0 0,-42 13 0 0 0,-12 5 0 0 0,-182 74-1782 0 0,261-103 771 0 0,1 0-80 0 0,1-1-286 0 0,21-27-1146 0 0,-14 20 2011 0 0,20-20-1024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13823 0 0,'0'0'315'0'0,"0"0"45"0"0,0 0 21 0 0,0 0-49 0 0,9 6 228 0 0,-8-3-437 0 0,1-1 0 0 0,-1 1 1 0 0,-1-1-1 0 0,1 1 0 0 0,0 0 0 0 0,-1 0 0 0 0,1-1 0 0 0,-1 1 0 0 0,0 0 0 0 0,0 0 1 0 0,0 0-1 0 0,0-1 0 0 0,0 1 0 0 0,-1 0 0 0 0,1 0 0 0 0,-1-1 0 0 0,-1 5 0 0 0,-3 7 563 0 0,0-1 0 0 0,-8 14 0 0 0,11-22-508 0 0,-15 26 39 0 0,-2 0 0 0 0,0-1 0 0 0,-2-1 0 0 0,-2-1 0 0 0,-38 39 0 0 0,-143 112 9 0 0,187-165-73 0 0,-2 2 213 0 0,1 0-1 0 0,0 2 0 0 0,-15 20 1 0 0,27-31-353 0 0,0 1 1 0 0,0 0 0 0 0,1 1 0 0 0,1-1 0 0 0,-1 1 0 0 0,1 0 0 0 0,1 0 0 0 0,0 0 0 0 0,0 0 0 0 0,-2 16 0 0 0,4-18-12 0 0,1 0 0 0 0,1 0 0 0 0,-1 0 0 0 0,1 0-1 0 0,0 0 1 0 0,1 0 0 0 0,0 0 0 0 0,0-1 0 0 0,0 1 0 0 0,1-1 0 0 0,0 0-1 0 0,0 1 1 0 0,0-1 0 0 0,1 0 0 0 0,0-1 0 0 0,0 1 0 0 0,1-1-1 0 0,9 10 1 0 0,-7-9-33 0 0,0 0 0 0 0,1 0 0 0 0,-1-1 0 0 0,1 0-1 0 0,0 0 1 0 0,0-1 0 0 0,0 0 0 0 0,1 0 0 0 0,-1-1 0 0 0,1 0-1 0 0,0-1 1 0 0,0 0 0 0 0,18 2 0 0 0,5-6-1437 0 0,-12-3-4197 0 0,-5-1-1217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17503 0 0,'0'0'399'0'0,"0"0"60"0"0,0 0 21 0 0,0 0-59 0 0,0 0-204 0 0,0 0 170 0 0,0 0 101 0 0,0 0 21 0 0,0 0 3 0 0,0 0 0 0 0,8 1 512 0 0,26-7-388 0 0,9 0-221 0 0,-24 5-319 0 0,197-13 1413 0 0,-187 11-1509 0 0,0-2 0 0 0,-1-1 0 0 0,0-1 0 0 0,0-1 0 0 0,0-2 0 0 0,44-21 0 0 0,-62 25 0 0 0,-9 6 0 0 0,-1 0 0 0 0,0 0 0 0 0,0 0 0 0 0,1-1 0 0 0,-1 1 0 0 0,0 0 0 0 0,1 0 0 0 0,-1 0 0 0 0,0 0 0 0 0,0 0 0 0 0,1 0 0 0 0,-1 0 0 0 0,0-1 0 0 0,1 1 0 0 0,-1 0 0 0 0,0 0 0 0 0,1 0 0 0 0,-1 0 0 0 0,0 0 0 0 0,1 1 0 0 0,-1-1 0 0 0,0 0 0 0 0,0 0 0 0 0,1 0 0 0 0,-1 0 0 0 0,0 0 0 0 0,1 0 0 0 0,-1 0 0 0 0,0 1 0 0 0,0-1 0 0 0,1 0 0 0 0,-1 0 0 0 0,0 0 0 0 0,0 1 0 0 0,1-1 0 0 0,-1 0 0 0 0,0 0 0 0 0,0 0 0 0 0,0 1 0 0 0,0-1 0 0 0,1 0 0 0 0,-1 1 0 0 0,0-1 0 0 0,0 0 0 0 0,0 1 0 0 0,1 11 0 0 0,-1-11 0 0 0,0 7 0 0 0,-1 1 0 0 0,-1 0 0 0 0,0-1 0 0 0,0 1 0 0 0,0-1 0 0 0,-1 0 0 0 0,0 0 0 0 0,-8 14 0 0 0,-40 58 0 0 0,51-79 0 0 0,-115 164 0 0 0,102-147-44 0 0,1 1-1 0 0,-19 38 1 0 0,30-55-652 0 0,0 12-1351 0 0,0-9-3535 0 0,1-5 4335 0 0,0 0-800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17503 0 0,'0'0'399'0'0,"0"0"60"0"0,0 0 21 0 0,0 0-59 0 0,0 1-276 0 0,1 46-128 0 0,0-32-17 0 0,0 0 0 0 0,-2 0-1 0 0,0-1 1 0 0,-4 20 0 0 0,5-33-41 0 0,0-1 0 0 0,0 0 0 0 0,0 0 0 0 0,0 0 0 0 0,0 0 0 0 0,0 0 0 0 0,0 0 0 0 0,0 0 0 0 0,0 1 0 0 0,0-1 0 0 0,-1 0 0 0 0,1 0 0 0 0,0 0 0 0 0,0 0 0 0 0,0 0 0 0 0,0 1 0 0 0,0-1 0 0 0,0 0 0 0 0,0 0 0 0 0,0 0 0 0 0,0 0 0 0 0,0 0 0 0 0,0 1 0 0 0,0-1 0 0 0,0 0 0 0 0,0 0 0 0 0,0 0 0 0 0,0 0 0 0 0,1 0-1 0 0,-1 0 1 0 0,0 1 0 0 0,0-1 0 0 0,0 0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0,0 0 0 0 0,1 0 0 0 0,5-4-2197 0 0,-6 3 1757 0 0,13-9-5567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31 17503 0 0,'0'0'803'0'0,"0"0"-18"0"0,1 0-426 0 0,5-4 12 0 0,1 1 0 0 0,-1 0 0 0 0,1 1 1 0 0,7-2-1 0 0,-3-1-222 0 0,-4 0-61 0 0,0 1 813 0 0,-8 7-54 0 0,-9 9-176 0 0,-20 13-191 0 0,-1-2 0 0 0,-37 23 0 0 0,48-35-845 0 0,-1 0-1 0 0,0-2 1 0 0,0 0 0 0 0,-44 11-1 0 0,63-20 352 0 0,0 1 0 0 0,0-1-1 0 0,0 1 1 0 0,0-1 0 0 0,0 0 0 0 0,0 0-1 0 0,0 0 1 0 0,0 0 0 0 0,0 0 0 0 0,0 0-1 0 0,0-1 1 0 0,-1 1 0 0 0,1-1 0 0 0,0 1-1 0 0,0-1 1 0 0,1 0 0 0 0,-1 0 0 0 0,0 0-1 0 0,0 0 1 0 0,0 0 0 0 0,0 0 0 0 0,1 0-1 0 0,-1-1 1 0 0,-2-1 0 0 0,0-3-281 0 0,1 1-1 0 0,-1-1 1 0 0,1 0 0 0 0,0 0-1 0 0,0 0 1 0 0,-2-7 0 0 0,-10-21-1212 0 0,15 33 1503 0 0,0 0 0 0 0,-1 1 0 0 0,1-1 0 0 0,-1 0 1 0 0,0 1-1 0 0,1-1 0 0 0,-1 0 0 0 0,1 1 0 0 0,-1-1 1 0 0,0 1-1 0 0,0-1 0 0 0,1 1 0 0 0,-1-1 1 0 0,0 1-1 0 0,0 0 0 0 0,1-1 0 0 0,-1 1 0 0 0,0 0 1 0 0,0 0-1 0 0,0 0 0 0 0,0-1 0 0 0,0 1 1 0 0,1 0-1 0 0,-1 0 0 0 0,0 0 0 0 0,0 0 0 0 0,0 0 1 0 0,0 1-1 0 0,0-1 0 0 0,1 0 0 0 0,-1 0 0 0 0,0 1 1 0 0,0-1-1 0 0,0 0 0 0 0,1 1 0 0 0,-1-1 1 0 0,0 0-1 0 0,0 1 0 0 0,1-1 0 0 0,-1 1 0 0 0,0 0 1 0 0,1-1-1 0 0,-1 2 0 0 0,-2-1 5 0 0,-20 16 57 0 0,0 0-1 0 0,1 2 0 0 0,1 1 1 0 0,0 0-1 0 0,2 1 0 0 0,-20 29 1 0 0,36-46 117 0 0,0 0 0 0 0,0 0 0 0 0,1 0 0 0 0,0 0 1 0 0,0 1-1 0 0,0-1 0 0 0,0 1 0 0 0,-1 8 0 0 0,2-11-152 0 0,1 0 0 0 0,0 1 0 0 0,0-1 0 0 0,0 0 0 0 0,0 1-1 0 0,0-1 1 0 0,0 0 0 0 0,1 1 0 0 0,-1-1 0 0 0,1 0-1 0 0,0 1 1 0 0,0-1 0 0 0,-1 0 0 0 0,1 0 0 0 0,1 0 0 0 0,-1 0-1 0 0,0 0 1 0 0,0 0 0 0 0,3 3 0 0 0,0-1 285 0 0,0 1-1 0 0,0 1 1 0 0,-1-1 0 0 0,3 6-1 0 0,15 24-240 0 0,-19-33-67 0 0,0-1 0 0 0,-1 1 0 0 0,1 0 0 0 0,0-1 0 0 0,0 0 0 0 0,0 1 0 0 0,0-1 0 0 0,0 0 0 0 0,0 0 0 0 0,0 0 0 0 0,0 0 0 0 0,1-1 0 0 0,-1 1 0 0 0,0 0 0 0 0,0-1 0 0 0,1 0 0 0 0,-1 1 0 0 0,0-1 0 0 0,3 0 0 0 0,7 0 0 0 0,0-1 0 0 0,16-3 0 0 0,-20 3 0 0 0,-6 1 0 0 0,23-4 0 0 0,30 0 0 0 0,-48 3 0 0 0,-1 1 0 0 0,1 1 0 0 0,0 0 0 0 0,0 0 0 0 0,0 0 0 0 0,0 0 0 0 0,-1 1 0 0 0,1 0 0 0 0,8 5 0 0 0,-11-5-3 0 0,-1-1-1 0 0,0 1 0 0 0,0 1 1 0 0,0-1-1 0 0,0 0 1 0 0,0 1-1 0 0,-1-1 1 0 0,1 1-1 0 0,-1 0 1 0 0,1 0-1 0 0,-1 0 1 0 0,0 0-1 0 0,0 0 0 0 0,-1 1 1 0 0,1-1-1 0 0,-1 0 1 0 0,1 1-1 0 0,-1-1 1 0 0,0 1-1 0 0,0 0 1 0 0,-1-1-1 0 0,1 6 1 0 0,-1-3 80 0 0,0 0 1 0 0,-1 0 0 0 0,1 0 0 0 0,-1 0 0 0 0,0 0 0 0 0,-1 0 0 0 0,0-1-1 0 0,0 1 1 0 0,0 0 0 0 0,-1-1 0 0 0,1 1 0 0 0,-7 8 0 0 0,5-8-4 0 0,-1 0 1 0 0,0 0-1 0 0,0 0 1 0 0,0 0-1 0 0,-1-1 1 0 0,0 0-1 0 0,0 0 1 0 0,0-1-1 0 0,-1 1 1 0 0,0-1-1 0 0,1-1 1 0 0,-1 1-1 0 0,-1-1 1 0 0,-12 4-1 0 0,-91 32-475 0 0,110-39-74 0 0,1 0-33 0 0,-1-1-562 0 0,0 1 1016 0 0,1 0 0 0 0,0 0 0 0 0,0-1 0 0 0,0 1 0 0 0,0 0 0 0 0,0 0-1 0 0,0 0 1 0 0,-1 0 0 0 0,1 0 0 0 0,0 0 0 0 0,0 0 0 0 0,0 0 0 0 0,0 0 0 0 0,0 0 0 0 0,0 0 0 0 0,0-1 0 0 0,0 1 0 0 0,-1 0 0 0 0,1 0 0 0 0,0 0-1 0 0,0 0 1 0 0,0 0 0 0 0,0 0 0 0 0,0 0 0 0 0,0-1 0 0 0,0 1 0 0 0,0 0 0 0 0,0 0 0 0 0,0 0 0 0 0,0 0 0 0 0,0 0 0 0 0,0 0 0 0 0,0-1-1 0 0,0 1 1 0 0,0 0 0 0 0,0 0 0 0 0,0 0 0 0 0,0 0 0 0 0,0 0 0 0 0,0-1 0 0 0,0 1 0 0 0,6-7-1470 0 0,2-4-11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15663 0 0,'0'0'356'0'0,"-8"13"860"0"0,7-10-1208 0 0,0-1 0 0 0,0 1 0 0 0,0-1-1 0 0,0 1 1 0 0,0 0 0 0 0,1 0 0 0 0,-1-1 0 0 0,1 1-1 0 0,-1 0 1 0 0,1 0 0 0 0,0 0 0 0 0,0 0-1 0 0,1-1 1 0 0,-1 1 0 0 0,0 0 0 0 0,1 0 0 0 0,0 0-1 0 0,1 3 1 0 0,7 13 196 0 0,1-1 0 0 0,1-1 0 0 0,0 0 0 0 0,1-1 0 0 0,18 19 0 0 0,77 68 2023 0 0,-19-21-1174 0 0,-64-57-675 0 0,-7-9-130 0 0,-2 0-1 0 0,1 1 1 0 0,-2 1 0 0 0,15 24-1 0 0,-15-18-193 0 0,-1 1 1 0 0,13 34-1 0 0,-23-49 75 0 0,0 0 1 0 0,0 0-1 0 0,-1 0 0 0 0,-1 1 1 0 0,1-1-1 0 0,-2 0 0 0 0,1 1 0 0 0,-2-1 1 0 0,-1 16-1 0 0,-3-2-78 0 0,-1-1-1 0 0,-1 1 1 0 0,-1-1-1 0 0,-1 0 1 0 0,0-1-1 0 0,-2 0 1 0 0,-17 25-1 0 0,-109 134 149 0 0,112-150-194 0 0,-151 173-5 0 0,162-189-461 0 0,1 1-1 0 0,-16 24 1 0 0,9-13-2995 0 0,19-26 2432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 19351 0 0,'0'0'439'0'0,"-8"4"1065"0"0,8-4-1479 0 0,-1 0 1 0 0,1 1-1 0 0,0-1 0 0 0,-1 0 1 0 0,1 1-1 0 0,-1-1 1 0 0,1 1-1 0 0,0-1 0 0 0,-1 1 1 0 0,1-1-1 0 0,0 1 0 0 0,-1-1 1 0 0,1 1-1 0 0,0-1 1 0 0,0 1-1 0 0,0-1 0 0 0,-1 1 1 0 0,1-1-1 0 0,0 1 1 0 0,0 0-1 0 0,0-1 0 0 0,0 1 1 0 0,0-1-1 0 0,0 1 1 0 0,0-1-1 0 0,0 1 0 0 0,0 0 1 0 0,0-1-1 0 0,1 1 0 0 0,-1-1 1 0 0,0 1-1 0 0,0-1 1 0 0,0 1-1 0 0,1-1 0 0 0,-1 1 1 0 0,0-1-1 0 0,1 1 1 0 0,-1-1-1 0 0,0 1 0 0 0,1-1 1 0 0,0 1-1 0 0,14 13 969 0 0,-11-12-981 0 0,0-1 0 0 0,0 1 0 0 0,-1-1-1 0 0,1 0 1 0 0,0 0 0 0 0,0 0 0 0 0,0-1 0 0 0,1 1 0 0 0,-1-1 0 0 0,0 0 0 0 0,0-1 0 0 0,0 1 0 0 0,5-1-1 0 0,9-3-22 0 0,27-8-1 0 0,-41 11 17 0 0,173-58-6 0 0,-157 55-1673 0 0,-19 3-242 0 0,-1 1-107 0 0,0 0-24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23039 0 0,'7'-4'1125'0'0,"2"1"-903"0"0,0 0 0 0 0,0 0 0 0 0,0 1 0 0 0,0 0 0 0 0,0 0 0 0 0,16 0 0 0 0,59 5 106 0 0,-63-2 124 0 0,48 5 294 0 0,-25-2-662 0 0,47-2-1 0 0,-78-2-715 0 0,1-1 0 0 0,-1-1-1 0 0,1 0 1 0 0,-1-1 0 0 0,0 0 0 0 0,0-1 0 0 0,22-11 0 0 0,-30 13 328 0 0,0 0 1 0 0,-1-1-1 0 0,1 0 1 0 0,-1 0 0 0 0,0-1-1 0 0,0 1 1 0 0,0-1-1 0 0,0 0 1 0 0,5-7-1 0 0,-7 7 54 0 0,0 1 1 0 0,0-1-1 0 0,0 0 0 0 0,0 1 0 0 0,1-7 1 0 0,-3 9 211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3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171 221 11975 0 0,'0'0'267'0'0,"0"0"42"0"0,0 0 17 0 0,0 0-28 0 0,1-3-176 0 0,1-8-132 0 0,-1 8 135 0 0,1-1 0 0 0,-1 1 0 0 0,0 0 1 0 0,1 0-1 0 0,0 0 0 0 0,0 0 0 0 0,0 1 0 0 0,0-1 0 0 0,0 0 0 0 0,0 1 0 0 0,1-1 0 0 0,-1 1 0 0 0,1 0 0 0 0,0 0 0 0 0,3-2 0 0 0,5-3 539 0 0,2 0 0 0 0,15-7-1 0 0,168-63 3513 0 0,-149 61-4161 0 0,-14 3-14 0 0,1 3-1 0 0,38-8 0 0 0,-61 18 0 0 0,-10 1 0 0 0,-1-1 0 0 0,1 1 0 0 0,-1 0 0 0 0,0-1 0 0 0,1 1 0 0 0,-1-1 0 0 0,0 1 0 0 0,1 0 0 0 0,-1-1 0 0 0,0 1 0 0 0,0 0 0 0 0,1-1 0 0 0,-1 1 0 0 0,0 0 0 0 0,0-1 0 0 0,0 1 0 0 0,0 0 0 0 0,0 0 0 0 0,0-1 0 0 0,0 1 0 0 0,0 0 0 0 0,0-1 0 0 0,-1 1 0 0 0,1 0 0 0 0,0-1 0 0 0,-1 2 0 0 0,-7 19 0 0 0,1-8 0 0 0,-1-1 0 0 0,0 0 0 0 0,-1 0 0 0 0,0-1 0 0 0,-1 0 0 0 0,-12 11 0 0 0,-73 54 0 0 0,65-53 0 0 0,-89 59-408 0 0,21-16-1160 0 0,54-36 1549 0 0,-28 23 22 0 0,38-26-3 0 0,22-18 0 0 0,0 0 0 0 0,1 1 0 0 0,0 0 0 0 0,1 1 0 0 0,-16 21 0 0 0,26-32 0 0 0,-1 1 0 0 0,1-1 0 0 0,0 0 0 0 0,0 0 0 0 0,0 0 0 0 0,-1 1 0 0 0,1-1 0 0 0,0 0 0 0 0,0 0 0 0 0,0 0 0 0 0,0 1 0 0 0,0-1 0 0 0,0 0 0 0 0,0 0 0 0 0,0 1 0 0 0,0-1 0 0 0,-1 0 0 0 0,1 0 0 0 0,0 1 0 0 0,0-1 0 0 0,0 0 0 0 0,0 1 0 0 0,0-1 0 0 0,1 0 0 0 0,-1 0 0 0 0,0 1 0 0 0,0-1 0 0 0,0 0 0 0 0,0 0 0 0 0,0 1 0 0 0,0-1 0 0 0,0 0 0 0 0,0 0 0 0 0,1 0 0 0 0,-1 1 0 0 0,0-1 0 0 0,0 0 0 0 0,0 0 0 0 0,0 0 0 0 0,1 1 0 0 0,-1-1 0 0 0,0 0 0 0 0,0 0 0 0 0,0 0 0 0 0,1 0 0 0 0,-1 0 0 0 0,0 0 0 0 0,0 1 0 0 0,1-1 0 0 0,-1 0 0 0 0,0 0 0 0 0,0 0 0 0 0,1 0 0 0 0,-1 0 0 0 0,0 0 0 0 0,0 0 0 0 0,1 0 0 0 0,-1 0 0 0 0,0 0 0 0 0,0 0 0 0 0,1 0 0 0 0,-1 0 0 0 0,0 0 0 0 0,1-1 0 0 0,-1 1 0 0 0,8 2 24 0 0,1-1 0 0 0,-1-1 0 0 0,1 0 0 0 0,-1 0 1 0 0,1 0-1 0 0,12-3 0 0 0,51-16 351 0 0,-12 3-43 0 0,213-31 2832 0 0,-263 46-3297 0 0,-8 1-563 0 0,-2 0-257 0 0,0 0-58 0 0,0 0-148 0 0,0 0-573 0 0,-3-1-253 0 0,-6-4-51 0 0,6 3-11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3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218 176 11975 0 0,'-8'5'576'0'0,"-7"1"231"0"0,14-6-442 0 0,1 0 122 0 0,0 0 22 0 0,13-3 515 0 0,13-7 312 0 0,38-20-1 0 0,-17 8-491 0 0,30-14-662 0 0,-34 15-40 0 0,0 1 0 0 0,69-19 0 0 0,-106 37 56 0 0,1 1 0 0 0,0 0 1 0 0,-1 0-1 0 0,1 1 0 0 0,0 0 0 0 0,12 1 1 0 0,-17-1-182 0 0,-1 0 0 0 0,0 0 0 0 0,0 1 0 0 0,1-1 0 0 0,-1 1 0 0 0,0-1 0 0 0,0 1 0 0 0,1-1 0 0 0,-1 1 0 0 0,0 0 0 0 0,0-1 0 0 0,0 1 0 0 0,0 0 0 0 0,0 0 0 0 0,0 0 0 0 0,0 0 0 0 0,1 1 0 0 0,-2-1-22 0 0,1 1 1 0 0,-1-1 0 0 0,1 0 0 0 0,-1 1 0 0 0,0-1-1 0 0,0 1 1 0 0,0-1 0 0 0,1 0 0 0 0,-1 1 0 0 0,-1-1-1 0 0,1 1 1 0 0,0-1 0 0 0,0 0 0 0 0,0 1-1 0 0,-1-1 1 0 0,1 0 0 0 0,-1 1 0 0 0,1-1 0 0 0,-1 0-1 0 0,0 2 1 0 0,-4 6 4 0 0,-1-1 0 0 0,0 0 0 0 0,-1 0 0 0 0,1 0 0 0 0,-2 0 0 0 0,1-1 0 0 0,-11 7 0 0 0,13-9 0 0 0,-47 35 0 0 0,-1-2 0 0 0,-83 44 0 0 0,-43 30 0 0 0,154-94 0 0 0,0 1 0 0 0,2 1 0 0 0,0 1 0 0 0,2 1 0 0 0,-32 40 0 0 0,19-14 0 0 0,30-41 0 0 0,3 1 0 0 0,7-1 0 0 0,-3-5 9 0 0,1 0 1 0 0,0 0-1 0 0,-1-1 0 0 0,1 1 0 0 0,0-1 0 0 0,0 0 1 0 0,0 0-1 0 0,0 0 0 0 0,6 0 0 0 0,38 0 1339 0 0,-20-5-1232 0 0,1 0 1 0 0,-1-2-1 0 0,-1-1 1 0 0,47-18-1 0 0,-67 22-90 0 0,14-2-159 0 0,-19 5-563 0 0,-2 0-257 0 0,0 0-831 0 0,1-2-3260 0 0,3-4-1394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9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15807 0 0,'0'0'1432'0'0,"-1"2"-1180"0"0,0 7-32 0 0,-1 0 1 0 0,0 0-1 0 0,-1-1 0 0 0,-6 16 0 0 0,-21 35 1739 0 0,12-26-1320 0 0,-19 44 665 0 0,-62 113 380 0 0,58-126-3372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3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15663 0 0,'0'0'356'0'0,"0"0"50"0"0,0 0 20 0 0,0 0-42 0 0,0 0-180 0 0,0 0 176 0 0,0 0 107 0 0,0 0 22 0 0,0 0 3 0 0,0 0 0 0 0,0 0 0 0 0,0 0 0 0 0,0 0-69 0 0,0 1-294 0 0,-2 6-133 0 0,-8 5-460 0 0,9-11-7160 0 0,1-1 1804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67 108 15663 0 0,'-2'3'87'0'0,"1"-1"0"0"0,-1 0 0 0 0,-1 0 0 0 0,1 0 0 0 0,0 0-1 0 0,0 0 1 0 0,-1-1 0 0 0,1 1 0 0 0,-1-1 0 0 0,1 1 0 0 0,-1-1-1 0 0,1 0 1 0 0,-5 1 0 0 0,-17 11 417 0 0,18-10-433 0 0,5-2 294 0 0,15 0 631 0 0,0-1-619 0 0,0-1 0 0 0,1 0 0 0 0,-1 0 1 0 0,22-7-1 0 0,56-20 911 0 0,-63 18-878 0 0,30-10 356 0 0,197-54-412 0 0,-247 72-354 0 0,0 0 0 0 0,1 1 0 0 0,-1-1 0 0 0,0 2 0 0 0,1-1 0 0 0,-1 1 0 0 0,1 1 0 0 0,-1 0 0 0 0,1 0 0 0 0,10 4 0 0 0,-6 2 0 0 0,-12-2 0 0 0,-2-3 0 0 0,1-2-63 0 0,-1 1 1 0 0,0 0-1 0 0,1-1 0 0 0,-1 1 0 0 0,0-1 0 0 0,0 1 1 0 0,0 0-1 0 0,0 0 0 0 0,1-1 0 0 0,-1 1 1 0 0,0 0-1 0 0,0-1 0 0 0,0 1 0 0 0,0 0 1 0 0,0-1-1 0 0,-1 1 0 0 0,1 0 0 0 0,0 0 0 0 0,-10 13-508 0 0,1-3 343 0 0,-2 2 228 0 0,-41 63 0 0 0,-26 55 0 0 0,26-41 0 0 0,-25 45-442 0 0,52-95-1136 0 0,24-39 713 0 0,1-1-126 0 0,2-1-29 0 0,7-6-4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15663 0 0,'0'0'356'0'0,"0"0"50"0"0,-1 0 20 0 0,-6 0-302 0 0,1 1-1 0 0,-1 1 0 0 0,1-1 1 0 0,-1 1-1 0 0,-9 4 0 0 0,-21 6 1101 0 0,-41 10 2872 0 0,75-21-3920 0 0,-17 2 256 0 0,11-2-432 0 0,-1 0 0 0 0,0 1 0 0 0,1 0 0 0 0,-1 0 0 0 0,1 1 0 0 0,0 0 0 0 0,-1 1 0 0 0,2 0 0 0 0,-14 8 0 0 0,10-5-221 0 0,-1 0-1 0 0,1-1 1 0 0,-1 0 0 0 0,0-1-1 0 0,-1 0 1 0 0,1-1 0 0 0,-1-1-1 0 0,-21 3 1 0 0,-43-6 221 0 0,77 0 0 0 0,-1 0 0 0 0,1 0 0 0 0,0 0 0 0 0,-1 1 0 0 0,1-1 0 0 0,0 0 0 0 0,-1 1 0 0 0,1-1 0 0 0,-1 0 0 0 0,1 1 0 0 0,0 0 0 0 0,0-1 0 0 0,-1 1 0 0 0,1 0 0 0 0,0-1 0 0 0,0 1 0 0 0,0 0 0 0 0,0 0 0 0 0,0 0 0 0 0,0 0 0 0 0,-1 2 0 0 0,-5 4 0 0 0,-9 3 0 0 0,5-3 0 0 0,0 0 0 0 0,1 1 0 0 0,-13 11 0 0 0,21-16 0 0 0,-1 0 0 0 0,1-1 0 0 0,-1 1 0 0 0,1 0 0 0 0,0 0 0 0 0,0 1 0 0 0,1-1 0 0 0,-1 0 0 0 0,1 1 0 0 0,-1-1 0 0 0,1 1 0 0 0,0-1 0 0 0,1 1 0 0 0,-1-1 0 0 0,0 1 0 0 0,1 4 0 0 0,0 24 0 0 0,1-29 0 0 0,-1 12 0 0 0,0-14 0 0 0,0-1 0 0 0,0 1 0 0 0,0 0 0 0 0,0 0 0 0 0,0 0 0 0 0,0 0 0 0 0,0 0 0 0 0,0 0 0 0 0,1 0 0 0 0,-1 0 0 0 0,0 0 0 0 0,1 0 0 0 0,-1 0 0 0 0,0 0 0 0 0,1 0 0 0 0,-1 0 0 0 0,1 0 0 0 0,-1-1 0 0 0,1 1 0 0 0,0 0 0 0 0,-1 0 0 0 0,1-1 0 0 0,0 1 0 0 0,-1 0 0 0 0,1-1 0 0 0,0 1 0 0 0,1 0 0 0 0,2 2 0 0 0,-3-2 0 0 0,0 0 0 0 0,-1-1 0 0 0,1 1 0 0 0,-1-1 0 0 0,1 1 0 0 0,0 0 0 0 0,-1-1 0 0 0,1 1 0 0 0,0-1 0 0 0,0 0 0 0 0,0 1 0 0 0,-1-1 0 0 0,1 0 0 0 0,0 1 0 0 0,0-1 0 0 0,0 0 0 0 0,0 0 0 0 0,0 0 0 0 0,-1 0 0 0 0,1 1 0 0 0,0-1 0 0 0,0-1 0 0 0,0 1 0 0 0,0 0 0 0 0,0 0 0 0 0,0 0 0 0 0,1-1 0 0 0,2 0 0 0 0,123-21 2138 0 0,-88 15-2284 0 0,-33 5 146 0 0,0 2 0 0 0,0-1 0 0 0,0 1 0 0 0,-1 0 0 0 0,1 0 0 0 0,0 0 0 0 0,0 1 0 0 0,0 0 0 0 0,-1 0 0 0 0,1 0 0 0 0,0 1 0 0 0,-1 0 0 0 0,1 0 0 0 0,6 4 0 0 0,-6-2 0 0 0,1 0 0 0 0,-1 1 0 0 0,0 0 0 0 0,0 0 0 0 0,0 1 0 0 0,-1-1 0 0 0,0 1 0 0 0,0 0 0 0 0,-1 1 0 0 0,5 7 0 0 0,63 112 0 0 0,-71-125 0 0 0,-1-1 0 0 0,1 1 0 0 0,-1 0 0 0 0,1 0 0 0 0,-1 0 0 0 0,0 0 0 0 0,1 0 0 0 0,-1-1 0 0 0,0 1 0 0 0,0 0 0 0 0,1 0 0 0 0,-1 0 0 0 0,0 0 0 0 0,0 0 0 0 0,0 0 0 0 0,0 0 0 0 0,0 0 0 0 0,0 0 0 0 0,0 0 0 0 0,-1 0 0 0 0,1-1 0 0 0,0 1 0 0 0,0 0 0 0 0,-1 0 0 0 0,1 0 0 0 0,-1 0 0 0 0,1 0 0 0 0,-1-1 0 0 0,0 3 0 0 0,-1-1 0 0 0,0 2 0 0 0,0-1 1 0 0,-1 1-1 0 0,1-1 0 0 0,-1 1 0 0 0,0-1 1 0 0,0 0-1 0 0,0 0 0 0 0,-1-1 0 0 0,1 1 0 0 0,0-1 1 0 0,-5 3-1 0 0,-8 3 329 0 0,-23 9 1 0 0,9-4 448 0 0,0-1-677 0 0,0-2 1 0 0,0 0-1 0 0,-1-3 0 0 0,-1 0 1 0 0,-52 4-1 0 0,35-3-101 0 0,35-5 0 0 0,0 0 0 0 0,-1-1 0 0 0,1-1 0 0 0,-16-1 0 0 0,30 0-18 0 0,0 0-1 0 0,0 0 0 0 0,0 0 1 0 0,0 0-1 0 0,0 0 1 0 0,0-1-1 0 0,1 1 0 0 0,-1 0 1 0 0,0 0-1 0 0,0 0 1 0 0,0 0-1 0 0,0-1 0 0 0,0 1 1 0 0,0 0-1 0 0,0 0 0 0 0,0 0 1 0 0,0 0-1 0 0,0-1 1 0 0,0 1-1 0 0,0 0 0 0 0,0 0 1 0 0,0 0-1 0 0,0 0 1 0 0,0-1-1 0 0,0 1 0 0 0,0 0 1 0 0,0 0-1 0 0,0 0 1 0 0,0-1-1 0 0,0 1 0 0 0,0 0 1 0 0,0 0-1 0 0,0 0 1 0 0,0 0-1 0 0,0-1 0 0 0,0 1 1 0 0,0 0-1 0 0,-1 0 1 0 0,1 0-1 0 0,0 0 0 0 0,0 0 1 0 0,0-1-1 0 0,0 1 1 0 0,0 0-1 0 0,0 0 0 0 0,-1 0 1 0 0,1 0-1 0 0,0 0 1 0 0,0 0-1 0 0,0 0 0 0 0,0 0 1 0 0,-1 0-1 0 0,1 0 1 0 0,0 0-1 0 0,0 0 0 0 0,0 0 1 0 0,-1-1-1 0 0,1 1 1 0 0,0 0-1 0 0,0 1 0 0 0,9-8-5884 0 0,5 1-2059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13823 0 0,'0'0'315'0'0,"0"0"45"0"0,0 0 21 0 0,0 0-49 0 0,0-2-149 0 0,3-3 134 0 0,0 1 1 0 0,1-1-1 0 0,-1 1 1 0 0,1 0-1 0 0,0 0 1 0 0,0 0-1 0 0,0 0 0 0 0,0 1 1 0 0,1-1-1 0 0,-1 1 1 0 0,8-3-1 0 0,-5 2-289 0 0,0 1-1 0 0,0 0 1 0 0,0 0-1 0 0,1 1 1 0 0,-1 0-1 0 0,1 0 1 0 0,14-1-1 0 0,-10 5-27 0 0,-11-2-59 0 0,-1 1 0 0 0,1-1 0 0 0,-1 1-1 0 0,1 0 1 0 0,-1-1 0 0 0,1 1 0 0 0,-1 0 0 0 0,0-1-1 0 0,1 1 1 0 0,-1 0 0 0 0,0-1 0 0 0,0 1-1 0 0,0 0 1 0 0,1 0 0 0 0,-1 0 0 0 0,0-1 0 0 0,0 1-1 0 0,0 0 1 0 0,0 0 0 0 0,0-1 0 0 0,-1 1 0 0 0,1 0-1 0 0,0 0 1 0 0,0-1 0 0 0,0 1 0 0 0,-1 1 0 0 0,-8 21-1931 0 0,-8 4-32 0 0,-7 2-24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13823 0 0,'0'0'315'0'0,"0"0"45"0"0,0 0 21 0 0,0 0-49 0 0,2 0-220 0 0,2-2 12 0 0,1 1 0 0 0,-1 1-1 0 0,0-1 1 0 0,1 0 0 0 0,-1 1 0 0 0,6 0-1 0 0,7 0 967 0 0,14-12 721 0 0,-13 4-1494 0 0,-15 7-316 0 0,-3 1-6 0 0,1 0 1 0 0,-1 0-1 0 0,1 0 1 0 0,-1 0-1 0 0,1 0 1 0 0,-1-1-1 0 0,1 1 1 0 0,-1 0-1 0 0,1 0 1 0 0,-1-1-1 0 0,1 1 1 0 0,-1 0-1 0 0,0-1 0 0 0,1 1 1 0 0,-1-1-1 0 0,1 1 1 0 0,-1 0-1 0 0,0-1 1 0 0,1 1-1 0 0,-1-1 1 0 0,0 1-1 0 0,0-1 1 0 0,1 1-1 0 0,-1-1 0 0 0,0 0 1 0 0,1-1-692 0 0,-2 5-257 0 0,-3 10-58 0 0,-4 2-12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37 455 0 0,'0'0'2846'0'0,"0"0"358"0"0,0 0 157 0 0,1-2-329 0 0,1-2-2224 0 0,1 0-1 0 0,-1 0 1 0 0,1 0-1 0 0,0 0 1 0 0,0 0 0 0 0,8-5-1 0 0,-10 7-713 0 0,-1 2-20 0 0,0 0-44 0 0,0 0-180 0 0,0 0-76 0 0,0 0-789 0 0,0 0-3234 0 0,0 0-1389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12895 0 0,'0'0'998'0'0,"1"-2"-657"0"0,0-6-149 0 0,-1 6 603 0 0,1 0 245 0 0,9-18 1390 0 0,-8 18-2295 0 0,-2 2-51 0 0,0 0-12 0 0,2-4-1 0 0,-2 3-72 0 0,0 1 1 0 0,1 0-1 0 0,-1-1 1 0 0,0 1-1 0 0,0 0 1 0 0,0-1-1 0 0,0 1 1 0 0,0-1 0 0 0,0 1-1 0 0,1 0 1 0 0,-1-1-1 0 0,0 1 1 0 0,0 0-1 0 0,1-1 1 0 0,-1 1-1 0 0,0 0 1 0 0,0 0 0 0 0,1-1-1 0 0,-1 1 1 0 0,0 0-1 0 0,1 0 1 0 0,-1-1-1 0 0,1 1 1 0 0,2-1 95 0 0,17-7-5589 0 0,-8 3-366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0,'0'0'408'0'0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193 312 4687 0 0,'2'-2'216'0'0,"128"-142"3936"0"0,-128 142-4050 0 0,9-10 617 0 0,-6 8 45 0 0,-2-1 0 0 0,1 1 0 0 0,5-9-1 0 0,-7 11 89 0 0,-2 2 4 0 0,0 0-53 0 0,0 0-224 0 0,0-1-523 0 0,0 1 0 0 0,-1 0 1 0 0,1-1-1 0 0,0 1 1 0 0,0-1-1 0 0,0 1 1 0 0,0-1-1 0 0,0 1 1 0 0,0 0-1 0 0,-1-1 0 0 0,1 1 1 0 0,0-1-1 0 0,0 1 1 0 0,0 0-1 0 0,-1-1 1 0 0,1 1-1 0 0,0 0 1 0 0,-1-1-1 0 0,1 1 0 0 0,0 0 1 0 0,-1-1-1 0 0,1 1 1 0 0,-1 0-1 0 0,-12 3 88 0 0,1 0 0 0 0,-1 1 0 0 0,1 1 0 0 0,-18 9 0 0 0,18-8-122 0 0,-7 4 18 0 0,1 0 1 0 0,0 1 0 0 0,0 2-1 0 0,-30 26 1 0 0,18-10 51 0 0,-39 49-1 0 0,64-71-65 0 0,0-1 0 0 0,0 1-1 0 0,1 0 1 0 0,0 0 0 0 0,0 1 0 0 0,1-1-1 0 0,0 1 1 0 0,0 0 0 0 0,-2 9 0 0 0,5-13-11 0 0,-1-1 1 0 0,1 1 0 0 0,0 0-1 0 0,0-1 1 0 0,0 1 0 0 0,0 0 0 0 0,0 0-1 0 0,1-1 1 0 0,0 1 0 0 0,0-1-1 0 0,0 1 1 0 0,0-1 0 0 0,0 1-1 0 0,1-1 1 0 0,-1 1 0 0 0,1-1 0 0 0,0 0-1 0 0,0 0 1 0 0,0 0 0 0 0,1 0-1 0 0,-1 0 1 0 0,5 3 0 0 0,6 5 209 0 0,1 0 0 0 0,1-1-1 0 0,-1-1 1 0 0,1 0 0 0 0,1-1 0 0 0,24 8 0 0 0,-6-4-71 0 0,0-2 1 0 0,41 6-1 0 0,-64-15-147 0 0,-1 1 0 0 0,1-2-1 0 0,0 1 1 0 0,0-1 0 0 0,0-1 0 0 0,0 0-1 0 0,0-1 1 0 0,0 0 0 0 0,0 0-1 0 0,-1-1 1 0 0,1-1 0 0 0,9-4 0 0 0,-4 0 19 0 0,0-1 1 0 0,-1-1 0 0 0,0 0 0 0 0,-1 0-1 0 0,0-2 1 0 0,20-20 0 0 0,-16 13 22 0 0,0 0 1 0 0,-2-1-1 0 0,0-1 1 0 0,26-45-1 0 0,-38 58-44 0 0,0-1 0 0 0,0 0 0 0 0,-1 0 1 0 0,0 0-1 0 0,-1 0 0 0 0,0 0 0 0 0,0-1 0 0 0,-1 1 0 0 0,0 0 0 0 0,0-1 0 0 0,-1 1 0 0 0,-1-1 0 0 0,0 1 0 0 0,0-1 0 0 0,0 1 0 0 0,-1 0 0 0 0,-4-10 1 0 0,1 4-184 0 0,-1 1 0 0 0,0 0 0 0 0,-2 0 0 0 0,1 0 0 0 0,-2 1 0 0 0,-18-24 0 0 0,21 31 93 0 0,0 0-1 0 0,0 1 1 0 0,0-1 0 0 0,-1 1-1 0 0,0 0 1 0 0,1 1-1 0 0,-2 0 1 0 0,1 0-1 0 0,0 0 1 0 0,-1 1 0 0 0,0 0-1 0 0,0 1 1 0 0,0 0-1 0 0,-15-2 1 0 0,9 3-41 0 0,-1 0 0 0 0,0 1 0 0 0,1 1 0 0 0,-1 1 0 0 0,1 0 0 0 0,-1 1 0 0 0,1 0 0 0 0,0 1 0 0 0,0 1 0 0 0,-24 12 1 0 0,36-17 111 0 0,1 1 0 0 0,-1 0 0 0 0,1 0 0 0 0,-1-1 0 0 0,1 1 0 0 0,0 0 0 0 0,-1 0 0 0 0,1 0 0 0 0,0 0 0 0 0,0 1 0 0 0,0-1 1 0 0,0 0-1 0 0,0 0 0 0 0,0 1 0 0 0,0-1 0 0 0,0 0 0 0 0,0 1 0 0 0,1-1 0 0 0,-1 1 0 0 0,1-1 0 0 0,-1 1 0 0 0,1-1 0 0 0,-1 4 1 0 0,1-1-121 0 0,1 0 0 0 0,-1 1 0 0 0,1-1 0 0 0,0 0 1 0 0,0 0-1 0 0,0 0 0 0 0,3 5 0 0 0,-2-5-71 0 0,0 1-1 0 0,-1 0 1 0 0,1 0-1 0 0,-1 0 1 0 0,1 5-1 0 0,-4 13-1038 0 0,0 3-248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29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7167 0 0,'0'0'331'0'0,"0"0"-10"0"0,-2 2-257 0 0,2-2-66 0 0,-15 10-436 0 0,0 0-1 0 0,-23 10 1 0 0,36-19 982 0 0,2-1 231 0 0,0 0 51 0 0,0 0 4 0 0,0 0-13 0 0,0 0-8 0 0,3 1-1 0 0,39 16 967 0 0,-22-10-858 0 0,23 11-1 0 0,-15-3-281 0 0,83 49 1750 0 0,-66-34-1318 0 0,26 19 406 0 0,-9-2-897 0 0,1-2 0 0 0,83 43 0 0 0,-142-86-509 0 0,4 1-69 0 0,-6-2-212 0 0,-2-1-610 0 0,0 0-264 0 0,-15-3-5592 0 0,-2 0 573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1265 26 2303 0 0,'4'-2'111'0'0,"-1"-1"-1"0"0,1 1 0 0 0,0 0 0 0 0,0 0 0 0 0,0 0 0 0 0,1 0 0 0 0,-1 1 0 0 0,0-1 0 0 0,1 1 1 0 0,-1 0-1 0 0,1 0 0 0 0,6 1 0 0 0,11-4 11044 0 0,-24 5-10692 0 0,-13 4 278 0 0,0 0 0 0 0,-1-2 1 0 0,-21 4-1 0 0,-20 4 317 0 0,-16 10-920 0 0,1 3 0 0 0,1 3 1 0 0,1 4-1 0 0,-88 52 0 0 0,117-58-211 0 0,5-3-141 0 0,0-1-1 0 0,-45 17 1 0 0,77-36 148 0 0,0-1-1 0 0,0 1 0 0 0,0-1 1 0 0,0 0-1 0 0,-1-1 1 0 0,1 1-1 0 0,0-1 1 0 0,-7 1-1 0 0,10-2 40 0 0,-1 1 1 0 0,1 0 0 0 0,0-1-1 0 0,-1 1 1 0 0,1 0-1 0 0,0-1 1 0 0,0 1-1 0 0,-1-1 1 0 0,1 0-1 0 0,0 0 1 0 0,0 1-1 0 0,0-1 1 0 0,0 0 0 0 0,0 0-1 0 0,0 0 1 0 0,0 0-1 0 0,0 0 1 0 0,0 0-1 0 0,0 0 1 0 0,1 0-1 0 0,-1-1 1 0 0,0 1-1 0 0,1 0 1 0 0,-1 0-1 0 0,1-1 1 0 0,-1 1 0 0 0,1 0-1 0 0,0 0 1 0 0,-1-3-1 0 0,-1-9-212 0 0,0 0 0 0 0,1 1 0 0 0,1-1-1 0 0,0 0 1 0 0,3-23 0 0 0,-1 29 229 0 0,-1-1 0 0 0,1 1 0 0 0,0-1 0 0 0,0 1 0 0 0,1 0 1 0 0,0-1-1 0 0,0 2 0 0 0,1-1 0 0 0,0 0 0 0 0,9-11 0 0 0,-3 9 97 0 0,-6 9-90 0 0,-4 0 15 0 0,1 0-2 0 0,0 0-1 0 0,0 0 1 0 0,0 0-1 0 0,0 1 1 0 0,0-1-1 0 0,0 0 1 0 0,0 0-1 0 0,0 1 1 0 0,0-1-1 0 0,0 0 1 0 0,-1 1 0 0 0,1-1-1 0 0,0 1 1 0 0,0-1-1 0 0,0 1 1 0 0,0-1-1 0 0,-1 1 1 0 0,1 0-1 0 0,0-1 1 0 0,0 2-1 0 0,13 17 172 0 0,-12-16-151 0 0,3 6 100 0 0,0 0 1 0 0,0 1-1 0 0,-1 0 0 0 0,0 0 0 0 0,-1 0 1 0 0,0 1-1 0 0,3 20 0 0 0,1 77 704 0 0,-6-94-758 0 0,-2 6-44 0 0,0-1 0 0 0,0 0 0 0 0,-2 0 1 0 0,-1 0-1 0 0,0 0 0 0 0,-1-1 0 0 0,-1 1 1 0 0,-15 31-1 0 0,5-20 16 0 0,-1 0-1 0 0,-1-1 1 0 0,-2-1 0 0 0,-26 29-1 0 0,-77 67-11 0 0,11-12-6 0 0,81-77-29 0 0,1 2 0 0 0,2 1 0 0 0,1 1 0 0 0,3 1 0 0 0,-35 74 0 0 0,53-98 0 0 0,1-1 0 0 0,0 1 0 0 0,2 0 0 0 0,-1 0 0 0 0,0 19 0 0 0,5-27 0 0 0,7-7 1854 0 0,-3-2-1809 0 0,0 0 1 0 0,0 0 0 0 0,0-1-1 0 0,-1 0 1 0 0,1 0 0 0 0,-1 0 0 0 0,1 0-1 0 0,-1-1 1 0 0,5-3 0 0 0,1 0-9 0 0,8-5-13 0 0,0 1 1 0 0,32-12-1 0 0,-41 19-12 0 0,-1 1 0 0 0,0 0 0 0 0,1 0 0 0 0,0 1 0 0 0,-1 0 0 0 0,1 1 0 0 0,0 0 0 0 0,0 0 0 0 0,9 1 1 0 0,26 6 62 0 0,-12-1-44 0 0,0-2 1 0 0,0-1 0 0 0,42-2 0 0 0,-32-5 20 0 0,23-2-1778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8751 0 0,'0'0'674'0'0,"0"0"-284"0"0,0 3 437 0 0,-16 101 3775 0 0,-22 55-2159 0 0,21-98-2061 0 0,3 1-1 0 0,-6 74 0 0 0,17-109-326 0 0,1-16-38 0 0,1 0 0 0 0,0 0-1 0 0,1 0 1 0 0,0 0-1 0 0,3 20 1 0 0,-2-29-65 0 0,0 0 1 0 0,-1-1-1 0 0,1 1 1 0 0,0 0-1 0 0,0 0 1 0 0,1-1-1 0 0,-1 1 0 0 0,0-1 1 0 0,0 1-1 0 0,1-1 1 0 0,-1 0-1 0 0,1 1 1 0 0,-1-1-1 0 0,1 0 1 0 0,0 0-1 0 0,-1 0 0 0 0,5 1 1 0 0,6 3-1012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 5527 0 0,'0'0'250'0'0,"-2"1"-2"0"0,1 0 7 0 0,0-1-1 0 0,0 1 1 0 0,0-1 0 0 0,0 1 0 0 0,0 0-1 0 0,0-1 1 0 0,0 1 0 0 0,0 0 0 0 0,1 0-1 0 0,-1 0 1 0 0,0 0 0 0 0,0-1 0 0 0,1 1-1 0 0,-1 0 1 0 0,0 0 0 0 0,1 0 0 0 0,-1 1 0 0 0,1-1-1 0 0,0 0 1 0 0,-1 0 0 0 0,1 0 0 0 0,0 0-1 0 0,-1 0 1 0 0,1 0 0 0 0,0 1 0 0 0,0-1-1 0 0,0 2 1 0 0,0-2-180 0 0,0 1 2254 0 0,0-2-996 0 0,0 0-438 0 0,2 1-88 0 0,3 2-593 0 0,0-1 1 0 0,0 0 0 0 0,0 0 0 0 0,0-1-1 0 0,0 1 1 0 0,1-1 0 0 0,-1 0 0 0 0,0-1-1 0 0,1 1 1 0 0,-1-1 0 0 0,1 0 0 0 0,-1 0-1 0 0,8-2 1 0 0,11-2 467 0 0,40-13-1 0 0,-55 14-537 0 0,132-51 1130 0 0,-101 38-1099 0 0,-12 6-140 0 0,0 1 0 0 0,36-6 0 0 0,-61 15-255 0 0,-1-1-1 0 0,1 1 1 0 0,-1 0-1 0 0,1 0 0 0 0,-1 0 1 0 0,1 1-1 0 0,-1-1 0 0 0,3 1 1 0 0,1 0-1066 0 0,-2 1-4088 0 0,4 5-1542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53 9871 0 0,'1'-1'455'0'0,"16"-22"173"0"0,-14 18-498 0 0,-1 2 0 0 0,1-1-1 0 0,-1 0 1 0 0,1 0 0 0 0,4-3 0 0 0,-5 6 748 0 0,-2 1 40 0 0,0 0-37 0 0,0 0-188 0 0,0 0-79 0 0,0 2-20 0 0,1 3-408 0 0,0 0 0 0 0,-1 1 0 0 0,0-1 0 0 0,0 0 0 0 0,0 1 0 0 0,0-1-1 0 0,-3 8 1 0 0,-10 40 569 0 0,9-40-525 0 0,-60 225 1794 0 0,46-166-1957 0 0,15-63-47 0 0,1 2-14 0 0,-1 0-1 0 0,1 0 1 0 0,1 0-1 0 0,0 0 1 0 0,1 19-1 0 0,2 9-143 0 0,1-25-1604 0 0,-3-11 662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5983 0 0,'0'0'274'0'0,"1"-2"-6"0"0,8-4-172 0 0,0-1 216 0 0,-8 6 1252 0 0,-1 1 542 0 0,0 0 109 0 0,0 0-220 0 0,0 0-1017 0 0,-11 7 4 0 0,-12 8 9 0 0,18-13-836 0 0,0 1 1 0 0,0 0-1 0 0,0 0 0 0 0,1 1 0 0 0,-1-1 0 0 0,1 1 1 0 0,-5 6-1 0 0,7-8-198 0 0,2-2-473 0 0,3 9-2001 0 0,-3-7-3326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80 5983 0 0,'9'-10'192'0'0,"5"-6"94"0"0,0 1 0 0 0,30-23 0 0 0,-42 37 1799 0 0,-2 1 731 0 0,0 0 140 0 0,0 0-328 0 0,0 0-1483 0 0,0 0-654 0 0,0 0-130 0 0,0 0-33 0 0,0 0-21 0 0,-3 1-10 0 0,-13 7-101 0 0,-2-2 0 0 0,1 0 0 0 0,-19 3 0 0 0,18-5-6 0 0,1 0 0 0 0,0 2 0 0 0,-33 14 0 0 0,17-5-508 0 0,0-1-1 0 0,-1-2 0 0 0,-67 15 1 0 0,67-21-491 0 0,20-4-2286 0 0,13-14 2249 0 0,7-4 1264 0 0,-155 122 187 0 0,-21 15-368 0 0,138-101-37 0 0,30-19-28 0 0,2-1-4 0 0,0 0 6 0 0,0 0 22 0 0,0 0 10 0 0,1 1-177 0 0,-1 0 0 0 0,0-1 0 0 0,0 1 1 0 0,0 0-1 0 0,1 0 0 0 0,-1-1 0 0 0,0 1 0 0 0,1 0 0 0 0,-1-1 0 0 0,0 1 0 0 0,1-1 0 0 0,-1 1 0 0 0,1 0 0 0 0,-1-1 0 0 0,1 1 1 0 0,-1-1-1 0 0,1 1 0 0 0,0-1 0 0 0,-1 1 0 0 0,1-1 0 0 0,0 0 0 0 0,-1 1 0 0 0,2-1 0 0 0,18 8 333 0 0,-18-8-334 0 0,17 5 117 0 0,-1-2 0 0 0,38 3 0 0 0,-31-4-121 0 0,24 5 0 0 0,102 17 15 0 0,-41-8-25 0 0,-98-14-14 0 0,-1 1 0 0 0,0 0 0 0 0,1 0 0 0 0,13 8 0 0 0,-21-10 0 0 0,0 1 0 0 0,-1 0 0 0 0,1 0 0 0 0,0 1 0 0 0,-1-1 0 0 0,0 1 0 0 0,0 0 0 0 0,0-1 0 0 0,0 2 0 0 0,0-1 0 0 0,0 0 0 0 0,-1 0 0 0 0,1 1 0 0 0,-1 0 0 0 0,2 4 0 0 0,-1 6 23 0 0,-3-10 28 0 0,0 0 0 0 0,-1 1 0 0 0,0-1 0 0 0,1 0 0 0 0,-2 1 0 0 0,1-1 0 0 0,0 0 0 0 0,-1 0 0 0 0,0 0 0 0 0,0 0 0 0 0,0-1 0 0 0,0 1 0 0 0,-1 0 0 0 0,1-1 1 0 0,-1 1-1 0 0,0-1 0 0 0,0 0 0 0 0,0 0 0 0 0,0 0 0 0 0,-7 3 0 0 0,-6 6 201 0 0,-1-2 0 0 0,-1 0 0 0 0,-20 9 0 0 0,35-18-252 0 0,-51 25 91 0 0,-10 5 63 0 0,-1-3 0 0 0,-77 22 0 0 0,130-47-262 0 0,0 0 1 0 0,0-1-1 0 0,-18 0 0 0 0,28-2-211 0 0,2 0-69 0 0,0 0-18 0 0,11-14-1626 0 0,7-2 248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7367 0 0,'0'0'568'0'0,"0"0"-184"0"0,0 0 618 0 0,0 0 307 0 0,0 0 60 0 0,0 0-105 0 0,0 0-469 0 0,0 0-203 0 0,0 0-44 0 0,0 0 13 0 0,-1 3 101 0 0,-53 145 4274 0 0,40-116-4614 0 0,-38 76-720 0 0,46-97-152 0 0,-3 4-1334 0 0,3-7-2568 0 0,5-7-1760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9671 0 0,'0'0'748'0'0,"1"-2"-492"0"0,4-4 1038 0 0,0 1 0 0 0,1 0 0 0 0,0 0 0 0 0,8-6 0 0 0,-2 4 224 0 0,21-11 0 0 0,64-20 129 0 0,-78 32-1197 0 0,58-18 838 0 0,145-24 1 0 0,-205 44-1248 0 0,0-1 1 0 0,21-8-1 0 0,12-4-2050 0 0,-39 14 235 0 0,-1-2-3605 0 0,-1-3-1455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14511 0 0,'0'0'663'0'0,"0"0"-12"0"0,0 0-314 0 0,3 0 212 0 0,20 6 181 0 0,1-2 0 0 0,-1-1 0 0 0,1-1 0 0 0,0-1 0 0 0,0-1 0 0 0,35-5-1 0 0,143-32 941 0 0,-107 10-1266 0 0,136-56 1 0 0,-26 7-506 0 0,-178 67-55 0 0,-8 2-686 0 0,1 1-1 0 0,-1 0 0 0 0,1 2 0 0 0,34-4 1 0 0,-31 8-6460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307 223 4143 0 0,'3'-1'319'0'0,"6"-2"170"0"0,0-1-1 0 0,13-7 1 0 0,16-13 9209 0 0,-36 22-8887 0 0,-2 2-99 0 0,0 0-58 0 0,0 0-154 0 0,-1 2-69 0 0,-51 40 533 0 0,-23 19-560 0 0,-77 82 0 0 0,91-70-170 0 0,53-62-212 0 0,0 0 1 0 0,1 1-1 0 0,0 0 1 0 0,-8 23 0 0 0,14-33-14 0 0,1 0 1 0 0,-1 0 0 0 0,0 0 0 0 0,1 0-1 0 0,0 0 1 0 0,-1 0 0 0 0,1 0 0 0 0,0 0-1 0 0,0 0 1 0 0,0 0 0 0 0,1 0 0 0 0,-1 0-1 0 0,0 0 1 0 0,1-1 0 0 0,-1 1 0 0 0,1 0-1 0 0,-1 0 1 0 0,1 0 0 0 0,0 0 0 0 0,2 2-1 0 0,-2-2 42 0 0,1 0 1 0 0,0 0-1 0 0,-1-1 0 0 0,1 1 0 0 0,0 0 0 0 0,0-1 0 0 0,0 0 1 0 0,0 1-1 0 0,0-1 0 0 0,0 0 0 0 0,1 0 0 0 0,-1 0 0 0 0,0-1 1 0 0,1 1-1 0 0,-1 0 0 0 0,5 0 0 0 0,18 1 201 0 0,1 0-1 0 0,-1-1 1 0 0,1-2-1 0 0,-1 0 1 0 0,1-2-1 0 0,-1-1 1 0 0,0-1 0 0 0,32-10-1 0 0,-33 8-213 0 0,-1-2 0 0 0,0 0 0 0 0,0-2 1 0 0,40-24-1 0 0,-52 27-6 0 0,0 0-1 0 0,-1-1 1 0 0,0 0 0 0 0,0-1 0 0 0,-1 0 0 0 0,0-1 0 0 0,0 1 0 0 0,-2-2 0 0 0,1 1 0 0 0,8-19-1 0 0,-8 14-30 0 0,-1-1 0 0 0,0 0 0 0 0,-2 0 0 0 0,1-1 0 0 0,-2 1 0 0 0,-1-1 0 0 0,0 0 0 0 0,-1 0-1 0 0,-1 0 1 0 0,-1 0 0 0 0,-1-20 0 0 0,-3 13-135 0 0,0 1-1 0 0,-1-1 1 0 0,-2 1 0 0 0,-16-43-1 0 0,22 66 84 0 0,0-1 0 0 0,1 1 0 0 0,-1-1 0 0 0,0 1 0 0 0,0-1 0 0 0,0 1 0 0 0,0 0 0 0 0,0-1 1 0 0,0 1-1 0 0,0 0 0 0 0,-1 0 0 0 0,1 0 0 0 0,0-1 0 0 0,-1 2 0 0 0,1-1 0 0 0,0 0 0 0 0,-1 0 0 0 0,0 0 0 0 0,1 1 0 0 0,-1-1 0 0 0,1 0 0 0 0,-1 1 0 0 0,0 0 0 0 0,1-1 0 0 0,-4 1 0 0 0,4 0 2 0 0,-1 0 0 0 0,0 1 0 0 0,0-1 1 0 0,0 0-1 0 0,1 1 0 0 0,-1 0 0 0 0,0-1 0 0 0,0 1 0 0 0,1 0 0 0 0,-1 0 0 0 0,1 0 0 0 0,-1 0 0 0 0,1 0 0 0 0,-1 0 0 0 0,1 0 0 0 0,0 1 0 0 0,-1-1 0 0 0,1 0 0 0 0,0 1 0 0 0,0-1 0 0 0,0 1 0 0 0,-2 3 1 0 0,-3 9-1264 0 0,0 1 1 0 0,-6 22 0 0 0,4-13-2734 0 0,-3 8-1854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0 360 919 0 0,'0'0'612'0'0,"2"2"2235"0"0,1 1-1567 0 0,-1 0-1 0 0,1 1 0 0 0,0-1 1 0 0,-1 1-1 0 0,0-1 1 0 0,0 1-1 0 0,2 4 1 0 0,-2-1-150 0 0,0-1-1 0 0,0 1 1 0 0,2 12 0 0 0,-3 3-674 0 0,-2 43-1 0 0,0-13 1239 0 0,2-37-1546 0 0,0-1 0 0 0,1 0 0 0 0,0 1 0 0 0,1-1 0 0 0,1 0 1 0 0,0 0-1 0 0,1 0 0 0 0,1-1 0 0 0,0 0 0 0 0,9 16 0 0 0,-6-19-148 0 0,-7-9-136 0 0,0 1-1 0 0,-1-1 0 0 0,1 0 1 0 0,0 0-1 0 0,0 0 1 0 0,0-1-1 0 0,0 1 0 0 0,0 0 1 0 0,0-1-1 0 0,4 1 1 0 0,6 0-1522 0 0</inkml:trace>
  <inkml:trace contextRef="#ctx0" brushRef="#br0" timeOffset="1">645 0 16847 0 0,'0'0'770'0'0,"0"0"-18"0"0,1 4-388 0 0,4 8 108 0 0,-2 1 0 0 0,1 0 1 0 0,-1 1-1 0 0,-1-1 1 0 0,1 14-1 0 0,-4 3-211 0 0,0-1-1 0 0,-2 1 1 0 0,-7 29-1 0 0,6-42-140 0 0,0-1 0 0 0,-2 1-1 0 0,0-1 1 0 0,0-1 0 0 0,-2 1-1 0 0,-15 24 1 0 0,18-34-151 0 0,-10 18-2793 0 0,-2 0 0 0 0,-40 41 1 0 0,41-50-3635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104 8431 0 0,'24'-10'341'0'0,"202"-70"4228"0"0,-178 66 2209 0 0,-50 15-6435 0 0,-46 27 530 0 0,4-3-737 0 0,-57 27-41 0 0,-116 55-479 0 0,147-77-67 0 0,-86 26 1 0 0,142-52 410 0 0,-182 60-458 0 0,190-62 488 0 0,-1 0-1 0 0,1 1 0 0 0,0 0 1 0 0,0 0-1 0 0,1 1 1 0 0,-1-1-1 0 0,1 1 1 0 0,0 0-1 0 0,-1 1 0 0 0,2-1 1 0 0,-1 1-1 0 0,1 0 1 0 0,-8 11-1 0 0,9-9-49 0 0,3-5 0 0 0,0-1 63 0 0,0 0-1 0 0,1 0 1 0 0,-1 0 0 0 0,1 0-1 0 0,-1 0 1 0 0,1-1-1 0 0,-1 1 1 0 0,1 0-1 0 0,-1 0 1 0 0,1-1 0 0 0,0 1-1 0 0,-1 0 1 0 0,1-1-1 0 0,0 1 1 0 0,0-1 0 0 0,-1 1-1 0 0,1-1 1 0 0,0 1-1 0 0,0-1 1 0 0,0 0 0 0 0,0 1-1 0 0,0-1 1 0 0,0 0-1 0 0,0 0 1 0 0,-1 0-1 0 0,1 1 1 0 0,2-1 0 0 0,-2 0 11 0 0,8 0 86 0 0,0 0 0 0 0,-1 0 0 0 0,1 0 0 0 0,0-1 1 0 0,0-1-1 0 0,-1 0 0 0 0,1 0 0 0 0,11-5 0 0 0,16-2 84 0 0,17-2 289 0 0,73-5 1 0 0,-101 15-392 0 0,-1 1 0 0 0,1 0 0 0 0,0 2 1 0 0,-1 1-1 0 0,33 9 0 0 0,-53-12-81 0 0,-3 0 3 0 0,1 0-1 0 0,-1 0 1 0 0,0 1-1 0 0,0-1 1 0 0,0 0-1 0 0,1 1 1 0 0,-1-1-1 0 0,0 1 1 0 0,0-1-1 0 0,0 1 1 0 0,0 0-1 0 0,0-1 1 0 0,0 1-1 0 0,1 1 0 0 0,-1-1-2 0 0,-1-1-1 0 0,1 0 0 0 0,-1 0 0 0 0,0 1 0 0 0,1-1 1 0 0,-1 0-1 0 0,0 1 0 0 0,0-1 0 0 0,1 0 0 0 0,-1 1 1 0 0,0-1-1 0 0,0 1 0 0 0,0-1 0 0 0,1 0 1 0 0,-1 1-1 0 0,0-1 0 0 0,0 1 0 0 0,0-1 0 0 0,0 0 1 0 0,0 1-1 0 0,0-1 0 0 0,0 1 0 0 0,0-1 0 0 0,0 1 1 0 0,0-1-1 0 0,0 0 0 0 0,0 1 0 0 0,0-1 0 0 0,0 1 1 0 0,0-1-1 0 0,0 1 0 0 0,-1-1 0 0 0,1 0 0 0 0,0 1 1 0 0,0-1-1 0 0,0 1 0 0 0,-1-1 0 0 0,1 0 0 0 0,0 1 1 0 0,0-1-1 0 0,-1 0 0 0 0,1 0 0 0 0,0 1 0 0 0,-1-1 1 0 0,1 0-1 0 0,-1 1 0 0 0,1-1 0 0 0,-1 0 0 0 0,1 1 1 0 0,-10 6-1 0 0,1 0 0 0 0,-1-1 0 0 0,0 0 0 0 0,-1 0 0 0 0,1-1 0 0 0,-16 5 0 0 0,19-8 0 0 0,-359 168-376 0 0,276-126 216 0 0,-99 60 160 0 0,80-41 0 0 0,89-53 3 0 0,6-3-11 0 0,1 1 0 0 0,-1 0 0 0 0,1 1 0 0 0,0 1 0 0 0,-17 16 0 0 0,44-25 188 0 0,30-3 49 0 0,48-8 0 0 0,-56 5-132 0 0,1 1-1 0 0,53 1 1 0 0,-27 8 81 0 0,94 20 1 0 0,-148-22-310 0 0,1-2 0 0 0,0 1 0 0 0,0-1 0 0 0,0-1 0 0 0,0 0 0 0 0,0 0 0 0 0,-1-1 0 0 0,1 0 0 0 0,0-1 0 0 0,0 0 0 0 0,-1 0-1 0 0,1-1 1 0 0,-1 0 0 0 0,1-1 0 0 0,-1 0 0 0 0,14-9 0 0 0,3-1-4629 0 0,-17 10 3012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14023 0 0,'1'-9'172'0'0,"0"0"0"0"0,0 0 0 0 0,1 0 0 0 0,0 0 0 0 0,1 0 0 0 0,0 0 0 0 0,0 1 0 0 0,6-11 0 0 0,0 5 168 0 0,0-1 0 0 0,1 2 0 0 0,19-21 0 0 0,-6 10-33 0 0,1 2-1 0 0,1 0 1 0 0,1 1-1 0 0,1 2 1 0 0,1 1-1 0 0,1 1 1 0 0,42-19-1 0 0,-59 31-206 0 0,0 0 0 0 0,0 1 0 0 0,0 0-1 0 0,1 1 1 0 0,-1 0 0 0 0,25-1 0 0 0,-34 4-48 0 0,0 0 1 0 0,0 0-1 0 0,1 0 0 0 0,-1 0 1 0 0,0 1-1 0 0,1 0 1 0 0,-1-1-1 0 0,0 1 1 0 0,0 0-1 0 0,0 1 0 0 0,0-1 1 0 0,0 1-1 0 0,0-1 1 0 0,0 1-1 0 0,0 0 0 0 0,-1 0 1 0 0,1 0-1 0 0,-1 0 1 0 0,1 0-1 0 0,-1 1 1 0 0,0-1-1 0 0,0 1 0 0 0,0 0 1 0 0,0-1-1 0 0,0 1 1 0 0,-1 0-1 0 0,1 0 1 0 0,-1 0-1 0 0,0 0 0 0 0,0 1 1 0 0,1 4-1 0 0,0 1-17 0 0,0-1 0 0 0,-1 1 0 0 0,0-1 0 0 0,0 1 0 0 0,-1 0 0 0 0,-1 0 0 0 0,1-1 0 0 0,-1 1 0 0 0,-1-1-1 0 0,-2 11 1 0 0,0-7 58 0 0,0 0-1 0 0,-1 0 1 0 0,-1-1 0 0 0,0 1-1 0 0,0-1 1 0 0,-11 14-1 0 0,0-5 34 0 0,0-1 0 0 0,-1-1-1 0 0,-1 0 1 0 0,-1-1 0 0 0,0-2-1 0 0,-31 19 1 0 0,1-3-599 0 0,-91 41-1 0 0,131-67 277 0 0,-1-2-1 0 0,0 1 0 0 0,-18 2 0 0 0,25-6 80 0 0,0 1 1 0 0,0-1 0 0 0,0 0-1 0 0,0 0 1 0 0,0 0 0 0 0,-1 0-1 0 0,1-1 1 0 0,0 1 0 0 0,0-1-1 0 0,1 0 1 0 0,-1-1 0 0 0,-6-2-1 0 0,8 3-250 0 0,2 1 66 0 0,0 0 22 0 0,0 0 6 0 0,-1-6-421 0 0,3 16 742 0 0,31 91 1276 0 0,-23-67-700 0 0,17 44-1 0 0,-18-60-379 0 0,0 1 0 0 0,1-1 0 0 0,17 24 0 0 0,-21-35-142 0 0,0 0-1 0 0,0 0 0 0 0,1 0 0 0 0,0-1 0 0 0,0 0 1 0 0,0-1-1 0 0,1 0 0 0 0,-1 0 0 0 0,1 0 1 0 0,10 3-1 0 0,-12-5-300 0 0,0-1 1 0 0,0 0-1 0 0,0 0 1 0 0,0-1-1 0 0,0 0 1 0 0,0 0-1 0 0,1 0 0 0 0,8-1 1 0 0,-15 0-576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4143 0 0,'0'0'319'0'0,"0"0"49"0"0,0 0 987 0 0,0 0 453 0 0,0 0 89 0 0,0 0-149 0 0,0 0-708 0 0,2 0-308 0 0,30-1 2271 0 0,35-7 1 0 0,-34 3-2022 0 0,286-25 907 0 0,-304 31-2032 0 0,3-1-3171 0 0,-18 0 1482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8751 0 0,'0'0'674'0'0,"2"-1"-129"0"0,73-13 8540 0 0,-35 9-8086 0 0,0-2 0 0 0,59-18 1 0 0,-55 13-514 0 0,0 1-70 0 0,70-9 0 0 0,-112 19-546 0 0,0 1 0 0 0,1 0 0 0 0,-1 0 0 0 0,0 1 0 0 0,0-1 0 0 0,0 0 0 0 0,1 1 0 0 0,-1-1 0 0 0,2 2 0 0 0,-2-1-1430 0 0,-2-1-80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26 4607 0 0,'0'0'354'0'0,"0"0"64"0"0,0 0 1138 0 0,-4-11 4718 0 0,4 11-6318 0 0,-1-4 202 0 0,1 3-6 0 0,0 1 1 0 0,0 0-1 0 0,0 0 0 0 0,0-1 1 0 0,-1 1-1 0 0,1 0 1 0 0,0-1-1 0 0,0 1 0 0 0,0 0 1 0 0,0-1-1 0 0,0 1 0 0 0,1 0 1 0 0,-1-1-1 0 0,0 1 0 0 0,0 0 1 0 0,0-1-1 0 0,0 1 0 0 0,0 0 1 0 0,0 0-1 0 0,0-1 0 0 0,1 1 1 0 0,-1 0-1 0 0,0 0 0 0 0,0-1 1 0 0,0 1-1 0 0,1 0 0 0 0,-1 0 1 0 0,0-1-1 0 0,0 1 1 0 0,1 0-1 0 0,-1 0 0 0 0,0 0 1 0 0,0 0-1 0 0,1-1 0 0 0,-1 1 1 0 0,0 0-1 0 0,1 0 0 0 0,-1 0 1 0 0,0 0-1 0 0,0 0 0 0 0,1 0 1 0 0,-1 0-1 0 0,0 0 0 0 0,1 0 1 0 0,-1 0-1 0 0,0 0 0 0 0,1 0 1 0 0,-1 0-1 0 0,1 0 1 0 0,-1 0-64 0 0,0 0-8 0 0,0 4-14 0 0,1 2-62 0 0,0 1 1 0 0,-1 0-1 0 0,1 0 1 0 0,-2 0-1 0 0,1-1 0 0 0,-1 1 1 0 0,0 0-1 0 0,0 0 1 0 0,-1-1-1 0 0,0 1 1 0 0,0-1-1 0 0,-1 1 1 0 0,-4 6-1 0 0,-6 12 159 0 0,-34 45 0 0 0,19-29 1 0 0,12-17-94 0 0,-7 11 99 0 0,-42 51 0 0 0,16-29-105 0 0,-31 32 34 0 0,73-83-45 0 0,6-5 37 0 0,10-7 208 0 0,-4 3-234 0 0,44-30 375 0 0,76-39 0 0 0,-106 64-448 0 0,0 1 0 0 0,0 1 0 0 0,1 1 0 0 0,-1 0 0 0 0,1 2 0 0 0,0 0 0 0 0,22 0 0 0 0,-35 3 2 0 0,1 0 0 0 0,0 0-1 0 0,0 1 1 0 0,-1 0 0 0 0,1 0 0 0 0,-1 1 0 0 0,1 0-1 0 0,-1 0 1 0 0,0 1 0 0 0,0 0 0 0 0,12 6-1 0 0,-17-7-24 0 0,1 1 0 0 0,-1 0 0 0 0,0-1 0 0 0,0 1 0 0 0,0 0 0 0 0,0 0 0 0 0,0 0 0 0 0,-1 0 0 0 0,1 0 0 0 0,1 5 0 0 0,-2-6-64 0 0,-1-2-62 0 0,0 0-31 0 0,0 0-4 0 0,0 0-33 0 0,0 0-142 0 0,0 0-66 0 0,0 0-14 0 0,0 0-107 0 0,0 0-450 0 0,1-3-202 0 0,6-9-992 0 0,2-3-3824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10535 0 0,'0'0'482'0'0,"0"0"-8"0"0,0 0-222 0 0,0 0 194 0 0,2 0 118 0 0,7 0 20 0 0,-7 0-4 0 0,0 1-44 0 0,0-1-418 0 0,0 0 0 0 0,-1 1 0 0 0,1-1 0 0 0,0 1 0 0 0,-1-1 0 0 0,1 1 0 0 0,0 0 0 0 0,-1 0 0 0 0,1 0 0 0 0,-1 0 0 0 0,1 0 0 0 0,-1 0 0 0 0,0 0 1 0 0,1 0-1 0 0,-1 0 0 0 0,0 1 0 0 0,0-1 0 0 0,0 0 0 0 0,1 3 0 0 0,0-1 14 0 0,0 1 0 0 0,-1-1 0 0 0,1 0 0 0 0,-1 1 1 0 0,0-1-1 0 0,0 1 0 0 0,-1 0 0 0 0,1-1 0 0 0,0 7 0 0 0,-2 2 167 0 0,0 1-1 0 0,-1-1 0 0 0,0 0 1 0 0,-1 1-1 0 0,-7 19 0 0 0,2-7 36 0 0,-17 50 540 0 0,-36 73 0 0 0,14-37-530 0 0,5-11-220 0 0,-45 126 120 0 0,83-211-266 0 0,1-1-1 0 0,0 1 1 0 0,0 0-1 0 0,2 0 1 0 0,0 0-1 0 0,1 21 1 0 0,0-34-190 0 0,0-2-20 0 0,0 0-200 0 0,0 0-813 0 0,0 0-349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3223 0 0,'0'0'143'0'0,"0"0"349"0"0,0 0 1361 0 0,0 0 591 0 0,0 0 116 0 0,0 0-238 0 0,0 0-1116 0 0,0 0-484 0 0,0 0-97 0 0,0 0 22 0 0,0 0 154 0 0,0 0 67 0 0,0 0 17 0 0,0 0-35 0 0,4 0-164 0 0,35-1 240 0 0,-1-2 0 0 0,1-2 0 0 0,74-19 0 0 0,-35 5-721 0 0,46-14-946 0 0,-111 29-1153 0 0,-13 4 52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7367 0 0,'0'0'568'0'0,"0"0"-189"0"0,0 0 594 0 0,0 0 298 0 0,0 0 60 0 0,0 0-90 0 0,0 0-422 0 0,0 0-181 0 0,0 0-35 0 0,0 2-14 0 0,0 5-288 0 0,0 0-1 0 0,0 1 1 0 0,0-1 0 0 0,-1 0-1 0 0,0 0 1 0 0,-3 10 0 0 0,-16 45 901 0 0,12-39-801 0 0,-25 61 522 0 0,-10 33-264 0 0,32-84-490 0 0,-1-1 1 0 0,-19 35 0 0 0,9-20 27 0 0,-12 39 16 0 0,32-80-195 0 0,0-2-11 0 0,1 1 0 0 0,-1-1 0 0 0,1 0 0 0 0,1 0 0 0 0,-1 0 0 0 0,0 8 0 0 0,1-6-732 0 0,0-1-1 0 0,0 1 0 0 0,0 0 1 0 0,3 10-1 0 0,-2-14-6038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0,'0'0'488'0'0,"0"0"-12"0"0,0 0-34 0 0,0 0 986 0 0,0 0 461 0 0,0 0 95 0 0,0 0-217 0 0,0 0-1001 0 0,0 0-440 0 0,0 0-92 0 0,0 0-31 0 0,2 1-88 0 0,6 3-34 0 0,-7-3-8 0 0,1 1-13 0 0,2 5-241 0 0,-3-5-819 0 0,-1-2-327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0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37 8287 0 0,'1'-2'639'0'0,"2"-1"-141"0"0,0 0-1 0 0,-1 0 1 0 0,1 1 0 0 0,1-1-1 0 0,-1 1 1 0 0,0-1 0 0 0,0 1-1 0 0,1 0 1 0 0,4-2 0 0 0,7-3 5153 0 0,-13 6-5140 0 0,-2 1-67 0 0,0 0-18 0 0,0 0-34 0 0,0 0-134 0 0,0 0-60 0 0,0 0-7 0 0,-8 10 153 0 0,1-5-278 0 0,0 0-1 0 0,0-1 1 0 0,0 1 0 0 0,0-1-1 0 0,-1-1 1 0 0,0 1 0 0 0,-12 3 0 0 0,-8 3-10 0 0,-29 12-7 0 0,-1-3 0 0 0,-111 22 0 0 0,167-41-70 0 0,-2 1-60 0 0,1 0 1 0 0,-1-1 0 0 0,0 1-1 0 0,1-1 1 0 0,-8 0 0 0 0,10-1 5 0 0,-1 1 0 0 0,1 0 0 0 0,0-1 0 0 0,-1 1 0 0 0,1-1 1 0 0,0 1-1 0 0,0-1 0 0 0,-1 0 0 0 0,1 0 0 0 0,0 1 1 0 0,0-1-1 0 0,0 0 0 0 0,0 0 0 0 0,0 0 0 0 0,0 0 0 0 0,0 0 1 0 0,0 0-1 0 0,1-1 0 0 0,-2-1 0 0 0,-5-12-1523 0 0,7 13 1406 0 0,0 2 6 0 0,0 0 4 0 0,0 0 4 0 0,0 0 2 0 0,0 0 0 0 0,0 0 16 0 0,0 0 60 0 0,0 0 7 0 0,-2-1 33 0 0,1 1 67 0 0,-1-1 1 0 0,1 1-1 0 0,-1-1 1 0 0,0 1-1 0 0,1 0 0 0 0,-1-1 1 0 0,1 1-1 0 0,-1 0 1 0 0,0 0-1 0 0,1 0 1 0 0,-1 0-1 0 0,1 1 0 0 0,-1-1 1 0 0,1 0-1 0 0,-1 1 1 0 0,0-1-1 0 0,1 1 1 0 0,-1-1-1 0 0,1 1 0 0 0,0 0 1 0 0,-1-1-1 0 0,1 1 1 0 0,0 0-1 0 0,-2 2 1 0 0,-4 2 9 0 0,-6 3 4 0 0,1 1 1 0 0,1 1 0 0 0,0 0 0 0 0,0 1-1 0 0,-10 13 1 0 0,0-1 74 0 0,4-7 22 0 0,-7 9 372 0 0,13-13-146 0 0,0 0 0 0 0,-22 17 0 0 0,19-18 92 0 0,-23 26 0 0 0,27-24-222 0 0,9-9-226 0 0,2-2 29 0 0,-2 0 38 0 0,1-2 15 0 0,0 0 2 0 0,3 1 0 0 0,2 0-55 0 0,-1 1-1 0 0,1-1 1 0 0,0 0-1 0 0,0-1 1 0 0,0 1-1 0 0,0-1 1 0 0,0 0 0 0 0,0 0-1 0 0,-1-1 1 0 0,11-1-1 0 0,-5 0 13 0 0,0-1 1 0 0,0 0-1 0 0,0-1 0 0 0,13-7 0 0 0,-9 5-118 0 0,-1 0-1 0 0,1 0 1 0 0,0 2-1 0 0,0 0 1 0 0,0 0-1 0 0,1 2 1 0 0,-1 0-1 0 0,28-1 1 0 0,-40 3 27 0 0,10 2-100 0 0,-6 0-1 0 0,6 2 43 0 0,8 3 1 0 0,-20-7 113 0 0,30 22-21 0 0,1 5 27 0 0,-12-12 54 0 0,-6-3 0 0 0,-12-6-24 0 0,0-3-1 0 0,1 2 34 0 0,-1-1-1 0 0,1 0 1 0 0,-1 0 0 0 0,0 1 0 0 0,0-1-1 0 0,-1 1 1 0 0,1-1 0 0 0,-1 1 0 0 0,0-1-1 0 0,0 1 1 0 0,0-1 0 0 0,-2 9 0 0 0,0-6 29 0 0,0-1 0 0 0,0 0 1 0 0,-1 0-1 0 0,0 0 0 0 0,0-1 1 0 0,0 1-1 0 0,-1-1 0 0 0,-4 7 1 0 0,-5 1 47 0 0,0 1 0 0 0,-1-1 0 0 0,0-1 0 0 0,-1-1 1 0 0,-20 13-1 0 0,22-17-114 0 0,1 0 0 0 0,-1-1 1 0 0,0 0-1 0 0,0-1 0 0 0,-1-1 1 0 0,0 0-1 0 0,0-1 0 0 0,0 0 1 0 0,0-1-1 0 0,0-1 0 0 0,0 0 1 0 0,0-1-1 0 0,-1 0 0 0 0,1-1 1 0 0,0-1-1 0 0,0 0 0 0 0,0-1 0 0 0,-17-6 1 0 0,0-8-578 0 0,29 16-438 0 0,0-8-1659 0 0,1 7 1281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28 11487 0 0,'5'-6'227'0'0,"-4"4"-136"0"0,1 0 0 0 0,-1 1 0 0 0,0-1 0 0 0,1 1 0 0 0,-1 0 0 0 0,1-1-1 0 0,-1 1 1 0 0,1 0 0 0 0,-1 0 0 0 0,5-2 0 0 0,2 0 12 0 0,-6 2 317 0 0,-2 1 136 0 0,0 0 20 0 0,0 0-32 0 0,0 0-160 0 0,0 0-68 0 0,0 0-18 0 0,-1 2-184 0 0,0 0 0 0 0,0 0 1 0 0,0 0-1 0 0,0 0 0 0 0,-1 0 0 0 0,1-1 0 0 0,-1 1 0 0 0,1 0 0 0 0,-1-1 0 0 0,0 1 0 0 0,-3 2 1 0 0,-23 17 742 0 0,-70 57 290 0 0,81-62-1135 0 0,1 0 1 0 0,0 1 0 0 0,-19 28-1 0 0,23-28-12 0 0,1 1 0 0 0,1 0-1 0 0,1 0 1 0 0,1 1 0 0 0,0 0-1 0 0,2 1 1 0 0,-7 27 0 0 0,10-31 16 0 0,1 0 0 0 0,0 0 0 0 0,2 0 0 0 0,0 1 0 0 0,0-1 0 0 0,1 0 0 0 0,1 0 0 0 0,1 0 0 0 0,9 30 0 0 0,-4-24 222 0 0,2 0 1 0 0,0 0 0 0 0,1-1-1 0 0,25 35 1 0 0,-35-54-314 0 0,-1-2-598 0 0,3-1-26 0 0,-1 0-1 0 0,0 0 1 0 0,0-1 0 0 0,1 1-1 0 0,-1-1 1 0 0,0 1 0 0 0,3-5-1 0 0,-4 5-656 0 0,9-10-4256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0,'0'0'80'0'0,"9"0"16"0"0,1 2-96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96 9439 0 0,'-9'2'205'0'0,"1"0"-1"0"0,0 1 1 0 0,-12 5 0 0 0,13-5 265 0 0,-1 0 0 0 0,1 0 1 0 0,-15 3-1 0 0,20-6 456 0 0,-5 1 575 0 0,7-1 4678 0 0,104-16-4427 0 0,47-9-1109 0 0,-50 4-592 0 0,96-23 53 0 0,-170 35-115 0 0,-15 2-131 0 0,-1 2-169 0 0,-17 18 150 0 0,-5 8 129 0 0,-16 22 1 0 0,3-5 23 0 0,-53 81 106 0 0,44-73 1 0 0,-44 86 0 0 0,73-124-72 0 0,2-5-21 0 0,1 0-1 0 0,0-1 0 0 0,-1 1 0 0 0,1 0 1 0 0,1 0-1 0 0,-1 0 0 0 0,0 0 1 0 0,1 0-1 0 0,-1 5 0 0 0,1-7-109 0 0,0 1 0 0 0,0-1 0 0 0,0 0 0 0 0,0 0 0 0 0,0 1 1 0 0,0-1-1 0 0,0 0 0 0 0,1 0 0 0 0,-1 1 0 0 0,0-1 0 0 0,1 0 0 0 0,-1 0 0 0 0,1 0 0 0 0,0 0 0 0 0,-1 0 0 0 0,1 0 0 0 0,0 1 0 0 0,-1-1 0 0 0,1-1 0 0 0,0 1 0 0 0,0 0 0 0 0,0 0 0 0 0,2 1 1 0 0,9 5-7299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7831 0 0,'0'0'603'0'0,"0"0"-92"0"0,2-1 1089 0 0,-2 1-1525 0 0,1 0 1 0 0,-1 0 0 0 0,1 0 0 0 0,-1 0 0 0 0,1 0 0 0 0,-1-1-1 0 0,1 1 1 0 0,-1 0 0 0 0,1 0 0 0 0,-1 1 0 0 0,1-1-1 0 0,-1 0 1 0 0,1 0 0 0 0,-1 0 0 0 0,1 0 0 0 0,-1 0-1 0 0,1 0 1 0 0,-1 1 0 0 0,0-1 0 0 0,1 0 0 0 0,-1 0-1 0 0,1 1 1 0 0,-1-1 0 0 0,0 0 0 0 0,1 1 0 0 0,-1-1-1 0 0,0 0 1 0 0,1 1 0 0 0,-1-1 0 0 0,0 0 0 0 0,1 1-1 0 0,-1-1 1 0 0,0 1 0 0 0,1 1 410 0 0,0 0 0 0 0,0 0 0 0 0,-1 0 0 0 0,1 1-1 0 0,-1-1 1 0 0,0 0 0 0 0,0 0 0 0 0,0 3 0 0 0,0 4 1002 0 0,0-1 0 0 0,-1 1 0 0 0,-4 13 0 0 0,5-19-1500 0 0,-1 0 1 0 0,0-1-1 0 0,1 1 0 0 0,-1 0 0 0 0,0 0 0 0 0,-1 0 1 0 0,1-1-1 0 0,-3 5 0 0 0,0-1-114 0 0,-1 0-26 0 0,2-4-1544 0 0,3 1-3342 0 0,0-3-1988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18 12895 0 0,'2'-1'998'0'0,"31"-15"-426"0"0,-32 15 425 0 0,2 1 323 0 0,2 0-632 0 0,9 1 1808 0 0,-14-1-2482 0 0,0 0-1 0 0,1 0 0 0 0,-1 0 0 0 0,0 0 0 0 0,0 1 0 0 0,0-1 0 0 0,1 0 1 0 0,-1 0-1 0 0,0 0 0 0 0,0 1 0 0 0,0-1 0 0 0,1 0 0 0 0,-1 0 1 0 0,0 1-1 0 0,0-1 0 0 0,0 0 0 0 0,0 1 0 0 0,0-1 0 0 0,0 0 1 0 0,1 0-1 0 0,-1 1 0 0 0,0-1 0 0 0,0 0 0 0 0,0 1 0 0 0,0-1 0 0 0,0 0 1 0 0,0 1-1 0 0,0-1 0 0 0,0 0 0 0 0,-1 0 0 0 0,1 1 0 0 0,0-1 1 0 0,0 0-1 0 0,0 1 0 0 0,0-1 0 0 0,0 0 0 0 0,0 0 0 0 0,0 1 1 0 0,-1-1-1 0 0,1 1 0 0 0,-2 2 5 0 0,0 0 0 0 0,0 0 0 0 0,0 0 0 0 0,0 0 0 0 0,-1 0 0 0 0,1 0-1 0 0,-1-1 1 0 0,0 1 0 0 0,1-1 0 0 0,-1 1 0 0 0,-1-1 0 0 0,1 0 0 0 0,-6 3 0 0 0,-5 1 20 0 0,0 0 0 0 0,-16 3 0 0 0,14-4-38 0 0,-16 6-3 0 0,-29 10-72 0 0,-71 14 0 0 0,130-35 57 0 0,0 1 1 0 0,0-1-1 0 0,0 0 1 0 0,0 0 0 0 0,-1 0-1 0 0,1 0 1 0 0,0 0-1 0 0,0-1 1 0 0,-2 0-1 0 0,2 1-70 0 0,2 0-32 0 0,-8-10-472 0 0,7 8 506 0 0,0 0 26 0 0,0-1 0 0 0,0 0-1 0 0,1 0 1 0 0,-1 0 0 0 0,1 1-1 0 0,0-1 1 0 0,0 0 0 0 0,0 0 0 0 0,0 0-1 0 0,0 0 1 0 0,0 1 0 0 0,1-1-1 0 0,-1 0 1 0 0,1 0 0 0 0,2-4 0 0 0,-16 12 190 0 0,-6 8 104 0 0,0 1-1 0 0,0 0 1 0 0,1 1 0 0 0,-16 18-1 0 0,30-28-123 0 0,0 0 1 0 0,0 0-1 0 0,0 1 0 0 0,-5 9 0 0 0,4-7 85 0 0,4-6-61 0 0,1-2 2 0 0,0 0 3 0 0,0 3 72 0 0,0-2-179 0 0,0 0 1 0 0,0-1 0 0 0,0 1 0 0 0,0 0-1 0 0,0-1 1 0 0,0 1 0 0 0,0-1-1 0 0,0 1 1 0 0,0 0 0 0 0,0-1-1 0 0,0 1 1 0 0,0-1 0 0 0,1 1-1 0 0,-1 0 1 0 0,0-1 0 0 0,1 2 0 0 0,2 0 24 0 0,0 1 1 0 0,0-1 0 0 0,0 1 0 0 0,1-1 0 0 0,-1 0 0 0 0,1 0 0 0 0,0-1 0 0 0,-1 1 0 0 0,1-1 0 0 0,0 0 0 0 0,0 0 0 0 0,0 0 0 0 0,6 1 0 0 0,6-2-29 0 0,0 1 0 0 0,21-3 1 0 0,-24 0-81 0 0,1 2 0 0 0,-1 0 0 0 0,18 2 0 0 0,-18 0 14 0 0,1 0 0 0 0,-1 2-1 0 0,22 7 1 0 0,-30-8 28 0 0,0-1 0 0 0,0 1 0 0 0,0 0 0 0 0,-1 0 0 0 0,1 0 0 0 0,-1 1 0 0 0,1 0 0 0 0,-1-1 0 0 0,0 2 0 0 0,-1-1 0 0 0,7 8 0 0 0,-2 1 20 0 0,1 1-19 0 0,11 21 1 0 0,-17-30 37 0 0,-1 1 0 0 0,0-1 0 0 0,-1 1 0 0 0,1-1 0 0 0,-1 1 0 0 0,0-1 0 0 0,0 1 0 0 0,-1 6-1 0 0,0-3 45 0 0,0-1-1 0 0,-1 0 0 0 0,0 0 1 0 0,0 0-1 0 0,-1 0 0 0 0,0 0 1 0 0,0 0-1 0 0,-1-1 0 0 0,0 1 1 0 0,0-1-1 0 0,-1 1 0 0 0,0-1 1 0 0,-1 0-1 0 0,1 0 0 0 0,-1-1 1 0 0,0 0-1 0 0,-1 0 0 0 0,0 0 1 0 0,0 0-1 0 0,0-1 0 0 0,0 0 1 0 0,-1 0-1 0 0,0-1 0 0 0,0 0 1 0 0,0 0-1 0 0,-12 4 0 0 0,-1 0-190 0 0,1-2 0 0 0,-1 0-1 0 0,0-1 1 0 0,-1-1 0 0 0,1-1-1 0 0,0-1 1 0 0,-1-1 0 0 0,0 0-1 0 0,-24-3 1 0 0,20-5-2217 0 0,24 6 972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14279 0 0,'-2'0'1103'0'0,"0"-1"-913"0"0,-19 2 115 0 0,20-1-257 0 0,1 0 0 0 0,-1 0 0 0 0,0 1 1 0 0,0-1-1 0 0,0 0 0 0 0,0 0 1 0 0,1 0-1 0 0,-1 1 0 0 0,0-1 0 0 0,0 0 1 0 0,1 1-1 0 0,-1-1 0 0 0,0 1 1 0 0,1-1-1 0 0,-1 1 0 0 0,0-1 0 0 0,1 1 1 0 0,-1-1-1 0 0,0 1 0 0 0,1 0 1 0 0,-1-1-1 0 0,1 1 0 0 0,0 0 1 0 0,-1 0-1 0 0,1-1 0 0 0,-1 2 0 0 0,1-1 7 0 0,0 1 0 0 0,-1 0 0 0 0,1-1-1 0 0,0 1 1 0 0,0 0 0 0 0,1-1 0 0 0,-1 1-1 0 0,0 0 1 0 0,0-1 0 0 0,1 1 0 0 0,-1-1-1 0 0,2 3 1 0 0,2 4 136 0 0,0 0 0 0 0,0-1-1 0 0,11 14 1 0 0,21 20 622 0 0,1-2 0 0 0,61 50 0 0 0,-6-6 60 0 0,34 47 228 0 0,-102-101-884 0 0,-1 0-1 0 0,35 59 1 0 0,-52-75-183 0 0,0 1 0 0 0,-1-1 0 0 0,0 1 1 0 0,-1 0-1 0 0,0 0 0 0 0,-2 0 0 0 0,1 0 1 0 0,-2 1-1 0 0,0-1 0 0 0,0 1 0 0 0,-2-1 0 0 0,1 0 1 0 0,-2 1-1 0 0,0-1 0 0 0,-1 0 0 0 0,0 1 1 0 0,-8 19-1 0 0,5-18 0 0 0,-1-1 0 0 0,0-1 1 0 0,0 1-1 0 0,-2-1 0 0 0,0 0 0 0 0,0-1 1 0 0,-1 0-1 0 0,-1 0 0 0 0,0-1 0 0 0,-1-1 1 0 0,0 0-1 0 0,-1-1 0 0 0,0 0 0 0 0,-1 0 1 0 0,-17 8-1 0 0,9-8-368 0 0,1-1 0 0 0,-31 9 1 0 0,35-14-832 0 0,0 0 0 0 0,0-1 0 0 0,-30 1 0 0 0,14-3-777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2759 0 0,'0'0'476'0'0,"0"0"958"0"0,0 0 419 0 0,2 0 88 0 0,15 3 386 0 0,-13-2-1914 0 0,0 0 0 0 0,0 0 0 0 0,0-1 0 0 0,1 1 0 0 0,-1-1 0 0 0,0 0 0 0 0,5-1 0 0 0,2 0 207 0 0,-1 0 0 0 0,1 1 0 0 0,-1 0 0 0 0,1 0 0 0 0,11 3 0 0 0,3-1 60 0 0,-1-2 0 0 0,0-1 1 0 0,1-1-1 0 0,-1-1 0 0 0,37-8 0 0 0,-10-4 5 0 0,-39 11-602 0 0,0 0 0 0 0,1 1 0 0 0,-1 0 0 0 0,1 1 0 0 0,14 0 0 0 0,-5 1-385 0 0,26 2 626 0 0,-44-1-1408 0 0,-1 1-1 0 0,1-1 0 0 0,0 1 0 0 0,-1 0 0 0 0,7 3 0 0 0,2 3-6043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1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12439 0 0,'0'0'1104'0'0,"14"-10"-880"0"0,-1 2-224 0 0,6 0 0 0 0,5-1 1336 0 0,6 1 224 0 0,4 0 40 0 0,4 1 16 0 0,2 1-1208 0 0,3 1-248 0 0,0-1-40 0 0,0 1-16 0 0,0 2-104 0 0,-2 0 0 0 0,-3-1 0 0 0,-6 4-80 0 0,-5 7-1192 0 0,-3-2-232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75 455 0 0,'-68'16'7164'0'0,"52"-14"-5981"0"0,9 0-1191 0 0,-4 1 4781 0 0,7 0-522 0 0,13-2-3739 0 0,2-1-321 0 0,-1-1 0 0 0,1 0 1 0 0,-1 0-1 0 0,0-2 0 0 0,1 1 0 0 0,11-5 1 0 0,43-16 227 0 0,110-34 276 0 0,-168 55-685 0 0,-1 1 0 0 0,1-1 0 0 0,0 2 0 0 0,0-1 0 0 0,0 1-1 0 0,0 0 1 0 0,0 0 0 0 0,0 1 0 0 0,7 1 0 0 0,-12-1 11 0 0,-1-1-40 0 0,0 0 0 0 0,0 1 0 0 0,0 0 0 0 0,0-1 0 0 0,-1 1 1 0 0,1-1-1 0 0,0 1 0 0 0,0 0 0 0 0,-1 0 0 0 0,1-1 0 0 0,1 3 0 0 0,-1-1-27 0 0,2 1-92 0 0,0 0 1 0 0,-1 1-1 0 0,1-1 0 0 0,-1 1 1 0 0,0 0-1 0 0,3 6 0 0 0,0 5-5182 0 0,-4-14 4580 0 0,-1 1-5123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88 919 0 0,'-13'6'67'0'0,"1"7"935"0"0,1-3 3292 0 0,10-9-2538 0 0,-1 2-262 0 0,-1 3-1219 0 0,4-4 3503 0 0,2 0-3640 0 0,0-1 0 0 0,0 1 0 0 0,0-1 0 0 0,0 0 1 0 0,1 0-1 0 0,-1-1 0 0 0,0 1 0 0 0,1-1 0 0 0,-1 0 1 0 0,1 1-1 0 0,-1-2 0 0 0,0 1 0 0 0,6-1 0 0 0,7-2 368 0 0,26-8 0 0 0,-18 4-92 0 0,12-4 99 0 0,11-4 56 0 0,20 0-65 0 0,34-7 10 0 0,28-5-288 0 0,-71 17-206 0 0,53-5 32 0 0,-100 15-68 0 0,-11 0 12 0 0,1 1-1 0 0,-1-1 1 0 0,1 1-1 0 0,-1-1 1 0 0,0 1 0 0 0,1 0-1 0 0,-1-1 1 0 0,0 1-1 0 0,0-1 1 0 0,1 1-1 0 0,-1 0 1 0 0,0-1-1 0 0,0 1 1 0 0,0 0 0 0 0,0-1-1 0 0,0 1 1 0 0,0 0-1 0 0,0-1 1 0 0,0 1-1 0 0,0 1 1 0 0,0-2 1 0 0,-4 13-78 0 0,-9 8 46 0 0,-2-1 1 0 0,0 0 0 0 0,-33 31-1 0 0,2-2 132 0 0,-258 320 41 0 0,236-285-1704 0 0,66-82 668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17247 0 0,'0'0'794'0'0,"0"0"-22"0"0,-2 0-496 0 0,-2 0-227 0 0,0 0 1 0 0,0 0 0 0 0,0 1-1 0 0,0-1 1 0 0,1 1 0 0 0,-6 1-1 0 0,-16 3 626 0 0,17-4-520 0 0,0 0-1 0 0,0 1 0 0 0,-13 5 0 0 0,4-2-113 0 0,15-4-172 0 0,2-1-902 0 0,0 0-3743 0 0,0 0-1606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231 165 9095 0 0,'-72'3'1576'0'0,"57"-4"413"0"0,14 1-1893 0 0,1 0 0 0 0,0 0-1 0 0,-1 0 1 0 0,1 0 0 0 0,0 0 0 0 0,-1 0-1 0 0,1 0 1 0 0,0 0 0 0 0,-1 0 0 0 0,1 0-1 0 0,0 0 1 0 0,0-1 0 0 0,-1 1 0 0 0,1 0-1 0 0,0 0 1 0 0,-1 0 0 0 0,1 0 0 0 0,0 0 0 0 0,0-1-1 0 0,-1 1 1 0 0,1 0 0 0 0,0 0 0 0 0,0-1-1 0 0,-1 1 1 0 0,1 0 0 0 0,0 0 0 0 0,0-1-1 0 0,0 1 1 0 0,0 0 0 0 0,-1-1 0 0 0,1 1-1 0 0,0 0 1 0 0,0 0 0 0 0,0-1 0 0 0,0 1-1 0 0,0 0 1 0 0,0-1 0 0 0,0 1 0 0 0,0 0-1 0 0,0-1 1 0 0,0 1 0 0 0,0 0 0 0 0,0-1-1 0 0,0 1 1 0 0,0 0 0 0 0,0-1 0 0 0,0 1-1 0 0,0 0 1 0 0,0-1 0 0 0,1 1 0 0 0,-1 0-1 0 0,0-1 1 0 0,4-4 137 0 0,1 0 1 0 0,0 0-1 0 0,-1 0 0 0 0,1 0 0 0 0,1 1 1 0 0,-1 0-1 0 0,1 0 0 0 0,-1 1 0 0 0,8-4 1 0 0,61-24 157 0 0,-66 28-312 0 0,34-13-18 0 0,1 2 0 0 0,0 2 0 0 0,0 1-1 0 0,2 3 1 0 0,58-4 0 0 0,-99 12-35 0 0,0 0-1 0 0,0 0 0 0 0,0 0 1 0 0,0 1-1 0 0,-1-1 0 0 0,1 1 1 0 0,0 0-1 0 0,0 0 0 0 0,-1 0 1 0 0,1 1-1 0 0,4 2 0 0 0,-9-2 42 0 0,1 3-63 0 0,-1-1 1 0 0,0 0-1 0 0,-1 0 1 0 0,1 0-1 0 0,-1 0 1 0 0,0 0-1 0 0,0 0 0 0 0,0 0 1 0 0,-1 0-1 0 0,1-1 1 0 0,-1 1-1 0 0,0-1 1 0 0,0 0-1 0 0,0 0 1 0 0,-4 4-1 0 0,-8 5 48 0 0,-1-1-1 0 0,-21 12 0 0 0,23-14-23 0 0,-313 209-404 0 0,292-194 163 0 0,1 2 0 0 0,-42 41 1 0 0,70-60 55 0 0,-1 0 1 0 0,2 0 0 0 0,-1 0 0 0 0,1 1 0 0 0,0-1 0 0 0,1 1 0 0 0,0 0-1 0 0,0 1 1 0 0,-3 8 0 0 0,7-16 145 0 0,0 0 1 0 0,0 0-1 0 0,0 0 0 0 0,0 0 0 0 0,0 0 0 0 0,0 0 0 0 0,0 1 0 0 0,1-1 1 0 0,-1 0-1 0 0,0 0 0 0 0,1 0 0 0 0,-1 0 0 0 0,0 0 0 0 0,1 0 0 0 0,-1 0 1 0 0,1 0-1 0 0,0 0 0 0 0,-1 0 0 0 0,1-1 0 0 0,1 2 0 0 0,17 15-24 0 0,-16-14 14 0 0,-1-2 49 0 0,1 1 0 0 0,-1-1 0 0 0,0 0 0 0 0,1 0 0 0 0,-1 0 0 0 0,1 0 0 0 0,-1 0 0 0 0,1-1 0 0 0,-1 1 0 0 0,6 0 0 0 0,0 0 36 0 0,13 4 108 0 0,0-2-1 0 0,0-1 0 0 0,1 0 1 0 0,-1-1-1 0 0,0-2 1 0 0,38-4-1 0 0,36-17 480 0 0,-46 11-263 0 0,-46 10-317 0 0,-3 1-21 0 0,0 0-162 0 0,0 0-74 0 0,0 0-20 0 0,0 0-244 0 0,0 0-1021 0 0,0 0-449 0 0,0 0-89 0 0,0 0-21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5527 0 0,'0'0'4930'0'0,"1"0"-4762"0"0,-1-1 1 0 0,1 1 0 0 0,-1 0 0 0 0,0 0-1 0 0,1 0 1 0 0,-1 0 0 0 0,1 0 0 0 0,-1 0-1 0 0,1-1 1 0 0,-1 1 0 0 0,1 0 0 0 0,-1 0-1 0 0,0 1 1 0 0,1-1 0 0 0,-1 0 0 0 0,1 0-1 0 0,-1 0 1 0 0,1 0 0 0 0,-1 0 0 0 0,0 0-1 0 0,1 1 1 0 0,0-1 0 0 0,1 9 209 0 0,1-1 1 0 0,-1 1-1 0 0,0 0 0 0 0,-1 0 0 0 0,0 0 1 0 0,-1 11-1 0 0,0-7 26 0 0,1 1 1 0 0,4 17-1 0 0,5 5-193 0 0,1-1 0 0 0,2 0-1 0 0,1 0 1 0 0,32 54 0 0 0,-27-60-164 0 0,34 39 1 0 0,6 10 75 0 0,-43-49-140 0 0,-13-24-477 0 0,1 3-904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6 11519 0 0,'0'0'887'0'0,"1"-2"-583"0"0,3 0-1971 0 0,-2 0 5804 0 0,-2 5 1433 0 0,-2 1-4687 0 0,-1-1-705 0 0,0 0 1 0 0,0 0 0 0 0,0 0 0 0 0,0 0-1 0 0,-1-1 1 0 0,1 1 0 0 0,-1-1 0 0 0,0 0 0 0 0,-8 3-1 0 0,-47 16 513 0 0,-41 21-834 0 0,70-30-630 0 0,0-1-1 0 0,-56 11 0 0 0,73-20 494 0 0,4 1 7 0 0,0-1 0 0 0,0 0-1 0 0,-1-1 1 0 0,1 0 0 0 0,0-1 0 0 0,-11-1 0 0 0,19 1 231 0 0,0 0 0 0 0,0 0-1 0 0,0-1 1 0 0,0 1 0 0 0,0 0-1 0 0,0-1 1 0 0,0 1 0 0 0,0-1-1 0 0,0 0 1 0 0,0 1 0 0 0,0-1-1 0 0,1 0 1 0 0,-1 1 0 0 0,0-1-1 0 0,0 0 1 0 0,1 0 0 0 0,-2-1-1 0 0,1 0-12 0 0,0 0 0 0 0,1-1 0 0 0,-1 1 0 0 0,0 0-1 0 0,1-1 1 0 0,0 1 0 0 0,-1 0 0 0 0,1-1 0 0 0,0 1 0 0 0,0 0-1 0 0,1-4 1 0 0,-1 6 56 0 0,0 0-1 0 0,0-1 1 0 0,0 1 0 0 0,0-1-1 0 0,1 1 1 0 0,-1 0 0 0 0,0-1-1 0 0,0 1 1 0 0,0 0 0 0 0,0-1-1 0 0,0 1 1 0 0,0-1-1 0 0,-1 1 1 0 0,1 0 0 0 0,0-1-1 0 0,0 1 1 0 0,0 0 0 0 0,0-1-1 0 0,0 1 1 0 0,0 0-1 0 0,-1-1 1 0 0,1 1 0 0 0,0 0-1 0 0,0-1 1 0 0,0 1 0 0 0,-1 0-1 0 0,1-1 1 0 0,0 1 0 0 0,-1 0-1 0 0,1 0 1 0 0,0 0-1 0 0,0-1 1 0 0,-1 1 0 0 0,1 0-1 0 0,-1 0 1 0 0,1-1 0 0 0,-6 3 42 0 0,-5 1-51 0 0,1 0 0 0 0,-1 1 0 0 0,1 1 0 0 0,0 0 0 0 0,-16 10 0 0 0,-4 2-11 0 0,-151 96-52 0 0,170-106 70 0 0,4-2 4 0 0,1 0-1 0 0,-1-1 1 0 0,1 2-1 0 0,0-1 1 0 0,0 1-1 0 0,-7 10 1 0 0,12-15 82 0 0,1-1 11 0 0,0 0-1 0 0,0 0 21 0 0,0 0 10 0 0,0 0 2 0 0,0 0 7 0 0,2 1-86 0 0,0 0 1 0 0,0-1-1 0 0,0 1 1 0 0,-1 0-1 0 0,1 0 1 0 0,0 0-1 0 0,2 2 1 0 0,6 3 83 0 0,-5-5-76 0 0,1 0 0 0 0,-1 0 0 0 0,0 0 0 0 0,1-1 0 0 0,-1 0 0 0 0,1 0 0 0 0,-1 0 0 0 0,9-2 0 0 0,19 1 78 0 0,-1-3-55 0 0,-27 3-67 0 0,1 0 0 0 0,-1 1 1 0 0,0-1-1 0 0,1 1 1 0 0,8 1-1 0 0,143 15-13 0 0,-133-14 2 0 0,-18-2-18 0 0,-1 0 1 0 0,1 1 0 0 0,0 0-1 0 0,-1 0 1 0 0,1 0-1 0 0,-1 1 1 0 0,1 0 0 0 0,-1 0-1 0 0,0 0 1 0 0,1 0-1 0 0,-1 1 1 0 0,-1 0 0 0 0,1 0-1 0 0,6 5 1 0 0,-8-5 8 0 0,0-1 0 0 0,0 1 0 0 0,-1 0 0 0 0,1 0 0 0 0,0 0 0 0 0,-1 0 0 0 0,0 0 0 0 0,0 1 0 0 0,0-1 0 0 0,0 1 0 0 0,0-1 1 0 0,-1 1-1 0 0,1 0 0 0 0,0 3 0 0 0,-1 0 12 0 0,0-1 0 0 0,0 1 1 0 0,-1-1-1 0 0,1 1 0 0 0,-2-1 1 0 0,1 1-1 0 0,-3 11 0 0 0,-1-1 114 0 0,-1 0 1 0 0,-1 0-1 0 0,0-1 0 0 0,-1 0 0 0 0,-13 21 0 0 0,11-21 38 0 0,7-11-74 0 0,0 0 0 0 0,-1-1 0 0 0,0 1 0 0 0,1-1 0 0 0,-1 0 0 0 0,-1 0 0 0 0,1 0 0 0 0,-1 0-1 0 0,1 0 1 0 0,-1-1 0 0 0,-7 5 0 0 0,-6 3 296 0 0,9-6-153 0 0,0-1-1 0 0,-13 7 1 0 0,-50 18 77 0 0,29-11 27 0 0,0-2 0 0 0,-1-1 1 0 0,-68 13-1 0 0,86-23-362 0 0,16-3-7 0 0,1 0 0 0 0,-1-1 1 0 0,0 0-1 0 0,0 0 1 0 0,-14-2-1 0 0,21 1-42 0 0,0-1-1 0 0,0 0 1 0 0,0 1 0 0 0,0-1-1 0 0,0 0 1 0 0,0 0 0 0 0,1-1-1 0 0,-1 1 1 0 0,0 0 0 0 0,0-1-1 0 0,-1-1 1 0 0,3 0-54 0 0,0 0 0 0 0,0 1 0 0 0,1-1 0 0 0,-1 0 0 0 0,1 1 0 0 0,0-1 0 0 0,1-3 0 0 0,-1 4 22 0 0,0 1 0 0 0,0-1 1 0 0,0 0-1 0 0,1 1 0 0 0,-1-1 0 0 0,0 1 0 0 0,1 0 0 0 0,-1-1 0 0 0,1 1 0 0 0,-1 0 0 0 0,1 0 1 0 0,0 0-1 0 0,0 0 0 0 0,-1 0 0 0 0,1 1 0 0 0,0-1 0 0 0,3 0 0 0 0,9-3-455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11 697 4143 0 0,'0'0'191'0'0,"-2"0"214"0"0,-5 0 798 0 0,5 0 350 0 0,2 0 71 0 0,0 0-125 0 0,0 0-562 0 0,0 0-250 0 0,0 0-51 0 0,0 0-31 0 0,2-2-85 0 0,11-10 363 0 0,0 0 0 0 0,1 0 0 0 0,0 1 0 0 0,23-12 0 0 0,-23 14-272 0 0,1 0-261 0 0,-11 7-257 0 0,0 0 1 0 0,0-1-1 0 0,0 0 0 0 0,0 0 0 0 0,6-5 0 0 0,29-31 117 0 0,-20 21-163 0 0,16-20 0 0 0,124-162 17 0 0,-51 61-11 0 0,-41 60-6 0 0,-66 77-127 0 0,-1 2 3 0 0,0 0-15 0 0,-2 4 16 0 0,-6 19-1 0 0,2-11 45 0 0,2 1-1 0 0,-1 0 0 0 0,-2 15 1 0 0,6-24 21 0 0,-17 127-124 0 0,16-103 135 0 0,1 0 0 0 0,4 48-1 0 0,-2-63 14 0 0,1-1 0 0 0,1 0 0 0 0,0 0-1 0 0,0 0 1 0 0,1 0 0 0 0,1 0 0 0 0,0-1-1 0 0,0 1 1 0 0,1-1 0 0 0,1-1 0 0 0,9 14 0 0 0,38 35 465 0 0,-25-26-339 0 0,-19-26-96 0 0,-7-6-32 0 0,-1 0 1 0 0,0 0 0 0 0,0 0 0 0 0,0-1 0 0 0,1 1 0 0 0,-1-1 0 0 0,0 0-1 0 0,1 0 1 0 0,-1 0 0 0 0,0 0 0 0 0,1 0 0 0 0,-1 0 0 0 0,0-1 0 0 0,0 1 0 0 0,1-1-1 0 0,-1 1 1 0 0,0-1 0 0 0,0 0 0 0 0,0 0 0 0 0,0 0 0 0 0,0 0 0 0 0,0 0 0 0 0,0-1-1 0 0,3-2 1 0 0,3-3 93 0 0,0-1-1 0 0,0 0 1 0 0,-1 0 0 0 0,6-10-1 0 0,-6 10-5 0 0,18-27 199 0 0,-2 0 0 0 0,0-2 0 0 0,-3 0-1 0 0,-1-1 1 0 0,20-57 0 0 0,29-92-49 0 0,-60 168-281 0 0,-1 1 0 0 0,2 0 0 0 0,1 0 0 0 0,0 1 0 0 0,1 0 0 0 0,22-25 0 0 0,-32 41-72 0 0,2 0-52 0 0,1 0-317 0 0,0 1 0 0 0,1 0 0 0 0,-1 0 0 0 0,0 0 0 0 0,0 0 1 0 0,1 1-1 0 0,-1 0 0 0 0,0 0 0 0 0,0 0 0 0 0,0 0 0 0 0,0 1 0 0 0,6 2 0 0 0,-3-1-2464 0 0,-5-2-3070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 10623 0 0,'0'0'488'0'0,"0"0"-12"0"0,-2 0-306 0 0,-3-1-69 0 0,0 1 0 0 0,0 0 0 0 0,1 0 0 0 0,-1 0 0 0 0,0 1 0 0 0,0 0 0 0 0,0 0 0 0 0,0 0 0 0 0,0 1 0 0 0,1-1 0 0 0,-1 1 0 0 0,0 0 1 0 0,1 0-1 0 0,-6 5 0 0 0,-2 1 193 0 0,0 0 0 0 0,1 1 0 0 0,0 0 0 0 0,1 1-1 0 0,-18 21 1 0 0,14-13 82 0 0,1 1 1 0 0,-21 39-1 0 0,30-49-295 0 0,1 0 0 0 0,-1 0 0 0 0,-2 15 0 0 0,5-19-49 0 0,0 0-1 0 0,0-1 1 0 0,1 1 0 0 0,-1 0 0 0 0,1 0 0 0 0,0 0 0 0 0,1 0-1 0 0,1 7 1 0 0,-1-10-15 0 0,0 0-1 0 0,0 1 1 0 0,0-1-1 0 0,1 0 1 0 0,-1 0 0 0 0,1 0-1 0 0,-1 0 1 0 0,1 0-1 0 0,0-1 1 0 0,0 1-1 0 0,0 0 1 0 0,3 1 0 0 0,-1 1 41 0 0,-2-3-21 0 0,0 0 1 0 0,0 0 0 0 0,0 0-1 0 0,1 0 1 0 0,-1 0 0 0 0,0-1 0 0 0,0 1-1 0 0,1-1 1 0 0,-1 1 0 0 0,0-1-1 0 0,5 0 1 0 0,-1 1 44 0 0,5 0 98 0 0,1 0 0 0 0,0 0-1 0 0,-1-1 1 0 0,1 0-1 0 0,0-1 1 0 0,-1-1 0 0 0,1 0-1 0 0,-1 0 1 0 0,1-1 0 0 0,19-8-1 0 0,-27 9-144 0 0,-1 0 0 0 0,0 0 0 0 0,0 0 0 0 0,0 0 0 0 0,0-1 0 0 0,-1 1 0 0 0,1-1 0 0 0,0 0 0 0 0,-1 0 1 0 0,0 0-1 0 0,0 0 0 0 0,0 0 0 0 0,0 0 0 0 0,0 0 0 0 0,-1-1 0 0 0,1 1 0 0 0,-1-1 0 0 0,1-4 0 0 0,-1 2 22 0 0,0-1 1 0 0,0 1-1 0 0,0-1 1 0 0,-1 1-1 0 0,0-1 0 0 0,-1 1 1 0 0,1 0-1 0 0,-1-1 1 0 0,-2-7-1 0 0,1 6-44 0 0,-1 0 0 0 0,0 0 0 0 0,0 0-1 0 0,0 0 1 0 0,-1 0 0 0 0,0 1 0 0 0,0-1 0 0 0,-1 1-1 0 0,-7-7 1 0 0,-8-12-31 0 0,20 25-2 0 0,-1 1 0 0 0,1-1 1 0 0,-1 1-1 0 0,1 0 0 0 0,-1-1 1 0 0,1 1-1 0 0,-1 0 0 0 0,0-1 1 0 0,1 1-1 0 0,-1 0 0 0 0,0 0 1 0 0,1 0-1 0 0,-1 0 0 0 0,1-1 1 0 0,-1 1-1 0 0,0 0 0 0 0,0 0 1 0 0,-9-3-2005 0 0,10 3 1044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38 6447 0 0,'2'-3'499'0'0,"0"0"-408"0"0,1-1-52 0 0,15-10 191 0 0,7 2 3065 0 0,-23 11-2139 0 0,-2 1-378 0 0,0 0-159 0 0,0 0-38 0 0,0 0 17 0 0,0 0 87 0 0,-1 1 34 0 0,-37 52 1313 0 0,9-11-1418 0 0,-224 349 1061 0 0,188-283-1566 0 0,-50 80-43 0 0,109-178-416 0 0,1 1 0 0 0,-7 16 0 0 0,11-25-590 0 0,1-2-40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2303 0 0,'0'0'551'0'0,"-2"1"1472"0"0,-3 1-950 0 0,0 1 0 0 0,0-1 1 0 0,0 1-1 0 0,0 1 0 0 0,1-1 0 0 0,-1 1 1 0 0,-5 6-1 0 0,-29 35 635 0 0,33-38-1449 0 0,-75 105 1710 0 0,72-101-1676 0 0,0 1 0 0 0,-10 20 0 0 0,16-27-164 0 0,1 0 0 0 0,-1 1 0 0 0,1-1 0 0 0,0 1 0 0 0,1-1 0 0 0,0 1 0 0 0,-1 0 0 0 0,1 11 0 0 0,1-15-94 0 0,0 0 1 0 0,1-1-1 0 0,-1 1 0 0 0,0 0 0 0 0,1 0 0 0 0,0 0 0 0 0,-1-1 0 0 0,1 1 1 0 0,0 0-1 0 0,0-1 0 0 0,0 1 0 0 0,0-1 0 0 0,0 1 0 0 0,1-1 1 0 0,-1 1-1 0 0,0-1 0 0 0,1 0 0 0 0,-1 1 0 0 0,1-1 0 0 0,-1 0 0 0 0,1 0 1 0 0,-1 0-1 0 0,1-1 0 0 0,0 1 0 0 0,1 1 0 0 0,2 0 41 0 0,0-1-1 0 0,-1 1 0 0 0,1-1 1 0 0,0 0-1 0 0,0 0 0 0 0,0 0 1 0 0,0-1-1 0 0,5 0 0 0 0,-3 0-33 0 0,0-1 1 0 0,0 0-1 0 0,0 0 0 0 0,0 0 0 0 0,0-1 1 0 0,0 0-1 0 0,0-1 0 0 0,-1 0 0 0 0,1 0 0 0 0,-1 0 1 0 0,0 0-1 0 0,0-1 0 0 0,0 0 0 0 0,0-1 1 0 0,-1 1-1 0 0,0-1 0 0 0,0 0 0 0 0,0-1 0 0 0,0 1 1 0 0,-1-1-1 0 0,0 1 0 0 0,0-2 0 0 0,0 1 0 0 0,-1 0 1 0 0,0-1-1 0 0,0 1 0 0 0,-1-1 0 0 0,0 0 1 0 0,2-11-1 0 0,-1 6-116 0 0,-1 0-1 0 0,-1 0 1 0 0,0-1 0 0 0,-1 1 0 0 0,-2-17 0 0 0,1 15-155 0 0,-5-30-2021 0 0,5 42 1538 0 0,1 2-141 0 0,-5-6-813 0 0,3 3-3008 0 0,-5-1-284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42 141 11055 0 0,'0'0'852'0'0,"0"0"-405"0"0,0 0 381 0 0,0 0 219 0 0,0 0 45 0 0,0 0-126 0 0,0 0-568 0 0,-2 2-249 0 0,-2 2-66 0 0,0 2 0 0 0,0-1 0 0 0,1 0 0 0 0,0 1 0 0 0,0-1 0 0 0,0 1 0 0 0,1 0 0 0 0,0 0 0 0 0,-3 12 0 0 0,3-9 102 0 0,0 1 1 0 0,1 0-1 0 0,0-1 0 0 0,1 1 0 0 0,1 17 0 0 0,-1-23-133 0 0,1 0-1 0 0,0-1 1 0 0,0 1-1 0 0,1-1 1 0 0,-1 1 0 0 0,1-1-1 0 0,0 0 1 0 0,3 5-1 0 0,-4-7 29 0 0,-1-1-2 0 0,1 2-57 0 0,0-1 1 0 0,1 0-1 0 0,-1 0 1 0 0,1 0-1 0 0,-1 0 1 0 0,1 0-1 0 0,-1 0 1 0 0,1 0 0 0 0,0 0-1 0 0,-1-1 1 0 0,3 1-1 0 0,-3 0-14 0 0,1-1 1 0 0,-1 0-1 0 0,1 0 0 0 0,-1 0 0 0 0,1-1 0 0 0,-1 1 0 0 0,1 0 1 0 0,-1 0-1 0 0,1-1 0 0 0,-1 1 0 0 0,1-1 0 0 0,-1 1 1 0 0,0-1-1 0 0,1 0 0 0 0,-1 0 0 0 0,2-1 0 0 0,0 1 26 0 0,1-1-26 0 0,0 0-1 0 0,0 0 1 0 0,-1-1 0 0 0,1 1 0 0 0,-1-1 0 0 0,1 0-1 0 0,-1 0 1 0 0,0 0 0 0 0,5-6 0 0 0,3-4-16 0 0,-10 12 2 0 0,6-5-61 0 0,-1 0 1 0 0,0 0-1 0 0,0 0 1 0 0,0-1-1 0 0,-1 0 1 0 0,0 0-1 0 0,-1-1 1 0 0,0 1-1 0 0,0-1 1 0 0,4-10-1 0 0,-5 9 55 0 0,-3 6-54 0 0,0 3-10 0 0,1 3 21 0 0,0 6 15 0 0,0-5 64 0 0,-1 1 1 0 0,1-1-1 0 0,0 0 0 0 0,1 1 1 0 0,-1-1-1 0 0,1 0 0 0 0,-1 0 0 0 0,1 0 1 0 0,5 7-1 0 0,-6-10-1 0 0,0 1-1 0 0,1-1 1 0 0,-1 0 0 0 0,1 1 0 0 0,-1-1 0 0 0,1 0-1 0 0,-1 0 1 0 0,1 0 0 0 0,0 0 0 0 0,2 0 0 0 0,3 3 71 0 0,13 8 223 0 0,-19-11-102 0 0,-1-1 18 0 0,2 1 6 0 0,38 16 662 0 0,-37-15-838 0 0,6-1 16 0 0,-8-2-70 0 0,1 1-1 0 0,-1 0 0 0 0,1-1 1 0 0,-1 1-1 0 0,1 0 0 0 0,-1-1 1 0 0,0 0-1 0 0,1 1 0 0 0,-1-1 1 0 0,0 0-1 0 0,1 0 1 0 0,-1 0-1 0 0,0 1 0 0 0,0-1 1 0 0,1-2-1 0 0,2 0 22 0 0,5-4 2 0 0,0-1 0 0 0,-1 0 0 0 0,0-1 0 0 0,10-13 0 0 0,11-13 40 0 0,38-44 10 0 0,9-9-272 0 0,-61 70-174 0 0,-14 17-414 0 0,-1 1-233 0 0,0 0-717 0 0,-1 0-2822 0 0,-7-3-1204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86 5983 0 0,'0'0'274'0'0,"0"0"-6"0"0,0 0 68 0 0,0 0 921 0 0,0 0 424 0 0,0 0 82 0 0,0 0-123 0 0,0 0-591 0 0,0 0-258 0 0,2 0-50 0 0,14 4 138 0 0,-9-1-577 0 0,1-1 1 0 0,-1 0 0 0 0,1-1-1 0 0,12 1 1 0 0,-5-2-122 0 0,0-1-1 0 0,0 0 1 0 0,15-4-1 0 0,-22 3-123 0 0,0 0 0 0 0,0-1-1 0 0,0 0 1 0 0,0 0 0 0 0,-1-1 0 0 0,0 0-1 0 0,8-5 1 0 0,-3 0-274 0 0,-1-1 0 0 0,12-11-1 0 0,-23 21 203 0 0,1 0 0 0 0,-1-1-1 0 0,0 1 1 0 0,1 0-1 0 0,-1-1 1 0 0,0 1 0 0 0,1 0-1 0 0,-1-1 1 0 0,0 1 0 0 0,0 0-1 0 0,1-1 1 0 0,-1 1 0 0 0,0-1-1 0 0,0 1 1 0 0,0 0 0 0 0,0-1-1 0 0,1 1 1 0 0,-1-1 0 0 0,0 1-1 0 0,0-1 1 0 0,0 1 0 0 0,0 0-1 0 0,0-1 1 0 0,0 1 0 0 0,0-1-1 0 0,0 1 1 0 0,0-1 0 0 0,0 1-1 0 0,-1 0 1 0 0,1-1 0 0 0,0 1-1 0 0,0-1 1 0 0,0 1-1 0 0,0-1 1 0 0,-1 1 0 0 0,1 0-1 0 0,0-1 1 0 0,0 1 0 0 0,-1 0-1 0 0,1-1 1 0 0,0 1 0 0 0,-1 0-1 0 0,1-1 1 0 0,-1 0-21 0 0,-1 1 0 0 0,1-1 0 0 0,0 0 0 0 0,0 1 0 0 0,0-1 0 0 0,0 1 0 0 0,-1-1 0 0 0,1 1-1 0 0,0 0 1 0 0,-1-1 0 0 0,-1 1 0 0 0,-7 0-30 0 0,1 1-1 0 0,-1 1 1 0 0,0-1 0 0 0,1 1-1 0 0,0 1 1 0 0,0 0-1 0 0,-1 0 1 0 0,2 1 0 0 0,-1 0-1 0 0,0 0 1 0 0,1 1 0 0 0,-12 9-1 0 0,6-3 106 0 0,2 0 0 0 0,-1 0-1 0 0,1 1 1 0 0,1 1 0 0 0,1 0 0 0 0,-13 19-1 0 0,15-19 47 0 0,3-8-14 0 0,2 1 1 0 0,-1 0-1 0 0,0 0 1 0 0,1 1-1 0 0,0-1 1 0 0,1 0-1 0 0,-1 1 1 0 0,-2 12-1 0 0,4-12-11 0 0,1-1 0 0 0,-1 0 0 0 0,1 0-1 0 0,0 7 1 0 0,0-10-39 0 0,1 0-1 0 0,0 0 0 0 0,-1 0 0 0 0,1 0 0 0 0,0-1 0 0 0,0 1 1 0 0,1 0-1 0 0,-1-1 0 0 0,1 1 0 0 0,-1-1 0 0 0,5 5 1 0 0,-5-5-33 0 0,1 1-64 0 0,0 0 1 0 0,1-1 0 0 0,-1 1 0 0 0,1-1-1 0 0,-1 1 1 0 0,1-1 0 0 0,0 0 0 0 0,0 0 0 0 0,0 0-1 0 0,0 0 1 0 0,5 2 0 0 0,8-1-1160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15 434 13015 0 0,'0'0'596'0'0,"-1"1"-13"0"0,-5 6-376 0 0,0-2-95 0 0,4-4 346 0 0,2-1 142 0 0,0 0 28 0 0,0 0 48 0 0,0 0 184 0 0,0 0 79 0 0,1-3-611 0 0,0-1 0 0 0,1 1 1 0 0,-1-1-1 0 0,0 1 0 0 0,1 0 0 0 0,0 0 1 0 0,0 0-1 0 0,0 0 0 0 0,4-5 1 0 0,-2 2 81 0 0,9-13 657 0 0,17-39 1 0 0,-22 42-908 0 0,0 0 0 0 0,1 0 1 0 0,0 1-1 0 0,15-18 0 0 0,-17 27-140 0 0,0-1 1 0 0,0 2-1 0 0,13-9 0 0 0,3-2-21 0 0,-6 5-74 0 0,1 0 0 0 0,1 1 0 0 0,0 1 0 0 0,0 0 0 0 0,1 1 0 0 0,0 2 0 0 0,28-7 0 0 0,207-57-2708 0 0,-237 63 826 0 0,20-11 0 0 0,-15 7-4794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 4607 0 0,'0'0'354'0'0,"0"0"15"0"0,0 0 931 0 0,0 0 431 0 0,0 0 86 0 0,0 0-141 0 0,0 0-675 0 0,0 0-295 0 0,0 0-60 0 0,0 0-55 0 0,-2 2-207 0 0,-7 7-127 0 0,0 0 1 0 0,-1-1-1 0 0,-21 14 0 0 0,9-8-161 0 0,1 1-1 0 0,0 0 0 0 0,1 2 0 0 0,1 1 1 0 0,0 0-1 0 0,2 1 0 0 0,0 1 0 0 0,1 0 1 0 0,1 2-1 0 0,-17 30 0 0 0,30-47-80 0 0,-1 0 0 0 0,1 0 0 0 0,0 0 0 0 0,0 0 0 0 0,0 0 0 0 0,1 0 0 0 0,-1 6 0 0 0,2-9 0 0 0,-1 0 0 0 0,1-1 1 0 0,0 1-1 0 0,1 0 0 0 0,-1-1 0 0 0,0 1 1 0 0,0 0-1 0 0,1-1 0 0 0,-1 1 1 0 0,1 0-1 0 0,-1-1 0 0 0,1 1 1 0 0,0-1-1 0 0,-1 1 0 0 0,1-1 1 0 0,0 1-1 0 0,0-1 0 0 0,0 0 0 0 0,0 0 1 0 0,0 1-1 0 0,1-1 0 0 0,-1 0 1 0 0,0 0-1 0 0,0 0 0 0 0,1 0 1 0 0,-1 0-1 0 0,2 1 0 0 0,5 1 121 0 0,-1-1 0 0 0,1 1 0 0 0,-1-1-1 0 0,1 0 1 0 0,0-1 0 0 0,0 0 0 0 0,0 0-1 0 0,0-1 1 0 0,0 0 0 0 0,0 0 0 0 0,11-2-1 0 0,-1-1 145 0 0,0 0 0 0 0,1-1-1 0 0,30-12 1 0 0,-33 9-182 0 0,1 0 1 0 0,-2-1-1 0 0,26-16 0 0 0,-37 22-85 0 0,0-1 0 0 0,-1 0 0 0 0,1 1 1 0 0,-1-1-1 0 0,0-1 0 0 0,0 1 0 0 0,0 0 0 0 0,0-1 0 0 0,-1 0 0 0 0,1 1 0 0 0,-1-1 0 0 0,0 0 0 0 0,0 0 1 0 0,0 0-1 0 0,-1-1 0 0 0,0 1 0 0 0,0 0 0 0 0,0 0 0 0 0,0-1 0 0 0,0-5 0 0 0,-1 6-33 0 0,-1-1 1 0 0,1 1-1 0 0,-1-1 0 0 0,-1 0 1 0 0,1 1-1 0 0,0 0 0 0 0,-1-1 1 0 0,0 1-1 0 0,-5-8 0 0 0,-3-4-175 0 0,-14-16 0 0 0,4 5-8 0 0,15 21-30 0 0,0-1 0 0 0,-1 1 1 0 0,-10-9-1 0 0,12 12-36 0 0,0 0 0 0 0,0-1 0 0 0,0 0 1 0 0,0 0-1 0 0,1 0 0 0 0,0 0 0 0 0,-1-1 0 0 0,2 1 0 0 0,-1-1 0 0 0,-2-5 1 0 0,5 9 151 0 0,0 0 0 0 0,1 1 0 0 0,-1-1 0 0 0,0 1 0 0 0,0-1 0 0 0,1 1 0 0 0,-1-1 0 0 0,1 1 0 0 0,-1-1 0 0 0,0 1 0 0 0,1-1 0 0 0,-1 1 0 0 0,1 0 0 0 0,-1-1 0 0 0,1 1 0 0 0,-1 0 0 0 0,1-1 0 0 0,1 1 0 0 0,-2-1-391 0 0,13-7-4619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6911 0 0,'0'0'528'0'0,"0"0"-225"0"0,0 0 317 0 0,0 0 173 0 0,0 0 37 0 0,0 0-52 0 0,-1 2-251 0 0,-72 111 2878 0 0,66-101-3008 0 0,0 0 0 0 0,1 0 0 0 0,0 0-1 0 0,-6 24 1 0 0,11-32-286 0 0,1-1 0 0 0,-1 1-1 0 0,1 0 1 0 0,0-1 0 0 0,0 1 0 0 0,1 0 0 0 0,-1-1-1 0 0,1 1 1 0 0,-1-1 0 0 0,1 1 0 0 0,1-1-1 0 0,1 5 1 0 0,1 2 256 0 0,0-1 0 0 0,10 15 1 0 0,-12-21-318 0 0,0 0 1 0 0,0-1-1 0 0,1 1 1 0 0,-1-1-1 0 0,0 0 1 0 0,1 0-1 0 0,-1 0 1 0 0,1 0-1 0 0,0 0 1 0 0,0 0-1 0 0,0-1 1 0 0,0 1 0 0 0,0-1-1 0 0,0 0 1 0 0,0 0-1 0 0,0 0 1 0 0,0 0-1 0 0,0-1 1 0 0,1 1-1 0 0,-1-1 1 0 0,0 0-1 0 0,1 0 1 0 0,-1 0 0 0 0,0 0-1 0 0,0-1 1 0 0,1 1-1 0 0,-1-1 1 0 0,6-2-1 0 0,-2 1-5 0 0,1-1-1 0 0,-1 0 1 0 0,0-1 0 0 0,0 1-1 0 0,0-2 1 0 0,0 1-1 0 0,0-1 1 0 0,-1 0-1 0 0,0 0 1 0 0,10-11 0 0 0,-1-4-18 0 0,-1-1 0 0 0,0-1 0 0 0,-2-1 0 0 0,13-32 0 0 0,0 3-338 0 0,-18 39 122 0 0,-9 18-166 0 0,-10 23-143 0 0,-6 23 444 0 0,13-34 13 0 0,-16 32 0 0 0,-23 43 105 0 0,40-83-53 0 0,3-8-9 0 0,1-1 1 0 0,0 1-1 0 0,0-1 0 0 0,0 1 0 0 0,-1-1 1 0 0,1 1-1 0 0,0-1 0 0 0,0 1 1 0 0,0 0-1 0 0,0-1 0 0 0,0 1 1 0 0,0-1-1 0 0,0 1 0 0 0,0 0 1 0 0,1-1-1 0 0,-1 1 0 0 0,0-1 1 0 0,0 1-1 0 0,0-1 0 0 0,1 1 1 0 0,-1-1-1 0 0,0 1 0 0 0,0-1 1 0 0,1 1-1 0 0,-1-1 0 0 0,0 1 1 0 0,1-1-1 0 0,-1 1 0 0 0,1-1 1 0 0,-1 0-1 0 0,1 1 0 0 0,-1-1 1 0 0,1 0-1 0 0,-1 1 0 0 0,1-1 1 0 0,-1 0-1 0 0,1 0 0 0 0,-1 0 1 0 0,1 1-1 0 0,-1-1 0 0 0,1 0 1 0 0,26 5 80 0 0,-27-5-83 0 0,9 0-224 0 0,1 0 1 0 0,-1-1-1 0 0,1 0 0 0 0,-1 0 0 0 0,0-1 0 0 0,10-3 1 0 0,10-4-6411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2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15407 0 0,'-9'12'680'0'0,"1"-3"144"0"0,-2 0-664 0 0,2 0-160 0 0,8-9 0 0 0,-7 9 0 0 0,-1-3 320 0 0,8-6 32 0 0,0 0 8 0 0,0 0 0 0 0,0 0-216 0 0,0 0-48 0 0,0 0 0 0 0,0 0-8 0 0,0 0-800 0 0,0 0-160 0 0,0 0-32 0 0,0 0-5752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 2303 0 0,'0'0'102'0'0,"-1"1"-1"0"0,-23 31 3974 0 0,20-29-2261 0 0,1 2 0 0 0,0-1 1 0 0,0 0-1 0 0,-3 6 1 0 0,1-1-1560 0 0,1 2 1 0 0,0-1 0 0 0,1 0 0 0 0,-4 21 0 0 0,-3 46-796 0 0,7-50 531 0 0,2-19-15 0 0,-3 32-492 0 0,0 70 0 0 0,4-105 774 0 0,0 0 0 0 0,1 1-1 0 0,-1-1 1 0 0,1 0 0 0 0,0 0 0 0 0,1 0-1 0 0,-1 0 1 0 0,1 0 0 0 0,4 9 0 0 0,-5-12 228 0 0,-1-2-11 0 0,13 2 330 0 0,-10-2-742 0 0,-1 0 0 0 0,1-1 0 0 0,-1 1-1 0 0,0-1 1 0 0,1 0 0 0 0,-1 1 0 0 0,0-1 0 0 0,1 0-1 0 0,-1 0 1 0 0,0 0 0 0 0,0-1 0 0 0,0 1 0 0 0,0 0-1 0 0,0-1 1 0 0,0 0 0 0 0,0 1 0 0 0,-1-1 0 0 0,3-3-1 0 0,5-5-30 0 0,-2 0 0 0 0,8-13-1 0 0,-10 16-338 0 0,0-1 0 0 0,0 1 0 0 0,1 0 0 0 0,12-12 1 0 0,-16 18-234 0 0,-2 1-18 0 0,0 0 17 0 0,0 0 80 0 0,0 0 39 0 0,0 0 6 0 0,0 0 98 0 0,0 0 387 0 0,-1-4 87 0 0,0 0 0 0 0,0 1 0 0 0,0-1 0 0 0,0 0 0 0 0,-1 1 0 0 0,0 0 0 0 0,0-1 0 0 0,1 1-1 0 0,-6-6 1 0 0,0-2 302 0 0,-4-8 112 0 0,-6-8-26 0 0,1-1-1 0 0,1-1 1 0 0,-19-55-1 0 0,6-2-991 0 0,27 84 282 0 0,1 0 0 0 0,-1 0 0 0 0,0 1 0 0 0,1-1 0 0 0,-1 0 0 0 0,0 1 0 0 0,0-1 0 0 0,0 1-1 0 0,0-1 1 0 0,0 1 0 0 0,-1 0 0 0 0,1-1 0 0 0,0 1 0 0 0,-1 0 0 0 0,-1-2 0 0 0,2 3 71 0 0,1 0 1 0 0,0 0-1 0 0,-1 0 1 0 0,1 0-1 0 0,-1 0 1 0 0,1 0-1 0 0,0 0 1 0 0,-1 0-1 0 0,1 0 1 0 0,0 0-1 0 0,-1 0 1 0 0,1 1-1 0 0,-1-1 1 0 0,1 0-1 0 0,0 0 1 0 0,-1 0-1 0 0,1 0 1 0 0,0 1-1 0 0,-1-1 1 0 0,1 0-1 0 0,0 0 1 0 0,-1 1-1 0 0,1-1 1 0 0,0 0-1 0 0,-1 1 1 0 0,-7 9-1208 0 0,7-9 841 0 0,-10 14-1303 0 0,3 2-11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5 1375 0 0,'1'-5'14424'0'0,"-5"17"-13975"0"0,-1 0 1 0 0,0-1-1 0 0,0 0 0 0 0,-1 0 0 0 0,-15 20 1 0 0,-45 48-156 0 0,58-71-188 0 0,-62 70 203 0 0,-3-3 0 0 0,-3-4 0 0 0,-109 77 0 0 0,176-141-304 0 0,1-1-1 0 0,-1 1 1 0 0,1 1-1 0 0,-7 8 1 0 0,14-15 18 0 0,11 4-1719 0 0,4-3-4938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10591 0 0,'0'0'819'0'0,"0"1"-534"0"0,2 4-113 0 0,-1 0-1 0 0,-1 0 1 0 0,1 0-1 0 0,-1 0 1 0 0,0 1-1 0 0,0-1 0 0 0,0 0 1 0 0,0 0-1 0 0,-3 8 1 0 0,1 2 347 0 0,-2 14 40 0 0,-1-1 1 0 0,-1 0 0 0 0,-2 0 0 0 0,-1-1 0 0 0,-24 51 0 0 0,-81 122 884 0 0,56-106-1001 0 0,-179 271-91 0 0,212-331-283 0 0,7-11-176 0 0,-18 30 0 0 0,29-44-2350 0 0,7-9-3685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1839 0 0,'0'0'612'0'0,"0"0"1898"0"0,0 0 827 0 0,0 0 167 0 0,1 1-329 0 0,4 2-2814 0 0,0 0 1 0 0,1-1-1 0 0,-1 0 1 0 0,0 0-1 0 0,1 0 1 0 0,-1-1-1 0 0,1 1 0 0 0,-1-1 1 0 0,1-1-1 0 0,0 1 1 0 0,-1-1-1 0 0,1 0 1 0 0,6-1-1 0 0,14-1 679 0 0,40-10-1 0 0,-51 8-619 0 0,296-67 2139 0 0,-235 52-2331 0 0,-31 8-243 0 0,81-11-1 0 0,-117 21-210 0 0,8-1 146 0 0,30 1 0 0 0,-41 2-839 0 0,0 0 0 0 0,0 0 1 0 0,0 0-1 0 0,10 4 1 0 0,-14-4-1316 0 0,-2-1-2492 0 0,0 0-1068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2303 0 0,'-1'2'586'0'0,"-8"10"2806"0"0,1 0-1 0 0,-10 22 1 0 0,4-8-1514 0 0,-57 114 17 0 0,15-28-613 0 0,-111 244 908 0 0,148-316-2109 0 0,-30 49 1 0 0,8-15 8 0 0,13-8-1699 0 0,23-56 655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10135 0 0,'0'0'778'0'0,"-2"2"-506"0"0,-13 11 1638 0 0,-24 25 1 0 0,33-32-1376 0 0,2 0 1 0 0,-1 0-1 0 0,1 1 0 0 0,0 0 1 0 0,0 0-1 0 0,1 0 0 0 0,-5 14 1 0 0,-9 51 962 0 0,-2 10-4032 0 0,16-72-2029 0 0,2-9-1344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87 6911 0 0,'0'0'528'0'0,"1"-1"-341"0"0,5-2 892 0 0,-1 0 0 0 0,1 0 0 0 0,0 1 0 0 0,0-1-1 0 0,0 1 1 0 0,0 0 0 0 0,0 1 0 0 0,8-2 0 0 0,6 1 34 0 0,25 1 1 0 0,-27 1-874 0 0,-1-1 1 0 0,24-3 0 0 0,-22 2-201 0 0,-11-2-16 0 0,2 0-3 0 0,1-1 32 0 0,-3-2 6 0 0,-6 5-54 0 0,-1 1-5 0 0,-1 0 0 0 0,1 1 0 0 0,0-1 0 0 0,0 0 0 0 0,-1 0 0 0 0,1 0 0 0 0,0 0 0 0 0,-1 1 0 0 0,1-1-1 0 0,-1 0 1 0 0,1 0 0 0 0,-1 0 0 0 0,1 0 0 0 0,-1 0 0 0 0,0 0 0 0 0,1-1 0 0 0,-1 1 0 0 0,0 0 0 0 0,0 0 0 0 0,0 0 0 0 0,0 0 0 0 0,0 0-1 0 0,0-2 1 0 0,-1 0-8 0 0,1 2-48 0 0,-15 0-47 0 0,13 0 90 0 0,-1 1 0 0 0,1 0 0 0 0,-1-1 0 0 0,1 1 1 0 0,-1 1-1 0 0,1-1 0 0 0,-1 0 0 0 0,1 0 0 0 0,-1 1 0 0 0,-2 0 1 0 0,-14 7-24 0 0,1 0 0 0 0,0 1 0 0 0,-29 19 0 0 0,-47 42 214 0 0,70-51-78 0 0,16-13-45 0 0,-1 1 0 0 0,1 1 0 0 0,0-1 0 0 0,1 1 0 0 0,0 1 0 0 0,-10 14 1 0 0,15-20-46 0 0,0 1 1 0 0,0 0 0 0 0,1-1 0 0 0,-1 1 0 0 0,1 0 0 0 0,0 0 0 0 0,0 0 0 0 0,0 0 0 0 0,0 0 0 0 0,1 0 0 0 0,0 0 0 0 0,-1 0 0 0 0,1 0 0 0 0,1 0 0 0 0,-1 0 0 0 0,1 0 0 0 0,0 0 0 0 0,-1 0 0 0 0,2 0 0 0 0,1 6 0 0 0,-1-6-86 0 0,0-1 0 0 0,0 1 0 0 0,1 0 0 0 0,-1-1 0 0 0,1 1 0 0 0,0-1 1 0 0,6 6-1 0 0,6 3-5042 0 0,-1-3-1415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6 376 9215 0 0,'0'-1'707'0'0,"0"-1"-400"0"0,1 1 0 0 0,-1 0 1 0 0,0-1-1 0 0,0 1 0 0 0,0-1 0 0 0,0 1 0 0 0,0 0 1 0 0,0-1-1 0 0,0 1 0 0 0,-1-1 0 0 0,1 1 0 0 0,0 0 0 0 0,-1-1 1 0 0,1 1-1 0 0,-2-2 0 0 0,0-2 114 0 0,2-1 62 0 0,-1-1 0 0 0,1 1 0 0 0,0 0 0 0 0,1-1 0 0 0,0 1 0 0 0,0 0 0 0 0,0 0 0 0 0,0 0 0 0 0,1 0 0 0 0,5-11 0 0 0,3-5 677 0 0,18-29-1 0 0,-28 50-1114 0 0,23-34 731 0 0,34-39 0 0 0,-50 66-770 0 0,0 0-1 0 0,0 1 0 0 0,1 0 1 0 0,-1 0-1 0 0,2 1 1 0 0,12-8-1 0 0,-12 9-656 0 0,-1 1 1 0 0,1 0-1 0 0,0 0 0 0 0,11-2 0 0 0,-1 3-7093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0:3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 12607 0 0,'0'0'579'0'0,"-2"-1"-15"0"0,-18-4-339 0 0,13 3 139 0 0,1 1-1 0 0,-1 0 1 0 0,1 0-1 0 0,-1 1 1 0 0,1 0-1 0 0,-1 0 1 0 0,-9 2-1 0 0,10-1-220 0 0,5-1-2 0 0,-1 0 0 0 0,0 0 0 0 0,0 0-1 0 0,0 1 1 0 0,0-1 0 0 0,0 1 0 0 0,0 0-1 0 0,1-1 1 0 0,-1 1 0 0 0,0 0 0 0 0,0 0-1 0 0,1 0 1 0 0,-1 0 0 0 0,1 0 0 0 0,-1 0-1 0 0,1 1 1 0 0,-1-1 0 0 0,-1 2 0 0 0,-5 7-123 0 0,1 0 0 0 0,0 0 0 0 0,1 0 0 0 0,-9 17 0 0 0,13-24-18 0 0,-4 16 0 0 0,5-8 0 0 0,1-7 17 0 0,0 0 1 0 0,0-1-1 0 0,0 1 0 0 0,0 0 0 0 0,1-1 0 0 0,0 1 0 0 0,0-1 0 0 0,0 1 1 0 0,0 0-1 0 0,0-1 0 0 0,1 0 0 0 0,-1 1 0 0 0,1-1 0 0 0,4 6 1 0 0,-2-5 25 0 0,-1 0 1 0 0,0 0-1 0 0,0 0 1 0 0,0 0-1 0 0,0 1 1 0 0,-1-1-1 0 0,0 1 1 0 0,0 0-1 0 0,0 0 1 0 0,0-1-1 0 0,-1 1 1 0 0,0 0-1 0 0,0 0 1 0 0,0 1-1 0 0,-1-1 1 0 0,1 0-1 0 0,-1 0 1 0 0,-1 6-1 0 0,-5 13 25 0 0,4-21-38 0 0,1 0-1 0 0,0 0 1 0 0,1 0-1 0 0,-1 0 1 0 0,0 6 0 0 0,-1 23 1124 0 0,2-30-902 0 0,0-2 4 0 0,0 2-189 0 0,0 0-1 0 0,-1 0 1 0 0,1 0-1 0 0,-1 0 0 0 0,0 0 1 0 0,0 0-1 0 0,0-1 1 0 0,0 1-1 0 0,0 0 1 0 0,0 0-1 0 0,0-1 1 0 0,0 1-1 0 0,-3 2 1 0 0,3-2 42 0 0,-4 5 113 0 0,4-5-208 0 0,0 1-1 0 0,-1-1 1 0 0,0 0-1 0 0,1 0 0 0 0,-1 0 1 0 0,0 0-1 0 0,0 0 0 0 0,0 0 1 0 0,0-1-1 0 0,-1 1 0 0 0,-2 1 1 0 0,-12 7-3834 0 0,12-7 775 0 0,-6 3-4409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31:4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1375 0 0,'0'0'272'0'0,"0"0"607"0"0,0 0 272 0 0,0 0 53 0 0,0 0-148 0 0,0 0-664 0 0,0 2-295 0 0,5 46-253 0 0,-4-45 268 0 0,-1-3 59 0 0,0 0 21 0 0,7 10 194 0 0,17 22 284 0 0,-22-31-478 0 0,-2-1 6 0 0,11 7 86 0 0,-9-5-272 0 0,0-1-1 0 0,1 1 0 0 0,-1-1 0 0 0,0 0 0 0 0,0 0 0 0 0,0 0 0 0 0,1 0 1 0 0,-1 0-1 0 0,1 0 0 0 0,-1-1 0 0 0,1 1 0 0 0,-1-1 0 0 0,4 0 0 0 0,1 1-13 0 0,0-1-31 0 0,0 0 0 0 0,0 0 0 0 0,0-1 0 0 0,0 0 1 0 0,-1 0-1 0 0,1-1 0 0 0,8-3 0 0 0,0 0-73 0 0,0-1 0 0 0,15-9-1 0 0,0-1-21 0 0,-11 9 64 0 0,-14 7 66 0 0,0 0-4 0 0,9-1 153 0 0,1 0-1 0 0,17 2 1 0 0,-24-1-20 0 0,0 1 0 0 0,0-1 0 0 0,0 0 0 0 0,0-1 0 0 0,0 0 0 0 0,-1 0 0 0 0,1 0 0 0 0,0-1 0 0 0,0-1 0 0 0,-1 1 0 0 0,11-6 0 0 0,-12 5-37 0 0,5-4 144 0 0,1 0 0 0 0,-1 0 1 0 0,-1-1-1 0 0,12-11 1 0 0,-9 9-93 0 0,3 0 41 0 0,-15 9-160 0 0,-1 1-113 0 0,0 0 71 0 0,1 0 0 0 0,-1 1 0 0 0,0-1-1 0 0,1 0 1 0 0,-1 0 0 0 0,0 1 0 0 0,0-1-1 0 0,1 0 1 0 0,-1 1 0 0 0,0-1-1 0 0,0 0 1 0 0,0 1 0 0 0,1-1 0 0 0,-1 0-1 0 0,0 1 1 0 0,0-1 0 0 0,0 0 0 0 0,0 1-1 0 0,0-1 1 0 0,0 0 0 0 0,0 1 0 0 0,0-1-1 0 0,0 1 1 0 0,0-1 0 0 0,0 0 0 0 0,0 1-1 0 0,0-1 1 0 0,0 0 0 0 0,0 1 0 0 0,0-1-1 0 0,0 0 1 0 0,0 1 0 0 0,-1 0 0 0 0,-2 11-192 0 0,-2 1-88 0 0,0-1 0 0 0,-10 17 0 0 0,12-24 55 0 0,0-1 0 0 0,-1 1-1 0 0,1-1 1 0 0,-1 1 0 0 0,0-1 0 0 0,0 0 0 0 0,0-1 0 0 0,-6 6-1 0 0,-3-5-1744 0 0,0-4-482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31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24 455 0 0,'-6'-4'120'0'0,"1"1"0"0"0,-1 1-1 0 0,0-1 1 0 0,1 1 0 0 0,-1 0-1 0 0,0 0 1 0 0,0 1 0 0 0,-1-1-1 0 0,-6 1 1 0 0,-8-1 2179 0 0,-30 3 1 0 0,12 1-641 0 0,-96 7 2158 0 0,94-5-3217 0 0,4 1-180 0 0,-46 13 0 0 0,27-7-542 0 0,54-10 38 0 0,2-1 10 0 0,-1 0 14 0 0,-6-1 36 0 0,1-2-36 0 0,5 2-16 0 0,1 1-13 0 0,0 0 1 0 0,0 0-20 0 0,0 0-11 0 0,0 0-1 0 0,15 8-100 0 0,-7-3 168 0 0,10 4 27 0 0,2 0-15 0 0,0-1 1 0 0,39 10-1 0 0,-45-14 52 0 0,4 0 79 0 0,0 0 0 0 0,0-1 0 0 0,0-1 0 0 0,35-1 0 0 0,-26-4 155 0 0,38-9 0 0 0,-55 10-174 0 0,-5 1 12 0 0,4 0 9 0 0,-7 1 3 0 0,-2 0 2 0 0,2 1 4 0 0,1-1-66 0 0,16 12 188 0 0,-17-10-282 0 0,-2-2-9 0 0,-2 1 8 0 0,1 0 42 0 0,-1 1-1 0 0,0-1 1 0 0,1 0-1 0 0,-1 1 1 0 0,0-1-1 0 0,0 0 1 0 0,0 0-1 0 0,0-1 0 0 0,0 1 1 0 0,0 0-1 0 0,0-1 1 0 0,0 1-1 0 0,0-1 1 0 0,0 0-1 0 0,-1 1 1 0 0,1-1-1 0 0,0 0 1 0 0,-2-1-1 0 0,-7 2-153 0 0,4-1 6 0 0,-1 1 0 0 0,0-1 0 0 0,-15-2 0 0 0,-17 0-251 0 0,21 3 512 0 0,0-1 0 0 0,-39-4 0 0 0,53 2-80 0 0,-1 1 0 0 0,1-1 0 0 0,-1 0 0 0 0,1 0-1 0 0,0 0 1 0 0,0-1 0 0 0,0 0 0 0 0,0 0 0 0 0,0 0 0 0 0,0-1-1 0 0,1 1 1 0 0,0-1 0 0 0,0 0 0 0 0,-6-8 0 0 0,2 2-257 0 0,1 1-1 0 0,-1 0 1 0 0,-1 0 0 0 0,0 1 0 0 0,0 0 0 0 0,-13-9 0 0 0,21 17 170 0 0,1 0 1 0 0,-1 0-1 0 0,1-1 1 0 0,-1 1-1 0 0,1 0 1 0 0,0 0 0 0 0,-1 0-1 0 0,1 0 1 0 0,-1 0-1 0 0,1 0 1 0 0,-1 0-1 0 0,1 0 1 0 0,-1 0-1 0 0,1 0 1 0 0,-1 0-1 0 0,1 0 1 0 0,-1 0 0 0 0,1 0-1 0 0,-1 0 1 0 0,1 0-1 0 0,0 0 1 0 0,-1 1-1 0 0,1-1 1 0 0,-1 1-1 0 0,-8 4-3157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3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222 111 6991 0 0,'-5'7'13255'0'0,"6"-10"-13242"0"0,0 1 0 0 0,1-1 0 0 0,0 1 0 0 0,-1 0 1 0 0,1 0-1 0 0,0 0 0 0 0,0 0 0 0 0,0 0 0 0 0,0 0 0 0 0,0 0 0 0 0,3-1 1 0 0,32-18-37 0 0,-18 11 33 0 0,-1 0-10 0 0,0 1 0 0 0,0 1 0 0 0,0 0 0 0 0,1 1 0 0 0,0 1 0 0 0,26-4 0 0 0,-43 10-1 0 0,1-1 0 0 0,-1 1 0 0 0,1 0 0 0 0,-1 0 0 0 0,1 0 0 0 0,-1 0-1 0 0,0 0 1 0 0,1 1 0 0 0,-1-1 0 0 0,1 1 0 0 0,3 1 0 0 0,-5-2-1 0 0,-1 0-1 0 0,1 0 1 0 0,-1 0 0 0 0,1 1 0 0 0,-1-1 0 0 0,1 0-1 0 0,-1 0 1 0 0,1 0 0 0 0,-1 1 0 0 0,1-1 0 0 0,-1 0-1 0 0,1 1 1 0 0,-1-1 0 0 0,1 0 0 0 0,-1 1 0 0 0,1-1-1 0 0,-1 1 1 0 0,0-1 0 0 0,1 0 0 0 0,-1 1-1 0 0,0-1 1 0 0,0 1 0 0 0,1-1 0 0 0,-1 1 0 0 0,0-1-1 0 0,0 1 1 0 0,1 0 0 0 0,-1-1 0 0 0,0 1 0 0 0,0 0-1 0 0,0 1-7 0 0,2 1 6 0 0,-1 1-1 0 0,0 0 0 0 0,0 0 1 0 0,0 0-1 0 0,0 0 0 0 0,-1 0 1 0 0,0 0-1 0 0,1 0 0 0 0,-2 0 1 0 0,1 4-1 0 0,-1 24 188 0 0,0-30-182 0 0,1 0 0 0 0,-1 0 0 0 0,-1 0 0 0 0,1-1 0 0 0,0 1 0 0 0,0 0 0 0 0,-1-1 1 0 0,1 1-1 0 0,-1 0 0 0 0,1-1 0 0 0,-3 2 0 0 0,1-1-16 0 0,-27 24-321 0 0,-2-3 0 0 0,-44 26 0 0 0,72-46 298 0 0,-16 9-140 0 0,-23 15-293 0 0,-59 46 0 0 0,29-20 273 0 0,45-35 165 0 0,-37 31 0 0 0,59-44 62 0 0,6-5-54 0 0,0 0 0 0 0,0 0 0 0 0,0 0 0 0 0,0 0 0 0 0,0-1 0 0 0,0 1 0 0 0,0 0 0 0 0,0 0 0 0 0,0 0 0 0 0,0 0 0 0 0,0 0 0 0 0,0 0 0 0 0,0 0 0 0 0,0-1 0 0 0,0 1-1 0 0,0 0 1 0 0,0 0 0 0 0,0 0 0 0 0,0 0 0 0 0,0 0 0 0 0,0 0 0 0 0,0 0 0 0 0,0 0 0 0 0,0 0 0 0 0,0-1 0 0 0,-1 1 0 0 0,1 0 0 0 0,0 0 0 0 0,0 0 0 0 0,0 0 0 0 0,0 0 0 0 0,0 0 0 0 0,0 0 0 0 0,0 0-1 0 0,0 0 1 0 0,-1 0 0 0 0,1 0 0 0 0,0 0 0 0 0,0 0 0 0 0,0 0 0 0 0,0 0 0 0 0,0 0 0 0 0,0 0 0 0 0,0 0 0 0 0,-1 0 0 0 0,1 0 0 0 0,0 0 0 0 0,0 0 0 0 0,0 0 0 0 0,0 0 0 0 0,0 0 0 0 0,0 0 0 0 0,0 0-1 0 0,0 0 1 0 0,-1 0 0 0 0,1 0 0 0 0,0 0 0 0 0,0 0 28 0 0,0 0-1 0 0,0-1 0 0 0,0 1 0 0 0,1 0 1 0 0,-1 0-1 0 0,0-1 0 0 0,0 1 1 0 0,0 0-1 0 0,0-1 0 0 0,0 1 0 0 0,1 0 1 0 0,-1 0-1 0 0,0-1 0 0 0,0 1 1 0 0,0 0-1 0 0,1 0 0 0 0,-1 0 0 0 0,0-1 1 0 0,0 1-1 0 0,1 0 0 0 0,-1 0 1 0 0,0 0-1 0 0,1 0 0 0 0,-1 0 0 0 0,0-1 1 0 0,0 1-1 0 0,1 0 0 0 0,-1 0 1 0 0,0 0-1 0 0,1 0 0 0 0,-1 0 0 0 0,0 0 1 0 0,1 0-1 0 0,-1 0 0 0 0,0 0 1 0 0,1 0-1 0 0,-1 0 0 0 0,0 0 1 0 0,1 1-1 0 0,-1-1 0 0 0,0 0 0 0 0,0 0 1 0 0,1 0-1 0 0,-1 0 0 0 0,1 1 1 0 0,12 0 410 0 0,0 1 1 0 0,1-2 0 0 0,-1 1 0 0 0,26-4 0 0 0,53-15 405 0 0,-40 8-518 0 0,-43 8-236 0 0,240-38 1987 0 0,-238 39-2037 0 0,0 0 1 0 0,-1 1-1 0 0,1 0 0 0 0,0 1 0 0 0,0 0 1 0 0,13 4-1 0 0,-22-4-143 0 0,-28 32-3791 0 0,6-9-125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2759 0 0,'0'0'17848'0'0,"1"1"-17674"0"0,0 1-138 0 0,1 0-1 0 0,-1 1 1 0 0,0-1 0 0 0,0 0 0 0 0,-1 0 0 0 0,1 0 0 0 0,0 1 0 0 0,-1-1 0 0 0,1 0 0 0 0,-1 0 0 0 0,0 1 0 0 0,0-1 0 0 0,0 0 0 0 0,0 1 0 0 0,0-1 0 0 0,-1 3 0 0 0,0 0-16 0 0,0-1 1 0 0,-1 1-1 0 0,1-1 0 0 0,-1 1 1 0 0,0-1-1 0 0,0 0 0 0 0,-5 6 0 0 0,-4 4-24 0 0,0-1-1 0 0,-1 0 0 0 0,-18 15 0 0 0,30-28 5 0 0,-76 60 0 0 0,70-55 11 0 0,5-5 122 0 0,8 0 1 0 0,3 1-16 0 0,-1-2 0 0 0,0 1 1 0 0,0-1-1 0 0,9-2 0 0 0,46-10 77 0 0,-34 7-236 0 0,9-2-147 0 0,-11-2-371 0 0,0 0-5439 0 0,-10 4-800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3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9383 0 0,'0'0'4814'0'0,"-7"16"-3348"0"0,-15-5-982 0 0,0-1-1 0 0,0-1 1 0 0,-42 10 0 0 0,10-2-27 0 0,21-7-639 0 0,-50 11 0 0 0,68-19 108 0 0,-1 0 0 0 0,1-1 0 0 0,-1 0 0 0 0,0-1 0 0 0,-26-4 0 0 0,31 0-444 0 0,11 4 485 0 0,-1 0 1 0 0,1 0 0 0 0,0 0 0 0 0,0 0 0 0 0,0 0 0 0 0,0 0 0 0 0,0 0 0 0 0,0 0 0 0 0,-1 0 0 0 0,1-1 0 0 0,0 1 0 0 0,0 0 0 0 0,0 0 0 0 0,0 0 0 0 0,0 0 0 0 0,0 0 0 0 0,0 0 0 0 0,0-1 0 0 0,0 1 0 0 0,0 0 0 0 0,0 0 0 0 0,-1 0 0 0 0,1 0 0 0 0,0 0 0 0 0,0-1 0 0 0,0 1 0 0 0,0 0 0 0 0,0 0 0 0 0,0 0 0 0 0,0 0 0 0 0,0 0 0 0 0,0-1-1 0 0,1 1 1 0 0,-1 0 0 0 0,1-2-73 0 0,1 0 0 0 0,-1 0 0 0 0,1 1 0 0 0,0-1 0 0 0,0 0 0 0 0,0 1 0 0 0,2-2 0 0 0,31-19 2384 0 0,-37 43-2150 0 0,1-17-116 0 0,0 1 0 0 0,0 0-1 0 0,0 0 1 0 0,-1 0 0 0 0,1-1-1 0 0,-1 1 1 0 0,0-1 0 0 0,-6 9-1 0 0,-26 33 275 0 0,16-24-89 0 0,-21 27 468 0 0,19-24 50 0 0,-25 37-1 0 0,44-61-523 0 0,-1 2-95 0 0,2-3-88 0 0,0 0 1 0 0,0 0-1 0 0,0 0 0 0 0,0 0 0 0 0,0 0 1 0 0,0 0-1 0 0,0 0 0 0 0,0 0 1 0 0,0 0-1 0 0,0 1 0 0 0,0-1 0 0 0,0 0 1 0 0,0 0-1 0 0,0 0 0 0 0,0 0 0 0 0,0 0 1 0 0,0 0-1 0 0,0 0 0 0 0,0 0 0 0 0,0 0 1 0 0,0 0-1 0 0,0 0 0 0 0,0 0 1 0 0,0 0-1 0 0,0 0 0 0 0,0 0 0 0 0,0 0 1 0 0,0 0-1 0 0,0 0 0 0 0,0 0 0 0 0,0 0 1 0 0,0 1-1 0 0,0-1 0 0 0,0 0 0 0 0,0 0 1 0 0,0 0-1 0 0,0 0 0 0 0,0 0 1 0 0,0 0-1 0 0,0 0 0 0 0,0 0 0 0 0,0 0 1 0 0,0 0-1 0 0,0 0 0 0 0,0 0 0 0 0,0 0 1 0 0,0 0-1 0 0,0 0 0 0 0,0 0 0 0 0,0 0 1 0 0,0 0-1 0 0,0 0 0 0 0,0 0 1 0 0,26-11-8 0 0,2 1 1 0 0,0 1 0 0 0,50-10-1 0 0,-77 19-2 0 0,22-4-8 0 0,1 1 0 0 0,-1 1 0 0 0,33 2 0 0 0,-46 1 6 0 0,0 0-1 0 0,-1 1 1 0 0,1 0-1 0 0,-1 1 1 0 0,0 0-1 0 0,0 0 1 0 0,0 1-1 0 0,0 0 1 0 0,0 1 0 0 0,-1 0-1 0 0,0 0 1 0 0,9 7-1 0 0,-14-11 3 0 0,-1 0 0 0 0,14 14 0 0 0,-11-9 0 0 0,0 3 0 0 0,0-1 0 0 0,-1 0 0 0 0,-1 0 0 0 0,1 0 0 0 0,-1 1 0 0 0,-1 0 0 0 0,1 0 0 0 0,-2-1 0 0 0,1 1 0 0 0,0 11 0 0 0,-3-11 0 0 0,-9 46 15 0 0,9-52 7 0 0,0-1 0 0 0,-1 0-1 0 0,1 0 1 0 0,-1 0 0 0 0,0-1 0 0 0,0 1 0 0 0,0 0 0 0 0,0-1-1 0 0,0 1 1 0 0,-4 2 0 0 0,4-3-21 0 0,-4 2 8 0 0,0 0 0 0 0,0-1-1 0 0,0 0 1 0 0,-1 0 0 0 0,1-1-1 0 0,0 1 1 0 0,-1-1 0 0 0,1-1-1 0 0,-1 1 1 0 0,-6-1 0 0 0,-14 2 31 0 0,-55 3 80 0 0,-26 5 187 0 0,104-10-296 0 0,1 1-4 0 0,-1-1 0 0 0,1 1 0 0 0,0 0 0 0 0,-1 0 0 0 0,1 0 0 0 0,0 0 0 0 0,0 1 0 0 0,0-1 1 0 0,0 1-1 0 0,0 0 0 0 0,0 0 0 0 0,0 0 0 0 0,0 0 0 0 0,-3 4 0 0 0,2-1-47 0 0,3-4-157 0 0,4 0-162 0 0,-1-1 226 0 0,1 1 1 0 0,0-1-1 0 0,0 0 1 0 0,-1 0-1 0 0,1 0 1 0 0,4-1-1 0 0,23-4-2351 0 0,-14 2-3916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317 203 2759 0 0,'0'0'126'0'0,"1"-2"-5"0"0,21-25-26 0 0,-11 15 2067 0 0,18-13 0 0 0,17-9 2138 0 0,-16 15-4250 0 0,-5 4 680 0 0,0 1-1 0 0,2 1 0 0 0,-1 1 1 0 0,2 1-1 0 0,28-6 0 0 0,-55 16-649 0 0,0 1-1 0 0,0 0 0 0 0,0 0 0 0 0,0 0 1 0 0,0 0-1 0 0,0 0 0 0 0,0 0 0 0 0,0 0 1 0 0,0 0-1 0 0,0 0 0 0 0,0 1 0 0 0,0-1 1 0 0,0 0-1 0 0,0 0 0 0 0,0 1 0 0 0,0-1 1 0 0,0 1-1 0 0,0-1 0 0 0,-1 1 1 0 0,3 1-1 0 0,-2-2-193 0 0,1 2 195 0 0,-2 0-14 0 0,0 1-51 0 0,0 1 1 0 0,0-1-1 0 0,0 1 0 0 0,0-1 1 0 0,0 0-1 0 0,-1 1 0 0 0,0-1 1 0 0,0 0-1 0 0,0 0 1 0 0,0 1-1 0 0,0-1 0 0 0,-1 0 1 0 0,1 0-1 0 0,-1 0 0 0 0,0 0 1 0 0,0-1-1 0 0,-2 4 0 0 0,-8 9-50 0 0,-27 24 0 0 0,26-26 17 0 0,-56 61-272 0 0,37-38-36 0 0,-64 55 1 0 0,54-60 59 0 0,-90 50 0 0 0,15-2-301 0 0,79-52 396 0 0,20-13-38 0 0,-21 19 0 0 0,37-32 107 0 0,5-2-331 0 0,16-12 799 0 0,1 1 0 0 0,0 1 0 0 0,1 1 0 0 0,0 1 0 0 0,0 1 0 0 0,1 1-1 0 0,0 0 1 0 0,1 2 0 0 0,26-3 0 0 0,-36 6-167 0 0,1 0 0 0 0,0 1 0 0 0,-1 0-1 0 0,1 2 1 0 0,0-1 0 0 0,-1 2 0 0 0,1 0-1 0 0,-1 0 1 0 0,1 1 0 0 0,-1 1 0 0 0,17 7 0 0 0,-25-9-156 0 0,1 0 1 0 0,-1 0 0 0 0,0 0 0 0 0,1-1-1 0 0,0 0 1 0 0,7 1 0 0 0,-10-3 20 0 0,1-1 26 0 0,-1 0 0 0 0,0 0 0 0 0,0 0 0 0 0,0 0 0 0 0,0-1 0 0 0,4-4 1 0 0,-2-3-1084 0 0,-3 1-5179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3679 0 0,'0'0'2002'0'0,"-12"2"4762"0"0,-3 9 4177 0 0,-100 51-10736 0 0,-23 16-204 0 0,117-68-161 0 0,0-1 0 0 0,-1-1 0 0 0,0-1 0 0 0,-42 8 0 0 0,57-14 14 0 0,1-1 0 0 0,-1 1 0 0 0,0-1-1 0 0,1-1 1 0 0,-1 1 0 0 0,0-1-1 0 0,0 0 1 0 0,1-1 0 0 0,-1 1-1 0 0,-7-4 1 0 0,12 4-22 0 0,0-2 35 0 0,2 2 127 0 0,-1 1-1 0 0,1 0 1 0 0,0 0 0 0 0,0 0-1 0 0,-1 0 1 0 0,1 0 0 0 0,0-1-1 0 0,0 1 1 0 0,0 0 0 0 0,-1 0-1 0 0,1 0 1 0 0,0-1 0 0 0,0 1 0 0 0,0 0-1 0 0,0 0 1 0 0,0-1 0 0 0,-1 1-1 0 0,1 0 1 0 0,0 0 0 0 0,0-1-1 0 0,0 1 1 0 0,0 0 0 0 0,0 0-1 0 0,0-1 1 0 0,0 1 0 0 0,0-2-18 0 0,0 0 0 0 0,0 0 0 0 0,0 0 0 0 0,0 0 1 0 0,0 0-1 0 0,0 0 0 0 0,1 0 0 0 0,0-3 0 0 0,7-9-49 0 0,-4 12 77 0 0,-1 0-7 0 0,1-1 10 0 0,1 0 1 0 0,0 0-1 0 0,0 0 0 0 0,0 0 0 0 0,0 1 1 0 0,0 0-1 0 0,0 0 0 0 0,7-1 1 0 0,43-7 566 0 0,-52 9-494 0 0,1 1 0 0 0,-1-1 0 0 0,1 1 0 0 0,-1 0 0 0 0,0 0 0 0 0,4 1 0 0 0,-7 14-8 0 0,-1-11-67 0 0,-1 1 0 0 0,1-1 0 0 0,-1 0 1 0 0,1 0-1 0 0,-1 0 0 0 0,-1 0 0 0 0,1 0 0 0 0,0-1 0 0 0,-1 1 0 0 0,0-1 0 0 0,-3 5 0 0 0,-8 5 37 0 0,-18 15 0 0 0,19-18-35 0 0,-6 6-1 0 0,-95 77 114 0 0,95-77-110 0 0,18-15-10 0 0,1-1 0 0 0,0 0 0 0 0,0 0 0 0 0,-1 0 0 0 0,1 1 0 0 0,0-1 0 0 0,0 0 0 0 0,0 0 0 0 0,-1 0 0 0 0,1 1 0 0 0,0-1 0 0 0,0 0 0 0 0,0 0 0 0 0,0 1 0 0 0,0-1 0 0 0,0 0 0 0 0,0 1 0 0 0,-1-1 0 0 0,1 0 0 0 0,0 0 0 0 0,0 1 0 0 0,0-1 0 0 0,0 0 0 0 0,0 1 0 0 0,0-1 0 0 0,1 1 0 0 0,0-1 0 0 0,0 1 0 0 0,1-1 0 0 0,-1 0 0 0 0,1 1 0 0 0,-1-1 0 0 0,1 0 0 0 0,-1 0 0 0 0,0 0 0 0 0,1 0 0 0 0,-1 0 0 0 0,1 0 0 0 0,-1-1 0 0 0,1 1 0 0 0,-1 0 0 0 0,1-1 0 0 0,-1 1 0 0 0,2-2 0 0 0,28-10 0 0 0,17-10-18 0 0,2 2 0 0 0,0 3 0 0 0,82-18 0 0 0,-120 33 18 0 0,0 0 0 0 0,0 1 0 0 0,0 1 0 0 0,0 0 0 0 0,14 2 0 0 0,-22-1 0 0 0,5 2 0 0 0,8 14 0 0 0,-8-8-1 0 0,-9-9 1 0 0,1 0 0 0 0,-1 1 0 0 0,0-1 0 0 0,1 0 0 0 0,-1 0 0 0 0,0 1 0 0 0,0-1 0 0 0,1 0 0 0 0,-1 1 0 0 0,0-1 0 0 0,0 1 0 0 0,1-1 0 0 0,-1 0 0 0 0,0 1 0 0 0,0-1 0 0 0,0 1 0 0 0,0-1 0 0 0,0 1 0 0 0,1-1 0 0 0,1 13 12 0 0,-1-9 30 0 0,1 4-19 0 0,-1-3 32 0 0,-1-1 1 0 0,0 1-1 0 0,0-1 0 0 0,0 0 1 0 0,0 1-1 0 0,-1-1 0 0 0,0 1 0 0 0,0-1 1 0 0,0 0-1 0 0,-1 1 0 0 0,1-1 1 0 0,-3 5-1 0 0,-1 0-14 0 0,0 0-1 0 0,0 0 1 0 0,-1 0 0 0 0,0-1 0 0 0,0 0-1 0 0,-1 0 1 0 0,0 0 0 0 0,0-1 0 0 0,-1 0 0 0 0,0-1-1 0 0,0 1 1 0 0,-1-2 0 0 0,0 1 0 0 0,0-1-1 0 0,-11 5 1 0 0,-4-1-18 0 0,-1 0 0 0 0,0-1 1 0 0,-1-2-1 0 0,-44 6 0 0 0,8-4 9 0 0,52-8-94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 3223 0 0,'-3'-9'14931'0'0,"1"9"-14822"0"0,0 1 1 0 0,1-1-1 0 0,-1 1 0 0 0,0-1 1 0 0,1 1-1 0 0,-1 0 0 0 0,1 0 1 0 0,-1 0-1 0 0,1 0 0 0 0,-1 0 1 0 0,1 0-1 0 0,0 0 0 0 0,-1 0 1 0 0,1 0-1 0 0,0 1 0 0 0,0-1 1 0 0,0 0-1 0 0,0 1 0 0 0,0-1 1 0 0,-1 3-1 0 0,-15 32 330 0 0,16-35-389 0 0,-15 46 231 0 0,8-24-126 0 0,-9 22-1 0 0,14-39-354 0 0,0 0-1 0 0,0-1 0 0 0,0 0 1 0 0,-1 1-1 0 0,1-1 0 0 0,-1-1 1 0 0,-1 1-1 0 0,-8 7 0 0 0,-7 1-6007 0 0,11-9 364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3223 0 0,'15'-15'136'0'0,"-8"8"344"0"0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38 12607 0 0,'1'-2'579'0'0,"19"-25"328"0"0,-16 18 3951 0 0,-6 10-4323 0 0,-9 2-300 0 0,0 1 1 0 0,0 1-1 0 0,0 0 1 0 0,1 1-1 0 0,-13 7 1 0 0,-48 40-64 0 0,66-49-172 0 0,-14 16 0 0 0,15-13 0 0 0,2-4-1 0 0,1 0 0 0 0,-1-1-1 0 0,0 1 1 0 0,0 0 0 0 0,-1-1-1 0 0,1 1 1 0 0,0-1 0 0 0,-4 2-1 0 0,5-1-59 0 0,0 4-26 0 0,1-5-30 0 0,0-1 99 0 0,1-1 0 0 0,-1 1 1 0 0,1-1-1 0 0,0 0 0 0 0,-1 1 1 0 0,1-1-1 0 0,0 1 0 0 0,-1-1 0 0 0,1 0 1 0 0,0 0-1 0 0,0 1 0 0 0,-1-1 1 0 0,1 0-1 0 0,0 0 0 0 0,0 0 0 0 0,-1 0 1 0 0,1 0-1 0 0,0 0 0 0 0,0 0 1 0 0,1 0-1 0 0,18-1-141 0 0,36-9-311 0 0,-43 7 381 0 0,0 0 1 0 0,0 1-1 0 0,0 1 0 0 0,1 0 1 0 0,-1 1-1 0 0,20 1 1 0 0,-14 2 10 0 0,-15-2 64 0 0,15 7-1 0 0,-16-7 32 0 0,-2 0-9 0 0,1-1 0 0 0,-1 1 0 0 0,1 0 1 0 0,-1-1-1 0 0,0 1 0 0 0,1 0 0 0 0,-1 0 0 0 0,0 0 0 0 0,0 0 0 0 0,0 0 0 0 0,0 0 0 0 0,1 0 0 0 0,0 3 1 0 0,-1-3 0 0 0,0 0 1 0 0,0 0 0 0 0,0 0 0 0 0,0 0 0 0 0,-1 0 0 0 0,1 0-1 0 0,-1 1 1 0 0,1-1 0 0 0,-1 0 0 0 0,1 0 0 0 0,-1 1 0 0 0,0-1 0 0 0,1 0-1 0 0,-1 1 1 0 0,0-1 0 0 0,0 0 0 0 0,0 1 0 0 0,0-1 0 0 0,0 0-1 0 0,0 1 1 0 0,0-1 0 0 0,-1 0 0 0 0,1 1 0 0 0,-1 2 0 0 0,-1 0 52 0 0,0 2 15 0 0,0-1 0 0 0,-1 1 0 0 0,1-1 0 0 0,-1 0 0 0 0,-1 0 0 0 0,1 0 0 0 0,-1 0 0 0 0,1 0 0 0 0,-1-1 0 0 0,0 1 0 0 0,-1-1 0 0 0,1 0 0 0 0,-1-1 0 0 0,0 1 0 0 0,-5 2 0 0 0,-4 2 62 0 0,0-1-1 0 0,0 0 0 0 0,-1-1 0 0 0,-23 6 1 0 0,27-9-102 0 0,-1-1 1 0 0,-16 0 0 0 0,-11 3 19 0 0,30-4-77 0 0,0 0 0 0 0,-14-1 0 0 0,13 0-56 0 0,9 0-109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2303 0 0,'-2'1'3850'0'0,"-8"2"-2638"0"0,0 1-1 0 0,1 1 1 0 0,-1-1 0 0 0,-14 12 0 0 0,-35 27-277 0 0,58-42-876 0 0,-18 13 240 0 0,-50 43 361 0 0,60-48-489 0 0,1-1 1 0 0,0 1-1 0 0,1 0 0 0 0,-1 1 0 0 0,-7 13 1 0 0,14-20-132 0 0,0 0 1 0 0,0 0 0 0 0,0-1-1 0 0,0 1 1 0 0,1 0 0 0 0,-1 0-1 0 0,1 0 1 0 0,-1 0 0 0 0,1 0-1 0 0,0 0 1 0 0,1 5 0 0 0,-1-7 77 0 0,1 2 2 0 0,1-1-56 0 0,0 1 0 0 0,0 0 0 0 0,0 0 0 0 0,0-1 0 0 0,1 1-1 0 0,-1-1 1 0 0,1 0 0 0 0,-1 0 0 0 0,1 0 0 0 0,0 0 0 0 0,0 0 0 0 0,0 0 0 0 0,5 2-1 0 0,-2-2 50 0 0,0-1 0 0 0,0 1 0 0 0,-1-1 0 0 0,1 0 0 0 0,0 0 0 0 0,0-1 0 0 0,11 0 0 0 0,-10 0-6 0 0,-1-1 0 0 0,1 0 0 0 0,0 0 1 0 0,0 0-1 0 0,0-1 0 0 0,-1 0 1 0 0,1-1-1 0 0,-1 1 0 0 0,1-1 0 0 0,-1-1 1 0 0,0 1-1 0 0,0-1 0 0 0,-1 0 1 0 0,10-8-1 0 0,-8 4-41 0 0,-1 1 0 0 0,0-1 0 0 0,0 0 0 0 0,9-16 0 0 0,-14 21-50 0 0,1 0-1 0 0,-1-1 1 0 0,0 0 0 0 0,0 1 0 0 0,0-1 0 0 0,0 1 0 0 0,-1-1 0 0 0,1 0 0 0 0,-1 0 0 0 0,0 1 0 0 0,0-1 0 0 0,0 0 0 0 0,-1 0 0 0 0,1 1 0 0 0,-1-1 0 0 0,-1-3 0 0 0,-1 0-139 0 0,0 1-1 0 0,0 0 1 0 0,0 1-1 0 0,-1-1 1 0 0,0 0-1 0 0,0 1 1 0 0,-1 0-1 0 0,1 0 1 0 0,-1 0-1 0 0,-10-7 1 0 0,-7-8-215 0 0,19 18-113 0 0,1-1 0 0 0,0 1-1 0 0,0-1 1 0 0,0 0 0 0 0,0 1-1 0 0,0-1 1 0 0,-1-4 0 0 0,0 1-483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73 101 2303 0 0,'0'0'102'0'0,"0"-2"-1"0"0,0-16 10902 0 0,0 20-10681 0 0,-69 231 3412 0 0,68-228-3727 0 0,0 0 0 0 0,1 0 0 0 0,-1 0 1 0 0,1 0-1 0 0,0 1 0 0 0,0-1 1 0 0,1 0-1 0 0,-1 0 0 0 0,1 0 0 0 0,2 6 1 0 0,-3-9-3 0 0,1-1 0 0 0,-1 1 0 0 0,1 0 0 0 0,0-1 0 0 0,0 1 0 0 0,-1-1 0 0 0,1 0 0 0 0,0 1 0 0 0,0-1 0 0 0,0 0 0 0 0,1 1 0 0 0,-1-1 0 0 0,0 0 0 0 0,0 0 0 0 0,1 0 0 0 0,-1 0 0 0 0,1 0 0 0 0,-1 0 0 0 0,1-1 0 0 0,-1 1 0 0 0,1 0 0 0 0,-1-1 0 0 0,1 1 0 0 0,0-1 0 0 0,-1 0 0 0 0,1 1 0 0 0,-1-1 0 0 0,1 0 0 0 0,0 0 0 0 0,0 0 0 0 0,-1 0 0 0 0,1 0 1 0 0,0 0-1 0 0,2-2 0 0 0,3 1 35 0 0,-1-1 0 0 0,0-1 0 0 0,0 1 0 0 0,0-1 0 0 0,0 0 0 0 0,-1 0 0 0 0,1-1 0 0 0,6-5 0 0 0,40-38 410 0 0,-43 38-344 0 0,9-9 160 0 0,0-1 0 0 0,-2-1 1 0 0,0 0-1 0 0,14-25 1 0 0,-22 31-90 0 0,-1 0-1 0 0,0 0 1 0 0,-1-1 0 0 0,0 0 0 0 0,-2 0 0 0 0,1 0-1 0 0,3-28 1 0 0,-7 36-143 0 0,-1 1 1 0 0,0 0-1 0 0,0-1 0 0 0,-1 1 0 0 0,-1-12 1 0 0,1 16-135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234 108 2759 0 0,'42'-47'756'0'0,"-28"33"2602"0"0,0 1 1 0 0,29-20 3607 0 0,-42 35-6669 0 0,0 3-227 0 0,0 1 0 0 0,-1-1 0 0 0,0 0 0 0 0,1 0 0 0 0,-1 1-1 0 0,-1-1 1 0 0,1 0 0 0 0,-1 0 0 0 0,0 0 0 0 0,0 0 0 0 0,-4 8 0 0 0,-3 10 248 0 0,-15 26 0 0 0,15-32-171 0 0,-99 237 447 0 0,105-247-594 0 0,-62 148 64 0 0,-24 64-294 0 0,64-157-917 0 0,7-23-2986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20 116 2303 0 0,'-1'1'167'0'0,"-11"17"758"0"0,6-3 5370 0 0,7-11-3054 0 0,-1-3-3163 0 0,0-1 0 0 0,0 1 0 0 0,0-1-1 0 0,0 1 1 0 0,0-1 0 0 0,0 0 0 0 0,0 1 0 0 0,1-1 0 0 0,-1 1 0 0 0,0-1-1 0 0,0 1 1 0 0,0-1 0 0 0,0 1 0 0 0,1-1 0 0 0,-1 0 0 0 0,0 1 0 0 0,0-1-1 0 0,1 0 1 0 0,-1 1 0 0 0,1 0 0 0 0,5 2 251 0 0,0-1 0 0 0,0 1 0 0 0,0-1 0 0 0,0-1 0 0 0,1 1-1 0 0,-1-1 1 0 0,1 0 0 0 0,-1 0 0 0 0,1-1 0 0 0,-1 1 0 0 0,1-2 0 0 0,6 0 0 0 0,8-1 259 0 0,0-2 0 0 0,31-8 0 0 0,41-17-106 0 0,-1-4-1 0 0,101-52 1 0 0,-189 83-894 0 0,0 0 34 0 0,1-2-4006 0 0,4-2-1958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13359 0 0,'-4'-6'1184'0'0,"-1"-1"-944"0"0,0 1-240 0 0,-4-4 8080 0 0,18 14-7952 0 0,2-1-16 0 0,0 0-648 0 0,2 0-128 0 0,0-1-24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8 10591 0 0,'5'-8'6376'0'0,"-6"11"-5736"0"0,-65 158 2720 0 0,51-126-3003 0 0,-23 48-230 0 0,-6 2-63 0 0,23-42-39 0 0,-39 60 0 0 0,16-38-63 0 0,-61 81-2312 0 0,95-135 1155 0 0,2-3-12 0 0</inkml:trace>
  <inkml:trace contextRef="#ctx0" brushRef="#br0" timeOffset="1">350 436 14279 0 0,'1'-1'1103'0'0,"3"-7"4706"0"0,-4 61-3449 0 0,-3-32-2347 0 0,-2-1 1 0 0,0 0-1 0 0,-1 0 0 0 0,0 0 0 0 0,-2-1 0 0 0,0 0 1 0 0,-2 0-1 0 0,0-1 0 0 0,-14 19 0 0 0,23-35-793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11 117 6447 0 0,'0'0'966'0'0,"2"0"588"0"0,8-3 164 0 0,0 1 0 0 0,-1-1 0 0 0,1 0 1 0 0,15-8-1 0 0,20-8 1606 0 0,-27 15-2690 0 0,0 0 1 0 0,1 1-1 0 0,-1 1 0 0 0,0 1 0 0 0,30 2 1 0 0,-17-1-561 0 0,-19-1-20 0 0,-9 2-51 0 0,0-1-1 0 0,0-1 0 0 0,0 1 0 0 0,1 0 0 0 0,-1-1 0 0 0,0 1 1 0 0,0-1-1 0 0,0 0 0 0 0,-1 0 0 0 0,1 0 0 0 0,0-1 0 0 0,0 1 1 0 0,0-1-1 0 0,-1 1 0 0 0,1-1 0 0 0,-1 0 0 0 0,1 0 0 0 0,-1 0 1 0 0,0 0-1 0 0,0-1 0 0 0,0 1 0 0 0,0 0 0 0 0,3-6 0 0 0,-5 7 1 0 0,4-5-38 0 0,-3 5 19 0 0,-1 1-1 0 0,0 0 0 0 0,0-1 0 0 0,0 1 0 0 0,0 0 0 0 0,0-1 0 0 0,1 1 0 0 0,-1-1 0 0 0,0 1 1 0 0,0-1-1 0 0,0 1 0 0 0,0 0 0 0 0,0-1 0 0 0,0 1 0 0 0,-1-1 0 0 0,1 1 0 0 0,0 0 1 0 0,0-1-1 0 0,0 1 0 0 0,0-1 0 0 0,0 1 0 0 0,-1 0 0 0 0,1-1 0 0 0,0 1 0 0 0,0 0 0 0 0,0-1 1 0 0,-1 1-1 0 0,1 0 0 0 0,0-1 0 0 0,-1 1 0 0 0,1 0 0 0 0,0 0 0 0 0,-1-1 0 0 0,1 1 0 0 0,0 0 1 0 0,-1 0-1 0 0,-14-6-285 0 0,11 7 230 0 0,0-1 0 0 0,-1 1 1 0 0,1 0-1 0 0,0 0 0 0 0,-1 0 0 0 0,1 1 0 0 0,-7 3 1 0 0,-10 3-95 0 0,5-2 116 0 0,1 0 0 0 0,0 1 0 0 0,0 1 0 0 0,0 0 0 0 0,-27 22 0 0 0,11-5-65 0 0,-38 42-1 0 0,53-51 116 0 0,-15 20 0 0 0,28-31 0 0 0,-1 0 0 0 0,1 0 0 0 0,0 1 0 0 0,0-1 0 0 0,1 1 0 0 0,-1-1 0 0 0,1 1 0 0 0,0 0 0 0 0,-1 8 0 0 0,3-13 0 0 0,0 1 0 0 0,0-1 0 0 0,0 1 0 0 0,0-1 0 0 0,0 0 0 0 0,0 1 0 0 0,1-1 0 0 0,-1 1 0 0 0,0-1 0 0 0,1 0 0 0 0,-1 0 0 0 0,1 1 0 0 0,0-1 0 0 0,-1 0 0 0 0,1 0 0 0 0,0 1 0 0 0,0-1 0 0 0,0 0 0 0 0,0 0 0 0 0,0 0 0 0 0,1 1 0 0 0,8 4 16 0 0,-3-4 38 0 0,1 0-1 0 0,-1 0 1 0 0,1-1 0 0 0,-1 0-1 0 0,1 0 1 0 0,0-1 0 0 0,-1 0-1 0 0,14-2 1 0 0,-3 0-1233 0 0,1-2-1 0 0,25-8 0 0 0,-32 8-5972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5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5983 0 0,'0'0'464'0'0,"1"1"-305"0"0,31 34 7224 0 0,-30-34-6393 0 0,-2 0-808 0 0,0-1-1 0 0,0 0 0 0 0,0 0 1 0 0,1 0-1 0 0,-1 1 363 0 0,0-1-363 0 0,1 0 1 0 0,-1 1-1 0 0,0-1 0 0 0,0 0 1 0 0,1 0-1 0 0,-1 0 0 0 0,0 0 1 0 0,0 0-1 0 0,1 1 1 0 0,-1-1-1 0 0,0 0 0 0 0,0 0 1 0 0,1 0-1 0 0,-1 0 0 0 0,0 0 1 0 0,1 0-1 0 0,-1 0 0 0 0,0 0 1 0 0,0 0-1 0 0,1 0 0 0 0,-1 0 1 0 0,0 0-1 0 0,1 0 0 0 0,-1-1 1 0 0,0 1-1 0 0,0 0 0 0 0,1 0 1 0 0,-1 0-1 0 0,1 0 0 0 0,2-7 4080 0 0,0 1-5468 0 0,-3 4 1655 0 0,1 0-21 0 0,4-38 644 0 0,-5 33-961 0 0,1 1 0 0 0,-1-1 0 0 0,1 1 0 0 0,0-1 0 0 0,1 1 0 0 0,0-1 0 0 0,0 1 0 0 0,0 0 0 0 0,1 0 0 0 0,0 0 0 0 0,5-8 0 0 0,3 0-53 0 0,1 1 0 0 0,0 0 0 0 0,1 0 0 0 0,1 2-1 0 0,28-20 1 0 0,-5 8 69 0 0,51-23 0 0 0,24-9-126 0 0,53-25 0 0 0,-138 70-101 0 0,0 0-1 0 0,35-7 1 0 0,-60 17-245 0 0,0-1 0 0 0,0 1 1 0 0,0 0-1 0 0,0 0 0 0 0,0 0 0 0 0,0 0 0 0 0,0 1 1 0 0,0-1-1 0 0,4 1 0 0 0,-4 0-677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50 1839 0 0,'0'0'9570'0'0,"-10"16"-6436"0"0,-14 17 1425 0 0,4-8-5139 0 0,20-24 869 0 0,10-3-93 0 0,14-4-63 0 0,-1-1 0 0 0,30-14 0 0 0,-31 12-140 0 0,-13 5 18 0 0,137-50 76 0 0,-126 49-2 0 0,0 0 0 0 0,0 1 1 0 0,0 1-1 0 0,1 0 0 0 0,30 2 1 0 0,-47 1-44 0 0,0 0 1 0 0,0 1 0 0 0,0-1-1 0 0,-1 1 1 0 0,1 0 0 0 0,0 0-1 0 0,4 3 1 0 0,-7-3-35 0 0,0 0 0 0 0,0 0 1 0 0,-1 0-1 0 0,1 0 0 0 0,-1 1 1 0 0,1-1-1 0 0,-1 0 0 0 0,0 1 1 0 0,1-1-1 0 0,-1 0 0 0 0,0 0 0 0 0,0 1 1 0 0,0-1-1 0 0,0 1 0 0 0,0 1 1 0 0,0-2 3 0 0,-1 6-7 0 0,0 0 1 0 0,0 0-1 0 0,0 0 0 0 0,-1 0 0 0 0,0-1 0 0 0,0 1 1 0 0,-1-1-1 0 0,0 1 0 0 0,-6 8 0 0 0,1-2 2 0 0,0 0 0 0 0,-2 0 0 0 0,-12 13 0 0 0,5-10-26 0 0,1-2 0 0 0,-2 1 1 0 0,0-2-1 0 0,-1 0 0 0 0,-30 14 0 0 0,-18 17-331 0 0,26-16 156 0 0,-4 4 64 0 0,2 2-1 0 0,-78 78 1 0 0,75-67 156 0 0,45-44 98 0 0,3-2 14 0 0,19-9 165 0 0,21-14 0 0 0,-30 16-203 0 0,1 0 0 0 0,0 1 1 0 0,1 1-1 0 0,0 0 1 0 0,28-8-1 0 0,-19 10 9 0 0,-1 1 0 0 0,1 1-1 0 0,-1 1 1 0 0,1 1 0 0 0,0 2 0 0 0,29 4 0 0 0,57 2 264 0 0,-78-7-261 0 0,1 1-1 0 0,33 7 0 0 0,-64-9-134 0 0,0 0 1 0 0,0 0-1 0 0,0 1 0 0 0,0-1 0 0 0,0 0 0 0 0,0 1 0 0 0,0-1 0 0 0,0 1 0 0 0,0-1 0 0 0,0 1 0 0 0,-1 0 0 0 0,1-1 0 0 0,0 1 0 0 0,0 0 0 0 0,-1 0 0 0 0,1-1 0 0 0,0 1 0 0 0,-1 0 0 0 0,1 0 0 0 0,-1 0 0 0 0,1 0 0 0 0,-1 0 0 0 0,1 0 0 0 0,-1 0 0 0 0,0 0 0 0 0,1 0 0 0 0,-1 0 0 0 0,0 0 0 0 0,0 1 0 0 0,-1 10-5999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4:2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1839 0 0,'9'1'423'0'0,"-3"0"747"0"0,9 2 7646 0 0,-9-2-7497 0 0,-6-1-1132 0 0,1 0-1 0 0,-1 0 1 0 0,1 1-1 0 0,-1-1 1 0 0,1 0-1 0 0,-1 0 0 0 0,0 1 1 0 0,1-1-1 0 0,-1 0 1 0 0,1 0-1 0 0,-1 1 1 0 0,1-1-1 0 0,-1 0 0 0 0,0 1 1 0 0,1-1-1 0 0,-1 1 1 0 0,1 0-1 0 0,-4 0-130 0 0,1 1 0 0 0,0 0 0 0 0,-1-1-1 0 0,1 1 1 0 0,-1-1 0 0 0,0 0 0 0 0,1 0 0 0 0,-1 0 0 0 0,0 0-1 0 0,1-1 1 0 0,-1 1 0 0 0,-6 0 0 0 0,-39 0 180 0 0,30-2-130 0 0,-24 0 227 0 0,31-1-216 0 0,-1 2 0 0 0,1-1 0 0 0,0 2 0 0 0,-1-1 0 0 0,1 2 1 0 0,0-1-1 0 0,0 2 0 0 0,0-1 0 0 0,-11 5 0 0 0,-7 5-131 0 0,1-2-1 0 0,-1-2 0 0 0,-1 0 1 0 0,0-2-1 0 0,-53 4 0 0 0,56-8-61 0 0,6 0-214 0 0,-38 6 0 0 0,58-8 202 0 0,-1 1-36 0 0,2-1 107 0 0,0 0 0 0 0,0 0 0 0 0,-1 0 0 0 0,1 0 0 0 0,0 0 0 0 0,0 0 0 0 0,0 0 1 0 0,0 0-1 0 0,-1 0 0 0 0,1 0 0 0 0,0 0 0 0 0,0 0 0 0 0,0 1 0 0 0,0-1 0 0 0,-1 0 0 0 0,1 0 0 0 0,0 0 0 0 0,0 0 0 0 0,0 0 0 0 0,0 0 0 0 0,0 0 0 0 0,0 1 1 0 0,-1-1-1 0 0,1 0 0 0 0,0 0 0 0 0,0 0 0 0 0,0 0 0 0 0,0 0 0 0 0,0 1 0 0 0,0-1 0 0 0,0 0 0 0 0,0 0 0 0 0,0 1 0 0 0,2 1-16 0 0,1 0-1 0 0,-1 0 0 0 0,1 0 0 0 0,0-1 1 0 0,0 1-1 0 0,-1 0 0 0 0,1-1 0 0 0,0 0 1 0 0,0 0-1 0 0,1 0 0 0 0,2 1 1 0 0,38 3 52 0 0,-9-2 117 0 0,-33-2-83 0 0,0-1-42 0 0,-1 1 1 0 0,0-1-1 0 0,0 1 0 0 0,0 0 0 0 0,0 0 1 0 0,0 0-1 0 0,0 0 0 0 0,-1-1 0 0 0,1 1 1 0 0,0 0-1 0 0,0 0 0 0 0,-1 1 0 0 0,1-1 1 0 0,0 0-1 0 0,-1 0 0 0 0,1 0 0 0 0,-1 0 0 0 0,1 1 1 0 0,-1-1-1 0 0,0 0 0 0 0,0 0 0 0 0,1 0 1 0 0,-1 1-1 0 0,0-1 0 0 0,0 0 0 0 0,0 1 1 0 0,0-1-1 0 0,-1 2 0 0 0,0 1 14 0 0,0 0 1 0 0,-1 0-1 0 0,1 0 1 0 0,-1 0-1 0 0,0 0 0 0 0,-3 3 1 0 0,2-2 14 0 0,-7 11 30 0 0,-1-1-1 0 0,-1-1 0 0 0,0 0 1 0 0,-21 18-1 0 0,-12 13 96 0 0,44-44-149 0 0,1-1-1 0 0,0 0 1 0 0,-1 1 0 0 0,1-1-1 0 0,-1 0 1 0 0,1 1-1 0 0,0-1 1 0 0,-1 0 0 0 0,1 1-1 0 0,0-1 1 0 0,-1 1-1 0 0,1-1 1 0 0,0 1-1 0 0,-1-1 1 0 0,1 1 0 0 0,0-1-1 0 0,0 1 1 0 0,0-1-1 0 0,0 1 1 0 0,-1-1 0 0 0,1 1-1 0 0,0-1 1 0 0,0 1-1 0 0,0-1 1 0 0,0 1 0 0 0,0-1-1 0 0,0 1 1 0 0,0-1-1 0 0,1 2 1 0 0,0-2 57 0 0,0 1 1 0 0,0-1-1 0 0,1 1 1 0 0,-1-1-1 0 0,0 0 1 0 0,1 0-1 0 0,-1 1 0 0 0,0-1 1 0 0,1 0-1 0 0,1 0 1 0 0,23 4 314 0 0,-22-3-388 0 0,-3-1 0 0 0,1 1 0 0 0,-1-1 0 0 0,1 0 0 0 0,-1 0 0 0 0,1 1 0 0 0,-1-1 0 0 0,1 0 0 0 0,0 0 0 0 0,-1-1 0 0 0,1 1 0 0 0,-1 0 0 0 0,3-1 0 0 0,25-5 78 0 0,34-11 1 0 0,-8 2 20 0 0,-37 11-17 0 0,-1 0 1 0 0,1 1-1 0 0,0 1 0 0 0,22 0 0 0 0,-32 2-64 0 0,-1 1 0 0 0,0 0 0 0 0,0 0 0 0 0,0 1 0 0 0,-1-1-1 0 0,1 2 1 0 0,0-1 0 0 0,-1 1 0 0 0,1 0 0 0 0,-1 0 0 0 0,0 0 0 0 0,0 1 0 0 0,11 9 0 0 0,85 69-8 0 0,-91-76 0 0 0,-1 0 1 0 0,1-1-1 0 0,0 0 0 0 0,0-1 0 0 0,19 5 0 0 0,4 1 4 0 0,-25-7 7 0 0,-1 1 0 0 0,1-1 0 0 0,-1 1-1 0 0,9 6 1 0 0,-14-8-4 0 0,0 1 0 0 0,-1-1 0 0 0,1 0 0 0 0,-1 0 0 0 0,1 1 1 0 0,-1 0-1 0 0,0-1 0 0 0,0 1 0 0 0,0 0 0 0 0,0 0 0 0 0,-1 0 0 0 0,1 0 0 0 0,-1 0 0 0 0,1 4 0 0 0,0-1 6 0 0,-1 0-1 0 0,0 0 1 0 0,0 0 0 0 0,-1 0-1 0 0,0 0 1 0 0,0 0 0 0 0,0 0-1 0 0,-1 0 1 0 0,1 0 0 0 0,-2 0-1 0 0,1 0 1 0 0,-3 8 0 0 0,2-10-1 0 0,1-1-1 0 0,0 0 1 0 0,-1 0 0 0 0,0 0 0 0 0,0 0 0 0 0,0 0 0 0 0,0 0-1 0 0,0-1 1 0 0,0 1 0 0 0,-1-1 0 0 0,1 1 0 0 0,-1-1-1 0 0,0 0 1 0 0,0 0 0 0 0,0 0 0 0 0,0-1 0 0 0,0 1 0 0 0,0 0-1 0 0,0-1 1 0 0,0 0 0 0 0,-1 0 0 0 0,1 0 0 0 0,-4 0-1 0 0,-28 3 297 0 0,-46-1-1 0 0,-37 7-189 0 0,0-1 12 0 0,94-7-82 0 0,18-1-51 0 0,1-1-1 0 0,-1 1 1 0 0,0-1-1 0 0,1 0 0 0 0,-1-1 1 0 0,0 0-1 0 0,1 0 0 0 0,-1 0 1 0 0,1 0-1 0 0,-1-1 0 0 0,-5-2 1 0 0,8 3 14 0 0,-7-6 11 0 0,10 7-30 0 0,-1 0-1 0 0,0-1 1 0 0,1 1-1 0 0,-1-1 1 0 0,1 1-1 0 0,-1-1 0 0 0,1 1 1 0 0,-1-1-1 0 0,1 1 1 0 0,-1-1-1 0 0,1 1 1 0 0,-1-1-1 0 0,1 1 1 0 0,-1-1-1 0 0,1 0 1 0 0,0 1-1 0 0,-1-1 1 0 0,1 0-1 0 0,0 1 1 0 0,0-1-1 0 0,-1-1 1 0 0,0-3 19 0 0,-11-9-23 0 0,11 14-10 0 0,0 1-1 0 0,0-1 1 0 0,0 1-1 0 0,0-1 1 0 0,0 1 0 0 0,0-1-1 0 0,0 1 1 0 0,0-1-1 0 0,0 1 1 0 0,0 0 0 0 0,1 0-1 0 0,-1-1 1 0 0,-1 3-1 0 0,2-3-4 0 0,-2 2-300 0 0,-1 1 0 0 0,1-1-1 0 0,0 1 1 0 0,1 0-1 0 0,-1-1 1 0 0,0 1-1 0 0,1 0 1 0 0,-2 3-1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9:3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5 255 1839 0 0,'-3'-15'2759'0'0,"3"10"-1959"0"0,-1-2 1727 0 0,1-12 5259 0 0,11 15-7596 0 0,71-19 439 0 0,-29 4-512 0 0,-6 10 46 0 0,1 1 0 0 0,54-1-1 0 0,99 7 438 0 0,-19 0 384 0 0,38-1-32 0 0,-88 0-448 0 0,2-2 43 0 0,18 0 138 0 0,119 0 347 0 0,-142 1-771 0 0,32-1-10 0 0,-53 4-156 0 0,145-21-1 0 0,-158 4-88 0 0,-82 14-8 0 0,1-1 0 0 0,0 0-1 0 0,-1 0 1 0 0,20-13 0 0 0,-22 11 2 0 0,-11 7-1 0 0,1-1-1 0 0,-1 1 1 0 0,0 0 0 0 0,1 0-1 0 0,-1-1 1 0 0,0 1-1 0 0,0 0 1 0 0,1-1 0 0 0,-1 1-1 0 0,0 0 1 0 0,0-1-1 0 0,1 1 1 0 0,-1 0 0 0 0,0-1-1 0 0,0 1 1 0 0,0-1-1 0 0,1 1 1 0 0,-1 0 0 0 0,0-1-1 0 0,0 0 1 0 0,-1 1-11 0 0,1-1 0 0 0,-1 0 0 0 0,1 0 0 0 0,-1 1 0 0 0,0-1 1 0 0,1 0-1 0 0,-1 1 0 0 0,0-1 0 0 0,1 1 0 0 0,-1-1 0 0 0,0 1 0 0 0,0 0 1 0 0,0-1-1 0 0,1 1 0 0 0,-1 0 0 0 0,0-1 0 0 0,0 1 0 0 0,0 0 0 0 0,0 0 0 0 0,0 0 1 0 0,0 0-1 0 0,1-1 0 0 0,-1 1 0 0 0,0 1 0 0 0,0-1 0 0 0,0 0 0 0 0,0 0 0 0 0,0 0 1 0 0,-1 1-1 0 0,-29 5-530 0 0,13 0-676 0 0,0 4-365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0:59:5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21 204 1375 0 0,'0'0'9552'0'0,"2"-1"-9448"0"0,109-62 3132 0 0,-108 62-3124 0 0,0-1 0 0 0,1 1 1 0 0,-1 0-1 0 0,0 0 0 0 0,8-1 0 0 0,4-1 99 0 0,116-32 405 0 0,-102 27-549 0 0,1 2 0 0 0,0 0-1 0 0,56-1 1 0 0,-30 3-30 0 0,31-6-34 0 0,62-6-18 0 0,-123 15-294 0 0,-22 1 227 0 0,-1 0 1 0 0,1 0-1 0 0,-1 0 0 0 0,1-1 1 0 0,-1 1-1 0 0,0-1 1 0 0,1 0-1 0 0,4-2 0 0 0,-6 2 50 0 0,3 0-27 0 0,15 3 52 0 0,-8-3-36 0 0,-2 0 22 0 0,-8 1-33 0 0,-8 1-214 0 0,1 0 235 0 0,-1 0-1 0 0,-9 3 1 0 0,6-2 17 0 0,-24 5 16 0 0,-1-2 0 0 0,-50 2 0 0 0,29-4 0 0 0,-75 0 53 0 0,83-3-42 0 0,30 0-11 0 0,-23 5 0 0 0,7 0 0 0 0,9-2 0 0 0,-31 9 0 0 0,-15 2 0 0 0,59-12 0 0 0,-6 1 0 0 0,0-2 0 0 0,0 1 0 0 0,-32-3 0 0 0,42 0 0 0 0,0 1 0 0 0,0 1 0 0 0,0-1 0 0 0,-13 3 0 0 0,13-1 0 0 0,-1-1 0 0 0,0 0 0 0 0,-13 0 0 0 0,0-5 696 0 0,28-4-377 0 0,-2 5-263 0 0,1 0 0 0 0,-1 0 0 0 0,1 1 0 0 0,-1 0 0 0 0,1 0 0 0 0,0 0 0 0 0,10-1 0 0 0,5-2 40 0 0,44-11 317 0 0,92-12-1 0 0,70 6-101 0 0,-126 13-294 0 0,-94 8-22 0 0,8 0-5 0 0,-1 0-1 0 0,1 0 0 0 0,0 1 0 0 0,-1 1 1 0 0,1 1-1 0 0,0 0 0 0 0,20 6 1 0 0,-33-8-73 0 0,-1 0-276 0 0,-1 0 352 0 0,1 1 1 0 0,-1-1-1 0 0,0 0 1 0 0,1 0 0 0 0,-1 0-1 0 0,0 1 1 0 0,1-1 0 0 0,-1 0-1 0 0,0 0 1 0 0,0 1 0 0 0,1-1-1 0 0,-1 0 1 0 0,0 1 0 0 0,0-1-1 0 0,0 0 1 0 0,1 1-1 0 0,-1-1 1 0 0,0 0 0 0 0,0 1-1 0 0,0-1 1 0 0,0 0 0 0 0,0 1-1 0 0,1-1 1 0 0,-1 0 0 0 0,0 1-1 0 0,0-1 1 0 0,0 1 0 0 0,0-1-1 0 0,0 0 1 0 0,0 1 0 0 0,-1-1-1 0 0,1 0 1 0 0,0 1-1 0 0,0-1 1 0 0,0 1 0 0 0,0-1-1 0 0,0 0 1 0 0,0 1 0 0 0,-1-1-1 0 0,1 0 1 0 0,0 1 0 0 0,-1-1-1 0 0,-9 16-227 0 0,9-13 234 0 0,-2 0 0 0 0,-10 4 0 0 0,10-5 4 0 0,0 0-1 0 0,-1-1 0 0 0,1 1 1 0 0,0-1-1 0 0,-1 0 0 0 0,1 0 1 0 0,-1-1-1 0 0,0 1 0 0 0,1-1 1 0 0,-1 1-1 0 0,1-1 0 0 0,-1 0 1 0 0,0-1-1 0 0,1 1 0 0 0,-8-2 1 0 0,4 0 48 0 0,-1 1 0 0 0,0 0 1 0 0,1 0-1 0 0,-11 1 0 0 0,-20-2 79 0 0,-33-12-4 0 0,-34-5-69 0 0,88 17-53 0 0,0 1 0 0 0,0 1 0 0 0,-1 0 0 0 0,-18 3 0 0 0,-62 18-5 0 0,72-15 0 0 0,-5 2-224 0 0,29-7 120 0 0,0 0-18 0 0,-10 9-681 0 0,12-10 749 0 0,0 0 0 0 0,-1 0 0 0 0,1 0 0 0 0,0 1 0 0 0,-1-1 0 0 0,1 0 0 0 0,0 1 0 0 0,-1-1 0 0 0,1 0-1 0 0,0 0 1 0 0,-1 1 0 0 0,1-1 0 0 0,0 1 0 0 0,0-1 0 0 0,0 0 0 0 0,-1 1 0 0 0,1-1 0 0 0,0 1 0 0 0,0-1 0 0 0,0 0 0 0 0,0 1 0 0 0,0-1 0 0 0,0 1-1 0 0,0-1 1 0 0,-1 1 0 0 0,1-1 0 0 0,0 0 0 0 0,1 1 0 0 0,-1-1 0 0 0,0 1 0 0 0,0-1 0 0 0,0 1 0 0 0,0-1 0 0 0,0 0 0 0 0,0 1 0 0 0,0-1 0 0 0,1 1-1 0 0,-1-1 1 0 0,0 1 0 0 0,4 1 32 0 0,-1 0-1 0 0,0 0 0 0 0,1-1 0 0 0,-1 1 0 0 0,1-1 1 0 0,-1 0-1 0 0,1 0 0 0 0,0 0 0 0 0,-1 0 0 0 0,1-1 1 0 0,6 1-1 0 0,5-1 90 0 0,25-2 0 0 0,-13-1 56 0 0,112-8 357 0 0,-128 11-465 0 0,0 0-1 0 0,0 1 1 0 0,-1 0-1 0 0,17 4 0 0 0,11 2-3 0 0,20 3 50 0 0,-35-5 52 0 0,-1-1 0 0 0,1-1-1 0 0,38-1 1 0 0,-59-2 284 0 0,-19 8-20 0 0,7-3-275 0 0,4-3-40 0 0,1-1 0 0 0,-1-1 0 0 0,0 1 0 0 0,1-1 1 0 0,-9 0-1 0 0,-9 0 28 0 0,-5 0-53 0 0,1-1 0 0 0,0-1 1 0 0,-1-1-1 0 0,-27-7 1 0 0,-1 0-7 0 0,25 4-62 0 0,-32-12-1 0 0,37 10 23 0 0,-5-1 9 0 0,0-3 0 0 0,-35-17 0 0 0,55 24 61 0 0,8 4-14 0 0,0-1 0 0 0,0 1 1 0 0,0-1-1 0 0,0 1 0 0 0,0-1 1 0 0,-3-3-1 0 0,5 4 724 0 0,1 2-1008 0 0,1 1 180 0 0,0-1 0 0 0,0 1 0 0 0,-1-1 0 0 0,1 0 0 0 0,0 0 0 0 0,0 1 0 0 0,0-1 0 0 0,0 0 0 0 0,0 0 0 0 0,1 0 0 0 0,0 1 1 0 0,5 4-500 0 0,10 11-509 0 0,29 23 0 0 0,-37-34 883 0 0,-1-1 0 0 0,1 1 0 0 0,-1-2 0 0 0,1 1 0 0 0,1-1 0 0 0,16 5 0 0 0,-3-4 92 0 0,0-1 0 0 0,0-1 0 0 0,0-1-1 0 0,24-1 1 0 0,-25 2 141 0 0,-19-2-38 0 0,-1 0 0 0 0,1-1 0 0 0,-1 1 0 0 0,1-1 0 0 0,0 0 0 0 0,-1 0 0 0 0,1 0 0 0 0,3 0 0 0 0,3-1 24 0 0,0 0-1 0 0,0-1 1 0 0,0 1-1 0 0,0-2 1 0 0,-1 1-1 0 0,1-1 0 0 0,-1-1 1 0 0,15-7-1 0 0,-14 4-36 0 0,-1-2 11 0 0,-7 0 48 0 0,-1 8-46 0 0,-1 1 0 0 0,1-1 0 0 0,0 0 0 0 0,0 0 0 0 0,-1 0 0 0 0,1 1 0 0 0,-1-1 0 0 0,1 0 0 0 0,-1 0 0 0 0,1 1 0 0 0,-1-1 0 0 0,1 0 1 0 0,-1 1-1 0 0,1-1 0 0 0,-1 1 0 0 0,0-1 0 0 0,1 0 0 0 0,-1 1 0 0 0,0 0 0 0 0,-1-1 0 0 0,0 0 44 0 0,0 0 1 0 0,0 0-1 0 0,-1 0 0 0 0,1 1 1 0 0,-1-1-1 0 0,1 1 1 0 0,-4 0-1 0 0,0-1 73 0 0,0 2 0 0 0,-1-1 1 0 0,1 1-1 0 0,0 0 0 0 0,-7 1 0 0 0,-13 7 237 0 0,-26 5 225 0 0,30-8-402 0 0,-1 0 1 0 0,2 1-1 0 0,-25 12 0 0 0,-60 35 18 0 0,71-33-331 0 0,-4 2-714 0 0,12-11-3120 0 0,6-5-718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1:31:5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2159 0 0,'0'0'96'0'0,"0"0"16"0"0,0 0-112 0 0,0 0 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32:1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0,'0'0'1184'0'0,"0"0"-944"0"0,1 10-240 0 0,-1-10 0 0 0,0 0 1424 0 0,0 0 240 0 0,0 0 40 0 0,9 9 16 0 0,5-3-2360 0 0,4-7-464 0 0,3-4-96 0 0,4-4-6264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6:4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5295 0 0,'0'0'1184'0'0,"1"-2"-993"0"0,7-11-140 0 0,1 0 0 0 0,18-21 0 0 0,-8 7-835 0 0,-18 25 366 0 0,-3 3-404 0 0,-5 2 922 0 0,5-2-218 0 0,28-55-1960 0 0,-25 52 2681 0 0,8-20 953 0 0,-6 15-1084 0 0,0-1 1 0 0,0 1-1 0 0,1 0 0 0 0,6-8 4590 0 0,-10-8-1040 0 0,14-14-1995 0 0,-13 36-850 0 0,-2 2-1097 0 0,-11 56 174 0 0,8-42-227 0 0,0 0 0 0 0,1 0 0 0 0,1 0 0 0 0,1 0 0 0 0,0 1 0 0 0,0-1 0 0 0,3 19 0 0 0,-1-28-26 0 0,-1-1 1 0 0,1 1 0 0 0,0-1 0 0 0,1 1 0 0 0,3 8-1 0 0,0 1-1 0 0,-3-4 0 0 0,1-1 0 0 0,0 1 0 0 0,5 12 0 0 0,1 2 0 0 0,-5-10 20 0 0,-1 1-1 0 0,-1-1 1 0 0,0 1-1 0 0,-1 22 0 0 0,-8 65 102 0 0,0-20-61 0 0,7-59-58 0 0,0-1 0 0 0,2 0 0 0 0,0 0 0 0 0,8 32 0 0 0,-4-18 0 0 0,-1 0 0 0 0,0 57-1 0 0,-4-76 5 0 0,-1 220 47 0 0,-5-20 1 0 0,5-185-49 0 0,8 61 0 0 0,-1-44 59 0 0,0 98 0 0 0,-9-106-62 0 0,-1 12 19 0 0,3 0 0 0 0,9 75-1 0 0,-7-105 13 0 0,0 25 0 0 0,0 1-35 0 0,2 3-4 0 0,0 11 180 0 0,19 94 0 0 0,-7-77-64 0 0,-8-35-56 0 0,15 45 0 0 0,-12-55-54 0 0,-1 0 0 0 0,6 47 0 0 0,0 64 0 0 0,16 48 576 0 0,-21-128-402 0 0,-2 1-1 0 0,-2 109 0 0 0,-6-151-174 0 0,5 29 0 0 0,-2-32 5 0 0,-2 0 0 0 0,-1 25 1 0 0,1 104 48 0 0,2-83 148 0 0,1 86 494 0 0,-8-111-683 0 0,0-8 125 0 0,2 0 1 0 0,3 44-1 0 0,7 60 407 0 0,0-59-480 0 0,-5-42-64 0 0,-1 0 0 0 0,-4 49 0 0 0,0-25 0 0 0,1-56 20 0 0,0 0-1 0 0,0 0 1 0 0,1 0-1 0 0,0-1 1 0 0,3 14-1 0 0,1-3 32 0 0,1 7 98 0 0,0-2-103 0 0,5 11 76 0 0,6 38 1 0 0,-6-7-89 0 0,-5-26 21 0 0,19 62 0 0 0,-14-65-40 0 0,-5-14 4 0 0,1-1 0 0 0,10 21 0 0 0,-7-17-19 0 0,-1 1 0 0 0,12 48 0 0 0,-21-71 0 0 0,30 171 256 0 0,-14-93-256 0 0,0 2 0 0 0,-12-64 0 0 0,0 1 0 0 0,1 0 0 0 0,8 18 0 0 0,-1-6 0 0 0,-5-9 0 0 0,1 0 0 0 0,-1 0 0 0 0,0 0 0 0 0,-2 1 0 0 0,-1 0 0 0 0,2 29 0 0 0,2 199 64 0 0,-8-248-64 0 0,10 99 0 0 0,-5-59 0 0 0,11 57 64 0 0,-10-22 21 0 0,-4 1 1 0 0,-11 96-1 0 0,5-119-12 0 0,5 93 1 0 0,6 16 43 0 0,-3 117-117 0 0,-5-218 0 0 0,4-2 0 0 0,17 103 0 0 0,-9-86 0 0 0,1 132 0 0 0,-14-127 0 0 0,0-26 0 0 0,10 94 0 0 0,22 42 0 0 0,-28-175 12 0 0,0 1 0 0 0,-2-1 0 0 0,-2 30 0 0 0,0 4 4 0 0,0 31-16 0 0,3 66 0 0 0,1-106 0 0 0,5 46 0 0 0,24 165-16 0 0,-21-43-167 0 0,-6-68 190 0 0,17 150-7 0 0,-20-159-91 0 0,-1-14 227 0 0,-3 4 18 0 0,1-82-258 0 0,1 1-1 0 0,6 45 0 0 0,-2-60 173 0 0,-2-13-9 0 0,0 1 0 0 0,2-1 0 0 0,0 0 0 0 0,8 24 0 0 0,-5-20-90 0 0,-2 1 0 0 0,0-1 1 0 0,-1 1-1 0 0,-1 0 0 0 0,-2 29 0 0 0,1-20 0 0 0,1 9-52 0 0,-3 128-274 0 0,-1-150 368 0 0,-1 1 0 0 0,-1-1 0 0 0,-7 19 0 0 0,7-22-116 0 0,3-12 245 0 0,0 0-609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83 9935 0 0,'0'0'7376'0'0,"1"-1"-6880"0"0,14-12 382 0 0,-9 8-505 0 0,0 0-1 0 0,0 0 0 0 0,13-7 0 0 0,-4 4 167 0 0,1 0-1 0 0,0 2 1 0 0,22-6 0 0 0,-31 10-441 0 0,0 0 1 0 0,0 1 0 0 0,0 0 0 0 0,1 0-1 0 0,-1 1 1 0 0,0 0 0 0 0,0 0 0 0 0,0 1 0 0 0,0-1-1 0 0,13 5 1 0 0,-19-5-102 0 0,0 0 1 0 0,1 0-1 0 0,-1 1 1 0 0,0-1-1 0 0,0 1 0 0 0,1-1 1 0 0,-1 1-1 0 0,0 0 0 0 0,0-1 1 0 0,0 1-1 0 0,0 0 0 0 0,0 0 1 0 0,0 0-1 0 0,0 0 0 0 0,0 0 1 0 0,0 0-1 0 0,0 0 0 0 0,-1 0 1 0 0,1 0-1 0 0,0 0 0 0 0,-1 0 1 0 0,1 1-1 0 0,-1-1 0 0 0,1 0 1 0 0,-1 0-1 0 0,1 1 0 0 0,-1-1 1 0 0,0 0-1 0 0,0 1 0 0 0,0-1 1 0 0,0 0-1 0 0,0 1 0 0 0,0-1 1 0 0,0 0-1 0 0,0 1 0 0 0,0-1 1 0 0,0 0-1 0 0,-1 1 0 0 0,1-1 1 0 0,-1 0-1 0 0,1 0 1 0 0,-1 1-1 0 0,1-1 0 0 0,-2 2 1 0 0,-2 3-40 0 0,0 0 0 0 0,0 0 0 0 0,0 0 0 0 0,-1 0 1 0 0,0-1-1 0 0,-10 9 0 0 0,-12 6 16 0 0,-42 25 0 0 0,-8 6 2 0 0,-9 18-43 0 0,49-38-6 0 0,-10 9-11 0 0,46-40 86 0 0,1 0-1 0 0,0 1 1 0 0,0-1 0 0 0,-1 0-1 0 0,1 0 1 0 0,0 1 0 0 0,0-1-1 0 0,0 0 1 0 0,0 0 0 0 0,-1 1-1 0 0,1-1 1 0 0,0 0 0 0 0,0 0-1 0 0,0 1 1 0 0,0-1 0 0 0,0 0-1 0 0,0 1 1 0 0,0-1 0 0 0,0 0-1 0 0,0 1 1 0 0,0-1-1 0 0,0 0 1 0 0,0 0 0 0 0,0 1-1 0 0,0-1 1 0 0,0 0 0 0 0,0 1-1 0 0,0-1 1 0 0,0 0 0 0 0,0 0-1 0 0,1 1 1 0 0,-1-1 0 0 0,0 0-1 0 0,0 1 1 0 0,0-1 0 0 0,0 0-1 0 0,1 0 1 0 0,-1 0 0 0 0,0 1-1 0 0,0-1 1 0 0,1 0-1 0 0,-1 0 1 0 0,0 0 0 0 0,0 1-1 0 0,1-1 1 0 0,-1 0 0 0 0,0 0-1 0 0,0 0 1 0 0,1 0 0 0 0,-1 0-1 0 0,0 0 1 0 0,1 0 0 0 0,-1 0-1 0 0,0 0 1 0 0,0 1 0 0 0,1-1-1 0 0,-1 0 1 0 0,1-1-1 0 0,-1 2 11 0 0,7 1 66 0 0,0 0 0 0 0,0 0-1 0 0,1 0 1 0 0,-1-1 0 0 0,1 0-1 0 0,11 1 1 0 0,48-5 464 0 0,-49 2-489 0 0,100-1 231 0 0,-7 1-460 0 0,16-1-3045 0 0,-108 2-4330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6:4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60 163 3223 0 0,'0'0'1759'0'0,"-10"5"4052"0"0,1-2-4613 0 0,-14 3 1105 0 0,5-5 4024 0 0,37-13-6098 0 0,2 5-3 0 0,1 1 1 0 0,0 1-1 0 0,0 1 1 0 0,0 1 0 0 0,26-1-1 0 0,-23 2-127 0 0,288-43 427 0 0,-183 24-356 0 0,204-35 382 0 0,-315 52-511 0 0,0 1-1 0 0,0 0 0 0 0,1 2 1 0 0,-1 0-1 0 0,1 1 0 0 0,-1 1 1 0 0,34 6-1 0 0,-20 2-244 0 0,33 14 0 0 0,-42-13-31 0 0,1-1-1 0 0,50 10 0 0 0,-71-18-18 0 0,1-1 0 0 0,0 1 0 0 0,-1-1 0 0 0,1 0 0 0 0,-1-1 0 0 0,1 1 0 0 0,-1-1-1 0 0,1 0 1 0 0,5-1 0 0 0,0-2-1698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6:4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75 3743 0 0,'0'0'167'0'0,"-1"-1"-7"0"0,-37-13 1179 0 0,37 14-635 0 0,-10-6 1334 0 0,6-2 230 0 0,-6-5-399 0 0,11 12-1608 0 0,-1 1 1 0 0,0 0 0 0 0,1-1 0 0 0,-1 1 0 0 0,0 0 0 0 0,1 0 0 0 0,-1-1 0 0 0,0 1 0 0 0,1 0 0 0 0,-1 0-1 0 0,0 0 1 0 0,0 0 0 0 0,1 0 0 0 0,-1 0 0 0 0,-1 0 0 0 0,-5 1-145 0 0,-1 1 0 0 0,1 0 1 0 0,0 1-1 0 0,0-1 0 0 0,0 1 0 0 0,0 1 1 0 0,0-1-1 0 0,1 1 0 0 0,-11 8 0 0 0,-56 52 1251 0 0,47-40-1187 0 0,15-14-168 0 0,-44 43 318 0 0,47-45-264 0 0,1 0 0 0 0,0 1 1 0 0,1 0-1 0 0,-9 16 0 0 0,14-23-28 0 0,0 0 0 0 0,0 1 0 0 0,0-1 0 0 0,0 1 0 0 0,0-1 0 0 0,0 1 0 0 0,1-1 1 0 0,0 1-1 0 0,-1 0 0 0 0,1-1 0 0 0,0 1 0 0 0,0 0 0 0 0,0-1 0 0 0,1 1 0 0 0,-1-1 0 0 0,1 1 0 0 0,-1 0 0 0 0,1-1 0 0 0,0 1 0 0 0,0-1 0 0 0,0 0 0 0 0,0 1 0 0 0,0-1 0 0 0,1 0 0 0 0,-1 1 0 0 0,1-1 0 0 0,-1 0 0 0 0,1 0 0 0 0,2 2 0 0 0,0-1 34 0 0,1 1-1 0 0,-1-1 1 0 0,1 1-1 0 0,0-1 0 0 0,0-1 1 0 0,0 1-1 0 0,0-1 1 0 0,1 0-1 0 0,-1 0 0 0 0,0 0 1 0 0,11 1-1 0 0,-6-2 16 0 0,0 0 0 0 0,1-1-1 0 0,-1 0 1 0 0,0-1 0 0 0,0 0-1 0 0,0 0 1 0 0,0-1-1 0 0,0-1 1 0 0,0 0 0 0 0,0 0-1 0 0,-1-1 1 0 0,0 0 0 0 0,1 0-1 0 0,-1-1 1 0 0,-1-1 0 0 0,1 1-1 0 0,-1-1 1 0 0,0-1 0 0 0,0 1-1 0 0,-1-1 1 0 0,0-1 0 0 0,0 1-1 0 0,9-16 1 0 0,-13 18-74 0 0,0 0 0 0 0,0-1 0 0 0,-1 1 0 0 0,0-1 0 0 0,0 0 0 0 0,-1 1 0 0 0,1-1 0 0 0,-1 0 0 0 0,-1 0 0 0 0,1 0 0 0 0,-1 0 0 0 0,0 0 0 0 0,0 0 0 0 0,-1 0 0 0 0,0 0 0 0 0,0 0 0 0 0,-2-7 0 0 0,-3-6-7 0 0,0 1 1 0 0,-2 0-1 0 0,0 0 1 0 0,-11-16-1 0 0,16 29-36 0 0,0-1 0 0 0,0 1-1 0 0,0 1 1 0 0,-1-1-1 0 0,0 1 1 0 0,0-1 0 0 0,0 1-1 0 0,-1 0 1 0 0,-5-3-1 0 0,8 5-41 0 0,-1 0 0 0 0,-1 1-1 0 0,1-1 1 0 0,0 1 0 0 0,0 0-1 0 0,0 0 1 0 0,-1 0-1 0 0,1 1 1 0 0,0-1 0 0 0,-1 1-1 0 0,1-1 1 0 0,-1 1 0 0 0,1 0-1 0 0,-1 0 1 0 0,1 1 0 0 0,0-1-1 0 0,-6 2 1 0 0,-6 2-595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6:5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 5871 0 0,'0'0'534'0'0,"-9"15"11342"0"0,9-15-11702 0 0,17 2 1967 0 0,21-3-2706 0 0,298-45 1475 0 0,-106 26-780 0 0,-165 18-547 0 0,100 9 0 0 0,-161-6 232 0 0,1 0 1 0 0,0-1-1 0 0,0 0 1 0 0,0 0-1 0 0,0 0 0 0 0,-1-1 1 0 0,1 1-1 0 0,0-1 1 0 0,0 0-1 0 0,-1 0 1 0 0,1-1-1 0 0,-1 1 1 0 0,1-1-1 0 0,-1 0 1 0 0,1-1-1 0 0,-1 1 1 0 0,0-1-1 0 0,0 1 1 0 0,0-1-1 0 0,5-5 1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6:5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3679 0 0,'0'0'10896'0'0,"2"-1"-10446"0"0,12-6 63 0 0,2 1 0 0 0,-1 1 0 0 0,1 1 0 0 0,30-5 0 0 0,68-3 703 0 0,186-16-43 0 0,-157 15-1050 0 0,65-7-223 0 0,-169 17-325 0 0,-14 2-4034 0 0,-22 1 3632 0 0,15 0-5321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65 165 919 0 0,'0'0'348'0'0,"-13"-2"5154"0"0,11 1-4543 0 0,0 1 1 0 0,0-1-1 0 0,0 0 1 0 0,1 0-1 0 0,-1 0 1 0 0,0-1-1 0 0,1 1 1 0 0,-1 0-1 0 0,1-1 1 0 0,-3-2 1627 0 0,2 5-2456 0 0,-3 2-52 0 0,4-2-64 0 0,-1 1 1 0 0,0-1-1 0 0,0 1 1 0 0,0-1-1 0 0,1 1 1 0 0,-1-1 0 0 0,1 1-1 0 0,0 0 1 0 0,-2 2-1 0 0,-3 3 36 0 0,6-6 85 0 0,9-1-12 0 0,15-3-46 0 0,-1-1 1 0 0,1-1-1 0 0,32-12 0 0 0,13-3-5 0 0,-54 16-71 0 0,448-98 278 0 0,-410 93-498 0 0,0 2 0 0 0,98 1 0 0 0,-127 6-656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3223 0 0,'0'0'1255'0'0,"-16"-5"2890"0"0,9 5-3720 0 0,6 0-187 0 0,0 0 0 0 0,1 0 0 0 0,-1-1 0 0 0,0 1 0 0 0,1 0 1 0 0,-1 0-1 0 0,0 0 0 0 0,1 0 0 0 0,-1 0 0 0 0,0 0 0 0 0,0 1 0 0 0,1-1 1 0 0,-1 0-1 0 0,0 0 0 0 0,1 0 0 0 0,-1 1 0 0 0,0-1 0 0 0,1 0 0 0 0,-1 1 0 0 0,1-1 1 0 0,-1 0-1 0 0,0 1 0 0 0,1-1 0 0 0,-1 1 0 0 0,0 0 0 0 0,0 0 338 0 0,1 1-404 0 0,0-1 0 0 0,0 0-1 0 0,0 1 1 0 0,1-1-1 0 0,-1 0 1 0 0,0 0 0 0 0,0 1-1 0 0,1-1 1 0 0,-1 0 0 0 0,2 3-1 0 0,-1-3-102 0 0,0 0 0 0 0,1 0 0 0 0,-1 1 0 0 0,0-1 0 0 0,1 0 0 0 0,-1 0 0 0 0,1 0 0 0 0,0-1 0 0 0,-1 1-1 0 0,1 0 1 0 0,-1-1 0 0 0,1 1 0 0 0,0-1 0 0 0,0 1 0 0 0,-1-1 0 0 0,1 0 0 0 0,0 1 0 0 0,0-1 0 0 0,0 0 0 0 0,-1 0 0 0 0,1-1 0 0 0,3 1 0 0 0,6-2 218 0 0,0 0 0 0 0,16-6 1 0 0,-17 5-88 0 0,80-24 803 0 0,84-21-246 0 0,-146 43-695 0 0,1 2 0 0 0,0 1 0 0 0,33 1 0 0 0,2 5-6294 0 0,-31-1-712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156 236 3367 0 0,'-2'1'151'0'0,"-4"4"-33"0"0,0-1 0 0 0,-1-1 0 0 0,1 1 0 0 0,-1-1 0 0 0,0 0 0 0 0,0 0 0 0 0,0-1 0 0 0,0 0 0 0 0,-1 0 0 0 0,1-1 0 0 0,0 0 0 0 0,-1 0 0 0 0,1-1 0 0 0,-1 0-1 0 0,1 0 1 0 0,-10-2 0 0 0,2-2 1919 0 0,6 2 5306 0 0,19 2-6095 0 0,33-2-262 0 0,49-8 0 0 0,-38 3-606 0 0,270-54 864 0 0,-5-26-855 0 0,-155 40-371 0 0,-61 21-2892 0 0,-73 18 137 0 0,29-7-3511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100 179 8143 0 0,'0'0'742'0'0,"3"-8"664"0"0,-1 2-1089 0 0,1 1 1 0 0,1 0-1 0 0,-1 0 0 0 0,1 0 0 0 0,0 1 0 0 0,0-1 0 0 0,0 1 0 0 0,0 0 0 0 0,1 0 0 0 0,5-3 0 0 0,10-6 209 0 0,25-14 0 0 0,-21 14-229 0 0,0 1 1 0 0,1 1-1 0 0,1 1 0 0 0,0 1 0 0 0,0 2 0 0 0,39-7 0 0 0,-64 14-288 0 0,0 0 0 0 0,0 0 1 0 0,0-1-1 0 0,0 1 0 0 0,0 0 0 0 0,0 0 0 0 0,0 0 0 0 0,0 1 0 0 0,0-1 0 0 0,0 0 0 0 0,0 0 0 0 0,0 0 0 0 0,-1 1 0 0 0,1-1 1 0 0,0 1-1 0 0,0-1 0 0 0,0 1 0 0 0,0-1 0 0 0,0 1 0 0 0,-1-1 0 0 0,1 1 0 0 0,0-1 0 0 0,0 1 0 0 0,0 1 0 0 0,0-1-5 0 0,0 1-1 0 0,-1-1 0 0 0,0 0 0 0 0,1 1 0 0 0,-1-1 0 0 0,0 1 0 0 0,1-1 0 0 0,-1 1 0 0 0,0-1 0 0 0,0 0 1 0 0,0 1-1 0 0,0-1 0 0 0,0 1 0 0 0,-1-1 0 0 0,1 1 0 0 0,-1 1 0 0 0,-4 11 1 0 0,-1-1 1 0 0,0 0-1 0 0,-1 0 0 0 0,0-1 0 0 0,-10 13 0 0 0,10-14 25 0 0,-18 23-249 0 0,-54 58 1 0 0,-38 22-692 0 0,-24 27 311 0 0,108-107 612 0 0,31-33 47 0 0,-2 4 743 0 0,9-11-487 0 0,2 0-288 0 0,1 0-1 0 0,-1 0 1 0 0,2 1-1 0 0,-1 1 1 0 0,0-1-1 0 0,1 2 1 0 0,10-4-1 0 0,4-1-28 0 0,38-6-1 0 0,110-7 392 0 0,-122 16-227 0 0,-38 4-166 0 0,0 0 0 0 0,0 2 0 0 0,0-1 1 0 0,21 5-1 0 0,-31-5-857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33 9671 0 0,'2'-8'1031'0'0,"4"-6"3472"0"0,4 4 642 0 0,-23 14-5020 0 0,-253 78-74 0 0,247-76-191 0 0,7-3-162 0 0,-1 1-1 0 0,1-2 0 0 0,-26 3 0 0 0,37-5 94 0 0,1 0 166 0 0,0 0 0 0 0,-1-1 0 0 0,1 1-1 0 0,0 0 1 0 0,0 0 0 0 0,-1 0 0 0 0,1 0 0 0 0,0-1 0 0 0,-1 1 0 0 0,1 0 0 0 0,0 0-1 0 0,-1 0 1 0 0,1 0 0 0 0,0 0 0 0 0,-1 0 0 0 0,1 0 0 0 0,0 0 0 0 0,-1 0 0 0 0,1 0-1 0 0,0 0 1 0 0,-1 0 0 0 0,1 0 0 0 0,0 0 0 0 0,-1 0 0 0 0,1 1 0 0 0,-1-1 0 0 0,-10 3-1024 0 0,7 0 1116 0 0,0 0 0 0 0,-1 0 0 0 0,1 0 0 0 0,1 1-1 0 0,-1 0 1 0 0,0-1 0 0 0,1 1 0 0 0,-5 7 0 0 0,-21 41 761 0 0,6-12-404 0 0,12-21-230 0 0,0 0 0 0 0,1 1-1 0 0,-9 23 1 0 0,19-42 257 0 0,9-4-119 0 0,1-2-204 0 0,0-1 0 0 0,-1 0 1 0 0,0 0-1 0 0,14-15 1 0 0,11-6 79 0 0,-15 13-174 0 0,34-18 0 0 0,-46 29-12 0 0,0-1-1 0 0,1 1 1 0 0,-1 1-1 0 0,1-1 1 0 0,0 1 0 0 0,0 0-1 0 0,-1 1 1 0 0,14-1-1 0 0,-18 2-6 0 0,0 0-1 0 0,0 1 1 0 0,1-1-1 0 0,-1 1 0 0 0,0 0 1 0 0,0 0-1 0 0,0 0 1 0 0,0 0-1 0 0,0 0 1 0 0,0 0-1 0 0,0 1 1 0 0,0 0-1 0 0,-1 0 0 0 0,1-1 1 0 0,0 1-1 0 0,-1 1 1 0 0,0-1-1 0 0,1 0 1 0 0,2 5-1 0 0,2 3-29 0 0,0 1-1 0 0,0 0 1 0 0,8 22 0 0 0,-11-23 18 0 0,1 0 0 0 0,0 0-1 0 0,0-1 1 0 0,12 16 0 0 0,-13-20 15 0 0,-2-3 0 0 0,-1 0 0 0 0,1 0 0 0 0,0 0 0 0 0,0 0 0 0 0,0-1 0 0 0,0 1 0 0 0,0-1 0 0 0,4 3 0 0 0,13 9 12 0 0,-18-13-3 0 0,-1 1 0 0 0,1-1 0 0 0,-1 1 0 0 0,1-1 0 0 0,-1 1 0 0 0,0 0 0 0 0,1-1 0 0 0,-1 1 0 0 0,0-1 0 0 0,1 1 0 0 0,-1 0 0 0 0,0-1 0 0 0,0 1 0 0 0,0 0 1 0 0,1-1-1 0 0,-1 1 0 0 0,0 0 0 0 0,0 0 0 0 0,0-1 0 0 0,0 1 0 0 0,0 0 0 0 0,0-1 0 0 0,-1 1 0 0 0,1 0 0 0 0,0-1 0 0 0,0 1 0 0 0,0 0 0 0 0,-1-1 0 0 0,0 2 0 0 0,-10 17 162 0 0,-1-7 8 0 0,0 1 0 0 0,-1-2 0 0 0,-1 0 1 0 0,-23 16-1 0 0,-64 30 431 0 0,-15 10-130 0 0,89-51-402 0 0,18-11-100 0 0,1 0 0 0 0,-1 1 0 0 0,1 0 0 0 0,-14 13 0 0 0,30-13-3346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10303 0 0,'0'0'2000'0'0,"-5"6"10"0"0,-3 0-1436 0 0,0 0 1 0 0,-1-1-1 0 0,0 0 1 0 0,0 0 0 0 0,-13 4-1 0 0,10-4-427 0 0,-1 1-1 0 0,-13 8 0 0 0,9-1-148 0 0,9-7 21 0 0,0 0 0 0 0,-1-1 1 0 0,-11 6-1 0 0,-19 11 114 0 0,35-19-119 0 0,-1-1-1 0 0,1 0 1 0 0,0 0-1 0 0,-1 0 1 0 0,1-1-1 0 0,-1 0 0 0 0,0 1 1 0 0,1-2-1 0 0,-7 2 1 0 0,6-2-5 0 0,-8 2-125 0 0,0-1-1 0 0,0-1 0 0 0,-20-1 1 0 0,-21 1-334 0 0,-40 11-1224 0 0,82-9 1558 0 0,1 0 0 0 0,0 1 0 0 0,0 1 0 0 0,0 0 1 0 0,0 0-1 0 0,-10 7 0 0 0,20-10 67 0 0,22-7 270 0 0,-17 5-91 0 0,1 1 0 0 0,-1-1 1 0 0,1 1-1 0 0,0 0 0 0 0,-1 1 1 0 0,1-1-1 0 0,-1 1 0 0 0,1-1 0 0 0,-1 1 1 0 0,9 4-1 0 0,-11-4-59 0 0,0 0 0 0 0,0 0 1 0 0,0 0-1 0 0,0 1 0 0 0,0-1 0 0 0,-1 1 0 0 0,1-1 1 0 0,0 1-1 0 0,-1 0 0 0 0,1 0 0 0 0,-1-1 1 0 0,0 1-1 0 0,0 0 0 0 0,0 0 0 0 0,0 0 1 0 0,0 1-1 0 0,0-1 0 0 0,0 0 0 0 0,0 0 1 0 0,-1 0-1 0 0,0 1 0 0 0,1-1 0 0 0,-1 5 1 0 0,1 1-28 0 0,-1 0 0 0 0,0 0 0 0 0,-1 0 0 0 0,1 0 1 0 0,-2 0-1 0 0,1 0 0 0 0,-1 0 0 0 0,0 0 0 0 0,-1 0 1 0 0,1-1-1 0 0,-2 1 0 0 0,-7 13 0 0 0,5-13-33 0 0,5-6-7 0 0,0 0-1 0 0,-1-1 1 0 0,1 1 0 0 0,-1-1-1 0 0,1 0 1 0 0,-1 1 0 0 0,0-1 0 0 0,1 0-1 0 0,-1 0 1 0 0,0 0 0 0 0,0 0-1 0 0,0 0 1 0 0,0 0 0 0 0,0-1-1 0 0,0 1 1 0 0,-3 0 0 0 0,-2 1 104 0 0,-1 3-625 0 0,14-2-526 0 0,3-1 1229 0 0,1 0-217 0 0,1 0-1 0 0,0-1 1 0 0,0-1-1 0 0,0 1 0 0 0,0-2 1 0 0,21-2-1 0 0,1 0-11 0 0,75 2 67 0 0,-18 0 274 0 0,-76 1-139 0 0,-1 0 1 0 0,0 0 0 0 0,1 2 0 0 0,-1-1-1 0 0,17 6 1 0 0,-27-6-66 0 0,-3-1-89 0 0,0 0 1 0 0,1 0 0 0 0,-1 0 0 0 0,1 0 0 0 0,-1 0 0 0 0,0 0 0 0 0,1 0 0 0 0,-1 0 0 0 0,0 0 0 0 0,1 0 0 0 0,-1 1-1 0 0,1-1 1 0 0,-1 0 0 0 0,0 0 0 0 0,1 0 0 0 0,-1 1 0 0 0,0-1 0 0 0,0 0 0 0 0,1 1 0 0 0,-1-1 0 0 0,0 0 0 0 0,0 0-1 0 0,1 1 1 0 0,-1-1 0 0 0,0 1 0 0 0,0-1 0 0 0,0 0 0 0 0,1 1 0 0 0,-1 0 0 0 0,0 15 230 0 0,0-12-171 0 0,-1 1 0 0 0,0-1 0 0 0,-1 0 0 0 0,-2 8 0 0 0,-1-5 54 0 0,0 0 0 0 0,0 0 1 0 0,0-1-1 0 0,-1 0 0 0 0,0 0 0 0 0,0-1 0 0 0,-8 6 0 0 0,-2 1 133 0 0,-32 17-1 0 0,3-9-29 0 0,0-2-1 0 0,-1-1 0 0 0,-77 15 1 0 0,100-27-168 0 0,0-2 1 0 0,0 0-1 0 0,-27-1 1 0 0,49-2-86 0 0,1 0 0 0 0,-1 0 1 0 0,0 0-1 0 0,1 0 0 0 0,-1 0 0 0 0,1 0 0 0 0,-1-1 0 0 0,0 1 0 0 0,1 0 0 0 0,-1 0 0 0 0,1 0 1 0 0,-1 0-1 0 0,0-1 0 0 0,1 1 0 0 0,-1 0 0 0 0,1-1 0 0 0,-1 1 0 0 0,1 0 0 0 0,-1-1 0 0 0,1 1 1 0 0,-1-1-1 0 0,1 1 0 0 0,0-1 0 0 0,-1 1 0 0 0,1-1 0 0 0,0 1 0 0 0,-1-1 0 0 0,1 1 0 0 0,0-1 1 0 0,-1 1-1 0 0,1-1 0 0 0,0 1 0 0 0,0-1 0 0 0,0 0 0 0 0,0 1 0 0 0,0-1 0 0 0,-1 0 1 0 0,1 1-1 0 0,0-1 0 0 0,0 1 0 0 0,1-1 0 0 0,-1 0 0 0 0,0 1 0 0 0,0-1 0 0 0,0 1 0 0 0,0-1 1 0 0,0 0-1 0 0,1 0 0 0 0,-1 0-400 0 0,3-8-4563 0 0,1 0-1604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1839 0 0,'-7'5'384'0'0,"-8"5"1798"0"0,6-4-216 0 0,0 0 0 0 0,-13 13 7800 0 0,26-19-9488 0 0,0-1 0 0 0,0 0 1 0 0,0 0-1 0 0,0 0 0 0 0,0-1 0 0 0,3-1 0 0 0,12-4 63 0 0,81-15-17 0 0,8-2-317 0 0,-97 21-55 0 0,18-6-282 0 0,0 2 0 0 0,1 0 0 0 0,-1 2 0 0 0,33-1 1 0 0,-47 7-1161 0 0,-4 2-70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 6447 0 0,'2'-7'122'0'0,"-1"3"27"0"0,0 1 0 0 0,0-1 0 0 0,1 1 0 0 0,6-10 11484 0 0,-10 23-11338 0 0,0 20-227 0 0,0 32 0 0 0,3-42-54 0 0,-1 0 0 0 0,-1-1-1 0 0,-1 1 1 0 0,-1-1 0 0 0,-6 21-1 0 0,-49 132-77 0 0,42-116-1066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10135 0 0,'0'0'919'0'0,"-8"3"-534"0"0,3 0 218 0 0,0 0 0 0 0,1 0 0 0 0,0 0 0 0 0,-1 0 0 0 0,1 1-1 0 0,0 0 1 0 0,-6 8 0 0 0,-22 32 825 0 0,28-39-1460 0 0,1 1 76 0 0,-77 119 447 0 0,60-91-450 0 0,-26 66-1 0 0,44-96-37 0 0,0 1 1 0 0,1 0-1 0 0,-1 1 1 0 0,1-1-1 0 0,0 0 1 0 0,1 0-1 0 0,-1 0 1 0 0,1 1-1 0 0,0-1 1 0 0,1 0-1 0 0,-1 0 1 0 0,1 0-1 0 0,0 1 1 0 0,0-1 0 0 0,3 6-1 0 0,-2-7 28 0 0,0 0 0 0 0,0 0 0 0 0,0 0 0 0 0,1-1 1 0 0,-1 1-1 0 0,1 0 0 0 0,0-1 0 0 0,0 0 0 0 0,0 0 0 0 0,1 0 0 0 0,-1 0 0 0 0,1 0 0 0 0,0-1 0 0 0,0 1 1 0 0,0-1-1 0 0,0 0 0 0 0,8 3 0 0 0,-6-4 82 0 0,0 1 0 0 0,0-1 0 0 0,0-1 0 0 0,1 1 0 0 0,-1-1 0 0 0,0 0 0 0 0,0 0 0 0 0,0 0 0 0 0,0-1 0 0 0,0 0 0 0 0,0-1 0 0 0,0 1 0 0 0,0-1 0 0 0,0 0 0 0 0,0 0 0 0 0,-1-1 0 0 0,1 0 0 0 0,-1 0 0 0 0,8-6 0 0 0,-2 2 33 0 0,-1-1 1 0 0,-1-1 0 0 0,0 1-1 0 0,0-1 1 0 0,0-1 0 0 0,-1 0-1 0 0,-1 0 1 0 0,11-18 0 0 0,-14 19-115 0 0,0 0 1 0 0,0 0-1 0 0,-1 0 0 0 0,-1 0 1 0 0,0 0-1 0 0,0 0 0 0 0,0-1 1 0 0,-1 1-1 0 0,-1-1 1 0 0,0 1-1 0 0,0-1 0 0 0,0 1 1 0 0,-2-1-1 0 0,1 1 1 0 0,-1 0-1 0 0,-4-13 0 0 0,4 15-208 0 0,-1 1-1 0 0,0-1 1 0 0,0 1-1 0 0,-1 0 1 0 0,1 0 0 0 0,-1 0-1 0 0,-1 0 1 0 0,1 0-1 0 0,-10-7 1 0 0,10 9-415 0 0,-1 0 0 0 0,0 0 0 0 0,0 1 0 0 0,0 0 0 0 0,-1 0 0 0 0,1 1 0 0 0,-1-1 0 0 0,0 1 0 0 0,1 0 0 0 0,-1 1 0 0 0,0-1 0 0 0,-9 0 0 0 0,2 1-5271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9815 0 0,'0'0'2660'0'0,"1"2"-1782"0"0,2 111 3967 0 0,-2-22-3598 0 0,1-59-1188 0 0,-2 0 1 0 0,-1-1 0 0 0,-1 1 0 0 0,-2 0 0 0 0,-1-1-1 0 0,-15 49 1 0 0,17-72-78 0 0,1-4-48 0 0,1 0 0 0 0,0 0 0 0 0,0 0 0 0 0,1 1 0 0 0,-1-1 0 0 0,1 5 0 0 0,-2 2-2186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314 139 7367 0 0,'7'-10'598'0'0,"1"1"-1"0"0,0 0 0 0 0,0 1 0 0 0,1 0 1 0 0,17-12-1 0 0,8-7 2805 0 0,23-21 2383 0 0,-62 68-5244 0 0,0-10-500 0 0,0 0-1 0 0,-1-1 1 0 0,-1 1 0 0 0,1-1-1 0 0,-2-1 1 0 0,1 1-1 0 0,-1-1 1 0 0,0 0 0 0 0,-16 11-1 0 0,-8 3 121 0 0,-50 26 0 0 0,67-40-399 0 0,-1-1 0 0 0,1 0-1 0 0,-2 0 1 0 0,-24 5 0 0 0,35-11 164 0 0,1 0 1 0 0,-1 0-1 0 0,1 0 1 0 0,-1 0-1 0 0,1-1 1 0 0,-1 0 0 0 0,0-1-1 0 0,1 1 1 0 0,-1-1-1 0 0,1 0 1 0 0,-1 0-1 0 0,1-1 1 0 0,-1 1 0 0 0,1-1-1 0 0,0 0 1 0 0,0-1-1 0 0,-8-5 1 0 0,12 8-208 0 0,3-1-1718 0 0,-1 0 2028 0 0,0 1 0 0 0,0-1 0 0 0,0 1 1 0 0,0 0-1 0 0,1 0 0 0 0,-1-1 0 0 0,0 1 0 0 0,0 0 1 0 0,0 0-1 0 0,0 0 0 0 0,1 0 0 0 0,-1 0 1 0 0,0 0-1 0 0,0 1 0 0 0,0-1 0 0 0,0 0 0 0 0,0 1 1 0 0,0-1-1 0 0,1 1 0 0 0,-1-1 0 0 0,0 1 0 0 0,0-1 1 0 0,0 1-1 0 0,0 0 0 0 0,-1-1 0 0 0,1 1 1 0 0,0 0-1 0 0,0 0 0 0 0,0 0 0 0 0,0-1 0 0 0,-1 1 1 0 0,1 0-1 0 0,0 0 0 0 0,0 2 0 0 0,1 1 79 0 0,-1 0-1 0 0,1 0 0 0 0,-1-1 1 0 0,0 1-1 0 0,0 0 0 0 0,-1 0 1 0 0,1 6-1 0 0,-1 0 7 0 0,0 0-1 0 0,-1 0 0 0 0,0 0 1 0 0,-1-1-1 0 0,0 1 1 0 0,-4 11-1 0 0,-24 55 12 0 0,26-68-100 0 0,-12 27 59 0 0,16-34 48 0 0,2-2-114 0 0,1 0 0 0 0,0 0 0 0 0,0 0 1 0 0,-1-1-1 0 0,1 1 0 0 0,-1-1 0 0 0,1 0 0 0 0,2-3 0 0 0,0 1 22 0 0,11-7-51 0 0,0 0 1 0 0,0 2 0 0 0,1-1-1 0 0,0 2 1 0 0,31-11-1 0 0,-39 16 9 0 0,0 1 0 0 0,1 0-1 0 0,0 0 1 0 0,-1 1-1 0 0,1 0 1 0 0,0 1 0 0 0,0 0-1 0 0,-1 0 1 0 0,1 1 0 0 0,0 1-1 0 0,-1 0 1 0 0,19 5 0 0 0,-17-3 53 0 0,-2 0 1 0 0,1 1-1 0 0,0 0 1 0 0,-1 0-1 0 0,0 1 1 0 0,0 0-1 0 0,-1 1 1 0 0,10 9-1 0 0,-15-13-34 0 0,0-1 0 0 0,-1 1 0 0 0,0 0-1 0 0,0-1 1 0 0,0 1 0 0 0,0 0 0 0 0,0 1-1 0 0,0-1 1 0 0,-1 0 0 0 0,0 0-1 0 0,1 1 1 0 0,-1-1 0 0 0,0 1 0 0 0,-1-1-1 0 0,1 1 1 0 0,-1-1 0 0 0,1 1 0 0 0,-1-1-1 0 0,0 1 1 0 0,-1-1 0 0 0,1 1 0 0 0,0 0-1 0 0,-1-1 1 0 0,0 1 0 0 0,0-1 0 0 0,0 0-1 0 0,0 1 1 0 0,-2 2 0 0 0,-2 2 28 0 0,0 0 0 0 0,0-1 1 0 0,-1 1-1 0 0,0-1 0 0 0,0-1 0 0 0,-1 1 1 0 0,1-1-1 0 0,-15 10 0 0 0,-65 35 216 0 0,85-50-260 0 0,-36 17 39 0 0,-1-1 0 0 0,-1-3 0 0 0,0 0 0 0 0,-64 11 0 0 0,97-23-321 0 0,-14 1 273 0 0,7-3-5724 0 0,5-3-959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310 258 6911 0 0,'-15'0'736'0'0,"11"0"-118"0"0,-1-1 0 0 0,0 0-1 0 0,1 0 1 0 0,-1 0-1 0 0,0 0 1 0 0,1-1 0 0 0,-1 0-1 0 0,1 1 1 0 0,0-2-1 0 0,-5-2 1 0 0,8 4-426 0 0,0 0 0 0 0,-1 0 1 0 0,1 0-1 0 0,0 0 0 0 0,0 0 0 0 0,0 0 0 0 0,0 0 1 0 0,0-1-1 0 0,1 1 0 0 0,-1 0 0 0 0,0-1 0 0 0,1 1 1 0 0,-1 0-1 0 0,0-1 0 0 0,1 1 0 0 0,0-1 1 0 0,-1 1-1 0 0,1-1 0 0 0,0 1 0 0 0,0-1 0 0 0,0 1 1 0 0,0-1-1 0 0,0 0 0 0 0,0 1 0 0 0,0-1 0 0 0,0 1 1 0 0,1-1-1 0 0,-1 1 0 0 0,1 0 0 0 0,-1-1 0 0 0,1 1 1 0 0,-1-1-1 0 0,1 1 0 0 0,0 0 0 0 0,1-3 1 0 0,4-4-121 0 0,-1 1 1 0 0,1 0-1 0 0,0-1 1 0 0,0 2 0 0 0,1-1-1 0 0,0 1 1 0 0,11-7 0 0 0,57-34 443 0 0,-68 43-511 0 0,25-14 11 0 0,46-17 0 0 0,-67 30-12 0 0,1 1 0 0 0,0 0 0 0 0,1 1 0 0 0,-1 1 0 0 0,1 0 0 0 0,-1 0 0 0 0,21 1 0 0 0,-21 3-4 0 0,-3 1 0 0 0,-4 4 0 0 0,-4-5-2 0 0,-1 0 0 0 0,0 0 0 0 0,0-1 0 0 0,0 1 0 0 0,0 0-1 0 0,0 0 1 0 0,0-1 0 0 0,-1 1 0 0 0,1 0 0 0 0,-1 0 0 0 0,1-1 0 0 0,-1 1 0 0 0,0-1-1 0 0,1 1 1 0 0,-1 0 0 0 0,-1 1 0 0 0,-19 27-59 0 0,16-24 49 0 0,-53 71-292 0 0,-77 98-328 0 0,-13-10 264 0 0,116-135 367 0 0,-2-1 0 0 0,-1-2 0 0 0,-1-1 0 0 0,-1-1 0 0 0,-45 21 1 0 0,81-46 404 0 0,14-2-92 0 0,147-35 751 0 0,-137 31-960 0 0,52-15 199 0 0,-25 6-237 0 0,0 3 0 0 0,55-8-1 0 0,-90 19-335 0 0,43-7-2839 0 0,-48 5 1387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1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41 7367 0 0,'0'-9'763'0'0,"-3"-3"-981"0"0,0-5 10591 0 0,3 17-10357 0 0,0 0 0 0 0,0 0 1 0 0,0 0-1 0 0,0 0 1 0 0,0 0-1 0 0,0 0 0 0 0,0-1 1 0 0,0 1-1 0 0,0 0 1 0 0,0 0-1 0 0,0 0 1 0 0,0 0-1 0 0,0 0 0 0 0,0 0 1 0 0,0 0-1 0 0,0 0 1 0 0,0 0-1 0 0,0 0 1 0 0,0-1-1 0 0,0 1 0 0 0,0 0 1 0 0,0 0-1 0 0,0 0 1 0 0,0 0-1 0 0,0 0 0 0 0,0 0 1 0 0,0 0-1 0 0,0 0 1 0 0,-1 0-1 0 0,1 0 1 0 0,0 0-1 0 0,0 0 0 0 0,0 0 1 0 0,0 0-1 0 0,0 0 1 0 0,0 0-1 0 0,0-1 0 0 0,0 1 1 0 0,0 0-1 0 0,0 0 1 0 0,0 0-1 0 0,0 0 1 0 0,-1 0-1 0 0,1 0 0 0 0,0 0 1 0 0,0 0-1 0 0,0 0 1 0 0,0 0-1 0 0,0 0 1 0 0,0 0-1 0 0,0 0 0 0 0,0 0 1 0 0,0 1-1 0 0,-7 2 358 0 0,-4 6-189 0 0,5-1-181 0 0,0 0 1 0 0,0 0 0 0 0,0 1-1 0 0,1 0 1 0 0,1 0-1 0 0,-6 16 1 0 0,-16 61-10 0 0,23-76 7 0 0,-2 9-2 0 0,-5 16 0 0 0,2 0 0 0 0,1 0 0 0 0,-4 65 0 0 0,11-97 13 0 0,0 0 1 0 0,0 1-1 0 0,0-1 0 0 0,1 1 0 0 0,-1-1 1 0 0,1 1-1 0 0,0-1 0 0 0,0 0 0 0 0,0 0 1 0 0,1 1-1 0 0,-1-1 0 0 0,1 0 0 0 0,-1 0 0 0 0,1 0 1 0 0,0-1-1 0 0,3 4 0 0 0,-3-4 37 0 0,0-1 1 0 0,0 1-1 0 0,0 0 0 0 0,1-1 0 0 0,-1 0 1 0 0,1 1-1 0 0,-1-1 0 0 0,1 0 0 0 0,-1 0 1 0 0,1-1-1 0 0,0 1 0 0 0,-1-1 0 0 0,1 1 0 0 0,0-1 1 0 0,0 0-1 0 0,-1 0 0 0 0,1 0 0 0 0,0 0 1 0 0,0 0-1 0 0,3-1 0 0 0,2-1 30 0 0,-1 0 0 0 0,1-1-1 0 0,-1 1 1 0 0,0-1 0 0 0,0-1 0 0 0,0 1 0 0 0,0-1-1 0 0,0-1 1 0 0,-1 1 0 0 0,0-1 0 0 0,0 0-1 0 0,0 0 1 0 0,5-7 0 0 0,7-10 7 0 0,0 0 0 0 0,16-29 0 0 0,-32 48-81 0 0,12-20 41 0 0,0 0-1 0 0,-2-1 0 0 0,13-34 1 0 0,-21 48-55 0 0,-1 0-1 0 0,0 0 1 0 0,-1 0-1 0 0,0 0 1 0 0,0 0 0 0 0,-1-1-1 0 0,-1 1 1 0 0,0-1 0 0 0,0 1-1 0 0,-1 0 1 0 0,-4-20-1 0 0,5 28-95 0 0,-1-1 0 0 0,0 1 0 0 0,1-1-1 0 0,-1 1 1 0 0,0 0 0 0 0,0-1-1 0 0,0 1 1 0 0,-1 0 0 0 0,1 0 0 0 0,-1 0-1 0 0,1 0 1 0 0,-1 0 0 0 0,1 0-1 0 0,-1 0 1 0 0,0 0 0 0 0,0 1 0 0 0,0-1-1 0 0,0 1 1 0 0,0-1 0 0 0,0 1-1 0 0,-1 0 1 0 0,1 0 0 0 0,0 0 0 0 0,-1 0-1 0 0,1 0 1 0 0,-1 0 0 0 0,1 1-1 0 0,-1-1 1 0 0,1 1 0 0 0,-1 0 0 0 0,-3 0-1 0 0,-9 1-1547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1375 0 0,'9'-7'18551'0'0,"-5"4"-18457"0"0,-2 2-56 0 0,0 0 0 0 0,1 0 0 0 0,-1 0 0 0 0,0 0 0 0 0,1 0 1 0 0,-1 1-1 0 0,1-1 0 0 0,-1 1 0 0 0,1-1 0 0 0,2 1 0 0 0,8-3-38 0 0,1 0 0 0 0,-1 1 0 0 0,-1-1 0 0 0,-1 1 11 0 0,-6 1 32 0 0,6-1-33 0 0,2 2-10 0 0,0 0 0 0 0,5 2 22 0 0,-16-3 9 0 0,3-2 22 0 0,23-4 1 0 0,-15 3 32 0 0,-3 2-51 0 0,-1 0-1 0 0,1 0 1 0 0,20 0-1 0 0,7 0-34 0 0,6-4-2 0 0,-27 3 24 0 0,0 1 0 0 0,26 0 0 0 0,-33 2-22 0 0,0 1 0 0 0,0 3 0 0 0,-1 1 0 0 0,1-1 0 0 0,1 1 0 0 0,-9-5 0 0 0,-1 0 0 0 0,1 1 0 0 0,-1-1 0 0 0,1 0 0 0 0,0 1 0 0 0,-1-1 0 0 0,1 0 0 0 0,0 0 0 0 0,-1 0 0 0 0,1 0 0 0 0,0 0 0 0 0,-1 0 0 0 0,1 0 0 0 0,0 0 0 0 0,0 0 0 0 0,14 0 0 0 0,68-7 0 0 0,-26 1 0 0 0,-29 1 0 0 0,-20 4 0 0 0,1-1 0 0 0,-1 1 0 0 0,0 0 0 0 0,9 0 0 0 0,-14 1 0 0 0,-1 0 0 0 0,0 0 0 0 0,-1 0 0 0 0,1 1 0 0 0,-1-1 0 0 0,1 1 0 0 0,-1-1 0 0 0,1 1 0 0 0,-1-1 0 0 0,1 1 0 0 0,-1 0 0 0 0,0-1 0 0 0,1 1 0 0 0,1 2 0 0 0,45 25-64 0 0,-44-26 64 0 0,0-1 0 0 0,0 1 0 0 0,0-1 0 0 0,0 0 0 0 0,0 0 0 0 0,1 0 0 0 0,-1-1 0 0 0,0 1 0 0 0,1-1 0 0 0,-1 0 0 0 0,6-1 0 0 0,4-1 0 0 0,0-1 0 0 0,16-5 0 0 0,-21 5 0 0 0,1 0 0 0 0,-1 1 0 0 0,1 0 0 0 0,0 0 0 0 0,18 0 0 0 0,-10 2 0 0 0,-15-1 0 0 0,0 1 0 0 0,0 0 0 0 0,0-1 0 0 0,1 2 0 0 0,-1-1 0 0 0,0 0 0 0 0,0 1 0 0 0,0-1 0 0 0,0 1 0 0 0,0 0 0 0 0,0 0 0 0 0,0 0 0 0 0,-1 0 0 0 0,6 3 0 0 0,16 10 0 0 0,-20-12 0 0 0,0 1 0 0 0,0-1 0 0 0,1 0 0 0 0,-1 0 0 0 0,1-1 0 0 0,0 1 0 0 0,-1-1 0 0 0,1 0 0 0 0,0 0 0 0 0,0 0 0 0 0,0-1 0 0 0,-1 0 0 0 0,1 0 0 0 0,0 0 0 0 0,0 0 0 0 0,0-1 0 0 0,7-2 0 0 0,-7 2 0 0 0,132-21 0 0 0,-128 20 0 0 0,0 1 0 0 0,0 0 0 0 0,19 1 0 0 0,39-1 0 0 0,-51 0 0 0 0,3 0 0 0 0,21-5 0 0 0,-8 0 32 0 0,39-4 0 0 0,-34 5-32 0 0,-24 3 0 0 0,0 1 0 0 0,1 0 0 0 0,-1 0 0 0 0,16 2 0 0 0,14 6 16 0 0,-37-5-1 0 0,-1-1 0 0 0,1 0 0 0 0,9 0 0 0 0,-10-1 32 0 0,9 2-25 0 0,-4 1 29 0 0,25 1-39 0 0,-18-4-12 0 0,2 3 0 0 0,-6 2 0 0 0,-5-4 0 0 0,-2-1 0 0 0,21 5 0 0 0,-19-4 1 0 0,-3-1-3 0 0,6-3 14 0 0,11-4 585 0 0,-14 4-597 0 0,-2 4 11 0 0,-5-1 16 0 0,-2 1-686 0 0,-4 2 636 0 0,4-2 14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2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1 172 919 0 0,'0'0'9247'0'0,"11"-13"-2776"0"0,-5 8-6365 0 0,0 0 1 0 0,0 1-1 0 0,0-1 1 0 0,1 1-1 0 0,-1 1 1 0 0,1-1-1 0 0,0 1 1 0 0,0 0-1 0 0,9-2 1 0 0,-3 2 103 0 0,0 0 0 0 0,0 1-1 0 0,0 0 1 0 0,21 0 0 0 0,68 10-210 0 0,-75-10 86 0 0,51-8 0 0 0,2-1 30 0 0,-19 12-39 0 0,-2 1-82 0 0,-45-3 16 0 0,1 0-1 0 0,-1-2 1 0 0,26-6-1 0 0,-26 5 65 0 0,0 1 0 0 0,0 0 0 0 0,28-1 0 0 0,-29 4-73 0 0,0 2 0 0 0,-1 0 0 0 0,1 0 1 0 0,18 7-1 0 0,-14-5-3 0 0,25 5 1 0 0,-23-7 0 0 0,0-1 0 0 0,0-1 0 0 0,30-4-1 0 0,56-14 11 0 0,-96 16-8 0 0,38-12 56 0 0,-36 10-59 0 0,0 1 0 0 0,1 0 0 0 0,-1 0 0 0 0,14 0 0 0 0,81-5 1 0 0,-74 8 11 0 0,0-1 0 0 0,-1-2-1 0 0,1-1 1 0 0,46-13 0 0 0,-73 15-16 0 0,1 1 24 0 0,-1-1 0 0 0,0 1-1 0 0,0 0 1 0 0,1 0 0 0 0,-1 0 0 0 0,1 1 0 0 0,-1 0 0 0 0,1 0 0 0 0,-1 0-1 0 0,7 2 1 0 0,-5 0 4 0 0,-5 0-18 0 0,0 0-1 0 0,1-1 1 0 0,-1 0-1 0 0,1 1 1 0 0,-1-1 0 0 0,1 0-1 0 0,0 0 1 0 0,4 0-1 0 0,6 5-4 0 0,-6-5 0 0 0,-1 0 0 0 0,5-1 0 0 0,1-1 0 0 0,-1 0 0 0 0,17-3 0 0 0,-9 1 0 0 0,-6 1 0 0 0,-6 1 0 0 0,1 0 0 0 0,0 0 0 0 0,0 1 0 0 0,-1 0 0 0 0,13 2 0 0 0,8 1 0 0 0,-1-6 0 0 0,-21 2 0 0 0,0 0 0 0 0,0 1 0 0 0,0 0 0 0 0,0 0 0 0 0,0 0 0 0 0,0 1 0 0 0,0 0 0 0 0,0 0 0 0 0,6 3 0 0 0,-3-1 0 0 0,0 1 0 0 0,-2 0 18 0 0,-6-4 236 0 0,0 1-187 0 0,0 1-62 0 0,0-1 0 0 0,0 0 0 0 0,1 0 0 0 0,-1 0 0 0 0,0 0 0 0 0,1-1 0 0 0,-1 1 0 0 0,0 0 0 0 0,1 0 0 0 0,-1-1 0 0 0,1 1 0 0 0,-1-1 0 0 0,1 1 0 0 0,-1-1 0 0 0,1 0 0 0 0,1 0 0 0 0,12 2-13 0 0,-3 1 8 0 0,-10-3 0 0 0,10 0 0 0 0,10-2-6 0 0,-20 2 22 0 0,0 0-1 0 0,0 0 1 0 0,1 0-1 0 0,-1 0 0 0 0,0 0 1 0 0,1 0-1 0 0,3 1 1 0 0,-1 0 5 0 0,-4-1 32 0 0,-10 13-294 0 0,-8 5-1558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3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0,'0'0'7792'0'0,"1"13"-7552"0"0,-1-8 69 0 0,-1 1 0 0 0,1 0 1 0 0,1 0-1 0 0,-1 0 0 0 0,1-1 0 0 0,0 1 0 0 0,4 11 0 0 0,18 41 110 0 0,-8-20-297 0 0,3-2-85 0 0,-11-22-24 0 0,-1-1-1 0 0,8 23 0 0 0,-12-27 120 0 0,0 1 0 0 0,-1-1 0 0 0,0 1 0 0 0,0 0 1 0 0,-1-1-1 0 0,-2 17 0 0 0,0 6 153 0 0,2-13-77 0 0,0 0-98 0 0,1 1-1 0 0,3 22 1 0 0,0-16-17 0 0,-4-22-67 0 0,3 5-5 0 0,-1 0 1 0 0,1 0 0 0 0,0 0-1 0 0,8 14 1 0 0,-7-16 25 0 0,-1 1 1 0 0,0 0 0 0 0,0 0 0 0 0,-1 0 0 0 0,0 0 0 0 0,0 1 0 0 0,-1-1 0 0 0,0 1 0 0 0,0-1 0 0 0,-1 14 0 0 0,0 8 22 0 0,-3 53 110 0 0,1-59-66 0 0,1 1 0 0 0,3 26 1 0 0,8 17 66 0 0,-8-63-167 0 0,3 29 49 0 0,-4-23 27 0 0,-1-1-1 0 0,0 1 1 0 0,0-1-1 0 0,-1 1 1 0 0,-1-1-1 0 0,-2 12 1 0 0,-22 58-74 0 0,2-8 53 0 0,22-63-48 0 0,0-1 0 0 0,0 0 0 0 0,1 1 0 0 0,1-1 0 0 0,0 1 0 0 0,0-1-1 0 0,0 1 1 0 0,4 15 0 0 0,-3-17 8 0 0,1-1 0 0 0,-1 0 1 0 0,2 0-1 0 0,-1 0 0 0 0,1 0 0 0 0,6 9 0 0 0,-1-1 62 0 0,-7-12 4 0 0,10 19 210 0 0,-9-14-266 0 0,0 0 0 0 0,0 0-1 0 0,-1 0 1 0 0,0 0 0 0 0,-1 0 0 0 0,1 0 0 0 0,-2 10-1 0 0,-9 51 129 0 0,1-11 308 0 0,6-45-389 0 0,3-7-47 0 0,-1-1 0 0 0,1 1 0 0 0,-1-1 0 0 0,1 1 0 0 0,0 0 0 0 0,2 8 0 0 0,8 46 114 0 0,-2-15-22 0 0,-3-19-61 0 0,-2-3 137 0 0,0 33-1 0 0,2 29 257 0 0,-4-75-438 0 0,0 0 28 0 0,1 0 0 0 0,-1 1-1 0 0,2-1 1 0 0,-1 0 0 0 0,5 8-1 0 0,0 8-41 0 0,3 18 19 0 0,6 66 0 0 0,-15-99-26 0 0,0 3-4 0 0,0 5 1 0 0,1-3-2 0 0,2 6 12 0 0,0 6 42 0 0,-2 13-53 0 0,-1-18 1 0 0,0-10 16 0 0,-1 0 1 0 0,-3 24-1 0 0,2-25 124 0 0,1-1 0 0 0,0 1-1 0 0,0 0 1 0 0,1 0 0 0 0,3 19-1 0 0,3-8-50 0 0,7 13-37 0 0,-11-24-53 0 0,1 4 0 0 0,-2-5 0 0 0,-4 24 0 0 0,1-27 0 0 0,1-1 0 0 0,6 24 0 0 0,-4-20 0 0 0,0 1 0 0 0,5 10 0 0 0,-4-15 0 0 0,7 34 0 0 0,-3 9 0 0 0,-5-38 0 0 0,-1 2 0 0 0,1-2 0 0 0,2 1 0 0 0,0-4 4 0 0,1 11 98 0 0,-3 1-79 0 0,-2-15-81 0 0,0 4 54 0 0,0-7 654 0 0,2-2-594 0 0,9-2-45 0 0,0-2 0 0 0,-1-1 31 0 0,3 6-31 0 0,0 4 0 0 0,1-4 31 0 0,-6-3 5 0 0,1 0 0 0 0,-1-1 0 0 0,1 0-1 0 0,-1-1 1 0 0,0 1 0 0 0,-1-1-1 0 0,14-9 1 0 0,21-11 129 0 0,-30 19-118 0 0,1 0-47 0 0,-1 3-11 0 0,6 2-1 0 0,-15 2-4 0 0,-2 0-1 0 0,1-1-59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3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 7055 0 0,'0'0'1420'0'0,"18"-7"5746"0"0,-7 6-6397 0 0,-11 6 206 0 0,-1-3-909 0 0,0-1 1 0 0,1 0 0 0 0,-1 1-1 0 0,1-1 1 0 0,-1 1 0 0 0,1-1-1 0 0,0 0 1 0 0,-1 1 0 0 0,1 1-1 0 0,0-3-16 0 0,0 1-1 0 0,0-1 1 0 0,0 0-1 0 0,0 1 1 0 0,0-1 0 0 0,-1 0-1 0 0,1 1 1 0 0,0-1-1 0 0,0 0 1 0 0,0 1-1 0 0,0-1 1 0 0,-1 0-1 0 0,1 0 1 0 0,0 1-1 0 0,0-1 1 0 0,-1 0 0 0 0,1 0-1 0 0,0 0 1 0 0,-1 1-1 0 0,1-1 1 0 0,0 0-1 0 0,0 0 1 0 0,-1 0-1 0 0,1 0 1 0 0,0 0 0 0 0,-1 1-1 0 0,1-1 1 0 0,0 0-1 0 0,-1 0 1 0 0,1 0-1 0 0,0 0 1 0 0,-1 0-1 0 0,1 0 1 0 0,0 0-1 0 0,-1 0 1 0 0,1 0 0 0 0,0 0-1 0 0,-1-1 1 0 0,1 1-1 0 0,-19-3 316 0 0,14 1-254 0 0,-1 1-101 0 0,-2 0-10 0 0,1-1 0 0 0,-15-2 0 0 0,20 4 2 0 0,0-1-1 0 0,0 1 0 0 0,0 0 1 0 0,0 0-1 0 0,0 1 1 0 0,0-1-1 0 0,1 0 0 0 0,-1 1 1 0 0,0-1-1 0 0,0 1 1 0 0,0-1-1 0 0,0 1 0 0 0,0 0 1 0 0,1 0-1 0 0,-1 0 1 0 0,0 0-1 0 0,-1 1 0 0 0,-1 1 28 0 0,-22 17 7 0 0,17-12-26 0 0,0-1-1 0 0,-1 0 1 0 0,-11 6-1 0 0,10-7-9 0 0,1-1 11 0 0,7-4 32 0 0,-4 0-19 0 0,3-3 40 0 0,-1-12 40 0 0,5 12-387 0 0,-2-11 1423 0 0,4 7-1604 0 0,4 3-3335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580 247 7799 0 0,'-8'3'706'0'0,"-22"3"7963"0"0,31-14-7573 0 0,0 6-990 0 0,-1-1-1 0 0,1 1 1 0 0,0 0 0 0 0,1 0 0 0 0,-1 0-1 0 0,0 0 1 0 0,1 0 0 0 0,-1 0-1 0 0,1 0 1 0 0,0 0 0 0 0,-1 1 0 0 0,1-1-1 0 0,0 0 1 0 0,2-1 0 0 0,34-20 551 0 0,-29 18-577 0 0,197-103 329 0 0,-169 88-334 0 0,39-14 1 0 0,-62 28-57 0 0,0 1 0 0 0,0 1 0 0 0,0 1 0 0 0,1 0 1 0 0,0 0-1 0 0,20 0 0 0 0,-32 3-19 0 0,-1 1 0 0 0,1-1 0 0 0,0 0 0 0 0,0 1 0 0 0,0-1 0 0 0,-1 1 0 0 0,1 0 0 0 0,0 0 0 0 0,-1 0 0 0 0,1 0 0 0 0,0 1 0 0 0,-1-1 0 0 0,0 1 0 0 0,1 0 0 0 0,1 1 0 0 0,1 5 0 0 0,-5-5-5 0 0,0 0 1 0 0,0 0-1 0 0,0 0 0 0 0,0 1 0 0 0,-1-1 1 0 0,1 0-1 0 0,-1 0 0 0 0,0 0 0 0 0,0 0 1 0 0,0 0-1 0 0,0 0 0 0 0,0 0 0 0 0,-1-1 1 0 0,1 1-1 0 0,-3 3 0 0 0,-4 6-33 0 0,-19 21 0 0 0,-16 11-138 0 0,-2-3 0 0 0,-2-1-1 0 0,-2-2 1 0 0,-74 44 0 0 0,1-4-1201 0 0,-132 111-1 0 0,219-158 1224 0 0,-105 81-308 0 0,113-92 384 0 0,-2-1 1 0 0,-1-2-1 0 0,-37 17 1 0 0,59-31 65 0 0,-20 12 10 0 0,22-11 13 0 0,25 1 482 0 0,9-6-136 0 0,0 0-1 0 0,0-2 0 0 0,0-2 1 0 0,37-10-1 0 0,-26 7 81 0 0,-7 1-84 0 0,-1 2 0 0 0,1 1 0 0 0,33 1 1 0 0,-45 3-177 0 0,-1 2 0 0 0,1 0 0 0 0,-1 1 0 0 0,0 0 1 0 0,0 2-1 0 0,23 8 0 0 0,-25-6-856 0 0,0-2 0 0 0,21 5 0 0 0,-35-10-1489 0 0,5-1-4379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3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 2303 0 0,'0'0'1219'0'0,"9"-13"3101"0"0,-8 12-4230 0 0,5-10 601 0 0,-6 10-681 0 0,0 1 0 0 0,0 0 0 0 0,0 0 0 0 0,0 0 0 0 0,0-1-1 0 0,0 1 1 0 0,-1 0 0 0 0,1 0 0 0 0,0 0 0 0 0,0 0 0 0 0,0-1 0 0 0,0 1-1 0 0,0 0 1 0 0,0 0 0 0 0,0 0 0 0 0,0 0 0 0 0,0 0 0 0 0,-1 0 0 0 0,1-1 0 0 0,0 1-1 0 0,0 0 1 0 0,0 0 0 0 0,0 0 0 0 0,0 0 0 0 0,-1 0 0 0 0,1 0 0 0 0,0 0-1 0 0,0 0 1 0 0,0 0 0 0 0,0 0 0 0 0,-1-1 0 0 0,-13 2 122 0 0,9 1 466 0 0,4-2-271 0 0,0 1 0 0 0,0-1 1 0 0,0 0-1 0 0,0 1 1 0 0,0-1-1 0 0,0 0 1 0 0,0 0-1 0 0,-1 0 1 0 0,1 0-1 0 0,0 0 1 0 0,0 0-1 0 0,0 0 0 0 0,0 0 1 0 0,0 0-1 0 0,0 0 1 0 0,-1-1-1 0 0,1 1 1 0 0,0 0-1 0 0,0-1 1 0 0,0 1-1 0 0,-1-2 1 0 0,0 0 2024 0 0,5 0-2607 0 0,23-5 1005 0 0,-8 2-135 0 0,-16 5-363 0 0,1-1-149 0 0,0 0-87 0 0,7 6 85 0 0,1 3-101 0 0,2-3 0 0 0,-11-5 0 0 0,2 1 41 0 0,0 0 0 0 0,0 0-1 0 0,0-1 1 0 0,0 0 0 0 0,0 1 0 0 0,0-1 0 0 0,0-1-1 0 0,0 1 1 0 0,0-1 0 0 0,0 0 0 0 0,0 1-1 0 0,0-2 1 0 0,5-1 0 0 0,6-2 139 0 0,10-2 61 0 0,-18 4-208 0 0,-1 1 0 0 0,1 0 0 0 0,0 1 1 0 0,0 0-1 0 0,0 0 0 0 0,0 0 0 0 0,0 1 1 0 0,14 1-1 0 0,-12 0 9 0 0,0 3-31 0 0,-1 1-11 0 0,-1-2 0 0 0,-3-2 0 0 0,0 1 0 0 0,1-1 0 0 0,-1 0 0 0 0,0-1 0 0 0,0 1 0 0 0,1-1 0 0 0,-1 1 0 0 0,0-1 0 0 0,1-1 0 0 0,-1 1 0 0 0,0-1 0 0 0,0 1 0 0 0,9-4 0 0 0,-7 3 0 0 0,10-5 0 0 0,-8 3 13 0 0,0 1-1 0 0,0-1 1 0 0,0 2 0 0 0,10-2 0 0 0,-9 1-13 0 0,-2 1 11 0 0,-4 0 31 0 0,1-3-31 0 0,1-1-11 0 0,0 2 0 0 0,-4 9 0 0 0,-2-4-5 0 0,-1 14-48 0 0,2-13 52 0 0,1 1 1 0 0,0-1-1 0 0,0 1 0 0 0,0-1 1 0 0,1 1-1 0 0,-1-1 0 0 0,1 0 1 0 0,2 4-1 0 0,0 2 1 0 0,0-1 0 0 0,0 1 0 0 0,0 0 0 0 0,-1 0 0 0 0,2 15 0 0 0,5 47 0 0 0,-9-54 0 0 0,1 0 0 0 0,1 0 0 0 0,0-1 0 0 0,1 1 0 0 0,7 17 0 0 0,-8-27 0 0 0,3 7 0 0 0,0 1 0 0 0,4 18 0 0 0,-6-14 88 0 0,-2-1 1 0 0,0 1-1 0 0,-1 0 0 0 0,-2 29 0 0 0,1 29 44 0 0,6-32-121 0 0,-5-38 1 0 0,0 0 1 0 0,-1 0-1 0 0,0 0 0 0 0,0 1 0 0 0,-1-1 0 0 0,0 0 0 0 0,-2 7 1 0 0,-1 9 145 0 0,2 6 239 0 0,3-18-334 0 0,-2 0 0 0 0,0 0-1 0 0,0-1 1 0 0,-1 1 0 0 0,0 0 0 0 0,-1-1 0 0 0,-4 14 0 0 0,2-14-50 0 0,1 0-1 0 0,0 1 0 0 0,1-1 1 0 0,0 1-1 0 0,0 0 1 0 0,1 0-1 0 0,1 0 0 0 0,0 0 1 0 0,1 17-1 0 0,0-25-6 0 0,0 0-1 0 0,0-1 1 0 0,0 1-1 0 0,1 0 1 0 0,-1-1-1 0 0,1 1 1 0 0,1 3-1 0 0,1 6 26 0 0,7 16 75 0 0,4 16-81 0 0,-2-1 0 0 0,8 56 0 0 0,-19-86-25 0 0,7 9 0 0 0,-6-13 0 0 0,10 20 0 0 0,-8-16 0 0 0,0 0 0 0 0,0 0 0 0 0,-1 0 0 0 0,-1 0 0 0 0,0 1 0 0 0,0 17 0 0 0,3 27 0 0 0,0-32 0 0 0,23 192 0 0 0,-19-134 0 0 0,-5-44 0 0 0,1 64 0 0 0,-8-56 61 0 0,3 1-1 0 0,9 78 0 0 0,-4-100-64 0 0,-3-16-11 0 0,0 1 1 0 0,0 0-1 0 0,-1-1 1 0 0,0 17-1 0 0,-2-19 15 0 0,0 7 0 0 0,1-1 0 0 0,0 0 0 0 0,3 18 0 0 0,-2-25 0 0 0,7 34 0 0 0,4 6 0 0 0,-9-41 0 0 0,-3-5 0 0 0,1 0 0 0 0,0 0 0 0 0,-1 0 0 0 0,1 0 0 0 0,-1 0 0 0 0,0 0 0 0 0,0 0 0 0 0,0 0 0 0 0,0 1 0 0 0,0-1 0 0 0,0 0 0 0 0,-2 4 0 0 0,0 11 45 0 0,-2 0 1 0 0,-7 22-1 0 0,7-27-13 0 0,0 0 0 0 0,1 0 0 0 0,0 0 0 0 0,1 1 0 0 0,1-1 0 0 0,0 17 0 0 0,0-9-32 0 0,0-19 0 0 0,1 0 0 0 0,-1 1 0 0 0,1-1 0 0 0,-1 0 0 0 0,1 1 0 0 0,0-1 0 0 0,-1 1 0 0 0,1-1 0 0 0,0 0 0 0 0,0 1 0 0 0,0-1 0 0 0,1 3 0 0 0,-1 24 0 0 0,1-2 12 0 0,1-14 47 0 0,0-2 9 0 0,3 2 45 0 0,9 7 95 0 0,-13-17-128 0 0,-1-1-67 0 0,0-1 1 0 0,0 1-1 0 0,0 0 0 0 0,0-1 1 0 0,0 1-1 0 0,1-1 0 0 0,-1 1 1 0 0,0-1-1 0 0,0 1 0 0 0,1 0 0 0 0,-1-1 1 0 0,0 1-1 0 0,1-1 0 0 0,-1 1 1 0 0,0-1-1 0 0,2 1 0 0 0,-1 1 13 0 0,0 0 0 0 0,1-1 0 0 0,-1 1 0 0 0,0 0-1 0 0,0 0 1 0 0,0 0 0 0 0,0-1 0 0 0,0 1 0 0 0,-1 0 0 0 0,1 1 0 0 0,-1-1-1 0 0,1 0 1 0 0,-1 4 0 0 0,1-3-9 0 0,-1 5 25 0 0,-2 3-37 0 0,1 1-5 0 0,-1-1 0 0 0,1 0 0 0 0,0-1 0 0 0,0 1 0 0 0,2 0 0 0 0,1 1 0 0 0,0-2 11 0 0,-2-6 31 0 0,1 6-31 0 0,1 0-11 0 0,1 0 0 0 0,1 2 0 0 0,-1 1 0 0 0,3 1 48 0 0,-6-11 10 0 0,-1 10-39 0 0,0-4-48 0 0,-2 1-768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10 919 0 0,'0'0'8751'0'0,"-12"1"-8219"0"0,-4 7-446 0 0,-6 4 5572 0 0,1-12-2298 0 0,19-29 680 0 0,1 28-3986 0 0,1 3-6 0 0,-1 8-78 0 0,0 3 19 0 0,0 1 11 0 0,0-1 0 0 0,-1 0 0 0 0,-3 8 4 0 0,4-19 3 0 0,0 0 49 0 0,1 0 18 0 0,2 8-18 0 0,1 2-45 0 0,4 10-11 0 0,-6-21 0 0 0,-1 1 0 0 0,0-1 0 0 0,1 0 0 0 0,-1 1 0 0 0,0-1 0 0 0,0 0 0 0 0,1 1 0 0 0,-1-1 0 0 0,0 1 0 0 0,-1-1 0 0 0,1 0 0 0 0,0 3 0 0 0,-1 7 0 0 0,-9 75 64 0 0,9-72-64 0 0,0 26 0 0 0,1-29 0 0 0,1-4 0 0 0,7 9 0 0 0,3 21 0 0 0,-1 9 0 0 0,-6-32 6 0 0,-3-5 27 0 0,0 25-8 0 0,-1 14-25 0 0,1-11 0 0 0,2 1 0 0 0,5 12 0 0 0,-7-34 11 0 0,-2-12 12 0 0,1-3-21 0 0,-1 0 0 0 0,0 0 0 0 0,1 0 0 0 0,-1 0 0 0 0,1 0 0 0 0,0 0-1 0 0,-1 0 1 0 0,1 0 0 0 0,0 0 0 0 0,0 0 0 0 0,0 1 0 0 0,0-1 0 0 0,0 0-1 0 0,0 0 1 0 0,0 2 0 0 0,0 10-2 0 0,3-1 11 0 0,-2 0 31 0 0,1 2-31 0 0,-2-1 0 0 0,0-1 31 0 0,-1 0-31 0 0,0 0-11 0 0,-2 0 0 0 0,1 0 0 0 0,0 1 0 0 0,1 0 0 0 0,5-1 0 0 0,3 5 64 0 0,2-1 0 0 0,-4-3-64 0 0,-2 1 0 0 0,-1-2 0 0 0,-2-2 11 0 0,-2-4 12 0 0,2-5-20 0 0,0 1-1 0 0,-1-1 0 0 0,1 0 0 0 0,0 0 1 0 0,0 1-1 0 0,1-1 0 0 0,-1 0 1 0 0,0 0-1 0 0,0 1 0 0 0,0-1 1 0 0,1 0-1 0 0,0 2 0 0 0,3 8-2 0 0,7 3 26 0 0,-8-7 8 0 0,-1 5-30 0 0,-1-1-4 0 0,-2 0 11 0 0,0 0 31 0 0,0 1-31 0 0,2-1-11 0 0,-1-1 0 0 0,3 1 0 0 0,2 5 22 0 0,-4-12 7 0 0,-3 9-16 0 0,1-3-13 0 0,0 0 0 0 0,-1 1 11 0 0,2-11-10 0 0,1 0 0 0 0,-1 0 0 0 0,0 0-1 0 0,0 0 1 0 0,0 0 0 0 0,0 0 0 0 0,0 0 0 0 0,0 0 0 0 0,0 0 0 0 0,0 0 0 0 0,0 0 0 0 0,0 0 0 0 0,0 0 0 0 0,0 0-1 0 0,0 0 1 0 0,0 0 0 0 0,0 0 0 0 0,0 0 0 0 0,0 0 0 0 0,0 0 0 0 0,0 0 0 0 0,0 0 0 0 0,0 0 0 0 0,0 0 0 0 0,0 0-1 0 0,1 0 1 0 0,-1 0 0 0 0,0 0 0 0 0,0 0 0 0 0,0 0 0 0 0,0 0 0 0 0,0 0 0 0 0,0 0 0 0 0,0 0 0 0 0,0 0-1 0 0,0 0 1 0 0,0 0 0 0 0,0 0 0 0 0,0 0 0 0 0,0 0 0 0 0,0 1 0 0 0,0-1 0 0 0,0 0 0 0 0,0 0 0 0 0,0 0 0 0 0,0 0-1 0 0,8-6 23 0 0,0-2 25 0 0,-3 0-52 0 0,-4 7-76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2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4487 0 0,'0'0'440'0'0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1375 0 0,'0'0'9243'0'0,"17"-9"-7359"0"0,-15 5-1898 0 0,-2 5 152 0 0,0-1-1 0 0,1 1 1 0 0,-1-1-1 0 0,0 1 1 0 0,1 0 0 0 0,-1-1-1 0 0,0 1 1 0 0,0-1-1 0 0,1 1 1 0 0,-1 0-1 0 0,0-1 1 0 0,0 1 0 0 0,0-1-1 0 0,0 1 1 0 0,0 0-1 0 0,0-1 1 0 0,0 1 0 0 0,0 0-1 0 0,0-1 1 0 0,0 1-1 0 0,0 0 1 0 0,-1 0 0 0 0,2 0-64 0 0,0 5-58 0 0,2 2 1280 0 0,15-2-1096 0 0,-9-5-200 0 0,0-1 0 0 0,0-1 0 0 0,-4-1 122 0 0,1 0 0 0 0,0 0 0 0 0,-1 0 0 0 0,7-4 0 0 0,5-2 166 0 0,-6 3-210 0 0,-2 2-21 0 0,0-1 0 0 0,0 1 0 0 0,0 0 0 0 0,10-1 1 0 0,-10 3 8 0 0,0 0-2 0 0,-1 0 0 0 0,-7 1 0 0 0,1 0-10 0 0,4 0-33 0 0,6 0 214 0 0,0-2 1 0 0,22-4-1 0 0,-8 1-72 0 0,-9 1-103 0 0,0 0 0 0 0,16-7-1 0 0,11-3 2 0 0,-36 12-61 0 0,1 1 0 0 0,0-1 0 0 0,0 2 0 0 0,0 2 0 0 0,9 1 20 0 0,27 1 0 0 0,-38-4-14 0 0,-1 0 0 0 0,1-1-1 0 0,0 0 1 0 0,-1 0 0 0 0,0-1-1 0 0,7-2 1 0 0,11-4 110 0 0,42-8 0 0 0,-54 14-83 0 0,1 1 0 0 0,-1 0 1 0 0,1 1-1 0 0,-1 1 0 0 0,1 0 0 0 0,12 3 0 0 0,-12-2-33 0 0,29 4 0 0 0,-35-6 0 0 0,-1-1 1 0 0,1 1-1 0 0,-1-2 0 0 0,1 1 1 0 0,-1-1-1 0 0,12-4 0 0 0,-7 2 9 0 0,4-1 34 0 0,-6 1-6 0 0,-1 2 0 0 0,1-1 1 0 0,-1 1-1 0 0,17-2 0 0 0,20-4 51 0 0,-34 6-90 0 0,-1 0 0 0 0,1 0 0 0 0,12 0 0 0 0,-1 1 2 0 0,26-4 0 0 0,-3-1 0 0 0,-41 6 0 0 0,1-1 0 0 0,0 1 0 0 0,0 0 0 0 0,-1 1 0 0 0,1-1 0 0 0,0 1 0 0 0,0 0 0 0 0,-1 0 0 0 0,1 0 0 0 0,-1 1 0 0 0,1 0 0 0 0,-1-1 0 0 0,0 2 0 0 0,1-1 0 0 0,3 3 0 0 0,-2-1 0 0 0,1 0 0 0 0,0-1 0 0 0,0 1 0 0 0,0-2 0 0 0,11 4 0 0 0,-13-5 0 0 0,0 0 0 0 0,0-1 0 0 0,0 1 0 0 0,1-1 0 0 0,-1 0 0 0 0,0 0 0 0 0,0-1 0 0 0,7-1 0 0 0,39-13 0 0 0,-43 11 0 0 0,1 1 0 0 0,0 1 0 0 0,0-1 0 0 0,0 1 0 0 0,1 1 0 0 0,-1-1 0 0 0,12 1 0 0 0,-4 2 0 0 0,35 4 0 0 0,-44-4 0 0 0,1-1 0 0 0,-1 0 0 0 0,1-1 0 0 0,15-2 0 0 0,-7-2 62 0 0,1 2-1 0 0,19-2 1 0 0,64 3 105 0 0,-95 2-167 0 0,32 0 0 0 0,34-2 0 0 0,-44-4 0 0 0,-12 0 206 0 0,-12 4-144 0 0,1 0-1 0 0,-1 1 1 0 0,1-1 0 0 0,-1 1-1 0 0,1 0 1 0 0,-1 0-1 0 0,1 0 1 0 0,5 1-1 0 0,-4-1-50 0 0,-4 1 43 0 0,-13 26-1553 0 0,9-18 268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4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163 221 2303 0 0,'0'0'12607'0'0,"-1"2"-12536"0"0,-5 4 5267 0 0,5-6-5252 0 0,0 0-1 0 0,1 0 1 0 0,-1 0-1 0 0,0 0 1 0 0,0 0-1 0 0,1 0 1 0 0,-1 0-1 0 0,0 0 1 0 0,0 0-1 0 0,1 0 1 0 0,-1 0-1 0 0,0-1 1 0 0,1 1-1 0 0,-2-1 1 0 0,-3-6 199 0 0,0-4-37 0 0,1 4-232 0 0,1-4-5 0 0,1 3 42 0 0,0 4 11 0 0,-1-2 0 0 0,3 5 0 0 0,-3-5-20 0 0,3 5-37 0 0,0 1 0 0 0,1 0-1 0 0,-1 0 1 0 0,0 0 0 0 0,0-1-1 0 0,0 1 1 0 0,0 0 0 0 0,0 0-1 0 0,-1-1 1 0 0,1 1 0 0 0,0 0 0 0 0,0 0-1 0 0,0-1 1 0 0,0 1 0 0 0,0 0-1 0 0,0 0 1 0 0,0 0 0 0 0,0-1-1 0 0,0 1 1 0 0,-1 0 0 0 0,1 0-1 0 0,0 0 1 0 0,0 0 0 0 0,0-1 0 0 0,0 1-1 0 0,-1 0 1 0 0,1 0 0 0 0,0 0-1 0 0,0 0 1 0 0,-1-1 0 0 0,-26-12 280 0 0,25 12-234 0 0,1-1 0 0 0,-2-4-27 0 0,3 5-16 0 0,-1 1 0 0 0,1-1 1 0 0,-1 0-1 0 0,1 0 0 0 0,0 0 0 0 0,-1 0 1 0 0,1 0-1 0 0,0 0 0 0 0,0 0 0 0 0,0 1 1 0 0,0-1-1 0 0,-1 0 0 0 0,1 0 1 0 0,1 0-1 0 0,-1 0 0 0 0,0 0 0 0 0,0-2 1 0 0,1 2 59 0 0,-1-1 1 0 0,0 0 0 0 0,0 1-1 0 0,0-1 1 0 0,0 0 0 0 0,0 1-1 0 0,0-1 1 0 0,-1 0 0 0 0,1 1 0 0 0,-1-1-1 0 0,1 1 1 0 0,-1-1 0 0 0,1 0-1 0 0,-1 1 1 0 0,0 0 0 0 0,0-1-1 0 0,0-1 1 0 0,0 2-18 0 0,-3-6-42 0 0,3 0 5 0 0,1 6 456 0 0,-1-1-400 0 0,-1-5-12 0 0,0-3-48 0 0,1-1-12 0 0,1 2 11 0 0,0 7 106 0 0,-2 1-64 0 0,-4-4-42 0 0,1 0 0 0 0,3 2 31 0 0,1-5-31 0 0,1 0 0 0 0,0 7 193 0 0,-2 1-139 0 0,-8 2-12 0 0,-1 3-42 0 0,0 1-11 0 0,3 0 11 0 0,7-4 106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4:0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49 4607 0 0,'0'0'672'0'0,"-2"-1"364"0"0,0-1-316 0 0,0 0-1 0 0,0-1 0 0 0,0 1 1 0 0,0-1-1 0 0,-3-4 1 0 0,-3-5-1099 0 0,7 11 95 0 0,1 0 190 0 0,0 0 0 0 0,-1 1 0 0 0,1-1 1 0 0,0 0-1 0 0,0 0 0 0 0,-1 1 0 0 0,1-1 1 0 0,-1 0-1 0 0,1 0 0 0 0,-1 1 0 0 0,1-1 1 0 0,-1 0-1 0 0,1 1 0 0 0,-1-1 0 0 0,0 1 0 0 0,1-1 1 0 0,-1 1-1 0 0,0-1 0 0 0,1 1 0 0 0,-1-1 1 0 0,0 1-1 0 0,1 0 0 0 0,-1-1 0 0 0,-2 1 1 0 0,-6 1 2141 0 0,9-1-2125 0 0,-10 6 1989 0 0,10-6-1849 0 0,0 0-1 0 0,0 0 1 0 0,-1 1 0 0 0,1-1 0 0 0,0 0 0 0 0,-1 0-1 0 0,1 0 1 0 0,0 0 0 0 0,0 1 0 0 0,-1-1 0 0 0,1 0-1 0 0,0 0 1 0 0,0 1 0 0 0,0-1 0 0 0,-1 0-1 0 0,1 0 1 0 0,0 1 0 0 0,0-1 0 0 0,0 0 0 0 0,0 0-1 0 0,0 1 1 0 0,-1-1 0 0 0,1 0 0 0 0,0 1-1 0 0,0-1 1 0 0,0 0 0 0 0,0 1 0 0 0,0-1 0 0 0,0 1-1 0 0,3 1 32 0 0,0 0 1 0 0,0 0-1 0 0,1 0 0 0 0,-1 0 0 0 0,0-1 0 0 0,1 0 0 0 0,-1 1 1 0 0,1-1-1 0 0,-1 0 0 0 0,1-1 0 0 0,-1 1 0 0 0,1 0 0 0 0,0-1 1 0 0,5 0-1 0 0,12 1 869 0 0,16 2 161 0 0,-31-3-1041 0 0,0 0-1 0 0,0 0 0 0 0,0 1 1 0 0,0 0-1 0 0,-1 0 0 0 0,1 1 1 0 0,9 3-1 0 0,-6-1-47 0 0,0 1 1 0 0,0 1-1 0 0,0 0 1 0 0,-1 0-1 0 0,9 9 1 0 0,-10-8-34 0 0,0-1-1 0 0,0-1 1 0 0,0 1 0 0 0,1-1 0 0 0,0 0-1 0 0,14 5 1 0 0,-19-9 3 0 0,0 0 1 0 0,0 0-1 0 0,0-1 0 0 0,1 1 0 0 0,-1-1 1 0 0,0 0-1 0 0,1 0 0 0 0,-1 0 0 0 0,0-1 1 0 0,0 1-1 0 0,1-1 0 0 0,-1 0 0 0 0,0 0 1 0 0,0 0-1 0 0,0 0 0 0 0,0 0 0 0 0,0-1 1 0 0,0 1-1 0 0,0-1 0 0 0,2-2 0 0 0,7-5 34 0 0,-1 0-1 0 0,0-1 1 0 0,12-14 0 0 0,-7 8-24 0 0,19-18-208 0 0,-34 33-6 0 0,10 1-663 0 0,-10 0 679 0 0,1 0-1 0 0,-1 0 1 0 0,0 0 0 0 0,0 0 0 0 0,1 0-1 0 0,-1 0 1 0 0,0 0 0 0 0,0 0-1 0 0,1 1 1 0 0,0 0 0 0 0,9 5-1179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4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2303 0 0,'0'0'9834'0'0,"2"1"-9120"0"0,3 0-371 0 0,1 0 0 0 0,-1 0-1 0 0,0-1 1 0 0,0 0 0 0 0,0 0-1 0 0,0 0 1 0 0,0 0 0 0 0,1-1-1 0 0,-1 0 1 0 0,8-2-1 0 0,-1 0-253 0 0,3 1 12 0 0,-13 2-190 0 0,1 0-58 0 0,7 0-12 0 0,-8 0-1 0 0,1 1-1 0 0,23 13-314 0 0,-14-6 458 0 0,-3-1 210 0 0,1 0 0 0 0,0 0-1 0 0,1-1 1 0 0,-1-1 0 0 0,18 7 0 0 0,-21-10-187 0 0,1 0 0 0 0,0-1 0 0 0,0 0 0 0 0,0 0 0 0 0,-1-1 0 0 0,1 0 0 0 0,12-2 0 0 0,2 0-797 0 0,-1-2-1 0 0,1 0 0 0 0,38-15 1 0 0,-43 12-4187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4:1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2303 0 0,'0'0'9062'0'0,"2"1"-8589"0"0,-1 0-407 0 0,0-1 1 0 0,0 1 0 0 0,0 0-1 0 0,0-1 1 0 0,1 1-1 0 0,-1-1 1 0 0,0 1-1 0 0,1-1 1 0 0,-1 1-1 0 0,0-1 1 0 0,1 0-1 0 0,-1 0 1 0 0,0 0-1 0 0,1 0 1 0 0,-1 0-1 0 0,0 0 1 0 0,1 0-1 0 0,-1 0 1 0 0,1 0-1 0 0,-1-1 1 0 0,0 1-1 0 0,1-1 1 0 0,1 0-1 0 0,4-3-46 0 0,0 0 0 0 0,0 0 0 0 0,10-9 0 0 0,-3 2 65 0 0,-5 4-85 0 0,0 3 30 0 0,-3 2 196 0 0,1 1 1 0 0,0 1 0 0 0,-1-1-1 0 0,12 1 1 0 0,-2 0 202 0 0,8-3-192 0 0,0-1 0 0 0,36-12 0 0 0,-35 10-890 0 0,48-7 0 0 0,-62 12 244 0 0,0 0 0 0 0,0 1 0 0 0,-1 1 0 0 0,1 0 0 0 0,0 0 0 0 0,-1 1-1 0 0,14 4 1 0 0,-7 0-3739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5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1839 0 0,'0'0'4104'0'0,"14"0"-3944"0"0,-4-5-232 0 0,-1-1 8 0 0,-1-2-1112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40 102 919 0 0,'0'0'4508'0'0,"0"-2"-6001"0"0,0 1 1413 0 0,0 0-1 0 0,0 0 1 0 0,0 0 0 0 0,0 0-1 0 0,0 1 1 0 0,0-1-1 0 0,0 0 1 0 0,-1 0 0 0 0,1 0-1 0 0,-5-1-232 0 0,4 1 699 0 0,0 1 0 0 0,0-1-1 0 0,0 1 1 0 0,-1-1-1 0 0,1 1 1 0 0,0-1-1 0 0,0 0 1 0 0,0 1 0 0 0,0-1-1 0 0,0 0 1 0 0,1 0-1 0 0,-1 0 1 0 0,0 0-1 0 0,0 0 1 0 0,0 0-1 0 0,1 0 1 0 0,-1 0 0 0 0,1 0-1 0 0,-2-1 1 0 0,-10-50 3290 0 0,11 50-3307 0 0,0-10 399 0 0,0 7 2583 0 0,8 21-3163 0 0,1 0 0 0 0,0 0 0 0 0,1-1 1 0 0,0 0-1 0 0,1 0 0 0 0,1-1 0 0 0,1-1 1 0 0,0 0-1 0 0,0 0 0 0 0,1-1 0 0 0,1-1 1 0 0,0 0-1 0 0,1-1 0 0 0,16 9 1 0 0,-1-3-68 0 0,72 44 244 0 0,-87-50-310 0 0,0 1 0 0 0,0 1 1 0 0,-2 0-1 0 0,18 20 0 0 0,-22-20 1 0 0,0-1 0 0 0,-1 1-1 0 0,-1 1 1 0 0,0-1 0 0 0,6 15 0 0 0,-13-25 73 0 0,6 12 343 0 0,-6-13-206 0 0,3 4-1273 0 0,-3-5 816 0 0,1 0-1 0 0,-1 0 1 0 0,0-1-1 0 0,0 1 0 0 0,0 0 1 0 0,2-2-1342 0 0,-2 2 1342 0 0,0 0-1 0 0,0-1 0 0 0,0 1 1 0 0,1 0-1 0 0,-1 0 1 0 0,0-1-1 0 0,0 1 0 0 0,0 0 1 0 0,0-1-1 0 0,0 1 1 0 0,0 0-1 0 0,0 0 1 0 0,0-1-1 0 0,0 1 0 0 0,0 0 1 0 0,0-1-1 0 0,1-6-1216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 1375 0 0,'0'0'66'0'0,"-15"-3"4"0"0,-20 4 5930 0 0,12 1 3207 0 0,25-1-8698 0 0,4 5-143 0 0,1 0 1 0 0,-1 0-1 0 0,0 1 0 0 0,0 0 0 0 0,-1 0 1 0 0,8 14-1 0 0,21 51 588 0 0,-27-54-825 0 0,0-1 1 0 0,1 0-1 0 0,2-1 0 0 0,19 28 0 0 0,3-6 148 0 0,54 47 1 0 0,-68-69-236 0 0,0-1 0 0 0,1-2 0 0 0,1 0 0 0 0,0 0 0 0 0,28 10 0 0 0,231 76 967 0 0,-266-92-1448 0 0,-12-7 393 0 0,-1 1-1 0 0,0-1 1 0 0,0 0-1 0 0,0 0 0 0 0,1 1 1 0 0,-1-1-1 0 0,0 0 1 0 0,0 0-1 0 0,0 1 1 0 0,0-1-1 0 0,0 0 0 0 0,0 0 1 0 0,0 1-1 0 0,0-1 1 0 0,0 0-1 0 0,0 1 1 0 0,0-1-1 0 0,0 0 0 0 0,0 0 1 0 0,0 1-1 0 0,0-1 1 0 0,0 0-1 0 0,0 1 1 0 0,0-1-1 0 0,-1 1-280 0 0,1 0 1 0 0,-1 0-1 0 0,1 0 0 0 0,-1 0 1 0 0,0 0-1 0 0,0 0 0 0 0,1-1 1 0 0,-1 1-1 0 0,0 0 0 0 0,-2 0 0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94 5527 0 0,'1'-2'423'0'0,"9"-34"587"0"0,-5 24 1269 0 0,0 0 0 0 0,11-20 3084 0 0,-19 38-3868 0 0,-25 46-845 0 0,-30 96 454 0 0,32-78-924 0 0,-35 68 0 0 0,-129 170-1195 0 0,176-287 715 0 0,8-12 159 0 0,4-6 106 0 0,1 0 0 0 0,-1 0 0 0 0,0-1 0 0 0,0 1 0 0 0,-1-1 0 0 0,1 1 0 0 0,-1-1 0 0 0,1 0 0 0 0,-1 0 0 0 0,-4 3 0 0 0,5-4 1 0 0,3-1-235 0 0,0-1-1 0 0,0 1 1 0 0,0-1 0 0 0,0 0-1 0 0,-1 0 1 0 0,1 1-1 0 0,0-1 1 0 0,0 0 0 0 0,-1 0-1 0 0,2-1 1 0 0,12-14-7728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7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24 325 5063 0 0,'0'0'390'0'0,"-2"1"-252"0"0,-20 8 13998 0 0,31-20-12244 0 0,17-14-2184 0 0,11-4 761 0 0,1 1 0 0 0,1 2 0 0 0,1 1-1 0 0,67-28 1 0 0,-47 32 40 0 0,80-17 0 0 0,-36 11-370 0 0,-1 2-511 0 0,-46 12-1457 0 0,-14 4-5219 0 0,-21 4 324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4:3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587 947 5815 0 0,'0'0'266'0'0,"-1"-2"-5"0"0,-31-55 182 0 0,32 56-261 0 0,-2-1-28 0 0,-10-14-70 0 0,9 12-139 0 0,-1 0 0 0 0,0 1 0 0 0,1-1 0 0 0,-1 1 0 0 0,0 0 0 0 0,0 0 0 0 0,-1 1 0 0 0,1-1 0 0 0,-1 1 0 0 0,1 0 0 0 0,-1 0 0 0 0,0 1 0 0 0,-5-2 0 0 0,-5 0-266 0 0,-1 0 0 0 0,-29 1 0 0 0,-9-2 1179 0 0,29 1 426 0 0,-1 0 1 0 0,1 2-1 0 0,-30 3 0 0 0,42-1-945 0 0,0 0 0 0 0,1 2 0 0 0,-1-1-1 0 0,1 1 1 0 0,0 1 0 0 0,0 1 0 0 0,0-1 0 0 0,-15 10 0 0 0,22-11-330 0 0,1 1 0 0 0,-1 0 1 0 0,1 1-1 0 0,-1-1 1 0 0,1 1-1 0 0,0-1 0 0 0,1 1 1 0 0,-1 1-1 0 0,1-1 0 0 0,0 0 1 0 0,0 1-1 0 0,1-1 1 0 0,0 1-1 0 0,-2 6 0 0 0,-2 10 17 0 0,0 0 0 0 0,-2 32 0 0 0,-1 40-26 0 0,5 0 0 0 0,4 0 0 0 0,4 0 0 0 0,31 178 0 0 0,-32-253 7 0 0,1 0 0 0 0,1 0-1 0 0,1-1 1 0 0,16 35 0 0 0,-15-41 4 0 0,0 0 0 0 0,1 0 0 0 0,0-1 0 0 0,1 0 0 0 0,0-1 1 0 0,1 1-1 0 0,17 13 0 0 0,-2-6 163 0 0,1-2 0 0 0,0 0 0 0 0,44 18 1 0 0,12 7 157 0 0,175 130 136 0 0,-39-21-328 0 0,-175-126-140 0 0,0-2 0 0 0,1-1-1 0 0,86 26 1 0 0,-115-43-10 0 0,-1 0 0 0 0,1-1-1 0 0,0-1 1 0 0,0 0 0 0 0,0-2 0 0 0,0 1 0 0 0,0-2 0 0 0,0 0 0 0 0,0 0-1 0 0,-1-2 1 0 0,1 0 0 0 0,0 0 0 0 0,-1-2 0 0 0,0 1 0 0 0,0-2 0 0 0,0 0-1 0 0,23-15 1 0 0,-11 4-15 0 0,0-2 0 0 0,-2-1 0 0 0,0-1 0 0 0,-1-2 0 0 0,-1 0-1 0 0,30-42 1 0 0,-9 3-51 0 0,57-111 0 0 0,-48 69 116 0 0,-5-3 0 0 0,-4-2-1 0 0,35-136 1 0 0,-69 206 229 0 0,-1 0 1 0 0,-2 0-1 0 0,3-56 1 0 0,-9 73 90 0 0,-1-1 1 0 0,-1 1-1 0 0,-1-1 0 0 0,0 1 1 0 0,-2 0-1 0 0,-1 1 1 0 0,-12-33-1 0 0,-6 1 291 0 0,-2 1-1 0 0,-3 1 0 0 0,-43-59 0 0 0,53 86-625 0 0,-1 0 0 0 0,-1 2 0 0 0,-2 0 0 0 0,-24-19-1 0 0,-107-70-250 0 0,41 32-113 0 0,-6-12-99 0 0,-99-73-530 0 0,160 126 161 0 0,-118-60 0 0 0,159 90 434 0 0,0 1 0 0 0,-1 0 0 0 0,-23-4 0 0 0,32 9-292 0 0,-1 1 0 0 0,1-1 0 0 0,-1 2 0 0 0,1 0-1 0 0,-1 0 1 0 0,1 0 0 0 0,0 1 0 0 0,-14 3 0 0 0,-18 10-4421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5:4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3223 0 0,'0'0'312'0'0,"-6"24"12224"0"0,1-12-11376 0 0,20-1-2504 0 0,17-1 512 0 0,11-13 0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37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23695 0 0,'0'0'1056'0'0,"0"0"208"0"0,0 0-1008 0 0,0 0-256 0 0,0 0 0 0 0,0 0 0 0 0,0 0 328 0 0,0 0 24 0 0,-4 9 0 0 0,4-9 0 0 0,0 0-552 0 0,-11 0-112 0 0,11 0-16 0 0,0 0-6872 0 0,-9-9-1368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39:1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15663 0 0,'0'0'696'0'0,"-4"15"136"0"0,-11-1-664 0 0,3-1-168 0 0,4 1 0 0 0,0-2 0 0 0,-2-3 1024 0 0,10-9 176 0 0,0 0 32 0 0,-8 10 8 0 0,2-1-1240 0 0,6-9-224 0 0,0 0-64 0 0,0 0 0 0 0,0 0-976 0 0,14-12-192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130 293 7487 0 0,'0'0'6420'0'0,"1"2"-6032"0"0,1 0-290 0 0,-1 0-1 0 0,0 0 1 0 0,0 0 0 0 0,0 0-1 0 0,0 0 1 0 0,0 0-1 0 0,0 0 1 0 0,-1 0 0 0 0,1 1-1 0 0,-1-1 1 0 0,0 0-1 0 0,1 0 1 0 0,-1 1 0 0 0,0 2-1 0 0,-1-1 1 0 0,0 0-1 0 0,1 1 1 0 0,-2-1-1 0 0,1 0 1 0 0,0 0-1 0 0,-1 0 1 0 0,-2 5-1 0 0,-13 20 18 0 0,-1-1-1 0 0,-1-1 0 0 0,-1-1 1 0 0,-27 27-1 0 0,40-46-126 0 0,6-6-61 0 0,2-7-295 0 0,0-1 300 0 0,1 0 0 0 0,0 0 0 0 0,0 0 1 0 0,1 1-1 0 0,0 0 0 0 0,0-1 0 0 0,6-8 0 0 0,-6 10 16 0 0,23-37-3 0 0,43-51 0 0 0,-65 87 47 0 0,58-69-149 0 0,-52 65 126 0 0,1-1 0 0 0,0 2-1 0 0,1-1 1 0 0,18-11-1 0 0,-3 4 64 0 0,19-9 20 0 0,-41 23 151 0 0,0 1-1 0 0,0 1 1 0 0,0-1-1 0 0,0 1 1 0 0,0 0-1 0 0,1 0 1 0 0,10 0-1 0 0,-14 1-48 0 0,1 0-1 0 0,0 0 1 0 0,0 0-1 0 0,0 1 1 0 0,0 0 0 0 0,-1-1-1 0 0,1 1 1 0 0,0 0-1 0 0,-1 0 1 0 0,1 0-1 0 0,4 4 1 0 0,-5-4 282 0 0,0 1-251 0 0,1 3-157 0 0,0 1 0 0 0,0 0-1 0 0,0 0 1 0 0,-1 0 0 0 0,1 0-1 0 0,-2 0 1 0 0,1 0 0 0 0,-1 0-1 0 0,0 1 1 0 0,0-1 0 0 0,0 1-1 0 0,-1-1 1 0 0,0 0 0 0 0,0 1-1 0 0,-1-1 1 0 0,0 1 0 0 0,-3 11-1 0 0,2-8 10 0 0,-1 0 0 0 0,0-1 0 0 0,-1 1 0 0 0,0-1 0 0 0,-1 0 0 0 0,0 0 0 0 0,0 0-1 0 0,0 0 1 0 0,-1-1 0 0 0,-14 15 0 0 0,0-5-453 0 0,-38 26 0 0 0,56-43 262 0 0,2-2-128 0 0,-1 1 262 0 0,1-1 0 0 0,-1 0 0 0 0,1 0 0 0 0,0 0 0 0 0,-1 0 0 0 0,1 0 0 0 0,0 0 0 0 0,0 0 0 0 0,-1 0 0 0 0,1 0 0 0 0,0 0 0 0 0,0 0 0 0 0,0 0 0 0 0,0 0 0 0 0,0 0 0 0 0,1 0 0 0 0,-1-2 0 0 0,7-18-216 0 0,8-5 13 0 0,1 1 0 0 0,1 0 0 0 0,33-37 0 0 0,-33 42 185 0 0,0 1 104 0 0,0 2 0 0 0,1 0 0 0 0,0 1 0 0 0,2 0 1 0 0,-1 2-1 0 0,2 0 0 0 0,0 2 0 0 0,43-20 1 0 0,-5 5 788 0 0,29-13 759 0 0,-72 34-1283 0 0,1 1-1 0 0,-1 0 0 0 0,28-3 0 0 0,-40 7-279 0 0,1 1 1 0 0,-1 0-1 0 0,1 0 0 0 0,-1 0 0 0 0,0 1 0 0 0,1-1 1 0 0,-1 1-1 0 0,0 0 0 0 0,8 3 0 0 0,-10-3-46 0 0,-1 1 0 0 0,0-1 0 0 0,0 0 0 0 0,0 0 0 0 0,1 1 0 0 0,-1-1 0 0 0,-1 1 0 0 0,1-1-1 0 0,0 1 1 0 0,0 0 0 0 0,-1-1 0 0 0,1 1 0 0 0,0 0 0 0 0,-1 2 0 0 0,1-2 1 0 0,0 2 2 0 0,0 0-1 0 0,-1 0 1 0 0,1 0-1 0 0,-1 0 1 0 0,0 0 0 0 0,0 0-1 0 0,-1 0 1 0 0,1 0-1 0 0,-1 0 1 0 0,0 0-1 0 0,0 0 1 0 0,0 0 0 0 0,-3 7-1 0 0,-4 4 61 0 0,-18 29 0 0 0,19-33-62 0 0,-39 60-47 0 0,-56 65-1 0 0,66-98-572 0 0,35-36 246 0 0,-4 7-3663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94 150 8287 0 0,'-1'1'382'0'0,"-2"0"-247"0"0,-11 10 238 0 0,13-11-275 0 0,-13 14-126 0 0,8-5 2071 0 0,3-1 3728 0 0,4-6-5680 0 0,-1-1 1 0 0,0 0 0 0 0,0 0-1 0 0,0 0 1 0 0,1 0 0 0 0,-1 0-1 0 0,1 0 1 0 0,-1 0-1 0 0,1 0 1 0 0,-1 0 0 0 0,1 0-1 0 0,0 0 1 0 0,-1 0 0 0 0,1 0-1 0 0,0 0 1 0 0,0 0 0 0 0,0-1-1 0 0,-1 1 1 0 0,1 0 0 0 0,1 0-1 0 0,1 0-3 0 0,-1 0-1 0 0,1 0 1 0 0,-1 0-1 0 0,1 0 0 0 0,-1 0 1 0 0,1-1-1 0 0,-1 1 0 0 0,5-1 1 0 0,5 0 40 0 0,0 0 0 0 0,0-1 0 0 0,13-3 0 0 0,-22 3-45 0 0,24-4 224 0 0,-1-1 1 0 0,1-1-1 0 0,-1-2 0 0 0,48-23 0 0 0,-50 19-208 0 0,-23 13-97 0 0,1-1 1 0 0,-1 0-1 0 0,0 0 1 0 0,1 0-1 0 0,-1 0 1 0 0,0 0-1 0 0,0 0 0 0 0,0 0 1 0 0,1 0-1 0 0,-1 0 1 0 0,0 0-1 0 0,0-1 1 0 0,-1 1-1 0 0,1 0 1 0 0,0-1-1 0 0,0 1 0 0 0,-1-1 1 0 0,1 1-1 0 0,0-2 1 0 0,1-3 1 0 0,0 1-35 0 0,0-1 0 0 0,0 1 0 0 0,0-1 0 0 0,0 1-1 0 0,-1-1 1 0 0,0 0 0 0 0,0 0 0 0 0,0 0 0 0 0,-1 0 0 0 0,0-10 0 0 0,-1 2-27 0 0,1 13 41 0 0,0 0-1 0 0,0 0 0 0 0,0 0 1 0 0,0 0-1 0 0,0 0 0 0 0,0 0 1 0 0,0 0-1 0 0,-1 0 0 0 0,1 0 1 0 0,0 0-1 0 0,-1 0 1 0 0,1 0-1 0 0,0 0 0 0 0,-1 0 1 0 0,0 0-1 0 0,1 1 0 0 0,-1-1 1 0 0,1 0-1 0 0,-1 0 1 0 0,0 0-1 0 0,0 1 0 0 0,1-1 1 0 0,-1 0-1 0 0,0 1 0 0 0,0-1 1 0 0,0 1-1 0 0,0-1 1 0 0,0 1-1 0 0,0 0 0 0 0,0-1 1 0 0,0 1-1 0 0,0 0 0 0 0,0-1 1 0 0,0 1-1 0 0,0 0 0 0 0,0 0 1 0 0,0 0-1 0 0,0 0 1 0 0,0 0-1 0 0,0 0 0 0 0,0 0 1 0 0,0 0-1 0 0,0 1 0 0 0,-1-1 1 0 0,-5 2-49 0 0,0-1-1 0 0,1 1 1 0 0,0 1 0 0 0,-1-1 0 0 0,-6 4 0 0 0,-4 4-18 0 0,-1 1 0 0 0,2 1 0 0 0,-16 13 0 0 0,-44 45-19 0 0,49-43 84 0 0,1 2 1 0 0,1 1-1 0 0,-22 35 0 0 0,41-57 19 0 0,2 0 0 0 0,-1 0 0 0 0,1 1 0 0 0,1-1 0 0 0,-1 1 0 0 0,1 0 0 0 0,-3 16 0 0 0,6-12 0 0 0,5 0 0 0 0,-3-11 1 0 0,0 1 0 0 0,0 0-1 0 0,0-1 1 0 0,0 0 0 0 0,1 1-1 0 0,-1-1 1 0 0,1 0 0 0 0,0 0 0 0 0,-1 0-1 0 0,1-1 1 0 0,0 1 0 0 0,0-1-1 0 0,0 1 1 0 0,0-1 0 0 0,0 0 0 0 0,1 0-1 0 0,-1-1 1 0 0,0 1 0 0 0,0 0-1 0 0,5-1 1 0 0,0 1-45 0 0,0-1-1 0 0,0 0 1 0 0,0-1 0 0 0,0 0-1 0 0,0 0 1 0 0,0-1 0 0 0,10-3-1 0 0,-1-1-1848 0 0,0-1-4586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31 12751 0 0,'6'-6'455'0'0,"-4"4"-362"0"0,1 0 0 0 0,-1 1 0 0 0,0-1 0 0 0,1 0 0 0 0,-1 1 0 0 0,1 0 0 0 0,-1-1-1 0 0,1 1 1 0 0,4-1 0 0 0,11-7 7202 0 0,-26 12-5902 0 0,-16 8-1350 0 0,1 1-1 0 0,1 1 1 0 0,0 1 0 0 0,-31 26-1 0 0,-2 0-7 0 0,36-27-35 0 0,0 0 0 0 0,2 2 0 0 0,0 0 0 0 0,-30 34 0 0 0,44-45 0 0 0,1 0 0 0 0,-1 0 0 0 0,1 1 0 0 0,-1-1 0 0 0,0 5 0 0 0,-4 11 0 0 0,8-15 0 0 0,1-2 0 0 0,3 9 0 0 0,-4-10 0 0 0,1 0 0 0 0,0-1 0 0 0,0 1 0 0 0,0-1 0 0 0,1 0 0 0 0,-1 1 0 0 0,0-1 0 0 0,0 0 0 0 0,1 0 0 0 0,-1 0 0 0 0,0-1 0 0 0,1 1 0 0 0,-1-1 0 0 0,1 1 0 0 0,-1-1 0 0 0,1 0 0 0 0,-1 0 0 0 0,1 0 0 0 0,-1 0 0 0 0,1 0 0 0 0,-1 0 0 0 0,1-1 0 0 0,-1 0 0 0 0,1 1 0 0 0,2-2 0 0 0,8-3 0 0 0,0 0 0 0 0,-1-1 0 0 0,17-9 0 0 0,-25 13 0 0 0,12-9-134 0 0,-1 0 0 0 0,1 0 0 0 0,-2-2 0 0 0,0 0 0 0 0,0 0 0 0 0,-1-1 0 0 0,22-32 0 0 0,-34 44-74 0 0,-1 1 164 0 0,0 1 0 0 0,0-1 0 0 0,0 0 0 0 0,0 1 0 0 0,0-1 0 0 0,0 0 0 0 0,0 0 0 0 0,0 1 0 0 0,0-1 0 0 0,0 0 0 0 0,-1 0 0 0 0,1 1 1 0 0,0-1-1 0 0,0 0 0 0 0,-1 1 0 0 0,1-1 0 0 0,-1 0 0 0 0,0 1 33 0 0,0 0 0 0 0,1 0 0 0 0,-1 0 0 0 0,0 0 1 0 0,0 0-1 0 0,1 0 0 0 0,-1 0 0 0 0,0 0 0 0 0,0 0 0 0 0,1 0 1 0 0,-1 1-1 0 0,0-1 0 0 0,1 0 0 0 0,-1 1 0 0 0,0-1 1 0 0,1 0-1 0 0,-1 1 0 0 0,1-1 0 0 0,-1 1 0 0 0,0 0 1 0 0,-6 4-1 0 0,1 1 1 0 0,-1 0-1 0 0,1 0 1 0 0,1 0-1 0 0,-1 1 1 0 0,1 0-1 0 0,0 0 1 0 0,1 1-1 0 0,-7 14 1 0 0,-3 4-3 0 0,11-22 16 0 0,2-3 2 0 0,0 1 0 0 0,0 0 0 0 0,0 0 0 0 0,0 0 0 0 0,0 0 0 0 0,0 0 0 0 0,1 0 0 0 0,-1 0 0 0 0,0 3 1 0 0,1 6 15 0 0,4 1 22 0 0,-2-11-50 0 0,-1 0 0 0 0,0 0 0 0 0,0 0 0 0 0,0 0 1 0 0,1 0-1 0 0,-1 0 0 0 0,0-1 0 0 0,1 1 0 0 0,-1 0 1 0 0,1-1-1 0 0,-1 1 0 0 0,1-1 0 0 0,-1 1 0 0 0,1-1 1 0 0,-1 0-1 0 0,1 0 0 0 0,-1 0 0 0 0,1 1 0 0 0,0-2 1 0 0,-1 1-1 0 0,1 0 0 0 0,-1 0 0 0 0,1 0 0 0 0,-1-1 1 0 0,1 1-1 0 0,1-1 0 0 0,3-1-483 0 0,0 0-1 0 0,0 0 1 0 0,0-1 0 0 0,-1 0 0 0 0,10-6-1 0 0,8-8-1190 0 0,-1-2-14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 8287 0 0,'0'0'639'0'0,"1"-1"-415"0"0,0-19 8171 0 0,-1 20-8237 0 0,-10 3 6592 0 0,3 1-5351 0 0,2-1-3940 0 0,-6 3 2552 0 0,0 1 0 0 0,0 1 1 0 0,1-1-1 0 0,0 2 0 0 0,0 0 0 0 0,-11 13 0 0 0,18-20-9 0 0,-4 7-2 0 0,3 0-12 0 0,4-8 4 0 0,-1 0 0 0 0,1 1-1 0 0,0-1 1 0 0,0 0 0 0 0,0 0-1 0 0,0 1 1 0 0,0-1 0 0 0,0 0 0 0 0,0 1-1 0 0,0-1 1 0 0,0 0 0 0 0,1 0-1 0 0,-1 1 1 0 0,1 1 0 0 0,0-2-25 0 0,-1 1-41 0 0,2 0-3 0 0,16 13-34 0 0,-11-10 74 0 0,-1 0 0 0 0,0 1 1 0 0,0-1-1 0 0,0 2 0 0 0,-1-1 1 0 0,8 11-1 0 0,-10-13 37 0 0,8 17 0 0 0,-9-17 0 0 0,1 0 0 0 0,-1 14 0 0 0,-2-13 9 0 0,0-1-1 0 0,0 1 1 0 0,-1 0 0 0 0,1-1-1 0 0,-1 1 1 0 0,0 0-1 0 0,-1-1 1 0 0,1 0 0 0 0,-1 1-1 0 0,0-1 1 0 0,-4 8-1 0 0,2-6 21 0 0,0 0 0 0 0,0 0-1 0 0,-1-1 1 0 0,0 0 0 0 0,0 0-1 0 0,-1 0 1 0 0,-6 5 0 0 0,1-3 15 0 0,0 0 0 0 0,0-1 0 0 0,-1 0 0 0 0,0 0 0 0 0,-1-1 0 0 0,1-1 0 0 0,-26 5 0 0 0,32-7-45 0 0,-1-1-1 0 0,0 0 0 0 0,1-1 1 0 0,-1 0-1 0 0,1 0 0 0 0,-1 0 1 0 0,-10-2-1 0 0,16 1-30 0 0,-1 1 1 0 0,0-1-1 0 0,1 1 1 0 0,-1-1-1 0 0,0 0 1 0 0,1 0-1 0 0,-1 0 1 0 0,1 0-1 0 0,0 0 1 0 0,-1 0-1 0 0,1 0 1 0 0,0 0-1 0 0,-1-1 1 0 0,1 1-1 0 0,0-1 1 0 0,0 1-1 0 0,0 0 1 0 0,0-1-1 0 0,1 0 1 0 0,-1 1-1 0 0,0-1 1 0 0,1 1-1 0 0,-1-1 1 0 0,1 0-1 0 0,-1 0 1 0 0,1 1-1 0 0,0-1 1 0 0,0 0-1 0 0,-1 0 1 0 0,1 1-1 0 0,1-1 1 0 0,-1-3-1 0 0,7-34-2164 0 0,-1 18 104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9871 0 0,'0'0'5910'0'0,"0"2"-5541"0"0,-4 4-199 0 0,-1 0 0 0 0,1 0 1 0 0,-1 0-1 0 0,0-1 0 0 0,0 0 0 0 0,-1 0 0 0 0,1 0 1 0 0,-1 0-1 0 0,-8 4 0 0 0,-8 7 125 0 0,-2 6-39 0 0,1 1-1 0 0,1 1 0 0 0,-37 52 0 0 0,34-43-202 0 0,-4 4 63 0 0,-2-1 1 0 0,-68 61 0 0 0,72-74 8 0 0,-1-2 1 0 0,-1-1 0 0 0,-1-1-1 0 0,-51 23 1 0 0,61-32 8 0 0,54-21-76 0 0,-6-2-626 0 0,3-3-224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72 100 14855 0 0,'0'0'680'0'0,"1"-2"-10"0"0,6-8-430 0 0,-1 1 3944 0 0,-9 21-3619 0 0,-32 79-387 0 0,24-67-159 0 0,2-1 0 0 0,1 1-1 0 0,-9 38 1 0 0,17-60-7 0 0,-1 0 0 0 0,0 0 0 0 0,1 1-1 0 0,0-1 1 0 0,0 0 0 0 0,-1 1 0 0 0,1-1 0 0 0,0 0 0 0 0,1 0-1 0 0,-1 1 1 0 0,0-1 0 0 0,2 3 0 0 0,-1 0 26 0 0,0-3 50 0 0,-1 0-29 0 0,1-1 0 0 0,0 0 0 0 0,0 1 0 0 0,0-1 0 0 0,0 1 0 0 0,0-1 0 0 0,1 0 0 0 0,-1 0-1 0 0,0 0 1 0 0,0 0 0 0 0,1 0 0 0 0,-1 0 0 0 0,1 0 0 0 0,-1 0 0 0 0,1 0 0 0 0,-1-1 0 0 0,3 1 0 0 0,-1 0 23 0 0,0 0 1 0 0,1-1 0 0 0,-1 1-1 0 0,0-1 1 0 0,1 0 0 0 0,-1 0-1 0 0,1 0 1 0 0,3-1 0 0 0,2-1 47 0 0,0 0 0 0 0,0-1-1 0 0,-1 0 1 0 0,1 0 0 0 0,12-8 0 0 0,-17 9-106 0 0,0-1 1 0 0,1 0-1 0 0,-1 1 1 0 0,0-2-1 0 0,-1 1 0 0 0,1 0 1 0 0,-1-1-1 0 0,1 0 0 0 0,-1 0 1 0 0,0 0-1 0 0,-1 0 0 0 0,1 0 1 0 0,3-8-1 0 0,-3 5-4 0 0,-1-1-1 0 0,0 1 1 0 0,-1-1-1 0 0,1 0 1 0 0,-1 0 0 0 0,-1 1-1 0 0,0-1 1 0 0,0-9-1 0 0,-1-3 4 0 0,1 0-1 0 0,5-38 1 0 0,-4 50-104 0 0,1 0 0 0 0,0 0 0 0 0,0 0 0 0 0,1 0 1 0 0,0 0-1 0 0,1 1 0 0 0,-1-1 0 0 0,2 1 0 0 0,8-13 0 0 0,-10 17-254 0 0,-1 0 0 0 0,1 1 0 0 0,0 0-1 0 0,0-1 1 0 0,0 1 0 0 0,0 0 0 0 0,0 0 0 0 0,0 0-1 0 0,6-1 1 0 0,4-2-1353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12 299 9671 0 0,'-11'9'10683'0'0,"15"-17"-8878"0"0,12-16-2324 0 0,18-17 629 0 0,45-72-1 0 0,-67 90-89 0 0,1 2 8 0 0,28-39 0 0 0,-33 50-28 0 0,4 5 0 0 0,-6 4-445 0 0,0 1 0 0 0,1-1-1 0 0,-1 1 1 0 0,1 0 0 0 0,-1 0-1 0 0,1 1 1 0 0,-1 0 0 0 0,1 0-1 0 0,-1 1 1 0 0,11 3 0 0 0,-9-2-230 0 0,-1 0 1 0 0,1 0 0 0 0,-1 1-1 0 0,0 0 1 0 0,0 1 0 0 0,0 0-1 0 0,11 9 1 0 0,-17-12-259 0 0,1-1 677 0 0,0 1 0 0 0,-1 0 0 0 0,1 0 0 0 0,-1-1 0 0 0,1 1 0 0 0,-1 0 1 0 0,2 3-1 0 0,-3-4 63 0 0,2 2 28 0 0,0 0 0 0 0,-1 0 0 0 0,1 1-1 0 0,-1-1 1 0 0,1 5 0 0 0,1 2 1910 0 0,-2 0-1 0 0,0 0 1 0 0,0 20 5277 0 0,3-27-5541 0 0,-3-2-1419 0 0,-1-1 1 0 0,0 1 0 0 0,0-1 0 0 0,0 1-1 0 0,1-1 1 0 0,-1 0 0 0 0,0 1 0 0 0,1-1 0 0 0,-1 0-1 0 0,0 1 1 0 0,1-1 0 0 0,-1 0 0 0 0,1 1-1 0 0,-1-1 1 0 0,0 0 0 0 0,1 0 0 0 0,-1 1-1 0 0,1-1 1 0 0,3 1 153 0 0,0 0 0 0 0,1 0-1 0 0,-1 0 1 0 0,0-1 0 0 0,0 0 0 0 0,1 0-1 0 0,-1 0 1 0 0,0 0 0 0 0,0-1-1 0 0,7-1 1 0 0,8-2 219 0 0,20-9 0 0 0,-7 3-166 0 0,-21 7-210 0 0,-1 0-5 0 0,1 0 0 0 0,17-9 0 0 0,-18 7-43 0 0,-1-2-27 0 0,-1 2-61 0 0,-8 4 67 0 0,1 0 1 0 0,0 0-1 0 0,0 0 0 0 0,-1 0 1 0 0,1 0-1 0 0,-1 0 1 0 0,1 0-1 0 0,-1 0 1 0 0,1 0-1 0 0,-1 0 1 0 0,0 0-1 0 0,1 0 0 0 0,-1 0 1 0 0,0 0-1 0 0,0-1 1 0 0,0 1-1 0 0,0 0 1 0 0,0-2-1 0 0,0 3-7 0 0,0-2-82 0 0,-6-8-90 0 0,5 8 155 0 0,0 1 0 0 0,0 0 0 0 0,0 0 0 0 0,0 0-1 0 0,0 0 1 0 0,-1 0 0 0 0,1 0 0 0 0,0 0 0 0 0,-1 0 0 0 0,1 1 0 0 0,0-1-1 0 0,-1 0 1 0 0,1 1 0 0 0,-1-1 0 0 0,1 1 0 0 0,-3-1 0 0 0,0 1-20 0 0,0-1 0 0 0,1 1 0 0 0,-1 0 1 0 0,1 1-1 0 0,-1-1 0 0 0,-7 2 0 0 0,2 1-30 0 0,0-1 0 0 0,1 2 0 0 0,-1-1 0 0 0,-15 10 0 0 0,1 3 15 0 0,0 1-1 0 0,1 0 1 0 0,0 2 0 0 0,-24 28 0 0 0,15-12 14 0 0,-46 71 0 0 0,68-91 37 0 0,0-1 0 0 0,-8 21 0 0 0,15-31 16 0 0,1-1 0 0 0,-1 1-1 0 0,1 0 1 0 0,0 0 0 0 0,0 0-1 0 0,0 0 1 0 0,1 0 0 0 0,-1 0-1 0 0,1 0 1 0 0,0 1 0 0 0,0-1-1 0 0,1 0 1 0 0,-1 0 0 0 0,1 0-1 0 0,1 5 1 0 0,5 1 2 0 0,-4-8-1 0 0,0 0-1 0 0,-1-1 1 0 0,1 1 0 0 0,0-1-1 0 0,0 1 1 0 0,1-1-1 0 0,-1 0 1 0 0,0-1-1 0 0,0 1 1 0 0,0 0 0 0 0,1-1-1 0 0,-1 0 1 0 0,0 0-1 0 0,0 0 1 0 0,1 0 0 0 0,-1 0-1 0 0,6-2 1 0 0,3 0-16 0 0,0-1 1 0 0,-1 0 0 0 0,16-6-1 0 0,-6 0-760 0 0,-2 0 1 0 0,1-2-1 0 0,25-18 0 0 0,-27 16-585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29 7367 0 0,'0'0'568'0'0,"1"-2"-373"0"0,1-4-1117 0 0,10-15 17508 0 0,-12 22-16572 0 0,0 0 0 0 0,0 0 1 0 0,-1 0-1 0 0,1 0 0 0 0,0 0 0 0 0,0 0 1 0 0,-1 0-1 0 0,1 0 0 0 0,0 0 0 0 0,-1 0 1 0 0,0 1-1 0 0,0 0 11 0 0,-5 8 4 0 0,0-1 0 0 0,0 0 0 0 0,-1 0 1 0 0,0-1-1 0 0,-1 0 0 0 0,0 0 0 0 0,-10 7 0 0 0,-9 10 11 0 0,-27 22-46 0 0,48-42-1 0 0,5-4-61 0 0,-2 1-60 0 0,3-2 99 0 0,0 0 1 0 0,0 0 0 0 0,-1 0 0 0 0,1 0-1 0 0,0 0 1 0 0,0 1 0 0 0,0-1-1 0 0,0 0 1 0 0,-1 0 0 0 0,1 0 0 0 0,0 0-1 0 0,0 0 1 0 0,0 1 0 0 0,0-1 0 0 0,0 0-1 0 0,-1 0 1 0 0,1 0 0 0 0,0 0 0 0 0,0 1-1 0 0,0-1 1 0 0,0 0 0 0 0,0 0-1 0 0,0 0 1 0 0,0 1 0 0 0,0-1 0 0 0,0 0-1 0 0,0 0 1 0 0,0 0 0 0 0,0 1 0 0 0,0-1-1 0 0,0 0 1 0 0,0 0 0 0 0,0 0-1 0 0,0 1 1 0 0,0-1 0 0 0,0 0 0 0 0,0 0-1 0 0,0 1 1 0 0,34 20-483 0 0,-26-16 475 0 0,0-1-1 0 0,-1 1 1 0 0,1 0 0 0 0,-1 1 0 0 0,0 0 0 0 0,-1 0 0 0 0,9 10 0 0 0,-10-10 36 0 0,-2-3 0 0 0,-1 1 0 0 0,1 0 0 0 0,-1 0 0 0 0,0 0 0 0 0,0 0 0 0 0,2 7 0 0 0,-2-5 75 0 0,0 0-1 0 0,0 0 1 0 0,-1 0-1 0 0,0 0 1 0 0,0 0 0 0 0,0 0-1 0 0,0 0 1 0 0,-1 0-1 0 0,0 0 1 0 0,-1 0-1 0 0,1 1 1 0 0,-4 10-1 0 0,3-15 22 0 0,-1 1-1 0 0,1-1 0 0 0,-1 1 1 0 0,0-1-1 0 0,0 1 0 0 0,0-1 1 0 0,0 0-1 0 0,0 0 0 0 0,0 0 1 0 0,-1 0-1 0 0,1 0 0 0 0,-1 0 1 0 0,-5 2-1 0 0,-11 4 57 0 0,0 0 0 0 0,-1-1 0 0 0,0-2 0 0 0,0 0 0 0 0,-1 0 0 0 0,1-2 0 0 0,-34 1 0 0 0,54-4-152 0 0,-8 1-283 0 0,1-1 0 0 0,-1 0-1 0 0,0-1 1 0 0,-13-2 0 0 0,19 3 151 0 0,1-1 0 0 0,-1 1 0 0 0,0-1 0 0 0,0 0 1 0 0,0 0-1 0 0,1 1 0 0 0,-1-1 0 0 0,0-1 0 0 0,1 1 1 0 0,-1 0-1 0 0,1 0 0 0 0,-1 0 0 0 0,1-1 0 0 0,0 1 1 0 0,-1-1-1 0 0,1 1 0 0 0,0-1 0 0 0,0 0 0 0 0,0 1 0 0 0,0-1 1 0 0,1 0-1 0 0,-1 0 0 0 0,-1-3 0 0 0,-1-7-5197 0 0,0 0-1482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0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23 4143 0 0,'0'0'2232'0'0,"0"-1"-1850"0"0,-1 1 0 0 0,0-2 1144 0 0,0 1-1144 0 0,1 1 0 0 0,-1 0-1 0 0,1-1 1 0 0,-1 1 0 0 0,1 0-1 0 0,-1-1 1 0 0,1 1 0 0 0,-1 0-1 0 0,0 0 1 0 0,-6 0-51 0 0,0 1 0 0 0,1 0 0 0 0,-1 0 0 0 0,0 0 0 0 0,1 1 0 0 0,-1 0-1 0 0,1 1 1 0 0,0-1 0 0 0,-1 1 0 0 0,1 1 0 0 0,0-1 0 0 0,1 1 0 0 0,-1 0 0 0 0,-5 5 0 0 0,-14 10 4 0 0,4-3 78 0 0,-36 36 0 0 0,51-46-319 0 0,1-1 0 0 0,1 1 0 0 0,-1 0 1 0 0,1 0-1 0 0,0 1 0 0 0,1-1 0 0 0,0 1 0 0 0,0 0 0 0 0,0 0 0 0 0,0 0 0 0 0,-1 12 1 0 0,3-17-46 0 0,1 1 1 0 0,0 0 0 0 0,-1-1-1 0 0,1 1 1 0 0,0 0 0 0 0,1-1 0 0 0,-1 1-1 0 0,0 0 1 0 0,1-1 0 0 0,0 1 0 0 0,-1 0-1 0 0,1-1 1 0 0,0 1 0 0 0,0-1-1 0 0,1 0 1 0 0,-1 1 0 0 0,0-1 0 0 0,1 0-1 0 0,-1 0 1 0 0,1 0 0 0 0,0 0-1 0 0,0 0 1 0 0,0 0 0 0 0,0 0 0 0 0,0 0-1 0 0,0-1 1 0 0,0 1 0 0 0,1-1 0 0 0,-1 0-1 0 0,5 2 1 0 0,-1 0 9 0 0,0-2 0 0 0,0 1 0 0 0,0 0 0 0 0,0-1 0 0 0,0 0 0 0 0,0-1 0 0 0,1 0 0 0 0,-1 1 0 0 0,0-2 0 0 0,0 1 0 0 0,1-1 0 0 0,6-2-1 0 0,0 0-9 0 0,0-2-1 0 0,-1 1 0 0 0,0-2 0 0 0,0 0 0 0 0,0 0 0 0 0,0-1 0 0 0,-1 0 0 0 0,12-11 0 0 0,-17 13-30 0 0,0 0 0 0 0,0-1 0 0 0,-1 0 0 0 0,1 0 0 0 0,-1 0 0 0 0,-1-1 0 0 0,1 1-1 0 0,-1-1 1 0 0,0 0 0 0 0,-1-1 0 0 0,1 1 0 0 0,-2 0 0 0 0,1-1 0 0 0,2-14 0 0 0,-4 17 2 0 0,-1 0 0 0 0,0-1 1 0 0,0 1-1 0 0,-1 0 0 0 0,0 0 0 0 0,0 0 1 0 0,0 0-1 0 0,0 0 0 0 0,-1 0 0 0 0,0 0 1 0 0,0 0-1 0 0,0 1 0 0 0,-1-1 1 0 0,1 1-1 0 0,-6-7 0 0 0,5 7-146 0 0,0 1 1 0 0,0-1-1 0 0,-1 0 1 0 0,1 1-1 0 0,-1 0 0 0 0,0 0 1 0 0,-5-3-1 0 0,5 4-355 0 0,1 1-1 0 0,0-1 0 0 0,-1 1 1 0 0,0 0-1 0 0,1 0 1 0 0,-1 0-1 0 0,1 0 1 0 0,-1 0-1 0 0,-7 1 1 0 0,13-2-843 0 0,9-4-227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481 723 7367 0 0,'0'0'568'0'0,"-1"14"10944"0"0,1-14-11267 0 0,11-4 1973 0 0,13-12-2313 0 0,-12 3 322 0 0,-1 0-1 0 0,0-1 1 0 0,-1-1-1 0 0,-1 0 1 0 0,11-22-1 0 0,30-85 119 0 0,-38 84-320 0 0,-2 0 1 0 0,7-50-1 0 0,1-81-138 0 0,-15 92-26 0 0,-3 67 40 0 0,-1 1 1 0 0,0-1-1 0 0,0 1 0 0 0,-1-1 0 0 0,-6-17 0 0 0,8 27 88 0 0,-1 0 0 0 0,1-1 1 0 0,0 1-1 0 0,-1 0 0 0 0,1 0 1 0 0,0 0-1 0 0,0 0 0 0 0,-1-1 1 0 0,1 1-1 0 0,0 0 0 0 0,-1 0 1 0 0,1 0-1 0 0,-1 0 0 0 0,1 0 1 0 0,0 0-1 0 0,-1 0 0 0 0,1 0 1 0 0,0 0-1 0 0,-1 0 0 0 0,1 0 1 0 0,0 0-1 0 0,-1 0 0 0 0,1 0 0 0 0,0 0 1 0 0,-1 0-1 0 0,1 1 0 0 0,0-1 1 0 0,-1 0-1 0 0,1 0 0 0 0,0 0 1 0 0,-1 1-1 0 0,-10 5-118 0 0,6-2 101 0 0,1 1 0 0 0,-1 0 0 0 0,1-1 0 0 0,0 2 0 0 0,0-1 0 0 0,-5 11 0 0 0,-16 39-177 0 0,15-32 174 0 0,-32 83 122 0 0,-30 118 0 0 0,42-122 10 0 0,-66 150 0 0 0,44-153-48 0 0,-3 8-42 0 0,39-72-11 0 0,5-9 0 0 0,-1-1 0 0 0,-1-1 0 0 0,0 0 0 0 0,-28 35 0 0 0,23-37-544 0 0,-2-1 0 0 0,0-1-1 0 0,-1-1 1 0 0,-32 22 0 0 0,52-40-7 0 0,-5-11-3529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 1839 0 0,'-14'14'-940'0'0,"-25"25"4450"0"0,25-23 3177 0 0,-24 32 1974 0 0,37-45-7846 0 0,0-3-764 0 0,1 0 0 0 0,0 1-1 0 0,0-1 1 0 0,0 0 0 0 0,0 0 0 0 0,-1 1-1 0 0,1-1 1 0 0,0 0 0 0 0,0 0-1 0 0,0 0 1 0 0,0 1 0 0 0,0-1 0 0 0,0 0-1 0 0,0 1 1 0 0,-1-1 0 0 0,1 0-1 0 0,0 0 1 0 0,0 1 0 0 0,0-1 0 0 0,0 0-1 0 0,0 0 1 0 0,0 1 0 0 0,0-1-1 0 0,1 0 1 0 0,-1 0 0 0 0,0 1-1 0 0,0-1 1 0 0,0 0 0 0 0,0 1 0 0 0,0-1-1 0 0,0 0 1 0 0,0 0 0 0 0,0 0-1 0 0,1 1 1 0 0,-1-1 0 0 0,5 3 66 0 0,0-1 0 0 0,0 0 0 0 0,0-1 0 0 0,1 1 0 0 0,-1-1 0 0 0,0 0 0 0 0,1 0-1 0 0,-1-1 1 0 0,1 1 0 0 0,-1-1 0 0 0,1 0 0 0 0,-1-1 0 0 0,7-1 0 0 0,13-2 239 0 0,38-13 0 0 0,-40 10-249 0 0,44-11 144 0 0,117-38 299 0 0,-81 12-3239 0 0,-86 35 1154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28 6911 0 0,'45'-27'9771'0'0,"-47"28"-9367"0"0,-14 11 123 0 0,0 0 0 0 0,-32 15 0 0 0,-20 14-293 0 0,28-12-150 0 0,-69 53-18 0 0,108-80-162 0 0,3-1-644 0 0,5 1 680 0 0,0 0 0 0 0,0-1 0 0 0,0 1 0 0 0,0-1-1 0 0,0-1 1 0 0,0 1 0 0 0,0-1 0 0 0,13-2 0 0 0,-12 2 57 0 0,-1-1 0 0 0,1 1 1 0 0,0 0-1 0 0,0 1 0 0 0,-1 0 1 0 0,1 0-1 0 0,0 0 1 0 0,-1 1-1 0 0,8 3 0 0 0,-8-2 67 0 0,0 1-1 0 0,0 0 1 0 0,0 0-1 0 0,0 0 1 0 0,-1 1-1 0 0,0 0 1 0 0,0 0-1 0 0,0 1 1 0 0,-1 0-1 0 0,0 0 1 0 0,0 0-1 0 0,0 1 1 0 0,-1-1-1 0 0,0 1 1 0 0,0 0-1 0 0,0 0 1 0 0,-1 1-1 0 0,4 13 1 0 0,-7-20-30 0 0,0 0-1 0 0,0 0 1 0 0,0 0 0 0 0,0 0 0 0 0,0 0-1 0 0,0 0 1 0 0,0 0 0 0 0,-1 0 0 0 0,1 0-1 0 0,0 0 1 0 0,-1 0 0 0 0,1 0 0 0 0,0 0-1 0 0,-1 0 1 0 0,1 0 0 0 0,-1 0 0 0 0,0 0-1 0 0,1 0 1 0 0,-1 0 0 0 0,0 0 0 0 0,1-1-1 0 0,-1 1 1 0 0,0 0 0 0 0,0-1 0 0 0,0 1-1 0 0,0 0 1 0 0,0-1 0 0 0,1 1-1 0 0,-1-1 1 0 0,-2 1 0 0 0,-3 2 125 0 0,0-1-1 0 0,0 0 1 0 0,-11 2 0 0 0,16-4-93 0 0,-176 28 427 0 0,141-25-913 0 0,0-1 1 0 0,0-3 0 0 0,-36-4 0 0 0,-26-13-1096 0 0,97 18 390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11055 0 0,'-1'2'852'0'0,"-32"35"163"0"0,16-19 689 0 0,1 2 1 0 0,-20 30-1 0 0,-89 197-512 0 0,42-75-636 0 0,81-168-925 0 0,-11 18 1011 0 0,0-7-7244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44 296 12695 0 0,'5'-16'523'0'0,"2"-3"137"0"0,13-32 0 0 0,-17 45-410 0 0,0 1 0 0 0,0 0 0 0 0,0 0 0 0 0,1 0 1 0 0,0 1-1 0 0,0-1 0 0 0,0 1 0 0 0,0 0 0 0 0,1 0 0 0 0,6-5 0 0 0,64-34 326 0 0,120-50 1 0 0,-187 90-484 0 0,0 0 1 0 0,0 0 0 0 0,0 1-1 0 0,0 0 1 0 0,0 0-1 0 0,1 1 1 0 0,-1 0 0 0 0,1 1-1 0 0,-1-1 1 0 0,0 2-1 0 0,15 1 1 0 0,-18-1-11 0 0,-1 0 1 0 0,0 0 0 0 0,1 1-1 0 0,-1 0 1 0 0,0-1-1 0 0,0 1 1 0 0,0 0 0 0 0,-1 1-1 0 0,1-1 1 0 0,0 1-1 0 0,-1 0 1 0 0,1 0 0 0 0,-1 0-1 0 0,0 0 1 0 0,0 0-1 0 0,0 1 1 0 0,-1-1 0 0 0,1 1-1 0 0,-1 0 1 0 0,0 0-1 0 0,0 0 1 0 0,0 0 0 0 0,2 8-1 0 0,-2-6-23 0 0,-1 0 1 0 0,0 1-1 0 0,0-1 0 0 0,0 0 0 0 0,-1 1 0 0 0,1-1 1 0 0,-2 1-1 0 0,1-1 0 0 0,-1 1 0 0 0,0-1 0 0 0,-3 10 1 0 0,2-7 0 0 0,-2-1 1 0 0,1 0 0 0 0,-1 0 0 0 0,0-1-1 0 0,-1 1 1 0 0,0-1 0 0 0,-11 13-1 0 0,6-9 24 0 0,-1-1 0 0 0,0 0 0 0 0,0 0 0 0 0,-1-2 0 0 0,-1 1 0 0 0,0-2 0 0 0,0 1 0 0 0,0-2 0 0 0,-28 10-1 0 0,13-8-113 0 0,0-1-1 0 0,-1-2 0 0 0,1 0 1 0 0,-1-3-1 0 0,0 0 0 0 0,0-2 1 0 0,0 0-1 0 0,0-3 0 0 0,1 0 1 0 0,-31-8-1 0 0,54 10-16 0 0,-1-1 0 0 0,0 1 0 0 0,1-1 0 0 0,-8-4 1 0 0,12 5-109 0 0,0 1 0 0 0,0-1 1 0 0,0 1-1 0 0,0-1 1 0 0,0 0-1 0 0,0 1 0 0 0,0-1 1 0 0,1 0-1 0 0,-1 0 1 0 0,0 0-1 0 0,0 1 0 0 0,1-1 1 0 0,-1 0-1 0 0,0 0 1 0 0,1 0-1 0 0,-1 0 0 0 0,1 0 1 0 0,0 0-1 0 0,-1 0 1 0 0,1 0-1 0 0,0-1 1 0 0,-1 1-1 0 0,1 0 0 0 0,0 0 1 0 0,0 0-1 0 0,0 0 1 0 0,0 0-1 0 0,0 0 0 0 0,0 0 1 0 0,1-2-1 0 0,4-9-6646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49 448 10103 0 0,'0'0'919'0'0,"0"2"-759"0"0,-1-1-29 0 0,1 1 0 0 0,-1-1 0 0 0,1 0 0 0 0,-1 1 0 0 0,1-1 0 0 0,-1 0-1 0 0,0 1 1 0 0,0-1 0 0 0,0 0 0 0 0,0 0 0 0 0,0 0 0 0 0,0 0 0 0 0,0 0 0 0 0,0 0 0 0 0,0 0 0 0 0,0 0 0 0 0,0 0 0 0 0,-1 0-1 0 0,1-1 1 0 0,0 1 0 0 0,-1 0 0 0 0,-1 0 0 0 0,2-1 262 0 0,-1 0 0 0 0,1 0 0 0 0,0 0 0 0 0,0 0 0 0 0,0 0-1 0 0,0 0 1 0 0,0 0 0 0 0,0 0 0 0 0,0-1 0 0 0,0 1 0 0 0,0 0 0 0 0,0-1 0 0 0,0 1-1 0 0,0-1 1 0 0,0 1 0 0 0,0-1 0 0 0,0 0 0 0 0,-1-1 0 0 0,1 1-238 0 0,1-1 1 0 0,-1 0-1 0 0,1 0 1 0 0,-1 0-1 0 0,1 1 1 0 0,0-1-1 0 0,0 0 1 0 0,0 0-1 0 0,0 0 1 0 0,0 0-1 0 0,0 1 1 0 0,0-1-1 0 0,1 0 1 0 0,-1 0-1 0 0,1 0 1 0 0,-1 1-1 0 0,2-3 0 0 0,4-7 61 0 0,0 0-1 0 0,1 1 0 0 0,0 0 0 0 0,0 0 0 0 0,1 0 0 0 0,1 1 0 0 0,11-10 0 0 0,15-17-110 0 0,5-10-86 0 0,61-75 15 0 0,-94 111-49 0 0,46-58-597 0 0,-46 60 498 0 0,1 1 0 0 0,0-1 0 0 0,0 1 0 0 0,1 0 0 0 0,17-10 0 0 0,-23 16-85 0 0,0-1 0 0 0,1 1 0 0 0,-1 0 0 0 0,1 0 0 0 0,-1 0 0 0 0,1 1 0 0 0,-1-1 0 0 0,1 1 0 0 0,-1-1 0 0 0,1 1 0 0 0,0 0 0 0 0,-1 1 0 0 0,7 0 0 0 0,1 2-1570 0 0,1 0 0 0 0,18 9-1 0 0,-18-8 254 0 0,2 2-347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 1839 0 0,'-8'3'15495'0'0,"37"-15"-14305"0"0,1 0 1 0 0,1 2-1 0 0,0 1 0 0 0,56-8 1 0 0,-60 14-1050 0 0,0 1 1 0 0,46 2 0 0 0,55 12 463 0 0,39 1-162 0 0,-132-13-1760 0 0,0-3 0 0 0,0-1 0 0 0,57-14 0 0 0,-77 15-5919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82 3223 0 0,'0'0'143'0'0,"-1"1"-3"0"0,-17 9 348 0 0,16-9 364 0 0,1 0-1 0 0,-1 0 1 0 0,0 0 0 0 0,1 0-1 0 0,0 1 1 0 0,-1-1 0 0 0,1 0-1 0 0,0 1 1 0 0,-1 0 0 0 0,1-1 0 0 0,0 1-1 0 0,-1 3 1 0 0,0-2-197 0 0,1 1 1 0 0,0 0-1 0 0,0-1 0 0 0,1 1 1 0 0,-1 4-1 0 0,1-7-614 0 0,0 0-1 0 0,0 0 1 0 0,0-1-1 0 0,0 1 1 0 0,0 0 0 0 0,0 0-1 0 0,0 0 1 0 0,0-1 0 0 0,1 1-1 0 0,-1 0 1 0 0,0 0 0 0 0,1-1-1 0 0,-1 1 1 0 0,1 0 0 0 0,-1-1-1 0 0,1 1 1 0 0,-1 0-1 0 0,1-1 1 0 0,-1 1 0 0 0,1-1-1 0 0,-1 1 1 0 0,2 0 0 0 0,16 8 599 0 0,-15-7-564 0 0,3 0 139 0 0,0 0 1 0 0,1 0 0 0 0,-1-1 0 0 0,0 1 0 0 0,0-1-1 0 0,12 0 1 0 0,39-4 1197 0 0,-50 3-1282 0 0,6-2-24 0 0,-1 0 0 0 0,1 0 1 0 0,-1-1-1 0 0,0 0 0 0 0,0-1 0 0 0,0-1 0 0 0,20-10 0 0 0,-28 12-146 0 0,1 0 1 0 0,0 0-1 0 0,-1 0 0 0 0,0-1 0 0 0,0 0 0 0 0,0 0 1 0 0,0 0-1 0 0,5-8 0 0 0,-7 9-34 0 0,0-1 0 0 0,0 1 1 0 0,-1 0-1 0 0,0-1 0 0 0,0 1 0 0 0,0-1 0 0 0,0 1 1 0 0,0-1-1 0 0,0 1 0 0 0,-1-1 0 0 0,0 1 1 0 0,0-1-1 0 0,0 0 0 0 0,-1-5 0 0 0,1 7 26 0 0,0 0 0 0 0,-1 0 0 0 0,1 0 0 0 0,0 1 0 0 0,-1-1 0 0 0,0 0 0 0 0,1 0 1 0 0,-1 0-1 0 0,0 1 0 0 0,0-1 0 0 0,0 0 0 0 0,0 1 0 0 0,0-1 0 0 0,-1 1 0 0 0,1-1 0 0 0,0 1 0 0 0,-1 0 0 0 0,1-1 0 0 0,-1 1 0 0 0,1 0 0 0 0,-1 0 0 0 0,1 0 0 0 0,-1 0 0 0 0,0 0 0 0 0,0 1 0 0 0,0-1 0 0 0,1 0 0 0 0,-1 1 0 0 0,0-1 0 0 0,0 1 1 0 0,0 0-1 0 0,0 0 0 0 0,0 0 0 0 0,0-1 0 0 0,-2 2 0 0 0,-6 0-118 0 0,0 0 0 0 0,1 1 0 0 0,-1 0 0 0 0,0 0 0 0 0,-11 6 0 0 0,-12 5-107 0 0,-33 20 0 0 0,47-24 208 0 0,-5 5 48 0 0,0 2 0 0 0,1 0 0 0 0,1 1 0 0 0,1 1 0 0 0,-32 35 0 0 0,38-37 15 0 0,-16 23 0 0 0,27-34 4 0 0,0 0 0 0 0,1 0 0 0 0,0 1-1 0 0,0 0 1 0 0,1-1 0 0 0,0 1 0 0 0,0 0 0 0 0,0 0 0 0 0,-1 7 0 0 0,3-12 14 0 0,0 0 0 0 0,1-1-1 0 0,-1 1 1 0 0,0 0 0 0 0,0 0 0 0 0,1 0 0 0 0,-1 0 0 0 0,0 0 0 0 0,1-1 0 0 0,-1 1-1 0 0,0 0 1 0 0,1 0 0 0 0,-1-1 0 0 0,1 1 0 0 0,0 0 0 0 0,-1-1 0 0 0,1 1 0 0 0,0 0-1 0 0,-1-1 1 0 0,1 1 0 0 0,0-1 0 0 0,0 1 0 0 0,-1-1 0 0 0,1 1 0 0 0,0-1 0 0 0,1 1-1 0 0,23 7 206 0 0,-19-7-173 0 0,0 0-1 0 0,1-1 1 0 0,-1 1-1 0 0,1-2 1 0 0,-1 1-1 0 0,8-1 1 0 0,41-11-563 0 0,-29 7-156 0 0,7-3-1228 0 0,2 1-4576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327 104 9991 0 0,'1'-1'456'0'0,"2"-2"-378"0"0,-1 1 0 0 0,1 0-1 0 0,-1-1 1 0 0,0 0 0 0 0,0 1-1 0 0,0-1 1 0 0,0 0 0 0 0,0 0-1 0 0,-1 0 1 0 0,2-3 0 0 0,1-3 699 0 0,-1 1 0 0 0,3-14 0 0 0,-5 19 119 0 0,-4-9 2166 0 0,3 11-2931 0 0,-1 0 0 0 0,0 0 0 0 0,1 0 0 0 0,-1 0-1 0 0,0 0 1 0 0,0 0 0 0 0,1 0 0 0 0,-1 1 0 0 0,0-1 0 0 0,0 0-1 0 0,0 0 1 0 0,0 1 0 0 0,0-1 0 0 0,0 1 0 0 0,0-1 0 0 0,0 1-1 0 0,0-1 1 0 0,0 1 0 0 0,-1-1 0 0 0,1 1 0 0 0,0 0 0 0 0,0 0-1 0 0,-2 0 1 0 0,-2 0-49 0 0,1 1-1 0 0,0 0 1 0 0,-1 0-1 0 0,1 1 1 0 0,0-1-1 0 0,0 1 1 0 0,0 0 0 0 0,-4 2-1 0 0,-30 22 52 0 0,34-23-140 0 0,4-3 7 0 0,-120 93 0 0 0,98-74 0 0 0,0 1 0 0 0,1 1 0 0 0,-19 26 0 0 0,32-37 1 0 0,6-8 0 0 0,0 0-1 0 0,0 1 1 0 0,0 0-1 0 0,0-1 1 0 0,0 1 0 0 0,1 0-1 0 0,-1 0 1 0 0,1 0 0 0 0,0 0-1 0 0,0 0 1 0 0,0 1-1 0 0,0-1 1 0 0,1 0 0 0 0,-1 0-1 0 0,1 4 1 0 0,0-6 2 0 0,0 0-1 0 0,0 0 1 0 0,0 0 0 0 0,0 0-1 0 0,0 0 1 0 0,1 0 0 0 0,-1 0-1 0 0,0 0 1 0 0,1 0 0 0 0,-1 0 0 0 0,1 0-1 0 0,-1 0 1 0 0,1-1 0 0 0,-1 1-1 0 0,1 0 1 0 0,0 0 0 0 0,-1-1-1 0 0,1 1 1 0 0,0 0 0 0 0,1 0-1 0 0,0 1 0 0 0,-1-1-1 0 0,1 0 0 0 0,0 0 1 0 0,-1 0-1 0 0,1 0 0 0 0,0 0 0 0 0,0-1 1 0 0,2 2-1 0 0,2-2 26 0 0,0 0 1 0 0,0 0-1 0 0,0 0 0 0 0,0 0 1 0 0,0-1-1 0 0,0 0 1 0 0,0-1-1 0 0,0 1 0 0 0,9-5 1 0 0,2 0 2 0 0,-1-2 0 0 0,15-9 0 0 0,-13 6-8 0 0,-1-2 1 0 0,0 1 0 0 0,-1-2 0 0 0,-1 0-1 0 0,19-22 1 0 0,-32 33 19 0 0,2-3-20 0 0,-3 4 98 0 0,-20 16 10 0 0,10-8-106 0 0,7-4-18 0 0,-1 0 0 0 0,0 0 0 0 0,1 1-1 0 0,-1-1 1 0 0,1 1 0 0 0,0-1 0 0 0,0 1 0 0 0,0 0 0 0 0,-3 6 0 0 0,2-3 4 0 0,0-1-1 0 0,0 2 1 0 0,1-1 0 0 0,-2 7-1 0 0,4-11-86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51 400 10591 0 0,'1'1'6842'0'0,"3"8"-1741"0"0,-6-10-4916 0 0,-3-4-146 0 0,0-1 0 0 0,0 1-1 0 0,1-1 1 0 0,-1 0 0 0 0,1 0 0 0 0,1 0 0 0 0,-1 0-1 0 0,1-1 1 0 0,0 1 0 0 0,0-1 0 0 0,1 0-1 0 0,0 0 1 0 0,0 0 0 0 0,1 0 0 0 0,0-1-1 0 0,0 1 1 0 0,1 0 0 0 0,-1 0 0 0 0,2-1 0 0 0,-1 1-1 0 0,1 0 1 0 0,0 0 0 0 0,0 0 0 0 0,1 0-1 0 0,3-9 1 0 0,3-1-40 0 0,1 0 0 0 0,1 1-1 0 0,0 0 1 0 0,1 0 0 0 0,1 1 0 0 0,0 1 0 0 0,1 0-1 0 0,0 1 1 0 0,1 0 0 0 0,1 1 0 0 0,0 1-1 0 0,22-13 1 0 0,-28 19-25 0 0,0 1 1 0 0,0 0-1 0 0,1 1 0 0 0,0 0 0 0 0,0 0 1 0 0,0 1-1 0 0,0 0 0 0 0,0 1 0 0 0,0 0 1 0 0,0 0-1 0 0,14 2 0 0 0,-12 0 36 0 0,0 0-1 0 0,-1 1 0 0 0,1 1 1 0 0,-1 0-1 0 0,1 0 1 0 0,-1 1-1 0 0,0 1 1 0 0,-1 0-1 0 0,16 9 0 0 0,-21-11 41 0 0,-1 0-1 0 0,0 0 0 0 0,1 1 0 0 0,-2-1 0 0 0,1 1 0 0 0,0 0 0 0 0,-1 0 0 0 0,1 0 0 0 0,-1 0 0 0 0,0 1 0 0 0,3 7 0 0 0,-5-9-31 0 0,0 0-1 0 0,0 0 1 0 0,0 0-1 0 0,-1-1 1 0 0,1 1-1 0 0,-1 0 1 0 0,0 0-1 0 0,0 0 1 0 0,0 0-1 0 0,0 0 1 0 0,0 0 0 0 0,-1 0-1 0 0,1-1 1 0 0,-1 1-1 0 0,0 0 1 0 0,0 0-1 0 0,0 0 1 0 0,0-1-1 0 0,0 1 1 0 0,-1-1-1 0 0,1 1 1 0 0,-4 4-1 0 0,-4 3 42 0 0,0 0 0 0 0,-1 0 0 0 0,0-1 0 0 0,-20 15 0 0 0,-51 28-182 0 0,58-38-26 0 0,7-6-348 0 0,-1 0-1 0 0,0 0 1 0 0,0-2 0 0 0,-1 0 0 0 0,0-1-1 0 0,-36 5 1 0 0,54-10 394 0 0,0 0-1 0 0,-1 0 1 0 0,1 0 0 0 0,0 0 0 0 0,-1 0-1 0 0,1 0 1 0 0,-1 0 0 0 0,1 0 0 0 0,0 0 0 0 0,-1 0-1 0 0,1-1 1 0 0,0 1 0 0 0,-1 0 0 0 0,1 0-1 0 0,0 0 1 0 0,-1 0 0 0 0,1 0 0 0 0,0-1-1 0 0,-1 1 1 0 0,1 0 0 0 0,0 0 0 0 0,-1-1 0 0 0,1 0-338 0 0,-5-4-1599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12751 0 0,'0'0'4810'0'0,"0"2"-3666"0"0,0 5-870 0 0,-1-1 0 0 0,0 0 0 0 0,0 1 0 0 0,-1-1 0 0 0,0 0 0 0 0,0 0 1 0 0,0 0-1 0 0,-5 8 0 0 0,-31 49 490 0 0,23-40-565 0 0,-68 106 288 0 0,25-42-364 0 0,-65 130 0 0 0,58-90-13 0 0,57-113-212 0 0,-1-1-1 0 0,-1 0 1 0 0,0-1 0 0 0,0 0 0 0 0,-1 0 0 0 0,-23 17 0 0 0,28-23-90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5983 0 0,'0'0'10623'0'0,"2"0"-9684"0"0,19-10 1443 0 0,-3 2-1131 0 0,34-11-1 0 0,-50 19-1054 0 0,-10 9-3557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1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5983 0 0,'0'0'12772'0'0,"1"-1"-12653"0"0,4-4-143 0 0,-4 4-172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 9559 0 0,'2'-1'432'0'0,"1"1"-271"0"0,16-8 278 0 0,-19 8-174 0 0,0-1-1 0 0,1 1 0 0 0,-1 0 0 0 0,0 0 1 0 0,1-1-1 0 0,-1 1 0 0 0,1 0 0 0 0,-1 0 1 0 0,0 0-1 0 0,1 0 0 0 0,-1 0 1 0 0,1-1-1 0 0,-1 1 0 0 0,1 0 0 0 0,-1 0 1 0 0,1 0-1 0 0,-1 0 0 0 0,0 0 0 0 0,1 0 1 0 0,-1 1-1 0 0,1-1 0 0 0,0 0 1 0 0,-4 7 1011 0 0,-12 12-1143 0 0,3-9 75 0 0,-1 0-1 0 0,0-1 0 0 0,-28 15 1 0 0,-47 17 711 0 0,64-30-852 0 0,9-5-87 0 0,-2 2-86 0 0,-1 0 0 0 0,0-1 0 0 0,-1-1 0 0 0,-20 4 0 0 0,38-10 40 0 0,25 9-1991 0 0,-8-6 2003 0 0,0-1 0 0 0,24 0 0 0 0,-30-2 50 0 0,0 0 0 0 0,0 1 0 0 0,-1 0 1 0 0,1 0-1 0 0,0 1 0 0 0,-1 0 0 0 0,1 1 0 0 0,-1 0 1 0 0,0 0-1 0 0,10 6 0 0 0,-6-1 24 0 0,0 1 0 0 0,-1 1 0 0 0,0 0 1 0 0,-1 0-1 0 0,0 1 0 0 0,17 23 0 0 0,-26-32 1 0 0,-1 0 0 0 0,0 0 0 0 0,0-1 0 0 0,1 1 0 0 0,-1 0 1 0 0,0 0-1 0 0,0 0 0 0 0,-1 0 0 0 0,1 0 0 0 0,0 0 0 0 0,-1 1 0 0 0,1-1 0 0 0,-1 0 0 0 0,0 0 0 0 0,1 0 0 0 0,-1 1 0 0 0,0-1 0 0 0,-1 0 0 0 0,1 0 0 0 0,0 0 0 0 0,-1 0 0 0 0,1 1 0 0 0,-1-1 0 0 0,1 0 0 0 0,-1 0 1 0 0,0 0-1 0 0,0 0 0 0 0,0 0 0 0 0,0 0 0 0 0,0 0 0 0 0,-3 2 0 0 0,1 0 73 0 0,-1-1 1 0 0,-1 1-1 0 0,1-1 1 0 0,0 0 0 0 0,-1 0-1 0 0,0 0 1 0 0,1-1-1 0 0,-1 0 1 0 0,0 1-1 0 0,0-2 1 0 0,-8 3-1 0 0,-36 8 202 0 0,0-3 0 0 0,-1-1 0 0 0,-88 1 0 0 0,130-8-297 0 0,-1-1-1 0 0,1-1 0 0 0,0 1 1 0 0,0-1-1 0 0,0-1 0 0 0,-1 0 1 0 0,1 0-1 0 0,-9-4 1 0 0,9 1-94 0 0,7 4-97 0 0,3 0-1267 0 0,35-14-794 0 0,-22 10 786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10 9215 0 0,'0'0'707'0'0,"0"-2"-464"0"0,-1-6 3737 0 0,-9 17-2774 0 0,1 2-833 0 0,0 0 0 0 0,1 1-1 0 0,1-1 1 0 0,0 2 0 0 0,0-1-1 0 0,-6 19 1 0 0,0-2-15 0 0,-30 75 63 0 0,26-58-127 0 0,-35 64 0 0 0,16-49-251 0 0,-3-2 0 0 0,-69 84-1 0 0,86-112-836 0 0,21-29-384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97 10135 0 0,'-2'0'778'0'0,"-7"3"2894"0"0,12-2-2539 0 0,13 2-555 0 0,0 0 1 0 0,0-1-1 0 0,0-1 0 0 0,1 0 1 0 0,-1-1-1 0 0,27-4 0 0 0,100-23 847 0 0,-110 20-1041 0 0,56-14 37 0 0,89-17 435 0 0,-58 25-4295 0 0,-105 13-1456 0 0,-3 1-1376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65 6447 0 0,'0'0'9574'0'0,"1"-2"-9269"0"0,-1 2-287 0 0,1-3 25 0 0,1 1 1 0 0,-1-1-1 0 0,0 0 1 0 0,0 0-1 0 0,0 0 1 0 0,0 0-1 0 0,0 0 0 0 0,-1 0 1 0 0,0 0-1 0 0,1 0 1 0 0,-1 0-1 0 0,0-5 1 0 0,-1 6 41 0 0,-18-10 38 0 0,15 11-119 0 0,0 0 1 0 0,0 0 0 0 0,-1 0-1 0 0,1 1 1 0 0,0-1 0 0 0,0 1-1 0 0,0 0 1 0 0,0 0 0 0 0,-1 0-1 0 0,1 1 1 0 0,0-1 0 0 0,0 1-1 0 0,0 0 1 0 0,0 0 0 0 0,0 1 0 0 0,-5 2-1 0 0,-7 4-5 0 0,1 0 1 0 0,-25 19-1 0 0,8-6 52 0 0,6-5 32 0 0,-41 28 159 0 0,60-39-128 0 0,0 1-1 0 0,1-1 1 0 0,0 2 0 0 0,0-1-1 0 0,0 1 1 0 0,1-1 0 0 0,-5 9-1 0 0,9-13 93 0 0,1 0-178 0 0,0-1 0 0 0,0 0 0 0 0,0 1 0 0 0,0-1 0 0 0,0 0 0 0 0,1 1 0 0 0,-1-1 1 0 0,0 0-1 0 0,1 0 0 0 0,-1 1 0 0 0,1-1 0 0 0,-1 0 0 0 0,1 0 0 0 0,0 1 0 0 0,-1-1 0 0 0,1 0 1 0 0,0 0-1 0 0,0 0 0 0 0,0 0 0 0 0,0 0 0 0 0,0 0 0 0 0,1 1 0 0 0,0-1-8 0 0,0 0 0 0 0,1 0 0 0 0,-1-1 0 0 0,0 1 0 0 0,0-1 0 0 0,0 1 0 0 0,0-1 0 0 0,1 0 0 0 0,-1 0 0 0 0,0 0 0 0 0,0 0 0 0 0,4 0 0 0 0,4-2 8 0 0,0 0 0 0 0,-1 0-1 0 0,1-1 1 0 0,17-9 0 0 0,-13 5-9 0 0,-1 0 0 0 0,0-2-1 0 0,0 1 1 0 0,22-22 0 0 0,-7 6-18 0 0,-28 23-27 0 0,1 1 1 0 0,-1 0 0 0 0,0-1 0 0 0,0 1-1 0 0,0 0 1 0 0,1 0 0 0 0,-1-1 0 0 0,0 1-1 0 0,1 0 1 0 0,-1 0 0 0 0,0-1 0 0 0,1 1-1 0 0,-1 0 1 0 0,0 0 0 0 0,1 0 0 0 0,-1-1 0 0 0,0 1-1 0 0,1 0 1 0 0,-1 0 0 0 0,1 0 0 0 0,-1 0-1 0 0,0 0 1 0 0,1 0 0 0 0,-1 0 0 0 0,1 0-1 0 0,-1 0 1 0 0,1 0 0 0 0,-2 10-1117 0 0,1-9 1056 0 0,0 0 1 0 0,-1 0-1 0 0,1 0 0 0 0,0 0 1 0 0,0 1-1 0 0,0-1 0 0 0,0 0 0 0 0,0 0 1 0 0,0 0-1 0 0,0 0 0 0 0,0 1 1 0 0,1 1-1 0 0,-1-3-168 0 0,0 1 138 0 0,0-1 0 0 0,0 1 0 0 0,1-1 0 0 0,-1 1 0 0 0,0 0 0 0 0,0-1 0 0 0,1 1 0 0 0,-1-1 0 0 0,0 1 0 0 0,1-1 0 0 0,-1 0 0 0 0,0 1 0 0 0,1-1 0 0 0,-1 1 0 0 0,1-1 0 0 0,-1 1 0 0 0,1-1 0 0 0,-1 0 1 0 0,1 0-1 0 0,-1 1 0 0 0,1-1 0 0 0,11 4-1542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1375 0 0,'0'0'10238'0'0,"-1"2"-9901"0"0,-7 5-3 0 0,-6 8 319 0 0,-16 19 0 0 0,28-31-598 0 0,0 3-33 0 0,-1 15 266 0 0,3-18-252 0 0,0-1 0 0 0,0 0 1 0 0,-1 0-1 0 0,1 1 1 0 0,-1-1-1 0 0,1 0 1 0 0,-1 0-1 0 0,0 0 0 0 0,0 0 1 0 0,-1 3-1 0 0,-13 17 110 0 0,-1-1 0 0 0,0 0 1 0 0,-26 24-1 0 0,-63 50-4 0 0,84-76-73 0 0,14-13-34 0 0,-23 19 240 0 0,2 1 1 0 0,1 1 0 0 0,-42 53 0 0 0,63-70-178 0 0,-1 0 0 0 0,2 1-1 0 0,-1-1 1 0 0,1 1 0 0 0,1 0-1 0 0,0 0 1 0 0,-2 13 0 0 0,4-16-24 0 0,1 0 1 0 0,0 0 0 0 0,1 0 0 0 0,0 0 0 0 0,0 1 0 0 0,1-1-1 0 0,0 0 1 0 0,0 0 0 0 0,1 0 0 0 0,0 0 0 0 0,4 10 0 0 0,1-2 86 0 0,1 0 0 0 0,0 0 1 0 0,1-1-1 0 0,1 0 1 0 0,0-1-1 0 0,1 0 1 0 0,1-1-1 0 0,0 0 1 0 0,15 11-1 0 0,-24-21-149 0 0,2 2 166 0 0,0 12 320 0 0,-3-8-664 0 0,-2-8 21 0 0,1-1 0 0 0,-1 1 0 0 0,0 0 0 0 0,0 0 0 0 0,1-1 0 0 0,-1 1 0 0 0,0 0 0 0 0,0 0 0 0 0,0-1 0 0 0,0 1 0 0 0,0 0 0 0 0,0 0 0 0 0,0 0 0 0 0,0-1 0 0 0,0 1 0 0 0,-1 0 0 0 0,1 0-1 0 0,0-1 1 0 0,0 1 0 0 0,-1 0 0 0 0,1 0 0 0 0,0-1 0 0 0,-1 1 0 0 0,1 0 0 0 0,-1-1 0 0 0,1 1 0 0 0,-1 0 0 0 0,0 0 0 0 0,-5 4-971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7831 0 0,'-2'11'10748'0'0,"-3"-4"-8526"0"0,6-9-1969 0 0,5-7-155 0 0,1 1 1 0 0,0 0 0 0 0,0 0-1 0 0,1 0 1 0 0,0 1 0 0 0,16-12-1 0 0,61-33-214 0 0,-66 41 74 0 0,-11 7-23 0 0,-6 2 32 0 0,1 1 0 0 0,-1-1 0 0 0,1 1 1 0 0,0 0-1 0 0,0-1 0 0 0,0 1 0 0 0,0 1 1 0 0,5-2-1 0 0,-4 2-20 0 0,4 2 39 0 0,2 5 25 0 0,3 15 106 0 0,-12-20-53 0 0,4 11 67 0 0,-5-12-124 0 0,1 1 1 0 0,-1 0-1 0 0,0 0 0 0 0,0 0 1 0 0,1 0-1 0 0,-1 0 0 0 0,0 0 1 0 0,-1 0-1 0 0,1 0 1 0 0,0 0-1 0 0,-1-1 0 0 0,1 1 1 0 0,-1 0-1 0 0,1 0 0 0 0,-1 0 1 0 0,0 0-1 0 0,0-1 1 0 0,0 1-1 0 0,-2 2 0 0 0,-2 3-4 0 0,0-1 0 0 0,-1 0 0 0 0,-9 8 0 0 0,9-9-8 0 0,1-1-1 0 0,0 1 1 0 0,1 0-1 0 0,-6 7 1 0 0,6-5 481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17 245 5527 0 0,'0'0'423'0'0,"2"1"-278"0"0,32 9 12327 0 0,-36-11-11970 0 0,-19-13 1108 0 0,-6-6-426 0 0,26 19-1180 0 0,1-1 1 0 0,0 1-1 0 0,-1 0 0 0 0,1-1 0 0 0,0 1 0 0 0,0-1 1 0 0,0 1-1 0 0,0 0 0 0 0,0-1 0 0 0,0 1 0 0 0,0-1 1 0 0,0 1-1 0 0,1 0 0 0 0,0-3 0 0 0,-1 2-3 0 0,2-3-15 0 0,-1 0 1 0 0,1 0-1 0 0,0 1 0 0 0,0-1 0 0 0,1 1 0 0 0,-1-1 0 0 0,5-5 1 0 0,25-28-145 0 0,-27 33 146 0 0,6-6-27 0 0,1 0-1 0 0,0 1 1 0 0,0 1 0 0 0,1-1-1 0 0,1 2 1 0 0,0 0-1 0 0,0 1 1 0 0,0 0 0 0 0,1 1-1 0 0,0 1 1 0 0,0 0 0 0 0,24-4-1 0 0,-32 7 39 0 0,-4 2 2 0 0,-1-1 0 0 0,1 1 0 0 0,-1 0 0 0 0,1-1 0 0 0,-1 1 0 0 0,1 0-1 0 0,-1 1 1 0 0,1-1 0 0 0,-1 0 0 0 0,1 1 0 0 0,-1 0 0 0 0,3 0 0 0 0,-1 1 42 0 0,6 11-31 0 0,-10-6-13 0 0,0-4 0 0 0,1 2 18 0 0,-1 0 1 0 0,0 0-1 0 0,0 0 0 0 0,-1 1 0 0 0,1-1 1 0 0,-1 0-1 0 0,0 0 0 0 0,0 0 1 0 0,-1 0-1 0 0,0 0 0 0 0,0 0 0 0 0,0 0 1 0 0,0 0-1 0 0,-1-1 0 0 0,0 1 0 0 0,1-1 1 0 0,-2 0-1 0 0,-2 4 0 0 0,-1 0 22 0 0,-1-1 0 0 0,1 0 1 0 0,-1 0-1 0 0,0-1 0 0 0,-1 0 0 0 0,1-1 0 0 0,-1 1 0 0 0,-12 4 0 0 0,-16 8 25 0 0,23-10-37 0 0,0-1-1 0 0,-16 5 1 0 0,-49 17-940 0 0,78-28 22 0 0,-1-12-7841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 11255 0 0,'0'0'515'0'0,"2"-1"-7"0"0,7-4-327 0 0,3 3 2495 0 0,-12 5-2333 0 0,-1 2-236 0 0,1 0 0 0 0,-1 0 0 0 0,0 0 1 0 0,-1 0-1 0 0,1 0 0 0 0,-1 0 0 0 0,0 0 0 0 0,0 0 1 0 0,-1-1-1 0 0,-3 7 0 0 0,-8 9 121 0 0,-15 17 1 0 0,11-15-205 0 0,-136 166 67 0 0,128-159 129 0 0,2 1 1 0 0,1 1 0 0 0,-24 44-1 0 0,46-73-224 0 0,-1 0-14 0 0,1 0 0 0 0,0 0 0 0 0,0 0 1 0 0,0 0-1 0 0,0 0 0 0 0,0 0 0 0 0,1 1 0 0 0,-1-1 0 0 0,1 0 0 0 0,-1 5 0 0 0,15-5-5023 0 0,0-3-493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219 126 2759 0 0,'0'0'6796'0'0,"2"-1"-6161"0"0,12-9 696 0 0,25-23 0 0 0,-34 28-958 0 0,-1 0 1 0 0,0 0-1 0 0,0 0 0 0 0,0 0 1 0 0,0-1-1 0 0,-1 1 1 0 0,0-1-1 0 0,4-10 1 0 0,-7 16-354 0 0,0-1 1 0 0,1 0 0 0 0,-1 1 0 0 0,0-1 0 0 0,0 1-1 0 0,0-1 1 0 0,0 0 0 0 0,1 1 0 0 0,-1-1 0 0 0,0 0-1 0 0,0 1 1 0 0,0-1 0 0 0,0 0 0 0 0,0 1 0 0 0,-1-1-1 0 0,1 0 1 0 0,0 1 0 0 0,0-1 0 0 0,0 1 0 0 0,0-1-1 0 0,-1 0 1 0 0,1 1 0 0 0,0-1 0 0 0,-1 1 0 0 0,1-1-1 0 0,0 1 1 0 0,-1-1 0 0 0,1 1 0 0 0,-1-1 0 0 0,1 1-1 0 0,-1-1 1 0 0,1 1 0 0 0,-1-1 0 0 0,1 1 0 0 0,-1 0-1 0 0,1-1 1 0 0,-1 1 0 0 0,0 0 0 0 0,1 0 0 0 0,-1-1-1 0 0,0 1 1 0 0,1 0 0 0 0,-2 0 0 0 0,-1-1-12 0 0,0 1 0 0 0,0 0 0 0 0,0 0 0 0 0,0 0 0 0 0,0 0 0 0 0,-6 1 0 0 0,-3 3-3 0 0,-1 0-1 0 0,1 0 0 0 0,0 1 1 0 0,1 1-1 0 0,-1 0 1 0 0,1 0-1 0 0,0 1 0 0 0,0 0 1 0 0,1 1-1 0 0,-11 12 0 0 0,-13 13 69 0 0,-39 51-1 0 0,70-80-60 0 0,-2 3 80 0 0,-1 1 1 0 0,1 0-1 0 0,-4 9 0 0 0,8-15 67 0 0,1 1 40 0 0,0-2-187 0 0,0-1 0 0 0,0 1-1 0 0,0-1 1 0 0,0 1 0 0 0,0 0 0 0 0,0-1-1 0 0,0 1 1 0 0,0-1 0 0 0,0 1-1 0 0,0 0 1 0 0,0-1 0 0 0,0 1-1 0 0,0-1 1 0 0,1 1 0 0 0,-1-1 0 0 0,1 2-1 0 0,0-1 20 0 0,1 1 0 0 0,-1-1 0 0 0,1 0 0 0 0,0 0 0 0 0,0 1 0 0 0,0-1 1 0 0,0 0-1 0 0,-1-1 0 0 0,1 1 0 0 0,1 0 0 0 0,-1-1 0 0 0,0 1 0 0 0,0-1 0 0 0,0 1 0 0 0,0-1 0 0 0,0 0 0 0 0,3 0 0 0 0,-1 0 25 0 0,1-1 0 0 0,-1 0-1 0 0,1 0 1 0 0,-1 0 0 0 0,1 0 0 0 0,-1-1 0 0 0,8-3-1 0 0,-1-1 13 0 0,0-1 0 0 0,-1 0 0 0 0,1 0 0 0 0,-1-1-1 0 0,9-10 1 0 0,-2-3-22 0 0,-9 8-2 0 0,18-20 1 0 0,-25 32-100 0 0,-2 3 48 0 0,1 0-1 0 0,-1 0 0 0 0,1 0 1 0 0,-1-1-1 0 0,1 1 0 0 0,0 0 1 0 0,0 0-1 0 0,0 3 0 0 0,0 0 3 0 0,-6 28-9 0 0,7-24-557 0 0,1-2-1180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3679 0 0,'0'0'284'0'0,"0"-1"246"0"0,-1-19 5820 0 0,1-14 1923 0 0,0 31-7930 0 0,1-1 0 0 0,0 1 0 0 0,-1 0 0 0 0,1-1 0 0 0,1 1 0 0 0,-1 0 0 0 0,0 0 0 0 0,3-4 0 0 0,1-1-177 0 0,0 1-1 0 0,0-1 1 0 0,0 1-1 0 0,1 1 1 0 0,0-1-1 0 0,0 1 1 0 0,1 0-1 0 0,9-6 0 0 0,-7 5-152 0 0,2-1-12 0 0,1 1 1 0 0,-1-1 0 0 0,19-7-1 0 0,-16 9-196 0 0,23-15-1 0 0,-28 15 69 0 0,1 0 0 0 0,0 1 1 0 0,1 0-1 0 0,-1 0 0 0 0,14-3 0 0 0,-22 7-65 0 0,2 0 156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114 182 6447 0 0,'0'0'499'0'0,"1"1"-328"0"0,0 0 370 0 0,0 0 0 0 0,-1 0 0 0 0,1 0 0 0 0,0 0 0 0 0,-1 0 0 0 0,1 0 0 0 0,0 0 0 0 0,-1 0 0 0 0,0 0 0 0 0,1 0 0 0 0,-1 0 0 0 0,1 1 0 0 0,-1-1 0 0 0,0 0 0 0 0,0 0 0 0 0,0 0 0 0 0,0 0 0 0 0,0 1 0 0 0,0-1 0 0 0,0 2 0 0 0,-5 8-466 0 0,4-9 567 0 0,-38 17 2690 0 0,37-19-3245 0 0,-9 0 46 0 0,-11 0-121 0 0,11 0-12 0 0,0-3 0 0 0,1-2-12 0 0,4-2-49 0 0,5 5 51 0 0,0 0 1 0 0,1 0 0 0 0,-1 0-1 0 0,1 0 1 0 0,-1 0-1 0 0,1 0 1 0 0,0 0-1 0 0,0 0 1 0 0,0 0 0 0 0,0-1-1 0 0,0 1 1 0 0,0 0-1 0 0,2-4 1 0 0,-1 1-14 0 0,1 1 0 0 0,0-1 0 0 0,0 0-1 0 0,0 1 1 0 0,5-7 0 0 0,2 0-61 0 0,-1 0 0 0 0,1 1 0 0 0,17-14 0 0 0,-5 5-37 0 0,-12 10 57 0 0,0 1 0 0 0,0 0 0 0 0,1 0 0 0 0,1 1 0 0 0,-1 0 0 0 0,1 1 0 0 0,0 0 0 0 0,13-5 0 0 0,-15 8 34 0 0,1 1 0 0 0,-1-1 1 0 0,0 2-1 0 0,0-1 0 0 0,1 1 1 0 0,12 0-1 0 0,-11 2 28 0 0,0 1 0 0 0,-1 0 0 0 0,1 0 0 0 0,0 1-1 0 0,-1 1 1 0 0,18 7 0 0 0,18 4-18 0 0,-14-5 247 0 0,-30-9-138 0 0,3 8 78 0 0,-5-8-156 0 0,1-1-1 0 0,-1 1 0 0 0,1 0 0 0 0,-1-1 1 0 0,1 1-1 0 0,-1 0 0 0 0,1-1 0 0 0,-1 1 0 0 0,0 0 1 0 0,1-1-1 0 0,-1 1 0 0 0,0 0 0 0 0,0 0 0 0 0,0 0 1 0 0,0-1-1 0 0,1 1 0 0 0,-1 0 0 0 0,0 0 1 0 0,0 0-1 0 0,0-1 0 0 0,-1 2 0 0 0,-1 8 21 0 0,-1 0 0 0 0,0-1 1 0 0,-1 1-1 0 0,0-1 0 0 0,0 0 0 0 0,-1 0 0 0 0,0-1 0 0 0,-1 1 1 0 0,0-1-1 0 0,0 0 0 0 0,-1-1 0 0 0,1 0 0 0 0,-2 0 0 0 0,1 0 1 0 0,-1-1-1 0 0,0 0 0 0 0,0 0 0 0 0,-11 5 0 0 0,2-2-46 0 0,10-5-14 0 0,0 0 1 0 0,0 0 0 0 0,-1-1-1 0 0,0 0 1 0 0,-8 2 0 0 0,8-3-62 0 0,3-1 1 0 0,0 0-1 0 0,1 0 1 0 0,-1 0-1 0 0,0-1 1 0 0,0 1-1 0 0,-6-1 1 0 0,10-1 35 0 0,0 1 1 0 0,-1 0 0 0 0,1-1 0 0 0,-1 1 0 0 0,1-1 0 0 0,-1 0-1 0 0,1 1 1 0 0,0-1 0 0 0,-1 0 0 0 0,1 0 0 0 0,0 0 0 0 0,0 0-1 0 0,0 0 1 0 0,0 0 0 0 0,0 0 0 0 0,0 0 0 0 0,0 0 0 0 0,0 0-1 0 0,0-1 1 0 0,0 1 0 0 0,1 0 0 0 0,-1 0 0 0 0,0-1 0 0 0,1 1-1 0 0,-1-2 1 0 0,0-2-479 0 0,0 1 0 0 0,0-1 0 0 0,0 0 0 0 0,0 1-1 0 0,1-1 1 0 0,0 0 0 0 0,1-6 0 0 0,1-8-5383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 3223 0 0,'21'-33'13947'0'0,"-16"46"-12008"0"0,-5-10-1867 0 0,0-1 1 0 0,1 1-1 0 0,-1 0 1 0 0,0 0-1 0 0,-1 0 1 0 0,1-1 0 0 0,0 1-1 0 0,-1 0 1 0 0,0 0-1 0 0,-1 4 1 0 0,-15 28 377 0 0,13-25-320 0 0,-17 25 187 0 0,-1 0 0 0 0,-27 34 0 0 0,18-27-204 0 0,-51 64 4 0 0,38-51-68 0 0,-50 83 1 0 0,87-124-50 0 0,4-2 0 0 0,3-3-26 0 0,0-9 10 0 0,0 1 0 0 0,1-1 0 0 0,-1 1 0 0 0,1-1 0 0 0,-1 1 0 0 0,1-1 0 0 0,-1 1 1 0 0,1-1-1 0 0,-1 1 0 0 0,1-1 0 0 0,-1 1 0 0 0,1-1 0 0 0,0 0 0 0 0,-1 0 0 0 0,1 1 1 0 0,-1-1-1 0 0,1 0 0 0 0,1 1 0 0 0,-1-1-33 0 0,12 5-1226 0 0,0-4-3527 0 0,0-3-1784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166 268 1375 0 0,'13'10'107'0'0,"0"-5"293"0"0,5 3 15891 0 0,-18-7-16106 0 0,-12 4 1596 0 0,-21-1-2062 0 0,10-3 356 0 0,1-2 1 0 0,0-1-1 0 0,-36-6 0 0 0,54 7-75 0 0,-6-3 0 0 0,-5-13 0 0 0,14 15-4 0 0,-1-1-1 0 0,1 0 0 0 0,0 1 1 0 0,0-1-1 0 0,0 0 1 0 0,0 0-1 0 0,0 0 0 0 0,1 0 1 0 0,-1 0-1 0 0,1 1 1 0 0,0-1-1 0 0,0 0 0 0 0,0 0 1 0 0,0 0-1 0 0,0 0 1 0 0,1 0-1 0 0,-1 0 0 0 0,1 0 1 0 0,0 0-1 0 0,0 0 0 0 0,0 1 1 0 0,2-6-1 0 0,2-1-58 0 0,0 0-1 0 0,0 0 0 0 0,1 1 1 0 0,0-1-1 0 0,9-8 0 0 0,-5 7-47 0 0,0 1 0 0 0,1 0-1 0 0,0 0 1 0 0,1 1 0 0 0,0 1 0 0 0,0 0-1 0 0,0 1 1 0 0,1 0 0 0 0,0 1-1 0 0,23-6 1 0 0,10 0-329 0 0,83-9-1 0 0,112 1 1370 0 0,-230 19-745 0 0,-9 0 76 0 0,-2 2-184 0 0,-1 2-46 0 0,0-1-1 0 0,-1 1 0 0 0,1 0 0 0 0,-1 0 1 0 0,1 0-1 0 0,-1-1 0 0 0,0 1 1 0 0,-1-1-1 0 0,1 0 0 0 0,-1 1 1 0 0,1-1-1 0 0,-5 4 0 0 0,-8 6 111 0 0,-20 16 1 0 0,20-18-83 0 0,-7 7 32 0 0,-106 79 156 0 0,110-86-191 0 0,-2 0 0 0 0,-35 14 0 0 0,41-19-17 0 0,-32 5 51 0 0,43-10-41 0 0,-20-2-1034 0 0,11-2-3775 0 0,8 2 2698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17 12607 0 0,'6'-4'229'0'0,"-4"2"-117"0"0,-1 1 0 0 0,1 0 0 0 0,0 0 0 0 0,0-1 0 0 0,0 1 0 0 0,0 0 0 0 0,0 1 0 0 0,0-1 1 0 0,0 0-1 0 0,3 0 0 0 0,-5 15 50 0 0,-2-6-70 0 0,0 0-1 0 0,-1-1 1 0 0,0 1-1 0 0,0 0 0 0 0,-1-1 1 0 0,0 0-1 0 0,0 0 1 0 0,-5 7-1 0 0,0-1 70 0 0,-76 101 1400 0 0,54-77-665 0 0,-28 46-1 0 0,22-20-655 0 0,-53 79 542 0 0,71-115-672 0 0,-1-1 1 0 0,-2-1 0 0 0,-25 24-1 0 0,34-34-2667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9671 0 0,'0'0'1168'0'0,"1"2"-293"0"0,7 23 3326 0 0,-6-22-4036 0 0,0 0 0 0 0,0 0 1 0 0,-1 0-1 0 0,2 0 0 0 0,-1-1 0 0 0,0 1 0 0 0,1-1 1 0 0,-1 1-1 0 0,1-1 0 0 0,0 0 0 0 0,-1 0 0 0 0,1 0 0 0 0,0 0 1 0 0,0 0-1 0 0,0-1 0 0 0,6 3 0 0 0,5-1 265 0 0,1 0-1 0 0,-1 0 1 0 0,1-2 0 0 0,-1 0-1 0 0,1 0 1 0 0,0-1 0 0 0,-1-1-1 0 0,26-4 1 0 0,-37 4-425 0 0,0 1-1 0 0,-1 0 1 0 0,1-1 0 0 0,-1 0 0 0 0,1 0 0 0 0,0 1-1 0 0,-1-1 1 0 0,0-1 0 0 0,1 1 0 0 0,-1 0 0 0 0,0 0 0 0 0,1-1-1 0 0,2-2 1 0 0,1-1 1 0 0,-4 3-37 0 0,1 0 1 0 0,-1-1-1 0 0,0 1 0 0 0,0 0 0 0 0,0-1 0 0 0,0 0 0 0 0,0 1 1 0 0,0-1-1 0 0,-1 0 0 0 0,1 0 0 0 0,-1 0 0 0 0,0 0 0 0 0,0 0 1 0 0,0 0-1 0 0,0 0 0 0 0,0-4 0 0 0,0 1-36 0 0,-1 1 0 0 0,0 0 0 0 0,0-1 0 0 0,0 1 0 0 0,-1-1-1 0 0,1 1 1 0 0,-1 0 0 0 0,-3-9 0 0 0,3 13 14 0 0,1-1 1 0 0,-1 1-1 0 0,0-1 0 0 0,0 1 0 0 0,0 0 0 0 0,1 0 1 0 0,-1-1-1 0 0,-1 1 0 0 0,1 0 0 0 0,0 0 0 0 0,0 0 1 0 0,0 0-1 0 0,-1 0 0 0 0,1 0 0 0 0,0 1 0 0 0,-1-1 1 0 0,1 0-1 0 0,-1 1 0 0 0,1-1 0 0 0,-1 1 0 0 0,1-1 1 0 0,-1 1-1 0 0,1 0 0 0 0,-1 0 0 0 0,1-1 0 0 0,-1 1 1 0 0,1 0-1 0 0,-1 0 0 0 0,-2 1 0 0 0,-1-1-89 0 0,-1 1-1 0 0,0 0 1 0 0,1 0-1 0 0,-1 1 1 0 0,1-1-1 0 0,-8 5 1 0 0,-15 9 113 0 0,2 1 0 0 0,0 2 1 0 0,-31 28-1 0 0,33-27 29 0 0,19-15 2 0 0,-10 8 63 0 0,-22 23-1 0 0,33-32-47 0 0,1 1 0 0 0,0 0 0 0 0,0 0 0 0 0,0 0 0 0 0,1 1 0 0 0,-1-1 0 0 0,1 0 0 0 0,0 1 0 0 0,1 0 0 0 0,-1-1 0 0 0,-1 10 0 0 0,3-13 29 0 0,0 1 0 0 0,0 0 0 0 0,0-1 0 0 0,0 1 0 0 0,0-1 0 0 0,0 1 0 0 0,1 0 0 0 0,-1-1 0 0 0,1 1 0 0 0,-1-1 0 0 0,1 1 0 0 0,0-1 0 0 0,-1 1 0 0 0,1-1 0 0 0,0 0 0 0 0,0 1 0 0 0,0-1 0 0 0,0 0 0 0 0,0 1 0 0 0,0-1 0 0 0,1 0 0 0 0,-1 0 0 0 0,0 0 0 0 0,0 0 0 0 0,1 0 0 0 0,-1-1 0 0 0,1 1 0 0 0,-1 0 0 0 0,1-1 0 0 0,1 2 0 0 0,3 0 40 0 0,0-1 0 0 0,-1 1 0 0 0,1-1 0 0 0,0 0 0 0 0,-1 0-1 0 0,1-1 1 0 0,8 0 0 0 0,33 0-8 0 0,13 0-661 0 0,-20-8-5646 0 0,-28 4-37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248 571 4607 0 0,'-1'2'354'0'0,"-12"42"693"0"0,7-13 4627 0 0,-6 13 2075 0 0,9-36-7932 0 0,-1-1 0 0 0,0 1 0 0 0,0 0 0 0 0,0-1 0 0 0,-9 11 0 0 0,12-17 19 0 0,0 0 0 0 0,0 0 0 0 0,-1 0 0 0 0,1 0 0 0 0,0 0 1 0 0,-1 0-1 0 0,1 0 0 0 0,-1 0 0 0 0,1-1 0 0 0,-1 1 0 0 0,1-1 0 0 0,-1 1 1 0 0,0-1-1 0 0,1 0 0 0 0,-1 1 0 0 0,0-1 0 0 0,1 0 0 0 0,-1 0 1 0 0,1 0-1 0 0,-1 0 0 0 0,0 0 0 0 0,1-1 0 0 0,-1 1 0 0 0,0-1 0 0 0,1 1 1 0 0,-1-1-1 0 0,-1 0 0 0 0,-2-1-152 0 0,1 0 0 0 0,-1 0-1 0 0,1 0 1 0 0,0-1 0 0 0,0 0 0 0 0,0 0 0 0 0,-6-5-1 0 0,0-4 945 0 0,0 0 0 0 0,1 0-1 0 0,0-1 1 0 0,1 0 0 0 0,0-1-1 0 0,1 1 1 0 0,1-1 0 0 0,0-1 0 0 0,1 1-1 0 0,1-1 1 0 0,0 0 0 0 0,-3-28-1 0 0,3 8-164 0 0,2-1-1 0 0,2 0 0 0 0,1 1 1 0 0,8-53-1 0 0,-5 65-435 0 0,11-29 0 0 0,1-11-130 0 0,-14 54 58 0 0,1-9-116 0 0,1 2-1 0 0,0-1 0 0 0,10-23 0 0 0,-13 36 92 0 0,1 0-1 0 0,-1 1 0 0 0,1-1 0 0 0,0 1 1 0 0,1 0-1 0 0,-1 0 0 0 0,0 0 1 0 0,1 0-1 0 0,-1 0 0 0 0,1 0 1 0 0,0 1-1 0 0,0-1 0 0 0,0 1 1 0 0,1 0-1 0 0,-1 0 0 0 0,0 0 1 0 0,1 0-1 0 0,-1 0 0 0 0,1 1 1 0 0,0 0-1 0 0,4-2 0 0 0,-4 3 49 0 0,-1 0 0 0 0,1 0-1 0 0,-1 0 1 0 0,0 1 0 0 0,1-1 0 0 0,-1 1-1 0 0,0 0 1 0 0,1 0 0 0 0,-1 0 0 0 0,0 0-1 0 0,0 1 1 0 0,0-1 0 0 0,0 1 0 0 0,3 2-1 0 0,7 5-129 0 0,21 18 0 0 0,-28-21 142 0 0,21 17 41 0 0,1-2 0 0 0,34 21-1 0 0,-54-39 38 0 0,-7-3-75 0 0,0 0 0 0 0,0 0-1 0 0,0 0 1 0 0,1 0 0 0 0,-1 0 0 0 0,0 1-1 0 0,0-1 1 0 0,0 0 0 0 0,0 1-1 0 0,0-1 1 0 0,0 1 0 0 0,0 0-1 0 0,0-1 1 0 0,1 2 0 0 0,0-1-526 0 0,-2-1-214 0 0,0 0-1044 0 0,0 0-3989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116 174 9871 0 0,'0'0'898'0'0,"1"1"-741"0"0,0 6 173 0 0,1 0-1 0 0,-2-1 1 0 0,1 1-1 0 0,-1 0 1 0 0,0 0-1 0 0,0-1 1 0 0,0 1 0 0 0,-1 0-1 0 0,0-1 1 0 0,-1 1-1 0 0,1 0 1 0 0,-1-1-1 0 0,-1 0 1 0 0,1 1-1 0 0,-1-1 1 0 0,-6 11 0 0 0,-34 44 1314 0 0,28-40-939 0 0,-23 41 0 0 0,38-62-679 0 0,0 0 0 0 0,0 0 0 0 0,0 0 0 0 0,0 0 0 0 0,0 0 0 0 0,0 0 0 0 0,0 0 0 0 0,0 0 0 0 0,0 0 0 0 0,0 0 0 0 0,0 0-1 0 0,1 0 1 0 0,-1 0 0 0 0,0 0 0 0 0,0 0 0 0 0,0 0 0 0 0,0 0 0 0 0,0 0 0 0 0,0 0 0 0 0,0 0 0 0 0,0 0 0 0 0,0 0 0 0 0,0 0 0 0 0,0 0 0 0 0,0 0 0 0 0,0 1 0 0 0,0-1 0 0 0,0 0-1 0 0,0 0 1 0 0,0 0 0 0 0,0 0 0 0 0,0 0 0 0 0,0 0 0 0 0,0 0 0 0 0,0 0 0 0 0,0 0 0 0 0,0 0 0 0 0,0 0 0 0 0,0 1 0 0 0,0-1 0 0 0,0 0 0 0 0,0 0 0 0 0,0 0 0 0 0,0 0 0 0 0,0 0-1 0 0,0 0 1 0 0,0 0 0 0 0,0 0 0 0 0,0 0 0 0 0,12-8 416 0 0,12-16-165 0 0,-4 2-193 0 0,-2-1-1 0 0,-1 0 1 0 0,28-52 0 0 0,11-14-691 0 0,-46 75 491 0 0,1 1 0 0 0,0 0-1 0 0,1 1 1 0 0,0 0 0 0 0,0 1 0 0 0,2 1-1 0 0,-1 0 1 0 0,1 0 0 0 0,27-12 0 0 0,-20 12 131 0 0,0 1 1 0 0,0 1 0 0 0,39-10 0 0 0,-48 16 123 0 0,0 0 0 0 0,0 0 0 0 0,1 1 0 0 0,-1 1 0 0 0,0 0 0 0 0,1 0 0 0 0,-1 1 0 0 0,20 5 0 0 0,-26-5-62 0 0,-5-1-64 0 0,1 0 0 0 0,0 1 1 0 0,-1-1-1 0 0,1 1 1 0 0,-1-1-1 0 0,1 1 0 0 0,-1 0 1 0 0,1-1-1 0 0,-1 1 1 0 0,1 0-1 0 0,-1 0 0 0 0,1 0 1 0 0,-1 0-1 0 0,2 3 0 0 0,-2-4-12 0 0,-1 0-1 0 0,1 0 1 0 0,-1 1-1 0 0,1-1 1 0 0,-1 0-1 0 0,1 1 0 0 0,-1-1 1 0 0,1 0-1 0 0,-1 1 1 0 0,1-1-1 0 0,-1 1 0 0 0,1-1 1 0 0,-1 1-1 0 0,0-1 1 0 0,1 1-1 0 0,-1-1 1 0 0,0 1-1 0 0,0-1 0 0 0,1 1 1 0 0,-1-1-1 0 0,0 1 1 0 0,0 0-1 0 0,1 0 0 0 0,-1 1 1 0 0,0-1-1 0 0,1 0 0 0 0,-1 1 0 0 0,0-1 0 0 0,1 0 0 0 0,-1 0 0 0 0,0 0 0 0 0,0 1 0 0 0,0-1 0 0 0,0 0 0 0 0,0 0 0 0 0,0 0 0 0 0,0 1 0 0 0,0-1 0 0 0,0 0 0 0 0,-1 0 0 0 0,1 0 0 0 0,0 0 0 0 0,-1 1 0 0 0,1-1 0 0 0,-1 0 0 0 0,1 0 0 0 0,-2 1 0 0 0,0 2 0 0 0,-6 9-10 0 0,-1 1 1 0 0,0-1-1 0 0,-1-1 0 0 0,-18 18 0 0 0,-3 5-5 0 0,13-12 15 0 0,1 1 0 0 0,-26 49 0 0 0,38-62 1 0 0,1 1 0 0 0,0 0 0 0 0,0 0 0 0 0,1 0 0 0 0,1 0 0 0 0,0 0 0 0 0,1 1 0 0 0,0-1 0 0 0,1 1 0 0 0,1 12 0 0 0,0-15 52 0 0,-1-3 11 0 0,0-6-94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85 9215 0 0,'-1'2'4434'0'0,"0"-2"-4214"0"0,-23 25 4524 0 0,19-19-4310 0 0,0 1 1 0 0,1-1 0 0 0,0 1 0 0 0,0-1 0 0 0,-4 10 0 0 0,6-11-304 0 0,1 0 0 0 0,-1-1 1 0 0,1 1-1 0 0,0 0 0 0 0,0-1 1 0 0,1 1-1 0 0,-1 0 0 0 0,1 0 0 0 0,1 5 1 0 0,0 5 171 0 0,7 24-1 0 0,-4-22-221 0 0,0-1 0 0 0,-2 0-1 0 0,1 26 1 0 0,-3-32-81 0 0,-1-3 12 0 0,1-5 1091 0 0,9-13-710 0 0,-8 10-325 0 0,39-49 560 0 0,68-62 0 0 0,93-52-640 0 0,-147 127-247 0 0,-52 36 45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 13903 0 0,'0'0'1262'0'0,"2"-2"-1037"0"0,13-13 5215 0 0,-15 17-5127 0 0,1 2-181 0 0,-1 0-1 0 0,1 1 1 0 0,-1-1 0 0 0,0 0-1 0 0,-1 0 1 0 0,1 0-1 0 0,-1 0 1 0 0,1 1 0 0 0,-1-1-1 0 0,-1 0 1 0 0,1 0-1 0 0,-4 7 1 0 0,-4 6 380 0 0,-16 25 0 0 0,14-24-370 0 0,-3 3-120 0 0,7-12 47 0 0,0 0 0 0 0,-8 20 1 0 0,12-22-229 0 0,2-5-734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16207 0 0,'0'0'1760'0'0,"12"2"-1760"0"0,0-2 0 0 0,0 3 0 0 0,0 1-568 0 0,0 1-144 0 0,0-1-32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36 8951 0 0,'0'0'407'0'0,"-2"0"-6"0"0,-17 1-241 0 0,16-1 293 0 0,1 0-1 0 0,-1-1 1 0 0,0 1-1 0 0,1-1 0 0 0,-1 0 1 0 0,1 0-1 0 0,-1 0 1 0 0,1 0-1 0 0,-1 0 0 0 0,1 0 1 0 0,0-1-1 0 0,0 1 1 0 0,-1-1-1 0 0,1 0 1 0 0,0 1-1 0 0,1-1 0 0 0,-1 0 1 0 0,-2-3-1 0 0,1 3-266 0 0,2 1 432 0 0,1 0-575 0 0,0 1-1 0 0,0-1 0 0 0,0 1 1 0 0,0 0-1 0 0,0-1 0 0 0,0 1 1 0 0,0 0-1 0 0,-1-1 0 0 0,1 1 1 0 0,0 0-1 0 0,0 0 0 0 0,0-1 1 0 0,-1 1-1 0 0,1 0 0 0 0,0-1 1 0 0,0 1-1 0 0,-1 0 1 0 0,1 0-1 0 0,0 0 0 0 0,-1-1 1 0 0,1 1-1 0 0,0 0 0 0 0,0 0 1 0 0,-1 0-1 0 0,1 0 0 0 0,0-1 1 0 0,-1 1-1 0 0,1 0 0 0 0,-1 0 1 0 0,-10-1 54 0 0,3 2-100 0 0,-1 0-1 0 0,1 0 1 0 0,0 1-1 0 0,0 0 0 0 0,-1 0 1 0 0,2 1-1 0 0,-1 0 1 0 0,-15 8-1 0 0,1 3-12 0 0,-33 24 0 0 0,34-22 62 0 0,-32 32-1 0 0,47-42-24 0 0,0 0-1 0 0,0 1 1 0 0,1 0-1 0 0,0 0 1 0 0,1 1 0 0 0,-1-1-1 0 0,1 1 1 0 0,-5 16-1 0 0,8-23 11 0 0,1-1 0 0 0,0 1-1 0 0,0 0 1 0 0,0 0 0 0 0,0 0 0 0 0,0 0-1 0 0,0-1 1 0 0,0 1 0 0 0,0 0 0 0 0,1 0-1 0 0,-1 0 1 0 0,0 0 0 0 0,0-1-1 0 0,1 1 1 0 0,-1 0 0 0 0,0 0 0 0 0,1-1-1 0 0,-1 1 1 0 0,1 0 0 0 0,-1 0 0 0 0,1-1-1 0 0,-1 1 1 0 0,1-1 0 0 0,0 1 0 0 0,-1 0-1 0 0,1-1 1 0 0,0 1 0 0 0,-1-1 0 0 0,2 1-1 0 0,1 1 33 0 0,0-1 0 0 0,0 1 0 0 0,0-1 0 0 0,0 0 0 0 0,5 1 0 0 0,2 0-19 0 0,0 0 1 0 0,0 0-1 0 0,1-2 0 0 0,-1 1 0 0 0,0-1 1 0 0,1-1-1 0 0,-1 0 0 0 0,0 0 1 0 0,1-1-1 0 0,11-3 0 0 0,-15 2-109 0 0,0 1 0 0 0,1-1 1 0 0,-1 0-1 0 0,-1-1 0 0 0,1 1 0 0 0,0-1 0 0 0,-1-1 1 0 0,0 1-1 0 0,0-1 0 0 0,0 0 0 0 0,-1-1 0 0 0,1 1 0 0 0,-1-1 1 0 0,6-9-1 0 0,-6 5 109 0 0,0 1 0 0 0,0-1 0 0 0,3-12 0 0 0,-7 20 1236 0 0,3 28-963 0 0,-2 10-233 0 0,3-21-21 0 0,-1-13-64 0 0,-3-1 10 0 0,2 1-161 0 0,-1-1 1 0 0,1 0 0 0 0,0 1-1 0 0,-1-1 1 0 0,1 0 0 0 0,0 0-1 0 0,0 0 1 0 0,0-1 0 0 0,0 1-1 0 0,0-1 1 0 0,0 0 0 0 0,0 1 0 0 0,3-2-1 0 0,7-1-820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11975 0 0,'-1'2'5515'0'0,"-66"138"-1419"0"0,-11 23-3331 0 0,-35 93-16 0 0,71-164-639 0 0,-9 24-118 0 0,44-78-481 0 0,7-37 432 0 0,-1 1-902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 7367 0 0,'-2'1'568'0'0,"1"-1"-228"0"0,-1 0 1 0 0,1 0-1 0 0,0 1 0 0 0,-1-1 0 0 0,1 1 0 0 0,0-1 0 0 0,0 1 0 0 0,0-1 0 0 0,-1 1 0 0 0,1 0 0 0 0,0-1 0 0 0,0 1 0 0 0,0 0 0 0 0,0 0 1 0 0,0 0-1 0 0,-5 7 6904 0 0,6 4-5714 0 0,0-11-1438 0 0,0 0 0 0 0,0 0-1 0 0,1 0 1 0 0,-1 0 0 0 0,0 0-1 0 0,1 0 1 0 0,-1 0 0 0 0,1 0-1 0 0,-1 0 1 0 0,1 0 0 0 0,-1 0 0 0 0,1 0-1 0 0,0 0 1 0 0,0 0 0 0 0,-1-1-1 0 0,1 1 1 0 0,1 1 0 0 0,15 8 650 0 0,-10-7-604 0 0,-1-1-1 0 0,1 0 0 0 0,-1-1 1 0 0,1 0-1 0 0,0 0 0 0 0,-1 0 0 0 0,1-1 1 0 0,8 0-1 0 0,57-8 345 0 0,-49 4-361 0 0,48-5 24 0 0,-1 0-521 0 0,133-34-1 0 0,-129 23-1963 0 0,-72 19 995 0 0</inkml:trace>
  <inkml:trace contextRef="#ctx0" brushRef="#br0" timeOffset="1">602 74 14743 0 0,'0'0'4472'0'0,"1"3"-2880"0"0,1 5-704 0 0,1 1-1 0 0,-1-1 1 0 0,1 13-1 0 0,-3-12-754 0 0,0-1-1 0 0,0 1 0 0 0,-1-1 0 0 0,0 0 1 0 0,0 1-1 0 0,-4 12 0 0 0,1-10-118 0 0,0 0 0 0 0,-1 0 0 0 0,0 0-1 0 0,0-1 1 0 0,-10 13 0 0 0,-38 46-1165 0 0,40-53 431 0 0,7-10 41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15663 0 0,'0'0'1672'0'0,"11"-5"-272"0"0,-1 2 120 0 0,2 14-2328 0 0,-4 4-7352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49 13823 0 0,'0'0'2698'0'0,"-1"2"-2292"0"0,-2 4-141 0 0,0 0-1 0 0,-1 0 0 0 0,1 0 1 0 0,-8 7-1 0 0,6-6-70 0 0,0 0-1 0 0,0-1 1 0 0,-6 14-1 0 0,8-15-14 0 0,1 1 1 0 0,0 0-1 0 0,0 0 0 0 0,1 0 0 0 0,-1 0 0 0 0,1 0 1 0 0,0 0-1 0 0,1 0 0 0 0,0 0 0 0 0,0 0 0 0 0,0 0 1 0 0,1 0-1 0 0,-1 1 0 0 0,3 6 0 0 0,-2-11-49 0 0,-1 0-60 0 0,3 5-3 0 0,-2-6 7 0 0,10 2 15 0 0,-9-3-69 0 0,0 0 0 0 0,0 0 0 0 0,0-1 0 0 0,0 1 0 0 0,0 0 0 0 0,0-1 1 0 0,0 1-1 0 0,-1-1 0 0 0,1 0 0 0 0,0 1 0 0 0,0-1 0 0 0,-1 0 1 0 0,4-2-1 0 0,-3 1 12 0 0,5-3 81 0 0,0-1 0 0 0,0 0 1 0 0,0-1-1 0 0,-1 1 0 0 0,0-1 0 0 0,-1 0 0 0 0,1-1 0 0 0,4-9 0 0 0,-2 5 110 0 0,16-20 0 0 0,26-12-1095 0 0,-48 42 647 0 0,-1 1 131 0 0,1 0 1 0 0,-1-1-1 0 0,1 0 1 0 0,-1 1-1 0 0,0-1 1 0 0,0 0-1 0 0,2-3 1 0 0,-2 4 95 0 0,0 0 0 0 0,-1 0 0 0 0,1 0 1 0 0,-1 0-1 0 0,0 0 0 0 0,1 0 0 0 0,-1 0 0 0 0,0 0 0 0 0,1 0 1 0 0,-1 0-1 0 0,0 0 0 0 0,0 0 0 0 0,0 0 0 0 0,0 0 1 0 0,0 0-1 0 0,0 0 0 0 0,0-1 0 0 0,0 1 0 0 0,0 0 0 0 0,-1-1 1 0 0,0-1 48 0 0,1 2 40 0 0,-13-14 190 0 0,12 13-269 0 0,-1 1 0 0 0,0 0 0 0 0,0 0-1 0 0,0 0 1 0 0,0 0 0 0 0,0 0 0 0 0,0 0 0 0 0,0 0 0 0 0,-1 1-1 0 0,1-1 1 0 0,0 1 0 0 0,0 0 0 0 0,0-1 0 0 0,-1 1 0 0 0,1 0-1 0 0,0 0 1 0 0,0 0 0 0 0,-4 1 0 0 0,-3 1-252 0 0,-1 0 0 0 0,1 1-1 0 0,-9 4 1 0 0,5-3-193 0 0,-47 21-1630 0 0,38-15-89 0 0,-44 12 0 0 0,57-19 600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76 255 5983 0 0,'0'0'464'0'0,"-1"2"-305"0"0,-19 10 560 0 0,16-10 601 0 0,-1 0 0 0 0,0 0 0 0 0,0 0-1 0 0,0-1 1 0 0,0 1 0 0 0,0-1 0 0 0,0-1-1 0 0,-10 1 2692 0 0,17-11-3893 0 0,-1 5-114 0 0,1 1 0 0 0,0 1 0 0 0,0-1 0 0 0,0 0-1 0 0,0 0 1 0 0,1 1 0 0 0,-1-1 0 0 0,6-5-1 0 0,29-25 44 0 0,-20 19-53 0 0,-11 9 7 0 0,118-100-15 0 0,-110 96-17 0 0,1 1 1 0 0,0 0-1 0 0,0 1 0 0 0,1 0 0 0 0,0 1 0 0 0,0 1 0 0 0,23-5 0 0 0,-27 9-17 0 0,1 3 36 0 0,-2 4 30 0 0,-10-3 11 0 0,1 0 1 0 0,0 0-1 0 0,-1 0 1 0 0,0 0-1 0 0,1 1 0 0 0,-1-1 1 0 0,0 0-1 0 0,0 1 1 0 0,0-1-1 0 0,-1 1 1 0 0,1-1-1 0 0,0 1 1 0 0,-1 0-1 0 0,0-1 1 0 0,0 1-1 0 0,0-1 1 0 0,0 1-1 0 0,0 4 1 0 0,-2 6 159 0 0,1-1-1 0 0,-6 19 1 0 0,1-10 51 0 0,-10 50 95 0 0,15-63-319 0 0,0 0-1 0 0,0 0 1 0 0,1 0-1 0 0,1 0 1 0 0,-1 0 0 0 0,4 15-1 0 0,-4-21-9 0 0,1 1 0 0 0,-1-1 1 0 0,1 0-1 0 0,-1 0 0 0 0,1 0 0 0 0,-1 0 0 0 0,1 0 0 0 0,0 0 0 0 0,0-1 0 0 0,0 1 1 0 0,0 0-1 0 0,1 0 0 0 0,-1 0 0 0 0,0-1 0 0 0,2 2 0 0 0,1 0 16 0 0,-2-1-6 0 0,0 0 0 0 0,1-1 0 0 0,-1 1 0 0 0,1-1 0 0 0,-1 0 0 0 0,1 0 0 0 0,-1 0 1 0 0,1 0-1 0 0,0 0 0 0 0,-1-1 0 0 0,1 1 0 0 0,3-1 0 0 0,34 2 187 0 0,-16-4-518 0 0,0-1-1 0 0,-1-1 1 0 0,43-13 0 0 0,-42 9-600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 2759 0 0,'1'-6'16986'0'0,"1"8"-16949"0"0,0 0 1 0 0,-1 0 0 0 0,1-1 0 0 0,-1 2-1 0 0,1-1 1 0 0,-1 0 0 0 0,0 0 0 0 0,0 0-1 0 0,0 1 1 0 0,0-1 0 0 0,0 0 0 0 0,0 3-1 0 0,9 27 91 0 0,-1-13-68 0 0,-5-15-62 0 0,0-1 4 0 0,2 4-116 0 0,1-1 0 0 0,0 0 0 0 0,14 9 0 0 0,-19-14-39 0 0,-2 0-204 0 0,0 0 351 0 0,0 1 0 0 0,-1-1-1 0 0,1 0 1 0 0,-1 0 0 0 0,1 0 0 0 0,-1 0 0 0 0,1 0-1 0 0,-1 0 1 0 0,0 0 0 0 0,1 0 0 0 0,-1-1 0 0 0,0 1-1 0 0,0 0 1 0 0,1 0 0 0 0,-1 0 0 0 0,0-1 0 0 0,0 1-1 0 0,-2 0 1 0 0,-21 12 80 0 0,18-10-44 0 0,-34 16-124 0 0,-81 26 0 0 0,104-42-41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10423 0 0,'-8'0'942'0'0,"3"0"-872"0"0,0 1 1 0 0,-1 0 0 0 0,1 0 0 0 0,0 0-1 0 0,0 1 1 0 0,0-1 0 0 0,-8 5-1 0 0,0 0 3915 0 0,16 5-3179 0 0,3 2-118 0 0,0 0 0 0 0,0 0 0 0 0,1 0 0 0 0,12 15 0 0 0,-10-14-322 0 0,12 19 382 0 0,50 71 899 0 0,-57-85-1460 0 0,2-1 0 0 0,0-1 0 0 0,24 21 0 0 0,-8-13-81 0 0,1-1 0 0 0,1-1 0 0 0,1-2 0 0 0,1-2 1 0 0,1-1-1 0 0,1-2 0 0 0,56 16 0 0 0,-77-27-70 0 0,0 0 0 0 0,1-2 0 0 0,33 4 0 0 0,-41-7-36 0 0,-2 0-53 0 0,-6 0-222 0 0,-9-5-4198 0 0,-2 2 2634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4143 0 0,'3'-7'11254'0'0,"-2"7"-11157"0"0,-1 0 0 0 0,1 0-1 0 0,0 0 1 0 0,0 0 0 0 0,-1 0 0 0 0,1 1 0 0 0,0-1 0 0 0,0 0 0 0 0,-1 1 0 0 0,1-1 0 0 0,0 0 0 0 0,-1 1 0 0 0,1-1 0 0 0,0 1 0 0 0,-1-1 0 0 0,1 1 0 0 0,-1-1 0 0 0,1 1 0 0 0,-1-1 0 0 0,1 1 0 0 0,-1 0 0 0 0,1-1 0 0 0,-1 1 0 0 0,1 1 0 0 0,0 0 37 0 0,0 1 1 0 0,0 0 0 0 0,0 0 0 0 0,0 0-1 0 0,-1 0 1 0 0,1 5 0 0 0,0 5 186 0 0,-1-1 0 0 0,-2 18 0 0 0,-12 56 553 0 0,7-48-802 0 0,2 1 1 0 0,-1 52-1 0 0,7-87-29 0 0,2 3-21 0 0,0-5 38 0 0,4 2 16 0 0,-6-3 14 0 0,1-1-21 0 0,1-1-50 0 0,0 0-1 0 0,-1 0 1 0 0,0-1 0 0 0,1 1 0 0 0,-1-1-1 0 0,0 0 1 0 0,1 1 0 0 0,-1-1 0 0 0,0 0 0 0 0,0 0-1 0 0,-1 0 1 0 0,1 0 0 0 0,0-1 0 0 0,-1 1-1 0 0,3-4 1 0 0,4-9 271 0 0,9-24 0 0 0,-7 15-54 0 0,4-5-131 0 0,2 1 1 0 0,1 0-1 0 0,1 1 1 0 0,39-43-1 0 0,-22 33 51 0 0,1 1-1 0 0,54-39 0 0 0,-83 69-154 0 0,-2 2-4 0 0,0 1-1 0 0,0-1 1 0 0,1 1-1 0 0,-1 0 1 0 0,1 1-1 0 0,-1-1 1 0 0,10-1-1 0 0,-13 3-136 0 0,1 1-135 0 0,-3 0 225 0 0,1 0 0 0 0,-1 0-1 0 0,1 0 1 0 0,-1 0-1 0 0,1 0 1 0 0,-1 0 0 0 0,1 0-1 0 0,-1 0 1 0 0,1 0 0 0 0,-1 0-1 0 0,1 0 1 0 0,0 0 0 0 0,-1 0-1 0 0,1 0 1 0 0,-1 0 0 0 0,0 1-1 0 0,1-1 1 0 0,0 1 0 0 0,1 1-840 0 0,-1 0 1 0 0,0 0 0 0 0,1 0 0 0 0,-1 1 0 0 0,0-1 0 0 0,0 1-1 0 0,0 2 1 0 0,3 11-5479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30 4143 0 0,'1'-1'319'0'0,"22"-28"12962"0"0,-31 30-13180 0 0,1 0-1 0 0,-1 0 0 0 0,1 0 1 0 0,-1 1-1 0 0,1 0 1 0 0,-1 1-1 0 0,1 0 0 0 0,0 0 1 0 0,0 0-1 0 0,-8 6 0 0 0,-8 7-144 0 0,-32 26 0 0 0,50-37 46 0 0,-4 2 7 0 0,0 0 0 0 0,1 0 1 0 0,0 1-1 0 0,1 0 0 0 0,0 0 0 0 0,0 1 0 0 0,-9 15 0 0 0,11-12 44 0 0,4 0 1 0 0,2-10-46 0 0,0 0 0 0 0,-1 0 0 0 0,1 0 1 0 0,0 0-1 0 0,0-1 0 0 0,0 1 0 0 0,0 0 0 0 0,0 0 1 0 0,0-1-1 0 0,3 3 0 0 0,10 10 112 0 0,-9-12-100 0 0,-1-1 0 0 0,11 5-4 0 0,-9-3-15 0 0,10 0 36 0 0,-3-3-135 0 0,-11 0-38 0 0,9-6-148 0 0,-8 4 274 0 0,1 0 1 0 0,-1 0-1 0 0,0-1 0 0 0,0 0 0 0 0,0 1 1 0 0,0-1-1 0 0,0 0 0 0 0,0-1 0 0 0,-1 1 0 0 0,0 0 1 0 0,0-1-1 0 0,3-5 0 0 0,2-3 1 0 0,43-58 481 0 0,-42 60-354 0 0,-1 4-44 0 0,-6 16-10 0 0,-2-4-70 0 0,-1-1 0 0 0,0 0-1 0 0,0 1 1 0 0,0-1 0 0 0,-1 0-1 0 0,0-1 1 0 0,0 1 0 0 0,-5 7-1 0 0,-6 8-8 0 0,-13 25 15 0 0,23-36 0 0 0,1 3 0 0 0,1-2-240 0 0,2-8-1000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5063 0 0,'0'0'14667'0'0,"0"-2"-13826"0"0,0-22 90 0 0,1-1 1 0 0,0 1-1 0 0,10-41 0 0 0,-9 55-892 0 0,1 1-1 0 0,1-1 1 0 0,0 0-1 0 0,0 1 1 0 0,0 0 0 0 0,1 0-1 0 0,1 0 1 0 0,0 1-1 0 0,0 0 1 0 0,0 0 0 0 0,14-13-1 0 0,-4 8-82 0 0,1 0 0 0 0,0 0 0 0 0,1 2-1 0 0,1 0 1 0 0,-1 1 0 0 0,2 1 0 0 0,39-13 0 0 0,-33 13-227 0 0,-14 5 236 0 0,1 0 1 0 0,12-3-1 0 0,-21 6-244 0 0,0 1 0 0 0,0 0-1 0 0,0-1 1 0 0,0 1 0 0 0,1 0 0 0 0,-1 1-1 0 0,0-1 1 0 0,0 1 0 0 0,0 0-1 0 0,6 2 1 0 0,-2 0-1697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83 400 10591 0 0,'0'0'12859'0'0,"0"3"-12527"0"0,0 6-161 0 0,-1 1 1 0 0,0 0 0 0 0,-1-1-1 0 0,0 1 1 0 0,-6 14 0 0 0,-23 49-62 0 0,18-44-237 0 0,10-23-99 0 0,0-1 1 0 0,-1 1-1 0 0,1-1 0 0 0,-6 7 0 0 0,8-11 108 0 0,0 0-407 0 0</inkml:trace>
  <inkml:trace contextRef="#ctx0" brushRef="#br0" timeOffset="1">325 0 16207 0 0,'0'0'1960'0'0,"8"15"-1752"0"0,-1-1 0 0 0,1-1 0 0 0,-1-1-824 0 0,2 0-168 0 0,0 3-32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44 9871 0 0,'0'0'898'0'0,"-1"-1"-741"0"0,-15-8-12 0 0,12 6 162 0 0,-4-2 971 0 0,-1-1 0 0 0,-16-7 0 0 0,22 12-934 0 0,-1-1-1 0 0,0 1 0 0 0,-1 0 1 0 0,1 1-1 0 0,0-1 1 0 0,0 1-1 0 0,0-1 0 0 0,0 1 1 0 0,-9 1-1 0 0,7 1-216 0 0,-1-1 0 0 0,0 1 0 0 0,0 1 0 0 0,1-1 0 0 0,-1 1 0 0 0,1 0 0 0 0,0 1 0 0 0,0-1 0 0 0,0 1 0 0 0,-10 9 1 0 0,-1 3 235 0 0,0 0 1 0 0,-14 19 0 0 0,18-19-364 0 0,1 0 0 0 0,-17 33 0 0 0,23-38 0 0 0,1 0 0 0 0,0 0 0 0 0,1 1 0 0 0,0-1 0 0 0,1 1 0 0 0,-2 12 0 0 0,5-22 8 0 0,0 0-1 0 0,-1 0 1 0 0,1 0 0 0 0,0 0-1 0 0,0 0 1 0 0,1 0 0 0 0,-1 0-1 0 0,0 0 1 0 0,1 3 0 0 0,6 2 122 0 0,-6-6-97 0 0,1-1-10 0 0,-1 1 1 0 0,1 0-1 0 0,-1-1 0 0 0,1 0 1 0 0,-1 1-1 0 0,1-1 0 0 0,0 0 0 0 0,-1 0 1 0 0,1 0-1 0 0,-1 0 0 0 0,1 0 1 0 0,0 0-1 0 0,-1 0 0 0 0,1 0 0 0 0,-1-1 1 0 0,3 0-1 0 0,-2 1 13 0 0,3-1 11 0 0,0-1 0 0 0,0 1-1 0 0,0-1 1 0 0,0 0 0 0 0,-1 0 0 0 0,1 0 0 0 0,0 0-1 0 0,-1-1 1 0 0,1 0 0 0 0,-1 0 0 0 0,0 0-1 0 0,6-7 1 0 0,-5 4 26 0 0,0-1 0 0 0,0 0 1 0 0,-1 0-1 0 0,1-1 0 0 0,-1 1 0 0 0,5-17 0 0 0,8-21-73 0 0,-17 44-5 0 0,0-1-1 0 0,1 1 0 0 0,0-1 1 0 0,-1 1-1 0 0,1 0 1 0 0,0-1-1 0 0,0 1 1 0 0,0 0-1 0 0,0-1 1 0 0,0 1-1 0 0,0 0 0 0 0,0 0 1 0 0,0 0-1 0 0,0 0 1 0 0,3-2-1 0 0,-1 1-66 0 0,-1 0-96 0 0,-1 2 109 0 0,0-1 0 0 0,0 1 0 0 0,0 0 0 0 0,0-1 0 0 0,0 1 0 0 0,0 0 0 0 0,0-1 0 0 0,0 1 0 0 0,0 0 0 0 0,0 0 0 0 0,0 0 0 0 0,1 0 0 0 0,-1 0 0 0 0,0 0 0 0 0,0 0 0 0 0,0 1 0 0 0,0-1 0 0 0,0 0 0 0 0,0 1 0 0 0,0-1 0 0 0,0 0 0 0 0,0 1 0 0 0,0 0 0 0 0,0-1 0 0 0,0 1 0 0 0,0-1 0 0 0,0 1 0 0 0,0 0 0 0 0,0 0 0 0 0,-1-1 0 0 0,1 1 0 0 0,0 0 0 0 0,-1 0 0 0 0,1 0 0 0 0,0 0 0 0 0,-1 0 0 0 0,1 0 0 0 0,0 1 0 0 0,1 3-171 0 0,0 0-1 0 0,-1-1 1 0 0,1 1-1 0 0,-1 0 1 0 0,0 0 0 0 0,0 0-1 0 0,-1 0 1 0 0,1 6-1 0 0,-1 1-993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13303 0 0,'0'0'5642'0'0,"2"-1"-4836"0"0,6-4-473 0 0,0-1 1 0 0,0 1-1 0 0,-1-1 0 0 0,0-1 1 0 0,0 1-1 0 0,0-1 0 0 0,-1 0 0 0 0,9-13 1 0 0,20-22-30 0 0,-17 24-274 0 0,43-40 69 0 0,-51 50-90 0 0,0 0 1 0 0,0 1-1 0 0,1 0 1 0 0,20-8-1 0 0,-30 14 3 0 0,1 1-1 0 0,-1-1 0 0 0,0 1 1 0 0,1-1-1 0 0,-1 1 1 0 0,1 0-1 0 0,-1-1 0 0 0,0 1 1 0 0,1 0-1 0 0,-1 0 1 0 0,1 0-1 0 0,-1 0 1 0 0,1 1-1 0 0,-1-1 0 0 0,1 0 1 0 0,-1 1-1 0 0,0-1 1 0 0,1 0-1 0 0,-1 1 0 0 0,1 0 1 0 0,-1-1-1 0 0,0 1 1 0 0,0 0-1 0 0,1 0 1 0 0,-1 0-1 0 0,0-1 0 0 0,0 1 1 0 0,0 0-1 0 0,0 1 1 0 0,0-1-1 0 0,1 1 0 0 0,0 0 16 0 0,2 4 69 0 0,0 0-1 0 0,-1 0 1 0 0,1 1-1 0 0,-1-1 1 0 0,-1 1-1 0 0,1 0 1 0 0,-1-1-1 0 0,0 1 1 0 0,1 8-1 0 0,-3-13-85 0 0,1 7 45 0 0,0-1-1 0 0,0 1 0 0 0,-1 0 0 0 0,-1 0 0 0 0,1 0 0 0 0,-3 9 0 0 0,1-7 5 0 0,2-3-15 0 0,-5 19 45 0 0,4-23-314 0 0,0 1-1 0 0,0-1 1 0 0,-1 0 0 0 0,0 1-1 0 0,0-1 1 0 0,0 0 0 0 0,0 0-1 0 0,-1 0 1 0 0,0 0 0 0 0,-3 3-1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15775 0 0,'0'0'1798'0'0,"-1"3"-1186"0"0,-4 11-95 0 0,-2 1 1 0 0,1-1 0 0 0,-2 0 0 0 0,0 0 0 0 0,0-1 0 0 0,-1 0-1 0 0,-19 20 1 0 0,17-19-480 0 0,0 0 1 0 0,1 1-1 0 0,1 1 0 0 0,-13 26 0 0 0,11-20 3 0 0,-23 36-1 0 0,-6-2 24 0 0,37-47-64 0 0,3-9-16 0 0,0 1 1 0 0,0-1-1 0 0,1 1 0 0 0,-1 0 1 0 0,0-1-1 0 0,0 1 0 0 0,1-1 1 0 0,-1 0-1 0 0,0 1 0 0 0,1-1 0 0 0,-1 1 1 0 0,0-1-1 0 0,1 1 0 0 0,-1-1 1 0 0,1 0-1 0 0,-1 1 0 0 0,1-1 1 0 0,-1 0-1 0 0,1 1 0 0 0,-1-1 0 0 0,1 0 1 0 0,-1 0-1 0 0,1 0 0 0 0,-1 1 1 0 0,1-1-1 0 0,-1 0 0 0 0,1 0 1 0 0,0 0-1 0 0,18-1-2707 0 0,-6-4-4379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73 5983 0 0,'0'0'10895'0'0,"1"2"-10104"0"0,4 31 2726 0 0,-5-32-2936 0 0,2 2 231 0 0,-2-2-743 0 0,0-1 0 0 0,0 0 0 0 0,0 1 1 0 0,0-1-1 0 0,1 0 0 0 0,-1 1 0 0 0,0-1 1 0 0,0 0-1 0 0,0 1 0 0 0,0-1 0 0 0,0 0 0 0 0,1 1 1 0 0,-1-1-1 0 0,0 0 0 0 0,0 1 0 0 0,1-1 1 0 0,-1 0-1 0 0,0 0 0 0 0,1 1 0 0 0,-1-1 1 0 0,1 0-1 0 0,5 3 40 0 0,0-1 1 0 0,0 0-1 0 0,0-1 1 0 0,0 1-1 0 0,1-1 1 0 0,-1-1 0 0 0,0 1-1 0 0,1-1 1 0 0,-1 0-1 0 0,0 0 1 0 0,1-1-1 0 0,7-1 1 0 0,2 0-43 0 0,24-4 11 0 0,-29 4-120 0 0,30-9-457 0 0,-39 10 247 0 0,-1 1 185 0 0,0-1 1 0 0,0 1 0 0 0,0-1 0 0 0,0 0-1 0 0,0 0 1 0 0,-1 1 0 0 0,1-1-1 0 0,0 0 1 0 0,0 0 0 0 0,-1 0-1 0 0,1 0 1 0 0,0 0 0 0 0,-1 0-1 0 0,2-2 1 0 0,7-18-818 0 0,-8 17 834 0 0,-1 0-4 0 0,1 1 0 0 0,-1 0 1 0 0,1-1-1 0 0,-1 1 0 0 0,0-1 1 0 0,0 1-1 0 0,-1-1 0 0 0,1 1 1 0 0,-1-1-1 0 0,1 1 0 0 0,-1-1 1 0 0,-2-5-1 0 0,1 6 6 0 0,-4-5 24 0 0,-2 3-36 0 0,6 5 54 0 0,1 0 0 0 0,-1 0 0 0 0,0 0 0 0 0,0 1 0 0 0,0-1 1 0 0,0 0-1 0 0,1 1 0 0 0,-1-1 0 0 0,0 1 0 0 0,0-1 0 0 0,1 1 0 0 0,-1 0 0 0 0,1 0 0 0 0,-1 0 0 0 0,-2 1 0 0 0,1 0-24 0 0,-60 33-40 0 0,-74 54 1 0 0,122-78 78 0 0,1 1 0 0 0,0 0 0 0 0,1 0 0 0 0,1 2 0 0 0,-12 15 0 0 0,22-27 7 0 0,1 0 0 0 0,0 0 1 0 0,-1 0-1 0 0,1 0 0 0 0,0 0 1 0 0,0 0-1 0 0,0 0 0 0 0,1 1 1 0 0,-1-1-1 0 0,0 0 1 0 0,1 0-1 0 0,0 1 0 0 0,-1-1 1 0 0,1 1-1 0 0,0-1 0 0 0,0 0 1 0 0,0 1-1 0 0,1-1 0 0 0,-1 0 1 0 0,0 1-1 0 0,1-1 1 0 0,1 3-1 0 0,0-2 36 0 0,-1 0 0 0 0,1 0 1 0 0,0 0-1 0 0,1 0 0 0 0,-1 0 0 0 0,0-1 1 0 0,1 0-1 0 0,0 1 0 0 0,-1-1 0 0 0,1 0 1 0 0,0 0-1 0 0,0 0 0 0 0,0 0 0 0 0,4 1 0 0 0,12 4 361 0 0,0 0-1 0 0,0-1 1 0 0,0-1-1 0 0,1-1 0 0 0,0 0 1 0 0,26 0-1 0 0,40 0-394 0 0,26 2-1257 0 0,-40 1-4208 0 0,-70-7 4070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0,'-1'2'10734'0'0,"0"-1"-10251"0"0,0 1 0 0 0,0-1 1 0 0,0 1-1 0 0,1-1 0 0 0,-1 1 1 0 0,1-1-1 0 0,-1 1 1 0 0,1 0-1 0 0,-1-1 0 0 0,1 1 1 0 0,0-1-1 0 0,0 1 0 0 0,0 0 1 0 0,0-1-1 0 0,0 1 0 0 0,0 0 1 0 0,1-1-1 0 0,-1 1 0 0 0,0 0 1 0 0,2 2-1 0 0,-1-2-343 0 0,0 0-1 0 0,1 0 1 0 0,-1 0-1 0 0,1 0 0 0 0,-1 0 1 0 0,1 0-1 0 0,-1-1 1 0 0,1 1-1 0 0,4 2 1 0 0,28 17 923 0 0,-24-15-824 0 0,1 0 1 0 0,16 14-1 0 0,-21-15-188 0 0,-1 0 0 0 0,0 1-1 0 0,1-1 1 0 0,-2 1 0 0 0,9 12 0 0 0,-12-15-48 0 0,1-1 0 0 0,-1 0 0 0 0,-1 1 0 0 0,1-1 1 0 0,0 0-1 0 0,-1 1 0 0 0,1-1 0 0 0,-1 1 0 0 0,0-1 0 0 0,1 1 1 0 0,-1-1-1 0 0,0 1 0 0 0,-1-1 0 0 0,1 1 0 0 0,0-1 0 0 0,-1 1 0 0 0,0-1 1 0 0,1 0-1 0 0,-1 1 0 0 0,0-1 0 0 0,0 0 0 0 0,-1 3 0 0 0,-7 8-1 0 0,0 0 1 0 0,0-1-1 0 0,-1 0 0 0 0,-14 13 0 0 0,-4 5-2 0 0,19-21-332 0 0,-19 15 0 0 0,19-16-1075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11111 0 0,'0'0'8506'0'0,"2"0"-8062"0"0,-2 1-376 0 0,1-1 0 0 0,-1 0 1 0 0,1 0-1 0 0,-1 0 1 0 0,1 0-1 0 0,-1 1 1 0 0,0-1-1 0 0,1 0 0 0 0,-1 0 1 0 0,1 1-1 0 0,-1-1 1 0 0,1 0-1 0 0,-1 1 1 0 0,0-1-1 0 0,1 1 0 0 0,-1-1 1 0 0,0 0-1 0 0,1 1 1 0 0,-1-1-1 0 0,0 1 1 0 0,0-1-1 0 0,0 1 1 0 0,1-1-1 0 0,-1 1 0 0 0,0-1 1 0 0,0 1-1 0 0,0-1 1 0 0,0 1-1 0 0,0-1 1 0 0,0 1-1 0 0,0-1 0 0 0,0 1 1 0 0,0-1-1 0 0,0 1 1 0 0,0-1-1 0 0,0 1 1 0 0,0-1-1 0 0,0 1 0 0 0,0-1 1 0 0,-1 1-1 0 0,1-1 1 0 0,0 1-1 0 0,-5 14-58 0 0,0-1-1 0 0,-1 0 0 0 0,0-1 1 0 0,-1 0-1 0 0,-14 22 1 0 0,3-6-399 0 0,14-18-121 0 0,2 2-6756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 13103 0 0,'5'-3'48'0'0,"19"-9"1459"0"0,-22 11-792 0 0,-1 2-607 0 0,0 0 0 0 0,-1-1 0 0 0,1 1 0 0 0,0 0 0 0 0,0 0 0 0 0,-1 0 0 0 0,1 0 0 0 0,0 0 0 0 0,-1 0 0 0 0,1 0 0 0 0,-1 0 1 0 0,1 0-1 0 0,-1 0 0 0 0,1 0 0 0 0,-1 0 0 0 0,0 0 0 0 0,1 0 0 0 0,-1 0 0 0 0,0 1 0 0 0,0-1 0 0 0,0 0 0 0 0,0 0 0 0 0,0 0 1 0 0,0 0-1 0 0,0 0 0 0 0,-1 1 0 0 0,1-1 0 0 0,0 0 0 0 0,-1 0 0 0 0,1 0 0 0 0,-1 1 0 0 0,-2 5 20 0 0,1 0 0 0 0,-1 0 0 0 0,-6 9 0 0 0,-7 7 270 0 0,-2-1 0 0 0,0 0 0 0 0,-41 37 0 0 0,38-39-267 0 0,-48 40 150 0 0,-140 95-1 0 0,205-153-272 0 0,-9 9-24 0 0,12-10-81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8 101 1375 0 0,'-8'1'19030'0'0,"70"-13"-17405"0"0,0 3 0 0 0,123-1 0 0 0,129 28-1813 0 0,-291-16 108 0 0,-4 1-152 0 0,0-2 1 0 0,0 0-1 0 0,0-1 1 0 0,0 0 0 0 0,19-5-1 0 0,-35 5 146 0 0,0-1 1 0 0,0-1-1 0 0,0 1 0 0 0,-1 0 1 0 0,1-1-1 0 0,0 1 0 0 0,-1-1 0 0 0,1 0 1 0 0,-1 0-1 0 0,0 0 0 0 0,1 0 1 0 0,-1 0-1 0 0,0 0 0 0 0,3-6 1 0 0,-1 3-537 0 0,-1 0 0 0 0,0-1 1 0 0,0 0-1 0 0,0 0 0 0 0,-1 0 1 0 0,2-8-1 0 0,-1 1-1133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39 141 7831 0 0,'0'0'356'0'0,"-1"0"-6"0"0,-8 0-222 0 0,-20 1 13518 0 0,230-15-11031 0 0,70-23-1709 0 0,231-25-880 0 0,-330 40-3746 0 0,-145 16 2125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301 132 5983 0 0,'0'0'464'0'0,"-1"-1"-50"0"0,-17-8 6287 0 0,15 9-6325 0 0,0-1 1 0 0,0 1-1 0 0,0 0 1 0 0,0 0-1 0 0,1 0 0 0 0,-1 0 1 0 0,0 1-1 0 0,0-1 1 0 0,0 1-1 0 0,0 0 1 0 0,1 0-1 0 0,-1 0 0 0 0,0 0 1 0 0,-3 2-1 0 0,-6 3-187 0 0,-20 15 1 0 0,25-16 78 0 0,-4 4-215 0 0,1-1 0 0 0,-17 20 0 0 0,-2 2-12 0 0,-5-2-38 0 0,17-14-11 0 0,-25 26 0 0 0,33-28-45 0 0,4-1 39 0 0,8 1 1 0 0,-2-10 7 0 0,1 0 1 0 0,-1 0-1 0 0,1 0 1 0 0,0 0-1 0 0,0-1 1 0 0,0 1-1 0 0,0-1 1 0 0,0 1-1 0 0,0-1 1 0 0,0 0-1 0 0,0 1 1 0 0,0-1-1 0 0,1 0 1 0 0,-1-1-1 0 0,1 1 1 0 0,-1 0-1 0 0,5 0 1 0 0,6 1-1 0 0,-1-1 0 0 0,18 0 0 0 0,-15-1 38 0 0,20 0 168 0 0,0-2 0 0 0,0-1 1 0 0,0-1-1 0 0,-1-2 0 0 0,1-2 1 0 0,36-13-1 0 0,-62 18-103 0 0,31-10 761 0 0,65-32 1 0 0,-93 39-751 0 0,-2 0-1 0 0,1-1 1 0 0,-1 0 0 0 0,0-1-1 0 0,0 0 1 0 0,-1 0 0 0 0,0-1 0 0 0,-1 0-1 0 0,0-1 1 0 0,10-15 0 0 0,-15 20-92 0 0,0 1 0 0 0,-1-1 0 0 0,0 0 0 0 0,0 0 0 0 0,-1 0 0 0 0,1 0 0 0 0,-1 0 0 0 0,0-1 0 0 0,-1 1 0 0 0,1 0 0 0 0,-1 0 0 0 0,0-1 0 0 0,0 1 0 0 0,-2-8 0 0 0,2 10-20 0 0,-1-1-1 0 0,0 0 1 0 0,-1 1-1 0 0,1-1 1 0 0,0 1-1 0 0,-1 0 0 0 0,0-1 1 0 0,0 1-1 0 0,0 0 1 0 0,0 0-1 0 0,0 0 1 0 0,-1 0-1 0 0,1 0 0 0 0,-1 1 1 0 0,0-1-1 0 0,0 1 1 0 0,0 0-1 0 0,0 0 1 0 0,0 0-1 0 0,0 0 0 0 0,-4-1 1 0 0,-4-2-143 0 0,-1 1 0 0 0,1 1 0 0 0,-1 0 0 0 0,0 1-1 0 0,-22-2 1 0 0,-59 5-319 0 0,65 1-661 0 0,1-2 1 0 0,-36-3-1 0 0,61 2-39 0 0,-3-4-2899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10679 0 0,'0'0'971'0'0,"1"3"-800"0"0,22 46 2343 0 0,-14-31-1208 0 0,0 1 0 0 0,8 27 0 0 0,-13-34-1039 0 0,5 22 505 0 0,10 56-1 0 0,-20-43-179 0 0,1-45-177 0 0,3 3-241 0 0,-3-5-206 0 0,0 0 1 0 0,0 0 0 0 0,0 1-1 0 0,0-1 1 0 0,0 0-1 0 0,0 0 1 0 0,0 1 0 0 0,0-1-1 0 0,1 0 1 0 0,-1 0-1 0 0,0 1 1 0 0,0-1 0 0 0,0 0-1 0 0,0 0 1 0 0,0 0-1 0 0,0 1 1 0 0,1-1 0 0 0,-1 0-1 0 0,0 0 1 0 0,0 0-1 0 0,0 1 1 0 0,1-1 0 0 0,-1 0-1 0 0,0 0 1 0 0,0 0-1 0 0,1 0 1 0 0,-1 0-1 0 0,0 0 1 0 0,0 0 0 0 0,0 0-1 0 0,1 1 1 0 0,-1-1-1 0 0,0 0 1 0 0,0 0 0 0 0,1 0-1 0 0,-1 0 1 0 0,9-1-4852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2759 0 0,'0'0'8451'0'0,"-1"2"-7104"0"0,1 1-1069 0 0,-2 20 1313 0 0,-2 0-1 0 0,0 0 0 0 0,-12 34 1 0 0,5-30-895 0 0,-26 48 0 0 0,30-63-669 0 0,-1 0 1 0 0,0-1-1 0 0,-1 0 1 0 0,0 0-1 0 0,-20 17 1 0 0,28-27-241 0 0,-5 2 20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4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12407 0 0,'0'0'1126'0'0,"1"-1"-929"0"0,14-13 1508 0 0,-1 0 1 0 0,22-29-1 0 0,-29 35-1310 0 0,1 0 1 0 0,-1 0-1 0 0,1 1 1 0 0,1 0-1 0 0,16-10 1 0 0,52-25 207 0 0,-49 28-539 0 0,-18 9 13 0 0,1 0 0 0 0,-1 0 0 0 0,1 2 0 0 0,0-1-1 0 0,0 1 1 0 0,0 1 0 0 0,0 0 0 0 0,1 0 0 0 0,13 1 0 0 0,-23 1-42 0 0,1 1-1 0 0,-1-1 1 0 0,1 1-1 0 0,-1 0 1 0 0,0 0-1 0 0,0 0 1 0 0,1 0-1 0 0,-1 0 1 0 0,0 0-1 0 0,0 1 1 0 0,0-1-1 0 0,0 1 1 0 0,-1-1-1 0 0,1 1 0 0 0,0 0 1 0 0,-1 0-1 0 0,1 0 1 0 0,-1 0-1 0 0,3 3 1 0 0,0 2 44 0 0,1 1 1 0 0,-1 0 0 0 0,6 15-1 0 0,-9-19-71 0 0,0-1 0 0 0,0 1 0 0 0,0 0 1 0 0,0-1-1 0 0,0 1 0 0 0,-1 0 0 0 0,0-1 0 0 0,0 1 0 0 0,0 0 0 0 0,0-1 0 0 0,-1 1 0 0 0,1 0 1 0 0,-1-1-1 0 0,0 1 0 0 0,0-1 0 0 0,0 1 0 0 0,-1-1 0 0 0,-2 7 0 0 0,0-4 4 0 0,-1 0 1 0 0,0 0-1 0 0,1-1 0 0 0,-2 0 0 0 0,1 0 0 0 0,-1 0 1 0 0,1 0-1 0 0,-11 5 0 0 0,-17 11-493 0 0,0-2-1 0 0,-1-1 1 0 0,-1-1 0 0 0,-1-2 0 0 0,-41 11-1 0 0,58-20 19 0 0,16-4 363 0 0,-1-1 0 0 0,0 0 1 0 0,0 0-1 0 0,0 0 0 0 0,1 0 1 0 0,-1-1-1 0 0,0 1 0 0 0,0-1 1 0 0,0 0-1 0 0,-5-1 0 0 0,-12-2-381 0 0,19 3 381 0 0,0-1 17 0 0,-6-3 27 0 0,3-3 102 0 0,4 6 40 0 0,1-1-10 0 0,1 1-55 0 0,-1 0 0 0 0,1 0-1 0 0,-1 0 1 0 0,1 0 0 0 0,-1 0 0 0 0,1 0-1 0 0,0 1 1 0 0,-1-1 0 0 0,1 0 0 0 0,0 0-1 0 0,0 1 1 0 0,0-1 0 0 0,-1 0 0 0 0,1 1-1 0 0,0-1 1 0 0,0 1 0 0 0,0-1-1 0 0,0 1 1 0 0,0 0 0 0 0,2-1 0 0 0,-1 0 20 0 0,0 1 0 0 0,0 0 0 0 0,0 0 0 0 0,0 0 0 0 0,0 0 0 0 0,0 0 0 0 0,0 1 0 0 0,0-1 0 0 0,0 1 0 0 0,3 0 0 0 0,0 1 66 0 0,-1 0 1 0 0,1 1-1 0 0,0-1 1 0 0,-1 1 0 0 0,0 0-1 0 0,1 0 1 0 0,-1 0-1 0 0,5 6 1 0 0,2 5 110 0 0,-2 0-1 0 0,1 0 1 0 0,-2 1 0 0 0,0 0 0 0 0,11 30 0 0 0,-13-27-103 0 0,2-1 0 0 0,0 0 0 0 0,1-1 0 0 0,17 25 0 0 0,-22-36-17 0 0,1 0 0 0 0,0 0 0 0 0,-1 0 0 0 0,2-1 0 0 0,-1 0 0 0 0,0 0 0 0 0,1 0 0 0 0,0-1 0 0 0,0 0 0 0 0,9 4 0 0 0,2-2 209 0 0,0 0 1 0 0,28 4 0 0 0,-2-1-110 0 0,-31-5-145 0 0,6 6-121 0 0,-16-6 10 0 0,-1 0 3 0 0,1-2-137 0 0,1 5 429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5583 0 0,'0'0'1554'0'0,"-2"1"-1034"0"0,-45 22 3086 0 0,45-22-3184 0 0,-1 1-102 0 0,0-1 0 0 0,0 1 1 0 0,0 0-1 0 0,0 0 1 0 0,1 0-1 0 0,-3 3 0 0 0,-2 0-245 0 0,-24 19 46 0 0,-33 35 0 0 0,-8 6-458 0 0,48-44 270 0 0,0 1-1 0 0,2 1 0 0 0,-32 45 1 0 0,30-38 43 0 0,10-12 8 0 0,0 0-1 0 0,-17 31 1 0 0,28-44 29 0 0,0 0 0 0 0,1 1 0 0 0,0-1 0 0 0,0 1 0 0 0,0 0 0 0 0,0 0-1 0 0,1 0 1 0 0,0-1 0 0 0,1 1 0 0 0,-1 0 0 0 0,1 0 0 0 0,0 0 0 0 0,1 0 0 0 0,1 10 0 0 0,-2-13 49 0 0,1-1 0 0 0,0 1 0 0 0,0 0 0 0 0,0-1 0 0 0,1 1 0 0 0,-1-1 0 0 0,1 1 0 0 0,-1-1 0 0 0,1 0 0 0 0,0 1 0 0 0,0-1 0 0 0,0 0 0 0 0,0 0 0 0 0,0 0 0 0 0,0-1 0 0 0,0 1 0 0 0,1 0 0 0 0,-1-1 0 0 0,1 1 0 0 0,-1-1 0 0 0,1 0 0 0 0,4 1 0 0 0,5 2 215 0 0,1-2 1 0 0,-1 0-1 0 0,0 0 0 0 0,15-1 0 0 0,-14 0-31 0 0,24 4 0 0 0,-31-3-361 0 0,0 1 1 0 0,0 0-1 0 0,0 0 1 0 0,0 0-1 0 0,0 1 1 0 0,-1 0-1 0 0,0 0 1 0 0,0 1-1 0 0,0-1 1 0 0,6 8-1 0 0,-4-5-336 0 0,-6-6-70 0 0,9 6-4006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71 109 4607 0 0,'0'0'619'0'0,"2"1"516"0"0,-1 2-848 0 0,0-1 1 0 0,0 0-1 0 0,-1 1 0 0 0,1-1 1 0 0,0 1-1 0 0,-1-1 1 0 0,0 1-1 0 0,1-1 1 0 0,-1 1-1 0 0,0-1 0 0 0,0 1 1 0 0,-1-1-1 0 0,1 1 1 0 0,0-1-1 0 0,-1 0 0 0 0,1 1 1 0 0,-1-1-1 0 0,0 1 1 0 0,0-1-1 0 0,-1 3 1 0 0,-5 10-210 0 0,-17 27 0 0 0,17-30 582 0 0,-21 29 494 0 0,27-39-940 0 0,-3 7 1624 0 0,14-16-1831 0 0,0-1 0 0 0,0-1 0 0 0,17-18 0 0 0,-11 7-1648 0 0,15-22 0 0 0,5-5 739 0 0,-35 46 932 0 0,0-1-1 0 0,0 1 0 0 0,1 0 1 0 0,-1 0-1 0 0,1-1 1 0 0,-1 1-1 0 0,1 0 0 0 0,-1 0 1 0 0,1 0-1 0 0,-1 1 0 0 0,1-1 1 0 0,0 0-1 0 0,0 1 0 0 0,-1-1 1 0 0,1 1-1 0 0,0-1 1 0 0,0 1-1 0 0,0 0 0 0 0,-1 0 1 0 0,4 0-1 0 0,1 0 198 0 0,-1 1-1 0 0,0 1 1 0 0,0-1 0 0 0,1 1-1 0 0,5 2 1 0 0,9 3 812 0 0,-19-6-952 0 0,1-1 0 0 0,-1 1 0 0 0,0 0 0 0 0,1 0 0 0 0,-1 0 0 0 0,0-1 0 0 0,0 1 0 0 0,0 0 0 0 0,1 1 0 0 0,-1-1 0 0 0,0 0 0 0 0,0 0 0 0 0,-1 0 0 0 0,1 1 0 0 0,0-1 0 0 0,1 2 0 0 0,7 20 390 0 0,-8-21-455 0 0,0 1 0 0 0,0 1 1 0 0,0-1-1 0 0,-1 1 0 0 0,1-1 1 0 0,-1 1-1 0 0,0 0 1 0 0,0-1-1 0 0,0 1 1 0 0,0-1-1 0 0,0 1 1 0 0,-1 0-1 0 0,0-1 1 0 0,-1 7-1 0 0,-1-3 2 0 0,1-4 24 0 0,-2 3-25 0 0,3-4-8 0 0,3-3-392 0 0,1 0 314 0 0,0 0 0 0 0,-1 0 0 0 0,1-1 0 0 0,-1 1 1 0 0,0-1-1 0 0,1 0 0 0 0,-1 1 0 0 0,0-1 0 0 0,0 0 0 0 0,3-4 0 0 0,-1 2-30 0 0,53-49-630 0 0,-30 30 579 0 0,34-40 1 0 0,-54 54 132 0 0,0 1 0 0 0,1-1 1 0 0,0 1-1 0 0,0 1 0 0 0,0-1 1 0 0,1 2-1 0 0,14-10 0 0 0,-21 15 53 0 0,1 0 0 0 0,-1 0-1 0 0,0 0 1 0 0,1 0-1 0 0,-1 1 1 0 0,0-1 0 0 0,1 1-1 0 0,-1-1 1 0 0,1 1 0 0 0,-1 0-1 0 0,1 0 1 0 0,-1 0 0 0 0,1 0-1 0 0,-1 0 1 0 0,0 1 0 0 0,4 0-1 0 0,-1 0 74 0 0,18 7 782 0 0,-21-7-602 0 0,10 8 306 0 0,-10-7-542 0 0,-1 0-1 0 0,1 1 1 0 0,-1-1-1 0 0,1 1 1 0 0,-1 0-1 0 0,0-1 1 0 0,0 1-1 0 0,0 0 1 0 0,0 0-1 0 0,0-1 1 0 0,0 5-1 0 0,-1 0-37 0 0,0 0 0 0 0,0 0 0 0 0,0 0 0 0 0,-1 0 0 0 0,0 0-1 0 0,-2 7 1 0 0,-20 64 41 0 0,12-44-49 0 0,6-22 30 0 0,1-1-45 0 0,1-2-63 0 0,3-7-82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2303 0 0,'-1'1'535'0'0,"-10"33"7066"0"0,0 1-3282 0 0,-18 70 472 0 0,25-87-4308 0 0,3-11-424 0 0,0 0 0 0 0,-1 0 0 0 0,-3 10 1 0 0,1-8-64 0 0,4-7-67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142 170 3223 0 0,'-1'2'240'0'0,"-6"12"-38"0"0,-6 8 8731 0 0,-2-7-3186 0 0,-3-12-5453 0 0,16-3-155 0 0,0-1 10 0 0,-2 0-67 0 0,2 1-54 0 0,0 0-1 0 0,0-1 1 0 0,0 0 0 0 0,0 1-1 0 0,1-1 1 0 0,-1 0 0 0 0,0 0-1 0 0,0 0 1 0 0,1 0 0 0 0,-1 0-1 0 0,0 0 1 0 0,-1-2 0 0 0,-4-5-20 0 0,0 1 0 0 0,1-1 1 0 0,0 0-1 0 0,0-1 0 0 0,1 0 1 0 0,-8-15-1 0 0,12 21-35 0 0,1 1-1 0 0,-1 0 1 0 0,0 0 0 0 0,1-1-1 0 0,-1 1 1 0 0,1 0 0 0 0,0-1-1 0 0,-1 1 1 0 0,1-1 0 0 0,0 1-1 0 0,1 0 1 0 0,-1-1 0 0 0,0 1-1 0 0,1-1 1 0 0,-1 1-1 0 0,1 0 1 0 0,0 0 0 0 0,0-1-1 0 0,-1 1 1 0 0,2 0 0 0 0,-1 0-1 0 0,0 0 1 0 0,0 0 0 0 0,4-4-1 0 0,0 1-18 0 0,0 1 0 0 0,1-1 0 0 0,0 1 0 0 0,0 0 0 0 0,0 0 0 0 0,0 1 0 0 0,8-4 0 0 0,-7 4 16 0 0,6-4 6 0 0,0 1-1 0 0,1 0 1 0 0,0 2 0 0 0,0-1 0 0 0,20-3-1 0 0,-19 7 61 0 0,-1 0 0 0 0,0 0 0 0 0,19 3 0 0 0,-31-2 1 0 0,0 0 0 0 0,0 1 0 0 0,0-1 0 0 0,0 1 0 0 0,0 0 0 0 0,0 0-1 0 0,0-1 1 0 0,0 1 0 0 0,0 0 0 0 0,0 1 0 0 0,-1-1 0 0 0,1 0 0 0 0,0 0 0 0 0,-1 1 0 0 0,1-1 0 0 0,-1 1-1 0 0,1-1 1 0 0,-1 1 0 0 0,0 0 0 0 0,0 0 0 0 0,0-1 0 0 0,0 1 0 0 0,0 0 0 0 0,0 0 0 0 0,1 3-1 0 0,-1-1 32 0 0,0-1-1 0 0,-1 1 1 0 0,1 0-1 0 0,-1-1 1 0 0,1 1-1 0 0,-1 0 1 0 0,0 0-1 0 0,0 0 0 0 0,-1-1 1 0 0,1 1-1 0 0,-1 0 1 0 0,-2 6-1 0 0,0-2 7 0 0,-1-1 0 0 0,0 0-1 0 0,0 1 1 0 0,0-1 0 0 0,-1-1 0 0 0,-11 13-1 0 0,-40 33 105 0 0,36-35-156 0 0,13-11-13 0 0,-1 0 0 0 0,0 0-1 0 0,-11 5 1 0 0,15-9-57 0 0,-1 0-1 0 0,1 0 1 0 0,0 0 0 0 0,-1 0-1 0 0,1-1 1 0 0,-1 0 0 0 0,1 0-1 0 0,-9 1 1 0 0,12-2-264 0 0,-2-3-768 0 0,0-4-781 0 0,1-3 602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1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6911 0 0,'0'0'7870'0'0,"2"1"-6897"0"0,6 2-514 0 0,-1 0 0 0 0,1 0 0 0 0,0-1 0 0 0,0 0 0 0 0,0 0 0 0 0,1-1 0 0 0,11 1 0 0 0,62-5 1400 0 0,-58 1-1482 0 0,271-32 2096 0 0,-244 27-2377 0 0,5-1-246 0 0,98-15-233 0 0,-56-3-5261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12407 0 0,'0'0'2267'0'0,"1"2"-1766"0"0,1 5-414 0 0,-1 0 0 0 0,0 0 0 0 0,0 0 0 0 0,-1-1 0 0 0,0 1 1 0 0,0 0-1 0 0,-1 0 0 0 0,0 0 0 0 0,-2 12 0 0 0,-5 7 453 0 0,-12 31 0 0 0,3-8-267 0 0,-26 104-155 0 0,37-138-318 0 0,0 0 0 0 0,0-1 0 0 0,-2 0 0 0 0,1 0 0 0 0,-2-1 0 0 0,-18 24 0 0 0,26-36-142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49 254 11519 0 0,'0'0'1040'0'0,"2"2"-853"0"0,3 1-727 0 0,-5-3 796 0 0,1 1-1 0 0,-1-1 0 0 0,1 1 0 0 0,-1-1 0 0 0,0 1 1 0 0,1-1-1 0 0,-1 1 0 0 0,0-1 0 0 0,0 1 0 0 0,1-1 1 0 0,-1 1-1 0 0,0 0 0 0 0,0-1 0 0 0,0 1 0 0 0,0-1 0 0 0,0 1 1 0 0,0 0-1 0 0,0-1 0 0 0,0 1 0 0 0,0-1 0 0 0,0 2 1 0 0,0 0-14 0 0,-6 2 144 0 0,5-4-346 0 0,1 1 0 0 0,-1 0 0 0 0,0-1 1 0 0,1 1-1 0 0,-1-1 0 0 0,0 1 0 0 0,1-1 1 0 0,-1 0-1 0 0,0 1 0 0 0,1-1 0 0 0,-1 0 0 0 0,0 1 1 0 0,0-1-1 0 0,0 0 0 0 0,1 0 0 0 0,-3 0 1 0 0,2 1 3 0 0,-1-1 1 0 0,1 0 0 0 0,-1-1-1 0 0,0 1 1 0 0,1 0 0 0 0,-1 0-1 0 0,1-1 1 0 0,-1 1 0 0 0,1-1-1 0 0,-1 1 1 0 0,1-1 0 0 0,-1 0 0 0 0,1 0-1 0 0,-1 0 1 0 0,1 1 0 0 0,0-1-1 0 0,-1 0 1 0 0,1-1 0 0 0,-2 0-1 0 0,2 0-13 0 0,0 0-1 0 0,0 0 1 0 0,0 0-1 0 0,0 0 0 0 0,0 0 1 0 0,0-1-1 0 0,1 1 1 0 0,-1 0-1 0 0,1 0 0 0 0,0 0 1 0 0,-1 0-1 0 0,1-4 1 0 0,0-1-7 0 0,1 1 0 0 0,0 0 0 0 0,0-1 0 0 0,0 1 0 0 0,0 0 1 0 0,1 0-1 0 0,0 0 0 0 0,1 0 0 0 0,3-7 0 0 0,6-8-107 0 0,1 1-1 0 0,29-33 0 0 0,-33 43-101 0 0,1 0-1 0 0,-1 1 0 0 0,2 1 0 0 0,-1 0 0 0 0,2 0 0 0 0,18-10 0 0 0,-28 17 159 0 0,1 0 0 0 0,0 0 0 0 0,-1 0 0 0 0,1 0 0 0 0,0 1 0 0 0,0-1 0 0 0,3 1 0 0 0,7 0 27 0 0,-8 2 32 0 0,0 0 0 0 0,0 0 0 0 0,0 0 0 0 0,0 1 0 0 0,0 0 0 0 0,-1 0-1 0 0,0 0 1 0 0,1 0 0 0 0,-1 1 0 0 0,0-1 0 0 0,0 1 0 0 0,-1 0 0 0 0,1 0 0 0 0,-1 1 0 0 0,0-1-1 0 0,3 6 1 0 0,3 7 38 0 0,0-1-1 0 0,-2 1 1 0 0,9 25-1 0 0,-14-36 40 0 0,0 0 0 0 0,-1 0-1 0 0,1 0 1 0 0,-1 0 0 0 0,0 0-1 0 0,-1 0 1 0 0,0 7 0 0 0,0-11 113 0 0,-1 0 2 0 0,-2 2-161 0 0,-1 1 1 0 0,0 0-1 0 0,0-1 0 0 0,0 0 1 0 0,0 0-1 0 0,-1 0 0 0 0,0-1 0 0 0,0 1 1 0 0,0-1-1 0 0,0 0 0 0 0,0 0 1 0 0,0-1-1 0 0,-1 0 0 0 0,1 0 0 0 0,-8 2 1 0 0,-13 2-72 0 0,0-1 1 0 0,-28 3-1 0 0,44-7 26 0 0,2 0-105 0 0,0 0 1 0 0,0 0-1 0 0,0-1 0 0 0,0 0 0 0 0,0-1 0 0 0,0 1 1 0 0,0-2-1 0 0,0 1 0 0 0,0-1 0 0 0,-9-3 1 0 0,15 4-385 0 0,1 0-89 0 0,-4-5-644 0 0,0-1-3601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13559 0 0,'0'0'1364'0'0,"-1"2"-1252"0"0,-52 161 3604 0 0,52-160-3707 0 0,-74 190 484 0 0,64-170-469 0 0,0-1 1 0 0,-2-1 0 0 0,-1 0 0 0 0,0-1-1 0 0,-1 0 1 0 0,-25 22 0 0 0,-24 19-661 0 0,62-60 405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 3679 0 0,'0'0'284'0'0,"1"-1"-186"0"0,19-4 13611 0 0,-20 6-13623 0 0,1-1 0 0 0,0 0 0 0 0,-1 1 0 0 0,1-1 0 0 0,-1 1 0 0 0,1-1 0 0 0,-1 1-1 0 0,1 0 1 0 0,-1-1 0 0 0,0 1 0 0 0,1-1 0 0 0,-1 1 0 0 0,0 0 0 0 0,1-1 0 0 0,-1 1 0 0 0,0 0 0 0 0,0-1 0 0 0,0 1 0 0 0,0 0 0 0 0,1 0 0 0 0,-1-1 0 0 0,0 1 0 0 0,0 0 0 0 0,0-1 0 0 0,-1 2 0 0 0,-1 19 978 0 0,-4-3-772 0 0,-1-1 1 0 0,-16 31 0 0 0,2-6-217 0 0,15-27-47 0 0,-152 311 86 0 0,132-283-135 0 0,7-11-323 0 0,-15 35 1 0 0,33-65-50 0 0,0 0-223 0 0,-1 5-907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145 148 12463 0 0,'0'0'1134'0'0,"1"2"-937"0"0,9 15 361 0 0,-8-16-323 0 0,0 1 621 0 0,0 0 38 0 0,11 4 46 0 0,1 0 1 0 0,-1-1-1 0 0,1 0 1 0 0,0-1-1 0 0,18 3 1 0 0,-1 0-241 0 0,-24-6-575 0 0,-1 0 0 0 0,0 0-1 0 0,0-1 1 0 0,10-1-1 0 0,13 2 87 0 0,-25 0-199 0 0,17-3 29 0 0,-16 1-41 0 0,14-5 0 0 0,-16 5 1 0 0,0 0 0 0 0,-1 0 0 0 0,1 0 1 0 0,-1 0-1 0 0,0-1 0 0 0,1 1 0 0 0,-1-1 0 0 0,3-3 0 0 0,-2 2-13 0 0,-1 0-1 0 0,0 0 1 0 0,0 0-1 0 0,0-1 1 0 0,-1 1-1 0 0,1-1 1 0 0,-1 1-1 0 0,0-1 1 0 0,2-5-1 0 0,-1 0-207 0 0,0 0-1 0 0,0 0 1 0 0,-1 0-1 0 0,0 0 1 0 0,0-1-1 0 0,-1 1 1 0 0,0 0-1 0 0,-1 0 1 0 0,-2-13-1 0 0,2 19 145 0 0,0 0-1 0 0,0 1 0 0 0,0-1 1 0 0,-1 0-1 0 0,1 1 1 0 0,-1-1-1 0 0,1 1 0 0 0,-1 0 1 0 0,0 0-1 0 0,0-1 1 0 0,0 1-1 0 0,0 0 0 0 0,0 1 1 0 0,0-1-1 0 0,-1 0 1 0 0,1 1-1 0 0,-1-1 1 0 0,1 1-1 0 0,-1-1 0 0 0,1 1 1 0 0,-1 0-1 0 0,0 0 1 0 0,0 1-1 0 0,1-1 0 0 0,-1 1 1 0 0,0-1-1 0 0,-5 1 1 0 0,-1 0 36 0 0,1 0 0 0 0,-1 0 1 0 0,1 1-1 0 0,0 0 0 0 0,-1 1 1 0 0,1 0-1 0 0,0 0 1 0 0,-9 5-1 0 0,-11 3-23 0 0,3 0-159 0 0,-32 17 0 0 0,11-3-410 0 0,25-14-79 0 0,0 1 0 0 0,-37 26 1 0 0,53-33 775 0 0,1 0 0 0 0,-1 0 0 0 0,1 0 0 0 0,0 1 1 0 0,0 0-1 0 0,0-1 0 0 0,0 1 0 0 0,1 0 0 0 0,0 1 1 0 0,0-1-1 0 0,1 1 0 0 0,-1-1 0 0 0,1 1 1 0 0,0 0-1 0 0,1 0 0 0 0,-2 7 0 0 0,3-10 53 0 0,-1-1 1 0 0,1 1-1 0 0,0 0 0 0 0,0 0 0 0 0,1-1 0 0 0,-1 1 0 0 0,1 0 0 0 0,-1-1 0 0 0,1 1 1 0 0,0 0-1 0 0,0-1 0 0 0,0 1 0 0 0,0-1 0 0 0,0 1 0 0 0,1-1 0 0 0,1 3 0 0 0,0-1 67 0 0,0-1 0 0 0,0 0-1 0 0,1 1 1 0 0,0-1 0 0 0,-1 0 0 0 0,1-1-1 0 0,0 1 1 0 0,8 3 0 0 0,2 0 211 0 0,0-1 1 0 0,0-1 0 0 0,1 0 0 0 0,27 4 0 0 0,-25-5-330 0 0,1-1 0 0 0,-1-1 1 0 0,1-1-1 0 0,-1 0 0 0 0,1-1 0 0 0,-1-1 0 0 0,0-1 1 0 0,1 0-1 0 0,-2-2 0 0 0,1 1 0 0 0,0-2 1 0 0,-1 0-1 0 0,18-10 0 0 0,-8 2-368 0 0,-11 7-1588 0 0,21-14 1 0 0,-21 10-5134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5063 0 0,'2'0'390'0'0,"30"1"810"0"0,15 7 10868 0 0,-48-7-12040 0 0,0 1 1 0 0,0-1 0 0 0,0 0 0 0 0,0 0-1 0 0,-1 0 1 0 0,1 0 0 0 0,-1 0 0 0 0,1 0 0 0 0,0 0-1 0 0,-1 0 1 0 0,-2 0 0 0 0,-4 2 9 0 0,1-1 0 0 0,-1-1 0 0 0,0 1 0 0 0,0-1 1 0 0,0 0-1 0 0,0-1 0 0 0,-14-1 0 0 0,10 1-15 0 0,-1 0-1 0 0,-14 2 1 0 0,-3 5-23 0 0,1 1 0 0 0,-38 15 0 0 0,47-16 0 0 0,-7 5-346 0 0,1 0 1 0 0,-38 24-1 0 0,60-33 155 0 0,-1-1 0 0 0,1 1 0 0 0,-1-1 0 0 0,0 0 0 0 0,1-1 0 0 0,-1 1 0 0 0,0-1 0 0 0,0 0 0 0 0,0 0 0 0 0,0 0 0 0 0,0-1 0 0 0,-1 1 0 0 0,1-1 0 0 0,-8-1 0 0 0,11 0-91 0 0,2 0-100 0 0,0-1 371 0 0,1 0 0 0 0,-1 1-1 0 0,0-1 1 0 0,0 0 0 0 0,1 1-1 0 0,-1-1 1 0 0,1 1 0 0 0,0-1-1 0 0,-1 1 1 0 0,1-1 0 0 0,0 1 0 0 0,0-1-1 0 0,0 1 1 0 0,0 0 0 0 0,0-1-1 0 0,0 1 1 0 0,0 0 0 0 0,0 0-1 0 0,2-2 1 0 0,1 0-7 0 0,-3 1 14 0 0,0 1 1 0 0,0 0-1 0 0,1 0 1 0 0,-1-1-1 0 0,0 1 1 0 0,1 0-1 0 0,-1 0 1 0 0,1 0-1 0 0,-1 0 1 0 0,1 1 0 0 0,-1-1-1 0 0,1 0 1 0 0,0 1-1 0 0,2-1 1 0 0,0-1-9 0 0,-2 2-20 0 0,-2 0 40 0 0,1 0 0 0 0,-1 0 1 0 0,1 0-1 0 0,-1 0 1 0 0,1 1-1 0 0,-1-1 1 0 0,1 0-1 0 0,-1 0 0 0 0,0 0 1 0 0,1 1-1 0 0,-1-1 1 0 0,1 0-1 0 0,-1 1 1 0 0,0-1-1 0 0,1 0 0 0 0,-1 1 1 0 0,0-1-1 0 0,1 1 1 0 0,-1-1-1 0 0,0 0 1 0 0,0 1-1 0 0,0-1 0 0 0,1 1 1 0 0,-1-1-1 0 0,0 1 1 0 0,0-1-1 0 0,0 1 1 0 0,0-1-1 0 0,0 0 0 0 0,0 1 1 0 0,0-1-1 0 0,0 1 1 0 0,0-1-1 0 0,0 2 1 0 0,1 16 340 0 0,-1-15-335 0 0,0 0 0 0 0,-1 0 0 0 0,1-1 0 0 0,-1 1 0 0 0,0 0 0 0 0,0-1 0 0 0,0 1 0 0 0,0-1 0 0 0,0 1 0 0 0,-1-1 0 0 0,1 1 0 0 0,-3 1 1 0 0,-1 3-2 0 0,-1-2 0 0 0,-11 10 1 0 0,-5 6 81 0 0,19-18-35 0 0,0-1 0 0 0,0 1-1 0 0,0-1 1 0 0,-1 0 0 0 0,1 0 0 0 0,-1 0-1 0 0,1 0 1 0 0,-1-1 0 0 0,0 0-1 0 0,-3 2 1 0 0,-9 2 403 0 0,14-4 689 0 0,3 1-1072 0 0,-1-1-79 0 0,0-1 0 0 0,0 1 0 0 0,0 0-1 0 0,0 0 1 0 0,0-1 0 0 0,1 1 0 0 0,-1 0 0 0 0,0 0-1 0 0,1-1 1 0 0,-1 1 0 0 0,0 0 0 0 0,1 0-1 0 0,-1-1 1 0 0,1 1 0 0 0,-1 0 0 0 0,1-1 0 0 0,-1 1-1 0 0,1-1 1 0 0,-1 1 0 0 0,1-1 0 0 0,0 1 0 0 0,1 0-1 0 0,0 1-2 0 0,7 6 2 0 0,2-2 0 0 0,-8-3 0 0 0,1-1 0 0 0,14-1 0 0 0,6 2-60 0 0,13-6 33 0 0,-2-1-22 0 0,-20 4 57 0 0,-3-1 6 0 0,-1 1 0 0 0,1 1 0 0 0,-1 0 0 0 0,0 0 0 0 0,1 1 0 0 0,19 6 0 0 0,-14-1 235 0 0,-1 0 0 0 0,0 1 1 0 0,-1 1-1 0 0,21 15 0 0 0,-32-21-184 0 0,-1 1-1 0 0,0-1 1 0 0,0 1-1 0 0,0 0 1 0 0,-1 0 0 0 0,0 0-1 0 0,1 0 1 0 0,-1 1-1 0 0,-1-1 1 0 0,1 1-1 0 0,1 4 1 0 0,-3-7 8 0 0,-4 11 243 0 0,0-9-217 0 0,0 0 1 0 0,0-1-1 0 0,0 0 0 0 0,0 0 1 0 0,0 0-1 0 0,-1 0 0 0 0,1-1 0 0 0,-1 0 1 0 0,0 0-1 0 0,-7 3 0 0 0,-11 1 197 0 0,-25 4-1 0 0,10-2-230 0 0,-18 6-42 0 0,19-4-12 0 0,0-1-1 0 0,-1-1 0 0 0,-72 3 0 0 0,98-12-10 0 0,3-3-28 0 0,7 3-108 0 0,3-1-10 0 0,-1 0 54 0 0,1 0 0 0 0,0-1 0 0 0,0 1 0 0 0,0 0 0 0 0,1 0 1 0 0,-1 0-1 0 0,0 0 0 0 0,1 0 0 0 0,-1 0 0 0 0,1 0 1 0 0,0 0-1 0 0,3-2 0 0 0,26-15-5201 0 0,-23 15 2981 0 0,6-4-3291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54 5527 0 0,'41'-23'1176'0'0,"-19"14"2178"0"0,-1 5 3775 0 0,-28 17-6861 0 0,2-6-223 0 0,0 0 0 0 0,-1 0-1 0 0,-1-1 1 0 0,1 0 0 0 0,-1 0 0 0 0,-10 7 0 0 0,-50 25 51 0 0,6-3-67 0 0,40-20 47 0 0,8-8 53 0 0,1 1 0 0 0,0 1 0 0 0,0 1 0 0 0,1-1 0 0 0,-16 20 0 0 0,26-28-89 0 0,0 1 0 0 0,0-1 0 0 0,0 1 0 0 0,0 0 0 0 0,1-1 0 0 0,-1 1 0 0 0,1 0 0 0 0,-1 0 0 0 0,1-1 1 0 0,0 1-1 0 0,0 0 0 0 0,0 0 0 0 0,0 0 0 0 0,0-1 0 0 0,0 1 0 0 0,0 0 0 0 0,0 0 0 0 0,1 0 0 0 0,-1-1 0 0 0,1 1 0 0 0,-1 0 0 0 0,1-1 0 0 0,0 1 0 0 0,0 0 0 0 0,0-1 0 0 0,0 1 0 0 0,0-1 0 0 0,1 2 0 0 0,1 1 38 0 0,0 0 0 0 0,0 0 0 0 0,1-1 0 0 0,-1 1 0 0 0,1-1 0 0 0,0 0-1 0 0,0 0 1 0 0,0 0 0 0 0,5 2 0 0 0,1 0 69 0 0,1-1 0 0 0,0-1 0 0 0,0 0 0 0 0,0 0 0 0 0,0-1 0 0 0,0-1 0 0 0,0 0 0 0 0,1 0 0 0 0,-1-1 0 0 0,0 0 0 0 0,20-4 0 0 0,-3-1 169 0 0,-13 3-70 0 0,-1-1 0 0 0,0-1 0 0 0,27-10 0 0 0,-35 12-219 0 0,-1-1 0 0 0,1 1 0 0 0,-1-2 0 0 0,0 1 0 0 0,0 0 0 0 0,-1-1 0 0 0,1 0 0 0 0,5-6 0 0 0,-8 8-20 0 0,0-1 0 0 0,0 0 1 0 0,0-1-1 0 0,0 1 1 0 0,0 0-1 0 0,-1-1 0 0 0,1 1 1 0 0,-1-1-1 0 0,0 1 1 0 0,0-1-1 0 0,-1 1 0 0 0,1-1 1 0 0,0 0-1 0 0,-1-6 0 0 0,-1-3-60 0 0,-1-1-1 0 0,0 0 1 0 0,-1 1-1 0 0,-1 0 1 0 0,0 0-1 0 0,0 0 0 0 0,-2 0 1 0 0,1 1-1 0 0,-2 0 1 0 0,-9-16-1 0 0,9 19-306 0 0,0 1 1 0 0,-1-1-1 0 0,0 1 0 0 0,0 1 0 0 0,-1-1 0 0 0,-12-7 1 0 0,15 10 37 0 0,5 4 14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13215 0 0,'0'0'1195'0'0,"0"2"-982"0"0,-6 24 1023 0 0,-1-1-1 0 0,-19 44 1 0 0,20-57-934 0 0,0 0 1 0 0,-1 0-1 0 0,0 0 1 0 0,-1-1-1 0 0,0 0 1 0 0,-1-1-1 0 0,-13 14 1 0 0,0-8-104 0 0,16-12-150 0 0,1 0 0 0 0,-1 0 0 0 0,-6 8 0 0 0,-2 2 22 0 0,-24 19 1 0 0,-3 3-41 0 0,38-31-31 0 0,-17 9-77 0 0,14-10 45 0 0,4-3-195 0 0,12-10-5955 0 0,3 0-188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26 6911 0 0,'0'0'5390'0'0,"-2"1"-5053"0"0,-22 7 87 0 0,1 2 0 0 0,0 0 0 0 0,0 2 0 0 0,-27 19 0 0 0,41-26-289 0 0,2 2 1 0 0,-1-1-1 0 0,1 1 0 0 0,-11 12 1 0 0,16-16-50 0 0,0-1-1 0 0,0 1 1 0 0,1 0 0 0 0,-1-1 0 0 0,1 1 0 0 0,0 0 0 0 0,0 0-1 0 0,0 0 1 0 0,0 0 0 0 0,0-1 0 0 0,1 1 0 0 0,-1 1-1 0 0,1-1 1 0 0,0 0 0 0 0,0 0 0 0 0,0 0 0 0 0,0 0 0 0 0,0 0-1 0 0,2 5 1 0 0,-1-4-8 0 0,1 0 0 0 0,0 1 0 0 0,0-1-1 0 0,1 0 1 0 0,-1 0 0 0 0,1 0 0 0 0,0 0 0 0 0,0 0-1 0 0,0-1 1 0 0,0 0 0 0 0,1 1 0 0 0,-1-1 0 0 0,1 0-1 0 0,0-1 1 0 0,0 1 0 0 0,0-1 0 0 0,0 1 0 0 0,1-1-1 0 0,-1-1 1 0 0,1 1 0 0 0,-1 0 0 0 0,1-1-1 0 0,-1 0 1 0 0,7 1 0 0 0,-4-1 2 0 0,-1 0 0 0 0,0-1 0 0 0,0 0 0 0 0,0 0 0 0 0,1 0 0 0 0,-1 0 0 0 0,0-1 0 0 0,0 0 0 0 0,0 0 0 0 0,0-1 0 0 0,0 0-1 0 0,0 0 1 0 0,0 0 0 0 0,-1-1 0 0 0,1 0 0 0 0,-1 0 0 0 0,1 0 0 0 0,5-5 0 0 0,-7 3-35 0 0,1 0-1 0 0,-1 1 1 0 0,-1-1-1 0 0,1-1 1 0 0,-1 1-1 0 0,0 0 1 0 0,0-1-1 0 0,-1 0 1 0 0,1 1-1 0 0,-1-1 1 0 0,0 0-1 0 0,-1 0 1 0 0,0 0-1 0 0,0-1 1 0 0,0 1-1 0 0,0 0 1 0 0,-1 0-1 0 0,0 0 1 0 0,-2-11-1 0 0,1 10-188 0 0,0-1 0 0 0,-1 1-1 0 0,0 0 1 0 0,0-1 0 0 0,-1 1 0 0 0,0 0-1 0 0,0 0 1 0 0,0 1 0 0 0,-1-1-1 0 0,0 1 1 0 0,-1-1 0 0 0,1 1-1 0 0,-1 1 1 0 0,0-1 0 0 0,-12-9 0 0 0,16 14-11 0 0,-1 0 1 0 0,0-1 0 0 0,0 1 0 0 0,0 1 0 0 0,0-1 0 0 0,0 0 0 0 0,0 0 0 0 0,0 1 0 0 0,0-1 0 0 0,0 1 0 0 0,0 0 0 0 0,0-1 0 0 0,0 1 0 0 0,0 0 0 0 0,0 0 0 0 0,0 0 0 0 0,-1 1 0 0 0,1-1 0 0 0,0 0 0 0 0,0 1 0 0 0,0 0 0 0 0,0-1-1 0 0,0 1 1 0 0,0 0 0 0 0,0 0 0 0 0,1 0 0 0 0,-4 2 0 0 0,4-3 69 0 0,1 1 0 0 0,-1-1 0 0 0,1 1 0 0 0,-1-1-1 0 0,1 1 1 0 0,-1-1 0 0 0,1 1 0 0 0,-1-1 0 0 0,1 1 0 0 0,0 0-1 0 0,-1-1 1 0 0,1 1 0 0 0,0-1 0 0 0,0 1 0 0 0,-1 0 0 0 0,1-1-1 0 0,0 1 1 0 0,0 0 0 0 0,0 0 0 0 0,0-1 0 0 0,0 1 0 0 0,0 0-1 0 0,0 1 1 0 0,1 11-587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 3223 0 0,'0'0'518'0'0,"-12"3"8259"0"0,-3 7-7242 0 0,14-9-1325 0 0,-1 0-156 0 0,0 1-1 0 0,0-1 0 0 0,0 1 1 0 0,0-1-1 0 0,1 1 1 0 0,-3 4-1 0 0,2-4 13 0 0,-11 10 144 0 0,6-6 177 0 0,1 1-1 0 0,0-1 0 0 0,0 1 1 0 0,1 0-1 0 0,-9 14 0 0 0,11-16-300 0 0,-1 2 321 0 0,0 0-1 0 0,0 1 0 0 0,1-1 1 0 0,0 1-1 0 0,0 0 1 0 0,-1 10-1 0 0,3-16-169 0 0,2 1-127 0 0,-1-2-144 0 0,6 17 629 0 0,-6-18-559 0 0,0 1 0 0 0,1-1 0 0 0,-1 1 0 0 0,0 0 0 0 0,1-1 1 0 0,-1 1-1 0 0,1-1 0 0 0,-1 1 0 0 0,1-1 0 0 0,-1 1 0 0 0,1-1 1 0 0,-1 1-1 0 0,1-1 0 0 0,-1 0 0 0 0,1 1 0 0 0,0-1 1 0 0,-1 0-1 0 0,1 0 0 0 0,0 1 0 0 0,-1-1 0 0 0,1 0 0 0 0,0 0 1 0 0,-1 0-1 0 0,1 0 0 0 0,0 0 0 0 0,-1 0 0 0 0,1 0 0 0 0,0 0 1 0 0,-1 0-1 0 0,1 0 0 0 0,1 0 0 0 0,5-3 68 0 0,1 1 0 0 0,-1-1 0 0 0,0-1-1 0 0,0 1 1 0 0,0-1 0 0 0,-1-1 0 0 0,1 1 0 0 0,-1-1-1 0 0,0 0 1 0 0,0-1 0 0 0,-1 1 0 0 0,1-1 0 0 0,-1 0-1 0 0,-1 0 1 0 0,1-1 0 0 0,-1 0 0 0 0,0 1 0 0 0,-1-1-1 0 0,4-9 1 0 0,-3 6-73 0 0,7-28 122 0 0,-11 36-170 0 0,1 1-1 0 0,-1-1 1 0 0,0 1-1 0 0,0-1 1 0 0,0 1-1 0 0,0-1 1 0 0,0 1-1 0 0,0-1 1 0 0,0 1-1 0 0,0-1 1 0 0,-1 1-1 0 0,1 0 1 0 0,0-1-1 0 0,-1 1 1 0 0,0-1 0 0 0,1 1-1 0 0,-1 0 1 0 0,0-1-1 0 0,1 1 1 0 0,-1 0-1 0 0,0 0 1 0 0,0 0-1 0 0,0-1 1 0 0,0 1-1 0 0,0 0 1 0 0,0 0-1 0 0,-2 0 1 0 0,0-2-46 0 0,2 2 27 0 0,-1 0-1 0 0,0 0 1 0 0,0 0 0 0 0,0 0-1 0 0,0 0 1 0 0,0 0-1 0 0,0 0 1 0 0,0 0 0 0 0,0 1-1 0 0,0-1 1 0 0,0 1-1 0 0,0 0 1 0 0,0 0 0 0 0,0 0-1 0 0,-4 0 1 0 0,3 0-668 0 0,1 0 1 0 0,-1 0-1 0 0,0-1 1 0 0,0 1 0 0 0,1-1-1 0 0,-1 1 1 0 0,0-1-1 0 0,-2-1 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10623 0 0,'-3'-3'6856'0'0,"14"13"-6405"0"0,1 1 0 0 0,0-1-1 0 0,0-1 1 0 0,26 15 0 0 0,-15-10-131 0 0,93 58 388 0 0,56 38-155 0 0,-9 11-100 0 0,-29 5-42 0 0,-119-110-385 0 0,-1 1-1 0 0,-1 0 0 0 0,-1 1 0 0 0,-1 0 1 0 0,0 0-1 0 0,12 31 0 0 0,-20-41-15 0 0,0-1 0 0 0,-1 1-1 0 0,0 0 1 0 0,0-1 0 0 0,-1 1-1 0 0,0 0 1 0 0,-1 0 0 0 0,1 0-1 0 0,-1 0 1 0 0,-1 0 0 0 0,0 0-1 0 0,0 0 1 0 0,0 0 0 0 0,-1-1-1 0 0,0 1 1 0 0,-1 0 0 0 0,0-1-1 0 0,0 0 1 0 0,0 1 0 0 0,-1-1-1 0 0,0-1 1 0 0,-7 10 0 0 0,-9 9 56 0 0,-1-1 0 0 0,-2-1-1 0 0,0-1 1 0 0,-28 21 0 0 0,-1-5 14 0 0,-59 32-1 0 0,-11-3 22 0 0,97-56-688 0 0,0 0 1 0 0,-54 14-1 0 0,72-23-634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0:59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80 3679 0 0,'0'0'167'0'0,"-2"0"-7"0"0,-4 2 103 0 0,-2 1 1136 0 0,1 0 0 0 0,-1 0-1 0 0,-8 5 1 0 0,-9 7-1402 0 0,13-7 789 0 0,1 0 1 0 0,0 0 0 0 0,-17 18-1 0 0,27-24-591 0 0,0 0 1 0 0,0 0-1 0 0,0 0 0 0 0,1 0 0 0 0,-1 0 0 0 0,1 0 1 0 0,-1 0-1 0 0,1 0 0 0 0,0 0 0 0 0,0 0 0 0 0,0 1 1 0 0,0-1-1 0 0,0 0 0 0 0,0 0 0 0 0,1 0 0 0 0,-1 0 1 0 0,1 0-1 0 0,-1 0 0 0 0,2 3 0 0 0,20 30 889 0 0,-21-33-884 0 0,1-1-28 0 0,2 2-89 0 0,0-1 0 0 0,-1 0-1 0 0,1 0 1 0 0,0 0 0 0 0,0-1 0 0 0,0 0-1 0 0,0 1 1 0 0,1-1 0 0 0,-1-1 0 0 0,0 1-1 0 0,0-1 1 0 0,0 1 0 0 0,1-1-1 0 0,-1 0 1 0 0,6-1 0 0 0,-4-1 32 0 0,0 1 1 0 0,0-1-1 0 0,-1 0 0 0 0,1 0 0 0 0,-1 0 1 0 0,1-1-1 0 0,-1 0 0 0 0,0 0 1 0 0,0-1-1 0 0,8-7 0 0 0,1-1 89 0 0,0 1-88 0 0,-1-1 0 0 0,21-26 0 0 0,-27 29-146 0 0,-6 9 15 0 0,-1 0-1 0 0,0 0 1 0 0,1 0-1 0 0,-1-1 1 0 0,0 1 0 0 0,0 0-1 0 0,1 0 1 0 0,-1 0 0 0 0,0-1-1 0 0,0 1 1 0 0,1 0-1 0 0,-1-1 1 0 0,0 1 0 0 0,0 0-1 0 0,0 0 1 0 0,0-1-1 0 0,1 1 1 0 0,-1 0 0 0 0,0-1-1 0 0,0 1 1 0 0,0 0-1 0 0,0-1 1 0 0,0 1 0 0 0,0 0-1 0 0,0-1 1 0 0,0 1-1 0 0,0 0 1 0 0,0-1 0 0 0,0 1-1 0 0,0 0 1 0 0,0-1 0 0 0,-3-5-11 0 0,2 4 19 0 0,0 1 0 0 0,0-1-1 0 0,0 0 1 0 0,-1 1 0 0 0,1 0-1 0 0,0-1 1 0 0,-1 1 0 0 0,-2-2-1 0 0,-1-2 9 0 0,0 1 0 0 0,0-1 0 0 0,0 0 0 0 0,1-1 0 0 0,-5-6 0 0 0,5 3-1 0 0,3 7-41 0 0,1 0 1 0 0,0 0-1 0 0,0 1 0 0 0,0-1 0 0 0,0 0 1 0 0,0 0-1 0 0,0 0 0 0 0,1 0 0 0 0,-1 0 1 0 0,0 0-1 0 0,1 0 0 0 0,0 1 0 0 0,-1-1 1 0 0,1 0-1 0 0,2-2 0 0 0,0-1-706 0 0,0 0 0 0 0,1 0 0 0 0,7-6-1 0 0,-2 1-1020 0 0,-7 8 273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379 445 7367 0 0,'0'0'568'0'0,"-1"2"-213"0"0,-13 29 8197 0 0,13-33-8115 0 0,0-1-307 0 0,-1-1-1 0 0,1 0 0 0 0,0 0 1 0 0,0 0-1 0 0,1 1 0 0 0,-1-1 1 0 0,1 0-1 0 0,0 0 0 0 0,0 0 1 0 0,0 0-1 0 0,1 0 0 0 0,0-5 1 0 0,3-9 139 0 0,9-25 0 0 0,-4 14-45 0 0,-1-6-344 0 0,-3 1-1 0 0,-1-1 1 0 0,-1 0-1 0 0,-4-66 1 0 0,0 94-120 0 0,1 0 1 0 0,-1-1-1 0 0,-1 1 1 0 0,1 0 0 0 0,-4-9-1 0 0,4 13 123 0 0,0 0-1 0 0,0 1 0 0 0,-1-1 1 0 0,1 0-1 0 0,-1 1 1 0 0,0-1-1 0 0,1 1 1 0 0,-1 0-1 0 0,0 0 1 0 0,0 0-1 0 0,0 0 0 0 0,-1 0 1 0 0,1 0-1 0 0,-1 0 1 0 0,-2-1-1 0 0,2 3 76 0 0,1-1-1 0 0,0 1 1 0 0,0 1 0 0 0,0-1-1 0 0,-1 0 1 0 0,1 1-1 0 0,0-1 1 0 0,0 1 0 0 0,0-1-1 0 0,0 1 1 0 0,0 0-1 0 0,0 0 1 0 0,0 0-1 0 0,0 0 1 0 0,-2 2 0 0 0,1-1 29 0 0,-1 1 1 0 0,1-1 0 0 0,0 1-1 0 0,1 0 1 0 0,-1 0 0 0 0,0 0 0 0 0,1 1-1 0 0,0-1 1 0 0,0 0 0 0 0,0 1-1 0 0,0 0 1 0 0,0-1 0 0 0,1 1 0 0 0,-1 0-1 0 0,1 0 1 0 0,0 0 0 0 0,0 4-1 0 0,-2 9 41 0 0,2 0 0 0 0,0 29-1 0 0,1-31-6 0 0,-1 14 42 0 0,-1 1-1 0 0,-2-1 1 0 0,-10 40-1 0 0,-31 84-40 0 0,17-60 32 0 0,16-53 165 0 0,-1 0 0 0 0,-24 48 0 0 0,32-78-161 0 0,-11 22 269 0 0,-25 37 1 0 0,36-62-164 0 0,1 1-1 0 0,-1-1 0 0 0,1 1 1 0 0,0 0-1 0 0,1 0 1 0 0,0 1-1 0 0,0-1 0 0 0,-2 15 1 0 0,5-20-67 0 0,0-1-17 0 0,-2 9-76 0 0,-1-2-102 0 0,2-7-170 0 0,-1-2-370 0 0,1 1 484 0 0,1-1 81 0 0,0 0 1 0 0,-1 0 0 0 0,1 1 0 0 0,-1-1 0 0 0,1 0-1 0 0,0 0 1 0 0,-1 0 0 0 0,1 1 0 0 0,-1-1 0 0 0,1 0-1 0 0,-1 0 1 0 0,1 0 0 0 0,-1 0 0 0 0,1 0 0 0 0,-1 0-1 0 0,1 0 1 0 0,0 0 0 0 0,-1 0 0 0 0,0-1 0 0 0,-8-1-1330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65 9215 0 0,'-1'0'422'0'0,"-2"0"40"0"0,-2-1 50 0 0,-7 1 5212 0 0,42 10-4038 0 0,-7-8-1158 0 0,0-1 0 0 0,1-2 1 0 0,39-4-1 0 0,71-21 555 0 0,-50 9-695 0 0,-38 10-226 0 0,-23 4-515 0 0,42-10 0 0 0,-54 8-1451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206 225 3679 0 0,'1'2'5651'0'0,"0"-2"-5263"0"0,-1 1 1 0 0,1 0-1 0 0,-1 0 1 0 0,0 0-1 0 0,1 0 0 0 0,-1 0 1 0 0,0 0-1 0 0,0 0 1 0 0,0 1-1 0 0,0-1 1 0 0,0 0-1 0 0,0 0 0 0 0,0 0 1 0 0,0 0-1 0 0,0 0 1 0 0,0 0-1 0 0,0 0 0 0 0,-1 0 1 0 0,1 0-1 0 0,0 0 1 0 0,-1 0-1 0 0,0 1 0 0 0,0 0-227 0 0,0-1 0 0 0,-1 1 0 0 0,1-1 0 0 0,0 1 0 0 0,-1-1 0 0 0,1 0 0 0 0,-1 0 0 0 0,0 0 0 0 0,1 0 0 0 0,-1 0 0 0 0,-3 2 0 0 0,1-2-155 0 0,-1 1 0 0 0,1-1 1 0 0,-1 0-1 0 0,0 0 0 0 0,1 0 0 0 0,-1 0 0 0 0,0-1 1 0 0,0 0-1 0 0,0 0 0 0 0,-5-1 0 0 0,0-1 67 0 0,-1 0-1 0 0,1-1 0 0 0,0 0 1 0 0,-1-1-1 0 0,-9-6 0 0 0,16 8-47 0 0,0 0-1 0 0,0-1 0 0 0,0 1 1 0 0,1-1-1 0 0,-1 0 1 0 0,1 0-1 0 0,0 0 0 0 0,-1-1 1 0 0,1 1-1 0 0,1-1 1 0 0,-1 0-1 0 0,1 0 0 0 0,-1 0 1 0 0,-2-6-1 0 0,4 9-24 0 0,1-1 0 0 0,-1 0 0 0 0,0 0 0 0 0,1 0 0 0 0,-1 0 0 0 0,1 1 0 0 0,-1-1 0 0 0,1 0 0 0 0,0 0 0 0 0,0 0 0 0 0,-1 0 0 0 0,2 0 0 0 0,-1 0 0 0 0,0 0 0 0 0,0 0 0 0 0,1-2 0 0 0,1-2 0 0 0,-1-1-76 0 0,2 0-1 0 0,-1 0 0 0 0,1 0 1 0 0,0 0-1 0 0,0 0 1 0 0,1 1-1 0 0,-1 0 1 0 0,2 0-1 0 0,4-7 1 0 0,0 2-167 0 0,1 1 0 0 0,1 0 0 0 0,18-15 0 0 0,-24 22 113 0 0,0 0-1 0 0,0 0 1 0 0,0 0 0 0 0,0 1 0 0 0,1-1-1 0 0,-1 2 1 0 0,1-1 0 0 0,-1 0 0 0 0,10 0-1 0 0,3 0-55 0 0,31 1 0 0 0,-32 1 214 0 0,-1 0 62 0 0,-1 1-1 0 0,1 1 1 0 0,25 6-1 0 0,-34-7 44 0 0,-1 1 1 0 0,0 0-1 0 0,-1 0 0 0 0,1 1 1 0 0,0 0-1 0 0,0 0 0 0 0,-1 0 0 0 0,0 0 1 0 0,0 1-1 0 0,0 0 0 0 0,8 7 1 0 0,-12-9-106 0 0,0-1 0 0 0,0 1 1 0 0,0 0-1 0 0,0-1 0 0 0,0 1 1 0 0,0 0-1 0 0,-1 0 0 0 0,1 0 1 0 0,-1-1-1 0 0,1 1 0 0 0,-1 0 1 0 0,1 0-1 0 0,-1 0 0 0 0,0 0 1 0 0,0 0-1 0 0,0 0 1 0 0,0 0-1 0 0,-1 0 0 0 0,1 0 1 0 0,0 0-1 0 0,-1 0 0 0 0,1 0 1 0 0,-1-1-1 0 0,0 1 0 0 0,1 0 1 0 0,-1 0-1 0 0,0-1 0 0 0,-1 3 1 0 0,-2 1-17 0 0,0 0 0 0 0,0 1 0 0 0,0-2 0 0 0,-1 1 0 0 0,1 0 0 0 0,-10 6 0 0 0,0-1 5 0 0,-1-1-1 0 0,0 0 1 0 0,-1-1-1 0 0,-28 10 1 0 0,17-9-154 0 0,0-2 0 0 0,-34 6 0 0 0,51-11 14 0 0,7-1-89 0 0,-1-1-1 0 0,0 1 1 0 0,0-1-1 0 0,-7 1 1 0 0,5-5-758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11487 0 0,'0'0'1040'0'0,"1"1"-853"0"0,0 3-131 0 0,1-1 0 0 0,-1 1 0 0 0,0-1 0 0 0,0 1 0 0 0,0-1 0 0 0,0 1 0 0 0,-1 0 0 0 0,1-1 0 0 0,-1 1 1 0 0,0 0-1 0 0,0-1 0 0 0,0 1 0 0 0,-1 0 0 0 0,0-1 0 0 0,1 1 0 0 0,-1 0 0 0 0,-3 6 0 0 0,-2 6 268 0 0,-1-1-1 0 0,-16 25 1 0 0,9-16-128 0 0,-58 88 159 0 0,0 0-81 0 0,62-93-262 0 0,-3 2 66 0 0,2 0 0 0 0,-10 29 1 0 0,17-41-61 0 0,1 1 0 0 0,1 1 0 0 0,0-1 0 0 0,0 0 0 0 0,1 1-1 0 0,0-1 1 0 0,1 0 0 0 0,2 20 0 0 0,-2-19-1500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308 137 5527 0 0,'0'0'423'0'0,"-1"2"-278"0"0,-10 12 8164 0 0,12-22-7130 0 0,13-29 258 0 0,-9 28-1167 0 0,-1-1 1 0 0,5-18-1 0 0,-8 25-226 0 0,0-1 0 0 0,-1 0 0 0 0,1 1 0 0 0,-1-1 0 0 0,0 0 0 0 0,0 0 0 0 0,-1-4 0 0 0,1 7-42 0 0,-1 0 0 0 0,1-1 0 0 0,0 1 0 0 0,0 0 0 0 0,0 0 0 0 0,-1 0-1 0 0,1 0 1 0 0,0 0 0 0 0,-1 0 0 0 0,1 0 0 0 0,-1 1 0 0 0,0-1 0 0 0,1 0 0 0 0,-1 0 0 0 0,1 0-1 0 0,-1 0 1 0 0,0 1 0 0 0,0-1 0 0 0,0 0 0 0 0,1 1 0 0 0,-1-1 0 0 0,0 0 0 0 0,0 1 0 0 0,0-1-1 0 0,0 1 1 0 0,0-1 0 0 0,0 1 0 0 0,0 0 0 0 0,0-1 0 0 0,-1 1 0 0 0,-2-1 3 0 0,1 0-15 0 0,0 1 0 0 0,0 0 1 0 0,0-1-1 0 0,0 1 0 0 0,0 0 0 0 0,-1 0 0 0 0,1 1 0 0 0,0-1 0 0 0,0 1 0 0 0,0-1 0 0 0,0 1 0 0 0,0 0 1 0 0,-4 2-1 0 0,-6 3-49 0 0,-20 11 0 0 0,29-14 51 0 0,-13 8-18 0 0,1 1 0 0 0,-22 20 0 0 0,8-7 24 0 0,4-4 55 0 0,8-8 345 0 0,1 1 1 0 0,-26 28-1 0 0,43-41-362 0 0,0-1-1 0 0,-1 1 1 0 0,1-1-1 0 0,0 1 1 0 0,-1-1-1 0 0,1 1 1 0 0,0 0-1 0 0,0-1 1 0 0,-1 1-1 0 0,1-1 1 0 0,0 1-1 0 0,0-1 1 0 0,0 1-1 0 0,0 0 1 0 0,0-1-1 0 0,0 1 1 0 0,0 1-1 0 0,0-1 80 0 0,-1 2 275 0 0,2-1 2 0 0,1 0-337 0 0,0 1-1 0 0,-1-1 0 0 0,1 0 1 0 0,0 1-1 0 0,0-1 0 0 0,0 0 1 0 0,1 0-1 0 0,-1 0 0 0 0,0-1 1 0 0,1 1-1 0 0,-1-1 0 0 0,1 1 1 0 0,0-1-1 0 0,3 2 1 0 0,0-2-7 0 0,-1 1 0 0 0,1-1 1 0 0,-1 0-1 0 0,1 0 0 0 0,-1 0 1 0 0,1-1-1 0 0,8 0 1 0 0,-8-1-34 0 0,0 1 0 0 0,0-1 1 0 0,0 0-1 0 0,0 0 1 0 0,-1-1-1 0 0,1 0 0 0 0,-1 0 1 0 0,1 0-1 0 0,-1 0 0 0 0,0-1 1 0 0,1 0-1 0 0,-1 0 1 0 0,-1-1-1 0 0,1 1 0 0 0,0-1 1 0 0,3-4-1 0 0,-4 2-13 0 0,0 1-1 0 0,-1 0 1 0 0,1-1 0 0 0,-1 0-1 0 0,3-8 1 0 0,9-40 59 0 0,-13 48-57 0 0,-2 4 22 0 0,2 15-258 0 0,0 0 193 0 0,0 26-28 0 0,-2-16-134 0 0,0-21 119 0 0,0 0-51 0 0,0 8-2432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5983 0 0,'0'0'274'0'0,"0"2"-6"0"0,-3 3-49 0 0,-68 140 10770 0 0,43-82-10905 0 0,-17 41 1363 0 0,-5-3 1 0 0,-79 119-1 0 0,84-161-1379 0 0,34-45-99 0 0,10-13-99 0 0,-5 7-2751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16783 0 0,'0'0'2026'0'0,"1"1"-1820"0"0,6 2 226 0 0,-1 1-1 0 0,0 0 0 0 0,7 5 0 0 0,6 5 806 0 0,-10-8-785 0 0,0 0 33 0 0,0-1 0 0 0,0 0 1 0 0,0 0-1 0 0,16 5 0 0 0,-16-7-397 0 0,1-1-1 0 0,0 0 1 0 0,-1 0 0 0 0,1-1-1 0 0,0-1 1 0 0,0 1 0 0 0,0-2-1 0 0,0 1 1 0 0,-1-1-1 0 0,17-4 1 0 0,29-11-100 0 0,0-2 0 0 0,53-27 0 0 0,22-7-885 0 0,-105 44 157 0 0,0 2 1 0 0,40-6 0 0 0,-15 5-4244 0 0,-28 5 743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202 104 7167 0 0,'0'0'652'0'0,"2"-1"-540"0"0,7-2 25 0 0,0 0 0 0 0,-1 0-1 0 0,15-9 1 0 0,19-8 2426 0 0,-17 5-846 0 0,-17 11-806 0 0,-1 0 1 0 0,0-1 0 0 0,1 0-1 0 0,-2 0 1 0 0,1-1 0 0 0,11-12 2499 0 0,-25 19-3393 0 0,1 0 0 0 0,-1 0-1 0 0,1 1 1 0 0,0-1 0 0 0,-1 2 0 0 0,1-1-1 0 0,0 1 1 0 0,-8 4 0 0 0,-9 4-10 0 0,-17 8 28 0 0,1 2 0 0 0,1 2 0 0 0,0 2 0 0 0,2 1 0 0 0,-41 38 0 0 0,74-61 16 0 0,0 0 0 0 0,0 0 0 0 0,1 0-1 0 0,-1 0 1 0 0,1 1 0 0 0,-1-1 0 0 0,-2 6 0 0 0,5-7 254 0 0,2 0-147 0 0,1 0-120 0 0,0-1 0 0 0,0 1-1 0 0,0-1 1 0 0,1 1 0 0 0,-1-1 0 0 0,1 0 0 0 0,-1-1-1 0 0,1 1 1 0 0,-1-1 0 0 0,1 1 0 0 0,-1-1-1 0 0,1 0 1 0 0,-1 0 0 0 0,1-1 0 0 0,-1 1-1 0 0,1-1 1 0 0,-1 1 0 0 0,6-3 0 0 0,6-2 76 0 0,-1 0 0 0 0,0-1 0 0 0,16-9 0 0 0,-11 4-63 0 0,1-1-1 0 0,-2-1 0 0 0,24-20 1 0 0,-35 27-20 0 0,-19 27-75 0 0,11-18 43 0 0,0-2-1 0 0,1 0-1 0 0,-1-1 1 0 0,1 1 0 0 0,-1 0-1 0 0,1 0 1 0 0,0 0 0 0 0,-1-1-1 0 0,1 1 1 0 0,0 0 0 0 0,0 0-1 0 0,0 0 1 0 0,-1 0 0 0 0,1 0-1 0 0,0-1 1 0 0,0 1 0 0 0,1 2-1 0 0,1 16-56 0 0,-2-17 18 0 0,0 0 0 0 0,1 0-1 0 0,-1-1 1 0 0,1 1 0 0 0,0 0 0 0 0,-1 0 0 0 0,1-1 0 0 0,0 1 0 0 0,2 2-1 0 0,0 0-73 0 0,-2-2-200 0 0,9 6-3741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11519 0 0,'0'0'887'0'0,"-1"1"-583"0"0,-1 1-144 0 0,1 0-1 0 0,0 1 1 0 0,-1-1 0 0 0,1 0-1 0 0,0 0 1 0 0,0 1-1 0 0,1-1 1 0 0,-1 0 0 0 0,0 1-1 0 0,1-1 1 0 0,-1 1 0 0 0,1-1-1 0 0,0 1 1 0 0,0-1 0 0 0,0 1-1 0 0,0-1 1 0 0,1 1 0 0 0,-1-1-1 0 0,0 1 1 0 0,3 4-1 0 0,1 5 247 0 0,0-1-1 0 0,1 1 0 0 0,8 11 0 0 0,-1 0 113 0 0,-2 0 234 0 0,-1 0 0 0 0,11 42 0 0 0,4 53 1128 0 0,3 10-335 0 0,-6-62-1077 0 0,-11-35-249 0 0,12 50 1 0 0,-21-71-206 0 0,1-1 0 0 0,-1 0-1 0 0,-1 0 1 0 0,0 1-1 0 0,0-1 1 0 0,-1 0 0 0 0,0 1-1 0 0,-1-1 1 0 0,1 0 0 0 0,-5 10-1 0 0,-13 18 47 0 0,18-35-254 0 0,-1 1 0 0 0,1-1 0 0 0,0 1 0 0 0,-1-1 0 0 0,0 0 0 0 0,1 0 0 0 0,-1 0 0 0 0,0 1 0 0 0,0-2 0 0 0,0 1 0 0 0,0 0 0 0 0,-1 0 0 0 0,1-1 0 0 0,-5 3-1 0 0,-8 0-1278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77 455 0 0,'0'0'13766'0'0,"2"-1"-12918"0"0,11-5-281 0 0,1 0 1 0 0,0 1-1 0 0,0 1 0 0 0,25-4 1 0 0,-5 1-213 0 0,-1-1-90 0 0,4-2 132 0 0,1 1 1 0 0,55-4 0 0 0,-73 13-613 0 0,-17 2 117 0 0,3-1-1170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2759 0 0,'0'0'16311'0'0,"0"2"-15934"0"0,-1 0-239 0 0,1 1-87 0 0,6 15 1068 0 0,2 2-1098 0 0,0 0 0 0 0,2 0 0 0 0,23 36 0 0 0,-14-21-21 0 0,-13-23 0 0 0,-1 0 0 0 0,-1 0 0 0 0,-1 0 0 0 0,-2-2 11 0 0,-1-7 32 0 0,-1 2-23 0 0,1-4-17 0 0,-1 0 0 0 0,1 0 0 0 0,0 0 0 0 0,0 0 0 0 0,0 0 0 0 0,-1 0 0 0 0,1 0 0 0 0,-1 0 0 0 0,1 0 0 0 0,0 0 0 0 0,-1 0 0 0 0,0-1 0 0 0,1 1 0 0 0,-1 0 0 0 0,1 0 0 0 0,-1-1 0 0 0,0 1 0 0 0,0 0 0 0 0,1-1 0 0 0,-1 1 0 0 0,0-1 0 0 0,0 1 0 0 0,0-1 0 0 0,-1 2 0 0 0,-6 2 40 0 0,-1 1-24 0 0,0-1-1 0 0,-1 0 1 0 0,1-1 0 0 0,-1 0-1 0 0,-10 2 1 0 0,7-2-11 0 0,-25 9 0 0 0,31-9-6 0 0,2-1 31 0 0,0 0 0 0 0,0 0 1 0 0,0 1-1 0 0,1 0 0 0 0,-1-1 1 0 0,-6 7-1 0 0,10-8-16 0 0,1 0-42 0 0,0 0-1 0 0,1 0 1 0 0,-1-1-1 0 0,0 1 1 0 0,1 0-1 0 0,-1-1 1 0 0,1 1-1 0 0,-1 0 0 0 0,1-1 1 0 0,-1 1-1 0 0,1-1 1 0 0,-1 1-1 0 0,1 0 1 0 0,-1-1-1 0 0,1 0 1 0 0,0 1-1 0 0,-1-1 1 0 0,1 1-1 0 0,0-1 1 0 0,1 1-1 0 0,16 6-482 0 0,-11-6-326 0 0,-1 0 0 0 0,0 0 0 0 0,1-1-1 0 0,6 0 1 0 0,-7 0-1299 0 0,9 0-3923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 4607 0 0,'0'0'208'0'0,"2"-1"-9"0"0,6-2 120 0 0,-6 2 456 0 0,1 1 1 0 0,-1-1-1 0 0,0 1 0 0 0,1 0 1 0 0,-1 0-1 0 0,1 0 1 0 0,2 0-1 0 0,-1 0 190 0 0,-2 0 575 0 0,1 0-852 0 0,-3 0-549 0 0,1 0 0 0 0,-1 0 0 0 0,1 0 0 0 0,-1-1 1 0 0,0 1-1 0 0,1 0 0 0 0,-1 0 0 0 0,1 0 0 0 0,-1 0 1 0 0,0 0-1 0 0,1 0 0 0 0,-1 1 0 0 0,1-1 1 0 0,-1 0-1 0 0,0 0 0 0 0,1 0 0 0 0,-1 0 0 0 0,1 0 1 0 0,-1 1-1 0 0,0-1 0 0 0,1 0 0 0 0,1 4-76 0 0,-1 0 1 0 0,0 0-1 0 0,0 1 0 0 0,-1-1 0 0 0,1 0 0 0 0,-1 0 1 0 0,0 0-1 0 0,0 0 0 0 0,0 1 0 0 0,-1-1 0 0 0,1 0 0 0 0,-1 0 1 0 0,-2 6-1 0 0,-3 10 28 0 0,-11 26 0 0 0,13-36-43 0 0,-12 24 63 0 0,-24 41 0 0 0,21-42-112 0 0,12-20-403 0 0,0-1 0 0 0,-1 0 0 0 0,-1-1-1 0 0,0 0 1 0 0,0 0 0 0 0,-13 11 0 0 0,10-17-3487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80 405 1375 0 0,'1'-2'9387'0'0,"4"-3"-7745"0"0,11-14 1642 0 0,-5 7-2275 0 0,22-19 1 0 0,23-16 348 0 0,-26 20-895 0 0,2 1-1 0 0,38-23 1 0 0,209-108 235 0 0,-231 135-657 0 0,-44 21-22 0 0,1-1 1 0 0,0 1-1 0 0,-1 0 1 0 0,1 0-1 0 0,0 0 1 0 0,0 1-1 0 0,0-1 1 0 0,5 2-1 0 0,-9-1-3 0 0,0 0 0 0 0,1 1 0 0 0,-1-1 0 0 0,0 1 0 0 0,0 0-1 0 0,0-1 1 0 0,0 1 0 0 0,0 0 0 0 0,0 0 0 0 0,0 0 0 0 0,0-1 0 0 0,0 1-1 0 0,0 0 1 0 0,0 0 0 0 0,-1 0 0 0 0,1 1 0 0 0,0-1 0 0 0,0 1 0 0 0,10 22 197 0 0,-11-23-208 0 0,2 4 48 0 0,0 1-1 0 0,-1 0 1 0 0,1 0 0 0 0,-1 0-1 0 0,-1 0 1 0 0,1 0 0 0 0,-1 0-1 0 0,0 0 1 0 0,0 0 0 0 0,-1 1-1 0 0,0-1 1 0 0,0 0 0 0 0,0-1-1 0 0,-4 9 1 0 0,2-5 0 0 0,-1 0 1 0 0,0 0-1 0 0,-1-1 0 0 0,0 1 0 0 0,-1-1 1 0 0,0-1-1 0 0,0 1 0 0 0,-8 8 0 0 0,-7 4-68 0 0,0-1-1 0 0,-1 0 0 0 0,-1-2 0 0 0,0-1 1 0 0,-44 23-1 0 0,17-15-555 0 0,-1-2 0 0 0,-2-2 1 0 0,-60 14-1 0 0,35-12-695 0 0,-25 5-768 0 0,79-20 1404 0 0,19-5 467 0 0,0 0 0 0 0,0-1 0 0 0,1 0 0 0 0,-1 0 0 0 0,-6 0 0 0 0,9-1-143 0 0,8-5 24 0 0,-1 0 429 0 0,1 1 0 0 0,0-1 0 0 0,1 1 1 0 0,-1 0-1 0 0,1 1 0 0 0,0-1 0 0 0,0 1 1 0 0,0 1-1 0 0,0-1 0 0 0,0 1 0 0 0,0 1 1 0 0,1-1-1 0 0,-1 1 0 0 0,1 0 1 0 0,10 1-1 0 0,-9 0 34 0 0,-1 1 0 0 0,0 0 1 0 0,1 0-1 0 0,-1 1 0 0 0,0 0 0 0 0,0 1 1 0 0,0 0-1 0 0,0 0 0 0 0,0 0 1 0 0,-1 1-1 0 0,0 0 0 0 0,1 1 0 0 0,-2 0 1 0 0,11 7-1 0 0,-5 1 10 0 0,0 0 0 0 0,0 1 0 0 0,-1 0 1 0 0,11 18-1 0 0,29 40-30 0 0,-46-66-152 0 0,-3-3-8 0 0,0 0-1 0 0,1 0 0 0 0,-1-1 1 0 0,1 1-1 0 0,0-1 0 0 0,-1 0 0 0 0,1 0 1 0 0,0 0-1 0 0,4 2 0 0 0,-4-2 13 0 0,1 0 0 0 0,0 0 0 0 0,0 0-1 0 0,7 1 1 0 0,-9-2-9 0 0,-1 0-1 0 0,1-1 1 0 0,-1 1-1 0 0,1-1 1 0 0,-1 1-1 0 0,1-1 1 0 0,-1 0-1 0 0,1 1 1 0 0,0-1-1 0 0,-1 0 1 0 0,1 0 0 0 0,2-1-1 0 0,0 1 11 0 0,18-1 36 0 0,-6-3-4 0 0,-14 4-20 0 0,3-1 330 0 0,-1 0-1409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204 178 1375 0 0,'6'-18'17'0'0,"9"-6"4876"0"0,-11 19-4004 0 0,-1 1-1 0 0,0-1 1 0 0,-1 0 0 0 0,1 0-1 0 0,-1 0 1 0 0,3-9 0 0 0,5-15 801 0 0,-8 25-1452 0 0,-1 0-1 0 0,1-1 1 0 0,-1 1-1 0 0,1-1 1 0 0,-1 1 0 0 0,0-1-1 0 0,-1 0 1 0 0,1 1-1 0 0,-1-1 1 0 0,0 0 0 0 0,-1-5-1 0 0,0 9-225 0 0,0 1 1 0 0,0-1-1 0 0,0 1 0 0 0,0 0 0 0 0,0-1 1 0 0,0 1-1 0 0,0 0 0 0 0,0 0 0 0 0,0 0 0 0 0,0 0 1 0 0,0 0-1 0 0,0 0 0 0 0,0 0 0 0 0,-1 0 0 0 0,1 0-5 0 0,-5 1-55 0 0,1 0 0 0 0,-1 1 0 0 0,0-1 1 0 0,0 1-1 0 0,1 0 0 0 0,-8 4 1 0 0,-32 20-182 0 0,25-14 189 0 0,6-5 47 0 0,2 1-1 0 0,-1 0 1 0 0,2 1 0 0 0,-1 0-1 0 0,1 1 1 0 0,0 0 0 0 0,1 1-1 0 0,0 0 1 0 0,1 1 0 0 0,-11 17-1 0 0,19-27 18 0 0,1-1 1 0 0,-1 1-1 0 0,0-1 0 0 0,1 1 0 0 0,-1 0 0 0 0,1-1 1 0 0,0 1-1 0 0,0 0 0 0 0,0 0 0 0 0,-1-1 0 0 0,2 1 1 0 0,-1 0-1 0 0,0-1 0 0 0,0 1 0 0 0,0 0 0 0 0,1-1 1 0 0,-1 1-1 0 0,1 0 0 0 0,-1-1 0 0 0,1 1 0 0 0,0-1 0 0 0,0 1 1 0 0,0-1-1 0 0,-1 1 0 0 0,1-1 0 0 0,1 0 0 0 0,-1 1 1 0 0,1 0-1 0 0,1 1 85 0 0,0 0 1 0 0,0 0-1 0 0,0-1 1 0 0,0 1-1 0 0,1-1 0 0 0,-1 0 1 0 0,1 0-1 0 0,-1 0 1 0 0,8 3-1 0 0,-3-3 98 0 0,-1-1-1 0 0,1 0 0 0 0,-1 0 1 0 0,1-1-1 0 0,0 0 0 0 0,-1 0 0 0 0,1 0 1 0 0,-1-1-1 0 0,1-1 0 0 0,-1 1 1 0 0,1-1-1 0 0,-1 0 0 0 0,12-6 1 0 0,-9 4-210 0 0,0-1 1 0 0,-1 0-1 0 0,0-1 1 0 0,0 0-1 0 0,0-1 1 0 0,-1 1 0 0 0,0-2-1 0 0,0 1 1 0 0,7-9-1 0 0,-14 14-154 0 0,-3 14-5242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14135 0 0,'0'0'7743'0'0,"1"-2"-7446"0"0,15-19 161 0 0,31-34-1 0 0,-19 24-252 0 0,-12 12-212 0 0,2 1 1 0 0,0 0-1 0 0,0 2 0 0 0,2 0 1 0 0,0 2-1 0 0,1 0 0 0 0,0 1 1 0 0,1 1-1 0 0,1 1 0 0 0,-1 1 1 0 0,42-13-1 0 0,-50 21 7 0 0,-2 4 0 0 0,-12-2 1 0 0,1 1 0 0 0,-1-1 0 0 0,1 1 0 0 0,0-1 0 0 0,-1 1 0 0 0,1 0 0 0 0,-1-1 0 0 0,0 1 0 0 0,1-1 0 0 0,-1 1 0 0 0,1 0 0 0 0,-1-1 0 0 0,0 1 0 0 0,1 1 0 0 0,-1 1 13 0 0,1 1 0 0 0,-1-1 1 0 0,0 1-1 0 0,0-1 0 0 0,0 1 1 0 0,0-1-1 0 0,-1 1 0 0 0,0-1 1 0 0,1 1-1 0 0,-1-1 1 0 0,0 0-1 0 0,-1 1 0 0 0,1-1 1 0 0,-1 0-1 0 0,1 0 0 0 0,-4 5 0 0 0,-5 6-5 0 0,0 0 0 0 0,-13 13-1 0 0,18-20-12 0 0,-21 21 42 0 0,-35 45-56 0 0,60-71-601 0 0,-3 5 1321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0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429 109 13015 0 0,'0'0'1179'0'0,"0"-1"-972"0"0,-1-7 478 0 0,0 0 1 0 0,0 0 0 0 0,1 0-1 0 0,1-11 1 0 0,-1-14 871 0 0,-2 26-1450 0 0,1 5-51 0 0,-1 1-56 0 0,1-1 1 0 0,-1 1-1 0 0,0 0 1 0 0,1 0-1 0 0,-1-1 1 0 0,0 1 0 0 0,0 1-1 0 0,0-1 1 0 0,1 0-1 0 0,-1 0 1 0 0,0 1 0 0 0,0-1-1 0 0,0 1 1 0 0,0-1-1 0 0,0 1 1 0 0,-1 0-1 0 0,1 0 1 0 0,0 0 0 0 0,-3 0-1 0 0,-1 2 0 0 0,0-1-1 0 0,0 1 1 0 0,0 0 0 0 0,-10 4-1 0 0,6-2 2 0 0,-52 26-6 0 0,30-14-63 0 0,11-6 54 0 0,2 1 0 0 0,0 1 1 0 0,0 0-1 0 0,1 1 0 0 0,-23 22 0 0 0,39-33 89 0 0,2-1-44 0 0,0 0 1 0 0,0-1-1 0 0,0 1 0 0 0,0 0 1 0 0,0 0-1 0 0,0 0 1 0 0,1-1-1 0 0,-1 1 0 0 0,0 0 1 0 0,1 0-1 0 0,-1-1 1 0 0,0 1-1 0 0,1 0 0 0 0,-1 0 1 0 0,1-1-1 0 0,-1 1 1 0 0,1 0-1 0 0,-1-1 0 0 0,1 1 1 0 0,-1-1-1 0 0,1 1 0 0 0,0-1 1 0 0,-1 1-1 0 0,1-1 1 0 0,0 1-1 0 0,0 0 0 0 0,2-1 8 0 0,-1 1 0 0 0,1 0 0 0 0,-1-1 0 0 0,0 1 0 0 0,1-1-1 0 0,-1 0 1 0 0,1 0 0 0 0,-1 0 0 0 0,4 0 0 0 0,6-2 83 0 0,1-1 0 0 0,21-6 0 0 0,-32 8-75 0 0,21-5 121 0 0,-13 3-135 0 0,0 0 0 0 0,0 0 1 0 0,-1-1-1 0 0,1 0 1 0 0,14-9-1 0 0,-16 7-59 0 0,-6 5-104 0 0,-5 1-314 0 0,0 1 411 0 0,0-1-1 0 0,1 1 1 0 0,-1 0 0 0 0,0 0-1 0 0,0 0 1 0 0,1 0 0 0 0,-1 0-1 0 0,1 0 1 0 0,-1 1 0 0 0,1 0-1 0 0,-1-1 1 0 0,1 1-1 0 0,-2 2 1 0 0,-3 2 15 0 0,2 0 0 0 0,-1 1 0 0 0,-7 10 1 0 0,-5 11-3 0 0,2 1 1 0 0,0 1 0 0 0,-16 46-1 0 0,-21 98 248 0 0,41-120 159 0 0,-6 86 0 0 0,-1 2 796 0 0,17-133-1091 0 0,1-7-20 0 0,0-2 3 0 0,-1 0-93 0 0,1-1-1 0 0,0 1 1 0 0,0 0-1 0 0,0-1 1 0 0,0 1-1 0 0,0-1 1 0 0,-1 0-1 0 0,1 1 1 0 0,0-1 0 0 0,0 0-1 0 0,0 1 1 0 0,1-1-1 0 0,-1 0 1 0 0,0 0-1 0 0,0 0 1 0 0,-1-2-1 0 0,0 0-82 0 0,0 0-1 0 0,0-1 0 0 0,0 1 0 0 0,1-1 1 0 0,-2-4-1 0 0,-1-6-3341 0 0,-3-27-1 0 0,7 41 3383 0 0,-3-30-6339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188 143 3679 0 0,'0'0'284'0'0,"1"1"182"0"0,2 1 992 0 0,-1 0 0 0 0,0 0 1 0 0,0 0-1 0 0,0 0 0 0 0,0 0 0 0 0,2 4 1 0 0,-1-2-885 0 0,-1 0 1 0 0,0 1 0 0 0,0-1-1 0 0,0 1 1 0 0,0 0 0 0 0,-1-1-1 0 0,0 1 1 0 0,0 0 0 0 0,0 0-1 0 0,0 9 1 0 0,-1-13-497 0 0,0 0 0 0 0,0 0 0 0 0,0-1 0 0 0,0 1 0 0 0,1 0 1 0 0,-1 0-1 0 0,0 0 0 0 0,1-1 0 0 0,-1 1 0 0 0,1 0 0 0 0,-1-1 0 0 0,1 1 0 0 0,-1 0 1 0 0,1-1-1 0 0,-1 1 0 0 0,1-1 0 0 0,0 1 0 0 0,-1-1 0 0 0,1 1 0 0 0,0-1 0 0 0,-1 1 0 0 0,1-1 1 0 0,0 1-1 0 0,0-1 0 0 0,-1 0 0 0 0,1 0 0 0 0,0 1 0 0 0,0-1 0 0 0,0 0 0 0 0,1 0 1 0 0,23 1 484 0 0,-19-2-492 0 0,0 0-1 0 0,0 0 0 0 0,0-1 1 0 0,0 0-1 0 0,0 0 1 0 0,0 0-1 0 0,-1-1 0 0 0,1 0 1 0 0,-1 0-1 0 0,0 0 1 0 0,0-1-1 0 0,0 0 0 0 0,0 0 1 0 0,8-9-1 0 0,-9 9-70 0 0,9-9-28 0 0,0 0 0 0 0,-1 0 0 0 0,0-2 0 0 0,-1 1 0 0 0,15-26 0 0 0,-25 38-5 0 0,0 0 1 0 0,0-1-1 0 0,-1 1 0 0 0,1 0 0 0 0,0 0 0 0 0,-1 0 1 0 0,1-1-1 0 0,-1 1 0 0 0,0 0 0 0 0,0-1 0 0 0,0 1 1 0 0,0 0-1 0 0,0-1 0 0 0,0 1 0 0 0,0 0 0 0 0,-1 0 1 0 0,1-1-1 0 0,-1 1 0 0 0,0 0 0 0 0,0 0 1 0 0,0 0-1 0 0,0 0 0 0 0,0 0 0 0 0,0 0 0 0 0,0 0 1 0 0,-1 0-1 0 0,1 0 0 0 0,-1 0 0 0 0,1 1 0 0 0,-1-1 1 0 0,0 1-1 0 0,0-1 0 0 0,0 1 0 0 0,1-1 0 0 0,-1 1 1 0 0,-1 0-1 0 0,1 0 0 0 0,0 0 0 0 0,0 0 1 0 0,0 1-1 0 0,0-1 0 0 0,-1 1 0 0 0,1-1 0 0 0,0 1 1 0 0,0 0-1 0 0,-1-1 0 0 0,1 1 0 0 0,0 0 0 0 0,-1 1 1 0 0,1-1-1 0 0,0 0 0 0 0,-1 1 0 0 0,-1 0 0 0 0,-15 4 0 0 0,1 1-1 0 0,0 1 0 0 0,0 1 0 0 0,1 0 0 0 0,0 1 0 0 0,1 1 0 0 0,0 0 0 0 0,0 2 0 0 0,1-1 0 0 0,0 2 1 0 0,1 0-1 0 0,1 1 0 0 0,-13 17 0 0 0,1 1 89 0 0,3 2 1 0 0,0 0-1 0 0,2 1 1 0 0,2 2 0 0 0,-16 44-1 0 0,27-61 35 0 0,8-18-53 0 0,-1 0 83 0 0,2 0-7 0 0,2 2-33 0 0,0 0-1 0 0,0-1 1 0 0,1 0-1 0 0,-1 0 1 0 0,1 0-1 0 0,0 0 1 0 0,0-1-1 0 0,0 0 1 0 0,0 0-1 0 0,1 0 0 0 0,-1 0 1 0 0,0-1-1 0 0,1 0 1 0 0,-1 0-1 0 0,8 0 1 0 0,12 0 218 0 0,0-1 0 0 0,28-4 0 0 0,-31 3-159 0 0,85-7-193 0 0,142-12 2438 0 0,-125 5-4160 0 0,-1-7-4932 0 0,-103 18-1643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18 11023 0 0,'4'-4'168'0'0,"0"1"-52"0"0,15-3 780 0 0,-7 1 3178 0 0,-12 7-3864 0 0,0 1-169 0 0,0 0 1 0 0,0 0-1 0 0,0 0 0 0 0,-1 0 0 0 0,1 0 1 0 0,-1-1-1 0 0,0 1 0 0 0,0 0 0 0 0,0 0 0 0 0,0-1 1 0 0,0 1-1 0 0,0-1 0 0 0,-1 1 0 0 0,0-1 0 0 0,1 1 1 0 0,-1-1-1 0 0,0 0 0 0 0,-3 3 0 0 0,-6 6 20 0 0,0-2 1 0 0,-19 14-1 0 0,4-5 335 0 0,-28 27-721 0 0,-64 66 1 0 0,93-84 127 0 0,-87 103-442 0 0,99-112 604 0 0,1 0 0 0 0,0 1 0 0 0,2 0 0 0 0,0 1 0 0 0,-12 36 0 0 0,19-49 48 0 0,2 0 0 0 0,-1 0 1 0 0,1 0-1 0 0,0 0 0 0 0,0 0 0 0 0,0 0 0 0 0,1 1 0 0 0,1-1 0 0 0,0 9 0 0 0,0-13 57 0 0,0 1-1 0 0,0-1 0 0 0,0 1 0 0 0,1-1 1 0 0,-1 1-1 0 0,1-1 0 0 0,-1 0 0 0 0,1 0 1 0 0,0 0-1 0 0,1 0 0 0 0,-1 0 0 0 0,0 0 1 0 0,1-1-1 0 0,0 1 0 0 0,-1-1 0 0 0,1 1 1 0 0,0-1-1 0 0,0 0 0 0 0,7 3 0 0 0,-2-2 183 0 0,1 0 0 0 0,0 0 0 0 0,0-1 0 0 0,0 0 0 0 0,0-1 0 0 0,0 0 0 0 0,1 0 0 0 0,-1-1-1 0 0,18-2 1 0 0,3 2 245 0 0,-25 0-312 0 0,-3 0-109 0 0,15 5 114 0 0,-16-4-328 0 0,0-1 1 0 0,0 1-1 0 0,0-1 0 0 0,0 1 0 0 0,0 0 1 0 0,0-1-1 0 0,0 1 0 0 0,0 0 1 0 0,-1 0-1 0 0,1 0 0 0 0,0-1 1 0 0,0 1-1 0 0,-1 0 0 0 0,1 0 1 0 0,0 0-1 0 0,-1 0 0 0 0,1 2 1 0 0,0-2 71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11 763 9759 0 0,'0'0'883'0'0,"-1"1"-727"0"0,-9 17 5717 0 0,12-19-5265 0 0,25-33 991 0 0,-3 3-1232 0 0,29-35 566 0 0,94-89 0 0 0,-26 38-230 0 0,77-70 191 0 0,-191 180-866 0 0,-5 6 523 0 0,-2 3-471 0 0,1 0-62 0 0,0 1 0 0 0,-1 0-1 0 0,0 0 1 0 0,1 0 0 0 0,-1 0 0 0 0,0 0 0 0 0,0 0-1 0 0,0 0 1 0 0,-1 0 0 0 0,1 0 0 0 0,-1 0-1 0 0,0 0 1 0 0,0 0 0 0 0,0-1 0 0 0,0 1 0 0 0,0 0-1 0 0,-3 4 1 0 0,-21 36-61 0 0,-78 145-386 0 0,93-168 418 0 0,2-6-6 0 0,1 0-1 0 0,-8 26 0 0 0,12-29 18 0 0,2-1 0 0 0,2 2 0 0 0,0-2 0 0 0,-2-2 11 0 0,1-7 222 0 0,1-1-222 0 0,1-1 0 0 0,-1 0 0 0 0,1 0 1 0 0,-1 0-1 0 0,1 0 0 0 0,-1 0 0 0 0,1 0 0 0 0,-1 0 0 0 0,0 0 0 0 0,0-1 0 0 0,2-2 1 0 0,1 0-6 0 0,88-93 64 0 0,22-21-76 0 0,8-7 6 0 0,-93 98 11 0 0,1 1 1 0 0,0 2-1 0 0,52-31 0 0 0,17-13 8 0 0,-90 61-19 0 0,8-6 5 0 0,34-20 1 0 0,-51 47 47 0 0,-3-2-42 0 0,2-9-7 0 0,0 0 0 0 0,0-1 0 0 0,0 1 0 0 0,0-1-1 0 0,0 1 1 0 0,-1-1 0 0 0,1 0 0 0 0,0 1 0 0 0,-1-1 0 0 0,0 0 0 0 0,-2 2 0 0 0,-2 3 2 0 0,4-3-6 0 0,-13 11 0 0 0,-16 12-36 0 0,20-19 8 0 0,1 1 0 0 0,0 0 1 0 0,1 0-1 0 0,0 1 0 0 0,-13 18 0 0 0,4 1 20 0 0,-76 125-98 0 0,65-102 69 0 0,-22 58-1 0 0,-33 63 41 0 0,39-86-25 0 0,45-85-64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225 189 10799 0 0,'0'0'6056'0'0,"7"-9"-5192"0"0,1-7-455 0 0,0 1 0 0 0,-1-1-1 0 0,-1 0 1 0 0,7-28 0 0 0,-1 2-193 0 0,-7 21-145 0 0,-5 21-70 0 0,0 0 0 0 0,0-1 0 0 0,0 1-1 0 0,0 0 1 0 0,1-1 0 0 0,-1 1 0 0 0,0 0 0 0 0,0 0 0 0 0,0-1 0 0 0,0 1 0 0 0,0 0 0 0 0,0-1-1 0 0,0 1 1 0 0,0 0 0 0 0,-1-1 0 0 0,1 1 0 0 0,0 0 0 0 0,0 0 0 0 0,0-1 0 0 0,0 1 0 0 0,0 0-1 0 0,0-1 1 0 0,-1 1 0 0 0,1 0 0 0 0,0 0 0 0 0,0 0 0 0 0,0-1 0 0 0,0 1 0 0 0,-1 0 0 0 0,1 0-1 0 0,0-1 1 0 0,0 1 0 0 0,-1 0 0 0 0,1 0 0 0 0,0 0 0 0 0,0 0 0 0 0,-1 0 0 0 0,1 0 0 0 0,0-1-1 0 0,-1 1 1 0 0,1 0 0 0 0,0 0 0 0 0,-1 0 0 0 0,1 0 0 0 0,0 0 0 0 0,0 0 0 0 0,-1 0 0 0 0,1 0-1 0 0,0 0 1 0 0,-1 0 0 0 0,1 0 0 0 0,0 0 0 0 0,-1 1 0 0 0,1-1 0 0 0,0 0 0 0 0,0 0 0 0 0,-1 0-1 0 0,1 0 1 0 0,-1 1 0 0 0,-3 0-30 0 0,0 0 0 0 0,0 1 0 0 0,0-1-1 0 0,0 1 1 0 0,0 0 0 0 0,0 1 0 0 0,0-1-1 0 0,1 0 1 0 0,-1 1 0 0 0,-3 3 0 0 0,-32 36-215 0 0,24-24 232 0 0,-85 104-199 0 0,27-30 375 0 0,72-91-113 0 0,1 0 0 0 0,-1-1 0 0 0,0 1 0 0 0,1 0 0 0 0,-1 0 0 0 0,1 0 0 0 0,-1-1 0 0 0,1 1 0 0 0,0 0 0 0 0,-1 0 0 0 0,1 0 0 0 0,0 0 0 0 0,-1 0 0 0 0,1 0 0 0 0,0 0 0 0 0,0 0 0 0 0,0 0 0 0 0,0 0 0 0 0,0 0 0 0 0,0 0 0 0 0,0 0 0 0 0,0 0 0 0 0,1-1 0 0 0,-1 1 1 0 0,0 0-1 0 0,1 0 0 0 0,-1 0 0 0 0,0 0 0 0 0,1 0 0 0 0,-1 0 0 0 0,1 0 0 0 0,-1-1 0 0 0,1 1 0 0 0,0 0 0 0 0,-1 0 0 0 0,1-1 0 0 0,0 1 0 0 0,-1-1 0 0 0,1 1 0 0 0,0 0 0 0 0,0-1 0 0 0,0 1 0 0 0,-1-1 0 0 0,3 1 0 0 0,0 1 2 0 0,0-1 1 0 0,0 0-1 0 0,0 1 1 0 0,0-1-1 0 0,0 0 0 0 0,0-1 1 0 0,0 1-1 0 0,0 0 1 0 0,0-1-1 0 0,1 0 1 0 0,-1 0-1 0 0,0 0 1 0 0,4 0-1 0 0,-1-2-377 0 0,0 0 1 0 0,0-1-1 0 0,0 1 0 0 0,-1-1 1 0 0,1-1-1 0 0,0 1 0 0 0,-1-1 1 0 0,0 1-1 0 0,0-1 0 0 0,0-1 0 0 0,-1 1 1 0 0,1-1-1 0 0,-1 0 0 0 0,7-10 1 0 0,3-7-1014 0 0,0-1 0 0 0,12-32 0 0 0,-16 34 1451 0 0,8-18-334 0 0,-18 38 1004 0 0,1 3-350 0 0,4 9 81 0 0,-1 0 1 0 0,-1 0 0 0 0,0 1 0 0 0,2 14-1 0 0,-5-24-155 0 0,0 0-28 0 0,-1 18 493 0 0,-1-1 0 0 0,-9 34 0 0 0,0 4 170 0 0,9-50-841 0 0,5 11 7 0 0,-2-14-104 0 0,2 7-221 0 0,-3-10 76 0 0,1 0 0 0 0,-1-1 0 0 0,1 1 0 0 0,-1-1 0 0 0,0 1 0 0 0,1-1 0 0 0,-1 1 0 0 0,1-1 0 0 0,-1 1 0 0 0,1-1 1 0 0,-1 0-1 0 0,1 1 0 0 0,0-1 0 0 0,-1 0 0 0 0,1 1 0 0 0,0-1 0 0 0,-1 0 0 0 0,1 0 0 0 0,-1 1 0 0 0,2-1 0 0 0,0 0-213 0 0,10 4-981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10911 0 0,'0'0'3416'0'0,"2"1"-2616"0"0,11 3-391 0 0,0-1 0 0 0,0 0-1 0 0,0 0 1 0 0,0-2 0 0 0,0 1-1 0 0,0-2 1 0 0,0 0 0 0 0,1 0-1 0 0,15-4 1 0 0,13-2-238 0 0,66-21 1 0 0,-22 0-142 0 0,29-8 152 0 0,-36 19-5653 0 0,-55 13-676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6447 0 0,'-4'7'516'0'0,"0"0"0"0"0,0 1 0 0 0,-4 13-1 0 0,7-16 504 0 0,0 0-1 0 0,0-1 1 0 0,0 1-1 0 0,1 0 1 0 0,-1 0-1 0 0,1 0 0 0 0,2 9 1 0 0,-1-9-574 0 0,0 0 1 0 0,0-1-1 0 0,1 1 0 0 0,0 0 1 0 0,0 0-1 0 0,0-1 0 0 0,1 1 1 0 0,-1-1-1 0 0,1 0 0 0 0,0 0 1 0 0,0 0-1 0 0,1 0 1 0 0,7 6-1 0 0,4 3-169 0 0,0-1 0 0 0,23 12 0 0 0,-22-14 257 0 0,21 11-299 0 0,2-1 1 0 0,79 28 0 0 0,-86-37-246 0 0,-30-10-86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6911 0 0,'-1'2'8580'0'0,"-4"10"-6090"0"0,-15 23-1 0 0,-30 32-849 0 0,-2 4-1311 0 0,32-43-188 0 0,-1-2-1 0 0,-2 0 1 0 0,-50 45 0 0 0,42-43-19 0 0,21-19-253 0 0,0-1-1 0 0,-1 0 0 0 0,0 0 0 0 0,0-2 0 0 0,0 1 0 0 0,-1-1 1 0 0,0-1-1 0 0,-15 5 0 0 0,25-10-988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4607 0 0,'0'0'12942'0'0,"3"-1"-11345"0"0,65-25 2010 0 0,-37 13-2676 0 0,49-13 0 0 0,-66 22-919 0 0,-1 1 0 0 0,1 1 0 0 0,18-1 0 0 0,-14 1-4112 0 0,-5 1-3456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21 618 1839 0 0,'-20'10'18586'0'0,"29"-16"-14082"0"0,16-9-7866 0 0,-17 9 5242 0 0,33-32-1582 0 0,-2-1-1 0 0,40-55 1 0 0,-30 35-159 0 0,-22 27-148 0 0,81-89-62 0 0,-79 90 71 0 0,-18 19 0 0 0,0 0 0 0 0,0 1 0 0 0,2 0 0 0 0,-1 1 0 0 0,24-15 0 0 0,-18 16 1 0 0,-15 9-13 0 0,-1 0-46 0 0,-3 3-161 0 0,-1 8 191 0 0,-1 0 0 0 0,0 0-1 0 0,0 0 1 0 0,-10 19 0 0 0,-28 44 25 0 0,6-12 104 0 0,14-22-27 0 0,-33 76-17 0 0,50-104-57 0 0,0 1 0 0 0,2-2 11 0 0,2-7 31 0 0,1 8-31 0 0,0-2 0 0 0,-2-7 31 0 0,-5 4-31 0 0,4-1-11 0 0,5-5 0 0 0,6-3 0 0 0,-8 1 0 0 0,11-4 33 0 0,0-1 0 0 0,-1-1 0 0 0,0 0-1 0 0,0 0 1 0 0,16-15 0 0 0,0 1 26 0 0,7-7 43 0 0,-1-2-1 0 0,52-63 0 0 0,-58 62-81 0 0,1 1 0 0 0,1 1 0 0 0,56-43 0 0 0,-50 48-20 0 0,-11 6 0 0 0,0 2 0 0 0,2 0 0 0 0,29-12 0 0 0,-53 27 0 0 0,28-12-4 0 0,1 2 0 0 0,62-15 0 0 0,-91 25-59 0 0,-4 3-89 0 0,-6 5 139 0 0,-2-1 13 0 0,-1 0-11 0 0,1 1-31 0 0,0 0 31 0 0,7-5 11 0 0,0 0 0 0 0,1 0 0 0 0,-1 0 0 0 0,1 0 0 0 0,0 1 0 0 0,-1-1 0 0 0,1 0 0 0 0,-2 5 0 0 0,-3 2 0 0 0,-132 163-64 0 0,120-144 64 0 0,-18 35 0 0 0,10-17 0 0 0,-59 110-64 0 0,67-114 64 0 0,8-20 0 0 0,8-12-16 0 0,2-8-63 0 0,-2 7-5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14279 0 0,'0'0'9971'0'0,"-1"2"-9521"0"0,-59 89 743 0 0,22-31-1335 0 0,5-22-682 0 0,24-31 156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80 256 7367 0 0,'-14'3'306'0'0,"1"1"0"0"0,-1 1 0 0 0,-25 13 13387 0 0,44-18-13694 0 0,0-1 0 0 0,-1 0-1 0 0,1 0 1 0 0,0 0 0 0 0,-1 0 0 0 0,1-1 0 0 0,0 1 0 0 0,-1-1 0 0 0,0-1-1 0 0,0 1 1 0 0,1 0 0 0 0,-1-1 0 0 0,-1 0 0 0 0,1 0 0 0 0,5-5 0 0 0,5-6-26 0 0,-1-1 0 0 0,16-25 0 0 0,-14 20 19 0 0,2-4 23 0 0,2 2 0 0 0,0 0 0 0 0,24-20 0 0 0,-37 37-9 0 0,0-1 0 0 0,1 1-1 0 0,-1 1 1 0 0,1-1 0 0 0,0 1 0 0 0,1 0-1 0 0,-1 1 1 0 0,1 0 0 0 0,0 0 0 0 0,-1 0-1 0 0,1 1 1 0 0,1 0 0 0 0,-1 1 0 0 0,0 0-1 0 0,14 0 1 0 0,-17 1 47 0 0,1 0-1 0 0,0 1 1 0 0,-1 0 0 0 0,1 0-1 0 0,-1 0 1 0 0,1 1 0 0 0,-1 0-1 0 0,1 0 1 0 0,-1 0 0 0 0,0 1-1 0 0,7 4 1 0 0,-11-5-27 0 0,1 0 0 0 0,-1-1 0 0 0,0 1 0 0 0,0 0 0 0 0,0 0-1 0 0,-1 0 1 0 0,1 0 0 0 0,0 0 0 0 0,-1 0 0 0 0,1 0 0 0 0,-1 0 0 0 0,1 3 0 0 0,0-1 21 0 0,-1 1 18 0 0,1 1-1 0 0,-1-1 0 0 0,0 0 1 0 0,0 1-1 0 0,0-1 1 0 0,-1 1-1 0 0,0-1 1 0 0,0 0-1 0 0,0 1 0 0 0,-3 6 1 0 0,0-2 46 0 0,-1 0-1 0 0,0 0 1 0 0,0-1 0 0 0,-8 11 0 0 0,-2-1-11 0 0,-24 24 1 0 0,3-4 123 0 0,20-18-69 0 0,15-19-102 0 0,1 0 0 0 0,-2 6-57 0 0,1-6-196 0 0,14 8-1526 0 0,0-4-615 0 0,2-4-5265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3T21:00:2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5983 0 0,'0'0'464'0'0,"0"2"-305"0"0,-2 9 717 0 0,0 1 0 0 0,1-1-1 0 0,1 1 1 0 0,0-1 0 0 0,0 1 0 0 0,1-1 0 0 0,1 1-1 0 0,0-1 1 0 0,0 0 0 0 0,8 21 0 0 0,1-4-60 0 0,0-1 0 0 0,2-1 0 0 0,19 30 1 0 0,85 110 1900 0 0,-43-66-1211 0 0,-50-66-769 0 0,-2 0-1 0 0,33 71 1 0 0,-48-89-621 0 0,-1 0-1 0 0,-1 1 1 0 0,-1 0-1 0 0,0 0 1 0 0,-1 1-1 0 0,0-1 1 0 0,-2 1 0 0 0,0-1-1 0 0,-2 25 1 0 0,-1-23-57 0 0,-1 0 1 0 0,-1 0-1 0 0,0 0 1 0 0,-2 0-1 0 0,0 0 1 0 0,-1-1-1 0 0,-13 24 1 0 0,15-32-53 0 0,-1-1-1 0 0,0 0 1 0 0,0 0 0 0 0,-1 0 0 0 0,0-1 0 0 0,-1 0 0 0 0,0 0-1 0 0,0-1 1 0 0,0 0 0 0 0,-1-1 0 0 0,0 0 0 0 0,0 0 0 0 0,-1 0 0 0 0,-17 6-1 0 0,-56 14-169 0 0,-39 15-299 0 0,116-39 366 0 0,0 0 0 0 0,-1 0 0 0 0,-9 1 0 0 0,15-2-49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1375 0 0,'-12'-3'128'0'0,"0"-1"-128"0"0,3-2 0 0 0,9 6 0 0 0,-7-5 1552 0 0,7 5 288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0,'0'0'488'0'0,"0"0"-392"0"0,0 0-96 0 0,0 0 0 0 0,0 0 208 0 0,0 0 16 0 0,0 0 8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41 3223 0 0,'-2'2'143'0'0,"-1"0"-126"0"0,-1-1 0 0 0,1 1 0 0 0,0 0 0 0 0,0-1 0 0 0,-1 1 0 0 0,1-1 0 0 0,0 0 0 0 0,-1 0 0 0 0,-5 0-1 0 0,-8 1 1289 0 0,13-5-325 0 0,1 2-121 0 0,-3-2 6860 0 0,0-1-3923 0 0,-5-10-3456 0 0,6 9 625 0 0,4 3-714 0 0,1 1-401 0 0,0 0-1 0 0,0 0 1 0 0,0-1-1 0 0,0 1 1 0 0,0 0 0 0 0,0 0-1 0 0,0 0 1 0 0,1 0 0 0 0,-1-1-1 0 0,0 1 1 0 0,0 0 0 0 0,1 0-1 0 0,-1 0 1 0 0,1 0 0 0 0,-1 0-1 0 0,2-2 1 0 0,4-2-1935 0 0,-5 4-99 0 0,-1 1-22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1839 0 0,'-2'0'14288'0'0,"-1"2"-14089"0"0,0-1-1 0 0,0 1 1 0 0,0 0 0 0 0,0 0-1 0 0,1 0 1 0 0,-1 0-1 0 0,0 0 1 0 0,1 1 0 0 0,-1-1-1 0 0,1 1 1 0 0,0-1-1 0 0,0 1 1 0 0,0 0 0 0 0,0 0-1 0 0,-2 6 1 0 0,-3 5 15 0 0,1 1 0 0 0,-5 16 0 0 0,-14 74 158 0 0,20-76-366 0 0,-2 0 1 0 0,-20 56-1 0 0,22-75-301 0 0,-9 24 362 0 0,-17 53 1 0 0,27-71-3026 0 0,-2 24 1 0 0,4-24-3179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115 818 14567 0 0,'-19'11'640'0'0,"7"-4"144"0"0,0 1-624 0 0,0-2-160 0 0,-1 0 0 0 0,3 1 0 0 0,-1 1 288 0 0,2-1 24 0 0,-1 1 8 0 0,10-8 0 0 0,-5 9-864 0 0,5-9-160 0 0,-1 15-40 0 0</inkml:trace>
  <inkml:trace contextRef="#ctx0" brushRef="#br0" timeOffset="1">399 1 14743 0 0,'-10'4'1312'0'0,"-2"-1"-1056"0"0,-3-3-256 0 0,3 0 0 0 0,1 0 1296 0 0,2 0 208 0 0,9 0 32 0 0,-9 2 16 0 0,9-2-1456 0 0,0 0-288 0 0,0 0-56 0 0,0 0-8 0 0,0 0-1624 0 0,0 0-320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2303 0 0,'-16'23'200'0'0,"2"-14"-200"0"0,-5-6 0 0 0,-1-1 0 0 0,1-1 3752 0 0,2 1 712 0 0,3-1 144 0 0,4-1 24 0 0,1-1-3712 0 0,9 1-744 0 0,0 0-176 0 0,0 0-8416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 22831 0 0,'-24'-6'1016'0'0,"9"4"200"0"0,-3 1-968 0 0,2-2-248 0 0,1-2 0 0 0,4 2 0 0 0,4 2-224 0 0,7 1-88 0 0,0 0-16 0 0,0 0-8 0 0,0 0-832 0 0,0 0-168 0 0,0 0-32 0 0</inkml:trace>
  <inkml:trace contextRef="#ctx0" brushRef="#br0" timeOffset="1">167 234 22543 0 0,'-24'-6'1000'0'0,"9"4"208"0"0,-3 1-968 0 0,3-2-240 0 0,3-2 0 0 0,0 4 0 0 0,12 1-216 0 0,0 0-88 0 0,0 0-16 0 0,0 0-8 0 0,0 0-784 0 0,0 0-152 0 0,21 3-32 0 0,6-3-6896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16127 0 0,'0'0'1432'0'0,"0"0"-1144"0"0,-9-3-288 0 0,9 3 0 0 0,0 0 1488 0 0,0 0 240 0 0,0 0 56 0 0,0 0 8 0 0,0 0-1504 0 0,0 0-288 0 0,-7-2-88 0 0,7 2 0 0 0,0 0-464 0 0,0 0-96 0 0,0 0-24 0 0,0 0-5520 0 0,0 0-1104 0 0</inkml:trace>
  <inkml:trace contextRef="#ctx0" brushRef="#br0" timeOffset="1">207 5 20159 0 0,'-20'-2'896'0'0,"10"1"176"0"0,-1-1-856 0 0,1 2-216 0 0,-2 2 0 0 0,-2 1 0 0 0,-1-2 480 0 0,3 2 64 0 0,12-3 0 0 0,-11 8 8 0 0,1-2-424 0 0,10-6-128 0 0,-6 12 0 0 0,3 3-6528 0 0,1 3-1344 0 0</inkml:trace>
  <inkml:trace contextRef="#ctx0" brushRef="#br0" timeOffset="2">208 519 11519 0 0,'-15'12'1024'0'0,"2"-6"-824"0"0,-7-3-200 0 0,2 1 0 0 0,3-1 2800 0 0,2 0 520 0 0,2-1 104 0 0,11-2 16 0 0,0 0-3568 0 0,0 0-720 0 0,0 0-144 0 0,0 0-24 0 0,0 0-696 0 0,0 0-144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72 264 14743 0 0,'-26'-16'373'0'0,"21"12"465"0"0,1 1 0 0 0,0-1 0 0 0,-1 0 0 0 0,1 0 0 0 0,0-1 0 0 0,-3-4 0 0 0,6 7-406 0 0,-1-1 0 0 0,1 0 0 0 0,-1 1 0 0 0,1-1-1 0 0,0 0 1 0 0,0 1 0 0 0,0-1 0 0 0,0 0 0 0 0,1 0 0 0 0,-1 0 0 0 0,1 0 0 0 0,0-5 0 0 0,0 5-440 0 0,0 0 1 0 0,1 0-1 0 0,-1 0 1 0 0,1 0-1 0 0,0 0 1 0 0,0 1-1 0 0,0-1 1 0 0,0 0-1 0 0,2-2 1 0 0,5-8-669 0 0,1 1 1 0 0,0 0-1 0 0,1 0 0 0 0,0 1 1 0 0,1 1-1 0 0,0 0 0 0 0,1 0 1 0 0,0 1-1 0 0,0 0 1 0 0,22-10-1 0 0,-4 4-1303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1 919 0 0,'0'0'643'0'0,"0"0"2364"0"0,0 0 1038 0 0,0 0 208 0 0,-1 2-437 0 0,-13 34-261 0 0,-2 21-2615 0 0,15-53-1048 0 0,1-1 0 0 0,0 0 0 0 0,0 0 0 0 0,0 0 0 0 0,0 0 0 0 0,0 1 0 0 0,1-1 0 0 0,1 5 0 0 0,-1 2-443 0 0,-1-9 444 0 0,1-1 1 0 0,-1 1-1 0 0,0-1 0 0 0,0 1 0 0 0,0-1 1 0 0,0 1-1 0 0,0-1 0 0 0,1 1 0 0 0,-1-1 1 0 0,0 1-1 0 0,1-1 0 0 0,-1 1 1 0 0,0-1-1 0 0,1 1 0 0 0,-1-1 0 0 0,0 1 1 0 0,1-1-1 0 0,0 1 0 0 0,0 0-397 0 0,0 1-1628 0 0</inkml:trace>
  <inkml:trace contextRef="#ctx0" brushRef="#br0" timeOffset="1">50 291 1839 0 0,'-2'0'134'0'0,"-9"-2"203"0"0,-10 0 1246 0 0,13 2 2774 0 0,0-1 3496 0 0,10 4-8681 0 0,7 9 176 0 0,1 0-1 0 0,0-1 1 0 0,1 0-1 0 0,1 0 1 0 0,18 13-1 0 0,-9-7-185 0 0,-19-15 713 0 0,-2-2 49 0 0,0 0 10 0 0,0 0 122 0 0,0 0 504 0 0,0 0 222 0 0,0 0 46 0 0,0 0-10 0 0,0 0-82 0 0,0 0-37 0 0,0 0-1142 0 0,0 0-4529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14223 0 0,'-2'2'654'0'0,"-5"6"-367"0"0,0-1 0 0 0,-15 13 0 0 0,-1 0 334 0 0,23-20-593 0 0,0 0 1 0 0,0 0-1 0 0,-1 0 0 0 0,1 1 0 0 0,0-1 0 0 0,-1 0 0 0 0,1 0 0 0 0,0 0 1 0 0,0 1-1 0 0,0-1 0 0 0,-1 0 0 0 0,1 0 0 0 0,0 1 0 0 0,0-1 0 0 0,0 0 1 0 0,0 1-1 0 0,-1-1 0 0 0,1 0 0 0 0,0 1 0 0 0,0-1 0 0 0,0 0 0 0 0,0 1 1 0 0,0-1-1 0 0,0 0 0 0 0,0 1 0 0 0,0-1 0 0 0,0 0 0 0 0,0 1 0 0 0,0-1 1 0 0,0 0-1 0 0,0 1 0 0 0,0-1 0 0 0,0 0 0 0 0,0 1 0 0 0,1-1 0 0 0,-1 0 1 0 0,0 0-1 0 0,0 1 0 0 0,0-1 0 0 0,0 0 0 0 0,1 1 0 0 0,-1-1 0 0 0,0 0 1 0 0,0 0-1 0 0,1 1 0 0 0,-1-1 0 0 0,1 0 0 0 0,15 6-408 0 0,-13-6 327 0 0,45 9-2186 0 0,-27-7 1416 0 0</inkml:trace>
  <inkml:trace contextRef="#ctx0" brushRef="#br0" timeOffset="1">273 436 23119 0 0,'0'0'1024'0'0,"-11"6"216"0"0,2 0-992 0 0,9-6-248 0 0,-10 6 0 0 0,10-6 0 0 0,0 0 0 0 0,0 0-144 0 0,0 0 16 0 0,0 0 8 0 0,0 0-776 0 0,0 0-152 0 0,0 0-32 0 0,7 9-8 0 0,5-1-936 0 0,2-2-192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14855 0 0,'0'0'656'0'0,"0"0"144"0"0,0 0-640 0 0,0 0-160 0 0,0 0 0 0 0,0 0 0 0 0,0 0 384 0 0,14-5 40 0 0,-1 1 16 0 0,-13 4 0 0 0,15-3-240 0 0,0 1-40 0 0,2 4-16 0 0,0 1 0 0 0,-2 1-744 0 0,0 4-144 0 0,1 1-32 0 0</inkml:trace>
  <inkml:trace contextRef="#ctx0" brushRef="#br0" timeOffset="1">511 0 9215 0 0,'-1'17'408'0'0,"-1"-5"80"0"0,-1 1-392 0 0,0 1-96 0 0,-1-2 0 0 0,-1 1 0 0 0,1 2 2144 0 0,2 2 416 0 0,4-1 72 0 0,-1-1 24 0 0,-1-1-2592 0 0,3-2-520 0 0,-3-12-104 0 0,9 13-16 0 0,0-2-1376 0 0,2-5-264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7 120 13359 0 0,'0'0'1184'0'0,"0"0"-944"0"0,0 0-240 0 0,0 0 0 0 0,-6 9 1728 0 0,6-9 288 0 0,0 0 64 0 0,0 0 16 0 0,0 0-1704 0 0,0 0-392 0 0,0 0 0 0 0,0 0 0 0 0,0 0-1160 0 0,6-9-240 0 0,6-8-40 0 0</inkml:trace>
  <inkml:trace contextRef="#ctx0" brushRef="#br0" timeOffset="1">321 1 14279 0 0,'0'0'1272'0'0,"0"0"-1016"0"0,0 0-256 0 0,0 0 0 0 0,0 0 1832 0 0,0 0 320 0 0,0 0 64 0 0,0 0 16 0 0,0 0-1816 0 0,0 0-416 0 0,0 0 0 0 0,0 0 0 0 0,0 0-776 0 0,0 0-144 0 0,1 12-24 0 0,-1-12-7960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1375 0 0,'0'0'64'0'0,"-2"12"8"0"0,2-12-72 0 0,-4 13 0 0 0,-5-5 0 0 0,9-8 0 0 0,0 0 5048 0 0,-9 9 992 0 0,9-9 200 0 0,0 0 32 0 0,-11 6-5448 0 0,11-6-1096 0 0,0 0-216 0 0,-8 7-6296 0 0,8-7-1248 0 0</inkml:trace>
  <inkml:trace contextRef="#ctx0" brushRef="#br0" timeOffset="1">15 331 11055 0 0,'0'0'984'0'0,"0"0"-792"0"0,0 0-192 0 0,0 0 0 0 0,0 0 2240 0 0,-7 11 416 0 0,7-11 72 0 0,-4 13 24 0 0,4-13-3328 0 0,-2 15-656 0 0,1-1-136 0 0,4-1-4000 0 0,0 1-800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14335 0 0,'0'0'2586'0'0,"4"0"-2034"0"0,43-3 597 0 0,0-2 1 0 0,79-19-1 0 0,12-1-345 0 0,467-30 1246 0 0,-542 53-2091 0 0,550-12-2136 0 0,-539 13-1445 0 0,-44-1-3042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16703 0 0,'-6'25'736'0'0,"0"-9"160"0"0,-3-3-720 0 0,-3 4-176 0 0,-1 2 0 0 0,2 4 0 0 0,5 1 128 0 0,0 3-16 0 0,-3 1 0 0 0,6-4 0 0 0,3-4-208 0 0,2-2-32 0 0,-2 0-16 0 0,1-5 0 0 0,-1-13-1200 0 0,0 0-232 0 0</inkml:trace>
  <inkml:trace contextRef="#ctx0" brushRef="#br0" timeOffset="1">540 320 20271 0 0,'0'0'896'0'0,"0"0"192"0"0,0 0-872 0 0,-3 10-216 0 0,3-10 0 0 0,0 0 0 0 0,0 0-480 0 0,0 0-128 0 0,12 6-32 0 0,3-7-8 0 0,1-8-736 0 0,5-11-152 0 0,2-10-24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3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43 14743 0 0,'0'0'1312'0'0,"0"0"-1056"0"0,0 0-256 0 0,0 0 0 0 0,0 0 1968 0 0,0 0 336 0 0,-12 3 72 0 0,3-1 16 0 0,9-2-2952 0 0,-9-6-592 0 0,-2-9-112 0 0,5-11-7816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7367 0 0,'-5'2'183'0'0,"1"1"-1"0"0,0-1 1 0 0,0 1-1 0 0,0 0 1 0 0,0 0 0 0 0,0 0-1 0 0,1 0 1 0 0,-1 1-1 0 0,1 0 1 0 0,0-1-1 0 0,0 1 1 0 0,-3 6-1 0 0,-3 6 880 0 0,1 0 0 0 0,-6 20 0 0 0,-5 10-1405 0 0,14-35 350 0 0,2-5 17 0 0,0-1 0 0 0,0 1 0 0 0,0-1 0 0 0,-7 10 0 0 0,8-13 96 0 0,2-1-7 0 0,-3 4 394 0 0,0-1 0 0 0,-1 0 1 0 0,1 0-1 0 0,-1 0 0 0 0,1 0 0 0 0,-1-1 0 0 0,0 0 0 0 0,-1 1 0 0 0,-5 2 0 0 0,4-2-495 0 0,4-1 75 0 0,0-1 1 0 0,0 0-1 0 0,0 1 1 0 0,1-1-1 0 0,-1 1 1 0 0,1-1-1 0 0,-1 1 1 0 0,1 0-1 0 0,0 0 1 0 0,0-1-1 0 0,0 1 1 0 0,0 4-1 0 0,-1 0 69 0 0,-3 14-26 0 0,0 0 0 0 0,2-1 0 0 0,0 1 0 0 0,0 26 0 0 0,8 86 88 0 0,-3-102-190 0 0,2 212 160 0 0,-7-193-271 0 0,-2-1-1 0 0,-21 93 1 0 0,20-120-42 0 0,0 0 1 0 0,-2 0 0 0 0,0-1-1 0 0,-14 24 1 0 0,17-35-56 0 0,4-9-4 0 0,1-1-116 0 0,-1-1-488 0 0,0-1 519 0 0,0 0 0 0 0,0 0 0 0 0,1 0 0 0 0,-1 0 0 0 0,0 0 0 0 0,1 0 0 0 0,-1 0 0 0 0,1 0-1 0 0,0 0 1 0 0,0-3 0 0 0,0-15-5339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181 336 7167 0 0,'0'0'331'0'0,"0"0"-10"0"0,1 2-87 0 0,-1 11 801 0 0,0-1 1 0 0,-1 0 0 0 0,0 0 0 0 0,-3 14-1 0 0,3-24-915 0 0,1 0-1 0 0,-1-1 0 0 0,1 1 0 0 0,-1 0 0 0 0,0-1 1 0 0,0 1-1 0 0,0 0 0 0 0,-1 1 0 0 0,-4 8 62 0 0,4-5-85 0 0,-7 21 309 0 0,6-20-500 0 0,0 0 0 0 0,-1 0 0 0 0,0-1 0 0 0,0 1 0 0 0,-1-1 0 0 0,-7 9 0 0 0,5-9-980 0 0,1 0 0 0 0,-15 10-1 0 0,-13 14-1612 0 0,23-19 2032 0 0,8-8 808 0 0,0 0 1 0 0,-1 0 0 0 0,1 0-1 0 0,-1 0 1 0 0,1-1 0 0 0,-7 4-1 0 0,10-6-80 0 0,0 0 0 0 0,0 0-1 0 0,0 0 1 0 0,0 0 0 0 0,-1 0-1 0 0,1 0 1 0 0,0 1 0 0 0,0-1-1 0 0,0 0 1 0 0,0 0 0 0 0,-1 0-1 0 0,1 0 1 0 0,0 0 0 0 0,0 0-1 0 0,0 0 1 0 0,0 0 0 0 0,-1 0-1 0 0,1 0 1 0 0,0 0 0 0 0,0 0-1 0 0,0 0 1 0 0,0 0 0 0 0,-1 0-1 0 0,1 0 1 0 0,0-1 0 0 0,0 1-1 0 0,0 0 1 0 0,0 0 0 0 0,0 0-1 0 0,-1 0 1 0 0,1 0 0 0 0,0 0-1 0 0,0 0 1 0 0,0 0 0 0 0,0-1-1 0 0,0 1 1 0 0,0 0 0 0 0,0 0-1 0 0,-1 0 1 0 0,1 0 0 0 0,0 0-1 0 0,0-1 1 0 0,0 1 0 0 0,0 0-1 0 0,0 0 1 0 0,0 0 0 0 0,0 0-1 0 0,0 0 1 0 0,0-1 0 0 0,0 1-1 0 0,0 0 1 0 0,0 0 0 0 0,0-16 712 0 0,6-19-919 0 0,15-40 227 0 0,3 0 0 0 0,41-87 0 0 0,-57 146 20 0 0,1 0 0 0 0,1 0-1 0 0,0 1 1 0 0,1 0 0 0 0,1 1-1 0 0,0 0 1 0 0,1 1 0 0 0,1 1-1 0 0,0 0 1 0 0,0 0 0 0 0,1 2 0 0 0,1 0-1 0 0,0 0 1 0 0,0 1 0 0 0,1 2-1 0 0,25-10 1 0 0,49-8 1093 0 0,-50 16-709 0 0,-37 7-427 0 0,-3 2-67 0 0,-1 0-1 0 0,1 0 0 0 0,-1 0 1 0 0,1-1-1 0 0,0 1 0 0 0,-1 0 0 0 0,1 0 1 0 0,-1 0-1 0 0,1 0 0 0 0,-1 0 1 0 0,1 0-1 0 0,0 0 0 0 0,-1 0 0 0 0,1 0 1 0 0,-1 1-1 0 0,2-1 0 0 0,12 2-58 0 0,-13-2 25 0 0,1 1 1 0 0,-1-1-1 0 0,0 1 0 0 0,0-1 1 0 0,1 1-1 0 0,-1-1 1 0 0,0 1-1 0 0,0 0 1 0 0,0 0-1 0 0,0 0 1 0 0,1-1-1 0 0,-1 1 1 0 0,-1 0-1 0 0,1 0 1 0 0,0 0-1 0 0,0 1 1 0 0,0-1-1 0 0,0 0 1 0 0,-1 0-1 0 0,1 0 1 0 0,-1 1-1 0 0,1-1 0 0 0,-1 0 1 0 0,1 1-1 0 0,0 1 1 0 0,1 5-55 0 0,-1 1 0 0 0,0-1 1 0 0,1 10-1 0 0,-2-9 79 0 0,1 169-349 0 0,-2-138 208 0 0,0-3-191 0 0,-10 65-1 0 0,8-89 307 0 0,0 1 1 0 0,-1-1-1 0 0,0 0 0 0 0,-1 0 1 0 0,0 0-1 0 0,-1-1 0 0 0,-1 1 1 0 0,-8 11-1 0 0,-4 2 1319 0 0,-1-2-1 0 0,-39 39 1 0 0,57-61-1255 0 0,-9 7-525 0 0,1 1-1 0 0,-12 15 1 0 0,21-23 108 0 0,-10 4-2838 0 0,11-6 2154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26 1375 0 0,'-2'1'107'0'0,"-30"11"1383"0"0,9-6 6515 0 0,21-6-6095 0 0,-1 1-1835 0 0,0 1-1 0 0,0-1 1 0 0,0 0-1 0 0,0 1 1 0 0,0 0-1 0 0,-3 2 1 0 0,-5 3 43 0 0,8-5-170 0 0,0-1 1 0 0,0 1-1 0 0,0 0 0 0 0,1 0 0 0 0,-1 0 0 0 0,0 0 1 0 0,1 0-1 0 0,-1 0 0 0 0,1 1 0 0 0,0-1 0 0 0,0 1 0 0 0,0 0 1 0 0,0 0-1 0 0,0 0 0 0 0,-2 5 0 0 0,2-1-189 0 0,0 0-1 0 0,0 1 1 0 0,1-1-1 0 0,-2 15 1 0 0,1-5 83 0 0,-2 48 155 0 0,3-44 225 0 0,-3 27 0 0 0,0-22 173 0 0,-1 44 1 0 0,5-68-272 0 0,1 1 1 0 0,0-1-1 0 0,0 0 1 0 0,0 1-1 0 0,0-1 1 0 0,0 0 0 0 0,0 0-1 0 0,0 1 1 0 0,1-1-1 0 0,-1 0 1 0 0,1 0-1 0 0,0 0 1 0 0,3 2 0 0 0,-4-3-114 0 0,1 0 1 0 0,-1-1-1 0 0,1 1 0 0 0,0-1 1 0 0,-1 1-1 0 0,1-1 1 0 0,-1 0-1 0 0,1 1 1 0 0,0-1-1 0 0,-1 0 1 0 0,1 0-1 0 0,3-1 0 0 0,-3 1 14 0 0,11-2-12 0 0,-6-1-30 0 0,0-1 0 0 0,-1 0 0 0 0,1 0-1 0 0,-1-1 1 0 0,0 1 0 0 0,0-1 0 0 0,5-6 0 0 0,36-43-74 0 0,34-57 319 0 0,-47 77 572 0 0,-33 32-600 0 0,-1 2 0 0 0,0 0-176 0 0,1 0-1 0 0,-1-1 0 0 0,1 1 0 0 0,-1 0 1 0 0,0-1-1 0 0,1 1 0 0 0,-1 0 1 0 0,0-1-1 0 0,1 1 0 0 0,-1 0 0 0 0,0-1 1 0 0,1 1-1 0 0,-1-1 0 0 0,0 1 1 0 0,0-1-1 0 0,0 1 0 0 0,1-1 0 0 0,-1 1 1 0 0,0-1-1 0 0,0 1 0 0 0,0 0 1 0 0,0-1-1 0 0,0 1 0 0 0,0-1 0 0 0,0 0 1 0 0,0 1-1 0 0,0-1 0 0 0,0 1 1 0 0,0 0-1 0 0,0-1 0 0 0,-1 0 0 0 0,-1-16 280 0 0,0 13-233 0 0,0 0-1 0 0,0 0 1 0 0,0 1 0 0 0,0-1-1 0 0,0 1 1 0 0,-1 0 0 0 0,0 0-1 0 0,1-1 1 0 0,-8-4-1 0 0,-33-22 318 0 0,6 5-488 0 0,9-1-279 0 0,20 18 93 0 0,0 0 0 0 0,-1 1 1 0 0,0 0-1 0 0,-14-8 0 0 0,21 14 155 0 0,2 1-84 0 0,0 0-37 0 0,-1 0 161 0 0,0 1 0 0 0,0-1 0 0 0,0 0-1 0 0,0 1 1 0 0,0-1 0 0 0,0 1 0 0 0,0 0 0 0 0,1-1 0 0 0,-1 1 0 0 0,0 0-1 0 0,0-1 1 0 0,0 1 0 0 0,1 0 0 0 0,-1 0 0 0 0,0 0 0 0 0,1 0 0 0 0,-1-1-1 0 0,1 1 1 0 0,-1 0 0 0 0,1 0 0 0 0,0 0 0 0 0,-1 2 0 0 0,-3 23-3671 0 0,4-25 3286 0 0,0 15-3395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 1375 0 0,'0'0'66'0'0,"0"0"408"0"0,0 0 1700 0 0,0-2 1545 0 0,0-6-1511 0 0,0 6 2553 0 0,0 1-4664 0 0,0 1 1 0 0,0-1-1 0 0,0 1 1 0 0,0 0-1 0 0,-1-1 1 0 0,1 1-1 0 0,0 0 1 0 0,0-1-1 0 0,0 1 1 0 0,-1 0-1 0 0,1 0 1 0 0,0-1 0 0 0,0 1-1 0 0,-1 0 1 0 0,1-1-1 0 0,0 1 1 0 0,-1 0-1 0 0,1 0 1 0 0,0 0-1 0 0,-1-1 1 0 0,1 1-1 0 0,0 0 1 0 0,-1 0-1 0 0,1 0 1 0 0,-1 0-1 0 0,1 0 1 0 0,0 0-1 0 0,-1 0 1 0 0,-1 0-17 0 0,1 0 1 0 0,0 0-1 0 0,0 1 1 0 0,-1-1-1 0 0,1 1 1 0 0,0-1-1 0 0,0 1 1 0 0,0 0-1 0 0,-1-1 1 0 0,1 1-1 0 0,0 0 0 0 0,0 0 1 0 0,0-1-1 0 0,0 1 1 0 0,1 0-1 0 0,-1 0 1 0 0,0 0-1 0 0,-1 2 1 0 0,1-1-208 0 0,1-2-72 0 0,0 0-24 0 0,0 0 14 0 0,0 0 66 0 0,-1 0 118 0 0,1 1 1 0 0,-1-1 0 0 0,1 1-1 0 0,-1 0 1 0 0,1-1 0 0 0,-1 1-1 0 0,1 0 1 0 0,-1-1 0 0 0,1 1-1 0 0,-1 0 1 0 0,1 0 0 0 0,0 0-1 0 0,-1 1 1 0 0,-1 8 4 0 0,-12 38 33 0 0,10-26 129 0 0,2-16-112 0 0,1 0 1 0 0,0 0-1 0 0,0 0 0 0 0,1 0 1 0 0,0 0-1 0 0,0 0 0 0 0,0 0 1 0 0,2 6-1 0 0,-2-11-49 0 0,0-1 0 0 0,0 1 0 0 0,0 0 0 0 0,1-1 0 0 0,-1 1 0 0 0,0 0 0 0 0,1-1 0 0 0,-1 1 0 0 0,1-1 0 0 0,-1 1 0 0 0,0-1 0 0 0,1 1 0 0 0,-1-1 0 0 0,1 1 0 0 0,0-1 0 0 0,-1 1 0 0 0,1-1 0 0 0,-1 1 0 0 0,1-1 0 0 0,0 0 0 0 0,-1 0 0 0 0,1 1 0 0 0,0-1 0 0 0,-1 0 0 0 0,1 0 0 0 0,0 0 0 0 0,-1 1 1 0 0,1-1-1 0 0,0 0 0 0 0,-1 0 0 0 0,1 0 0 0 0,0 0 0 0 0,0 0 0 0 0,-1 0 0 0 0,1-1 0 0 0,0 1 0 0 0,0 0 0 0 0,28-8-508 0 0,29-7 328 0 0,-48 11 220 0 0,0 0 0 0 0,1 1 0 0 0,-1 1 0 0 0,1 0-1 0 0,-1 0 1 0 0,1 1 0 0 0,14 0 0 0 0,11 6 58 0 0,-21 2-71 0 0,-5-1 29 0 0,-7-4-38 0 0,0 0 1 0 0,0 1 0 0 0,0-1 0 0 0,0 1 0 0 0,-1 0 0 0 0,1-1 0 0 0,-1 1 0 0 0,0 0 0 0 0,0 1 0 0 0,0-1 0 0 0,0 0-1 0 0,2 7 1 0 0,4 4-2 0 0,-7-10-6 0 0,1-1 0 0 0,-1 1 0 0 0,0-1 0 0 0,0 1 0 0 0,-1-1 0 0 0,1 1-1 0 0,-1-1 1 0 0,1 1 0 0 0,-1 0 0 0 0,-1 6 0 0 0,1-4-10 0 0,-1 0 0 0 0,0-1-1 0 0,-1 1 1 0 0,1 0 0 0 0,-1-1 0 0 0,-2 6 0 0 0,-4 7-77 0 0,2-4-32 0 0,-1-1 0 0 0,-14 21 0 0 0,17-28 207 0 0,0-1 0 0 0,0 0 0 0 0,-1 0 1 0 0,0 0-1 0 0,0 0 0 0 0,0-1 0 0 0,0 0 1 0 0,-1 0-1 0 0,0 0 0 0 0,1-1 0 0 0,-1 1 1 0 0,-1-2-1 0 0,1 1 0 0 0,0-1 0 0 0,-1 0 1 0 0,1 0-1 0 0,-10 1 0 0 0,-19 1 710 0 0,33-3-756 0 0,-1-1 0 0 0,1 1 0 0 0,-1-1 0 0 0,1 1 0 0 0,0 0 0 0 0,-1 0 0 0 0,1 0 0 0 0,0 1 0 0 0,0-1 0 0 0,-4 3 0 0 0,6-4-41 0 0,-1 1 0 0 0,0-1 0 0 0,0 0 0 0 0,0 1-1 0 0,0-1 1 0 0,1 0 0 0 0,-1 1 0 0 0,0-1 0 0 0,0 0 0 0 0,0 0 0 0 0,0 0-1 0 0,0 0 1 0 0,-1 0 0 0 0,-8 2-164 0 0,4 2-77 0 0,-1 0 0 0 0,1 1 0 0 0,0 0 0 0 0,1 0 0 0 0,-1 1 0 0 0,1-1 0 0 0,0 1 0 0 0,1 0 0 0 0,-1 1 0 0 0,1-1 0 0 0,0 1 0 0 0,1 0-1 0 0,0 0 1 0 0,0 0 0 0 0,0 0 0 0 0,-2 10 0 0 0,5-15-255 0 0,0 8-1801 0 0,0-8 988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13823 0 0,'-11'3'1224'0'0,"11"-3"-976"0"0,-10 3-248 0 0,10-3 0 0 0,0 0 1176 0 0,-9 3 184 0 0,9-3 40 0 0,0 0 8 0 0,0 0-1136 0 0,0 0-272 0 0,-8 9 0 0 0,8-9 0 0 0,0 0-616 0 0,0 0-160 0 0,0 0-32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1375 0 0,'-2'1'528'0'0,"-8"4"7268"0"0,-2-1-3623 0 0,8-3-3802 0 0,0 0-1 0 0,-1 0 1 0 0,1-1 0 0 0,0 1 0 0 0,0-1-1 0 0,-1 0 1 0 0,-4 0 0 0 0,6 0-397 0 0,0 0 0 0 0,0 1 1 0 0,0-1-1 0 0,1 1 0 0 0,-1 0 0 0 0,0 0 0 0 0,1 0 1 0 0,-1 0-1 0 0,0 0 0 0 0,1 0 0 0 0,-4 4 1 0 0,1-3-182 0 0,0 1 1 0 0,1 1-1 0 0,-1-1 1 0 0,1 1-1 0 0,0 0 1 0 0,0-1-1 0 0,1 2 1 0 0,-1-1-1 0 0,1 0 1 0 0,0 1-1 0 0,0 0 1 0 0,0-1-1 0 0,-3 10 1 0 0,1 3 211 0 0,1-1 0 0 0,-2 19 0 0 0,2-9 331 0 0,3-15-131 0 0,1 0 1 0 0,0 1 0 0 0,1-1 0 0 0,0 0 0 0 0,1 0 0 0 0,0 1-1 0 0,0-1 1 0 0,2-1 0 0 0,-1 1 0 0 0,9 18 0 0 0,-10-26-230 0 0,0-1 1 0 0,-1 1 0 0 0,1 0-1 0 0,0-1 1 0 0,0 1 0 0 0,1-1-1 0 0,-1 0 1 0 0,0 1 0 0 0,1-1-1 0 0,-1 0 1 0 0,1-1 0 0 0,0 1-1 0 0,3 1 1 0 0,-4-2-240 0 0,0-1-1 0 0,9 0 39 0 0,-5 1 72 0 0,1-1-1 0 0,0 0 1 0 0,-1-1 0 0 0,10-1-1 0 0,-14 1-72 0 0,11 2-84 0 0,8 4 21 0 0,-19-5 64 0 0,-2 0-30 0 0,1 2 166 0 0,-1-1 0 0 0,1 1-1 0 0,0-1 1 0 0,0 1 0 0 0,1-1 0 0 0,-1 1-1 0 0,0-1 1 0 0,2 1 0 0 0,1 2-253 0 0,14 14-1606 0 0,-9-9-1766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76 1839 0 0,'0'0'687'0'0,"0"0"2210"0"0,-1 1 965 0 0,-4 5 192 0 0,3-4-495 0 0,2-2-2236 0 0,-8 9-1151 0 0,6-6-1424 0 0,0 0 545 0 0,0 0 0 0 0,1 1-1 0 0,-1-1 1 0 0,1 0 0 0 0,-1 5-1 0 0,0 0 483 0 0,1 0-1 0 0,1 0 1 0 0,-1 10-1 0 0,1-11 643 0 0,0 0-1 0 0,1 0 0 0 0,-1 0 0 0 0,2 0 0 0 0,-1 0 1 0 0,1-1-1 0 0,-1 1 0 0 0,2 0 0 0 0,-1-1 0 0 0,1 0 1 0 0,0 1-1 0 0,5 6 0 0 0,4 11 302 0 0,-11-21-647 0 0,0 0 0 0 0,0 0 0 0 0,1 0 0 0 0,-1 0 0 0 0,1-1 0 0 0,-1 1 0 0 0,1 0-1 0 0,0-1 1 0 0,0 1 0 0 0,0-1 0 0 0,1 0 0 0 0,-1 0 0 0 0,0 0 0 0 0,1 0 0 0 0,4 3 0 0 0,-3-3-35 0 0,-1-1 0 0 0,0 0 0 0 0,1 1 0 0 0,-1-1 0 0 0,1 0 0 0 0,-1-1 0 0 0,1 1 0 0 0,4 0 0 0 0,2-3 55 0 0,-7 0-84 0 0,1 0 0 0 0,-1-1-1 0 0,0 1 1 0 0,1-1 0 0 0,-1 1 0 0 0,-1-1 0 0 0,1 0 0 0 0,0 0-1 0 0,-1-1 1 0 0,1 1 0 0 0,-1 0 0 0 0,0-1 0 0 0,0 1 0 0 0,0-1 0 0 0,-1 0-1 0 0,1 0 1 0 0,0-4 0 0 0,2-9 23 0 0,0 1 0 0 0,2-30 0 0 0,-6 45-27 0 0,2-12-29 0 0,-1 1 1 0 0,-1-1-1 0 0,0 0 1 0 0,0 1-1 0 0,-2-1 1 0 0,-3-21-1 0 0,3 27-133 0 0,0-1 0 0 0,-1 0 0 0 0,0 0 0 0 0,0 1 0 0 0,-6-11 0 0 0,7 16 110 0 0,1 0-1 0 0,-1 0 0 0 0,1 1 0 0 0,-1-1 1 0 0,0 0-1 0 0,0 1 0 0 0,0-1 0 0 0,0 1 1 0 0,0-1-1 0 0,0 1 0 0 0,0 0 1 0 0,-1 0-1 0 0,1 0 0 0 0,0 0 0 0 0,-1 0 1 0 0,1 0-1 0 0,0 1 0 0 0,-1-1 0 0 0,1 1 1 0 0,-1 0-1 0 0,-4 0 0 0 0,0 0 78 0 0,0 0 0 0 0,-1 0 0 0 0,1 1-1 0 0,0 0 1 0 0,0 0 0 0 0,0 1 0 0 0,0 0-1 0 0,0 0 1 0 0,0 1 0 0 0,1-1 0 0 0,-7 5 0 0 0,4-3-18 0 0,3-4-26 0 0,4 0-101 0 0,2 0-174 0 0,0 0-70 0 0,0 0-14 0 0,0 0-34 0 0,0 0-139 0 0,3 1 115 0 0,-1-1 1 0 0,0 1-1 0 0,1-1 0 0 0,-1 0 1 0 0,1 1-1 0 0,-1-1 0 0 0,0 0 1 0 0,4-1-1 0 0,-4 1-1012 0 0,0 0-3115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100 572 14711 0 0,'0'0'672'0'0,"0"0"-9"0"0,0 0-272 0 0,0 0 421 0 0,-1 1 232 0 0,-1 0-833 0 0,0 0 0 0 0,1-1 0 0 0,-1 1 0 0 0,0 0 0 0 0,0-1 0 0 0,0 1 0 0 0,0-1 1 0 0,0 1-1 0 0,1-1 0 0 0,-1 0 0 0 0,0 0 0 0 0,0 0 0 0 0,0 0 0 0 0,0 0 0 0 0,0 0 1 0 0,0-1-1 0 0,0 1 0 0 0,0 0 0 0 0,0-1 0 0 0,1 0 0 0 0,-1 1 0 0 0,0-1 0 0 0,0 0 1 0 0,1 0-1 0 0,-3-1 0 0 0,1 0-158 0 0,0-1 0 0 0,1 1 0 0 0,-1 0 0 0 0,0-1 0 0 0,1 0 0 0 0,-1 1 0 0 0,1-1 0 0 0,0 0 1 0 0,0 0-1 0 0,0 0 0 0 0,1-1 0 0 0,-1 1 0 0 0,1 0 0 0 0,-1-1 0 0 0,0-4 0 0 0,-2-7-705 0 0,1 0 1 0 0,-1-21-1 0 0,2 20 30 0 0,2 13 509 0 0,0-1 0 0 0,0 1 0 0 0,0 0 1 0 0,0 0-1 0 0,1-1 0 0 0,-1 1 0 0 0,1 0 0 0 0,0 0 1 0 0,0 0-1 0 0,0 0 0 0 0,0 0 0 0 0,1 0 0 0 0,-1 0 1 0 0,1 0-1 0 0,0 0 0 0 0,0 1 0 0 0,2-4 0 0 0,5-3 193 0 0,0 0 0 0 0,1 1 0 0 0,12-10 0 0 0,1 0 182 0 0,30-25 453 0 0,-18 15-377 0 0,38-39 0 0 0,-64 58-492 0 0,0-1 0 0 0,-1 0-1 0 0,0-1 1 0 0,-1 0 0 0 0,0 0-1 0 0,-1-1 1 0 0,0 1 0 0 0,7-23-1 0 0,-12 32-73 0 0,-1-1 0 0 0,1 0 0 0 0,-1 0 0 0 0,0 0 0 0 0,0 0 0 0 0,0 0 0 0 0,0 0 0 0 0,0 0 0 0 0,0 1 0 0 0,-1-1 0 0 0,1 0 0 0 0,-1 0 0 0 0,0 0 0 0 0,0 0 0 0 0,0 1 0 0 0,0-1 0 0 0,-1 0 0 0 0,1 1 0 0 0,-3-4 0 0 0,3 5-538 0 0,0 1 610 0 0,-1 0 1 0 0,1 0 0 0 0,-1 1 0 0 0,1-1 0 0 0,-1 0-1 0 0,1 1 1 0 0,-1-1 0 0 0,1 1 0 0 0,-1 0 0 0 0,1-1-1 0 0,0 1 1 0 0,-1 0 0 0 0,1 0 0 0 0,0 0 0 0 0,0 0-1 0 0,0 0 1 0 0,0 0 0 0 0,0 0 0 0 0,0 0 0 0 0,0 0-1 0 0,0 1 1 0 0,0-1 0 0 0,0 0 0 0 0,0 1 0 0 0,1-1-1 0 0,-1 2 1 0 0,-1 2-229 0 0,0 0-1 0 0,1-1 1 0 0,0 1 0 0 0,0 0-1 0 0,0 0 1 0 0,1 9-1 0 0,0 0-423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151 133 10367 0 0,'0'0'472'0'0,"-2"1"-9"0"0,-1 0-322 0 0,-12 10-97 0 0,-11 11 3699 0 0,25-21-3247 0 0,-3 11 443 0 0,-12 51 704 0 0,13-48-1473 0 0,-1 0 0 0 0,-1 0 0 0 0,0 0 0 0 0,-12 24 0 0 0,10-28-80 0 0,-1 0 1 0 0,1 0-1 0 0,-20 20 1400 0 0,27-32-1463 0 0,1 0-1 0 0,0 0 1 0 0,-1 0-1 0 0,1 0 0 0 0,0 0 1 0 0,0 0-1 0 0,0 0 1 0 0,0 1-1 0 0,-1-1 1 0 0,3-1-1 0 0,0 0 15 0 0,36-34 189 0 0,30-28-960 0 0,2-18-1271 0 0,36-35 825 0 0,-95 105 1211 0 0,1 1 0 0 0,1 0 0 0 0,-1 1-1 0 0,2 1 1 0 0,0 0 0 0 0,0 1 0 0 0,17-6 0 0 0,-24 11 97 0 0,-1 1 1 0 0,1 0 0 0 0,-1 1 0 0 0,1 0-1 0 0,0 0 1 0 0,0 0 0 0 0,-1 1 0 0 0,1 0-1 0 0,0 1 1 0 0,0 0 0 0 0,14 3 0 0 0,-18-3-74 0 0,0 0 1 0 0,0 1-1 0 0,0-1 0 0 0,-1 1 1 0 0,1 0-1 0 0,0 0 1 0 0,-1 0-1 0 0,0 0 0 0 0,1 0 1 0 0,-1 1-1 0 0,0 0 0 0 0,0 0 1 0 0,0 0-1 0 0,-1 0 1 0 0,1 0-1 0 0,-1 0 0 0 0,1 1 1 0 0,-1-1-1 0 0,0 1 1 0 0,0-1-1 0 0,-1 1 0 0 0,1 0 1 0 0,1 7-1 0 0,-1 2-12 0 0,0 0-1 0 0,-2 1 0 0 0,1-1 1 0 0,-1 0-1 0 0,-1 1 0 0 0,-1-1 1 0 0,-4 19-1 0 0,-4-3 82 0 0,10-27-112 0 0,-1 0-1 0 0,1 0 1 0 0,-1-1 0 0 0,0 1 0 0 0,1 0 0 0 0,-1 0 0 0 0,0-1-1 0 0,0 1 1 0 0,0-1 0 0 0,0 1 0 0 0,-1 0 0 0 0,1-1-1 0 0,0 0 1 0 0,-3 2 0 0 0,-1 2 55 0 0,-48 52 786 0 0,48-52-817 0 0,4-4-34 0 0,0 1 0 0 0,-1-1 1 0 0,1 1-1 0 0,0-1 0 0 0,0 1 0 0 0,0 0 0 0 0,0-1 1 0 0,0 1-1 0 0,0 0 0 0 0,0 0 0 0 0,0 0 0 0 0,1 0 0 0 0,-1 0 1 0 0,1 0-1 0 0,0 0 0 0 0,-1 0 0 0 0,1 0 0 0 0,0 0 1 0 0,0 0-1 0 0,0 0 0 0 0,1 3 0 0 0,1 7-145 0 0,-1-11-35 0 0,-1 0 0 0 0,1 0-1 0 0,0 0 1 0 0,0 0-1 0 0,0 0 1 0 0,0 0-1 0 0,0 0 1 0 0,0 0-1 0 0,0 0 1 0 0,0 0-1 0 0,0-1 1 0 0,1 1-1 0 0,-1 0 1 0 0,0-1-1 0 0,0 1 1 0 0,1-1-1 0 0,-1 1 1 0 0,0-1-1 0 0,1 0 1 0 0,-1 0-1 0 0,2 1 1 0 0,14-1-6713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117 501 12959 0 0,'0'0'595'0'0,"0"0"-18"0"0,-1 3-234 0 0,-14 28 3858 0 0,14-30-4006 0 0,-1-1-56 0 0,-1-2-184 0 0,0 1 0 0 0,0 0 0 0 0,0-1 0 0 0,0 1 0 0 0,0-1 0 0 0,0 0 0 0 0,0 0 0 0 0,0 0 0 0 0,1 0 0 0 0,0-1 0 0 0,-1 1 0 0 0,1-1 0 0 0,0 1 1 0 0,0-1-1 0 0,0 0 0 0 0,0 0 0 0 0,1 0 0 0 0,-1 0 0 0 0,-1-4 0 0 0,-3-8-100 0 0,1 0 0 0 0,-5-30 0 0 0,5 24 264 0 0,-15-76 1862 0 0,19 92-1833 0 0,1 1-1 0 0,0-1 1 0 0,0 0 0 0 0,0 0-1 0 0,1 0 1 0 0,0 0 0 0 0,0 0-1 0 0,2-7 1 0 0,18-38 908 0 0,-8 19-433 0 0,-6 13-335 0 0,34-81 1039 0 0,-40 94-1223 0 0,9-12 33 0 0,-8 16-266 0 0,-1-1 0 0 0,0 0 0 0 0,1 1 1 0 0,-1-1-1 0 0,1 1 0 0 0,0-1 0 0 0,-1 1 0 0 0,1 0 0 0 0,0-1 0 0 0,0 1 0 0 0,0 0 1 0 0,0 0-1 0 0,0 1 0 0 0,0-1 0 0 0,0 0 0 0 0,0 1 0 0 0,3-1 0 0 0,3 0-991 0 0,-1 1-1 0 0,0 0 0 0 0,15 2 0 0 0,-12-1 188 0 0,5 1-5371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0,'0'0'1472'0'0,"0"0"-1176"0"0,0 0-232 0 0,0 0-64 0 0,0 0 1144 0 0,0 0 216 0 0,0 0 48 0 0,0 0 0 0 0,0 0-1088 0 0,0 0-224 0 0,0 0-96 0 0,0 0 80 0 0,0 0-624 0 0,0 0-128 0 0,0 0-32 0 0,0 0-8288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5983 0 0,'0'0'464'0'0,"0"0"-128"0"0,0 0 600 0 0,0 3 295 0 0,1 16 974 0 0,-1 6-856 0 0,-1-9 4857 0 0,1-11-6157 0 0,0-1-1 0 0,1 1 1 0 0,-1 0 0 0 0,1-1-1 0 0,0 1 1 0 0,0 0 0 0 0,3 7-1 0 0,1 4-50 0 0,26 126-393 0 0,-20-105 106 0 0,-7-24 42 0 0,5 26 0 0 0,-9-37 119 0 0,0 0 22 0 0,1 7 100 0 0,-1-7 96 0 0,0-2 54 0 0,0-8 66 0 0,-1 1 0 0 0,-3-16 0 0 0,0 2 48 0 0,-24-153 1084 0 0,18 105-968 0 0,-1-88 0 0 0,11 153-317 0 0,-1-1-1 0 0,1 0 1 0 0,1 1 0 0 0,-1-1-1 0 0,1 1 1 0 0,0 0 0 0 0,0-1-1 0 0,3-7 1 0 0,-3 10-13 0 0,0-1 1 0 0,1 1 0 0 0,-1 0-1 0 0,1 0 1 0 0,0 0-1 0 0,-1 0 1 0 0,1 0 0 0 0,0 0-1 0 0,0 1 1 0 0,0-1 0 0 0,1 0-1 0 0,-1 1 1 0 0,0 0-1 0 0,0 0 1 0 0,1-1 0 0 0,3 0-1 0 0,1 0 21 0 0,1 0-1 0 0,-1 0 1 0 0,13-2-1 0 0,36-7-10 0 0,-52 10-54 0 0,18-3 0 0 0,-21 3-19 0 0,1 1-1 0 0,-1 0 1 0 0,1 0-1 0 0,-1 0 1 0 0,1 0-1 0 0,-1 1 1 0 0,1-1-1 0 0,-1 0 1 0 0,0 1-1 0 0,1-1 1 0 0,-1 1-1 0 0,1-1 1 0 0,-1 1-1 0 0,0 0 1 0 0,0-1-1 0 0,1 1 1 0 0,-1 0-1 0 0,0 0 1 0 0,0 0-1 0 0,0 0 1 0 0,0 0 0 0 0,0 0-1 0 0,0 0 1 0 0,0 0-1 0 0,0 1 1 0 0,0-1-1 0 0,0 0 1 0 0,-1 0-1 0 0,2 3 1 0 0,0 3-45 0 0,1 1 1 0 0,-1 0 0 0 0,0 0 0 0 0,1 11-1 0 0,-1-5-35 0 0,2 17-179 0 0,2-1-1 0 0,2 1 1 0 0,0-1 0 0 0,21 47-1 0 0,-27-74 205 0 0,-1 0-1 0 0,1-1 1 0 0,-1 1 0 0 0,1-1-1 0 0,0 1 1 0 0,0-1-1 0 0,0 1 1 0 0,0-1 0 0 0,0 0-1 0 0,0 0 1 0 0,1 0-1 0 0,-1 0 1 0 0,1-1 0 0 0,-1 1-1 0 0,1-1 1 0 0,0 1-1 0 0,0-1 1 0 0,0 0 0 0 0,4 1-1 0 0,-3-1-24 0 0,0-1-1 0 0,0 0 0 0 0,0 0 1 0 0,0 0-1 0 0,0 0 0 0 0,0-1 1 0 0,-1 0-1 0 0,1 0 0 0 0,0 0 1 0 0,0 0-1 0 0,0 0 1 0 0,-1-1-1 0 0,1 1 0 0 0,4-4 1 0 0,42-30-1103 0 0,-48 34 978 0 0,-2 1 10 0 0,0 0 38 0 0,0 0 16 0 0,0 0 6 0 0,0 0 61 0 0,0 0 246 0 0,0 0 110 0 0,1 2-139 0 0,0 0 1 0 0,0 0 0 0 0,-1 0-1 0 0,1 0 1 0 0,0 0-1 0 0,-1 0 1 0 0,1 0-1 0 0,-1 1 1 0 0,1 2-1 0 0,0 16 160 0 0,0-8-488 0 0,0-1 1 0 0,0 0-1 0 0,2 0 1 0 0,-1 0-1 0 0,1 0 1 0 0,8 17-1 0 0,-5-17-1039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12 301 455 0 0,'40'-19'1122'0'0,"54"-19"9452"0"0,-60 27-11374 0 0,-21 8 800 0 0,-11 3-5 0 0,1-1-1 0 0,0 1 0 0 0,-1-1 0 0 0,1 1 0 0 0,0 0 0 0 0,-1 0 1 0 0,1 0-1 0 0,-1 0 0 0 0,1 0 0 0 0,0 1 0 0 0,-1-1 1 0 0,1 1-1 0 0,4 1 0 0 0,-6-1 12 0 0,1 0 0 0 0,0-1 0 0 0,0 1 0 0 0,0-1 0 0 0,0 1 0 0 0,0-1 0 0 0,0 0 1 0 0,3 0-1 0 0,5 0 19 0 0,-6 1 110 0 0,0-1-1 0 0,0 0 0 0 0,0 0 1 0 0,1-1-1 0 0,-1 1 0 0 0,0-1 0 0 0,0 0 1 0 0,0 0-1 0 0,0 0 0 0 0,0 0 1 0 0,7-5-1 0 0,2-1 308 0 0,-2 0 0 0 0,1-1 0 0 0,-1-1 0 0 0,0 0 0 0 0,18-20 0 0 0,-3-1-151 0 0,-7 8 80 0 0,26-38 0 0 0,-44 58-394 0 0,1 0 1 0 0,-1 0-1 0 0,0 0 0 0 0,0 0 0 0 0,-1 0 0 0 0,1 0 0 0 0,0 0 0 0 0,0-4 0 0 0,-3-5-369 0 0,1 9 304 0 0,0 1-292 0 0,-13-3-643 0 0,12 4 930 0 0,1-1-1 0 0,-1 0 1 0 0,0 1 0 0 0,1-1-1 0 0,-1 1 1 0 0,0 0 0 0 0,0 0-1 0 0,-2-1 1 0 0,-2 2-157 0 0,1 0 0 0 0,-1 0-1 0 0,0 1 1 0 0,0-1 0 0 0,0 1 0 0 0,1 0 0 0 0,-8 4 0 0 0,-36 25-220 0 0,19-11 526 0 0,-16 14 128 0 0,10-7 32 0 0,-50 39 416 0 0,27-21 154 0 0,52-40-641 0 0,1 0 1 0 0,0 0-1 0 0,-1 1 1 0 0,2 0-1 0 0,-1 0 1 0 0,1 0-1 0 0,0 1 1 0 0,-5 7-1 0 0,-1 6 156 0 0,-15 36-1 0 0,23-49-298 0 0,1-3-21 0 0,0 0 0 0 0,0 0 1 0 0,1 1-1 0 0,-1-1 0 0 0,1 1 1 0 0,0-1-1 0 0,0 1 0 0 0,1-1 1 0 0,-1 9-1 0 0,1 8-141 0 0,0-15 130 0 0,0-1 0 0 0,0 1 0 0 0,0-1 0 0 0,1 0-1 0 0,0 1 1 0 0,2 8 0 0 0,0-4 3 0 0,1-1 0 0 0,7 13 1 0 0,-9-18 55 0 0,0 0 1 0 0,1-1 0 0 0,-1 0 0 0 0,1 0 0 0 0,0 0 0 0 0,0 0 0 0 0,0 0-1 0 0,7 4 1 0 0,-1-1 129 0 0,1 0 0 0 0,0-1-1 0 0,1 0 1 0 0,-1-1 0 0 0,1 0-1 0 0,22 5 1 0 0,-31-8-136 0 0,11 2 115 0 0,0-1 0 0 0,0 0 0 0 0,0-1-1 0 0,15 0 1 0 0,-22-1-71 0 0,6-2 22 0 0,0 0-84 0 0,-6 1-277 0 0,1-1-1 0 0,0 0 0 0 0,-1 0 1 0 0,0 0-1 0 0,1-1 0 0 0,-1 0 1 0 0,0 0-1 0 0,0 0 0 0 0,-1-1 1 0 0,1 0-1 0 0,9-9 0 0 0,-9 5-423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312 153 10591 0 0,'0'0'488'0'0,"0"0"-12"0"0,0 0-177 0 0,0 0 389 0 0,0 0 205 0 0,0 0 41 0 0,0 0-77 0 0,0 0-357 0 0,0 0-157 0 0,0 0-30 0 0,0-1-30 0 0,3-9-246 0 0,-1-1 0 0 0,0 1 1 0 0,0 0-1 0 0,-1-1 1 0 0,-1 1-1 0 0,0-13 1 0 0,0 20-139 0 0,0 0 0 0 0,-1 0 0 0 0,1 0 0 0 0,-1 0 0 0 0,1 0 0 0 0,-1 0 0 0 0,0 0 0 0 0,0 0-1 0 0,-1 0 1 0 0,1 1 0 0 0,0-1 0 0 0,-1 0 0 0 0,0 1 0 0 0,0-1 0 0 0,0 1 0 0 0,0 0 0 0 0,0-1 0 0 0,0 1 0 0 0,0 0 0 0 0,-1 0 0 0 0,1 1 0 0 0,-1-1 0 0 0,1 0 0 0 0,-1 1 0 0 0,0-1 0 0 0,-3 0 0 0 0,5 2-9 0 0,-1 0 0 0 0,0 0 0 0 0,0 0 0 0 0,0 0 0 0 0,1 0-1 0 0,-1 0 1 0 0,0 0 0 0 0,0 1 0 0 0,0-1 0 0 0,1 1 0 0 0,-1-1 0 0 0,0 1-1 0 0,1 0 1 0 0,-1 0 0 0 0,0 0 0 0 0,-1 1 0 0 0,-24 19-1106 0 0,-33 30 2235 0 0,43-39-638 0 0,8-5-308 0 0,6-5-56 0 0,0 0 0 0 0,0 1 0 0 0,0-1 0 0 0,0 1 1 0 0,1-1-1 0 0,-1 1 0 0 0,1 0 0 0 0,0 0 0 0 0,-3 4 0 0 0,-1 0-10 0 0,0 0 0 0 0,0 0-1 0 0,-1-1 1 0 0,-10 8 0 0 0,-12 11-1198 0 0,27-23 612 0 0,-6 9-1355 0 0,5-7 1783 0 0,1 0 0 0 0,-1 0 1 0 0,1 1-1 0 0,0-1 1 0 0,0 0-1 0 0,1 1 0 0 0,-1-1 1 0 0,1 1-1 0 0,0-1 0 0 0,0 1 1 0 0,1 0-1 0 0,-1-1 1 0 0,1 1-1 0 0,1 9 0 0 0,1 2 628 0 0,1 0 1 0 0,0 0-1 0 0,7 16 0 0 0,-6-17-224 0 0,0-5-49 0 0,-1-1-1 0 0,1 0 0 0 0,10 16 1 0 0,2 2 1757 0 0,-15-26-1889 0 0,0-1 0 0 0,0 0 0 0 0,0 1 0 0 0,0-1 0 0 0,0 1 0 0 0,0-1 0 0 0,0 0 0 0 0,1 0 0 0 0,-1 0 0 0 0,0 0 0 0 0,2 0 0 0 0,-2 0 29 0 0,1 0-25 0 0,0 0-1 0 0,0 0 0 0 0,0 0 1 0 0,0-1-1 0 0,0 1 1 0 0,0-1-1 0 0,0 0 0 0 0,0 0 1 0 0,0 0-1 0 0,-1 1 0 0 0,1-2 1 0 0,0 1-1 0 0,0 0 1 0 0,-1 0-1 0 0,1 0 0 0 0,-1-1 1 0 0,1 1-1 0 0,-1-1 0 0 0,1 1 1 0 0,1-4-1 0 0,4-5 291 0 0,-1 0 1 0 0,8-15-1 0 0,-10 16-166 0 0,14-27 762 0 0,15-52 0 0 0,-8 22-434 0 0,-23 61-497 0 0,0-1 0 0 0,0 1 0 0 0,-1-1 1 0 0,0 1-1 0 0,1-8 0 0 0,1-6 32 0 0,-1 14-63 0 0,1 14 0 0 0,-3-5 0 0 0,6 18 0 0 0,-4-17-1 0 0,4 15-104 0 0,-5-18-41 0 0,-1-2 8 0 0,0 0 8 0 0,0 0 8 0 0,0 0 23 0 0,0 0 16 0 0,0 0 3 0 0,0 0 43 0 0,0 0 170 0 0,0 0 43 0 0,0 0 0 0 0,6 7-109 0 0,-1 1 0 0 0,0-1 0 0 0,-1 1 0 0 0,1 0-1 0 0,-1 0 1 0 0,-1 0 0 0 0,5 14 0 0 0,-2-5-50 0 0,30 88-16 0 0,-8-23-14 0 0,44 105-510 0 0,-45-119 170 0 0,-4-16-233 0 0,3-1 0 0 0,36 54 0 0 0,-40-70 322 0 0,-13-19 278 0 0,-1 1 1 0 0,0 1 0 0 0,-1 0-1 0 0,-1 0 1 0 0,0 0 0 0 0,-2 0-1 0 0,0 1 1 0 0,2 27-1 0 0,-4-3 424 0 0,-2 0 0 0 0,-7 70 0 0 0,1-76-196 0 0,-1 1-1 0 0,-2-1 1 0 0,-17 46 0 0 0,14-53-237 0 0,-21 39 0 0 0,31-67 26 0 0,1 1-1 0 0,-1-1 0 0 0,0 1 1 0 0,1-1-1 0 0,-1 0 0 0 0,0 1 1 0 0,-1-1-1 0 0,1 0 0 0 0,0-1 1 0 0,-1 1-1 0 0,1 0 0 0 0,-1-1 1 0 0,1 1-1 0 0,-1-1 0 0 0,1 0 1 0 0,-1 1-1 0 0,0-1 0 0 0,0-1 1 0 0,0 1-1 0 0,0 0 0 0 0,-4 0 1 0 0,2-1 44 0 0,1 0 0 0 0,-1 0 0 0 0,0-1 0 0 0,0 1 0 0 0,1-1 0 0 0,-1 0 0 0 0,0 0 0 0 0,1-1 0 0 0,-1 0 0 0 0,1 1 0 0 0,0-1 0 0 0,-7-4 0 0 0,-10-8 496 0 0,1-1 0 0 0,0-1 0 0 0,1-1 1 0 0,-26-29-1 0 0,-58-85-541 0 0,79 96-551 0 0,-14-17-1044 0 0,8 19-4774 0 0,17 20 283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13359 0 0,'0'0'1184'0'0,"0"0"-944"0"0,0 0-240 0 0,-7 7 0 0 0,7-7 2240 0 0,0 0 392 0 0,0 0 88 0 0,0 0 8 0 0,0 0-2248 0 0,0 0-480 0 0,0 0 0 0 0,0 0-96 0 0,0 0-848 0 0,0 0-176 0 0,10 16-32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 7831 0 0,'0'0'603'0'0,"0"0"-188"0"0,0 0 683 0 0,0 0 337 0 0,0 0 65 0 0,0 0-181 0 0,0 0-831 0 0,0 0-359 0 0,0 0-85 0 0,0 0-105 0 0,0 0-21 0 0,0 0 2 0 0,0 0 0 0 0,2-1 14 0 0,6-2 42 0 0,-6 2-6 0 0,-2 1 125 0 0,14 8 1638 0 0,-14-8-1683 0 0,0 1 0 0 0,0-1 0 0 0,0 0 0 0 0,0 1-1 0 0,0-1 1 0 0,1 0 0 0 0,-1 1 0 0 0,0-1 0 0 0,0 1 0 0 0,0-1-1 0 0,1 0 1 0 0,-1 0 0 0 0,0 1 0 0 0,0-1 0 0 0,1 0-1 0 0,-1 1 1 0 0,0-1 0 0 0,0 0 0 0 0,1 1 0 0 0,2 2 1253 0 0,-9 2-979 0 0,-3-1-745 0 0,-1 1 0 0 0,-15 3 0 0 0,17-6 255 0 0,0 1-1 0 0,0 0 1 0 0,0 0 0 0 0,1 1-1 0 0,-9 5 1 0 0,-7 8 236 0 0,1 1 0 0 0,1 1 0 0 0,1 1 0 0 0,0 0-1 0 0,2 2 1 0 0,-21 30 0 0 0,28-34-31 0 0,1 1-1 0 0,-10 23 1 0 0,4-5-27 0 0,-7 13-170 0 0,-29 92-1 0 0,30-46-85 0 0,21-86 195 0 0,1-8 94 0 0,3-3-8 0 0,0 1-1 0 0,0-1 1 0 0,0 0 0 0 0,-1 0 0 0 0,1 0 0 0 0,0-1-1 0 0,4-2 1 0 0,-1 1 54 0 0,21-13 416 0 0,-1-1 0 0 0,29-25 0 0 0,-9 6 196 0 0,-34 27-609 0 0,12-8 93 0 0,31-18 1 0 0,-47 31-338 0 0,1 0 1 0 0,0 0 0 0 0,0 0 0 0 0,0 1 0 0 0,0 1-1 0 0,1 0 1 0 0,15-2 0 0 0,10 3-2447 0 0,-19 3 1097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8287 0 0,'-1'1'639'0'0,"-9"9"-1430"0"0,-9 4 3804 0 0,-5 5 2659 0 0,13-5-4703 0 0,10-12-769 0 0,-1 1-104 0 0,-2-2-103 0 0,-3 11-44 0 0,6-8-273 0 0,0 1 0 0 0,0 0 0 0 0,0 0 0 0 0,0 0-1 0 0,1 0 1 0 0,0 0 0 0 0,0 0 0 0 0,0 0 0 0 0,0 0 0 0 0,1 0-1 0 0,0 0 1 0 0,2 6 0 0 0,-1-4 45 0 0,-1 0 0 0 0,0 0 0 0 0,0 1-1 0 0,-1-1 1 0 0,0 7 0 0 0,0-9 215 0 0,0-1-1 0 0,0 0 1 0 0,0 1-1 0 0,1-1 1 0 0,-1 0 0 0 0,1 0-1 0 0,2 7 1 0 0,6 12 2827 0 0,-8-20-1811 0 0,0-3-895 0 0,-1 0 0 0 0,0 0 0 0 0,0 0 0 0 0,1 0 0 0 0,-1 0 0 0 0,0 0 0 0 0,0 0 0 0 0,1 0 0 0 0,-1 0 0 0 0,0 0 0 0 0,0 1 0 0 0,1-1 0 0 0,-1 0 0 0 0,0 0 0 0 0,0 0 0 0 0,1 0 0 0 0,-1 1 0 0 0,0-1 0 0 0,0 0 0 0 0,0 0 0 0 0,0 0 0 0 0,1 1 0 0 0,-1-1 0 0 0,0 0 0 0 0,0 1 0 0 0,9 6 941 0 0,-4-5-876 0 0,1 0-1 0 0,0 0 1 0 0,0 0 0 0 0,0-1-1 0 0,0 0 1 0 0,0-1 0 0 0,0 1 0 0 0,0-1-1 0 0,0 0 1 0 0,0-1 0 0 0,8-1 0 0 0,-1 0 119 0 0,0-1 1 0 0,-1-1 0 0 0,0 0-1 0 0,17-9 1 0 0,-20 8-252 0 0,-1-1 0 0 0,1 0 0 0 0,-1 0 0 0 0,0-1 0 0 0,-1 0 0 0 0,1-1 0 0 0,10-14 0 0 0,-15 17-4 0 0,0 0-1 0 0,0-1 0 0 0,0 1 1 0 0,0 0-1 0 0,-1-1 1 0 0,0 0-1 0 0,0 0 0 0 0,-1 1 1 0 0,2-9-1 0 0,-1-2-88 0 0,-1-34 0 0 0,-2 29-43 0 0,1 19 12 0 0,0 2 6 0 0,-1 0 75 0 0,-1-1 1 0 0,0 1-1 0 0,1-1 0 0 0,-1 0 0 0 0,1 1 1 0 0,-1-1-1 0 0,1 0 0 0 0,-3-2 0 0 0,-3-1-113 0 0,4 2 110 0 0,0 1 0 0 0,-1 0 0 0 0,1 0 0 0 0,0 0 0 0 0,-1 0-1 0 0,1 0 1 0 0,-1 1 0 0 0,1-1 0 0 0,-1 1 0 0 0,1 0 0 0 0,-1 0 0 0 0,-4 1 0 0 0,-2 1-28 0 0,0 0 0 0 0,0 1 0 0 0,-10 4 0 0 0,-3 3 50 0 0,-29 15 1 0 0,32-16 158 0 0,16-7-90 0 0,-1 0 0 0 0,1 0 0 0 0,-1 1 0 0 0,1-1 0 0 0,0 1 0 0 0,-5 4 1 0 0,2-1-2055 0 0,15-11-2102 0 0,3-2-1089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85 599 8751 0 0,'-16'-6'952'0'0,"12"4"-461"0"0,0-1-1 0 0,0 1 0 0 0,0-1 0 0 0,0 0 1 0 0,1 0-1 0 0,0 0 0 0 0,-1 0 1 0 0,1-1-1 0 0,0 1 0 0 0,1-1 0 0 0,-1 0 1 0 0,1 0-1 0 0,-4-8 0 0 0,2 5 356 0 0,1-1 0 0 0,1 0 0 0 0,-1 0 0 0 0,1 0 0 0 0,0 0 0 0 0,1-1 0 0 0,-1-7 0 0 0,2-67-2467 0 0,0 72 928 0 0,2-1 0 0 0,-1 1 0 0 0,1-1 0 0 0,7-21 0 0 0,-8 31 3 0 0,2 2 340 0 0,-1-2 0 0 0,0 1 0 0 0,1 0 0 0 0,-1 0 0 0 0,0-1 0 0 0,3-2-1 0 0,1 0 34 0 0,14-7-651 0 0,20-9-880 0 0,-29 15 1487 0 0,0-1 0 0 0,-1 0 0 0 0,1 0-1 0 0,-1-1 1 0 0,-1-1 0 0 0,13-10 0 0 0,-2-2-42 0 0,28-35 0 0 0,2-14 1512 0 0,-25 32-3486 0 0,-11 17-773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127 453 14335 0 0,'0'0'662'0'0,"0"3"-18"0"0,6 127-1286 0 0,-5-123 275 0 0,0-4 301 0 0,-4 10-870 0 0,2-11 1231 0 0,1-2 143 0 0,0 0 40 0 0,-1 1 16 0 0,-4-1-245 0 0,1 0 0 0 0,0 1 1 0 0,0-1-1 0 0,-1-1 0 0 0,1 1 0 0 0,0 0 0 0 0,0-1 0 0 0,0 0 0 0 0,0 0 0 0 0,-1 0 0 0 0,1-1 1 0 0,1 0-1 0 0,-1 1 0 0 0,0-1 0 0 0,0 0 0 0 0,1-1 0 0 0,-6-4 0 0 0,4 3-164 0 0,1 0 1 0 0,0 0-1 0 0,0-1 0 0 0,0 0 0 0 0,1 0 1 0 0,0 0-1 0 0,0 0 0 0 0,0 0 0 0 0,0-1 0 0 0,1 1 1 0 0,0-1-1 0 0,0 1 0 0 0,1-1 0 0 0,-2-7 1 0 0,0-6-19 0 0,2 0 0 0 0,-1 0 1 0 0,3-20-1 0 0,-1 16-13 0 0,5-58 155 0 0,-4 71-134 0 0,1 1-1 0 0,0-1 0 0 0,0 1 1 0 0,1 0-1 0 0,0-1 1 0 0,6-9-1 0 0,-6 15-56 0 0,-1 0 0 0 0,1 0 1 0 0,0 1-1 0 0,0-1 0 0 0,0 1 0 0 0,0 0 0 0 0,1 0 0 0 0,-1 0 0 0 0,6-3 1 0 0,38-19 180 0 0,-25 14-164 0 0,237-112-133 0 0,-246 117 93 0 0,10-4-352 0 0,27-7 0 0 0,-48 17-60 0 0,-2 0-21 0 0,0 0-100 0 0,0 0-416 0 0,0 2-183 0 0,0 9-42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53 384 17503 0 0,'0'0'1352'0'0,"-1"2"-873"0"0,0 8-235 0 0,1-7 540 0 0,0-3 252 0 0,0 0 54 0 0,1 0-1003 0 0,-1 1 0 0 0,1 0 0 0 0,0-1-1 0 0,-1 1 1 0 0,1 0 0 0 0,0-1 0 0 0,0 1-1 0 0,0-1 1 0 0,-1 1 0 0 0,1-1 0 0 0,0 0-1 0 0,0 1 1 0 0,0-1 0 0 0,0 0 0 0 0,1 1-1 0 0,2-3-85 0 0,0 1-1 0 0,0-1 1 0 0,-1 0-1 0 0,1 0 1 0 0,-1-1-1 0 0,1 1 1 0 0,-1-1-1 0 0,0 0 1 0 0,0 0-1 0 0,0 0 1 0 0,-1 0-1 0 0,5-6 1 0 0,-3 3-50 0 0,-1 0 1 0 0,0 0-1 0 0,0 0 1 0 0,-1-1-1 0 0,0 1 1 0 0,3-14 0 0 0,-2-4-329 0 0,-1 0 0 0 0,-1 0 1 0 0,-2-33-1 0 0,0 49 230 0 0,1-8-201 0 0,-1 1 0 0 0,0 0 0 0 0,-2-1 0 0 0,0 1 1 0 0,0 0-1 0 0,-1 0 0 0 0,-1 1 0 0 0,-9-20 0 0 0,13 33 360 0 0,1 0 0 0 0,-1 0 0 0 0,1 0 0 0 0,-1-1 1 0 0,1 1-1 0 0,-1 0 0 0 0,0 0 0 0 0,0 1 0 0 0,0-1 0 0 0,1 0 0 0 0,-1 0 0 0 0,0 0 0 0 0,0 0 0 0 0,0 1 0 0 0,0-1 0 0 0,0 0 0 0 0,0 1 0 0 0,-1-1 0 0 0,1 1 0 0 0,0-1 1 0 0,0 1-1 0 0,0 0 0 0 0,0-1 0 0 0,-1 1 0 0 0,1 0 0 0 0,0 0 0 0 0,0 0 0 0 0,-1 0 0 0 0,1 0 0 0 0,0 0 0 0 0,0 0 0 0 0,0 0 0 0 0,-1 1 0 0 0,1-1 0 0 0,-2 1 0 0 0,1 0 45 0 0,0 0 0 0 0,0 1 0 0 0,0-1 0 0 0,0 1-1 0 0,0-1 1 0 0,0 1 0 0 0,0 0 0 0 0,1-1-1 0 0,-1 1 1 0 0,0 0 0 0 0,1 0 0 0 0,0 0-1 0 0,-1 1 1 0 0,1-1 0 0 0,0 0 0 0 0,0 0-1 0 0,0 3 1 0 0,-8 26-91 0 0,2 0 0 0 0,1 0 0 0 0,-2 32-1 0 0,2 96-183 0 0,5-120 205 0 0,12 222 13 0 0,7-111 0 0 0,-12-120 0 0 0,1 0 0 0 0,20 55 0 0 0,-24-78-10 0 0,0 0 0 0 0,0 0 1 0 0,1 0-1 0 0,0 0 0 0 0,9 12 0 0 0,-12-18 11 0 0,0 0-1 0 0,1 0 1 0 0,-1 0 0 0 0,0 0-1 0 0,0 0 1 0 0,1 0 0 0 0,-1 0 0 0 0,1 0-1 0 0,-1 0 1 0 0,1-1 0 0 0,-1 1-1 0 0,1-1 1 0 0,-1 1 0 0 0,1-1-1 0 0,0 0 1 0 0,-1 1 0 0 0,1-1 0 0 0,0 0-1 0 0,-1 0 1 0 0,1 0 0 0 0,-1 0-1 0 0,1 0 1 0 0,0-1 0 0 0,-1 1-1 0 0,1 0 1 0 0,0-1 0 0 0,-1 1 0 0 0,1-1-1 0 0,-1 1 1 0 0,1-1 0 0 0,-1 0-1 0 0,1 0 1 0 0,-1 0 0 0 0,2-1 0 0 0,2-2 61 0 0,-1 0 0 0 0,1-1 1 0 0,-1 1-1 0 0,0-1 0 0 0,0 0 1 0 0,-1 0-1 0 0,6-9 0 0 0,2-4 88 0 0,12-20 117 0 0,-3 0 0 0 0,0-2 0 0 0,16-52 0 0 0,-17 45-365 0 0,-3 3-938 0 0,-4-1-3914 0 0,-4-1-1688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75 9815 0 0,'-2'2'448'0'0,"-47"30"8310"0"0,51-32-8084 0 0,49-9 442 0 0,1-2 1 0 0,66-24-1 0 0,58-12-1013 0 0,-166 45-212 0 0,-6 1-27 0 0,-1 0 1 0 0,1 0-1 0 0,-1 1 0 0 0,1-1 1 0 0,-1 1-1 0 0,1 0 0 0 0,-1 0 0 0 0,1 0 1 0 0,-1 0-1 0 0,1 1 0 0 0,-1 0 0 0 0,1-1 1 0 0,4 3-1 0 0,2 1-1627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1T01:40:5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0,'0'0'488'0'0,"0"0"104"0"0,0 0-472 0 0,0 0-120 0 0,0 0 0 0 0,0 0 0 0 0,0 0 3040 0 0,0 0 576 0 0,0 0 128 0 0,13 11 16 0 0,2-2-3032 0 0,-1-2-608 0 0,-1-1-120 0 0,1 0 0 0 0,-2 0-1432 0 0,-12-6-256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2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5464 1375 0 0,'0'0'3099'0'0,"-2"2"-4130"0"0,-25 23 2874 0 0,12-10-1559 0 0,14-13-231 0 0,-1-1 13 0 0,-6 6 5846 0 0,3-6-6042 0 0,5-3 692 0 0,6-4 1844 0 0,2 2-2425 0 0,1 0 0 0 0,-1 0 0 0 0,1 0 0 0 0,0 1 0 0 0,0 0-1 0 0,10-2 1 0 0,27-8-47 0 0,-35 7 94 0 0,1 1 0 0 0,-1-1-1 0 0,0-1 1 0 0,17-14 0 0 0,33-36 209 0 0,-27 24-162 0 0,14-5 117 0 0,-5 5-144 0 0,-7 4 73 0 0,1 1-1 0 0,2 2 1 0 0,0 2 0 0 0,1 2 0 0 0,2 1 0 0 0,49-17-1 0 0,-62 26 197 0 0,-1-2 1 0 0,-1 0-1 0 0,49-36 0 0 0,-29 12 213 0 0,45-44 1 0 0,-41 34-70 0 0,1 3 0 0 0,2 2 1 0 0,116-69-1 0 0,104-52-172 0 0,-119 68-220 0 0,37-23 134 0 0,-53 16 130 0 0,-91 65-257 0 0,3 1 0 0 0,57-31-1 0 0,-47 37-43 0 0,113-38 0 0 0,-120 54-34 0 0,-33 10 8 0 0,25-9 1 0 0,6-9 43 0 0,55-34 0 0 0,-49 26-33 0 0,92-57 38 0 0,45-23 26 0 0,-118 69 44 0 0,7-5-31 0 0,32-13 150 0 0,-44 20-11 0 0,-47 27-148 0 0,169-80 206 0 0,-161 78-267 0 0,0-2 0 0 0,-1-2-1 0 0,44-33 1 0 0,8-4 9 0 0,-47 29-7 0 0,-24 17-7 0 0,25-14 0 0 0,152-90 117 0 0,-158 95-109 0 0,55-25 0 0 0,20-12-17 0 0,205-119-10 0 0,-156 92 0 0 0,-114 60 0 0 0,75-57 0 0 0,146-138 216 0 0,-245 203-135 0 0,1-1 22 0 0,0 1 0 0 0,0 0 0 0 0,31-15 0 0 0,7-2-29 0 0,-37 20-28 0 0,1 0-1 0 0,42-15 1 0 0,-41 17-36 0 0,0 0-1 0 0,0-1 1 0 0,-1-1 0 0 0,20-16-1 0 0,19-10 7 0 0,86-34 59 0 0,-51 27-22 0 0,-16 8-55 0 0,-13 5 15 0 0,-7 3 4 0 0,-2-3-1 0 0,60-43 1 0 0,-42 25-14 0 0,-21 14-3 0 0,-11 7 0 0 0,56-27 0 0 0,-84 49 0 0 0,24-7 0 0 0,7-2 0 0 0,45-26 39 0 0,-3-4 0 0 0,122-85 0 0 0,-168 103-43 0 0,16-13 37 0 0,78-39 1 0 0,76-36-94 0 0,-106 51 72 0 0,62-44 541 0 0,-129 86-474 0 0,67-28-1 0 0,-62 31-19 0 0,43-25 0 0 0,52-51 144 0 0,-20 14-25 0 0,36-33-149 0 0,-129 94 13 0 0,2-2-29 0 0,-11 9-14 0 0,30-21 1 0 0,-18 16 0 0 0,30-27 0 0 0,15-10 0 0 0,-57 46 0 0 0,0 0 0 0 0,1 1 0 0 0,21-7 0 0 0,31-13 0 0 0,-66 28 0 0 0,-3 0 0 0 0,1 1 0 0 0,-1 0 0 0 0,0-1 0 0 0,0 0 0 0 0,1 1 0 0 0,-1-1 0 0 0,0 0 0 0 0,0 0 0 0 0,0 1 0 0 0,0-1 0 0 0,0 0 0 0 0,0 0 0 0 0,1-1 0 0 0,7-6 0 0 0,-2 2-15 0 0,-6 6-23 0 0,-1-1 0 0 0,1 1-1 0 0,-1 0 1 0 0,1-1 0 0 0,-1 1-1 0 0,1 0 1 0 0,-1 0-1 0 0,1 0 1 0 0,-1-1 0 0 0,1 1-1 0 0,-1 0 1 0 0,1 0-1 0 0,-1 0 1 0 0,1 0 0 0 0,-1 0-1 0 0,1 0 1 0 0,-1 0 0 0 0,1 0-1 0 0,-1 0 1 0 0,1 0-1 0 0,-1 0 1 0 0,1 0 0 0 0,-1 0-1 0 0,1 1 1 0 0,-1-1-1 0 0,1 0 1 0 0,-1 0 0 0 0,1 0-1 0 0,-1 1 1 0 0,1-1 0 0 0,0 1-1 0 0,9 14-1947 0 0,-9-14 1898 0 0,7 17-1803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3887 0 0,'0'0'7576'0'0,"3"1"-7512"0"0,8 0 4 0 0,-5-1 12 0 0,5-1-6 0 0,-9 0 304 0 0,1 2-282 0 0,-1-1 56 0 0,0 1 1 0 0,1-1-1 0 0,-1 1 0 0 0,0 0 0 0 0,0 0 0 0 0,0 0 0 0 0,4 2 1 0 0,-4-1 365 0 0,-1 0-406 0 0,1-1 0 0 0,-1 1 0 0 0,0-1 0 0 0,1 1 0 0 0,0-1-1 0 0,-1 0 1 0 0,1 0 0 0 0,0 1 0 0 0,3 0 0 0 0,-3-1 441 0 0,-1-1-465 0 0,0 0 1 0 0,0 0-1 0 0,0 0 0 0 0,0 0 0 0 0,0 0 0 0 0,0 0 0 0 0,0 1 1 0 0,0-1-1 0 0,0 0 0 0 0,0 0 0 0 0,0 1 0 0 0,0-1 0 0 0,0 1 1 0 0,0-1-1 0 0,1 1 0 0 0,6 3-64 0 0,-4-1 29 0 0,3 2 13 0 0,27 19 368 0 0,-32-23 177 0 0,12 8 20 0 0,2 6-50 0 0,-14-13-360 0 0,7 11 66 0 0,6 5-71 0 0,-6-11-151 0 0,6 3-10 0 0,-2-5 106 0 0,-11-4 38 0 0,0 1-113 0 0,1 1-1 0 0,-1-1 1 0 0,0 1 0 0 0,0 0-1 0 0,0 0 1 0 0,0 0 0 0 0,0 0-1 0 0,-1 0 1 0 0,2 4 0 0 0,12 25 210 0 0,-9-21-296 0 0,5 1 0 0 0,-6-10 0 0 0,-2-1 0 0 0,2 1 0 0 0,1 0 0 0 0,-1-1 0 0 0,1 1 0 0 0,-1-1 0 0 0,1 0 0 0 0,-1 0 0 0 0,1-1 0 0 0,-1 1 0 0 0,1-1 0 0 0,7-1 0 0 0,-3 0 0 0 0,1-1 0 0 0,-3 1 11 0 0,-7 1 113 0 0,1 1-67 0 0,1 0 0 0 0,-1 1 0 0 0,0-1 1 0 0,0 1-1 0 0,0-1 0 0 0,0 1 0 0 0,0 0 1 0 0,0 0-1 0 0,0 0 0 0 0,0 0 0 0 0,2 4 0 0 0,2 3-46 0 0,6 6-11 0 0,-12-15 0 0 0,17 30 0 0 0,-10-18 0 0 0,-1 0 0 0 0,0-1 0 0 0,1 1 0 0 0,1 0 0 0 0,1 0 0 0 0,1-1 0 0 0,0 0 0 0 0,-1-2 0 0 0,0 0 0 0 0,0 0 0 0 0,2 1 11 0 0,7 5 54 0 0,3 1-13 0 0,-11-7-41 0 0,-7-6 31 0 0,8 7-31 0 0,2 2-11 0 0,0 0 0 0 0,-2-3 0 0 0,21 15 100 0 0,-27-20-39 0 0,0 0 0 0 0,0 1 0 0 0,0 0 0 0 0,0-1 0 0 0,-1 2 0 0 0,1-1 0 0 0,2 6 0 0 0,1 0-13 0 0,-1-1-25 0 0,7 6 30 0 0,-8-11 0 0 0,35 26 214 0 0,-22-19-135 0 0,-14-10-121 0 0,0-1 0 0 0,0 1 0 0 0,0 1 0 0 0,-1-1 0 0 0,10 6-1 0 0,47 19 1 0 0,-48-21 13 0 0,-12-6-11 0 0,17 21 14 0 0,32 28 37 0 0,-48-46-64 0 0,13 11 0 0 0,-13-11 0 0 0,13 4 0 0 0,-13-6 0 0 0,22 8 189 0 0,-6-2-103 0 0,-15-5-44 0 0,4 3-31 0 0,1 4 0 0 0,-1 2 31 0 0,-4-7-35 0 0,0 1-1 0 0,-1 0 0 0 0,1 0 0 0 0,-1 1 0 0 0,0-1 0 0 0,-1 0 0 0 0,2 9 0 0 0,1 1 20 0 0,-3-11-26 0 0,7 16 0 0 0,0-9 0 0 0,2-1 0 0 0,-1-1 0 0 0,3-1 0 0 0,0 1 0 0 0,-1 0 11 0 0,-7-6 31 0 0,5 6-31 0 0,1 2-11 0 0,-1 1 0 0 0,-1 0 0 0 0,-1 1 0 0 0,1-1 0 0 0,0 1 0 0 0,3-1 11 0 0,-1-1 31 0 0,2-2-46 0 0,5 4-74 0 0,-17-12 80 0 0,19 9 65 0 0,-7-4-78 0 0,9 2-25 0 0,-1-2 19 0 0,7 3 17 0 0,-2 1 0 0 0,-12-4 0 0 0,1 1 0 0 0,26 8 0 0 0,-26-10 0 0 0,-4-1 1 0 0,1-1 1 0 0,1 0 0 0 0,-1 0 0 0 0,0-2 0 0 0,16 2 0 0 0,-5 0 51 0 0,11 3 11 0 0,-29-6-64 0 0,23 9 0 0 0,-24-8 9 0 0,0-1-1 0 0,-1 1 1 0 0,0 0-1 0 0,1 0 1 0 0,-1 0-1 0 0,1 1 1 0 0,-1-1 0 0 0,0 0-1 0 0,0 1 1 0 0,0 0-1 0 0,0-1 1 0 0,0 1-1 0 0,0 0 1 0 0,1 2-1 0 0,15 15 67 0 0,1-1-22 0 0,-14-13-43 0 0,-3-4 12 0 0,31 19 10 0 0,-20-12-32 0 0,-1-1 0 0 0,2 0 0 0 0,0 0 0 0 0,-1-1 0 0 0,0 0 0 0 0,1 3 0 0 0,-3-1 0 0 0,-1 1 0 0 0,2 3 44 0 0,9 16 29 0 0,-13-18-62 0 0,1 0-11 0 0,0 0 0 0 0,-8-8 0 0 0,0 0 0 0 0,0-1 0 0 0,0 1 0 0 0,1-1 0 0 0,-1 1 0 0 0,0-1 0 0 0,1 0 0 0 0,-1 0 0 0 0,1 1 0 0 0,2 0 0 0 0,10 14 0 0 0,3 6 60 0 0,-5-5-23 0 0,-7-9-24 0 0,0-1 0 0 0,13 14 0 0 0,-15-18-13 0 0,1 2 0 0 0,1-1 0 0 0,-1 1 0 0 0,1-1 0 0 0,0 0 0 0 0,1 0 0 0 0,-1-1 0 0 0,1 1 0 0 0,11 4 0 0 0,-4-3 0 0 0,-1 0 0 0 0,1-1 0 0 0,0 0 0 0 0,15 1 0 0 0,-23-4 0 0 0,6 2 0 0 0,12 8 0 0 0,-17-7 0 0 0,2 3 0 0 0,-5-5 0 0 0,0 0 0 0 0,0 1 0 0 0,-1 0 0 0 0,1-1 0 0 0,2 6 0 0 0,-2-4 0 0 0,-1-1 0 0 0,1 0 0 0 0,0 0 0 0 0,0 0 0 0 0,4 4 0 0 0,-3-3 0 0 0,1 0 0 0 0,0 1 0 0 0,0-2 0 0 0,1 1 0 0 0,-1 0 0 0 0,1-1 0 0 0,-1 0 0 0 0,1-1 0 0 0,0 1 0 0 0,0-1 0 0 0,11 2 0 0 0,-13-3 3 0 0,28 8-18 0 0,-28-7-33 0 0,7 4 36 0 0,2 2 12 0 0,-10-6 0 0 0,-1-1 0 0 0,1 1 0 0 0,-1-1 0 0 0,0 1 0 0 0,0 0 0 0 0,0 0 0 0 0,0 0 0 0 0,0 0 0 0 0,2 4 0 0 0,11 14 0 0 0,-6-7 31 0 0,8 6 139 0 0,22 7-46 0 0,-16-14-111 0 0,-17-10-15 0 0,8 3 2 0 0,31 4 0 0 0,-22-5 0 0 0,-4-3 0 0 0,-6 2 0 0 0,4 2 0 0 0,-14-1 0 0 0,-2-1 0 0 0,7 6 11 0 0,1 5 8 0 0,-7-9 4 0 0,3 13-12 0 0,-2-8-6 0 0,4 7 30 0 0,-3-13-29 0 0,0 1 0 0 0,0-1 0 0 0,9 6 0 0 0,7 4-6 0 0,-15-12 0 0 0,20 8 0 0 0,-20-10 0 0 0,9 2 0 0 0,0 0 0 0 0,-1 0 0 0 0,0 1 0 0 0,-2 1 0 0 0,0 1 0 0 0,-1 1 0 0 0,-1 1 0 0 0,1 2 0 0 0,36 36 0 0 0,-25-26 0 0 0,-7-3 0 0 0,-7-10 0 0 0,13 8 0 0 0,-8-6 0 0 0,-1 1 0 0 0,0 0 0 0 0,-4-4 0 0 0,3 4 0 0 0,3 6 0 0 0,0-3 0 0 0,-12-11 0 0 0,1 3 0 0 0,15 22 0 0 0,-14-21 0 0 0,-3-5 0 0 0,26 27 0 0 0,21 24 0 0 0,-41-42 0 0 0,13 15 0 0 0,-12-18 0 0 0,-5-4 0 0 0,1 0 0 0 0,-1 0 0 0 0,0 1 0 0 0,1-1 0 0 0,-1 1 0 0 0,0-1 0 0 0,2 5 0 0 0,2 3 0 0 0,11 14 0 0 0,-14-18 0 0 0,1-1 0 0 0,-1 1 0 0 0,0-1 0 0 0,-1 1 0 0 0,4 8 0 0 0,-6-10 0 0 0,11 13 0 0 0,-1 0 0 0 0,-1-6 0 0 0,6 5 0 0 0,-10-11 0 0 0,0 0 0 0 0,0 0 0 0 0,1-1 0 0 0,0 1 0 0 0,0-1 0 0 0,0 0 0 0 0,0-1 0 0 0,11 5 0 0 0,-2-2 0 0 0,-1 3 0 0 0,-9-5 0 0 0,0 0 0 0 0,0 0 0 0 0,-1 1 0 0 0,0 0 0 0 0,0 0 0 0 0,6 8 0 0 0,-8-9 0 0 0,-1-3 0 0 0,0 0 0 0 0,1 1 0 0 0,-1-1 0 0 0,0 1 0 0 0,0-1 0 0 0,-1 1 0 0 0,1-1 0 0 0,0 1 0 0 0,1 3 0 0 0,1 0 0 0 0,17 16 0 0 0,4 5 0 0 0,-22-22 0 0 0,7 2 0 0 0,7 4 0 0 0,-11-7 0 0 0,19 9 0 0 0,21 5 0 0 0,-35-13 0 0 0,-3-1 0 0 0,4 8 0 0 0,-2-4 0 0 0,19 17 0 0 0,-1-1 0 0 0,-18-14 0 0 0,0 0 0 0 0,-1 0 0 0 0,-2-1 0 0 0,0-1 0 0 0,0 2 0 0 0,7 11 0 0 0,-5-5 0 0 0,10 16 0 0 0,-12-16 0 0 0,-4-12 0 0 0,18 18 0 0 0,5 6 75 0 0,-15-17-33 0 0,-8-7-35 0 0,1-1-1 0 0,-1 0 0 0 0,1 0 0 0 0,-1 0 0 0 0,1 0 0 0 0,0 0 0 0 0,0-1 0 0 0,-1 1 0 0 0,1-1 0 0 0,7 2 1 0 0,-3 0 0 0 0,5 1 4 0 0,8 5 46 0 0,-11-6-64 0 0,17 5 10 0 0,-22-7-3 0 0,14 7 0 0 0,-14-6 0 0 0,12 10 11 0 0,-14-11-5 0 0,-1 0 0 0 0,1 1 1 0 0,0-1-1 0 0,-1 1 0 0 0,1 0 1 0 0,-1-1-1 0 0,0 1 1 0 0,3 4-1 0 0,10 13-10 0 0,22 14 4 0 0,-27-25 0 0 0,-7-7 0 0 0,23 14 0 0 0,-16-9 0 0 0,0 0 0 0 0,-6-4 18 0 0,0-1 0 0 0,-1 1 0 0 0,1 0 0 0 0,-1 0 0 0 0,1 1 0 0 0,-1-1 0 0 0,0 0 0 0 0,0 1 0 0 0,4 4 0 0 0,4 8 10 0 0,-4-5-17 0 0,-3-7 31 0 0,3 4-20 0 0,0 1 32 0 0,1 1 16 0 0,1-1-16 0 0,1 1-43 0 0,0-1-11 0 0,-2 0 0 0 0,1 0 0 0 0,-1-2 0 0 0,1 1 0 0 0,0 4 0 0 0,-8-8 0 0 0,2 1 0 0 0,17 14 0 0 0,-11-12 0 0 0,2 0 0 0 0,0 0 0 0 0,0 0 0 0 0,0-1 0 0 0,0 1 0 0 0,-1 0 0 0 0,0 1 0 0 0,4 1 28 0 0,-13-8-16 0 0,17 22 12 0 0,-14-19-41 0 0,-3-4-26 0 0,4 7-53 0 0,9 15 63 0 0,-7-12 22 0 0,0-1 0 0 0,-4-5-31 0 0,5 4 31 0 0,0 1-5 0 0,-1-2 226 0 0,-4-4-1210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1 919 0 0,'-11'21'80'0'0,"1"0"-80"0"0,-2-5 0 0 0,1 1 0 0 0,5 0 3960 0 0,3-2 776 0 0,2 0 152 0 0,4 0 32 0 0,6 1-5888 0 0,6 2-1176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29 16959 0 0,'-12'9'1656'0'0,"-1"-7"-1472"0"0,4-7-184 0 0,1-7 0 0 0,5-10-7504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172 229 14567 0 0,'0'0'664'0'0,"-2"0"-8"0"0,-7 0-411 0 0,0-1 0 0 0,0 0 1 0 0,1-1-1 0 0,-1 0 0 0 0,0 0 0 0 0,1 0 0 0 0,-17-8 0 0 0,19 7-81 0 0,-1-1 1 0 0,1 1-1 0 0,0-1 0 0 0,0 0 1 0 0,1-1-1 0 0,-1 0 0 0 0,1 1 0 0 0,0-2 1 0 0,0 1-1 0 0,-6-10 0 0 0,9 12-201 0 0,0 0 0 0 0,0 0 0 0 0,0-1-1 0 0,1 1 1 0 0,-1 0 0 0 0,-1-7 0 0 0,2-7-5772 0 0,1 7-34 0 0</inkml:trace>
  <inkml:trace contextRef="#ctx0" brushRef="#br0" timeOffset="1">147 1 11519 0 0,'0'0'1024'0'0,"-6"9"-824"0"0,-2 0-200 0 0,1 0 1840 0 0,1 0 2560 0 0,3 1-2160 0 0,4 2-3096 0 0,8-1-696 0 0,3-7 16 0 0,3-5-144 0 0,2-7-32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6911 0 0,'0'0'9480'0'0,"23"-4"-6312"0"0,7-8-3648 0 0,3-5-736 0 0,3-4-136 0 0,5-7-5392 0 0</inkml:trace>
  <inkml:trace contextRef="#ctx0" brushRef="#br0" timeOffset="1">439 1 19207 0 0,'-34'30'848'0'0,"10"-11"176"0"0,-5 1-816 0 0,0 1-208 0 0,1 1 0 0 0,1 2 0 0 0,3 0-824 0 0,3 0-200 0 0,3-3-48 0 0,3 1-6384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8751 0 0,'0'0'384'0'0,"-3"12"184"0"0,-1 0-568 0 0,-2-3 0 0 0,1-2 6008 0 0</inkml:trace>
  <inkml:trace contextRef="#ctx0" brushRef="#br0" timeOffset="1">104 557 12895 0 0,'-17'37'1152'0'0,"2"-14"-928"0"0,-4-2-224 0 0,1-3 0 0 0,3-5 1896 0 0,3-4 336 0 0,4-3 2368 0 0,28-21-9728 0 0,4-4 88 0 0,4-7-600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5063 0 0,'4'11'17271'0'0,"-4"-13"-18803"0"0,3-25-4965 0 0,-1 9 319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4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60 125 19495 0 0,'0'0'864'0'0,"-10"11"176"0"0,1-2-832 0 0,1-3-208 0 0,-2-2 832 0 0,14-17-3952 0 0,5-6-2184 0 0,6-3-832 0 0</inkml:trace>
  <inkml:trace contextRef="#ctx0" brushRef="#br0" timeOffset="1">69 0 14279 0 0,'-6'12'1272'0'0,"-4"0"-1016"0"0,-4-1-256 0 0,2 1 0 0 0,0 0 1424 0 0,3-3 1944 0 0,3 0-1648 0 0,20-5-6112 0 0,5-4 2744 0 0,5-6-24 0 0,2-3-8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5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6911 0 0,'1'2'10246'0'0,"1"1"-10050"0"0,0 0 0 0 0,0 1 1 0 0,0-1-1 0 0,-1 1 0 0 0,0-1 1 0 0,1 1-1 0 0,-1 0 1 0 0,-1 0-1 0 0,1-1 0 0 0,0 1 1 0 0,-1 0-1 0 0,0 0 0 0 0,0 0 1 0 0,0-1-1 0 0,0 1 1 0 0,-1 0-1 0 0,0 5 0 0 0,-3 7 358 0 0,-1 0 0 0 0,-12 28 0 0 0,12-33-305 0 0,-11 23 333 0 0,-40 64 0 0 0,9-19-538 0 0,43-73-20 0 0,-10 21 5 0 0,9-14-29 0 0,4 1-181 0 0,6-5-770 0 0,-3-7-357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18775 0 0,'-25'18'832'0'0,"5"-6"168"0"0,-3 2-800 0 0,-2-2-200 0 0,1-3 0 0 0,1-3 0 0 0,2-1-696 0 0,5-4-176 0 0,4-1-40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14799 0 0,'-8'13'1448'0'0,"4"-2"-1288"0"0,-2-2-160 0 0,-2 0 0 0 0,2 0 0 0 0,0 0 672 0 0,0 0 112 0 0,2 0 824 0 0,2 3-1728 0 0,2 0-528 0 0</inkml:trace>
  <inkml:trace contextRef="#ctx0" brushRef="#br0" timeOffset="1">55 98 1839 0 0,'-8'14'80'0'0,"2"-5"16"0"0,-4 0-96 0 0,-20 13 20728 0 0,48-22-22712 0 0,7-4 160 0 0,7-2-3464 0 0,2-3-696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555 226 11519 0 0,'-12'24'1024'0'0,"2"-7"-824"0"0,-5 2-200 0 0,-3-1 0 0 0,-2-1 2744 0 0,2-2 504 0 0,0-3 104 0 0,3-5 16 0 0,0-2-3160 0 0,3-5-632 0 0,2-3-128 0 0,2-9-24 0 0,4-8-1344 0 0,2-10-272 0 0</inkml:trace>
  <inkml:trace contextRef="#ctx0" brushRef="#br0" timeOffset="1">187 1 16583 0 0,'-27'45'736'0'0,"6"-17"152"0"0,-7-1-712 0 0,-1-3-176 0 0,5-3 0 0 0,5-4 0 0 0,2-5 1208 0 0,3-3 200 0 0,7-3 1512 0 0,25-18-7544 0 0,24-17 1840 0 0,0-11-32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77 4143 0 0,'-2'26'184'0'0,"-1"-9"40"0"0,-3-1-224 0 0,0-1 0 0 0,-15 18 18024 0 0,40-33-20632 0 0,6-7 528 0 0,2-7-2976 0 0,0-5-584 0 0</inkml:trace>
  <inkml:trace contextRef="#ctx0" brushRef="#br0" timeOffset="1">58 1 1375 0 0,'-4'18'128'0'0,"-1"-8"-128"0"0,-1-1 0 0 0,-15 15 15016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18367 0 0,'-12'21'816'0'0,"5"-9"168"0"0,-2-2-792 0 0,1-1-192 0 0,2-1 0 0 0</inkml:trace>
  <inkml:trace contextRef="#ctx0" brushRef="#br0" timeOffset="1">58 712 6911 0 0,'-14'60'608'0'0,"5"-23"-480"0"0,-3 1-128 0 0,0-4 0 0 0,2-5 104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153 381 15663 0 0,'-7'13'1392'0'0,"1"-1"-1112"0"0,-2 2-280 0 0,-1-2 0 0 0,0 0 1592 0 0,2-3 264 0 0,-1-2 1968 0 0,2 0-4304 0 0</inkml:trace>
  <inkml:trace contextRef="#ctx0" brushRef="#br0" timeOffset="1">131 1 14743 0 0,'-15'16'1312'0'0,"-2"2"-1056"0"0,-1 2-256 0 0,0-4 0 0 0,2-2 1536 0 0,1-2 248 0 0,1-5 48 0 0,4-1 16 0 0,2-4-2560 0 0,10-19-7368 0 0,5-7 1712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80 503 15663 0 0,'-4'15'1392'0'0,"-2"0"-1112"0"0,0 0-280 0 0,-2-3 0 0 0,4-3 6072 0 0,22-11-6568 0 0,4-2 16 0 0,6-7-8 0 0,0-5-176 0 0,5-7-32 0 0,-1-5-8 0 0,4-7 0 0 0,3-6-1040 0 0,-2 1-208 0 0</inkml:trace>
  <inkml:trace contextRef="#ctx0" brushRef="#br0" timeOffset="1">162 1 21103 0 0,'-24'21'936'0'0,"7"-8"192"0"0,-3 2-904 0 0,-1 0-224 0 0,0 0 0 0 0,3-3 0 0 0,2-3-368 0 0,2-1-120 0 0,4-4-24 0 0,10-17-11240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1375 0 0,'-6'15'128'0'0,"-3"3"-128"0"0,-3 0 0 0 0,-1 2 0 0 0,2 1 4208 0 0,2 2 816 0 0,0 2 168 0 0,3 1 32 0 0,3 1-4920 0 0,6 1-984 0 0,3-1-200 0 0,5-1-40 0 0,-1-2-720 0 0,4-3-152 0 0,-2-6-24 0 0,-3-6-8 0 0</inkml:trace>
  <inkml:trace contextRef="#ctx0" brushRef="#br0" timeOffset="1">71 109 5063 0 0,'0'0'544'0'0,"3"13"1080"0"0,3-1 2296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15119 0 0,'-138'125'5990'0'0,"137"-124"-5656"0"0,1-6-3164 0 0,1-1 1893 0 0,-1 1 0 0 0,2 0 1 0 0,1-7-1 0 0,0 0-810 0 0,1-7-3285 0 0</inkml:trace>
  <inkml:trace contextRef="#ctx0" brushRef="#br0" timeOffset="1">29 158 4607 0 0,'0'8'107'0'0,"0"-2"2979"0"0,0 4 3288 0 0,13-7-5121 0 0,-11-2-1236 0 0,0-1 1 0 0,0-1-1 0 0,1 1 0 0 0,-1 0 0 0 0,0 0 0 0 0,0-1 1 0 0,0 1-1 0 0,1-1 0 0 0,-1 0 0 0 0,0 0 0 0 0,0 0 0 0 0,0 0 1 0 0,0 0-1 0 0,0 0 0 0 0,0 0 0 0 0,2-3 0 0 0,4-3-304 0 0,-1 0 0 0 0,9-13 0 0 0,0 2-692 0 0,-15 17 402 0 0,5 4-1824 0 0,-4-1 2359 0 0,1 1 0 0 0,-1-1 0 0 0,1 1 0 0 0,-1 0 0 0 0,0-1 0 0 0,0 1 0 0 0,0 0 0 0 0,0 0 0 0 0,0 0 0 0 0,-1 1 0 0 0,1-1 0 0 0,-1 0 0 0 0,0 1 0 0 0,1 3 0 0 0,3 13 368 0 0,3 29 1 0 0,-6-31-74 0 0,-1-12-277 0 0,22 123 2312 0 0,-4-66-2351 0 0,-13-45-1768 0 0,14 24-1 0 0,-9-23-2340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18455 0 0,'-18'26'816'0'0,"6"-10"176"0"0,-1 2-800 0 0,-2 2-192 0 0,0-1 0 0 0,1-1 0 0 0,-2 0 560 0 0,7-1 72 0 0,4-4 8 0 0,4 1 8 0 0,-2-1-1576 0 0,9-1-312 0 0,6-1-64 0 0,6-4-6616 0 0</inkml:trace>
  <inkml:trace contextRef="#ctx0" brushRef="#br0" timeOffset="1">130 382 15663 0 0,'-13'24'1392'0'0,"1"-6"-1112"0"0,-5 3-280 0 0,-1 0 0 0 0,-1-2 1904 0 0,2-2 328 0 0,2-3 64 0 0,4-4 8 0 0,4-2-3008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18 9151 0 0,'0'0'422'0'0,"2"-1"-13"0"0,0-1-334 0 0,18-4 5235 0 0,-22 5-4667 0 0,-4-1-481 0 0,0 0 0 0 0,0 1 0 0 0,0 0 0 0 0,0 0 0 0 0,0 1-1 0 0,0 0 1 0 0,0 0 0 0 0,0 0 0 0 0,-1 0 0 0 0,-9 3 0 0 0,-11 3 189 0 0,-27 10 0 0 0,47-14-277 0 0,-235 84 1036 0 0,222-80-1113 0 0,-170 59 66 0 0,49-11-367 0 0,103-42-388 0 0,-70 13 0 0 0,101-24 547 0 0,-1 0 1 0 0,1 0 0 0 0,-1-1 0 0 0,1 0 0 0 0,-1 0 0 0 0,1-1 0 0 0,-1 0-1 0 0,-14-4 1 0 0,21 4 95 0 0,0 1-1 0 0,0-1 0 0 0,-1 1 1 0 0,1-1-1 0 0,0 0 1 0 0,0 1-1 0 0,0-1 1 0 0,0 0-1 0 0,0 0 0 0 0,0 0 1 0 0,0 0-1 0 0,0 0 1 0 0,0 0-1 0 0,0 0 1 0 0,0 0-1 0 0,1 0 0 0 0,-1 0 1 0 0,1-1-1 0 0,-1 1 1 0 0,0 0-1 0 0,1 0 0 0 0,0-1 1 0 0,-1 1-1 0 0,1 0 1 0 0,0-1-1 0 0,0 1 1 0 0,0 0-1 0 0,0-1 0 0 0,0-1 1 0 0,0 1 4 0 0,0-1 0 0 0,1 0 0 0 0,-1 0 1 0 0,1 1-1 0 0,-1-1 0 0 0,1 0 0 0 0,0 1 1 0 0,0-1-1 0 0,1 0 0 0 0,-1 1 0 0 0,0 0 1 0 0,4-4-1 0 0,0 1 61 0 0,0 0 1 0 0,0 0-1 0 0,1 1 1 0 0,-1 0-1 0 0,1 0 1 0 0,0 0-1 0 0,0 1 1 0 0,1 0 0 0 0,-1 0-1 0 0,1 1 1 0 0,-1 0-1 0 0,1 0 1 0 0,0 0-1 0 0,0 1 1 0 0,0 0-1 0 0,0 0 1 0 0,0 1-1 0 0,0 0 1 0 0,0 0-1 0 0,9 2 1 0 0,-14-1-12 0 0,1-1 1 0 0,-1 1-1 0 0,0 0 1 0 0,0 0 0 0 0,1 0-1 0 0,-1 0 1 0 0,0 1 0 0 0,0-1-1 0 0,0 0 1 0 0,0 1-1 0 0,-1 0 1 0 0,1-1 0 0 0,0 1-1 0 0,-1 0 1 0 0,1 0 0 0 0,-1 0-1 0 0,1 0 1 0 0,-1 0-1 0 0,0 0 1 0 0,0 0 0 0 0,0 0-1 0 0,0 1 1 0 0,0-1-1 0 0,-1 0 1 0 0,1 1 0 0 0,-1-1-1 0 0,1 1 1 0 0,-1-1 0 0 0,0 0-1 0 0,0 3 1 0 0,0 5-6 0 0,-1 0 0 0 0,1 0 1 0 0,-2 0-1 0 0,1 0 0 0 0,-6 16 1 0 0,-13 29 49 0 0,-3-1 1 0 0,-37 67-1 0 0,36-76-17 0 0,1-4-66 0 0,-2 0 0 0 0,-1-2 0 0 0,-42 47 1 0 0,-105 96-354 0 0,172-181 385 0 0,-31 31-49 0 0,-8 7 103 0 0,-37 48 0 0 0,76-86 343 0 0,4 23 846 0 0,19 34-818 0 0,-15-44-309 0 0,-1 1-1 0 0,-1 1 1 0 0,4 16-1 0 0,-3-2-103 0 0,-6-29-9 0 0,4 8 55 0 0,-3-9-50 0 0,0 1 0 0 0,0-1 1 0 0,0 0-1 0 0,1 0 0 0 0,-1 1 1 0 0,0-1-1 0 0,0 0 0 0 0,0 0 1 0 0,0 0-1 0 0,0 0 0 0 0,0-1 1 0 0,0 1-1 0 0,0 0 1 0 0,0 0-1 0 0,0-1 0 0 0,0 1 1 0 0,0 0-1 0 0,2-2 0 0 0,20-11 220 0 0,-20 11-168 0 0,117-62 1497 0 0,-66 38-815 0 0,-43 20-610 0 0,72-33 966 0 0,-72 35-992 0 0,0 0 0 0 0,0 0 1 0 0,1 2-1 0 0,-1-1 0 0 0,19-1 0 0 0,-26 4-89 0 0,-1 0 1 0 0,0 0-1 0 0,0 1 0 0 0,1-1 1 0 0,-1 1-1 0 0,0-1 1 0 0,0 1-1 0 0,0 0 0 0 0,0 0 1 0 0,1 1-1 0 0,-2-1 1 0 0,1 0-1 0 0,0 1 0 0 0,0 0 1 0 0,0 0-1 0 0,-1 0 0 0 0,1 0 1 0 0,-1 0-1 0 0,1 0 1 0 0,2 4-1 0 0,-2-1-286 0 0,0-1 0 0 0,0 1 0 0 0,0 0 0 0 0,3 7 0 0 0,5 21-5852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2:5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8287 0 0,'-13'25'736'0'0,"-5"7"-584"0"0,-5 4-152 0 0,-1 2 0 0 0,-3 1 2336 0 0,3 0 448 0 0,3 1 80 0 0,5 1 16 0 0,2-2-3880 0 0,8 0-784 0 0,4-1-152 0 0,5-5-32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2 346 4175 0 0,'0'0'191'0'0,"0"2"-11"0"0,-2 8 5993 0 0,3-8-6119 0 0,13 25 851 0 0,-12-24-910 0 0,-1-1 694 0 0,1 0-549 0 0,0-1-104 0 0,-1-1 1 0 0,1 1-1 0 0,-1 0 1 0 0,1 0-1 0 0,-1-1 1 0 0,1 1-1 0 0,0-1 1 0 0,-1 1-1 0 0,1-1 1 0 0,-1 0-1 0 0,1 0 1 0 0,0 0-1 0 0,-1 0 1 0 0,1 0-1 0 0,0 0 0 0 0,-1 0 1 0 0,1 0-1 0 0,0-1 1 0 0,1 0-1 0 0,-1 1-20 0 0,1-1 10 0 0,0 0 0 0 0,1-1-1 0 0,-1 1 1 0 0,0-1 0 0 0,0 0 0 0 0,0 0-1 0 0,0 0 1 0 0,0 0 0 0 0,0 0 0 0 0,-1-1-1 0 0,1 0 1 0 0,2-3 0 0 0,-4 5 413 0 0,1 1-383 0 0,-1 0-26 0 0,1 0 1 0 0,-1 0 0 0 0,1 0-1 0 0,-1 1 1 0 0,0-1 0 0 0,1 0-1 0 0,-1 1 1 0 0,0-1 0 0 0,0 1-1 0 0,1-1 1 0 0,-1 1 0 0 0,0 0-1 0 0,0-1 1 0 0,2 3 0 0 0,0-2 103 0 0,-3 0-126 0 0,0-1 1 0 0,0 0-1 0 0,0 1 0 0 0,0-1 0 0 0,1 0 0 0 0,-1 0 1 0 0,0 1-1 0 0,0-1 0 0 0,0 0 0 0 0,1 0 0 0 0,-1 0 1 0 0,0 1-1 0 0,0-1 0 0 0,1 0 0 0 0,-1 0 0 0 0,0 0 0 0 0,1 0 1 0 0,-1 0-1 0 0,0 1 0 0 0,0-1 0 0 0,1 0 0 0 0,-1 0 1 0 0,0 0-1 0 0,1 0 0 0 0,-1 0 0 0 0,1 0 14 0 0,-1 0-1 0 0,0 0 0 0 0,1 0 1 0 0,-1 0-1 0 0,0 0 0 0 0,1 0 1 0 0,-1 0-1 0 0,0 0 0 0 0,0 1 1 0 0,1-1-1 0 0,-1 0 0 0 0,0 0 1 0 0,1 0-1 0 0,-1 0 0 0 0,0 1 1 0 0,0-1-1 0 0,1 0 0 0 0,-1 0 1 0 0,0 0-1 0 0,0 1 1 0 0,0-1-1 0 0,1 0 0 0 0,-1 0 1 0 0,0 1-1 0 0,0-1 0 0 0,12 8 499 0 0,-6-8-312 0 0,-2 3-183 0 0,14-2 172 0 0,-13-1-123 0 0,7-3-58 0 0,0 1-5 0 0,-8 1 32 0 0,5-2-19 0 0,-7 2 42 0 0,3 1 36 0 0,0 1 0 0 0,-1-1-1 0 0,1 1 1 0 0,-1 0 0 0 0,1 1-1 0 0,6 2 1 0 0,-8-3-134 0 0,-1-1 104 0 0,0 1 3 0 0,34 11 362 0 0,-34-11-261 0 0,1-1-102 0 0,46-3 146 0 0,-46 3-154 0 0,-1 0 12 0 0,12-1 77 0 0,1 1 0 0 0,0 1 0 0 0,0 0 0 0 0,-1 1 0 0 0,20 5 0 0 0,-32-7-75 0 0,10 2 200 0 0,-4-1-151 0 0,1-1 0 0 0,0 0 0 0 0,-1-1 0 0 0,1 0 0 0 0,-1-1 0 0 0,1 1-1 0 0,13-6 1 0 0,28-5-16 0 0,-3 8-113 0 0,-22 1 0 0 0,5 2 249 0 0,-2 0-43 0 0,0-1 1 0 0,-1-1-1 0 0,1-1 0 0 0,39-12 0 0 0,-5-5-207 0 0,-31 12-2 0 0,0-1-1 0 0,-1-3 0 0 0,33-17 0 0 0,-41 18-114 0 0,-1 0 0 0 0,1 1 0 0 0,1 1-1 0 0,0 1 1 0 0,1 1 0 0 0,-1 2 0 0 0,1 0-1 0 0,36-4 1 0 0,-23 6 446 0 0,-34 4-157 0 0,-1-1 28 0 0,34-9 161 0 0,0 2 0 0 0,0 2 0 0 0,1 1 1 0 0,38 0-1 0 0,-67 4-395 0 0,-6 1 15 0 0,1 0 0 0 0,0 0 0 0 0,0 0 0 0 0,0 0 1 0 0,0 0-1 0 0,0 0 0 0 0,0 1 0 0 0,4 1 0 0 0,17 4-53 0 0,-17-5 60 0 0,19 7 14 0 0,28 16 63 0 0,-42-20 0 0 0,-1 0 5 0 0,1-1-21 0 0,10-1 39 0 0,17-2-16 0 0,-32 0-49 0 0,31 3 138 0 0,10 6 51 0 0,-26-4-198 0 0,-17-4-14 0 0,33 10 1 0 0,-24-7 0 0 0,0 0 0 0 0,2 0 11 0 0,22 1 69 0 0,-27-5-30 0 0,9 2 18 0 0,0-1 0 0 0,0-1-1 0 0,29-4 1 0 0,7 0 40 0 0,5-2-44 0 0,-18 6 200 0 0,13 0 304 0 0,-49 1-521 0 0,-5-1-38 0 0,0 1 0 0 0,0-1-1 0 0,0 0 1 0 0,0 0 0 0 0,0 0 0 0 0,0 0 0 0 0,0 0 0 0 0,0-1-1 0 0,0 1 1 0 0,4-2 0 0 0,68-12 268 0 0,74-16-202 0 0,-136 26-75 0 0,0 2 0 0 0,0 0 0 0 0,0 0 0 0 0,1 1 0 0 0,16 1 0 0 0,-4 0 0 0 0,85-4 272 0 0,-71 1-128 0 0,-25 1-88 0 0,-1 0-1 0 0,0-1 0 0 0,0 0 1 0 0,16-7-1 0 0,-14 4 13 0 0,0 2 0 0 0,26-6-1 0 0,89-8-67 0 0,-92 12 0 0 0,6 2 0 0 0,28-3 0 0 0,-1-3 0 0 0,77-21 0 0 0,-96 19 0 0 0,-18 5 0 0 0,55-2 0 0 0,57-8 0 0 0,-100 10 64 0 0,-23 4-53 0 0,11-2 82 0 0,1 1-1 0 0,68 0 0 0 0,-92 6-92 0 0,0-1 0 0 0,0 1 0 0 0,4 0-1 0 0,-13-2-1 0 0,26 1 16 0 0,-24 0 0 0 0,18 1 78 0 0,-2-1-28 0 0,14 7 75 0 0,-7-2-31 0 0,18 7-27 0 0,-33-9-70 0 0,0 0-11 0 0,5 1 19 0 0,-14-4 3 0 0,0 0 1 0 0,0-1 0 0 0,0 1-1 0 0,-1-1 1 0 0,1 1 0 0 0,4-1 0 0 0,6 1 12 0 0,-1-1 32 0 0,0 0-2 0 0,1 0-6 0 0,29 0 17 0 0,32-1-76 0 0,-19 3 0 0 0,-41-1 0 0 0,29 7 11 0 0,-21-6 44 0 0,1-1-1 0 0,-1 0 1 0 0,1-2 0 0 0,40-6 0 0 0,23-1 4 0 0,0 5 20 0 0,25-1 34 0 0,-75 0-113 0 0,-11 0 0 0 0,46 0 0 0 0,-53 4 0 0 0,-15 0 0 0 0,17 3 0 0 0,-4-1 0 0 0,-12-1 0 0 0,14 4 0 0 0,-14-4-1 0 0,31 4-59 0 0,-23-4 57 0 0,57 7-348 0 0,-67-8 253 0 0,0 0-13 0 0,19 1-125 0 0,-19-1 63 0 0,0 0-19 0 0,0 0-30 0 0,0 0 0 0 0,0 0 0 0 0,0 0 0 0 0,0 0 0 0 0,0-1 0 0 0,0 1 0 0 0,-1-1 0 0 0,1 1-1 0 0,0-1 1 0 0,0 0 0 0 0,-1 1 0 0 0,1-1 0 0 0,0 0 0 0 0,-1 0 0 0 0,1 0 0 0 0,-1-1 0 0 0,1 1 0 0 0,-1 0 0 0 0,0 0 0 0 0,2-3 0 0 0,4-10-8170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58 256 1375 0 0,'0'0'16452'0'0,"0"2"-16370"0"0,6 39 430 0 0,2-1 0 0 0,12 42 1 0 0,-3-31-368 0 0,-14-46-150 0 0,1 5 61 0 0,-5 15 85 0 0,-2-17 189 0 0,-1-7 396 0 0,-7-13 330 0 0,6 3-1107 0 0,0 1 0 0 0,1-1-1 0 0,0 0 1 0 0,1-1 0 0 0,-5-15 0 0 0,-6-19-184 0 0,0 10-220 0 0,7 15-191 0 0,-18-33 1 0 0,24 49 639 0 0,-1 1-1 0 0,1-1 1 0 0,0 0 0 0 0,1 0-1 0 0,-1 1 1 0 0,0-1-1 0 0,1 0 1 0 0,-1 0 0 0 0,1 0-1 0 0,0 0 1 0 0,0 0-1 0 0,0 1 1 0 0,1-1 0 0 0,-1 0-1 0 0,1 0 1 0 0,0-3 0 0 0,3-5 153 0 0,0 0 1 0 0,8-17-1 0 0,-7 16-31 0 0,16-31 259 0 0,45-71 0 0 0,-58 103-364 0 0,-3 4 42 0 0,-4 5 333 0 0,1 4-252 0 0,6 5-7 0 0,1 2-40 0 0,1 0-31 0 0,1-2-46 0 0,4-2-10 0 0,0 2 0 0 0,-11-4 32 0 0,0 1 0 0 0,-1-1 0 0 0,1 1 0 0 0,-1-1 0 0 0,0 1 0 0 0,5 8 0 0 0,15 28 339 0 0,-22-38-357 0 0,24 50 407 0 0,-14-27-268 0 0,1-1 1 0 0,22 32 0 0 0,-27-47-81 0 0,1 2 7 0 0,0-1-23 0 0,4 4-43 0 0,3-4-36 0 0,-7-2-68 0 0,-7-7-8 0 0,1 0-24 0 0,11 6-1076 0 0,-12-7 890 0 0,0 1 0 0 0,1-1 0 0 0,-1 0 0 0 0,0 1 0 0 0,1-1-1 0 0,-1 0 1 0 0,0 0 0 0 0,1 0 0 0 0,-1 0 0 0 0,1 0 0 0 0,-1 0 0 0 0,1 0 0 0 0,-1-1 0 0 0,0 1-1 0 0,1 0 1 0 0,-1-1 0 0 0,0 1 0 0 0,1-1 0 0 0,1-1 0 0 0,6-4-1467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35 203 9215 0 0,'-3'10'11144'0'0,"1"-8"-11090"0"0,-3 4-60 0 0,4-3-68 0 0,0 6 43 0 0,1-1 1 0 0,-1 0 0 0 0,2 0 0 0 0,-1 1 0 0 0,1-1 0 0 0,0 0 0 0 0,1 0 0 0 0,0 0 0 0 0,6 14 0 0 0,-1 1-3 0 0,0-2 345 0 0,11 27 0 0 0,-15-40-211 0 0,1-1-1 0 0,1 1 1 0 0,-1 0-1 0 0,1-1 1 0 0,0 0 0 0 0,7 6-1 0 0,-11-11 62 0 0,11 4 172 0 0,-11-5-304 0 0,0-1 0 0 0,1 1 0 0 0,-1-1 0 0 0,0 0 0 0 0,1 1 0 0 0,-1-1 0 0 0,1 0 0 0 0,-1 0 0 0 0,1 0 0 0 0,-1 0 0 0 0,1 0 0 0 0,-1 0 0 0 0,1 0 0 0 0,-1-1 0 0 0,0 1 0 0 0,1 0 0 0 0,-1-1 0 0 0,1 0 0 0 0,1 0 0 0 0,0 0-13 0 0,13-5 47 0 0,-12 2-66 0 0,-2 0 11 0 0,0 0 1 0 0,1 1-1 0 0,-1 0 1 0 0,1-1-1 0 0,0 1 1 0 0,0 0-1 0 0,4-3 1 0 0,2-2 32 0 0,-4 4-3 0 0,0-1-1 0 0,-1 0 0 0 0,0 0 0 0 0,0 0 0 0 0,0 0 0 0 0,0-1 0 0 0,-1 1 0 0 0,0-1 0 0 0,0 0 0 0 0,0 0 0 0 0,-1 0 0 0 0,2-10 0 0 0,3-5 157 0 0,-4 15-166 0 0,-1 0 1 0 0,0 0-1 0 0,0 0 0 0 0,0-1 1 0 0,-1 1-1 0 0,0-1 0 0 0,-1 1 1 0 0,1-1-1 0 0,-1 1 0 0 0,0-1 1 0 0,-1 1-1 0 0,1-1 0 0 0,-2 1 0 0 0,-2-13 1 0 0,2 14-108 0 0,0 1 0 0 0,0-1 0 0 0,0 1 0 0 0,-1 0 0 0 0,1-1 1 0 0,-1 1-1 0 0,0 0 0 0 0,0 1 0 0 0,-4-5 0 0 0,-3 1 64 0 0,-2-2 27 0 0,5 2 40 0 0,1-2 11 0 0,1 0-11 0 0,-12-45-149 0 0,11 29 12 0 0,5 20 8 0 0,0 0-1 0 0,-1 0 1 0 0,1 0-1 0 0,-1 0 1 0 0,0 1 0 0 0,0-1-1 0 0,0 0 1 0 0,-5-5 0 0 0,6 9-54 0 0,-11-2-320 0 0,8 5 429 0 0,0-1 1 0 0,0 1-1 0 0,0 0 1 0 0,0 0-1 0 0,1 0 1 0 0,-1 0 0 0 0,1 1-1 0 0,0-1 1 0 0,-1 1-1 0 0,1 0 1 0 0,0 0 0 0 0,1 0-1 0 0,-1 1 1 0 0,0-1-1 0 0,1 1 1 0 0,-3 4-1 0 0,-4 9-147 0 0,1 1 0 0 0,-9 25 0 0 0,4-8 78 0 0,-9 10 342 0 0,22-44-281 0 0,0-1 1 0 0,0 1-1 0 0,0 0 0 0 0,-1-1 0 0 0,1 1 0 0 0,0-1 0 0 0,-1 1 1 0 0,1-1-1 0 0,0 1 0 0 0,-1-1 0 0 0,1 1 0 0 0,-1-1 1 0 0,1 1-1 0 0,-1-1 0 0 0,1 0 0 0 0,-1 1 0 0 0,0 0 0 0 0,-4-9-3676 0 0,0-3-2491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5983 0 0,'0'0'12616'0'0,"0"1"-12352"0"0,-5 20-116 0 0,2 0 1 0 0,0 0-1 0 0,1 43 0 0 0,2-39-18 0 0,-1 0 1 0 0,-7 42-1 0 0,-8 25 355 0 0,11-59-119 0 0,-1-1 1 0 0,-18 60-1 0 0,21-83-382 0 0,1 0-1 0 0,-2 16 1 0 0,-2 4-53 0 0,6-29 57 0 0,0 1 0 0 0,-1 0 0 0 0,1-1 0 0 0,0 1 0 0 0,0 0 0 0 0,0-1 0 0 0,0 1 0 0 0,0 0 1 0 0,0-1-1 0 0,0 1 0 0 0,0 0 0 0 0,0-1 0 0 0,0 1 0 0 0,1-1 0 0 0,-1 2 0 0 0,1 0-32 0 0,-1 0-116 0 0,7 17-187 0 0,-7-17 351 0 0,1-1-1 0 0,0 1 1 0 0,0-1-1 0 0,0 1 1 0 0,0-1 0 0 0,0 0-1 0 0,1 0 1 0 0,-1 1-1 0 0,0-1 1 0 0,1 0-1 0 0,-1 0 1 0 0,0 0 0 0 0,1 0-1 0 0,-1-1 1 0 0,1 1-1 0 0,-1 0 1 0 0,1-1-1 0 0,0 1 1 0 0,-1-1 0 0 0,4 1-1 0 0,0 0 74 0 0,1 0 0 0 0,-1-1-1 0 0,1 0 1 0 0,9-1 0 0 0,-1 0-32 0 0,1-1 0 0 0,-1-1 0 0 0,0 0 0 0 0,0-1 0 0 0,-1 0-1 0 0,1-1 1 0 0,-1 0 0 0 0,0-2 0 0 0,17-10 0 0 0,-15 6-297 0 0,0 0 0 0 0,-1-1 0 0 0,15-18 0 0 0,-13 14-57 0 0,-11 10 143 0 0,0 0 1 0 0,0 0 0 0 0,-1-1-1 0 0,5-9 1 0 0,1-1-507 0 0,-9 15 150 0 0,8-17-3641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14279 0 0,'-24'121'2024'0'0,"24"-119"-1776"0"0,-5 22-800 0 0,5-22 186 0 0,0 8-4950 0 0,1 0 5987 0 0,0 1 1 0 0,1 0-1 0 0,4 16 1 0 0,-1-2 539 0 0,-3-18-1074 0 0,0-1 0 0 0,0 1-1 0 0,0 0 1 0 0,0-1 0 0 0,1 0 0 0 0,0 1-1 0 0,1-1 1 0 0,-1 0 0 0 0,1-1 0 0 0,1 1-1 0 0,7 8 1 0 0,-4-7-201 0 0,0 0 0 0 0,-6-6 95 0 0,-1-1 1 0 0,1 1-1 0 0,0-1 0 0 0,-1 1 0 0 0,1-1 0 0 0,0 1 0 0 0,0-1 0 0 0,-1 0 1 0 0,1 0-1 0 0,0 0 0 0 0,0 0 0 0 0,0 0 0 0 0,-1 0 0 0 0,1 0 1 0 0,0-1-1 0 0,0 1 0 0 0,-1-1 0 0 0,1 1 0 0 0,0-1 0 0 0,-1 0 0 0 0,3-1 1 0 0,2-2 79 0 0,-1 0 1 0 0,0-1 0 0 0,0 0-1 0 0,0 0 1 0 0,0-1-1 0 0,-1 1 1 0 0,0-1 0 0 0,0 0-1 0 0,0 0 1 0 0,-1 0 0 0 0,0 0-1 0 0,0-1 1 0 0,3-11 0 0 0,-2 2 5 0 0,0 1 1 0 0,-1-1 0 0 0,0 0-1 0 0,-1 0 1 0 0,-1-18 0 0 0,-2 12-250 0 0,-2 1 0 0 0,0-1 0 0 0,-1 1 0 0 0,-1 0 1 0 0,-1 0-1 0 0,-1 0 0 0 0,-1 1 0 0 0,-16-30 0 0 0,23 49 40 0 0,0-1-37 0 0,-3-5 129 0 0,3 5 25 0 0,1 2-117 0 0,0 0 81 0 0,0 0 0 0 0,0-1 1 0 0,0 1-1 0 0,0 0 0 0 0,0 0 0 0 0,0-1 0 0 0,0 1 0 0 0,0 0 1 0 0,0 0-1 0 0,0 0 0 0 0,0-1 0 0 0,-1 1 0 0 0,1 0 0 0 0,0 0 1 0 0,0 0-1 0 0,0-1 0 0 0,0 1 0 0 0,0 0 0 0 0,-1 0 0 0 0,1 0 1 0 0,0 0-1 0 0,0 0 0 0 0,0-1 0 0 0,-1 1 0 0 0,1 0 0 0 0,0 0 1 0 0,0 0-1 0 0,-1 0 0 0 0,1 0 0 0 0,0 0 0 0 0,0 0 0 0 0,0 0 0 0 0,-1 0 1 0 0,-11 1-699 0 0,-10 7-364 0 0,8 2 572 0 0,1 2 1 0 0,0 0 0 0 0,0 0 0 0 0,2 1 0 0 0,-1 1 0 0 0,1-1-1 0 0,-10 20 1 0 0,20-31 1110 0 0,-2 2 525 0 0,3-4-1108 0 0,0 0 0 0 0,0 0 0 0 0,0 0 0 0 0,0 1 0 0 0,0-1 0 0 0,0 0 0 0 0,0 0 0 0 0,0 0 0 0 0,0 0 0 0 0,0 0 0 0 0,0 0 0 0 0,0 0 0 0 0,0 0 0 0 0,0 0 0 0 0,0 0 0 0 0,0 0 0 0 0,0 0 0 0 0,0 1 0 0 0,0-1 0 0 0,-1 0 0 0 0,1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1 0 0,0 0-1 0 0,0 0 0 0 0,0 0 0 0 0,0 0 0 0 0,0 0 0 0 0,0 0 0 0 0,0 0 0 0 0,0 0 0 0 0,0 0 0 0 0,0 0 0 0 0,0-1 0 0 0,3-23-3890 0 0,1 8-760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177 443 11719 0 0,'-1'8'162'0'0,"1"24"-1162"0"0,0-31 971 0 0,1 0-1 0 0,-1 0 1 0 0,0 0 0 0 0,1 0 0 0 0,-1 0 0 0 0,1 0 0 0 0,-1 0 0 0 0,1-1-1 0 0,0 1 1 0 0,-1 0 0 0 0,1 0 0 0 0,0-1 0 0 0,1 2 0 0 0,5 6 1054 0 0,-7-8-1015 0 0,0 1-1 0 0,1-1 1 0 0,-1 0-1 0 0,0 0 1 0 0,0 0 0 0 0,1 0-1 0 0,-1 0 1 0 0,0 0-1 0 0,0 1 1 0 0,0-1-1 0 0,1 0 1 0 0,-1 0 0 0 0,0 0-1 0 0,0 0 1 0 0,0 1-1 0 0,0-1 1 0 0,0 0 0 0 0,1 0-1 0 0,-1 1 1 0 0,0-1-1 0 0,0 0 1 0 0,0 0 0 0 0,0 0-1 0 0,0 1 1 0 0,0-1-1 0 0,0 0 1 0 0,0 1 0 0 0,-1 7 5350 0 0,0-8-5356 0 0,0 0 0 0 0,1 1 0 0 0,-1-1 0 0 0,1 0 0 0 0,-1 0-1 0 0,1 0 1 0 0,-1 0 0 0 0,0 0 0 0 0,1 0 0 0 0,-1 0 0 0 0,1 0-1 0 0,-1 0 1 0 0,1 0 0 0 0,-1 0 0 0 0,1-1 0 0 0,-1 1 0 0 0,0 0 0 0 0,1 0 1 0 0,-4-1 75 0 0,1 0-1 0 0,0 1 1 0 0,0-1 0 0 0,-1-1-1 0 0,1 1 1 0 0,0 0-1 0 0,0-1 1 0 0,0 1 0 0 0,0-1-1 0 0,1 0 1 0 0,-1 0 0 0 0,0 0-1 0 0,-2-4 1 0 0,-9-6 402 0 0,11 10-409 0 0,1 0 0 0 0,0 0 0 0 0,0 0 0 0 0,0-1 0 0 0,1 1-1 0 0,-1 0 1 0 0,0-1 0 0 0,1 1 0 0 0,-1-1 0 0 0,1 0 0 0 0,-1-4 0 0 0,-9-34 284 0 0,-2-52-189 0 0,8 22-168 0 0,1 22-2 0 0,3 33-54 0 0,0-1 0 0 0,-4-16 0 0 0,3 23-112 0 0,0 0 1 0 0,-1 0-1 0 0,0 0 1 0 0,-1 1-1 0 0,0-1 1 0 0,-1 1-1 0 0,0 0 1 0 0,0 0 0 0 0,-1 1-1 0 0,0 0 1 0 0,-10-12-1 0 0,14 18 62 0 0,4 4 8 0 0,9 4 63 0 0,-1 0-1 0 0,2 0 1 0 0,-1-1 0 0 0,1 0-1 0 0,0-1 1 0 0,0 0-1 0 0,0-1 1 0 0,0 0-1 0 0,0-1 1 0 0,1-1 0 0 0,-1 0-1 0 0,1 0 1 0 0,0-1-1 0 0,-1-1 1 0 0,1 0-1 0 0,-1-1 1 0 0,0 0 0 0 0,1-1-1 0 0,-1-1 1 0 0,21-8-1 0 0,-31 11-125 0 0,0 0-1 0 0,1 0 1 0 0,-1-1-1 0 0,0 1 1 0 0,0-1-1 0 0,-1 0 1 0 0,1 1 0 0 0,0-1-1 0 0,1-3 1 0 0,5-5-1385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115 511 7367 0 0,'-1'11'362'0'0,"0"1"-1"0"0,-4 19 1 0 0,-3 5 3105 0 0,1-8 3696 0 0,7-27-7218 0 0,-1 1 0 0 0,1 0 0 0 0,0-1 0 0 0,0 1 0 0 0,0 0 1 0 0,0 0-1 0 0,0-1 0 0 0,1 1 0 0 0,-1 0 0 0 0,0-1 0 0 0,1 1 0 0 0,-1 0 0 0 0,1-1 0 0 0,0 1 1 0 0,0-1-1 0 0,-1 1 0 0 0,3 2 0 0 0,-2-3-424 0 0,1 0-341 0 0,1 1 706 0 0,14 1-650 0 0,-15-3 798 0 0,10-7 921 0 0,-12 5-877 0 0,1 1 1 0 0,0-1-1 0 0,-1 1 0 0 0,0-1 1 0 0,1 0-1 0 0,-1 1 0 0 0,0-1 1 0 0,0 0-1 0 0,0 0 0 0 0,0 1 1 0 0,0-1-1 0 0,0 0 0 0 0,0 1 1 0 0,-1-1-1 0 0,1 0 0 0 0,0 1 1 0 0,-1-1-1 0 0,0 1 0 0 0,0-3 1 0 0,-4-4 607 0 0,1 1 0 0 0,-1 0 0 0 0,-6-7 0 0 0,7 9-328 0 0,0-1 0 0 0,0 1 0 0 0,0-1 0 0 0,-6-13 0 0 0,-19-89-1484 0 0,1 2-132 0 0,21 86 793 0 0,1 5 282 0 0,1-1 0 0 0,-4-17 1 0 0,9 28 223 0 0,0 0 0 0 0,1 1 0 0 0,0-1 0 0 0,0 0 0 0 0,0 1 0 0 0,0-1 0 0 0,1 1-1 0 0,-1-1 1 0 0,1 1 0 0 0,0 0 0 0 0,1 0 0 0 0,-1 0 0 0 0,6-8 0 0 0,17-16 179 0 0,2 0-1 0 0,32-26 0 0 0,-50 46-221 0 0,8-9-117 0 0,-11 11-246 0 0,-1 1 0 0 0,1 0 0 0 0,0 0 0 0 0,0 0-1 0 0,1 1 1 0 0,-1 0 0 0 0,1 0 0 0 0,9-4 0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58 237 6911 0 0,'-2'27'-372'0'0,"0"0"14210"0"0,13-28-13536 0 0,-7-1-182 0 0,28-15-585 0 0,-30 16 322 0 0,0 1-46 0 0,0-1 143 0 0,-1 1 0 0 0,1-1 1 0 0,-1 0-1 0 0,1 0 0 0 0,0 1 1 0 0,-1-1-1 0 0,0 0 0 0 0,1 0 1 0 0,-1 0-1 0 0,0 0 1 0 0,1-1-1 0 0,-1 1 0 0 0,1-2 1 0 0,16-20-343 0 0,-14 16 283 0 0,0 0-1 0 0,-1-1 1 0 0,0 1-1 0 0,0-1 1 0 0,-1 0-1 0 0,0 1 0 0 0,-1-1 1 0 0,1 0-1 0 0,-1 0 1 0 0,-1 0-1 0 0,0-11 1 0 0,-1 1-311 0 0,-1-1 0 0 0,-1 1 0 0 0,-10-31 0 0 0,13 48 413 0 0,0 0 0 0 0,-1-1 0 0 0,1 1 0 0 0,0 0 1 0 0,-1 0-1 0 0,0 0 0 0 0,1-1 0 0 0,-1 1 1 0 0,0 0-1 0 0,1 0 0 0 0,-1 0 0 0 0,0 0 0 0 0,0 0 1 0 0,0 0-1 0 0,0 1 0 0 0,0-1 0 0 0,0 0 1 0 0,0 0-1 0 0,0 1 0 0 0,0-1 0 0 0,-1 0 0 0 0,1 1 1 0 0,0-1-1 0 0,0 1 0 0 0,-1 0 0 0 0,1-1 1 0 0,0 1-1 0 0,0 0 0 0 0,-1 0 0 0 0,1 0 0 0 0,0 0 1 0 0,-1 0-1 0 0,1 0 0 0 0,0 0 0 0 0,-1 0 0 0 0,1 1 1 0 0,0-1-1 0 0,0 0 0 0 0,-2 1 0 0 0,-1 1 63 0 0,1-1 0 0 0,-1 0 0 0 0,1 1 1 0 0,0 0-1 0 0,0 0 0 0 0,0 0 0 0 0,0 0 0 0 0,0 0 0 0 0,0 1 0 0 0,1-1 0 0 0,-1 1 0 0 0,-3 4 0 0 0,-2 8 57 0 0,1-1-1 0 0,0 1 1 0 0,1 0-1 0 0,1 0 1 0 0,-7 31 0 0 0,-6 81-271 0 0,18-125 141 0 0,-2 18-233 0 0,2-1 0 0 0,0 0 0 0 0,1 0 0 0 0,1 1 0 0 0,0-1 0 0 0,8 24 0 0 0,-7-29 217 0 0,2-1 0 0 0,0 1 0 0 0,0-1 0 0 0,1-1 0 0 0,1 1-1 0 0,0-1 1 0 0,0 0 0 0 0,2 0 0 0 0,11 13 0 0 0,-12-19 75 0 0,-1 1 0 0 0,1-1-1 0 0,0-1 1 0 0,0 0 0 0 0,1 0 0 0 0,-1 0 0 0 0,1-1-1 0 0,0 0 1 0 0,0-1 0 0 0,17 4 0 0 0,-24-6-866 0 0,18-16-11618 0 0,-11 8 13350 0 0,-1-1 0 0 0,0 0 0 0 0,-1 0 0 0 0,0-1 1 0 0,6-10-1 0 0,-2 2 1317 0 0,-1 0 1 0 0,11-27 0 0 0,5-26-1722 0 0,-12 23-4620 0 0,-7 18-623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3223 0 0,'0'2'240'0'0,"-6"19"-1116"0"0,-3 1 3876 0 0,4-8 1775 0 0,-6 23 1 0 0,9-27-4554 0 0,1 0 0 0 0,0 0 0 0 0,1 0 0 0 0,0 1-1 0 0,0-1 1 0 0,1 0 0 0 0,1 0 0 0 0,0 0 0 0 0,0 0 0 0 0,6 17 0 0 0,5 3 138 0 0,31 56 0 0 0,-33-66-358 0 0,15 33-28 0 0,-2 3 0 0 0,25 85 1 0 0,-11-25-128 0 0,27 44-137 0 0,-49-126 213 0 0,2-1 1 0 0,35 49-1 0 0,-48-76 58 0 0,0 0-1 0 0,1 0 0 0 0,0-1 1 0 0,0 0-1 0 0,1 0 1 0 0,-1 0-1 0 0,1-1 0 0 0,0 0 1 0 0,0 0-1 0 0,1-1 0 0 0,-1 0 1 0 0,1 0-1 0 0,13 3 1 0 0,-16-5-499 0 0,-5-1 421 0 0,0 0-1 0 0,1 0 0 0 0,-1 0 1 0 0,0 0-1 0 0,0 0 1 0 0,0 0-1 0 0,1 0 0 0 0,-1 0 1 0 0,0 0-1 0 0,0 0 0 0 0,0 0 1 0 0,0 0-1 0 0,1 0 1 0 0,-1 0-1 0 0,0 0 0 0 0,0 0 1 0 0,0 0-1 0 0,0 0 0 0 0,0 0 1 0 0,1 0-1 0 0,-1 1 1 0 0,0-1-1 0 0,0 0 0 0 0,0 0 1 0 0,0 0-1 0 0,0 0 0 0 0,1 0 1 0 0,-1 0-1 0 0,0 1 1 0 0,0-1-1 0 0,0 0 0 0 0,0 0 1 0 0,0 0-1 0 0,0 0 1 0 0,0 0-1 0 0,0 1 0 0 0,0-1 1 0 0,0 0-1 0 0,0 0 0 0 0,0 0 1 0 0,0 0-1 0 0,0 1 1 0 0,0-1-1 0 0,0 0 0 0 0,0 0 1 0 0,0 0-1 0 0,0 0 0 0 0,0 1 1 0 0,0-1-1 0 0,0 0 1 0 0,0 0-1 0 0,0 0 0 0 0,0 0 1 0 0,0 1-1 0 0,0-1 0 0 0,0 0 1 0 0,0 0-1 0 0,0 0 1 0 0,-1 0-1 0 0,1 0 0 0 0,0 1 1 0 0,-1 2 616 0 0,-2 6-1408 0 0,-21 71-1663 0 0,21-69 3073 0 0,1-1 0 0 0,1 1 0 0 0,0 0 0 0 0,0 0 0 0 0,2 18 0 0 0,-1-29-547 0 0,0 1-1 0 0,0-1 1 0 0,0 1-1 0 0,0-1 1 0 0,0 1-1 0 0,1-1 1 0 0,-1 1-1 0 0,0-1 1 0 0,0 1-1 0 0,0-1 1 0 0,1 0-1 0 0,-1 1 1 0 0,0-1-1 0 0,0 1 1 0 0,1-1 0 0 0,-1 0-1 0 0,0 1 1 0 0,1-1-1 0 0,-1 0 1 0 0,0 1-1 0 0,1-1 1 0 0,-1 0-1 0 0,1 1 1 0 0,-1-1-1 0 0,0 0 1 0 0,1 0-1 0 0,-1 0 1 0 0,1 1-1 0 0,-1-1 1 0 0,1 0-1 0 0,-1 0 1 0 0,1 0-1 0 0,-1 0 1 0 0,1 0-1 0 0,-1 0 1 0 0,1 0-1 0 0,-1 0 1 0 0,1 0-1 0 0,-1 0 1 0 0,1 0-1 0 0,-1 0 1 0 0,1 0-1 0 0,-1 0 1 0 0,1-1-1 0 0,-1 1 1 0 0,0 0-1 0 0,2-1 1 0 0,-1 1-313 0 0,13-4-3651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70 1839 0 0,'35'-11'52'0'0,"48"-24"0"0"0,-34 11 13211 0 0,-60 32-12430 0 0,-10 2 2 0 0,1-1 0 0 0,-32 9 0 0 0,-13 6 208 0 0,-30 17-613 0 0,-104 63 0 0 0,80-27-420 0 0,-34 20-104 0 0,119-78 18 0 0,-1-2 1 0 0,-62 22 0 0 0,-12 2 57 0 0,90-36 32 0 0,2 0-151 0 0,17-5 136 0 0,0 0 0 0 0,0 0 0 0 0,0 0-1 0 0,0 0 1 0 0,0 0 0 0 0,0 0 0 0 0,1 0 0 0 0,-1 0 0 0 0,0 0 0 0 0,0 0 0 0 0,0 0 0 0 0,0 0-1 0 0,0 0 1 0 0,0 0 0 0 0,0 0 0 0 0,0 0 0 0 0,0 0 0 0 0,0 1 0 0 0,0-1 0 0 0,0 0-1 0 0,0 0 1 0 0,0 0 0 0 0,0 0 0 0 0,0 0 0 0 0,0 0 0 0 0,0 0 0 0 0,0 0 0 0 0,0 0 0 0 0,0 0-1 0 0,0 0 1 0 0,0 0 0 0 0,0 0 0 0 0,0 0 0 0 0,0 0 0 0 0,0 0 0 0 0,0 0 0 0 0,0 0-1 0 0,0 0 1 0 0,0 0 0 0 0,0 0 0 0 0,0 0 0 0 0,0 0 0 0 0,0 0 0 0 0,0 0 0 0 0,0 0 0 0 0,0 0-1 0 0,0 0 1 0 0,0 0 0 0 0,0 0 0 0 0,0 0 0 0 0,0 1 0 0 0,-1-1 0 0 0,1 0 0 0 0,0 0-1 0 0,0 0 1 0 0,10 0-23 0 0,0 0 9 0 0,334-9 658 0 0,-334 8-586 0 0,34-3 537 0 0,86 4 0 0 0,-116 2-409 0 0,-12-1-100 0 0,-2 1-81 0 0,0 0-1 0 0,0 1 0 0 0,0-1 0 0 0,0 0 0 0 0,-1 0 0 0 0,1 0 0 0 0,-1 1 0 0 0,1-1 0 0 0,-1 0 1 0 0,0 0-1 0 0,0 0 0 0 0,0 0 0 0 0,0 0 0 0 0,0 0 0 0 0,0-1 0 0 0,-1 1 0 0 0,1 0 1 0 0,0 0-1 0 0,-1-1 0 0 0,0 1 0 0 0,1-1 0 0 0,-1 1 0 0 0,-3 1 0 0 0,-18 13-128 0 0,-2-1 0 0 0,0-1 0 0 0,-28 11 0 0 0,17-8-95 0 0,-178 67-531 0 0,36-17 342 0 0,147-53 331 0 0,-116 55-187 0 0,120-55 234 0 0,1 2 0 0 0,1 1 0 0 0,-31 25 1 0 0,46-32-13 0 0,3-5 43 0 0,35-9 155 0 0,210-36 1657 0 0,-190 36-1428 0 0,1 2 0 0 0,-1 1 1 0 0,49 7-1 0 0,170 37-102 0 0,-226-38-1543 0 0,-38-5 597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1:03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0,'-3'20'864'0'0,"0"-2"-696"0"0,2-5-168 0 0,-1 1 0 0 0,4-4 6256 0 0,14-8-4008 0 0,5-5-3048 0 0,4-2-608 0 0,-3-7-120 0 0,5-7-4816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9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7631 0 0,'0'0'7552'0'0,"2"1"-7440"0"0,-1 1-30 0 0,0 0-1 0 0,0-1 1 0 0,1 1 0 0 0,-1-1-1 0 0,0 1 1 0 0,1-1-1 0 0,-1 1 1 0 0,1-1 0 0 0,0 0-1 0 0,0 0 1 0 0,-1 0-1 0 0,1 0 1 0 0,0 0-1 0 0,0 0 1 0 0,3 0 0 0 0,7-1 549 0 0,0-1 0 0 0,0-1 1 0 0,24-5-1 0 0,-17 3-131 0 0,-5 0-321 0 0,-9 3-165 0 0,0 0 1 0 0,0 0 0 0 0,1 0 0 0 0,6 1 0 0 0,1 0-15 0 0,0 3 0 0 0,2-1 0 0 0,0 1 0 0 0,0 1 11 0 0,8 5 40 0 0,-2 1 34 0 0,-7-3 38 0 0,1-1 0 0 0,-1-1 1 0 0,1-1-1 0 0,0 0 0 0 0,1 0 0 0 0,-1-2 1 0 0,1 0-1 0 0,19 0 0 0 0,-27-2-81 0 0,1 0-1 0 0,-1-1 0 0 0,1 0 1 0 0,-1 0-1 0 0,1-1 0 0 0,-1-1 1 0 0,0 1-1 0 0,1-1 0 0 0,-2 0 1 0 0,1-1-1 0 0,8-4 0 0 0,-2 1 41 0 0,0 1-1 0 0,0 1 1 0 0,1 0-1 0 0,0 1 1 0 0,0 1-1 0 0,28-3 1 0 0,-34 5-71 0 0,0 0 1 0 0,0 1-1 0 0,0 1 0 0 0,0-1 1 0 0,9 3-1 0 0,29 3 9 0 0,-38-6 18 0 0,0 0 0 0 0,15-2 0 0 0,8 0 125 0 0,3 2-22 0 0,74 3 251 0 0,-98-3-349 0 0,0 0 0 0 0,0 0 0 0 0,0-1 0 0 0,0 0 0 0 0,17-4 0 0 0,-2 0 10 0 0,-2 1 7 0 0,-23 3-60 0 0,11 0 16 0 0,0 0 0 0 0,0 1 0 0 0,23 1 0 0 0,19 2-16 0 0,-40-2 0 0 0,-8 0 0 0 0,12 5 0 0 0,16 4 53 0 0,-31-8-24 0 0,21-1 17 0 0,-8-1-35 0 0,1 0 46 0 0,25-1 129 0 0,-35 2-177 0 0,-1-2-1 0 0,1 1 1 0 0,-1-1 0 0 0,1 0-1 0 0,-1 0 1 0 0,11-4 0 0 0,-12 3 1 0 0,17-3 60 0 0,46 1 7 0 0,-43 5-66 0 0,-12-1 4 0 0,0 0 1 0 0,0-1-1 0 0,0 0 1 0 0,0-1-1 0 0,0 0 1 0 0,-1-1-1 0 0,1-1 1 0 0,-1 0-1 0 0,0 0 1 0 0,18-10-1 0 0,-18 7 6 0 0,1 1 0 0 0,0 0 0 0 0,0 1 0 0 0,0 1 0 0 0,0 0 0 0 0,22-4 0 0 0,2-2-8 0 0,-24 5 1 0 0,-1 2-1 0 0,20-4 0 0 0,-17 4 0 0 0,23-3-15 0 0,-1 2 2 0 0,-13 1 0 0 0,0 0 0 0 0,46 3 0 0 0,-43 3 0 0 0,-10-2 9 0 0,1 0 0 0 0,-1-1 0 0 0,0-1 0 0 0,1 0 0 0 0,18-5-1 0 0,25-10 161 0 0,-42 11-161 0 0,1 0 1 0 0,0 0-1 0 0,22 0 1 0 0,123-1 119 0 0,-86 3-128 0 0,-56 3-19 0 0,32-4 1 0 0,8 0-9 0 0,15 1 155 0 0,65-10-64 0 0,-102 8-64 0 0,8 2 64 0 0,-22 2-11 0 0,-22 0-40 0 0,17 2-15 0 0,-18 0 2 0 0,17 2 0 0 0,34 0 11 0 0,-19-5 147 0 0,7-2 57 0 0,-20 2-215 0 0,15 1 0 0 0,-34 1 0 0 0,17 1 0 0 0,-9 1 0 0 0,66 14 0 0 0,-60-11 0 0 0,-16-5 0 0 0,0 1 0 0 0,-1-1 0 0 0,1 0 0 0 0,0 0 0 0 0,0 0 0 0 0,-1 0 0 0 0,1 0 0 0 0,3 0 0 0 0,4-1 0 0 0,-5 1 0 0 0,0 0-1 0 0,1 0 0 0 0,-1-1 1 0 0,0 1-1 0 0,0-1 1 0 0,1 0-1 0 0,-1 0 0 0 0,0-1 1 0 0,0 1-1 0 0,0-1 1 0 0,6-3-1 0 0,20-11 160 0 0,-26 14-122 0 0,23-11 6 0 0,-13 7-43 0 0,-14 6 0 0 0,1-1 0 0 0,0 1 0 0 0,0-1 0 0 0,-1 1 0 0 0,1 0 0 0 0,0-1 0 0 0,0 1 0 0 0,0 0 0 0 0,-1 0 0 0 0,1 0 0 0 0,0 0 0 0 0,0 0 0 0 0,0 0 0 0 0,0 0 0 0 0,0 0 0 0 0,-1 0 0 0 0,2 0 0 0 0,11 1 0 0 0,10 3 0 0 0,-20-3 0 0 0,-1-1 0 0 0,1 1 0 0 0,-1-1 0 0 0,1 0 0 0 0,-1 0 0 0 0,1 0 0 0 0,-1 0 0 0 0,4-1 0 0 0,6 0 0 0 0,0 1 0 0 0,1-1-16 0 0,0 1-64 0 0,-3 0-15 0 0,30 2-363 0 0,-7 1-213 0 0,-31-3 487 0 0,23-6-7448 0 0,-13 2 464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29:3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2 168 5583 0 0,'0'0'1152'0'0,"-1"12"5956"0"0,2-9-6998 0 0,1 0 0 0 0,0 0 0 0 0,0 0-1 0 0,0 0 1 0 0,0 0 0 0 0,0-1-1 0 0,0 1 1 0 0,1-1 0 0 0,0 0 0 0 0,-1 0-1 0 0,1 0 1 0 0,3 2 0 0 0,-4-3-45 0 0,0 0-1 0 0,9 2 3 0 0,4 1 10 0 0,-1-1-10 0 0,0 1-43 0 0,0 0 19 0 0,1-1-33 0 0,78 11 830 0 0,-91-14-733 0 0,1 1-23 0 0,6 0-7 0 0,-1 0 0 0 0,1-1 0 0 0,0 0 0 0 0,-1 0 0 0 0,1-1 0 0 0,11-2 0 0 0,3-2 351 0 0,25-10 1 0 0,-30 9-243 0 0,30-6 0 0 0,-40 11-176 0 0,0 0 0 0 0,0 0 0 0 0,1 1 0 0 0,-1 0 1 0 0,0 1-1 0 0,12 1 0 0 0,-10 1 0 0 0,0 2-10 0 0,0-1 0 0 0,2-1 0 0 0,5 3-2 0 0,-14-6 7 0 0,13-2 72 0 0,-5 1 3 0 0,36-5 88 0 0,-22 0-168 0 0,4 0 11 0 0,-16 2 24 0 0,-6 2 5 0 0,-1 0 1 0 0,1 1-1 0 0,0 0 1 0 0,10-1-1 0 0,-8 0 16 0 0,-5 2-39 0 0,0-1 0 0 0,0 1 0 0 0,0-1 1 0 0,0 1-1 0 0,0 0 0 0 0,5 1 0 0 0,0-1-3 0 0,-4 0-13 0 0,0 1-1 0 0,0-1 0 0 0,0 1 1 0 0,-1 0-1 0 0,8 2 0 0 0,11 3 8 0 0,-1-1 0 0 0,1-1 0 0 0,-1-2 0 0 0,1 0 0 0 0,0-1 0 0 0,0-1 0 0 0,42-6 0 0 0,-22-3-4 0 0,71-11 182 0 0,-110 19-179 0 0,-3 0-6 0 0,0 1 0 0 0,1 0 0 0 0,-1 0 0 0 0,0 0 0 0 0,0 0-1 0 0,0 0 1 0 0,1 0 0 0 0,-1 0 0 0 0,0 0 0 0 0,0 0 0 0 0,0 0 0 0 0,1 1 0 0 0,-1-1 0 0 0,2 1 0 0 0,3 0 8 0 0,0 1 0 0 0,0-1-1 0 0,0 1 1 0 0,0 0 0 0 0,8 4 0 0 0,33 14-9 0 0,-42-17 25 0 0,1-1 0 0 0,-1 0 0 0 0,1 0-1 0 0,0 0 1 0 0,-1-1 0 0 0,1 0 0 0 0,12 1 0 0 0,-7-2 32 0 0,-8 1-33 0 0,2-1 43 0 0,-1-2-56 0 0,28-1 153 0 0,-17 2-86 0 0,0 1 2 0 0,1 0-10 0 0,-11 0-65 0 0,33-4 203 0 0,7 0 181 0 0,-27 3-221 0 0,21 2 1 0 0,-25-1-123 0 0,-1 1 1 0 0,1-1 0 0 0,-1-1 0 0 0,25-5 0 0 0,-25 2 7 0 0,0-1 1 0 0,1 0-1 0 0,-2-1 0 0 0,25-16 1 0 0,-24 15-7 0 0,-11 5-41 0 0,0 1 0 0 0,-1 0 1 0 0,1 0-1 0 0,0 0 0 0 0,0 0 1 0 0,0 0-1 0 0,0 0 0 0 0,0 1 1 0 0,3-2-1 0 0,17-3 57 0 0,152-55 204 0 0,-155 54-246 0 0,0 0-1 0 0,0 1 1 0 0,33-5 0 0 0,61 1-40 0 0,-78 8 34 0 0,-11-2 93 0 0,-1 0 0 0 0,36-10 0 0 0,-1-1-9 0 0,-48 12-100 0 0,1 1 0 0 0,2-1 0 0 0,1-1 0 0 0,-1 2 0 0 0,24-4 0 0 0,-24 5 0 0 0,6 3 0 0 0,16 0 0 0 0,-8-3 0 0 0,-6 0 24 0 0,-8-1 78 0 0,10-3-68 0 0,-9 2-34 0 0,1-2 0 0 0,-2 1 0 0 0,1 2 0 0 0,-12 2-19 0 0,1 0 0 0 0,0 0 1 0 0,-1 0-1 0 0,1 0 0 0 0,-1 1 0 0 0,1-1 0 0 0,-1 1 1 0 0,0 0-1 0 0,1-1 0 0 0,-1 1 0 0 0,0 0 0 0 0,0 1 0 0 0,0-1 1 0 0,-1 0-1 0 0,1 0 0 0 0,1 4 0 0 0,5 4-114 0 0,-7-8-341 0 0,14 4-2067 0 0,0-6-4559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6447 0 0,'0'0'586'0'0,"-6"-3"-449"0"0,3 3 2852 0 0,2 1-2816 0 0,0-1 0 0 0,0 1 0 0 0,0-1 0 0 0,0 1 0 0 0,0 0 0 0 0,0-1-1 0 0,0 1 1 0 0,1 0 0 0 0,-1 0 0 0 0,0 0 0 0 0,0 0 0 0 0,1 0 0 0 0,-1 0 0 0 0,1-1-1 0 0,-1 1 1 0 0,1 0 0 0 0,-1 1 0 0 0,1-1 0 0 0,0 0 0 0 0,-1 0 0 0 0,1 0-1 0 0,0 0 1 0 0,0 0 0 0 0,0 0 0 0 0,0 0 0 0 0,0 0 0 0 0,0 0 0 0 0,0 1 0 0 0,0-1-1 0 0,1 1 1 0 0,-1 4-67 0 0,2 0-1 0 0,-1-1 1 0 0,0 1-1 0 0,1-1 1 0 0,3 7-1 0 0,5 7 256 0 0,0-2 0 0 0,1 1-1 0 0,1-1 1 0 0,0-1-1 0 0,1 0 1 0 0,16 14 0 0 0,99 82 691 0 0,-86-77-870 0 0,32 24 133 0 0,94 57 1 0 0,-101-79-264 0 0,-66-36-178 0 0,3 4 73 0 0,-1 0-3426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93 8287 0 0,'2'-5'119'0'0,"1"0"0"0"0,0 0 0 0 0,0 0 0 0 0,1 1-1 0 0,-1-1 1 0 0,1 1 0 0 0,0 0 0 0 0,0 0 0 0 0,1 0 0 0 0,-1 1-1 0 0,1-1 1 0 0,5-2 0 0 0,2-1 1962 0 0,1 0 1 0 0,0 1-1 0 0,22-8 3008 0 0,-37 30-4855 0 0,-1-8-179 0 0,-1-1 0 0 0,0 1-1 0 0,0-1 1 0 0,0 0 0 0 0,-1 0-1 0 0,0 0 1 0 0,-1-1 0 0 0,-8 9-1 0 0,-5 7 69 0 0,-2 4-1 0 0,-20 26 135 0 0,-2-1-1 0 0,-77 68 1 0 0,-147 78 54 0 0,243-180-293 0 0,-63 40 125 0 0,76-49-130 0 0,5-2-56 0 0,5-4-175 0 0,3 0-806 0 0,17 11-1571 0 0,-17-12 1083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2759 0 0,'0'0'19488'0'0,"-1"3"-19229"0"0,-9 13-216 0 0,0 1 0 0 0,-1-1-1 0 0,-21 23 1 0 0,23-28-41 0 0,-7 6 89 0 0,-1-1-1 0 0,-22 18 0 0 0,21-19-73 0 0,17-15-17 0 0,1 1-4 0 0,-1-1 1 0 0,1 0 0 0 0,-1 1-1 0 0,1-1 1 0 0,-1 1 0 0 0,1-1-1 0 0,-1 1 1 0 0,1-1 0 0 0,0 1 0 0 0,-1-1-1 0 0,1 1 1 0 0,0-1 0 0 0,-1 1-1 0 0,1 0 1 0 0,0 0 0 0 0,0 0 6 0 0,0 0 1 0 0,0 0-1 0 0,0-1 1 0 0,1 1-1 0 0,-1 0 0 0 0,0 0 1 0 0,1-1-1 0 0,-1 1 1 0 0,1 0-1 0 0,-1-1 1 0 0,1 1-1 0 0,-1 0 1 0 0,1-1-1 0 0,-1 1 0 0 0,1-1 1 0 0,-1 1-1 0 0,1-1 1 0 0,0 1-1 0 0,-1-1 1 0 0,1 1-1 0 0,0-1 1 0 0,0 0-1 0 0,-1 1 0 0 0,1-1 1 0 0,1 1-1 0 0,24 6 100 0 0,-10-6-103 0 0,0-1 1 0 0,1 0-1 0 0,-1-1 1 0 0,0-1-1 0 0,27-6 0 0 0,-29 5-244 0 0,-1 0 0 0 0,0-2-1 0 0,15-6 1 0 0,14-11-3637 0 0,-28 11-2858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17103 0 0,'0'-2'786'0'0,"-4"-14"2450"0"0,4 15-3206 0 0,1 0 1 0 0,0 0-1 0 0,0 0 1 0 0,0 0 0 0 0,0 0-1 0 0,0 1 1 0 0,0-1-1 0 0,0 0 1 0 0,0 0 0 0 0,0 1-1 0 0,1-1 1 0 0,-1 1-1 0 0,0-1 1 0 0,0 1 0 0 0,3-1-1 0 0,-3 1-18 0 0,9-3-15 0 0,-10 3-258 0 0,1 0 0 0 0,-1 0-1 0 0,1 0 1 0 0,0 0 0 0 0,-1 0-1 0 0,1 0 1 0 0,0 0 0 0 0,-1 0-1 0 0,1 0 1 0 0,-1 1 0 0 0,1-1-1 0 0,-1 0 1 0 0,1 0 0 0 0,0 1 0 0 0,-1-1-1 0 0,1 0 1 0 0,-1 1 0 0 0,1-1-1 0 0,-1 0 1 0 0,1 1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0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112 114 2759 0 0,'0'0'11239'0'0,"1"-2"-10338"0"0,1-2-283 0 0,0-1-1 0 0,1 1 0 0 0,0 0 1 0 0,0 0-1 0 0,0 0 0 0 0,0 0 1 0 0,7-6-1 0 0,-2 4-276 0 0,-1 0 0 0 0,1 0 0 0 0,14-6-1 0 0,-4 3-251 0 0,1 1 0 0 0,0 1 0 0 0,25-6 0 0 0,-36 11-63 0 0,0 1 1 0 0,0 0 0 0 0,13 0-1 0 0,-8 2-26 0 0,-1 4 0 0 0,-3 4 0 0 0,-9-7 0 0 0,1 1 0 0 0,-1-1 0 0 0,1 0 0 0 0,-1 0 0 0 0,0 1 0 0 0,0-1 0 0 0,0 0 1 0 0,0 0-1 0 0,0 0 0 0 0,-1 1 0 0 0,1-1 0 0 0,-1 0 0 0 0,1 0 0 0 0,-1 0 0 0 0,0 0 0 0 0,0 0 0 0 0,0 0 0 0 0,0 0 0 0 0,0 0 0 0 0,0 0 0 0 0,0 0 0 0 0,-3 2 0 0 0,-4 6-3 0 0,0-1 1 0 0,-17 14-1 0 0,18-17-3 0 0,-58 45-64 0 0,16-14 73 0 0,-75 60-3 0 0,101-83 0 0 0,17-11 2 0 0,0 0 0 0 0,0 1-1 0 0,1 0 1 0 0,-1 0 0 0 0,-8 9 0 0 0,13-12 75 0 0,11 3 348 0 0,-5-2-319 0 0,0-2 0 0 0,-1 1-1 0 0,1 0 1 0 0,0-1-1 0 0,-1 0 1 0 0,1 0-1 0 0,0 0 1 0 0,0-1-1 0 0,7-1 1 0 0,6-1 229 0 0,85-13 700 0 0,2 0-470 0 0,-91 15-535 0 0,-1 0 0 0 0,1 1 0 0 0,0 1-1 0 0,-1 0 1 0 0,22 5 0 0 0,-8 3-1353 0 0,-25-8 683 0 0,11 4-4496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59 455 0 0,'0'0'3560'0'0,"-3"-7"-5461"0"0,5 2 2139 0 0,-1 1 0 0 0,1-1 1 0 0,0 1-1 0 0,3-6 0 0 0,-4 9 643 0 0,6-5 2027 0 0,9-10-920 0 0,-15 15-1219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0,'0'0'704'0'0,"0"0"-14"0"0,0 0-342 0 0,0 0 213 0 0,0 0 140 0 0,0 0 31 0 0,0 0-54 0 0,0 0-246 0 0,0 0-103 0 0,0 0-17 0 0,0 0-36 0 0,0 0-125 0 0,0 0-58 0 0,0 0-12 0 0,2 0-14 0 0,2 1-70 0 0,0-1 0 0 0,0 1 0 0 0,-1 0 0 0 0,1 1 0 0 0,0-1 0 0 0,0 1 0 0 0,-1-1 0 0 0,1 1 0 0 0,-1 0 0 0 0,1 0 0 0 0,-1 1 0 0 0,0-1 0 0 0,0 1 0 0 0,0 0 1 0 0,3 4-1 0 0,5 4-82 0 0,0 2 1 0 0,13 21 0 0 0,1 7-169 0 0,-2 1 0 0 0,22 53 0 0 0,21 96-313 0 0,8 97 227 0 0,-72-279 303 0 0,8 23-264 0 0,-4-16-786 0 0,0 3-3311 0 0,-4-9-759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5063 0 0,'0'0'390'0'0,"1"-1"-252"0"0,25-25 4340 0 0,-25 25-3612 0 0,5-3 3033 0 0,-3 8-3719 0 0,-1 1 0 0 0,0-1 0 0 0,0 1 1 0 0,-1 0-1 0 0,1-1 0 0 0,-1 1 0 0 0,1 8 0 0 0,3 41 720 0 0,-4-25-641 0 0,9 48 554 0 0,25 94 0 0 0,-21-111-548 0 0,24 74-49 0 0,-34-122-209 0 0,0-3 13 0 0,-1 1 0 0 0,0-1 0 0 0,0 1 0 0 0,-1 0 0 0 0,-1 0-1 0 0,2 19 1 0 0,-3-28-90 0 0,-1 0-1 0 0,1 0 0 0 0,0 0 1 0 0,0 0-1 0 0,0 0 1 0 0,-1 0-1 0 0,1 0 0 0 0,0 0 1 0 0,-1 0-1 0 0,1 0 1 0 0,-1 0-1 0 0,1 0 0 0 0,-1 0 1 0 0,0 0-1 0 0,1 0 1 0 0,-1 0-1 0 0,0 0 0 0 0,1-1 1 0 0,-1 1-1 0 0,0 0 0 0 0,0-1 1 0 0,0 1-1 0 0,0 0 1 0 0,0-1-1 0 0,0 1 0 0 0,0-1 1 0 0,0 0-1 0 0,0 1 1 0 0,0-1-1 0 0,0 0 0 0 0,0 1 1 0 0,0-1-1 0 0,0 0 1 0 0,0 0-1 0 0,0 0 0 0 0,0 0 1 0 0,-2 0-1 0 0,1 0-587 0 0,-10 0-5353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452 108 4607 0 0,'0'0'8871'0'0,"-6"4"-8398"0"0,-74 49 748 0 0,7-4-328 0 0,-12 6-159 0 0,-13 7-565 0 0,82-53-117 0 0,-1-1 1 0 0,0 0-1 0 0,-1-2 0 0 0,-19 6 1 0 0,37-12-39 0 0,0 0 1 0 0,0 0-1 0 0,0 0 1 0 0,0 1-1 0 0,0-1 1 0 0,0 0-1 0 0,0 0 1 0 0,0 0-1 0 0,-1 0 0 0 0,1 0 1 0 0,0 0-1 0 0,0 0 1 0 0,0 0-1 0 0,0 0 1 0 0,0 0-1 0 0,0 0 1 0 0,0 0-1 0 0,0 0 0 0 0,-1 0 1 0 0,1 0-1 0 0,0 0 1 0 0,0 0-1 0 0,0 0 1 0 0,0 0-1 0 0,0 0 1 0 0,0 0-1 0 0,0 0 1 0 0,-1 0-1 0 0,1 0 0 0 0,0 0 1 0 0,0 0-1 0 0,0 0 1 0 0,0 0-1 0 0,0 0 1 0 0,0 0-1 0 0,0-1 1 0 0,0 1-1 0 0,0 0 0 0 0,0 0 1 0 0,-1 0-1 0 0,1 0 1 0 0,0 0-1 0 0,0 0 1 0 0,0 0-1 0 0,0 0 1 0 0,0 0-1 0 0,0 0 1 0 0,0-1-1 0 0,0 1 0 0 0,0 0 1 0 0,0 0-1 0 0,0 0 1 0 0,0 0-1 0 0,0 0 1 0 0,0 0-1 0 0,0 0 1 0 0,0 0-1 0 0,0-1 1 0 0,0 1-1 0 0,0 0 0 0 0,0 0 1 0 0,0 0-1 0 0,0 0 1 0 0,0 0-1 0 0,0 0 1 0 0,0 0-1 0 0,0-1 1 0 0,8-9 447 0 0,14-12 6 0 0,185-129-317 0 0,-141 107-298 0 0,115-66-697 0 0,-173 105 804 0 0,11-4-20 0 0,-1-7 866 0 0,-17 15-763 0 0,0 1 1 0 0,0-1-1 0 0,0 1 1 0 0,0-1-1 0 0,0 1 0 0 0,0 0 1 0 0,0 0-1 0 0,0-1 1 0 0,0 1-1 0 0,0 0 1 0 0,0 0-1 0 0,0 0 1 0 0,1 0-1 0 0,-1 0 1 0 0,0 1-1 0 0,0-1 1 0 0,0 0-1 0 0,0 0 1 0 0,0 1-1 0 0,0-1 1 0 0,0 0-1 0 0,0 1 1 0 0,1 0-1 0 0,0 1-6 0 0,-1-1 0 0 0,1 0-1 0 0,-1 1 1 0 0,0 0-1 0 0,0-1 1 0 0,0 1 0 0 0,0-1-1 0 0,0 1 1 0 0,0 0 0 0 0,0 0-1 0 0,1 3 1 0 0,0 5 26 0 0,0 0-1 0 0,0 0 1 0 0,0 19 0 0 0,-1-17-18 0 0,-1 1-1 0 0,2-1 0 0 0,0 1 1 0 0,6 21-1 0 0,-7-31-35 0 0,0 1-1 0 0,1-1 1 0 0,-1 0-1 0 0,1 1 1 0 0,0-1 0 0 0,0 0-1 0 0,0 0 1 0 0,1 0-1 0 0,-1 0 1 0 0,1-1 0 0 0,-1 1-1 0 0,1-1 1 0 0,0 1 0 0 0,0-1-1 0 0,0 0 1 0 0,0 0-1 0 0,0 0 1 0 0,1-1 0 0 0,-1 1-1 0 0,7 1 1 0 0,4 0 72 0 0,1 0 1 0 0,0-1-1 0 0,0-1 1 0 0,16 0-1 0 0,-14-1 128 0 0,1 1 0 0 0,22 5 1 0 0,-36-6-192 0 0,-2 0-10 0 0,-1 1 0 0 0,1-1 0 0 0,-1 0-1 0 0,1 1 1 0 0,-1-1 0 0 0,1 1 0 0 0,-1 0 0 0 0,1-1 0 0 0,-1 1-1 0 0,1 0 1 0 0,-1 0 0 0 0,2 1 0 0 0,2 4-6 0 0,-1-1 0 0 0,0 1 0 0 0,0 0 0 0 0,4 9 0 0 0,-7-13-32 0 0,0-1 1 0 0,0 1-1 0 0,0 0 0 0 0,0 0 1 0 0,1-1-1 0 0,-1 1 0 0 0,1-1 1 0 0,-1 1-1 0 0,1-1 0 0 0,0 0 1 0 0,-1 0-1 0 0,1 0 0 0 0,0 0 1 0 0,0 0-1 0 0,0 0 0 0 0,0 0 1 0 0,0 0-1 0 0,2 0 0 0 0,0 0-31 0 0,0-1 0 0 0,0 0 0 0 0,0 1 0 0 0,1-1 0 0 0,-1-1 0 0 0,0 1-1 0 0,0-1 1 0 0,7-1 0 0 0,1-2-136 0 0,0 0-1 0 0,-1-1 1 0 0,0 0-1 0 0,0-1 1 0 0,12-8 0 0 0,-22 13-73 0 0,-3 1-1059 0 0,-45 11-5104 0 0,26-6 1259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1375 0 0,'-4'-4'17600'0'0,"8"34"-17258"0"0,2-1 0 0 0,1 1-1 0 0,1-1 1 0 0,14 31 0 0 0,-17-48-299 0 0,0-1 0 0 0,1 0 0 0 0,0 0 0 0 0,1-1 0 0 0,0 1 1 0 0,1-1-1 0 0,0-1 0 0 0,0 0 0 0 0,1 0 0 0 0,1-1 0 0 0,-1 0 0 0 0,20 13 1 0 0,-9-11 29 0 0,1 0 0 0 0,0-2 0 0 0,38 11 1 0 0,70 9 703 0 0,-80-19-434 0 0,200 47 1154 0 0,-241-52-1540 0 0,-8-1 4 0 0,-6 1-51 0 0,-4 2-188 0 0,0-1 1 0 0,-1 0-1 0 0,0 0 0 0 0,0-1 0 0 0,0-1 0 0 0,0 0 1 0 0,-1 0-1 0 0,-20 1 0 0 0,28-4-329 0 0,0 0 0 0 0,1 0 0 0 0,-1 0-1 0 0,-8-1 1 0 0,1-2-1145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 7367 0 0,'0'0'667'0'0,"-15"-7"10485"0"0,10 9-11008 0 0,-1 1 0 0 0,1-1 0 0 0,0 1 0 0 0,0 1-1 0 0,0-1 1 0 0,-8 8 0 0 0,-1 1-92 0 0,-12 7 171 0 0,2-2 84 0 0,2 1 0 0 0,-24 23 1 0 0,-112 103 750 0 0,156-142-1051 0 0,-37 30 66 0 0,-1-2 0 0 0,-1-1 0 0 0,-2-2-1 0 0,-48 22 1 0 0,86-47-63 0 0,-8 5 80 0 0,12-6 27 0 0,3-1-3 0 0,12-3-672 0 0,0-1 1 0 0,0 0 0 0 0,24-11-1 0 0,-32 12-121 0 0,13-5-6683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92 9703 0 0,'0'0'440'0'0,"-7"-1"151"0"0,-7-2 7296 0 0,15 2-7222 0 0,16-6-48 0 0,-1 1 1 0 0,1 1-1 0 0,33-5 0 0 0,-6 0-182 0 0,12-1 157 0 0,104-9 1 0 0,60 12-905 0 0,-124 6-617 0 0,-17-3-3834 0 0,-57 2-1713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 1839 0 0,'-14'2'19607'0'0,"191"-17"-17098"0"0,4-1-3681 0 0,-159 18-674 0 0,-20-2 310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3679 0 0,'-2'1'167'0'0,"-19"12"32"0"0,-5 3 245 0 0,11 3 14609 0 0,16-19-14867 0 0,15 4 2044 0 0,22 1-2350 0 0,81-2 1005 0 0,-75-3-1436 0 0,0 2 0 0 0,79 13 0 0 0,-83-7-1696 0 0,-21-8 503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1 5063 0 0,'6'-1'15757'0'0,"-19"13"-14869"0"0,-19 15-1199 0 0,-18 11 121 0 0,-2-2 0 0 0,-1-3 0 0 0,-1-2 0 0 0,-77 31 0 0 0,-116 31 14 0 0,244-91 175 0 0,8 0-13 0 0,8 0-24 0 0,18-2 76 0 0,1-2 0 0 0,-1-1 0 0 0,38-9 0 0 0,-34 6 55 0 0,-3 0 32 0 0,74-10 1057 0 0,-90 15-1015 0 0,0 0 1 0 0,1 1-1 0 0,-1 1 1 0 0,24 4-1 0 0,-38-4-165 0 0,0-1 0 0 0,-1 0 1 0 0,1 1-1 0 0,-1-1 0 0 0,0 1 0 0 0,1-1 0 0 0,-1 1 0 0 0,1 0 0 0 0,-1-1 0 0 0,0 1 1 0 0,1 0-1 0 0,-1 0 0 0 0,0 0 0 0 0,0 0 0 0 0,0 0 0 0 0,0 0 0 0 0,0 1 1 0 0,0-1-1 0 0,0 0 0 0 0,0 1 0 0 0,0-1 0 0 0,-1 0 0 0 0,1 1 0 0 0,-1-1 0 0 0,1 1 1 0 0,-1-1-1 0 0,1 1 0 0 0,-1-1 0 0 0,1 4 0 0 0,-1-3 2 0 0,0 1-1 0 0,-1-1 1 0 0,1 1-1 0 0,0-1 1 0 0,-1 0-1 0 0,1 1 1 0 0,-1-1 0 0 0,0 1-1 0 0,0-1 1 0 0,0 0-1 0 0,0 1 1 0 0,0-1-1 0 0,0 0 1 0 0,-1 0-1 0 0,1 0 1 0 0,-1 0 0 0 0,-3 3-1 0 0,-6 4-29 0 0,0-1 0 0 0,0 0 0 0 0,-1 0 0 0 0,0-1 0 0 0,0-1 0 0 0,-18 7 0 0 0,-82 22-228 0 0,108-33 249 0 0,-381 120-466 0 0,250-67 471 0 0,100-41-17 0 0,23-9 10 0 0,0 0 0 0 0,0 0 0 0 0,0 1 0 0 0,-12 9 0 0 0,23-15 508 0 0,2 1-262 0 0,4 2-174 0 0,0 0-1 0 0,1 0 1 0 0,-1-1 0 0 0,1 0-1 0 0,0 0 1 0 0,-1-1 0 0 0,1 1-1 0 0,0-1 1 0 0,7 0-1 0 0,10 0 38 0 0,25-1-1 0 0,-14-1 134 0 0,153-3 335 0 0,123 3 456 0 0,-304 2-1031 0 0,57 4-461 0 0,-55-4 370 0 0,1 1-1 0 0,-1-1 1 0 0,0 2 0 0 0,0-1-1 0 0,9 5 1 0 0,-16-6-255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5983 0 0,'0'0'1678'0'0,"-16"0"1875"0"0,14 0-2843 0 0,-1 0 1 0 0,1 0-1 0 0,-1 0 1 0 0,1 0-1 0 0,-1 1 1 0 0,1-1-1 0 0,0 1 1 0 0,-4 1-1 0 0,5-2-585 0 0,0 1 0 0 0,0-1-1 0 0,0 1 1 0 0,0 0 0 0 0,1 0 0 0 0,-1 0-1 0 0,0 0 1 0 0,0-1 0 0 0,1 1 0 0 0,-1 0-1 0 0,0 0 1 0 0,1 0 0 0 0,-1 0 0 0 0,1 0-1 0 0,-1 1 1 0 0,1-1 0 0 0,0 0 0 0 0,0 0-1 0 0,-1 2 1 0 0,0 1-22 0 0,1 1 0 0 0,0 0 0 0 0,0-1 0 0 0,0 1 0 0 0,0 0 0 0 0,1-1 0 0 0,0 1 0 0 0,0 0 0 0 0,0-1 0 0 0,0 1 0 0 0,3 5 0 0 0,2 2 48 0 0,0 1 0 0 0,12 17-1 0 0,-8-17-50 0 0,0 0 1 0 0,1 0-1 0 0,0-1 0 0 0,1-1 0 0 0,0 0 0 0 0,19 13 1 0 0,87 49 699 0 0,-112-70-753 0 0,113 58 490 0 0,-97-52-990 0 0,0-1 0 0 0,0-1 0 0 0,37 7-1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12031 0 0,'0'0'3016'0'0,"18"1"3473"0"0,-24 7-4913 0 0,-17 15-1541 0 0,4-3 249 0 0,-94 91-96 0 0,68-70-192 0 0,-24 19 30 0 0,-25 25 65 0 0,92-84-89 0 0,1 1-1 0 0,-1 0 0 0 0,0 1 0 0 0,1-1 0 0 0,-1 0 1 0 0,1 0-1 0 0,0 1 0 0 0,-1 2 0 0 0,1-5-3 0 0,1 1 1 0 0,0-1-1 0 0,0 0 0 0 0,0 1 1 0 0,0-1-1 0 0,-1 0 0 0 0,1 1 1 0 0,0-1-1 0 0,0 1 0 0 0,0-1 1 0 0,0 0-1 0 0,0 1 0 0 0,0-1 0 0 0,0 1 1 0 0,0-1-1 0 0,0 0 0 0 0,0 1 1 0 0,0-1-1 0 0,1 0 0 0 0,-1 1 1 0 0,0-1-1 0 0,0 1 0 0 0,0-1 1 0 0,0 0-1 0 0,0 1 0 0 0,1-1 0 0 0,-1 0 1 0 0,0 1-1 0 0,0-1 0 0 0,1 0 1 0 0,-1 0-1 0 0,0 1 0 0 0,1-1 1 0 0,-1 0-1 0 0,0 0 0 0 0,1 1 1 0 0,-1-1-1 0 0,0 0 0 0 0,1 0 0 0 0,-1 0 1 0 0,0 0-1 0 0,1 1 0 0 0,-1-1 1 0 0,1 0-1 0 0,-1 0 0 0 0,0 0 1 0 0,1 0-1 0 0,0 0 0 0 0,-1 0-10 0 0,16 2-1314 0 0,1-2-3939 0 0,2-3-2065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17 538 16495 0 0,'-1'2'760'0'0,"-1"-1"-483"0"0,-11 22 497 0 0,12-22-683 0 0,7 23-1521 0 0,-3-24 1206 0 0,0 0 214 0 0,1 0-1 0 0,0-1 1 0 0,-1 1-1 0 0,1-1 1 0 0,-1 0-1 0 0,1 0 1 0 0,-1 0-1 0 0,0-1 1 0 0,0 1-1 0 0,1-1 1 0 0,-1 0-1 0 0,0 0 0 0 0,0 0 1 0 0,0 0-1 0 0,-1 0 1 0 0,1-1-1 0 0,2-2 1 0 0,29-36 1355 0 0,-2-2-1 0 0,-2-1 1 0 0,-1-1 0 0 0,43-97 0 0 0,-61 117-1203 0 0,43-111 76 0 0,-25 53-3018 0 0,-28 81 2169 0 0,-1 2 1 0 0,0 0 4 0 0,0 0 2 0 0,0 0 0 0 0,0 0-29 0 0,0 0-123 0 0,0 0-51 0 0,0 0-5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 3223 0 0,'-6'-3'7450'0'0,"-5"2"-2014"0"0,10 1-5202 0 0,0-1-1 0 0,0 1 1 0 0,0 0 0 0 0,0 0 0 0 0,0 0-1 0 0,0 0 1 0 0,0 0 0 0 0,0 0 0 0 0,0 0-1 0 0,0 0 1 0 0,1 0 0 0 0,-1 0 0 0 0,0 1-1 0 0,0-1 1 0 0,0 0 0 0 0,0 1 0 0 0,0-1 0 0 0,0 0-1 0 0,0 1 1 0 0,0-1 0 0 0,0 1 0 0 0,1 0-1 0 0,-2 0 1 0 0,1 0-54 0 0,0 1-16 0 0,-2 4-61 0 0,1 0 1 0 0,-1 0-1 0 0,1 0 0 0 0,0 1 1 0 0,1-1-1 0 0,-1 1 0 0 0,1 8 1 0 0,0-13-45 0 0,1 1 1 0 0,-1-1 0 0 0,1 0-1 0 0,0 1 1 0 0,0-1 0 0 0,1 1-1 0 0,-1-1 1 0 0,0 1 0 0 0,1-1-1 0 0,-1 0 1 0 0,1 1 0 0 0,0-1 0 0 0,0 0-1 0 0,0 1 1 0 0,0-1 0 0 0,0 0-1 0 0,0 0 1 0 0,1 0 0 0 0,-1 0-1 0 0,1 0 1 0 0,-1 0 0 0 0,1-1-1 0 0,0 1 1 0 0,0 0 0 0 0,2 1-1 0 0,8 9 240 0 0,10 7 28 0 0,-21-18-423 0 0,11-1-452 0 0,-9 0 399 0 0,1 0 1 0 0,0-1-1 0 0,-1 0 0 0 0,1 1 1 0 0,-1-1-1 0 0,1 0 0 0 0,-1-1 1 0 0,4-1-1 0 0,16-10-7585 0 0,-15 7 1110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11975 0 0,'-2'-4'117'0'0,"-1"-2"505"0"0,0-6 5921 0 0,40 16-3037 0 0,-13 0-6596 0 0,-11-1-1826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5 919 0 0,'-17'-2'358'0'0,"3"2"3669"0"0,-23 4 1 0 0,-38 13-2074 0 0,63-14-1637 0 0,-21 2 933 0 0,25-7 4992 0 0,413-27-2334 0 0,4 28-2853 0 0,-320 2-1039 0 0,270 13-336 0 0,-355-14 270 0 0,3 0-106 0 0,1 1-1 0 0,-1 0 1 0 0,0 0-1 0 0,0 1 1 0 0,0 0 0 0 0,0 0-1 0 0,13 6 1 0 0,-19-8 81 0 0,-1 1 0 0 0,1-1 0 0 0,-1 0 0 0 0,1 1 0 0 0,-1-1 0 0 0,1 1 0 0 0,-1-1 0 0 0,1 1 1 0 0,-1-1-1 0 0,1 1 0 0 0,-1-1 0 0 0,1 1 0 0 0,-1-1 0 0 0,0 1 0 0 0,0 0 0 0 0,1-1 1 0 0,-1 1-1 0 0,0 0 0 0 0,0-1 0 0 0,1 1 0 0 0,-1 0 0 0 0,0-1 0 0 0,0 1 0 0 0,0 1 0 0 0,0 0-264 0 0,-1-1 0 0 0,1 1 0 0 0,-1 0-1 0 0,1-1 1 0 0,-1 1 0 0 0,0 0 0 0 0,1-1-1 0 0,-3 3 1 0 0,-6 10-6205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81 3223 0 0,'1'1'4958'0'0,"0"-1"-4747"0"0,-1 0 1 0 0,1 1-1 0 0,-1-1 1 0 0,1 0-1 0 0,-1 1 0 0 0,1-1 1 0 0,-1 0-1 0 0,0 1 1 0 0,1-1-1 0 0,-1 1 1 0 0,0-1-1 0 0,1 1 1 0 0,-1-1-1 0 0,0 1 1 0 0,0-1-1 0 0,1 1 1 0 0,-1-1-1 0 0,0 1 0 0 0,0-1 1 0 0,0 1-1 0 0,0 0 1 0 0,0-1-1 0 0,0 1 1 0 0,0-1-1 0 0,0 1 1 0 0,-5 19 1181 0 0,-16 17-706 0 0,-37 39 2111 0 0,51-66-1950 0 0,6-9-184 0 0,2-1 74 0 0,11-14 1653 0 0,-3 5-2754 0 0,17-19 237 0 0,50-41-1 0 0,-59 56 60 0 0,1 1-1 0 0,1 0 1 0 0,0 1-1 0 0,28-11 0 0 0,-16 11 101 0 0,-1 2-1 0 0,2 1 1 0 0,-1 1-1 0 0,1 2 0 0 0,0 1 1 0 0,61 0-1 0 0,-86 4 49 0 0,0 1 0 0 0,0 0 0 0 0,0 0 0 0 0,0 0 0 0 0,0 1 0 0 0,-1 0 0 0 0,1 1 0 0 0,10 4-1 0 0,-15-6-69 0 0,0 0 0 0 0,1 0-1 0 0,-1 1 1 0 0,0-1-1 0 0,0 1 1 0 0,0-1-1 0 0,0 1 1 0 0,0 0-1 0 0,-1-1 1 0 0,1 1 0 0 0,0 0-1 0 0,-1 0 1 0 0,1 1-1 0 0,-1-1 1 0 0,0 0-1 0 0,0 0 1 0 0,0 1-1 0 0,0-1 1 0 0,0 0 0 0 0,0 1-1 0 0,-1-1 1 0 0,1 1-1 0 0,-1-1 1 0 0,1 1-1 0 0,-1-1 1 0 0,0 5-1 0 0,-2 3 4 0 0,1-1 0 0 0,-2 0 0 0 0,1-1 0 0 0,-1 1-1 0 0,0 0 1 0 0,-1-1 0 0 0,-7 13 0 0 0,-5 4 105 0 0,-21 25-1 0 0,13-19-7 0 0,24-30-76 0 0,0-1-667 0 0,1 0 237 0 0,0 0 0 0 0,0 0-1 0 0,0 0 1 0 0,0 0 0 0 0,-1 0-1 0 0,1 0 1 0 0,0 0 0 0 0,0-1-1 0 0,0 1 1 0 0,-1 0-1 0 0,3-1 1 0 0,-1 0-1134 0 0,14-4-5809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1839 0 0,'-24'5'17308'0'0,"32"7"-17176"0"0,6 19 198 0 0,-12-25-287 0 0,0 1 1 0 0,0-1 0 0 0,1 0 0 0 0,0 0 0 0 0,1 0-1 0 0,-1-1 1 0 0,1 1 0 0 0,0-1 0 0 0,0 0-1 0 0,1 0 1 0 0,0 0 0 0 0,6 4 0 0 0,27 14 49 0 0,-24-15-74 0 0,0 0 0 0 0,-1 1 0 0 0,0 0 0 0 0,23 21 0 0 0,-34-28-19 0 0,1 1 0 0 0,-1 0 0 0 0,0 0 0 0 0,0 0 0 0 0,0 0 0 0 0,0 0 0 0 0,0 1 0 0 0,-1-1 0 0 0,1 0 0 0 0,-1 1 0 0 0,0-1 0 0 0,0 1 0 0 0,0 0 0 0 0,-1-1 1 0 0,1 1-1 0 0,-1 0 0 0 0,0-1 0 0 0,0 1 0 0 0,0 0 0 0 0,0-1 0 0 0,-1 1 0 0 0,1 0 0 0 0,-1-1 0 0 0,0 1 0 0 0,0-1 0 0 0,-3 5 0 0 0,2-2-11 0 0,-2 0-1 0 0,1 0 0 0 0,-1 0 1 0 0,0-1-1 0 0,0 1 1 0 0,0-1-1 0 0,-1 0 1 0 0,0 0-1 0 0,0-1 0 0 0,-6 5 1 0 0,-10 5 12 0 0,-32 17 1 0 0,7-3-6 0 0,-33 17 25 0 0,0 1-280 0 0,78-45 111 0 0,11-3-586 0 0,7-1 318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2303 0 0,'0'0'10219'0'0,"-1"1"-9414"0"0,-88 62 3270 0 0,64-49-3601 0 0,-1 0-1 0 0,1-2 0 0 0,-51 17 0 0 0,-1-13-211 0 0,58-13-207 0 0,0 1 0 0 0,0 0 0 0 0,0 1-1 0 0,-17 8 1 0 0,33-11-55 0 0,1 0 0 0 0,-1-1 0 0 0,1 1 0 0 0,0 0 0 0 0,-1 0 0 0 0,1 0 0 0 0,-2 3 0 0 0,4-4-15 0 0,-1 0 1 0 0,1 0-1 0 0,0 1 0 0 0,-1-1 1 0 0,1 0-1 0 0,0 0 0 0 0,0 0 0 0 0,0 0 1 0 0,0 1-1 0 0,0-1 0 0 0,0 0 1 0 0,0 0-1 0 0,0 0 0 0 0,1 1 0 0 0,-1-1 1 0 0,0 0-1 0 0,1 0 0 0 0,-1 0 1 0 0,1 0-1 0 0,-1 0 0 0 0,1 0 0 0 0,0 0 1 0 0,-1 0-1 0 0,1 0 0 0 0,0 0 1 0 0,0 0-1 0 0,-1 0 0 0 0,1 0 0 0 0,0 0 1 0 0,0-1-1 0 0,0 1 0 0 0,1 0 1 0 0,2 2-22 0 0,0-1 0 0 0,0 0 1 0 0,-1 0-1 0 0,1 0 0 0 0,1 0 1 0 0,-1-1-1 0 0,7 3 1 0 0,105 9-88 0 0,-82-11 59 0 0,-1 1 0 0 0,53 13 0 0 0,-69-11 42 0 0,0 0 0 0 0,-1 2 1 0 0,23 11-1 0 0,-33-15 17 0 0,-1 0 0 0 0,0 0 0 0 0,0 1 1 0 0,0 0-1 0 0,0 0 0 0 0,0 0 0 0 0,-1 1 0 0 0,0 0 0 0 0,0 0 1 0 0,0 0-1 0 0,-1 0 0 0 0,1 0 0 0 0,2 7 0 0 0,-4-7 5 0 0,-1-4 0 0 0,-1 1 0 0 0,1 0 0 0 0,0-1 0 0 0,-1 1 0 0 0,0 0 0 0 0,1 0 0 0 0,-1-1 0 0 0,0 1 0 0 0,0 0 0 0 0,0 0 0 0 0,0-1 0 0 0,0 1 0 0 0,0 0 0 0 0,-1 2 0 0 0,1-1 19 0 0,-1 0 1 0 0,1 0-1 0 0,-1 0 0 0 0,0 0 0 0 0,0-1 0 0 0,0 1 0 0 0,0 0 0 0 0,0 0 1 0 0,-1 0-1 0 0,1-1 0 0 0,-1 1 0 0 0,0-1 0 0 0,0 1 0 0 0,-2 1 1 0 0,0 0 36 0 0,0 0 0 0 0,0-1 0 0 0,-1 0 0 0 0,1 0 0 0 0,-1 0-1 0 0,0 0 1 0 0,-6 2 0 0 0,-4 0 181 0 0,0 0 0 0 0,1-2 0 0 0,-2 1 0 0 0,-24 1 0 0 0,-19-1-17 0 0,0-3 0 0 0,1-3 0 0 0,-67-10 0 0 0,123 12-461 0 0,3-2-56 0 0,1 1 1 0 0,-1 0-1 0 0,0-1 0 0 0,1 1 1 0 0,-1 0-1 0 0,1 0 0 0 0,-1 0 1 0 0,1 0-1 0 0,-1 0 0 0 0,1 0 1 0 0,2 0-1 0 0,-4 1 184 0 0,17-7-1277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29 10591 0 0,'0'0'819'0'0,"-7"5"-368"0"0,-10 7 687 0 0,1 1 0 0 0,0 1 0 0 0,-15 16-1 0 0,-39 51-817 0 0,52-59 247 0 0,-4 6 211 0 0,-27 44 0 0 0,48-70-742 0 0,0 0 0 0 0,0-1 0 0 0,1 1 0 0 0,-1 0-1 0 0,1 0 1 0 0,-1 0 0 0 0,0 3 0 0 0,-2 9 557 0 0,15-8 70 0 0,-5-4-509 0 0,-1-1 0 0 0,1 1 0 0 0,0-2 0 0 0,0 1-1 0 0,0-1 1 0 0,0 0 0 0 0,0 0 0 0 0,-1-1 0 0 0,1 0 0 0 0,11-3 0 0 0,-1 0 88 0 0,0-2 0 0 0,32-14-1 0 0,-41 16-261 0 0,0-1-1 0 0,-1 0 0 0 0,0-1 0 0 0,0 1 0 0 0,0-1 0 0 0,0-1 0 0 0,-1 1 0 0 0,0-1 0 0 0,-1 0 0 0 0,1-1 0 0 0,-1 1 0 0 0,-1-1 0 0 0,1 0 0 0 0,4-14 0 0 0,-6 14-167 0 0,0-1 0 0 0,0 1 0 0 0,-1-1 1 0 0,0 1-1 0 0,0-1 0 0 0,-1 0 0 0 0,-1 0 0 0 0,1 0 0 0 0,-2 1 1 0 0,1-1-1 0 0,-1 0 0 0 0,0 0 0 0 0,-1 0 0 0 0,0 1 0 0 0,-3-10 1 0 0,3 14-53 0 0,1 1 0 0 0,-1 0 0 0 0,0 0 0 0 0,0 0 0 0 0,0 0 0 0 0,0 0 0 0 0,-1 0 0 0 0,1 0 0 0 0,-1 1 0 0 0,0-1 0 0 0,1 1 0 0 0,-1-1 0 0 0,0 1 0 0 0,-1 0 0 0 0,1 1 0 0 0,0-1 0 0 0,0 0 0 0 0,-1 1 0 0 0,1 0 0 0 0,-1 0 0 0 0,-5-1 0 0 0,-2 0-4994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40 1839 0 0,'2'0'83'0'0,"30"-7"-406"0"0,0-5 3658 0 0,-23 8-1868 0 0,1 0 1 0 0,0 1 0 0 0,0 0-1 0 0,0 1 1 0 0,0 0 0 0 0,13-1 2222 0 0,-24 4-3355 0 0,-4 4-218 0 0,0-1 1 0 0,-1 0-1 0 0,1 0 0 0 0,-1-1 1 0 0,-10 6-1 0 0,-36 11 278 0 0,36-14-252 0 0,-95 43 99 0 0,72-31-184 0 0,20-8-54 0 0,0 0-1 0 0,1 1 1 0 0,-23 19-1 0 0,-47 46-3 0 0,7-5-2 0 0,-74 43 148 0 0,154-113 155 0 0,11-2-13 0 0,33-8-60 0 0,0-1 0 0 0,60-22 0 0 0,34-10-68 0 0,-131 41-153 0 0,87-17 130 0 0,-79 16-113 0 0,0 0-1 0 0,0 2 0 0 0,1 0 1 0 0,22 3-1 0 0,-35-3-23 0 0,1 0 0 0 0,-1 1 0 0 0,0 0 0 0 0,0-1 0 0 0,1 1 0 0 0,-1 0 0 0 0,0 0 0 0 0,3 2 0 0 0,0 3 0 0 0,-5-4 0 0 0,1-1 0 0 0,-1 0 0 0 0,0 0 0 0 0,-1 0 0 0 0,1 1 0 0 0,0-1 0 0 0,0 0 0 0 0,0 0 0 0 0,-1 0 0 0 0,1 0 0 0 0,0 1 0 0 0,-1-1 0 0 0,1 0 0 0 0,-1 0 0 0 0,0 0 0 0 0,1 0 0 0 0,-1 0 0 0 0,0 0 0 0 0,1 0 0 0 0,-1 0 0 0 0,0-1 0 0 0,-1 2 0 0 0,-24 18 0 0 0,24-18 0 0 0,-23 12 22 0 0,0 0-1 0 0,-1-2 1 0 0,-40 14 0 0 0,-23 11 19 0 0,-185 90 23 0 0,262-120-64 0 0,-1-1 0 0 0,1 2 0 0 0,0 0-1 0 0,1 0 1 0 0,0 1 0 0 0,0 0 0 0 0,1 1 0 0 0,0 0-1 0 0,1 1 1 0 0,0 0 0 0 0,0 0 0 0 0,-9 18 0 0 0,17-27 93 0 0,2 0 16 0 0,1 0-59 0 0,0 0 0 0 0,1 1 0 0 0,-1-1 0 0 0,1 0-1 0 0,0 0 1 0 0,-1 0 0 0 0,1-1 0 0 0,0 1 0 0 0,0-1 0 0 0,0 1-1 0 0,0-1 1 0 0,0 0 0 0 0,0 0 0 0 0,0-1 0 0 0,1 1 0 0 0,-1 0-1 0 0,6-1 1 0 0,8 1 89 0 0,-1-1-1 0 0,21-2 0 0 0,152-27 335 0 0,-131 19-405 0 0,-42 7-121 0 0,-1 1-1 0 0,1 1 1 0 0,0 1-1 0 0,0 0 1 0 0,22 3-1 0 0,-36-2-222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0,'0'0'7271'0'0,"0"1"-5942"0"0,5 75 4065 0 0,-5-56-4622 0 0,1-1 1 0 0,1 1-1 0 0,1-1 1 0 0,5 23-1 0 0,-4-31-652 0 0,0 0-1 0 0,1 0 1 0 0,0-1-1 0 0,0 1 1 0 0,1-1-1 0 0,1 0 1 0 0,-1-1-1 0 0,2 0 1 0 0,-1 0-1 0 0,1 0 1 0 0,1-1 0 0 0,-1 0-1 0 0,2-1 1 0 0,-1 0-1 0 0,1 0 1 0 0,20 10-1 0 0,25 10-88 0 0,1-3 0 0 0,1-2 0 0 0,1-2 0 0 0,90 17 0 0 0,-122-31-3372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6447 0 0,'0'0'586'0'0,"-16"0"-150"0"0,11 1 507 0 0,0 0-1 0 0,-1 0 1 0 0,1 1 0 0 0,0-1 0 0 0,0 1 0 0 0,0 1 0 0 0,1-1 0 0 0,-1 1-1 0 0,-5 3 1 0 0,-7 6 75 0 0,-14 15 0 0 0,24-21-736 0 0,-124 117 1568 0 0,48-45-1380 0 0,68-65-408 0 0,-35 37 341 0 0,46-45-347 0 0,-1 0 0 0 0,1 0 0 0 0,1 1 0 0 0,-1 0 0 0 0,1-1 0 0 0,0 1-1 0 0,0 0 1 0 0,-2 8 0 0 0,3 1 210 0 0,2-14-538 0 0,1 1 0 0 0,-1-1 1 0 0,0 0-1 0 0,0 0 1 0 0,-1 0-1 0 0,1 0 1 0 0,0 1-1 0 0,0-1 0 0 0,0 0 1 0 0,-1 0-1 0 0,1 0 1 0 0,-1 0-1 0 0,1 0 1 0 0,-1 0-1 0 0,1 0 0 0 0,-1 0 1 0 0,0 0-1 0 0,1 0 1 0 0,-1 0-1 0 0,0 0 1 0 0,0 0-1 0 0,1 0 0 0 0,-1 0 1 0 0,0-1-1 0 0,0 1 1 0 0,0 0-1 0 0,0-1 1 0 0,0 1-1 0 0,0-1 1 0 0,-2 1-1 0 0,-55 16-5354 0 0,38-12 4828 0 0,0 0 1 0 0,1 2-1 0 0,-34 15 0 0 0,52-20 1552 0 0,16 3 884 0 0,-5-3-1332 0 0,-1 0 0 0 0,1 0 0 0 0,0-1 1 0 0,0-1-1 0 0,13 1 0 0 0,51-8 818 0 0,-47 4-811 0 0,19-2 118 0 0,3-1-14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84 8607 0 0,'0'0'396'0'0,"0"0"-12"0"0,-1 1-244 0 0,1 2-129 0 0,-1 0-8 0 0,-10 9 21 0 0,4-8 108 0 0,5-2-89 0 0,0-1 0 0 0,0 0 0 0 0,1 1-1 0 0,-1-1 1 0 0,0 0 0 0 0,1 1-1 0 0,-1 0 1 0 0,1-1 0 0 0,-2 4 0 0 0,0-1 130 0 0,0 0 0 0 0,0 0 0 0 0,0 0 0 0 0,1 0 0 0 0,0 1 0 0 0,0-1 0 0 0,0 0 0 0 0,0 1 0 0 0,1 0 1 0 0,-2 8-1 0 0,2-5-23 0 0,1 1 1 0 0,-1-1 0 0 0,2 0 0 0 0,-1 0 0 0 0,1 1 0 0 0,3 8-1 0 0,15 51 1314 0 0,-5-22-1005 0 0,25 62-1138 0 0,-11-35 222 0 0,-27-71 321 0 0,-1-2 40 0 0,0 0 170 0 0,0 0 76 0 0,0 0 12 0 0,8-15 698 0 0,-1 5-439 0 0,-1-5 74 0 0,-1 1-1 0 0,0-1 1 0 0,-1 0 0 0 0,2-19 0 0 0,4-64 871 0 0,-6 42-1049 0 0,10-24-577 0 0,-2 21-893 0 0,-12 59 1156 0 0,1-23-1306 0 0,-1 22 1186 0 0,0 0 0 0 0,0 0 1 0 0,0 0-1 0 0,-1 0 0 0 0,1 0 1 0 0,0 0-1 0 0,-1 0 1 0 0,1 1-1 0 0,0-1 0 0 0,-1 0 1 0 0,1 0-1 0 0,-1 0 1 0 0,1 0-1 0 0,-1 1 0 0 0,0-1 1 0 0,1 0-1 0 0,-1 1 0 0 0,0-1 1 0 0,0 0-1 0 0,0 0 1 0 0,0 1 109 0 0,1 0 0 0 0,-1 0 0 0 0,0 0 0 0 0,1 0 0 0 0,-1 0 1 0 0,1 0-1 0 0,-1 0 0 0 0,0 0 0 0 0,1 0 0 0 0,-1 0 0 0 0,1 0 1 0 0,-1 0-1 0 0,1 0 0 0 0,-1 0 0 0 0,0 0 0 0 0,1 1 0 0 0,-1-1 1 0 0,-2 1 7 0 0,-75 13 1893 0 0,76-14-1768 0 0,0 0 1 0 0,-1 0 0 0 0,1 0 0 0 0,0 0 0 0 0,-1 0 0 0 0,1-1 0 0 0,0 1 0 0 0,-1-1 0 0 0,1 0-1 0 0,0 1 1 0 0,0-1 0 0 0,-1 0 0 0 0,1 0 0 0 0,0-1 0 0 0,0 1 0 0 0,0 0 0 0 0,0-1-1 0 0,1 1 1 0 0,-4-4 0 0 0,1 1 11 0 0,0-1 0 0 0,1 1 0 0 0,-1-1 0 0 0,1 0-1 0 0,1 0 1 0 0,-5-9 0 0 0,4 7-204 0 0,1 1 0 0 0,1-1 0 0 0,-2-8 0 0 0,3 12-275 0 0,0 2-830 0 0,0-8-357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5063 0 0,'0'0'13124'0'0,"-1"1"-12760"0"0,-15 21 72 0 0,0-1 0 0 0,-1 0 0 0 0,-1-2-1 0 0,-1 0 1 0 0,-25 20 0 0 0,22-20-395 0 0,21-19-41 0 0,1 0 1 0 0,0 1-1 0 0,-1-1 0 0 0,1 1 1 0 0,-1-1-1 0 0,1 0 0 0 0,0 1 1 0 0,-1-1-1 0 0,1 1 0 0 0,0-1 0 0 0,-1 1 1 0 0,1-1-1 0 0,0 0 0 0 0,0 1 1 0 0,-1 0-1 0 0,1-1 0 0 0,0 1 0 0 0,0-1 1 0 0,0 1-1 0 0,0-1 0 0 0,0 1 1 0 0,0-1-1 0 0,0 1 0 0 0,0-1 1 0 0,0 1-1 0 0,0-1 0 0 0,0 1 0 0 0,0 0 1 0 0,0-1-1 0 0,0 1 0 0 0,0-1 1 0 0,1 1-1 0 0,-1-1 0 0 0,0 1 0 0 0,0-1 1 0 0,1 1-1 0 0,-1-1 0 0 0,0 0 1 0 0,1 1-1 0 0,-1-1 0 0 0,0 1 1 0 0,1-1-1 0 0,-1 0 0 0 0,1 1 0 0 0,0 0 11 0 0,1 1 23 0 0,0 0 0 0 0,0-1 0 0 0,0 1 0 0 0,0 0 0 0 0,0-1 0 0 0,0 0 0 0 0,0 1 0 0 0,1-1 0 0 0,-1 0 0 0 0,1 0 0 0 0,-1 0 0 0 0,3 0 0 0 0,34 7 245 0 0,-28-7-200 0 0,69 10 201 0 0,-68-11-282 0 0,0 1-1 0 0,0-1 1 0 0,0-1 0 0 0,20-4-1 0 0,-9-4-645 0 0,-11 0-5465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10135 0 0,'-5'-6'11152'0'0,"12"-1"-14656"0"0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8751 0 0,'0'0'8210'0'0,"8"-3"-6573"0"0,7 0-1212 0 0,-1 1-1 0 0,1 0 1 0 0,0 1-1 0 0,27 1 1 0 0,21-2-524 0 0,-11 0-4326 0 0,-40 3-1597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2 919 0 0,'-6'2'18839'0'0,"21"-1"-18210"0"0,-1 0 0 0 0,15-3-1 0 0,2 1-482 0 0,96 0 365 0 0,-64 0-2356 0 0,0 1-5489 0 0,-45 0 1651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169 314 1839 0 0,'-1'1'134'0'0,"-27"10"2478"0"0,13-5 5358 0 0,10 10-5120 0 0,5-8-2446 0 0,0 1 0 0 0,-1 0 0 0 0,1-1 0 0 0,-2 1 0 0 0,1-1 0 0 0,-6 15 1 0 0,5-19-289 0 0,0 0 0 0 0,0 0 1 0 0,0-1-1 0 0,0 1 0 0 0,-1 0 1 0 0,0-1-1 0 0,0 0 0 0 0,0 0 1 0 0,0 1-1 0 0,0-2 0 0 0,0 1 1 0 0,-1 0-1 0 0,0-1 0 0 0,1 0 1 0 0,-6 3-1 0 0,-31 9 754 0 0,38-13-484 0 0,-3-3-41 0 0,5 3-312 0 0,-1-1 0 0 0,1 0 1 0 0,-1 0-1 0 0,1 0 0 0 0,-1-1 0 0 0,1 1 0 0 0,-1 0 0 0 0,1 0 0 0 0,-1 0 1 0 0,1 0-1 0 0,-1 0 0 0 0,1 0 0 0 0,-1-1 0 0 0,1 1 0 0 0,-1 0 1 0 0,1-1-1 0 0,-1 1 0 0 0,1 0 0 0 0,-1-1 0 0 0,3-13 3 0 0,1 1 0 0 0,1 0 1 0 0,0 0-1 0 0,1 0 0 0 0,0 1 0 0 0,1-1 0 0 0,9-13 0 0 0,-4 9-115 0 0,71-111-986 0 0,-60 98 740 0 0,1 0 0 0 0,29-27 0 0 0,-37 42 247 0 0,2 0 1 0 0,26-18-1 0 0,-35 27 58 0 0,2 1 0 0 0,-1-1 0 0 0,1 2 0 0 0,-1-1 0 0 0,1 2-1 0 0,0-1 1 0 0,13-2 0 0 0,-18 5 18 0 0,-1 0 1 0 0,0 1 0 0 0,-1-1-1 0 0,1 1 1 0 0,0-1 0 0 0,0 1 0 0 0,0 0-1 0 0,0 1 1 0 0,0-1 0 0 0,-1 1-1 0 0,1 0 1 0 0,0 0 0 0 0,6 2 0 0 0,-2 0 157 0 0,-1 1 0 0 0,0 0 0 0 0,12 8 0 0 0,-4-1 21 0 0,-13-10-163 0 0,-1 0 0 0 0,1 0 0 0 0,-1 0 0 0 0,1 0 0 0 0,-1 0 0 0 0,0 1 0 0 0,0-1 0 0 0,1 0-1 0 0,-1 1 1 0 0,0-1 0 0 0,0 1 0 0 0,0 0 0 0 0,-1-1 0 0 0,1 1 0 0 0,0-1 0 0 0,-1 1 0 0 0,2 3 0 0 0,-2-2-6 0 0,0 0-1 0 0,0 0 0 0 0,0-1 1 0 0,0 1-1 0 0,0 0 1 0 0,-1 0-1 0 0,0-1 1 0 0,1 1-1 0 0,-1 0 1 0 0,-2 4-1 0 0,-2 3 72 0 0,-1 1 1 0 0,-1-1-1 0 0,0 0 1 0 0,-10 12-1 0 0,14-19-8 0 0,-86 118 660 0 0,73-97-608 0 0,2 0-1 0 0,1 1 1 0 0,-12 35-1 0 0,23-56-43 0 0,1 1 0 0 0,0 0 0 0 0,0 0 0 0 0,0-1 0 0 0,1 1 0 0 0,-1 6-1 0 0,8-7 226 0 0,6 1-4067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2759 0 0,'2'-7'11635'0'0,"-2"8"-11588"0"0,0-1-1 0 0,0 0 1 0 0,0 0-1 0 0,0 0 1 0 0,0 0 0 0 0,0 0-1 0 0,0 0 1 0 0,-1 0-1 0 0,1 0 1 0 0,0 1 0 0 0,0-1-1 0 0,0 0 1 0 0,0 0-1 0 0,0 0 1 0 0,0 0-1 0 0,0 0 1 0 0,0 0 0 0 0,-1 0-1 0 0,1 0 1 0 0,0 0-1 0 0,0 0 1 0 0,0 0 0 0 0,0 0-1 0 0,0 0 1 0 0,0 0-1 0 0,0 0 1 0 0,-1 0 0 0 0,1 0-1 0 0,0 0 1 0 0,0 0-1 0 0,0 0 1 0 0,0 0 0 0 0,0 0-1 0 0,0 0 1 0 0,-1 0-1 0 0,1 0 1 0 0,0 0 0 0 0,0 0-1 0 0,0 0 1 0 0,0 0-1 0 0,0 0 1 0 0,0 0 0 0 0,0-1-1 0 0,0 1 1 0 0,-1 0-1 0 0,1 0 1 0 0,0 0 0 0 0,0 0-1 0 0,0 0 1 0 0,0 0-1 0 0,0 0 1 0 0,0 0 0 0 0,0 0-1 0 0,0-1 1 0 0,0 1-1 0 0,0 0 1 0 0,0 0 0 0 0,0 0-1 0 0,0 0 1 0 0,0 0-1 0 0,0-1 1 0 0,-6 13 941 0 0,6-5-859 0 0,0 1-1 0 0,0 0 1 0 0,0 0-1 0 0,1-1 0 0 0,1 1 1 0 0,-1 0-1 0 0,1-1 1 0 0,5 13-1 0 0,-2-9 93 0 0,0 0-1 0 0,1 0 1 0 0,1 0-1 0 0,13 17 1 0 0,4-2 415 0 0,0 0-1 0 0,51 39 0 0 0,98 66 268 0 0,27 22-647 0 0,-118-76-185 0 0,-80-74-29 0 0,2 0-20 0 0,-2-2-76 0 0,15-10-3204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 6911 0 0,'0'0'623'0'0,"16"0"-250"0"0,56-11 16895 0 0,-73 12-17203 0 0,-31 45 59 0 0,19-27-114 0 0,-15 25-1 0 0,-182 338-141 0 0,203-370-196 0 0,0 1 1 0 0,-2-1-1 0 0,1-1 0 0 0,-2 0 0 0 0,-19 19 0 0 0,25-26 7 0 0,-1-1 0 0 0,1 0 0 0 0,-1 1 0 0 0,0-1 0 0 0,0-1 0 0 0,0 1 0 0 0,-10 2 0 0 0,11-4 51 0 0,1 0 0 0 0,-1 0 0 0 0,1-1-1 0 0,0 0 1 0 0,-1 0 0 0 0,1 0 0 0 0,-1 0 0 0 0,1 0-1 0 0,-1-1 1 0 0,1 1 0 0 0,0-1 0 0 0,-1 0 0 0 0,1 0-1 0 0,-4-1 1 0 0,6 1-201 0 0,-1 0 0 0 0,0 0 0 0 0,1 0 0 0 0,-1 0 0 0 0,1 0 0 0 0,-1 0 0 0 0,1-1 0 0 0,-1 1 0 0 0,1 0 0 0 0,0-1 0 0 0,-2-1 0 0 0,-4-8-4301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4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5527 0 0,'0'0'423'0'0,"-15"2"11549"0"0,38 1-11174 0 0,1-1 1 0 0,-1-1-1 0 0,1-1 1 0 0,28-4-1 0 0,-8 2-153 0 0,295 2 808 0 0,-201 2-1886 0 0,-70-1 93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2303 0 0,'0'0'9571'0'0,"2"0"-9006"0"0,3-2 61 0 0,-1-1-1 0 0,1 1 0 0 0,-1-1 0 0 0,8-5 1 0 0,-3 2 2439 0 0,3 8-2937 0 0,-3-2-54 0 0,1 0 1 0 0,-1-1-1 0 0,0 1 0 0 0,0-2 1 0 0,17-3-1 0 0,-11 1 96 0 0,23-4 140 0 0,35-8 53 0 0,124-10 0 0 0,-177 26-471 0 0,-17 1 35 0 0,0 0-54 0 0,-1 0-726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547 204 10423 0 0,'0'0'474'0'0,"-2"1"-6"0"0,-17 8 2013 0 0,20-11-2288 0 0,8-9-1 0 0,-1 2 0 0 0,2-1 0 0 0,-1 1 0 0 0,2 0 0 0 0,-1 1-1 0 0,18-11 1 0 0,74-37 385 0 0,-74 42-246 0 0,1 1-1 0 0,0 2 0 0 0,1 0 0 0 0,1 2 1 0 0,-1 1-1 0 0,57-6 0 0 0,-81 13-248 0 0,0 1 0 0 0,1 1 1 0 0,-1-1-1 0 0,0 1 0 0 0,1 0 0 0 0,5 2 0 0 0,-11-3-72 0 0,0 0 0 0 0,0 1 1 0 0,-1-1-1 0 0,1 1 0 0 0,0-1 1 0 0,-1 1-1 0 0,1-1 0 0 0,0 1 1 0 0,-1-1-1 0 0,1 1 0 0 0,0 0 0 0 0,-1-1 1 0 0,1 1-1 0 0,-1 0 0 0 0,1 0 1 0 0,-1-1-1 0 0,0 1 0 0 0,1 0 1 0 0,-1 0-1 0 0,0 0 0 0 0,0-1 0 0 0,1 1 1 0 0,-1 0-1 0 0,0 0 0 0 0,0 0 1 0 0,0 1-1 0 0,0 1 7 0 0,0 0-1 0 0,0 1 1 0 0,-1-1-1 0 0,1 0 1 0 0,-2 5-1 0 0,-1 0 1 0 0,0 0-1 0 0,-1 0 1 0 0,0-1-1 0 0,0 0 0 0 0,-1 1 1 0 0,0-1-1 0 0,0 0 1 0 0,0-1-1 0 0,-1 0 1 0 0,-9 8-1 0 0,-8 5-3 0 0,-41 27 0 0 0,29-23-17 0 0,-25 19-301 0 0,-103 55-1 0 0,69-45-27 0 0,11-5 42 0 0,49-30 194 0 0,-116 62-423 0 0,109-54 365 0 0,-58 44-1 0 0,-34 33 1106 0 0,291-114 1057 0 0,-96 5-1162 0 0,-42 5-622 0 0,16-2 550 0 0,1 2 0 0 0,64 3 0 0 0,-73 5-645 0 0,26 7-12 0 0,-53-13-116 0 0,3 1-159 0 0,0 0-1 0 0,0 0 1 0 0,0-1-1 0 0,-1 0 0 0 0,1 1 1 0 0,0-1-1 0 0,0-1 1 0 0,7 0-1 0 0,3-5-1734 0 0,-1 0 1 0 0,22-13-1 0 0,-23 11 55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86 122 919 0 0,'0'-2'67'0'0,"4"-49"4967"0"0,-2 34 730 0 0,0-35-1 0 0,-3 55-5627 0 0,1 0-1 0 0,-1-1 1 0 0,1 1-1 0 0,-1 0 1 0 0,0-1-1 0 0,0 1 1 0 0,-3 4-1 0 0,-2 8 220 0 0,1 8-39 0 0,0 0 0 0 0,0 35 0 0 0,-1-3-296 0 0,-51 257-1989 0 0,57-310 2073 0 0,0-2 78 0 0,0 0 12 0 0,0 0 0 0 0,0 0-15 0 0,0 0-10 0 0,0 0-1 0 0,13-8 11 0 0,-1 0-153 0 0,0-1 0 0 0,20-20 1 0 0,-23 20-22 0 0,0 1 1 0 0,1-1-1 0 0,0 2 1 0 0,16-11 0 0 0,-14 12-133 0 0,1 0 0 0 0,23-7 0 0 0,-31 11 64 0 0,0 1 1 0 0,1 0 0 0 0,-1 0-1 0 0,0 1 1 0 0,1-1-1 0 0,-1 1 1 0 0,1 1-1 0 0,-1-1 1 0 0,9 2-1 0 0,-3 4-129 0 0,2 3 93 0 0,-11-3 108 0 0,-1-4-15 0 0,0 1 17 0 0,0 1 0 0 0,0-1 0 0 0,0 1 0 0 0,0-1 0 0 0,0 0 0 0 0,-1 1 0 0 0,0-1 0 0 0,0 1 0 0 0,0-1 0 0 0,0 1 0 0 0,0-1-1 0 0,-1 1 1 0 0,-1 5 0 0 0,-2 4 144 0 0,0 0-1 0 0,-9 16 1 0 0,0 1 62 0 0,-8 19-321 0 0,-2 0 1 0 0,-44 65 0 0 0,46-79-249 0 0,10-17-470 0 0,10-16 451 0 0,1-2-40 0 0,0 0-5 0 0,0 0-132 0 0,-1-1-554 0 0,-5-7-245 0 0,-1-7-48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171 254 7855 0 0,'0'0'714'0'0,"-2"2"-558"0"0,-10 13 426 0 0,-2 0 0 0 0,-28 23 0 0 0,28-27 103 0 0,0 1 0 0 0,1 1 0 0 0,0 1 1 0 0,-13 17-1 0 0,6 1 397 0 0,20-30-496 0 0,1-3-294 0 0,17-11-19 0 0,-1-1 0 0 0,0-1 0 0 0,-1 0 0 0 0,23-27 1 0 0,17-15-175 0 0,92-78 8 0 0,-148 133-107 0 0,75-62 16 0 0,-63 55 7 0 0,-1 1 0 0 0,1 0-1 0 0,0 0 1 0 0,0 1 0 0 0,18-5 0 0 0,10 0 527 0 0,1 1 0 0 0,65-8 1 0 0,8 14 1597 0 0,-112 4-2118 0 0,11 3 302 0 0,-11-3-186 0 0,-2 0-143 0 0,0 1 0 0 0,0-1 1 0 0,0 0-1 0 0,0 0 0 0 0,0 1 1 0 0,0-1-1 0 0,0 0 0 0 0,0 0 1 0 0,1 1-1 0 0,-1-1 0 0 0,0 0 1 0 0,0 0-1 0 0,0 1 0 0 0,0-1 1 0 0,0 0-1 0 0,0 0 0 0 0,1 0 1 0 0,-1 1-1 0 0,0-1 0 0 0,0 0 1 0 0,0 0-1 0 0,1 0 0 0 0,-1 0 1 0 0,0 1-1 0 0,0-1 0 0 0,1 0 1 0 0,-1 0-3 0 0,0 0 1 0 0,1 0-1 0 0,-1 1 1 0 0,0-1 0 0 0,0 0-1 0 0,1 0 1 0 0,-1 1 0 0 0,0-1-1 0 0,0 0 1 0 0,1 0-1 0 0,-1 1 1 0 0,0-1 0 0 0,0 0-1 0 0,0 0 1 0 0,0 1-1 0 0,1-1 1 0 0,-1 0 0 0 0,0 1-1 0 0,0-1 1 0 0,0 0-1 0 0,0 1 1 0 0,0-1 0 0 0,0 0-1 0 0,0 1 1 0 0,0-1-1 0 0,0 0 1 0 0,0 1 0 0 0,0-1-1 0 0,0 0 1 0 0,0 1 0 0 0,-1 4-1 0 0,0 0 0 0 0,0-1 0 0 0,-1 1 0 0 0,0-1 0 0 0,0 1 0 0 0,0-1 0 0 0,0 1 0 0 0,0-1 0 0 0,-1 0 0 0 0,-5 6 0 0 0,-5 5-1 0 0,-19 18 0 0 0,10-12 10 0 0,-67 65 48 0 0,-23 23-63 0 0,91-82 5 0 0,21-27 0 0 0,0 1 0 0 0,-1-1 0 0 0,1 1 0 0 0,0-1 0 0 0,0 0 0 0 0,0 1 0 0 0,-1-1 0 0 0,1 1 0 0 0,0-1 0 0 0,0 1 0 0 0,0-1 0 0 0,0 1 0 0 0,0-1 0 0 0,0 1 0 0 0,0-1 0 0 0,0 0 0 0 0,0 1 0 0 0,0-1 0 0 0,0 2 0 0 0,1-2-3 0 0,-1 1-1 0 0,1 0 0 0 0,0 0 1 0 0,0-1-1 0 0,0 1 0 0 0,0-1 1 0 0,0 1-1 0 0,0-1 0 0 0,0 1 1 0 0,0-1-1 0 0,0 1 1 0 0,0-1-1 0 0,0 0 0 0 0,0 0 1 0 0,0 0-1 0 0,0 1 0 0 0,0-1 1 0 0,0 0-1 0 0,0 0 1 0 0,0 0-1 0 0,0 0 0 0 0,0-1 1 0 0,2 1-1 0 0,30-7-170 0 0,-25 6 131 0 0,11-4-1437 0 0,30-11-1 0 0,-25 6-102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9615 0 0,'-22'0'768'0'0,"8"-1"-475"0"0,-1 1 1 0 0,1 1 0 0 0,0 0 0 0 0,-23 5-1 0 0,35-5 367 0 0,0 0-427 0 0,0 1 0 0 0,1-1 0 0 0,-1 1 0 0 0,1 0-1 0 0,-1-1 1 0 0,1 1 0 0 0,-3 4 0 0 0,3-4-172 0 0,1-1 0 0 0,-1 1 0 0 0,1 0 0 0 0,-1 0 0 0 0,1-1 0 0 0,0 1 0 0 0,0 0 0 0 0,-1 0 0 0 0,1-1 0 0 0,1 1 0 0 0,-1 0 0 0 0,0 0 0 0 0,0 0 1 0 0,1 3-1 0 0,0-1 80 0 0,1 6-2 0 0,1-1 1 0 0,-1 1-1 0 0,2-1 0 0 0,-1 0 0 0 0,1 0 0 0 0,1 0 0 0 0,0-1 1 0 0,0 1-1 0 0,0-1 0 0 0,8 8 0 0 0,0 0 80 0 0,1-1 1 0 0,1-1-1 0 0,29 23 0 0 0,-4-10 392 0 0,50 25-1 0 0,-48-29 93 0 0,49 35 0 0 0,-71-43-581 0 0,3 1 26 0 0,0 2 0 0 0,-1 1 0 0 0,37 41 1 0 0,-57-58-150 0 0,0 1 1 0 0,0-1 0 0 0,0 1-1 0 0,-1 0 1 0 0,1 0 0 0 0,-1 0 0 0 0,0 0-1 0 0,0 0 1 0 0,0 0 0 0 0,0 0-1 0 0,0 1 1 0 0,-1-1 0 0 0,1 5 0 0 0,-1-6-79 0 0,-6 6-191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51 919 0 0,'1'-1'67'0'0,"15"-15"356"0"0,-12 12 1083 0 0,0 1-1 0 0,0 0 1 0 0,0 0 0 0 0,1 0 0 0 0,-1 0 0 0 0,1 1 0 0 0,5-3-1 0 0,11-2 6370 0 0,-28 18-7351 0 0,-2 3-303 0 0,-1-1 1 0 0,-11 12 0 0 0,-15 20 23 0 0,-49 71-152 0 0,68-93-103 0 0,-107 143 10 0 0,104-138 4 0 0,8-12 10 0 0,0-1-1 0 0,-1 0 1 0 0,-1 0 0 0 0,0-1 0 0 0,-17 13 0 0 0,45-28-486 0 0,7-6-1237 0 0,4-3-5757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7367 0 0,'0'0'7315'0'0,"1"1"-6250"0"0,0 1-848 0 0,0 0-1 0 0,1-1 0 0 0,-1 1 0 0 0,1-1 1 0 0,-1 1-1 0 0,1-1 0 0 0,0 0 0 0 0,0 1 1 0 0,-1-1-1 0 0,1 0 0 0 0,0 0 0 0 0,0 0 1 0 0,3 0-1 0 0,0 1 106 0 0,1-1 0 0 0,-1 0 0 0 0,0 0 0 0 0,1-1 0 0 0,5 1 1 0 0,7-2 416 0 0,1-1 0 0 0,20-5 1 0 0,-36 7-635 0 0,35-7 551 0 0,135-29 461 0 0,-133 25-2600 0 0,0-1 1 0 0,49-23 0 0 0,-56 19-684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82 121 11167 0 0,'0'0'1330'0'0,"1"-1"-622"0"0,3-3-300 0 0,4-5 524 0 0,1 1 1 0 0,0-1-1 0 0,1 1 1 0 0,-1 1-1 0 0,2 0 1 0 0,17-10 0 0 0,63-23 267 0 0,-80 34-1190 0 0,0 2-10 0 0,-3 8-10 0 0,-7-3 7 0 0,0 0 0 0 0,0 1 0 0 0,-1-1 0 0 0,1 1 0 0 0,-1-1 0 0 0,1 0 0 0 0,-1 1 0 0 0,0-1 0 0 0,1 1 0 0 0,-1-1 0 0 0,0 1 0 0 0,0-1 0 0 0,0 1 0 0 0,0-1 0 0 0,0 1 0 0 0,-1 1 0 0 0,1 1 0 0 0,0-2 3 0 0,1 0 0 0 0,-1 1 0 0 0,0-1 0 0 0,0 0 0 0 0,-1 1 0 0 0,1-1 0 0 0,0 0 0 0 0,-1 1 0 0 0,1-1 0 0 0,-1 0 0 0 0,0 0 0 0 0,0 1 0 0 0,-1 1 0 0 0,-2 3 0 0 0,0 2 7 0 0,-1 0-1 0 0,-1 0 1 0 0,1 0 0 0 0,-1-1-1 0 0,-1 0 1 0 0,0 0 0 0 0,0-1-1 0 0,0 1 1 0 0,-12 8 0 0 0,7-6 1 0 0,-68 62 56 0 0,-39 35-236 0 0,119-107 177 0 0,0 0 0 0 0,0 0 0 0 0,0 0 0 0 0,0 0 0 0 0,-1 0 0 0 0,1 1 0 0 0,0-1 0 0 0,0 0 0 0 0,0 0 0 0 0,0 0 0 0 0,0 0-1 0 0,0 0 1 0 0,-1 0 0 0 0,1 0 0 0 0,0 0 0 0 0,0 0 0 0 0,0 1 0 0 0,0-1 0 0 0,0 0 0 0 0,0 0 0 0 0,0 0 0 0 0,0 0 0 0 0,-1 0 0 0 0,1 0 0 0 0,0 1 0 0 0,0-1 0 0 0,0 0 0 0 0,0 0 0 0 0,0 0 0 0 0,0 0 0 0 0,0 1 0 0 0,0-1 0 0 0,0 0 0 0 0,0 0 0 0 0,0 0 0 0 0,0 0 0 0 0,0 0 0 0 0,0 1 0 0 0,0-1 0 0 0,0 0 0 0 0,0 0 0 0 0,0 0 0 0 0,1 0-1 0 0,-1 0 1 0 0,0 1 0 0 0,0-1 0 0 0,0 0 0 0 0,0 0 0 0 0,0 0 0 0 0,0 0 0 0 0,0 0 0 0 0,0 0 0 0 0,1 1 0 0 0,-1-1 0 0 0,0 0 0 0 0,0 0 0 0 0,0 0 0 0 0,0 0 0 0 0,0 0 0 0 0,16 1 141 0 0,21-4 59 0 0,50-12 100 0 0,-47 7-14 0 0,0 2 0 0 0,52-1-1 0 0,-76 6-233 0 0,0 2 0 0 0,0 0-1 0 0,0 1 1 0 0,0 0 0 0 0,0 1-1 0 0,-1 1 1 0 0,1 1-1 0 0,-1 0 1 0 0,0 1 0 0 0,15 8-1 0 0,-13-4-1700 0 0,20 7 0 0 0,-24-13-5788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4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48 4143 0 0,'0'0'319'0'0,"-2"2"-210"0"0,-12 14 5759 0 0,20-4-3757 0 0,-2-9-1911 0 0,-1-1 0 0 0,1-1 1 0 0,-1 1-1 0 0,1-1 0 0 0,0 1 0 0 0,0-1 0 0 0,0 0 1 0 0,0 0-1 0 0,0-1 0 0 0,0 1 0 0 0,0-1 0 0 0,0 0 0 0 0,0 0 1 0 0,0 0-1 0 0,5-1 0 0 0,11-2 661 0 0,32-8 0 0 0,14-6-604 0 0,163-34 1865 0 0,-197 47-1879 0 0,0 1 0 0 0,0 1 0 0 0,0 2-1 0 0,0 1 1 0 0,43 7 0 0 0,-53-4-395 0 0,-10-1-467 0 0,1 0 0 0 0,-1-2 0 0 0,0 1-1 0 0,1-2 1 0 0,-1 0 0 0 0,21-2 0 0 0,-11-2-5607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5527 0 0,'0'0'423'0'0,"2"0"-278"0"0,14-1-558 0 0,-10 1 1973 0 0,0 0 0 0 0,0 0 0 0 0,0 1 0 0 0,0 0 0 0 0,11 3 0 0 0,0 4-133 0 0,-15-7-1289 0 0,-1 1 1 0 0,0-1 0 0 0,1 0 0 0 0,-1 0 0 0 0,0 1 0 0 0,0-1 0 0 0,0 1 0 0 0,0-1 0 0 0,0 1 0 0 0,0-1-1 0 0,-1 1 1 0 0,1 0 0 0 0,0 0 0 0 0,-1-1 0 0 0,1 1 0 0 0,-1 0 0 0 0,0 0 0 0 0,0-1 0 0 0,1 1 0 0 0,-1 0-1 0 0,0 0 1 0 0,-1 0 0 0 0,1-1 0 0 0,0 1 0 0 0,-1 3 0 0 0,0 1 55 0 0,-1 1 0 0 0,0-1 0 0 0,0 1-1 0 0,-1-1 1 0 0,-3 8 0 0 0,-9 9 304 0 0,-1 0 1 0 0,-27 31-1 0 0,-8 12-57 0 0,-5 19-274 0 0,48-71-142 0 0,1 1 0 0 0,0 0 0 0 0,1 1 0 0 0,-5 18 0 0 0,11-33-46 0 0,0 0-1 0 0,0 0 0 0 0,-1 0 1 0 0,1 0-1 0 0,0 0 0 0 0,0 0 1 0 0,0 0-1 0 0,0 0 1 0 0,0 0-1 0 0,0 1 0 0 0,1-1 1 0 0,-1 0-1 0 0,0 0 1 0 0,1 0-1 0 0,-1 0 0 0 0,0 0 1 0 0,1 0-1 0 0,-1 0 0 0 0,1 0 1 0 0,-1 0-1 0 0,1-1 1 0 0,0 1-1 0 0,-1 0 0 0 0,1 0 1 0 0,0 0-1 0 0,0-1 1 0 0,0 1-1 0 0,-1 0 0 0 0,1-1 1 0 0,0 1-1 0 0,0 0 1 0 0,0-1-1 0 0,0 0 0 0 0,0 1 1 0 0,0-1-1 0 0,1 1 0 0 0,2 0-324 0 0,0 0-1 0 0,0 0 0 0 0,1-1 0 0 0,-1 1 0 0 0,0-1 0 0 0,0 0 1 0 0,0 0-1 0 0,6-1 0 0 0,8-2-6812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67 287 8783 0 0,'-66'49'8687'0'0,"77"-54"-7234"0"0,20-14-1618 0 0,83-56 821 0 0,-36 24-489 0 0,80-68-1 0 0,-147 109-164 0 0,1 1 0 0 0,0 1-1 0 0,1 0 1 0 0,-1 1 0 0 0,1 0-1 0 0,20-7 1 0 0,-19 10-2 0 0,0 6 12 0 0,0 4 50 0 0,-11-4-50 0 0,-1 0 1 0 0,1 1-1 0 0,-1-1 1 0 0,1 0-1 0 0,-1 1 1 0 0,0-1 0 0 0,0 1-1 0 0,0 0 1 0 0,0 0-1 0 0,0 0 1 0 0,-1 0-1 0 0,3 5 1 0 0,1 3 27 0 0,0-1 0 0 0,1 0 0 0 0,7 10 1 0 0,-7-10-19 0 0,1-1 44 0 0,-6-7 31 0 0,0-2-81 0 0,0 1 1 0 0,-1 0 0 0 0,1-1-1 0 0,0 1 1 0 0,-1 0-1 0 0,1 0 1 0 0,-1 0 0 0 0,1-1-1 0 0,-1 1 1 0 0,0 0-1 0 0,1 0 1 0 0,-1 0 0 0 0,0 0-1 0 0,0 0 1 0 0,1 0-1 0 0,-1 0 1 0 0,0 0 0 0 0,0 0-1 0 0,0 0 1 0 0,0-1-1 0 0,0 1 1 0 0,0 0 0 0 0,-1 0-1 0 0,1 0 1 0 0,0 1-1 0 0,-6 26 418 0 0,1-16-306 0 0,0-1 1 0 0,-1 0-1 0 0,-1 0 0 0 0,0 0 1 0 0,0-1-1 0 0,-1 0 0 0 0,0 0 0 0 0,-13 11 1 0 0,8-9-106 0 0,1 2 0 0 0,0 0 1 0 0,-10 17-1 0 0,17-22-36 0 0,5-8-17 0 0,-1-1 1 0 0,1 1 0 0 0,0-1-1 0 0,0 1 1 0 0,0-1 0 0 0,0 1-1 0 0,0-1 1 0 0,0 1-1 0 0,-1-1 1 0 0,1 1 0 0 0,0-1-1 0 0,0 1 1 0 0,0-1 0 0 0,1 1-1 0 0,-1-1 1 0 0,0 1 0 0 0,0-1-1 0 0,0 1 1 0 0,0-1-1 0 0,0 1 1 0 0,1-1 0 0 0,-1 1-1 0 0,0-1 1 0 0,0 0 0 0 0,1 1-1 0 0,-1-1 1 0 0,0 1-1 0 0,1-1 1 0 0,-1 0 0 0 0,0 1-1 0 0,1-1 1 0 0,-1 0 0 0 0,1 1-1 0 0,-1-1 1 0 0,0 0-1 0 0,1 0 1 0 0,-1 1 0 0 0,1-1-1 0 0,-1 0 1 0 0,1 0 0 0 0,0 0-1 0 0,1 1-723 0 0,0 0 0 0 0,1 0 0 0 0,-1-1 0 0 0,0 1 0 0 0,0-1 1 0 0,1 1-1 0 0,2-1 0 0 0,8-2-5785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0,'0'0'319'0'0,"2"0"-210"0"0,34 2 2514 0 0,-14 8 2577 0 0,-20-9-4955 0 0,-1 0-28 0 0,1 1-1 0 0,0-1 1 0 0,-1 1 0 0 0,1-1-1 0 0,-1 1 1 0 0,0-1-1 0 0,0 1 1 0 0,1 0 0 0 0,-1 0-1 0 0,0-1 1 0 0,0 1-1 0 0,-1 0 1 0 0,2 3-1 0 0,5 24 1478 0 0,-3-4-624 0 0,1-1 0 0 0,11 37 0 0 0,-11-50-952 0 0,0 1 1 0 0,0-1-1 0 0,1 0 0 0 0,0-1 1 0 0,1 0-1 0 0,0 0 0 0 0,9 11 1 0 0,3-3-50 0 0,0 0 0 0 0,1-1 1 0 0,1 0-1 0 0,1-2 0 0 0,0-1 0 0 0,1 0 1 0 0,41 17-1 0 0,6-4 86 0 0,105 26 0 0 0,-155-48-123 0 0,25 3 0 0 0,-43-8-22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1 919 0 0,'0'0'13783'0'0,"1"2"-12044"0"0,2 4-1389 0 0,0 0 0 0 0,0-1 0 0 0,-1 1 0 0 0,0 0 0 0 0,0 0 0 0 0,-1 1 0 0 0,0-1 0 0 0,0 0 0 0 0,0 1 0 0 0,-1-1 0 0 0,0 13 0 0 0,-2-10-125 0 0,1 0-1 0 0,-1 0 1 0 0,-1 0 0 0 0,0 0-1 0 0,0-1 1 0 0,0 1-1 0 0,-8 12 1 0 0,0-4-119 0 0,0-1 0 0 0,-1 0-1 0 0,-1-1 1 0 0,-1 0 0 0 0,0-1 0 0 0,0-1 0 0 0,-22 16-1 0 0,-89 49 6 0 0,84-54-108 0 0,-72 53 1 0 0,107-72 13 0 0,3-3-15 0 0,1 0 0 0 0,-1 1 0 0 0,1-1 0 0 0,-1 1 0 0 0,1-1 0 0 0,0 1 0 0 0,-3 6 0 0 0,4-8-99 0 0,4 0-1037 0 0,0 0 870 0 0,0 0-1 0 0,1 0 0 0 0,-1 0 0 0 0,0-1 0 0 0,1 1 1 0 0,-1-1-1 0 0,8 0 0 0 0,8-4-830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3223 0 0,'-1'1'240'0'0,"-1"3"-1425"0"0,-12 12 15726 0 0,7-11-13427 0 0,-2 0-912 0 0,4-3-463 0 0,1 0 0 0 0,-1-1 1 0 0,1 1-1 0 0,-1-1 0 0 0,0 0 0 0 0,0-1 0 0 0,0 1 0 0 0,-8-1 0 0 0,-2 1-808 0 0,13-1 414 0 0,-2 2 636 0 0,0 0 0 0 0,-1 0 0 0 0,1 0 0 0 0,0 1 0 0 0,0-1 0 0 0,0 1 0 0 0,0 0-1 0 0,1 1 1 0 0,-1-1 0 0 0,1 0 0 0 0,0 1 0 0 0,0 0 0 0 0,0 0 0 0 0,-3 5 0 0 0,0 4 262 0 0,1 1 1 0 0,0-1 0 0 0,1 1 0 0 0,0 0 0 0 0,1 0 0 0 0,0 0 0 0 0,2 1-1 0 0,-1-1 1 0 0,2 0 0 0 0,2 28 0 0 0,0-25-40 0 0,1 1 0 0 0,1-1 0 0 0,0 0-1 0 0,1 0 1 0 0,1 0 0 0 0,1 0 0 0 0,0-1 0 0 0,15 22 0 0 0,-20-35-155 0 0,0 0-1 0 0,0 0 1 0 0,0 0 0 0 0,0 0 0 0 0,1 0 0 0 0,0-1-1 0 0,-1 1 1 0 0,1-1 0 0 0,0 0 0 0 0,0 0-1 0 0,1 0 1 0 0,-1 0 0 0 0,0 0 0 0 0,6 1-1 0 0,-7-2-27 0 0,0-1 0 0 0,0 0-1 0 0,0 1 1 0 0,0-1 0 0 0,0 0-1 0 0,0 0 1 0 0,0-1-1 0 0,0 1 1 0 0,0 0 0 0 0,0-1-1 0 0,0 1 1 0 0,0-1-1 0 0,0 1 1 0 0,0-1 0 0 0,0 0-1 0 0,-1 0 1 0 0,1 0-1 0 0,0 0 1 0 0,-1 0 0 0 0,1 0-1 0 0,0-1 1 0 0,-1 1 0 0 0,1 0-1 0 0,-1-1 1 0 0,0 1-1 0 0,1-1 1 0 0,-1 0 0 0 0,1-2-1 0 0,3-5 57 0 0,0 1 0 0 0,-1-1-1 0 0,0 0 1 0 0,0-1 0 0 0,-1 1 0 0 0,0-1-1 0 0,-1 1 1 0 0,0-1 0 0 0,-1 0 0 0 0,0 0-1 0 0,0 0 1 0 0,-2-12 0 0 0,0 3 49 0 0,-1 0 1 0 0,0 0 0 0 0,-2 1-1 0 0,0-1 1 0 0,-10-26 0 0 0,9 35-117 0 0,0 3 4 0 0,4 6 50 0 0,0 3-8 0 0,0 2-56 0 0,0 1 0 0 0,1 0 1 0 0,-1-1-1 0 0,1 1 1 0 0,0 0-1 0 0,0 0 1 0 0,0-1-1 0 0,1 1 1 0 0,-1 0-1 0 0,1 0 0 0 0,0-1 1 0 0,1 1-1 0 0,-1-1 1 0 0,5 8-1 0 0,-1 0-124 0 0,1-1 1 0 0,0 0-1 0 0,0 0 0 0 0,13 14 1 0 0,-18-24-191 0 0,-1-1-7 0 0,0 0-132 0 0,0 0-533 0 0,6-6-2388 0 0,-4 4-2404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8287 0 0,'0'0'12608'0'0,"2"0"-12001"0"0,74-17 1157 0 0,147-14 1 0 0,-117 28-1723 0 0,73-5 261 0 0,-144 4-729 0 0,-2-1 0 0 0,1-1 0 0 0,38-14 0 0 0,-41 8-2562 0 0,-22 8-2154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73 3679 0 0,'0'0'595'0'0,"2"0"825"0"0,47-4 5214 0 0,-34 1-5858 0 0,0 0 0 0 0,-1-1 1 0 0,18-7-1 0 0,-15 3 937 0 0,29-17 1 0 0,-23 11-31 0 0,-22 13-1244 0 0,2 1-350 0 0,7 3-15 0 0,1 2-60 0 0,-10-4-12 0 0,0-1 1 0 0,0 1-1 0 0,0-1 0 0 0,0 1 1 0 0,0-1-1 0 0,0 1 0 0 0,0-1 1 0 0,0 1-1 0 0,-1 0 0 0 0,1 0 1 0 0,0-1-1 0 0,0 1 0 0 0,-1 0 0 0 0,1 0 1 0 0,-1 0-1 0 0,1 0 0 0 0,-1 0 1 0 0,1 0-1 0 0,-1 0 0 0 0,1 1 1 0 0,2 0 124 0 0,-3 1-39 0 0,0 2-56 0 0,-1-1 0 0 0,0 1-1 0 0,0 0 1 0 0,-1-1 0 0 0,1 1 0 0 0,-1-1 0 0 0,0 0-1 0 0,0 0 1 0 0,0 1 0 0 0,-1-1 0 0 0,0 0-1 0 0,1-1 1 0 0,-1 1 0 0 0,-1-1 0 0 0,1 1 0 0 0,-6 4-1 0 0,-1 0 6 0 0,0 0 0 0 0,0-1-1 0 0,-1 0 1 0 0,0 0 0 0 0,-15 6-1 0 0,-9 1-42 0 0,-7 4 79 0 0,-49 28-1 0 0,89-45 405 0 0,14 2-102 0 0,5-2-265 0 0,0-1 1 0 0,0-1-1 0 0,0 0 1 0 0,30-7 0 0 0,-1 0 9 0 0,52-3 257 0 0,109 1 1 0 0,-204 10-454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70 5063 0 0,'-2'0'390'0'0,"-21"-1"-246"0"0,17 2 878 0 0,0-1-1 0 0,0-1 1 0 0,-1 1 0 0 0,1-1 0 0 0,-12-7 8908 0 0,30 4-8042 0 0,22-3-2066 0 0,393-31 740 0 0,-279 28-551 0 0,-134 10-11 0 0,-14 1 0 0 0,1-1 0 0 0,-1 0 0 0 0,1 0 0 0 0,-1 0 0 0 0,1 1 0 0 0,-1-1 0 0 0,1 0 0 0 0,-1 0 0 0 0,1 1 0 0 0,-1-1 0 0 0,0 0 0 0 0,1 1 0 0 0,-1-1 0 0 0,0 1 0 0 0,1-1 0 0 0,-1 1 0 0 0,0-1 0 0 0,1 0 0 0 0,-1 1 0 0 0,0 0 0 0 0,0 1-3 0 0,1 1 0 0 0,-1-1 0 0 0,-1 1 0 0 0,1-1-1 0 0,0 1 1 0 0,0-1 0 0 0,-1 0 0 0 0,0 1 0 0 0,1-1 0 0 0,-1 0 0 0 0,0 0-1 0 0,0 1 1 0 0,0-1 0 0 0,0 0 0 0 0,-3 3 0 0 0,-23 30-80 0 0,-59 57-19 0 0,2-3-167 0 0,70-72 250 0 0,1 2 1 0 0,0 0-1 0 0,2 0 0 0 0,0 1 0 0 0,1 0 0 0 0,1 1 1 0 0,1 0-1 0 0,-10 41 0 0 0,10-24 13 0 0,1 1 0 0 0,3-1 0 0 0,1 1-1 0 0,2 52 1 0 0,2-72 8 0 0,0 0-1 0 0,1 1 1 0 0,1-1-1 0 0,1 0 0 0 0,1 0 1 0 0,0-1-1 0 0,2 1 1 0 0,0-1-1 0 0,1 0 1 0 0,11 18-1 0 0,-16-32 43 0 0,0 0 0 0 0,1 0 0 0 0,0 0 1 0 0,0-1-1 0 0,0 1 0 0 0,0-1 0 0 0,0 0 0 0 0,1 0 0 0 0,-1 0 0 0 0,1-1 0 0 0,0 1 0 0 0,0-1 1 0 0,0 0-1 0 0,0-1 0 0 0,6 2 0 0 0,10 1 218 0 0,0 0 1 0 0,30 1-1 0 0,-48-5-243 0 0,8 1 87 0 0,-1 0-48 0 0,0 0 1 0 0,1-1 0 0 0,-1 0-1 0 0,0-1 1 0 0,14-2-1 0 0,-51 12-98 0 0,-1-2 0 0 0,0-1 0 0 0,0-1 0 0 0,0-1 0 0 0,-1-1-1 0 0,-52-3 1 0 0,-296-1 360 0 0,319 0-194 0 0,32 1-16 0 0,0 0 0 0 0,-33 5 0 0 0,57-5-58 0 0,5 1-1515 0 0,43 11 120 0 0,5 2-3271 0 0,-32-10-1850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52 5983 0 0,'0'0'542'0'0,"-2"-1"-446"0"0,-17 0 128 0 0,17 1 884 0 0,0 0 385 0 0,-7-2 5316 0 0,11 1-6241 0 0,19-7-352 0 0,1 0 0 0 0,-1 1-1 0 0,1 1 1 0 0,0 0 0 0 0,1 2-1 0 0,-1 1 1 0 0,1 1 0 0 0,36 1 0 0 0,-20 1-1664 0 0,-17-1-214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93 1375 0 0,'1'4'35'0'0,"-1"1"-59"0"0,-8 13 13421 0 0,11-20-12070 0 0,21-14-523 0 0,1 1-1 0 0,1 1 1 0 0,0 1 0 0 0,1 1 0 0 0,34-9-1 0 0,-35 13-1062 0 0,0 2 0 0 0,0 1 0 0 0,0 1 0 0 0,0 2 0 0 0,1 0 0 0 0,29 3 0 0 0,-31 0-1037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8751 0 0,'0'0'8559'0'0,"-2"2"-7916"0"0,-26 28 225 0 0,2 2 1 0 0,-37 58 0 0 0,35-41-796 0 0,2 2 0 0 0,-23 68 0 0 0,27-66-60 0 0,-3 4-280 0 0,14-36-378 0 0,1 0-1 0 0,2 1 1 0 0,0 0-1 0 0,-4 25 1 0 0,10-34-5637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9215 0 0,'0'0'5967'0'0,"3"2"-5254"0"0,1 0-600 0 0,0 0-1 0 0,0 1 0 0 0,0-1 1 0 0,0-1-1 0 0,1 1 0 0 0,-1-1 0 0 0,1 1 1 0 0,-1-1-1 0 0,1-1 0 0 0,-1 1 1 0 0,10 0-1 0 0,7-1 181 0 0,30-4-1 0 0,-27 1-105 0 0,219-32 927 0 0,-20 1-481 0 0,-34 14 44 0 0,117-10 351 0 0,-83 18-543 0 0,-88 6-328 0 0,252-7-83 0 0,-232 14-4422 0 0,-129-1-2256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198 219 5983 0 0,'0'0'464'0'0,"-2"3"-305"0"0,-4 8 485 0 0,-1 0 1 0 0,-1-1-1 0 0,0 0 1 0 0,-13 12-1 0 0,-18 23 1911 0 0,8-3-606 0 0,-21 29 445 0 0,28-34 87 0 0,35-44-2133 0 0,-3 2-334 0 0,-2 0 0 0 0,1-1 0 0 0,0 0 0 0 0,-1 0 0 0 0,10-13 0 0 0,23-40-708 0 0,-8 10-198 0 0,-4 12 291 0 0,52-69-2005 0 0,-62 86 2154 0 0,0 2 0 0 0,2-1 1 0 0,24-17-1 0 0,-27 23 937 0 0,1 1-1 0 0,1 1 1 0 0,0 1 0 0 0,0 0-1 0 0,1 1 1 0 0,24-7-1 0 0,-41 15-317 0 0,0 1 1 0 0,0 0-1 0 0,0 0 0 0 0,-1 0 0 0 0,1 0 1 0 0,0 0-1 0 0,0 0 0 0 0,0 0 0 0 0,0 1 0 0 0,-1-1 1 0 0,1 1-1 0 0,3 1 0 0 0,-3-2-157 0 0,-1 1 37 0 0,1 0 0 0 0,-1 0 0 0 0,1 0 0 0 0,-1 1 0 0 0,0-1 0 0 0,1 0 0 0 0,-1 0 1 0 0,0 1-1 0 0,0-1 0 0 0,0 1 0 0 0,0-1 0 0 0,0 1 0 0 0,0-1 0 0 0,-1 1 0 0 0,2 2 0 0 0,0 0 62 0 0,-1 0-83 0 0,1 0 1 0 0,-1 0 0 0 0,0 0 0 0 0,0 0-1 0 0,-1 0 1 0 0,1 0 0 0 0,-1 0 0 0 0,0 0-1 0 0,0 0 1 0 0,0 0 0 0 0,-1 1 0 0 0,1-1-1 0 0,-1 0 1 0 0,0 0 0 0 0,-2 4 0 0 0,-3 10 111 0 0,-16 33 1 0 0,20-47-114 0 0,-17 30 58 0 0,-2-1 0 0 0,-1-1 0 0 0,-26 29 0 0 0,-1 2-15 0 0,29-38-54 0 0,11-14-1 0 0,0 0-1 0 0,1 0 1 0 0,-9 18-1 0 0,12-18-48 0 0,5-9-158 0 0,11 8-1690 0 0,3-2-4810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13791 0 0,'0'0'4059'0'0,"3"1"-3718"0"0,8 4-189 0 0,0-1 0 0 0,0-1 0 0 0,0 0 0 0 0,0 0 0 0 0,1-1 0 0 0,-1 0 0 0 0,1-1 0 0 0,0-1 1 0 0,-1 0-1 0 0,22-2 0 0 0,11-5 163 0 0,65-17-1 0 0,-82 17-88 0 0,49-14-2742 0 0,-63 16-4096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16927 0 0,'0'0'1536'0'0,"-1"2"-1214"0"0,-6 26 523 0 0,-19 45 1 0 0,14-41-547 0 0,-27 59 0 0 0,-54 94 0 0 0,57-116-257 0 0,33-63-324 0 0,0-1 0 0 0,0 1-1 0 0,-2 9 1 0 0,6-12-1546 0 0,3 9-4887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5063 0 0,'0'0'232'0'0,"2"1"-13"0"0,35 22 130 0 0,-36-22 1222 0 0,1 0 517 0 0,-1 0-1447 0 0,1 0-1 0 0,-1-1 1 0 0,0 1-1 0 0,1-1 1 0 0,-1 1-1 0 0,1-1 1 0 0,-1 1-1 0 0,1-1 1 0 0,1 0-1 0 0,-1 0-128 0 0,-2 0-134 0 0,0 0-61 0 0,0 0-12 0 0,0 0 7 0 0,0 0 35 0 0,0 0 18 0 0,0 0 3 0 0,0 0 24 0 0,0 0 100 0 0,0 0 42 0 0,-3-2-422 0 0,0 0 1 0 0,0 0 0 0 0,0 0 0 0 0,1-1 0 0 0,-1 1 0 0 0,1-1 0 0 0,0 1 0 0 0,-1-1 0 0 0,1 0 0 0 0,1 0 0 0 0,-1 0 0 0 0,0 0 0 0 0,1-1 0 0 0,-1 1 0 0 0,1 0 0 0 0,0-1 0 0 0,0 1 0 0 0,0-4 0 0 0,-2-10-54 0 0,0 1 1 0 0,1-26 0 0 0,2 32 10 0 0,-1 3-45 0 0,1 0 0 0 0,1 0-1 0 0,-1 0 1 0 0,1 0-1 0 0,0 0 1 0 0,1 0-1 0 0,0 1 1 0 0,0-1 0 0 0,0 1-1 0 0,1-1 1 0 0,0 1-1 0 0,0 0 1 0 0,6-9-1 0 0,-6 11 1 0 0,0 0 0 0 0,1 1 0 0 0,0-1 0 0 0,-1 1 0 0 0,1-1 0 0 0,0 1 0 0 0,1 0 0 0 0,-1 1 0 0 0,0-1 0 0 0,1 1 0 0 0,0 0 0 0 0,-1 0 0 0 0,1 0 0 0 0,0 0 0 0 0,0 1 0 0 0,0 0 0 0 0,0 0 0 0 0,9 0 0 0 0,-9 0-159 0 0,0 1-1 0 0,0 0 1 0 0,0 0-1 0 0,0 0 1 0 0,0 1 0 0 0,0 0-1 0 0,0 0 1 0 0,0 0-1 0 0,-1 0 1 0 0,1 1 0 0 0,0 0-1 0 0,-1 0 1 0 0,1 0-1 0 0,-1 0 1 0 0,7 6 0 0 0,4 0-100 0 0,-13-7 356 0 0,-2-1 28 0 0,0 0 2 0 0,0 0-2 0 0,0 0-12 0 0,1-2-2 0 0,1-4-90 0 0,-1 0 0 0 0,0 1 0 0 0,1-1 0 0 0,-2 0 0 0 0,1 0 0 0 0,-1-10 1 0 0,-4-40 28 0 0,3 50-57 0 0,-6-27-30 0 0,7 29-36 0 0,4-3 25 0 0,-3 6 16 0 0,-1 0-1 0 0,1 0 0 0 0,-1 1 0 0 0,1-1 0 0 0,0 0 1 0 0,-1 0-1 0 0,1 0 0 0 0,0 1 0 0 0,-1-1 0 0 0,1 0 0 0 0,0 1 1 0 0,0-1-1 0 0,0 1 0 0 0,0-1 0 0 0,0 1 0 0 0,1-1 1 0 0,23-14-203 0 0,-17 9 185 0 0,-6 4-30 0 0,0 3-4 0 0,12 7 47 0 0,-13-3 19 0 0,-1-4-3 0 0,5 8-650 0 0,4 9 480 0 0,-8-5-6095 0 0,-3-3-77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1:5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1 5983 0 0,'0'0'7086'0'0,"-2"1"-5980"0"0,0 1-756 0 0,-1 0 0 0 0,0-1-1 0 0,0 1 1 0 0,1-1 0 0 0,-1 0-1 0 0,0 1 1 0 0,0-1 0 0 0,0 0 0 0 0,0-1-1 0 0,-4 2 1 0 0,-1-2-38 0 0,-9-1 60 0 0,1 1 1 0 0,0 1 0 0 0,0 0-1 0 0,0 1 1 0 0,0 1-1 0 0,-26 8 1 0 0,-6 8-304 0 0,2 2 1 0 0,-69 42-1 0 0,-79 67-264 0 0,179-120 161 0 0,-23 17-20 0 0,-1-2 1 0 0,-1-2 0 0 0,-2-2 0 0 0,0-2 0 0 0,-1-1 0 0 0,-46 12 0 0 0,103-33 14 0 0,0 1 0 0 0,21-1 0 0 0,-12 2 38 0 0,44-3 182 0 0,-1 3 0 0 0,105 13 0 0 0,128 43 768 0 0,-269-47-877 0 0,-29-8-67 0 0,-1 1 0 0 0,1-1 0 0 0,-1 0 0 0 0,1 0 0 0 0,-1 0 0 0 0,1 0 0 0 0,-1 1-1 0 0,1-1 1 0 0,-1 0 0 0 0,1 0 0 0 0,-1 1 0 0 0,1-1 0 0 0,-1 0 0 0 0,1 1 0 0 0,-1-1 0 0 0,0 1 0 0 0,1-1-1 0 0,-1 0 1 0 0,0 1 0 0 0,1-1 0 0 0,-1 1 0 0 0,1 0 0 0 0,-2 0-4 0 0,1-1 1 0 0,0 1-1 0 0,0-1 1 0 0,0 1-1 0 0,0-1 1 0 0,0 1-1 0 0,-1-1 0 0 0,1 0 1 0 0,0 1-1 0 0,0-1 1 0 0,-1 1-1 0 0,1-1 0 0 0,0 0 1 0 0,0 1-1 0 0,-1-1 1 0 0,1 0-1 0 0,-1 1 1 0 0,1-1-1 0 0,0 0 0 0 0,-1 1 1 0 0,-26 12-30 0 0,24-12 29 0 0,-99 36-273 0 0,54-16 133 0 0,-171 80-316 0 0,-43 20 369 0 0,242-113 87 0 0,-88 41 9 0 0,106-48 123 0 0,1 0-115 0 0,0 0 1 0 0,0 0-1 0 0,-1 0 0 0 0,1 0 0 0 0,0 0 0 0 0,0 0 0 0 0,0 1 1 0 0,0-1-1 0 0,0 0 0 0 0,0 3 0 0 0,-1-1 9 0 0,-27 34-92 0 0,-43 45-1 0 0,70-80 58 0 0,-26 23 30 0 0,27-23 658 0 0,3-4-343 0 0,20-10-38 0 0,1 0 0 0 0,0 2 0 0 0,1 1 0 0 0,0 0 1 0 0,0 2-1 0 0,50-8 0 0 0,-6 6 256 0 0,93 0 0 0 0,-128 9-505 0 0,-1 2 0 0 0,0 1-1 0 0,0 2 1 0 0,0 1 0 0 0,0 1 0 0 0,40 16 0 0 0,55 13-194 0 0,-121-35 111 0 0,0 0 0 0 0,0-1 1 0 0,1 0-1 0 0,-1 0 0 0 0,0 0 0 0 0,0 0 0 0 0,0-1 0 0 0,0 0 0 0 0,8-3 0 0 0,5-2-290 0 0,26-12-1 0 0,-35 14 79 0 0,-8 3-330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8839 0 0,'0'0'400'0'0,"-2"0"0"0"0,-11 6-351 0 0,11-6 35 0 0,0 1-1 0 0,0-1 1 0 0,0 1-1 0 0,0 0 1 0 0,0 0 0 0 0,1 0-1 0 0,-1 0 1 0 0,0 0-1 0 0,1 0 1 0 0,-1 0 0 0 0,1 0-1 0 0,-1 1 1 0 0,1-1-1 0 0,-1 1 1 0 0,1-1-1 0 0,0 1 1 0 0,0-1 0 0 0,0 1-1 0 0,0 0 1 0 0,-1 2-1 0 0,0-1 110 0 0,0 1 0 0 0,1-1-1 0 0,-1 0 1 0 0,1 1 0 0 0,0-1 0 0 0,0 1-1 0 0,0-1 1 0 0,1 1 0 0 0,-1 0 0 0 0,1-1-1 0 0,0 1 1 0 0,0 0 0 0 0,0-1-1 0 0,0 1 1 0 0,1 0 0 0 0,0-1 0 0 0,-1 1-1 0 0,1 0 1 0 0,0-1 0 0 0,1 0-1 0 0,-1 1 1 0 0,1-1 0 0 0,-1 0 0 0 0,1 1-1 0 0,5 5 1 0 0,3 3 63 0 0,1 0 0 0 0,0-1 0 0 0,1 0 0 0 0,20 16 0 0 0,-22-20-104 0 0,160 139 508 0 0,-134-109-512 0 0,-1 0 1 0 0,41 60-1 0 0,41 75 15 0 0,-109-160-104 0 0,-5-9 31 0 0,-2-2-86 0 0,0-1 0 0 0,0 0-1 0 0,0 1 1 0 0,0-1 0 0 0,-1 1 0 0 0,1-1-1 0 0,0 0 1 0 0,0 0 0 0 0,0 0 0 0 0,0 1-1 0 0,0-1 1 0 0,0 0 0 0 0,0 0 0 0 0,2-1-1 0 0,1-3-41 0 0,-4 3 36 0 0,1 0-156 0 0,1-1 0 0 0,-1 1 0 0 0,0-1-1 0 0,0 1 1 0 0,0-1 0 0 0,0 0 0 0 0,-1 0-1 0 0,1 1 1 0 0,0-1 0 0 0,-1 0 0 0 0,1 0 0 0 0,-1 0-1 0 0,0 0 1 0 0,1 0 0 0 0,-1-3 0 0 0,-4-28-2553 0 0,-3 4 841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21 11167 0 0,'0'-2'514'0'0,"2"-17"4619"0"0,-2 21-4786 0 0,-2 9-108 0 0,0-1 1 0 0,-1 0-1 0 0,0 0 1 0 0,-1 0 0 0 0,-5 10-1 0 0,-29 50 454 0 0,26-48-457 0 0,-16 26-121 0 0,-2-1-1 0 0,-1-1 0 0 0,-3-1 0 0 0,-2-2 1 0 0,-1-2-1 0 0,-56 48 0 0 0,83-81-106 0 0,0 0 0 0 0,1 1 0 0 0,0 0 0 0 0,0 1 0 0 0,1-1 0 0 0,0 2 0 0 0,1-1 0 0 0,-7 13 0 0 0,13-20-8 0 0,-3 6-4 0 0,-1 0 1 0 0,-11 15 0 0 0,16-24-90 0 0,-1 1 1 0 0,1 0 0 0 0,-1-1 0 0 0,0 1 0 0 0,1 0 0 0 0,-1 0 0 0 0,1-1 0 0 0,-1 1 0 0 0,1 0 0 0 0,0 0 0 0 0,-1 0 0 0 0,1-1 0 0 0,0 1 0 0 0,0 0 0 0 0,-1 0 0 0 0,1 0 0 0 0,0 0 0 0 0,0 0 0 0 0,0 0 0 0 0,0 1 0 0 0,1-1-46 0 0,-1-1 0 0 0,0 1 0 0 0,1-1 0 0 0,-1 1 0 0 0,1-1-1 0 0,-1 0 1 0 0,1 1 0 0 0,-1-1 0 0 0,1 0 0 0 0,-1 0 0 0 0,1 1 0 0 0,-1-1 0 0 0,1 0-1 0 0,-1 0 1 0 0,1 0 0 0 0,-1 1 0 0 0,1-1 0 0 0,0 0 0 0 0,-1 0 0 0 0,1 0-1 0 0,-1 0 1 0 0,1 0 0 0 0,0 0 0 0 0,-1 0 0 0 0,1 0 0 0 0,-1-1 0 0 0,2 1 0 0 0,15-4-916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4607 0 0,'0'0'16191'0'0,"0"2"-16094"0"0,-4 11-27 0 0,0 0 0 0 0,-1-1 0 0 0,-1 0 0 0 0,-10 18 0 0 0,5-13 27 0 0,7-6-76 0 0,0 0 3 0 0,2 4 24 0 0,3-1-25 0 0,2-2 36 0 0,6-3 31 0 0,0-6-18 0 0,1 0 1 0 0,0 0-1 0 0,-1-1 0 0 0,1-1 0 0 0,14 2 0 0 0,54-5-95 0 0,-53 1-234 0 0,-20 1 90 0 0,-1 0 0 0 0,0-1 0 0 0,1 1 0 0 0,-1-1-1 0 0,0 0 1 0 0,1 0 0 0 0,-1 0 0 0 0,0-1 0 0 0,0 1-1 0 0,0-1 1 0 0,7-4 0 0 0,-11 6 63 0 0,1-1-1 0 0,-1 1 1 0 0,0 0 0 0 0,1-1-1 0 0,-1 1 1 0 0,0-1 0 0 0,1 1-1 0 0,-1-1 1 0 0,0 1 0 0 0,1-1 0 0 0,-1 1-1 0 0,0-1 1 0 0,0 1 0 0 0,1-1-1 0 0,-1 1 1 0 0,0-1 0 0 0,0 0-1 0 0,1-1-229 0 0,1-9-801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79 11519 0 0,'-1'-1'887'0'0,"1"-2"-600"0"0,0 1-1 0 0,0 0 1 0 0,0-1 0 0 0,0 1-1 0 0,0 0 1 0 0,0-1 0 0 0,0 1-1 0 0,1 0 1 0 0,-1 0 0 0 0,1-1-1 0 0,0 1 1 0 0,-1 0 0 0 0,1 0-1 0 0,0 0 1 0 0,0 0 0 0 0,1 0-1 0 0,-1 0 1 0 0,0 0 0 0 0,1 0-1 0 0,-1 0 1 0 0,4-2 0 0 0,0-1 101 0 0,0 1 0 0 0,0 0 0 0 0,0 1 0 0 0,1-1 0 0 0,6-2 0 0 0,-10 5 694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51 6447 0 0,'0'0'15823'0'0,"2"0"-15638"0"0,6-1-64 0 0,-1-1-1 0 0,1 1 1 0 0,-1-1-1 0 0,1-1 1 0 0,-1 1-1 0 0,12-7 1 0 0,18-6 80 0 0,-22 11-162 0 0,0 0 0 0 0,0 1-1 0 0,24-2 1 0 0,-26 5-39 0 0,-1 4 0 0 0,-11-4-1 0 0,-1 1 1 0 0,1-1-1 0 0,-1 1 0 0 0,1-1 1 0 0,-1 1-1 0 0,0-1 0 0 0,1 1 0 0 0,-1-1 1 0 0,0 1-1 0 0,1-1 0 0 0,-1 1 1 0 0,0-1-1 0 0,0 1 0 0 0,1-1 1 0 0,-1 1-1 0 0,0 0 0 0 0,0 2-3 0 0,0 0 0 0 0,0 0 0 0 0,0 0 0 0 0,0-1 0 0 0,-1 1 0 0 0,1 0 0 0 0,-1 0 0 0 0,0-1 0 0 0,0 1-1 0 0,0 0 1 0 0,0-1 0 0 0,0 1 0 0 0,0-1 0 0 0,-1 1 0 0 0,-2 2 0 0 0,-2 4 6 0 0,-2 0-1 0 0,-10 11 1 0 0,-12 6-160 0 0,0-1 0 0 0,-2-2 0 0 0,-63 36 0 0 0,61-39 31 0 0,8 1-37 0 0,27-20 165 0 0,-1 0 0 0 0,1-1-1 0 0,0 1 1 0 0,0 0 0 0 0,0-1-1 0 0,0 1 1 0 0,0 0 0 0 0,0-1-1 0 0,2 1 1 0 0,16 7 33 0 0,0-1-1 0 0,0-1 0 0 0,1-1 1 0 0,-1-1-1 0 0,1 0 1 0 0,0-2-1 0 0,0 0 1 0 0,1-1-1 0 0,-1-1 1 0 0,0-1-1 0 0,29-5 0 0 0,-7-1-192 0 0,87-13 685 0 0,-102 17-1295 0 0,0 2 0 0 0,53 4-1 0 0,-68-2-830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5527 0 0,'0'0'12279'0'0,"-1"1"-11991"0"0,0 1-426 0 0,-5 12 1776 0 0,8-8-535 0 0,8-6-701 0 0,9-5-167 0 0,32-13 0 0 0,-33 11-167 0 0,0 1 1 0 0,27-7-1 0 0,202-18 220 0 0,-192 25-287 0 0,-49 6 1 0 0,26-7 23 0 0,-30 7-160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118 354 5063 0 0,'0'0'13336'0'0,"-1"2"-13186"0"0,-1 4-86 0 0,0 0 0 0 0,0 0 0 0 0,-1 0 0 0 0,0-1 0 0 0,0 1 0 0 0,-6 7 0 0 0,-29 32 212 0 0,10-11-3 0 0,4-3-44 0 0,22-30-158 0 0,1 0-16 0 0,60-62 1766 0 0,42-39-1739 0 0,-27 26-105 0 0,16-24-294 0 0,-12 12 62 0 0,-59 68 198 0 0,-1 1 1 0 0,35-23-1 0 0,-49 37 60 0 0,0 0 0 0 0,1 1-1 0 0,-1 0 1 0 0,1-1 0 0 0,-1 2-1 0 0,1-1 1 0 0,0 0 0 0 0,0 1-1 0 0,0 0 1 0 0,0 0 0 0 0,0 1-1 0 0,5-1 1 0 0,-7 1 14 0 0,0 1 1 0 0,0-1-1 0 0,0 1 0 0 0,0-1 1 0 0,0 1-1 0 0,0 0 0 0 0,0 0 1 0 0,0 0-1 0 0,-1 1 0 0 0,1-1 1 0 0,0 1-1 0 0,-1-1 0 0 0,1 1 1 0 0,-1 0-1 0 0,0 0 0 0 0,0 0 1 0 0,1 0-1 0 0,-1 0 0 0 0,0 1 1 0 0,-1-1-1 0 0,3 3 0 0 0,-1 1 17 0 0,0-1-1 0 0,0 1 1 0 0,-1-1-1 0 0,1 1 1 0 0,-1 0-1 0 0,-1 0 1 0 0,1 0-1 0 0,-1 0 1 0 0,0 0 0 0 0,0 0-1 0 0,-1 10 1 0 0,0-6 8 0 0,-1 1 1 0 0,0-1 0 0 0,-1 0-1 0 0,-1 0 1 0 0,1 0-1 0 0,-6 13 1 0 0,-4 3 9 0 0,-2 0 0 0 0,0-1 0 0 0,-1-1-1 0 0,-19 23 1 0 0,-11 4-52 0 0,33-39 0 0 0,1 0 0 0 0,0 1 0 0 0,1 0 0 0 0,-11 20 0 0 0,12-14 0 0 0,8-14 0 0 0,1-1 0 0 0,-2 13-1 0 0,6-12-8 0 0,-3-3-2 0 0,1 1-29 0 0,0-1 0 0 0,-1 0 1 0 0,1 0-1 0 0,0 0 0 0 0,0 0 0 0 0,0 0 1 0 0,1 0-1 0 0,-1 0 0 0 0,0-1 1 0 0,1 1-1 0 0,-1-1 0 0 0,1 1 0 0 0,-1-1 1 0 0,6 2-1 0 0,1-1-564 0 0,0 1 0 0 0,0-2 0 0 0,12 2 0 0 0,-5-2-315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12407 0 0,'0'0'1126'0'0,"0"-1"-929"0"0,1-7 2951 0 0,-3 32-699 0 0,1-19-2394 0 0,0 0 0 0 0,1 0 1 0 0,0 0-1 0 0,0 9 0 0 0,2 0-25 0 0,1-1 0 0 0,0 1 0 0 0,1 0 0 0 0,0-1 1 0 0,1 0-1 0 0,1 0 0 0 0,0 0 0 0 0,1-1 0 0 0,0 0 0 0 0,1 0 0 0 0,18 20 0 0 0,-12-17 26 0 0,1-1 0 0 0,0 0 1 0 0,1-1-1 0 0,1-1 0 0 0,0-1 0 0 0,1 0 1 0 0,28 13-1 0 0,227 82 1085 0 0,-76-32-93 0 0,-133-42-835 0 0,-48-23-160 0 0,1-1-1 0 0,1 0 0 0 0,25 8 1 0 0,-41-16 1 0 0,-5 0-1412 0 0,-11-3-285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 10591 0 0,'0'0'819'0'0,"2"-1"-534"0"0,0 1-63 0 0,-1 0-1 0 0,0 0 1 0 0,1 0 0 0 0,-1 0-1 0 0,0 0 1 0 0,1 0-1 0 0,-1 0 1 0 0,0 0-1 0 0,0 1 1 0 0,1-1-1 0 0,-1 0 1 0 0,0 1 0 0 0,0-1-1 0 0,1 1 1 0 0,-1-1-1 0 0,0 1 1 0 0,0 0-1 0 0,0 0 1 0 0,0-1-1 0 0,0 1 1 0 0,0 0 0 0 0,0 0-1 0 0,0 0 1 0 0,0 0-1 0 0,1 2 1 0 0,-1-1-51 0 0,0 1-1 0 0,0-1 1 0 0,0 1 0 0 0,0-1 0 0 0,0 1 0 0 0,-1-1-1 0 0,0 1 1 0 0,1-1 0 0 0,-1 1 0 0 0,0 0 0 0 0,0-1 0 0 0,0 1-1 0 0,-1 4 1 0 0,-2 7-77 0 0,0 0-1 0 0,-1 1 0 0 0,-1-1 1 0 0,0-1-1 0 0,-1 1 0 0 0,0-1 1 0 0,-1 0-1 0 0,0-1 0 0 0,-1 1 1 0 0,-1-1-1 0 0,0-1 0 0 0,-1 0 1 0 0,-13 13-1 0 0,-14 8 506 0 0,-1-1 0 0 0,-70 41 0 0 0,-3 4-151 0 0,94-64-441 0 0,2 0 0 0 0,0 1 0 0 0,0 1 1 0 0,1 0-1 0 0,1 1 0 0 0,0 1 0 0 0,2 0 0 0 0,-20 34 0 0 0,-22 58-831 0 0,52-106 512 0 0,4-4-1993 0 0,58-60-3051 0 0,-31 29-207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20503 0 0,'0'2'936'0'0,"0"5"-424"0"0,0 3-354 0 0,0-1 0 0 0,0 1 0 0 0,1-1 0 0 0,0 1 0 0 0,1-1 0 0 0,0 0 0 0 0,4 12 0 0 0,43 109-570 0 0,-38-101-336 0 0,-3 0 1 0 0,9 45-1 0 0,-9-36 179 0 0,13 63-725 0 0,16 69 779 0 0,-24-108 1022 0 0,-9-38-150 0 0,2 0 0 0 0,0-1 1 0 0,15 37-1 0 0,-20-59-1156 0 0,-1-1-287 0 0,0 0-60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13591 0 0,'0'0'3316'0'0,"3"1"-2302"0"0,8 1-539 0 0,0-1 0 0 0,0 0 1 0 0,1 0-1 0 0,-1-1 0 0 0,0-1 1 0 0,0 0-1 0 0,0 0 1 0 0,13-4-1 0 0,13-5 545 0 0,38-16 0 0 0,8-3 115 0 0,-63 23-1022 0 0,0 1 0 0 0,1 1 0 0 0,0 0 0 0 0,-1 1 0 0 0,1 2 0 0 0,0 0 0 0 0,0 1 0 0 0,40 6 0 0 0,-23 1-416 0 0,-8-1-951 0 0,35 3 1 0 0,-54-9 927 0 0,0 0 0 0 0,-1 0 0 0 0,1-1 1 0 0,0 0-1 0 0,-1-1 0 0 0,0 0 0 0 0,14-5 0 0 0,7-5-1681 0 0,3-3-9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61 2303 0 0,'0'0'102'0'0,"-2"1"-1"0"0,-12 3-1776 0 0,-10 2 21470 0 0,44-14-18367 0 0,78-22-651 0 0,-11-1-713 0 0,-74 29-64 0 0,-12 2 0 0 0,-1 0 0 0 0,1 0 0 0 0,-1 0 0 0 0,1 0 0 0 0,0 0 0 0 0,-1 1 0 0 0,1-1 0 0 0,-1 0 0 0 0,1 0 0 0 0,-1 1 0 0 0,1-1 0 0 0,-1 0 0 0 0,1 1 0 0 0,-1-1 0 0 0,1 1 0 0 0,-1-1 0 0 0,1 1 0 0 0,0 1-6 0 0,0 0 1 0 0,-1-1-1 0 0,1 1 0 0 0,-1 0 1 0 0,1 0-1 0 0,-1 0 0 0 0,0 0 1 0 0,1-1-1 0 0,-1 1 0 0 0,0 0 1 0 0,0 0-1 0 0,0 0 0 0 0,-1 0 1 0 0,1 0-1 0 0,0 0 0 0 0,-1-1 1 0 0,1 1-1 0 0,-3 3 0 0 0,1 2-14 0 0,-1-1 0 0 0,0 0 0 0 0,0 0 0 0 0,-4 7 0 0 0,-10 8-185 0 0,0-1-1 0 0,-41 36 1 0 0,36-39-193 0 0,-46 29-1 0 0,4-3 308 0 0,54-36 91 0 0,2 2 0 0 0,1-1 0 0 0,1 0 11 0 0,5-6 386 0 0,0 0-289 0 0,-4 5 16 0 0,4-5 797 0 0,4-2-762 0 0,11 3-38 0 0,0-2 0 0 0,0 0-1 0 0,28-2 1 0 0,46-9 196 0 0,-60 6-145 0 0,3 0-27 0 0,-5-1 3 0 0,0 2 1 0 0,0 1 0 0 0,0 1-1 0 0,41 4 1 0 0,-62-3-141 0 0,18 8-4 0 0,-19-7-93 0 0,1 0 82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1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0,'0'0'576'0'0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39 7367 0 0,'3'-1'334'0'0,"23"-11"174"0"0,-13 6-270 0 0,0 1-1 0 0,14-4 1 0 0,-20 7 1127 0 0,0 1 0 0 0,0 0 0 0 0,14-1 0 0 0,-11 2 1480 0 0,-11 2-2463 0 0,0 0-315 0 0,0-1 1 0 0,-1 1 0 0 0,1-1 0 0 0,-1 0 0 0 0,1 1 0 0 0,-1-1 0 0 0,1 0 0 0 0,-1 0 0 0 0,0 0-1 0 0,0 0 1 0 0,1 0 0 0 0,-1 0 0 0 0,0-1 0 0 0,0 1 0 0 0,0 0 0 0 0,0-1 0 0 0,0 0 0 0 0,-2 1-1 0 0,-6 0 204 0 0,0-1-1 0 0,-17-2 1 0 0,18 1-58 0 0,-1 1 0 0 0,-15 1 0 0 0,-5 5-174 0 0,0 2 0 0 0,0 1 0 0 0,-37 17 0 0 0,37-14-33 0 0,-93 40-134 0 0,67-27-27 0 0,-2-1 1 0 0,-85 21-1 0 0,136-43 87 0 0,0-1-1 0 0,0 0 1 0 0,0 0 0 0 0,0-1-1 0 0,0 0 1 0 0,0 0-1 0 0,-12-2 1 0 0,17 2 27 0 0,0-1 1 0 0,0 1-1 0 0,0-1 1 0 0,0 0-1 0 0,0 0 1 0 0,0 0-1 0 0,0 0 1 0 0,0 0-1 0 0,0 0 1 0 0,0 0-1 0 0,0-1 1 0 0,0 1-1 0 0,1-1 1 0 0,-1 1-1 0 0,1-1 1 0 0,-1 0-1 0 0,1 1 1 0 0,0-1-1 0 0,0 0 1 0 0,-1 0-1 0 0,1 0 1 0 0,0 0-1 0 0,1 0 1 0 0,-1 0-1 0 0,0 0 1 0 0,1-1-1 0 0,-1-2 1 0 0,0-2 26 0 0,0-1 0 0 0,0 1 0 0 0,1-1 0 0 0,1 1 0 0 0,-1 0 0 0 0,1-1 0 0 0,0 1 0 0 0,1 0-1 0 0,0 0 1 0 0,0 0 0 0 0,0 0 0 0 0,1 0 0 0 0,0 0 0 0 0,0 0 0 0 0,1 1 0 0 0,0 0 0 0 0,0 0 0 0 0,1 0 0 0 0,-1 0 0 0 0,1 0 0 0 0,0 1 0 0 0,1 0 0 0 0,-1 0 0 0 0,1 1 0 0 0,0-1 0 0 0,1 1 0 0 0,6-3 0 0 0,0 1 92 0 0,1 6-8 0 0,-3 7-56 0 0,-10-6-12 0 0,1 1-1 0 0,-1 0 1 0 0,1 0-1 0 0,-1 0 1 0 0,0 0 0 0 0,0 0-1 0 0,0 0 1 0 0,0 0-1 0 0,0 0 1 0 0,0 0-1 0 0,0 0 1 0 0,-1 1 0 0 0,1-1-1 0 0,-1 0 1 0 0,1 4-1 0 0,-2 4 16 0 0,1 0 0 0 0,-1 0-1 0 0,-4 16 1 0 0,1-13 95 0 0,0-1 0 0 0,0 0 0 0 0,-2 0 0 0 0,-7 13-1 0 0,7-14-37 0 0,1 0 0 0 0,0 0 0 0 0,0 0 0 0 0,1 1 0 0 0,-3 15 0 0 0,-90 425 847 0 0,23-122-603 0 0,63-277-306 0 0,-56 318-892 0 0,64-346 512 0 0,-1 32 1 0 0,4-50 278 0 0,0 0 0 0 0,0 0 0 0 0,1 1 0 0 0,0-1 0 0 0,1 0 0 0 0,0 0 0 0 0,0 0 0 0 0,0 0 1 0 0,5 7-1 0 0,-6-11 61 0 0,0-2 1 0 0,1 1-1 0 0,0 0 1 0 0,-1 0-1 0 0,1 0 1 0 0,0-1-1 0 0,0 1 1 0 0,0-1-1 0 0,0 1 1 0 0,0-1-1 0 0,0 0 1 0 0,1 0 0 0 0,-1 0-1 0 0,0 0 1 0 0,1 0-1 0 0,-1-1 1 0 0,0 1-1 0 0,1-1 1 0 0,-1 1-1 0 0,1-1 1 0 0,-1 0-1 0 0,1 0 1 0 0,3-1-1 0 0,2 1-111 0 0,-1-1-1 0 0,1 0 1 0 0,-1 0-1 0 0,0-1 1 0 0,1 0-1 0 0,8-4 1 0 0,-14 5-227 0 0,2-6-874 0 0,-3 6 1231 0 0,0 0 0 0 0,0 0 1 0 0,-1 0-1 0 0,1 0 1 0 0,-1 0-1 0 0,1-1 1 0 0,-1 1-1 0 0,1 0 1 0 0,-1 0-1 0 0,0 0 0 0 0,1 0 1 0 0,-1-3-1 0 0,-14 2 1117 0 0,10 3-907 0 0,0-1-1 0 0,0 1 1 0 0,1 0-1 0 0,-1 0 0 0 0,0 1 1 0 0,1-1-1 0 0,-1 1 1 0 0,-5 3-1 0 0,2-1-50 0 0,1 0 0 0 0,-1 1 0 0 0,-7 7 0 0 0,11-10-95 0 0,-9 14-6 0 0,8-7-38 0 0,1 2 44 0 0,1-6 138 0 0,2-4-367 0 0,1 18 1885 0 0,-1-17-1251 0 0,7-3-317 0 0,-1 0 0 0 0,1 0 0 0 0,-1-1 0 0 0,1 0 0 0 0,6-2 0 0 0,0-1 63 0 0,3 0-38 0 0,23-9 74 0 0,2 2 0 0 0,0 2 0 0 0,64-7 0 0 0,-84 15-265 0 0,0 2 1 0 0,1 0-1 0 0,-1 2 0 0 0,27 5 1 0 0,-21-2-1601 0 0,-24-5 571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95 4143 0 0,'-67'16'1218'0'0,"-1"-3"3934"0"0,57-11-2786 0 0,20-2 1871 0 0,12-1-781 0 0,-11 0-4470 0 0,248-53 3302 0 0,-172 32-1963 0 0,93-12-1 0 0,42 21-75 0 0,-218 13-347 0 0,-13 11-789 0 0,0-3 830 0 0,0 0-1 0 0,0-1 1 0 0,-1 0-1 0 0,0 0 1 0 0,-15 6-1 0 0,12-6 45 0 0,0 0 0 0 0,-23 17 0 0 0,33-20 17 0 0,0 0-1 0 0,1 0 1 0 0,-1 0-1 0 0,1 0 1 0 0,0 0 0 0 0,0 1-1 0 0,1 0 1 0 0,-1 0-1 0 0,-2 8 1 0 0,0 2-62 0 0,-7 30 0 0 0,-20 146-12 0 0,3-17-52 0 0,-63 225-2316 0 0,78-340 1771 0 0,6-24 381 0 0,2 1 0 0 0,2-1 0 0 0,1 0 1 0 0,2 1-1 0 0,1 0 0 0 0,2-1 0 0 0,11 61 0 0 0,-10-81 160 0 0,-1-1-1 0 0,-1 1 0 0 0,-1 0 1 0 0,0 0-1 0 0,0 0 0 0 0,-2-1 1 0 0,-5 26-1 0 0,7-37 239 0 0,-1-1 176 0 0,-6 32 528 0 0,3-19-633 0 0,1 0-1 0 0,0 0 1 0 0,1 0 0 0 0,0 0-1 0 0,2 1 1 0 0,-1-1 0 0 0,2 0-1 0 0,0 1 1 0 0,7 28 0 0 0,-8-42-413 0 0,2-1-575 0 0,-1-1 772 0 0,0 1 0 0 0,0-1 0 0 0,-1 0 0 0 0,1 0 0 0 0,0 1 0 0 0,0-1 0 0 0,0 0 0 0 0,0 0 0 0 0,-1 0 0 0 0,1 0 0 0 0,0 0 0 0 0,0 0 1 0 0,1-1-1 0 0,0 1 46 0 0,0-1 1 0 0,0 0 0 0 0,0 0 0 0 0,-1 0 0 0 0,1-1-1 0 0,0 1 1 0 0,-1 0 0 0 0,1-1 0 0 0,0 1 0 0 0,-1-1-1 0 0,0 1 1 0 0,1-1 0 0 0,-1 0 0 0 0,0 1 0 0 0,0-1 0 0 0,0 0-1 0 0,0 0 1 0 0,0 0 0 0 0,-1 0 0 0 0,1 0 0 0 0,0 0-1 0 0,0-4 1 0 0,0-1 337 0 0,0 5-190 0 0,-1 0 0 0 0,0 0 0 0 0,0 0 0 0 0,0 0 1 0 0,0 0-1 0 0,0 0 0 0 0,0 0 0 0 0,0 0 0 0 0,-1 0 0 0 0,1 1 1 0 0,-1-1-1 0 0,1 0 0 0 0,-3-3 0 0 0,-10-18 1771 0 0,12 22-1822 0 0,-1-1 1 0 0,1 1 0 0 0,0 0-1 0 0,-1 0 1 0 0,1-1 0 0 0,-1 1 0 0 0,1 0-1 0 0,-1 1 1 0 0,1-1 0 0 0,-1 0-1 0 0,0 0 1 0 0,1 1 0 0 0,-1-1 0 0 0,0 1-1 0 0,0-1 1 0 0,0 1 0 0 0,1 0-1 0 0,-1 0 1 0 0,0-1 0 0 0,0 1 0 0 0,0 1-1 0 0,1-1 1 0 0,-1 0 0 0 0,0 0-1 0 0,-3 2 1 0 0,-4 2-83 0 0,0-1 1 0 0,0 1-1 0 0,0-1 0 0 0,-1-1 0 0 0,-19 3 1 0 0,21-5-42 0 0,-1 0 0 0 0,0-1 0 0 0,0 0 0 0 0,0-1 0 0 0,-12-3 0 0 0,-10-3 13 0 0,-34-5 0 0 0,55 12 0 0 0,0 0 0 0 0,-1 1 0 0 0,1 0 0 0 0,0 1 0 0 0,-1 0 0 0 0,1 0 0 0 0,-14 4 0 0 0,-8 6-186 0 0,-58 30-1 0 0,59-26-135 0 0,26-12 60 0 0,-1-1-1 0 0,1 0 0 0 0,-1 0 1 0 0,1 0-1 0 0,-1 0 1 0 0,0-1-1 0 0,0 0 0 0 0,0 0 1 0 0,1-1-1 0 0,-9 0 0 0 0,13 0 180 0 0,1 0 0 0 0,0-1 0 0 0,-1 1 0 0 0,1-1 1 0 0,0 1-1 0 0,-1-1 0 0 0,1 1 0 0 0,0-1 0 0 0,-1 1 0 0 0,1-1 0 0 0,0 0 0 0 0,0 1 0 0 0,0-1 0 0 0,0 1 0 0 0,0-1 0 0 0,0 1 0 0 0,-1-1 0 0 0,1 0 0 0 0,0 1 0 0 0,1-1 1 0 0,-1 1-1 0 0,0-2 0 0 0,0 2-84 0 0,0-3-192 0 0,0 1 0 0 0,1-1 0 0 0,-1 0 0 0 0,1 1 0 0 0,0-1 0 0 0,0 1 0 0 0,0-1 0 0 0,0 1 0 0 0,0-1 1 0 0,3-2-1 0 0,9-13-5131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6479 0 0,'0'0'3596'0'0,"-2"1"-2965"0"0,-14 10-142 0 0,0-1-1 0 0,0-1 1 0 0,-1-1-1 0 0,0 0 1 0 0,0-1 0 0 0,-1-1-1 0 0,0 0 1 0 0,-28 4-1 0 0,35-7-279 0 0,0 0-1 0 0,0 1 0 0 0,1 0 1 0 0,-1 0-1 0 0,1 1 1 0 0,0 1-1 0 0,-15 10 0 0 0,6-4-139 0 0,9-6-70 0 0,6-4 0 0 0,0 0 0 0 0,1 0 0 0 0,0 1 0 0 0,-1-1 0 0 0,1 1 0 0 0,0-1 0 0 0,0 1-1 0 0,1 0 1 0 0,-4 5 0 0 0,6-8-3 0 0,0 1 0 0 0,0-1 1 0 0,1 1-1 0 0,-1-1 0 0 0,0 1 0 0 0,1-1 0 0 0,-1 1 0 0 0,0-1 0 0 0,1 1 0 0 0,-1-1 1 0 0,0 0-1 0 0,1 1 0 0 0,-1-1 0 0 0,1 0 0 0 0,-1 1 0 0 0,1-1 0 0 0,-1 0 0 0 0,1 1 1 0 0,-1-1-1 0 0,1 0 0 0 0,0 0 0 0 0,1 1-20 0 0,1 0-1 0 0,-1 0 1 0 0,1-1 0 0 0,0 1 0 0 0,-1-1 0 0 0,1 0-1 0 0,-1 0 1 0 0,1 0 0 0 0,0 0 0 0 0,3 0-1 0 0,30-8-161 0 0,-6 2 144 0 0,-10 4 42 0 0,0 0 0 0 0,1 2 0 0 0,-1 0 0 0 0,1 1 0 0 0,-1 1 0 0 0,39 9 0 0 0,-40-5 0 0 0,-16-3 0 0 0,0 0 0 0 0,19 15 53 0 0,-21-18-41 0 0,-1 1 1 0 0,0-1-1 0 0,1 0 1 0 0,-1 1-1 0 0,0-1 1 0 0,1 1-1 0 0,-1-1 1 0 0,0 1-1 0 0,0-1 1 0 0,0 1-1 0 0,1-1 1 0 0,-1 1-1 0 0,0 0 1 0 0,0-1-1 0 0,0 1 1 0 0,0-1-1 0 0,0 1 1 0 0,0 3 27 0 0,-1 0 1 0 0,1-1 0 0 0,-1 1 0 0 0,0-1 0 0 0,0 1 0 0 0,0-1-1 0 0,-1 1 1 0 0,1-1 0 0 0,-1 0 0 0 0,0 0 0 0 0,0 0 0 0 0,0 0-1 0 0,0 0 1 0 0,0 0 0 0 0,-1 0 0 0 0,1-1 0 0 0,-1 1 0 0 0,0-1-1 0 0,-3 3 1 0 0,-7 3 124 0 0,0 0 0 0 0,0-1-1 0 0,-18 8 1 0 0,14-8-102 0 0,-113 49 221 0 0,-50 24-926 0 0,174-77 546 0 0,0 1 1 0 0,1 0 0 0 0,-1 0 0 0 0,1 1-1 0 0,-5 5 1 0 0,-5 4-2883 0 0,28-25 2582 0 0,25-21-3770 0 0,-24 21 28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 9151 0 0,'0'0'6462'0'0,"-2"0"-6248"0"0,0 0-190 0 0,-1 0-1 0 0,0 1 1 0 0,1 0-1 0 0,-1-1 1 0 0,1 1-1 0 0,-1 0 1 0 0,1 0-1 0 0,-1 1 0 0 0,1-1 1 0 0,0 0-1 0 0,-1 1 1 0 0,1-1-1 0 0,0 1 1 0 0,0 0-1 0 0,-3 2 1 0 0,-4 7 113 0 0,-16 20 0 0 0,9-10 41 0 0,9-13-108 0 0,4-5-43 0 0,0 1 0 0 0,0-1-1 0 0,1 1 1 0 0,-1 0 0 0 0,1 0 0 0 0,0 0-1 0 0,0 1 1 0 0,-3 8 0 0 0,4-11 38 0 0,2 0-1 0 0,-1 0-34 0 0,0 0 0 0 0,0 0 0 0 0,1 0 0 0 0,-1-1-1 0 0,1 1 1 0 0,-1 0 0 0 0,1 0 0 0 0,0-1 0 0 0,0 1 0 0 0,0 0 0 0 0,0-1-1 0 0,0 1 1 0 0,0-1 0 0 0,0 0 0 0 0,0 1 0 0 0,1-1 0 0 0,-1 0 0 0 0,3 3-1 0 0,-1-3 43 0 0,0 1-1 0 0,1 0 0 0 0,-1-1 1 0 0,1 0-1 0 0,-1 1 0 0 0,1-1 0 0 0,-1-1 1 0 0,1 1-1 0 0,5 0 0 0 0,6-1 24 0 0,-1 0 0 0 0,0-1 1 0 0,0 0-1 0 0,1-1 0 0 0,-1-1 0 0 0,0 0 0 0 0,-1-1 0 0 0,19-7 0 0 0,-29 9-95 0 0,0 1 0 0 0,-1-1 0 0 0,1 0 0 0 0,0 0 0 0 0,4-3 0 0 0,0-4 0 0 0,-2-2 0 0 0,-5 8-16 0 0,1 1-1 0 0,-1-1 1 0 0,0 0-1 0 0,0 1 1 0 0,0-1 0 0 0,0 0-1 0 0,-1 0 1 0 0,1 1-1 0 0,-1-1 1 0 0,1 0-1 0 0,-1 1 1 0 0,0-1-1 0 0,0 1 1 0 0,0-1 0 0 0,-3-3-1 0 0,2 2-49 0 0,-1 0 1 0 0,0 1-1 0 0,-1-1 0 0 0,1 1 1 0 0,0 0-1 0 0,-1 0 0 0 0,0 0 1 0 0,-5-3-1 0 0,-6-2-179 0 0,0 1 0 0 0,-1 1 0 0 0,-30-9 0 0 0,44 15 239 0 0,0-1-186 0 0,16-8-7296 0 0,1-1 3272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115 215 1375 0 0,'0'0'66'0'0,"-2"1"-8"0"0,-23 19 591 0 0,-19 9 6178 0 0,23-15-5229 0 0,-2-4 2540 0 0,24-11-3700 0 0,-1-2-355 0 0,1 0 1 0 0,0 0 0 0 0,0 1 0 0 0,0-1 0 0 0,0 0-1 0 0,1 1 1 0 0,-1-1 0 0 0,1 0 0 0 0,0 1 0 0 0,-1 0-1 0 0,1-1 1 0 0,0 1 0 0 0,5-3 0 0 0,2-3-45 0 0,1 1 0 0 0,13-7 0 0 0,3-3-19 0 0,56-37-359 0 0,-66 44 258 0 0,1 1 0 0 0,36-14 0 0 0,-53 23 76 0 0,2-1 51 0 0,0 0 0 0 0,0 1 0 0 0,0-1 1 0 0,0 1-1 0 0,0-1 0 0 0,0 1 0 0 0,0 0 0 0 0,0 0 0 0 0,0 0 0 0 0,0 0 0 0 0,3 0 0 0 0,-4 1-12 0 0,1 0-1 0 0,0 0 0 0 0,0 0 0 0 0,0 0 0 0 0,0 1 0 0 0,-1-1 0 0 0,1 0 0 0 0,0 1 1 0 0,-1-1-1 0 0,0 1 0 0 0,1-1 0 0 0,-1 1 0 0 0,0 0 0 0 0,0 0 0 0 0,0 0 0 0 0,2 2 1 0 0,-2-1 17 0 0,-1 0 0 0 0,1 0 1 0 0,0 1-1 0 0,-1-1 1 0 0,1 0-1 0 0,-1 1 1 0 0,0-1-1 0 0,0 0 1 0 0,0 1-1 0 0,-1 3 0 0 0,0-6-46 0 0,1 1 313 0 0,0-4-1508 0 0,0-3 1165 0 0,1 0-1 0 0,-1 0 0 0 0,1 1 0 0 0,0-1 1 0 0,0 1-1 0 0,0-1 0 0 0,1 1 1 0 0,0-1-1 0 0,0 1 0 0 0,0 0 1 0 0,0 0-1 0 0,0 0 0 0 0,1 0 0 0 0,0 0 1 0 0,0 0-1 0 0,0 1 0 0 0,0-1 1 0 0,1 1-1 0 0,-1 0 0 0 0,1 0 1 0 0,4-3-1 0 0,7-5 39 0 0,1 1 0 0 0,0 1 0 0 0,0 0 0 0 0,0 1 0 0 0,1 0 0 0 0,1 2 0 0 0,-1 0 0 0 0,24-5 0 0 0,-33 11 43 0 0,0 0 0 0 0,-1 0 0 0 0,1 0 1 0 0,0 1-1 0 0,-1 0 0 0 0,1 0 0 0 0,-1 1 0 0 0,1 0 0 0 0,-1 0 0 0 0,12 6 0 0 0,-19-8-49 0 0,2 1 141 0 0,10 7 112 0 0,-3-2-132 0 0,-7-4-5 0 0,-2 0-22 0 0,1 0-47 0 0,0 0-1 0 0,-1 0 1 0 0,1 0 0 0 0,-1 0-1 0 0,1 0 1 0 0,-1 1 0 0 0,0-1-1 0 0,0 0 1 0 0,0 0-1 0 0,0 0 1 0 0,-1 1 0 0 0,1-1-1 0 0,0 0 1 0 0,-1 0 0 0 0,1 0-1 0 0,-2 3 1 0 0,-2 2 83 0 0,0 0 0 0 0,-1 0 0 0 0,-7 10 0 0 0,-16 23 509 0 0,22-27-581 0 0,-1 5-84 0 0,7-14-10 0 0,0-1 0 0 0,0-1-107 0 0,10 11-3166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58 115 11487 0 0,'0'0'4199'0'0,"2"0"-3579"0"0,11-1 408 0 0,0 1 1 0 0,14-4-1 0 0,-18 2-982 0 0,-1 0 0 0 0,1 0 0 0 0,-1-1 0 0 0,0 0 0 0 0,0-1 0 0 0,0 1 0 0 0,11-9 0 0 0,-13 9-35 0 0,15-16 42 0 0,-14 10-66 0 0,-1-2-75 0 0,-5 10 61 0 0,-1 0 0 0 0,0 0 1 0 0,0 0-1 0 0,1 0 0 0 0,-1 0 1 0 0,0 0-1 0 0,0 0 0 0 0,0 0 0 0 0,0-1 1 0 0,0 1-1 0 0,0 0 0 0 0,-1 0 0 0 0,1 0 1 0 0,0 0-1 0 0,0 0 0 0 0,-1 0 0 0 0,1 0 1 0 0,-1 0-1 0 0,1 0 0 0 0,-1 1 1 0 0,1-1-1 0 0,-1 0 0 0 0,0 0 0 0 0,1 0 1 0 0,-1 0-1 0 0,0 1 0 0 0,1-1 0 0 0,-1 0 1 0 0,0 1-1 0 0,0-1 0 0 0,0 1 1 0 0,0-1-1 0 0,0 1 0 0 0,0-1 0 0 0,0 1 1 0 0,0-1-1 0 0,0 1 0 0 0,0 0 0 0 0,0 0 1 0 0,-1-1-1 0 0,-3 0-14 0 0,1 0 0 0 0,-1 0 0 0 0,0 1 1 0 0,0 0-1 0 0,1 0 0 0 0,-1 0 0 0 0,-6 1 0 0 0,3 0 41 0 0,1 1 0 0 0,0 0-1 0 0,0 0 1 0 0,0 1 0 0 0,0 0-1 0 0,0 0 1 0 0,0 0 0 0 0,1 1-1 0 0,-1 0 1 0 0,1 1 0 0 0,0-1-1 0 0,1 1 1 0 0,-1 0 0 0 0,1 1-1 0 0,0-1 1 0 0,0 1 0 0 0,-7 11-1 0 0,5-4 79 0 0,1-1-1 0 0,0 1 1 0 0,0 1-1 0 0,2-1 1 0 0,-1 1-1 0 0,2 0 1 0 0,0 0 0 0 0,1 0-1 0 0,-2 23 1 0 0,4-26-57 0 0,2-7 22 0 0,7 7-22 0 0,-7-10-12 0 0,0 1 1 0 0,1-1-1 0 0,-1 0 0 0 0,0 0 1 0 0,1 0-1 0 0,-1 0 1 0 0,1 0-1 0 0,-1-1 0 0 0,1 1 1 0 0,0-1-1 0 0,-1 0 0 0 0,1 0 1 0 0,-1 0-1 0 0,1 0 1 0 0,0 0-1 0 0,3-1 0 0 0,7-1 44 0 0,0-1-1 0 0,13-5 1 0 0,-6 2 35 0 0,80-19 275 0 0,-98 25-338 0 0,11-2-3989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11951 0 0,'0'0'2888'0'0,"-1"3"-2312"0"0,-67 168 3136 0 0,33-98-3461 0 0,-4-1 0 0 0,-95 130-1 0 0,98-152-256 0 0,11-15-77 0 0,-52 58 0 0 0,71-89 73 0 0,4-2-2 0 0,-1 0 0 0 0,1 1 0 0 0,0-1-1 0 0,0 0 1 0 0,0 1 0 0 0,0 0-1 0 0,-2 3 1 0 0,2-3-329 0 0,-2 5 672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3679 0 0,'0'0'284'0'0,"0"0"3"0"0,2-1 705 0 0,6-2-11 0 0,-4 1-468 0 0,-1 0 1 0 0,1 1-1 0 0,-1-1 1 0 0,1-1-1 0 0,6-4 0 0 0,-9 6-699 0 0,-1 1-34 0 0,0 0-66 0 0,0 0-30 0 0,0 0-4 0 0,1 1 11 0 0,0 2 247 0 0,1 0 0 0 0,-1-1 0 0 0,0 1 0 0 0,0 0 0 0 0,0 0 0 0 0,0-1 0 0 0,0 1 0 0 0,-1 0 0 0 0,0 0 0 0 0,1 0 0 0 0,-1 3 0 0 0,-4 35 1100 0 0,1-8 1211 0 0,3-24 18 0 0,-2-8 504 0 0,0-14-1691 0 0,9-177-1715 0 0,-1 143 363 0 0,1 0 0 0 0,17-57 1 0 0,-23 102 343 0 0,-1 2 36 0 0,7-8 652 0 0,1-2-106 0 0,-4 8-579 0 0,-1 1 1 0 0,1-1-1 0 0,0 0 0 0 0,0 1 0 0 0,0 0 0 0 0,0 0 1 0 0,0 0-1 0 0,0 1 0 0 0,6-1 0 0 0,-4 14 43 0 0,0 2-86 0 0,-2 0 1 0 0,1 0 0 0 0,-2 0 0 0 0,4 26 0 0 0,2 14-229 0 0,0-16-13 0 0,7 29-356 0 0,-15-66 512 0 0,1 1 0 0 0,-1-1 0 0 0,0 1 0 0 0,1-1-1 0 0,-1 0 1 0 0,1 0 0 0 0,0 1 0 0 0,0-1 0 0 0,0 0-1 0 0,0 0 1 0 0,0-1 0 0 0,0 1 0 0 0,0 0 0 0 0,1-1 0 0 0,-1 1-1 0 0,4 1 1 0 0,-2-3-1096 0 0,6 0-4054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39 358 20095 0 0,'0'0'926'0'0,"0"0"-26"0"0,-2-1-578 0 0,-7-4-261 0 0,-4-4 173 0 0,11 1-129 0 0,0 0 0 0 0,0 1 0 0 0,0-1 0 0 0,1 0 1 0 0,0 0-1 0 0,1-15 0 0 0,-1 5-28 0 0,-2-123-557 0 0,3 135 417 0 0,1 1 0 0 0,0-1 0 0 0,1 0-1 0 0,-1 1 1 0 0,1-1 0 0 0,1 1 0 0 0,-1-1 0 0 0,1 1-1 0 0,4-7 1 0 0,-6 11 51 0 0,0 0 0 0 0,0 0 0 0 0,0 0 0 0 0,0 0 0 0 0,0 0-1 0 0,0 1 1 0 0,0-1 0 0 0,0 0 0 0 0,1 1 0 0 0,-1-1 0 0 0,0 1 0 0 0,1-1 0 0 0,-1 1 0 0 0,2-1-1 0 0,3-1-18 0 0,0 0 52 0 0,0 1 0 0 0,1-1 1 0 0,-1 1-1 0 0,1 0 0 0 0,0 1 0 0 0,-1-1 1 0 0,1 1-1 0 0,-1 1 0 0 0,9 0 0 0 0,14 1 180 0 0,-15-2-53 0 0,0-1-1 0 0,18-2 0 0 0,-26 2-108 0 0,-1-1-1 0 0,1 1 1 0 0,0-1 0 0 0,-1 0-1 0 0,1-1 1 0 0,-1 1-1 0 0,0-1 1 0 0,6-4-1 0 0,-3 1-42 0 0,-6 4-74 0 0,-2 2-38 0 0,0 0-11 0 0,0 0-1 0 0,0 12-100 0 0,1-7 175 0 0,-2 6-50 0 0,0 0 0 0 0,-1-1 0 0 0,-2 12 0 0 0,-3 10 20 0 0,0 14-31 0 0,-19 170 67 0 0,24-197 134 0 0,0 3-3011 0 0,1-24 2756 0 0,1 0 1 0 0,0 0-1 0 0,-1 0 1 0 0,0 0-1 0 0,1 0 1 0 0,-1 0-1 0 0,-1-2 1 0 0,-3-7-207 0 0,-17-65-5083 0 0,16 58 3746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137 110 6911 0 0,'-26'5'412'0'0,"5"-1"548"0"0,-27 8 1 0 0,42-10 84 0 0,0 0 0 0 0,0 1 0 0 0,0 0 0 0 0,-12 8 2822 0 0,51-7-2031 0 0,3-5-929 0 0,0-2 0 0 0,62-12 0 0 0,70-29 14 0 0,-68 17-627 0 0,10 1-82 0 0,124-13 0 0 0,-232 38-579 0 0,11 3-4462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224 134 11975 0 0,'0'0'6219'0'0,"-1"3"-4628"0"0,-5 14-1221 0 0,0-2 1 0 0,0 1-1 0 0,-2-1 1 0 0,0 0-1 0 0,0 0 1 0 0,-2-1 0 0 0,-19 24-1 0 0,-3-2-260 0 0,-56 48 1 0 0,68-65-419 0 0,19-17-487 0 0</inkml:trace>
  <inkml:trace contextRef="#ctx0" brushRef="#br0" timeOffset="1">588 13 14279 0 0,'7'-12'2896'0'0,"-12"24"-2160"0"0,0 1 8 0 0,-1-2-976 0 0,-1 0-672 0 0,2 2-9416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76 146 6447 0 0,'-42'60'523'0'0,"9"-13"9850"0"0,34-48-9877 0 0,20-14 212 0 0,-1-1-1 0 0,28-28 1 0 0,31-42-1020 0 0,-37 38-355 0 0,-33 40 469 0 0,0-1 0 0 0,0 2 0 0 0,16-11 0 0 0,-22 17 78 0 0,-2 1 119 0 0,1 0 1 0 0,-1 1-1 0 0,0-1 0 0 0,0 0 0 0 0,0 0 0 0 0,0 1 1 0 0,1-1-1 0 0,-1 1 0 0 0,0-1 0 0 0,0 1 0 0 0,0-1 0 0 0,0 1 1 0 0,0 0-1 0 0,0 0 0 0 0,0-1 0 0 0,-1 1 0 0 0,1 0 1 0 0,0 0-1 0 0,0 0 0 0 0,-1 0 0 0 0,1 0 0 0 0,0 0 1 0 0,-1 0-1 0 0,1 0 0 0 0,-1 0 0 0 0,1 2 0 0 0,1 1-1 0 0,13 39 142 0 0,-13-34 81 0 0,1 1 0 0 0,0-1 0 0 0,9 17 0 0 0,-11-25-21 0 0,0-1-122 0 0,-1 0 0 0 0,1 0 0 0 0,-1 0 0 0 0,1 0 0 0 0,-1 0 0 0 0,1 1 0 0 0,-1-1 0 0 0,1 0 0 0 0,-1 0 0 0 0,0 0 0 0 0,1 0 0 0 0,-1 1 0 0 0,1-1 0 0 0,-1 0 0 0 0,0 0 0 0 0,1 1 0 0 0,-1-1 0 0 0,1 0 0 0 0,-1 1-1 0 0,0-1 1 0 0,0 0 0 0 0,1 1 0 0 0,-1-1 0 0 0,0 1 0 0 0,0-1 0 0 0,1 0 0 0 0,-1 1 0 0 0,0-1 0 0 0,0 1 0 0 0,0-1 0 0 0,0 1 0 0 0,0-1 0 0 0,1 1 0 0 0,-1-1 0 0 0,0 0 0 0 0,0 1 0 0 0,0-1 0 0 0,0 1 0 0 0,0-1 0 0 0,-1 1 0 0 0,1 1 10 0 0,0-1-1 0 0,0 1 1 0 0,0-1 0 0 0,-1 0 0 0 0,1 1 0 0 0,0-1-1 0 0,-1 0 1 0 0,0 0 0 0 0,0 3 0 0 0,-1-3-155 0 0,2 0-45 0 0,-1-1 0 0 0,1 0 0 0 0,-1 1 0 0 0,1-1 0 0 0,-1 0 0 0 0,1 0 0 0 0,-1 1 0 0 0,0-1 0 0 0,1 0 0 0 0,-1 0 0 0 0,1 0 0 0 0,-1 0 0 0 0,0 0 0 0 0,1 0 0 0 0,-1 0 0 0 0,-1 0 0 0 0,3-3 66 0 0,0 0 1 0 0,0 1-1 0 0,0-1 0 0 0,0 0 1 0 0,0 1-1 0 0,0-1 0 0 0,1 1 1 0 0,-1-1-1 0 0,1 1 0 0 0,0 0 1 0 0,0-1-1 0 0,0 1 0 0 0,0 0 0 0 0,0 0 1 0 0,3-1-1 0 0,6-6-132 0 0,23-12-1 0 0,-20 12 85 0 0,0 1 190 0 0,1 0 0 0 0,-1 1 1 0 0,1 1-1 0 0,1 0 1 0 0,-1 1-1 0 0,1 0 1 0 0,0 1-1 0 0,0 1 1 0 0,0 1-1 0 0,0 0 1 0 0,1 1-1 0 0,-1 1 1 0 0,24 3-1 0 0,-39-3-42 0 0,0 0 1 0 0,0 0-1 0 0,0 0 0 0 0,0 1 0 0 0,0-1 0 0 0,1 0 0 0 0,-1 1 1 0 0,0-1-1 0 0,0 1 0 0 0,0-1 0 0 0,0 1 0 0 0,0 0 0 0 0,0 0 1 0 0,0-1-1 0 0,-1 1 0 0 0,1 0 0 0 0,0 0 0 0 0,0 0 0 0 0,0 0 0 0 0,-1 0 1 0 0,1 0-1 0 0,-1 0 0 0 0,1 0 0 0 0,-1 0 0 0 0,1 0 0 0 0,-1 0 1 0 0,1 0-1 0 0,-1 0 0 0 0,0 0 0 0 0,0 1 0 0 0,1-1 0 0 0,-1 0 1 0 0,0 0-1 0 0,0 0 0 0 0,0 0 0 0 0,0 1 0 0 0,-1-1 0 0 0,1 0 1 0 0,0 0-1 0 0,0 0 0 0 0,-1 1 0 0 0,-1 4-20 0 0,1 0 1 0 0,-1 0-1 0 0,0 0 0 0 0,-1-1 0 0 0,1 1 1 0 0,-6 7-1 0 0,-37 46 47 0 0,-12 16-2 0 0,51-61-739 0 0,9-13 413 0 0,2 0-50 0 0,1-1-1 0 0,-1 1 1 0 0,0-1-1 0 0,1 0 1 0 0,-1-1-1 0 0,1 1 1 0 0,-1-1-1 0 0,7-2 1 0 0,10-4-1034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80 11055 0 0,'0'0'1319'0'0,"-1"2"-386"0"0,1-2-857 0 0,0 0 0 0 0,0 0 0 0 0,0 0 0 0 0,-1 0 0 0 0,1 0-1 0 0,0 0 1 0 0,0 0 0 0 0,0 0 0 0 0,0 0 0 0 0,0 0 0 0 0,0 1-1 0 0,0-1 1 0 0,-1 0 0 0 0,1 0 0 0 0,0 0 0 0 0,0 0 0 0 0,0 0 0 0 0,0 0-1 0 0,0 1 1 0 0,0-1 0 0 0,0 0 0 0 0,0 0 0 0 0,0 0 0 0 0,0 0 0 0 0,0 0-1 0 0,0 0 1 0 0,0 1 0 0 0,0-1 0 0 0,0 0 0 0 0,0 0 0 0 0,0 0 0 0 0,0 0-1 0 0,0 0 1 0 0,0 1 0 0 0,0-1 0 0 0,0 0 0 0 0,0 0 0 0 0,0 0-1 0 0,0 0 1 0 0,0 0 0 0 0,0 1 0 0 0,0-1 0 0 0,0 0 0 0 0,0 0 0 0 0,0 0-1 0 0,0 0 1 0 0,1 0 0 0 0,-1 0 0 0 0,0 0 0 0 0,0 1 0 0 0,0-1-1 0 0,0 0 1 0 0,0 0 0 0 0,0 0 0 0 0,0 0 0 0 0,1 0 0 0 0,-1 0 0 0 0,0 0-1 0 0,0 0 1 0 0,0 0 0 0 0,0 0 0 0 0,0 0 0 0 0,1 0 0 0 0,-1 0 0 0 0,0 0-1 0 0,16-2 1364 0 0,23-12-168 0 0,-13 2-328 0 0,-11 5-681 0 0,0-1 1 0 0,0 0-1 0 0,-1-1 0 0 0,21-17 1 0 0,-34 25-966 0 0,-6 2 196 0 0,-16 9-67 0 0,-27 14 166 0 0,-158 103 129 0 0,183-112 315 0 0,1 2-1 0 0,-23 23 1 0 0,45-40-5 0 0,-1 1 1 0 0,1 0-1 0 0,-1-1 1 0 0,1 1-1 0 0,-1 0 1 0 0,1-1-1 0 0,0 1 1 0 0,-1 0-1 0 0,1 0 1 0 0,0-1-1 0 0,0 1 1 0 0,0 0-1 0 0,-1 0 1 0 0,1 0-1 0 0,0-1 1 0 0,0 1-1 0 0,0 0 1 0 0,0 0-1 0 0,0 0 1 0 0,1-1-1 0 0,-1 1 0 0 0,0 0 1 0 0,0 0-1 0 0,0 0 1 0 0,1-1-1 0 0,-1 1 1 0 0,0 0-1 0 0,1 0 1 0 0,0 0-1 0 0,15 19 696 0 0,-16-19-729 0 0,6 4 137 0 0,0 1 0 0 0,0-1 1 0 0,1-1-1 0 0,0 1 0 0 0,0-1 0 0 0,0 0 0 0 0,0-1 0 0 0,14 5 0 0 0,-5-3-403 0 0,-1-1 0 0 0,0-1 0 0 0,25 3 0 0 0,-21-6-5252 0 0,-3-3-1872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17 10135 0 0,'-1'-1'3266'0'0,"-4"-2"-2935"0"0,0 1 1 0 0,1 0 0 0 0,-1 0 0 0 0,0 1 0 0 0,0-1 0 0 0,0 1 0 0 0,0 0-1 0 0,0 0 1 0 0,0 1 0 0 0,0 0 0 0 0,0 0 0 0 0,-1 0 0 0 0,1 0-1 0 0,-5 2 1 0 0,-13 2 1820 0 0,-38 12 0 0 0,55-14-2115 0 0,-4 0-37 0 0,0 2 0 0 0,0-1 0 0 0,1 1 0 0 0,0 1 0 0 0,0 0 0 0 0,0 0 0 0 0,0 1 0 0 0,-9 7 0 0 0,12-5 0 0 0,1 1-12 0 0,5-7 4 0 0,0 0 0 0 0,0 0 0 0 0,0-1 0 0 0,0 1-1 0 0,1 0 1 0 0,-1-1 0 0 0,1 1 0 0 0,-1 0 0 0 0,1-1 0 0 0,-1 1-1 0 0,1-1 1 0 0,0 1 0 0 0,0-1 0 0 0,0 1 0 0 0,0-1 0 0 0,0 1-1 0 0,0-1 1 0 0,0 0 0 0 0,3 2 0 0 0,3 4-51 0 0,1-1 1 0 0,11 7-1 0 0,-4-3 23 0 0,-8-4 24 0 0,1-1 0 0 0,-1 1 0 0 0,0 0 0 0 0,-1 1 0 0 0,1 0-1 0 0,-1 0 1 0 0,6 9 0 0 0,1 5-15 0 0,-8-13 55 0 0,0-1-1 0 0,0 1 0 0 0,-1-1 1 0 0,0 1-1 0 0,-1 0 1 0 0,0 1-1 0 0,0-1 1 0 0,3 15-1 0 0,-6-21 36 0 0,0-1 1 0 0,0 1-1 0 0,0 0 0 0 0,-1 0 1 0 0,1-1-1 0 0,0 1 0 0 0,-1 0 1 0 0,1 0-1 0 0,-1-1 0 0 0,0 1 1 0 0,1-1-1 0 0,-1 1 0 0 0,0 0 1 0 0,0-1-1 0 0,0 1 0 0 0,0-1 1 0 0,0 0-1 0 0,0 1 0 0 0,-1-1 1 0 0,1 0-1 0 0,0 0 0 0 0,-3 2 1 0 0,0 0 49 0 0,0-1 0 0 0,0 1 0 0 0,-1-1 0 0 0,1 0 0 0 0,-1 0 0 0 0,-8 2 0 0 0,-11 0 94 0 0,0-1 0 0 0,-38 1 0 0 0,-1-1-112 0 0,-78 8-50 0 0,139-11-455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42 4143 0 0,'22'-8'385'0'0,"-12"5"223"0"0,0-1 0 0 0,0 0 0 0 0,0 0-1 0 0,16-14 9219 0 0,-34 20-5155 0 0,2 1-4717 0 0,3-2-1183 0 0,-11 5 1246 0 0,1 0 1 0 0,0 1 0 0 0,0 1 0 0 0,0 0-1 0 0,-15 13 1 0 0,-61 46-18 0 0,-36 33 0 0 0,122-98 0 0 0,-2 2 0 0 0,0 0 0 0 0,1 1 0 0 0,-1-1 0 0 0,1 1 0 0 0,0 0 0 0 0,0 0 0 0 0,1 0 0 0 0,0 1 0 0 0,-1-1 0 0 0,-3 12 0 0 0,6-4 0 0 0,2-10-15 0 0,0 1-1 0 0,0-1 0 0 0,0 0 1 0 0,1 0-1 0 0,-1 0 0 0 0,1 0 1 0 0,0 0-1 0 0,0 0 0 0 0,0 0 0 0 0,0-1 1 0 0,0 1-1 0 0,1 0 0 0 0,-1-1 1 0 0,1 0-1 0 0,-1 0 0 0 0,1 0 1 0 0,0 0-1 0 0,0 0 0 0 0,0 0 1 0 0,0-1-1 0 0,4 2 0 0 0,5 1-416 0 0,0 1-1 0 0,0-2 0 0 0,1 0 0 0 0,17 2 0 0 0,-16-3-643 0 0,1-1 0 0 0,24-2 0 0 0,-2-2-587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24 4607 0 0,'-1'-2'9034'0'0,"-2"0"-8867"0"0,1 0 0 0 0,-1 0 0 0 0,0 0 1 0 0,0 0-1 0 0,1 0 0 0 0,-1 1 0 0 0,0-1 1 0 0,0 1-1 0 0,-1 0 0 0 0,1 0 0 0 0,0 0 1 0 0,0 1-1 0 0,0-1 0 0 0,-1 1 0 0 0,-2-1 0 0 0,-12 0 157 0 0,-26 2 0 0 0,40-1-217 0 0,-5 2-25 0 0,0-1-1 0 0,1 1 1 0 0,-1 0-1 0 0,1 1 0 0 0,0-1 1 0 0,0 2-1 0 0,-13 6 1 0 0,-50 34 290 0 0,57-34-335 0 0,1-1 0 0 0,0 2-1 0 0,0 0 1 0 0,1 0 0 0 0,1 1-1 0 0,0 1 1 0 0,-14 20 0 0 0,20-24 23 0 0,5-8-35 0 0,0 0 0 0 0,0 0-1 0 0,0-1 1 0 0,1 1 0 0 0,-1 0 0 0 0,0 0 0 0 0,0-1 0 0 0,1 1 0 0 0,-1 0 0 0 0,0-1 0 0 0,1 1 0 0 0,-1 0 0 0 0,1-1 0 0 0,-1 1 0 0 0,1-1 0 0 0,-1 1 0 0 0,1-1 0 0 0,0 1 0 0 0,0 0 0 0 0,0 0 34 0 0,2 1 18 0 0,0 0 0 0 0,0 0-1 0 0,0 0 1 0 0,1-1 0 0 0,-1 1 0 0 0,1-1-1 0 0,-1 0 1 0 0,1 0 0 0 0,-1 0 0 0 0,1 0-1 0 0,-1 0 1 0 0,1-1 0 0 0,0 0 0 0 0,-1 0-1 0 0,1 0 1 0 0,0 0 0 0 0,3-1 0 0 0,7 0 160 0 0,0-2 1 0 0,0 1 0 0 0,14-6-1 0 0,4-4-139 0 0,0-1 0 0 0,57-35 0 0 0,-87 47-222 0 0,-2 4-347 0 0,2 2 433 0 0,-1-3 33 0 0,-1 1-1 0 0,1-1 0 0 0,-1 0 0 0 0,0 1 1 0 0,0-1-1 0 0,0 1 0 0 0,0-1 1 0 0,0 0-1 0 0,0 1 0 0 0,0-1 0 0 0,-1 1 1 0 0,0-1-1 0 0,1 0 0 0 0,-1 1 1 0 0,0-1-1 0 0,-1 3 0 0 0,-14 32-67 0 0,14-26-522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16 10591 0 0,'2'-1'488'0'0,"16"-14"7350"0"0,-18 20-7620 0 0,0-1 0 0 0,-1 0 0 0 0,0 0 0 0 0,0 0 0 0 0,0 0 0 0 0,0 1 0 0 0,-1-1 0 0 0,1-1 0 0 0,-1 1 0 0 0,-3 5 0 0 0,-3 4 91 0 0,-16 17-1 0 0,9-11 23 0 0,-68 93 248 0 0,-48 64-539 0 0,65-86-867 0 0,37-48-1005 0 0,28-40 234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13 8287 0 0,'0'0'639'0'0,"4"-12"9796"0"0,-10 26-9790 0 0,-6 9-357 0 0,-1 0-1 0 0,0-1 1 0 0,-2-1 0 0 0,-31 35-1 0 0,-5 8 20 0 0,19-19-171 0 0,-63 81 128 0 0,43-62-221 0 0,2 3-1 0 0,-43 79 1 0 0,85-132-44 0 0,1 0 0 0 0,-7 23-1 0 0,8-21-122 0 0,5-14-873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1375 0 0,'-2'2'2174'0'0,"-3"1"-934"0"0,-12 8 8010 0 0,11-8-6024 0 0,4 18-1530 0 0,2-19-1287 0 0,12 8 299 0 0,-9-7-563 0 0,1-1 1 0 0,0 0 0 0 0,0 0-1 0 0,1 0 1 0 0,-1 0-1 0 0,0-1 1 0 0,0 0-1 0 0,1 0 1 0 0,-1 0 0 0 0,1 0-1 0 0,5 0 1 0 0,4-1 198 0 0,0 0 0 0 0,18-2-1 0 0,-26 1-299 0 0,0 0 0 0 0,0-1 0 0 0,0 1 0 0 0,0-1 0 0 0,0 0 0 0 0,0-1-1 0 0,-1 1 1 0 0,8-5 0 0 0,-12 6-57 0 0,0 1-1 0 0,-1-1 1 0 0,1 1-1 0 0,-1 0 1 0 0,1-1-1 0 0,-1 1 1 0 0,1-1-1 0 0,-1 0 1 0 0,1 1 0 0 0,-1-1-1 0 0,0 1 1 0 0,1-1-1 0 0,-1 1 1 0 0,0-1-1 0 0,1 0 1 0 0,-1 1-1 0 0,0-1 1 0 0,0 0-1 0 0,0 1 1 0 0,1-1-1 0 0,-1 0 1 0 0,0 0-1 0 0,0 1 1 0 0,0-1 0 0 0,0 0-1 0 0,0 1 1 0 0,0-1-1 0 0,-1 0 1 0 0,1 1-1 0 0,0-1 1 0 0,0 0-1 0 0,0 1 1 0 0,-1-1-1 0 0,1 0 1 0 0,0 1-1 0 0,-1-1 1 0 0,1 0-1 0 0,0 1 1 0 0,-1-1 0 0 0,1 1-1 0 0,-1-1 1 0 0,0 0-1 0 0,-1-1-64 0 0,0 0 1 0 0,0 0-1 0 0,0 0 0 0 0,0 1 0 0 0,0-1 0 0 0,0 1 0 0 0,0-1 1 0 0,-1 1-1 0 0,-2-1 0 0 0,0 0-6 0 0,-1 1 0 0 0,1 0 1 0 0,-1 1-1 0 0,1-1 0 0 0,-1 1 1 0 0,0 0-1 0 0,1 1 0 0 0,-1-1 1 0 0,1 1-1 0 0,-1 0 0 0 0,1 0 1 0 0,-1 1-1 0 0,-6 3 0 0 0,-9 3 22 0 0,1 2 0 0 0,-18 11 0 0 0,31-17 21 0 0,-52 31-23 0 0,-81 63 0 0 0,133-92 64 0 0,0 0 0 0 0,-10 13 0 0 0,16-19 1 0 0,0 1 0 0 0,1 0 0 0 0,-1 0-1 0 0,1-1 1 0 0,-1 1 0 0 0,1 0 0 0 0,-1 0 0 0 0,1 0 0 0 0,-1 0-1 0 0,1 0 1 0 0,0 0 0 0 0,-1 1 0 0 0,1-1 1 0 0,1 0-1 0 0,-1 0 1 0 0,0 0 0 0 0,1 0 0 0 0,-1 0-1 0 0,1 0 1 0 0,-1 0 0 0 0,1-1 0 0 0,-1 1-1 0 0,1 0 1 0 0,0 0 0 0 0,-1-1 0 0 0,1 1-1 0 0,0 0 1 0 0,-1-1 0 0 0,1 1 0 0 0,0-1-1 0 0,0 1 1 0 0,0-1 0 0 0,0 1 0 0 0,0-1-1 0 0,0 0 1 0 0,-1 1 0 0 0,2-1 0 0 0,27 8-91 0 0,-27-7 73 0 0,26 3-1412 0 0,3-3-5334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0,'0'0'390'0'0,"0"0"228"0"0,0 2 1890 0 0,1 4-847 0 0,-1 0-1 0 0,2-1 1 0 0,-1 1-1 0 0,1-1 0 0 0,2 6 1 0 0,0-2-902 0 0,1 0 1 0 0,7 11 0 0 0,27 46 196 0 0,-27-44-639 0 0,1 0 0 0 0,30 38 1 0 0,44 45 195 0 0,-61-73-497 0 0,-2 0 0 0 0,21 39 0 0 0,-16-25-11 0 0,-9-13-221 0 0,22 54 1 0 0,-24-47 45 0 0,-7-14-209 0 0,-9-19 121 0 0,1 0-1 0 0,0 0 1 0 0,1 0-1 0 0,-1 0 1 0 0,1-1-1 0 0,9 12 1 0 0,-12-17-379 0 0,-1-1-17 0 0,0 0-106 0 0,0 0-437 0 0,2-2-195 0 0,4-11-789 0 0,0-5-2993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130 302 5983 0 0,'0'0'14292'0'0,"-1"-2"-13409"0"0,-1-1-795 0 0,1 0 0 0 0,-1 0-1 0 0,0 0 1 0 0,0 0 0 0 0,-1 0 0 0 0,1 1 0 0 0,-1-1 0 0 0,1 1 0 0 0,-1 0 0 0 0,0 0 0 0 0,1 0-1 0 0,-1 0 1 0 0,0 0 0 0 0,-5-2 0 0 0,-6-1 312 0 0,0-1-1 0 0,-17-2 1 0 0,18 4-332 0 0,3-1-68 0 0,10 4 0 0 0,-1 1 0 0 0,1-1 0 0 0,-1 0 0 0 0,0 0 1 0 0,1 0-1 0 0,0 1 0 0 0,-1-1 0 0 0,1 0 0 0 0,-1 0 0 0 0,1 0 0 0 0,0 0 0 0 0,0 0 0 0 0,0 0 0 0 0,-1 0 0 0 0,1 0 0 0 0,0 0 0 0 0,0 1 1 0 0,0-1-1 0 0,0 0 0 0 0,1 0 0 0 0,-1-2 0 0 0,1 1 0 0 0,0 0 0 0 0,0-1 0 0 0,0 1 1 0 0,0 0-1 0 0,0 0 0 0 0,0 0 0 0 0,1 0 0 0 0,2-3 0 0 0,2-1-4 0 0,1 0 0 0 0,-1 1 0 0 0,15-10 0 0 0,19-8-264 0 0,72-28 0 0 0,-42 21 73 0 0,-48 19 162 0 0,0 1-1 0 0,0 2 1 0 0,1 0 0 0 0,44-8-1 0 0,-66 16 52 0 0,0 0-1 0 0,0-1 0 0 0,0 1 0 0 0,0 0 0 0 0,0 0 0 0 0,0 1 0 0 0,1-1 0 0 0,-1 0 0 0 0,0 0 1 0 0,0 0-1 0 0,0 1 0 0 0,0-1 0 0 0,0 1 0 0 0,0-1 0 0 0,0 1 0 0 0,0-1 0 0 0,0 1 0 0 0,0 0 1 0 0,0-1-1 0 0,0 1 0 0 0,1 1 0 0 0,-1 0-5 0 0,0-1 0 0 0,0 1 1 0 0,0 0-1 0 0,0-1 0 0 0,0 1 0 0 0,-1 0 0 0 0,1 0 1 0 0,-1 0-1 0 0,1 0 0 0 0,-1 0 0 0 0,1 3 0 0 0,-1 1-10 0 0,0 1 0 0 0,0 0 0 0 0,-1-1 0 0 0,0 1 0 0 0,-3 12 0 0 0,2-11 2 0 0,-3 5 31 0 0,-12 27 54 0 0,15-34-90 0 0,-1-1 1 0 0,1 0-1 0 0,-1 0 0 0 0,-1-1 0 0 0,1 1 1 0 0,-1-1-1 0 0,1 1 0 0 0,-1-1 0 0 0,0 0 1 0 0,-1-1-1 0 0,1 1 0 0 0,-1-1 0 0 0,0 0 0 0 0,0 0 1 0 0,0 0-1 0 0,0 0 0 0 0,0-1 0 0 0,0 0 1 0 0,-1 0-1 0 0,-7 1 0 0 0,-36 12-115 0 0,-40 10-512 0 0,51-13-712 0 0,23-6-5624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17303 0 0,'0'0'4267'0'0,"-1"3"-4144"0"0,-3 7-74 0 0,0 0 0 0 0,0 0 1 0 0,-1 0-1 0 0,0-1 0 0 0,-1 0 1 0 0,-10 13-1 0 0,-50 50 57 0 0,31-35-67 0 0,-166 193 79 0 0,194-223-108 0 0,-29 33-10 0 0,21-25 0 0 0,2 1 0 0 0,-1 0 0 0 0,2 0 0 0 0,-14 24 0 0 0,25-38-47 0 0,1-2-91 0 0,-1 1-1 0 0,0 0 1 0 0,1 0-1 0 0,-1 0 1 0 0,1 0-1 0 0,-1 0 1 0 0,1 0-1 0 0,-1 0 1 0 0,1 0-1 0 0,0 0 1 0 0,0 1-1 0 0,-1-1 1 0 0,1 0-1 0 0,0 0 1 0 0,0 0-1 0 0,0 0 1 0 0,0 0 0 0 0,0 0-1 0 0,1 0 1 0 0,-1 1-1 0 0,0-1 1 0 0,1 1-1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6911 0 0,'-1'2'7990'0'0,"-16"20"-7321"0"0,2 2 0 0 0,0-1 0 0 0,2 2 0 0 0,-16 39 0 0 0,12-26-96 0 0,-26 43-1 0 0,-128 148-247 0 0,80-113-242 0 0,-5 12-1696 0 0,95-127 1153 0 0,4-3-1635 0 0,91-80-175 0 0,-62 55-2572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2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24 149 10103 0 0,'0'0'919'0'0,"-10"7"1666"0"0,-3 4 6388 0 0,13-11-8857 0 0,10 2 1050 0 0,22-1-1421 0 0,-3-3 566 0 0,0-2-1 0 0,54-15 1 0 0,-43 9-123 0 0,125-36 490 0 0,20-5-100 0 0,-37 15-653 0 0,-146 35-293 0 0,-19 8-6369 0 0,-2 0-267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29 5527 0 0,'7'-5'100'0'0,"25"-12"390"0"0,-22 12-304 0 0,-9 5 19 0 0,-1 0 0 0 0,0 0 0 0 0,1 0 0 0 0,-1-1 0 0 0,0 1-1 0 0,1 0 1 0 0,-1 0 0 0 0,1 0 0 0 0,-1 0 0 0 0,0 0 0 0 0,1 0-1 0 0,-1 0 1 0 0,1 0 0 0 0,-1 0 0 0 0,0 0 0 0 0,1 0 0 0 0,-1 0-1 0 0,1 0 1 0 0,-1 0 0 0 0,0 0 0 0 0,1 0 0 0 0,-1 1 0 0 0,0-1-1 0 0,1 0 1 0 0,-1 0 0 0 0,0 0 0 0 0,1 1 0 0 0,-1-1-1 0 0,0 0 1 0 0,1 0 0 0 0,-1 1 0 0 0,1-1 0 0 0,-1 1-75 0 0,0 0 0 0 0,1 0 0 0 0,-1 0 0 0 0,0 0 0 0 0,0 0 0 0 0,1 0 0 0 0,-1 0 0 0 0,0 1 0 0 0,0-1 0 0 0,0 0 0 0 0,0 0 0 0 0,-1 1 0 0 0,-8 31 604 0 0,9-33-676 0 0,-33 77 2149 0 0,12-31-1600 0 0,-8 14-335 0 0,-2 0 0 0 0,-3-3 0 0 0,-78 100 0 0 0,70-107-179 0 0,-55 51-1 0 0,23-26-69 0 0,46-44-137 0 0,26-29-73 0 0,4-4-511 0 0,-1 0 673 0 0,1 0 0 0 0,0 0-1 0 0,0 1 1 0 0,0-1-1 0 0,0 1 1 0 0,0-1-1 0 0,4-1 1 0 0,4-3-21 0 0,67-61-77 0 0,-4 3 91 0 0,-60 54 33 0 0,1 1 0 0 0,0 0-1 0 0,27-13 1 0 0,-37 21 3 0 0,-1-1 0 0 0,1 1 0 0 0,0-1 0 0 0,0 1 0 0 0,0 1 0 0 0,0-1 0 0 0,0 0 0 0 0,0 1 0 0 0,6 0 0 0 0,-8 0 0 0 0,0 1 1 0 0,1-1-1 0 0,-1 1 1 0 0,0-1-1 0 0,0 1 0 0 0,0 0 1 0 0,0 0-1 0 0,0-1 1 0 0,0 2-1 0 0,-1-1 0 0 0,1 0 1 0 0,0 0-1 0 0,0 0 1 0 0,-1 1-1 0 0,1-1 1 0 0,-1 1-1 0 0,1 0 0 0 0,-1-1 1 0 0,2 3-1 0 0,1 3 9 0 0,0-1-1 0 0,-1 0 1 0 0,1 1-1 0 0,-1 0 0 0 0,-1 0 1 0 0,1 0-1 0 0,-1 0 1 0 0,-1 0-1 0 0,1 1 1 0 0,-1-1-1 0 0,0 12 1 0 0,-1-15 73 0 0,-1 1 0 0 0,1-1 1 0 0,-1 0-1 0 0,0 0 1 0 0,-1 0-1 0 0,1 1 1 0 0,-1-1-1 0 0,-3 7 0 0 0,3-7-51 0 0,0-1 1 0 0,0 1-1 0 0,1 0 0 0 0,-1 0 0 0 0,1 0 0 0 0,0 0 0 0 0,0 4 0 0 0,3 14-1284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69 4143 0 0,'-1'3'319'0'0,"-14"25"-89"0"0,9-17 1446 0 0,1-1 0 0 0,0 1 0 0 0,-5 16 3307 0 0,24-23-3383 0 0,-11-4-1428 0 0,1 0-1 0 0,0 0 1 0 0,-1 0-1 0 0,1 0 1 0 0,0-1-1 0 0,-1 1 1 0 0,1-1-1 0 0,0 0 1 0 0,-1 0-1 0 0,7-3 0 0 0,34-20 957 0 0,-31 16-764 0 0,81-42 528 0 0,16-9-412 0 0,-99 52-470 0 0,-4 2-28 0 0,-5 4-86 0 0,-5 2-254 0 0,-56 25-632 0 0,21-11 390 0 0,1 2 0 0 0,-36 23 0 0 0,25-10 239 0 0,-60 41 144 0 0,95-61 174 0 0,1 0-1 0 0,-16 16 1 0 0,25-22 21 0 0,-1 0-1 0 0,0 0 1 0 0,1 1 0 0 0,0-1 0 0 0,0 1 0 0 0,0 0-1 0 0,1 0 1 0 0,-1 0 0 0 0,1 0 0 0 0,-2 9 0 0 0,4-12 58 0 0,0 1 1 0 0,0-1 0 0 0,0 1-1 0 0,0-1 1 0 0,0 1 0 0 0,1-1 0 0 0,0 1-1 0 0,-1-1 1 0 0,1 1 0 0 0,0-1-1 0 0,0 0 1 0 0,0 1 0 0 0,0-1 0 0 0,0 0-1 0 0,1 0 1 0 0,-1 0 0 0 0,1 0-1 0 0,-1 0 1 0 0,1 0 0 0 0,0 0 0 0 0,0 0-1 0 0,3 2 1 0 0,5 3 312 0 0,0 0-1 0 0,1 0 1 0 0,12 6 0 0 0,-21-12-323 0 0,8 3 88 0 0,0 1 0 0 0,0-1 1 0 0,0-1-1 0 0,1 0 0 0 0,-1-1 0 0 0,1 0 1 0 0,0 0-1 0 0,0-1 0 0 0,12 0 1 0 0,-21-1-115 0 0,1 0 0 0 0,-1 1 0 0 0,1-1 0 0 0,-1-1 0 0 0,0 1 0 0 0,1 0 0 0 0,-1-1 0 0 0,0 1 0 0 0,1-1 0 0 0,-1 1 0 0 0,0-1 0 0 0,0 0 0 0 0,2-1 0 0 0,4-2-91 0 0,19-10-1241 0 0,-14 4 505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32 3223 0 0,'41'-24'267'0'0,"-23"16"10868"0"0,-18 10-11071 0 0,0 0 1 0 0,-1 0 0 0 0,1 0-1 0 0,-1 0 1 0 0,0 0 0 0 0,1-1 0 0 0,-1 1-1 0 0,0 0 1 0 0,0 0 0 0 0,0-1-1 0 0,-1 1 1 0 0,1-1 0 0 0,0 1-1 0 0,0-1 1 0 0,-1 1 0 0 0,1-1 0 0 0,-3 2-1 0 0,-1 1 81 0 0,-1 0-1 0 0,0 0 1 0 0,-9 4-1 0 0,-20 9 397 0 0,21-11-408 0 0,0 0-1 0 0,1 1 1 0 0,0 1-1 0 0,0 0 1 0 0,-12 11-1 0 0,-2 4-71 0 0,1 1 0 0 0,1 1 0 0 0,1 1-1 0 0,-23 33 1 0 0,45-56-61 0 0,0 1 0 0 0,0-1 0 0 0,1 1 0 0 0,-1-1 0 0 0,0 5 0 0 0,1 4 0 0 0,1-10-1 0 0,1-1-1 0 0,-1 1 1 0 0,1-1-1 0 0,0 1 0 0 0,0 0 1 0 0,0-1-1 0 0,0 1 1 0 0,0-1-1 0 0,0 0 1 0 0,0 1-1 0 0,0-1 0 0 0,0 0 1 0 0,1 0-1 0 0,-1 0 1 0 0,1 0-1 0 0,-1 0 1 0 0,1 0-1 0 0,-1 0 1 0 0,1 0-1 0 0,-1 0 0 0 0,1-1 1 0 0,0 1-1 0 0,-1-1 1 0 0,1 1-1 0 0,3 0 1 0 0,2 0-12 0 0,1 0 1 0 0,0 0 0 0 0,-1 0 0 0 0,13-2 0 0 0,72-8-721 0 0,-57 2 367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6911 0 0,'-2'0'6843'0'0,"-3"0"-6474"0"0,1 0 0 0 0,0 0 0 0 0,0 0 0 0 0,0 1 0 0 0,-1 0 0 0 0,1 0 0 0 0,0 0 0 0 0,0 0 0 0 0,-5 3 0 0 0,-38 21 219 0 0,24-13-227 0 0,-89 52 482 0 0,96-53-712 0 0,-1 1 0 0 0,2 0 1 0 0,0 2-1 0 0,-19 20 1 0 0,30-29-116 0 0,-1 1 1 0 0,1 0 0 0 0,0 0 0 0 0,1 1-1 0 0,0-1 1 0 0,-4 9 0 0 0,7-15-15 0 0,0 1 1 0 0,0 0-1 0 0,1 0 1 0 0,-1 0-1 0 0,0 0 1 0 0,0-1-1 0 0,0 1 1 0 0,1 0-1 0 0,-1 0 1 0 0,0-1-1 0 0,1 1 1 0 0,-1 0-1 0 0,1 0 1 0 0,-1-1-1 0 0,1 1 1 0 0,-1 0-1 0 0,1-1 1 0 0,-1 1-1 0 0,2 0 1 0 0,-1 0 0 0 0,1 0-1 0 0,0 1 0 0 0,0-1 1 0 0,0 1-1 0 0,0-1 0 0 0,0 0 0 0 0,1 0 0 0 0,-1 0 0 0 0,0 0 0 0 0,1 0 0 0 0,-1 0 1 0 0,1-1-1 0 0,-1 1 0 0 0,1-1 0 0 0,-1 0 0 0 0,1 0 0 0 0,0 0 0 0 0,2 0 1 0 0,5-1 47 0 0,0 0 0 0 0,-1 0 0 0 0,12-3 0 0 0,-1-2 5 0 0,0-1 0 0 0,0 0 0 0 0,-1-2 0 0 0,23-12 1 0 0,-32 15-32 0 0,1 0 1 0 0,-1-2-1 0 0,0 1 1 0 0,-1-1 0 0 0,0 0-1 0 0,0-1 1 0 0,0 0 0 0 0,10-16-1 0 0,-17 21-99 0 0,1-1-1 0 0,-2 1 0 0 0,1 0 1 0 0,0-1-1 0 0,-1 0 1 0 0,0 1-1 0 0,0-1 1 0 0,0 0-1 0 0,-1 1 0 0 0,0-1 1 0 0,0 0-1 0 0,0 0 1 0 0,0 1-1 0 0,-1-1 1 0 0,1 0-1 0 0,-1 1 0 0 0,0-1 1 0 0,-1 0-1 0 0,1 1 1 0 0,-1-1-1 0 0,-4-7 1 0 0,-3 4-1121 0 0,3 2-3510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65 219 4607 0 0,'0'0'208'0'0,"-1"3"-9"0"0,1-2-138 0 0,0 1-1 0 0,0 0 1 0 0,-1-1 0 0 0,1 1 0 0 0,-1 0-1 0 0,1-1 1 0 0,-1 1 0 0 0,1-1-1 0 0,-1 1 1 0 0,0-1 0 0 0,0 1-1 0 0,1-1 1 0 0,-1 1 0 0 0,0-1-1 0 0,0 0 1 0 0,-1 1 0 0 0,-1 1-1 0 0,-3 2 2460 0 0,-6 3 2608 0 0,11-7-5017 0 0,0-1-1 0 0,0 0 0 0 0,0 1 0 0 0,0-1 0 0 0,1 0 0 0 0,-1 0 0 0 0,0 1 1 0 0,0-1-1 0 0,0 0 0 0 0,0 0 0 0 0,0 0 0 0 0,0 0 0 0 0,0 0 1 0 0,0 0-1 0 0,0-1 0 0 0,0 1 0 0 0,0 0 0 0 0,0 0 0 0 0,0-1 0 0 0,0 1 1 0 0,0-1-1 0 0,1 1 0 0 0,-1-1 0 0 0,0 1 0 0 0,0-1 0 0 0,0 1 0 0 0,1-1 1 0 0,-1 0-1 0 0,0 1 0 0 0,1-1 0 0 0,-2-1 0 0 0,2 1-49 0 0,-1-1-1 0 0,1 0 0 0 0,-1 1 1 0 0,1-1-1 0 0,0 1 1 0 0,0-1-1 0 0,0 0 0 0 0,0 1 1 0 0,0-1-1 0 0,0 0 0 0 0,0 1 1 0 0,0-1-1 0 0,1 0 1 0 0,-1 1-1 0 0,1-1 0 0 0,-1 1 1 0 0,1-1-1 0 0,1-1 0 0 0,-1-2 75 0 0,5-9-28 0 0,1 0 0 0 0,0 0 0 0 0,1 1 0 0 0,0 0 1 0 0,1 0-1 0 0,0 0 0 0 0,1 1 0 0 0,1 1 1 0 0,0 0-1 0 0,0 0 0 0 0,24-16 0 0 0,-26 21-13 0 0,0 1-1 0 0,19-10 0 0 0,-24 14-35 0 0,0-1-1 0 0,0 1 1 0 0,0 0 0 0 0,0 0-1 0 0,0 0 1 0 0,1 0-1 0 0,-1 1 1 0 0,0 0 0 0 0,7 0-1 0 0,-9 1-40 0 0,0 0 0 0 0,0-1 0 0 0,0 1 0 0 0,0 0-1 0 0,1 0 1 0 0,-1 1 0 0 0,0-1 0 0 0,-1 0 0 0 0,1 1 0 0 0,0-1-1 0 0,1 3 1 0 0,0-2 13 0 0,1 2-3 0 0,-1 0 1 0 0,0 0-1 0 0,0 0 0 0 0,0 0 0 0 0,-1 0 1 0 0,1 0-1 0 0,-1 1 0 0 0,0-1 0 0 0,0 1 1 0 0,-1 0-1 0 0,1 0 0 0 0,-1-1 0 0 0,1 7 1 0 0,0 9 79 0 0,-4-14-84 0 0,0-2 4 0 0,1 7 25 0 0,0-9-44 0 0,1 1 0 0 0,0 0-1 0 0,-1 0 1 0 0,1 0 0 0 0,-1-1-1 0 0,0 1 1 0 0,0 0 0 0 0,0-1-1 0 0,-3 5 1 0 0,-2 1 15 0 0,-2 1 20 0 0,-1-4-33 0 0,0-4-35 0 0,8-1-108 0 0,0-1 77 0 0,0 0 1 0 0,0 0-1 0 0,0 0 1 0 0,0 0-1 0 0,1 0 1 0 0,-1 0-1 0 0,1 0 1 0 0,-1 0-1 0 0,1-1 1 0 0,-1 1 0 0 0,1 0-1 0 0,-1 0 1 0 0,1-1-1 0 0,0 1 1 0 0,0 0-1 0 0,0-2 1 0 0,1-5-222 0 0,1 0 0 0 0,1 0 0 0 0,-1 0 1 0 0,1 0-1 0 0,1 0 0 0 0,-1 1 0 0 0,1 0 0 0 0,1-1 1 0 0,8-11-1 0 0,-4 10 109 0 0,-1 1 0 0 0,1-1 0 0 0,0 1 0 0 0,0 1-1 0 0,1-1 1 0 0,0 2 0 0 0,17-9 0 0 0,-19 11 252 0 0,-1 1-1 0 0,0 0 1 0 0,1 1 0 0 0,0 0-1 0 0,0 0 1 0 0,0 1 0 0 0,-1 0-1 0 0,1 0 1 0 0,0 0 0 0 0,0 1-1 0 0,0 1 1 0 0,12 1 0 0 0,30 5 786 0 0,-31-6-270 0 0,22 6 0 0 0,-39-6-353 0 0,1 2-104 0 0,-2-2-135 0 0,-1-1-1 0 0,0 0 1 0 0,1 0-1 0 0,-1 0 0 0 0,1 0 1 0 0,-1 1-1 0 0,0-1 1 0 0,1 0-1 0 0,-1 0 1 0 0,0 1-1 0 0,1-1 1 0 0,-1 0-1 0 0,0 1 1 0 0,1-1-1 0 0,-1 0 1 0 0,0 1-1 0 0,0-1 0 0 0,0 0 1 0 0,1 1-1 0 0,-1 0 1 0 0,1 2 34 0 0,0 1 0 0 0,-1-1 0 0 0,1 1 0 0 0,-1 0 0 0 0,0-1 0 0 0,0 1 0 0 0,0-1 0 0 0,0 1 0 0 0,-1-1 0 0 0,1 1 0 0 0,-1-1 0 0 0,0 1 1 0 0,-2 4-1 0 0,-3 8 81 0 0,-13 24 0 0 0,10-21-89 0 0,-1 2-19 0 0,1 0 0 0 0,0 1-1 0 0,-9 44 1 0 0,18-66-101 0 0,-2 16-379 0 0,4-8-2297 0 0,1 0 1360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11055 0 0,'0'0'852'0'0,"0"2"-362"0"0,-4 22 1594 0 0,-2 0 0 0 0,-9 27 0 0 0,3-12-1707 0 0,0-2-12 0 0,-1 0 0 0 0,-33 62 1 0 0,-49 61-376 0 0,95-159 11 0 0,-28 45-176 0 0,9-13-467 0 0,-46 59 1 0 0,59-85 351 0 0,-1 0-553 0 0,1 1 0 0 0,0 0 0 0 0,-7 13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0,'1'0'197'0'0,"0"1"-1"0"0,1-1 1 0 0,-1 1-1 0 0,0 0 1 0 0,0-1-1 0 0,0 1 0 0 0,0 0 1 0 0,0-1-1 0 0,0 1 1 0 0,0 0-1 0 0,0 0 1 0 0,0 0-1 0 0,0 0 0 0 0,0 0 1 0 0,-1 0-1 0 0,1 0 1 0 0,0 0-1 0 0,-1 1 1 0 0,1-1-1 0 0,-1 0 1 0 0,1 0-1 0 0,-1 0 0 0 0,0 1 1 0 0,1-1-1 0 0,-1 0 1 0 0,0 1-1 0 0,0-1 1 0 0,0 0-1 0 0,0 3 1 0 0,0 4 1330 0 0,-1 1 0 0 0,0-1 0 0 0,-3 13 1 0 0,1-6-1006 0 0,3-12-405 0 0,0-1 0 0 0,0 1-1 0 0,0-1 1 0 0,1 1 0 0 0,-1 0-1 0 0,2 4 1 0 0,0 9 5 0 0,-2-15-114 0 0,0 1-1 0 0,0-1 0 0 0,0 1 1 0 0,0-1-1 0 0,0 1 1 0 0,1-1-1 0 0,-1 1 0 0 0,1-1 1 0 0,-1 1-1 0 0,2 1 1 0 0,1 7-63 0 0,-2-1 98 0 0,1-4-376 0 0,-1 1 0 0 0,0 0 0 0 0,0 0 0 0 0,0 0 0 0 0,-1 0 0 0 0,0 0 0 0 0,0 0 0 0 0,-1 0 0 0 0,1-1 0 0 0,-1 1 0 0 0,-1 0 0 0 0,-3 10 1 0 0,1-6-367 0 0,3-9 508 0 0,0 1-1 0 0,0-1 1 0 0,0 1 0 0 0,0-1 0 0 0,1 1-1 0 0,-1-1 1 0 0,0 1 0 0 0,1 0-1 0 0,-1-1 1 0 0,1 1 0 0 0,0 0-1 0 0,0 0 1 0 0,-1-1 0 0 0,1 1-1 0 0,0 0 1 0 0,1 0 0 0 0,-1-1-1 0 0,0 1 1 0 0,0 0 0 0 0,1-1 0 0 0,-1 1-1 0 0,2 2 1 0 0,-2-4 110 0 0,0 0 0 0 0,0 1 1 0 0,0-1-1 0 0,0 0 0 0 0,0 1 1 0 0,0-1-1 0 0,0 0 0 0 0,0 1 0 0 0,1-1 1 0 0,-1 0-1 0 0,0 1 0 0 0,0-1 1 0 0,0 0-1 0 0,-1 1 0 0 0,1-1 0 0 0,0 0 1 0 0,0 0-1 0 0,0 1 0 0 0,0-1 0 0 0,0 0 1 0 0,0 1-1 0 0,0-1 0 0 0,0 0 1 0 0,-1 1-1 0 0,1-1 0 0 0,0 0 0 0 0,0 1 1 0 0,-1-1-8576 0 0,4-47 8791 0 0,-2 27-728 0 0,1-26 0 0 0,-1-38-558 0 0,0 43 2114 0 0,0 10-131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77 246 10591 0 0,'0'0'6870'0'0,"0"-2"-6365"0"0,1-4-371 0 0,0 1 1 0 0,0 0-1 0 0,0 0 1 0 0,0 0-1 0 0,1 0 1 0 0,0 0-1 0 0,0 0 1 0 0,0 0-1 0 0,1 0 1 0 0,0 1-1 0 0,0-1 1 0 0,0 1-1 0 0,0 0 1 0 0,5-5-1 0 0,9-8 233 0 0,34-28-1 0 0,-38 34-227 0 0,6-4-145 0 0,0 1-1 0 0,35-21 0 0 0,-45 31-9 0 0,0-1 0 0 0,0 1 0 0 0,0 1 0 0 0,0 0 0 0 0,1 0 0 0 0,-1 0 0 0 0,1 2 0 0 0,0-1 0 0 0,10 0 0 0 0,-19 2 13 0 0,0 0 0 0 0,0 1 1 0 0,-1-1-1 0 0,1 0 0 0 0,0 0 0 0 0,0 0 0 0 0,0 1 0 0 0,-1-1 0 0 0,1 0 0 0 0,0 1 1 0 0,-1-1-1 0 0,1 1 0 0 0,0-1 0 0 0,-1 1 0 0 0,1-1 0 0 0,0 1 0 0 0,-1-1 0 0 0,1 2 0 0 0,2 0-2 0 0,-1 0 25 0 0,1 1 0 0 0,-1-1-1 0 0,0 1 1 0 0,0 0 0 0 0,0 0-1 0 0,0 0 1 0 0,0 0 0 0 0,0 0 0 0 0,-1 1-1 0 0,1-1 1 0 0,-1 0 0 0 0,0 1 0 0 0,0-1-1 0 0,0 1 1 0 0,-1-1 0 0 0,1 1-1 0 0,-1-1 1 0 0,0 1 0 0 0,0-1 0 0 0,0 1-1 0 0,-1-1 1 0 0,0 5 0 0 0,-1 9 120 0 0,-2 0 1 0 0,0 1 0 0 0,-7 17 0 0 0,9-30-127 0 0,-5 18 113 0 0,-1-1-1 0 0,-1-1 1 0 0,-1 1 0 0 0,-22 33-1 0 0,30-52-116 0 0,0-1-1 0 0,-1 1 0 0 0,1-1 1 0 0,-1 0-1 0 0,1 0 1 0 0,-1 0-1 0 0,0-1 0 0 0,0 1 1 0 0,0 0-1 0 0,0-1 1 0 0,0 0-1 0 0,0 0 0 0 0,0 0 1 0 0,-6 1-1 0 0,-6 0-44 0 0,1 0-1 0 0,-17 0 1 0 0,14-2-24 0 0,-5 1-57 0 0,-30-5-1 0 0,39 3 35 0 0,0-1 1 0 0,0 2-1 0 0,0 0 0 0 0,0 0 0 0 0,0 1 0 0 0,0 1 0 0 0,-17 4 0 0 0,9 4-294 0 0,19-9-528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 3223 0 0,'0'0'16012'0'0,"1"-1"-15698"0"0,6-2 329 0 0,0 1 1 0 0,0 0 0 0 0,0 0-1 0 0,13-2 1 0 0,-21 7-492 0 0,-6 19-17 0 0,-1 0 1 0 0,-1 0-1 0 0,-15 24 0 0 0,13-24-126 0 0,0 0 0 0 0,2 0-1 0 0,-10 30 1 0 0,19-51-9 0 0,0-1 3 0 0,0 1-1 0 0,0-1 0 0 0,-1 1 1 0 0,1-1-1 0 0,0 1 0 0 0,0-1 1 0 0,0 1-1 0 0,0-1 1 0 0,0 1-1 0 0,0-1 0 0 0,0 1 1 0 0,0-1-1 0 0,0 1 1 0 0,0-1-1 0 0,0 1 0 0 0,1-1 1 0 0,-1 1-1 0 0,0 0 0 0 0,2 0 31 0 0,-1 0-1 0 0,1 0 0 0 0,0 0 1 0 0,-1-1-1 0 0,1 1 0 0 0,0 0 0 0 0,-1-1 1 0 0,1 1-1 0 0,0-1 0 0 0,0 0 1 0 0,-1 0-1 0 0,1 1 0 0 0,0-1 0 0 0,0 0 1 0 0,0-1-1 0 0,0 1 0 0 0,-1 0 0 0 0,4-1 1 0 0,36-10 508 0 0,-15 1-470 0 0,-1-1 0 0 0,0-1 0 0 0,0-2 1 0 0,-1 0-1 0 0,-1-1 0 0 0,-1-2 0 0 0,0 0 0 0 0,23-24 0 0 0,-43 39-75 0 0,2-2-28 0 0,-1 1 1 0 0,1-1-1 0 0,-1 0 0 0 0,1 0 0 0 0,-1 0 1 0 0,-1 0-1 0 0,1 0 0 0 0,0-1 1 0 0,2-7-1 0 0,-4 10-103 0 0,-3 3-830 0 0,1 0 954 0 0,0-1 0 0 0,0 0 0 0 0,0 1 0 0 0,0-1 0 0 0,0 1 0 0 0,0-1 0 0 0,0 1 1 0 0,1 0-1 0 0,-1-1 0 0 0,0 1 0 0 0,0 0 0 0 0,1 0 0 0 0,-1-1 0 0 0,0 1 0 0 0,1 0 0 0 0,-1 0 0 0 0,1 0 0 0 0,-1 0 1 0 0,1 0-1 0 0,-1 0 0 0 0,1 2 0 0 0,-3 7 0 0 0,3-7 7 0 0,-1 0 0 0 0,1-1 0 0 0,0 1-1 0 0,-1-1 1 0 0,1 1 0 0 0,0 0 0 0 0,1-1 0 0 0,-1 1-1 0 0,0-1 1 0 0,1 1 0 0 0,1 4 0 0 0,0 2-10 0 0,8 65-14 0 0,-10-72-111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14855 0 0,'0'0'1350'0'0,"0"2"-1110"0"0,-2 36 494 0 0,-2 0 1 0 0,-10 44 0 0 0,9-59-390 0 0,-2 0 1 0 0,0-1-1 0 0,-1 0 1 0 0,-17 30-1 0 0,-52 77 636 0 0,50-87-795 0 0,-46 64-55 0 0,27-41-86 0 0,14-18-228 0 0,-34 49 69 0 0,27-29-3701 0 0,31-52-2665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8287 0 0,'-15'8'238'0'0,"1"1"0"0"0,0 1 0 0 0,0 0 0 0 0,-21 21 0 0 0,27-18 7279 0 0,20-6-5312 0 0,-9-6-1982 0 0,1 0-1 0 0,-1 0 1 0 0,1 0-1 0 0,-1-1 1 0 0,1 0-1 0 0,0 0 1 0 0,-1 0-1 0 0,1 0 1 0 0,-1 0-1 0 0,7-2 1 0 0,38-10 1226 0 0,-39 10-1210 0 0,103-36 1534 0 0,47-11-559 0 0,98-1-276 0 0,-212 50-1271 0 0,-43 0-6 0 0,-5 15-3906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18399 0 0,'0'0'3242'0'0,"0"2"-2957"0"0,0 4-225 0 0,0-1 0 0 0,0 0 0 0 0,-1 1 0 0 0,1-1 1 0 0,-1 0-1 0 0,-1 0 0 0 0,1 0 0 0 0,-1 0 0 0 0,1 0 0 0 0,-1 0 0 0 0,-1 0 0 0 0,1-1 1 0 0,-6 9-1 0 0,-6 6 501 0 0,-30 32-1 0 0,15-19-346 0 0,21-24-341 0 0,0-1 1 0 0,-11 9-1 0 0,6-5-257 0 0,11-10-463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15575 0 0,'0'0'3222'0'0,"1"-3"-3005"0"0,13-23-155 0 0,0 0 1 0 0,2 1-1 0 0,1 1 0 0 0,1 0 1 0 0,0 1-1 0 0,2 1 0 0 0,1 1 1 0 0,36-28-1 0 0,-51 45-63 0 0,0 0 0 0 0,1 0 1 0 0,0 1-1 0 0,0 0 0 0 0,0 1 0 0 0,0-1 0 0 0,0 2 0 0 0,0-1 0 0 0,1 1 0 0 0,-1 0 0 0 0,0 0 1 0 0,1 0-1 0 0,-1 1 0 0 0,1 1 0 0 0,-1-1 0 0 0,1 1 0 0 0,11 3 0 0 0,-18-3 36 0 0,0-1-1 0 0,0 0 1 0 0,0 1 0 0 0,0 0-1 0 0,0-1 1 0 0,1 1 0 0 0,-1 0-1 0 0,0-1 1 0 0,-1 1 0 0 0,1 0-1 0 0,0 0 1 0 0,0 0-1 0 0,0 0 1 0 0,0 0 0 0 0,-1 0-1 0 0,1 0 1 0 0,0 0 0 0 0,-1 0-1 0 0,1 0 1 0 0,-1 1 0 0 0,1-1-1 0 0,-1 0 1 0 0,0 0 0 0 0,0 0-1 0 0,1 1 1 0 0,-1-1-1 0 0,0 0 1 0 0,0 0 0 0 0,0 1-1 0 0,0-1 1 0 0,-1 3 0 0 0,1 0 97 0 0,-1 0 0 0 0,1 1 1 0 0,-1-1-1 0 0,-1 0 1 0 0,1 1-1 0 0,0-1 1 0 0,-4 6-1 0 0,-48 68 897 0 0,21-33-1558 0 0,27-36-5852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87 5983 0 0,'0'0'542'0'0,"0"-2"-446"0"0,0-3 612 0 0,-1 0 0 0 0,0 1 1 0 0,0-1-1 0 0,0 1 0 0 0,0-1 1 0 0,-1 1-1 0 0,0 0 0 0 0,0 0 1 0 0,0-1-1 0 0,0 1 0 0 0,-1 1 1 0 0,1-1-1 0 0,-1 0 0 0 0,-6-6 1 0 0,7 9-341 0 0,0-1 1 0 0,-1 0 0 0 0,1 1-1 0 0,0 0 1 0 0,-1-1-1 0 0,1 1 1 0 0,-1 0 0 0 0,1 0-1 0 0,-5-1 1 0 0,4 2-421 0 0,0 0 0 0 0,0-1 0 0 0,0 1 0 0 0,-1 0 0 0 0,1 0-1 0 0,0 1 1 0 0,0-1 0 0 0,-5 2 0 0 0,0 1 74 0 0,1 0-1 0 0,-1 1 1 0 0,1 0 0 0 0,0 1-1 0 0,0-1 1 0 0,-6 7-1 0 0,-3 1-12 0 0,-17 12-51 0 0,2 2-1 0 0,-51 53 0 0 0,28-25-405 0 0,53-53 312 0 0,37-14 127 0 0,-14 2 84 0 0,15-8 100 0 0,58-40 0 0 0,-53 29-191 0 0,-69 49-163 0 0,2 1 0 0 0,0 2 0 0 0,2 0-1 0 0,-40 48 1 0 0,5 16-5262 0 0,29-37-566 0 0</inkml:trace>
  <inkml:trace contextRef="#ctx0" brushRef="#br0" timeOffset="1">153 1045 9071 0 0,'-46'61'919'0'0,"28"-40"-664"0"0,2 1 0 0 0,0 1-1 0 0,2 0 1 0 0,-20 42-1 0 0,32-59-17 0 0,0-1 0 0 0,0 2 0 0 0,-1 9 0 0 0,3-13 1410 0 0,1-3-1502 0 0,0 0-1 0 0,0-1 1 0 0,1 1 0 0 0,-1 0 0 0 0,0-1-1 0 0,0 1 1 0 0,0 0 0 0 0,0-1-1 0 0,0 1 1 0 0,1-2 0 0 0,2-1 52 0 0,0 0 0 0 0,-1-1 0 0 0,1 1 0 0 0,-1-1 0 0 0,1 0 0 0 0,-1 0 0 0 0,0 0 0 0 0,3-6 0 0 0,1-3 26 0 0,8-23 0 0 0,-4 2-1255 0 0,-2-2-4878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32 4143 0 0,'3'-1'319'0'0,"51"-11"7718"0"0,-53 9-6525 0 0,0-8 2307 0 0,-4 11-3709 0 0,1-1 1 0 0,0 0 0 0 0,0 0-1 0 0,-1 1 1 0 0,1-1-1 0 0,0 1 1 0 0,-1 0-1 0 0,1 0 1 0 0,0 0 0 0 0,-1 0-1 0 0,1 0 1 0 0,0 0-1 0 0,-1 1 1 0 0,1-1-1 0 0,0 1 1 0 0,0-1 0 0 0,-1 1-1 0 0,1 0 1 0 0,0 0-1 0 0,0 0 1 0 0,0 0-1 0 0,0 0 1 0 0,0 1-1 0 0,0-1 1 0 0,0 1 0 0 0,-2 1-1 0 0,2 0-58 0 0,0 0 0 0 0,0 0 0 0 0,0 0 0 0 0,0 0 0 0 0,0 0 0 0 0,1 0 0 0 0,0 0 0 0 0,-1 0 0 0 0,1 1 0 0 0,0-1 0 0 0,0 0 0 0 0,0 5 0 0 0,0 7 14 0 0,-1 24 0 0 0,2-17-58 0 0,-1-1-8 0 0,-1-1 0 0 0,-1 1 0 0 0,-1-1 0 0 0,0 0 0 0 0,-2 0 0 0 0,0-1 0 0 0,-2 0 0 0 0,0 0 0 0 0,-1 0 0 0 0,-15 23 0 0 0,6-17 23 0 0,-1 0 0 0 0,-2-1 0 0 0,0-1 1 0 0,-29 24-1 0 0,33-31 13 0 0,-5 2 60 0 0,20-17-47 0 0,3-3 111 0 0,-1 1-156 0 0,7-33 706 0 0,1 0 1 0 0,15-39-1 0 0,22-60 945 0 0,-44 132-1382 0 0,-3 2-193 0 0,-4 3-82 0 0,1 0-1 0 0,1 1 0 0 0,-1-1 1 0 0,-4 6-1 0 0,7-8-54 0 0,1 0 0 0 0,-1 0-1 0 0,1 1 1 0 0,0-1 0 0 0,0 0-1 0 0,0 1 1 0 0,0-1-1 0 0,0 0 1 0 0,0 1 0 0 0,1-1-1 0 0,-1 1 1 0 0,1 0-1 0 0,-1 2 1 0 0,1-4-60 0 0,0 0-1 0 0,0 0 0 0 0,0-1 1 0 0,0 1-1 0 0,0 0 0 0 0,1 0 1 0 0,-1-1-1 0 0,0 1 1 0 0,0 0-1 0 0,1 0 0 0 0,-1-1 1 0 0,0 1-1 0 0,1 0 1 0 0,-1-1-1 0 0,0 1 0 0 0,1-1 1 0 0,-1 1-1 0 0,1 0 1 0 0,0-1-1 0 0,-1 1 0 0 0,1-1 1 0 0,-1 1-1 0 0,2-1 0 0 0,8 7-1299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381 481 1375 0 0,'0'0'66'0'0,"-2"1"174"0"0,-11 16 5536 0 0,7 25 2022 0 0,4-10-3790 0 0,2-30-3241 0 0,2-3-414 0 0,7-5-149 0 0,-1 0 0 0 0,0 0-1 0 0,0 0 1 0 0,-1-1 0 0 0,11-13 0 0 0,32-45 123 0 0,-35 45-290 0 0,20-31-329 0 0,-1-2 1 0 0,38-83-1 0 0,-64 116-22 0 0,-1-1-1 0 0,-1 0 1 0 0,0 1-1 0 0,-2-2 1 0 0,3-35 0 0 0,-7 55 269 0 0,0 0 1 0 0,0 0 0 0 0,0 0 0 0 0,0 0 0 0 0,0 0 0 0 0,-1 0 0 0 0,1 0 0 0 0,0 0-1 0 0,-1 1 1 0 0,-1-4 0 0 0,1 2-41 0 0,0 3 60 0 0,1-1 1 0 0,0 0 0 0 0,-1 1-1 0 0,1-1 1 0 0,-1 0-1 0 0,0 1 1 0 0,1-1-1 0 0,-1 1 1 0 0,1-1 0 0 0,-1 1-1 0 0,0-1 1 0 0,0 1-1 0 0,1 0 1 0 0,-1-1-1 0 0,0 1 1 0 0,0 0 0 0 0,1-1-1 0 0,-1 1 1 0 0,0 0-1 0 0,0 0 1 0 0,0 0-1 0 0,0 0 1 0 0,-18-1-192 0 0,18 1 197 0 0,-7 1-13 0 0,1-1 1 0 0,0 1-1 0 0,-1 1 1 0 0,1-1 0 0 0,0 1-1 0 0,0 1 1 0 0,0-1-1 0 0,0 1 1 0 0,0 0 0 0 0,-7 5-1 0 0,0 3 32 0 0,12-7 0 0 0,1 0 0 0 0,-6 10 186 0 0,1 0-1 0 0,-7 23 0 0 0,-8 17 299 0 0,-4-3-270 0 0,-3-2-1 0 0,-51 69 0 0 0,-32 47-149 0 0,89-125-42 0 0,1 0-1 0 0,-20 61 0 0 0,5 38-21 0 0,30-107 0 0 0,-1-1 0 0 0,-2 1 0 0 0,-1-1 0 0 0,-20 41 0 0 0,25-61 0 0 0,-35 72 11 0 0,39-81 18 0 0,3-3-1300 0 0,-1 1 1145 0 0,-1 0 0 0 0,1-1 0 0 0,0 1 0 0 0,0 0 0 0 0,-1-1 0 0 0,1 1 1 0 0,0-1-1 0 0,-1 1 0 0 0,1-1 0 0 0,1-1 0 0 0,-1 0-167 0 0,9-8-830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84 133 5983 0 0,'-51'18'1436'0'0,"19"-4"9815"0"0,35-13-10666 0 0,4-1-380 0 0,0 0 1 0 0,0-1-1 0 0,1 1 0 0 0,-1-1 0 0 0,0-1 1 0 0,0 1-1 0 0,0-1 0 0 0,0-1 0 0 0,9-4 1 0 0,21-5 397 0 0,61-14 143 0 0,202-61-329 0 0,-292 84-407 0 0,9-3 0 0 0,1 0 0 0 0,20-3 0 0 0,-37 9-47 0 0,0 0 0 0 0,-1 0 0 0 0,1 0 1 0 0,-1 0-1 0 0,1 0 0 0 0,-1 0 0 0 0,1 1 1 0 0,-1-1-1 0 0,1 0 0 0 0,0 0 0 0 0,-1 0 1 0 0,1 1-1 0 0,-1-1 0 0 0,1 0 0 0 0,-1 0 0 0 0,0 1 1 0 0,1-1-1 0 0,-1 1 0 0 0,1-1 0 0 0,-1 0 1 0 0,1 1-1 0 0,-1-1 0 0 0,0 1 0 0 0,1-1 0 0 0,-1 1 1 0 0,0-1-1 0 0,0 1 0 0 0,1-1 0 0 0,-1 1 1 0 0,0-1-1 0 0,0 1 0 0 0,0-1 0 0 0,0 1 0 0 0,1-1 1 0 0,-1 2-1 0 0,2 18-1440 0 0,-5 3-942 0 0,3-20 1238 0 0,1 1-1768 0 0,-1-1 2590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4143 0 0,'0'0'319'0'0,"0"0"14"0"0,0 0 841 0 0,0 0 384 0 0,0 0 77 0 0,0 0-178 0 0,0 0-818 0 0,0 0-355 0 0,0 0-76 0 0,0 0 20 0 0,1 2 144 0 0,0 5 190 0 0,1 0 1 0 0,-1-1-1 0 0,0 1 1 0 0,-1 0-1 0 0,1 0 1 0 0,-1 0-1 0 0,-2 13 1 0 0,1-18 354 0 0,1-2 13 0 0,0 0-8 0 0,0 0-47 0 0,0 0-19 0 0,0 0-7 0 0,0 0-73 0 0,0 0-301 0 0,0 0-129 0 0,0-2-24 0 0,-5-14-237 0 0,2 0 0 0 0,0 0-1 0 0,1 0 1 0 0,0-29 0 0 0,0 10-44 0 0,1-1-398 0 0,1 0 1 0 0,3 0-1 0 0,0 0 0 0 0,11-40 0 0 0,-7 53-182 0 0,-7 21 370 0 0,0 2 38 0 0,0 0 10 0 0,2 0 21 0 0,0 0 99 0 0,0 0 0 0 0,0 0 0 0 0,-1 0 0 0 0,1 0 0 0 0,0 0 0 0 0,0 1 0 0 0,-1-1 0 0 0,1 0 0 0 0,0 1 0 0 0,-1-1 0 0 0,1 1 0 0 0,-1 0 0 0 0,1-1 0 0 0,0 1 0 0 0,-1 0 0 0 0,1 0 0 0 0,1 2 0 0 0,2 1-1 0 0,2 2 3 0 0,0-1-1 0 0,-1 2 1 0 0,0-1-1 0 0,0 1 0 0 0,-1 0 1 0 0,1 0-1 0 0,7 15 1 0 0,-7-12-11 0 0,0-1-1 0 0,0 1 1 0 0,11 10 0 0 0,-16-19-177 0 0,-1-1-37 0 0,12 3-2134 0 0,-12-3 228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 10735 0 0,'0'0'979'0'0,"2"-1"-808"0"0,7-3 4491 0 0,-13 18-3418 0 0,2-9-1133 0 0,-1 0 0 0 0,-1 0 0 0 0,1-1 0 0 0,-1 1 0 0 0,1-1 0 0 0,-1 0 0 0 0,0 0 0 0 0,-5 4 0 0 0,-8 8 26 0 0,-89 98 130 0 0,106-114-267 0 0,-3 2 23 0 0,0 1-1 0 0,0 0 0 0 0,1 1 1 0 0,-1-1-1 0 0,1 0 0 0 0,0 1 1 0 0,0-1-1 0 0,0 1 0 0 0,0 0 1 0 0,1 0-1 0 0,-1 0 0 0 0,0 6 1 0 0,3-9 43 0 0,0 1 0 0 0,0-1 1 0 0,0 0-1 0 0,1 0 1 0 0,-1 1-1 0 0,1-1 1 0 0,-1 0-1 0 0,1 0 1 0 0,-1 0-1 0 0,1-1 1 0 0,0 1-1 0 0,-1 0 1 0 0,3 0-1 0 0,5 1 138 0 0,-1 0-1 0 0,1 0 0 0 0,-1-1 1 0 0,1 0-1 0 0,-1-1 1 0 0,1 0-1 0 0,13-1 1 0 0,0-2 218 0 0,36-10 0 0 0,-52 12-402 0 0,-1-1 0 0 0,1 0 0 0 0,-1 0 0 0 0,0 0 0 0 0,1 0 0 0 0,8-7 0 0 0,-13 8-17 0 0,1-1 1 0 0,0 1-1 0 0,-1-1 0 0 0,1 1 0 0 0,0-1 1 0 0,-1 0-1 0 0,0 0 0 0 0,0 0 0 0 0,1 0 1 0 0,-1 0-1 0 0,0 0 0 0 0,0 0 0 0 0,-1 0 0 0 0,1 0 1 0 0,0-1-1 0 0,-1 1 0 0 0,1 0 0 0 0,-1 0 1 0 0,0-1-1 0 0,0-2 0 0 0,-1-12-91 0 0,0 1 0 0 0,-2-1 0 0 0,0 1 0 0 0,-1-1 0 0 0,0 1 0 0 0,-2 1 0 0 0,-8-20 0 0 0,12 31-62 0 0,0 1 1 0 0,0-1-1 0 0,0 0 0 0 0,-1 1 1 0 0,1 0-1 0 0,-4-4 0 0 0,4 6-194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3223 0 0,'0'0'14656'0'0,"1"-1"-14020"0"0,1-7-124 0 0,-1 0 0 0 0,1 0 0 0 0,-1 0 0 0 0,-1-15 0 0 0,3-18 839 0 0,-1 26-1048 0 0,-1 9-149 0 0,0-1 0 0 0,0 1 1 0 0,1-1-1 0 0,4-11 0 0 0,-1 7 16 0 0,0-1 131 0 0,13-22 1 0 0,-15 30-287 0 0,-1 0 0 0 0,1 0 0 0 0,1 0 0 0 0,-1 1 0 0 0,0-1-1 0 0,1 1 1 0 0,0 0 0 0 0,7-5 0 0 0,19-10-141 0 0,-7 4-179 0 0,0 1 0 0 0,44-18 0 0 0,-63 29 267 0 0,19-6-1782 0 0,39-9 1 0 0,-41 14 225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3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109 211 3223 0 0,'0'3'240'0'0,"-1"3"345"0"0,0-1-1 0 0,0 1 1 0 0,-1-1-1 0 0,1 1 0 0 0,-2-1 1 0 0,1 1-1 0 0,0-1 1 0 0,-1 0-1 0 0,0 0 0 0 0,0 0 1 0 0,-5 5-1 0 0,1-2 859 0 0,0 0-1 0 0,-1 0 1 0 0,0-1-1 0 0,-1 0 1 0 0,-11 7 1443 0 0,20-13-2810 0 0,-1-1 0 0 0,1 1 1 0 0,-1-1-1 0 0,1 0 0 0 0,-1 1 0 0 0,1-1 0 0 0,-1 0 0 0 0,1 1 1 0 0,-1-1-1 0 0,1 0 0 0 0,-1 0 0 0 0,1 1 0 0 0,-1-1 0 0 0,0 0 0 0 0,1 0 1 0 0,-1 0-1 0 0,0 0 0 0 0,-1-2-76 0 0,1 0 1 0 0,0 0 0 0 0,0 0-1 0 0,0 0 1 0 0,0 0-1 0 0,1 0 1 0 0,-1 0 0 0 0,1 0-1 0 0,-1-1 1 0 0,1 1-1 0 0,0 0 1 0 0,0 0 0 0 0,0-1-1 0 0,0 1 1 0 0,0-3 0 0 0,1 0 0 0 0,0 1 0 0 0,0 0 0 0 0,1 0 0 0 0,-1 0 0 0 0,1 1 0 0 0,0-1 0 0 0,4-6 0 0 0,4-3-32 0 0,1 0 1 0 0,0 1 0 0 0,17-14-1 0 0,-22 20-1 0 0,7-6-50 0 0,1 0 1 0 0,1 1-1 0 0,0 0 0 0 0,32-17 1 0 0,-36 23 64 0 0,0 1 0 0 0,1 0 0 0 0,0 0 0 0 0,0 1-1 0 0,0 1 1 0 0,0 0 0 0 0,0 1 0 0 0,0 0 0 0 0,22 1 0 0 0,-21 3 17 0 0,-12-3 0 0 0,-1 1 0 0 0,1-1 0 0 0,0 1 0 0 0,0-1 0 0 0,-1 1 0 0 0,1 0 0 0 0,0-1 0 0 0,-1 1 0 0 0,1 0 0 0 0,-1 0 0 0 0,1-1 0 0 0,0 2 0 0 0,1 2 8 0 0,-1 0 0 0 0,0 0 0 0 0,0 0 0 0 0,0 0-1 0 0,0 0 1 0 0,-1 0 0 0 0,1 0 0 0 0,-1 0 0 0 0,0 0 0 0 0,0 0 0 0 0,-1 0-1 0 0,1 0 1 0 0,-1 0 0 0 0,-1 5 0 0 0,-1 1 7 0 0,0 0 0 0 0,-1 0-1 0 0,0 0 1 0 0,-8 13 0 0 0,8-17-9 0 0,0 0 0 0 0,0-1 0 0 0,-1 1 0 0 0,0-1 0 0 0,0 0 0 0 0,-1 0 0 0 0,1 0 0 0 0,-1-1 0 0 0,-11 7 0 0 0,7-6 25 0 0,0 0 0 0 0,0 0 0 0 0,-1-1 0 0 0,1-1 0 0 0,-19 4-1 0 0,18-7-8 0 0,11 0-19 0 0,-1-1-1 0 0,0 0 1 0 0,1 1 0 0 0,-1-1-1 0 0,1 0 1 0 0,-1 1 0 0 0,1-1 0 0 0,-1 0-1 0 0,1 0 1 0 0,-1 1 0 0 0,1-1-1 0 0,0 0 1 0 0,-1 0 0 0 0,1 0 0 0 0,0 0-1 0 0,0 1 1 0 0,-1-1 0 0 0,1 0-1 0 0,0 0 1 0 0,0 0 0 0 0,0 0 0 0 0,0 0-1 0 0,0 0 1 0 0,0 1 0 0 0,1-1-1 0 0,-1 0 1 0 0,0 0 0 0 0,0 0 0 0 0,1 0-1 0 0,-1 0 1 0 0,0 1 0 0 0,1-1-1 0 0,-1 0 1 0 0,1 0 0 0 0,0 0 0 0 0,2-4-4 0 0,-1 0 1 0 0,2 0 0 0 0,-1 1-1 0 0,5-6 1 0 0,18-15-365 0 0,53-39 1 0 0,-51 43 182 0 0,29-22-445 0 0,22-16-518 0 0,-69 51 967 0 0,-3 1 136 0 0,1 1 0 0 0,0 1 0 0 0,0-1 1 0 0,0 1-1 0 0,0 1 0 0 0,11-5 1 0 0,-17 8 191 0 0,0 1-85 0 0,-1 0 0 0 0,1 0 0 0 0,0 0 0 0 0,-1 1 0 0 0,1-1 0 0 0,-1 0 0 0 0,1 1 0 0 0,-1-1 0 0 0,1 1-1 0 0,-1 0 1 0 0,1-1 0 0 0,-1 1 0 0 0,0 0 0 0 0,1 0 0 0 0,-1 0 0 0 0,0 0 0 0 0,0 0 0 0 0,2 2 0 0 0,-1 0-23 0 0,0 0 1 0 0,0 0-1 0 0,0 0 1 0 0,-1 0-1 0 0,0 0 1 0 0,1 0-1 0 0,-1 0 1 0 0,1 6-1 0 0,0 2-26 0 0,-1 0-1 0 0,0 0 1 0 0,-1 0-1 0 0,-2 19 1 0 0,1-20-6 0 0,-1 0 0 0 0,0 0 1 0 0,-1 0-1 0 0,0 0 0 0 0,-6 12 1 0 0,-26 45 99 0 0,3-7-109 0 0,29-56 21 0 0,-4 20 9 0 0,3-5-52 0 0,4-17-84 0 0,6 6-5666 0 0,3 0-588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12495 0 0,'0'0'1134'0'0,"0"2"-937"0"0,-4 7 222 0 0,-1-1 0 0 0,0 1-1 0 0,0-1 1 0 0,0 0 0 0 0,-1 0 0 0 0,-10 10 0 0 0,-17 23 453 0 0,7-4-416 0 0,-9 15 28 0 0,31-46-378 0 0,1 0 0 0 0,0 1 0 0 0,0 0 0 0 0,0 0 0 0 0,1 0 0 0 0,-2 9 1 0 0,4-14 83 0 0,0-2-136 0 0,0 1 0 0 0,0 0 0 0 0,0 0 0 0 0,0-1-1 0 0,0 1 1 0 0,0 0 0 0 0,0 0 0 0 0,0-1 0 0 0,0 1 0 0 0,0 0 0 0 0,0-1-1 0 0,1 3 1 0 0,1-2 37 0 0,0 1-1 0 0,0-1 1 0 0,0 1 0 0 0,0-1-1 0 0,0 0 1 0 0,0 1-1 0 0,0-1 1 0 0,0 0 0 0 0,1-1-1 0 0,-1 1 1 0 0,0 0 0 0 0,1-1-1 0 0,-1 1 1 0 0,4 0-1 0 0,-1-1 23 0 0,-1 0-1 0 0,1-1 0 0 0,0 1 1 0 0,-1-1-1 0 0,1 0 1 0 0,-1 0-1 0 0,6-2 0 0 0,1-1 35 0 0,-1 0 1 0 0,0-1-1 0 0,-1 0 0 0 0,1-1 0 0 0,15-13 0 0 0,5-5 122 0 0,-13 12-494 0 0,0-2-1 0 0,-2 0 1 0 0,1 0-1 0 0,15-21 1 0 0,4-23-2598 0 0,-19 28-3677 0 0,-8 16 816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4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6911 0 0,'0'0'9746'0'0,"-1"3"-8773"0"0,-15 61-211 0 0,-3-1 0 0 0,-28 61 1 0 0,39-105-758 0 0,-25 60 374 0 0,-79 141 1 0 0,31-99-234 0 0,77-116-145 0 0,-2 3 12 0 0,1 0 1 0 0,0 0-1 0 0,0 0 1 0 0,1 0-1 0 0,0 1 0 0 0,-4 11 1 0 0,8-18-158 0 0,0-1-66 0 0,0 0 0 0 0,1-1 0 0 0,-1 1 0 0 0,0-1 0 0 0,1 1 0 0 0,-1-1 0 0 0,1 1 0 0 0,-1-1 0 0 0,1 1 0 0 0,-1-1 1 0 0,1 1-1 0 0,-1-1 0 0 0,1 0 0 0 0,0 1 0 0 0,-1-1 0 0 0,1 0 0 0 0,0 1 0 0 0,-1-1 0 0 0,1 0 0 0 0,0 0 0 0 0,1 1 0 0 0,15-3-5838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286 127 3223 0 0,'0'0'12695'0'0,"2"0"-11156"0"0,45-15 1995 0 0,-45 14-3455 0 0,1 1 0 0 0,-1-1 0 0 0,1 0 0 0 0,-1 0 0 0 0,0-1 0 0 0,1 1 1 0 0,1-2-1 0 0,-3 2-33 0 0,1 0 91 0 0,0 0-24 0 0,4-6-90 0 0,-3 1-10 0 0,-3 4 4 0 0,1 1 0 0 0,-1-1 0 0 0,0 0 0 0 0,0 1 0 0 0,0-1 0 0 0,0 1 0 0 0,0-1 0 0 0,-1 0 0 0 0,1 1 0 0 0,0-1 0 0 0,-2-2 0 0 0,-4-25 38 0 0,5 25-55 0 0,1-16-16 0 0,1 11-60 0 0,-1 7-4 0 0,-14 7-92 0 0,-24 12 21 0 0,-52 32-1 0 0,71-39 88 0 0,-17 12 2 0 0,1 1-1 0 0,1 2 0 0 0,-40 37 0 0 0,70-59 44 0 0,3-2 14 0 0,-1 0-1 0 0,1 0 1 0 0,0 1-1 0 0,-1-1 1 0 0,1 0-1 0 0,0 0 1 0 0,0 1-1 0 0,0-1 1 0 0,0 0-1 0 0,0 1 1 0 0,0-1-1 0 0,0 1 0 0 0,1-1 1 0 0,-1 1-1 0 0,0 1 1 0 0,3 12-8 0 0,3-11 14 0 0,-3-3 0 0 0,0 1 25 0 0,1 0 0 0 0,0 0 0 0 0,0-1 0 0 0,0 1 0 0 0,0-1 0 0 0,1 0 0 0 0,-1 0 0 0 0,0 0-1 0 0,0 0 1 0 0,1 0 0 0 0,-1-1 0 0 0,1 0 0 0 0,-1 0 0 0 0,0 0 0 0 0,7 0 0 0 0,6-2 189 0 0,-1-1 1 0 0,19-6 0 0 0,-11 4-93 0 0,-1-2 101 0 0,20-8 0 0 0,-33 12-197 0 0,-7 2-8 0 0,1 0-1 0 0,-1-1 0 0 0,1 1 1 0 0,-1-1-1 0 0,0 1 1 0 0,3-4-1 0 0,0 1-10 0 0,5-4 59 0 0,-2 0 0 0 0,-2 2-66 0 0,-4 5-68 0 0,-3 1-326 0 0,0 0 393 0 0,1 1 0 0 0,-1-1 0 0 0,0 0 0 0 0,1 1 0 0 0,-1-1 0 0 0,1 1-1 0 0,-1-1 1 0 0,1 1 0 0 0,-1 0 0 0 0,1-1 0 0 0,-1 1 0 0 0,1-1 0 0 0,-1 1 0 0 0,1 0 0 0 0,0 0 0 0 0,-1-1 0 0 0,1 1-1 0 0,0 0 1 0 0,-1-1 0 0 0,1 2 0 0 0,-5 16 87 0 0,4-11-66 0 0,0-4-16 0 0,1 1 0 0 0,0-1 0 0 0,-1 0 1 0 0,1 0-1 0 0,1 1 0 0 0,-1-1 0 0 0,0 0 0 0 0,2 4 0 0 0,-1 0 0 0 0,6 23 86 0 0,-3-19 1 0 0,4-2-17 0 0,-5-7-88 0 0,0 0 1 0 0,1-1 0 0 0,-1 1-1 0 0,1-1 1 0 0,-1 0-1 0 0,1 0 1 0 0,0 0-1 0 0,-1 0 1 0 0,1 0-1 0 0,0-1 1 0 0,0 0 0 0 0,-1 0-1 0 0,7 0 1 0 0,1-1-739 0 0,0-1 1 0 0,0 0-1 0 0,15-4 1 0 0,-8 0-465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2:4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21311 0 0,'0'0'2592'0'0,"-1"1"-2303"0"0,1-1-322 0 0,-22 13 1046 0 0,14-10-3273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7831 0 0,'0'0'10359'0'0,"0"2"-10103"0"0,-8 24 513 0 0,5-20-640 0 0,1 0 0 0 0,-1 1-1 0 0,2-1 1 0 0,-1 0 0 0 0,1 1 0 0 0,-1 7 0 0 0,0 1-46 0 0,-1 1 0 0 0,0-1 1 0 0,-1 0-1 0 0,-1 0 1 0 0,0 0-1 0 0,-1-1 1 0 0,-10 18-1 0 0,-14 35 88 0 0,29-66 168 0 0,3-1-218 0 0,5 1 10 0 0,-1-1 1 0 0,1 0-1 0 0,-1 0 0 0 0,1-1 0 0 0,-1 0 0 0 0,1 0 0 0 0,9-3 1 0 0,48-20 431 0 0,-4 2-435 0 0,-46 18-123 0 0,0 0-49 0 0,28-4 1 0 0,-40 7-139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13647 0 0,'0'0'2227'0'0,"6"-6"-540"0"0,-4 5-1489 0 0,-1-1 1 0 0,1 1 0 0 0,0 0 0 0 0,0 0 0 0 0,0 0 0 0 0,0 1 0 0 0,0-1 0 0 0,0 0 0 0 0,0 1 0 0 0,0-1 0 0 0,3 1-1 0 0,27-1 387 0 0,-10 0-528 0 0,29-3-2400 0 0,-33 2 1008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5063 0 0,'1'-2'2964'0'0,"6"-4"-741"0"0,0 0 0 0 0,1 0-1 0 0,8-5 1 0 0,0 2-1783 0 0,0 0 0 0 0,0 2 0 0 0,0 0 0 0 0,32-8 0 0 0,-31 11-290 0 0,0 1 0 0 0,33-2 1 0 0,-14 6-5626 0 0,-22 0-580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75 12439 0 0,'0'0'958'0'0,"0"0"-374"0"0,0 0 749 0 0,0 0 392 0 0,0 0 78 0 0,0 0-219 0 0,0 0-993 0 0,0 0-434 0 0,-1-2-121 0 0,1-2-270 0 0,-1 0 0 0 0,0 0 0 0 0,-1 0 0 0 0,1 1 0 0 0,-1-1 0 0 0,0 0 0 0 0,1 1 0 0 0,-2-1 1 0 0,1 1-1 0 0,0 0 0 0 0,-1 0 0 0 0,1 0 0 0 0,-1 0 0 0 0,0 0 0 0 0,0 1 0 0 0,0-1 0 0 0,-4-2 0 0 0,-6 0-153 0 0,0 2 433 0 0,12 3 98 0 0,-2-1 163 0 0,3 1-302 0 0,0-1-1 0 0,-1 1 1 0 0,1 0 0 0 0,0 0 0 0 0,0 0-1 0 0,0 0 1 0 0,0 0 0 0 0,0 0 0 0 0,-1 0-1 0 0,1 0 1 0 0,0-1 0 0 0,0 1-1 0 0,0 0 1 0 0,0 0 0 0 0,-1 0 0 0 0,1 0-1 0 0,0 0 1 0 0,0 0 0 0 0,0 0 0 0 0,-1 0-1 0 0,1 0 1 0 0,0 0 0 0 0,0 0 0 0 0,0 0-1 0 0,0 0 1 0 0,-1 0 0 0 0,1 0 0 0 0,0 0-1 0 0,0 1 1 0 0,0-1 0 0 0,0 0 0 0 0,-1 0-1 0 0,1 0 1 0 0,0 0 0 0 0,0 0 0 0 0,0 0-1 0 0,0 0 1 0 0,0 0 0 0 0,-1 1 0 0 0,1-1-1 0 0,-1 6-117 0 0,0 1-1 0 0,1-1 0 0 0,0 1 0 0 0,0-1 1 0 0,0 1-1 0 0,2 8 0 0 0,11 43-647 0 0,-4-22 406 0 0,-1 4 374 0 0,2-1-1 0 0,2 0 0 0 0,1 0 1 0 0,33 63-1 0 0,-37-84 222 0 0,2-1 1 0 0,0-1-1 0 0,1 1 0 0 0,1-2 0 0 0,0 1 0 0 0,1-2 1 0 0,0 0-1 0 0,1-1 0 0 0,1 0 0 0 0,0-1 1 0 0,30 16-1 0 0,-14-13 165 0 0,1-1 0 0 0,1-1 0 0 0,0-2 0 0 0,67 13 0 0 0,-93-22-361 0 0,-1-1 0 0 0,0 2 0 0 0,0-1 0 0 0,0 1-1 0 0,0 0 1 0 0,0 1 0 0 0,-1 0 0 0 0,12 8 0 0 0,-16-10-31 0 0,0 0 1 0 0,0 0-1 0 0,-1 0 1 0 0,1 1-1 0 0,-1-1 1 0 0,1 0-1 0 0,-1 1 0 0 0,0 0 1 0 0,0-1-1 0 0,0 1 1 0 0,0 0-1 0 0,0-1 1 0 0,-1 1-1 0 0,1 0 1 0 0,0 4-1 0 0,0 6 65 0 0,-1 23 1 0 0,0-35-78 0 0,-1 12-47 0 0,-1 0 0 0 0,0 1-1 0 0,-1-1 1 0 0,0 0 0 0 0,-1 0-1 0 0,-1-1 1 0 0,0 1 0 0 0,-1-1 0 0 0,0 0-1 0 0,0 0 1 0 0,-2-1 0 0 0,1 0-1 0 0,-13 14 1 0 0,14-19-66 0 0,0-1-1 0 0,0 0 1 0 0,-1 0-1 0 0,1-1 1 0 0,-1 0-1 0 0,0 0 1 0 0,-11 4-1 0 0,14-6-782 0 0,1-1 0 0 0,-1 0-1 0 0,0 0 1 0 0,0 0 0 0 0,-6 0-1 0 0,-13-3-5224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16039 0 0,'0'0'3718'0'0,"8"-2"-3182"0"0,17-4-174 0 0,64-14 217 0 0,-78 19-567 0 0,0 0 0 0 0,0 0 0 0 0,0 1 1 0 0,0 1-1 0 0,1 0 0 0 0,12 3 0 0 0,-16-3-158 0 0,50 10 239 0 0,-21-9-3557 0 0,-27-4-3059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17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17911 0 0,'0'0'2238'0'0,"1"2"-1924"0"0,4 1-117 0 0,-3-2-165 0 0,0 0 0 0 0,0 1-1 0 0,0-1 1 0 0,-1 1 0 0 0,1 0-1 0 0,0-1 1 0 0,-1 1 0 0 0,1 0-1 0 0,-1 0 1 0 0,0 0 0 0 0,0 0-1 0 0,0 0 1 0 0,0 0 0 0 0,0 0-1 0 0,1 3 1 0 0,0 0-31 0 0,0 1 1 0 0,0-1-1 0 0,-1 1 0 0 0,0-1 0 0 0,0 1 0 0 0,-1-1 1 0 0,1 1-1 0 0,-1-1 0 0 0,0 1 0 0 0,-1 0 0 0 0,1-1 1 0 0,-3 9-1 0 0,0-4-98 0 0,0-1 0 0 0,0 0 0 0 0,-1 0 0 0 0,-1-1-1 0 0,1 1 1 0 0,-10 11 0 0 0,9-15-117 0 0,-1 3-3504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8:5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9 605 7223 0 0,'0'0'3640'0'0,"-1"0"-3516"0"0,-5-2-42 0 0,4 1-24 0 0,3 3-247 0 0,6 6 178 0 0,1-1 33 0 0,-6-5 27 0 0,0-1 1 0 0,0 0-1 0 0,1 0 1 0 0,-1 1 0 0 0,0-2-1 0 0,0 1 1 0 0,0 0-1 0 0,1 0 1 0 0,-1-1-1 0 0,1 1 1 0 0,-1-1 0 0 0,0 1-1 0 0,1-1 1 0 0,-1 0-1 0 0,4-1 1 0 0,3 0 211 0 0,0-1-1 0 0,-1-1 1 0 0,13-4 0 0 0,-3 0-175 0 0,-5 4-75 0 0,3 3 32 0 0,-13 0-38 0 0,-1 0 0 0 0,1 0 0 0 0,-1 0 1 0 0,1 0-1 0 0,-1 1 0 0 0,0-1 1 0 0,1 1-1 0 0,-1-1 0 0 0,1 1 0 0 0,-1 0 1 0 0,4 1-1 0 0,-4 0-4 0 0,0-1 0 0 0,0 0 0 0 0,1-1 0 0 0,-1 1 0 0 0,1 0 0 0 0,-1-1 0 0 0,1 1 0 0 0,-1-1-1 0 0,1 0 1 0 0,-1 0 0 0 0,4 0 0 0 0,1 0-8 0 0,-1 0 0 0 0,0-1 0 0 0,0 0 0 0 0,0 0 0 0 0,1 0 0 0 0,-1-1 0 0 0,0 0 0 0 0,-1 0 0 0 0,1 0 0 0 0,0-1 0 0 0,0 0 0 0 0,7-5 0 0 0,4-5-39 0 0,0 0-1 0 0,20-21 1 0 0,-5 5 20 0 0,24-16 500 0 0,-49 40-382 0 0,1 0 0 0 0,0 1-1 0 0,1 0 1 0 0,-1 0 0 0 0,13-4-1 0 0,-15 7-24 0 0,0 0 1 0 0,0 1-1 0 0,0-1 0 0 0,0 1 0 0 0,-1 0 0 0 0,1 1 1 0 0,0-1-1 0 0,0 1 0 0 0,8 3 0 0 0,-11-3-68 0 0,1 0 1 0 0,-1 0-1 0 0,1-1 0 0 0,-1 1 0 0 0,1-1 0 0 0,6 0 0 0 0,-5 0 32 0 0,0 0 0 0 0,0 1 0 0 0,0-1-1 0 0,10 3 1 0 0,-10-2 5 0 0,-2 0-25 0 0,0 0-1 0 0,0-1 0 0 0,0 1 0 0 0,0-1 0 0 0,0 0 0 0 0,0 0 1 0 0,-1 0-1 0 0,1 0 0 0 0,0-1 0 0 0,4 0 0 0 0,36-4 70 0 0,-38 5-80 0 0,16-6 0 0 0,6-4 54 0 0,-7 1 336 0 0,0 0 0 0 0,19-14 0 0 0,1 1 301 0 0,-13 8-584 0 0,1 1 1 0 0,0 2-1 0 0,51-14 0 0 0,29-9-180 0 0,-51 14 57 0 0,-29 9 17 0 0,46-10-1 0 0,77-21 255 0 0,-81 20-174 0 0,-42 14-65 0 0,0 3 0 0 0,1 0 0 0 0,41-1 0 0 0,-61 6 90 0 0,-1 0 1 0 0,1 1-1 0 0,-1 0 0 0 0,1 1 0 0 0,-1 0 0 0 0,0 0 0 0 0,14 6 1 0 0,4 1 51 0 0,53 10-80 0 0,-47-12-65 0 0,107 18 40 0 0,-137-25-53 0 0,11 2 4 0 0,12 3 43 0 0,0-1 1 0 0,0-1-1 0 0,0-2 0 0 0,1 0 1 0 0,34-5-1 0 0,-26-1-38 0 0,-8 2 30 0 0,0-1 1 0 0,26-9 0 0 0,-15 3-40 0 0,68-10 0 0 0,-86 18 0 0 0,-1 0 0 0 0,1 2 0 0 0,-1 0 0 0 0,24 3 0 0 0,-11 2 0 0 0,-1-2 0 0 0,1-1 0 0 0,-1-2 0 0 0,62-6 0 0 0,-44-3 0 0 0,78-15 0 0 0,-106 20 0 0 0,0 2 0 0 0,1 0 0 0 0,0 1 0 0 0,0 2 0 0 0,-1 0 0 0 0,24 4 0 0 0,-16-1 0 0 0,1-2 0 0 0,37-2 0 0 0,-11-4 0 0 0,63-7 0 0 0,-101 8 0 0 0,0-1 0 0 0,-1 0 0 0 0,1-1 0 0 0,30-15 0 0 0,75-34 0 0 0,-112 50 20 0 0,1 0 0 0 0,0 0-1 0 0,0 1 1 0 0,0 0 0 0 0,0 1-1 0 0,1 1 1 0 0,-1 0 0 0 0,1 0-1 0 0,-1 1 1 0 0,1 0 0 0 0,-1 1 0 0 0,16 3-1 0 0,21 7 99 0 0,-1 2-1 0 0,86 36 0 0 0,-118-42-143 0 0,0 0-1 0 0,0-1 0 0 0,1-1 1 0 0,-1-1-1 0 0,26 5 0 0 0,-31-9 27 0 0,2 0 0 0 0,24 1 270 0 0,0-2-1 0 0,66-9 0 0 0,-65 5-106 0 0,47-1 0 0 0,11 14 418 0 0,-66-4-429 0 0,36 0-1 0 0,-54-4-150 0 0,0-1 0 0 0,-1 0-1 0 0,1-1 1 0 0,-1 0 0 0 0,0 0 0 0 0,1-1-1 0 0,10-5 1 0 0,-12 3 2 0 0,0 1 119 0 0,25-3 137 0 0,-28 5-224 0 0,19 3 23 0 0,-13 1-33 0 0,5-1-14 0 0,-16-1-12 0 0,33 8 1 0 0,0 1-188 0 0,-32-8 185 0 0,0-1-1 0 0,0 1 1 0 0,0 0 0 0 0,0-1-1 0 0,0 0 1 0 0,0 1 0 0 0,0-1-1 0 0,0 0 1 0 0,0 0 0 0 0,0 0-1 0 0,3-1 1 0 0,-3 1 1 0 0,0 0 0 0 0,0-1 0 0 0,1 1 0 0 0,-1 0 0 0 0,0 0 0 0 0,0 1 0 0 0,0-1 0 0 0,0 0 0 0 0,4 2 0 0 0,31 4-8 0 0,-24-3-44 0 0,10 4-44 0 0,-15-3 4 0 0,1-1 30 0 0,-7-2 0 0 0,1-1-2 0 0,7 4-44 0 0,-4-1-291 0 0,0-1-1 0 0,0 0 1 0 0,0 0 0 0 0,11 1 0 0 0,-15-2 319 0 0,0 0 1 0 0,-1 0 0 0 0,1 0 0 0 0,0 0 0 0 0,-1 0 0 0 0,1 0 0 0 0,-1 0 0 0 0,3 2-1 0 0,2 3-158 0 0,6 3-1619 0 0,-2-2 215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9:3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7687 0 0,'0'0'2811'0'0,"-1"2"-2552"0"0,-6 12-151 0 0,1 1 1 0 0,0 0 0 0 0,-5 20-1 0 0,5-16-108 0 0,-14 36 0 0 0,10-36 134 0 0,3-14 113 0 0,3-3-148 0 0,3-1 105 0 0,-3 2 282 0 0,4-3-396 0 0,0 0 1 0 0,0 1-1 0 0,0-1 1 0 0,0 0 0 0 0,0 0-1 0 0,0 1 1 0 0,-1-1 0 0 0,1 0-1 0 0,0 0 1 0 0,0 0-1 0 0,0 1 1 0 0,0-1 0 0 0,-1 0-1 0 0,1 0 1 0 0,0 0 0 0 0,0 1-1 0 0,0-1 1 0 0,-1 0-1 0 0,1 0 1 0 0,0 0 0 0 0,0 0-1 0 0,-1 0 1 0 0,1 0 0 0 0,0 0-1 0 0,0 0 1 0 0,-1 1-1 0 0,1-1 1 0 0,-1 0 0 0 0,0 0-155 0 0,-1 0 0 0 0,0 1 1 0 0,1-1-1 0 0,-1 1 1 0 0,0 0-1 0 0,1 0 1 0 0,-1-1-1 0 0,1 1 1 0 0,-1 0-1 0 0,1 0 0 0 0,-1 1 1 0 0,1-1-1 0 0,-2 2 1 0 0,-15 21-95 0 0,10-13 38 0 0,-5 4 140 0 0,6-13 410 0 0,3-2-284 0 0,3 0 222 0 0,-11-5 649 0 0,9 2-878 0 0,2 2-99 0 0,0 0-1 0 0,0 0 0 0 0,0 0 1 0 0,0 0-1 0 0,0 0 1 0 0,0 0-1 0 0,-1 0 1 0 0,1 0-1 0 0,0 1 0 0 0,-1-1 1 0 0,1 1-1 0 0,0-1 1 0 0,-1 1-1 0 0,-1-1 1 0 0,0-1-57 0 0,0 1 1 0 0,1 0 0 0 0,-1 0 0 0 0,0 1 0 0 0,0-1 0 0 0,0 1-1 0 0,1-1 1 0 0,-1 1 0 0 0,0 0 0 0 0,0 0 0 0 0,0 0-1 0 0,-6 1 1 0 0,4 0-8 0 0,-1 0-38 0 0,1 1 0 0 0,-1 0 0 0 0,1 0 1 0 0,-1 0-1 0 0,1 1 0 0 0,0 0 0 0 0,0 0 0 0 0,0 0 1 0 0,-8 8-1 0 0,7-6 124 0 0,-1 0 0 0 0,0-1 1 0 0,0 0-1 0 0,-8 4 0 0 0,14-7 460 0 0,-15 0 1191 0 0,-23 1-1964 0 0,40 0 139 0 0,3 6 4 0 0,-4-8 103 0 0,0 1-1 0 0,0-1 1 0 0,0 1 0 0 0,1-1-1 0 0,-1 1 1 0 0,0-1-1 0 0,1 1 1 0 0,-1-1 0 0 0,0 1-1 0 0,1-1 1 0 0,-1 1-1 0 0,1-1 1 0 0,-1 0 0 0 0,1 1-1 0 0,-1-1 1 0 0,2 1-1 0 0,4 3-60 0 0,9 8 51 0 0,-12-10 16 0 0,15 6-1 0 0,-13-5 0 0 0,1 0 0 0 0,-1 0 0 0 0,1-1 0 0 0,-1 0 0 0 0,1 0 0 0 0,0-1 0 0 0,-1 1 0 0 0,1-1 0 0 0,0-1 0 0 0,0 1 0 0 0,0-1 0 0 0,0 0 0 0 0,0 0 0 0 0,0-1 0 0 0,0 1 0 0 0,0-2 0 0 0,-1 1 0 0 0,1 0 0 0 0,9-5 0 0 0,-10 5 0 0 0,-1-1 0 0 0,1 0 0 0 0,-1 0 0 0 0,1 0 0 0 0,-1-1 0 0 0,8-5 0 0 0,23-16 0 0 0,-26 18 0 0 0,0 0 0 0 0,0 1 0 0 0,0 1 0 0 0,8-3 0 0 0,-1 3 0 0 0,-6-1 0 0 0,-8 4 104 0 0,0 0 0 0 0,0 0 0 0 0,0 0-1 0 0,0 0 1 0 0,0 0 0 0 0,-1-1 0 0 0,1 1-1 0 0,-1 0 1 0 0,1-1 0 0 0,-1 0 0 0 0,1 1 0 0 0,0-3-1 0 0,0 1 44 0 0,-1 1 243 0 0,4-5-965 0 0,-5 7 514 0 0,1-1 0 0 0,-1 1 0 0 0,1-1 0 0 0,-1 0 0 0 0,1 1 0 0 0,-1-1 0 0 0,0 0 0 0 0,1 1 0 0 0,-1-1 0 0 0,0 0 0 0 0,1 1 0 0 0,-1-1 0 0 0,0 0 0 0 0,0 1 0 0 0,0-1 0 0 0,0 0 0 0 0,1 0 0 0 0,-1-1 0 0 0,-1 2 96 0 0,1-1 1 0 0,0 0-1 0 0,0 0 0 0 0,0 0 0 0 0,-1 0 1 0 0,1 0-1 0 0,0 1 0 0 0,-1-1 0 0 0,1 0 0 0 0,-1 0 1 0 0,1 1-1 0 0,-1-1 0 0 0,1 0 0 0 0,-1 0 0 0 0,1 1 1 0 0,-1-1-1 0 0,0 1 0 0 0,1-1 0 0 0,-1 1 1 0 0,0-1-1 0 0,0 1 0 0 0,1-1 0 0 0,-1 1 0 0 0,-1-1 1 0 0,-2 0 8 0 0,0 0 1 0 0,0 1-1 0 0,0-1 1 0 0,1 1-1 0 0,-1 0 1 0 0,0 0-1 0 0,0 1 1 0 0,-5 0 0 0 0,-2 0 91 0 0,1-1 0 0 0,0 0 0 0 0,-20-2 0 0 0,-30-1 470 0 0,43 4-705 0 0,15 0 60 0 0,0 0-77 0 0,1 0 10 0 0,-7 4-158 0 0,0 0 0 0 0,0 1-1 0 0,-9 9 1 0 0,16-14 57 0 0,-7 6-1185 0 0,83-111-941 0 0,-61 87 1298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9:4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187 122 919 0 0,'0'0'5264'0'0,"1"2"-5210"0"0,5 6-33 0 0,-6-7 72 0 0,1 0 0 0 0,-1 0 0 0 0,1-1 0 0 0,-1 1 1 0 0,1 0-1 0 0,0-1 0 0 0,-1 1 0 0 0,1 0 0 0 0,0-1 0 0 0,-1 1 0 0 0,1-1 0 0 0,0 1 0 0 0,-1-1 1 0 0,1 0-1 0 0,0 1 0 0 0,0-1 0 0 0,0 0 0 0 0,-1 1 0 0 0,1-1 0 0 0,0 0 0 0 0,0 0 0 0 0,0 0 0 0 0,0 0 1 0 0,0 0-1 0 0,0 0 0 0 0,-1 0 0 0 0,1 0 0 0 0,0 0 0 0 0,0 0 0 0 0,0 0 0 0 0,0-1 0 0 0,-1 1 1 0 0,1 0-1 0 0,0 0 0 0 0,0-1 0 0 0,0 1 0 0 0,-1-1 0 0 0,1 1 0 0 0,0-1 0 0 0,1 0 0 0 0,1-1 53 0 0,-1 1-100 0 0,-1 0 0 0 0,0 0 0 0 0,1 0 0 0 0,-1 0 0 0 0,0-1 0 0 0,1 1-1 0 0,-1 0 1 0 0,0 0 0 0 0,0-1 0 0 0,0 1 0 0 0,0-1 0 0 0,1-1 0 0 0,-1 1-146 0 0,1 0 55 0 0,-2 1 5 0 0,0 1 0 0 0,0 0 0 0 0,0 0-1 0 0,0 0 1 0 0,0-1 0 0 0,1 1 0 0 0,-1 0 0 0 0,0 0-1 0 0,0 0 1 0 0,0-1 0 0 0,0 1 0 0 0,0 0 0 0 0,0 0-1 0 0,1 0 1 0 0,-1-1 0 0 0,0 1 0 0 0,0 0-1 0 0,0 0 1 0 0,0 0 0 0 0,1 0 0 0 0,-1 0 0 0 0,0 0-1 0 0,0-1 1 0 0,0 1 0 0 0,1 0 0 0 0,-1 0 0 0 0,0 0-1 0 0,0 0 1 0 0,0 0 0 0 0,1 0 0 0 0,-1 0-1 0 0,0 0 1 0 0,1 0 0 0 0,1-1 20 0 0,16 2-120 0 0,-8 2 119 0 0,0 0 2519 0 0,-25-4-1975 0 0,13 0-483 0 0,0 1 1 0 0,0-1-1 0 0,0 1 1 0 0,-1 0-1 0 0,1 0 0 0 0,0 0 1 0 0,0 0-1 0 0,-1 1 1 0 0,1-1-1 0 0,0 1 0 0 0,0-1 1 0 0,-3 2-1 0 0,-14 6 102 0 0,-13 5 24 0 0,22-10-118 0 0,-2 0-36 0 0,2-1-12 0 0,-12-3 0 0 0,16 0 0 0 0,-4 0 0 0 0,-6-4 80 0 0,-17-2 592 0 0,31 7-619 0 0,-1 0 0 0 0,1 0 0 0 0,0 0-1 0 0,-1 1 1 0 0,1-1 0 0 0,-1 1 0 0 0,1-1 0 0 0,0 1-1 0 0,-4 1 1 0 0,4-1 20 0 0,1-1-48 0 0,-1 1-1 0 0,1-1 1 0 0,-1 1 0 0 0,1-1 0 0 0,-1 0-1 0 0,1 0 1 0 0,-1 1 0 0 0,1-1 0 0 0,-1 0-1 0 0,1-1 1 0 0,-1 1 0 0 0,1 0 0 0 0,-1 0-1 0 0,1-1 1 0 0,-1 1 0 0 0,1 0-1 0 0,-1-1 1 0 0,-1-1 0 0 0,-6-1 30 0 0,2 0-55 0 0,6 2-56 0 0,1 1 47 0 0,0 0 0 0 0,-1 1 0 0 0,1-1 1 0 0,0 0-1 0 0,0 1 0 0 0,0-1 0 0 0,-1 0 1 0 0,1 0-1 0 0,0 1 0 0 0,0-1 0 0 0,0 0 1 0 0,0 1-1 0 0,0-1 0 0 0,-1 0 0 0 0,1 1 1 0 0,0-1-1 0 0,0 1 0 0 0,0-1 0 0 0,0 0 1 0 0,0 1-1 0 0,0-1 0 0 0,0 0 0 0 0,0 1 1 0 0,0-1-1 0 0,1 0 0 0 0,-1 1 0 0 0,0-1 1 0 0,0 1-1 0 0,3 12-163 0 0,-3-13 176 0 0,1 3-93 0 0,10 4-102 0 0,-8-5 154 0 0,0-1-1 0 0,-1 1 0 0 0,1-1 1 0 0,0 0-1 0 0,1 0 0 0 0,-1 0 1 0 0,0 0-1 0 0,0 0 0 0 0,0-1 1 0 0,0 1-1 0 0,1-1 0 0 0,-1 0 1 0 0,0 0-1 0 0,0 0 1 0 0,1-1-1 0 0,-1 1 0 0 0,4-2 1 0 0,5-1-62 0 0,-1-1 1 0 0,1-1-1 0 0,13-7 0 0 0,9-3 115 0 0,-24 11-14 0 0,2 0 1 0 0,1 0 0 0 0,-1 0 1 0 0,15-1-1 0 0,10-2 205 0 0,-15 3-25 0 0,31-2 1 0 0,-50 6-258 0 0,0 0 0 0 0,1 1 0 0 0,-1-1 0 0 0,0 1 1 0 0,0-1-1 0 0,0 1 0 0 0,3 2 0 0 0,-3-2-3 0 0,0 0 0 0 0,0 0-1 0 0,0 0 1 0 0,0-1-1 0 0,0 1 1 0 0,0-1-1 0 0,0 1 1 0 0,0-1 0 0 0,0 0-1 0 0,0 0 1 0 0,0-1-1 0 0,0 1 1 0 0,0-1-1 0 0,0 1 1 0 0,0-1 0 0 0,0 0-1 0 0,0 0 1 0 0,5-3-1 0 0,5-2 180 0 0,-10 5-51 0 0,-1 0-1 0 0,0 0 1 0 0,0 0 0 0 0,0-1-1 0 0,0 1 1 0 0,0-1-1 0 0,0 1 1 0 0,0-1-1 0 0,0 0 1 0 0,-1 0-1 0 0,1 0 1 0 0,-1 0-1 0 0,2-2 1 0 0,2-3-51 0 0,-4 4-59 0 0,0-4 70 0 0,-1 5 37 0 0,-1 0 0 0 0,1 1-1 0 0,-1-1 1 0 0,1 1 0 0 0,-1-1 0 0 0,0 1 0 0 0,0 0 0 0 0,0-1 0 0 0,0 1 0 0 0,0 0 0 0 0,0-1 0 0 0,0 1 0 0 0,-1 0 0 0 0,1 0 0 0 0,0 0 0 0 0,-3-1 0 0 0,2 0-17 0 0,-2-1 8 0 0,1 1 0 0 0,-1 0 0 0 0,0-1 0 0 0,0 1 0 0 0,0 1 0 0 0,-1-1 0 0 0,1 1-1 0 0,0-1 1 0 0,0 1 0 0 0,-1 0 0 0 0,1 1 0 0 0,-1-1 0 0 0,-6 1 0 0 0,5 0-19 0 0,-1 0 1 0 0,1 1-1 0 0,0 0 0 0 0,-1 0 1 0 0,1 1-1 0 0,0-1 1 0 0,-1 1-1 0 0,-8 5 0 0 0,-60 39 391 0 0,53-31-301 0 0,-34 17 1 0 0,30-18-107 0 0,-16 7-56 0 0,39-20 44 0 0,-1 0 0 0 0,1 1 0 0 0,-1-2 0 0 0,1 1 0 0 0,-1 0 0 0 0,0-1 0 0 0,1 0 0 0 0,-1 0 0 0 0,0 0 0 0 0,-4 0 0 0 0,0-1-8 0 0,6 1 5 0 0,0 0-1 0 0,0 0 0 0 0,0 0 1 0 0,0 0-1 0 0,0 0 1 0 0,0-1-1 0 0,0 1 1 0 0,0-1-1 0 0,0 0 1 0 0,0 1-1 0 0,-2-3 1 0 0,-25-16-119 0 0,28 17-3 0 0,0 2 121 0 0,1 0 1 0 0,-1 0-1 0 0,1-1 0 0 0,-1 1 0 0 0,1 0 1 0 0,0-1-1 0 0,-1 1 0 0 0,1-1 1 0 0,0 1-1 0 0,-1 0 0 0 0,1-1 0 0 0,0 1 1 0 0,-1-1-1 0 0,1 1 0 0 0,0-1 1 0 0,0 1-1 0 0,-1-1 0 0 0,-3-5-2058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9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2759 0 0,'0'0'472'0'0,"-2"1"940"0"0,-28 1 5303 0 0,28-2-6354 0 0,0 1-46 0 0,-18 2 82 0 0,18-2-442 0 0,0-1-1011 0 0,-4 3 440 0 0,9-3-850 0 0,12-1 310 0 0,-14 1 1641 0 0,1-1-221 0 0,22 3 2440 0 0,-22-2-2123 0 0,2-1-244 0 0,-1 3-323 0 0,17-3 324 0 0,-16 1-327 0 0,1 0-4 0 0,10-8 7 0 0,-11 5-339 0 0,1 0-1 0 0,-1-1 0 0 0,0 0 0 0 0,0 1 1 0 0,0-1-1 0 0,3-5 0 0 0,-6 8-663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59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4 225 455 0 0,'-2'-23'2361'0'0,"1"0"-1"0"0,3-44 0 0 0,14-43 554 0 0,-16 108-2335 0 0,0 64 227 0 0,-1-46-738 0 0,0 1 0 0 0,2-1 0 0 0,4 31 0 0 0,1-31-2980 0 0,2 1-1036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0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46 1375 0 0,'0'0'6324'0'0,"-2"-2"-7397"0"0,0 1 1006 0 0,1 1 52 0 0,1-1-1 0 0,-1 1 1 0 0,1 0-1 0 0,-1-1 1 0 0,0 1-1 0 0,1 0 1 0 0,-1-1 0 0 0,1 1-1 0 0,-1 0 1 0 0,0 0-1 0 0,0 0 1 0 0,1 0-1 0 0,-1-1 1 0 0,0 1-1 0 0,1 0 1 0 0,-1 0 0 0 0,0 0-1 0 0,-2 1 38 0 0,1 0-1 0 0,0 0 0 0 0,0 0 1 0 0,0 0-1 0 0,0 1 1 0 0,0-1-1 0 0,0 0 1 0 0,0 1-1 0 0,-2 2 0 0 0,-3 6-42 0 0,5-5-1735 0 0,-1 1 3911 0 0,-2 7 6068 0 0,2-7-6893 0 0,2-5-1298 0 0,6 3-35 0 0,-3-4 5 0 0,1 0-1 0 0,-1 0 1 0 0,1 0-1 0 0,-1 1 1 0 0,0-1-1 0 0,1 1 1 0 0,-1 0-1 0 0,3 1 1 0 0,5 1 257 0 0,0-1 1 0 0,17 3-1 0 0,-25-6 301 0 0,0 2-368 0 0,19 1 118 0 0,-19-2-100 0 0,0 1-123 0 0,8 0-59 0 0,3-1 15 0 0,-11 0-50 0 0,1 0 1 0 0,0 1 0 0 0,0-1-1 0 0,0 0 1 0 0,-1 1 0 0 0,1-1 0 0 0,0 1-1 0 0,0 0 1 0 0,-1 0 0 0 0,3 2-1 0 0,2 0-57 0 0,27 14 48 0 0,-31-15 22 0 0,-1-1-1 0 0,0 0 1 0 0,1 0-1 0 0,0 0 1 0 0,-1 0-1 0 0,1 0 1 0 0,-1 0-1 0 0,1-1 1 0 0,5 1-1 0 0,-3-1 19 0 0,-1 1 1 0 0,-1 0 1 0 0,1 0 0 0 0,0-1-1 0 0,0 0 1 0 0,0 0-1 0 0,0 0 1 0 0,0 0-1 0 0,0-1 1 0 0,0 1-1 0 0,0-1 1 0 0,0 0-1 0 0,0 0 1 0 0,4-2-1 0 0,16-6 27 0 0,-13 6-52 0 0,0 0 0 0 0,0 1 0 0 0,6-2 0 0 0,-14 3 0 0 0,28-2 0 0 0,-26 2 0 0 0,26-2-14 0 0,-20 2-44 0 0,26-3-250 0 0,-31 3 264 0 0,20-9-100 0 0,-11 4 387 0 0,23-16 0 0 0,-15 8-97 0 0,-20 13-146 0 0,0-1 0 0 0,0 0 0 0 0,-1 1-1 0 0,1-1 1 0 0,0 1 0 0 0,0 0 0 0 0,1 0 0 0 0,4-1 0 0 0,0 0-13 0 0,16-5-97 0 0,-3 3-65 0 0,0 0 162 0 0,-19 4 13 0 0,0-1 1 0 0,0 1-1 0 0,0-1 0 0 0,0 1 0 0 0,0 0 0 0 0,1-1 1 0 0,-1 1-1 0 0,0 0 0 0 0,0 1 0 0 0,0-1 0 0 0,4 1 1 0 0,14 3-16 0 0,19 4-125 0 0,-27-6 140 0 0,0 0 0 0 0,4-1 1 0 0,-11-2 1 0 0,0-3 49 0 0,5 1-41 0 0,-4 0-42 0 0,0 1 0 0 0,0-1-1 0 0,0-1 1 0 0,9-6 0 0 0,-4 4-142 0 0,-8 4 49 0 0,0 0 0 0 0,0 0-1 0 0,0 0 1 0 0,0 1 0 0 0,1-1 0 0 0,-1 1 0 0 0,5-1 0 0 0,-7 2-93 0 0,10 0-1190 0 0,-3 2 1389 0 0,-6-1 363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3 257 9071 0 0,'0'0'414'0'0,"0"-2"-12"0"0,-1-6-332 0 0,0 1 0 0 0,0-1-1 0 0,1 0 1 0 0,0 0 0 0 0,1 1 0 0 0,0-1-1 0 0,0 0 1 0 0,0 1 0 0 0,6-15-1 0 0,28-67 528 0 0,-34 88-603 0 0,10-26 6 0 0,-6 17 0 0 0,3 2 0 0 0,-6 6 101 0 0,0 1-1 0 0,0 0 1 0 0,0-1-1 0 0,0 1 0 0 0,1 0 1 0 0,-1 0-1 0 0,0 0 1 0 0,1 0-1 0 0,-1 1 1 0 0,0-1-1 0 0,1 1 0 0 0,-1-1 1 0 0,1 1-1 0 0,-1 0 1 0 0,1 0-1 0 0,3 0 1 0 0,-2 1 71 0 0,-2-1 278 0 0,1 1 14 0 0,1 2-203 0 0,13 6 1519 0 0,29 12 0 0 0,-39-18-1480 0 0,0-1 1 0 0,0 0-1 0 0,0-1 1 0 0,0 0-1 0 0,0 0 1 0 0,1 0-1 0 0,-1-1 0 0 0,8 0 1 0 0,9-3-119 0 0,0-1-1 0 0,46-12 1 0 0,6-13-3848 0 0,-54 19-2740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1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3679 0 0,'0'0'284'0'0,"-2"0"27"0"0,-2-1 370 0 0,1 1 0 0 0,-1 0 0 0 0,1 0 0 0 0,-1 1 0 0 0,1-1 0 0 0,-1 1 0 0 0,-3 0 0 0 0,2 1-289 0 0,-1 0 0 0 0,0 1 0 0 0,-7 4 0 0 0,3-2-224 0 0,1 1 1 0 0,0 1 0 0 0,1 0 0 0 0,-8 8 0 0 0,14-14-49 0 0,0 2 31 0 0,-1 4 3250 0 0,7-5-3219 0 0,0 0 0 0 0,1-1 0 0 0,-1 1 1 0 0,1-1-1 0 0,0 0 0 0 0,-1 0 0 0 0,1-1 0 0 0,0 1 0 0 0,0-1 0 0 0,8-1 1 0 0,9-1 278 0 0,24-6 1 0 0,-21 4-160 0 0,407-41 322 0 0,-298 38-3949 0 0,-91 6 2078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109 437 5239 0 0,'0'0'235'0'0,"0"0"150"0"0,0 0 466 0 0,0 0 202 0 0,0 0 41 0 0,0 0-37 0 0,0 0-190 0 0,0 0-89 0 0,2-2-11 0 0,5-3-299 0 0,0-1 0 0 0,-1 0 0 0 0,0-1-1 0 0,0 1 1 0 0,0-1 0 0 0,-1-1 0 0 0,0 1 0 0 0,0-1 0 0 0,6-15 0 0 0,2-8 55 0 0,11-44 1 0 0,-1 3-623 0 0,-19 64 64 0 0,3-11-443 0 0,7-28-1 0 0,-13 41 139 0 0,0 1 0 0 0,0-1 0 0 0,0 0 0 0 0,-1 0-1 0 0,0 1 1 0 0,0-1 0 0 0,0 0 0 0 0,-1 0 0 0 0,-2-8-1 0 0,2 11 68 0 0,-1 0 307 0 0,0 0 0 0 0,0 0 0 0 0,0 0 1 0 0,0 0-1 0 0,-4-4 0 0 0,-7 2 272 0 0,6 2-117 0 0,6 3-9 0 0,-5 0-167 0 0,-1 0 0 0 0,1 0-1 0 0,-1 1 1 0 0,1 0 0 0 0,0 0 0 0 0,0 0 0 0 0,0 1-1 0 0,0 0 1 0 0,0 0 0 0 0,0 1 0 0 0,0 0 0 0 0,0 0-1 0 0,1 0 1 0 0,0 0 0 0 0,-1 1 0 0 0,1 0 0 0 0,1 0-1 0 0,-1 1 1 0 0,-7 8 0 0 0,6-5-43 0 0,0 0-1 0 0,1 0 1 0 0,0 1 0 0 0,0-1 0 0 0,1 1-1 0 0,-5 13 1 0 0,-13 60-125 0 0,17-63 147 0 0,-6 40 208 0 0,3 0-1 0 0,-2 85 1 0 0,7-77-77 0 0,2-58 208 0 0,1 1 0 0 0,0-1 0 0 0,1 0 1 0 0,0 1-1 0 0,0-1 0 0 0,5 18 0 0 0,-5-26-242 0 0,1 1 0 0 0,-1-1-1 0 0,0 0 1 0 0,1 1 0 0 0,-1-1 0 0 0,1 0-1 0 0,-1 0 1 0 0,1 1 0 0 0,-1-1-1 0 0,1-1 1 0 0,0 1 0 0 0,0 0 0 0 0,-1 0-1 0 0,4 0 1 0 0,1 2 132 0 0,-1-1-133 0 0,0 1 0 0 0,-1-1 0 0 0,1 0 0 0 0,0-1 0 0 0,1 1 0 0 0,-1-1 0 0 0,0 0 0 0 0,0 0 0 0 0,1 0 0 0 0,-1-1 0 0 0,0 0 0 0 0,1 0 0 0 0,-1 0 0 0 0,0-1 0 0 0,1 1 0 0 0,-1-1 0 0 0,0-1 0 0 0,0 1 0 0 0,0-1 0 0 0,0 0 0 0 0,7-3 0 0 0,1-3-169 0 0,-1 0 0 0 0,1-1 0 0 0,-1 0 0 0 0,-1-1 0 0 0,1 0 0 0 0,-2-1 0 0 0,1 0-1 0 0,-2 0 1 0 0,0-2 0 0 0,15-23 0 0 0,-18 25-899 0 0,-1-1 0 0 0,0 1 0 0 0,-1-1 0 0 0,0 0 0 0 0,-1-1 0 0 0,3-22 0 0 0,-4 10-780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5983 0 0,'17'-3'536'0'0,"7"0"-432"0"0,4-3-104 0 0,10 0 0 0 0,7-3 2568 0 0,5 2 496 0 0,1-2 96 0 0,4 0 16 0 0,4-3-2480 0 0,4 1-504 0 0,5 1-96 0 0,7-4-5304 0 0,4-2-1064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36 283 1839 0 0,'0'0'6594'0'0,"-1"-8"-6868"0"0,-29-239-2198 0 0,26 222 766 0 0,3 23 788 0 0,3 2 289 0 0,8 3 1726 0 0,-1 1 0 0 0,0 0 0 0 0,11 7 0 0 0,13 6 503 0 0,44 22 519 0 0,-49-25-1693 0 0,55 23 0 0 0,-56-29-406 0 0,0-1 0 0 0,1-1 0 0 0,0-1 0 0 0,0-2 0 0 0,40 0 0 0 0,-18-5-55 0 0,1-2-1 0 0,55-11 1 0 0,-34 3-829 0 0,-40 6-32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5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0 455 0 0,'-9'14'0'0'0,"-4"0"0"0"0,-4-2 0 0 0,-1 0 0 0 0,-3-3 1456 0 0,-1-3 248 0 0,-2-2 56 0 0,1-4-3744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5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0,'18'30'608'0'0,"2"-1"-480"0"0,-1-5-128 0 0,-1-3 0 0 0,-1-4 1680 0 0,-2-4 312 0 0,-2-2 64 0 0,2-2 16 0 0,-1 0-1616 0 0,0-2-320 0 0,-2 1-64 0 0,0-2-8 0 0,0-3-1456 0 0,0-2-288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7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229 407 1375 0 0,'0'0'16339'0'0,"0"-3"-15352"0"0,2-6-938 0 0,-2 0-1 0 0,1 0 1 0 0,-1 0 0 0 0,0-1 0 0 0,-1 1 0 0 0,0 0 0 0 0,-1 0 0 0 0,0 0 0 0 0,0 0 0 0 0,-5-12 0 0 0,1 5-756 0 0,-1 1 0 0 0,0 0 1 0 0,-1 1-1 0 0,0-1 0 0 0,-12-13 0 0 0,14 20 81 0 0,0 1-1 0 0,0 0 1 0 0,-1 0-1 0 0,0 1 1 0 0,0 0 0 0 0,-1 0-1 0 0,-8-6 1 0 0,14 11 468 0 0,0 0-1 0 0,-1 0 1 0 0,1 0-1 0 0,0 0 1 0 0,0 0 0 0 0,0 1-1 0 0,-1-1 1 0 0,1 1-1 0 0,0-1 1 0 0,0 1 0 0 0,-1 0-1 0 0,1 0 1 0 0,0 0 0 0 0,-1 0-1 0 0,1 0 1 0 0,0 0-1 0 0,-1 1 1 0 0,1-1 0 0 0,0 1-1 0 0,0 0 1 0 0,-1-1-1 0 0,1 1 1 0 0,0 0 0 0 0,0 0-1 0 0,0 1 1 0 0,0-1 0 0 0,0 0-1 0 0,0 1 1 0 0,1-1-1 0 0,-1 1 1 0 0,0-1 0 0 0,1 1-1 0 0,-1 0 1 0 0,-1 2-1 0 0,0 0 95 0 0,1 1-1 0 0,-1 0 0 0 0,1-1 1 0 0,0 1-1 0 0,0 0 0 0 0,0 0 1 0 0,0 1-1 0 0,1-1 0 0 0,0 0 1 0 0,0 6-1 0 0,0-6 969 0 0,1 0 0 0 0,0 0 0 0 0,0-1 0 0 0,0 1 0 0 0,1 0-1 0 0,2 9 5507 0 0,15-9-4350 0 0,-16-4-1965 0 0,0 0-1 0 0,0 0 1 0 0,0 0-1 0 0,1-1 1 0 0,-1 1 0 0 0,0-1-1 0 0,0 1 1 0 0,4-1 0 0 0,4-1 76 0 0,0 0 0 0 0,-1-1 0 0 0,1 0 0 0 0,0-1 0 0 0,17-7 0 0 0,45-27 898 0 0,-51 26-978 0 0,23-12-287 0 0,81-40-1523 0 0,-111 58 1516 0 0,1-1-1 0 0,0 2 1 0 0,0 0-1 0 0,0 0 0 0 0,1 2 1 0 0,27-2-1 0 0,-17 6-404 0 0,-1 0 0 0 0,37 9 0 0 0,14 2 166 0 0,-59-11 575 0 0,0-2 1 0 0,-1 1-1 0 0,1-2 1 0 0,0-1-1 0 0,-1 0 0 0 0,1 0 1 0 0,-1-2-1 0 0,28-9 1 0 0,29-15 1149 0 0,-37 14-607 0 0,0 1 1 0 0,68-14-1 0 0,-93 25-664 0 0,-8 2-167 0 0,-3 13-695 0 0,-1-10 728 0 0,0 0 1 0 0,0 0-1 0 0,0 0 1 0 0,0 0 0 0 0,0 0-1 0 0,-1-1 1 0 0,0 1-1 0 0,1 0 1 0 0,-1-1 0 0 0,0 0-1 0 0,0 1 1 0 0,0-1 0 0 0,-5 4-1 0 0,-2 1-235 0 0,1-1 0 0 0,-16 9 0 0 0,15-10 245 0 0,0-1 0 0 0,-1 0 0 0 0,1 0 0 0 0,-1-1 0 0 0,0 0 1 0 0,0-1-1 0 0,0 0 0 0 0,-1 0 0 0 0,1-1 0 0 0,-18-1 0 0 0,4-2 385 0 0,0-1-1 0 0,-1 0 0 0 0,-31-11 1 0 0,47 13-69 0 0,-1-1 0 0 0,1 1 0 0 0,-1 0 0 0 0,1 1 0 0 0,-1 0 0 0 0,1 1 0 0 0,0 0 0 0 0,-1 1 0 0 0,1 0 0 0 0,-16 5 0 0 0,-6 4 85 0 0,-51 26 0 0 0,-20 8-257 0 0,86-39-25 0 0,0-1-1 0 0,-1-1 0 0 0,1 0 1 0 0,-28 1-1 0 0,32-4-212 0 0,-32 1-404 0 0,44-2 502 0 0,1 1 58 0 0,-1 0-1 0 0,0 0 0 0 0,1 0 1 0 0,-1 1-1 0 0,0-1 0 0 0,0 0 1 0 0,0 0-1 0 0,0 0 0 0 0,0 0 1 0 0,0 2-1 0 0,-4 6-1361 0 0,-3 1-4247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66 919 0 0,'0'0'9560'0'0,"19"-5"-5686"0"0,-7 4-3201 0 0,-1 0 0 0 0,1 1 1 0 0,0 1-1 0 0,0 0 1 0 0,20 5-1 0 0,-13-3-211 0 0,26 2 0 0 0,175-14 438 0 0,1-18-865 0 0,-61 6-94 0 0,-65 11-758 0 0,-32 4-2953 0 0,-43 5-2053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6447 0 0,'0'0'10648'0'0,"1"2"-10258"0"0,-1 1-347 0 0,1 0 0 0 0,-1 0 0 0 0,0 0 0 0 0,1 0 0 0 0,-1 0 1 0 0,-1 0-1 0 0,1 0 0 0 0,0 1 0 0 0,-1-1 0 0 0,0 0 0 0 0,1 0 1 0 0,-1 0-1 0 0,0 0 0 0 0,-1 0 0 0 0,1-1 0 0 0,0 1 0 0 0,-1 0 1 0 0,-3 4-1 0 0,-5 6 41 0 0,0 0 0 0 0,-18 16 0 0 0,17-17-8 0 0,-8 6 20 0 0,-84 94 592 0 0,84-88-439 0 0,0 1 0 0 0,-29 51 1 0 0,25-27-128 0 0,12-25-4 0 0,-22 37-1 0 0,29-55-119 0 0,-1 0-1 0 0,1 0 1 0 0,-1 0-1 0 0,-1 0 0 0 0,1-1 1 0 0,-1 0-1 0 0,0 0 1 0 0,0 0-1 0 0,0-1 0 0 0,-8 4 1 0 0,3-2-300 0 0,-18 9-139 0 0,28-15 315 0 0,-1 1 0 0 0,1-1 0 0 0,-1 1 0 0 0,1-1 0 0 0,-1 0 0 0 0,1 1 0 0 0,-1-1 0 0 0,1 0 0 0 0,-1 0 0 0 0,0 0 0 0 0,1 0 0 0 0,-1-1 0 0 0,1 1 0 0 0,-1 0 0 0 0,1-1 0 0 0,-2 0 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156 278 4607 0 0,'0'0'12400'0'0,"6"7"-11246"0"0,-5-5-1080 0 0,0-1 0 0 0,0 1 1 0 0,0 0-1 0 0,0 0 1 0 0,-1 0-1 0 0,1 0 0 0 0,-1 0 1 0 0,0 0-1 0 0,1 0 1 0 0,-1 0-1 0 0,0 0 0 0 0,0 0 1 0 0,0 1-1 0 0,-1-1 0 0 0,1 0 1 0 0,0 0-1 0 0,-1 0 1 0 0,1 0-1 0 0,-2 2 0 0 0,-2 7 97 0 0,0-1 0 0 0,-6 12 0 0 0,8-18-115 0 0,-6 11-1 0 0,0 0 0 0 0,-1 0 1 0 0,-1-1-1 0 0,0 0 0 0 0,-1-1 1 0 0,-1 0-1 0 0,0 0 1 0 0,0-1-1 0 0,-1-1 0 0 0,-21 14 1 0 0,33-25 0 0 0,-3-14 276 0 0,6 7-310 0 0,0 1 0 0 0,1 0 0 0 0,0 0-1 0 0,0 0 1 0 0,0 0 0 0 0,1 0 0 0 0,0 1 0 0 0,0 0 0 0 0,6-6 0 0 0,4-7-16 0 0,130-158-1777 0 0,-116 146 1168 0 0,1 2-1 0 0,1 1 1 0 0,54-37 0 0 0,-62 51 580 0 0,0 1-1 0 0,1 1 0 0 0,0 1 1 0 0,0 1-1 0 0,30-6 1 0 0,6 1 559 0 0,60-6 0 0 0,-35 12 447 0 0,-72 8-764 0 0,1 0 1 0 0,-1 0-1 0 0,0 2 0 0 0,23 4 1 0 0,-33-5-196 0 0,0-1 0 0 0,0 0-1 0 0,0 1 1 0 0,-1 0 0 0 0,1-1 0 0 0,0 1 0 0 0,-1 0-1 0 0,1 0 1 0 0,0 0 0 0 0,-1 0 0 0 0,1 0 0 0 0,-1 0 0 0 0,1 1-1 0 0,-1-1 1 0 0,0 0 0 0 0,0 1 0 0 0,1-1 0 0 0,-1 1 0 0 0,0-1-1 0 0,0 1 1 0 0,-1 0 0 0 0,1-1 0 0 0,0 1 0 0 0,0 0-1 0 0,-1 0 1 0 0,1 0 0 0 0,-1-1 0 0 0,0 1 0 0 0,1 2 0 0 0,-1 1-7 0 0,-1-1 0 0 0,1 0 0 0 0,-1 1 0 0 0,0-1 0 0 0,0 1 0 0 0,0-1 0 0 0,-1 0 0 0 0,0 0 0 0 0,1 0 0 0 0,-1 0 0 0 0,-4 5 0 0 0,-21 32 140 0 0,-1-1 0 0 0,-45 48 0 0 0,-76 63 207 0 0,82-85-285 0 0,63-63-64 0 0,3-3-12 0 0,0 1 1 0 0,0 0-1 0 0,0 0 1 0 0,0 0-1 0 0,0 0 1 0 0,0 0-1 0 0,0 0 1 0 0,0 0-1 0 0,1 0 1 0 0,-1 0-1 0 0,0 1 1 0 0,0 1-1 0 0,1-3-44 0 0,-1 1-1 0 0,1-1 0 0 0,0 0 1 0 0,0 1-1 0 0,0-1 0 0 0,-1 0 1 0 0,1 1-1 0 0,0-1 1 0 0,0 0-1 0 0,0 1 0 0 0,0-1 1 0 0,0 0-1 0 0,0 1 0 0 0,0-1 1 0 0,0 1-1 0 0,0-1 1 0 0,0 0-1 0 0,0 1 0 0 0,0-1 1 0 0,0 0-1 0 0,0 1 1 0 0,0-1-1 0 0,0 1 0 0 0,0-1 1 0 0,0 0-1 0 0,0 1 0 0 0,0-1 1 0 0,1 0-1 0 0,-1 1 1 0 0,0-1-1 0 0,0 0 0 0 0,0 1 1 0 0,1-1-1 0 0,-1 0 0 0 0,0 0 1 0 0,1 1-1 0 0,-1-1 1 0 0,0 0-1 0 0,0 0 0 0 0,1 1 1 0 0,-1-1-1 0 0,0 0 1 0 0,1 0-1 0 0,-1 0 0 0 0,0 0 1 0 0,1 1-1 0 0,-1-1 0 0 0,1 0 1 0 0,-1 0-1 0 0,1 0 1 0 0,7 3-1853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7367 0 0,'0'0'935'0'0,"-8"5"1168"0"0,5-4-1737 0 0,0 0 1 0 0,0 1-1 0 0,0-1 0 0 0,0 1 1 0 0,0 0-1 0 0,0 0 1 0 0,1 0-1 0 0,-1 0 1 0 0,1 1-1 0 0,-1-1 1 0 0,1 1-1 0 0,0-1 1 0 0,0 1-1 0 0,0 0 0 0 0,0 0 1 0 0,1 0-1 0 0,-1 0 1 0 0,-1 5-1 0 0,3-7 185 0 0,1 11 377 0 0,1-6-695 0 0,0 0 0 0 0,0 0 0 0 0,0 0-1 0 0,1-1 1 0 0,0 1 0 0 0,0-1 0 0 0,0 0 0 0 0,9 10 0 0 0,39 38 1134 0 0,-25-28-901 0 0,53 62 372 0 0,51 50-521 0 0,-110-119-288 0 0,0 0 0 0 0,2-2 0 0 0,0 0 0 0 0,45 23 0 0 0,-53-33 6 0 0,0-1 1 0 0,0 0-1 0 0,1 0 1 0 0,0-2-1 0 0,0 0 0 0 0,0 0 1 0 0,26-1-1 0 0,-21-2-39 0 0,0 0 0 0 0,-1-2 1 0 0,1-1-1 0 0,-1 0 0 0 0,30-10 0 0 0,-44 12-215 0 0,0-1-1 0 0,-1 0 1 0 0,1 0 0 0 0,5-4-1 0 0,5-7-3404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 8287 0 0,'9'-7'10326'0'0,"-12"15"-9991"0"0,-1 0 1 0 0,0-1 0 0 0,0 0 0 0 0,0 0-1 0 0,-1 0 1 0 0,0 0 0 0 0,0-1 0 0 0,-8 8 0 0 0,-56 45 918 0 0,39-34-1123 0 0,-276 203 350 0 0,278-208-431 0 0,13-10-51 0 0,7-5-1 0 0,1 0 0 0 0,0 0 0 0 0,0 1 0 0 0,0 0 0 0 0,1 0 0 0 0,-11 14 0 0 0,11 4-2484 0 0,4-21 2151 0 0,-1 0-1 0 0,1 0 1 0 0,-1-1 0 0 0,1 1-1 0 0,-1-1 1 0 0,0 0 0 0 0,1 1-1 0 0,-1-1 1 0 0,-1-1 0 0 0,1 1-1 0 0,0 0 1 0 0,-5 1 0 0 0,0 0-426 0 0,1-1 1 0 0,0 0-1 0 0,-1 0 1 0 0,-13 1 0 0 0,11-3-2558 0 0,2-1-822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4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238 724 919 0 0,'2'4'-126'0'0,"0"0"-1"0"0,-1-1 0 0 0,1 1 0 0 0,-1 0 0 0 0,1 0 0 0 0,0 5 0 0 0,-1-3 1533 0 0,-1 0-1 0 0,1 0 0 0 0,-1 0 1 0 0,0 0-1 0 0,0-1 0 0 0,0 1 1 0 0,-1 0-1 0 0,0 0 0 0 0,-1 0 1 0 0,1 0-1 0 0,-4 9 0 0 0,4-14-751 0 0,-1 0-465 0 0,1 0 1 0 0,-1 0-1 0 0,0 0 0 0 0,0 0 1 0 0,0 0-1 0 0,0 0 1 0 0,1-1-1 0 0,-5 2 1 0 0,4-2-107 0 0,0 0 0 0 0,0 0 0 0 0,0-1 0 0 0,0 1 0 0 0,0 0-1 0 0,0-1 1 0 0,0 1 0 0 0,-1-1 0 0 0,1 0 0 0 0,1 0 0 0 0,-1 1 0 0 0,0-1 0 0 0,0-1 0 0 0,0 1 0 0 0,0 0 0 0 0,1 0 0 0 0,-1-1 0 0 0,0 1 0 0 0,-1-3-1 0 0,-5-4 101 0 0,1 0 0 0 0,-8-14 0 0 0,11 16-54 0 0,-10-15 29 0 0,1-1-1 0 0,1 0 1 0 0,-17-47 0 0 0,-16-77 71 0 0,39 124-208 0 0,-3-14-27 0 0,2-1-1 0 0,2 0 1 0 0,1 0-1 0 0,2 0 1 0 0,2-41-1 0 0,1 57-267 0 0,2-1 0 0 0,0 1-1 0 0,12-40 1 0 0,-9 45-1316 0 0,0 0 0 0 0,15-28 0 0 0,-9 25-4600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47 9271 0 0,'-58'21'835'0'0,"19"-7"1179"0"0,12-6 4097 0 0,240-22-4415 0 0,10-16 1281 0 0,181-15 558 0 0,-365 44-3878 0 0,1 3-1 0 0,51 7 0 0 0,-67-7-1992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83 6447 0 0,'0'0'499'0'0,"-2"0"-328"0"0,-42 6 3993 0 0,15 2 5084 0 0,30-9-9101 0 0,0 0 0 0 0,0 0 0 0 0,0 0 0 0 0,1 0 1 0 0,-1 1-1 0 0,0-1 0 0 0,0 0 0 0 0,1 1 0 0 0,1-2 0 0 0,-1 1 54 0 0,24-12-19 0 0,1 2 0 0 0,39-13 0 0 0,58-8 158 0 0,-87 25-340 0 0,-29 8 0 0 0,-2 3 0 0 0,-5-2-4 0 0,-1 0 1 0 0,1-1-1 0 0,0 1 0 0 0,-1-1 0 0 0,0 1 1 0 0,1 0-1 0 0,-1 0 0 0 0,0-1 0 0 0,0 1 1 0 0,0 0-1 0 0,0-1 0 0 0,0 1 0 0 0,0 0 1 0 0,0 0-1 0 0,0-1 0 0 0,-1 1 0 0 0,1 0 0 0 0,-1-1 1 0 0,0 1-1 0 0,1-1 0 0 0,-1 1 0 0 0,0 0 1 0 0,0-1-1 0 0,0 0 0 0 0,-1 3 0 0 0,-4 4-35 0 0,-1 0 0 0 0,1 0 0 0 0,-9 7-1 0 0,11-11 26 0 0,-20 16-87 0 0,0 0 1 0 0,-2-2-1 0 0,0 0 1 0 0,-36 16-1 0 0,-54 25 44 0 0,-8 3 38 0 0,84-42 19 0 0,21-12 5 0 0,-21 13 1 0 0,38-20 68 0 0,5-1-6 0 0,0-1-1 0 0,-1 0 1 0 0,1 1-1 0 0,-1-1 1 0 0,1 0-1 0 0,-1 0 1 0 0,4-3-1 0 0,11-3 104 0 0,30-4 45 0 0,1 2 0 0 0,1 2 0 0 0,0 2-1 0 0,-1 2 1 0 0,1 3 0 0 0,67 7 0 0 0,-5 11-434 0 0,-110-17-395 0 0,4 0-315 0 0,-3 0-882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0:2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156 134 8287 0 0,'0'0'6362'0'0,"8"-3"-5074"0"0,3 0-669 0 0,1 0-1 0 0,-1 0 1 0 0,1 1 0 0 0,14 0 0 0 0,11-3 15 0 0,231-54 1014 0 0,-64 12-1306 0 0,-194 45-332 0 0,1 0 0 0 0,-1 1 0 0 0,1 0 0 0 0,0 0 0 0 0,19 3 0 0 0,-28-2-103 0 0,-2 2-66 0 0,-1 3 133 0 0,1-1-1 0 0,-1 0 0 0 0,0 0 1 0 0,0 1-1 0 0,0-1 0 0 0,0 0 1 0 0,-1 0-1 0 0,0 0 0 0 0,0-1 1 0 0,-4 8-1 0 0,-5 4-98 0 0,-15 18 0 0 0,4-7-20 0 0,-16 23 43 0 0,3 3 0 0 0,2 0 0 0 0,-44 94 0 0 0,56-95 43 0 0,2 1 1 0 0,3 0-1 0 0,1 2 0 0 0,-13 104 0 0 0,24-118 36 0 0,2 1 0 0 0,2 0-1 0 0,1 0 1 0 0,2 0 0 0 0,3-1 0 0 0,0 1-1 0 0,17 51 1 0 0,18 31 22 0 0,12 37-47 0 0,-44-125 39 0 0,-1 0 0 0 0,5 62 0 0 0,-13-81 282 0 0,0 0 0 0 0,-1 1 0 0 0,-1-1 0 0 0,-1 0 0 0 0,-7 29 0 0 0,7-36 13 0 0,2-6-258 0 0,0 0 0 0 0,0 0-1 0 0,0 1 1 0 0,0-1-1 0 0,1 1 1 0 0,0-1 0 0 0,0 0-1 0 0,0 1 1 0 0,0-1 0 0 0,1 7-1 0 0,-1-8-123 0 0,-2-11-278 0 0,-1 0 432 0 0,0 1-1 0 0,0-1 1 0 0,-1 1 0 0 0,0 0 0 0 0,0 0-1 0 0,-1 0 1 0 0,0 0 0 0 0,-7-7 0 0 0,7 10-3 0 0,0 0 0 0 0,-1 0 0 0 0,1 0 0 0 0,-1 1 1 0 0,0 0-1 0 0,-1 0 0 0 0,1 0 0 0 0,0 1 1 0 0,-1 0-1 0 0,0 0 0 0 0,-13-3 0 0 0,3 2-25 0 0,-1 1 0 0 0,0 1 0 0 0,-27-1 0 0 0,-54 7 42 0 0,42 1-72 0 0,0 2 0 0 0,-97 26 0 0 0,145-30-37 0 0,13-3-346 0 0,0-1-1 0 0,0 1 1 0 0,0 0 0 0 0,8 1 0 0 0,2 0-4472 0 0,3-1-2081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0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0,'0'0'208'0'0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0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4543 0 0,'0'0'3776'0'0,"0"2"-3618"0"0,-3 4-76 0 0,1-3-28 0 0,0 7-44 0 0,-1 1 3590 0 0,24-20-2340 0 0,-19 8-1194 0 0,5-3-34 0 0,-6 3 69 0 0,3-1 40 0 0,-4 2-135 0 0,1-1 1 0 0,-1 0-1 0 0,0 0 1 0 0,1 0-1 0 0,0 0 1 0 0,-1 1-1 0 0,1-1 1 0 0,-1 0-1 0 0,1 1 1 0 0,0-1-1 0 0,0 0 1 0 0,-1 1-1 0 0,1-1 1 0 0,0 1-1 0 0,0-1 1 0 0,0 1-1 0 0,0-1 1 0 0,-1 1-1 0 0,1 0 1 0 0,2-1-1 0 0,6-3-22 0 0,-8 3-58 0 0,13-2-56 0 0,7 1 118 0 0,-6 0 357 0 0,-1-2 0 0 0,0 1 0 0 0,0-2 1 0 0,19-8-1 0 0,-31 12-256 0 0,0 1 13 0 0,-1-1-37 0 0,0 1 1 0 0,0 0-1 0 0,0 0 1 0 0,0-1-1 0 0,0 1 0 0 0,0 0 1 0 0,0 0-1 0 0,0 0 1 0 0,0 0-1 0 0,0 1 1 0 0,0-1-1 0 0,0 0 1 0 0,0 0-1 0 0,0 1 1 0 0,0-1-1 0 0,-1 0 1 0 0,1 1-1 0 0,0-1 1 0 0,0 1-1 0 0,0-1 0 0 0,0 1 1 0 0,-1-1-1 0 0,1 1 1 0 0,0 0-1 0 0,0-1 1 0 0,0 2-1 0 0,0-1-161 0 0,49 10 1900 0 0,-32-7-1500 0 0,-8-3-304 0 0,0-3-16 0 0,-2-1-61 0 0,-6 2-15 0 0,6-6-643 0 0,-6 5 693 0 0,-1 0 0 0 0,1-1 0 0 0,-1 1 0 0 0,0-1 0 0 0,0 1-1 0 0,0-1 1 0 0,0 1 0 0 0,0-1 0 0 0,-1 0 0 0 0,1 1 0 0 0,-1-1 0 0 0,0 0-1 0 0,1 1 1 0 0,-2-4 0 0 0,0-10-38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08:1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34 139 1375 0 0,'0'0'8712'0'0,"-21"5"-11142"0"0,12-2 8195 0 0,6-5-5481 0 0,3 1-363 0 0,0 0-109 0 0,0 1 141 0 0,0-1 1 0 0,1 1-1 0 0,-1-1 0 0 0,0 1 0 0 0,0-1 0 0 0,1 1 0 0 0,-1-1 1 0 0,0 1-1 0 0,1-1 0 0 0,-1 1 0 0 0,1 0 0 0 0,-1-1 1 0 0,0 1-1 0 0,1-1 0 0 0,-1 1 0 0 0,1 0 0 0 0,-1 0 1 0 0,1-1-1 0 0,-1 1 0 0 0,1 0 0 0 0,-1 0 0 0 0,1-1 0 0 0,-1 1 1 0 0,1 0-1 0 0,0 0 0 0 0,-1 0 0 0 0,1 0 0 0 0,0 0 262 0 0,1-1 689 0 0,-2 1-782 0 0,1 0 0 0 0,-1-1 0 0 0,0 1 1 0 0,1 0-1 0 0,-1-1 0 0 0,0 1 0 0 0,1 0 0 0 0,-1 0 0 0 0,0-1 0 0 0,1 1 0 0 0,-1 0 0 0 0,1 0 0 0 0,-1 0 0 0 0,1 0 0 0 0,-1 0 0 0 0,1-1 0 0 0,-1 1 0 0 0,0 0 1 0 0,1 0-1 0 0,-1 0 0 0 0,1 0 0 0 0,-1 0 0 0 0,1 0 0 0 0,-1 0 0 0 0,1 1 0 0 0,12 1 992 0 0,9-7-454 0 0,-20 4-470 0 0,-1 0-66 0 0,7-6 363 0 0,-7 7-470 0 0,-1 0 0 0 0,0-1 1 0 0,0 1-1 0 0,0 0 0 0 0,1 0 1 0 0,-1 0-1 0 0,0 0 0 0 0,1 0 1 0 0,-1 0-1 0 0,0-1 1 0 0,0 1-1 0 0,1 0 0 0 0,-1 0 1 0 0,0 0-1 0 0,1 0 0 0 0,-1 0 1 0 0,0 0-1 0 0,0 0 0 0 0,1 0 1 0 0,-1 0-1 0 0,0 0 0 0 0,1 1 1 0 0,-1-1-1 0 0,0 0 1 0 0,0 0-1 0 0,1 0 0 0 0,-1 0 1 0 0,0 0-1 0 0,0 0 0 0 0,1 1 1 0 0,-1-1-1 0 0,0 0 0 0 0,1 0 1 0 0,0 2 405 0 0,8-1-230 0 0,-8-1-185 0 0,0 1-1 0 0,0-1 0 0 0,0 0 0 0 0,0 0 0 0 0,0 0 0 0 0,1 0 1 0 0,-1 0-1 0 0,0 0 0 0 0,0-1 0 0 0,0 1 0 0 0,0 0 0 0 0,0-1 1 0 0,0 1-1 0 0,0 0 0 0 0,0-1 0 0 0,0 1 0 0 0,0-1 0 0 0,0 0 1 0 0,0 1-1 0 0,0-1 0 0 0,0 0 0 0 0,1-1 0 0 0,2 1-87 0 0,4-1-16 0 0,-4 2 0 0 0,5 2 0 0 0,-7-2 6 0 0,0 1 14 0 0,7 4-4 0 0,1 1 62 0 0,1-1 18 0 0,8-1 1 0 0,-14-4 4 0 0,-1-1 5 0 0,8 0 70 0 0,-8 0 14 0 0,7-3-14 0 0,1 1-24 0 0,-1-1-46 0 0,2 2-10 0 0,-1 2 0 0 0,0 3 0 0 0,-2-1 11 0 0,15 3 634 0 0,-23-5-469 0 0,11-1 111 0 0,-8 0-162 0 0,-3-1-108 0 0,15-2 254 0 0,-15 4-270 0 0,-1 0-1 0 0,0 0 1 0 0,1 0-1 0 0,-1-1 1 0 0,0 1-1 0 0,1 0 0 0 0,-1 1 1 0 0,0-1-1 0 0,1 0 1 0 0,-1 0-1 0 0,0 0 1 0 0,1 1-1 0 0,-1-1 1 0 0,0 1-1 0 0,0-1 1 0 0,0 1-1 0 0,1-1 1 0 0,1 3-1 0 0,0-1-7 0 0,0-1-36 0 0,5 4 22 0 0,2 1-22 0 0,4 2 32 0 0,-9-9 17 0 0,-4 0-1 0 0,1 1 9 0 0,0-1 1 0 0,-1 0 0 0 0,1 1-1 0 0,0-1 1 0 0,-1 0-1 0 0,1 0 1 0 0,-1 0-1 0 0,1 0 1 0 0,-1 0-1 0 0,0-1 1 0 0,1 1 0 0 0,-1 0-1 0 0,0 0 1 0 0,0-1-1 0 0,0 1 1 0 0,0-1-1 0 0,0 1 1 0 0,0-1 0 0 0,0-2-1 0 0,0 2-4 0 0,15-28 225 0 0,-15 29-206 0 0,2-2-69 0 0,-3 2 30 0 0,0 1 0 0 0,0 0 0 0 0,0 0 0 0 0,0 0 0 0 0,0-1 0 0 0,1 1 0 0 0,-1 0 0 0 0,0 0 1 0 0,0 0-1 0 0,0-1 0 0 0,0 1 0 0 0,0 0 0 0 0,0 0 0 0 0,1 0 0 0 0,-1 0 0 0 0,0 0 1 0 0,0-1-1 0 0,0 1 0 0 0,0 0 0 0 0,1 0 0 0 0,-1 0 0 0 0,0 0 0 0 0,0 0 0 0 0,0 0 1 0 0,1 0-1 0 0,-1 0 0 0 0,0 0 0 0 0,0 0 0 0 0,0-1 0 0 0,1 1 0 0 0,-1 0 0 0 0,0 0 1 0 0,0 0-1 0 0,0 0 0 0 0,1 1 0 0 0,-1-1 0 0 0,0 0 0 0 0,1 0 11 0 0,2 1-39 0 0,0 0 1 0 0,0 0-1 0 0,0 0 1 0 0,0 1 0 0 0,0-1-1 0 0,0 1 1 0 0,-1 0 0 0 0,1 0-1 0 0,0 0 1 0 0,3 3 0 0 0,-5-3 263 0 0,1-2-220 0 0,-1 0-1 0 0,0 0 0 0 0,0 0 1 0 0,0 0-1 0 0,0 0 0 0 0,0 0 1 0 0,0 1-1 0 0,0-1 0 0 0,0 0 1 0 0,0 1-1 0 0,0-1 0 0 0,0 1 1 0 0,0-1-1 0 0,0 1 0 0 0,0-1 1 0 0,0 1-1 0 0,0 0 0 0 0,0-1 1 0 0,-1 1-1 0 0,1 0 0 0 0,1 1 1 0 0,-1 0-148 0 0,1 0-407 0 0,4 9 3161 0 0,-7-12-3218 0 0,-3-3 681 0 0,2 2 13 0 0,-2-4-12 0 0,4 5-66 0 0,-1-1-1 0 0,0 1 1 0 0,0 0-1 0 0,0 0 0 0 0,0-1 1 0 0,0 1-1 0 0,0 0 1 0 0,0 0-1 0 0,0 0 1 0 0,0 0-1 0 0,-1 0 1 0 0,1 1-1 0 0,0-1 1 0 0,-1 0-1 0 0,1 1 1 0 0,0-1-1 0 0,-1 0 1 0 0,1 1-1 0 0,-1 0 1 0 0,-1-1-1 0 0,1 0-8 0 0,-7-1-1 0 0,1 0-11 0 0,1-1-31 0 0,-5 0 31 0 0,9 2 9 0 0,-10 0 4 0 0,4 1 2 0 0,5 0 19 0 0,1 2 2 0 0,-18 2-13 0 0,9-2-2 0 0,10-2 15 0 0,-8 0 16 0 0,8 0-28 0 0,0-1 0 0 0,1 1 0 0 0,-1 0 0 0 0,0-1 0 0 0,0 1 0 0 0,1-1 0 0 0,-1 1-1 0 0,0-1 1 0 0,1 0 0 0 0,-1 0 0 0 0,1 0 0 0 0,-1 0 0 0 0,-1-1 0 0 0,-5-3 87 0 0,2 2-89 0 0,0-2-11 0 0,0 2 0 0 0,-2 2 0 0 0,-1 0 0 0 0,-6 2-66 0 0,9-2-20 0 0,-7-3 70 0 0,3-1 16 0 0,-11-7 36 0 0,12-3 21 0 0,2 0-3 0 0,4 11-12 0 0,-3-1-46 0 0,3 4-65 0 0,1 1 62 0 0,1 0 0 0 0,0 0-1 0 0,-1-1 1 0 0,1 1 0 0 0,-1 1 0 0 0,1-1 0 0 0,0 0-1 0 0,-1 0 1 0 0,1 0 0 0 0,0 1 0 0 0,-1-1-1 0 0,1 1 1 0 0,0-1 0 0 0,-1 1 0 0 0,1 0 0 0 0,0-1-1 0 0,0 1 1 0 0,0 0 0 0 0,-2 1 0 0 0,0 1-49 0 0,1-2-59 0 0,1 1 10 0 0,-5 5 6 0 0,0-1 23 0 0,3-3 22 0 0,-2 2 54 0 0,2-4 42 0 0,-7-1-31 0 0,-5 1-8 0 0,12 0-5 0 0,1 1-15 0 0,1-1-66 0 0,-13 4-266 0 0,9-3 224 0 0,-33 24-273 0 0,33-22 466 0 0,2-3-74 0 0,-11 2 148 0 0,12-2-214 0 0,0-1 4 0 0,-5 0 44 0 0,5 0 39 0 0,0 0-1 0 0,1 1 1 0 0,-1-1-1 0 0,0 1 0 0 0,1-1 1 0 0,-1 1-1 0 0,0 0 0 0 0,1 0 1 0 0,-1-1-1 0 0,-1 3 1 0 0,-9 2-5416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 1375 0 0,'0'0'5328'0'0,"-7"-6"-3448"0"0,-2 2-1176 0 0,-5 10-1032 0 0,4 3-88 0 0,-1 1-8 0 0,2 4-8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2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 2303 0 0,'-5'39'547'0'0,"1"-15"13817"0"0,-1-45-18707 0 0,5 19 4670 0 0,0 0 28 0 0,-3-18 942 0 0,3 18-720 0 0,0 0-509 0 0,0-6-4 0 0,0 6-22 0 0,1 0-93 0 0,1-1 12 0 0,-1 1 29 0 0,0 1-1 0 0,0-1 1 0 0,0 1-1 0 0,1-1 1 0 0,-1 1 0 0 0,0-1-1 0 0,0 1 1 0 0,1 0-1 0 0,-1 0 1 0 0,1 0-1 0 0,-1 0 1 0 0,4-2-1 0 0,5-3-85 0 0,1 1 0 0 0,0 0 16 0 0,-2 2 79 0 0,-8 3 12 0 0,0 0 0 0 0,0 0 1 0 0,1 0-1 0 0,-1 0 0 0 0,0 0 0 0 0,0 0 1 0 0,0 0-1 0 0,0 0 0 0 0,0 1 0 0 0,0-1 1 0 0,0 0-1 0 0,0 1 0 0 0,0-1 1 0 0,-1 1-1 0 0,1-1 0 0 0,0 1 0 0 0,0-1 1 0 0,0 1-1 0 0,1 1 0 0 0,10 13 335 0 0,-8-8-64 0 0,0 1 0 0 0,-1 1 0 0 0,0-1 1 0 0,0 0-1 0 0,-1 1 0 0 0,3 17 0 0 0,-4-18 1832 0 0,2-4-1911 0 0,-3-4-197 0 0,0 0-1 0 0,0 0 1 0 0,0 0-1 0 0,0 1 1 0 0,0-1 0 0 0,1 0-1 0 0,-1 0 1 0 0,0 0 0 0 0,0 1-1 0 0,0-1 1 0 0,0 0-1 0 0,0 0 1 0 0,0 0 0 0 0,0 1-1 0 0,1-1 1 0 0,-1 0 0 0 0,0 0-1 0 0,0 0 1 0 0,0 0 0 0 0,0 1-1 0 0,1-1 1 0 0,-1 0-1 0 0,0 0 1 0 0,0 0 0 0 0,1 0-1 0 0,-1 0 1 0 0,0 0 0 0 0,0 0-1 0 0,0 0 1 0 0,1 0-1 0 0,-1 0 1 0 0,0 0 0 0 0,0 0-1 0 0,1 0 1 0 0,-1 0 0 0 0,0 0-1 0 0,0 0 1 0 0,1 0 0 0 0,10-3-4 0 0,0 0-63 0 0,-6 1-4 0 0,4-1 39 0 0,-5 3-22 0 0,7 2 22 0 0,1 3-44 0 0,9 11 13 0 0,11 6 245 0 0,-30-21-163 0 0,-1 0 1 0 0,0 0-1 0 0,1 0 1 0 0,0 0-1 0 0,-1-1 1 0 0,1 1-1 0 0,-1 0 1 0 0,1-1-1 0 0,0 1 1 0 0,-1-1-1 0 0,3 1 1 0 0,3 0 47 0 0,0 3-14 0 0,1-1-15 0 0,15-2 151 0 0,3-4-172 0 0,-14 1 30 0 0,0-1 11 0 0,-6 2-27 0 0,0-1 0 0 0,0 1 0 0 0,0 0 0 0 0,0 0 0 0 0,0 0 0 0 0,1 1 0 0 0,-1 0 0 0 0,0 1 1 0 0,0-1-1 0 0,0 1 0 0 0,10 3 0 0 0,-9-3-19 0 0,19 7 125 0 0,-18-6-96 0 0,0 0 1 0 0,-1-1 0 0 0,1 0 0 0 0,0-1 0 0 0,13 0 0 0 0,6 1-21 0 0,-5-1-27 0 0,-5 0 0 0 0,1 1 0 0 0,0 0 0 0 0,0 2 0 0 0,20 4 0 0 0,-13-5 0 0 0,-5 0 0 0 0,-14 0 0 0 0,-1 0 0 0 0,9 0 0 0 0,-1-1 0 0 0,26-2 0 0 0,-15 0 11 0 0,-14 0 25 0 0,0 0-1 0 0,0-1 1 0 0,0 0 0 0 0,-1 0 0 0 0,1-1-1 0 0,-1-1 1 0 0,19-8 0 0 0,-17 6-144 0 0,1 1 0 0 0,1 0 0 0 0,18-4 0 0 0,-14 7 90 0 0,1 0 0 0 0,-1 2 0 0 0,1 0 0 0 0,-1 1 0 0 0,21 3 0 0 0,-3 0-79 0 0,34-5 37 0 0,-42 1 60 0 0,0-2 0 0 0,0-1 0 0 0,44-11 0 0 0,-46 9 0 0 0,22-1 112 0 0,0 1 0 0 0,69 3 0 0 0,-68 4 249 0 0,-33 0-284 0 0,0-2 0 0 0,1 0 0 0 0,15-2 0 0 0,71-6-2 0 0,-83 5-75 0 0,132-21 0 0 0,-144 22 0 0 0,3 1 0 0 0,19 4 0 0 0,-7 0 28 0 0,-1 2-1 0 0,0 0 0 0 0,0 1 1 0 0,-1 1-1 0 0,0 1 1 0 0,36 19-1 0 0,-49-23-27 0 0,0 0 0 0 0,1 0 0 0 0,0-1 0 0 0,-1 0 0 0 0,1 0 0 0 0,1-1 0 0 0,-1 0 0 0 0,0 0 0 0 0,0-1 0 0 0,1 0 0 0 0,-1 0 0 0 0,1-1 0 0 0,-1 0 0 0 0,13-2 0 0 0,21-3 172 0 0,-28 4-22 0 0,28-6 0 0 0,-9 0-41 0 0,-1 1 1 0 0,48-1-1 0 0,-53 7-95 0 0,0 2-1 0 0,0 2 0 0 0,0 0 1 0 0,43 14-1 0 0,-20-6-8 0 0,-50-12-5 0 0,88 17 64 0 0,-75-15-51 0 0,1-1 0 0 0,0 0 0 0 0,0-1-1 0 0,19-3 1 0 0,-12 1-15 0 0,15-3 15 0 0,-12-1 24 0 0,0 2 0 0 0,0 1 0 0 0,35 0 0 0 0,-49 2-15 0 0,21 2 23 0 0,-23 0-33 0 0,-1-1 1 0 0,15 0 0 0 0,-16-1 2 0 0,0 1-1 0 0,0 0 1 0 0,0 1-1 0 0,7 0 0 0 0,13 2 46 0 0,-22-3-55 0 0,16 0 17 0 0,0 0 0 0 0,-1-2-1 0 0,22-3 1 0 0,37-6 183 0 0,-72 11-195 0 0,0-1 0 0 0,1 1 0 0 0,-1 0 0 0 0,0 1-1 0 0,1 0 1 0 0,5 1 0 0 0,7 1 41 0 0,2 1 34 0 0,0 1-1 0 0,0 1 0 0 0,-1 1 0 0 0,38 18 0 0 0,-29-12 66 0 0,-8-3-79 0 0,-13-6-67 0 0,-1 0 0 0 0,1-1 0 0 0,0 0 0 0 0,14 3 0 0 0,11 0 2 0 0,0-1 0 0 0,1-1 0 0 0,0-3-1 0 0,-1 0 1 0 0,1-2 0 0 0,0-2 0 0 0,-1-1 0 0 0,56-14 0 0 0,-46 8 27 0 0,1 2 0 0 0,49-4-1 0 0,-50 8-13 0 0,9 2-8 0 0,-20 2-11 0 0,-6 1 0 0 0,0 0 0 0 0,27 7 0 0 0,-23-4 0 0 0,5 2 0 0 0,-1 2 0 0 0,51 19 0 0 0,16 5 0 0 0,-66-25 26 0 0,0 0-1 0 0,1-3 1 0 0,-1-1 0 0 0,64-3-1 0 0,-82 0-25 0 0,30-4-60 0 0,-42 4 58 0 0,-1-1 0 0 0,1 1 0 0 0,0 0 1 0 0,-1 0-1 0 0,9 2 0 0 0,-8-1-13 0 0,0 0 0 0 0,0-1 0 0 0,0 0 1 0 0,8 0-1 0 0,129-14-80 0 0,-61 6 95 0 0,-77 7 7 0 0,0 1 0 0 0,0 0 0 0 0,0 0-1 0 0,8 2 1 0 0,14-1 23 0 0,11-4-30 0 0,69 4 0 0 0,-99 0 0 0 0,0 0 0 0 0,1 1 0 0 0,8 2 0 0 0,-10-2 0 0 0,-1 0 0 0 0,1-1 0 0 0,-1 0 0 0 0,1 0 0 0 0,0 0 0 0 0,-1 0 0 0 0,9-1 0 0 0,-11-1 0 0 0,1 1 0 0 0,-1 0 0 0 0,0 0 0 0 0,0 0 0 0 0,0 0 0 0 0,1 1 0 0 0,-1-1 0 0 0,0 1 0 0 0,0 0 0 0 0,4 1 0 0 0,6 1 0 0 0,5-5 0 0 0,-10 0 0 0 0,0 1 0 0 0,0 1 0 0 0,8 0 0 0 0,-11 0 0 0 0,16-2 0 0 0,-9 1 0 0 0,-10 0-10 0 0,1 1 0 0 0,-1 0 0 0 0,1-1 0 0 0,-1 1-1 0 0,1 0 1 0 0,-1 1 0 0 0,0-1 0 0 0,1 0 0 0 0,-1 1 0 0 0,1-1 0 0 0,-1 1-1 0 0,1 0 1 0 0,-1 0 0 0 0,0 0 0 0 0,0 0 0 0 0,1 0 0 0 0,-1 1 0 0 0,0-1-1 0 0,0 1 1 0 0,0-1 0 0 0,0 1 0 0 0,3 3 0 0 0,4 4-37 0 0,-2-4 21 0 0,-3-1-3 0 0,1-1 0 0 0,-1 0 0 0 0,1 0-1 0 0,0 0 1 0 0,0-1 0 0 0,0 0 0 0 0,0 0 0 0 0,10 2 0 0 0,-3-1 17 0 0,13-1-45 0 0,22-2-34 0 0,-46 0 89 0 0,-1 0-1 0 0,0 0 0 0 0,0 1 1 0 0,1-1-1 0 0,-1 0 0 0 0,0 0 1 0 0,0 0-1 0 0,0 0 1 0 0,1 0-1 0 0,-1 0 0 0 0,0 0 1 0 0,0 0-1 0 0,1 0 1 0 0,-1 0-1 0 0,0 0 0 0 0,0 0 1 0 0,1-1-1 0 0,-1 1 1 0 0,0 0-1 0 0,0 0 0 0 0,0 0 1 0 0,1 0-1 0 0,-1 0 1 0 0,0 0-1 0 0,0 0 0 0 0,0-1 1 0 0,1 1-1 0 0,-1 0 1 0 0,0 0-1 0 0,0 0 0 0 0,0 0 1 0 0,0-1-1 0 0,1 1 1 0 0,1-2-30 0 0,13 2-508 0 0,7 4-288 0 0,-20-4 740 0 0,0 1 0 0 0,1 0 0 0 0,-1-1 0 0 0,0 0 0 0 0,0 0-1 0 0,1 1 1 0 0,-1-1 0 0 0,0 0 0 0 0,0-1 0 0 0,1 1 0 0 0,1-1 0 0 0,0 0-298 0 0,-1 0 1 0 0,1 0-1 0 0,-1 0 1 0 0,1-1 0 0 0,-1 1-1 0 0,0-1 1 0 0,0 0-1 0 0,0 0 1 0 0,0 0-1 0 0,4-5 1 0 0,6-8-6174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2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128 142 3679 0 0,'0'2'167'0'0,"-3"38"26"0"0,0-14 1041 0 0,3-24 139 0 0,-1 1 60 0 0,-11 45-1070 0 0,11-46-1015 0 0,-3-2-3092 0 0,4 0 3693 0 0,-1 0 1 0 0,1 0-1 0 0,0 0 0 0 0,-1 0 1 0 0,1 0-1 0 0,0 0 0 0 0,-1 0 1 0 0,1 0-1 0 0,0 0 0 0 0,-1 0 1 0 0,1 0-1 0 0,0-1 0 0 0,-1 1 1 0 0,1 0-1 0 0,0 0 0 0 0,-1-1 1 0 0,-2-3 3 0 0,1-1 0 0 0,-1 0 1 0 0,1 0-1 0 0,0 0 0 0 0,1 0 0 0 0,-1 0 1 0 0,1 0-1 0 0,0-1 0 0 0,0 1 0 0 0,0 0 1 0 0,1-1-1 0 0,0-6 0 0 0,1-11 1759 0 0,8-37 0 0 0,-3 21 5685 0 0,0 156-1620 0 0,-7-115-5697 0 0,-4 4-65 0 0,3-3-15 0 0,-1 1 1 0 0,0 0-1 0 0,1 0 0 0 0,0 0 0 0 0,0 0 0 0 0,-2 7 0 0 0,-3 7-135 0 0,2 0 0 0 0,-5 20 1 0 0,5-14 98 0 0,3-10 36 0 0,-4 18 0 0 0,1-14 0 0 0,-3 11 0 0 0,-13 30 0 0 0,20-57 0 0 0,0 0 1 0 0,0 0-1 0 0,0 0 0 0 0,0 0 0 0 0,0 0 0 0 0,1 0 0 0 0,-1 0 0 0 0,1 0 1 0 0,-1 0-1 0 0,1 0 0 0 0,0 0 0 0 0,0 4 0 0 0,1 0 10 0 0,0 11 82 0 0,2-12-71 0 0,-1-1 4 0 0,-1 0-5 0 0,1 0 1 0 0,-1 0-1 0 0,1 0 1 0 0,0 0 0 0 0,0-1-1 0 0,0 1 1 0 0,0 0-1 0 0,1-1 1 0 0,0 0 0 0 0,5 6-1 0 0,3 2-20 0 0,-7-8 0 0 0,14 5 0 0 0,-4 0-16 0 0,-10-6-25 0 0,11-1 6 0 0,-8 0 2 0 0,0 1-1 0 0,-1 0 1 0 0,11 4-1 0 0,-17-6 36 0 0,8 3-2 0 0,19 13 99 0 0,-25-16-11 0 0,19 4 272 0 0,-16-4-210 0 0,0 0 0 0 0,0 0 1 0 0,0 0-1 0 0,0 0 0 0 0,0-1 0 0 0,0 1 0 0 0,0-1 1 0 0,5-2-1 0 0,42-17 865 0 0,-31 11-910 0 0,-11 4-92 0 0,1 0-13 0 0,-1 0 0 0 0,-2-1 19 0 0,-7 5 70 0 0,10-10 171 0 0,-4 2-11 0 0,-6 8-233 0 0,0-2 44 0 0,1 1 0 0 0,-1-1 0 0 0,0 0-1 0 0,0 1 1 0 0,0-1 0 0 0,0 0 0 0 0,0 0 0 0 0,-1 0 0 0 0,1 1 0 0 0,-1-1-1 0 0,0 0 1 0 0,0 0 0 0 0,0 0 0 0 0,0-5 0 0 0,0 5-36 0 0,-3-12 14 0 0,1 9-31 0 0,-1-6 4 0 0,1 1 31 0 0,0 1-20 0 0,-3-6 6 0 0,5 13-10 0 0,0-13-11 0 0,0-5-7 0 0,2-10 0 0 0,-1 24 0 0 0,-5-27 0 0 0,4 31 0 0 0,-2-7 11 0 0,0-1-1 0 0,0 1 0 0 0,-5-15 1 0 0,-6-16 11 0 0,4 13-22 0 0,7 21 19 0 0,-7-29 34 0 0,5 16-126 0 0,-5-11-414 0 0,6 21 487 0 0,1 2 11 0 0,1 6 42 0 0,1 1 0 0 0,-3-8-42 0 0,-2 0-11 0 0,-3 3 0 0 0,5 6-16 0 0,0-1 0 0 0,0 0 0 0 0,0 0 0 0 0,-1 1 0 0 0,1 0 0 0 0,0 0 0 0 0,-1 0 0 0 0,1 0 0 0 0,0 0 0 0 0,0 1 0 0 0,-1-1 0 0 0,1 1 0 0 0,0 0 0 0 0,-4 1 0 0 0,0 1-28 0 0,1 0 0 0 0,0 0 0 0 0,0 0 0 0 0,0 1 0 0 0,-10 8 0 0 0,9-6-36 0 0,7-5 141 0 0,0-1 0 0 0,-1 0 0 0 0,1 1 0 0 0,-1-1 0 0 0,1 1 0 0 0,-1-1 0 0 0,1 1 0 0 0,0-1 0 0 0,-1 0 0 0 0,0 1 0 0 0,1-1 0 0 0,-1 0 0 0 0,1 0-1 0 0,-1 1 1 0 0,1-1 0 0 0,-1 0 0 0 0,1 0 0 0 0,-1 0 0 0 0,0 0 0 0 0,0 0 0 0 0,-5-5-8 0 0,-1-2-42 0 0,2 1-22 0 0,4 5-10 0 0,0 0 0 0 0,0 0-1 0 0,0 0 1 0 0,0 0 0 0 0,0 1-1 0 0,-1-1 1 0 0,1 0 0 0 0,0 1-1 0 0,0-1 1 0 0,-1 1 0 0 0,1 0-1 0 0,0-1 1 0 0,-1 1 0 0 0,1 0-1 0 0,-1 0 1 0 0,1 0-1 0 0,0 0 1 0 0,-1 0 0 0 0,1 0-1 0 0,0 0 1 0 0,-1 1 0 0 0,1-1-1 0 0,-1 0 1 0 0,1 1 0 0 0,-2 0-1 0 0,-1 0-51 0 0,1 1-1 0 0,-1-1 1 0 0,1 1-1 0 0,0 0 0 0 0,0 0 1 0 0,-1 0-1 0 0,1 0 1 0 0,-3 4-1 0 0,-1 0-116 0 0,1 1 0 0 0,1 0-1 0 0,0 1 1 0 0,0 0 0 0 0,0-1-1 0 0,-5 14 1 0 0,9-20 81 0 0,0 4 140 0 0,1-5-18 0 0,0 0-1 0 0,0 0 1 0 0,0 0-1 0 0,0 0 1 0 0,0-1-1 0 0,0 1 1 0 0,0 0 0 0 0,0 0-1 0 0,0 0 1 0 0,-1 0-1 0 0,1 0 1 0 0,0 0-1 0 0,0 0 1 0 0,0 0 0 0 0,0 0-1 0 0,0 0 1 0 0,0 0-1 0 0,0 0 1 0 0,0 0-1 0 0,0 0 1 0 0,0 0 0 0 0,0 0-1 0 0,0 0 1 0 0,0 0-1 0 0,0 0 1 0 0,0 0-1 0 0,0 0 1 0 0,-1 0 0 0 0,1 0-1 0 0,0 0 1 0 0,0 0-1 0 0,0 0 1 0 0,0 0-1 0 0,0 0 1 0 0,0 0 0 0 0,0 0-1 0 0,0 0 1 0 0,0 0-1 0 0,0 0 1 0 0,0 0-1 0 0,0 1 1 0 0,0-1 0 0 0,0 0-1 0 0,0 0 1 0 0,0 0-1 0 0,0 0 1 0 0,0 0-1 0 0,0 0 1 0 0,0 0 0 0 0,0 0-1 0 0,0 0 1 0 0,0 0-1 0 0,0 0 1 0 0,0 0-1 0 0,-1 0 1 0 0,1 0 0 0 0,0 0-1 0 0,0 0 1 0 0,0 0-1 0 0,0 1 1 0 0,0-1-1 0 0,-4-16-311 0 0,0 1-1 0 0,1-1 0 0 0,1 0 0 0 0,0 0 0 0 0,1 0 0 0 0,1 0 1 0 0,1 0-1 0 0,2-18 0 0 0,1 11-863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90 221 1839 0 0,'0'0'5267'0'0,"-1"2"-4858"0"0,-4 5-331 0 0,3-6 92 0 0,-17 11 3185 0 0,0 1-2352 0 0,15-10-878 0 0,1 0 1 0 0,1 0-1 0 0,-1 0 0 0 0,0 0 1 0 0,1 1-1 0 0,-1-1 1 0 0,1 1-1 0 0,0 0 1 0 0,-2 6-1 0 0,1-6 85 0 0,1 1 52 0 0,0 0 1 0 0,0 0-1 0 0,1 0 1 0 0,-1 0 0 0 0,1 0-1 0 0,-1 7 1 0 0,2-9-59 0 0,0-1 0 0 0,-1 1 0 0 0,2 0 0 0 0,-1-1 0 0 0,0 1 0 0 0,0 0 1 0 0,1-1-1 0 0,0 1 0 0 0,-1-1 0 0 0,1 1 0 0 0,0-1 0 0 0,0 1 0 0 0,2 3 1 0 0,-2-5-103 0 0,0 0 0 0 0,0 0 1 0 0,0 1-1 0 0,0-1 0 0 0,0 0 1 0 0,1 0-1 0 0,-1 0 1 0 0,0 0-1 0 0,1 0 0 0 0,-1 0 1 0 0,2 0-1 0 0,1 1 66 0 0,1 0-1 0 0,-1-1 0 0 0,1 0 1 0 0,0 0-1 0 0,5 0 1 0 0,-10-1-188 0 0,1 0 0 0 0,-1 0 1 0 0,0 0-1 0 0,0 0 0 0 0,1 0 0 0 0,-1 0 1 0 0,0 0-1 0 0,0 0 0 0 0,1 1 1 0 0,-1-1-1 0 0,0 0 0 0 0,0 0 0 0 0,0 0 1 0 0,1 0-1 0 0,-1 0 0 0 0,0 0 1 0 0,0 0-1 0 0,0 1 0 0 0,0-1 0 0 0,1 0 1 0 0,-1 0-1 0 0,0 0 0 0 0,0 1 0 0 0,0-1 1 0 0,0 0-1 0 0,0 0 0 0 0,1 0 1 0 0,-1 1-1 0 0,0-1 0 0 0,0 0 0 0 0,0 1 1 0 0,-3 8-491 0 0,-15 16-240 0 0,5-7 302 0 0,13-17 436 0 0,-9 15-155 0 0,8-11 232 0 0,2 2 88 0 0,-1-6-180 0 0,2 21 872 0 0,-2-21-780 0 0,0 1 0 0 0,1-1 0 0 0,-1 0-1 0 0,1 1 1 0 0,-1-1 0 0 0,1 1 0 0 0,0-1 0 0 0,-1 0-1 0 0,1 0 1 0 0,0 0 0 0 0,0 1 0 0 0,0-1 0 0 0,0 0-1 0 0,0 0 1 0 0,0 0 0 0 0,3 1 0 0 0,5 3 36 0 0,3 0-81 0 0,1-2-20 0 0,-2 2 0 0 0,-6 5 12 0 0,-2 0 48 0 0,-2-8 12 0 0,-1 11 72 0 0,0-9-120 0 0,6 16 94 0 0,-5-17-74 0 0,0 0 1 0 0,0 0-1 0 0,0-1 1 0 0,1 1 0 0 0,-1-1-1 0 0,1 1 1 0 0,0-1 0 0 0,0 0-1 0 0,0 1 1 0 0,0-1 0 0 0,2 2-1 0 0,7 3 180 0 0,1 0 0 0 0,16 7 0 0 0,-11-5-128 0 0,-10-7-29 0 0,3 7-42 0 0,-4-2 14 0 0,-2-2-34 0 0,0-1 1 0 0,-1 1-1 0 0,1 1 0 0 0,-1-1 1 0 0,0 0-1 0 0,-1 1 0 0 0,0-1 0 0 0,1 1 1 0 0,-2 0-1 0 0,1 0 0 0 0,0 6 0 0 0,12 35 7 0 0,-12-38 41 0 0,-1-8-14 0 0,-1 1 0 0 0,1-1 0 0 0,0 1-1 0 0,0 0 1 0 0,-1-1 0 0 0,1 0 0 0 0,0 1 0 0 0,0-1-1 0 0,0 1 1 0 0,0-1 0 0 0,1 0 0 0 0,-1 0 0 0 0,0 0-1 0 0,1 0 1 0 0,-1 0 0 0 0,0 0 0 0 0,1 0 0 0 0,-1 0-1 0 0,1 0 1 0 0,-1-1 0 0 0,1 1 0 0 0,0-1 0 0 0,-1 1-1 0 0,1-1 1 0 0,0 0 0 0 0,-1 1 0 0 0,1-1 0 0 0,0 0-1 0 0,1 0 1 0 0,2 0-4 0 0,0-1-1 0 0,0 1 1 0 0,0-1-1 0 0,0 0 1 0 0,-1 0-1 0 0,1 0 1 0 0,0-1-1 0 0,6-3 1 0 0,1-1 7 0 0,-2 1-42 0 0,-8 4-56 0 0,-1 0-8 0 0,5-3 39 0 0,-3 2-23 0 0,1-3 47 0 0,0-1-1 0 0,0 1 1 0 0,0-1 0 0 0,-1 0-1 0 0,0 0 1 0 0,0-1-1 0 0,-1 1 1 0 0,1 0 0 0 0,1-11-1 0 0,-2 2 5 0 0,0 1 0 0 0,-1-27 0 0 0,-1 29 1 0 0,-2-2 0 0 0,1 0 1 0 0,-2 0 0 0 0,0 0-1 0 0,0 0 1 0 0,-9-19 0 0 0,5 13-75 0 0,-6-28 1 0 0,9 20 36 0 0,2 0 0 0 0,0-1 0 0 0,4-45 0 0 0,-2 73 33 0 0,1-27-173 0 0,-1 1 1 0 0,-4-37-1 0 0,3 54 110 0 0,-1 1 1 0 0,0 0-1 0 0,0 0 0 0 0,-1 0 1 0 0,0 1-1 0 0,-1-1 0 0 0,0 1 0 0 0,0-1 1 0 0,-1 1-1 0 0,-8-11 0 0 0,12 18 5 0 0,0 0 0 0 0,1 0-1 0 0,-1 1 1 0 0,0-1 0 0 0,1 0 0 0 0,-1 1-1 0 0,0-1 1 0 0,0 1 0 0 0,0-1 0 0 0,1 1 0 0 0,-1-1-1 0 0,0 1 1 0 0,0 0 0 0 0,0-1 0 0 0,0 1-1 0 0,0 0 1 0 0,0 0 0 0 0,0 0 0 0 0,0 0-1 0 0,0 0 1 0 0,0 0 0 0 0,0 0 0 0 0,0 0-1 0 0,-1 0 1 0 0,1 0 56 0 0,1 0 0 0 0,-1 0 0 0 0,0 0 0 0 0,0 0 0 0 0,1 0 0 0 0,-1 1 0 0 0,0-1 0 0 0,0 0 0 0 0,1 0-1 0 0,-1 1 1 0 0,0-1 0 0 0,1 0 0 0 0,-1 1 0 0 0,0-1 0 0 0,1 1 0 0 0,-1-1 0 0 0,1 1 0 0 0,-2 0 0 0 0,0 2 1625 0 0,1-6-1483 0 0,-1-7-150 0 0,0 0-1 0 0,1-1 1 0 0,0 1-1 0 0,1-1 1 0 0,1-11-1 0 0,-1 3-114 0 0,0 18-65 0 0,0 0 0 0 0,-1 0 1 0 0,1 0-1 0 0,0 1 0 0 0,0-1 0 0 0,-1 0 0 0 0,1 0 0 0 0,-1 0 0 0 0,1 1 1 0 0,0-1-1 0 0,-1 0 0 0 0,0 0 0 0 0,1 1 0 0 0,-1-1 0 0 0,1 0 0 0 0,-1 1 0 0 0,0-1 1 0 0,1 1-1 0 0,-2-1 0 0 0,1 0-481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292 441 11023 0 0,'8'21'291'0'0,"-5"-14"-178"0"0,0 1 1 0 0,0 0 0 0 0,-1 0 0 0 0,1 0-1 0 0,-2 1 1 0 0,1-1 0 0 0,-1 12-1 0 0,-1-20-113 0 0,0 15 505 0 0,-1 0 0 0 0,-4 18 0 0 0,4-28-384 0 0,0-1 0 0 0,0 0 0 0 0,-1 0 0 0 0,1 1 0 0 0,-1-1 0 0 0,0 0 0 0 0,-1-1-1 0 0,1 1 1 0 0,0 0 0 0 0,-1-1 0 0 0,0 1 0 0 0,-3 2 0 0 0,4-3-25 0 0,0-1 0 0 0,-1 0 0 0 0,1-1 0 0 0,-1 1 0 0 0,1 0 0 0 0,-1-1 1 0 0,1 1-1 0 0,-1-1 0 0 0,0 0 0 0 0,0 0 0 0 0,0 0 0 0 0,1 0 0 0 0,-1 0 0 0 0,-4 0 0 0 0,4-1 37 0 0,0-1 0 0 0,1 1-1 0 0,-1 0 1 0 0,0-1 0 0 0,1 0 0 0 0,-1 1-1 0 0,0-1 1 0 0,1 0 0 0 0,-1-1 0 0 0,1 1-1 0 0,0 0 1 0 0,-1-1 0 0 0,1 1 0 0 0,0-1-1 0 0,-4-3 1 0 0,-10-11 580 0 0,1 0-1 0 0,-15-22 1 0 0,12 15-363 0 0,5 5-159 0 0,0-2 0 0 0,1 1 0 0 0,1-1 0 0 0,1-1 0 0 0,1 0 0 0 0,1 0 0 0 0,1-1-1 0 0,-7-33 1 0 0,6 13-1465 0 0,2 0-1 0 0,2 0 0 0 0,3-73 0 0 0,2 107 527 0 0,0 1 0 0 0,1-1 0 0 0,0 0 0 0 0,0 1 0 0 0,1-1 0 0 0,-1 1 0 0 0,2 0 0 0 0,7-13 0 0 0,-6 9-1525 0 0,3-5-1625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68 8951 0 0,'0'0'808'0'0,"-1"-2"-664"0"0,-33-55 3874 0 0,33 55-3406 0 0,1 2-494 0 0,0 0 1 0 0,-1-1-1 0 0,1 1 1 0 0,0-1-1 0 0,-1 1 1 0 0,1-1-1 0 0,0 1 1 0 0,-1 0-1 0 0,1-1 1 0 0,0 1-1 0 0,-1 0 1 0 0,1-1-1 0 0,-1 1 1 0 0,1 0-1 0 0,-1 0 1 0 0,1 0-1 0 0,-1-1 1 0 0,1 1-1 0 0,-1 0 1 0 0,1 0 0 0 0,-1 0-1 0 0,1 0 1 0 0,-1 0-1 0 0,1 0 1 0 0,-2 0-1 0 0,1 0 124 0 0,0-1 0 0 0,-1 1 1 0 0,1 0-1 0 0,0 0 0 0 0,-1 0 0 0 0,1 0 0 0 0,0 1 0 0 0,0-1 1 0 0,-1 0-1 0 0,-1 1 0 0 0,2 0-146 0 0,-1 0 0 0 0,1 0 0 0 0,0 0 0 0 0,0 0 0 0 0,0 0 0 0 0,0 0 0 0 0,0 0 0 0 0,0 0 0 0 0,0 0 0 0 0,0 1 0 0 0,0-1 0 0 0,1 0 0 0 0,-1 1 0 0 0,1-1 0 0 0,-1 1 0 0 0,0 2 0 0 0,0-1-42 0 0,1 1-1 0 0,0-1 1 0 0,-1 1 0 0 0,1-1-1 0 0,1 1 1 0 0,-1-1-1 0 0,1 4 1 0 0,2 6-71 0 0,1 0-1 0 0,9 22 1 0 0,-13-34 20 0 0,119 303-1830 0 0,-95-226 2285 0 0,17 102 1 0 0,-28-112-135 0 0,4 1 1 0 0,34 93 0 0 0,104 138-513 0 0,-142-276 118 0 0,10 17-262 0 0,-2 0-1 0 0,-1 2 0 0 0,21 70 0 0 0,-34-86-115 0 0,-2 0 1 0 0,-1 1 0 0 0,-1-1 0 0 0,0 29 0 0 0,-11 109-212 0 0,2-62 3264 0 0,6-101-2474 0 0,-1 1 0 0 0,1-1 0 0 0,0 1 1 0 0,0-1-1 0 0,0 0 0 0 0,1 1 0 0 0,-1-1 0 0 0,1 1 0 0 0,-1-1 0 0 0,1 0 0 0 0,0 0 0 0 0,0 1 0 0 0,0-1 0 0 0,0 0 0 0 0,0 0 1 0 0,0 0-1 0 0,1 0 0 0 0,1 3 0 0 0,-2-5-151 0 0,0 0 1 0 0,-1 0 0 0 0,1 0 0 0 0,0 0-1 0 0,-1 0 1 0 0,1 0 0 0 0,0 0-1 0 0,-1 0 1 0 0,1 0 0 0 0,0 0-1 0 0,-1 0 1 0 0,1 0 0 0 0,-1-1-1 0 0,1 1 1 0 0,0 0 0 0 0,-1 0-1 0 0,1-1 1 0 0,0 1 0 0 0,-1 0-1 0 0,1-1 1 0 0,-1 1 0 0 0,2-1 0 0 0,-2 0-19 0 0,1 0-79 0 0,1 0 0 0 0,-1-1 0 0 0,0 1 0 0 0,1-1 0 0 0,-1 1 0 0 0,0-1 0 0 0,0 1 0 0 0,0-1 0 0 0,0 0 0 0 0,0 0 0 0 0,0 0 0 0 0,-1 1 0 0 0,1-1 0 0 0,0-4-1 0 0,2-28-5387 0 0,-5 2-1063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116 459 6247 0 0,'-8'37'461'0'0,"-14"49"-175"0"0,19-76 211 0 0,-1-1 1 0 0,0 0-1 0 0,-8 13 0 0 0,11-20 47 0 0,1-2-467 0 0,0 1 0 0 0,0-1 0 0 0,-1 1 0 0 0,1-1 0 0 0,0 1 0 0 0,-1-1 0 0 0,1 1-1 0 0,0-1 1 0 0,-1 1 0 0 0,1-1 0 0 0,-1 1 0 0 0,1-1 0 0 0,0 1 0 0 0,-1-1 0 0 0,1 0 0 0 0,-1 1-1 0 0,0-1 1 0 0,1 0 0 0 0,-1 1 0 0 0,1-1 0 0 0,-1 0 0 0 0,1 0 0 0 0,-1 0 0 0 0,0 1 0 0 0,1-1-1 0 0,-1 0 1 0 0,1 0 0 0 0,-2 0 0 0 0,-18 0 2300 0 0,18 0-1776 0 0,-16-12 1421 0 0,18 12-2014 0 0,0 0 0 0 0,-1 0 0 0 0,1 0 0 0 0,0 0 0 0 0,-1 0 0 0 0,1 0 0 0 0,0 0 0 0 0,-1 0 0 0 0,1 0 0 0 0,0 0 0 0 0,-1 1 0 0 0,1-1 0 0 0,0 0 0 0 0,-1 0 0 0 0,1 0 0 0 0,0 0 0 0 0,0 1 0 0 0,-1-1 0 0 0,1 0 0 0 0,0 0 1 0 0,0 0-1 0 0,-1 1 0 0 0,1-1 0 0 0,0 0 0 0 0,0 1 0 0 0,0-1 0 0 0,0 0 0 0 0,-1 0 0 0 0,1 1 0 0 0,2 2 14 0 0,-1 0 1 0 0,1-1-1 0 0,0 1 0 0 0,0-1 1 0 0,0 1-1 0 0,0-1 1 0 0,0 0-1 0 0,1 1 0 0 0,-1-1 1 0 0,1 0-1 0 0,-1-1 0 0 0,1 1 1 0 0,0 0-1 0 0,0-1 0 0 0,3 2 1 0 0,-1-1 207 0 0,1-1 1 0 0,0 1-1 0 0,-1-1 1 0 0,1 0-1 0 0,0-1 1 0 0,0 1-1 0 0,11-2 1 0 0,-6 0 168 0 0,0 0 1 0 0,0-1 0 0 0,0-1 0 0 0,0 0 0 0 0,-1 0-1 0 0,1-1 1 0 0,-1-1 0 0 0,15-8 0 0 0,23-19-75 0 0,59-55 1 0 0,-53 42-592 0 0,5-1-221 0 0,-29 24 413 0 0,-1-2-1 0 0,-2 0 0 0 0,26-30 1 0 0,-38 37 142 0 0,9-11 17 0 0,-2 0 0 0 0,28-45-1 0 0,-32 37-1745 0 0,26-72 0 0 0,-36 88 46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6823 0 0,'0'0'4800'0'0,"1"1"-4510"0"0,15 32 1363 0 0,-15-31-1356 0 0,-1 0-10 0 0,6 33 890 0 0,-6-33-539 0 0,9 20 1748 0 0,-5-17-1990 0 0,-4-4-329 0 0,1 1 0 0 0,0-1 1 0 0,0 0-1 0 0,0 0 0 0 0,0 0 1 0 0,0 0-1 0 0,0 0 1 0 0,0 0-1 0 0,2 1 0 0 0,10 10 8 0 0,-9-10-74 0 0,10 13 62 0 0,-10-11-62 0 0,-1 0 0 0 0,-1 1 0 0 0,1-1-1 0 0,0 1 1 0 0,-1 0 0 0 0,0 0 0 0 0,0 0 0 0 0,-1 0-1 0 0,1 0 1 0 0,-1 0 0 0 0,1 11 0 0 0,-1 4 21 0 0,-3 38 0 0 0,0-39 76 0 0,3 35 1 0 0,19 60 818 0 0,-9-60-677 0 0,-8-34-235 0 0,-4-12-164 0 0,1 4 7 0 0,-1 0 0 0 0,0 0 1 0 0,-1 0-1 0 0,0 0 1 0 0,-4 13-1 0 0,3-14 293 0 0,2 0 1 0 0,-1 1-1 0 0,2-1 0 0 0,-1 1 0 0 0,2-1 1 0 0,-1 1-1 0 0,2-1 0 0 0,4 20 0 0 0,4 7 48 0 0,18 43-1 0 0,-11-35-300 0 0,14 59 48 0 0,-27-92 64 0 0,-4-12 0 0 0,13 27 0 0 0,-4-5-84 0 0,-2-11-68 0 0,14 20 1 0 0,-13-21 135 0 0,-1-1 1 0 0,0 1 0 0 0,-1 1-1 0 0,10 23 1 0 0,-15-30 15 0 0,9 16 0 0 0,-2-4 29 0 0,-5-10-9 0 0,1 0 0 0 0,0 0 0 0 0,0 0 0 0 0,1-1 0 0 0,-1 1 0 0 0,1-1-1 0 0,1 0 1 0 0,11 10 0 0 0,-14-12-20 0 0,15 9-10 0 0,-15-11-43 0 0,1 0 0 0 0,-1 0 0 0 0,1-1 0 0 0,-1 1 1 0 0,1-1-1 0 0,-1 0 0 0 0,1 0 0 0 0,0 0 1 0 0,6 0-1 0 0,-9-1-81 0 0,1 0 0 0 0,-1 0 0 0 0,0 0 0 0 0,0 0 0 0 0,0 0 0 0 0,1 0 0 0 0,-1-1 0 0 0,0 1 0 0 0,0 0 0 0 0,0-1 0 0 0,1 1 0 0 0,-1-1 0 0 0,0 1 0 0 0,0-1 0 0 0,0 0 0 0 0,0 1 0 0 0,0-1 0 0 0,0 0 0 0 0,0 0 0 0 0,0 1 0 0 0,-1-1 0 0 0,1 0 0 0 0,0 0 0 0 0,0 0 0 0 0,-1 0 0 0 0,1 0 0 0 0,-1-1 0 0 0,1 1 0 0 0,-1 0 0 0 0,1 0 0 0 0,-1 0 0 0 0,0 0 0 0 0,1-3 0 0 0,1-8-3997 0 0,-2-4-1020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1839 0 0,'0'0'83'0'0,"1"2"-6"0"0,8 21 1366 0 0,-2-5 3753 0 0,-6-16-5324 0 0,-40-9 9531 0 0,32 11-8855 0 0,6-4-503 0 0,1 0 0 0 0,-1 1 0 0 0,0-1 0 0 0,0 0 1 0 0,1 1-1 0 0,-1-1 0 0 0,0 0 0 0 0,1 1 0 0 0,-1-1 0 0 0,1 1 1 0 0,-1-1-1 0 0,0 1 0 0 0,1-1 0 0 0,-1 1 0 0 0,1 0 1 0 0,-1-1-1 0 0,1 1 0 0 0,-1 0 0 0 0,-2 9 62 0 0,0-1-1 0 0,1 1 0 0 0,0 0 1 0 0,1-1-1 0 0,0 1 1 0 0,0 0-1 0 0,1 0 0 0 0,1 0 1 0 0,1 15-1 0 0,2 5-338 0 0,8 37 0 0 0,-11-66 213 0 0,-1 0-1 0 0,0 0 0 0 0,0-1 1 0 0,1 1-1 0 0,-1 0 0 0 0,1 0 1 0 0,-1 0-1 0 0,0-1 0 0 0,1 1 1 0 0,0 0-1 0 0,-1-1 1 0 0,1 1-1 0 0,-1 0 0 0 0,1-1 1 0 0,0 1-1 0 0,-1-1 0 0 0,1 1 1 0 0,0-1-1 0 0,0 1 0 0 0,-1-1 1 0 0,1 1-1 0 0,0-1 0 0 0,0 0 1 0 0,0 0-1 0 0,-1 1 1 0 0,1-1-1 0 0,0 0 0 0 0,0 0 1 0 0,0 0-1 0 0,0 0 0 0 0,0 0 1 0 0,0 0-1 0 0,-1 0 0 0 0,1 0 1 0 0,0 0-1 0 0,0 0 1 0 0,0 0-1 0 0,0-1 0 0 0,0 1 1 0 0,-1 0-1 0 0,2-1 0 0 0,2-1-52 0 0,0 1 1 0 0,0-1-1 0 0,-1 0 0 0 0,1 0 0 0 0,-1 0 0 0 0,0-1 0 0 0,5-3 0 0 0,-3 0-253 0 0,0 1-1 0 0,-1-1 0 0 0,0 0 1 0 0,1-1-1 0 0,-2 1 0 0 0,1-1 1 0 0,3-9-1 0 0,2-12-941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3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10567 0 0,'0'0'956'0'0,"-2"3"-786"0"0,-11 18 974 0 0,1 1 1 0 0,-13 31-1 0 0,25-51-705 0 0,-5 9 349 0 0,4-9-432 0 0,12-3-851 0 0,-7 0 398 0 0,1-1 0 0 0,-1 0 1 0 0,1-1-1 0 0,-1 1 0 0 0,0-1 0 0 0,0 0 1 0 0,0 0-1 0 0,6-6 0 0 0,8-8-255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4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4607 0 0,'1'2'208'0'0,"0"0"-136"0"0,2 18 96 0 0,-3-7 7936 0 0,0-16-8043 0 0,1 0-1 0 0,0 1 0 0 0,-1-1 0 0 0,1 0 0 0 0,0 0 1 0 0,2-3-1 0 0,2-7 38 0 0,-2 0-20 0 0,-2 7-39 0 0,1 0 0 0 0,0 0 1 0 0,5-11-1 0 0,-1 7-26 0 0,5 2-27 0 0,3 4-45 0 0,6 2 44 0 0,-15 3 22 0 0,-1 1 2 0 0,4 1 113 0 0,1-1 0 0 0,-1 2 0 0 0,0-1 0 0 0,0 1-1 0 0,7 5 1 0 0,-10-5 36 0 0,1-1-1 0 0,-1 0 1 0 0,1 0-1 0 0,-1-1 0 0 0,1 1 1 0 0,0-1-1 0 0,0 0 1 0 0,0-1-1 0 0,0 0 1 0 0,7 1-1 0 0,-11-2-144 0 0,0 0 1 0 0,0 0-1 0 0,0-1 1 0 0,0 1-1 0 0,0-1 1 0 0,0 1-1 0 0,0-1 1 0 0,4-2-1 0 0,-3 2 14 0 0,-1 0-27 0 0,-1 1 1 0 0,1-1-1 0 0,-1 1 1 0 0,0-1-1 0 0,1 0 1 0 0,-1 1 0 0 0,0-1-1 0 0,1 0 1 0 0,-1 0-1 0 0,0 0 1 0 0,0 0-1 0 0,0 0 1 0 0,0 0-1 0 0,0 0 1 0 0,0 0-1 0 0,0-1 1 0 0,0 1-1 0 0,1-2 1 0 0,0-2-11 0 0,0 1-16 0 0,0 1 1 0 0,0-1-1 0 0,-1 1 1 0 0,1-1-1 0 0,-1 0 0 0 0,0 1 1 0 0,0-1-1 0 0,0 0 1 0 0,-1 0-1 0 0,1 0 0 0 0,-1 0 1 0 0,0 0-1 0 0,0-4 1 0 0,-2-7 15 0 0,0-1 1 0 0,-5-14-1 0 0,3 9 45 0 0,-6-20 128 0 0,6 26-139 0 0,1-2 0 0 0,0 1 1 0 0,-2-28-1 0 0,5 13-2004 0 0,-8-51 0 0 0,9 75 1390 0 0,0 4 511 0 0,-6-11-667 0 0,4 12 750 0 0,1 1 0 0 0,-1-1 0 0 0,0 0 0 0 0,0 1 0 0 0,0-1 0 0 0,0 0 0 0 0,0 1 0 0 0,0-1 0 0 0,0 1 0 0 0,-3-3 0 0 0,1 1 60 0 0,2 2 44 0 0,-4-3 123 0 0,-9-8 69 0 0,12 11-496 0 0,0 9-1313 0 0,-1-1 1309 0 0,1 1-1 0 0,0 0 1 0 0,1-1-1 0 0,0 1 0 0 0,0 0 1 0 0,1 0-1 0 0,0 0 1 0 0,1 13-1 0 0,0 19 690 0 0,-1-33-236 0 0,0 1 0 0 0,1-1 1 0 0,2 8-1 0 0,-2-9 180 0 0,0 0 1 0 0,-1 0-1 0 0,1 0 0 0 0,-1 0 0 0 0,0-1 0 0 0,0 1 1 0 0,-1 0-1 0 0,0 0 0 0 0,0 0 0 0 0,-3 9 0 0 0,4-13-445 0 0,2 4-1270 0 0,-1 10 1096 0 0,-1-4 186 0 0,0-7 0 0 0,0-1 0 0 0,0 1 1 0 0,-1-1-1 0 0,0 1 0 0 0,0 0 0 0 0,0-1 0 0 0,0 1 0 0 0,0-1 0 0 0,-3 5 0 0 0,-3 9 63 0 0,-15 55 211 0 0,14-51-308 0 0,1 0-1 0 0,1 1 1 0 0,-5 40-1 0 0,5 5 720 0 0,-4 84 2638 0 0,9-142-3122 0 0,1-8-101 0 0,0 0 1 0 0,0-1-1 0 0,0 1 0 0 0,0 0 0 0 0,0-1 1 0 0,0 1-1 0 0,0 0 0 0 0,1-1 1 0 0,-1 1-1 0 0,1 0 0 0 0,-1-1 0 0 0,1 1 1 0 0,-1-1-1 0 0,1 1 0 0 0,1 2 1 0 0,1 0 91 0 0,0-1 1 0 0,0 1-1 0 0,0 0 0 0 0,0-1 1 0 0,1 0-1 0 0,0 0 1 0 0,4 4-1 0 0,26 22 359 0 0,-19-15-551 0 0,-13-10 0 0 0,0-2 0 0 0,0 1 0 0 0,0 0 0 0 0,0 0 0 0 0,-1 0 0 0 0,1 0 0 0 0,-1 0 0 0 0,1 1 0 0 0,-1-1 0 0 0,0 0 0 0 0,-1 1 0 0 0,2 5 0 0 0,-1 0 0 0 0,-1-5 1 0 0,8 16 84 0 0,-8-19-61 0 0,0-1 1 0 0,1 1 0 0 0,-1 0 0 0 0,0 0-1 0 0,1 0 1 0 0,-1-1 0 0 0,1 1 0 0 0,-1 0-1 0 0,1-1 1 0 0,0 1 0 0 0,-1 0 0 0 0,1-1-1 0 0,0 1 1 0 0,-1-1 0 0 0,1 1 0 0 0,0-1-1 0 0,0 1 1 0 0,-1-1 0 0 0,1 0 0 0 0,0 1-1 0 0,0-1 1 0 0,0 0 0 0 0,1 1 0 0 0,-1-1-12 0 0,1 0 1 0 0,-1-1 0 0 0,0 1-1 0 0,0 0 1 0 0,1 0 0 0 0,-1-1-1 0 0,0 1 1 0 0,0-1-1 0 0,1 1 1 0 0,-1-1 0 0 0,0 0-1 0 0,0 1 1 0 0,0-1 0 0 0,1-1-1 0 0,2-1 10 0 0,0-1 0 0 0,0 0 0 0 0,0 0 0 0 0,-1 0 0 0 0,1 0 0 0 0,4-9 0 0 0,-5 6-19 0 0,1-1 0 0 0,3-14-1 0 0,4-11-3 0 0,-5 15-288 0 0,-5 15 246 0 0,0 1 0 0 0,1 0 0 0 0,-1 0 0 0 0,1 0 1 0 0,-1 0-1 0 0,1 0 0 0 0,0 0 0 0 0,0 1 0 0 0,0-1 0 0 0,0 0 0 0 0,0 1 0 0 0,0 0 0 0 0,3-2 0 0 0,5-4-165 0 0,1-2-239 0 0,0 0 1 0 0,1 1 0 0 0,0 1-1 0 0,1 0 1 0 0,0 1 0 0 0,18-7-1 0 0,-29 12 252 0 0,-2 1 45 0 0,1 0 138 0 0,-1 0 0 0 0,1 0 0 0 0,-1 0 0 0 0,1 0 0 0 0,-1 0 0 0 0,1 0-1 0 0,-1 0 1 0 0,1 0 0 0 0,-1 0 0 0 0,1 0 0 0 0,-1 0 0 0 0,1 0 0 0 0,-1 0 0 0 0,1 0 0 0 0,-1 1 0 0 0,1-1-1 0 0,-1 0 1 0 0,1 0 0 0 0,-1 1 0 0 0,1-1 0 0 0,-1 0 0 0 0,0 1 0 0 0,1-1 0 0 0,-1 0 0 0 0,1 1-1 0 0,-1-1 1 0 0,1 1 0 0 0,8 16-239 0 0,-3 4-102 0 0,-5-19 123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4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156 465 6911 0 0,'6'12'323'0'0,"-1"0"1"0"0,5 17-1 0 0,-4-10 1400 0 0,-2 0 1 0 0,0 0 0 0 0,-2 1 0 0 0,1 35 1683 0 0,-3-53-2889 0 0,0-2-482 0 0,0 0 1 0 0,0 1 0 0 0,0-1 0 0 0,0 0 0 0 0,0 0 0 0 0,1 0 0 0 0,-1 0 0 0 0,0 1-1 0 0,0-1 1 0 0,0 0 0 0 0,0 0 0 0 0,0 0 0 0 0,0 1 0 0 0,0-1 0 0 0,0 0 0 0 0,-1 0-1 0 0,1 0 1 0 0,0 1 0 0 0,0-1 0 0 0,0 0 0 0 0,0 0 0 0 0,0 0 0 0 0,0 0-1 0 0,0 1 1 0 0,0-1 0 0 0,0 0 0 0 0,0 0 0 0 0,-1 0 0 0 0,1 0 0 0 0,0 0 0 0 0,0 1-1 0 0,0-1 1 0 0,0 0 0 0 0,-1 0 0 0 0,1 0 0 0 0,0 0 0 0 0,0 0 0 0 0,0 0 0 0 0,0 0-1 0 0,-1 0 1 0 0,1 0 0 0 0,0 0 0 0 0,0 0 0 0 0,0 0 0 0 0,0 0 0 0 0,-1 0 0 0 0,1 0-1 0 0,0 0 1 0 0,0 0 0 0 0,0 0 0 0 0,-1 0 0 0 0,1 0 0 0 0,0 0 0 0 0,0 0 0 0 0,0 0-1 0 0,-1 0 1 0 0,-9-12 552 0 0,-13-24-1711 0 0,-53-64 0 0 0,69 92 1172 0 0,0-1-1 0 0,1 0 0 0 0,0 0 0 0 0,0 0 1 0 0,1-1-1 0 0,0 0 0 0 0,1 0 1 0 0,0 0-1 0 0,1 0 0 0 0,0-1 1 0 0,-2-18-1 0 0,1-5 677 0 0,2 0-1 0 0,4-48 1 0 0,-2-39-504 0 0,-1 114-296 0 0,0 0 1 0 0,-1 1 0 0 0,1 0-1 0 0,-1-1 1 0 0,-5-10 0 0 0,6 15-142 0 0,1 4-1253 0 0,3 8 1434 0 0,-1-8 49 0 0,0 0 1 0 0,-1 1-1 0 0,1-2 0 0 0,0 1 1 0 0,0 0-1 0 0,0 0 1 0 0,0-1-1 0 0,0 1 1 0 0,0-1-1 0 0,1 1 1 0 0,-1-1-1 0 0,0 0 1 0 0,1 0-1 0 0,-1 0 1 0 0,5 1-1 0 0,-2-1 27 0 0,-1 0-1 0 0,1-1 1 0 0,0 0-1 0 0,0 0 1 0 0,0 0 0 0 0,0 0-1 0 0,9-2 1 0 0,-3-1 8 0 0,0 0 1 0 0,-1-1 0 0 0,0 0-1 0 0,1 0 1 0 0,-1-1 0 0 0,16-11-1 0 0,-21 12-184 0 0,0 1-1 0 0,0-1 0 0 0,-1-1 1 0 0,1 1-1 0 0,-1-1 0 0 0,0 1 1 0 0,0-1-1 0 0,5-11 0 0 0,-8 15-589 0 0,-14 3-1833 0 0,7 0 2012 0 0,1 0 1 0 0,-1 0-1 0 0,1 0 0 0 0,0 1 1 0 0,0 0-1 0 0,0 0 0 0 0,-7 7 1 0 0,-1 0-522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4:4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72 6359 0 0,'20'-72'10524'0'0,"-27"78"-6561"0"0,-1 1-5810 0 0,-27 22 1302 0 0,34-27 378 0 0,-11 7-1 0 0,3-2 184 0 0,-1 5 160 0 0,8-10-80 0 0,0-1 61 0 0,-1 1-1 0 0,1 0 0 0 0,0 0 1 0 0,1 0-1 0 0,-1 0 0 0 0,-3 4 1 0 0,4-4 75 0 0,0 1-159 0 0,-2 3-57 0 0,0 1 1 0 0,1 0-1 0 0,0 0 0 0 0,0 0 1 0 0,1 0-1 0 0,0 0 0 0 0,0 1 1 0 0,1-1-1 0 0,0 0 0 0 0,1 13 0 0 0,3 7-45 0 0,11 41 0 0 0,-7-35-12 0 0,-7-28 79 0 0,0 0-1 0 0,1 0 1 0 0,-1 0 0 0 0,1-1-1 0 0,0 1 1 0 0,1 0 0 0 0,-1-1-1 0 0,5 7 1 0 0,-6-10 11 0 0,0 1 0 0 0,1-1 1 0 0,-1 0-1 0 0,1 1 0 0 0,-1-1 0 0 0,1 0 0 0 0,-1 0 0 0 0,1 0 1 0 0,0 0-1 0 0,-1-1 0 0 0,1 1 0 0 0,0 0 0 0 0,0-1 0 0 0,0 1 1 0 0,0-1-1 0 0,0 1 0 0 0,-1-1 0 0 0,1 0 0 0 0,0 0 0 0 0,0 0 1 0 0,0 0-1 0 0,0 0 0 0 0,0-1 0 0 0,0 1 0 0 0,3-1 1 0 0,12-5 75 0 0,0 0 0 0 0,-1-1 0 0 0,20-10 1 0 0,-25 10-125 0 0,1 1 0 0 0,-1 1 0 0 0,1 0 0 0 0,0 0 0 0 0,1 2 0 0 0,-1-1 0 0 0,1 1 0 0 0,14-1 0 0 0,-10 4-1 0 0,0 1 0 0 0,1 1 0 0 0,-1 0 0 0 0,0 1 0 0 0,0 1 0 0 0,-1 1 0 0 0,21 8 0 0 0,-9-1 0 0 0,-1 0 0 0 0,0 2 0 0 0,32 23 0 0 0,-48-29 0 0 0,-3 1 0 0 0,-2 3 0 0 0,-6-10 1 0 0,0 1-1 0 0,1-1 1 0 0,-1 0-1 0 0,-1 0 1 0 0,1 1-1 0 0,0-1 0 0 0,0 0 1 0 0,-1 0-1 0 0,1 0 1 0 0,-1 1-1 0 0,0-1 1 0 0,0 0-1 0 0,0 0 1 0 0,0 0-1 0 0,0 0 1 0 0,0 0-1 0 0,0 0 1 0 0,-1-1-1 0 0,1 1 1 0 0,-1 0-1 0 0,1-1 1 0 0,-1 1-1 0 0,0-1 0 0 0,1 1 1 0 0,-1-1-1 0 0,-2 1 1 0 0,-5 4-49 0 0,0-1 0 0 0,0 0-1 0 0,0 0 1 0 0,-12 3 0 0 0,-32 10-447 0 0,29-11-2 0 0,2 1 0 0 0,-1 2 0 0 0,1 0-1 0 0,-22 13 1 0 0,42-22 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6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6479 0 0,'0'0'298'0'0,"0"0"-10"0"0,-1 1-108 0 0,-3 3 23 0 0,1 0 0 0 0,-1 1 0 0 0,1-1 0 0 0,0 1 0 0 0,0-1 0 0 0,1 1 0 0 0,0 0 1 0 0,0 0-1 0 0,0 0 0 0 0,0 0 0 0 0,-1 10 0 0 0,3-13-150 0 0,0-2-14 0 0,0 0-98 0 0,0 0-9 0 0,2 1 15 0 0,6 2 86 0 0,-8-3-6 0 0,1 0 0 0 0,0 0 0 0 0,0 0 0 0 0,0 0 0 0 0,-1 0 0 0 0,1 0 0 0 0,0 0 0 0 0,0 0 0 0 0,0 0 0 0 0,-1-1 0 0 0,1 1 0 0 0,0 0 0 0 0,0 0 0 0 0,-1-1 0 0 0,1 1 0 0 0,0 0 0 0 0,-1-1 0 0 0,1 1 0 0 0,0-1 0 0 0,10-4 517 0 0,11-3 320 0 0,-20 7-572 0 0,-2 1 18 0 0,2 0 8 0 0,3-1-29 0 0,-3 1-203 0 0,0 0 0 0 0,0-1 0 0 0,0 1-1 0 0,0 0 1 0 0,0 0 0 0 0,0 0 0 0 0,0 1 0 0 0,3 0 0 0 0,-1 0-40 0 0,-1 0 0 0 0,0 1 0 0 0,1 0 0 0 0,-1 0 1 0 0,0 0-1 0 0,0 0 0 0 0,4 4 0 0 0,3 2 19 0 0,-5-3-76 0 0,0-1-1 0 0,0 0 1 0 0,1 0 0 0 0,-1 0-1 0 0,1-1 1 0 0,0 0-1 0 0,0 0 1 0 0,0 0 0 0 0,1-1-1 0 0,9 3 1 0 0,2 0 12 0 0,-15-4-6 0 0,-1 0 0 0 0,1 0 0 0 0,0-1 1 0 0,0 1-1 0 0,-1-1 0 0 0,1 1 0 0 0,0-1 0 0 0,0 0 0 0 0,0 0 0 0 0,-1 0 0 0 0,5-1 0 0 0,4 0 4 0 0,46 6 12 0 0,-32-1 39 0 0,-20-3-39 0 0,0 0 0 0 0,-1 0 1 0 0,1 0-1 0 0,6-1 1 0 0,-3 1 64 0 0,0-2 1 0 0,0 1 0 0 0,-1-1 0 0 0,1 0-1 0 0,0-1 1 0 0,0 0 0 0 0,-1 0-1 0 0,1 0 1 0 0,-1-1 0 0 0,8-4 0 0 0,53-23 2017 0 0,-66 29-2029 0 0,1 1 1 0 0,0-1-1 0 0,0 0 0 0 0,0 1 0 0 0,0 0 0 0 0,0-1 1 0 0,-1 1-1 0 0,1 0 0 0 0,0 1 0 0 0,0-1 0 0 0,3 1 1 0 0,5 0 71 0 0,33-3 177 0 0,-33 1-277 0 0,1 1-1 0 0,20 1 1 0 0,-10 1-37 0 0,-3 1 0 0 0,26 0 0 0 0,-36-2-1 0 0,0 0-1 0 0,0 1 1 0 0,0 0-1 0 0,-1 0 1 0 0,1 0-1 0 0,11 6 1 0 0,-12-4-18 0 0,1-1 0 0 0,-1 0 0 0 0,1-1 0 0 0,0 0-1 0 0,-1 0 1 0 0,14 0 0 0 0,1-2-54 0 0,1-1-1 0 0,-1-1 0 0 0,0-1 1 0 0,39-10-1 0 0,-17 2 74 0 0,0 2 0 0 0,1 3 0 0 0,52-2 0 0 0,-85 8 0 0 0,0 0 0 0 0,23 5 0 0 0,-21-2 0 0 0,25 0 0 0 0,12 1 0 0 0,-35-2 0 0 0,33-2 0 0 0,15-6 0 0 0,-27 2 0 0 0,66 1 0 0 0,-83 6-10 0 0,-1 0 0 0 0,0 1 0 0 0,30 11 0 0 0,-33-9 5 0 0,0-1 0 0 0,1-1 0 0 0,0 0 0 0 0,34 1 0 0 0,49-12 982 0 0,-77 8-890 0 0,54-7-166 0 0,-64 6 67 0 0,-7-1-23 0 0,0 1 0 0 0,0 0 0 0 0,13 2 0 0 0,-14-1-22 0 0,0 0 0 0 0,0 0 0 0 0,0 1 0 0 0,-1-1 0 0 0,1 1 0 0 0,0 1 0 0 0,-1-1 0 0 0,0 1 0 0 0,1 0 0 0 0,-1 0 0 0 0,0 1 0 0 0,8 7 0 0 0,-5-2-133 0 0,0-1 0 0 0,0 2-1 0 0,-1-1 1 0 0,0 1 0 0 0,8 17 0 0 0,-14-26 201 0 0,0 0 0 0 0,0 0 1 0 0,0 0-1 0 0,0 0 1 0 0,0 0-1 0 0,0 0 1 0 0,0-1-1 0 0,0 1 0 0 0,0 0 1 0 0,0-1-1 0 0,0 1 1 0 0,1 0-1 0 0,-1-1 1 0 0,0 0-1 0 0,0 1 1 0 0,1-1-1 0 0,-1 0 0 0 0,3 1 1 0 0,0 0 31 0 0,-2-1 53 0 0,9-4 110 0 0,-6 4-119 0 0,0 0-116 0 0,1 0 1 0 0,-1-1 0 0 0,1 1-1 0 0,-1-1 1 0 0,6-1-1 0 0,-2 0-57 0 0,0 0-1 0 0,0 1 0 0 0,0 1 1 0 0,16 0-1 0 0,-21-1 75 0 0,19 3 13 0 0,-19-1-4 0 0,15 5 26 0 0,-19-6-17 0 0,1 0 0 0 0,-1 0 0 0 0,0 1 0 0 0,1-1 0 0 0,-1 0 0 0 0,0 0 0 0 0,1 0 0 0 0,-1 0 0 0 0,0 0 0 0 0,1 0 0 0 0,-1 0 0 0 0,0 0 0 0 0,1 0 0 0 0,-1 0 0 0 0,1 0 0 0 0,-1 0 0 0 0,0 0 0 0 0,1 0 0 0 0,-1 0 0 0 0,0 0 0 0 0,1 0 0 0 0,-1 0 0 0 0,0-1 0 0 0,1 1 0 0 0,8-2 136 0 0,33-7 1237 0 0,-38 9-1336 0 0,-3 1-45 0 0,1-1 0 0 0,-1 1 0 0 0,1-1-1 0 0,-1 0 1 0 0,0 0 0 0 0,1 1 0 0 0,-1-1 0 0 0,1 0 0 0 0,-1 0 0 0 0,1 0 0 0 0,-1 0 0 0 0,0-1 0 0 0,1 1 0 0 0,-1 0 0 0 0,1-1 0 0 0,-1 1 0 0 0,0-1 0 0 0,3 0 0 0 0,-1-1-35 0 0,10-2-174 0 0,7 0-77 0 0,-17 4 243 0 0,-2 0-10 0 0,1 0 1 0 0,-1 0-1 0 0,1 0 0 0 0,0 0 0 0 0,-1 0 0 0 0,1-1 1 0 0,-1 1-1 0 0,1 0 0 0 0,-1-1 0 0 0,1 1 0 0 0,2-2 0 0 0,11-4 63 0 0,5-3 240 0 0,-18 9-128 0 0,-2 0-6 0 0,0 0-29 0 0,0 0-12 0 0,12-2 263 0 0,-10 2-337 0 0,1-1 55 0 0,1 1-1 0 0,-1-1 0 0 0,0 1 1 0 0,1-1-1 0 0,-1 0 1 0 0,0 0-1 0 0,0-1 1 0 0,3-1-1 0 0,26-23 1115 0 0,-30 25-1117 0 0,-2 1-115 0 0,0-1-36 0 0,1 1 0 0 0,-1-1 0 0 0,1 1 0 0 0,-1-1-1 0 0,1 1 1 0 0,0 0 0 0 0,-1-1 0 0 0,1 1 0 0 0,0 0 0 0 0,-1-1 0 0 0,1 1 0 0 0,0 0 0 0 0,0 0 0 0 0,-1 0 0 0 0,1 0-1 0 0,0 0 1 0 0,-1 0 0 0 0,1 0 0 0 0,1 0 0 0 0,17 1-666 0 0,-5 2 781 0 0,-12-2-19 0 0,15-1 70 0 0,-7 0-54 0 0,-6-1 22 0 0,-2 1-240 0 0,0 0 0 0 0,0 0 1 0 0,0-1-1 0 0,1 1 1 0 0,-1 0-1 0 0,0-1 0 0 0,0 0 1 0 0,0 0-1 0 0,0 0 0 0 0,0 1 1 0 0,0-2-1 0 0,2 0 0 0 0,5-8-5014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2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223 109 1375 0 0,'0'0'66'0'0,"-1"-1"-8"0"0,-3-4 188 0 0,4 4-104 0 0,0 0 1 0 0,0 1 0 0 0,0-1-1 0 0,1 0 1 0 0,-1 1 0 0 0,0-1-1 0 0,0 1 1 0 0,0-1 0 0 0,0 0-1 0 0,1 1 1 0 0,-1-1-1 0 0,0 1 1 0 0,1-1 0 0 0,-1 0-1 0 0,0 1 1 0 0,1-1 0 0 0,0-1 270 0 0,18-39 3641 0 0,-18 39-3917 0 0,-1 1 1 0 0,1-1 0 0 0,-1 0 0 0 0,0 0-1 0 0,0 1 1 0 0,0-1 0 0 0,0 0-1 0 0,0 0 1 0 0,0 1 0 0 0,0-1 0 0 0,-1 0-1 0 0,1 0 1 0 0,0 1 0 0 0,-1-1-1 0 0,0 0 1 0 0,1 1 0 0 0,-1-1 0 0 0,0 0-1 0 0,0 1 1 0 0,0-1 0 0 0,0 1 0 0 0,0-1-1 0 0,0 1 1 0 0,0 0 0 0 0,-2-2-1 0 0,0 0-299 0 0,2 2 234 0 0,1 1-222 0 0,0 0-52 0 0,0 0 2 0 0,0 1 174 0 0,0 0 0 0 0,-1 1-1 0 0,1-1 1 0 0,-1 0-1 0 0,1 0 1 0 0,-1 0 0 0 0,0 1-1 0 0,1-1 1 0 0,-1 0-1 0 0,0 0 1 0 0,0 0 0 0 0,0 0-1 0 0,0 0 1 0 0,-1 1-1 0 0,-9 10-199 0 0,-7 11 1563 0 0,16-22-1036 0 0,2-1 3 0 0,0 0 8 0 0,0 0 32 0 0,0 0 10 0 0,0 0 4 0 0,0 0-15 0 0,0 0-75 0 0,-12 5 392 0 0,6-1-527 0 0,5-3-34 0 0,-1 0-10 0 0,-11 10-2 0 0,11-8-86 0 0,2-3-1 0 0,-1 1 0 0 0,0-1-1 0 0,1 0 1 0 0,-1 1 0 0 0,1-1-1 0 0,-1 1 1 0 0,1-1 0 0 0,-1 1 0 0 0,1 0-1 0 0,-1-1 1 0 0,1 1 0 0 0,0-1-1 0 0,-1 1 1 0 0,1 0 0 0 0,0-1 0 0 0,-1 1-1 0 0,1 0 1 0 0,0-1 0 0 0,0 1-1 0 0,0 0 1 0 0,0-1 0 0 0,-1 1 0 0 0,1 0-1 0 0,0-1 1 0 0,0 1 0 0 0,0 0-1 0 0,1 0 1 0 0,-1 1 0 0 0,1 0-10 0 0,-2 5-50 0 0,1-1 1 0 0,0 1-1 0 0,0-1 1 0 0,1 0 0 0 0,0 1-1 0 0,0-1 1 0 0,1 0-1 0 0,-1 0 1 0 0,1 0 0 0 0,3 6-1 0 0,-3-2-142 0 0,-2-10 194 0 0,0 0 0 0 0,0 1 0 0 0,0-1-1 0 0,0 1 1 0 0,0-1 0 0 0,0 1 0 0 0,0-1-1 0 0,0 0 1 0 0,0 1 0 0 0,0-1 0 0 0,1 1-1 0 0,-1-1 1 0 0,0 0 0 0 0,0 1 0 0 0,0-1-1 0 0,0 1 1 0 0,1-1 0 0 0,-1 0 0 0 0,0 1-1 0 0,0-1 1 0 0,1 0 0 0 0,-1 0 0 0 0,0 1 0 0 0,1-1-1 0 0,2 4-111 0 0,0 0 0 0 0,0 0 0 0 0,0 0 0 0 0,-1 0 0 0 0,1 1 0 0 0,-1-1 0 0 0,0 1 0 0 0,2 8 0 0 0,-4-11 24 0 0,1 0 16 0 0,-1 1 105 0 0,0 0-1 0 0,1 0 0 0 0,-1 1 0 0 0,-1-1 1 0 0,1 0-1 0 0,0 0 0 0 0,-1 0 1 0 0,1 0-1 0 0,-1 0 0 0 0,0 1 0 0 0,-2 2 1 0 0,1 2 27 0 0,-1-1-6 0 0,1-1 0 0 0,-1 0 0 0 0,0 0 0 0 0,-5 7-1 0 0,4-7-26 0 0,1 0 0 0 0,0 0 0 0 0,0 1 0 0 0,-2 7 0 0 0,3-8-7 0 0,0 0 1 0 0,1 1 0 0 0,0 0 0 0 0,0-1-1 0 0,0 12 1 0 0,0-15-14 0 0,1-1 1 0 0,0-1 1 0 0,0 0 0 0 0,0 1 0 0 0,0-1 0 0 0,0 0 0 0 0,0 1 0 0 0,0-1 0 0 0,1 0 0 0 0,-1 0 0 0 0,0 1 0 0 0,1-1 0 0 0,-1 0-1 0 0,1 0 1 0 0,1 2 0 0 0,-1 1 47 0 0,4 4-36 0 0,6 11-104 0 0,-10-17 18 0 0,-1-2 8 0 0,-1 2 13 0 0,-3 4 184 0 0,-1 0 0 0 0,0 0 0 0 0,0 0 0 0 0,0-1 0 0 0,-1 0 0 0 0,-11 9 0 0 0,16-13 77 0 0,1-1-33 0 0,0 0-14 0 0,0 0-1 0 0,0 0-16 0 0,-1 1-74 0 0,-3 4-70 0 0,3-4-54 0 0,0 1 1 0 0,-1 8 29 0 0,1-8 8 0 0,1-1 0 0 0,0 1 0 0 0,-1-1 1 0 0,1 1-1 0 0,0-1 0 0 0,0 1 0 0 0,0-1 0 0 0,0 1 0 0 0,0 0 0 0 0,0-1 1 0 0,0 1-1 0 0,0-1 0 0 0,1 1 0 0 0,-1-1 0 0 0,0 1 0 0 0,1-1 0 0 0,1 3 1 0 0,0 1-7 0 0,-1 4-42 0 0,0 17-53 0 0,-1-9 106 0 0,0-13 11 0 0,-5 12 11 0 0,-2 0 52 0 0,5-12-23 0 0,0 0 0 0 0,1 0 0 0 0,-1 1 1 0 0,1-1-1 0 0,0 1 0 0 0,-1 5 0 0 0,3-6 3 0 0,5 4-33 0 0,1 4-10 0 0,1 4 0 0 0,-8-11 0 0 0,-1-2 0 0 0,-1 10 0 0 0,0 0 0 0 0,1 1 0 0 0,3-2 0 0 0,2 6-1 0 0,-3-17 6 0 0,6 17-81 0 0,-3-5 76 0 0,1 14 0 0 0,-4-14 0 0 0,0 8 0 0 0,-3-6 0 0 0,-3 5 0 0 0,3-13 16 0 0,-1 1-1 0 0,0 0 0 0 0,0-1 0 0 0,-1 0 1 0 0,0 0-1 0 0,0 0 0 0 0,0 0 1 0 0,-1-1-1 0 0,0 1 0 0 0,-10 8 1 0 0,3-2-3 0 0,1 1 1 0 0,0-1 0 0 0,-9 18 0 0 0,15-22 2 0 0,4-7 60 0 0,1 0-63 0 0,1-1 0 0 0,-1 1 0 0 0,1-1 0 0 0,-1 1 0 0 0,1-1 0 0 0,0 1-1 0 0,0-1 1 0 0,-1 0 0 0 0,1 1 0 0 0,0-1 0 0 0,0 0 0 0 0,0 0 0 0 0,0 1 0 0 0,1-1-1 0 0,-1 0 1 0 0,0 0 0 0 0,0 0 0 0 0,3 1 0 0 0,27 15 87 0 0,-30-16-86 0 0,11 3 1 0 0,-1 0 1 0 0,1-1-1 0 0,0 0 0 0 0,0 0 1 0 0,14 0-1 0 0,-15-2-51 0 0,1 1 0 0 0,-1 0 1 0 0,0 1-1 0 0,0 0 0 0 0,16 7 0 0 0,-26-10-38 0 0,0 1 1 0 0,0 0-1 0 0,0 0 0 0 0,0-1 0 0 0,0 1 0 0 0,0 0 1 0 0,0 0-1 0 0,0 0 0 0 0,0 0 0 0 0,0 0 0 0 0,-1 0 1 0 0,1 1-1 0 0,0-1 0 0 0,-1 0 0 0 0,1 0 0 0 0,-1 0 0 0 0,0 1 1 0 0,1-1-1 0 0,-1 0 0 0 0,0 1 0 0 0,0-1 0 0 0,1 0 1 0 0,-1 1-1 0 0,0-1 0 0 0,0 0 0 0 0,-1 1 0 0 0,1 1 1 0 0,-1 4-186 0 0,-1 0 1 0 0,0 0 0 0 0,-5 12-1 0 0,4-11 54 0 0,-1 4 1 0 0,0 0 1 0 0,-1-1-1 0 0,-1 1 0 0 0,0-1 0 0 0,0-1 1 0 0,-1 1-1 0 0,-1-1 0 0 0,-14 16 1 0 0,20-25 268 0 0,2 2 8 0 0,1 6-30 0 0,-2-7-21 0 0,1 0 0 0 0,0 0 0 0 0,0 0 0 0 0,1 0 0 0 0,-1 0 1 0 0,0 0-1 0 0,1 0 0 0 0,-1 0 0 0 0,1 0 0 0 0,-1 0 0 0 0,1 0 1 0 0,0 0-1 0 0,0 0 0 0 0,0 0 0 0 0,0 0 0 0 0,0-1 0 0 0,1 1 1 0 0,-1 0-1 0 0,0-1 0 0 0,1 1 0 0 0,0-1 0 0 0,1 2 0 0 0,16 7 142 0 0,0-1 1 0 0,0-1-1 0 0,0-1 0 0 0,1 0 0 0 0,30 5 0 0 0,-31-8-121 0 0,0 1-1 0 0,0 0 1 0 0,0 2-1 0 0,0 0 1 0 0,-1 1-1 0 0,21 13 1 0 0,-35-18-155 0 0,0 0 1 0 0,0 1-1 0 0,0-1 1 0 0,0 1-1 0 0,3 4 1 0 0,2 6-303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20591 0 0,'-9'20'835'0'0,"-2"-1"-1"0"0,-15 24 1 0 0,10-19-1274 0 0,9-15-376 0 0,0 0-1 0 0,1 1 0 0 0,1-1 1 0 0,-1 1-1 0 0,2 0 0 0 0,-1 0 1 0 0,1 0-1 0 0,-3 16 0 0 0,3-4 359 0 0,2 0-1 0 0,0 1 0 0 0,1-1 1 0 0,3 37-1 0 0,2-32 1928 0 0,10 43 0 0 0,-13-65-1266 0 0,1-1 0 0 0,-1 0-1 0 0,1 1 1 0 0,0-1 0 0 0,0 0 0 0 0,1 0-1 0 0,-1 0 1 0 0,1 0 0 0 0,0-1-1 0 0,0 1 1 0 0,0-1 0 0 0,0 0 0 0 0,1 0-1 0 0,-1 0 1 0 0,1 0 0 0 0,0 0 0 0 0,0-1-1 0 0,0 1 1 0 0,0-1 0 0 0,0 0-1 0 0,1-1 1 0 0,-1 1 0 0 0,1-1 0 0 0,-1 0-1 0 0,1 0 1 0 0,-1 0 0 0 0,1-1-1 0 0,-1 1 1 0 0,1-1 0 0 0,0 0 0 0 0,-1 0-1 0 0,1-1 1 0 0,5 0 0 0 0,-6-1-193 0 0,0 1 0 0 0,0-1-1 0 0,1 0 1 0 0,-1 0 0 0 0,0 0 0 0 0,-1 0 0 0 0,1-1 0 0 0,0 1 0 0 0,-1-1-1 0 0,1 0 1 0 0,-1 0 0 0 0,0-1 0 0 0,5-5 0 0 0,-4 3 10 0 0,-1 1 0 0 0,0-1 1 0 0,0 0-1 0 0,-1 0 0 0 0,1-1 1 0 0,-1 1-1 0 0,0 0 0 0 0,1-11 0 0 0,-2 2 9 0 0,0 0-1 0 0,0 0 0 0 0,-2 0 0 0 0,0 0 1 0 0,0 0-1 0 0,-2 1 0 0 0,-6-25 0 0 0,5 26-4 0 0,-1 1 0 0 0,0 0 1 0 0,-1-1-1 0 0,-12-17 0 0 0,-35-41 136 0 0,46 62-155 0 0,3 5-21 0 0,0 0-1 0 0,1 1 1 0 0,-1-1-1 0 0,0 1 0 0 0,0 0 1 0 0,-6-2-1 0 0,2-1-119 0 0,6 5 76 0 0,0 1-1 0 0,0-1 1 0 0,0 1-1 0 0,0-1 1 0 0,0 1-1 0 0,0 0 1 0 0,-1 0-1 0 0,1-1 0 0 0,0 2 1 0 0,0-1-1 0 0,-3 0 1 0 0,0 1-196 0 0,3-1-80 0 0,2 0-128 0 0,0 0 433 0 0,0 0 1 0 0,0 0 0 0 0,-1 1 0 0 0,1-1 0 0 0,0 0 0 0 0,0 0 0 0 0,0 0 0 0 0,-1 0 0 0 0,1 1-1 0 0,0-1 1 0 0,0 0 0 0 0,-1 0 0 0 0,1 0 0 0 0,0 0 0 0 0,-1 0 0 0 0,1 0 0 0 0,0 0 0 0 0,0 0-1 0 0,-1 0 1 0 0,1 0 0 0 0,0 0 0 0 0,0 0 0 0 0,-1 0 0 0 0,0 0 0 0 0,1 0-41 0 0,0 0 1 0 0,-1 0-1 0 0,1 0 0 0 0,-1 0 1 0 0,1 0-1 0 0,-1 0 1 0 0,1 0-1 0 0,-1 0 1 0 0,1 0-1 0 0,-1 0 0 0 0,1 1 1 0 0,0-1-1 0 0,-1 0 1 0 0,1 0-1 0 0,-1 0 1 0 0,1 1-1 0 0,-1-1 0 0 0,1 0 1 0 0,0 0-1 0 0,-1 1 1 0 0,1-1-1 0 0,-1 1 1 0 0,-3 2-525 0 0,-4 3 120 0 0,1 1-5004 0 0,1 1-82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38 433 10047 0 0,'-4'-1'411'0'0,"-12"-10"266"0"0,0-2-69 0 0,16 12-551 0 0,-1 1 0 0 0,1-1 0 0 0,0 1 0 0 0,0-1 0 0 0,0 1-1 0 0,0-1 1 0 0,0 1 0 0 0,0-1 0 0 0,0 0 0 0 0,0 1 0 0 0,0-1 0 0 0,0 1-1 0 0,0-1 1 0 0,0 1 0 0 0,0-1 0 0 0,0 0 0 0 0,1 1 0 0 0,-1-1 0 0 0,0 1-1 0 0,1-1 1 0 0,-1-1 127 0 0,2-9 400 0 0,-1 6-501 0 0,-1 1-1 0 0,1 0 0 0 0,0 0 1 0 0,0 0-1 0 0,0 0 0 0 0,1 0 1 0 0,0 0-1 0 0,-1 1 1 0 0,1-1-1 0 0,4-5 0 0 0,-1 4-80 0 0,0-1-1 0 0,0 1 1 0 0,1 0-1 0 0,-1 1 1 0 0,1-1 0 0 0,0 1-1 0 0,1 0 1 0 0,-1 1-1 0 0,1 0 1 0 0,7-3-1 0 0,-4 2-93 0 0,0 1 0 0 0,0 0-1 0 0,0 0 1 0 0,0 1 0 0 0,1 1-1 0 0,15-1 1 0 0,-16 2-74 0 0,0 1 0 0 0,0 1 0 0 0,12 2 0 0 0,-13-2 30 0 0,0 0 1 0 0,0 0-1 0 0,19-1 0 0 0,-14 0-19 0 0,1 0 0 0 0,-1 1 0 0 0,0 0 0 0 0,17 5 0 0 0,-15-3 75 0 0,1 0 0 0 0,30 1-1 0 0,68 5 150 0 0,-79-5 110 0 0,1-2 0 0 0,-1-2 0 0 0,48-4-1 0 0,92-11 862 0 0,-168 13-993 0 0,76 1 467 0 0,17-3-95 0 0,58-5-245 0 0,-22 1-16 0 0,-6-2-58 0 0,79-7-48 0 0,-135 9-52 0 0,66-10 0 0 0,-119 12 0 0 0,34-6 0 0 0,-1-2 0 0 0,82-32 0 0 0,39-22 251 0 0,-120 47-38 0 0,-25 11-155 0 0,-1 2 0 0 0,2 0 0 0 0,-1 2-1 0 0,1 2 1 0 0,36-1 0 0 0,-44 5-96 0 0,1 0 0 0 0,-1 1 1 0 0,29 7-1 0 0,69 23-478 0 0,-106-27 495 0 0,1 0 0 0 0,-1-2 0 0 0,1 0 0 0 0,0 0 0 0 0,0-2 0 0 0,0 0-1 0 0,0-1 1 0 0,0-1 0 0 0,0 0 0 0 0,0-1 0 0 0,19-6 0 0 0,-23 4 107 0 0,1 0 0 0 0,-1-1 0 0 0,0-1 0 0 0,24-13 1 0 0,-24 11 81 0 0,31-23 334 0 0,-40 29-438 0 0,5-1-10 0 0,2-2-44 0 0,-1-2-26 0 0,-1 4-61 0 0,-7 3-8 0 0,8 3-76 0 0,-4 1 71 0 0,9 7 80 0 0,-13-8 9 0 0,5 6 1 0 0,-2 1 0 0 0,-4 2 12 0 0,-2-6 15 0 0,0-1 1 0 0,0 0-1 0 0,0 1 0 0 0,-5 8 0 0 0,6-12-18 0 0,-1 1-1 0 0,0-1 1 0 0,0 0-1 0 0,0 0 1 0 0,0 0-1 0 0,0 0 1 0 0,-1 0-1 0 0,1 0 0 0 0,-3 3 1 0 0,-2 3 26 0 0,-2 12-32 0 0,1 0-1 0 0,1 0 1 0 0,1 0-1 0 0,0 1 1 0 0,-1 23-1 0 0,0 105-4 0 0,6-99 1 0 0,4 92 1 0 0,0-20 0 0 0,-3-75 0 0 0,0-7 0 0 0,-2 0 0 0 0,-10 70 0 0 0,7-93-25 0 0,0 0 0 0 0,0 0-1 0 0,-2-1 1 0 0,0 0 0 0 0,-9 16-1 0 0,-27 40-262 0 0,40-69 295 0 0,1 0-1 0 0,-1 0 0 0 0,1 0 1 0 0,0 0-1 0 0,0 0 0 0 0,0 1 1 0 0,0-1-1 0 0,0 1 0 0 0,1-1 1 0 0,-1 4-1 0 0,1-1 15 0 0,0-5-18 0 0,-1 0 1 0 0,1 0 0 0 0,0 0-1 0 0,0 0 1 0 0,0 0-1 0 0,0 0 1 0 0,0 0-1 0 0,0 0 1 0 0,1 0 0 0 0,-1 0-1 0 0,0 0 1 0 0,0 0-1 0 0,1 1 1 0 0,7 23 70 0 0,-6-14-9 0 0,6 18 79 0 0,-7-27-125 0 0,2 9 4 0 0,0-1 1 0 0,-1 1 0 0 0,0 0 0 0 0,-1-1-1 0 0,0 1 1 0 0,-1 0 0 0 0,-1 19-1 0 0,-21 63-279 0 0,19-71 233 0 0,1-1 0 0 0,1 1 0 0 0,2-1 0 0 0,3 34 0 0 0,-1-34-10 0 0,-2 0 0 0 0,0 0 0 0 0,-1 0 0 0 0,-6 41 0 0 0,3-47 49 0 0,-1-1-1 0 0,0-1 1 0 0,-1 1 0 0 0,-1-1-1 0 0,0 0 1 0 0,-13 22 0 0 0,9-19 85 0 0,2 0 1 0 0,0 1-1 0 0,-7 25 1 0 0,12-33-80 0 0,-3 11-18 0 0,1 1 1 0 0,-5 41 0 0 0,2-11-5 0 0,7-17 1 0 0,1-3-14 0 0,-2-22-9 0 0,1-6 18 0 0,0 0 0 0 0,1 0 0 0 0,-1 0 1 0 0,1 0-1 0 0,0 0 0 0 0,0 1 0 0 0,0-1 1 0 0,0 0-1 0 0,2 5 0 0 0,5 28 76 0 0,-7-35 0 0 0,6 10 131 0 0,5 11 82 0 0,-10-20-149 0 0,-1-2-34 0 0,2 2-20 0 0,29 25 62 0 0,-31-26-188 0 0,2 0-45 0 0,-1 0-1 0 0,1 0 1 0 0,-1 0 0 0 0,0 0 0 0 0,0 1 0 0 0,0-1-1 0 0,0 0 1 0 0,0 1 0 0 0,0-1 0 0 0,0 1 0 0 0,0-1-1 0 0,0 1 1 0 0,0 2 0 0 0,-2 5 166 0 0,-4 9-14 0 0,-3-4-46 0 0,0 7-82 0 0,4-11-40 0 0,0 0 1 0 0,-10 15 0 0 0,13-24 10 0 0,-19 15-254 0 0,10-10 326 0 0,2-5-34 0 0,6-1-22 0 0,2 0-2 0 0,0 0 2 0 0,-1 1 16 0 0,-4 7 50 0 0,-2-2 34 0 0,5-5 82 0 0,-19 4 594 0 0,19-4-663 0 0,-14 1 61 0 0,15-2-93 0 0,1 0 0 0 0,-1 0 0 0 0,0 0 0 0 0,0-1 0 0 0,1 1 0 0 0,-1 0 0 0 0,0 0 0 0 0,1 0 0 0 0,-1-1 0 0 0,0 1 0 0 0,1 0 0 0 0,-1-1 0 0 0,0 1 0 0 0,1-1 0 0 0,-1 1 0 0 0,0-1 0 0 0,-2-1-1 0 0,2 1-34 0 0,0 1-1 0 0,-1-1 0 0 0,1 0 0 0 0,0 0 1 0 0,-1 1-1 0 0,1-1 0 0 0,0 0 0 0 0,0 0 1 0 0,0 0-1 0 0,-1 0 0 0 0,1-1 0 0 0,0 1 1 0 0,1 0-1 0 0,-2-2 0 0 0,0 0 4 0 0,1 2-188 0 0,1 1-175 0 0,0 0 348 0 0,0-1 0 0 0,0 1 0 0 0,0 0 0 0 0,0 0 1 0 0,0 0-1 0 0,0-1 0 0 0,-1 1 0 0 0,1 0 0 0 0,0 0 0 0 0,0 0 0 0 0,0-1 0 0 0,0 1 0 0 0,0 0 1 0 0,0 0-1 0 0,0 0 0 0 0,-1 0 0 0 0,1-1 0 0 0,0 1 0 0 0,0 0 0 0 0,0 0 0 0 0,0 0 0 0 0,0 0 1 0 0,-1 0-1 0 0,1-1 0 0 0,0 1 0 0 0,0 0 0 0 0,0 0 0 0 0,-1 0 0 0 0,1 0 0 0 0,0 0 0 0 0,0 0 1 0 0,0 0-1 0 0,-1 0 0 0 0,1 0 0 0 0,0 0 0 0 0,0 0 0 0 0,-1 0 0 0 0,1 0 0 0 0,0 0 0 0 0,0 0 1 0 0,0 0-1 0 0,-1 0 0 0 0,1 0 0 0 0,0 0 0 0 0,0 0 0 0 0,0 0 0 0 0,-1 1 0 0 0,1-1 0 0 0,0 0 1 0 0,0 0-1 0 0,0 0 0 0 0,0 0 0 0 0,-1 0 0 0 0,1 0 0 0 0,0 1 0 0 0,0-1 0 0 0,0 0 0 0 0,-10 7-1407 0 0,2 5-1317 0 0,2 2-706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17 204 5983 0 0,'-9'-6'638'0'0,"8"5"-238"0"0,0 0 0 0 0,1 0 1 0 0,-1 0-1 0 0,0 0 0 0 0,0 0 1 0 0,1-1-1 0 0,-1 1 0 0 0,1 0 1 0 0,-1-1-1 0 0,1-1 0 0 0,0 3-254 0 0,0 0 1 0 0,0-1-1 0 0,0 1 0 0 0,0 0 0 0 0,1 0 0 0 0,-1-1 1 0 0,0 1-1 0 0,0 0 0 0 0,0 0 0 0 0,1 0 0 0 0,-1-1 1 0 0,0 1-1 0 0,0 0 0 0 0,1 0 0 0 0,-1 0 0 0 0,0 0 1 0 0,0 0-1 0 0,1 0 0 0 0,-1 0 0 0 0,0-1 0 0 0,1 1 1 0 0,-1 0-1 0 0,0 0 0 0 0,0 0 0 0 0,1 0 0 0 0,0 0 1 0 0,4-1-1601 0 0,-4 1 1449 0 0,6-1-106 0 0,0 0 1 0 0,0 0-1 0 0,0 0 0 0 0,14 1 0 0 0,-15 0 106 0 0,3 1 60 0 0,16 9 179 0 0,-8 0-221 0 0,-15-6-21 0 0,-2-2 1 0 0,1 0-7 0 0,0 0 0 0 0,0 0 0 0 0,-1 0 0 0 0,1-1 0 0 0,0 1 0 0 0,-1 0 0 0 0,1 1 1 0 0,-1-1-1 0 0,0 0 0 0 0,0 0 0 0 0,0 0 0 0 0,0 0 0 0 0,0 0 0 0 0,0 0 0 0 0,-1 0 0 0 0,1 0 0 0 0,-1 2 1 0 0,-2 14 3309 0 0,6-17-2928 0 0,2 1-290 0 0,-1-1-1 0 0,1 0 1 0 0,0 0-1 0 0,0 0 1 0 0,0-1 0 0 0,0 1-1 0 0,0-1 1 0 0,0 0-1 0 0,0-1 1 0 0,0 1-1 0 0,0-1 1 0 0,-1 0-1 0 0,1 0 1 0 0,0 0-1 0 0,5-3 1 0 0,8-4 68 0 0,0-1 0 0 0,27-16-1 0 0,2-3-7 0 0,-40 25-133 0 0,153-72 118 0 0,-110 53-224 0 0,33-13-198 0 0,-61 27-1177 0 0,39-20 0 0 0,-34 13-76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3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1375 0 0,'0'0'66'0'0,"0"0"280"0"0,0 0 1160 0 0,0 0 500 0 0,0 0 105 0 0,0 0-182 0 0,0 0-853 0 0,0 0-373 0 0,0 0-79 0 0,0 0-36 0 0,0 0-91 0 0,0 0-38 0 0,0 0-10 0 0,0 0-13 0 0,0 0-52 0 0,0 0-28 0 0,0 0-4 0 0,0 0-16 0 0,0 0-69 0 0,-6 10 578 0 0,5-8-857 0 0,1 0 0 0 0,0 0 0 0 0,-1-1-1 0 0,1 1 1 0 0,0 0 0 0 0,0 0 0 0 0,0 0-1 0 0,1 0 1 0 0,-1 0 0 0 0,0 0 0 0 0,1 0-1 0 0,-1 0 1 0 0,1-1 0 0 0,1 3 0 0 0,-1-1-38 0 0,0 2-137 0 0,0-3 148 0 0,14 13-358 0 0,-8-6 381 0 0,1 2 16 0 0,0 0 0 0 0,-6-7 6 0 0,1-1-1 0 0,-1 1 1 0 0,1 0-1 0 0,-1-1 0 0 0,0 1 1 0 0,0 0-1 0 0,-1 0 1 0 0,1 1-1 0 0,-1-1 1 0 0,0 0-1 0 0,0 0 0 0 0,0 6 1 0 0,2 10 6 0 0,1-5 30 0 0,13 38 51 0 0,-16-50-1 0 0,-1-3 24 0 0,0 1 0 0 0,0 0 0 0 0,0 0 0 0 0,0-1 0 0 0,1 1 0 0 0,-1 0 0 0 0,0-1 0 0 0,1 1 0 0 0,-1-1 0 0 0,1 1 0 0 0,-1 0 0 0 0,1-1 0 0 0,-1 1 1 0 0,1-1-1 0 0,-1 1 0 0 0,1-1 0 0 0,-1 1 0 0 0,2 0 0 0 0,8-3-103 0 0,-7 2-14 0 0,0-1 1 0 0,0 0-1 0 0,0 1 0 0 0,0-1 0 0 0,0 0 0 0 0,0 0 0 0 0,0-1 0 0 0,0 1 1 0 0,0-1-1 0 0,-1 1 0 0 0,1-1 0 0 0,3-3 0 0 0,3-2-41 0 0,-6 5 41 0 0,0 0 0 0 0,0 0-1 0 0,0 0 1 0 0,0 0 0 0 0,-1 0 0 0 0,1 0 0 0 0,-1-1 0 0 0,3-3-1 0 0,3-3 2 0 0,-7 8 3 0 0,13-11 52 0 0,-1-1 0 0 0,19-24 0 0 0,-22 24-97 0 0,0 1-1 0 0,1 0 1 0 0,1 1 0 0 0,0 0-1 0 0,0 1 1 0 0,1 0-1 0 0,0 1 1 0 0,1 0-1 0 0,0 1 1 0 0,0 1-1 0 0,1 0 1 0 0,0 1 0 0 0,0 1-1 0 0,0 0 1 0 0,1 1-1 0 0,22-3 1 0 0,37-2-2583 0 0,-45 6 707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12 927 6703 0 0,'0'0'307'0'0,"0"0"-6"0"0,0 0-59 0 0,0 0 462 0 0,0 0 226 0 0,0 0 44 0 0,0 0-68 0 0,0 0-316 0 0,0 0-140 0 0,0 0-30 0 0,0 0-58 0 0,0 0-266 0 0,0 0-252 0 0,0 0-90 0 0,0 0-11 0 0,0 0-31 0 0,0 0-108 0 0,0 0-48 0 0,0 0-11 0 0,0 0 6 0 0,0 0 26 0 0,0 0 9 0 0,0 0 4 0 0,0 0 54 0 0,-5 11 715 0 0,0 9 736 0 0,5-18-679 0 0,0 0 6 0 0,0 6-16 0 0,0-6-80 0 0,0-2-35 0 0,0 2-10 0 0,-1 3-558 0 0,1-2 517 0 0,0-1 0 0 0,0 0 0 0 0,0 1 0 0 0,0-1 0 0 0,0 0 0 0 0,1 1 0 0 0,-1-1 0 0 0,1 0 0 0 0,0 1 0 0 0,-1-1 0 0 0,1 0 0 0 0,0 0 0 0 0,0 0 0 0 0,1 1 0 0 0,-1-1 0 0 0,3 3 0 0 0,3 7-227 0 0,1 0-13 0 0,0 0 0 0 0,-1-2 18 0 0,-6-8 74 0 0,1-1 40 0 0,0 2-807 0 0,4 4 3314 0 0,2 15-805 0 0,-8-19-1948 0 0,3 10-636 0 0,-3-12 839 0 0,0 0-1 0 0,0 0 0 0 0,0 0 0 0 0,0-1 1 0 0,0 1-1 0 0,0 0 0 0 0,0 0 1 0 0,0 0-1 0 0,0 0 0 0 0,0-1 1 0 0,1 1-1 0 0,-1 0 0 0 0,0 0 1 0 0,0 0-1 0 0,1-1 0 0 0,-1 1 1 0 0,1 0-1 0 0,-1-1 0 0 0,1 1 1 0 0,-1 0-1 0 0,1-1 0 0 0,-1 1 1 0 0,1 0-1 0 0,1 0 0 0 0,-1 0-249 0 0,-1-1-15 0 0,0 0-39 0 0,0 0-10 0 0,2 4-93 0 0,-1-4 256 0 0,0 1-1 0 0,1-1 0 0 0,-1 1 0 0 0,0 0 0 0 0,0 0 0 0 0,0-1 0 0 0,0 1 1 0 0,-1 0-1 0 0,1 0 0 0 0,0 0 0 0 0,0 0 0 0 0,0 1 0 0 0,1 0 3 0 0,-2-2 128 0 0,0 0 28 0 0,0 0 19 0 0,0 0 77 0 0,0 0 31 0 0,0 0 7 0 0,0 0-8 0 0,0 0-45 0 0,0 0-17 0 0,0 0-7 0 0,0 0-10 0 0,0 0-38 0 0,0 0-10 0 0,1 1-6 0 0,9 9-36 0 0,-6-9-83 0 0,-1-1 22 0 0,-2 0 2 0 0,1 1 1 0 0,0-1 0 0 0,0 1-1 0 0,0-1 1 0 0,-1 0-1 0 0,1 0 1 0 0,0 0-1 0 0,0 0 1 0 0,0 0-1 0 0,-1 0 1 0 0,1 0 0 0 0,0-1-1 0 0,3 0 1 0 0,1-1 2 0 0,-2 2 3 0 0,13-4 0 0 0,16-5-62 0 0,-22 6 61 0 0,0 0 1 0 0,16-7-1 0 0,-10 1-10 0 0,-1-1 0 0 0,0-1 0 0 0,-1-1-1 0 0,0 0 1 0 0,15-16 0 0 0,-11 11 6 0 0,190-209 43 0 0,-46 45-12 0 0,134-88-51 0 0,-212 195-72 0 0,-5 6-575 0 0,126-82 1 0 0,-94 80-616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80 140 1375 0 0,'-13'5'596'0'0,"7"-4"3480"0"0,-28 9-285 0 0,33-10-3704 0 0,1 0-21 0 0,0 0-38 0 0,0 0-150 0 0,0 0-66 0 0,0 0-18 0 0,0 0-36 0 0,0 0-145 0 0,0 0-58 0 0,0 0-17 0 0,0 0 17 0 0,0 0 77 0 0,0 0 31 0 0,0 0 7 0 0,-1-1 57 0 0,1 0 383 0 0,-1 1 0 0 0,1-1-1 0 0,0 0 1 0 0,-1 0 0 0 0,1 1 0 0 0,-1-1 0 0 0,1 0-1 0 0,-1 1 1 0 0,1-1 0 0 0,-1 0 0 0 0,1 1 0 0 0,-1-1-1 0 0,0 1 1 0 0,1-1 0 0 0,-1 1 0 0 0,0-1-1 0 0,1 1 1 0 0,-1 0 0 0 0,0-1 0 0 0,0 1 0 0 0,1 0-1 0 0,-1-1 1 0 0,0 1 0 0 0,-1 0 0 0 0,0 0 193 0 0,1-1 322 0 0,1 1-1 0 0,0 0-30 0 0,0 0-130 0 0,0 0-59 0 0,0 0-12 0 0,0 0-26 0 0,0 0-107 0 0,0 0-48 0 0,0 0-11 0 0,-5-1 63 0 0,17 4-24 0 0,2-2-240 0 0,-1-2 0 0 0,51-12 147 0 0,-58 12-136 0 0,-2 0 15 0 0,15-9-10 0 0,-11 6-16 0 0,-4 1 0 0 0,0 1 0 0 0,0 1 0 0 0,0-1 0 0 0,0 0 0 0 0,0 1 0 0 0,4-1 0 0 0,13-6-15 0 0,-15 5 10 0 0,0 1-1 0 0,-1 0 1 0 0,1 0-1 0 0,0 0 1 0 0,0 1 0 0 0,0 0-1 0 0,0 0 1 0 0,9 1-1 0 0,9-1 6 0 0,15-2 0 0 0,5 3 0 0 0,-31 0 0 0 0,-12 0 0 0 0,1 0 0 0 0,0-1 0 0 0,-1 1 0 0 0,1 0 0 0 0,0-1 0 0 0,-1 1 0 0 0,1-1 0 0 0,-1 1 0 0 0,4-2 0 0 0,-1 1 0 0 0,13 3 0 0 0,-3 2 0 0 0,2 1 0 0 0,-4-1 15 0 0,25 12 329 0 0,-35-15-279 0 0,1 0-11 0 0,4 1-39 0 0,0 0 0 0 0,0-1 0 0 0,0 0 0 0 0,12 1 0 0 0,0 1-16 0 0,-18-3 1 0 0,-1 0 0 0 0,1 0 0 0 0,0 1 0 0 0,0-1 0 0 0,0 1 0 0 0,0-1 0 0 0,1 0 0 0 0,-1 0 0 0 0,0 0 0 0 0,0 0 0 0 0,0 0 0 0 0,0 0 0 0 0,0 0 0 0 0,0 0 0 0 0,0 0 0 0 0,1-1 0 0 0,17-3 0 0 0,-7 2 0 0 0,6-4 0 0 0,-15 6 0 0 0,15 0 0 0 0,36 0 0 0 0,-50 0 0 0 0,17 3 0 0 0,-13 0 67 0 0,0-1 0 0 0,0 0-1 0 0,1-1 1 0 0,-1 1 0 0 0,13-1-1 0 0,-19-1-46 0 0,0-1 0 0 0,1 1 0 0 0,-1 0 0 0 0,1-1-1 0 0,-1 0 1 0 0,0 1 0 0 0,1-1 0 0 0,2-1 0 0 0,12-5 100 0 0,-6 5-61 0 0,6-5-19 0 0,-14 5-16 0 0,25-7-14 0 0,-15 5-10 0 0,1 2 0 0 0,6 2-2 0 0,-17 1 3 0 0,0 0 12 0 0,-1 0 49 0 0,11-1 336 0 0,-1 5-318 0 0,-10-4-5 0 0,-2-1-6 0 0,0 0-3 0 0,0 0 3 0 0,0 0-1 0 0,0 0 9 0 0,0 0 3 0 0,0 0 0 0 0,0 0-2 0 0,0 0-12 0 0,2 1-12 0 0,6 5-54 0 0,-6-4-70 0 0,-2-2-74 0 0,0 0-16 0 0,14-7-201 0 0,-7 3 43 0 0,-1-1 0 0 0,1 0 0 0 0,-1-1 0 0 0,1 0 0 0 0,-2 0 0 0 0,7-7 0 0 0,5-6-2852 0 0,6-5-1417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9:0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1375 0 0,'-1'2'107'0'0,"0"1"49"0"0,1-1 1 0 0,-1 0-1 0 0,1 0 0 0 0,-1 0 0 0 0,0 0 1 0 0,0 0-1 0 0,0-1 0 0 0,0 1 0 0 0,0 0 1 0 0,0 0-1 0 0,-3 2 0 0 0,1 0 773 0 0,2-3 611 0 0,1-1-119 0 0,-1 2-567 0 0,0-1-422 0 0,-1 3-562 0 0,-7 1 4458 0 0,8-5-4514 0 0,1 0-64 0 0,-2 5 116 0 0,0 0 1 0 0,0 1-1 0 0,1-1 0 0 0,-1 0 0 0 0,1 1 0 0 0,1-1 1 0 0,-1 0-1 0 0,1 1 0 0 0,0-1 0 0 0,0 1 0 0 0,2 9 0 0 0,0 28-230 0 0,-3-39 321 0 0,-1 14 25 0 0,-1 1 101 0 0,3-18-67 0 0,1 1 0 0 0,-1-1 0 0 0,1 0-1 0 0,0 0 1 0 0,0 0 0 0 0,-1 0 0 0 0,1 0-1 0 0,0 0 1 0 0,0 0 0 0 0,0 0 0 0 0,0 0 0 0 0,0 0-1 0 0,0-1 1 0 0,0 1 0 0 0,1 0 0 0 0,1 0-1 0 0,13 6 79 0 0,1-1-1 0 0,18 5 1 0 0,-11-4-39 0 0,-7 0-58 0 0,-12-5 6 0 0,1 0-1 0 0,-1 0 1 0 0,1 0 0 0 0,-1-1-1 0 0,1 0 1 0 0,0 0-1 0 0,-1 0 1 0 0,8 0-1 0 0,-1-2 181 0 0,0 0 0 0 0,0-1 0 0 0,0 0 0 0 0,0-1 0 0 0,-1 0 0 0 0,0 0 0 0 0,1-2 0 0 0,10-5 0 0 0,31-9 534 0 0,-14 0-234 0 0,-12 6-162 0 0,-21 10-213 0 0,-4 2-91 0 0,7-4 233 0 0,0 0-1 0 0,17-6 1 0 0,-25 10-186 0 0,-1 1 2 0 0,0 0-2 0 0,21 1 834 0 0,-19 0-952 0 0,0 0 0 0 0,0 1 0 0 0,0-1 0 0 0,0 0 0 0 0,-1 1 0 0 0,1-1 0 0 0,-1 1 0 0 0,1 0 0 0 0,1 3 0 0 0,27 33-205 0 0,-29-36 391 0 0,-1-2 21 0 0,0 0-1 0 0,0 0 7 0 0,0 0 29 0 0,0 0 17 0 0,-3 4 89 0 0,3-4-274 0 0,0 0-1 0 0,-1 1 0 0 0,1-1 1 0 0,0 0-1 0 0,0 1 0 0 0,0-1 1 0 0,0 0-1 0 0,0 0 0 0 0,-1 1 1 0 0,1-1-1 0 0,0 0 0 0 0,0 0 1 0 0,0 1-1 0 0,-1-1 0 0 0,1 0 1 0 0,0 0-1 0 0,0 0 0 0 0,-1 1 1 0 0,1-1-1 0 0,0 0 0 0 0,-1 0 1 0 0,1 0-1 0 0,0 0 0 0 0,0 0 1 0 0,-1 0-1 0 0,1 0 0 0 0,-3 2 49 0 0,-17 2-8 0 0,15-4-60 0 0,-15 6 0 0 0,-18 7-116 0 0,1 1-136 0 0,5-4 154 0 0,24-7 88 0 0,1-1 1 0 0,-1 0 0 0 0,0 0-1 0 0,-11 0 1 0 0,1 0 94 0 0,-36-1 327 0 0,33 0-472 0 0,1-1 0 0 0,-1-1 0 0 0,-23-4 0 0 0,40 4 9 0 0,-1 1 0 0 0,1-1-1 0 0,-1-1 1 0 0,1 1-1 0 0,0 0 1 0 0,-1-1 0 0 0,-4-3-1 0 0,-42-16-57 0 0,45 19 107 0 0,0 1 1 0 0,-1-1-1 0 0,1 1 0 0 0,0 0 0 0 0,-9 1 1 0 0,7 1-42 0 0,-8 2 31 0 0,11-1 14 0 0,-8 3-3 0 0,3-1 85 0 0,0-1-1 0 0,1-1 1 0 0,-1 0-1 0 0,0 0 0 0 0,0-1 1 0 0,-13 0-1 0 0,21-1 19 0 0,-12 4 55 0 0,1 0-142 0 0,7-4-15 0 0,-6-3-2 0 0,1 0 2 0 0,2 2-12 0 0,7 0 4 0 0,-1 1 1 0 0,1 0-1 0 0,-1 0 0 0 0,1 1 0 0 0,0-1 0 0 0,-1 0 1 0 0,1 1-1 0 0,0-1 0 0 0,-1 1 0 0 0,1 0 0 0 0,0 0 1 0 0,0 0-1 0 0,0 0 0 0 0,-1 0 0 0 0,1 1 0 0 0,1-1 0 0 0,-1 0 1 0 0,0 1-1 0 0,0 0 0 0 0,-2 2 0 0 0,0 0-20 0 0,2-1 19 0 0,-21 15 22 0 0,16-13 62 0 0,6-4-6 0 0,1-1-5 0 0,0 0 0 0 0,0 0 0 0 0,0 0 0 0 0,0 0 2 0 0,0 0 6 0 0,0 0-19 0 0,0 0-105 0 0,2 0-44 0 0,75-13-192 0 0,-65 10 264 0 0,-8 2 7 0 0,1 0 0 0 0,0 0 1 0 0,0 1-1 0 0,0 0 0 0 0,0 0 0 0 0,0 0 0 0 0,0 0 1 0 0,0 1-1 0 0,8 1 0 0 0,11 5-68 0 0,-21-6 75 0 0,0 0 0 0 0,0 0 0 0 0,0 0 0 0 0,-1 1-1 0 0,1-1 1 0 0,-1 1 0 0 0,1-1 0 0 0,-1 1 0 0 0,1 0 0 0 0,-1 0 0 0 0,0 0 0 0 0,4 4 0 0 0,2 3-30 0 0,9 4-35 0 0,-16-12 71 0 0,0-1-1 0 0,0 1 1 0 0,0-1-1 0 0,0 1 1 0 0,0-1-1 0 0,0 0 1 0 0,0 1-1 0 0,0-1 1 0 0,0 0-1 0 0,0 0 1 0 0,0 0-1 0 0,1 1 1 0 0,3-1-2 0 0,16 4 19 0 0,-17-6 22 0 0,-2 1 1 0 0,21-8 94 0 0,-14 5-112 0 0,11-5 115 0 0,-2-2-90 0 0,-15 8-43 0 0,17-7 64 0 0,-8 6-64 0 0,1 2 0 0 0,-1 4 0 0 0,13 8-72 0 0,-9-5 19 0 0,-5-3 42 0 0,3-3 11 0 0,-2-2 0 0 0,-4 2 26 0 0,0-2 1 0 0,0 1-1 0 0,0-1 0 0 0,14-7 0 0 0,14-6-21 0 0,-23 11-17 0 0,0 3-36 0 0,11-6 7 0 0,-22 7 39 0 0,-1 1 0 0 0,1 0-1 0 0,0-1 1 0 0,-1 1 0 0 0,1 0-1 0 0,0 0 1 0 0,-1 0 0 0 0,1 0-1 0 0,0 0 1 0 0,-1 0 0 0 0,1 0-1 0 0,0 0 1 0 0,-1 1 0 0 0,3 0-1 0 0,-3-1 3 0 0,0 0 0 0 0,0 0 0 0 0,0 0 0 0 0,1 0 0 0 0,-1 0 0 0 0,0 0 0 0 0,0 0 0 0 0,0 0-1 0 0,0 1 1 0 0,0-1 0 0 0,0 1 0 0 0,0-1 0 0 0,0 1 0 0 0,2 0 0 0 0,13 3 16 0 0,-12-4 53 0 0,4-2 10 0 0,-4 1-4 0 0,0-1 0 0 0,-1 1 1 0 0,1 0-1 0 0,0-1 0 0 0,-1 0 0 0 0,0 0 1 0 0,1 0-1 0 0,4-4 0 0 0,-7 5 19 0 0,6-6 150 0 0,-7 6-237 0 0,1 1 0 0 0,-1 0 0 0 0,0-1 1 0 0,0 1-1 0 0,0-1 0 0 0,1 1 0 0 0,-1 0 1 0 0,0-1-1 0 0,0 1 0 0 0,1 0 0 0 0,-1-1 1 0 0,0 1-1 0 0,1 0 0 0 0,-1-1 0 0 0,0 1 1 0 0,1 0-1 0 0,-1 0 0 0 0,1-1 0 0 0,-1 1 1 0 0,0 0-1 0 0,1 0 0 0 0,-1 0 1 0 0,1 0-1 0 0,-1 0 0 0 0,1 0 0 0 0,0-1 1 0 0,2 3-6 0 0,5 3-126 0 0,3 15 104 0 0,-8-10 36 0 0,-3-8 63 0 0,0-2 9 0 0,0 0-7 0 0,0 0 17 0 0,0 0 71 0 0,0 0 30 0 0,0 0 7 0 0,0 0-10 0 0,0 0-49 0 0,0 0-19 0 0,-1 1-7 0 0,-5 4-37 0 0,4-4-141 0 0,2-1-26 0 0,0 0 3 0 0,0 0-8 0 0,0 0-32 0 0,0 0-9 0 0,0 0-6 0 0,0 0-9 0 0,0 2 25 0 0,1 0 0 0 0,-1 0 0 0 0,1 0 0 0 0,0 0 1 0 0,-1 0-1 0 0,1 0 0 0 0,0 0 0 0 0,2 3 0 0 0,-3-5 117 0 0,1 2-53 0 0,1-1 1 0 0,0 1-1 0 0,-1-1 0 0 0,1 1 0 0 0,0-1 0 0 0,-1 0 0 0 0,1 0 0 0 0,0 1 0 0 0,0-1 1 0 0,0-1-1 0 0,0 1 0 0 0,0 0 0 0 0,0 0 0 0 0,0-1 0 0 0,1 1 0 0 0,-1-1 1 0 0,0 0-1 0 0,0 0 0 0 0,3 0 0 0 0,4 1-120 0 0,-7 0-9 0 0,-2-1 0 0 0,3 0 11 0 0,18 0-62 0 0,-19 0 131 0 0,-2 0 2 0 0,0 0 4 0 0,13-2-576 0 0,28 14-1980 0 0,-28-9-1834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0:0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56 264 2759 0 0,'-1'2'207'0'0,"-15"29"1125"0"0,15-30 104 0 0,1 1-1099 0 0,-1 0 0 0 0,1 0-1 0 0,-1-1 1 0 0,0 1 0 0 0,1-1 0 0 0,-1 1-1 0 0,0 0 1 0 0,-2 2 0 0 0,-1 2 4537 0 0,4-6-4843 0 0,0 0 0 0 0,0-1-1 0 0,0 1 1 0 0,-1-1 0 0 0,1 1 0 0 0,0 0-1 0 0,0-1 1 0 0,0 1 0 0 0,-1-1 0 0 0,1 1-1 0 0,0 0 1 0 0,0-1 0 0 0,-1 1-1 0 0,1 0 1 0 0,0 0 0 0 0,-1-1 0 0 0,1 1-1 0 0,0 0 1 0 0,-1 0 0 0 0,1-1 0 0 0,0 1-1 0 0,-1 0 1 0 0,1 0 0 0 0,-1 0-1 0 0,1-1 1 0 0,0 1 0 0 0,-1 0 0 0 0,1 0-1 0 0,-1 0 1 0 0,1 0 0 0 0,-1 0-1 0 0,-13-3-110 0 0,14 3 35 0 0,-2-1-37 0 0,2 1 2 0 0,0 0-4 0 0,0 0-9 0 0,0 0 18 0 0,0 0-5 0 0,1-1 23 0 0,0-5 69 0 0,-1 4 99 0 0,6-8 419 0 0,-6 9-288 0 0,-1-4-496 0 0,3 0 2993 0 0,3-1-2732 0 0,4 0-50 0 0,2 2 32 0 0,0 1 11 0 0,5-2-5 0 0,-13 6-9 0 0,1-1-3 0 0,12-3 0 0 0,5-2 6 0 0,-17 4 11 0 0,29-4 0 0 0,31 2 908 0 0,-61 2-895 0 0,-1 1-1 0 0,1-1 0 0 0,0 0 1 0 0,0 1-1 0 0,0-1 0 0 0,-1-1 1 0 0,1 1-1 0 0,-1 0 0 0 0,4-3 1 0 0,6-2-13 0 0,35-12 54 0 0,-40 14-44 0 0,18-4-10 0 0,-21 6 0 0 0,-3 1 0 0 0,0 1 0 0 0,0 0 0 0 0,0-1 0 0 0,0 1 0 0 0,0-1 0 0 0,0 1 0 0 0,1 0 0 0 0,-1 0 0 0 0,0 0 0 0 0,0 0 0 0 0,0 0 0 0 0,0 0 0 0 0,0 0 0 0 0,1 0 0 0 0,-1 0 0 0 0,1 1 0 0 0,3-1 0 0 0,-2 0 0 0 0,-1 1 0 0 0,1-1 0 0 0,0 1 0 0 0,0 0 0 0 0,0-1 0 0 0,-1 1 0 0 0,1 0 0 0 0,-1 1 0 0 0,1-1 0 0 0,3 2 0 0 0,5 4 0 0 0,-8-5 0 0 0,0 1 1 0 0,0-1-1 0 0,0 0 0 0 0,1 0 0 0 0,6 3 0 0 0,-5-3 10 0 0,-3-1 43 0 0,-2-1 11 0 0,2-1 0 0 0,88-7 1452 0 0,-77 8-1504 0 0,2 3-12 0 0,0 5-10 0 0,25 15-44 0 0,-22-13 54 0 0,-14-8 0 0 0,18 4 0 0 0,-16-5 45 0 0,1 1 0 0 0,0-1 0 0 0,0 0 0 0 0,0-1 0 0 0,0 0 0 0 0,-1 0 0 0 0,15-2 0 0 0,6-1 137 0 0,-9 0-124 0 0,0-2 1 0 0,21-6 0 0 0,2-1 53 0 0,-4 1 57 0 0,-24 7-137 0 0,0 0 1 0 0,0 1-1 0 0,14-2 0 0 0,18 0-32 0 0,34 6 0 0 0,-77 0 0 0 0,1-1 0 0 0,-1 1 0 0 0,0-1 0 0 0,1 0 0 0 0,-1 0 0 0 0,0 0 0 0 0,1 0 0 0 0,-1-1 0 0 0,0 1 0 0 0,3-1 0 0 0,19-6 0 0 0,48-6 0 0 0,-21-6 64 0 0,-2-6-64 0 0,-36 20 0 0 0,8-4 0 0 0,-7 5 0 0 0,1 1 0 0 0,-6 1 0 0 0,-6 1 0 0 0,-1 0 0 0 0,1 1 0 0 0,0-1 0 0 0,0 1 0 0 0,0 0 0 0 0,0 0 0 0 0,0 0 0 0 0,0 0 0 0 0,0 0 0 0 0,0 1 0 0 0,4 0 0 0 0,7 2 0 0 0,-1-2 0 0 0,13 3 0 0 0,-1-5 0 0 0,-24 1 0 0 0,3-1 0 0 0,15 1 0 0 0,14 2 11 0 0,-29-2 32 0 0,14 1-3 0 0,18 0-6 0 0,7 4-34 0 0,-7 2 0 0 0,-28-5 1 0 0,0-1-1 0 0,-1-1 1 0 0,1 0-1 0 0,0 0 1 0 0,-1 0-1 0 0,15-3 1 0 0,-4 1 6 0 0,11-1 112 0 0,-16 2-14 0 0,22-11 131 0 0,-24 9-173 0 0,-10 2-60 0 0,0 0 1 0 0,1 1-1 0 0,-1-1 1 0 0,0 1 0 0 0,1-1-1 0 0,-1 1 1 0 0,1 0 0 0 0,-1-1-1 0 0,0 1 1 0 0,1 0 0 0 0,-1 0-1 0 0,1 0 1 0 0,1 0 0 0 0,2 1 8 0 0,15-1 2 0 0,-18 1-14 0 0,0 0-1 0 0,0 0 1 0 0,0-1 0 0 0,0 1-1 0 0,0-1 1 0 0,0 1 0 0 0,-1-1 0 0 0,1 0-1 0 0,3 1 1 0 0,18 1 0 0 0,-1-1 0 0 0,81 12 0 0 0,-100-13 0 0 0,6 1 0 0 0,0 1 0 0 0,1 0 0 0 0,8 4 0 0 0,-15-6 0 0 0,-1 1 0 0 0,0-1 0 0 0,1 1 0 0 0,-1-1 0 0 0,0 0 0 0 0,1 0 0 0 0,3 0 0 0 0,16 0 0 0 0,-7-1 137 0 0,21-4 0 0 0,13 0 144 0 0,-24 2-175 0 0,-11-1-95 0 0,-10 5-8 0 0,-3 0-3 0 0,1 0-1 0 0,-1-1 1 0 0,1 1 0 0 0,0-1 0 0 0,-1 1-1 0 0,1-1 1 0 0,0 0 0 0 0,-1 0 0 0 0,1 0-1 0 0,3 0 1 0 0,21 1 0 0 0,-13-2 0 0 0,10 1 34 0 0,-15 2 35 0 0,17 7-12 0 0,-20-7-57 0 0,20 2 0 0 0,-21-4 9 0 0,0 0 0 0 0,0 0 0 0 0,0 0 0 0 0,0-1 0 0 0,1 0 0 0 0,-1 1 0 0 0,5-3 0 0 0,-7 2 63 0 0,1 1 0 0 0,4-3-16 0 0,0 1 0 0 0,1-1 0 0 0,-1-1 0 0 0,0 1 0 0 0,-1-1 0 0 0,1 0 0 0 0,-1-1 0 0 0,1 1 0 0 0,7-9 0 0 0,-10 10-32 0 0,19-13 116 0 0,-20 13-113 0 0,16-9 6 0 0,-15 9-33 0 0,17-6 0 0 0,-15 7 0 0 0,-1 0 0 0 0,1 0 0 0 0,-1 0 0 0 0,12-1 0 0 0,-6 2 0 0 0,-6 0 0 0 0,-1 0 0 0 0,1 0 0 0 0,-1 0 0 0 0,1 1 0 0 0,0 0 0 0 0,-1 0 0 0 0,1 0 0 0 0,0 1 0 0 0,7 1 0 0 0,-3 0 0 0 0,-8-2-1 0 0,1 1 0 0 0,-1-1-1 0 0,1 1 1 0 0,0-1 0 0 0,-1 0-1 0 0,1 0 1 0 0,-1 0 0 0 0,1 0 0 0 0,0 0-1 0 0,-1 0 1 0 0,1 0 0 0 0,0 0-1 0 0,-1-1 1 0 0,1 1 0 0 0,1-1 0 0 0,-1 0-3 0 0,1 0 1 0 0,-1 0 0 0 0,1 1-1 0 0,0-1 1 0 0,-1 1 0 0 0,1-1 0 0 0,-1 1-1 0 0,1 0 1 0 0,3 0 0 0 0,76-2-8 0 0,-78 2 11 0 0,17-2 0 0 0,4-6 26 0 0,-13 3-13 0 0,1 1-1 0 0,20-5 1 0 0,-29 7 5 0 0,20 0 28 0 0,-2 0-46 0 0,-21 2 0 0 0,34 2 0 0 0,-19-1-5 0 0,-10-1-17 0 0,-3 2-3 0 0,30 4 13 0 0,-28-5 12 0 0,17 2 0 0 0,-9-3 0 0 0,8 1 0 0 0,-14-1 0 0 0,10-2 0 0 0,-1 0 0 0 0,-11 2 0 0 0,13-4 0 0 0,6-2 149 0 0,-9 3-129 0 0,-9 2-7 0 0,0 0 1 0 0,0 0-1 0 0,0 1 1 0 0,9 0-1 0 0,4 0-9 0 0,-15-1-4 0 0,18 2 0 0 0,41 8 0 0 0,-50-8 0 0 0,4 2 30 0 0,0 2 16 0 0,-5-2 15 0 0,0 1 18 0 0,-1 1-12 0 0,-3 0-43 0 0,-4-3 18 0 0,4 1-31 0 0,3 2-11 0 0,0-1 0 0 0,-6-2 44 0 0,1 0-1 0 0,0-1 1 0 0,11 3-1 0 0,12 1 103 0 0,-22-3-114 0 0,0-1-11 0 0,19-4 54 0 0,-12 3-75 0 0,36 6 0 0 0,-45-5 0 0 0,9-1 0 0 0,-8 0 0 0 0,1 0 0 0 0,-1 0 0 0 0,0 1 0 0 0,1-1 0 0 0,-1 1 0 0 0,0 1 0 0 0,9 2 0 0 0,23 6 0 0 0,-29-7-43 0 0,0 0 0 0 0,0 0 0 0 0,0 1 0 0 0,0 0 0 0 0,-1 1 0 0 0,0 0 0 0 0,10 7 0 0 0,-15-10 11 0 0,0-1 0 0 0,-1 1 0 0 0,1-1 0 0 0,0 0 0 0 0,6 2 0 0 0,1 0-48 0 0,43 29 640 0 0,-52-31-449 0 0,-1-1-6 0 0,39 3-157 0 0,-23-2-1337 0 0,28 0 1 0 0,-33-2 465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2303 0 0,'0'0'271'0'0,"0"0"296"0"0,0 0 127 0 0,0 0 30 0 0,0 0-90 0 0,9 9-326 0 0,14 5-496 0 0,-22-13 88 0 0,8 5-708 0 0,15-7 820 0 0,-22 1 252 0 0,8 1 536 0 0,-7 0-649 0 0,-1 0 0 0 0,1 1 0 0 0,-1-1 0 0 0,0 1 0 0 0,0-1 0 0 0,4 5 0 0 0,-1-3 262 0 0,-4-2 123 0 0,-1-1-25 0 0,1 2-419 0 0,-1 0-1 0 0,1 0 1 0 0,0 0-1 0 0,0-1 1 0 0,0 1-1 0 0,0-1 1 0 0,0 1-1 0 0,0 0 1 0 0,3 1-1 0 0,0 3 115 0 0,1 1 151 0 0,1 1 0 0 0,0-1 0 0 0,0 0 0 0 0,9 7-1 0 0,-12-12-290 0 0,-1-1 0 0 0,1 0 0 0 0,-1 0 0 0 0,1 0 0 0 0,0-1 0 0 0,-1 1 0 0 0,1-1 0 0 0,0 1 0 0 0,-1-1 0 0 0,1 0 0 0 0,0 0 0 0 0,3 0 0 0 0,-3 0 20 0 0,87-5 546 0 0,-10-1-532 0 0,-25 0 54 0 0,61-3-72 0 0,-77 3-71 0 0,-27 4 9 0 0,1 0-1 0 0,13 0 1 0 0,-8 1 113 0 0,21-3 1 0 0,-9 0 159 0 0,65-14 885 0 0,105-21 530 0 0,-151 28-1424 0 0,-34 7-84 0 0,28-12 0 0 0,-31 11-69 0 0,1 0 1 0 0,-1 1-1 0 0,21-4 1 0 0,-2 3 56 0 0,-21 2-174 0 0,0 1 0 0 0,0 1 0 0 0,0 0 0 0 0,0 0 0 0 0,0 1 0 0 0,1 0 0 0 0,-1 1 0 0 0,16 2 0 0 0,54 21 50 0 0,-41-18 168 0 0,-34-5-215 0 0,1-1-1 0 0,-1 1 0 0 0,1-1 1 0 0,-1-1-1 0 0,1 1 0 0 0,-1-1 1 0 0,0 0-1 0 0,9-2 0 0 0,7-1 45 0 0,12-8 187 0 0,-31 12-247 0 0,25-12 201 0 0,-26 11-274 0 0,-1 1-36 0 0,0 0-11 0 0,0 0-37 0 0,0 0-152 0 0,0 0-68 0 0,0 0-721 0 0,1 3-2995 0 0,1 11-1279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0,'0'0'0'0'0,"0"0"80"0"0,0 0-80 0 0,0 0 0 0 0,0 0 0 0 0,0 0 0 0 0,0 0 368 0 0,0 0 56 0 0,11 8 16 0 0,-11-8 0 0 0,0 0-440 0 0,0 0-64 0 0,0 0-32 0 0,0 0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38:1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307 351 1839 0 0,'0'0'351'0'0,"0"0"800"0"0,0 0 346 0 0,0 0 67 0 0,2 0-125 0 0,-1 0-1154 0 0,1 1 1 0 0,0-1 0 0 0,-1 1 0 0 0,1-1 0 0 0,-1 1-1 0 0,1-1 1 0 0,-1 1 0 0 0,1 0 0 0 0,-1 0-1 0 0,0 0 1 0 0,1 0 0 0 0,-1 0 0 0 0,0 0 0 0 0,3 2-1 0 0,-3-1-126 0 0,-1-2-178 0 0,1 0 1 0 0,-1 1-1 0 0,0-1 1 0 0,1 0-1 0 0,-1 0 1 0 0,1 1-1 0 0,-1-1 1 0 0,1 0-1 0 0,0 0 1 0 0,-1 0-1 0 0,1 0 0 0 0,-1 0 1 0 0,1 0-1 0 0,-1 0 1 0 0,1 0-1 0 0,-1 0 1 0 0,1 0-1 0 0,-1 0 1 0 0,1 0-1 0 0,-1 0 0 0 0,1 0 1 0 0,0-1-1 0 0,0 0-15 0 0,0 1 0 0 0,-1-1 1 0 0,1 0-1 0 0,0 0 0 0 0,-1 0 0 0 0,1 0 0 0 0,-1 0 0 0 0,1 0 0 0 0,-1 0 0 0 0,0 0 0 0 0,1 0 0 0 0,-1-1 0 0 0,17-38-488 0 0,-4 9 353 0 0,-8 16 197 0 0,1 1 0 0 0,1 0 0 0 0,0 0 0 0 0,0 0 0 0 0,15-18 0 0 0,0 1 319 0 0,-15 20-148 0 0,1 0 0 0 0,12-13 0 0 0,-4 7 89 0 0,-11 11-192 0 0,0 1 0 0 0,0-1 0 0 0,11-7 0 0 0,-14 12-78 0 0,0-1-1 0 0,-1 1 1 0 0,1-1-1 0 0,0 0 1 0 0,-1 0-1 0 0,4-3 1 0 0,-2 1-97 0 0,1-1-1 0 0,-1 1 1 0 0,1 0-1 0 0,6-5 1 0 0,-8 8-231 0 0,-1 0-2 0 0,13-10-576 0 0,-13 10 600 0 0,-1 1 59 0 0,0 0 248 0 0,0 0 114 0 0,0 0 24 0 0,0 0 19 0 0,0 0 70 0 0,0 0 36 0 0,0 0 6 0 0,0 0-34 0 0,0 0-142 0 0,-2 0-56 0 0,-11 6-78 0 0,-1 0 0 0 0,1 1 1 0 0,0 0-1 0 0,1 1 0 0 0,0 0 1 0 0,0 1-1 0 0,-15 15 0 0 0,-3 2 22 0 0,21-19 0 0 0,1 0 0 0 0,0 0 0 0 0,-10 12 0 0 0,-18 24 78 0 0,-3-1-1 0 0,-43 36 0 0 0,-12-4 671 0 0,74-57-418 0 0,-41 36 911 0 0,56-49-1094 0 0,0 0 1 0 0,0 0-1 0 0,-1-1 1 0 0,1 1-1 0 0,-1-1 1 0 0,0-1-1 0 0,0 1 0 0 0,-6 1 1 0 0,-5 3 272 0 0,15-6-254 0 0,2-1 2 0 0,0 0 4 0 0,0 0 16 0 0,0 0 4 0 0,0 0 0 0 0,0 0-10 0 0,0 0-44 0 0,0 0-11 0 0,0 0-6 0 0,2-1-21 0 0,0 1-117 0 0,0 0-1 0 0,1 1 0 0 0,-1-1 1 0 0,0 0-1 0 0,0 1 0 0 0,0-1 1 0 0,0 1-1 0 0,0 0 0 0 0,0-1 1 0 0,0 1-1 0 0,0 0 0 0 0,0 0 1 0 0,0 1-1 0 0,0-1 1 0 0,-1 0-1 0 0,1 1 0 0 0,0-1 1 0 0,-1 1-1 0 0,1-1 0 0 0,1 3 1 0 0,5 6-200 0 0,-1 0 0 0 0,9 15 0 0 0,-7-11 168 0 0,1 4-54 0 0,-8-14 95 0 0,1 0 0 0 0,-1 0 1 0 0,1 0-1 0 0,0 0 0 0 0,-1 0 1 0 0,2-1-1 0 0,-1 1 0 0 0,0-1 1 0 0,1 0-1 0 0,-1 0 0 0 0,1 0 1 0 0,0-1-1 0 0,0 1 1 0 0,0-1-1 0 0,7 3 0 0 0,42 15 966 0 0,-39-16-685 0 0,0 2 1 0 0,0 0 0 0 0,21 11-1 0 0,-20-7-38 0 0,0 0 0 0 0,26 23 0 0 0,-37-28-222 0 0,1 0 1 0 0,0 0-1 0 0,-1 0 0 0 0,0 1 0 0 0,-1-1 1 0 0,1 1-1 0 0,-1 0 0 0 0,0 0 0 0 0,0 1 1 0 0,-1-1-1 0 0,2 8 0 0 0,0 4-82 0 0,-1 0 0 0 0,-1 1 0 0 0,-1-1 0 0 0,-2 33 1 0 0,-2-18-441 0 0,-12 56 1 0 0,4-58-35 0 0,10-29 301 0 0,1-2 122 0 0,0 0 44 0 0,0 0 17 0 0,0-3 158 0 0,-4-22 20 0 0,0 0 1 0 0,2 1 0 0 0,1-1 0 0 0,1 0-1 0 0,6-40 1 0 0,0 44-1436 0 0,1 1-4624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5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306 653 9671 0 0,'11'10'1077'0'0,"1"0"0"0"0,18 23 0 0 0,-27-29-564 0 0,1 1 0 0 0,-1 0 0 0 0,0 0 0 0 0,0 0 0 0 0,0 0 0 0 0,-1 0 0 0 0,0 1 0 0 0,0-1 0 0 0,0 1 0 0 0,1 10 0 0 0,-3-13-397 0 0,0 1 1 0 0,0 0 0 0 0,0 0-1 0 0,-1-1 1 0 0,0 1-1 0 0,1 0 1 0 0,-1-1 0 0 0,0 1-1 0 0,-1-1 1 0 0,1 1 0 0 0,0-1-1 0 0,-5 7 1 0 0,-1 1 63 0 0,-1-1 1 0 0,-12 13-1 0 0,14-16-67 0 0,-1 1-1 0 0,0 0-1 0 0,-1 0 1 0 0,0-1-1 0 0,-16 11 1 0 0,21-16-24 0 0,0 0 0 0 0,-1 0 0 0 0,1-1 0 0 0,-1 1 0 0 0,0-1 0 0 0,0 0 0 0 0,1 0 0 0 0,-1 0 0 0 0,0 0 0 0 0,0-1 0 0 0,0 0 0 0 0,0 0 0 0 0,0 0 0 0 0,0 0 0 0 0,0 0-1 0 0,-5-2 1 0 0,3 0 49 0 0,0 0-1 0 0,0 0 0 0 0,0 0 0 0 0,1-1 0 0 0,-1 0 0 0 0,1 0 0 0 0,-1-1 0 0 0,1 1 0 0 0,0-1 0 0 0,0 0 0 0 0,1 0 0 0 0,-1-1 0 0 0,1 0 0 0 0,0 1 0 0 0,0-2 1 0 0,1 1-1 0 0,-5-9 0 0 0,-3-8 69 0 0,1 0 0 0 0,2 0 0 0 0,-8-30 1 0 0,16 51-201 0 0,-13-49 246 0 0,-12-92 0 0 0,9-54-190 0 0,10 104-57 0 0,2 48-62 0 0,-2-21-834 0 0,4-77 1 0 0,3 131 132 0 0,-1 9-29 0 0,0 2-89 0 0,0 0-359 0 0,2 0-157 0 0,24 4-5222 0 0,-9 0 936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1:0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474 173 3223 0 0,'-2'0'240'0'0,"-5"2"-17"0"0,5-1 676 0 0,2-1 281 0 0,0 0 48 0 0,0 0-90 0 0,0 0-419 0 0,0 0-188 0 0,0 0-34 0 0,0 0-50 0 0,0 0-181 0 0,-16-11 1312 0 0,10 11-1564 0 0,0 7-14 0 0,-4 13 222 0 0,9-18-12 0 0,1-2-2 0 0,-30 11 1968 0 0,21-10-1909 0 0,8 0-245 0 0,-1-1 1 0 0,0 0-1 0 0,1 1 1 0 0,-1-1-1 0 0,1 0 1 0 0,-1 1-1 0 0,0 0 0 0 0,1-1 1 0 0,-1 1-1 0 0,-2 2 1 0 0,-3 1-93 0 0,5-3 2 0 0,2-1 4 0 0,0 0-6 0 0,-1 1-21 0 0,-6 4 19 0 0,4-2 13 0 0,-4 3 47 0 0,1 1 25 0 0,-1 1-1 0 0,1-1 1 0 0,0 1-1 0 0,-5 10 1 0 0,10-16-12 0 0,-40 59 223 0 0,1-10-160 0 0,35-45 20 0 0,1-1 1 0 0,-1 0-1 0 0,-9 8 0 0 0,2-2 471 0 0,11-10-309 0 0,1-1 18 0 0,0 0 6 0 0,0 0-12 0 0,0 0-64 0 0,-2 1-30 0 0,-5 1-4 0 0,6-2-13 0 0,1 0-56 0 0,0 0-19 0 0,0 0-20 0 0,-1 2-146 0 0,-7 12-50 0 0,2-3-54 0 0,1-1 0 0 0,-7 20 0 0 0,11-21 132 0 0,1-2 39 0 0,-10 20-58 0 0,9-26 160 0 0,1-1-6 0 0,0 0 1 0 0,0 0 20 0 0,1 2-10 0 0,6 5-64 0 0,3 3-16 0 0,-7-5 0 0 0,0 11 0 0 0,-1-13 0 0 0,-1-2 0 0 0,-1 0 0 0 0,1 1 0 0 0,-1-1 0 0 0,1 0 0 0 0,-1 0 0 0 0,0 0 0 0 0,1 1 0 0 0,-1-1 0 0 0,0 0 0 0 0,0 0 0 0 0,0 1 0 0 0,0-1 0 0 0,0 2 0 0 0,0 9 0 0 0,0-10 0 0 0,0 0 0 0 0,0 0 0 0 0,0 0 0 0 0,0 1 0 0 0,1-1 0 0 0,-1 0 0 0 0,0 0 0 0 0,1 0 0 0 0,0 0-1 0 0,0 2 1 0 0,1-1 2 0 0,-1 1-1 0 0,0 0 0 0 0,0-1 1 0 0,0 1-1 0 0,0 0 0 0 0,-1 0 0 0 0,1-1 1 0 0,-1 5-1 0 0,4 5 53 0 0,-3-12-48 0 0,0 1 0 0 0,-1 0-1 0 0,1 0 1 0 0,0 0 0 0 0,0 0 0 0 0,-1 0-1 0 0,1 0 1 0 0,-1 1 0 0 0,0-1 0 0 0,1 4-1 0 0,0-2-5 0 0,-1 16 0 0 0,0-14 0 0 0,-1-3 0 0 0,1-1 0 0 0,0 1 0 0 0,-1 0 0 0 0,0 0 0 0 0,0 0 0 0 0,0 0 0 0 0,0-1 0 0 0,0 1 0 0 0,0 0 0 0 0,-1-1 0 0 0,-2 4 0 0 0,-9 16 83 0 0,-1 0 0 0 0,-29 35 0 0 0,33-45-4 0 0,9-11 53 0 0,1-1-9 0 0,-1 2-10 0 0,-1 1-48 0 0,0 4 244 0 0,10 14-211 0 0,-2-5-99 0 0,-6-12-4 0 0,-1-2-3 0 0,0 5 1 0 0,0 0 0 0 0,-1-1 0 0 0,1 1 0 0 0,-2-1 0 0 0,1 1 0 0 0,-1-1 0 0 0,1 0 0 0 0,-2 0 0 0 0,-3 7 0 0 0,0-1 3 0 0,0-2 4 0 0,5-7 0 0 0,0 0 0 0 0,0 0 0 0 0,0 0 0 0 0,1 0 0 0 0,-1 1 0 0 0,1-1 0 0 0,0 0 0 0 0,-1 5 0 0 0,-6 15 11 0 0,7-19 44 0 0,1-4-53 0 0,0 1 0 0 0,-1-1 0 0 0,1 0-1 0 0,0 1 1 0 0,0-1 0 0 0,0 0 0 0 0,0 1 0 0 0,0-1 0 0 0,0 1-1 0 0,0-1 1 0 0,0 0 0 0 0,0 1 0 0 0,0-1 0 0 0,0 1 0 0 0,0-1-1 0 0,0 0 1 0 0,0 1 0 0 0,1-1 0 0 0,-1 1 0 0 0,0-1 0 0 0,0 1-1 0 0,4 11 32 0 0,-1-1 10 0 0,1 0-33 0 0,0 6-10 0 0,-5-12 0 0 0,0-1 0 0 0,1 3 1 0 0,-3 37 9 0 0,-15 59-1143 0 0,7-74 2223 0 0,3-10-1063 0 0,8-18-24 0 0,0 0-1 0 0,0 0 1 0 0,0-1 0 0 0,0 1 0 0 0,0 0-1 0 0,0-1 1 0 0,0 1 0 0 0,0 0 0 0 0,1 0 0 0 0,-1-1-1 0 0,0 1 1 0 0,0 0 0 0 0,1-1 0 0 0,-1 1-1 0 0,0 0 1 0 0,1-1 0 0 0,0 2 0 0 0,0-1 0 0 0,3 9 9 0 0,-3-8 0 0 0,0 0 0 0 0,0-1 1 0 0,1 0-1 0 0,-1 1 0 0 0,0-1 0 0 0,1 0 0 0 0,-1 1 0 0 0,1-1 0 0 0,-1 0 1 0 0,1 0-1 0 0,0 0 0 0 0,2 1 0 0 0,1 0 18 0 0,-1 2-9 0 0,0-1-5 0 0,15 2 81 0 0,22 1 57 0 0,-38-5-164 0 0,0-1-1 0 0,-1 1 0 0 0,1-1 1 0 0,0 1-1 0 0,0 0 1 0 0,-1 0-1 0 0,1 0 1 0 0,0 1-1 0 0,2 1 0 0 0,-4-2-9 0 0,0 0 0 0 0,0-1 0 0 0,0 1 0 0 0,-1 0 0 0 0,1 0 0 0 0,0 0 0 0 0,-1 0 0 0 0,1 1 0 0 0,0-1 0 0 0,-1 0 0 0 0,1 1 0 0 0,1 3-16 0 0,-1-3 5 0 0,-1 0 1 0 0,1 0 0 0 0,-1 0-1 0 0,1 0 1 0 0,-1 0 0 0 0,0 0-1 0 0,0 0 1 0 0,0 0 0 0 0,0 0-1 0 0,0 0 1 0 0,-1 4 0 0 0,-7 24-150 0 0,5-23 122 0 0,-28 75-174 0 0,24-64 161 0 0,-10 19-1 0 0,10-24 605 0 0,1 1 0 0 0,-9 28 0 0 0,14-39-216 0 0,1-3-284 0 0,-1 1 0 0 0,1-1 1 0 0,0 1-1 0 0,0 0 0 0 0,0-1 1 0 0,0 1-1 0 0,0-1 0 0 0,0 1 1 0 0,0 0-1 0 0,0-1 0 0 0,0 1 0 0 0,0 0 1 0 0,0-1-1 0 0,0 1 0 0 0,0 0 1 0 0,0-1-1 0 0,1 1 0 0 0,-1 0 1 0 0,5 10-24 0 0,13 34-23 0 0,-15-39-52 0 0,-2-2 64 0 0,-2 12-66 0 0,-1-10 25 0 0,1-4 36 0 0,1-1 1 0 0,0 1 0 0 0,-1-1-1 0 0,1 0 1 0 0,0 1 0 0 0,0-1-1 0 0,0 1 1 0 0,0-1 0 0 0,0 1 0 0 0,0-1-1 0 0,0 0 1 0 0,0 1 0 0 0,1-1-1 0 0,-1 1 1 0 0,0-1 0 0 0,1 0-1 0 0,-1 1 1 0 0,1-1 0 0 0,1 2 0 0 0,1 13-63 0 0,-2-14 64 0 0,-1-1 0 0 0,0 0 0 0 0,1 1 1 0 0,-1-1-1 0 0,1 0 0 0 0,0 0 0 0 0,-1 0 0 0 0,1 0 0 0 0,0 1 0 0 0,0-1 0 0 0,0 0 0 0 0,1 1 0 0 0,10 12-8 0 0,-11-13 12 0 0,0-1 0 0 0,0 0 1 0 0,0 1-1 0 0,0 0 0 0 0,0-1 0 0 0,0 1 0 0 0,0 0 0 0 0,0-1 0 0 0,0 1 0 0 0,0 0 0 0 0,-1 0 0 0 0,1 0 0 0 0,1 1 0 0 0,7 6 0 0 0,4 0 0 0 0,21 13-64 0 0,-33-20 64 0 0,1-1 0 0 0,-1 1 0 0 0,0-1 0 0 0,0 1 0 0 0,0 0 0 0 0,0 0 0 0 0,0-1 0 0 0,0 1 0 0 0,0 0 0 0 0,0 0 0 0 0,-1 0 0 0 0,1 0 0 0 0,1 2 0 0 0,-1-2 0 0 0,-1 0 0 0 0,1 1 0 0 0,0-1 0 0 0,0 0 0 0 0,-1 1 0 0 0,1-1 0 0 0,0 0 0 0 0,0 0 0 0 0,0 0 0 0 0,1 0 0 0 0,1 2 0 0 0,11 10 0 0 0,-12-10 0 0 0,7 11 0 0 0,-2-2 0 0 0,1-1 0 0 0,3-2 0 0 0,2-4 0 0 0,0-1 0 0 0,0-1 0 0 0,0-1 0 0 0,1 1 0 0 0,-1-2 0 0 0,1-3 0 0 0,-2 2 0 0 0,1 1 0 0 0,1-1 0 0 0,-7 0-1 0 0,1 0-1 0 0,-1 1 1 0 0,1 0-1 0 0,-1 0 1 0 0,1 0-1 0 0,10 4 1 0 0,-15-3-5 0 0,0-1 1 0 0,-1 0-1 0 0,1 0 1 0 0,0 0-1 0 0,0 0 1 0 0,0-1-1 0 0,0 1 1 0 0,0-1-1 0 0,4 1 1 0 0,17 0 6 0 0,-16 0-5 0 0,0-1-1 0 0,0-1 0 0 0,0 1 1 0 0,-1-1-1 0 0,1 0 1 0 0,0-1-1 0 0,-1 0 1 0 0,1 0-1 0 0,-1-1 0 0 0,0 0 1 0 0,0 0-1 0 0,0-1 1 0 0,9-6-1 0 0,0 0 5 0 0,14-11 0 0 0,5-7 69 0 0,-27 23-43 0 0,0-2 1 0 0,0 1-1 0 0,0-1 0 0 0,10-12 0 0 0,10-16-26 0 0,15-19-53 0 0,-9 4-40 0 0,-28 42 71 0 0,-1 0 1 0 0,0 0-1 0 0,-1-1 1 0 0,6-13-1 0 0,-6 13 17 0 0,0 0 0 0 0,1-1 0 0 0,9-13 0 0 0,4 1-10 0 0,-1 0 2 0 0,-1-1 0 0 0,14-26 0 0 0,-27 45 13 0 0,5-15 0 0 0,-5 8 73 0 0,0 0 0 0 0,-1 1 0 0 0,0-1-1 0 0,1-20 1 0 0,-5-45 458 0 0,1 58-474 0 0,-1-20 281 0 0,0 17-243 0 0,1-1 0 0 0,1 1 0 0 0,4-31 0 0 0,0 29-98 0 0,0 0 1 0 0,10-28 0 0 0,-4 23-254 0 0,-2 1 1 0 0,-1-1-1 0 0,6-56 0 0 0,-12 20 296 0 0,3-23 76 0 0,48-221 648 0 0,-31 203-764 0 0,-20 98-10 0 0,0 0 0 0 0,0 0 1 0 0,-1 0-1 0 0,0 0 0 0 0,0-1 0 0 0,-1 1 0 0 0,0 0 0 0 0,0 0 0 0 0,-3-8 1 0 0,4 15 7 0 0,0 0 0 0 0,0-1 0 0 0,0 1 0 0 0,0 0 0 0 0,0 0 0 0 0,0-1 0 0 0,0 1 0 0 0,0 0 0 0 0,0 0 0 0 0,-1-1 0 0 0,1 1 0 0 0,0 0 0 0 0,0 0 0 0 0,0-1 0 0 0,0 1 0 0 0,-1 0 0 0 0,1 0 0 0 0,0 0 0 0 0,0-1 0 0 0,-1 1 0 0 0,1 0 1 0 0,0 0-1 0 0,0 0 0 0 0,-1 0 0 0 0,1-1 0 0 0,-10-4-81 0 0,-12-5 3 0 0,11 5 86 0 0,9 3 0 0 0,-1 1 0 0 0,1 0 0 0 0,-1-1 0 0 0,1 0 0 0 0,-1 1 0 0 0,1-1 0 0 0,0 0 0 0 0,0 0 0 0 0,0 0 0 0 0,0-1 0 0 0,0 1 0 0 0,-2-4 0 0 0,1 2 36 0 0,0-1-1 0 0,1 1 0 0 0,0-1 0 0 0,0 0 1 0 0,0 0-1 0 0,0 0 0 0 0,1 0 1 0 0,0 0-1 0 0,-1-5 0 0 0,0-9 84 0 0,1-27-1 0 0,1 31-82 0 0,0-7-30 0 0,0 17-12 0 0,0 3 0 0 0,0 0 0 0 0,-1 0 0 0 0,1 0 0 0 0,-1 0 0 0 0,1 0 0 0 0,-1 0 0 0 0,1 1 0 0 0,-1-1 0 0 0,0 0 0 0 0,0 0 0 0 0,-2-2 0 0 0,1 0-35 0 0,0 0-1 0 0,-1-1 1 0 0,1 1-1 0 0,-1 1 0 0 0,0-1 1 0 0,0 0-1 0 0,0 1 1 0 0,-1-1-1 0 0,1 1 1 0 0,-7-5-1 0 0,1 3-2 0 0,0 1-1 0 0,-1 0 0 0 0,1 0 1 0 0,-21-5-1 0 0,7 3 39 0 0,-2-2-4 0 0,4 0 37 0 0,-1 2 0 0 0,1 1 0 0 0,-40-5 0 0 0,60 9-33 0 0,0 1 0 0 0,0 0 0 0 0,-1 0 0 0 0,1-1 0 0 0,0 1 0 0 0,0 0 0 0 0,-1 0 0 0 0,1 0 0 0 0,0 1 0 0 0,0-1 0 0 0,-1 0 0 0 0,1 0 0 0 0,0 1 0 0 0,0-1 0 0 0,-2 1 0 0 0,-2 2 0 0 0,-3-1-54 0 0,-1 0 0 0 0,1 1 1 0 0,-1 0-1 0 0,1 0 0 0 0,0 1 0 0 0,0 0 0 0 0,0 1 0 0 0,1 0 0 0 0,-12 9 1 0 0,11-8-48 0 0,-1 1 0 0 0,0-1 0 0 0,0-1 0 0 0,0 0 0 0 0,-20 7 0 0 0,26-11 81 0 0,0 0 0 0 0,0-1 0 0 0,0 0 0 0 0,0 1 0 0 0,-1-1 0 0 0,1 0 0 0 0,-6-1 0 0 0,-5 0 20 0 0,7 1 40 0 0,0 0 0 0 0,0-1 0 0 0,-1 0 0 0 0,1 0 0 0 0,0 0 0 0 0,0-1 0 0 0,0 0 0 0 0,0-1 0 0 0,1 0 0 0 0,-9-4 0 0 0,-11-8 142 0 0,26 15-182 0 0,-1-1 0 0 0,1 1 1 0 0,-1 0-1 0 0,1-1 1 0 0,0 1-1 0 0,-1 0 0 0 0,1 0 1 0 0,-1-1-1 0 0,1 1 1 0 0,-1 0-1 0 0,1 0 0 0 0,-1 0 1 0 0,1 0-1 0 0,-1 0 0 0 0,1 0 1 0 0,-1 0-1 0 0,1 0 1 0 0,0 0-1 0 0,-1 0 0 0 0,1 0 1 0 0,-1 0-1 0 0,1 0 1 0 0,-1 0-1 0 0,1 0 0 0 0,-1 0 1 0 0,1 0-1 0 0,-1 1 1 0 0,-4 1 52 0 0,3-1-96 0 0,0-1 1 0 0,1 0 0 0 0,-1 1 0 0 0,0 0 0 0 0,0-1 0 0 0,1 1 0 0 0,-1 0 0 0 0,1 0 0 0 0,-1 0 0 0 0,1 0 0 0 0,-1 0 0 0 0,1 0 0 0 0,-1 1-1 0 0,1-1 1 0 0,0 0 0 0 0,0 1 0 0 0,0-1 0 0 0,0 1 0 0 0,0-1 0 0 0,-2 4 0 0 0,2-4-33 0 0,0 3-230 0 0,-1 1-1 0 0,1-1 1 0 0,0 0 0 0 0,0 0-1 0 0,0 0 1 0 0,0 1 0 0 0,1-1-1 0 0,-1 8 1 0 0,2 5-986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4T00:41:0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235 250 8607 0 0,'-1'1'396'0'0,"0"1"-284"0"0,-2 1 22 0 0,-10 0 144 0 0,0-2-16 0 0,9-3-107 0 0,0 0 2210 0 0,4 2-2285 0 0,-1-1-1 0 0,1 1 1 0 0,-1 0 0 0 0,1-1 0 0 0,-1 1 0 0 0,0 0 0 0 0,1 0 0 0 0,-1-1 0 0 0,0 1 0 0 0,1 0 0 0 0,-1 0 0 0 0,0 0-1 0 0,1 0 1 0 0,-1 0 0 0 0,0 0 0 0 0,1 0 0 0 0,-1 0 0 0 0,-1 1 0 0 0,2 0-89 0 0,-1 0 1 0 0,1 0-1 0 0,-1 0 1 0 0,1 0-1 0 0,-1 0 1 0 0,1 0-1 0 0,0 0 1 0 0,-1 0-1 0 0,1 1 1 0 0,0-1-1 0 0,0 1 1 0 0,-1 3 12 0 0,-1 21-372 0 0,1 49 1 0 0,1-27-76 0 0,-1 32-396 0 0,-5 136-1066 0 0,-1-124 981 0 0,-27 131-1 0 0,31-211 1293 0 0,0-1 1 0 0,-1 1-1 0 0,0-1 0 0 0,0 0 0 0 0,-1 0 1 0 0,-1 0-1 0 0,0-1 0 0 0,0 0 0 0 0,-16 18 1 0 0,9-13 1201 0 0,1 0 1 0 0,-15 22 0 0 0,26-34-1465 0 0,-1 0 0 0 0,1 0 1 0 0,0 0-1 0 0,0 0 0 0 0,0 0 1 0 0,0 1-1 0 0,-1 5 0 0 0,1-3-48 0 0,1 6-48 0 0,3 2-34 0 0,1-1-1 0 0,0 1 0 0 0,2-1 1 0 0,-1-1-1 0 0,11 18 0 0 0,7 16-59 0 0,43 130-802 0 0,20 43-1021 0 0,-85-214 1874 0 0,0-4 33 0 0,-1 1 0 0 0,1-1 0 0 0,-1 0 0 0 0,1 0 0 0 0,0 1 1 0 0,-1-1-1 0 0,1 0 0 0 0,0 0 0 0 0,0 0 0 0 0,-1 0 0 0 0,1 0 1 0 0,0 0-1 0 0,0 0 0 0 0,0 0 0 0 0,2 1 0 0 0,1 2 160 0 0,0-1 0 0 0,1 0 0 0 0,8 5 0 0 0,-12-8 100 0 0,13 3 378 0 0,0-1-338 0 0,-1 0 1 0 0,1-2-1 0 0,-1 0 1 0 0,1 0 0 0 0,13-3-1 0 0,-11 1-126 0 0,-1 1 0 0 0,0 0 0 0 0,24 3-1 0 0,-16 1-112 0 0,26 4-37 0 0,66 17-1 0 0,-70-10-96 0 0,53 14-337 0 0,-84-25 388 0 0,0-1 0 0 0,0 0-1 0 0,1-1 1 0 0,-1 0 0 0 0,15-2 0 0 0,-25 0 73 0 0,1 0-1 0 0,-1 0 0 0 0,1-1 1 0 0,-1 1-1 0 0,0-1 1 0 0,1 0-1 0 0,-1 0 0 0 0,0 0 1 0 0,0-1-1 0 0,-1 0 1 0 0,1 1-1 0 0,0-1 1 0 0,-1-1-1 0 0,0 1 0 0 0,1 0 1 0 0,-1-1-1 0 0,-1 1 1 0 0,4-7-1 0 0,4-6 317 0 0,-1 0-1 0 0,0-1 1 0 0,6-20-1 0 0,1-1 21 0 0,-8 22-257 0 0,-2 0 0 0 0,9-28-1 0 0,-12 27-162 0 0,2 0 1 0 0,0 0-1 0 0,1 0 0 0 0,1 1 1 0 0,0 0-1 0 0,1 0 0 0 0,1 1 0 0 0,0 0 1 0 0,2 1-1 0 0,20-25 0 0 0,-19 32-297 0 0,-10 5 124 0 0,0 2-2 0 0,16-12-384 0 0,-17 11 503 0 0,1-1 116 0 0,-1-1-1 0 0,0 1 1 0 0,1 0-1 0 0,-1-1 1 0 0,0 1 0 0 0,0 0-1 0 0,0-4 1 0 0,-1 5-13 0 0,4-15 337 0 0,0 0 1 0 0,-2-1-1 0 0,0 1 1 0 0,0-33-1 0 0,1-19 82 0 0,6 11-385 0 0,29-104 0 0 0,-34 150-119 0 0,1-1 0 0 0,0 1 0 0 0,1 0 0 0 0,12-17 1 0 0,-17 26-73 0 0,-1 2-17 0 0,0 0-7 0 0,0 0 1 0 0,1-1 6 0 0,5-6 73 0 0,0 0-1 0 0,-1-1 1 0 0,1 1 0 0 0,-2-1 0 0 0,7-14 0 0 0,17-47 69 0 0,-25 60-31 0 0,28-87-129 0 0,-27 80 83 0 0,-1 0-1 0 0,-1 0 0 0 0,-1 0 1 0 0,0-20-1 0 0,-1 14 73 0 0,-2 1 1 0 0,0-1-1 0 0,-2 1 0 0 0,0-1 0 0 0,-1 1 0 0 0,-14-33 0 0 0,3 11 175 0 0,-17-35 273 0 0,28 67-364 0 0,-1 1 0 0 0,-1-1 0 0 0,1 1 0 0 0,-17-18 0 0 0,-98-113 13 0 0,118 138-77 0 0,-6-7 50 0 0,1 1 0 0 0,-2 0 1 0 0,0 0-1 0 0,0 1 0 0 0,0 0 1 0 0,-13-6-1 0 0,3 2 128 0 0,14 8-92 0 0,-1 0-1 0 0,0 1 0 0 0,-1-1 0 0 0,1 1 0 0 0,-10-2 0 0 0,-11-1-47 0 0,0 2-1 0 0,-1 1 1 0 0,0 1 0 0 0,0 2-1 0 0,0 0 1 0 0,-29 6 0 0 0,-172 38-197 0 0,215-41 165 0 0,-5 3-20 0 0,1 1 0 0 0,0 1 0 0 0,0 1-1 0 0,-28 18 1 0 0,36-21 19 0 0,-7 5-248 0 0,0 1 0 0 0,1 1 0 0 0,1 0 0 0 0,0 1 0 0 0,1 0 0 0 0,0 1 0 0 0,1 1 0 0 0,1 1 0 0 0,1 0 0 0 0,0 0 0 0 0,1 1 0 0 0,1 1 0 0 0,-8 19 0 0 0,-4 21-1210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10T00:34:1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6359 0 0,'0'0'291'0'0,"0"0"-4"0"0,0 0-79 0 0,0 0 362 0 0,0 0 181 0 0,0 0 32 0 0,0 0-63 0 0,0 0-295 0 0,0 0-128 0 0,0 0-29 0 0,0 0-26 0 0,0 0-97 0 0,0 0-45 0 0,0 0-11 0 0,0 0-30 0 0,3 0-114 0 0,0 0 31 0 0,18-3-73 0 0,-18 2 87 0 0,0 0 0 0 0,0-1-1 0 0,0 1 1 0 0,0 0 0 0 0,0-1 0 0 0,-1 0 0 0 0,1 0-1 0 0,4-4 1 0 0,-5 5 3 0 0,-1-1-71 0 0,-1 2-10 0 0,2 0 6 0 0,6-1-2 0 0,-6 1-9 0 0,-2 0 45 0 0,0 0 96 0 0,0 0 27 0 0,0 0 37 0 0,0 0 16 0 0,0 0 6 0 0,0 0 17 0 0,0 0 60 0 0,0 0 21 0 0,0 0 6 0 0,8 2 246 0 0,-6-2-432 0 0,-1 0 1 0 0,0 0-1 0 0,0 1 0 0 0,0-1 0 0 0,1 0 1 0 0,-1 1-1 0 0,0-1 0 0 0,0 1 0 0 0,0-1 1 0 0,2 2-1 0 0,-2 0-119 0 0,-1-2 3 0 0,2 2 0 0 0,5 7 11 0 0,3 2 42 0 0,0 1 11 0 0,-2-4 11 0 0,-7-7 45 0 0,-1-1 23 0 0,0 0 7 0 0,2 2 2 0 0,6 4 4 0 0,-6-5 18 0 0,-2-1 8 0 0,0 0 2 0 0,0 0 4 0 0,0 0 18 0 0,0 0 8 0 0,2 1 2 0 0,24 11 366 0 0,-6-3-443 0 0,-18-9-83 0 0,15 13 146 0 0,5 5 33 0 0,-21-16-102 0 0,1-1 19 0 0,5 6-13 0 0,14 10 181 0 0,-19-15-184 0 0,0-1 13 0 0,10 6-26 0 0,7 5-15 0 0,-12-9-17 0 0,6 2-24 0 0,7 2-3 0 0,-18-8 0 0 0,0 1 0 0 0,-1 0 0 0 0,1 0 0 0 0,-1 0 0 0 0,1 0 0 0 0,-1 0 0 0 0,1 0 0 0 0,0 0 0 0 0,-1 1 0 0 0,3 0 0 0 0,9 1 11 0 0,1 0 32 0 0,6 3-30 0 0,-1-1-16 0 0,7-4 3 0 0,2 2 0 0 0,0-2 0 0 0,0-1 0 0 0,0-2 0 0 0,35-7 0 0 0,63-11-57 0 0,-43 7 26 0 0,-57 10 18 0 0,-1-2 1 0 0,1-1-1 0 0,-1-1 0 0 0,46-22 0 0 0,-54 23 15 0 0,-1 0 0 0 0,32-7 0 0 0,-29 8-35 0 0,36-14 0 0 0,-38 13-45 0 0,1 2 0 0 0,-1-1 0 0 0,36-4 0 0 0,-11 2 66 0 0,8-5 12 0 0,-33 7 0 0 0,0 2 0 0 0,1 0 0 0 0,0 1 0 0 0,-1 0 0 0 0,22 1 0 0 0,113 5-10 0 0,-143-3-2 0 0,0-1 0 0 0,13-3 1 0 0,17-1-8 0 0,-36 5 19 0 0,0 0 0 0 0,0 0 0 0 0,0 0 0 0 0,0-1 0 0 0,0 1 0 0 0,1-1 0 0 0,-2 1 0 0 0,1-1 0 0 0,4-1 0 0 0,-5 1 0 0 0,1 0 0 0 0,0 0 0 0 0,-1 0 0 0 0,1 1 0 0 0,0-1 0 0 0,0 1 0 0 0,-1 0 0 0 0,1 0 0 0 0,0 0 0 0 0,5 1 0 0 0,28-1-49 0 0,-22 0 3 0 0,0 0 0 0 0,23 4-1 0 0,8 1-106 0 0,-35-5 64 0 0,0 1 0 0 0,0 0 0 0 0,16 4 0 0 0,31 17-342 0 0,-21-8 335 0 0,-17-8 60 0 0,-14-6 4 0 0,-1-1 20 0 0,45 1 12 0 0,-40 0 29 0 0,0 0-1 0 0,0 0 1 0 0,0-1-1 0 0,15-3 1 0 0,-9 1-16 0 0,-7 1 16 0 0,0 1 1 0 0,0 0-1 0 0,0 0 0 0 0,0 1 0 0 0,0 0 0 0 0,0 0 0 0 0,0 1 0 0 0,0 0 0 0 0,0 0 1 0 0,0 1-1 0 0,-1 0 0 0 0,11 4 0 0 0,4 2 191 0 0,0-1 1 0 0,37 5-1 0 0,-33-7-60 0 0,43 14 0 0 0,-60-15-149 0 0,0-1 0 0 0,0 0 0 0 0,0 0-1 0 0,1-1 1 0 0,-1 0 0 0 0,0-1 0 0 0,1 0-1 0 0,-1-1 1 0 0,1 1 0 0 0,-1-2 0 0 0,1 1-1 0 0,12-4 1 0 0,8-3 20 0 0,-19 5-2 0 0,1-1 0 0 0,16-6 0 0 0,56-36 541 0 0,-66 34-483 0 0,0 1 0 0 0,1 1-1 0 0,0 0 1 0 0,0 1 0 0 0,32-8-1 0 0,21-4-267 0 0,-68 21 96 0 0,0-1 1 0 0,0 1-1 0 0,0-1 0 0 0,-1 1 0 0 0,1 0 1 0 0,0 1-1 0 0,3 1 0 0 0,-2-1 15 0 0,4 2-393 0 0,-1 0 1 0 0,0 0-1 0 0,-1 1 1 0 0,1 0-1 0 0,-1 1 1 0 0,8 7-1 0 0,-8-6-442 0 0,7 5-3559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5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7487 0 0,'0'0'1934'0'0,"-6"-7"-1425"0"0,11 22 4467 0 0,11 65-4228 0 0,-5 172-747 0 0,11 84-1129 0 0,1-215 827 0 0,-6-33 154 0 0,-14-64 147 0 0,-3-18 13 0 0,1 0 0 0 0,0 0 1 0 0,0-1-1 0 0,0 1 0 0 0,4 7 0 0 0,-3-5 5 0 0,1-1 0 0 0,-1 1 0 0 0,-1-1-1 0 0,2 16 1 0 0,1 15-538 0 0,-3-36-298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77 1375 0 0,'0'-2'107'0'0,"-3"-65"4993"0"0,3 66-5021 0 0,0 1 0 0 0,0 0-1 0 0,0 0 1 0 0,0-1 0 0 0,0 1-1 0 0,0 0 1 0 0,0 0 0 0 0,0-1 0 0 0,0 1-1 0 0,0 0 1 0 0,-1 0 0 0 0,1-1 0 0 0,0 1-1 0 0,0 0 1 0 0,0 0 0 0 0,0 0 0 0 0,0-1-1 0 0,0 1 1 0 0,0 0 0 0 0,-1 0 0 0 0,1 0-1 0 0,0-1 1 0 0,0 1 0 0 0,0 0 0 0 0,-1 0-1 0 0,1 0 1 0 0,0 0 0 0 0,0-1-1 0 0,0 1 1 0 0,-1 0 0 0 0,1 0 0 0 0,0 0-1 0 0,0 0 1 0 0,-1 0 0 0 0,1 0 0 0 0,0 0-1 0 0,0 0 1 0 0,-1 0 0 0 0,1 0 0 0 0,0 0-1 0 0,0 0 1 0 0,-1 0 0 0 0,1 0 0 0 0,0 0-1 0 0,0 0 1 0 0,-1 0 0 0 0,1 0-1 0 0,0 0 1 0 0,0 0 0 0 0,-1 0 0 0 0,1 0-1 0 0,0 1 1 0 0,0-1 0 0 0,0 0 0 0 0,-1 0-1 0 0,1 0 1 0 0,0 0 0 0 0,0 1 0 0 0,-1-1-1 0 0,-12 12 2235 0 0,9-3-1954 0 0,0 0 0 0 0,0 0-1 0 0,2 0 1 0 0,-1 1 0 0 0,1-1-1 0 0,0 1 1 0 0,1 0-1 0 0,0 15 1 0 0,-2 4 369 0 0,1-7-261 0 0,0 0 0 0 0,2-1-1 0 0,3 34 1 0 0,-2-46-480 0 0,0 0 0 0 0,1 0 0 0 0,0-1 0 0 0,1 1 0 0 0,-1-1 0 0 0,2 1 0 0 0,-1-1 0 0 0,1 0 0 0 0,1 0 0 0 0,-1 0 0 0 0,7 6 0 0 0,-10-12-226 0 0,1-4-1227 0 0,6-9-225 0 0,0-5-4120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 10135 0 0,'0'0'1080'0'0,"-12"0"1256"0"0,-2-2-1040 0 0,2 1 280 0 0,0-1-1512 0 0,-1 1-64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111 330 2303 0 0,'-1'2'167'0'0,"-3"11"-281"0"0,-1 0 2780 0 0,1-1 0 0 0,-3 16 0 0 0,7-26-2109 0 0,-1 12 610 0 0,1-3 3620 0 0,-2-11-4784 0 0,1 0 1 0 0,0 0-1 0 0,0 0 1 0 0,0 0-1 0 0,0 0 1 0 0,-1 0-1 0 0,1-1 0 0 0,0 1 1 0 0,0 0-1 0 0,0-1 1 0 0,0 1-1 0 0,0-1 1 0 0,0 1-1 0 0,0-1 1 0 0,0 1-1 0 0,0-1 1 0 0,0 0-1 0 0,0 1 1 0 0,0-1-1 0 0,0 0 1 0 0,1 0-1 0 0,-1 0 1 0 0,0 0-1 0 0,-1-1 1 0 0,-20-31-79 0 0,16 23 77 0 0,2 3 32 0 0,0 0-1 0 0,0 0 1 0 0,0 0 0 0 0,1-1-1 0 0,0 1 1 0 0,0-1-1 0 0,1 0 1 0 0,0 1 0 0 0,1-1-1 0 0,0 0 1 0 0,0 0-1 0 0,0 0 1 0 0,1 0 0 0 0,0-1-1 0 0,1 1 1 0 0,0 0-1 0 0,0 0 1 0 0,0 0 0 0 0,4-9-1 0 0,1-2 455 0 0,1-1 0 0 0,0 1 0 0 0,15-27 0 0 0,-7 14-14 0 0,-7 13-191 0 0,18-30 0 0 0,-25 49-279 0 0,-1 0 0 0 0,1 0 0 0 0,-1 0 0 0 0,1 1 0 0 0,-1-1 0 0 0,1 0 0 0 0,0 0 0 0 0,-1 1 0 0 0,1-1-1 0 0,-1 0 1 0 0,1 1 0 0 0,-1-1 0 0 0,0 0 0 0 0,1 1 0 0 0,-1-1 0 0 0,1 1 0 0 0,-1-1 0 0 0,1 1 0 0 0,4 7 17 0 0,-1 0 1 0 0,1 0-1 0 0,-1 1 1 0 0,-1-1-1 0 0,0 1 1 0 0,0 0-1 0 0,-1-1 0 0 0,3 17 1 0 0,2 4-10 0 0,1 4-12 0 0,-2-6 0 0 0,13 32 0 0 0,-13-46 0 0 0,1-5-14 0 0,-5-6-60 0 0,0-2-14 0 0,7 2-1 0 0,-8-2 77 0 0,-1 0 1 0 0,1 0-1 0 0,-1 0 0 0 0,1 0 1 0 0,-1 0-1 0 0,0-1 0 0 0,1 1 1 0 0,-1 0-1 0 0,1 0 1 0 0,-1 0-1 0 0,1-1 0 0 0,-1 1 1 0 0,1 0-1 0 0,-1 0 0 0 0,0-1 1 0 0,1 1-1 0 0,-1 0 0 0 0,0-1 1 0 0,1 1-1 0 0,-1-1 1 0 0,0 1-1 0 0,1 0 0 0 0,-1-1 1 0 0,0 1-1 0 0,0-1 0 0 0,0 1 1 0 0,1-1-1 0 0,-1 1 0 0 0,0-1 1 0 0,0 1-1 0 0,0-1 1 0 0,0 1-1 0 0,0-1 0 0 0,0 1 1 0 0,0-1-1 0 0,2-16-641 0 0,-2 17 650 0 0,13-5-10467 0 0,10 21 10366 0 0,-18-12-1046 0 0,8 6 190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55 344 1839 0 0,'0'0'9387'0'0,"-5"-9"-1896"0"0,5 9-7485 0 0,0 0 0 0 0,0-1 0 0 0,-1 1 1 0 0,1 0-1 0 0,0 0 0 0 0,0 0 0 0 0,0-1 1 0 0,0 1-1 0 0,0 0 0 0 0,1 0 0 0 0,-1 0 0 0 0,0 0 1 0 0,0-1-1 0 0,0 1 0 0 0,0 0 0 0 0,0 0 1 0 0,0 0-1 0 0,0-1 0 0 0,0 1 0 0 0,0 0 1 0 0,0 0-1 0 0,0 0 0 0 0,1 0 0 0 0,-1 0 1 0 0,0-1-1 0 0,0 1 0 0 0,0 0 0 0 0,0 0 1 0 0,0 0-1 0 0,1 0 0 0 0,-1 0 0 0 0,0 0 1 0 0,11-4-124 0 0,20 2-456 0 0,-9 1 499 0 0,4-5 58 0 0,-20 3 79 0 0,1 1 0 0 0,-1-1 0 0 0,0 0 0 0 0,0-1 1 0 0,0 1-1 0 0,0-1 0 0 0,6-6 0 0 0,35-35 992 0 0,-36 31-863 0 0,0 0 0 0 0,0-1 0 0 0,-2 0 0 0 0,0 0 0 0 0,7-18 0 0 0,-15 32-210 0 0,0-1-1 0 0,0 1 0 0 0,-1 0 0 0 0,1 0 1 0 0,0-1-1 0 0,-1 1 0 0 0,1 0 1 0 0,-1-1-1 0 0,0 1 0 0 0,1-1 1 0 0,-1 1-1 0 0,0 0 0 0 0,0-1 1 0 0,0 1-1 0 0,0-1 0 0 0,0 1 1 0 0,0-1-1 0 0,-1-1 0 0 0,0-1-131 0 0,1 2 62 0 0,0 0 0 0 0,0 1 0 0 0,0-1 0 0 0,-1 0 0 0 0,1 0 1 0 0,-1 0-1 0 0,1 0 0 0 0,-2-2 0 0 0,1 2-9 0 0,0 0-222 0 0,-5-10-291 0 0,4 9 578 0 0,-2-2-34 0 0,1 0 0 0 0,-1 0 0 0 0,0 0 0 0 0,0 1 0 0 0,-1-1 0 0 0,-8-6 0 0 0,10 8 80 0 0,0 1-1 0 0,-1-1 1 0 0,0 1-1 0 0,1-1 1 0 0,-1 1 0 0 0,-4-2-1 0 0,4 3 10 0 0,-1-2 1 0 0,4 3-17 0 0,0 0 0 0 0,-1 0 0 0 0,1 0 0 0 0,0 1 1 0 0,-1-1-1 0 0,1 0 0 0 0,0 1 0 0 0,-1-1 0 0 0,1 1 1 0 0,0 0-1 0 0,0-1 0 0 0,0 1 0 0 0,-2 1 0 0 0,1-1 13 0 0,-5 4-9 0 0,-1 1 1 0 0,1 0-1 0 0,0 0 1 0 0,0 1-1 0 0,1 0 1 0 0,-1 0-1 0 0,1 0 0 0 0,1 1 1 0 0,0 0-1 0 0,-6 12 1 0 0,-5 11-98 0 0,-15 48 0 0 0,31-79 85 0 0,-54 199-143 0 0,52-188 129 0 0,-24 124 319 0 0,26-134-246 0 0,-1 0-1 0 0,1 1 1 0 0,0-1-1 0 0,0 0 0 0 0,0 1 1 0 0,0-1-1 0 0,0 0 1 0 0,0 1-1 0 0,1-1 1 0 0,-1 0-1 0 0,0 0 1 0 0,1 1-1 0 0,-1-1 0 0 0,1 0 1 0 0,-1 0-1 0 0,1 1 1 0 0,0-1-1 0 0,-1 0 1 0 0,1 0-1 0 0,0 0 1 0 0,0 0-1 0 0,0 0 0 0 0,0 0 1 0 0,0 0-1 0 0,0 0 1 0 0,0-1-1 0 0,0 1 1 0 0,0 0-1 0 0,0 0 1 0 0,0-1-1 0 0,1 1 0 0 0,-1-1 1 0 0,0 1-1 0 0,0-1 1 0 0,1 0-1 0 0,-1 1 1 0 0,0-1-1 0 0,1 0 1 0 0,-1 0-1 0 0,3 0 0 0 0,5 0-3 0 0,0 0-1 0 0,0-1 1 0 0,0 0-1 0 0,15-4 0 0 0,-20 4-11 0 0,30-9 96 0 0,-1-2-1 0 0,1-1 0 0 0,48-28 0 0 0,-25 13-46 0 0,11-7-2504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35 14479 0 0,'0'0'3883'0'0,"-12"0"-2766"0"0,7-1-1120 0 0,1 1 1 0 0,0-1-1 0 0,0 0 0 0 0,0-1 0 0 0,0 1 1 0 0,0-1-1 0 0,0 0 0 0 0,0 0 0 0 0,0 0 0 0 0,1 0 1 0 0,-6-5-1 0 0,8 6-194 0 0,1 1 168 0 0,-1-1 0 0 0,1 0 0 0 0,0 1 0 0 0,-1-1 0 0 0,1 1 0 0 0,-1-1 0 0 0,1 1 0 0 0,0-1 0 0 0,-1 1 0 0 0,1-1 0 0 0,-1 1 1 0 0,0-1-1 0 0,1 1 0 0 0,-1 0 0 0 0,1-1 0 0 0,-1 1 0 0 0,1 0 0 0 0,-1 0 0 0 0,0-1 0 0 0,1 1 0 0 0,-1 0 0 0 0,0 0 1 0 0,1 0-1 0 0,-2 0 0 0 0,-19-1-231 0 0,18 2 255 0 0,-1 1 1 0 0,1-1 0 0 0,0 1-1 0 0,-1 0 1 0 0,1 0-1 0 0,0 0 1 0 0,0 0 0 0 0,1 1-1 0 0,-1-1 1 0 0,0 1-1 0 0,1 0 1 0 0,-4 3-1 0 0,-3 7 2 0 0,-12 20 0 0 0,3 3 79 0 0,-27 76-1 0 0,23-52 259 0 0,-6 17 2330 0 0,30-76-2544 0 0,-1 1-103 0 0,6 5 44 0 0,-6-6-61 0 0,0 0 1 0 0,0 0 0 0 0,1 0 0 0 0,-1 0 0 0 0,0-1 0 0 0,1 1 0 0 0,-1 0 0 0 0,0-1 0 0 0,1 1 0 0 0,-1-1-1 0 0,1 1 1 0 0,1 0 0 0 0,4 1-2 0 0,23 16 1 0 0,-17-10 0 0 0,-2-2 11 0 0,-10-6-6 0 0,0 0 0 0 0,0 1 0 0 0,1-1 1 0 0,-1 0-1 0 0,0-1 0 0 0,0 1 0 0 0,0 0 1 0 0,0 0-1 0 0,1 0 0 0 0,-1-1 0 0 0,0 1 0 0 0,0 0 1 0 0,0-1-1 0 0,0 1 0 0 0,0-1 0 0 0,0 0 1 0 0,0 1-1 0 0,0-1 0 0 0,0 0 0 0 0,0 1 0 0 0,0-1 1 0 0,1-2-1 0 0,0 0 16 0 0,1 0 0 0 0,0-1 0 0 0,-1 1 1 0 0,0-1-1 0 0,0 0 0 0 0,0 0 0 0 0,0 1 0 0 0,-1-1 1 0 0,2-7-1 0 0,7-41 222 0 0,-6 26-213 0 0,24-112-371 0 0,-27 136 178 0 0,-1 5-949 0 0,-2 22 765 0 0,-1 1 0 0 0,-2-1 0 0 0,0 0-1 0 0,-12 31 1 0 0,16-50 278 0 0,1-3 47 0 0,-1-1 1 0 0,1 0-1 0 0,-1 0 0 0 0,0 0 1 0 0,0 0-1 0 0,0 0 1 0 0,0-1-1 0 0,0 1 1 0 0,0 0-1 0 0,-2 1 1 0 0,-2 3 1088 0 0,2-6-426 0 0,1-14-238 0 0,4-21-312 0 0,0 16-42 0 0,1 1-1 0 0,1-1 1 0 0,1 1-1 0 0,1 0 0 0 0,10-23 1 0 0,-15 41-47 0 0,0 0 1 0 0,0 0 0 0 0,-1 0-1 0 0,1 1 1 0 0,0-1-1 0 0,0 0 1 0 0,-1 1-1 0 0,1-1 1 0 0,0 0 0 0 0,0 1-1 0 0,-1-1 1 0 0,1 1-1 0 0,0-1 1 0 0,0 2 0 0 0,2 2-22 0 0,0-1 1 0 0,0 1 0 0 0,-1-1 0 0 0,1 1 0 0 0,-1 0 0 0 0,0 0 0 0 0,-1 0 0 0 0,1 0 0 0 0,0 0 0 0 0,-1 1 0 0 0,0-1-1 0 0,0 0 1 0 0,-1 1 0 0 0,1 4 0 0 0,0 11-944 0 0,-2 35-1 0 0,0-47 401 0 0,0 16-745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63 618 11231 0 0,'-1'3'514'0'0,"0"23"272"0"0,1-14 3185 0 0,1-14-3386 0 0,0 0-480 0 0,1 0-1 0 0,-1 0 0 0 0,0 0 1 0 0,-1-1-1 0 0,1 1 0 0 0,0 0 0 0 0,-1-1 1 0 0,1 1-1 0 0,-1-1 0 0 0,0 1 1 0 0,0 0-1 0 0,0-1 0 0 0,0 1 1 0 0,0-1-1 0 0,0 1 0 0 0,-1-1 1 0 0,1 1-1 0 0,-1 0 0 0 0,0-1 1 0 0,-1-3-1 0 0,-1 0-121 0 0,0 1 1 0 0,0-1-1 0 0,0 0 0 0 0,-1 1 1 0 0,0 0-1 0 0,0 0 0 0 0,-6-6 1 0 0,7 8-16 0 0,0-1 0 0 0,0-1 0 0 0,0 1 0 0 0,0 0 0 0 0,1-1 1 0 0,-1 1-1 0 0,1-1 0 0 0,0 0 0 0 0,1 0 0 0 0,-1 0 1 0 0,1 0-1 0 0,0 0 0 0 0,0 0 0 0 0,1 0 0 0 0,-1-10 1 0 0,2-7 319 0 0,1 1 1 0 0,7-34-1 0 0,-2 14 66 0 0,-3 15-210 0 0,1 1 0 0 0,2 0 1 0 0,0 0-1 0 0,1 0 0 0 0,2 1 0 0 0,0 1 0 0 0,2-1 0 0 0,0 2 0 0 0,2 0 0 0 0,31-39 1 0 0,-40 55-517 0 0,5-6 586 0 0,0 6-6179 0 0,1 1-626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8287 0 0,'0'0'639'0'0,"0"0"-142"0"0,-1 2 946 0 0,-20 40 5086 0 0,13-28-5569 0 0,-8 21 0 0 0,4-9-476 0 0,10-21-425 0 0,-1-1 0 0 0,1 1 0 0 0,0 0 0 0 0,1-1 0 0 0,-1 1 0 0 0,1 0 0 0 0,0 0 0 0 0,-1 7 0 0 0,-1 34-16 0 0,-1-7 14 0 0,4 76 0 0 0,12-13-57 0 0,37 147 0 0 0,-19-103 0 0 0,-15-67 0 0 0,-9-40 75 0 0,1 48 0 0 0,-6-53-26 0 0,2-1 0 0 0,10 43 1 0 0,-13-74-161 0 0,0-2-10 0 0,0 0-123 0 0,0 0-548 0 0,0 0-243 0 0,0 0-1045 0 0,0 0-3995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1:03:5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23527 0 0,'3'22'1040'0'0,"-2"-8"216"0"0,-1-1-1000 0 0,0-13-256 0 0,0 0 0 0 0,0 0 0 0 0,0 0 88 0 0,0 0-88 0 0,12-6 96 0 0,-1-10-96 0 0,1-11-1192 0 0,-3-12-296 0 0,-3-16-56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12671 0 0,'0'0'5883'0'0,"-6"11"-5454"0"0,2-1-417 0 0,0 0 0 0 0,0 0 0 0 0,1 0 1 0 0,0 0-1 0 0,0 1 0 0 0,1-1 0 0 0,1 1 0 0 0,-1 11 0 0 0,0 4-14 0 0,-23 440-607 0 0,16-195 559 0 0,-12-37 282 0 0,18-214-386 0 0,0 11 475 0 0,2 4-5578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0 668 2759 0 0,'0'0'14632'0'0,"2"-1"-14226"0"0,10-6-101 0 0,-1 0 1 0 0,0-2-1 0 0,0 1 1 0 0,14-16 0 0 0,-12 12-35 0 0,1 0 0 0 0,18-13 0 0 0,40-22 19 0 0,72-44 265 0 0,-129 81-432 0 0,0 0 0 0 0,0-1 0 0 0,-1 0 0 0 0,-1-1 0 0 0,0-1 0 0 0,19-23 0 0 0,-10 6 139 0 0,-1 0 1 0 0,21-41-1 0 0,-22 31-182 0 0,22-37 57 0 0,-34 64-247 0 0,0 0 0 0 0,1 1-1 0 0,16-17 1 0 0,-23 27-93 0 0,3 0-122 0 0,-5 2 301 0 0,0 0-1 0 0,1-1 1 0 0,-1 1 0 0 0,0 0-1 0 0,1 0 1 0 0,-1 0 0 0 0,0 0-1 0 0,0-1 1 0 0,1 1 0 0 0,-1 0-1 0 0,0 0 1 0 0,1 0 0 0 0,-1 0 0 0 0,0 0-1 0 0,1 0 1 0 0,-1 0 0 0 0,0 0-1 0 0,1 0 1 0 0,-1 0 0 0 0,0 0-1 0 0,1 0 1 0 0,-1 0 0 0 0,0 0-1 0 0,1 0 1 0 0,-1 0 0 0 0,0 0-1 0 0,1 0 1 0 0,-1 1 0 0 0,4 0-187 0 0,-1 1 0 0 0,0 0 0 0 0,0 0 0 0 0,0 1 0 0 0,0-1 0 0 0,0 1 0 0 0,0-1 0 0 0,-1 1 1 0 0,1 0-1 0 0,-1 0 0 0 0,0 0 0 0 0,0 0 0 0 0,3 5 0 0 0,4 6-1460 0 0,-7-12 384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55 723 6447 0 0,'0'0'499'0'0,"0"2"-328"0"0,-1 2 376 0 0,1-1 1 0 0,0 1-1 0 0,0-1 0 0 0,1 1 1 0 0,-1-1-1 0 0,1 1 1 0 0,-1-1-1 0 0,1 0 0 0 0,0 1 1 0 0,3 4-1 0 0,9 17 276 0 0,-13-24-841 0 0,13 24 3132 0 0,-12-26-2656 0 0,0-4-292 0 0,1 0-1 0 0,-1 0 0 0 0,0 1 0 0 0,-1-1 1 0 0,1 0-1 0 0,-1 0 0 0 0,0 0 0 0 0,0 0 1 0 0,0 0-1 0 0,-1 0 0 0 0,-1-6 1 0 0,-3-11 103 0 0,-10-25 0 0 0,6 18-113 0 0,-8-28-360 0 0,-17-55-578 0 0,31 103 795 0 0,1 0 0 0 0,0 0 0 0 0,0 0-1 0 0,1 0 1 0 0,0 0 0 0 0,1 0 0 0 0,0 0-1 0 0,0-1 1 0 0,1 1 0 0 0,0 0 0 0 0,1 0-1 0 0,0 0 1 0 0,5-14 0 0 0,-3 12 24 0 0,0 0 0 0 0,1 1 0 0 0,0-1-1 0 0,1 1 1 0 0,0 1 0 0 0,0-1 0 0 0,1 1 0 0 0,1 0 0 0 0,0 0-1 0 0,12-10 1 0 0,34-24 225 0 0,-21 18-88 0 0,-2-1 0 0 0,-1-1 0 0 0,33-39 0 0 0,-60 62-408 0 0,0 0 0 0 0,0-1 0 0 0,0 1 0 0 0,2-6 0 0 0,-1-2-3307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 5527 0 0,'0'0'11927'0'0,"-11"-3"-10220"0"0,-22-7-1318 0 0,21 6-686 0 0,10 4 143 0 0,0 0 1 0 0,-1 0 0 0 0,1 0-1 0 0,0 0 1 0 0,0 1 0 0 0,0-1-1 0 0,0 1 1 0 0,0-1 0 0 0,0 1-1 0 0,0 0 1 0 0,0 0 0 0 0,0 0-1 0 0,0 0 1 0 0,0 0 0 0 0,-3 3-1 0 0,2-2 18 0 0,0 1-1 0 0,1 0 0 0 0,-1 1 1 0 0,1-1-1 0 0,0 0 0 0 0,-1 1 1 0 0,1-1-1 0 0,1 1 0 0 0,-1-1 1 0 0,0 1-1 0 0,1 0 1 0 0,0 0-1 0 0,-1 7 0 0 0,-1 8 81 0 0,-2 31-1 0 0,5-33 206 0 0,-5 235 1999 0 0,5-199-1637 0 0,0-51 389 0 0,9-16-340 0 0,-1-5-413 0 0,0 1 1 0 0,-2-1-1 0 0,0-1 1 0 0,-1 0-1 0 0,3-21 1 0 0,5-21 4 0 0,-2 12-135 0 0,-8 33-17 0 0,1-1 0 0 0,1 0 0 0 0,0 1 0 0 0,1 0 0 0 0,11-21 0 0 0,-9 26 0 0 0,1 4 0 0 0,-8 8 0 0 0,0 0 0 0 0,0-1 0 0 0,-1 1 0 0 0,1 0 0 0 0,0 0 0 0 0,0-1 0 0 0,0 1 0 0 0,0 0 0 0 0,0 0 0 0 0,-1 0 0 0 0,1 0 0 0 0,2 0 0 0 0,0 1 4 0 0,1 1 0 0 0,0-1-1 0 0,-1 0 1 0 0,1 1 0 0 0,-1 0-1 0 0,0 0 1 0 0,1 0 0 0 0,-1 0-1 0 0,0 0 1 0 0,0 1 0 0 0,0 0-1 0 0,-1-1 1 0 0,1 1 0 0 0,3 4-1 0 0,0 1-29 0 0,0 1 0 0 0,-1-1 0 0 0,0 1 0 0 0,6 14 1 0 0,-5-5-355 0 0,9 35 1 0 0,-15-50 92 0 0,-2-10-1172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10135 0 0,'3'-8'1050'0'0,"0"1"-865"0"0,4-9 2320 0 0,-5 15-2278 0 0,-1-1-1 0 0,0 0 1 0 0,-1 1 0 0 0,1-1-1 0 0,0 0 1 0 0,-1 0 0 0 0,1 1 0 0 0,0-1-1 0 0,-1-3 1 0 0,0 0-302 0 0,-1 0 0 0 0,0 0 0 0 0,0 0 0 0 0,-3-10 0 0 0,2 10 103 0 0,1 0 0 0 0,0 0 0 0 0,-2-10 0 0 0,2-3 396 0 0,0 0 0 0 0,2 0 0 0 0,0 0 0 0 0,1 0 0 0 0,1 0 0 0 0,0 0 0 0 0,11-30 0 0 0,-6 28-69 0 0,-2 4-148 0 0,1 0-1 0 0,16-28 1 0 0,-22 42-126 0 0,11-1 132 0 0,-12 3-195 0 0,1 0 0 0 0,0-1 0 0 0,-1 1 0 0 0,1 0 0 0 0,0 0 0 0 0,0 0 0 0 0,-1-1 0 0 0,1 1 0 0 0,0 0 0 0 0,0 0 0 0 0,-1 0 0 0 0,1 0 0 0 0,0 0 1 0 0,-1 0-1 0 0,1 1 0 0 0,0-1 0 0 0,0 0 0 0 0,-1 0 0 0 0,1 0 0 0 0,0 1 0 0 0,-1-1 0 0 0,1 0 0 0 0,0 1 0 0 0,0 0 0 0 0,10 6 26 0 0,-1 0 0 0 0,-1 1 0 0 0,1 1 0 0 0,-1 0-1 0 0,-1 0 1 0 0,0 0 0 0 0,0 1 0 0 0,7 12 0 0 0,-14-21-145 0 0,1 1 24 0 0,0 0 0 0 0,1 0 0 0 0,-1 0 0 0 0,0 0 0 0 0,0 0 0 0 0,0 0 0 0 0,0 0 0 0 0,-1 1 0 0 0,3 3 0 0 0,-1 0-11 0 0,0 0 0 0 0,-1 0 0 0 0,0 1 1 0 0,0-1-1 0 0,2 13 0 0 0,6 19-350 0 0,-7-29 309 0 0,1 0 1 0 0,0-1-1 0 0,1 1 0 0 0,0-1 1 0 0,0 0-1 0 0,1-1 0 0 0,0 1 1 0 0,1-1-1 0 0,12 12 0 0 0,-17-18-100 0 0,9-5-942 0 0,-9 4 1109 0 0,-1-1-1 0 0,0 0 0 0 0,1 0 1 0 0,-1 0-1 0 0,0-1 1 0 0,0 1-1 0 0,0 0 0 0 0,0 0 1 0 0,0 0-1 0 0,0-1 1 0 0,0 1-1 0 0,-1-1 0 0 0,1 1 1 0 0,0-1-1 0 0,-1 1 1 0 0,1-3-1 0 0,5-27-1444 0 0,-6 25 964 0 0,3-20-4495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16671 0 0,'0'0'2898'0'0,"0"2"-2314"0"0,-10 19-618 0 0,0-1 1 0 0,0 0-1 0 0,-22 28 1 0 0,24-35-591 0 0,-27 43-3335 0 0,-36 77-1 0 0,-14 70 7427 0 0,86-203-3362 0 0,6-6 2586 0 0,19-19-2679 0 0,-9 8 700 0 0,-8 10-568 0 0,-1 0-1 0 0,1 0 0 0 0,0 1 1 0 0,1 0-1 0 0,0 1 0 0 0,-1 0 1 0 0,20-6-1 0 0,-11 6-89 0 0,-12 7-57 0 0,-3-1 5 0 0,0 0-39 0 0,1 0-1 0 0,-1 1 1 0 0,1-1-1 0 0,-1 0 1 0 0,0 1-1 0 0,0 0 1 0 0,1 0-1 0 0,-1 0 1 0 0,0 0-1 0 0,-1 0 1 0 0,1 1-1 0 0,0-1 1 0 0,-1 1-1 0 0,1 0 1 0 0,-1 0 0 0 0,0-1-1 0 0,0 2 1 0 0,0-1-1 0 0,0 0 1 0 0,-1 0-1 0 0,3 5 1 0 0,-2-1 15 0 0,0 0 0 0 0,0 0 1 0 0,-1 0-1 0 0,1 1 0 0 0,-2-1 1 0 0,1 1-1 0 0,-1-1 0 0 0,0 0 1 0 0,-1 9-1 0 0,0-14 113 0 0,-2 12 507 0 0,1-12-657 0 0,1 1 0 0 0,-1-1 0 0 0,1 0 0 0 0,-1 0 0 0 0,0 0 0 0 0,0 0 0 0 0,0 0 0 0 0,0 0 0 0 0,0-1-1 0 0,0 1 1 0 0,0-1 0 0 0,-1 1 0 0 0,1-1 0 0 0,-1 0 0 0 0,1 0 0 0 0,-1 0 0 0 0,1 0 0 0 0,-1 0 0 0 0,1-1 0 0 0,-1 1 0 0 0,0-1 0 0 0,-4 1 0 0 0,-5-1-1031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354 440 13559 0 0,'-1'2'622'0'0,"0"0"-393"0"0,-11 15 495 0 0,12-16-635 0 0,-1-1 1 0 0,1 1-1 0 0,-1 0 0 0 0,1-1 1 0 0,-1 1-1 0 0,1 0 0 0 0,-1-1 1 0 0,0 1-1 0 0,1-1 0 0 0,-1 1 1 0 0,0-1-1 0 0,0 1 0 0 0,1-1 1 0 0,-1 0-1 0 0,0 1 0 0 0,0-1 1 0 0,1 0-1 0 0,-1 0 0 0 0,0 1 1 0 0,0-1-1 0 0,0 0 0 0 0,0 0 1 0 0,1 0-1 0 0,-1 0 0 0 0,0 0 1 0 0,0 0-1 0 0,0 0 0 0 0,0 0 1 0 0,1 0-1 0 0,-1-1 0 0 0,0 1 1 0 0,0 0-1 0 0,0 0 0 0 0,1-1 1 0 0,-1 1-1 0 0,0-1 0 0 0,0 1 1 0 0,1 0-1 0 0,-1-1 0 0 0,0 0 1 0 0,1 1-1 0 0,-1-1 0 0 0,1 1 1 0 0,-1-1-1 0 0,0 0 0 0 0,1 1 1 0 0,-1-1-1 0 0,1-1 0 0 0,-4-3-148 0 0,0 0 0 0 0,1 0 1 0 0,0-1-1 0 0,1 1 0 0 0,-4-9 0 0 0,-30-91-736 0 0,-54-130-269 0 0,86 227 804 0 0,-1 0 0 0 0,1 0 0 0 0,-1 1 0 0 0,-1 0 0 0 0,-11-12-1 0 0,16 17-3 0 0,-1 0 0 0 0,0 0 0 0 0,0 0-1 0 0,0 1 1 0 0,0-1 0 0 0,-1 0-1 0 0,1 1 1 0 0,0 0 0 0 0,0 0-1 0 0,-1 0 1 0 0,1 0 0 0 0,-1 0 0 0 0,1 0-1 0 0,-1 0 1 0 0,0 1 0 0 0,1-1-1 0 0,-1 1 1 0 0,1 0 0 0 0,-1 0 0 0 0,0 0-1 0 0,1 0 1 0 0,-1 0 0 0 0,-3 1-1 0 0,5 0 129 0 0,-1 0 0 0 0,1 0 0 0 0,-1 0-1 0 0,1 0 1 0 0,0 0 0 0 0,-1 0 0 0 0,1 1-1 0 0,0-1 1 0 0,0 0 0 0 0,0 1 0 0 0,0-1 0 0 0,0 1-1 0 0,0-1 1 0 0,0 1 0 0 0,0 0 0 0 0,1-1-1 0 0,-2 3 1 0 0,-8 14-896 0 0,7-13 1493 0 0,0 0-1 0 0,0 0 0 0 0,1 0 1 0 0,0 1-1 0 0,0-1 0 0 0,0 1 1 0 0,1-1-1 0 0,-1 1 0 0 0,1-1 0 0 0,0 8 1 0 0,-3 60 2553 0 0,31 238-605 0 0,-23-279-2378 0 0,74 353 1093 0 0,-68-347-835 0 0,20 94 412 0 0,-28-114-690 0 0,0-1 0 0 0,-1 1-1 0 0,0 0 1 0 0,-2 0 0 0 0,-4 28-1 0 0,1-26-314 0 0,-1 1-1 0 0,0-1 0 0 0,-10 21 1 0 0,14-38-20 0 0,0-3 201 0 0,1 1 0 0 0,0 0 1 0 0,-1 0-1 0 0,1-1 1 0 0,0 1-1 0 0,0 0 1 0 0,-1 0-1 0 0,1 0 0 0 0,0-1 1 0 0,0 1-1 0 0,0 0 1 0 0,0 0-1 0 0,0 0 1 0 0,0 1-1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27 252 10591 0 0,'-27'69'11559'0'0,"30"-69"-11274"0"0,-1 0-213 0 0,0 0 0 0 0,1 0 0 0 0,-1 0 0 0 0,0 0 0 0 0,0 0 1 0 0,0-1-1 0 0,1 1 0 0 0,-1 0 0 0 0,0-1 0 0 0,0 0 1 0 0,0 0-1 0 0,0 0 0 0 0,0 0 0 0 0,0 0 0 0 0,0 0 0 0 0,0 0 1 0 0,1-2-1 0 0,9-8 20 0 0,-1 0 1 0 0,0-2-1 0 0,-1 1 1 0 0,12-19-1 0 0,-8 11-60 0 0,55-88-462 0 0,-27 34-3308 0 0,-35 62 2360 0 0,3-4-5553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11 919 0 0,'2'0'2599'0'0,"-1"0"-1641"0"0,1 1 1 0 0,-1-1-1 0 0,0 1 0 0 0,0-1 0 0 0,0 1 1 0 0,4 1 2874 0 0,-3 0-2875 0 0,-1-1-825 0 0,-1 0 1 0 0,1-1-1 0 0,-1 1 0 0 0,1 0 0 0 0,-1-1 1 0 0,1 1-1 0 0,-1 0 0 0 0,0-1 1 0 0,1 1-1 0 0,-1 0 0 0 0,0 0 1 0 0,0-1-1 0 0,1 3 0 0 0,-1 0-208 0 0,-1 0 0 0 0,1 0 0 0 0,-1 0 0 0 0,1 0 0 0 0,-1 0 0 0 0,0-1 0 0 0,0 1 0 0 0,0 0 0 0 0,-2 3 0 0 0,-3 6 34 0 0,-1 0 0 0 0,-11 15 0 0 0,11-17-7 0 0,0 0-1 0 0,1 1 1 0 0,-7 13 0 0 0,4 0 140 0 0,1 0 0 0 0,-7 34 0 0 0,12-43 297 0 0,1 0 1 0 0,0-1 0 0 0,2 1-1 0 0,-1 0 1 0 0,4 21 0 0 0,-3-31-141 0 0,1 0 0 0 0,1 0 1 0 0,-1-1-1 0 0,0 1 0 0 0,1-1 1 0 0,3 6-1 0 0,-4-8 195 0 0,0-1-11 0 0,0 0-386 0 0,0 0-1 0 0,0 0 0 0 0,0 0 1 0 0,0 0-1 0 0,0 0 0 0 0,0 0 1 0 0,0 0-1 0 0,0-1 1 0 0,0 1-1 0 0,1 0 0 0 0,-1-1 1 0 0,0 1-1 0 0,0-1 0 0 0,1 0 1 0 0,-1 1-1 0 0,0-1 0 0 0,1 0 1 0 0,-1 0-1 0 0,0 0 1 0 0,1 1-1 0 0,-1-2 0 0 0,1 1 1 0 0,-1 0-1 0 0,0 0 0 0 0,1 0 1 0 0,-1-1-1 0 0,0 1 1 0 0,1 0-1 0 0,1-2 0 0 0,2 0 7 0 0,-1 0 0 0 0,1 0 0 0 0,-1 0 0 0 0,0-1 0 0 0,1 0 0 0 0,-1 0 0 0 0,4-4 0 0 0,10-10 76 0 0,-2-1-1 0 0,17-22 1 0 0,-25 29-226 0 0,-1-1-1 0 0,0 0 1 0 0,0 0-1 0 0,-2 0 1 0 0,7-17-1 0 0,-11 23-35 0 0,1 1 1 0 0,-1-1-1 0 0,-1 1 0 0 0,1-1 0 0 0,-1 1 0 0 0,0-1 1 0 0,0 0-1 0 0,-1 1 0 0 0,1-1 0 0 0,-1 1 0 0 0,-2-6 1 0 0,-1-1-169 0 0,0 1 1 0 0,-1 0-1 0 0,0 0 1 0 0,-6-11-1 0 0,9 19 164 0 0,0-1 0 0 0,0 0 0 0 0,1 0 0 0 0,-1 0 0 0 0,1 0-1 0 0,0-1 1 0 0,0 1 0 0 0,1 0 0 0 0,-1 0 0 0 0,1 0 0 0 0,0-1 0 0 0,1-7-1 0 0,5-14-4605 0 0,1 5-467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160 717 13903 0 0,'0'0'4210'0'0,"-1"-2"-3302"0"0,-13-25-57 0 0,-1 1 1 0 0,-1 1 0 0 0,-29-35 0 0 0,13 19-449 0 0,27 34-322 0 0,0 0 1 0 0,1-1-1 0 0,-1 1 0 0 0,1-1 1 0 0,-4-13-1 0 0,6 17-47 0 0,1-1 0 0 0,0 0 0 0 0,0 0 0 0 0,1 0 0 0 0,0 0 0 0 0,-1 0 0 0 0,2 0 0 0 0,-1 0 0 0 0,0 0 0 0 0,1 1 0 0 0,2-8 0 0 0,3-8-14 0 0,1-1 0 0 0,1 1 0 0 0,1 0 0 0 0,1 1 0 0 0,1 0 0 0 0,0 1 0 0 0,20-25 0 0 0,12-7-370 0 0,54-48 1 0 0,-48 50-387 0 0,-30 29-4719 0 0,-4 2-1863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5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96 6359 0 0,'0'0'4544'0'0,"-8"-8"-3872"0"0,4 3-580 0 0,3 3-144 0 0,0 0 0 0 0,0 0 0 0 0,1 0-1 0 0,-1-1 1 0 0,0 1 0 0 0,1 0 0 0 0,0-1 0 0 0,0 1-1 0 0,0 0 1 0 0,0 0 0 0 0,0-1 0 0 0,0 1 0 0 0,0 0-1 0 0,1-1 1 0 0,-1 1 0 0 0,1 0 0 0 0,0 0 0 0 0,0-3-1 0 0,2-4 2736 0 0,5 10-1059 0 0,-7-1-1513 0 0,0 0 1 0 0,-1 0-1 0 0,1 0 0 0 0,0 0 1 0 0,-1 0-1 0 0,1 0 0 0 0,0 0 1 0 0,0 0-1 0 0,-1 0 1 0 0,1 0-1 0 0,0-1 0 0 0,-1 1 1 0 0,1 0-1 0 0,0 0 0 0 0,-1-1 1 0 0,1 1-1 0 0,-1-1 0 0 0,1 1 1 0 0,-1 0-1 0 0,2-2 1 0 0,8-5-191 0 0,-8 5-29 0 0,1-1 1 0 0,0 1-1 0 0,0 1 0 0 0,-1-1 0 0 0,1 0 0 0 0,0 1 0 0 0,6-3 0 0 0,-7 4 18 0 0,0 0 8 0 0,4 2 22 0 0,-1 0 0 0 0,0-1 0 0 0,0 2 0 0 0,0-1 0 0 0,0 1 0 0 0,0-1 0 0 0,0 1 0 0 0,5 6 0 0 0,34 31-737 0 0,-40-37 752 0 0,-3-1-58 0 0,1-1 20 0 0,9 5-63 0 0,-10-6 161 0 0,0 0 1 0 0,0 1-1 0 0,0-1 1 0 0,0 0-1 0 0,0 1 1 0 0,0-1-1 0 0,0 0 1 0 0,0 0 0 0 0,0 0-1 0 0,0 0 1 0 0,0 0-1 0 0,0 0 1 0 0,0 0-1 0 0,0 0 1 0 0,0-1-1 0 0,0 1 1 0 0,0 0-1 0 0,0-1 1 0 0,0 1-1 0 0,0 0 1 0 0,0-1 0 0 0,-1 1-1 0 0,1-1 1 0 0,0 1-1 0 0,0-1 1 0 0,0 0-1 0 0,0 1 1 0 0,-1-1-1 0 0,1 0 1 0 0,0 0-1 0 0,-1 0 1 0 0,1 1 0 0 0,0-1-1 0 0,-1 0 1 0 0,1-1-1 0 0,2-3 64 0 0,3-2 316 0 0,0-1 0 0 0,-1 1 0 0 0,8-15 0 0 0,-13 20-61 0 0,3-1-155 0 0,-3 3-167 0 0,0 0 0 0 0,0 0 0 0 0,0 0 0 0 0,0-1 0 0 0,0 1 0 0 0,0 0 0 0 0,0 0 0 0 0,0 0 0 0 0,0 0 0 0 0,0-1 0 0 0,0 1 0 0 0,1 0 0 0 0,-1 0 0 0 0,0 0 0 0 0,0 0 0 0 0,0 0 0 0 0,0-1 0 0 0,0 1 0 0 0,0 0 0 0 0,1 0 0 0 0,-1 0 0 0 0,0 0 0 0 0,0 0 0 0 0,0 0 0 0 0,0 0 0 0 0,1 0 0 0 0,-1 0 0 0 0,0 0 0 0 0,0 0 0 0 0,0 0 0 0 0,1 0 0 0 0,-1-1 0 0 0,0 1 1 0 0,0 0-1 0 0,0 0 0 0 0,0 1 0 0 0,1-1 0 0 0,-1 0 0 0 0,27 12-20 0 0,-23-10 0 0 0,-2-1-21 0 0,-1 0-1 0 0,1 0 1 0 0,0-1-1 0 0,-1 1 0 0 0,1-1 1 0 0,0 1-1 0 0,-1-1 0 0 0,1 0 1 0 0,0 0-1 0 0,-1 1 0 0 0,1-1 1 0 0,0-1-1 0 0,0 1 0 0 0,-1 0 1 0 0,1 0-1 0 0,0 0 0 0 0,-1-1 1 0 0,1 1-1 0 0,2-2 1 0 0,-1 1 101 0 0,0-1 1 0 0,0 1-1 0 0,0-1 1 0 0,-1 0-1 0 0,5-3 1 0 0,-1 0 88 0 0,-4 4 77 0 0,0 1-178 0 0,7 0-48 0 0,1 2-12 0 0,-7-1 0 0 0,-1 0 0 0 0,1 0 0 0 0,0 0 0 0 0,-1 0 0 0 0,0 0 0 0 0,1 1 0 0 0,-1-1 0 0 0,0 1 0 0 0,1-1 0 0 0,-1 1 0 0 0,0 0 0 0 0,0 0 0 0 0,0 0 0 0 0,-1 0 0 0 0,1 1 0 0 0,1 1 0 0 0,2 3 0 0 0,8 11 11 0 0,15 21 106 0 0,-20-32-117 0 0,-1-3 0 0 0,-7-4 0 0 0,1 1 0 0 0,-1-1 0 0 0,1 1 0 0 0,-1-1 0 0 0,0 0 0 0 0,1 1 0 0 0,-1-1 0 0 0,1 0 0 0 0,-1 0 0 0 0,1 1 0 0 0,0-1 0 0 0,-1 0 0 0 0,1 0 0 0 0,-1 0 0 0 0,1 1 0 0 0,-1-1 0 0 0,1 0 0 0 0,0 0 0 0 0,0 0 0 0 0,13-1 0 0 0,-2 3 0 0 0,0-1 11 0 0,0 1 32 0 0,-6-2-55 0 0,0 1 0 0 0,0-1 0 0 0,0 0 0 0 0,0 0 1 0 0,11-3-1 0 0,-9 2-109 0 0,0 1 0 0 0,0 0 0 0 0,-1 0 0 0 0,1 0 1 0 0,10 3-1 0 0,44 15-522 0 0,-44-12 666 0 0,-6-2-33 0 0,4 2 9 0 0,-1-2-1 0 0,33 5 1 0 0,-9-4 1 0 0,-11 0 116 0 0,-20-3-46 0 0,-1 0 0 0 0,1-1 0 0 0,0 0 0 0 0,0 0 1 0 0,0-1-1 0 0,-1 0 0 0 0,1-1 0 0 0,15-2 0 0 0,-22 3-17 0 0,3 0 8 0 0,8 0 7 0 0,1-1 0 0 0,-1 0-1 0 0,-1 0 1 0 0,24-7 0 0 0,-26 6 9 0 0,0 0-1 0 0,1 1 1 0 0,-1 0-1 0 0,0 1 1 0 0,1 0-1 0 0,-1 0 1 0 0,1 1-1 0 0,-1 0 1 0 0,13 3 0 0 0,-12-1-39 0 0,-2-2-23 0 0,0 1 0 0 0,0-1 0 0 0,0 0 1 0 0,1 0-1 0 0,-1-1 0 0 0,0-1 0 0 0,14-1 1 0 0,5-1-6 0 0,-19 2-3 0 0,9-2 17 0 0,-1 1 0 0 0,1 0 1 0 0,0 2-1 0 0,29 2 0 0 0,-22 0-24 0 0,67 4 0 0 0,-75-7 0 0 0,-1 0 0 0 0,0 0 0 0 0,0-2 0 0 0,16-3 0 0 0,-7-2 0 0 0,-16 5 0 0 0,0 1 0 0 0,0-1 0 0 0,0 1 0 0 0,0 1 0 0 0,0 0 0 0 0,1 0 0 0 0,9 1 0 0 0,-9-1 0 0 0,-5 1 0 0 0,-1 0 0 0 0,0 0 0 0 0,0 0 0 0 0,0 1 0 0 0,1-1 0 0 0,-1 1 0 0 0,0 0 0 0 0,0 0 0 0 0,0 0 0 0 0,5 3 0 0 0,16 6 11 0 0,-10-3 30 0 0,-10-5 1 0 0,0 0-1 0 0,0 0 1 0 0,1-1-1 0 0,-1 1 1 0 0,0-1 0 0 0,0 0-1 0 0,1 0 1 0 0,-1 0-1 0 0,1-1 1 0 0,5 1 0 0 0,28-3 118 0 0,-18 2-128 0 0,22 2 1 0 0,-24 0-30 0 0,-1-1 0 0 0,21-2 0 0 0,-32 0-11 0 0,0 1-1 0 0,0 1 0 0 0,0-1 1 0 0,-1 1-1 0 0,1 0 0 0 0,0 0 1 0 0,-1 1-1 0 0,7 2 0 0 0,45 22 21 0 0,-35-15-18 0 0,45 21 6 0 0,-63-29 1 0 0,-3-2 0 0 0,1-1-1 0 0,-1 1 1 0 0,0-1-1 0 0,1 1 1 0 0,-1-1-1 0 0,0 1 1 0 0,1-1-1 0 0,-1 1 1 0 0,0-1-1 0 0,1 0 1 0 0,-1 0-1 0 0,1 0 1 0 0,-1 0-1 0 0,1 0 1 0 0,-1 0-1 0 0,0 0 1 0 0,1-1-1 0 0,2 0 1 0 0,4-1 115 0 0,0 0 1 0 0,-1-1-1 0 0,1 1 1 0 0,0-2-1 0 0,-1 1 1 0 0,0-1-1 0 0,0-1 1 0 0,11-7-1 0 0,-11 6 20 0 0,1 1-1 0 0,1 0 1 0 0,-1 0 0 0 0,1 1-1 0 0,-1 0 1 0 0,11-3-1 0 0,-2 3-98 0 0,0 1-1 0 0,-1 1 1 0 0,1 1-1 0 0,0 0 0 0 0,33 3 1 0 0,-19 0-7 0 0,-16-2-143 0 0,24 5 0 0 0,-29-2 102 0 0,83 13-305 0 0,-79-15 267 0 0,0 0-1 0 0,0-1 1 0 0,0-1-1 0 0,24-3 0 0 0,48-18 50 0 0,-78 21 0 0 0,0 0 0 0 0,14 0 0 0 0,5 0 0 0 0,-11-1 0 0 0,0 0 0 0 0,0 0 0 0 0,1 1 0 0 0,-1 0 0 0 0,0 1 0 0 0,31 5 0 0 0,-19 0 0 0 0,-12-1-58 0 0,-1 1 0 0 0,0 0 0 0 0,17 9 0 0 0,-13-6-91 0 0,21 6 0 0 0,-33-12 128 0 0,1 0-1 0 0,-1-1 1 0 0,0 0-1 0 0,0 0 1 0 0,1-1 0 0 0,13 0-1 0 0,8-5 24 0 0,45-12-1 0 0,6-1 44 0 0,-68 16-42 0 0,0 0 0 0 0,0 2 1 0 0,1-1-1 0 0,21 3 0 0 0,-9 3 7 0 0,-1 1-1 0 0,0 1 0 0 0,34 15 1 0 0,-29-11 3 0 0,45 12 0 0 0,-66-22-9 0 0,1 0-1 0 0,0 0 1 0 0,0-1-1 0 0,0 0 1 0 0,0-1 0 0 0,0 0-1 0 0,0 0 1 0 0,15-5-1 0 0,-7 1 5 0 0,-1-1 0 0 0,0 0 0 0 0,25-14 0 0 0,-17 5 11 0 0,19-10 26 0 0,-5 3-45 0 0,-29 15 0 0 0,1 1 0 0 0,0 1 0 0 0,14-6 0 0 0,-20 9 0 0 0,-1 1 0 0 0,1 0 0 0 0,-1 1 0 0 0,1-1 0 0 0,0 1 0 0 0,-1-1 0 0 0,1 1 0 0 0,0 0 0 0 0,0 0 0 0 0,-1 1 0 0 0,1-1 0 0 0,0 1 0 0 0,-1 0 0 0 0,6 2 0 0 0,6 3-38 0 0,26 15-1 0 0,18 10-20 0 0,-45-26 59 0 0,4 1 0 0 0,-12-7 0 0 0,-3 0 0 0 0,17-1 53 0 0,0-2-1 0 0,-1 0 1 0 0,31-10-1 0 0,-31 8 2 0 0,-1 0-1 0 0,1 2 1 0 0,35-4-1 0 0,-40 8-62 0 0,0 1 0 0 0,-1 0 0 0 0,1 1 0 0 0,0 1 0 0 0,0 0 0 0 0,-1 1 0 0 0,15 6 0 0 0,3 6-220 0 0,-23-12 136 0 0,1 1 0 0 0,-1-1 0 0 0,1-1 0 0 0,9 3 0 0 0,-15-5 82 0 0,1 0 1 0 0,-1-1 0 0 0,0 1 0 0 0,1-1 0 0 0,-1 0 0 0 0,1 0 0 0 0,-1-1 0 0 0,0 1 0 0 0,1-1 0 0 0,-1 1 0 0 0,0-1 0 0 0,0 0-1 0 0,1 0 1 0 0,-1-1 0 0 0,4-1 0 0 0,17-10-66 0 0,35-26 0 0 0,-45 28 167 0 0,1 0 0 0 0,1 2 0 0 0,19-10 0 0 0,-26 15-45 0 0,0 1-1 0 0,0 0 1 0 0,0 0-1 0 0,1 1 1 0 0,-1 0-1 0 0,1 1 1 0 0,17 0-1 0 0,-9 1-102 0 0,1 2-1 0 0,-1 1 1 0 0,0 0-1 0 0,35 11 1 0 0,-14-3 14 0 0,-34-9 31 0 0,-3-2 6 0 0,0 1 0 0 0,0-1 1 0 0,0 1-1 0 0,1-1 1 0 0,-1 0-1 0 0,0 0 0 0 0,0 0 1 0 0,0 0-1 0 0,0 0 0 0 0,0 0 1 0 0,0-1-1 0 0,3 0 0 0 0,2 0-17 0 0,0-1 0 0 0,0-1 0 0 0,1 1 0 0 0,-1-1 0 0 0,-1 0 0 0 0,14-8 0 0 0,-14 7-21 0 0,-1 1 0 0 0,1-1 0 0 0,0 1 0 0 0,0 1 0 0 0,1-1 0 0 0,-1 1 0 0 0,1 0 0 0 0,-1 1 0 0 0,1 0 0 0 0,6-1 0 0 0,-3 2 17 0 0,0 1 1 0 0,0 1-1 0 0,0-1 0 0 0,0 1 1 0 0,-1 1-1 0 0,14 5 0 0 0,53 28-65 0 0,-17-8-100 0 0,-15-6-1168 0 0,-19-8 556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11631 0 0,'-3'14'512'0'0,"0"-6"112"0"0,0 1-496 0 0,-3-5-128 0 0,1 2 0 0 0,1-1 224 0 0,-2-2-112 0 0,-2 1 0 0 0,1-2-560 0 0,-1-1-104 0 0,1-1-24 0 0,-4 6-4192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4 576 1839 0 0,'1'-2'134'0'0,"3"-19"196"0"0,-3 6 3601 0 0,0 0 0 0 0,-1-17 0 0 0,-2 3-2180 0 0,-1 7-1299 0 0,1 6-374 0 0,0 0 0 0 0,1 0-1 0 0,1-1 1 0 0,0 1 0 0 0,1 0-1 0 0,1 0 1 0 0,7-28 0 0 0,-8 42-17 0 0,0 0 0 0 0,1 0 0 0 0,-1 1 1 0 0,1-1-1 0 0,0 0 0 0 0,-1 1 0 0 0,1-1 1 0 0,0 1-1 0 0,0-1 0 0 0,0 1 0 0 0,0 0 1 0 0,0 0-1 0 0,0 0 0 0 0,3-1 0 0 0,-4 2-57 0 0,0 0 0 0 0,0-1-1 0 0,0 1 1 0 0,0 0 0 0 0,0 0-1 0 0,0 0 1 0 0,0 0 0 0 0,0 1-1 0 0,0-1 1 0 0,0 0 0 0 0,0 0-1 0 0,0 1 1 0 0,0-1 0 0 0,-1 0-1 0 0,1 1 1 0 0,0-1 0 0 0,0 1-1 0 0,0-1 1 0 0,0 1 0 0 0,-1-1-1 0 0,2 2 1 0 0,0 0 7 0 0,0 0 0 0 0,0 0 0 0 0,0 1 1 0 0,-1-1-1 0 0,1 0 0 0 0,-1 1 0 0 0,2 3 0 0 0,1 3 15 0 0,-1 0-1 0 0,0 1 1 0 0,3 14-1 0 0,-3-4-2 0 0,-1 0 0 0 0,-1-1 0 0 0,-1 1 0 0 0,0 0-1 0 0,-2 0 1 0 0,0-1 0 0 0,-6 26 0 0 0,7-43 1461 0 0,-11-6-799 0 0,10 3-641 0 0,-1-1 0 0 0,1 1 0 0 0,-1-1 0 0 0,1 0 0 0 0,0 0 0 0 0,0 0 0 0 0,0 0 0 0 0,0-1 0 0 0,0 1-1 0 0,0-1 1 0 0,0 1 0 0 0,1-1 0 0 0,0 1 0 0 0,-1-1 0 0 0,1 0 0 0 0,0 0 0 0 0,-1-5 0 0 0,-2-5-11 0 0,2 0 1 0 0,-3-20-1 0 0,5 31-25 0 0,-1-14-20 0 0,1 1 0 0 0,0-1 0 0 0,1 0 1 0 0,6-30-1 0 0,22-58-506 0 0,-24 92 474 0 0,0 0 1 0 0,1 0 0 0 0,0 0 0 0 0,13-17 0 0 0,37-41 205 0 0,-39 49-7 0 0,14-7 564 0 0,-29 26-469 0 0,12 0 182 0 0,-11 3-421 0 0,0 0-1 0 0,0 1 1 0 0,0-1-1 0 0,0 1 1 0 0,0 0-1 0 0,0 0 1 0 0,-1 0-1 0 0,1 0 1 0 0,-1 0 0 0 0,0 1-1 0 0,1-1 1 0 0,-1 1-1 0 0,0-1 1 0 0,1 4-1 0 0,7 9 72 0 0,10 23 1 0 0,-11-18-62 0 0,51 87-565 0 0,-57-101 382 0 0,-1 1 0 0 0,1-1 0 0 0,-1 1 0 0 0,0 0 0 0 0,-1 0 0 0 0,0 0 0 0 0,0 0 0 0 0,0 1 0 0 0,-1 12 0 0 0,0-11-391 0 0,0 0 0 0 0,1 0 1 0 0,0 0-1 0 0,4 17 0 0 0,-5-25 244 0 0,5 10-2440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146 120 6447 0 0,'0'0'499'0'0,"0"-1"-328"0"0,3-24 1373 0 0,-1-38 8142 0 0,-2 54-9875 0 0,0 7 889 0 0,-3-10 1028 0 0,2 11-1707 0 0,1 1 0 0 0,-1-1 1 0 0,0 1-1 0 0,1-1 0 0 0,-1 0 0 0 0,0 1 1 0 0,1 0-1 0 0,-1-1 0 0 0,0 1 1 0 0,1-1-1 0 0,-1 1 0 0 0,0 0 0 0 0,0-1 1 0 0,0 1-1 0 0,1 0 0 0 0,-1 0 0 0 0,0 0 1 0 0,0 0-1 0 0,0 0 0 0 0,0 0 0 0 0,0 0 1 0 0,1 0-1 0 0,-1 0 0 0 0,0 0 0 0 0,0 0 1 0 0,0 0-1 0 0,1 1 0 0 0,-2-1 1 0 0,-1 2 33 0 0,1-1 1 0 0,-1 1-1 0 0,1 0 1 0 0,0 0 0 0 0,0 0-1 0 0,-1 0 1 0 0,1 0 0 0 0,-1 3-1 0 0,-3 3-113 0 0,0 1 0 0 0,1 0-1 0 0,0 0 1 0 0,0 1 0 0 0,-5 19-1 0 0,-2 2-80 0 0,1-6-49 0 0,1 1-1 0 0,1 0 1 0 0,1 0 0 0 0,-8 47 0 0 0,16-71 264 0 0,0 0 0 0 0,1-1 1 0 0,-1 1-1 0 0,0 0 1 0 0,1 0-1 0 0,-1 0 1 0 0,1 0-1 0 0,-1-1 1 0 0,1 1-1 0 0,0 0 1 0 0,-1-1-1 0 0,1 1 1 0 0,0 0-1 0 0,0-1 1 0 0,0 1-1 0 0,1-1 1 0 0,-1 1-1 0 0,0-1 0 0 0,1 0 1 0 0,-1 1-1 0 0,0-1 1 0 0,1 0-1 0 0,0 0 1 0 0,-1 0-1 0 0,1 0 1 0 0,2 0-1 0 0,-3 0-43 0 0,1-1-14 0 0,1 1 1 0 0,-1-1-1 0 0,1 0 1 0 0,-1 0 0 0 0,1 0-1 0 0,-1 0 1 0 0,1 0-1 0 0,0 0 1 0 0,-1-1-1 0 0,1 1 1 0 0,-1-1-1 0 0,1 0 1 0 0,-1 0 0 0 0,3-1-1 0 0,-1 0-78 0 0,0 0-1 0 0,0 0 0 0 0,-1-1 1 0 0,1 1-1 0 0,-1-1 1 0 0,1 0-1 0 0,-1 0 0 0 0,0 0 1 0 0,0 0-1 0 0,0 0 1 0 0,-1-1-1 0 0,1 1 0 0 0,2-6 1 0 0,-3 5-34 0 0,1-1 1 0 0,-1 0 0 0 0,0-1-1 0 0,0 1 1 0 0,0 0-1 0 0,-1-1 1 0 0,0 1-1 0 0,0 0 1 0 0,0-9 0 0 0,-1 10-86 0 0,-1-9 75 0 0,0 10 48 0 0,-6-10 37 0 0,2 4 18 0 0,1 0 0 0 0,0 1 11 0 0,3 7 370 0 0,2 13-269 0 0,1 2-285 0 0,1 0 0 0 0,0 0 1 0 0,1 0-1 0 0,1 0 0 0 0,6 14 0 0 0,-8-21-447 0 0,1-1 1 0 0,0 0 0 0 0,0 0-1 0 0,0 0 1 0 0,6 6 0 0 0,-10-12 531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10135 0 0,'0'0'778'0'0,"0"2"-506"0"0,1 1-51 0 0,-1-1 1 0 0,1 0-1 0 0,-1 0 1 0 0,0 1 0 0 0,0-1-1 0 0,0 0 1 0 0,0 1-1 0 0,-1-1 1 0 0,1 0 0 0 0,-2 4-1 0 0,0 3 1014 0 0,0 10 1383 0 0,-10 35-1 0 0,-10 18-1174 0 0,11-41-1368 0 0,1 1-1 0 0,-4 36 1 0 0,9-21-357 0 0,2 1-1 0 0,3-1 1 0 0,2 1-1 0 0,1-1 1 0 0,15 69 0 0 0,-7-48 71 0 0,-5-27-258 0 0,20 72 1 0 0,-25-111 339 0 0,0 0 1 0 0,0 0-1 0 0,0-1 1 0 0,0 1 0 0 0,0 0-1 0 0,0 0 1 0 0,1 0-1 0 0,1 2 1 0 0,0-2-639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1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7831 0 0,'1'-2'11390'0'0,"6"-11"-10861"0"0,-1 0 1 0 0,2 1 0 0 0,0-1-1 0 0,12-13 1 0 0,9-14-168 0 0,140-250-1592 0 0,-164 280 828 0 0,1 0 1 0 0,11-15 0 0 0,-14 22-241 0 0,0-1 0 0 0,0 1 0 0 0,0 0 0 0 0,0 0 0 0 0,1 0 0 0 0,-1 1 0 0 0,1-1 0 0 0,0 1 0 0 0,4-2 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1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149 448 10535 0 0,'0'0'482'0'0,"-1"1"-8"0"0,-2 1-517 0 0,-10 5 1165 0 0,0 0 1 0 0,-25 9-1 0 0,34-14-983 0 0,0-1-1 0 0,0 1 1 0 0,0-1-1 0 0,1 1 1 0 0,-1 1-1 0 0,0-1 1 0 0,1 0-1 0 0,0 1 1 0 0,0 0-1 0 0,-1-1 1 0 0,2 1-1 0 0,-1 1 1 0 0,-3 2-1 0 0,3 0 18 0 0,-1 0 1 0 0,1-1-1 0 0,0 1 0 0 0,1 0 1 0 0,-1 1-1 0 0,1-1 0 0 0,-2 10 1 0 0,1 6 303 0 0,1 1 0 0 0,1-1 0 0 0,3 40 1 0 0,-2-57-364 0 0,1 20 259 0 0,-1-13-281 0 0,1 1 1 0 0,0 0 0 0 0,0-1-1 0 0,1 1 1 0 0,1-1 0 0 0,7 21 0 0 0,-10-32-264 0 0,1 0 1 0 0,-1 0 0 0 0,1 0-1 0 0,0 0 1 0 0,-1 0 0 0 0,1 0-1 0 0,0 0 1 0 0,0-1 0 0 0,-1 1-1 0 0,1 0 1 0 0,0-1 0 0 0,0 1-1 0 0,0 0 1 0 0,0-1 0 0 0,0 1 0 0 0,0-1-1 0 0,0 0 1 0 0,0 1 0 0 0,0-1-1 0 0,0 0 1 0 0,0 1 0 0 0,0-1-1 0 0,0 0 1 0 0,1 0 0 0 0,-1 0-1 0 0,0 0 1 0 0,0 0 0 0 0,0 0 0 0 0,0 0-1 0 0,0-1 1 0 0,0 1 0 0 0,0 0-1 0 0,0-1 1 0 0,2 0 0 0 0,9-5-5279 0 0</inkml:trace>
  <inkml:trace contextRef="#ctx0" brushRef="#br0" timeOffset="1">174 0 5983 0 0,'0'0'536'0'0,"1"17"-432"0"0,-1-1-104 0 0,3 1 0 0 0,0-4 2400 0 0,2 1 3416 0 0,-1-1-2840 0 0,4 4-1984 0 0,-1-4-400 0 0,1-2 424 0 0,-1-1-816 0 0,5-4-5688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0,'0'0'143'0'0,"0"2"-3"0"0,2 23-111 0 0,-1 13 7891 0 0,0-1-3366 0 0,-10 137 978 0 0,8-162-5455 0 0,0 0 0 0 0,1-1 1 0 0,0 1-1 0 0,3 14 0 0 0,0-13-77 0 0,6 7-25 0 0,-4-12-3 0 0,-5-8 6 0 0,0 0 1 0 0,0 0 0 0 0,0 1-1 0 0,0-1 1 0 0,0 0 0 0 0,0 0-1 0 0,0 1 1 0 0,0-1-1 0 0,0 0 1 0 0,0 0 0 0 0,1 1-1 0 0,-1-1 1 0 0,0 0-1 0 0,0 0 1 0 0,0 0 0 0 0,0 1-1 0 0,0-1 1 0 0,1 0 0 0 0,-1 0-1 0 0,0 0 1 0 0,0 0-1 0 0,0 1 1 0 0,1-1 0 0 0,-1 0-1 0 0,0 0 1 0 0,0 0-1 0 0,0 0 1 0 0,1 0 0 0 0,-1 0-1 0 0,0 0 1 0 0,0 0 0 0 0,1 0-1 0 0,-1 0 1 0 0,0 1-1 0 0,0-1 1 0 0,1 0 0 0 0,-1 0-1 0 0,0 0 1 0 0,0-1-1 0 0,1 1 1 0 0,3-11-171 0 0,-2-22 254 0 0,-17-157 275 0 0,4 109-6527 0 0,6 54-265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1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7 436 11055 0 0,'0'0'852'0'0,"0"2"-560"0"0,-4 14 8951 0 0,4-22-8525 0 0,-2-55-890 0 0,10-115 0 0 0,-4 128-231 0 0,-3 35 185 0 0,8-65-897 0 0,-8 69 805 0 0,1 1 1 0 0,0 0-1 0 0,0-1 0 0 0,1 1 0 0 0,1 0 0 0 0,6-12 0 0 0,-9 18-252 0 0,1 4 323 0 0,2 0 228 0 0,-1 1 0 0 0,1 0 0 0 0,-1 0 0 0 0,0 0 0 0 0,0 0 0 0 0,0 1 0 0 0,-1-1 0 0 0,1 1 0 0 0,-1-1 0 0 0,4 8 0 0 0,1 6 329 0 0,8 22-1 0 0,-9-21-35 0 0,25 74 797 0 0,21 56 288 0 0,-42-126-1099 0 0,0 0 1 0 0,2-1 0 0 0,0 0-1 0 0,22 27 1 0 0,-30-42-185 0 0,1-1 0 0 0,0 1 0 0 0,0-1-1 0 0,1 0 1 0 0,7 5 0 0 0,-11-8-124 0 0,1-1 0 0 0,-1 0 1 0 0,0 0-1 0 0,1 0 0 0 0,-1 0 0 0 0,0 0 0 0 0,1 0 1 0 0,-1-1-1 0 0,1 1 0 0 0,-1-1 0 0 0,1 0 0 0 0,0 0 1 0 0,-1 0-1 0 0,1 0 0 0 0,-1 0 0 0 0,1 0 0 0 0,-1-1 1 0 0,5 0-1 0 0,-1-2-599 0 0,-1 1 0 0 0,0 0 0 0 0,0-1 1 0 0,0 0-1 0 0,0-1 0 0 0,0 1 0 0 0,0-1 1 0 0,-1 0-1 0 0,7-7 0 0 0,18-24-5848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06:3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27 455 0 0,'-1'11'208'0'0,"1"-8"2601"0"0,0-3-2772 0 0,0 0 1 0 0,0 1 0 0 0,0-1 0 0 0,0 0 0 0 0,0 1 0 0 0,0-1-1 0 0,0 0 1 0 0,0 1 0 0 0,0-1 0 0 0,0 0 0 0 0,0 1 0 0 0,0-1 0 0 0,0 0-1 0 0,0 1 1 0 0,-1-1 0 0 0,1 0 0 0 0,0 0 0 0 0,0 1 0 0 0,0-1 0 0 0,0 0-1 0 0,-1 0 1 0 0,1 1 0 0 0,0-1 0 0 0,0 0 0 0 0,-1 0 0 0 0,1 1-1 0 0,-8 1 5777 0 0,7-1-5731 0 0,-1-2 229 0 0,-2 0-486 0 0,-7 10 2291 0 0,5-3-2095 0 0,-7 14 38 0 0,7-11-60 0 0,2 1 0 0 0,1-1 11 0 0,-8 20 1413 0 0,10-26-1381 0 0,-3 5-22 0 0,1 1 38 0 0,-10 26 426 0 0,13-31-442 0 0,-1 4-22 0 0,0 1 38 0 0,1-7 26 0 0,0 0 44 0 0,1 1 0 0 0,-1-1 0 0 0,0 0 0 0 0,1 1 0 0 0,0-1 0 0 0,-1 0 0 0 0,1 1-1 0 0,1 1 1 0 0,4 13 380 0 0,-6-15-142 0 0,1 0-278 0 0,1 7-15 0 0,1 2-49 0 0,-2 0-12 0 0,-1-4 17 0 0,-4 6-20 0 0,2-11 25 0 0,1 0 37 0 0,-2 13 9 0 0,3-13-3 0 0,-1-1 0 0 0,1 1 1 0 0,-1-1-1 0 0,1 1 0 0 0,0-1 0 0 0,0 1 0 0 0,0-1 0 0 0,-1 1 0 0 0,2-1 0 0 0,-1 1 0 0 0,0 1 1 0 0,4 4-69 0 0,2 1 9 0 0,-5-7 69 0 0,1 0-4 0 0,1 0-52 0 0,-1 0-39 0 0,9 11 415 0 0,-8-9-402 0 0,3 8-18 0 0,-5-8 21 0 0,-1-1 0 0 0,0 1-1 0 0,0-1 1 0 0,0 1 0 0 0,0-1 0 0 0,0 1-1 0 0,-2 4 1 0 0,-1 13-9 0 0,2-11 0 0 0,2 0 0 0 0,3 1 0 0 0,2-1 16 0 0,1-2 64 0 0,-6-6 232 0 0,0 0-241 0 0,5 5-6 0 0,-4-4 1 0 0,-1 2 1 0 0,0-5-64 0 0,-1 1-3 0 0,0 0 0 0 0,0 0 0 0 0,0 0 0 0 0,0 0 0 0 0,0 0 0 0 0,0 0-1 0 0,0 0 1 0 0,0 0 0 0 0,1 0 0 0 0,-1 0 0 0 0,0 0 0 0 0,0 0 0 0 0,0 0 0 0 0,0 0 0 0 0,0 0 0 0 0,0 0 0 0 0,0 0 0 0 0,0 0 0 0 0,0 0-1 0 0,0 0 1 0 0,0 0 0 0 0,0 0 0 0 0,0 0 0 0 0,0 0 0 0 0,0 0 0 0 0,1 0 0 0 0,-1 0 0 0 0,0 0 0 0 0,0 0 0 0 0,0 0 0 0 0,0 0-1 0 0,0 0 1 0 0,0 0 0 0 0,0 0 0 0 0,0 0 0 0 0,0 0 0 0 0,0 0 0 0 0,0 0 0 0 0,0 0 0 0 0,0 0 0 0 0,0 0 0 0 0,0 0 0 0 0,0 0 0 0 0,1 0-1 0 0,-1 0 1 0 0,0 0 0 0 0,0 0 0 0 0,0 0 0 0 0,0 0 0 0 0,0 0 0 0 0,0 1 0 0 0,0-1 0 0 0,0 0 0 0 0,0 0 0 0 0,0 0 0 0 0,0 0 0 0 0,0 0-1 0 0,0 0 1 0 0,0 0 0 0 0,0 0 0 0 0,0 0 0 0 0,0 0 0 0 0,0 0 0 0 0,0 0 0 0 0,0 0 0 0 0,0 0 0 0 0,0 1 0 0 0,0-1 0 0 0,1 25 205 0 0,-1-22-145 0 0,1 4-36 0 0,-1-5 10 0 0,1 0-81 0 0,0 5 43 0 0,-1-6 641 0 0,1 1-549 0 0,2 5-1 0 0,-3-5-6 0 0,1 0-14 0 0,3 8-43 0 0,-1 2 19 0 0,-2-1-33 0 0,-1-3 2 0 0,0-4 36 0 0,2 11-45 0 0,-3-9 39 0 0,-3 9 161 0 0,3-12-175 0 0,-4 18 228 0 0,1 11-144 0 0,4-29-112 0 0,-4 18 60 0 0,-2 13 32 0 0,4-22-92 0 0,1 0 0 0 0,0 0 0 0 0,0-2 0 0 0,0 1 0 0 0,0 35 0 0 0,1-35 0 0 0,0-9 2 0 0,0 0 0 0 0,0 0 0 0 0,0 0 0 0 0,0 0 0 0 0,0 0 0 0 0,0 0 0 0 0,-1-1 0 0 0,1 1 0 0 0,-1 0 1 0 0,0 0-1 0 0,0 1 0 0 0,-7 15 26 0 0,6-9-6 0 0,1-7 36 0 0,1-2-33 0 0,0 1-1 0 0,0 0 0 0 0,0 0 1 0 0,0-1-1 0 0,0 1 0 0 0,0 0 0 0 0,0 0 1 0 0,0 0-1 0 0,0-1 0 0 0,1 1 1 0 0,-1 0-1 0 0,0 0 0 0 0,1 0 0 0 0,7 6-9 0 0,2-1-15 0 0,2-1 0 0 0,0-1 0 0 0,-2 1 0 0 0,1 1 0 0 0,1-1 0 0 0,2-2 0 0 0,-1-3 0 0 0,-12 0 0 0 0,1 0 0 0 0,-1 0 0 0 0,0 0 0 0 0,1 0 0 0 0,-1 0 0 0 0,0 0 0 0 0,1 0 0 0 0,-1 0 0 0 0,0 0 0 0 0,1 1 0 0 0,-1-1 0 0 0,0 0 0 0 0,0 1 0 0 0,2 0 0 0 0,1 0 0 0 0,12-2 0 0 0,-4-2 0 0 0,-1 1 0 0 0,0 0 0 0 0,1 2 0 0 0,0-2 0 0 0,4 1-1 0 0,-8-1 22 0 0,1-3 12 0 0,-6 4-11 0 0,-4 2 6 0 0,25-20 5 0 0,-22 16-33 0 0,15-6 0 0 0,-8 4 0 0 0,-2-2 0 0 0,26-20 0 0 0,-23 19 0 0 0,-5 4 0 0 0,0 0 0 0 0,0 0 0 0 0,0-1 0 0 0,-1 1 0 0 0,5-7 0 0 0,-3 4 0 0 0,-1 1 11 0 0,-3 4 31 0 0,4-4-31 0 0,0-2-11 0 0,9-13 11 0 0,-14 19 31 0 0,0-1 0 0 0,1 1 0 0 0,-1 0 0 0 0,0 0 0 0 0,0-1-1 0 0,-1 1 1 0 0,1-1 0 0 0,0 1 0 0 0,-1-1 0 0 0,0 1 0 0 0,1-1 0 0 0,-1-2 0 0 0,1-2-30 0 0,-1-3-12 0 0,0 0 0 0 0,0 0 0 0 0,-1-1 0 0 0,2 0 0 0 0,2 0 0 0 0,0 0 0 0 0,0-1 0 0 0,9-19 0 0 0,-10 27 0 0 0,19-36 0 0 0,-17 30 0 0 0,-1 3-22 0 0,0 0-1 0 0,-1-1 1 0 0,0 1-1 0 0,0-1 1 0 0,-1 1 0 0 0,0-1-1 0 0,0 1 1 0 0,-1-1-1 0 0,0 0 1 0 0,-1-12-1 0 0,-1-10-26 0 0,2 20 46 0 0,1-56-230 0 0,-4-1 1 0 0,-10-64-1 0 0,12 124 219 0 0,-8-20-151 0 0,4 17 165 0 0,1 1 0 0 0,-1 0 0 0 0,-1 0 0 0 0,0 1 0 0 0,-3 2 11 0 0,0 1 31 0 0,0 1-34 0 0,1 2-4 0 0,-8 1-5 0 0,-26-6 65 0 0,36 6-64 0 0,5 1 0 0 0,-1-1 0 0 0,1 1 0 0 0,-1 0 0 0 0,1-1 0 0 0,-1 0 0 0 0,1 1 0 0 0,-1-1 0 0 0,1 0 0 0 0,-1 1 0 0 0,1-1 0 0 0,0 0 0 0 0,-3-2 0 0 0,-26-20 26 0 0,21 15 13 0 0,-1 0 0 0 0,0 1 0 0 0,-14-7-1 0 0,18 11-33 0 0,0 0 0 0 0,0 1-1 0 0,0 0 1 0 0,0 0-1 0 0,-1 1 1 0 0,1-1-1 0 0,-1 1 1 0 0,1 1-1 0 0,-1-1 1 0 0,1 1-1 0 0,-1 0 1 0 0,0 1-1 0 0,1 0 1 0 0,-11 2-1 0 0,11-1-77 0 0,0-1 0 0 0,1 1-1 0 0,0 0 1 0 0,-1 0 0 0 0,1 1-1 0 0,-6 3 1 0 0,6-3 3 0 0,0 0 0 0 0,0 0 0 0 0,-1-1 0 0 0,1 1 0 0 0,-8 1 0 0 0,10-4 53 0 0,1 0 0 0 0,-1-1 0 0 0,0 1 0 0 0,0 0 0 0 0,0-1 0 0 0,1 1 0 0 0,-1-1 0 0 0,0 0 0 0 0,1 0 0 0 0,-1 0 0 0 0,1 0 0 0 0,-1-1 0 0 0,-2-1 0 0 0,-17-16-293 0 0,21 18 230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2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3223 0 0,'2'1'240'0'0,"18"11"332"0"0,1-4 4641 0 0,-12-5-4091 0 0,16 4 165 0 0,-23-7-899 0 0,10 3 226 0 0,-3-2-506 0 0,0 0-1 0 0,1-1 0 0 0,-1 0 0 0 0,0-1 0 0 0,1 0 1 0 0,-1-1-1 0 0,0 1 0 0 0,0-2 0 0 0,13-4 0 0 0,6-1-288 0 0,-19 6 101 0 0,1-1-1 0 0,0 2 1 0 0,0-1 0 0 0,0 1-1 0 0,0 1 1 0 0,0 0 0 0 0,1 0 0 0 0,-1 1-1 0 0,0 0 1 0 0,0 1 0 0 0,0 0-1 0 0,12 4 1 0 0,7 2 69 0 0,0-2 253 0 0,0-2 0 0 0,1 0 0 0 0,34-2 0 0 0,91-8 1300 0 0,-112 3-1660 0 0,22-4 118 0 0,0-3 0 0 0,80-22 0 0 0,-132 28 27 0 0,-1 0 0 0 0,0-1-1 0 0,0 0 1 0 0,20-12 0 0 0,42-34 512 0 0,-1 2 75 0 0,-42 32 1965 0 0,-49 8-1701 0 0,-21-20 301 0 0,12 8-839 0 0,13 12-310 0 0,7 3-11 0 0,0 1 0 0 0,0 0-1 0 0,-1 1 1 0 0,1 0 0 0 0,-1 0-1 0 0,-13-4 1 0 0,12 6-19 0 0,-1-1 0 0 0,0 1 0 0 0,-1 1 0 0 0,-16-1 0 0 0,-110-1 72 0 0,134 3-14 0 0,1 0 1 0 0,-1 0-1 0 0,0-1 0 0 0,0 1 1 0 0,0-1-1 0 0,1 0 0 0 0,-1 1 0 0 0,0-1 1 0 0,-2-2-1 0 0,3 2 135 0 0,24-4-485 0 0,-6 0 208 0 0,-5 3 36 0 0,50-6 24 0 0,-54 8 11 0 0,0 0 0 0 0,0 1 0 0 0,0 0 0 0 0,0 0-1 0 0,0 1 1 0 0,0 0 0 0 0,0 0 0 0 0,0 0 0 0 0,-1 1 0 0 0,1 0-1 0 0,9 7 1 0 0,5 4-203 0 0,36 32-1 0 0,-46-38 116 0 0,14 16-14 0 0,-15-14 61 0 0,1 0 1 0 0,0-1 0 0 0,0-1-1 0 0,0 0 1 0 0,18 9-1 0 0,-17-11 54 0 0,-9-4 38 0 0,1 0 0 0 0,0 0-1 0 0,0-1 1 0 0,1 0 0 0 0,6 2 0 0 0,-7-2 23 0 0,-2-1 19 0 0,0 0 0 0 0,17 4 66 0 0,-18-3-155 0 0,-1-1 0 0 0,1 1 1 0 0,-1-1-1 0 0,1 1 1 0 0,-1-1-1 0 0,1 1 1 0 0,-1 0-1 0 0,0-1 1 0 0,1 1-1 0 0,-1 0 1 0 0,0-1-1 0 0,1 1 1 0 0,-1 0-1 0 0,0 0 1 0 0,0-1-1 0 0,1 1 0 0 0,-1 0 1 0 0,0 0-1 0 0,0-1 1 0 0,0 1-1 0 0,0 0 1 0 0,0 0-1 0 0,0 0 1 0 0,-1-1-1 0 0,1 1 1 0 0,0 1-1 0 0,-5 20-104 0 0,5-22 111 0 0,-3 10-18 0 0,-1-1 1 0 0,0 0-1 0 0,-1-1 0 0 0,0 1 0 0 0,0-1 0 0 0,-12 14 1 0 0,-1 1 13 0 0,6-6 102 0 0,0-2-1 0 0,-1 0 0 0 0,-1-1 1 0 0,0 0-1 0 0,-21 15 0 0 0,5-7 96 0 0,-2-3 0 0 0,-42 22-1 0 0,64-35-207 0 0,9-4-7 0 0,-1 0 1 0 0,1 0-1 0 0,0 0 1 0 0,0 0 0 0 0,0 0-1 0 0,0 0 1 0 0,0 0-1 0 0,0 0 1 0 0,1 0-1 0 0,-1 1 1 0 0,1-1-1 0 0,-1 0 1 0 0,1 0-1 0 0,0 1 1 0 0,0-1 0 0 0,0 0-1 0 0,0 0 1 0 0,0 1-1 0 0,1-1 1 0 0,-1 0-1 0 0,1 0 1 0 0,1 4-1 0 0,2 6-1022 0 0,0 0-1 0 0,12 22 1 0 0,-8-19-2450 0 0,5 13-2800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5:3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33 322 2759 0 0,'1'-2'207'0'0,"3"-16"6285"0"0,-5 8-1721 0 0,-23 0-4842 0 0,23 9 224 0 0,-8-18 961 0 0,6 15 570 0 0,6 2-622 0 0,6 5-586 0 0,5 2-476 0 0,-7-2-124 0 0,0 0 0 0 0,-1 0 0 0 0,1 0 0 0 0,-1 1 0 0 0,11 8 0 0 0,-13-9 27 0 0,-1-1-1 0 0,1 1 1 0 0,-1-1 0 0 0,1 0-1 0 0,0 0 1 0 0,6 2 0 0 0,11 2-136 0 0,1-1 0 0 0,-1-1 1 0 0,1-1-1 0 0,24 0 0 0 0,48 8 212 0 0,-67-5 108 0 0,69 17 452 0 0,-76-16-498 0 0,-1-1 0 0 0,1 0 0 0 0,1-2 0 0 0,-1-1 0 0 0,1 0 0 0 0,-1-1-1 0 0,1-1 1 0 0,40-4 0 0 0,-23-5-63 0 0,0-1 0 0 0,43-17 0 0 0,-37 11-21 0 0,46-9 0 0 0,-70 20 43 0 0,-1 1 0 0 0,1 0 0 0 0,0 2 0 0 0,0 0 0 0 0,1 1 0 0 0,-1 1 0 0 0,0 1 0 0 0,26 6 0 0 0,80 33-208 0 0,-94-28 116 0 0,1-2 0 0 0,0-1 0 0 0,47 7 0 0 0,-59-15 109 0 0,1-1-1 0 0,0-1 0 0 0,0-1 1 0 0,0-1-1 0 0,30-6 0 0 0,-1-4 258 0 0,54-21 0 0 0,-63 19-228 0 0,1 2 0 0 0,85-14 0 0 0,-105 24-116 0 0,0 0 1 0 0,0 2-1 0 0,0 0 1 0 0,0 2-1 0 0,0 0 0 0 0,0 2 1 0 0,34 9-1 0 0,-24-1-730 0 0,-1 2 1 0 0,52 29-1 0 0,-36-18-129 0 0,-41-21 874 0 0,0-1 0 0 0,0 1 1 0 0,1-1-1 0 0,-1-1 0 0 0,1 1 0 0 0,0-1 1 0 0,-1-1-1 0 0,1 1 0 0 0,0-1 1 0 0,0-1-1 0 0,0 1 0 0 0,0-2 0 0 0,0 1 1 0 0,0-1-1 0 0,0 0 0 0 0,15-4 0 0 0,43-16 366 0 0,-28 8 610 0 0,77-16-1 0 0,-103 28-672 0 0,0 0 0 0 0,0 1 0 0 0,1 0 0 0 0,-1 1 0 0 0,18 3 0 0 0,57 18 539 0 0,-62-14-718 0 0,0-2-1 0 0,46 7 0 0 0,-56-13 25 0 0,0 0-1 0 0,0-1 0 0 0,-1 0 0 0 0,1-1 1 0 0,25-8-1 0 0,70-28 1568 0 0,-108 38-1636 0 0,47-22 448 0 0,79-47 0 0 0,6-4-294 0 0,-112 65-158 0 0,0 1 0 0 0,1 0 0 0 0,0 2 0 0 0,0 1 0 0 0,27-2 0 0 0,-24 3-18 0 0,0-1 0 0 0,-1 0 0 0 0,49-17 0 0 0,-50 12-2 0 0,-19 7 0 0 0,15-7 0 0 0,-13 4 0 0 0,0 0 0 0 0,24-7 0 0 0,-27 10 0 0 0,14-5 0 0 0,7 5-13 0 0,-21 1-4 0 0,-2 0 12 0 0,-1 1 0 0 0,1 0 1 0 0,0 0-1 0 0,-1-1 0 0 0,1 1 0 0 0,-1 0 1 0 0,1 0-1 0 0,-1 1 0 0 0,1-1 0 0 0,-1 0 1 0 0,1 0-1 0 0,1 1 0 0 0,2-1-9 0 0,18 6-32 0 0,-10 0 46 0 0,-8-4-8 0 0,-1 0 1 0 0,1 0-1 0 0,-1-1 1 0 0,1 0-1 0 0,0 1 0 0 0,7 0 1 0 0,10 0-111 0 0,-1-1-1 0 0,0 0 1 0 0,1-2 0 0 0,-1 0-1 0 0,1-1 1 0 0,-1-2 0 0 0,33-8-1 0 0,-42 10 8 0 0,0 0-1 0 0,1 1 0 0 0,-1 1 1 0 0,1 0-1 0 0,0 0 1 0 0,-1 2-1 0 0,21 3 0 0 0,-17-2-33 0 0,0 0-1 0 0,0-2 0 0 0,27 0 0 0 0,-13-4 146 0 0,1 0 0 0 0,51-14 0 0 0,-43 6-192 0 0,62-19 680 0 0,-37 4-5873 0 0,-43 15-66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3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0 455 0 0,'0'0'0'0'0,"-11"2"0"0"0,-1-1 0 0 0,-1 1 0 0 0,-1-2 768 0 0,-1 1 120 0 0,0 5 16 0 0,-2 2-2024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3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4431 0 0,'0'0'200'0'0,"1"2"-8"0"0,1 3-61 0 0,0 0-1 0 0,0-1 1 0 0,1 0-1 0 0,0 1 0 0 0,0-1 1 0 0,0 0-1 0 0,0 0 0 0 0,0-1 1 0 0,1 1-1 0 0,0-1 1 0 0,0 1-1 0 0,0-1 0 0 0,6 3 1 0 0,0-1 9 0 0,0 0 1 0 0,0-1-1 0 0,0-1 1 0 0,0 0-1 0 0,1 0 1 0 0,-1-1-1 0 0,1 0 1 0 0,0-1-1 0 0,-1 0 0 0 0,1-1 1 0 0,0 0-1 0 0,0-1 1 0 0,15-2-1 0 0,-19 1 21 0 0,-1 0 0 0 0,0-1 0 0 0,0 0 0 0 0,0 0 0 0 0,0 0 0 0 0,-1-1 0 0 0,7-4 0 0 0,2-3 263 0 0,19-20 0 0 0,88-109-265 0 0,-118 137-177 0 0,0-1 2 0 0,0 0 0 0 0,0 0-1 0 0,-1 0 1 0 0,0-1 0 0 0,0 1 0 0 0,3-7 0 0 0,-17 12 270 0 0,4 1-215 0 0,1 1 0 0 0,0 1 0 0 0,0-1 0 0 0,0 1 0 0 0,0 0 0 0 0,1 0 0 0 0,-10 9 0 0 0,-41 42 282 0 0,44-41-300 0 0,-2 1 3 0 0,0-1 0 0 0,-1-1 0 0 0,-1 0 0 0 0,0-1 0 0 0,-1-1 0 0 0,-22 11 0 0 0,28-17 6 0 0,0 0 0 0 0,-1 0 0 0 0,1-1 0 0 0,-1 0 0 0 0,0-2 0 0 0,0 1 0 0 0,0-1 1 0 0,0-1-1 0 0,-1-1 0 0 0,-25-1 0 0 0,35 0 79 0 0,0 0 1 0 0,0 0-1 0 0,0 0 0 0 0,0-1 0 0 0,0 1 1 0 0,0-1-1 0 0,1 0 0 0 0,-1 0 0 0 0,-6-5 1 0 0,-1-2 616 0 0,-15-17 0 0 0,15 15-279 0 0,8 8-347 0 0,0-1 1 0 0,0 0 0 0 0,1 1-1 0 0,-5-10 1 0 0,7 12-168 0 0,0-1-86 0 0,-1 1 70 0 0,1-1 1 0 0,0 1 0 0 0,0 0-1 0 0,0-1 1 0 0,1 1 0 0 0,-1 0 0 0 0,0 0-1 0 0,0-1 1 0 0,1 1 0 0 0,-1 0-1 0 0,1 0 1 0 0,-1-1 0 0 0,1 1-1 0 0,-1 0 1 0 0,1 0 0 0 0,0 0 0 0 0,-1 0-1 0 0,1 0 1 0 0,0 0 0 0 0,0 0-1 0 0,0 0 1 0 0,0 0 0 0 0,0 0-1 0 0,0 0 1 0 0,0 1 0 0 0,0-1 0 0 0,0 0-1 0 0,2 0 1 0 0,10 0-4673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2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9615 0 0,'0'0'5915'0'0,"0"2"-5740"0"0,-1 4-47 0 0,1-1 1 0 0,0 1-1 0 0,1-1 0 0 0,0 1 1 0 0,0-1-1 0 0,0 1 1 0 0,0-1-1 0 0,1 1 1 0 0,0-1-1 0 0,0 0 1 0 0,0 0-1 0 0,1 0 1 0 0,0 0-1 0 0,0 0 1 0 0,0-1-1 0 0,0 1 0 0 0,1-1 1 0 0,-1 0-1 0 0,7 5 1 0 0,11 15 638 0 0,33 48-1 0 0,-20-20-587 0 0,-24-34-159 0 0,1-1 0 0 0,1 0 1 0 0,1 0-1 0 0,26 26 0 0 0,-36-40-62 0 0,0-1 1 0 0,0 0-1 0 0,0 0 0 0 0,0 0 0 0 0,0 0 0 0 0,1-1 0 0 0,-1 1 1 0 0,0-1-1 0 0,1 0 0 0 0,-1 0 0 0 0,1 0 0 0 0,-1 0 1 0 0,1-1-1 0 0,0 0 0 0 0,-1 1 0 0 0,1-1 0 0 0,0 0 0 0 0,-1-1 1 0 0,1 1-1 0 0,-1-1 0 0 0,6-1 0 0 0,12-4-1102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2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58 12207 0 0,'130'-57'2468'0'0,"-130"57"-2388"0"0,1 0-1 0 0,-1 0 0 0 0,0 0 1 0 0,0 0-1 0 0,1 0 0 0 0,-1-1 1 0 0,0 1-1 0 0,1 0 1 0 0,-1 0-1 0 0,0 0 0 0 0,1 0 1 0 0,-1 0-1 0 0,1 0 0 0 0,-1 0 1 0 0,0 0-1 0 0,1 0 1 0 0,-1 0-1 0 0,0 1 0 0 0,1-1 1 0 0,-1 0-1 0 0,0 0 0 0 0,0 0 1 0 0,1 0-1 0 0,-1 0 1 0 0,0 1-1 0 0,1-1 0 0 0,-1 0 1 0 0,0 0-1 0 0,0 0 0 0 0,1 1 1 0 0,-1-1-1 0 0,0 0 0 0 0,0 0 1 0 0,1 1-1 0 0,-1-1 1 0 0,0 0-1 0 0,0 1 0 0 0,1 0-1 0 0,-1 1-1 0 0,0-1 1 0 0,0 1-1 0 0,0-1 1 0 0,1 1-1 0 0,-1-1 1 0 0,-1 1-1 0 0,1-1 1 0 0,0 3-1 0 0,-2 4-26 0 0,0-1-1 0 0,0 0 0 0 0,-4 9 0 0 0,-9 14 30 0 0,-1-1 1 0 0,-2 0-1 0 0,-1-1 0 0 0,-1-1 0 0 0,-46 48 0 0 0,-135 105 154 0 0,190-171-219 0 0,-23 17 36 0 0,-1 0 1 0 0,-2-3 0 0 0,0 0-1 0 0,-42 17 1 0 0,65-34-57 0 0,0 0-1 0 0,-30 6 1 0 0,39-10-7 0 0,0-1 0 0 0,-1-1-1 0 0,1 1 1 0 0,-1-1 0 0 0,1 0 0 0 0,0 0 0 0 0,-1-1-1 0 0,1 1 1 0 0,-1-1 0 0 0,1 0 0 0 0,-9-3 0 0 0,13 3 7 0 0,-1 0 1 0 0,1 1 0 0 0,0-1 0 0 0,-1 0 0 0 0,1 1 0 0 0,0-1 0 0 0,-1 0-1 0 0,1 0 1 0 0,0 0 0 0 0,0 0 0 0 0,0 0 0 0 0,0-1 0 0 0,0 1 0 0 0,0 0 0 0 0,0 0-1 0 0,0-1 1 0 0,1 1 0 0 0,-1 0 0 0 0,0-1 0 0 0,1 1 0 0 0,-1-3 0 0 0,0 1-9 0 0,1 1 0 0 0,0-1 0 0 0,0 1 1 0 0,1-1-1 0 0,-1 1 0 0 0,0-1 0 0 0,1 1 1 0 0,-1-1-1 0 0,1 1 0 0 0,0 0 0 0 0,0-1 1 0 0,1-2-1 0 0,2-2 7 0 0,0 0 1 0 0,1 0-1 0 0,0 1 1 0 0,0-1-1 0 0,0 1 0 0 0,1 0 1 0 0,6-6-1 0 0,-10 10 60 0 0,0 1 0 0 0,0 0 0 0 0,-1-1 0 0 0,1 1 0 0 0,0 0 0 0 0,0 0 0 0 0,0 0 0 0 0,0 0 0 0 0,0 0 0 0 0,1 0 0 0 0,-1 1 0 0 0,0-1 0 0 0,0 1 0 0 0,0 0 0 0 0,4-1 0 0 0,-5 2-27 0 0,0-1 0 0 0,0 1 0 0 0,-1 0 0 0 0,1-1 0 0 0,0 1 0 0 0,0 0 1 0 0,0 0-1 0 0,-1-1 0 0 0,1 1 0 0 0,0 0 0 0 0,-1 0 0 0 0,1 0 0 0 0,0 0 0 0 0,-1 0 0 0 0,1 0 0 0 0,-1 0 0 0 0,0 0 0 0 0,1 0 0 0 0,-1 0 0 0 0,0 2 0 0 0,1 2-1 0 0,0 0 0 0 0,-1 0 1 0 0,0 0-1 0 0,0 0 0 0 0,-1 0 0 0 0,1 0 0 0 0,-1 0 0 0 0,0 0 1 0 0,-1 0-1 0 0,1 0 0 0 0,-1-1 0 0 0,-2 6 0 0 0,-4 7 61 0 0,0-1 0 0 0,-11 15-1 0 0,-81 141-54 0 0,85-142-18 0 0,2 1 1 0 0,2 0-1 0 0,-16 63 1 0 0,24-69 208 0 0,0 1 0 0 0,1 38 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89 3223 0 0,'0'0'143'0'0,"8"-13"26"0"0,-4 6 1929 0 0,-1 0-1 0 0,2 0 1 0 0,-1 1-1 0 0,1-1 1 0 0,0 1-1 0 0,6-6 1 0 0,12-6-297 0 0,-15 12 531 0 0,-8 9-2201 0 0,-2 9-67 0 0,0 1-1 0 0,0-1 1 0 0,-2 0 0 0 0,1 0 0 0 0,-2 0 0 0 0,-5 11 0 0 0,-40 66 42 0 0,4-9-41 0 0,42-73-56 0 0,2-4-9 0 0,1 1 1 0 0,-1-1-1 0 0,1 1 0 0 0,0-1 0 0 0,-1 1 0 0 0,2 0 0 0 0,-1 0 1 0 0,0-1-1 0 0,1 1 0 0 0,-1 5 0 0 0,1-7 0 0 0,0 1 0 0 0,-1 0 0 0 0,1 0 0 0 0,0 0 0 0 0,0 0 0 0 0,1 0 0 0 0,-1 0 0 0 0,1 0 0 0 0,-1 0 0 0 0,1 0 0 0 0,0-1 0 0 0,0 1 0 0 0,0 0 0 0 0,0-1 0 0 0,3 4 0 0 0,0 3 0 0 0,-2-6 2 0 0,-1 0 1 0 0,1 0-1 0 0,0 0 0 0 0,0-1 0 0 0,-1 1 1 0 0,2 0-1 0 0,-1-1 0 0 0,0 0 1 0 0,0 1-1 0 0,1-1 0 0 0,0 0 0 0 0,-1 0 1 0 0,1 0-1 0 0,0-1 0 0 0,0 1 0 0 0,4 1 1 0 0,-2-1 5 0 0,0-1 1 0 0,0 0 0 0 0,0 0-1 0 0,0 0 1 0 0,1-1 0 0 0,-1 1-1 0 0,0-1 1 0 0,1-1 0 0 0,6 0 0 0 0,8-3 19 0 0,-1-1 1 0 0,1-1 0 0 0,0 0 0 0 0,19-11 0 0 0,-29 13-27 0 0,9-4-203 0 0,35-15-256 0 0,-20 5-3370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2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63 1839 0 0,'-2'-1'83'0'0,"-6"-1"4"0"0,5 1-5 0 0,0 0 1 0 0,0 1-1 0 0,0-1 1 0 0,-12-1 11317 0 0,91-31-4493 0 0,-35 20-8188 0 0,1 6-3553 0 0,-28 6-1410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11519 0 0,'0'0'8322'0'0,"2"-1"-7353"0"0,11-5-555 0 0,1 1-1 0 0,0 1 1 0 0,-1 0 0 0 0,2 0 0 0 0,-1 2-1 0 0,20-2 1 0 0,89 2-2578 0 0,-36 9-4491 0 0,-64-5 4575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93 1375 0 0,'-2'0'66'0'0,"-1"0"1650"0"0,-19-3 15897 0 0,23 3-17303 0 0,1-1 1 0 0,-1 0-1 0 0,1 0 0 0 0,0 1 1 0 0,-1-1-1 0 0,1 0 1 0 0,-1 0-1 0 0,2-2 0 0 0,4-2-39 0 0,17-7 59 0 0,0 2 0 0 0,0 0 0 0 0,1 2 1 0 0,0 0-1 0 0,1 2 0 0 0,49-6 0 0 0,159 3-4728 0 0,-219 9 3628 0 0,19 0-6944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419 149 7167 0 0,'0'0'848'0'0,"1"2"-776"0"0,-1 11 898 0 0,0 1 0 0 0,-1-1 0 0 0,-3 19 5050 0 0,12-36-4388 0 0,-3 2-1444 0 0,1-1 0 0 0,-1-1 0 0 0,0 1 0 0 0,0-1 0 0 0,0 0 0 0 0,-1 0 0 0 0,1 0 0 0 0,-1-1 0 0 0,0 1 0 0 0,0-1 0 0 0,-1 0 0 0 0,4-6 0 0 0,1-2-643 0 0,-1 0-1 0 0,-1-1 1 0 0,9-26-1 0 0,-13 35 219 0 0,-1 1-1 0 0,0 0 1 0 0,-1-1-1 0 0,1 1 1 0 0,-1 0-1 0 0,0-1 1 0 0,0 1-1 0 0,0-1 1 0 0,-1 1-1 0 0,0-6 1 0 0,0 9 206 0 0,1-1 1 0 0,-1 1 0 0 0,1-1-1 0 0,-1 1 1 0 0,1 0 0 0 0,-1 0-1 0 0,0-1 1 0 0,1 1 0 0 0,-1 0-1 0 0,0 0 1 0 0,0 0-1 0 0,0 0 1 0 0,0 0 0 0 0,0 0-1 0 0,0 0 1 0 0,0 0 0 0 0,-1 0-1 0 0,1 0 1 0 0,0 1 0 0 0,0-1-1 0 0,-1 0 1 0 0,1 1 0 0 0,0-1-1 0 0,-1 1 1 0 0,1 0-1 0 0,0-1 1 0 0,-1 1 0 0 0,1 0-1 0 0,-1 0 1 0 0,1 0 0 0 0,-1 0-1 0 0,1 0 1 0 0,0 0 0 0 0,-1 0-1 0 0,-1 1 1 0 0,-6 1-125 0 0,0 0-1 0 0,0 1 1 0 0,1 0-1 0 0,-1 0 1 0 0,1 1 0 0 0,0 0-1 0 0,0 1 1 0 0,0 0-1 0 0,-8 7 1 0 0,-9 8-380 0 0,-27 30 1 0 0,46-44 574 0 0,-5 5-40 0 0,-195 206 0 0 0,193-201 116 0 0,1 0-1 0 0,-21 36 1 0 0,27-41 78 0 0,1 0 0 0 0,1 0 0 0 0,0 0 0 0 0,0 1 0 0 0,1 0 0 0 0,-3 18 1 0 0,6-26-120 0 0,0-1 1 0 0,0 0 0 0 0,0 1 0 0 0,0-1 0 0 0,0 1 0 0 0,0-1 0 0 0,1 0 0 0 0,0 0-1 0 0,0 1 1 0 0,0-1 0 0 0,0 0 0 0 0,0 0 0 0 0,1 0 0 0 0,2 5 0 0 0,-2-5-22 0 0,0-1 0 0 0,0 0 0 0 0,0 0 0 0 0,0 0 0 0 0,0-1 0 0 0,0 1 1 0 0,0-1-1 0 0,1 1 0 0 0,-1-1 0 0 0,1 1 0 0 0,-1-1 0 0 0,1 0 0 0 0,-1 0 1 0 0,1-1-1 0 0,0 1 0 0 0,-1 0 0 0 0,1-1 0 0 0,5 1 0 0 0,2-1 106 0 0,1-1 0 0 0,-1 0 0 0 0,0 0 0 0 0,0-1 0 0 0,0 0 0 0 0,0-1 0 0 0,-1 0 0 0 0,1-1 0 0 0,-1 0 0 0 0,11-6 1 0 0,13-9 446 0 0,43-32 1 0 0,-18 6-296 0 0,-1-3 0 0 0,53-58 0 0 0,-102 97-372 0 0,0 0 0 0 0,0 0 0 0 0,-1 0 0 0 0,0-1 0 0 0,0 0 0 0 0,7-18 0 0 0,-14 27-169 0 0,-18 4-391 0 0,13-1 597 0 0,1-1 0 0 0,-1 1-1 0 0,0 0 1 0 0,0 1 0 0 0,1-1 0 0 0,0 1 0 0 0,-1 0 0 0 0,1 0-1 0 0,0 0 1 0 0,0 1 0 0 0,1-1 0 0 0,-1 1 0 0 0,1 0 0 0 0,-1 0-1 0 0,-3 7 1 0 0,4-4 10 0 0,2-6-52 0 0,3 0-85 0 0,6 5 317 0 0,0-1-1 0 0,0 1 1 0 0,-1 1-1 0 0,0-1 1 0 0,0 1-1 0 0,10 14 1 0 0,-14-16-157 0 0,0-1 0 0 0,-1 0 0 0 0,0 0 0 0 0,0 1 0 0 0,0-1 0 0 0,-1 1 0 0 0,1 0 1 0 0,-1 0-1 0 0,0-1 0 0 0,0 1 0 0 0,-1 0 0 0 0,1 0 0 0 0,-1 0 0 0 0,0 0 0 0 0,-1 0 0 0 0,0 4 1 0 0,-2 8-337 0 0,3-16 150 0 0,-1 1 16 0 0,-1 5 60 0 0,2-5 7 0 0,11-4-71 0 0,-4 0-188 0 0,1 0 1 0 0,-1 0-1 0 0,12-6 0 0 0,-9 3-6028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2303 0 0,'0'2'2774'0'0,"-2"8"713"0"0,-1 21 3271 0 0,2-12-5197 0 0,1-19-1489 0 0,0 1 1 0 0,0 0-1 0 0,0 0 0 0 0,1-1 0 0 0,-1 1 0 0 0,0 0 1 0 0,0-1-1 0 0,1 1 0 0 0,-1 0 0 0 0,1-1 1 0 0,-1 1-1 0 0,1-1 0 0 0,-1 1 0 0 0,1-1 0 0 0,-1 1 1 0 0,1-1-1 0 0,-1 1 0 0 0,1-1 0 0 0,0 1 0 0 0,0-1 1 0 0,14 7 510 0 0,-10-7-458 0 0,0 1 0 0 0,0-1 1 0 0,0 0-1 0 0,0 0 0 0 0,-1-1 0 0 0,1 1 0 0 0,0-1 0 0 0,0 0 0 0 0,5-2 0 0 0,45-18 472 0 0,-33 11-450 0 0,207-71 446 0 0,-71 42-3149 0 0,-82 24-3301 0 0,-72 14 4106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5:4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8031 0 0,'0'0'727'0'0,"-1"3"-596"0"0,-1 4-47 0 0,0 1 0 0 0,1 0 0 0 0,-1 0 1 0 0,2 0-1 0 0,-1 0 0 0 0,1 0 0 0 0,0 0 0 0 0,1-1 1 0 0,0 1-1 0 0,0 0 0 0 0,1 0 0 0 0,5 15 0 0 0,147 496 4003 0 0,-141-477-3572 0 0,1 1 0 0 0,2-2 0 0 0,25 48 0 0 0,-33-76-379 0 0,0 0-1 0 0,1-1 0 0 0,0-1 1 0 0,1 1-1 0 0,17 15 0 0 0,-19-20-78 0 0,0-1-1 0 0,1 0 1 0 0,0 0-1 0 0,0-1 0 0 0,1 0 1 0 0,-1-1-1 0 0,1 1 0 0 0,19 4 1 0 0,8-2 19 0 0,44 4 1 0 0,-46-7-392 0 0,55 12 0 0 0,-88-15 144 0 0,0-1-1 0 0,0 0 1 0 0,0 1 0 0 0,0 0 0 0 0,0-1 0 0 0,0 1 0 0 0,0 0 0 0 0,0 0 0 0 0,0 0 0 0 0,-1 0 0 0 0,1 0 0 0 0,0 1 0 0 0,-1-1 0 0 0,1 1 0 0 0,-1-1-1 0 0,1 1 1 0 0,-1-1 0 0 0,0 1 0 0 0,0 0 0 0 0,1-1 0 0 0,-1 1 0 0 0,0 0 0 0 0,-1 0 0 0 0,1 0 0 0 0,0 0 0 0 0,0 0 0 0 0,-1 0 0 0 0,0 0 0 0 0,1 0 0 0 0,-1 0-1 0 0,0 0 1 0 0,0 3 0 0 0,1 15-1981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10135 0 0,'0'0'778'0'0,"15"11"1163"0"0,-11-5-1089 0 0,-1 0 0 0 0,1 0-1 0 0,-2 0 1 0 0,1 0 0 0 0,-1 0 0 0 0,0 1 0 0 0,3 12 0 0 0,-4-11-505 0 0,-1 1 0 0 0,1-1 0 0 0,-1 1 0 0 0,-1 0 1 0 0,-1 13-1 0 0,-2-6-295 0 0,0 1 1 0 0,-1-1-1 0 0,-1 0 1 0 0,-1 0 0 0 0,-16 28-1 0 0,-62 117-360 0 0,16-31-4101 0 0,3-29-739 0 0,62-94 4225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8287 0 0,'0'0'639'0'0,"-2"7"1201"0"0,-10 80 4814 0 0,5 0-4162 0 0,4-34-1647 0 0,-17 86 0 0 0,10-96-800 0 0,-3 0 0 0 0,-1 0 1 0 0,-3-1-1 0 0,-1-1 0 0 0,-2-1 1 0 0,-1-1-1 0 0,-34 46 0 0 0,49-76-353 0 0,-1-1 0 0 0,1 0 0 0 0,-1 0 0 0 0,-1 0 0 0 0,0-1-1 0 0,-12 9 1 0 0,19-16 91 0 0,-1 1-1 0 0,1-1 1 0 0,-1 1 0 0 0,1-1-1 0 0,0 0 1 0 0,-1 1 0 0 0,1-1-1 0 0,-1 0 1 0 0,1 0 0 0 0,-1 0-1 0 0,1 0 1 0 0,-1 0-1 0 0,1 0 1 0 0,0-1 0 0 0,-1 1-1 0 0,1 0 1 0 0,-1-1 0 0 0,1 1-1 0 0,0-1 1 0 0,-1 0 0 0 0,1 1-1 0 0,0-1 1 0 0,-2-1-1 0 0,-4-3-1097 0 0,0 0 0 0 0,-11-11 0 0 0,12 10 1103 0 0,4 5 238 0 0,1-1 0 0 0,-1 1 0 0 0,1 0 0 0 0,0-1 0 0 0,-1 1 0 0 0,1-1 0 0 0,0 1 1 0 0,0-1-1 0 0,0 0 0 0 0,0 1 0 0 0,0-1 0 0 0,1 0 0 0 0,-1 0 0 0 0,0 0 0 0 0,1 0 0 0 0,0 1 0 0 0,-1-1 1 0 0,1 0-1 0 0,0-3 0 0 0,0 3 229 0 0,1-1 0 0 0,-1 1 1 0 0,1 0-1 0 0,0-1 0 0 0,0 1 1 0 0,0 0-1 0 0,0-1 0 0 0,0 1 1 0 0,1 0-1 0 0,-1 0 0 0 0,1 0 1 0 0,-1 0-1 0 0,1 0 0 0 0,2-2 1 0 0,112-94 3362 0 0,-51 46-2446 0 0,-43 34-996 0 0,1 2 0 0 0,1 0 0 0 0,0 1-1 0 0,1 1 1 0 0,1 2 0 0 0,0 0 0 0 0,0 2 0 0 0,1 1-1 0 0,1 1 1 0 0,-1 1 0 0 0,1 2 0 0 0,32-3 0 0 0,-51 8-168 0 0,1 0 0 0 0,-1 0 1 0 0,0 1-1 0 0,0 0 0 0 0,0 1 1 0 0,0 0-1 0 0,0 0 0 0 0,16 7 1 0 0,-21-7-7 0 0,-1 0 1 0 0,1 0 0 0 0,0 0-1 0 0,0 1 1 0 0,-1-1 0 0 0,1 1-1 0 0,-1 0 1 0 0,0 0 0 0 0,0 0-1 0 0,0 0 1 0 0,0 1-1 0 0,-1-1 1 0 0,1 1 0 0 0,-1 0-1 0 0,0-1 1 0 0,0 1 0 0 0,0 0-1 0 0,-1 0 1 0 0,1 0 0 0 0,0 6-1 0 0,-1-1-3 0 0,0 0-1 0 0,-1 0 1 0 0,0 0 0 0 0,0 0-1 0 0,-1 0 1 0 0,0 0-1 0 0,-1-1 1 0 0,0 1 0 0 0,0 0-1 0 0,-1-1 1 0 0,0 1 0 0 0,-8 14-1 0 0,-2 2 11 0 0,-2-2-1 0 0,-31 42 1 0 0,33-50 2 0 0,0 0 0 0 0,-1-1 1 0 0,-1 0-1 0 0,0-2 0 0 0,0 1 0 0 0,-2-2 0 0 0,1 0 0 0 0,-1-1 1 0 0,-1-1-1 0 0,-27 11 0 0 0,15-9-129 0 0,7-1 61 0 0,-2-1 0 0 0,1-1 0 0 0,-1-1 0 0 0,-43 6 0 0 0,67-13 57 0 0,-1 0 0 0 0,1 0 0 0 0,0 0 0 0 0,-1 0 0 0 0,1 0 0 0 0,0 0 0 0 0,0-1 0 0 0,-1 1 0 0 0,1 0 0 0 0,0-1 0 0 0,-3 0 0 0 0,4 1-1 0 0,0 0-1 0 0,-1 0 0 0 0,1-1 1 0 0,0 1-1 0 0,-1 0 1 0 0,1 0-1 0 0,0 0 1 0 0,-1 0-1 0 0,1 0 0 0 0,0-1 1 0 0,-1 1-1 0 0,1 0 1 0 0,0 0-1 0 0,0 0 1 0 0,-1-1-1 0 0,1 1 0 0 0,0 0 1 0 0,0-1-1 0 0,-1 1 1 0 0,1 0-1 0 0,0 0 1 0 0,0-1-1 0 0,0 1 0 0 0,0 0 1 0 0,-1-1-1 0 0,1 1 1 0 0,0 0-1 0 0,0-1 1 0 0,0 1-1 0 0,0 0 0 0 0,0-1 1 0 0,0 1-1 0 0,0 0 1 0 0,0-1-1 0 0,0 1 1 0 0,0-1-1 0 0,0 1 0 0 0,0 0 1 0 0,0-1-1 0 0,0 1 1 0 0,0 0-1 0 0,1-1 0 0 0,-1 1 1 0 0,0 0-1 0 0,0-1 1 0 0,0 1-7 0 0,3-7-107 0 0,0 0-1 0 0,0 1 1 0 0,0-1-1 0 0,0 1 1 0 0,1 0-1 0 0,0 0 0 0 0,6-6 1 0 0,8-10-3079 0 0,-11 13 751 0 0,13-14-4044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14111 0 0,'0'0'3908'0'0,"1"2"-3529"0"0,15 26 1075 0 0,27 35 0 0 0,-18-27-734 0 0,-1 0-361 0 0,1-1 0 0 0,2-1 0 0 0,1-2 0 0 0,2-1 0 0 0,36 30 0 0 0,23 13-219 0 0,48 37 15 0 0,-125-102-137 0 0,1-1 0 0 0,-1-1-1 0 0,2 0 1 0 0,17 7 0 0 0,-27-12-272 0 0,1-1 0 0 0,0 1 0 0 0,-1-1 0 0 0,1 0 0 0 0,0 0 0 0 0,0-1 0 0 0,0 1 0 0 0,0-1 0 0 0,0 0 0 0 0,0-1 0 0 0,-1 1 0 0 0,1-1 0 0 0,0 0 0 0 0,0 0 0 0 0,0 0 0 0 0,7-4 0 0 0,4-4-1585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13 8751 0 0,'0'0'794'0'0,"-2"-13"9907"0"0,-157 192-7601 0 0,72-78-2567 0 0,-35 38-257 0 0,85-102-282 0 0,-62 51 0 0 0,92-81 6 0 0,-14 8-80 0 0,20-14-336 0 0,10-14-7013 0 0,1-3 442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 4607 0 0,'1'-1'2387'0'0,"46"-22"13986"0"0,-51 34-15485 0 0,-3 8-487 0 0,-1 0-1 0 0,-19 32 1 0 0,15-30-354 0 0,-13 31 0 0 0,23-47-47 0 0,1-4 0 0 0,0 1 0 0 0,1 0 0 0 0,-1-1 0 0 0,1 1 0 0 0,-1 0 0 0 0,1-1 0 0 0,0 1 0 0 0,-1 0 0 0 0,1-1 0 0 0,0 1 0 0 0,0 0 0 0 0,1 2 0 0 0,0 4-11 0 0,-1-7 9 0 0,0-1-1 0 0,1 1 0 0 0,-1-1 0 0 0,0 1 0 0 0,1-1 0 0 0,-1 1 0 0 0,1-1 0 0 0,-1 1 0 0 0,1-1 0 0 0,-1 0 0 0 0,1 1 0 0 0,-1-1 0 0 0,1 1 0 0 0,-1-1 0 0 0,1 0 0 0 0,0 0 0 0 0,-1 1 0 0 0,1-1 1 0 0,0 0-1 0 0,1 0 0 0 0,12 3-42 0 0,2-3-290 0 0,1-1 0 0 0,0 0 0 0 0,-1-1 0 0 0,1-1 0 0 0,-1-1 0 0 0,0 0 0 0 0,31-13 0 0 0,-36 12-1232 0 0,-1-1-325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3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66 19319 0 0,'0'0'1888'0'0,"-6"-8"-1680"0"0,-1 0-208 0 0,4 0 0 0 0,0 1 2432 0 0,13-1-1568 0 0,5 0-712 0 0,5 2-152 0 0,0 1 0 0 0,1 2-6640 0 0,0-2-1320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 4143 0 0,'0'0'191'0'0,"-5"-4"26"0"0,-8-8 2 0 0,12 10 912 0 0,-14-16 5918 0 0,15 15-6847 0 0,0 1 0 0 0,1-1 0 0 0,-1 1 0 0 0,0-1 0 0 0,1 1 0 0 0,0-1 0 0 0,-1 1 0 0 0,1 0 0 0 0,0-1 0 0 0,0 1 1 0 0,0 0-1 0 0,4-5 1686 0 0,-5 9-1692 0 0,5 7-119 0 0,-1 2 0 0 0,-1-1 0 0 0,0 0-1 0 0,0 1 1 0 0,-1-1 0 0 0,0 1 0 0 0,0 13-1 0 0,4 18 145 0 0,-2-21-119 0 0,1 0-1 0 0,13 36 1 0 0,-12-44-77 0 0,1 0 0 0 0,0 0 0 0 0,0-1 0 0 0,1 0 0 0 0,19 21 0 0 0,-25-32-42 0 0,-1 1 0 0 0,1-1 1 0 0,0 1-1 0 0,0-1 0 0 0,0 0 1 0 0,0 1-1 0 0,0-1 1 0 0,0 0-1 0 0,0 0 0 0 0,0 0 1 0 0,0-1-1 0 0,0 1 0 0 0,0 0 1 0 0,1-1-1 0 0,-1 0 1 0 0,3 1-1 0 0,14-3-5167 0 0,-8-1-523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11687 0 0,'0'0'1060'0'0,"0"1"-813"0"0,-1 3-132 0 0,1-1 0 0 0,-1 0-1 0 0,1 0 1 0 0,-1 0 0 0 0,0 0 0 0 0,0 0 0 0 0,0 0 0 0 0,0 0-1 0 0,-1-1 1 0 0,1 1 0 0 0,-1 0 0 0 0,0-1 0 0 0,0 1 0 0 0,0-1-1 0 0,0 1 1 0 0,0-1 0 0 0,0 0 0 0 0,-5 3 0 0 0,-1 1 372 0 0,0 0 0 0 0,0-1 1 0 0,-1 0-1 0 0,-17 6 1 0 0,20-8-205 0 0,0 1-1 0 0,0 0 1 0 0,0 0 0 0 0,-10 9 0 0 0,2-1-271 0 0,-56 51-64 0 0,21-18-136 0 0,-75 56-891 0 0,92-78 656 0 0,0-2 0 0 0,-39 19 0 0 0,51-31 349 0 0,-86 41-524 0 0,84-41 474 0 0,-1-1 0 0 0,-43 9 0 0 0,61-16 243 0 0,0 0 0 0 0,0 0 0 0 0,-1-1 0 0 0,1 0 0 0 0,0 0 0 0 0,0 0 0 0 0,0-1 0 0 0,0 0-1 0 0,0 0 1 0 0,-7-2 0 0 0,10 2-73 0 0,1 1 1 0 0,-1-1-1 0 0,1 0 0 0 0,-1 0 0 0 0,1 0 0 0 0,-1 0 1 0 0,1 0-1 0 0,-1-1 0 0 0,1 1 0 0 0,0 0 0 0 0,0 0 0 0 0,0-1 1 0 0,0 1-1 0 0,0-1 0 0 0,0 1 0 0 0,0-1 0 0 0,0 0 0 0 0,0 1 1 0 0,1-1-1 0 0,-1 0 0 0 0,1 1 0 0 0,-1-1 0 0 0,1 0 1 0 0,0 0-1 0 0,0 0 0 0 0,0 1 0 0 0,0-1 0 0 0,0 0 0 0 0,0 0 1 0 0,0 1-1 0 0,0-1 0 0 0,1-2 0 0 0,1-3 38 0 0,0 0-1 0 0,1 0 0 0 0,0 1 1 0 0,0-1-1 0 0,0 1 0 0 0,1 0 1 0 0,0 0-1 0 0,0 0 1 0 0,0 0-1 0 0,1 1 0 0 0,0 0 1 0 0,0 0-1 0 0,0 0 0 0 0,1 1 1 0 0,-1-1-1 0 0,1 1 0 0 0,0 0 1 0 0,12-5-1 0 0,-17 9-76 0 0,1-1 0 0 0,-1 1 0 0 0,1-1-1 0 0,-1 1 1 0 0,1-1 0 0 0,-1 1 0 0 0,0 0-1 0 0,1 0 1 0 0,0 0 0 0 0,-1 0 0 0 0,1 0-1 0 0,1 0 1 0 0,5 5-7 0 0,-7-3 0 0 0,1 1 0 0 0,-1-1 0 0 0,1 0 0 0 0,-1 1 0 0 0,0-1 0 0 0,0 1 0 0 0,0-1 0 0 0,0 1 0 0 0,-1 0 0 0 0,1-1 0 0 0,-1 1 0 0 0,0 0 0 0 0,1-1 0 0 0,-1 1 0 0 0,0 0 0 0 0,-1 0 0 0 0,1-1 0 0 0,0 1 0 0 0,-1 0 0 0 0,-1 2 0 0 0,0 4 0 0 0,0 0 0 0 0,-1 0 0 0 0,0-1 0 0 0,-9 15 0 0 0,8-16-21 0 0,0 0-1 0 0,0-1 0 0 0,-1 1 1 0 0,0-1-1 0 0,0 0 0 0 0,-1-1 1 0 0,-10 10-1 0 0,14-15-77 0 0,1-17-4050 0 0,4 6-1598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86 2759 0 0,'42'-27'247'0'0,"55"-31"12226"0"0,-107 61-9946 0 0,-17 8-1975 0 0,22-8-450 0 0,1 1 1 0 0,0-1-1 0 0,0 1 1 0 0,0 0-1 0 0,0 1 0 0 0,1-1 1 0 0,-1 1-1 0 0,1-1 1 0 0,0 1-1 0 0,1 0 0 0 0,-1 0 1 0 0,1 0-1 0 0,0 0 1 0 0,-2 9-1 0 0,-1 8-77 0 0,0-1 0 0 0,-1 32 0 0 0,4-33 72 0 0,-6 58 33 0 0,-4-1 0 0 0,-44 151 1 0 0,30-155 76 0 0,-18 61 232 0 0,42-127-1380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4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87 919 0 0,'-11'0'19278'0'0,"13"0"-18792"0"0,9-1-128 0 0,1-1 0 0 0,-1 0 0 0 0,1-1-1 0 0,13-5 1 0 0,-3 1-144 0 0,55-11 295 0 0,0 2 0 0 0,128-8 1 0 0,-127 20-3708 0 0,1 3-3393 0 0,-63 1 357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5:4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40 595 5063 0 0,'0'0'390'0'0,"-2"0"-252"0"0,-35-13 10266 0 0,38 11-10289 0 0,1-2-88 0 0,0 0-1 0 0,1 0 1 0 0,0 1-1 0 0,0 0 1 0 0,0-1 0 0 0,0 1-1 0 0,0 0 1 0 0,1 0 0 0 0,0 1-1 0 0,3-3 1 0 0,47-23 27 0 0,-23 13-56 0 0,-1-4 105 0 0,0-1 0 0 0,-1-1 0 0 0,-1-2 0 0 0,-1 0 0 0 0,-1-2 0 0 0,-1-1 0 0 0,31-43 0 0 0,-28 33-20 0 0,2 0 1 0 0,2 2-1 0 0,1 2 0 0 0,68-53 0 0 0,-90 78-217 0 0,0 1 1 0 0,0 0-1 0 0,1 0 0 0 0,-1 1 0 0 0,1 1 0 0 0,22-5 0 0 0,-25 7 56 0 0,1 0 0 0 0,0 1-1 0 0,0 0 1 0 0,-1 0-1 0 0,1 2 1 0 0,0-1-1 0 0,0 1 1 0 0,0 0-1 0 0,11 4 1 0 0,-16-4 62 0 0,-1 1 1 0 0,1 0-1 0 0,-1 0 1 0 0,1 0-1 0 0,-1 0 1 0 0,7 6 0 0 0,-9-7-83 0 0,0 1 0 0 0,0 0 0 0 0,0-1 1 0 0,-1 1-1 0 0,1 0 0 0 0,-1 0 0 0 0,1 0 1 0 0,-1 0-1 0 0,0 0 0 0 0,0 0 1 0 0,0 0-1 0 0,0 0 0 0 0,0 1 0 0 0,0-1 1 0 0,0 4-1 0 0,0 12-1429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3679 0 0,'1'-1'3048'0'0,"22"-18"5227"0"0,5 3-5367 0 0,33-12-3257 0 0,-41 20 1187 0 0,23-11-343 0 0,47-12-1 0 0,-72 26-588 0 0,0 1 0 0 0,0 1 0 0 0,1 0 0 0 0,-1 1-1 0 0,31 1 1 0 0,-38 2-967 0 0,-9-1-54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8287 0 0,'-6'3'8586'0'0,"79"-27"-5758"0"0,-51 15-2061 0 0,1 2 0 0 0,44-10 0 0 0,3 9-689 0 0,75 0 1 0 0,-130 8-1547 0 0,1-1-472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1127 1 9759 0 0,'0'0'883'0'0,"1"8"1188"0"0,-4 8-722 0 0,3-15-20 0 0,-9 17 1542 0 0,6-13-2775 0 0,0 0 0 0 0,-1 0 1 0 0,1 0-1 0 0,-1 0 0 0 0,-1 0 1 0 0,1-1-1 0 0,0 0 0 0 0,-9 7 0 0 0,-6 2-12 0 0,-22 10 0 0 0,12-6 59 0 0,-155 88 118 0 0,-19 11-282 0 0,57-22 21 0 0,125-80 17 0 0,16-9-3 0 0,0-2 0 0 0,0 1 0 0 0,0 0 0 0 0,-1-1 0 0 0,0 0 0 0 0,0 0 0 0 0,-8 2 1 0 0,13-5 209 0 0,2-1-64 0 0,8-5-26 0 0,1-1 0 0 0,0 2 1 0 0,0-1-1 0 0,14-5 1 0 0,48-13 225 0 0,-26 11-162 0 0,1 3 1 0 0,1 2 0 0 0,-1 1-1 0 0,1 3 1 0 0,0 2-1 0 0,90 8 1 0 0,-111-2-188 0 0,-26-4-11 0 0,-1 0 1 0 0,1 0 0 0 0,-1 0-1 0 0,1 1 1 0 0,-1-1 0 0 0,1 0-1 0 0,-1 0 1 0 0,0 0 0 0 0,1 0-1 0 0,-1 0 1 0 0,1 1 0 0 0,-1-1-1 0 0,1 0 1 0 0,-1 0 0 0 0,1 1-1 0 0,-1-1 1 0 0,0 0-1 0 0,1 1 1 0 0,-1-1 0 0 0,0 0-1 0 0,1 1 1 0 0,-1-1 0 0 0,0 1-1 0 0,1-1 1 0 0,-1 0 0 0 0,0 1-1 0 0,0-1 1 0 0,0 1 0 0 0,1-1-1 0 0,-1 1 1 0 0,0-1 0 0 0,0 1-1 0 0,0-1 1 0 0,0 1-1 0 0,0-1 1 0 0,0 1 0 0 0,0-1-1 0 0,0 1 1 0 0,0-1 0 0 0,0 1-1 0 0,0-1 1 0 0,0 1 0 0 0,0-1-1 0 0,0 1 1 0 0,-1-1 0 0 0,1 0-1 0 0,0 1 1 0 0,0-1 0 0 0,-1 1-1 0 0,1-1 1 0 0,0 1-1 0 0,0-1 1 0 0,-1 0 0 0 0,0 1-1 0 0,1 0-2 0 0,-4 3-50 0 0,0 1-1 0 0,-1-1 1 0 0,1 0-1 0 0,-1 0 1 0 0,0-1-1 0 0,0 0 1 0 0,-7 4-1 0 0,5-3-11 0 0,-75 39-415 0 0,14-9 182 0 0,-394 197-1215 0 0,157-79 2112 0 0,304-151-14 0 0,1-1-550 0 0,0 1 0 0 0,0 0 0 0 0,1 0 0 0 0,-1 0 0 0 0,0 0 0 0 0,1 0 0 0 0,-1 0 0 0 0,1-1 0 0 0,-1 1 0 0 0,1 0 0 0 0,-1 0 0 0 0,1-1 1 0 0,0 1-1 0 0,-1 0 0 0 0,1-1 0 0 0,0 1 0 0 0,-1 0 0 0 0,1-1 0 0 0,0 1 0 0 0,1 0 0 0 0,19 9 245 0 0,-19-9-225 0 0,12 3 109 0 0,-1 0 1 0 0,0 0-1 0 0,27 3 0 0 0,46-1 227 0 0,-39-4-197 0 0,-26-1-130 0 0,89 4 215 0 0,-92-6-248 0 0,0 0-1 0 0,0-1 1 0 0,0-1 0 0 0,21-6 0 0 0,189-53 397 0 0,-212 59-439 0 0,30-3 0 0 0,-19 5-3861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 5983 0 0,'-1'-7'11112'0'0,"6"64"-10119"0"0,-2-37-713 0 0,0 22-1 0 0,-3-14-175 0 0,-2 1-1 0 0,-1-1 1 0 0,-1 0-1 0 0,-12 45 0 0 0,10-54-138 0 0,-1 0-1 0 0,-1-1 0 0 0,0 0 0 0 0,-1 0 0 0 0,-1-1 1 0 0,-1 0-1 0 0,-18 22 0 0 0,24-33-528 0 0,0-1 0 0 0,0 0 0 0 0,-7 5 0 0 0,-1 0-5491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9671 0 0,'0'0'8184'0'0,"2"0"-7570"0"0,8 1-129 0 0,0-1 1 0 0,-1 0 0 0 0,1-1 0 0 0,0 0 0 0 0,18-4 0 0 0,50-18 964 0 0,-29 7-865 0 0,-47 16-568 0 0,219-59 1278 0 0,-167 48-1215 0 0,1 2 0 0 0,63-2 0 0 0,-112 10-143 0 0,0 1 1 0 0,1 1-1 0 0,-1-1 0 0 0,12 4 1 0 0,-16-4-505 0 0,-3 6-826 0 0,0-1 742 0 0,0 0 1 0 0,-1 1-1 0 0,1-1 1 0 0,-1 0-1 0 0,0 0 1 0 0,0 0-1 0 0,-1 0 1 0 0,0 0-1 0 0,-4 5 1 0 0,6-8-213 0 0,-3 3-2337 0 0</inkml:trace>
  <inkml:trace contextRef="#ctx0" brushRef="#br0" timeOffset="1">212 671 4607 0 0,'0'0'208'0'0,"-1"1"-9"0"0,-26 43 7550 0 0,-4 8-3892 0 0,-14 27-3207 0 0,24-41-481 0 0,9-18-5 0 0,-16 39 0 0 0,27-58 186 0 0,2-2-74 0 0,17-19 248 0 0,-1-1 0 0 0,19-30 1 0 0,6-7-292 0 0,-9 13-166 0 0,22-28-70 0 0,-33 49-4 0 0,48-42 0 0 0,-61 59-4 0 0,-1 1 0 0 0,1 0-1 0 0,0 0 1 0 0,1 1 0 0 0,-1 0 0 0 0,1 1 0 0 0,0 0 0 0 0,0 0 0 0 0,21-3 0 0 0,-27 6 11 0 0,-1 1 0 0 0,1 0 0 0 0,-1 0 1 0 0,0 0-1 0 0,1 1 0 0 0,-1-1 0 0 0,1 1 0 0 0,-1 0 1 0 0,0 0-1 0 0,1 0 0 0 0,-1 0 0 0 0,0 0 0 0 0,0 1 1 0 0,0-1-1 0 0,0 1 0 0 0,0 0 0 0 0,0 0 0 0 0,0 0 0 0 0,-1 1 1 0 0,1-1-1 0 0,-1 0 0 0 0,0 1 0 0 0,1 0 0 0 0,-1 0 1 0 0,0-1-1 0 0,-1 1 0 0 0,1 0 0 0 0,0 1 0 0 0,-1-1 1 0 0,0 0-1 0 0,0 0 0 0 0,0 1 0 0 0,0-1 0 0 0,0 0 0 0 0,-1 1 1 0 0,1-1-1 0 0,-1 1 0 0 0,0-1 0 0 0,0 0 0 0 0,0 1 1 0 0,-2 6-1 0 0,3-1 55 0 0,1-3-59 0 0,-5 19 70 0 0,-1-9-38 0 0,0 1-1 0 0,-10 22 1 0 0,10-29-11 0 0,0 0 1 0 0,1 0-1 0 0,0 1 1 0 0,0-1-1 0 0,1 1 1 0 0,0-1-1 0 0,1 1 1 0 0,0 18-1 0 0,2-22-17 0 0,-2-5 0 0 0,1 1 0 0 0,1-1 0 0 0,-1 0 0 0 0,0 0 0 0 0,0 0 0 0 0,1 0 0 0 0,-1 1 0 0 0,1-1 0 0 0,0 0 0 0 0,0 0 0 0 0,0 0 0 0 0,0 0 0 0 0,0 0 0 0 0,0-1 0 0 0,0 1 0 0 0,0 0 0 0 0,3 2 0 0 0,-2-2-4 0 0,0 0 0 0 0,0 0 1 0 0,0 0-1 0 0,0 0 0 0 0,0-1 0 0 0,0 1 0 0 0,0-1 0 0 0,1 1 0 0 0,-1-1 1 0 0,0 0-1 0 0,1 0 0 0 0,-1 0 0 0 0,1 0 0 0 0,0 0 0 0 0,-1-1 0 0 0,1 1 1 0 0,0-1-1 0 0,-1 0 0 0 0,1 0 0 0 0,0 0 0 0 0,-1 0 0 0 0,1 0 0 0 0,2-1 1 0 0,5-1-32 0 0,-1-1 0 0 0,0-1-1 0 0,0 1 1 0 0,0-2 0 0 0,9-4 0 0 0,-9 4-12 0 0,0 0-1 0 0,0 1 0 0 0,13-4 1 0 0,-20 8-270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47 9151 0 0,'0'0'704'0'0,"-1"-2"-490"0"0,-6-18-514 0 0,1 5 2309 0 0,2 5 3734 0 0,4 12-5655 0 0,-2 1 6 0 0,0 0 0 0 0,1 0 0 0 0,0 0-1 0 0,-1 0 1 0 0,1 1 0 0 0,0-1 0 0 0,1 0 0 0 0,-1 1 0 0 0,0-1-1 0 0,1 0 1 0 0,0 7 0 0 0,1 5 30 0 0,2-1-1 0 0,-1 0 1 0 0,1-1-1 0 0,1 1 1 0 0,1 0 0 0 0,0-1-1 0 0,1 0 1 0 0,0 0-1 0 0,1-1 1 0 0,0 1-1 0 0,10 12 1 0 0,-11-17-161 0 0,0-1-1 0 0,1 1 1 0 0,0-1-1 0 0,0 0 1 0 0,0-1-1 0 0,1 0 1 0 0,0 0 0 0 0,0 0-1 0 0,0-1 1 0 0,1-1-1 0 0,-1 1 1 0 0,1-1 0 0 0,1-1-1 0 0,-1 1 1 0 0,0-2-1 0 0,20 4 1 0 0,5-2-2859 0 0,-17-3-3255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 10855 0 0,'0'0'496'0'0,"-1"0"-12"0"0,0 0-470 0 0,-1 1-1 0 0,0-1 0 0 0,1 1 0 0 0,-1-1 1 0 0,1 1-1 0 0,-1-1 0 0 0,1 1 1 0 0,-1 0-1 0 0,1 0 0 0 0,-1 0 1 0 0,1 0-1 0 0,0 0 0 0 0,0 0 0 0 0,-1 0 1 0 0,0 1-1 0 0,-4 4 82 0 0,-2 0 73 0 0,1 0 0 0 0,1 1-1 0 0,-1-1 1 0 0,1 1 0 0 0,-5 8-1 0 0,6-8-54 0 0,-1 0 0 0 0,1 0-1 0 0,-1-1 1 0 0,-1 0 0 0 0,1 0-1 0 0,-9 5 1 0 0,-138 71 1643 0 0,52-31-1009 0 0,-266 143-151 0 0,365-193-596 0 0,-6 4 18 0 0,0-1 1 0 0,0-1 0 0 0,0 1-1 0 0,-1-1 1 0 0,-14 3 0 0 0,16-7 55 0 0,9-9 157 0 0,3 1-151 0 0,0-1-1 0 0,1 1 1 0 0,0 1 0 0 0,0-1 0 0 0,1 1 0 0 0,0 0-1 0 0,0 0 1 0 0,1 1 0 0 0,0 0 0 0 0,0 0-1 0 0,1 1 1 0 0,-1 0 0 0 0,2 1 0 0 0,-1-1 0 0 0,0 2-1 0 0,1 0 1 0 0,18-6 0 0 0,-28 10-55 0 0,1 0 0 0 0,-1 0 1 0 0,1 0-1 0 0,-1 0 0 0 0,1 0 1 0 0,-1 0-1 0 0,1 0 0 0 0,-1 0 0 0 0,1 0 1 0 0,-1 0-1 0 0,1 0 0 0 0,0 0 0 0 0,-1 0 1 0 0,1 0-1 0 0,-1 1 0 0 0,1-1 1 0 0,-1 0-1 0 0,1 0 0 0 0,-1 1 0 0 0,1-1 1 0 0,-1 0-1 0 0,0 1 0 0 0,1-1 0 0 0,-1 0 1 0 0,1 1-1 0 0,-1-1 0 0 0,0 1 1 0 0,1-1-1 0 0,-1 0 0 0 0,0 1 0 0 0,0-1 1 0 0,1 1-1 0 0,-1-1 0 0 0,0 1 0 0 0,0-1 1 0 0,0 1-1 0 0,1 0 0 0 0,-1-1 1 0 0,0 1-1 0 0,0-1 0 0 0,0 1 0 0 0,0-1 1 0 0,0 1-1 0 0,0-1 0 0 0,0 1 0 0 0,0-1 1 0 0,-1 2-1 0 0,1 2 18 0 0,0-1 0 0 0,-1 1 0 0 0,0 0 1 0 0,0-1-1 0 0,-2 8 0 0 0,-11 17 30 0 0,-1 0 1 0 0,-21 27 0 0 0,18-28 6 0 0,-29 57 0 0 0,44-77 6 0 0,1 1 0 0 0,0-1 0 0 0,0 1-1 0 0,0 0 1 0 0,1 0 0 0 0,-1 13 0 0 0,5 47 995 0 0,0-15-596 0 0,-3-52-293 0 0,-8 23 310 0 0,-3-6-571 0 0,0 1 0 0 0,-28 31 0 0 0,31-39-81 0 0,7-10 21 0 0,28-21-2912 0 0,-6 6 1983 0 0,1-6-122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12463 0 0,'0'0'1134'0'0,"2"-1"-937"0"0,24-19 9733 0 0,-30 29-9891 0 0,0 0 0 0 0,1 0 0 0 0,0 0 0 0 0,1 0-1 0 0,0 0 1 0 0,0 1 0 0 0,1-1 0 0 0,0 1 0 0 0,1 18-1 0 0,0-25-9 0 0,0 0-1 0 0,0 0 0 0 0,1 1 1 0 0,0-1-1 0 0,-1 0 0 0 0,1 0 0 0 0,0 0 1 0 0,1-1-1 0 0,-1 1 0 0 0,0 0 0 0 0,1 0 1 0 0,0-1-1 0 0,-1 1 0 0 0,1 0 1 0 0,0-1-1 0 0,0 0 0 0 0,1 1 0 0 0,-1-1 1 0 0,0 0-1 0 0,1 0 0 0 0,3 1 0 0 0,-2 1 12 0 0,9 6 82 0 0,-9-7-108 0 0,1 0 1 0 0,-1 0-1 0 0,0 0 1 0 0,-1 1 0 0 0,1 0-1 0 0,6 8 1 0 0,-9-11-126 0 0,1 3-58 0 0,-2-4 103 0 0,0 0 0 0 0,0 1 0 0 0,0-1 1 0 0,0 0-1 0 0,0 0 0 0 0,0 1 0 0 0,0-1 0 0 0,0 0 1 0 0,0 0-1 0 0,0 1 0 0 0,0-1 0 0 0,0 0 0 0 0,0 0 0 0 0,1 1 1 0 0,-1-1-1 0 0,0 0 0 0 0,0 0 0 0 0,0 0 0 0 0,0 1 1 0 0,0-1-1 0 0,1 0 0 0 0,-1 0 0 0 0,0 0 0 0 0,0 0 1 0 0,0 0-1 0 0,1 1 0 0 0,-1-1 0 0 0,0 0 0 0 0,0 0 1 0 0,1 0-1 0 0,1 0-176 0 0,0 0 1 0 0,0 0 0 0 0,0 0-1 0 0,0 0 1 0 0,0 0-1 0 0,0 0 1 0 0,0-1-1 0 0,0 1 1 0 0,0-1 0 0 0,0 1-1 0 0,0-1 1 0 0,3-2-1 0 0,7-4-1114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16127 0 0,'-1'-29'1649'0'0,"0"17"3493"0"0,21 15-10411 0 0,-9-2-1349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3:5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11831 0 0,'0'0'1075'0'0,"1"-12"928"0"0,1 9-1706 0 0,-1 0 0 0 0,1 1 1 0 0,0-1-1 0 0,-1 1 1 0 0,1 0-1 0 0,0-1 0 0 0,1 1 1 0 0,-1 0-1 0 0,3-2 1 0 0,24-17 861 0 0,-27 20-1042 0 0,5-3 171 0 0,1 0 0 0 0,-1 0 0 0 0,1 1 0 0 0,0 0 0 0 0,0 0-1 0 0,0 1 1 0 0,0 0 0 0 0,1 0 0 0 0,-1 1 0 0 0,10-1 0 0 0,32 3-514 0 0,2 4-4873 0 0,-40-3 2720 0 0,3-1-3924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5:5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1 101 455 0 0,'0'0'18596'0'0,"3"-1"-18433"0"0,16-6 48 0 0,1-1 0 0 0,-1-1-1 0 0,-1 0 1 0 0,22-15 0 0 0,-4 2 56 0 0,-31 19-220 0 0,0 0 0 0 0,1 1 1 0 0,0-1-1 0 0,0 1 0 0 0,0 0 0 0 0,0 0 0 0 0,0 1 0 0 0,6-1 0 0 0,-8 2-1 0 0,0 0 0 0 0,0 0 0 0 0,0 0 0 0 0,-1 1 0 0 0,1-1 0 0 0,0 1-1 0 0,0 0 1 0 0,0 0 0 0 0,-1 0 0 0 0,1 1 0 0 0,-1-1 0 0 0,1 1-1 0 0,-1 0 1 0 0,5 3 0 0 0,10 8 92 0 0,-9-5-111 0 0,0-2-1 0 0,0 1 1 0 0,0-2-1 0 0,1 1 0 0 0,0-1 1 0 0,0 0-1 0 0,0-1 1 0 0,12 3-1 0 0,174 19 195 0 0,-170-24-202 0 0,0 1 0 0 0,-1 2 0 0 0,46 13 0 0 0,-59-14-23 0 0,0 1-1 0 0,0 0 1 0 0,-1 1-1 0 0,1 0 1 0 0,-1 0-1 0 0,-1 2 1 0 0,1-1-1 0 0,-1 1 1 0 0,15 16-1 0 0,-12-9-151 0 0,-1 1-1 0 0,-1 0 1 0 0,0 1 0 0 0,11 23-1 0 0,25 75-2156 0 0,-39-95 1582 0 0,10 24-751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7367 0 0,'1'-1'2343'0'0,"4"-4"-1331"0"0,1 0 0 0 0,0 0-1 0 0,0 1 1 0 0,1 0 0 0 0,-1 0-1 0 0,10-3 1 0 0,46-16-9 0 0,-27 12-16 0 0,-10 3-479 0 0,0 1 1 0 0,1 1-1 0 0,51-5 1 0 0,29 7-4602 0 0,-89 4-2079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 11055 0 0,'-6'-5'1180'0'0,"4"5"-1050"0"0,0 0-1 0 0,0 0 1 0 0,0 0-1 0 0,0 0 1 0 0,0 0-1 0 0,0 0 1 0 0,0 0-1 0 0,0 0 1 0 0,0 1-1 0 0,1-1 1 0 0,-1 1-1 0 0,0-1 1 0 0,0 1-1 0 0,0 0 1 0 0,1 0-1 0 0,-4 1 1 0 0,2 1 170 0 0,0-1-1 0 0,0 1 1 0 0,0 0 0 0 0,0 0 0 0 0,1 0 0 0 0,-1 0 0 0 0,-3 6 0 0 0,0 2 36 0 0,0 1 1 0 0,1-1-1 0 0,1 1 1 0 0,-5 15-1 0 0,-16 86 377 0 0,-5 15-587 0 0,21-101-137 0 0,-1 0 0 0 0,-1-1 0 0 0,-1 0 0 0 0,-2-1 0 0 0,-1 0 1 0 0,0-1-1 0 0,-2-1 0 0 0,-27 29 0 0 0,32-39-194 0 0,-17 20-836 0 0,-64 55-1 0 0,82-80 102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15575 0 0,'0'0'2368'0'0,"1"0"-1621"0"0,13-2 42 0 0,180-34 3347 0 0,-179 32-3998 0 0,291-60 1809 0 0,3 14-1283 0 0,-294 49-663 0 0,11-3-149 0 0,1 1 1 0 0,0 1-1 0 0,0 2 0 0 0,36 4 0 0 0,-33 6-3937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50 226 16351 0 0,'0'0'2779'0'0,"-1"1"-2238"0"0,0 5-452 0 0,-1-1-1 0 0,0 0 0 0 0,0 0 1 0 0,-1 0-1 0 0,1-1 0 0 0,-1 1 1 0 0,0-1-1 0 0,-1 1 1 0 0,1-1-1 0 0,-1 0 0 0 0,1 0 1 0 0,-1-1-1 0 0,-7 6 1 0 0,10-8 315 0 0,7-12 28 0 0,10-12-277 0 0,1 0 1 0 0,1 2-1 0 0,36-33 1 0 0,-31 31-124 0 0,-3 3-49 0 0,1 1 0 0 0,0 1 0 0 0,42-26 0 0 0,-54 38 6 0 0,1 1 0 0 0,-1 0 0 0 0,1 1 0 0 0,-1 0 1 0 0,1 1-1 0 0,0 0 0 0 0,1 0 0 0 0,-1 1 0 0 0,0 0 1 0 0,1 1-1 0 0,-1 0 0 0 0,1 1 0 0 0,13 1 0 0 0,-21-1 8 0 0,-1 0 0 0 0,0 1 1 0 0,1-1-1 0 0,-1 1 0 0 0,1-1 0 0 0,-1 1 0 0 0,0 0 0 0 0,1 0 0 0 0,-1 0 0 0 0,0 1 0 0 0,0-1 1 0 0,0 0-1 0 0,0 1 0 0 0,0-1 0 0 0,0 1 0 0 0,0 0 0 0 0,-1 0 0 0 0,1 0 0 0 0,-1 0 0 0 0,1 0 1 0 0,-1 0-1 0 0,0 0 0 0 0,1 0 0 0 0,-1 0 0 0 0,1 5 0 0 0,-1-1-2 0 0,0-1 0 0 0,0 1 0 0 0,0 0-1 0 0,-1-1 1 0 0,0 1 0 0 0,0 0 0 0 0,-1 0 0 0 0,1-1 0 0 0,-1 1-1 0 0,-2 6 1 0 0,-5 13-7 0 0,-1-1 0 0 0,-1 0 0 0 0,-1-1 0 0 0,-16 25-1 0 0,14-26 10 0 0,8-10 88 0 0,0 1 0 0 0,0 0 0 0 0,1 0 0 0 0,1 1 0 0 0,0-1 0 0 0,1 1 0 0 0,-1 23 0 0 0,3-32-286 0 0,0 1 1 0 0,1-1-1 0 0,-1 1 1 0 0,3 6-1 0 0,-3-9-38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0 11743 0 0,'0'0'1656'0'0,"-1"1"-1245"0"0,-82 27 2594 0 0,63-20-2740 0 0,1 1 0 0 0,1 1 0 0 0,-30 20 0 0 0,11-7-213 0 0,-122 80 12 0 0,67-42-48 0 0,-32 27-16 0 0,69-48 0 0 0,-125 70 351 0 0,66-43-150 0 0,88-48-46 0 0,25-19 449 0 0,27-1-33 0 0,43-8 0 0 0,-5 1 24 0 0,-11 5 195 0 0,0 3 0 0 0,-1 3 0 0 0,94 15 0 0 0,-144-18-577 0 0,0 12-391 0 0,-3-9 145 0 0,0 0 1 0 0,-1 0-1 0 0,0 0 0 0 0,1 0 1 0 0,-1 0-1 0 0,0 0 0 0 0,-1-1 1 0 0,1 1-1 0 0,0-1 1 0 0,-1 1-1 0 0,1-1 0 0 0,-6 3 1 0 0,-6 5-99 0 0,-20 9 0 0 0,20-12 65 0 0,-290 136-70 0 0,113-58 85 0 0,164-72 51 0 0,0 1 0 0 0,0 2 0 0 0,-40 30 0 0 0,63-42 9 0 0,1-1 0 0 0,-1 1-1 0 0,1 0 1 0 0,-1 0 0 0 0,1 0-1 0 0,1 0 1 0 0,-1 0 0 0 0,-3 8-1 0 0,5-11-4 0 0,0 1 1 0 0,1-1-1 0 0,-1 1 0 0 0,1-1 0 0 0,0 1 0 0 0,-1-1 0 0 0,1 1 0 0 0,0 0 0 0 0,0-1 0 0 0,0 1 0 0 0,0 0 0 0 0,0-1 0 0 0,0 1 0 0 0,0 0 0 0 0,1-1 0 0 0,-1 1 0 0 0,0-1 0 0 0,1 1 0 0 0,0 0 0 0 0,-1-1 0 0 0,1 1 0 0 0,0-1 0 0 0,0 0 0 0 0,0 1 0 0 0,0-1 0 0 0,0 0 0 0 0,0 1 0 0 0,0-1 0 0 0,2 1 0 0 0,5 4 87 0 0,0-1 1 0 0,0 0-1 0 0,0 0 0 0 0,1-1 1 0 0,0 0-1 0 0,0-1 0 0 0,0 0 1 0 0,17 3-1 0 0,6 0 125 0 0,39 1-1 0 0,-19-6-28 0 0,0-2-1 0 0,0-3 0 0 0,60-12 1 0 0,-59 8 151 0 0,-12 2-56 0 0,0 2 0 0 0,1 2 0 0 0,41 3 0 0 0,18 13-565 0 0,-46-5 14 0 0,-53-8-110 0 0,0-1-627 0 0,4 4-482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511 151 6911 0 0,'0'0'623'0'0,"1"0"-514"0"0,6 2 2959 0 0,-2 5 386 0 0,3 9-2491 0 0,-7-14-514 0 0,-1 0 156 0 0,1-1-525 0 0,-1-1 1 0 0,0 1-1 0 0,0 0 1 0 0,0 0-1 0 0,0 0 1 0 0,1-1-1 0 0,-1 1 1 0 0,0 0-1 0 0,1 0 1 0 0,-1-1-1 0 0,1 1 1 0 0,-1 0-1 0 0,1-1 1 0 0,-1 1-1 0 0,1 0 1 0 0,-1-1-1 0 0,1 1 1 0 0,0-1-1 0 0,-1 1 1 0 0,1-1-1 0 0,0 1 0 0 0,-1-1 1 0 0,1 0-1 0 0,0 1 1 0 0,0-1-1 0 0,0 1 1 0 0,1-1 45 0 0,1 1 1 0 0,-1 0-1 0 0,0-1 1 0 0,0 1 0 0 0,0-1-1 0 0,1 0 1 0 0,2 0-1 0 0,-1 0-60 0 0,-1-1 0 0 0,0 0 0 0 0,0 0 0 0 0,0 0 0 0 0,0-1 0 0 0,0 1 0 0 0,0-1 0 0 0,0 1 0 0 0,0-1 0 0 0,0 0 0 0 0,-1 0 0 0 0,1 0 0 0 0,-1-1 0 0 0,1 1 0 0 0,-1 0 0 0 0,0-1 0 0 0,0 0 0 0 0,0 1 0 0 0,-1-1 0 0 0,1 0 0 0 0,1-4 0 0 0,1-1 91 0 0,0 0-1 0 0,-1 0 1 0 0,-1 0-1 0 0,1-1 1 0 0,-1 1-1 0 0,0-1 1 0 0,0-9-1 0 0,-2 14-219 0 0,0 1 0 0 0,0-1 0 0 0,0 1 1 0 0,0-1-1 0 0,-1 0 0 0 0,1 1 0 0 0,-1-1 0 0 0,0 1 0 0 0,0-1 0 0 0,0 1 0 0 0,-1 0 0 0 0,1 0 1 0 0,-1-1-1 0 0,0 1 0 0 0,-3-5 0 0 0,3 7 17 0 0,0-1 0 0 0,1 0 1 0 0,-1 1-1 0 0,0 0 0 0 0,0-1 0 0 0,0 1 0 0 0,0 0 1 0 0,-1 0-1 0 0,1 0 0 0 0,0 0 0 0 0,0 0 1 0 0,-1 1-1 0 0,1-1 0 0 0,0 0 0 0 0,-1 1 0 0 0,1 0 1 0 0,0 0-1 0 0,-1 0 0 0 0,1 0 0 0 0,-1 0 1 0 0,1 0-1 0 0,0 1 0 0 0,-1-1 0 0 0,-2 2 1 0 0,-10 3-109 0 0,0 0 0 0 0,0 1 0 0 0,1 1 0 0 0,0 1 0 0 0,-23 16 0 0 0,5-3 30 0 0,-157 107-108 0 0,160-105 313 0 0,1 1 1 0 0,2 2-1 0 0,0 0 0 0 0,-26 36 0 0 0,38-43-21 0 0,-1 1 109 0 0,-15 24-1 0 0,27-39-112 0 0,0 1 1 0 0,0 0-1 0 0,1-1 0 0 0,0 1 1 0 0,0 0-1 0 0,0 0 0 0 0,1 0 1 0 0,-1 1-1 0 0,1 10 0 0 0,0-15-35 0 0,2 0 1 0 0,-1-1-1 0 0,0 1 0 0 0,0 0 0 0 0,0 0 0 0 0,1 0 1 0 0,-1-1-1 0 0,1 1 0 0 0,0 0 0 0 0,-1 0 0 0 0,1-1 1 0 0,0 1-1 0 0,0-1 0 0 0,0 1 0 0 0,0-1 0 0 0,0 1 0 0 0,0-1 1 0 0,1 1-1 0 0,-1-1 0 0 0,0 0 0 0 0,1 0 0 0 0,-1 0 1 0 0,1 0-1 0 0,-1 0 0 0 0,1 0 0 0 0,0 0 0 0 0,-1 0 1 0 0,1-1-1 0 0,0 1 0 0 0,0 0 0 0 0,-1-1 0 0 0,1 0 1 0 0,0 1-1 0 0,0-1 0 0 0,0 0 0 0 0,2 0 0 0 0,4 0 50 0 0,0 0 0 0 0,0 0 0 0 0,1-1 0 0 0,-1 0 0 0 0,0-1-1 0 0,15-5 1 0 0,16-7 122 0 0,0-2-1 0 0,67-38 0 0 0,-84 40-196 0 0,0 0 0 0 0,-1-2 0 0 0,-1 0 0 0 0,0-2 0 0 0,29-34 0 0 0,-16 13-803 0 0,-32 38 436 0 0,-9 2-1144 0 0,3 0 1543 0 0,-1 1 0 0 0,0-1 0 0 0,1 1-1 0 0,-1 0 1 0 0,1 1 0 0 0,-1-1 0 0 0,1 1 0 0 0,0 0 0 0 0,-5 5-1 0 0,6-5 67 0 0,1 0-1 0 0,0 0 0 0 0,0 0 0 0 0,1 1 0 0 0,-1-1 0 0 0,1 1 1 0 0,-1-1-1 0 0,1 1 0 0 0,0 0 0 0 0,1 0 0 0 0,-1 0 1 0 0,1 1-1 0 0,0-1 0 0 0,-2 8 0 0 0,-1 13 268 0 0,-1 29 0 0 0,5-48-351 0 0,0 1-1 0 0,0 0 1 0 0,0-1 0 0 0,1 1-1 0 0,0 0 1 0 0,1-1 0 0 0,-1 1-1 0 0,1-1 1 0 0,5 11 0 0 0,-6-15-22 0 0,0 0 1 0 0,0 0-1 0 0,0-1 1 0 0,1 1-1 0 0,-1 0 0 0 0,0-1 1 0 0,1 1-1 0 0,0-1 1 0 0,-1 1-1 0 0,1-1 1 0 0,0 1-1 0 0,-1-1 0 0 0,5 2 1 0 0,8-1-6250 0 0,-1-3-279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71 105 13215 0 0,'0'0'604'0'0,"-15"0"224"0"0,12 1-611 0 0,-1-1 0 0 0,0 0-1 0 0,0 1 1 0 0,1 0-1 0 0,-1 0 1 0 0,1 0 0 0 0,-1 0-1 0 0,0 1 1 0 0,1-1-1 0 0,0 1 1 0 0,-1 0 0 0 0,-4 4-1 0 0,7-5 327 0 0,1-1-449 0 0,-1 0-1 0 0,1 1 1 0 0,0-1-1 0 0,-1 1 1 0 0,1-1 0 0 0,0 0-1 0 0,0 1 1 0 0,-1-1 0 0 0,1 1-1 0 0,0-1 1 0 0,0 1-1 0 0,0-1 1 0 0,0 1 0 0 0,0-1-1 0 0,-1 1 1 0 0,1-1 0 0 0,0 2-1 0 0,3-1-19 0 0,-1 1 1 0 0,0-1-1 0 0,0 0 0 0 0,1 1 0 0 0,-1-1 0 0 0,1 0 1 0 0,-1 0-1 0 0,1-1 0 0 0,0 1 0 0 0,-1 0 0 0 0,1-1 1 0 0,0 0-1 0 0,-1 1 0 0 0,6-1 0 0 0,43-5 419 0 0,-43 4-399 0 0,33-6 140 0 0,49-16 1 0 0,-19 5-124 0 0,253-42 79 0 0,-266 51-1121 0 0,-15-1-1366 0 0,-15 1-3322 0 0,-12 4-144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 9671 0 0,'0'-8'875'0'0,"0"0"-719"0"0,-1 0 2687 0 0,-5 24-919 0 0,2-7-1555 0 0,-7 34 663 0 0,2 2 0 0 0,1-1 0 0 0,3 1 0 0 0,0 78 0 0 0,-6 53-1086 0 0,8-141-239 0 0,2-18-955 0 0,2-3-404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 7367 0 0,'2'-3'10093'0'0,"-10"15"-9144"0"0,6-9-605 0 0,-18 25-292 0 0,2 1 1 0 0,1 1-1 0 0,1 0 1 0 0,-13 39-1 0 0,-89 224-42 0 0,-21-10-454 0 0,113-241 264 0 0,-2-2 0 0 0,-34 39 0 0 0,20-28 322 0 0,41-50-111 0 0,2-3-1602 0 0,26-75-2555 0 0,-18 49 3907 0 0,20-45 0 0 0,-21 55 1067 0 0,2 1-1 0 0,0 0 1 0 0,24-29-1 0 0,-26 38-498 0 0,0 0-1 0 0,0 1 1 0 0,0-1 0 0 0,1 2 0 0 0,0-1-1 0 0,1 1 1 0 0,-1 0 0 0 0,15-6-1 0 0,-2 3-277 0 0,1 1-1 0 0,-1 1 1 0 0,42-7-1 0 0,-54 12-71 0 0,0 1 1 0 0,0 0-1 0 0,0 1 0 0 0,0 0 0 0 0,0 0 0 0 0,1 1 0 0 0,-1 0 1 0 0,-1 1-1 0 0,1 0 0 0 0,0 1 0 0 0,13 6 0 0 0,-18-7 1 0 0,0 1-1 0 0,0-1 0 0 0,-1 1 1 0 0,1 1-1 0 0,-1-1 1 0 0,0 1-1 0 0,0-1 0 0 0,0 1 1 0 0,-1 0-1 0 0,1 1 1 0 0,-1-1-1 0 0,0 0 0 0 0,0 1 1 0 0,-1 0-1 0 0,1 0 1 0 0,-1 0-1 0 0,0 0 0 0 0,0 0 1 0 0,-1 0-1 0 0,1 1 1 0 0,-1-1-1 0 0,0 0 1 0 0,-1 1-1 0 0,0-1 0 0 0,1 0 1 0 0,-1 1-1 0 0,-1 5 1 0 0,-1-1 50 0 0,1 1 0 0 0,-1-1 1 0 0,-1 1-1 0 0,0-1 0 0 0,-1 0 1 0 0,1 0-1 0 0,-2-1 0 0 0,1 1 1 0 0,-2-1-1 0 0,1 0 0 0 0,-1 0 1 0 0,0 0-1 0 0,-9 8 0 0 0,3-6 226 0 0,1 0 0 0 0,-2-1-1 0 0,0 0 1 0 0,0-1 0 0 0,0-1-1 0 0,-19 9 1 0 0,-92 31 906 0 0,72-27-999 0 0,-17 5-180 0 0,60-23-4 0 0,-1 0 1 0 0,-1-1 0 0 0,1-1-1 0 0,-20 2 1 0 0,29-3-12 0 0,0 0 0 0 0,0 0 0 0 0,0 0 0 0 0,0 0 0 0 0,0 0 0 0 0,0 0 0 0 0,0 0 0 0 0,0 0 0 0 0,0 0 0 0 0,0-1 0 0 0,0 1 0 0 0,0 0 0 0 0,0-1 0 0 0,0 1 0 0 0,0-1 0 0 0,0 1 0 0 0,1-1 0 0 0,-1 0 0 0 0,0 1 0 0 0,0-1 0 0 0,0 0 0 0 0,1 1 0 0 0,-1-1 0 0 0,0 0 0 0 0,0-1 0 0 0,1 1-40 0 0,-1-1 1 0 0,1 1 0 0 0,0-1-1 0 0,0 1 1 0 0,0-1 0 0 0,0 1-1 0 0,0 0 1 0 0,0-1 0 0 0,0 1 0 0 0,1-1-1 0 0,-1 1 1 0 0,0-1 0 0 0,1 1-1 0 0,-1 0 1 0 0,1-1 0 0 0,-1 1-1 0 0,2-2 1 0 0,1-3-461 0 0,1 1 0 0 0,-1 0-1 0 0,1 0 1 0 0,4-4 0 0 0,8-7-6427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2759 0 0,'1'2'2918'0'0,"0"2"-1578"0"0,1 0 1 0 0,-1 0-1 0 0,0 0 1 0 0,0 0 0 0 0,0 7-1 0 0,0 0-169 0 0,-1 0 1 0 0,-2 19-1 0 0,-6 25 528 0 0,-7 72 615 0 0,15-111-2122 0 0,0-1 0 0 0,0 1 0 0 0,2-1-1 0 0,0 1 1 0 0,0-1 0 0 0,6 15 0 0 0,-6-22-127 0 0,1 0 0 0 0,1 0 0 0 0,0 0 0 0 0,0-1 0 0 0,0 1 0 0 0,1-1 0 0 0,0 0 0 0 0,1-1 0 0 0,-1 1 0 0 0,1-1 0 0 0,1 0 0 0 0,-1-1 0 0 0,1 1 0 0 0,0-1 0 0 0,8 4 0 0 0,0-1 70 0 0,-1-1 0 0 0,1-1 0 0 0,1 0 1 0 0,-1-1-1 0 0,1-1 0 0 0,0 0 0 0 0,16 1 0 0 0,-10-2-40 0 0,1-1 1 0 0,-1-1-1 0 0,0-1 0 0 0,31-3 0 0 0,-51 2-230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9:5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3223 0 0,'-2'1'240'0'0,"-24"13"535"0"0,0 1 12331 0 0,32-9-11803 0 0,3 2-1303 0 0,-1 2 0 0 0,4 4 0 0 0,-11-12 0 0 0,9 15 0 0 0,1 4 14 0 0,-8-14 13 0 0,21 33 15 0 0,-17-28 35 0 0,-1 0-61 0 0,2-2-16 0 0,-1 1 0 0 0,1 1 0 0 0,-6-7 0 0 0,1 0 0 0 0,0 1 0 0 0,-1-1 0 0 0,0 1 0 0 0,0 0 0 0 0,-1-1 0 0 0,1 1 0 0 0,-1 0 0 0 0,-1 0 0 0 0,1 0 0 0 0,-1 0 0 0 0,0 7 0 0 0,-10 46 32 0 0,7-42 15 0 0,0-1-1 0 0,1 1 0 0 0,1 0 1 0 0,1 28-1 0 0,3-19-35 0 0,-3-23 2 0 0,1 0-1 0 0,-1-1 1 0 0,1 1 0 0 0,-1 0 0 0 0,1 0 0 0 0,0 0-1 0 0,0-1 1 0 0,0 1 0 0 0,1 0 0 0 0,1 2-1 0 0,12 23 147 0 0,-10-17-138 0 0,-2-1 36 0 0,-2-2 10 0 0,-1 0 0 0 0,1-1 0 0 0,-1 1 0 0 0,-1 0 0 0 0,0 0 0 0 0,0 0 0 0 0,0-1 0 0 0,-1 1 0 0 0,-5 14 0 0 0,-3 14 219 0 0,8-23-206 0 0,0-6-51 0 0,0 1 1 0 0,1 0 0 0 0,0 0 0 0 0,1 0-1 0 0,0 0 1 0 0,0 0 0 0 0,1 0 0 0 0,-1 0-1 0 0,2-1 1 0 0,2 11 0 0 0,2 8 119 0 0,-1-9-5 0 0,6 14 8 0 0,-6-18-129 0 0,2 5 1 0 0,-7-15-6 0 0,2 14-7 0 0,-1-5-11 0 0,0 4 12 0 0,-1-1 0 0 0,-5 31 1 0 0,4-35-4 0 0,0 0 0 0 0,0 20 0 0 0,1-18-9 0 0,0-6 0 0 0,1 1 0 0 0,0-1 0 0 0,2 11 0 0 0,-1-7 0 0 0,0-5 0 0 0,-1 0 0 0 0,0 1 0 0 0,-1-1 0 0 0,0 0 0 0 0,-1 12 0 0 0,1-5 0 0 0,0-1 0 0 0,-1 6 0 0 0,0-8 0 0 0,-3 8 0 0 0,-2 4 0 0 0,4-13-6 0 0,-14 30 164 0 0,7-17-142 0 0,-15 28 528 0 0,-6 37-544 0 0,24-71 0 0 0,-4 10 0 0 0,0-1 0 0 0,-2 0 0 0 0,-1-1 0 0 0,-30 42 0 0 0,2-12 0 0 0,33-40 0 0 0,-11 11 0 0 0,-3 4 0 0 0,15-18 0 0 0,0-1 0 0 0,-1 0 0 0 0,-12 11 0 0 0,-27 35 0 0 0,37-43 0 0 0,0 0 0 0 0,-1-1 0 0 0,0 0 0 0 0,-1 0 0 0 0,-17 12 0 0 0,22-19 0 0 0,0 0 0 0 0,0 1 0 0 0,0-1 0 0 0,1 2 0 0 0,0-1 0 0 0,0 1 0 0 0,0 0 0 0 0,-8 14 0 0 0,-6 9 0 0 0,-55 100-152 0 0,61-113-24 0 0,11-12 81 0 0,2-4 96 0 0,-14 9-99 0 0,6-3 109 0 0,2-2 45 0 0,-23 5 256 0 0,28-9 196 0 0,2 1-438 0 0,-1 1-40 0 0,3 16 223 0 0,0-7-200 0 0,3 0-42 0 0,-1-1-11 0 0,1 1 0 0 0,2-1 12 0 0,-1-2 49 0 0,-2-2-1 0 0,-3-6-23 0 0,14 14 9 0 0,-6-5-46 0 0,0 0 0 0 0,-1 2 0 0 0,-1-1 0 0 0,1 2 6 0 0,-4-8 20 0 0,2-1-5 0 0,3 4-10 0 0,7 4-3 0 0,-15-10 6 0 0,20 9 17 0 0,16 9-20 0 0,-33-18-13 0 0,14 10 15 0 0,44 45 40 0 0,-28-32-176 0 0,-6-7 35 0 0,-18-12 60 0 0,-4-1-44 0 0,0-2-9 0 0,12 13-40 0 0,-16-15 701 0 0,-2 1-540 0 0,2 1-12 0 0,8 9 37 0 0,-4-5-76 0 0,-4-4-31 0 0,3 4 31 0 0,0 2 11 0 0,-1-1 11 0 0,-4-6 330 0 0,-5 8-160 0 0,4-9-180 0 0,-9 11-92 0 0,-15 10-24 0 0,20-17 115 0 0,-1-1 0 0 0,-11 20 0 0 0,5-7 0 0 0,9-15 0 0 0,-7 14 0 0 0,8-13 0 0 0,-4 7 0 0 0,0 0 0 0 0,-1 0 0 0 0,-12 12 0 0 0,-33 46-64 0 0,39-51 40 0 0,0 1-1 0 0,-13 22 1 0 0,20-30-42 0 0,0-2 41 0 0,5-6-34 0 0,0-1-123 0 0,-5 4 160 0 0,0 4-31 0 0,1-2-15 0 0,3-4 52 0 0,1 1 0 0 0,-1-1 0 0 0,1 0 0 0 0,0 1 0 0 0,0-1 0 0 0,-1 7 0 0 0,2-8 89 0 0,0 0 13 0 0,-1 0-74 0 0,1-1 1 0 0,0 1-1 0 0,0 0 0 0 0,0 0 1 0 0,0-1-1 0 0,0 1 0 0 0,0 0 1 0 0,1 0-1 0 0,-1-1 0 0 0,1 1 1 0 0,-1 0-1 0 0,1-1 0 0 0,0 3 1 0 0,8 15 43 0 0,-3-2-59 0 0,2-2 4 0 0,4 2-52 0 0,-5-8 40 0 0,3 2 11 0 0,-1 1 0 0 0,0 0 0 0 0,0 0 0 0 0,-3-5 0 0 0,-1 1 0 0 0,-1 1 0 0 0,7 13 0 0 0,3 4 0 0 0,85 133-64 0 0,-70-117-84 0 0,-1-3-24 0 0,-4-2 57 0 0,-14-22 59 0 0,0 0 1 0 0,-1 0 0 0 0,8 22 0 0 0,-10-20 55 0 0,0 0 0 0 0,6 34 0 0 0,-5-19 0 0 0,12 52-107 0 0,-4 0 1 0 0,10 151-1 0 0,-22-172 107 0 0,4 83 0 0 0,-14 156-221 0 0,2-235 97 0 0,-3 0 0 0 0,-22 97 0 0 0,27-153 93 0 0,-4 12-34 0 0,0-1 0 0 0,-2 0-1 0 0,-15 34 1 0 0,-39 59 86 0 0,1-23-85 0 0,56-84 71 0 0,-14 26-37 0 0,-29 38 0 0 0,42-64 73 0 0,2 2-33 0 0,-1 0-10 0 0,3-2-10 0 0,1-1-86 0 0,1-4 75 0 0,-8 11-157 0 0,-23 32 319 0 0,29-43-131 0 0,-5 10 72 0 0,4-8-34 0 0,2-3-36 0 0,1 0-1 0 0,-1 0 0 0 0,0 0 0 0 0,0 0 0 0 0,1 0 0 0 0,-1 0 1 0 0,1 0-1 0 0,0 0 0 0 0,-1 3 0 0 0,1 6-25 0 0,0-3-56 0 0,0-7 44 0 0,0-1 1 0 0,0 0-1 0 0,0 1 0 0 0,0-1 0 0 0,0 0 0 0 0,0 1 1 0 0,0-1-1 0 0,0 0 0 0 0,0 1 0 0 0,0-1 1 0 0,0 0-1 0 0,0 0 0 0 0,0 1 0 0 0,0-1 0 0 0,0 0 1 0 0,1 1-1 0 0,-1-1 0 0 0,0 0 0 0 0,0 0 0 0 0,0 1 1 0 0,1-1-1 0 0,-1 0 0 0 0,0 0 0 0 0,0 1 1 0 0,0-1-1 0 0,1 0 0 0 0,-1 0 0 0 0,0 0 0 0 0,1 1 1 0 0,-1-1-1 0 0,0 0 0 0 0,0 0 0 0 0,1 0 0 0 0,-1 0 1 0 0,0 0-1 0 0,1 0 0 0 0,-1 0 0 0 0,0 0 1 0 0,1 1-1 0 0,-1-1 0 0 0,0 0 0 0 0,1-1 0 0 0,10-2-1266 0 0,-1-7-239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0 2303 0 0,'0'0'19051'0'0,"9"6"-18543"0"0,-7-3-482 0 0,-1 0 1 0 0,1 1-1 0 0,-1-1 0 0 0,0 0 1 0 0,0 0-1 0 0,-1 0 0 0 0,1 1 1 0 0,-1-1-1 0 0,1 0 1 0 0,-1 1-1 0 0,0-1 0 0 0,0 1 1 0 0,-1-1-1 0 0,1 0 0 0 0,-1 1 1 0 0,1-1-1 0 0,-1 0 1 0 0,0 0-1 0 0,-3 6 0 0 0,-1 2 71 0 0,0 0-1 0 0,-1-1 0 0 0,0 1 1 0 0,-11 13-1 0 0,-7 6 119 0 0,-2 0 1 0 0,-2-2-1 0 0,-38 32 0 0 0,-103 60 180 0 0,32-39-235 0 0,-253 107 0 0 0,446-220-1956 0 0,-18 15-456 0 0,4-4-5220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8751 0 0,'0'0'13092'0'0,"1"1"-12884"0"0,0 2-193 0 0,0-2-17 0 0,0 0 0 0 0,0 0 0 0 0,-1 0 0 0 0,1 1 0 0 0,-1-1 0 0 0,1 0 0 0 0,-1 0 0 0 0,0 1 0 0 0,1-1 0 0 0,-1 0 0 0 0,0 0 0 0 0,0 1 0 0 0,0-1 0 0 0,0 0 0 0 0,0 1 0 0 0,0 1 1 0 0,-1 4 45 0 0,1-1 1 0 0,-1 1-1 0 0,-1-1 1 0 0,1 1 0 0 0,-1-1-1 0 0,0 0 1 0 0,0 0 0 0 0,-1 0-1 0 0,-5 10 1 0 0,-4 4 135 0 0,-21 25 1 0 0,14-19 99 0 0,-3 2 52 0 0,13-17-164 0 0,1 0 0 0 0,0 1 0 0 0,0 0-1 0 0,1 1 1 0 0,0 0 0 0 0,-8 24 0 0 0,15-37-159 0 0,0 1 0 0 0,0-1 0 0 0,0 1 0 0 0,0-1 0 0 0,0 1 0 0 0,0-1 0 0 0,0 1 0 0 0,0-1 0 0 0,0 1 0 0 0,0 0 0 0 0,0-1 0 0 0,1 1 0 0 0,-1-1 0 0 0,0 1 0 0 0,0-1 0 0 0,0 1 0 0 0,1-1 0 0 0,-1 1 0 0 0,0-1 0 0 0,1 0 0 0 0,-1 1 0 0 0,0-1 0 0 0,1 1 0 0 0,-1-1 0 0 0,1 0 0 0 0,-1 1 0 0 0,0-1 0 0 0,1 0 0 0 0,-1 1 0 0 0,1-1 0 0 0,-1 0 0 0 0,1 0 0 0 0,17 6 115 0 0,-8-6-139 0 0,0-1 0 0 0,0 1-1 0 0,0-2 1 0 0,0 1 0 0 0,16-6-1 0 0,49-20-1579 0 0,-25 8-5019 0 0,-13 6-598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21655 0 0,'-2'-13'480'0'0,"1"1"96"0"0,-1 0 16 0 0,2 3 16 0 0,5 3-488 0 0,1-1-120 0 0,2 1 0 0 0,2 1 0 0 0,1 3 0 0 0,0-1 72 0 0,0-2-72 0 0,2 4 64 0 0,0-1-1216 0 0,1-1-256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6447 0 0,'-2'0'298'0'0,"-18"0"200"0"0,-15 1 340 0 0,12-4 10387 0 0,32 2-10620 0 0,62-17 443 0 0,2-1-670 0 0,-52 16-930 0 0,0 2 0 0 0,0 0 0 0 0,32 3 0 0 0,-32-1-634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97 5983 0 0,'-30'2'352'0'0,"10"-2"4953"0"0,18 0-4320 0 0,8-2 4119 0 0,4-3-3174 0 0,-2 1-1192 0 0,48-19 422 0 0,1 3-1 0 0,87-18 1 0 0,-128 35-1343 0 0,-1 1-1 0 0,0 1 0 0 0,29 1 0 0 0,16 7-4600 0 0,-44-4-2046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30 11399 0 0,'0'0'522'0'0,"0"-1"-12"0"0,0-1-413 0 0,0 1-1 0 0,0-1 0 0 0,0 1 0 0 0,0-1 1 0 0,0 1-1 0 0,-1-1 0 0 0,1 1 0 0 0,0 0 1 0 0,-1-1-1 0 0,1 1 0 0 0,-1-1 0 0 0,0-1 1 0 0,-2-5 3037 0 0,-6 25-1832 0 0,-4 13-405 0 0,-15 60 0 0 0,6-14-323 0 0,-97 227 796 0 0,47-156-2357 0 0,-11-8-5292 0 0,63-110-9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16127 0 0,'0'0'3227'0'0,"2"-1"-2420"0"0,83-28 1696 0 0,90-18 0 0 0,93-5-944 0 0,104 6-1239 0 0,-212 41-5063 0 0,-144 5-3441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167 260 11975 0 0,'-4'0'433'0'0,"-1"0"0"0"0,1 0-1 0 0,-1 1 1 0 0,1 0 0 0 0,-1 0-1 0 0,1 0 1 0 0,-1 0 0 0 0,-7 4-1 0 0,6-1 546 0 0,-1 0 0 0 0,1 0-1 0 0,0 0 1 0 0,-9 10 0 0 0,0 0-484 0 0,7-8-293 0 0,1 0 1 0 0,0 1-1 0 0,0 0 1 0 0,0 1-1 0 0,1 0 0 0 0,0 0 1 0 0,-9 17-1 0 0,14-23 279 0 0,14-6-328 0 0,7-5-98 0 0,-1-1 0 0 0,27-19 0 0 0,-15 9-24 0 0,97-61-110 0 0,46-27-152 0 0,8 14 96 0 0,-169 87 165 0 0,1 2-1 0 0,0-1 0 0 0,0 2 1 0 0,0 0-1 0 0,1 0 0 0 0,27-2 1 0 0,-41 7-21 0 0,-1-1 0 0 0,1 0 0 0 0,0 0 1 0 0,0 0-1 0 0,0 1 0 0 0,-1-1 0 0 0,1 0 0 0 0,0 1 0 0 0,0-1 1 0 0,-1 1-1 0 0,1-1 0 0 0,0 1 0 0 0,-1-1 0 0 0,1 1 1 0 0,0 0-1 0 0,-1-1 0 0 0,1 1 0 0 0,-1 0 0 0 0,2 1 0 0 0,5 13 110 0 0,-5-7-116 0 0,-1-1 0 0 0,0 1 0 0 0,0 0 0 0 0,-1-1 0 0 0,0 1-1 0 0,0 0 1 0 0,-1-1 0 0 0,0 1 0 0 0,0 0 0 0 0,-1-1 0 0 0,0 1 0 0 0,-3 7 0 0 0,-6 12 15 0 0,-25 48 1 0 0,18-40-14 0 0,-6 10-4 0 0,-45 99 0 0 0,67-139 4 0 0,1-3-1 0 0,0 0 0 0 0,0 0 0 0 0,1 0 0 0 0,-1 0-1 0 0,1 0 1 0 0,-1 1 0 0 0,1-1 0 0 0,0 0 0 0 0,0 0 0 0 0,0 0 0 0 0,0 3 0 0 0,0-4-45 0 0,0-1-1 0 0,1 1 1 0 0,-1-1 0 0 0,0 0 0 0 0,0 1-1 0 0,0-1 1 0 0,1 1 0 0 0,-1-1 0 0 0,0 0-1 0 0,0 1 1 0 0,1-1 0 0 0,-1 0 0 0 0,0 0-1 0 0,0 1 1 0 0,1-1 0 0 0,-1 0 0 0 0,0 1-1 0 0,1-1 1 0 0,-1 0 0 0 0,1 0 0 0 0,-1 0-1 0 0,1 1 1 0 0,9 2-4300 0 0,2 1-4391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 7831 0 0,'0'0'972'0'0,"-7"2"718"0"0,-16 8 246 0 0,1 0 0 0 0,-30 20 0 0 0,27-13-1309 0 0,-37 33-1 0 0,23-17-507 0 0,-81 51-1 0 0,-51 14 250 0 0,-11 7 648 0 0,158-88-811 0 0,-9 5-3 0 0,32-21 415 0 0,18 5-118 0 0,12-1 96 0 0,-24-5-553 0 0,1 1 0 0 0,-1 0 0 0 0,0 0 0 0 0,1 0 0 0 0,-1 1 0 0 0,0 0 0 0 0,0 0 0 0 0,5 3 0 0 0,-6-3-41 0 0,0 0-1 0 0,0 0 1 0 0,0-1-1 0 0,0 1 1 0 0,1-1 0 0 0,-1 0-1 0 0,0 0 1 0 0,1 0-1 0 0,-1 0 1 0 0,1-1-1 0 0,-1 0 1 0 0,9 0 0 0 0,3-3 34 0 0,0 1 0 0 0,19-7 1 0 0,-6 2 32 0 0,99-31 223 0 0,-86 23 204 0 0,66-13 1 0 0,-100 28-419 0 0,-6 3-22 0 0,-6 2-11 0 0,-4 5-61 0 0,0-1-1 0 0,0 0 1 0 0,-1-1-1 0 0,-15 12 1 0 0,9-7-4 0 0,-33 24-159 0 0,-3-2-1 0 0,-77 40 1 0 0,-15 10-86 0 0,105-60 265 0 0,-99 68-19 0 0,111-72 47 0 0,0 0 0 0 0,-43 48-1 0 0,57-55 11 0 0,1 0 1 0 0,0 1-1 0 0,1 0 0 0 0,0 1 1 0 0,-9 23-1 0 0,16-31 43 0 0,1-1 13 0 0,2-6 166 0 0,2-1-163 0 0,8 1-18 0 0,1-1-1 0 0,-1-1 1 0 0,1 1-1 0 0,-1-2 1 0 0,0 0-1 0 0,1 0 1 0 0,-1 0-1 0 0,10-5 0 0 0,11-2 26 0 0,62-15 337 0 0,133-17 0 0 0,15 20 184 0 0,-233 21-672 0 0,-7 0-197 0 0,-7-5-4558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475 260 4143 0 0,'0'0'12840'0'0,"6"-7"-11489"0"0,12-10-866 0 0,-2-1 1 0 0,-1-1-1 0 0,16-24 0 0 0,-25 34-496 0 0,0-1 0 0 0,-1 1-1 0 0,-1-1 1 0 0,0-1 0 0 0,0 1-1 0 0,-1 0 1 0 0,0-1 0 0 0,0 0-1 0 0,0-15 1 0 0,-3 24-10 0 0,1 1-1 0 0,-1-1 1 0 0,0 0 0 0 0,0 1-1 0 0,-1-1 1 0 0,1 0 0 0 0,0 0 0 0 0,0 1-1 0 0,-1-1 1 0 0,1 0 0 0 0,-1 1-1 0 0,1-1 1 0 0,-1 1 0 0 0,0-1 0 0 0,0 1-1 0 0,0-1 1 0 0,0 1 0 0 0,-1-2-1 0 0,1 2 8 0 0,0 0 0 0 0,0 1 0 0 0,-1-1 0 0 0,1 0 0 0 0,0 1 0 0 0,-1-1 0 0 0,1 1 0 0 0,-1-1 0 0 0,1 1-1 0 0,0 0 1 0 0,-1 0 0 0 0,1-1 0 0 0,-1 1 0 0 0,1 0 0 0 0,-1 0 0 0 0,1 0 0 0 0,0 1 0 0 0,-1-1-1 0 0,1 0 1 0 0,-1 0 0 0 0,-1 2 0 0 0,-23 7-43 0 0,0 1-1 0 0,1 1 1 0 0,1 2-1 0 0,-39 25 1 0 0,59-35 56 0 0,-259 193 1 0 0,242-177 30 0 0,-28 28 0 0 0,41-38-13 0 0,0 1 0 0 0,1-1-1 0 0,0 2 1 0 0,0-1 0 0 0,-8 21-1 0 0,13-29 23 0 0,1 0-1 0 0,0 1 0 0 0,0-1 1 0 0,1 0-1 0 0,-1 1 0 0 0,0-1 0 0 0,1 1 1 0 0,0 0-1 0 0,-1-1 0 0 0,1 1 1 0 0,0-1-1 0 0,0 1 0 0 0,0-1 1 0 0,1 1-1 0 0,-1 0 0 0 0,1-1 1 0 0,-1 1-1 0 0,1-1 0 0 0,0 0 1 0 0,0 1-1 0 0,0-1 0 0 0,0 0 1 0 0,0 1-1 0 0,1-1 0 0 0,-1 0 1 0 0,1 0-1 0 0,-1 0 0 0 0,1 0 1 0 0,0 0-1 0 0,0 0 0 0 0,0-1 1 0 0,0 1-1 0 0,0-1 0 0 0,0 1 1 0 0,0-1-1 0 0,0 0 0 0 0,3 1 1 0 0,5 2 115 0 0,0 0-1 0 0,-1-1 1 0 0,1 0 0 0 0,0-1 0 0 0,1 0 0 0 0,-1-1 0 0 0,20 0 0 0 0,-19-1-83 0 0,0-1 0 0 0,-1 0 0 0 0,1-1 0 0 0,-1 0-1 0 0,0-1 1 0 0,0 0 0 0 0,0 0 0 0 0,0-1 0 0 0,0 0 0 0 0,11-8 0 0 0,-8 4-17 0 0,-1 0 0 0 0,0-1 0 0 0,-1-1 0 0 0,0 0-1 0 0,0 0 1 0 0,15-21 0 0 0,-2-1-51 0 0,1 1 0 0 0,2 1-1 0 0,39-34 1 0 0,-63 61-7 0 0,1 1-1 0 0,-1-1 0 0 0,1 1 1 0 0,0 0-1 0 0,-1 0 0 0 0,1 0 1 0 0,0 0-1 0 0,0 1 1 0 0,0-1-1 0 0,0 1 0 0 0,1 0 1 0 0,5 0-1 0 0,-3 1-19 0 0,1 5-36 0 0,-8-4 57 0 0,1 1-1 0 0,0-1 0 0 0,-1 0 1 0 0,1 1-1 0 0,-1-1 1 0 0,1 1-1 0 0,-1-1 0 0 0,0 0 1 0 0,0 1-1 0 0,0-1 1 0 0,0 1-1 0 0,0-1 0 0 0,0 1 1 0 0,0-1-1 0 0,0 1 1 0 0,0-1-1 0 0,-1 0 0 0 0,1 1 1 0 0,0-1-1 0 0,-1 1 1 0 0,-1 1-1 0 0,-16 31 17 0 0,14-28-19 0 0,-36 55 6 0 0,22-37 0 0 0,1 2 0 0 0,2 0 0 0 0,-14 31 0 0 0,28-53 1 0 0,-1 0 0 0 0,1 0 0 0 0,0 0 0 0 0,0 0 1 0 0,1 0-1 0 0,-1 0 0 0 0,1 0 0 0 0,0 0 0 0 0,0 0 0 0 0,0 0 0 0 0,0 0 0 0 0,1 0 0 0 0,1 8 0 0 0,-1-10 12 0 0,0 1 0 0 0,0-1 0 0 0,0 0 0 0 0,1 0 0 0 0,-1 1 0 0 0,1-1 0 0 0,-1 0 0 0 0,1 0 0 0 0,-1 0 0 0 0,1-1-1 0 0,0 1 1 0 0,0 0 0 0 0,0-1 0 0 0,0 1 0 0 0,0-1 0 0 0,0 1 0 0 0,1-1 0 0 0,-1 0 0 0 0,0 0 0 0 0,1 0 0 0 0,-1 0 0 0 0,1-1 0 0 0,2 1-1 0 0,42 7 505 0 0,66 3-1 0 0,-44-9-4792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9:5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 7543 0 0,'0'0'1443'0'0,"-2"-1"-739"0"0,-4 0-377 0 0,-1 0 0 0 0,0 0-1 0 0,0 1 1 0 0,0 0 0 0 0,0 0 0 0 0,0 1 0 0 0,0 0 0 0 0,0 0-1 0 0,0 0 1 0 0,1 1 0 0 0,-1 0 0 0 0,0 1 0 0 0,1-1-1 0 0,0 1 1 0 0,-1 0 0 0 0,-9 8 0 0 0,12-8-295 0 0,1 0 0 0 0,0 0 0 0 0,0 1 0 0 0,0-1 0 0 0,1 1 0 0 0,-1 0 0 0 0,1-1 0 0 0,0 1 0 0 0,0 0 0 0 0,0 0 0 0 0,1 1 0 0 0,-1-1 1 0 0,1 0-1 0 0,-1 7 0 0 0,0 5 93 0 0,0 0 1 0 0,2 26-1 0 0,0-27-53 0 0,7 208 63 0 0,-10-19 60 0 0,6-179 1027 0 0,-3-22-1019 0 0,7 9-15 0 0,-6-9-182 0 0,1-1 0 0 0,0 0 0 0 0,0 0 0 0 0,0 0 0 0 0,0 0 0 0 0,0 0 0 0 0,1 0 0 0 0,-1 0 0 0 0,0-1 0 0 0,1 1 0 0 0,-1-1 0 0 0,1 0 0 0 0,0 0 0 0 0,-1 0 0 0 0,1 0 0 0 0,5 1 0 0 0,4 0-41 0 0,0-1 0 0 0,21 1-1 0 0,-13-2 17 0 0,16 4-2 0 0,-17-1-1 0 0,30-1 1 0 0,-31-1 21 0 0,-10-2 0 0 0,3-4 0 0 0,-8 4-5 0 0,-1 0-1 0 0,0 0 1 0 0,0-1-1 0 0,1 1 1 0 0,-1-1-1 0 0,0 1 1 0 0,-1-1-1 0 0,1 0 1 0 0,0 0-1 0 0,0 0 1 0 0,-1 0-1 0 0,1 0 1 0 0,-1 0-1 0 0,0 0 1 0 0,1 0-1 0 0,-1-1 1 0 0,1-2-1 0 0,2-6-76 0 0,-1 0-1 0 0,3-19 0 0 0,-2 9-54 0 0,14-56-3147 0 0,-14 57 12 0 0,1-3-1480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1220 37 10103 0 0,'0'0'464'0'0,"1"-1"-9"0"0,3-5-295 0 0,-2 4 0 0 0,-1 1-1 0 0,1-1 1 0 0,0 0-1 0 0,-1 0 1 0 0,1 1-1 0 0,0-1 1 0 0,0 1-1 0 0,5-3 1 0 0,1-1 741 0 0,-2 0 572 0 0,-3 2-19 0 0,-5 4-368 0 0,-14 10-532 0 0,-124 57-447 0 0,-175 61-1 0 0,244-103-139 0 0,15-4-24 0 0,0-3 0 0 0,-67 13 0 0 0,123-31 57 0 0,-12 1 1 0 0,0 0 1 0 0,1-1-1 0 0,-1 0 0 0 0,-16-1 1 0 0,26-1-3 0 0,0 1 0 0 0,0 0 0 0 0,0-1 1 0 0,0 1-1 0 0,0-1 0 0 0,0 1 1 0 0,0-1-1 0 0,0 0 0 0 0,0 0 0 0 0,0 0 1 0 0,1 0-1 0 0,-1 0 0 0 0,0 0 1 0 0,-1-2-1 0 0,2 2-2 0 0,0-1 0 0 0,0 1 0 0 0,1 0 0 0 0,-1-1-1 0 0,0 1 1 0 0,1-1 0 0 0,-1 1 0 0 0,1-1 0 0 0,0 1 0 0 0,-1-1 0 0 0,1 1 0 0 0,0-1 0 0 0,0 1 0 0 0,0-1 0 0 0,0 1 0 0 0,0-1 0 0 0,0 1-1 0 0,0-1 1 0 0,0 1 0 0 0,1-1 0 0 0,0-2 0 0 0,2-5-4 0 0,0 0 0 0 0,1 0-1 0 0,0 0 1 0 0,1 1 0 0 0,0 0 0 0 0,0-1-1 0 0,9-10 1 0 0,3 0-4 0 0,30-28 0 0 0,-35 36 12 0 0,-4 3-3 0 0,0 1-1 0 0,1 0 0 0 0,0 1 1 0 0,11-7-1 0 0,-18 24-57 0 0,-3 2 151 0 0,0 0 0 0 0,-1 0 0 0 0,-1 0 0 0 0,0-1 0 0 0,-6 15 0 0 0,5-13 28 0 0,-1 0-1 0 0,2 1 1 0 0,-3 22-1 0 0,6-33-97 0 0,0-1 0 0 0,0 1 0 0 0,0-1 0 0 0,1 1 0 0 0,0-1 0 0 0,-1 1 0 0 0,1-1 0 0 0,0 0-1 0 0,1 1 1 0 0,-1-1 0 0 0,1 0 0 0 0,-1 0 0 0 0,1 0 0 0 0,0 0 0 0 0,0 0 0 0 0,0 0 0 0 0,3 2 0 0 0,-4-4-18 0 0,3 5 12 0 0,-1 0 0 0 0,1 1 0 0 0,-1-1 0 0 0,-1 1 0 0 0,1 0 0 0 0,-1 0 0 0 0,0 0 0 0 0,0 0 0 0 0,-1 0 0 0 0,0 1 0 0 0,-1-1 0 0 0,1 0 0 0 0,-1 1 0 0 0,-1-1 0 0 0,-1 11 0 0 0,-3 10-20 0 0,-1 0-1 0 0,-14 42 1 0 0,-13 18 53 0 0,-68 128 0 0 0,88-188 16 0 0,-71 121 641 0 0,28-52 28 0 0,47-81-643 0 0,0 1 1 0 0,2 0 0 0 0,0 0 0 0 0,1 1 0 0 0,0 0 0 0 0,2 0-1 0 0,0 1 1 0 0,1-1 0 0 0,1 1 0 0 0,1 0 0 0 0,0-1 0 0 0,2 1-1 0 0,0 0 1 0 0,4 23 0 0 0,0-17 30 0 0,-1 0-1 0 0,0 37 1 0 0,-4-55-105 0 0,0 1 0 0 0,-1 0 0 0 0,0-1 0 0 0,0 1 1 0 0,-1-1-1 0 0,0 0 0 0 0,0 1 0 0 0,-1-1 0 0 0,0 0 1 0 0,0 0-1 0 0,0 0 0 0 0,-8 10 0 0 0,-2-3 88 0 0,0 0 1 0 0,0-1-1 0 0,-1 0 0 0 0,-30 19 0 0 0,13-8 242 0 0,10-3 23 0 0,21-20 136 0 0,12 12 110 0 0,-11-12-562 0 0,0 1-50 0 0,-1 0 0 0 0,1 0 1 0 0,-1 0-1 0 0,0-1 0 0 0,0 1 0 0 0,0 0 0 0 0,1 0 0 0 0,-2 0 0 0 0,1 0 0 0 0,0 0 0 0 0,0 0 0 0 0,-1 0 0 0 0,1 0 0 0 0,-1 0 0 0 0,1 0 0 0 0,-1-1 0 0 0,0 1 0 0 0,0 0 0 0 0,0 0 0 0 0,0-1 0 0 0,0 1 0 0 0,-2 2 0 0 0,-1 2 2 0 0,0-1-5 0 0,0-2 0 0 0,-7 18 0 0 0,8-15 11 0 0,7-11 29 0 0,0 1 1 0 0,1-1-1 0 0,-1 1 1 0 0,10-7-1 0 0,7-4-29 0 0,-15 13-24 0 0,1 1 0 0 0,-1 0 0 0 0,1 0 0 0 0,0 0 0 0 0,-1 1-1 0 0,1 0 1 0 0,-1 0 0 0 0,11 2 0 0 0,13 0-21 0 0,0-3 41 0 0,0-1-1 0 0,44-9 1 0 0,56-21 27 0 0,-39 9-24 0 0,-50 16-354 0 0,-39 7 216 0 0,-2 1-474 0 0,-1 0 383 0 0,1 0 0 0 0,0 1 1 0 0,-1-1-1 0 0,1 0 1 0 0,-1 0-1 0 0,0 0 1 0 0,1 1-1 0 0,-1-1 1 0 0,0 0-1 0 0,1 0 1 0 0,-1 0-1 0 0,0 0 0 0 0,0 0 1 0 0,-2 1-1 0 0,-14 10-1502 0 0,-4-4-117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8207 0 0,'0'0'14851'0'0,"2"1"-14575"0"0,1 1-196 0 0,0 1 1 0 0,1-1-1 0 0,-1-1 1 0 0,1 1-1 0 0,-1-1 1 0 0,1 1 0 0 0,0-1-1 0 0,0 0 1 0 0,-1 0-1 0 0,1-1 1 0 0,0 1-1 0 0,0-1 1 0 0,7 0-1 0 0,7 0 140 0 0,31-6-1 0 0,-23 2-77 0 0,81-10 53 0 0,164-42 0 0 0,-185 31-2208 0 0,-84 24 772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7831 0 0,'0'2'8244'0'0,"-7"17"-5085"0"0,2-7-2800 0 0,1 1-1 0 0,-4 21 1 0 0,6-23-190 0 0,-1 1 0 0 0,-7 18 1 0 0,-2 4 91 0 0,2 13 75 0 0,8-33-261 0 0,-1 0 0 0 0,0-1 0 0 0,-1 1 0 0 0,-1-1 0 0 0,-9 20 0 0 0,8-24-144 0 0,0 0 0 0 0,0 0 1 0 0,-1-1-1 0 0,0 0 1 0 0,0 0-1 0 0,-1 0 1 0 0,0-1-1 0 0,0-1 1 0 0,-1 1-1 0 0,0-1 1 0 0,0-1-1 0 0,-15 7 1 0 0,10-5-945 0 0,1 1 0 0 0,-20 13 0 0 0,32-20 305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43 7367 0 0,'5'-10'294'0'0,"-3"6"-171"0"0,1 0 0 0 0,-1 0 0 0 0,1 1 0 0 0,-1-1 0 0 0,12-9 8144 0 0,-7 34-7915 0 0,-1 1 0 0 0,-1 1 0 0 0,4 42 0 0 0,-2 71 51 0 0,-7-99-366 0 0,-1-1 1 0 0,-1 1 0 0 0,-3-1-1 0 0,0 1 1 0 0,-3-1-1 0 0,-1-1 1 0 0,-1 0 0 0 0,-2 0-1 0 0,-28 56 1 0 0,13-40 201 0 0,-65 117 1216 0 0,72-137-1245 0 0,-1-1 1 0 0,-1-1-1 0 0,-33 33 1 0 0,44-51-190 0 0,7-6-1 0 0,-1 0 0 0 0,1-1 0 0 0,-1 1 0 0 0,0-1 1 0 0,-1 0-1 0 0,1 0 0 0 0,-1-1 0 0 0,-8 5 1 0 0,14-8-17 0 0,-1 0 0 0 0,1 0 0 0 0,0 0 1 0 0,-1 0-1 0 0,1 0 0 0 0,-1 0 1 0 0,1 0-1 0 0,0 0 0 0 0,-1 0 1 0 0,1 0-1 0 0,-1 0 0 0 0,1 0 1 0 0,0-1-1 0 0,-1 1 0 0 0,1 0 1 0 0,-1 0-1 0 0,1 0 0 0 0,0-1 0 0 0,-1 1 1 0 0,1 0-1 0 0,0 0 0 0 0,-1-1 1 0 0,1 1-1 0 0,0 0 0 0 0,0 0 1 0 0,-1-1-1 0 0,1 1 0 0 0,0 0 1 0 0,0-1-1 0 0,0 1 0 0 0,-1-1 1 0 0,1 1-1 0 0,0 0 0 0 0,0-1 1 0 0,0 1-1 0 0,0 0 0 0 0,0-1 0 0 0,0 1 1 0 0,0-1-1 0 0,0 1 0 0 0,0-1 1 0 0,0 1-1 0 0,0 0 0 0 0,0-1 1 0 0,0 0-1 0 0,0-29-198 0 0,1 15 32 0 0,0-1 82 0 0,-1 15 80 0 0,0 1 0 0 0,0-1 0 0 0,1 1 0 0 0,-1-1 0 0 0,0 1 0 0 0,0-1 0 0 0,0 1 0 0 0,0-1 0 0 0,0 1 0 0 0,0-1 0 0 0,0 1 0 0 0,0-1 0 0 0,0 1 0 0 0,0-1 0 0 0,0 1 0 0 0,0-1 0 0 0,-1 1 0 0 0,1-1 0 0 0,0 1 0 0 0,0-1 0 0 0,-1 1 0 0 0,1-1 0 0 0,0 1 0 0 0,0-1 0 0 0,-1 1 0 0 0,1 0 0 0 0,0-1 0 0 0,-1 1 0 0 0,1-1 0 0 0,-1 1 0 0 0,0-1 0 0 0,0 0 0 0 0,0 1 0 0 0,1-1 0 0 0,-1 0 0 0 0,1 1 0 0 0,-1-1 0 0 0,1 0 0 0 0,-1 1 0 0 0,1-1 0 0 0,0 0 0 0 0,-1 1 0 0 0,1-1 0 0 0,0 0 0 0 0,-1 0 0 0 0,1 0 0 0 0,0 1 0 0 0,0-2 0 0 0,3-3 0 0 0,-2 4 0 0 0,16-27 0 0 0,-12 20 0 0 0,0-1 0 0 0,0 1 0 0 0,0 1 0 0 0,1-1 0 0 0,9-7 0 0 0,49-40 197 0 0,6-6-178 0 0,-51 44-26 0 0,1 1 0 0 0,0 0 0 0 0,1 2-1 0 0,0 0 1 0 0,2 1 0 0 0,-1 1 0 0 0,1 1 0 0 0,1 2-1 0 0,40-12 1 0 0,-59 19-1 0 0,1 1 0 0 0,0 0 0 0 0,-1 1 0 0 0,1-1 0 0 0,9 1-1 0 0,-14 0 4 0 0,0 0 0 0 0,1 0-1 0 0,-1 1 1 0 0,0-1-1 0 0,1 0 1 0 0,-1 1 0 0 0,0-1-1 0 0,0 1 1 0 0,0-1-1 0 0,1 1 1 0 0,-1-1 0 0 0,0 1-1 0 0,0 0 1 0 0,0 0-1 0 0,0 0 1 0 0,0 0 0 0 0,0 0-1 0 0,0-1 1 0 0,0 2-1 0 0,-1-1 1 0 0,1 0 0 0 0,0 0-1 0 0,-1 0 1 0 0,1 0-1 0 0,0 0 1 0 0,-1 1 0 0 0,0-1-1 0 0,1 0 1 0 0,0 3 0 0 0,-1 2-11 0 0,1-1 1 0 0,-1 1-1 0 0,0 0 1 0 0,0 0-1 0 0,0-1 1 0 0,-1 1-1 0 0,0 0 1 0 0,-2 8-1 0 0,-20 47-17 0 0,9-24 32 0 0,-23 82 61 0 0,32-104 20 0 0,0-1 0 0 0,-1-1-1 0 0,-1 1 1 0 0,0-1 0 0 0,0 0-1 0 0,-1-1 1 0 0,-1 1 0 0 0,0-2-1 0 0,-18 19 1 0 0,5-9 106 0 0,-2-1 0 0 0,0-1-1 0 0,-44 27 1 0 0,57-39-60 0 0,-1-1 0 0 0,0 0 0 0 0,0-1-1 0 0,0 0 1 0 0,-1-1 0 0 0,0 0 0 0 0,0-1 0 0 0,0 0-1 0 0,0-1 1 0 0,-26 0 0 0 0,38-2-107 0 0,-1 0-1 0 0,1 0 0 0 0,0 0 1 0 0,-1 0-1 0 0,1 0 0 0 0,0 0 1 0 0,0-1-1 0 0,-1 1 1 0 0,1-1-1 0 0,0 1 0 0 0,0-1 1 0 0,0 1-1 0 0,0-1 0 0 0,-1 0 1 0 0,1 1-1 0 0,0-1 0 0 0,0 0 1 0 0,0 0-1 0 0,0-1 1 0 0,0 1-11 0 0,0 0 1 0 0,1 0 0 0 0,0 0 0 0 0,-1 0-1 0 0,1 0 1 0 0,0 0 0 0 0,-1 0-1 0 0,1 0 1 0 0,0-1 0 0 0,0 1 0 0 0,0 0-1 0 0,0 0 1 0 0,0 0 0 0 0,0 0 0 0 0,0 0-1 0 0,1 0 1 0 0,-1-2 0 0 0,2-2-28 0 0,0 0 1 0 0,0 0 0 0 0,1 0-1 0 0,-1 1 1 0 0,1-1-1 0 0,0 1 1 0 0,7-8-1 0 0,37-34-3415 0 0,-31 33 1571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58 4143 0 0,'65'-38'243'0'0,"-34"18"15713"0"0,-36 30-15229 0 0,-3 1-522 0 0,0 1 0 0 0,-1-2 0 0 0,0 0 0 0 0,-1 0 0 0 0,-18 15 0 0 0,-61 37-157 0 0,67-47-9 0 0,-245 139-98 0 0,111-69-5 0 0,153-83 70 0 0,-9 4 21 0 0,0 1 0 0 0,1 1 1 0 0,0-1-1 0 0,0 2 0 0 0,0 0 0 0 0,-12 13 0 0 0,23-21 873 0 0,27 5-475 0 0,35-12-234 0 0,150 3 353 0 0,-194 2-544 0 0,-10 1 0 0 0,0-1 0 0 0,0 1 0 0 0,0 1 0 0 0,0-1 0 0 0,1 1 0 0 0,-1 1 0 0 0,15 4 0 0 0,-18-1 0 0 0,-5-3 0 0 0,-1-1 0 0 0,1 1 0 0 0,0-1 0 0 0,-1 1 0 0 0,1-1 0 0 0,-1 1 0 0 0,1-1 0 0 0,-1 1 0 0 0,0-1 0 0 0,0 0 0 0 0,1 0 0 0 0,-1 1 0 0 0,0-1 0 0 0,0 0 0 0 0,0 0 0 0 0,-1 0 0 0 0,0 1 0 0 0,-25 20 0 0 0,21-18 0 0 0,-28 18 0 0 0,-59 29 0 0 0,33-20 0 0 0,-197 105-144 0 0,145-72 144 0 0,55-30 0 0 0,51-31-1 0 0,3-1 2 0 0,1-1 1 0 0,0 1-1 0 0,-1 0 1 0 0,1-1-1 0 0,0 1 1 0 0,0 0-1 0 0,-3 3 1 0 0,4-4 51 0 0,10 8 83 0 0,-6-6-94 0 0,1 0 0 0 0,0 0-1 0 0,0-1 1 0 0,0 0 0 0 0,0 0 0 0 0,0 0-1 0 0,0 0 1 0 0,1-1 0 0 0,4 2-1 0 0,45 5 359 0 0,-31-5-265 0 0,5 2 36 0 0,-9-2-144 0 0,-1 0-1 0 0,1-1 1 0 0,0-1 0 0 0,0 0 0 0 0,34-5 0 0 0,-21-3 132 0 0,0-1 1 0 0,-1-2-1 0 0,0-1 0 0 0,0-1 1 0 0,39-24-1 0 0,-69 36-225 0 0,-1 0 0 0 0,1 0 0 0 0,-1 0 0 0 0,1 0-1 0 0,-1 0 1 0 0,1 0 0 0 0,-1-1 0 0 0,1 1 0 0 0,-1 0 0 0 0,1 0 0 0 0,-1 1 0 0 0,1-1-1 0 0,-1 0 1 0 0,1 0 0 0 0,-1 0 0 0 0,1 0 0 0 0,-1 0 0 0 0,1 0 0 0 0,-1 1 0 0 0,1-1-1 0 0,-1 0 1 0 0,1 0 0 0 0,0 1 0 0 0,12 11-410 0 0,-11-10 408 0 0,0 0-1 0 0,0 0 0 0 0,0-1 0 0 0,0 1 1 0 0,0-1-1 0 0,4 3 0 0 0,1-3-52 0 0,-1 0-1 0 0,1 0 0 0 0,0-1 1 0 0,0 1-1 0 0,-1-2 1 0 0,1 1-1 0 0,0-1 0 0 0,6-1 1 0 0,2 0-141 0 0,-13 1-75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13791 0 0,'0'0'5615'0'0,"-4"7"-4475"0"0,-1 2-929 0 0,1 0 0 0 0,0 0 0 0 0,0 0 0 0 0,1 0 0 0 0,1 1 0 0 0,-1-1 0 0 0,2 1 0 0 0,-1 0 0 0 0,1 0 0 0 0,1-1 1 0 0,0 19-1 0 0,1-20-157 0 0,1 0 0 0 0,-1 0 0 0 0,1-1 0 0 0,1 1 0 0 0,-1 0 0 0 0,2-1 0 0 0,-1 0 0 0 0,0 0 0 0 0,1 0 0 0 0,1 0 0 0 0,-1 0 0 0 0,1-1 0 0 0,0 0 0 0 0,1 0 0 0 0,5 5 0 0 0,7 4 33 0 0,-1-2-1 0 0,2 0 0 0 0,0-1 1 0 0,0-1-1 0 0,29 12 1 0 0,110 35 158 0 0,-62-26-177 0 0,-61-24 17 0 0,-33-8-42 0 0,-4-1-1145 0 0,1 0 760 0 0,-1 0 0 0 0,1 0 0 0 0,-1 0 0 0 0,0 0 0 0 0,0 0 0 0 0,1 0 0 0 0,-4 0-1 0 0,-1-1-878 0 0,-5-3-815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6911 0 0,'10'2'9970'0'0,"-5"5"-4820"0"0,-4-5-4817 0 0,0 0 1 0 0,-1 0-1 0 0,1 0 1 0 0,-1 0-1 0 0,1 1 1 0 0,-1-1 0 0 0,0 4-1 0 0,0 2-518 0 0,-1 1 0 0 0,0-1 0 0 0,-2 12 0 0 0,-2-5 381 0 0,0-1 0 0 0,-1-1 0 0 0,0 1-1 0 0,-10 15 1 0 0,-3 5 197 0 0,14-25-322 0 0,-1 1 0 0 0,0-2 0 0 0,0 1 1 0 0,-1-1-1 0 0,0 0 0 0 0,-9 8 0 0 0,-53 39 218 0 0,47-38-235 0 0,-333 231 501 0 0,343-240-537 0 0,-3 1 9 0 0,1 1 1 0 0,0 0 0 0 0,-19 18-1 0 0,33-27-21 0 0,-1-1 0 0 0,0 1-1 0 0,1 0 1 0 0,-1-1 0 0 0,1 1 0 0 0,-1 0 0 0 0,1-1-1 0 0,-1 1 1 0 0,1 0 0 0 0,-1 0 0 0 0,1 0-1 0 0,0-1 1 0 0,-1 1 0 0 0,1 0 0 0 0,0 0-1 0 0,0 0 1 0 0,0 0 0 0 0,-1 1 0 0 0,2-2-4 0 0,-1 1 1 0 0,0-1-1 0 0,0 1 1 0 0,0-1-1 0 0,1 0 1 0 0,-1 1-1 0 0,0-1 1 0 0,1 1-1 0 0,-1-1 1 0 0,0 0-1 0 0,1 1 1 0 0,-1-1-1 0 0,0 0 1 0 0,1 1 0 0 0,-1-1-1 0 0,1 0 1 0 0,-1 0-1 0 0,0 1 1 0 0,1-1-1 0 0,-1 0 1 0 0,1 0-1 0 0,-1 0 1 0 0,1 0-1 0 0,3 1-236 0 0,0 0-1 0 0,0-1 0 0 0,0 0 1 0 0,-1 0-1 0 0,1 0 1 0 0,7-1-1 0 0,16-5-5939 0 0,3-3-2084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27 6447 0 0,'0'0'586'0'0,"8"-4"-476"0"0,7-3 164 0 0,-12 7 600 0 0,-1-1 0 0 0,1-1 0 0 0,0 1 0 0 0,-1 0 0 0 0,1-1 0 0 0,-1 1 0 0 0,5-4 0 0 0,-7 5-664 0 0,0-1 0 0 0,1 1 1 0 0,-1 0-1 0 0,0 0 1 0 0,1-1-1 0 0,-1 1 1 0 0,0 0-1 0 0,1 0 1 0 0,-1 0-1 0 0,0 0 0 0 0,1 0 1 0 0,-1 0-1 0 0,1-1 1 0 0,-1 1-1 0 0,0 0 1 0 0,1 0-1 0 0,-1 0 0 0 0,1 0 1 0 0,-1 0-1 0 0,0 0 1 0 0,1 0-1 0 0,-1 1 1 0 0,1-1-1 0 0,-1 0 0 0 0,0 0 1 0 0,1 0-1 0 0,-1 0 1 0 0,0 0-1 0 0,1 1 1 0 0,-1-1-1 0 0,0 0 0 0 0,1 0 1 0 0,-1 0-1 0 0,0 1 1 0 0,1 0-1 0 0,7 10 1156 0 0,-8-10-1332 0 0,0 0-1 0 0,0 1 1 0 0,0-1 0 0 0,0 0-1 0 0,-1 0 1 0 0,1 1 0 0 0,0-1-1 0 0,-1 0 1 0 0,1 0 0 0 0,-1 1-1 0 0,1-1 1 0 0,-1 0 0 0 0,1 0 0 0 0,-1 0-1 0 0,0 0 1 0 0,0 0 0 0 0,1 0-1 0 0,-3 2 1 0 0,-19 19 175 0 0,19-19-141 0 0,-40 35 497 0 0,28-27-473 0 0,0 2-1 0 0,1 0 1 0 0,1 0 0 0 0,0 1 0 0 0,-19 29 0 0 0,29-40-75 0 0,3-3-17 0 0,-1 1 0 0 0,0 0 0 0 0,1 0 0 0 0,-1 0 0 0 0,1 0 0 0 0,-1 0 0 0 0,1 0 0 0 0,0 0 0 0 0,-1 0 0 0 0,1 0-1 0 0,0 1 1 0 0,0-1 0 0 0,0 0 0 0 0,0 0 0 0 0,0 2 0 0 0,-1-2 5 0 0,1 0 0 0 0,0 0 1 0 0,0 0-1 0 0,0 0 0 0 0,0 1 0 0 0,0-1 0 0 0,0 0 1 0 0,0 0-1 0 0,0 0 0 0 0,1 0 0 0 0,-1 0 0 0 0,0 1 0 0 0,1-1 1 0 0,-1 0-1 0 0,0 0 0 0 0,1 0 0 0 0,0 0 0 0 0,-1 0 0 0 0,1 0 1 0 0,0 0-1 0 0,-1 0 0 0 0,1 0 0 0 0,1 0 0 0 0,0 1 18 0 0,0-1 0 0 0,0 0 0 0 0,0 0 0 0 0,0 0 0 0 0,0 0 0 0 0,0 0 0 0 0,0 0 0 0 0,1-1 0 0 0,-1 1 0 0 0,0-1 0 0 0,3 1 0 0 0,5-1 62 0 0,0 0 0 0 0,0 0 0 0 0,0-1-1 0 0,14-2 1 0 0,13-5-1023 0 0,-1-2 0 0 0,39-15-1 0 0,-50 15-558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69 14743 0 0,'0'0'1136'0'0,"-6"-14"1031"0"0,-1 3 654 0 0,6 10-2291 0 0,0-1 0 0 0,-1 1 0 0 0,1-1 1 0 0,1 1-1 0 0,-1-1 0 0 0,0 0 1 0 0,0 0-1 0 0,0-3 0 0 0,-1 0 326 0 0,2 4-764 0 0,-1 0-1 0 0,1 0 0 0 0,0 0 1 0 0,0 0-1 0 0,-1 0 0 0 0,1 0 1 0 0,0 0-1 0 0,0 0 0 0 0,0-1 1 0 0,0 1-1 0 0,0 0 0 0 0,1-1 1 0 0,-1 2-132 0 0,1-1 0 0 0,-1 1 0 0 0,1-1 0 0 0,-1 1 0 0 0,1-1 0 0 0,-1 1 1 0 0,1 0-1 0 0,-1-1 0 0 0,1 1 0 0 0,0 0 0 0 0,-1-1 0 0 0,1 1 0 0 0,0 0 0 0 0,-1 0 1 0 0,1 0-1 0 0,0-1 0 0 0,-1 1 0 0 0,1 0 0 0 0,0 0 0 0 0,-1 0 0 0 0,1 0 0 0 0,0 0 1 0 0,-1 0-1 0 0,2 1 0 0 0,22 1-2686 0 0,-9 4-3479 0 0,0 1-1455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1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75 122 2303 0 0,'-19'-8'9995'0'0,"-32"-1"-1063"0"0,286-37-7213 0 0,-99 22-1672 0 0,-121 21-43 0 0,48-10 0 0 0,77-5-1 0 0,-138 18-42 0 0,-1 0 1 0 0,1 0-1 0 0,0 0 0 0 0,-1 0 1 0 0,1 0-1 0 0,0 0 0 0 0,-1 1 1 0 0,1-1-1 0 0,0 0 0 0 0,-1 1 1 0 0,1 0-1 0 0,-1-1 1 0 0,1 1-1 0 0,-1 0 0 0 0,3 1 0 0 0,-3-1-199 0 0,1 21-382 0 0,-3-11 544 0 0,0-1 1 0 0,-1 1-1 0 0,0-1 0 0 0,-4 12 1 0 0,-2 9 38 0 0,-67 228-163 0 0,47-175 196 0 0,-34 94 23 0 0,-7 24 223 0 0,50-138-72 0 0,-12 76-1 0 0,21-25-87 0 0,9-86-12 0 0,-1 0 0 0 0,-2 0 0 0 0,-11 49 0 0 0,-18 42 902 0 0,30-100-872 0 0,0-1 0 0 0,0 1 0 0 0,2 0 1 0 0,1 24-1 0 0,3-25-36 0 0,-3-17 440 0 0,9-9-267 0 0,-7 4-147 0 0,1-1-1 0 0,-1 0 0 0 0,0 0 1 0 0,-1 1-1 0 0,1-2 1 0 0,0-3-1 0 0,3-6 260 0 0,-4 13-268 0 0,-1 0-14 0 0,0 0-68 0 0,0 1-1 0 0,0-1 1 0 0,0 1 0 0 0,0-1 0 0 0,0 1 0 0 0,0-1 0 0 0,-1 1 0 0 0,1 0-1 0 0,0-1 1 0 0,0 1 0 0 0,0-1 0 0 0,0 1 0 0 0,-1-1 0 0 0,1 1-1 0 0,0 0 1 0 0,-1-1 0 0 0,1 1 0 0 0,0 0 0 0 0,0-1 0 0 0,-1 1-1 0 0,1 0 1 0 0,-1-1 0 0 0,1 1 0 0 0,0 0 0 0 0,-1 0 0 0 0,1-1 0 0 0,-1 1-1 0 0,1 0 1 0 0,-1 0 0 0 0,1 0 0 0 0,0 0 0 0 0,-1-1 0 0 0,1 1-1 0 0,-1 0 1 0 0,1 0 0 0 0,-1 0 0 0 0,1 0 0 0 0,-1 0 0 0 0,1 0-1 0 0,-1 0 1 0 0,1 0 0 0 0,-1 1 0 0 0,0-1 0 0 0,-6 0-9 0 0,-1 1 0 0 0,0 0 0 0 0,-10 4 0 0 0,-17 1-22 0 0,-26-5 223 0 0,47-2-111 0 0,1 1 1 0 0,-1 1-1 0 0,0 0 0 0 0,0 0 0 0 0,1 1 0 0 0,-1 1 0 0 0,-14 5 0 0 0,27-7-31 0 0,2 0-67 0 0,1 0-1 0 0,0 0 1 0 0,-1 0-1 0 0,1 0 1 0 0,0 0-1 0 0,0 0 1 0 0,0 0-1 0 0,0 0 1 0 0,3 0-1 0 0,2 0-151 0 0,0 0 0 0 0,0 0 0 0 0,1-1 0 0 0,-1 1 0 0 0,9-2 0 0 0,6-2-3164 0 0,-9 2-928 0 0,3 0-3162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9:5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 14999 0 0,'-21'48'1599'0'0,"12"-28"-1069"0"0,-13 42 0 0 0,19-52-1552 0 0,-1-1 0 0 0,0 0 0 0 0,0 0 0 0 0,-1 0 0 0 0,0-1-1 0 0,-1 0 1 0 0,-8 11 0 0 0,-7 9-1682 0 0,5 2 3972 0 0,12-19-627 0 0,0-1-1 0 0,0 1 1 0 0,1 0 0 0 0,1 0 0 0 0,0 1 0 0 0,0-1 0 0 0,1 0 0 0 0,1 13 0 0 0,0-18-464 0 0,1 0 1 0 0,-1 1-1 0 0,1-1 1 0 0,1 0-1 0 0,0 0 1 0 0,-1 0 0 0 0,2 0-1 0 0,-1 0 1 0 0,1-1-1 0 0,0 1 1 0 0,0 0-1 0 0,0-1 1 0 0,1 0 0 0 0,0 0-1 0 0,0 0 1 0 0,5 4-1 0 0,-7-6-169 0 0,1-1-1 0 0,0 1 0 0 0,-1-1 1 0 0,1 0-1 0 0,0 0 1 0 0,1 0-1 0 0,-1 0 1 0 0,0 0-1 0 0,1-1 0 0 0,-1 1 1 0 0,0-1-1 0 0,1 0 1 0 0,0 0-1 0 0,-1 0 0 0 0,1-1 1 0 0,0 1-1 0 0,-1-1 1 0 0,1 0-1 0 0,0 0 0 0 0,-1 0 1 0 0,1-1-1 0 0,0 1 1 0 0,-1-1-1 0 0,1 0 0 0 0,-1 0 1 0 0,1 0-1 0 0,-1 0 1 0 0,1-1-1 0 0,-1 1 0 0 0,0-1 1 0 0,1 0-1 0 0,-1 0 1 0 0,0 0-1 0 0,0-1 1 0 0,4-4-1 0 0,0 0 127 0 0,-1 0 0 0 0,0-1 0 0 0,0 1 0 0 0,-1-1 0 0 0,7-15 0 0 0,-2 1 139 0 0,8-25-1 0 0,-11 26-208 0 0,-1-1 0 0 0,-1 0 0 0 0,-2-1 0 0 0,0 1 0 0 0,-1 0 0 0 0,-1-1 0 0 0,-1 0 0 0 0,-1 1 0 0 0,-1-1 0 0 0,-1 1 0 0 0,-1 0 0 0 0,-1 0 0 0 0,-9-25 0 0 0,13 43-64 0 0,1 2 0 0 0,-1 1 0 0 0,1-1 0 0 0,-1 1 0 0 0,1-1 0 0 0,-1 1 0 0 0,0-1 0 0 0,1 1 0 0 0,-1 0 0 0 0,0-1 0 0 0,0 1 0 0 0,0 0 0 0 0,-1-2 0 0 0,1 2-4 0 0,0 0 0 0 0,0-1 0 0 0,0 1-1 0 0,0 0 1 0 0,-1-1 0 0 0,1 1 0 0 0,0 0-1 0 0,0 0 1 0 0,-1 0 0 0 0,1 0 0 0 0,-1 0 0 0 0,1 1-1 0 0,-1-1 1 0 0,0 0 0 0 0,1 1 0 0 0,-1-1-1 0 0,1 1 1 0 0,-1-1 0 0 0,0 1 0 0 0,0 0 0 0 0,1 0-1 0 0,-1-1 1 0 0,0 1 0 0 0,-2 1 0 0 0,-3 0-34 0 0,0 0 0 0 0,0 1 0 0 0,1 0 0 0 0,-13 6 1 0 0,14-6 23 0 0,0 0 1 0 0,0 0-1 0 0,0-1 0 0 0,0 1 1 0 0,-11 0-1 0 0,10 0 118 0 0,3 0-11 0 0,-12-3-50 0 0,-12-8-7464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2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76 455 0 0,'-18'0'19488'0'0,"30"-5"-19300"0"0,0-1 0 0 0,0 2 0 0 0,1 0-1 0 0,0 0 1 0 0,0 1 0 0 0,16-2 0 0 0,-8 2-306 0 0,28-9 1 0 0,46-14-6069 0 0,-85 23 4196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 8751 0 0,'-6'-4'7844'0'0,"6"-1"-4743"0"0,5-8-2264 0 0,-3 11-724 0 0,0-1 1 0 0,1 0 0 0 0,-1 1-1 0 0,0 0 1 0 0,1-1 0 0 0,0 1-1 0 0,-1 0 1 0 0,1 0 0 0 0,0 0-1 0 0,0 1 1 0 0,0-1 0 0 0,0 1 0 0 0,6-2-1 0 0,5-2 143 0 0,25-4-1 0 0,-11 4-399 0 0,1 1-1 0 0,-1 2 0 0 0,1 1 1 0 0,0 1-1 0 0,0 2 1 0 0,37 6-1 0 0,-64-8-473 0 0,6 5-2772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36 4607 0 0,'1'-1'208'0'0,"8"-6"158"0"0,-2 1 325 0 0,0 0 0 0 0,17-9 11417 0 0,-27 27-11500 0 0,-13 40-174 0 0,-2 0-1 0 0,-3-2 0 0 0,-28 51 1 0 0,7-20-402 0 0,-107 191-631 0 0,137-252 232 0 0,6-11-1069 0 0,1 0 0 0 0,-6 12 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15175 0 0,'0'0'1372'0'0,"5"-5"-1104"0"0,-1 1-125 0 0,0 1 0 0 0,0-1 0 0 0,0 1 0 0 0,1 0 1 0 0,-1 0-1 0 0,1 1 0 0 0,0-1 0 0 0,7-2 0 0 0,44-13 1639 0 0,-46 16-1645 0 0,16-4 986 0 0,0 1-1 0 0,50-3 1 0 0,55 7 139 0 0,38-2-1000 0 0,273-74-184 0 0,-440 76-79 0 0,104-24-803 0 0,1 0-3224 0 0,-95 23 2316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2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179 169 6447 0 0,'-1'1'6531'0'0,"-39"42"-2966"0"0,-46 67-1713 0 0,73-91-1603 0 0,1 0 0 0 0,-11 23 0 0 0,23-42-236 0 0,-1 1 0 0 0,1 0 0 0 0,0-1 0 0 0,-1 1 0 0 0,1-1 0 0 0,0 1 0 0 0,0 0 0 0 0,-1-1 0 0 0,1 1-1 0 0,0 0 1 0 0,0-1 0 0 0,0 1 0 0 0,0 0 0 0 0,0 0 0 0 0,0-1 0 0 0,0 1 0 0 0,0 0 0 0 0,0-1 0 0 0,0 1 0 0 0,0 1 0 0 0,1-2 19 0 0,-1 0 0 0 0,1 0 0 0 0,-1 0 0 0 0,1 0 0 0 0,-1 0 0 0 0,1 0 0 0 0,-1 0 0 0 0,0 0 0 0 0,1 0 0 0 0,-1 0 0 0 0,1 0 0 0 0,-1 0 0 0 0,1 0 0 0 0,-1 0 0 0 0,1-1 0 0 0,-1 1 0 0 0,0 0 0 0 0,1 0 0 0 0,-1-1 0 0 0,1 1 0 0 0,0-1 0 0 0,26-19 723 0 0,12-19-666 0 0,35-44 0 0 0,8-9-1145 0 0,-64 75 873 0 0,0 0 0 0 0,1 2 0 0 0,22-15 0 0 0,-20 17 206 0 0,-1 0 0 0 0,2 2 0 0 0,0 0 0 0 0,0 1 0 0 0,1 2 0 0 0,32-9 1 0 0,-32 12 222 0 0,-3 0 95 0 0,0 2-1 0 0,22-2 1 0 0,-36 4-300 0 0,0 1-1 0 0,0 0 1 0 0,1 1 0 0 0,-1 0-1 0 0,0 0 1 0 0,0 0-1 0 0,0 0 1 0 0,0 1 0 0 0,-1 0-1 0 0,1 1 1 0 0,7 3 0 0 0,-12-5-41 0 0,1-1 0 0 0,-1 1 0 0 0,0 0 1 0 0,0 0-1 0 0,0 0 0 0 0,0 0 1 0 0,0 0-1 0 0,0 0 0 0 0,0 0 0 0 0,0 0 1 0 0,-1 0-1 0 0,1 1 0 0 0,0-1 1 0 0,0 0-1 0 0,-1 0 0 0 0,1 1 0 0 0,-1-1 1 0 0,0 0-1 0 0,1 1 0 0 0,-1-1 1 0 0,0 1-1 0 0,0-1 0 0 0,1 0 0 0 0,-1 1 1 0 0,0-1-1 0 0,-1 1 0 0 0,1-1 1 0 0,0 0-1 0 0,0 1 0 0 0,-1-1 0 0 0,1 1 1 0 0,0-1-1 0 0,-1 0 0 0 0,0 1 1 0 0,1-1-1 0 0,-2 2 0 0 0,-3 5 2 0 0,0 0 0 0 0,0-1-1 0 0,-1 1 1 0 0,-8 8 0 0 0,10-12 3 0 0,-60 61 193 0 0,-16 17 397 0 0,71-71-475 0 0,0 1 1 0 0,0 0-1 0 0,2 0 0 0 0,-1 0 0 0 0,-9 24 0 0 0,16-33-112 0 0,0-1 1 0 0,0 1-1 0 0,0 0 0 0 0,1-1 0 0 0,-1 1 0 0 0,1 0 0 0 0,-1 0 1 0 0,1 0-1 0 0,0-1 0 0 0,0 1 0 0 0,0 0 0 0 0,1 0 0 0 0,-1 0 1 0 0,0-1-1 0 0,1 1 0 0 0,0 0 0 0 0,2 4 0 0 0,-2-4 16 0 0,1-1-1 0 0,0 1 0 0 0,0-1 1 0 0,0 0-1 0 0,0 0 0 0 0,0 1 0 0 0,1-1 1 0 0,-1-1-1 0 0,1 1 0 0 0,-1 0 1 0 0,1 0-1 0 0,0-1 0 0 0,0 0 1 0 0,0 0-1 0 0,5 2 0 0 0,-2-1-43 0 0,0-1 0 0 0,0 0 0 0 0,-1 0 0 0 0,1 0 0 0 0,11-1 0 0 0,13-2-3194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3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1150 30 7367 0 0,'0'0'334'0'0,"10"-13"132"0"0,-6 8-103 0 0,3-7 8251 0 0,-17 19-4044 0 0,-3 2-5285 0 0,-84 61 779 0 0,-50 13-64 0 0,62-36 0 0 0,-61 47-349 0 0,87-54 217 0 0,24-17-12 0 0,-86 62-119 0 0,115-80 452 0 0,0 1-1 0 0,-1 0 1 0 0,2 0-1 0 0,-8 9 1 0 0,13-14 171 0 0,10 6-240 0 0,-9-7-111 0 0,2 2 14 0 0,1-1 0 0 0,-1 0 0 0 0,1 0 0 0 0,-1-1 0 0 0,1 1 0 0 0,0-1-1 0 0,-1 0 1 0 0,1 0 0 0 0,0 0 0 0 0,4-1 0 0 0,40-8 274 0 0,-25 4-173 0 0,18-3 97 0 0,72-12 322 0 0,-97 18-491 0 0,0 1 0 0 0,0 1 0 0 0,0 0 0 0 0,0 2 0 0 0,16 2 0 0 0,-18 1-40 0 0,-12 0-14 0 0,-2-4 3 0 0,1-1-1 0 0,-1 1 0 0 0,0-1 0 0 0,1 0 0 0 0,-1 1 0 0 0,0-1 0 0 0,1 0 0 0 0,-1 1 0 0 0,0-1 0 0 0,0 1 0 0 0,1-1 0 0 0,-1 1 0 0 0,0-1 0 0 0,0 1 0 0 0,0-1 0 0 0,0 1 0 0 0,0-1 0 0 0,0 0 0 0 0,0 1 0 0 0,0-1 0 0 0,0 1 0 0 0,0-1 0 0 0,0 1 0 0 0,0-1 0 0 0,0 1 0 0 0,0-1 0 0 0,0 1 0 0 0,0-1 0 0 0,0 1 0 0 0,-1-1 0 0 0,1 1 0 0 0,0-1 0 0 0,0 1 0 0 0,0-1 0 0 0,-1 0 0 0 0,1 1 0 0 0,-1 0 0 0 0,1-1 0 0 0,-3 5 3 0 0,0 0-1 0 0,0-1 0 0 0,0 0 1 0 0,0 1-1 0 0,-1-1 1 0 0,1 0-1 0 0,-1 0 1 0 0,0-1-1 0 0,0 1 1 0 0,-8 4-1 0 0,-7 3 21 0 0,-27 12 0 0 0,7-3-48 0 0,-109 69-188 0 0,-6 3 10 0 0,-20-10 203 0 0,27-14 0 0 0,134-61 4 0 0,1 0-1 0 0,-19 15 1 0 0,30-21 54 0 0,2-1-41 0 0,-1 1 0 0 0,0 0 0 0 0,1 0 0 0 0,-1-1 0 0 0,0 1 0 0 0,1-1-1 0 0,-1 1 1 0 0,1 0 0 0 0,-1-1 0 0 0,1 1 0 0 0,-1-1 0 0 0,1 1-1 0 0,0-1 1 0 0,-1 1 0 0 0,1-1 0 0 0,0 0 0 0 0,-1 1 0 0 0,1-1-1 0 0,0 0 1 0 0,0 1 0 0 0,16 5 296 0 0,1-4-60 0 0,-14-1-158 0 0,1-1-1 0 0,-1 1 0 0 0,0-1 0 0 0,1 1 0 0 0,-1 1 0 0 0,5 1 0 0 0,-9-2-81 0 0,0 1 0 0 0,0 0 0 0 0,0-1-1 0 0,-1 1 1 0 0,1 0 0 0 0,0-1 0 0 0,-1 1 0 0 0,1-1-1 0 0,-2 4 1 0 0,-1 3-13 0 0,-1-3 16 0 0,3-4 60 0 0,4-1-12 0 0,55-3 105 0 0,58-10 1 0 0,-30 2 111 0 0,-53 8-210 0 0,141-11 515 0 0,-142 13-444 0 0,0 2 0 0 0,0 1-1 0 0,47 10 1 0 0,-71-11-170 0 0,-6 0-111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543 233 6447 0 0,'-3'8'670'0'0,"-8"17"44"0"0,7-17 553 0 0,-1 0 1 0 0,0 0-1 0 0,0 0 0 0 0,0-1 1 0 0,-8 8 3739 0 0,19-34-3336 0 0,48-107 475 0 0,-44 100-2081 0 0,-2 0 0 0 0,-1-1 0 0 0,3-27 0 0 0,-9 51-89 0 0,-1 1-1 0 0,1-1 1 0 0,-1 0-1 0 0,0 0 1 0 0,0 1-1 0 0,0-1 1 0 0,-1 0-1 0 0,1 0 0 0 0,-1 1 1 0 0,1-1-1 0 0,-2-3 1 0 0,1 6 7 0 0,1-1 1 0 0,-1 1-1 0 0,1-1 1 0 0,-1 1-1 0 0,1 0 1 0 0,-1-1-1 0 0,1 1 1 0 0,-1 0-1 0 0,1-1 1 0 0,-1 1-1 0 0,1 0 0 0 0,-1 0 1 0 0,0-1-1 0 0,1 1 1 0 0,-1 0-1 0 0,1 0 1 0 0,-1 0-1 0 0,0 0 1 0 0,1 0-1 0 0,-1 0 1 0 0,0 0-1 0 0,1 0 1 0 0,-1 0-1 0 0,0 0 1 0 0,1 0-1 0 0,-1 0 1 0 0,1 1-1 0 0,-2-1 1 0 0,-18 7-269 0 0,18-6 233 0 0,-38 20-162 0 0,0 1 1 0 0,-42 32-1 0 0,50-33 200 0 0,-147 110-50 0 0,157-112 54 0 0,1 1-1 0 0,0 1 0 0 0,2 1 1 0 0,0 1-1 0 0,-24 39 0 0 0,39-55 15 0 0,0 2 0 0 0,0-1-1 0 0,0 0 1 0 0,-4 18 0 0 0,7-23-2 0 0,1 0 0 0 0,-1 1 0 0 0,1-1 1 0 0,-1 1-1 0 0,1-1 0 0 0,0 1 0 0 0,0-1 0 0 0,1 1 0 0 0,-1-1 1 0 0,1 1-1 0 0,0-1 0 0 0,-1 0 0 0 0,1 1 0 0 0,1-1 0 0 0,2 5 1 0 0,-3-6 3 0 0,1 0 1 0 0,-1 0 0 0 0,1 0-1 0 0,0 0 1 0 0,0 0 0 0 0,0-1 0 0 0,0 1-1 0 0,0-1 1 0 0,0 1 0 0 0,0-1 0 0 0,0 0-1 0 0,1 0 1 0 0,-1 0 0 0 0,1 0 0 0 0,-1-1-1 0 0,0 1 1 0 0,1 0 0 0 0,-1-1 0 0 0,1 0-1 0 0,-1 1 1 0 0,6-2 0 0 0,3 1 67 0 0,0-1 1 0 0,0 0 0 0 0,16-5-1 0 0,-23 5-26 0 0,40-9 295 0 0,-1-1 0 0 0,-1-3 0 0 0,44-20-1 0 0,-69 26-324 0 0,0-1-1 0 0,-1 0 1 0 0,0-1-1 0 0,-1-1 0 0 0,0-1 1 0 0,0 0-1 0 0,-1 0 1 0 0,-1-2-1 0 0,23-29 0 0 0,-31 36-213 0 0,0 0-1 0 0,-1-1 0 0 0,0 0 0 0 0,-1 0 0 0 0,3-9 0 0 0,-5 15 55 0 0,-2 3-102 0 0,-2 5-193 0 0,2-3 559 0 0,-3 31 354 0 0,4-27-408 0 0,0 0 1 0 0,-1 0 0 0 0,-2 8-1 0 0,-6 15 112 0 0,-1 0 0 0 0,-18 35 0 0 0,25-60-178 0 0,1 1-1 0 0,-1-1 0 0 0,2 0 0 0 0,-1 0 0 0 0,0 1 0 0 0,1-1 0 0 0,0 1 0 0 0,1-1 0 0 0,-1 10 0 0 0,5-1 44 0 0,-1-11-13 0 0,-1-2-10 0 0,0 1 3 0 0,1 0 1 0 0,-1 0-1 0 0,0-1 0 0 0,1 1 1 0 0,-1-1-1 0 0,1 1 0 0 0,0-1 1 0 0,-1 0-1 0 0,1 0 0 0 0,0 0 1 0 0,0-1-1 0 0,5 2 1 0 0,38 1 532 0 0,-33-3-365 0 0,12 1-73 0 0,-11-1-21 0 0,-1 1 1 0 0,1 0-1 0 0,0 0 0 0 0,-1 2 1 0 0,21 5-1 0 0,-11 9-35 0 0,-13-8-35 0 0,-7-5-375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7 141 3223 0 0,'-5'-9'11554'0'0,"4"6"-10136"0"0,1 2-1256 0 0,0 1-1 0 0,0 0 1 0 0,1 0-1 0 0,-1-1 1 0 0,0 1-1 0 0,0 0 0 0 0,1 0 1 0 0,-1 0-1 0 0,0 0 1 0 0,0 0-1 0 0,1-1 1 0 0,-1 1-1 0 0,0 0 1 0 0,1 0-1 0 0,-1 0 1 0 0,0 0-1 0 0,0 0 1 0 0,1 0-1 0 0,-1 0 0 0 0,0 0 1 0 0,1 0-1 0 0,-1 0 1 0 0,0 0-1 0 0,1 0 1 0 0,-1 0-1 0 0,0 0 1 0 0,1 0-1 0 0,-1 0 1 0 0,0 0-1 0 0,0 1 1 0 0,1-1-1 0 0,-1 0 0 0 0,20 5-384 0 0,-7-1 594 0 0,-2-4-244 0 0,-1 0 0 0 0,1 0-1 0 0,0-1 1 0 0,0 0 0 0 0,-1-1-1 0 0,19-6 1 0 0,-12 4 34 0 0,166-51 789 0 0,27-7-375 0 0,-201 61-680 0 0,-1 0-1 0 0,1 0 1 0 0,-1 1-1 0 0,1 0 1 0 0,12 2-1 0 0,-20-2-42 0 0,-1 0 1 0 0,1 1-1 0 0,0-1 0 0 0,-1 0 0 0 0,1 0 0 0 0,-1 0 0 0 0,1 1 1 0 0,0-1-1 0 0,-1 0 0 0 0,1 1 0 0 0,-1-1 0 0 0,1 0 1 0 0,-1 1-1 0 0,1-1 0 0 0,-1 1 0 0 0,0-1 0 0 0,1 1 1 0 0,-1-1-1 0 0,1 1 0 0 0,-1-1 0 0 0,0 1 0 0 0,1-1 1 0 0,-1 1-1 0 0,0-1 0 0 0,0 1 0 0 0,1 0 0 0 0,-1-1 0 0 0,0 2 1 0 0,1 15-2135 0 0,-2-15 1909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 3679 0 0,'0'0'167'0'0,"1"-1"-7"0"0,12-8-1860 0 0,7 4 16120 0 0,-20 6-14209 0 0,-1 12 1155 0 0,-4 1-1294 0 0,-1 0 1 0 0,0-1-1 0 0,-9 14 0 0 0,-1 2-3 0 0,-8 19 310 0 0,-2 1-94 0 0,3 2 1 0 0,-27 80 0 0 0,42-99-224 0 0,-5 55 1 0 0,3-12 274 0 0,8-67-267 0 0,2-7-75 0 0,0 1 1 0 0,-1-1 0 0 0,1 1-1 0 0,-1-1 1 0 0,1 1 0 0 0,-1-1-1 0 0,0 0 1 0 0,1 1 0 0 0,-1-1-1 0 0,0 0 1 0 0,0 0 0 0 0,0 1-1 0 0,0-1 1 0 0,0 0 0 0 0,0 0 0 0 0,0 0-1 0 0,0 0 1 0 0,-1 0 0 0 0,1-1-1 0 0,0 1 1 0 0,-1 0 0 0 0,1-1-1 0 0,-2 2 1 0 0,-4 1-263 0 0,6-2-1 0 0,0-1-160 0 0,1-1 391 0 0,0 1 0 0 0,0 0 0 0 0,0 0 0 0 0,-1 0-1 0 0,1 0 1 0 0,0 0 0 0 0,0 0 0 0 0,0 1 0 0 0,0-1-1 0 0,0 0 1 0 0,-1 0 0 0 0,1 0 0 0 0,0 0 0 0 0,0 0 0 0 0,0 0-1 0 0,0 0 1 0 0,0 0 0 0 0,0 0 0 0 0,-1 0 0 0 0,1 0-1 0 0,0 0 1 0 0,0 0 0 0 0,0 1 0 0 0,0-1 0 0 0,0 0-1 0 0,0 0 1 0 0,0 0 0 0 0,0 0 0 0 0,0 0 0 0 0,-1 0-1 0 0,1 1 1 0 0,0-1 0 0 0,0 0 0 0 0,0 0 0 0 0,0 0-1 0 0,0 0 1 0 0,0 0 0 0 0,0 0 0 0 0,0 1 0 0 0,0-1-1 0 0,0 0 1 0 0,0 0 0 0 0,0 0 0 0 0,0 0 0 0 0,0 1-1 0 0,1-1-70 0 0,-1 1-1 0 0,0-1 0 0 0,0 0 0 0 0,1 1 0 0 0,-1-1 0 0 0,0 1 0 0 0,1-1 0 0 0,-1 0 0 0 0,1 1 0 0 0,-1-1 1 0 0,0 0-1 0 0,1 1 0 0 0,-1-1 0 0 0,1 0 0 0 0,-1 0 0 0 0,1 0 0 0 0,0 1 0 0 0,7 1-5511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81 2759 0 0,'29'-41'923'0'0,"-18"25"2305"0"0,-1 2 3851 0 0,-10 13-6744 0 0,1 1 1 0 0,0-1 0 0 0,-1 0-1 0 0,1 0 1 0 0,0 1 0 0 0,0-1-1 0 0,0 1 1 0 0,0-1 0 0 0,0 1 0 0 0,-1-1-1 0 0,1 1 1 0 0,0-1 0 0 0,0 1-1 0 0,0 0 1 0 0,0-1 0 0 0,0 1-1 0 0,0 0 1 0 0,0 0 0 0 0,0 0-1 0 0,0 0 1 0 0,2 0 0 0 0,-1 0 17 0 0,-1 2-28 0 0,0 1-282 0 0,1 0-1 0 0,-1 0 1 0 0,0 1-1 0 0,0-1 1 0 0,0 0-1 0 0,0 1 1 0 0,0-1-1 0 0,-1 1 1 0 0,0-1-1 0 0,0 1 0 0 0,0-1 1 0 0,0 1-1 0 0,0-1 1 0 0,-1 0-1 0 0,1 1 1 0 0,-1-1-1 0 0,-1 4 1 0 0,-3 10 28 0 0,-1-1 1 0 0,-9 19 0 0 0,11-27-40 0 0,-56 109 56 0 0,-108 161-1 0 0,118-208-4259 0 0,-83 89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29:5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191 644 17735 0 0,'-1'1'812'0'0,"-24"35"554"0"0,24-34-1110 0 0,0-1 6 0 0,-1 1-282 0 0,0 0-1 0 0,0-1 0 0 0,0 1 1 0 0,0 0-1 0 0,-1-1 0 0 0,1 1 1 0 0,0-1-1 0 0,-1 0 0 0 0,1 0 1 0 0,-1 0-1 0 0,1 0 0 0 0,-1 0 1 0 0,1-1-1 0 0,-1 1 0 0 0,0-1 1 0 0,-3 1-1 0 0,0-2-139 0 0,0 1 0 0 0,0-1 0 0 0,0 0 0 0 0,0-1 0 0 0,-7-2 0 0 0,-14-2-281 0 0,24 6 507 0 0,0-1 0 0 0,0 1 0 0 0,1-1 0 0 0,-1 1 0 0 0,0-1-1 0 0,1 0 1 0 0,-1 0 0 0 0,1 0 0 0 0,-1 0 0 0 0,1 0 0 0 0,-1 0 0 0 0,1-1 0 0 0,0 1 0 0 0,0-1-1 0 0,-1 0 1 0 0,-2-4 0 0 0,4 5 244 0 0,-1-13 284 0 0,3-3-407 0 0,0 0 0 0 0,1 1 1 0 0,1-1-1 0 0,5-16 0 0 0,-3 9-83 0 0,60-233-105 0 0,-41 172-262 0 0,-14 47 118 0 0,33-108-1492 0 0,-43 144 1719 0 0,2 3-50 0 0,0 0 0 0 0,-1 0-1 0 0,0 0 1 0 0,1 1 0 0 0,-1-1-1 0 0,0 0 1 0 0,0 1 0 0 0,1-1-1 0 0,-1 1 1 0 0,0-1 0 0 0,1 3-1 0 0,3 8 28 0 0,0-1 0 0 0,-1 2 1 0 0,0-1-1 0 0,-1 0 0 0 0,2 17 0 0 0,3 9 50 0 0,5 11 234 0 0,3-1 0 0 0,35 74 1 0 0,-47-113-331 0 0,0 0 1 0 0,-1 0 0 0 0,-1 1-1 0 0,0-1 1 0 0,0 1 0 0 0,0-1-1 0 0,-1 14 1 0 0,0-14-37 0 0,0-6-176 0 0,-1-1-1 0 0,1 1 0 0 0,-1-1 1 0 0,1 1-1 0 0,0-1 0 0 0,2 4 1 0 0,-2-4-428 0 0,11-2-4113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47 217 12871 0 0,'-14'5'461'0'0,"-18"4"2396"0"0,44-15-788 0 0,23-10-1167 0 0,1 2-1 0 0,1 1 1 0 0,56-11-1 0 0,-77 20-758 0 0,415-94 2249 0 0,-87 47-1801 0 0,-333 49-736 0 0,-8 2-91 0 0,0-1 0 0 0,0 1-1 0 0,0-1 1 0 0,0 1 0 0 0,1 0 0 0 0,-1 0-1 0 0,5 1 1 0 0,-10 1-705 0 0,-3 6 350 0 0,0-1 0 0 0,-1 0 0 0 0,0 0 0 0 0,0-1 0 0 0,-10 8 1 0 0,-9 8-752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50 128 9871 0 0,'4'-6'285'0'0,"-1"-1"0"0"0,1 1-1 0 0,0 0 1 0 0,1 1 0 0 0,-1-1-1 0 0,1 1 1 0 0,0 0 0 0 0,1 0-1 0 0,-1 0 1 0 0,1 1 0 0 0,0 0-1 0 0,0 0 1 0 0,13-6 3966 0 0,-20 19-3805 0 0,1 0 0 0 0,-1 0 0 0 0,-1 0 1 0 0,0-1-1 0 0,0 1 0 0 0,-6 14 0 0 0,-2 0-77 0 0,-14 22 0 0 0,-3 7 214 0 0,4-7-356 0 0,-8 17 34 0 0,31-61-201 0 0,8-8 106 0 0,-4 4-121 0 0,111-111 598 0 0,-79 76-857 0 0,1 1-1 0 0,65-50 1 0 0,-89 78 84 0 0,41-27-471 0 0,-48 33 541 0 0,1-1 1 0 0,-1 1 0 0 0,1 0-1 0 0,0 1 1 0 0,0-1 0 0 0,10-1-1 0 0,-8 4 11 0 0,-8 0 55 0 0,0 1 0 0 0,0 0 0 0 0,0-1 0 0 0,0 1 0 0 0,0 0 0 0 0,0 0 0 0 0,0 0 0 0 0,0 0 0 0 0,0-1 0 0 0,-1 1 0 0 0,1 1 0 0 0,0-1 0 0 0,0 0 0 0 0,-1 0 0 0 0,1 0 0 0 0,0 1 0 0 0,-1 0 7 0 0,4 5 9 0 0,-1 1 0 0 0,0 0 0 0 0,-1 0 0 0 0,3 16 1 0 0,-4-16 7 0 0,1 0 0 0 0,0 0-1 0 0,1 0 1 0 0,-1 0 0 0 0,7 11 0 0 0,6 6 36 0 0,-8-15 12 0 0,11 24 1 0 0,-17-30-43 0 0,1 1 0 0 0,0 0 0 0 0,-1 0 0 0 0,0-1 0 0 0,0 1 1 0 0,-1 0-1 0 0,1 0 0 0 0,-1 8 0 0 0,-6 47 262 0 0,-1 16 160 0 0,7-67-378 0 0,0 1 1 0 0,1-1 0 0 0,0 0 0 0 0,0 0-1 0 0,5 17 1 0 0,-5-24-146 0 0,0 0 0 0 0,0 0 0 0 0,1 0 0 0 0,-1 0 0 0 0,0 0 0 0 0,1-1 0 0 0,-1 1 0 0 0,1 0 0 0 0,1 1 0 0 0,10 7-3887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2303 0 0,'1'2'2426'0'0,"0"3"-1231"0"0,0 1 0 0 0,1-1 0 0 0,-2 1 0 0 0,1 0 0 0 0,0 7 0 0 0,-2-3-193 0 0,0 0 0 0 0,-2 14 0 0 0,-4 4-493 0 0,-11 30 0 0 0,12-40 30 0 0,-28 87-297 0 0,-62 161 437 0 0,64-204-618 0 0,-3-1-1 0 0,-72 95 1 0 0,101-148-32 0 0,0 0 1 0 0,0-1 0 0 0,-1 0 0 0 0,-11 9 1229 0 0,18-24-1083 0 0,5-14 384 0 0,-5 20-386 0 0,0-20 571 0 0,0 13-664 0 0,0-8 33 0 0,0 0 1 0 0,6-33-1 0 0,-5 45-151 0 0,0-1 0 0 0,1 0 0 0 0,0 1 1 0 0,1-1-1 0 0,-1 1 0 0 0,1 0 0 0 0,0-1 0 0 0,0 1 0 0 0,0 1 1 0 0,1-1-1 0 0,0 0 0 0 0,5-4 0 0 0,-1 2-68 0 0,0 1 0 0 0,0 0 0 0 0,1 0 0 0 0,18-9 0 0 0,42-13-96 0 0,-37 16 135 0 0,-12 4 29 0 0,16-7-41 0 0,40-10 0 0 0,-66 22 66 0 0,1 1 0 0 0,0 0 0 0 0,-1 1 0 0 0,1 0 0 0 0,0 0 0 0 0,0 1 0 0 0,0 1 0 0 0,18 2 0 0 0,-26-2 15 0 0,0 0 0 0 0,1 0 0 0 0,-1 0 0 0 0,1 0 0 0 0,-1 0 1 0 0,0 1-1 0 0,0 0 0 0 0,0-1 0 0 0,0 1 0 0 0,0 0 0 0 0,0 1 0 0 0,0-1 0 0 0,-1 0 1 0 0,1 1-1 0 0,-1 0 0 0 0,0-1 0 0 0,0 1 0 0 0,0 0 0 0 0,0 0 0 0 0,2 6 0 0 0,-2-4 16 0 0,0 0 1 0 0,-1 0-1 0 0,0 0 0 0 0,0 1 0 0 0,0-1 0 0 0,-1 0 0 0 0,1 1 0 0 0,-1-1 1 0 0,-1 0-1 0 0,1 1 0 0 0,-1-1 0 0 0,0 0 0 0 0,-2 7 0 0 0,-2 5 34 0 0,-2 0 0 0 0,0 0-1 0 0,-18 32 1 0 0,-35 42 136 0 0,51-79-161 0 0,-1 0-1 0 0,0-1 0 0 0,-1 0 1 0 0,0 0-1 0 0,-1-1 0 0 0,0-1 1 0 0,0 0-1 0 0,-1-1 1 0 0,0 0-1 0 0,0-1 0 0 0,-1 0 1 0 0,0-2-1 0 0,0 1 0 0 0,-29 6 1 0 0,41-12-24 0 0,-102 23 83 0 0,87-20-54 0 0,-1-1 0 0 0,1-1 1 0 0,-36-2-1 0 0,48 0-20 0 0,1 1-1 0 0,-1-1 1 0 0,1-1 0 0 0,0 1 0 0 0,-1 0 0 0 0,1-1-1 0 0,0 0 1 0 0,0 0 0 0 0,-7-5 0 0 0,9 5 30 0 0,1 1-41 0 0,1 0 0 0 0,-1 0 0 0 0,1 0 1 0 0,0 0-1 0 0,-1 0 0 0 0,1 0 0 0 0,0 0 1 0 0,-1 0-1 0 0,1 0 0 0 0,0 0 1 0 0,0 0-1 0 0,0 0 0 0 0,0 0 0 0 0,0 0 1 0 0,0 0-1 0 0,0 0 0 0 0,1 0 1 0 0,-1 0-1 0 0,0 0 0 0 0,0 0 0 0 0,1 0 1 0 0,-1 0-1 0 0,1 0 0 0 0,-1 0 1 0 0,1 0-1 0 0,-1 0 0 0 0,1 0 0 0 0,-1 1 1 0 0,1-1-1 0 0,0 0 0 0 0,-1 0 1 0 0,1 1-1 0 0,0-1 0 0 0,0 0 0 0 0,0 1 1 0 0,1-2-1 0 0,2 0-34 0 0,1 0 0 0 0,-1 0 0 0 0,1 1 0 0 0,-1-1 0 0 0,9 0 0 0 0,-12 1 6 0 0,3 1-522 0 0,1-1 0 0 0,-1 1 0 0 0,0 0 0 0 0,1 0 0 0 0,5 1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49 1375 0 0,'2'-1'66'0'0,"63"-32"1709"0"0,-42 24 2492 0 0,0 4 3484 0 0,-23 5-7644 0 0,1 0 0 0 0,0-1 0 0 0,-1 1 0 0 0,1 0 0 0 0,0 0 0 0 0,0 0 1 0 0,-1 0-1 0 0,1 0 0 0 0,0 0 0 0 0,0 0 0 0 0,-1 0 0 0 0,1 0 0 0 0,0 1 0 0 0,0-1 0 0 0,-1 0 0 0 0,1 0 1 0 0,0 1-1 0 0,-1-1 0 0 0,1 0 0 0 0,0 1 0 0 0,-1-1 0 0 0,1 1 0 0 0,-1-1 0 0 0,1 0 0 0 0,0 1 0 0 0,-1 0 0 0 0,1-1 1 0 0,-1 1-1 0 0,1-1 0 0 0,-1 1 0 0 0,0 0 0 0 0,1-1 0 0 0,-1 1 0 0 0,0 0 0 0 0,1-1 0 0 0,-1 1 0 0 0,0 0 0 0 0,0-1 1 0 0,0 1-1 0 0,1 0 0 0 0,-1 0 0 0 0,0-1 0 0 0,0 1 0 0 0,0 0 0 0 0,0 1 0 0 0,-1 0-71 0 0,1 1 0 0 0,0-1 1 0 0,-1 1-1 0 0,1-1 0 0 0,-1 1 0 0 0,0-1 0 0 0,0 0 0 0 0,0 1 0 0 0,0-1 1 0 0,0 0-1 0 0,-3 4 0 0 0,-58 56 219 0 0,29-30-230 0 0,11-12-4 0 0,-1 0 0 0 0,-43 27 0 0 0,-57 26-131 0 0,117-69 98 0 0,-9 4-3 0 0,-327 178-26 0 0,318-172 111 0 0,17-9-57 0 0,0-1-1 0 0,-1 0 0 0 0,1-1 1 0 0,-1 1-1 0 0,-13 3 0 0 0,19-7 83 0 0,13-5 378 0 0,191-71 607 0 0,-149 61-860 0 0,2 3 0 0 0,0 1 0 0 0,0 4 0 0 0,1 1 0 0 0,70 3 0 0 0,-115 3-220 0 0,-2 1 11 0 0,-6 0 31 0 0,3-1-47 0 0,-11 9-162 0 0,1-6 151 0 0,1 1-1 0 0,-1-1 1 0 0,0 0-1 0 0,0-1 1 0 0,-1 1-1 0 0,1-1 1 0 0,-9 4-1 0 0,-3 2-23 0 0,-89 50-100 0 0,-126 92 0 0 0,168-104 111 0 0,-153 123-91 0 0,186-139 184 0 0,30-30-57 0 0,0 1 0 0 0,0-1 0 0 0,-1 0 0 0 0,1 1 1 0 0,0-1-1 0 0,0 1 0 0 0,-1-1 0 0 0,1 0 0 0 0,0 1 0 0 0,0-1 0 0 0,0 1 0 0 0,0-1 0 0 0,-1 0 0 0 0,1 1 0 0 0,0-1 0 0 0,0 1 0 0 0,0-1 0 0 0,0 1 1 0 0,0-1-1 0 0,0 0 0 0 0,0 1 0 0 0,0-1 0 0 0,0 1 0 0 0,0-1 0 0 0,1 1 0 0 0,-1-1 0 0 0,0 0 0 0 0,0 1 0 0 0,0-1 0 0 0,0 1 0 0 0,1-1 0 0 0,-1 0 1 0 0,0 1-1 0 0,0-1 0 0 0,1 0 0 0 0,-1 1 0 0 0,0-1 0 0 0,1 0 0 0 0,-1 1 0 0 0,0-1 0 0 0,1 0 0 0 0,-1 0 0 0 0,1 0 0 0 0,-1 1 0 0 0,0-1 0 0 0,1 0 1 0 0,-1 0-1 0 0,1 0 0 0 0,-1 0 0 0 0,0 0 0 0 0,1 1 0 0 0,-1-1 0 0 0,1 0 0 0 0,0 0 0 0 0,-1 0 23 0 0,8 1 119 0 0,0 0 1 0 0,0-1-1 0 0,0 0 0 0 0,0 0 1 0 0,0-1-1 0 0,16-2 1 0 0,-13 1-31 0 0,139-31 869 0 0,-7 1-536 0 0,-46 18-523 0 0,-95 14-30 0 0,16 6-1364 0 0,3 14-2466 0 0,-13-14 2315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6447 0 0,'0'0'958'0'0,"-8"2"2567"0"0,6-2-3182 0 0,0 1 1 0 0,0 0-1 0 0,0 0 0 0 0,1-1 0 0 0,-1 1 1 0 0,0 1-1 0 0,1-1 0 0 0,-1 0 1 0 0,1 0-1 0 0,-1 1 0 0 0,1-1 0 0 0,-1 1 1 0 0,1-1-1 0 0,0 1 0 0 0,-2 2 1 0 0,1 0-101 0 0,1-1 0 0 0,-1 1 0 0 0,1 0-1 0 0,0 0 1 0 0,-1 0 0 0 0,2 0 0 0 0,-2 5 0 0 0,1-1-4 0 0,1 1 0 0 0,0-1-1 0 0,0 1 1 0 0,1-1-1 0 0,0 0 1 0 0,5 17 0 0 0,-3-16-32 0 0,1 1 0 0 0,0-1 0 0 0,0 0 0 0 0,1 0 0 0 0,0-1 0 0 0,1 1 0 0 0,12 13 0 0 0,-7-10 31 0 0,0-1 0 0 0,1-1 0 0 0,0 0 0 0 0,20 12 0 0 0,3-3 199 0 0,1-1 0 0 0,1-2 0 0 0,40 13 0 0 0,34 2 185 0 0,-69-21-497 0 0,60 24 0 0 0,-94-29-128 0 0,7 2-138 0 0,-22 11-2443 0 0,5-16 1522 0 0,0 0-1 0 0,1-1 1 0 0,-1 1-1 0 0,0 0 1 0 0,0-1-1 0 0,-5 3 1 0 0,-3 1-5573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54 4143 0 0,'-8'-6'9548'0'0,"5"0"-4168"0"0,3 5-5174 0 0,0 0-1 0 0,0 0 0 0 0,0 0 0 0 0,0 0 0 0 0,0 0 0 0 0,0 0 0 0 0,1 0 0 0 0,-1 1 0 0 0,0-1 0 0 0,1 0 0 0 0,-1 0 0 0 0,0 0 1 0 0,1 0-1 0 0,0 0 0 0 0,1-2-179 0 0,1 0 0 0 0,0 0-1 0 0,-1 0 1 0 0,1 0 0 0 0,6-3 0 0 0,-9 5 23 0 0,1 1-1 0 0,-1-1 0 0 0,1 1 1 0 0,0-1-1 0 0,-1 1 1 0 0,1-1-1 0 0,0 1 1 0 0,-1-1-1 0 0,1 1 0 0 0,0 0 1 0 0,-1 0-1 0 0,1-1 1 0 0,0 1-1 0 0,0 0 1 0 0,-1 0-1 0 0,1 0 0 0 0,0 0 1 0 0,0 0-1 0 0,1 0 1 0 0,-2 0-22 0 0,0 1 0 0 0,0-1-1 0 0,0 1 1 0 0,0-1 0 0 0,0 1 0 0 0,0-1 0 0 0,1 1 0 0 0,-1-1 0 0 0,-1 1 0 0 0,1-1 0 0 0,0 1-1 0 0,0-1 1 0 0,0 1 0 0 0,0-1 0 0 0,0 1 0 0 0,0-1 0 0 0,-1 1 0 0 0,1-1 0 0 0,0 0-1 0 0,0 1 1 0 0,-1 0 0 0 0,-18 31 245 0 0,-4-3-7 0 0,-54 53 0 0 0,-37 18 230 0 0,-9 9-96 0 0,98-85-347 0 0,1 2 1 0 0,-33 47-1 0 0,47-58-85 0 0,2 1 0 0 0,-10 21 0 0 0,7-9-2562 0 0,7-21 685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 18287 0 0,'0'0'836'0'0,"2"-7"272"0"0,-2 5-961 0 0,1 0 0 0 0,0 0 0 0 0,-1 0 0 0 0,1 1 0 0 0,0-1-1 0 0,0 0 1 0 0,0 1 0 0 0,1-1 0 0 0,-1 1 0 0 0,0-1 0 0 0,0 1 0 0 0,1 0 0 0 0,-1-1-1 0 0,1 1 1 0 0,-1 0 0 0 0,1 0 0 0 0,0 0 0 0 0,2-1 0 0 0,-3 3-103 0 0,0 1 0 0 0,-1-1 0 0 0,1 0 0 0 0,-1 1 0 0 0,1-1 0 0 0,-1 1 1 0 0,1-1-1 0 0,-1 1 0 0 0,0-1 0 0 0,1 1 0 0 0,-1 1 0 0 0,-1 1-18 0 0,1 0 1 0 0,-1 0-1 0 0,0 0 0 0 0,0 0 0 0 0,0 0 1 0 0,0-1-1 0 0,-1 1 0 0 0,0 0 0 0 0,0-1 1 0 0,0 1-1 0 0,-3 3 0 0 0,-4 6 42 0 0,-16 16 0 0 0,21-24-32 0 0,-41 41 68 0 0,25-27-48 0 0,-28 34-1 0 0,43-46-14 0 0,0 1 0 0 0,0-1 0 0 0,1 1 0 0 0,0 0 0 0 0,0 0-1 0 0,1 0 1 0 0,0 1 0 0 0,0-1 0 0 0,-1 11 0 0 0,4-19-8 0 0,0 1 0 0 0,0 0 1 0 0,0 0-1 0 0,0 0 0 0 0,0 0 1 0 0,0-1-1 0 0,0 1 0 0 0,0 0 0 0 0,0 0 1 0 0,0 0-1 0 0,1-1 0 0 0,-1 1 1 0 0,0 0-1 0 0,0 0 0 0 0,1 0 0 0 0,-1-1 1 0 0,1 1-1 0 0,-1 0 0 0 0,1-1 1 0 0,-1 1-1 0 0,1 0 0 0 0,0 0 0 0 0,1 0-3 0 0,-1 0-1 0 0,1 0 0 0 0,-1 0 1 0 0,1 0-1 0 0,0 0 0 0 0,-1 0 1 0 0,1-1-1 0 0,0 1 0 0 0,3 0 1 0 0,2 0 11 0 0,0 0 0 0 0,0-1 0 0 0,0 1 1 0 0,10-2-1 0 0,7-2-585 0 0,0-2 1 0 0,0 0-1 0 0,-1-1 0 0 0,34-14 0 0 0,-36 11-721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4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5527 0 0,'0'0'584'0'0,"2"-13"2808"0"0,2 7 648 0 0,4-2 136 0 0,2 0 24 0 0,3 0-3328 0 0,1 2-664 0 0,2 1-136 0 0,1 2-72 0 0,3-1-832 0 0,-1 3-208 0 0,-2-1-48 0 0,1 2-7072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13703 0 0,'0'0'1246'0'0,"-1"1"-945"0"0,-4 4 12 0 0,1 1 0 0 0,0-1 0 0 0,0 1 0 0 0,1 0 0 0 0,-1 0 0 0 0,1 0 0 0 0,0 0 0 0 0,1 1 0 0 0,0-1 0 0 0,-2 8 0 0 0,-2 13 721 0 0,-2 35-1 0 0,0-8-298 0 0,3-29-589 0 0,-2 0-1 0 0,-1 0 0 0 0,-1-1 1 0 0,-1 0-1 0 0,-1 0 0 0 0,-23 35 1 0 0,-101 126 53 0 0,92-131-140 0 0,16-19-93 0 0,-45 61-2518 0 0,71-94 1278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171 237 5527 0 0,'0'0'423'0'0,"-1"0"-278"0"0,-41-2 6554 0 0,38-4-5472 0 0,3 5-1100 0 0,0-1 1 0 0,1 1 0 0 0,-1-1 0 0 0,1 1 0 0 0,-1 0 0 0 0,1-1-1 0 0,-1 1 1 0 0,1-1 0 0 0,0 1 0 0 0,0-1 0 0 0,0 1 0 0 0,0-1 0 0 0,0 1-1 0 0,0-1 1 0 0,0 1 0 0 0,1-1 0 0 0,-1 1 0 0 0,0-1 0 0 0,1 1-1 0 0,-1-1 1 0 0,1 1 0 0 0,0 0 0 0 0,-1-1 0 0 0,2-1 0 0 0,3-4 51 0 0,0 0 1 0 0,0 0 0 0 0,9-8 0 0 0,-3 3 85 0 0,53-55 51 0 0,-15 17-154 0 0,-46 46-162 0 0,-1 2 0 0 0,-1 0 0 0 0,1 1 0 0 0,0-1 0 0 0,0 1 0 0 0,-1-1 0 0 0,1 1 0 0 0,0-1 0 0 0,0 1 0 0 0,0 0 0 0 0,1 0 0 0 0,-1 0 0 0 0,0 0 0 0 0,0 1 0 0 0,1-1 0 0 0,-1 0 0 0 0,5 0 0 0 0,-5 1 4 0 0,1 0-1 0 0,-1-1 0 0 0,1 1 1 0 0,-1 0-1 0 0,1 0 0 0 0,-1 1 1 0 0,1-1-1 0 0,0 1 1 0 0,-1-1-1 0 0,1 1 0 0 0,-1 0 1 0 0,0 0-1 0 0,1 0 0 0 0,-1 0 1 0 0,0 0-1 0 0,1 0 0 0 0,-1 1 1 0 0,0-1-1 0 0,2 2 1 0 0,1 1 12 0 0,11 8 197 0 0,-1 2-1 0 0,0-1 1 0 0,-1 2-1 0 0,17 22 1 0 0,-9-11 336 0 0,54 58 907 0 0,-74-83-1444 0 0,-1 0 0 0 0,0 0-1 0 0,0 0 1 0 0,0 1 0 0 0,0-1 0 0 0,0 0-1 0 0,0 1 1 0 0,0-1 0 0 0,-1 1-1 0 0,1-1 1 0 0,-1 1 0 0 0,1-1 0 0 0,-1 1-1 0 0,1-1 1 0 0,-1 1 0 0 0,0 0 0 0 0,0-1-1 0 0,1 1 1 0 0,-1 0 0 0 0,0-1 0 0 0,-1 1-1 0 0,1 0 1 0 0,0-1 0 0 0,0 1-1 0 0,-1-1 1 0 0,1 1 0 0 0,-1 0 0 0 0,1-1-1 0 0,-1 1 1 0 0,0-1 0 0 0,0 0 0 0 0,0 1-1 0 0,0-1 1 0 0,0 1 0 0 0,0-1 0 0 0,0 0-1 0 0,0 0 1 0 0,0 0 0 0 0,-2 2-1 0 0,-6 4 90 0 0,0-1 0 0 0,0 0 0 0 0,0-1 0 0 0,-18 9 0 0 0,24-13-74 0 0,-82 35 288 0 0,-2-3-1 0 0,-159 37 0 0 0,239-69-314 0 0,-3 2 2 0 0,1-1 0 0 0,0 0 0 0 0,-1-1 1 0 0,-15 0-1 0 0,25-1 0 0 0,0 0-1 0 0,-1 0 1 0 0,1 0 0 0 0,0 0-1 0 0,-1 0 1 0 0,1 0 0 0 0,0 0-1 0 0,-1 0 1 0 0,1 0 0 0 0,0 0 0 0 0,-1-1-1 0 0,1 1 1 0 0,0 0 0 0 0,0 0-1 0 0,-1 0 1 0 0,1 0 0 0 0,0-1 0 0 0,0 1-1 0 0,-1 0 1 0 0,1 0 0 0 0,0-1-1 0 0,0 1 1 0 0,-1 0 0 0 0,1-1-1 0 0,0 0-1 0 0,0-1-1 0 0,0 0 0 0 0,0 1 1 0 0,0-1-1 0 0,0 1 0 0 0,0-1 1 0 0,1 1-1 0 0,-1-1 0 0 0,0 1 1 0 0,1-1-1 0 0,-1 1 0 0 0,1-1 0 0 0,0 1 1 0 0,-1 0-1 0 0,1-1 0 0 0,0 1 1 0 0,0 0-1 0 0,0-1 0 0 0,2-1 1 0 0,1-2-52 0 0,1 0 0 0 0,0 0 0 0 0,8-6 0 0 0,1 1-668 0 0,1 1 0 0 0,22-10 1 0 0,10-2-5678 0 0,-18 10-103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3T00:47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48 492 14335 0 0,'-12'17'607'0'0,"5"-9"-365"0"0,1 2 1 0 0,0-1-1 0 0,-7 15 0 0 0,12-22-162 0 0,-1 2-84 0 0,1-6-54 0 0,6-14-164 0 0,8-25-278 0 0,13-19 1728 0 0,3 0 0 0 0,2 2 0 0 0,46-64 0 0 0,-13 39 403 0 0,-3 4-854 0 0,-47 64-774 0 0,-12 13-95 0 0,-2 2-11 0 0,2-1-149 0 0,18-9-4245 0 0,-18 9 3002 0 0,9-5-2062 0 0,-7 3 177 0 0,6-3-615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262 875 1375 0 0,'-2'14'12566'0'0,"1"-55"-10611"0"0,-2 1 0 0 0,-9-42 0 0 0,-23-78-72 0 0,11 56-1333 0 0,-22-155-2159 0 0,42 240 1345 0 0,-36-139-2248 0 0,39 155 2502 0 0,-5-12 16 0 0,5 14 53 0 0,-8-6 519 0 0,7 8-558 0 0,1-1-1 0 0,-1 0 0 0 0,0 1 1 0 0,0-1-1 0 0,1 1 1 0 0,-1 0-1 0 0,0-1 0 0 0,1 1 1 0 0,-1 0-1 0 0,0 0 1 0 0,1 0-1 0 0,0 0 0 0 0,-1 1 1 0 0,1-1-1 0 0,-1 0 1 0 0,1 1-1 0 0,0-1 0 0 0,0 0 1 0 0,-2 4-1 0 0,-2 2-56 0 0,0 0 0 0 0,1 0-1 0 0,-5 10 1 0 0,5-7 17 0 0,0 1 1 0 0,1 0-1 0 0,0 0 0 0 0,1 0 1 0 0,-2 17-1 0 0,2 57-1 0 0,2-78 23 0 0,2 62 87 0 0,4 0 1 0 0,3 0 0 0 0,2-1 0 0 0,4 0-1 0 0,25 71 1 0 0,-8-29 274 0 0,-17-55-115 0 0,2-1 0 0 0,37 81 0 0 0,-43-115-211 0 0,0-1 0 0 0,2 0 0 0 0,0 0 0 0 0,1-2 0 0 0,26 26 0 0 0,-15-20 27 0 0,1-1-1 0 0,1-1 0 0 0,31 17 0 0 0,-45-31-19 0 0,-4-1-58 0 0,0 0 0 0 0,0 0-1 0 0,10 8 1 0 0,-17-11-12 0 0,1-1 0 0 0,-1 1 0 0 0,0 0 0 0 0,0 0-1 0 0,0 0 1 0 0,0 0 0 0 0,0 0 0 0 0,-1 0 0 0 0,1 1 0 0 0,-1-1 0 0 0,0 0-1 0 0,0 1 1 0 0,1 5 0 0 0,-1 6-54 0 0,-1 0 0 0 0,0-1 0 0 0,-1 1-1 0 0,-1 0 1 0 0,-1 0 0 0 0,-7 26 0 0 0,-1 8 85 0 0,-12 46 87 0 0,11-50-1203 0 0,24-55-646 0 0,-1-6 737 0 0,-1-9-5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112 1375 0 0,'2'-1'107'0'0,"9"-10"-197"0"0,-9 9 553 0 0,0 0 0 0 0,0-1 0 0 0,0 1 0 0 0,0 0 0 0 0,1 0-1 0 0,-1 1 1 0 0,1-1 0 0 0,0 0 0 0 0,5-2 0 0 0,-2 3 806 0 0,1-2 1 0 0,0 1-1 0 0,0-1 1 0 0,-1 0-1 0 0,1 0 0 0 0,-1-1 1 0 0,0 0-1 0 0,0 0 1 0 0,9-8-1 0 0,31-26 2835 0 0,-57 50-4094 0 0,0-1 0 0 0,-2 0 0 0 0,-25 18 0 0 0,-47 23-20 0 0,25-16-37 0 0,-310 195-352 0 0,269-176-116 0 0,-158 63 0 0 0,259-118 515 0 0,-92 42-3 0 0,91-41 67 0 0,14-3 165 0 0,158-34 298 0 0,-26 4-114 0 0,-78 21-335 0 0,70-3 0 0 0,-133 14-76 0 0,26 3 67 0 0,-29-2-15 0 0,-1 0-53 0 0,1 0-1 0 0,-1 1 1 0 0,0-1-1 0 0,0 0 0 0 0,-1 0 1 0 0,1 0-1 0 0,0 0 1 0 0,0 0-1 0 0,0 0 0 0 0,-1 0 1 0 0,1 0-1 0 0,-1 0 1 0 0,1 0-1 0 0,-1 0 0 0 0,1 0 1 0 0,-1 0-1 0 0,1 0 1 0 0,-1 0-1 0 0,0-1 0 0 0,1 1 1 0 0,-1 0-1 0 0,0 0 0 0 0,0-1 1 0 0,-1 2-1 0 0,-1 0 1 0 0,-24 22-191 0 0,-1-2 1 0 0,-1-1-1 0 0,-62 33 1 0 0,-102 34 163 0 0,122-57 6 0 0,20-8 54 0 0,0 3-1 0 0,2 2 0 0 0,-45 34 0 0 0,88-58 68 0 0,1 0 0 0 0,0 1-1 0 0,1-1 1 0 0,-6 7-1 0 0,9-10 432 0 0,1 0-500 0 0,0 0 0 0 0,1 0 1 0 0,-1 0-1 0 0,1 0 0 0 0,-1 0 0 0 0,0 0 0 0 0,1 0 0 0 0,0 0 1 0 0,-1 0-1 0 0,1 0 0 0 0,-1 0 0 0 0,1-1 0 0 0,0 1 0 0 0,0 0 1 0 0,0 0-1 0 0,-1-1 0 0 0,1 1 0 0 0,0 0 0 0 0,0-1 0 0 0,0 1 1 0 0,0-1-1 0 0,0 0 0 0 0,0 1 0 0 0,2 0 0 0 0,24 6 200 0 0,-4-6-101 0 0,0 0 0 0 0,0-2 0 0 0,0-1 0 0 0,39-7 0 0 0,-16 1 37 0 0,50-6 174 0 0,114-14 468 0 0,0 15-518 0 0,-192 12-358 0 0,13 2-1298 0 0,-30-1 694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 11519 0 0,'-8'-3'429'0'0,"6"2"-301"0"0,0 0 0 0 0,-1 0 0 0 0,1 0 0 0 0,-1 1 0 0 0,1-1 0 0 0,0 1 0 0 0,-1 0 0 0 0,1 0 0 0 0,-1-1 0 0 0,1 2 0 0 0,-1-1 0 0 0,1 0 0 0 0,-1 0 0 0 0,1 1 0 0 0,-1-1 1 0 0,1 1-1 0 0,-3 1 0 0 0,4-2 83 0 0,0 1 1 0 0,1-1 0 0 0,-1 1-1 0 0,0-1 1 0 0,1 1 0 0 0,-1 0-1 0 0,1-1 1 0 0,-1 1 0 0 0,1-1-1 0 0,-1 1 1 0 0,1 0 0 0 0,0 0-1 0 0,-1-1 1 0 0,1 1 0 0 0,0 0-1 0 0,-1 0 1 0 0,1-1 0 0 0,0 1-1 0 0,0 0 1 0 0,0 0 0 0 0,0 0-1 0 0,0-1 1 0 0,0 3 0 0 0,1 16 750 0 0,1-14-818 0 0,-1 0 0 0 0,1-1 0 0 0,0 1 0 0 0,0-1 0 0 0,0 0 0 0 0,0 1 0 0 0,1-1 0 0 0,0 0 0 0 0,0 0 0 0 0,0-1 0 0 0,0 1 0 0 0,5 4 0 0 0,6 4 707 0 0,30 19 0 0 0,-34-25-761 0 0,101 61 1136 0 0,-59-37-714 0 0,53 41-1 0 0,70 71-416 0 0,-137-111-95 0 0,-30-24-14 0 0,10 8-251 0 0,29 18-1 0 0,-46-32 51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33 3679 0 0,'22'-32'16512'0'0,"-18"40"-13736"0"0,-3 8-5007 0 0,-2-9 3839 0 0,-2 3-1380 0 0,-1 0 0 0 0,0 0 0 0 0,-1-1 0 0 0,0 0-1 0 0,-8 12 1 0 0,-36 41 266 0 0,45-56-436 0 0,-179 202 222 0 0,134-149-344 0 0,-49 57-358 0 0,74-90 215 0 0,-2-1 0 0 0,-34 26 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10591 0 0,'0'0'10666'0'0,"-2"1"-9988"0"0,-13 8-158 0 0,1 1 0 0 0,-1 1 0 0 0,-19 18 1 0 0,16-12-294 0 0,1-3-109 0 0,0-1-7 0 0,1 1-1 0 0,0 1 1 0 0,1 0-1 0 0,1 1 1 0 0,-17 24-1 0 0,31-38 17 0 0,-1-2-108 0 0,1 1-1 0 0,0-1 1 0 0,0 1-1 0 0,-1 0 0 0 0,1-1 1 0 0,0 1-1 0 0,-1-1 1 0 0,1 1-1 0 0,0-1 1 0 0,-1 1-1 0 0,1-1 1 0 0,-1 1-1 0 0,1-1 1 0 0,-1 1-1 0 0,1-1 1 0 0,-2 1-1 0 0,-3 5 455 0 0,5-6-455 0 0,0 1 0 0 0,0-1-1 0 0,0 0 1 0 0,1 1 0 0 0,-1-1 0 0 0,0 0 0 0 0,0 0-1 0 0,0 1 1 0 0,1-1 0 0 0,-1 0 0 0 0,0 0 0 0 0,0 1-1 0 0,1-1 1 0 0,-1 0 0 0 0,0 0 0 0 0,0 1 0 0 0,1-1-1 0 0,-1 0 1 0 0,0 0 0 0 0,1 0 0 0 0,-1 0 0 0 0,0 0-1 0 0,1 1 1 0 0,-1-1 0 0 0,0 0 0 0 0,1 0 0 0 0,0 0-1 0 0,26 9 94 0 0,-8-2 4 0 0,0-1 0 0 0,0 0 0 0 0,21 2 0 0 0,-35-7-506 0 0,0-1 0 0 0,0 0 0 0 0,0 0 1 0 0,0 0-1 0 0,-1 0 0 0 0,1-1 0 0 0,0 1 0 0 0,0-1 0 0 0,0-1 0 0 0,0 1 1 0 0,-1-1-1 0 0,10-4 0 0 0,2-3-7680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12439 0 0,'-13'-7'544'0'0,"6"4"128"0"0,-7-5 8200 0 0,24 13-8872 0 0,2 1 0 0 0,1 1-1096 0 0,0-1-272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77 134 6447 0 0,'-10'1'440'0'0,"0"0"-1"0"0,1 1 0 0 0,-16 3 0 0 0,2 1 14323 0 0,25-6-14177 0 0,310-32 2415 0 0,-8 3-2616 0 0,-171 7-274 0 0,305-41 7 0 0,-418 61-197 0 0,0 1 0 0 0,0 1 0 0 0,0 1 0 0 0,22 4 0 0 0,-40-5-58 0 0,-1 0-1 0 0,1 1 1 0 0,-1-1 0 0 0,1 1 0 0 0,-1-1 0 0 0,1 1-1 0 0,-1 0 1 0 0,0-1 0 0 0,1 1 0 0 0,-1 0 0 0 0,0 0-1 0 0,0 0 1 0 0,0 0 0 0 0,2 2 0 0 0,3 10-7396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75 11975 0 0,'0'0'547'0'0,"0"-1"-11"0"0,-4-3 1259 0 0,-7 2 4774 0 0,7 6-6410 0 0,1 0 1 0 0,0 0-1 0 0,0 1 1 0 0,0-1 0 0 0,0 1-1 0 0,1 0 1 0 0,-1 0-1 0 0,1 0 1 0 0,-1 5-1 0 0,-8 16 138 0 0,1-8-243 0 0,-1 0 0 0 0,0-1 0 0 0,-2 0 1 0 0,1-1-1 0 0,-2 0 0 0 0,0-1 0 0 0,-1-1 1 0 0,-22 17 1220 0 0,61-68-435 0 0,3 12-780 0 0,0 1 1 0 0,2 0-1 0 0,46-28 0 0 0,-63 44-61 0 0,117-72-393 0 0,-109 69 329 0 0,0 2 1 0 0,1 0-1 0 0,0 1 0 0 0,38-8 1 0 0,-53 14 75 0 0,0 1 0 0 0,0 1 0 0 0,-1-1 0 0 0,1 1 0 0 0,0 0 0 0 0,0 1 0 0 0,0-1 0 0 0,0 1 0 0 0,0 0 0 0 0,-1 0 0 0 0,1 1 0 0 0,0 0 0 0 0,-1 0 0 0 0,1 0 0 0 0,-1 1 0 0 0,0 0 0 0 0,0 0 0 0 0,0 0 0 0 0,0 0 0 0 0,0 1 0 0 0,-1 0 0 0 0,0 0 0 0 0,0 0 0 0 0,0 0 0 0 0,0 1 0 0 0,0 0 0 0 0,-1 0 0 0 0,0 0 0 0 0,0 0 0 0 0,0 0 0 0 0,-1 0 0 0 0,0 1 0 0 0,0-1 0 0 0,2 10 0 0 0,0 5 26 0 0,-1-6-16 0 0,3 23 0 0 0,-6-32-14 0 0,0 0 1 0 0,0 0 0 0 0,0 0 0 0 0,-1 0 0 0 0,0 0 0 0 0,0 0 0 0 0,0 0 0 0 0,-3 7-1 0 0,-5 7 241 0 0,6-11-201 0 0,-1-1-1 0 0,1 1 1 0 0,0-1 0 0 0,1 1 0 0 0,0 0-1 0 0,0 0 1 0 0,1 0 0 0 0,-1 11-1 0 0,2-16-107 0 0,1 0-1 0 0,0-1 0 0 0,0 1 0 0 0,0 0 1 0 0,0 0-1 0 0,0-1 0 0 0,1 1 0 0 0,-1-1 0 0 0,1 1 1 0 0,0-1-1 0 0,2 3 0 0 0,-2-4-224 0 0,0 0 1 0 0,0 0-1 0 0,0-1 0 0 0,0 1 1 0 0,0-1-1 0 0,0 1 0 0 0,0-1 1 0 0,0 0-1 0 0,0 0 0 0 0,4 0 0 0 0,11-2-7987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10591 0 0,'0'0'819'0'0,"1"0"-338"0"0,69-21 5014 0 0,109-28-3202 0 0,-124 38-2317 0 0,1 3 0 0 0,63-3 0 0 0,-111 11-465 0 0,0 0 0 0 0,0 0-1 0 0,0 1 1 0 0,13 3 0 0 0,-10-1-777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12439 0 0,'0'0'8595'0'0,"2"-1"-7999"0"0,4-4-347 0 0,-1 1 1 0 0,2 0 0 0 0,-1 1-1 0 0,0 0 1 0 0,1 0 0 0 0,9-3-1 0 0,46-10 399 0 0,-17 5-541 0 0,16-7-48 0 0,89-23-19 0 0,-136 38-232 0 0,0 0 0 0 0,0 1 0 0 0,28 0 0 0 0,-7 5-6624 0 0,-19 0-352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45 14855 0 0,'0'-4'292'0'0,"1"0"0"0"0,0 0 0 0 0,0 0 1 0 0,1 0-1 0 0,-1 0 0 0 0,1 0 0 0 0,2-4 0 0 0,1-1 963 0 0,-1 18-95 0 0,-3-5-1048 0 0,-1 0 0 0 0,0-1-1 0 0,0 1 1 0 0,0 0 0 0 0,-1 0-1 0 0,1-1 1 0 0,-1 1 0 0 0,0 0-1 0 0,-1 5 1 0 0,-16 36 521 0 0,12-31-432 0 0,-40 86 77 0 0,-4-1-1 0 0,-100 147 1 0 0,106-173-1710 0 0,18-22-5589 0 0,16-32 1002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2 622 19639 0 0,'0'0'2881'0'0,"0"-1"-2482"0"0,-1-8-447 0 0,0 0 0 0 0,2-1 0 0 0,-1 1 0 0 0,1 0-1 0 0,0 0 1 0 0,1 0 0 0 0,0 1 0 0 0,0-1 0 0 0,1 0 0 0 0,0 1-1 0 0,0-1 1 0 0,6-8 0 0 0,8-13-764 0 0,41-53 1 0 0,-22 33 760 0 0,-3 2 38 0 0,82-131-168 0 0,-58 81-3409 0 0,-51 89 2354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13823 0 0,'2'-1'2854'0'0,"55"-28"2680"0"0,7 7-4137 0 0,68-14-1 0 0,70-4-278 0 0,-92 19-777 0 0,-88 16-430 0 0,166-27 668 0 0,-159 29-1230 0 0,0 1 0 0 0,0 2 0 0 0,1 1 0 0 0,42 6 0 0 0,-48 0-5245 0 0,-6 2-1779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68 5527 0 0,'-1'2'11251'0'0,"-18"27"-6590"0"0,-48 68-3285 0 0,31-51-1308 0 0,-32 57 0 0 0,88-135-60 0 0,1 0 0 0 0,1 2 1 0 0,2 1-1 0 0,38-37 0 0 0,-47 51-6 0 0,1 1 0 0 0,1 0 0 0 0,0 1 0 0 0,1 2 0 0 0,1-1 0 0 0,0 2 0 0 0,0 1 0 0 0,1 0 0 0 0,34-10 0 0 0,-21 11 45 0 0,-1 0 0 0 0,1 3 0 0 0,0 0 0 0 0,49 1 0 0 0,-80 4-18 0 0,0 0 0 0 0,0 0 0 0 0,0 0 0 0 0,0 1 0 0 0,0-1 0 0 0,0 1 0 0 0,0-1 0 0 0,0 1 0 0 0,0 0-1 0 0,0-1 1 0 0,0 1 0 0 0,0 0 0 0 0,0 0 0 0 0,0 0 0 0 0,-1 1 0 0 0,1-1 0 0 0,-1 0 0 0 0,1 1 0 0 0,-1-1 0 0 0,3 4 0 0 0,-3-3 1 0 0,1 1 0 0 0,-1 0 0 0 0,0-1 0 0 0,-1 1 0 0 0,1 0 0 0 0,0 0 0 0 0,-1 0 0 0 0,0-1 0 0 0,0 1 0 0 0,1 0 0 0 0,-2 0 0 0 0,1 0 0 0 0,0 0 0 0 0,0-1 0 0 0,-2 4 0 0 0,-1 8 67 0 0,-1-1 1 0 0,0 0-1 0 0,-1 0 0 0 0,-11 22 0 0 0,-35 48 217 0 0,11-17-162 0 0,2 3-301 0 0,37-68 79 0 0,0 0 0 0 0,1 0 1 0 0,-1 1-1 0 0,1-1 0 0 0,-1 0 0 0 0,1 1 0 0 0,-1-1 1 0 0,1 0-1 0 0,0 1 0 0 0,0-1 0 0 0,-1 1 1 0 0,1-1-1 0 0,0 0 0 0 0,1 2 0 0 0,-1-2 30 0 0,0-1-1 0 0,0 1 0 0 0,0-1 0 0 0,1 1 0 0 0,-1-1 0 0 0,0 1 0 0 0,1-1 1 0 0,-1 1-1 0 0,0-1 0 0 0,1 1 0 0 0,-1-1 0 0 0,0 1 0 0 0,1-1 1 0 0,-1 0-1 0 0,1 1 0 0 0,-1-1 0 0 0,1 0 0 0 0,-1 1 0 0 0,1-1 1 0 0,-1 0-1 0 0,1 0 0 0 0,0 1 0 0 0,2-1-867 0 0,0 1 1 0 0,-1-1-1 0 0,1 0 1 0 0,0 0-1 0 0,0 0 0 0 0,0 0 1 0 0,5-1-1 0 0,9-2-5952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3423 0 0,'0'0'3472'0'0,"8"-5"-1608"0"0,4 0 7630 0 0,-8 9-6703 0 0,-1 6-4577 0 0,-3-9 1839 0 0,1-2 1 0 0,3-1-44 0 0,-5 7 2 0 0,-1 2 102 0 0,-7 10 308 0 0,8-16 234 0 0,0 6-1798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11 5983 0 0,'38'-10'580'0'0,"-22"9"4114"0"0,-16 1-4630 0 0,1 0 0 0 0,-1 1 1 0 0,1-1-1 0 0,-1 0 1 0 0,1 0-1 0 0,-1 1 0 0 0,1-1 1 0 0,-1 0-1 0 0,1 1 1 0 0,-1-1-1 0 0,1 1 1 0 0,-1-1-1 0 0,1 0 0 0 0,-1 1 1 0 0,0-1-1 0 0,1 1 1 0 0,-1-1-1 0 0,0 1 0 0 0,0-1 1 0 0,1 1-1 0 0,-1-1 1 0 0,0 1-1 0 0,0 0 0 0 0,3 13 1568 0 0,-3-12-1441 0 0,-1 0 1 0 0,1 1-1 0 0,-1-1 0 0 0,1 0 1 0 0,-1 0-1 0 0,0 0 0 0 0,0 0 0 0 0,0 0 1 0 0,0 0-1 0 0,-1 0 0 0 0,1 0 1 0 0,0-1-1 0 0,-1 1 0 0 0,0 0 1 0 0,1-1-1 0 0,-1 1 0 0 0,-3 2 1 0 0,-5 2 438 0 0,1-1 0 0 0,-17 8 1 0 0,-5 3-50 0 0,9 0-341 0 0,-31 28 1 0 0,14-10-225 0 0,-3 0-19 0 0,-1-1 0 0 0,-2-3 0 0 0,-1-1-1 0 0,-64 29 1 0 0,-61 10-140 0 0,98-41 142 0 0,70-25 0 0 0,-23 4-8 0 0,25-5-17 0 0,1-2 47 0 0,0 0-1 0 0,1 0 1 0 0,-1 0 0 0 0,0 0-1 0 0,1 0 1 0 0,-1 0 0 0 0,1 1-1 0 0,-1-1 1 0 0,1 0 0 0 0,0 0-1 0 0,-1 1 1 0 0,1-1 0 0 0,0 0-1 0 0,0 1 1 0 0,-1-1 0 0 0,1 1-1 0 0,0-1 1 0 0,0 1 0 0 0,0-1-1 0 0,1 0 1 0 0,20-8 125 0 0,-20 8-131 0 0,36-10 162 0 0,-1 2 0 0 0,1 2 0 0 0,52-4 0 0 0,-73 9-39 0 0,21-3 344 0 0,1 2 1 0 0,0 2-1 0 0,59 4 1 0 0,-78 1-321 0 0,37 10 1 0 0,-55-13-104 0 0,-1 0-5 0 0,-1-1-56 0 0,1 1 0 0 0,-1-1-1 0 0,1 0 1 0 0,-1 1 0 0 0,1-1-1 0 0,-1 1 1 0 0,0-1 0 0 0,1 1-1 0 0,-1-1 1 0 0,0 1-1 0 0,0-1 1 0 0,1 1 0 0 0,-1-1-1 0 0,0 1 1 0 0,0-1 0 0 0,0 1-1 0 0,1 0 1 0 0,-1-1-1 0 0,0 1 1 0 0,0-1 0 0 0,0 1-1 0 0,0 0 1 0 0,0-1 0 0 0,0 1-1 0 0,0-1 1 0 0,-1 1 0 0 0,1 0-1 0 0,0-1 1 0 0,0 1-1 0 0,0-1 1 0 0,-1 1 0 0 0,1-1-1 0 0,0 1 1 0 0,0-1 0 0 0,-1 1-1 0 0,1-1 1 0 0,0 1 0 0 0,-1-1-1 0 0,1 1 1 0 0,-1-1-1 0 0,0 1 1 0 0,1 0-8 0 0,-7 6-89 0 0,0 0 0 0 0,0-1 0 0 0,-1 1 0 0 0,0-1-1 0 0,0-1 1 0 0,0 0 0 0 0,-11 5 0 0 0,9-4 36 0 0,-32 16-119 0 0,-70 24-1 0 0,-7 4-4 0 0,-49 37 187 0 0,130-65 0 0 0,1 2 0 0 0,-44 37 0 0 0,76-56 37 0 0,0 0 1 0 0,1 1-1 0 0,-6 8 0 0 0,9-12 135 0 0,2 0-47 0 0,0 0 0 0 0,-1-1-1 0 0,1 1 1 0 0,0 0 0 0 0,0 0-1 0 0,0-1 1 0 0,3 4 0 0 0,-2-4-54 0 0,-1 1-28 0 0,1-1-1 0 0,0 0 1 0 0,-1 0 0 0 0,1 0-1 0 0,0 0 1 0 0,0 0 0 0 0,0 0-1 0 0,0 0 1 0 0,0-1-1 0 0,0 1 1 0 0,0-1 0 0 0,0 0-1 0 0,0 1 1 0 0,0-1-1 0 0,3 0 1 0 0,103 0-24 0 0,-47-2-22 0 0,31-2 777 0 0,124-22 0 0 0,-135 15-546 0 0,-43 3-113 0 0,-37 8-94 0 0,-19 5-5921 0 0,6 0 4360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4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11975 0 0,'0'0'6812'0'0,"-1"2"-6001"0"0,-27 62 1577 0 0,-53 90 1 0 0,46-92-2025 0 0,20-36-231 0 0,0 0-81 0 0,1 0-1 0 0,1 1 1 0 0,1 0-1 0 0,-10 38 1 0 0,18-51 2 0 0,5-9-25 0 0,-1-3 1 0 0,1-1-127 0 0,-1 0 0 0 0,0 0 0 0 0,1 0 0 0 0,-1 0 0 0 0,1 1 0 0 0,0-1 0 0 0,-1 0 0 0 0,1 0 0 0 0,0 0 0 0 0,0-1 0 0 0,0 1 0 0 0,-1 0 0 0 0,1 0 0 0 0,0 0 0 0 0,2 1 0 0 0,6-1-3681 0 0,-6 0 802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9071 0 0,'0'0'7792'0'0,"2"0"-7006"0"0,73-6 1860 0 0,-45 5-1802 0 0,34-6 0 0 0,25-8 126 0 0,42-7-235 0 0,123-32-368 0 0,-236 50-309 0 0,33-3 1 0 0,-44 7-325 0 0,1 0 0 0 0,-1 0 0 0 0,1 1 0 0 0,-1 0 1 0 0,0 0-1 0 0,13 4 0 0 0,-18-5 10 0 0,-1 0 155 0 0,-1 0 0 0 0,1 1 0 0 0,-1-1 0 0 0,1 0 0 0 0,-1 0 0 0 0,1 0 0 0 0,-1 0 0 0 0,0 0-1 0 0,1 1 1 0 0,-1-1 0 0 0,1 0 0 0 0,-1 1 0 0 0,1-1 0 0 0,-1 0 0 0 0,0 1 0 0 0,1-1 0 0 0,-1 0 0 0 0,0 1 0 0 0,1 0 0 0 0,2 5-1590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0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 9215 0 0,'0'-1'49'0'0,"0"1"0"0"0,0 0 0 0 0,1-1 0 0 0,-1 1-1 0 0,1 0 1 0 0,-1 0 0 0 0,0-1 0 0 0,1 1 0 0 0,-1 0-1 0 0,1 0 1 0 0,-1 0 0 0 0,0 0 0 0 0,1-1 0 0 0,-1 1-1 0 0,1 0 1 0 0,-1 0 0 0 0,1 0 0 0 0,-1 0 0 0 0,1 0-1 0 0,0 3 257 0 0,0 0 0 0 0,0-1 1 0 0,0 1-1 0 0,0 0 0 0 0,-1 0 0 0 0,1 0 0 0 0,-1 0 0 0 0,0 0 0 0 0,0-1 0 0 0,0 1 0 0 0,0 0 0 0 0,-1 0 0 0 0,1 0 0 0 0,-1 0 0 0 0,-1 3 0 0 0,-2 8 1367 0 0,-11 22 1 0 0,-51 91 1147 0 0,7-18-1791 0 0,55-101-1020 0 0,1 0 1 0 0,-1 0-1 0 0,2 1 1 0 0,-1-1-1 0 0,1 1 1 0 0,0-1-1 0 0,1 1 1 0 0,-1 13-1 0 0,2-21-135 0 0,0 0 0 0 0,0 0 0 0 0,0 1 1 0 0,0-1-1 0 0,0 0 0 0 0,0 0 0 0 0,0 0 0 0 0,0 0 0 0 0,0 1 0 0 0,1-1 0 0 0,-1 0 0 0 0,0 0 0 0 0,1 0 0 0 0,-1 0 0 0 0,1 0 1 0 0,-1 0-1 0 0,1 0 0 0 0,0 0 0 0 0,-1 0 0 0 0,1 0 0 0 0,0 0 0 0 0,0 0 0 0 0,0 0 0 0 0,1 1 0 0 0,-2-2-298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530 191 2303 0 0,'0'0'6022'0'0,"1"0"-5174"0"0,7-3-266 0 0,-1 0 0 0 0,1-1 0 0 0,-1 1 1 0 0,0-2-1 0 0,0 1 0 0 0,-1-1 0 0 0,1 0 0 0 0,10-11 1 0 0,-16 15-413 0 0,-1-1 1 0 0,1 1 0 0 0,0-1 0 0 0,-1 1-1 0 0,0-1 1 0 0,1 1 0 0 0,-1-1 0 0 0,0 1 0 0 0,0-1-1 0 0,0 0 1 0 0,0 1 0 0 0,0-1 0 0 0,0 1-1 0 0,-1-1 1 0 0,1 1 0 0 0,0-1 0 0 0,-1 0-1 0 0,1 1 1 0 0,-2-3 0 0 0,-2-15-168 0 0,6-5-3 0 0,2-8 0 0 0,-3 26 0 0 0,-1-2 0 0 0,0 3 11 0 0,-1 4-9 0 0,1 1 1 0 0,0-1-1 0 0,0 1 1 0 0,-1 0-1 0 0,1-1 1 0 0,0 1-1 0 0,0-1 1 0 0,-1 1-1 0 0,1 0 1 0 0,0-1-1 0 0,-1 1 1 0 0,1 0-1 0 0,-1-1 1 0 0,1 1-1 0 0,0 0 1 0 0,-1 0-1 0 0,1-1 1 0 0,-1 1-1 0 0,1 0 1 0 0,-1 0-1 0 0,1 0 1 0 0,-1 0-1 0 0,-12-4-1 0 0,12 4 5 0 0,-5-1 5 0 0,-1 0-1 0 0,1 1 1 0 0,-1-1-1 0 0,-8 2 1 0 0,-18 0-11 0 0,24-2 0 0 0,3 0 11 0 0,3 1 32 0 0,-1-1-22 0 0,1 1-14 0 0,0 0 0 0 0,0 0 0 0 0,0 0 0 0 0,0 1 0 0 0,0-1 0 0 0,0 1 0 0 0,0 0 0 0 0,0 0 0 0 0,1 0 0 0 0,-1 0 0 0 0,0 0 0 0 0,0 1 0 0 0,1-1 0 0 0,-1 1 0 0 0,-2 2 0 0 0,-11 5-2 0 0,-25 11-5 0 0,5-2 0 0 0,-62 22 0 0 0,73-32 0 0 0,23-7 0 0 0,0-1 0 0 0,0 1 0 0 0,0-1 0 0 0,1 1 0 0 0,-1 0 0 0 0,0 0 0 0 0,1 0 0 0 0,-1 0 0 0 0,1 0 0 0 0,-1 0 0 0 0,1 0 0 0 0,-1 1 0 0 0,1-1 0 0 0,-2 2 0 0 0,-3 3 0 0 0,-95 61 0 0 0,87-59 0 0 0,-17 15 0 0 0,21-16 0 0 0,4 0 0 0 0,2 1 0 0 0,1 1 0 0 0,1 5 0 0 0,4-10 0 0 0,-3 20 0 0 0,1-21 0 0 0,-3 18 0 0 0,-4 5 127 0 0,4-15-39 0 0,1 0 1 0 0,0 0-1 0 0,-1 17 0 0 0,2-26-90 0 0,1-1 3 0 0,-1 0 0 0 0,1 0 0 0 0,0 0 0 0 0,0 0-1 0 0,0-1 1 0 0,0 1 0 0 0,0 0 0 0 0,0 0 0 0 0,0 0 0 0 0,0 0 0 0 0,1-1 0 0 0,-1 1 0 0 0,0 0-1 0 0,0 0 1 0 0,1 0 0 0 0,-1-1 0 0 0,0 1 0 0 0,2 1 0 0 0,4 12 140 0 0,-2-12-100 0 0,-2-1-2 0 0,1 1 40 0 0,-1 0-1 0 0,1-1 1 0 0,0 1-1 0 0,0-1 1 0 0,0 1-1 0 0,0-1 1 0 0,1 0-1 0 0,-1 0 1 0 0,0 0-1 0 0,0-1 1 0 0,6 1-1 0 0,0 0 152 0 0,-8 0 378 0 0,1 0-523 0 0,2 1-106 0 0,10 1 363 0 0,-9-2-325 0 0,-1-1 1 0 0,1 1 0 0 0,0-1 0 0 0,0 0-1 0 0,0 0 1 0 0,0 0 0 0 0,0 0 0 0 0,0-1-1 0 0,7-2 1 0 0,1-1 15 0 0,1-1-1 0 0,20-11 0 0 0,-11 3 64 0 0,-1-1 1 0 0,0-1-1 0 0,25-24 0 0 0,3-1 23 0 0,39-18-119 0 0,-83 55 0 0 0,-1-3 0 0 0,0-5 0 0 0,-3 7 5 0 0,-1 3-1 0 0,0-1 1 0 0,-1 1-1 0 0,1-1 0 0 0,-1 1 1 0 0,1-1-1 0 0,-1 0 1 0 0,0 1-1 0 0,0-1 1 0 0,1 0-1 0 0,-2-2 0 0 0,2-5 7 0 0,-1 0-11 0 0,0-3-6 0 0,2 5 18 0 0,4-7 1406 0 0,-6 13-1351 0 0,2-5-42 0 0,-1 5 34 0 0,-2 3-5 0 0,-16 50-43 0 0,-43 58-11 0 0,56-104 0 0 0,1 0 0 0 0,-1 1 0 0 0,1-1 0 0 0,0 1 0 0 0,0 0 0 0 0,-2 10 0 0 0,0 0 12 0 0,0-1-24 0 0,-9 22 1 0 0,12-33 29 0 0,0-1-1 0 0,-1 0 1 0 0,0 1 0 0 0,0-1 0 0 0,0 0 0 0 0,0-1 0 0 0,0 1 0 0 0,-1 0 0 0 0,-4 3 0 0 0,6-6 219 0 0,2 0-215 0 0,0-1 0 0 0,0 1 0 0 0,0 0 0 0 0,0-1-1 0 0,0 1 1 0 0,0 0 0 0 0,0 0 0 0 0,0-1 0 0 0,0 1-1 0 0,0 0 1 0 0,0-1 0 0 0,1 1 0 0 0,-1 0 0 0 0,0-1-1 0 0,0 1 1 0 0,1 0 0 0 0,-1-1 0 0 0,0 1 0 0 0,1-1-1 0 0,-1 1 1 0 0,1 0 0 0 0,-1-1 0 0 0,0 1 0 0 0,1-1-1 0 0,0 1 1 0 0,-1-1 0 0 0,1 0 0 0 0,-1 1 0 0 0,1-1-1 0 0,-1 1 1 0 0,1-1 0 0 0,0 0 0 0 0,1 1 0 0 0,25 11 463 0 0,-23-11-429 0 0,76 32 947 0 0,-78-32-1089 0 0,4-6-4015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8207 0 0,'0'0'374'0'0,"-2"1"-6"0"0,-23 3 12466 0 0,36-3-12191 0 0,-1-1-518 0 0,0-1 0 0 0,0 0 0 0 0,0-1 0 0 0,0 0 0 0 0,0-1 0 0 0,-1 0 0 0 0,1 0 0 0 0,9-6 1 0 0,12-3-15 0 0,-24 10-153 0 0,62-20 288 0 0,-59 20-531 0 0,0 0 0 0 0,0 0 0 0 0,0 1 0 0 0,20 1 0 0 0,-28 0-179 0 0,10 1 193 0 0,-6 3-3714 0 0,0 3 2286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8751 0 0,'0'0'4203'0'0,"16"-10"1502"0"0,0 6-5223 0 0,0 0-1 0 0,0 1 0 0 0,0 0 1 0 0,19 0-1 0 0,69 4 2736 0 0,-46 0-2477 0 0,-43-2-1118 0 0,-8 1-789 0 0,1 0-1 0 0,0 0 1 0 0,0 1 0 0 0,0-1 0 0 0,0 2 0 0 0,11 2 0 0 0,-9 1-5933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4 295 10591 0 0,'0'0'819'0'0,"0"3"-534"0"0,-2 6 674 0 0,1 0-1 0 0,0 0 0 0 0,1 0 0 0 0,0 0 0 0 0,1 0 1 0 0,2 13-1 0 0,15 58-86 0 0,-4-25-961 0 0,9 49-690 0 0,-22-101 659 0 0,3 10 1950 0 0,6-18-810 0 0,-8 4-926 0 0,0-1-1 0 0,-1 0 1 0 0,0 1 0 0 0,1-1 0 0 0,-1 0 0 0 0,0 0 0 0 0,1 0 0 0 0,-1 0 0 0 0,0 0 0 0 0,-1 0 0 0 0,1 0 0 0 0,0 0 0 0 0,0 0 0 0 0,-1 0 0 0 0,1-3 0 0 0,3-34 869 0 0,-5-2-532 0 0,-6-49-1 0 0,3 49-859 0 0,1-48-1 0 0,3 75 241 0 0,1 0 1 0 0,1 0-1 0 0,0 0 0 0 0,1 1 0 0 0,1-1 1 0 0,0 1-1 0 0,9-19 0 0 0,4-4-286 0 0,17-36-1436 0 0,-18 31-907 0 0,-12 28 1198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58 8783 0 0,'0'0'399'0'0,"2"0"-4"0"0,11-6 260 0 0,1 0 1 0 0,18-12-1 0 0,-17 9 1877 0 0,22-9 2383 0 0,-36 19-4803 0 0,0 1 0 0 0,0 0 0 0 0,-1-1 0 0 0,1 1 0 0 0,0 0 0 0 0,-1 0 0 0 0,1 0 0 0 0,-1 2 0 0 0,0 4 22 0 0,-1 0 0 0 0,0 1 0 0 0,0-1 0 0 0,-1 0-1 0 0,0 0 1 0 0,-1 1 0 0 0,-5 11 0 0 0,1-1 44 0 0,-22 53 0 0 0,-3-2 0 0 0,-3 0 0 0 0,-56 81 0 0 0,18-30-103 0 0,72-120-63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95 109 13991 0 0,'-10'1'260'0'0,"0"1"1"0"0,1 0-1 0 0,-1 0 0 0 0,1 1 0 0 0,0 0 0 0 0,-1 1 0 0 0,2 0 0 0 0,-11 6 3407 0 0,19-10-3605 0 0,0 1-1 0 0,0 0 0 0 0,1 0 1 0 0,-1 0-1 0 0,1-1 0 0 0,-1 1 1 0 0,1 0-1 0 0,-1 0 0 0 0,1-1 1 0 0,-1 1-1 0 0,1-1 0 0 0,-1 1 1 0 0,1 0-1 0 0,0-1 0 0 0,-1 1 1 0 0,1-1-1 0 0,0 1 0 0 0,0-1 1 0 0,-1 0-1 0 0,1 1 0 0 0,0-1 1 0 0,0 0-1 0 0,1 1 0 0 0,20 5 509 0 0,-10-4-324 0 0,0-1 0 0 0,0 0 0 0 0,0-1 0 0 0,0 0 0 0 0,19-4 0 0 0,61-14 522 0 0,-62 11-554 0 0,79-18 321 0 0,330-65 858 0 0,-376 81-1534 0 0,-1 3-1 0 0,106 2 1 0 0,-143 7-1590 0 0,-31 9-5560 0 0,-4 0 81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91 227 3679 0 0,'0'0'12520'0'0,"-7"6"-11208"0"0,-9 34 438 0 0,-4 7-484 0 0,18-42-1183 0 0,0-1 1 0 0,0 0-1 0 0,-1-1 1 0 0,0 1-1 0 0,0 0 1 0 0,0-1-1 0 0,0 1 0 0 0,-5 3 1 0 0,0-1 8 0 0,-2 1 236 0 0,10-10-188 0 0,4-6-83 0 0,11-15-127 0 0,1 2 0 0 0,1 0 0 0 0,1 1 0 0 0,28-26-1 0 0,-19 20 14 0 0,4-4-123 0 0,57-44-1 0 0,-69 61 173 0 0,2 0 0 0 0,-1 1 0 0 0,2 2 0 0 0,34-15 0 0 0,-50 24 70 0 0,1 0-1 0 0,-1 0 1 0 0,1 0 0 0 0,-1 1 0 0 0,1 0 0 0 0,-1 0-1 0 0,1 1 1 0 0,7 0 0 0 0,-12 0-31 0 0,1 0 0 0 0,-1 1-1 0 0,1-1 1 0 0,-1 1 0 0 0,0 0 0 0 0,1-1-1 0 0,-1 1 1 0 0,0 0 0 0 0,0 1 0 0 0,0-1-1 0 0,1 0 1 0 0,-1 1 0 0 0,0-1 0 0 0,-1 1-1 0 0,1-1 1 0 0,0 1 0 0 0,0 0 0 0 0,-1 0 0 0 0,1 0-1 0 0,-1 0 1 0 0,1 0 0 0 0,-1 0 0 0 0,0 0-1 0 0,1 3 1 0 0,1 3-22 0 0,-1-1 0 0 0,0 1 0 0 0,0-1 0 0 0,-1 1 0 0 0,0 0 0 0 0,0 0-1 0 0,-1 0 1 0 0,0-1 0 0 0,-2 11 0 0 0,1-4 3 0 0,-2 0 0 0 0,0 0 0 0 0,0 0-1 0 0,-8 17 1 0 0,0-7 89 0 0,-2 0-1 0 0,0-1 1 0 0,-18 22-1 0 0,12-17 49 0 0,-18 34 0 0 0,31-51-117 0 0,4-7-21 0 0,-1 1 0 0 0,1-1-1 0 0,0 0 1 0 0,1 1 0 0 0,-1 0-1 0 0,1-1 1 0 0,0 1 0 0 0,0 0-1 0 0,0-1 1 0 0,1 1 0 0 0,-1 8-1 0 0,2-12-52 0 0,0-1 0 0 0,-1 0 0 0 0,1 0 0 0 0,-1 1 0 0 0,1-1-1 0 0,0 0 1 0 0,-1 0 0 0 0,1 1 0 0 0,0-1 0 0 0,-1 0 0 0 0,1 0 0 0 0,0 0 0 0 0,-1 0 0 0 0,1 0 0 0 0,0 0-1 0 0,-1 0 1 0 0,2-1 0 0 0,-2 1-25 0 0,19-3-976 0 0,2-6-69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0,'0'0'12294'0'0,"0"2"-11630"0"0,1 6-63 0 0,1 0 0 0 0,1-1 0 0 0,-1 1 1 0 0,6 10-1 0 0,4 10 290 0 0,-12-27-1629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512 299 7367 0 0,'0'0'9175'0'0,"8"-2"-7004"0"0,-1 1-1979 0 0,0 0 1 0 0,0 0 0 0 0,0-1 0 0 0,-1 0 0 0 0,1-1 0 0 0,-1 1 0 0 0,1-1 0 0 0,-1-1-1 0 0,0 1 1 0 0,0-1 0 0 0,0 0 0 0 0,-1 0 0 0 0,9-9 0 0 0,-10 9-79 0 0,0 0-1 0 0,-1 0 1 0 0,0 0 0 0 0,1 0-1 0 0,-2 0 1 0 0,1-1 0 0 0,0 1 0 0 0,-1-1-1 0 0,0 0 1 0 0,0 0 0 0 0,-1 0-1 0 0,1 0 1 0 0,-1 0 0 0 0,0 0 0 0 0,0 0-1 0 0,-1-1 1 0 0,1 1 0 0 0,-1 0-1 0 0,-1-6 1 0 0,-1 0-290 0 0,0 0 0 0 0,-1 1 0 0 0,0-1 0 0 0,-1 1 0 0 0,0-1 0 0 0,-1 1 0 0 0,0 0 0 0 0,0 0 0 0 0,-1 1 0 0 0,-1 0 0 0 0,1 0 0 0 0,-12-11 0 0 0,17 19 163 0 0,-1 0 1 0 0,1 0-1 0 0,-1 0 0 0 0,1 1 1 0 0,-1-1-1 0 0,1 0 0 0 0,-1 1 1 0 0,0-1-1 0 0,1 1 0 0 0,-1-1 0 0 0,0 1 1 0 0,0 0-1 0 0,1-1 0 0 0,-1 1 1 0 0,0 0-1 0 0,0 0 0 0 0,1 1 1 0 0,-1-1-1 0 0,0 0 0 0 0,1 1 0 0 0,-1-1 1 0 0,0 0-1 0 0,1 1 0 0 0,-1 0 1 0 0,0-1-1 0 0,1 1 0 0 0,-1 0 0 0 0,-2 2 1 0 0,-5 3-85 0 0,0 1 0 0 0,1 0 0 0 0,-13 13 1 0 0,6-6 43 0 0,-39 30-18 0 0,-86 51 0 0 0,-30 22-43 0 0,111-64 113 0 0,53-47 3 0 0,-1 1 0 0 0,1 0-1 0 0,1 0 1 0 0,0 1 0 0 0,0-1-1 0 0,-6 14 1 0 0,10-19 11 0 0,0-1 0 0 0,1 0-1 0 0,-1 1 1 0 0,1-1 0 0 0,0 0 0 0 0,-1 1 0 0 0,1-1 0 0 0,0 1-1 0 0,0-1 1 0 0,0 0 0 0 0,0 1 0 0 0,0-1 0 0 0,0 1 0 0 0,0-1-1 0 0,0 0 1 0 0,1 1 0 0 0,-1-1 0 0 0,0 1 0 0 0,1-1 0 0 0,-1 0 0 0 0,1 0-1 0 0,0 1 1 0 0,-1-1 0 0 0,1 0 0 0 0,0 0 0 0 0,0 0 0 0 0,0 0-1 0 0,0 1 1 0 0,0-1 0 0 0,0-1 0 0 0,0 1 0 0 0,0 0 0 0 0,0 0-1 0 0,0 0 1 0 0,1 0 0 0 0,-1-1 0 0 0,0 1 0 0 0,1-1 0 0 0,-1 1 0 0 0,2 0-1 0 0,5 1 80 0 0,0 0 0 0 0,0 0 0 0 0,0-1 0 0 0,0 1-1 0 0,13-1 1 0 0,4-1 137 0 0,0-2 0 0 0,-1 0 1 0 0,31-7-1 0 0,72-24 606 0 0,-110 28-775 0 0,1-1 1 0 0,-2-1-1 0 0,1-1 0 0 0,-1 0 0 0 0,26-17 1 0 0,-34 19-59 0 0,-1 1 0 0 0,0-2 0 0 0,0 1 0 0 0,0-1 0 0 0,-1 0 1 0 0,0 0-1 0 0,0-1 0 0 0,-1 1 0 0 0,0-1 0 0 0,0-1 0 0 0,-1 1 0 0 0,5-14 0 0 0,-9 21-32 0 0,1 0-1 0 0,-1 0 0 0 0,0 0 1 0 0,0 0-1 0 0,0 0 0 0 0,0 0 0 0 0,0 0 1 0 0,0 0-1 0 0,0 0 0 0 0,0 0 1 0 0,0 0-1 0 0,0 0 0 0 0,-1 0 0 0 0,0-1 1 0 0,1 1 1 0 0,0 1 1 0 0,0 0 0 0 0,0-1 0 0 0,0 1-1 0 0,0 0 1 0 0,0 0 0 0 0,-1-1 0 0 0,1 1-1 0 0,0 0 1 0 0,0 0 0 0 0,-1-1 0 0 0,1 1-1 0 0,0 0 1 0 0,0 0 0 0 0,-1-1 0 0 0,1 1-1 0 0,0 0 1 0 0,0 0 0 0 0,-1 0 0 0 0,1 0-1 0 0,0 0 1 0 0,-1-1 0 0 0,1 1 0 0 0,0 0-1 0 0,0 0 1 0 0,-1 0 0 0 0,1 0 0 0 0,0 0-1 0 0,-1 0 1 0 0,1 0 0 0 0,0 0 0 0 0,-1 0-1 0 0,1 0 1 0 0,0 0 0 0 0,-1 0 0 0 0,1 1-1 0 0,0-1 1 0 0,-1 0 0 0 0,0 1-39 0 0,0-1 63 0 0,1 0-1 0 0,0 0 0 0 0,-1 0 1 0 0,1 0-1 0 0,-1 0 1 0 0,1 1-1 0 0,0-1 0 0 0,-1 0 1 0 0,1 0-1 0 0,0 0 0 0 0,-1 1 1 0 0,1-1-1 0 0,0 0 1 0 0,-1 1-1 0 0,1-1 0 0 0,0 0 1 0 0,0 1-1 0 0,-1-1 1 0 0,1 0-1 0 0,0 1 0 0 0,0-1 1 0 0,0 1-1 0 0,0-1 1 0 0,-1 0-1 0 0,1 1 0 0 0,0-1 1 0 0,0 1-1 0 0,-6 14-54 0 0,2 7 92 0 0,-1-1 0 0 0,0 0-1 0 0,-2-1 1 0 0,-16 36 0 0 0,19-46-27 0 0,-1 2 6 0 0,-21 53-22 0 0,24-59 21 0 0,1 1 1 0 0,-1-1-1 0 0,1 0 1 0 0,0 1 0 0 0,1-1-1 0 0,0 1 1 0 0,0-1 0 0 0,1 9-1 0 0,-1-13 85 0 0,0-1-73 0 0,1 0-1 0 0,-1 0 1 0 0,1 0 0 0 0,-1 0-1 0 0,1 1 1 0 0,-1-1 0 0 0,1 0-1 0 0,0-1 1 0 0,-1 1-1 0 0,1 0 1 0 0,0 0 0 0 0,0 0-1 0 0,0 0 1 0 0,-1 0 0 0 0,1-1-1 0 0,0 1 1 0 0,0 0-1 0 0,0-1 1 0 0,0 1 0 0 0,2 0-1 0 0,22 8 434 0 0,-16-7-362 0 0,0-2 1 0 0,-1 1 0 0 0,1-1-1 0 0,0-1 1 0 0,0 1 0 0 0,10-3-1 0 0,53-14 72 0 0,-72 17-165 0 0,75-24-833 0 0,-45 11-6121 0 0,-22 8 26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4607 0 0,'-4'1'15201'0'0,"-8"2"-12435"0"0,-12 7-985 0 0,23-9-1517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225 161 15463 0 0,'0'0'1400'0'0,"-8"3"-1128"0"0,5-1-166 0 0,1-1-1 0 0,-1 1 1 0 0,0 0-1 0 0,1 1 0 0 0,-1-1 1 0 0,1 0-1 0 0,0 1 1 0 0,-1-1-1 0 0,1 1 1 0 0,-2 4-1 0 0,-7 7 585 0 0,0 1 120 0 0,-13 19 1 0 0,2-2-72 0 0,-35 53 535 0 0,38-55-1103 0 0,-23 40 155 0 0,41-69 189 0 0,6-10-142 0 0,8-12-289 0 0,1 1-1 0 0,1 0 0 0 0,1 1 1 0 0,33-30-1 0 0,1-2 7 0 0,97-96-610 0 0,-128 131 446 0 0,1 0 0 0 0,0 2-1 0 0,1 0 1 0 0,1 1 0 0 0,0 1-1 0 0,29-10 1 0 0,-27 14 166 0 0,1 2 0 0 0,0 0 0 0 0,0 2 0 0 0,0 1 0 0 0,0 0 0 0 0,1 2 0 0 0,48 5 0 0 0,-68-4-71 0 0,-4 0-17 0 0,1 0 0 0 0,-1 1 1 0 0,0-1-1 0 0,0 0 0 0 0,0 1 0 0 0,0 0 1 0 0,0 0-1 0 0,0-1 0 0 0,0 1 0 0 0,0 0 0 0 0,0 0 1 0 0,0 1-1 0 0,2 1 0 0 0,-3-2-4 0 0,0-1 0 0 0,0 1 0 0 0,0 0 0 0 0,0-1 0 0 0,0 1 0 0 0,0 0 0 0 0,-1 0 0 0 0,1 0 0 0 0,0 0 0 0 0,0 0 0 0 0,-1 0 0 0 0,1 0 0 0 0,-1 0 0 0 0,1 0 0 0 0,-1 0 0 0 0,1 0 0 0 0,-1 0 0 0 0,0 0 0 0 0,1 0 0 0 0,-1 0 0 0 0,0 3 0 0 0,0-2 0 0 0,0 0 0 0 0,-1 0 0 0 0,1 1 0 0 0,-1-1 0 0 0,1 0 0 0 0,-1 0 0 0 0,0 0 0 0 0,0 1 0 0 0,0-1 0 0 0,-2 2 0 0 0,-2 5 0 0 0,-1-1 0 0 0,-1 0 0 0 0,1-1 0 0 0,-9 7 0 0 0,-46 39 31 0 0,40-36-8 0 0,0 0 0 0 0,2 2 1 0 0,-23 27-1 0 0,35-38-13 0 0,1 0 0 0 0,1 1 0 0 0,0 0 1 0 0,0 0-1 0 0,1 0 0 0 0,0 0 0 0 0,0 1 0 0 0,-3 14 0 0 0,6-21 2 0 0,1 0 1 0 0,-1 1-1 0 0,1-1 0 0 0,0 1 1 0 0,0-1-1 0 0,0 1 1 0 0,0-1-1 0 0,1 0 0 0 0,-1 1 1 0 0,1-1-1 0 0,0 1 0 0 0,0-1 1 0 0,0 0-1 0 0,0 0 0 0 0,1 1 1 0 0,-1-1-1 0 0,1 0 1 0 0,0 0-1 0 0,0-1 0 0 0,0 1 1 0 0,0 0-1 0 0,0-1 0 0 0,1 1 1 0 0,-1-1-1 0 0,1 0 0 0 0,0 1 1 0 0,0-1-1 0 0,4 2 0 0 0,-3-2 15 0 0,1 0-1 0 0,-1 0 1 0 0,1 0-1 0 0,-1-1 1 0 0,1 0-1 0 0,0 0 1 0 0,-1 0-1 0 0,9 0 0 0 0,41-2-1542 0 0,-20-1-6492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61 5063 0 0,'-25'5'715'0'0,"13"-4"1426"0"0,-6 2 7697 0 0,20-2-9028 0 0,11-1-327 0 0,1-1 0 0 0,-1 0 0 0 0,1-1 0 0 0,-1 0 0 0 0,0-1 0 0 0,16-6 0 0 0,5 1 184 0 0,145-28 1528 0 0,-145 32-2164 0 0,1 1-1 0 0,0 2 1 0 0,43 3-1 0 0,31 3-4872 0 0,-89-5 3183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7367 0 0,'0'0'334'0'0,"0"-1"-1"0"0,4-4-213 0 0,0 1 263 0 0,-3 4-165 0 0,-1-1 1 0 0,1 1 0 0 0,-1 0 0 0 0,1 0-1 0 0,-1 0 1 0 0,1 0 0 0 0,-1 0-1 0 0,1 0 1 0 0,0 0 0 0 0,-1 0 0 0 0,1 0-1 0 0,-1 0 1 0 0,1 0 0 0 0,-1 0-1 0 0,1 0 1 0 0,-1 0 0 0 0,1 0 0 0 0,-1 0-1 0 0,1 1 1 0 0,-1-1 0 0 0,1 0-1 0 0,-1 0 1 0 0,1 1 0 0 0,-1-1 0 0 0,0 0-1 0 0,1 1 1 0 0,0 0 0 0 0,9 10 3287 0 0,-8-7-3376 0 0,-1 1-1 0 0,1-1 1 0 0,-1 1-1 0 0,0-1 1 0 0,0 1-1 0 0,-1 0 1 0 0,0-1-1 0 0,1 1 1 0 0,-2 0-1 0 0,1-1 1 0 0,0 1-1 0 0,-1 0 1 0 0,-2 7-1 0 0,-1 3 14 0 0,-1 1-1 0 0,-11 24 0 0 0,-1-7 108 0 0,-36 52-1 0 0,-5 10-70 0 0,56-92-159 0 0,0 1 0 0 0,1-1 0 0 0,-1 1 0 0 0,1 0 0 0 0,-2 6 0 0 0,3-9-66 0 0,0 0 1 0 0,0 0 0 0 0,0 0 0 0 0,0 0 0 0 0,0-1 0 0 0,0 1 0 0 0,0 0 0 0 0,0 0 0 0 0,0 0 0 0 0,1 0-1 0 0,-1 0 1 0 0,0-1 0 0 0,0 1 0 0 0,1 0 0 0 0,-1 0 0 0 0,0-1 0 0 0,1 1 0 0 0,-1 0 0 0 0,1 0 0 0 0,-1-1-1 0 0,1 1 1 0 0,0 0 0 0 0,-1-1 0 0 0,1 1 0 0 0,-1-1 0 0 0,1 1 0 0 0,0-1 0 0 0,0 1 0 0 0,-1-1 0 0 0,1 0-1 0 0,0 1 1 0 0,0-1 0 0 0,1 1 0 0 0,11 1-1571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 8751 0 0,'1'-1'674'0'0,"3"-1"-52"0"0,-42 26 8965 0 0,1 7-6915 0 0,-30 37-3635 0 0,54-54 1787 0 0,-39 45-238 0 0,-63 92 0 0 0,-28 76-105 0 0,101-151-679 0 0,-39 97-1 0 0,56-113-4334 0 0,18-48-2438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9671 0 0,'0'0'875'0'0,"-1"0"-719"0"0,-17 7 141 0 0,-19 8 7157 0 0,4 4-5966 0 0,27-14-1654 0 0,0-1 1 0 0,1 1 0 0 0,-1 0-1 0 0,1 1 1 0 0,0 0 0 0 0,0-1-1 0 0,0 2 1 0 0,-4 7 0 0 0,-5 13 96 0 0,0 0 1 0 0,2 2 0 0 0,1-1-1 0 0,-12 53 1 0 0,21-67 814 0 0,2-12-340 0 0,11 9 420 0 0,-8-9-743 0 0,0 0 1 0 0,0-1 0 0 0,1 1 0 0 0,-1-1-1 0 0,0 0 1 0 0,1 0 0 0 0,-1 0 0 0 0,1 0-1 0 0,-1-1 1 0 0,1 1 0 0 0,0-1 0 0 0,-1 0-1 0 0,6-1 1 0 0,5 0 155 0 0,28-7 0 0 0,-34 6-195 0 0,136-42 362 0 0,17-3-36 0 0,-147 45-370 0 0,3 2 4 0 0,-14 2-8 0 0,-2 0-12 0 0,1-1-10 0 0,-1 1 0 0 0,1-1 0 0 0,-1 1 0 0 0,0-1 0 0 0,1 1 0 0 0,-1-1 0 0 0,0 1 0 0 0,0 0 0 0 0,0 0 0 0 0,0 0 0 0 0,0-1 0 0 0,-1 1 0 0 0,1 0 0 0 0,-1 0 0 0 0,1 0 0 0 0,-1 0 0 0 0,0 0 0 0 0,1 0 0 0 0,-1 3 0 0 0,0 3-50 0 0,-1-1 0 0 0,1 1 0 0 0,-1-1 0 0 0,-1 0 0 0 0,1 1 0 0 0,-1-1 0 0 0,-4 9 0 0 0,-23 46 536 0 0,18-42 304 0 0,-2 1-752 0 0,12-19-356 0 0,-9 3-4829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4607 0 0,'0'0'354'0'0,"1"-16"244"0"0,-1-18 11991 0 0,-1 29-12114 0 0,1 0 1 0 0,0 0-1 0 0,0 0 1 0 0,0 0-1 0 0,0 0 0 0 0,1 0 1 0 0,0 1-1 0 0,0-1 0 0 0,3-9 1 0 0,-1 9-414 0 0,0-1 0 0 0,0 1 0 0 0,1 0 0 0 0,-1 1 0 0 0,1-1 0 0 0,0 1 0 0 0,7-6 0 0 0,35-27 383 0 0,-36 30-425 0 0,137-91-334 0 0,-123 85 236 0 0,0 0 0 0 0,1 2 0 0 0,0 1 0 0 0,41-10 0 0 0,-47 15 44 0 0,0 2 1 0 0,0 0-1 0 0,0 1 0 0 0,0 1 1 0 0,19 1-1 0 0,-32 0 28 0 0,1 1-1 0 0,-1 0 0 0 0,0 0 1 0 0,1 0-1 0 0,-1 1 0 0 0,0 0 1 0 0,0 0-1 0 0,0 0 0 0 0,0 1 1 0 0,-1 0-1 0 0,1 0 1 0 0,-1 0-1 0 0,1 1 0 0 0,-1 0 1 0 0,0 0-1 0 0,-1 0 0 0 0,1 1 1 0 0,7 9-1 0 0,-10-10 26 0 0,1 1-1 0 0,-1-1 1 0 0,0 1 0 0 0,0 0-1 0 0,-1 0 1 0 0,1 0 0 0 0,-1 0-1 0 0,0 0 1 0 0,-1 0 0 0 0,1 0-1 0 0,-1 0 1 0 0,0 0 0 0 0,0 0-1 0 0,0 0 1 0 0,-1 1 0 0 0,0-1-1 0 0,0 0 1 0 0,-2 6 0 0 0,-1 0 33 0 0,0-1 0 0 0,0 0 1 0 0,-1 0-1 0 0,0 0 0 0 0,-1 0 1 0 0,0-1-1 0 0,-11 13 0 0 0,6-9 53 0 0,-1-2 0 0 0,-1 0 0 0 0,0 0-1 0 0,-1-1 1 0 0,0-1 0 0 0,0 0 0 0 0,-1-1-1 0 0,0 0 1 0 0,-1-1 0 0 0,-16 4 0 0 0,-8 2 20 0 0,0-3-1 0 0,-79 10 1 0 0,90-16-131 0 0,0-2 0 0 0,1-1 0 0 0,-1-1 0 0 0,0-1 0 0 0,-32-6 0 0 0,58 6-9 0 0,1 1-1 0 0,-1-1 1 0 0,1 0 0 0 0,-1 0-1 0 0,1 0 1 0 0,-1 0-1 0 0,1 0 1 0 0,0-1 0 0 0,0 1-1 0 0,-1-1 1 0 0,1 1 0 0 0,-2-3-1 0 0,3 3-70 0 0,1 0-1 0 0,-1 1 0 0 0,1-1 1 0 0,0 1-1 0 0,-1-1 0 0 0,1 0 1 0 0,0 1-1 0 0,-1-1 0 0 0,1 0 1 0 0,0 0-1 0 0,0 1 0 0 0,0-1 1 0 0,0 0-1 0 0,-1 1 0 0 0,1-1 1 0 0,0 0-1 0 0,0 0 0 0 0,1-1 1 0 0,-1 1-367 0 0,0 0 0 0 0,1 0 0 0 0,0-1 0 0 0,-1 1 0 0 0,1 0 1 0 0,-1 0-1 0 0,1 0 0 0 0,0 0 0 0 0,0 0 0 0 0,0 0 0 0 0,0 0 0 0 0,0 0 0 0 0,2-1 1 0 0,11-9-6826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17279 0 0,'-3'-5'4316'0'0,"9"4"-4166"0"0,0 0-1 0 0,0 1 1 0 0,0 0 0 0 0,0 0-1 0 0,0 0 1 0 0,0 0-1 0 0,0 1 1 0 0,0 0-1 0 0,0 1 1 0 0,0-1 0 0 0,0 1-1 0 0,-1 0 1 0 0,1 0-1 0 0,-1 1 1 0 0,1 0 0 0 0,6 4-1 0 0,8 7 239 0 0,-1 0-1 0 0,32 29 0 0 0,-15-11 120 0 0,79 82 941 0 0,-95-91-1312 0 0,1-1 0 0 0,0-1 0 0 0,2-1 0 0 0,0 0 0 0 0,51 30 0 0 0,-65-45-195 0 0,0-1 0 0 0,1 0 0 0 0,-1-1 0 0 0,1 0 0 0 0,0-1 1 0 0,0 0-1 0 0,0 0 0 0 0,17 0 0 0 0,-13-2-578 0 0,0 0 1 0 0,0-1-1 0 0,-1-1 1 0 0,1 0-1 0 0,24-7 1 0 0,-17 1-831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13823 0 0,'0'0'4794'0'0,"0"2"-3702"0"0,2 5-726 0 0,-1 0 0 0 0,0-1 1 0 0,-1 1-1 0 0,0 0 1 0 0,0 0-1 0 0,0 0 1 0 0,-1-1-1 0 0,0 1 1 0 0,0 0-1 0 0,0-1 1 0 0,-1 1-1 0 0,-3 6 0 0 0,-2 3-117 0 0,-2-1 0 0 0,0 0 0 0 0,0-1 0 0 0,-2 0 0 0 0,1 0-1 0 0,-15 13 1 0 0,-9 5 152 0 0,-39 28-1 0 0,-80 64-43 0 0,50-42-975 0 0,102-81-66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89 6911 0 0,'-18'4'16497'0'0,"24"-1"-13505"0"0,-1-1-3865 0 0,8-1 1151 0 0,0-1 1 0 0,0-1-1 0 0,0 0 0 0 0,0-1 1 0 0,16-4-1 0 0,10 0 27 0 0,292-45 950 0 0,-189 27-8122 0 0,-115 19 4160 0 0,-5 2-5557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1 919 0 0,'-8'1'355'0'0,"-46"6"20644"0"0,54-7-20908 0 0,13 8 1437 0 0,18 6-968 0 0,-13-11-751 0 0,1-1-1 0 0,-1-1 1 0 0,1 0-1 0 0,-1-2 1 0 0,1 0-1 0 0,20-4 0 0 0,-33 5-173 0 0,15-3-1430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9215 0 0,'2'-1'3346'0'0,"67"-30"6081"0"0,-45 22-8810 0 0,0 0 0 0 0,1 2-1 0 0,0 1 1 0 0,1 1 0 0 0,28-2-1 0 0,-49 7-624 0 0,-1 0-1 0 0,0 1 1 0 0,1-1-1 0 0,-1 1 0 0 0,0-1 1 0 0,0 1-1 0 0,0 1 1 0 0,0-1-1 0 0,1 1 1 0 0,6 3-1 0 0,9 7-7371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357 282 5351 0 0,'0'0'1672'0'0,"2"0"-448"0"0,32 15 6047 0 0,-33-14-6267 0 0,9 3 3665 0 0,-5-8-4453 0 0,1-1 0 0 0,-1 1-1 0 0,1-1 1 0 0,-1 0-1 0 0,-1-1 1 0 0,1 1 0 0 0,-1-1-1 0 0,7-12 1 0 0,3-2 67 0 0,-2 3-307 0 0,-2-1 0 0 0,1-1 0 0 0,-2 1-1 0 0,-1-2 1 0 0,0 1 0 0 0,9-37 0 0 0,-16 52-61 0 0,-1 0 0 0 0,1 0 1 0 0,-1 0-1 0 0,1 0 0 0 0,-1 0 0 0 0,0 0 1 0 0,-1-7-1 0 0,0 10 64 0 0,1 0 0 0 0,0 0 1 0 0,0 0-1 0 0,-1 0 0 0 0,1 0 1 0 0,-1 0-1 0 0,1 1 0 0 0,-1-1 1 0 0,1 0-1 0 0,-1 0 0 0 0,1 1 0 0 0,-1-1 1 0 0,0 0-1 0 0,1 1 0 0 0,-1-1 1 0 0,0 0-1 0 0,0 1 0 0 0,1-1 1 0 0,-1 1-1 0 0,0-1 0 0 0,0 1 0 0 0,0 0 1 0 0,0-1-1 0 0,1 1 0 0 0,-1 0 1 0 0,0 0-1 0 0,0 0 0 0 0,0-1 1 0 0,0 1-1 0 0,0 0 0 0 0,0 0 0 0 0,0 0 1 0 0,0 0-1 0 0,0 1 0 0 0,0-1 1 0 0,0 0-1 0 0,0 0 0 0 0,-1 1 0 0 0,-11 2-48 0 0,1 1 0 0 0,-1 1 0 0 0,1 0-1 0 0,0 1 1 0 0,-19 11 0 0 0,-54 43-80 0 0,74-52 120 0 0,-139 117-167 0 0,117-94 176 0 0,1 2 0 0 0,-34 46 0 0 0,60-70 18 0 0,-1 0 0 0 0,2 1-1 0 0,-1-1 1 0 0,1 1 0 0 0,-5 15-1 0 0,8-19 16 0 0,1-1-1 0 0,0 0 0 0 0,0 0 1 0 0,0 1-1 0 0,1-1 0 0 0,0 1 1 0 0,0-1-1 0 0,0 0 0 0 0,1 1 1 0 0,-1-1-1 0 0,1 1 0 0 0,1-1 1 0 0,1 5-1 0 0,0 0 101 0 0,1 0 0 0 0,0-1-1 0 0,1 0 1 0 0,0 0 0 0 0,0 0 0 0 0,1-1 0 0 0,13 15 0 0 0,-16-20-33 0 0,-1 0 0 0 0,1-1 0 0 0,0 1 0 0 0,0-1 0 0 0,0 0 0 0 0,0 0 0 0 0,1 0 0 0 0,-1 0 0 0 0,0 0 0 0 0,1-1 0 0 0,0 0 0 0 0,-1 0 0 0 0,1 0 0 0 0,0 0 0 0 0,-1 0 0 0 0,1-1 0 0 0,0 1 0 0 0,0-1 1 0 0,0 0-1 0 0,-1 0 0 0 0,1-1 0 0 0,0 1 0 0 0,0-1 0 0 0,5-1 0 0 0,2-3 77 0 0,1 1-1 0 0,-1-2 1 0 0,0 0 0 0 0,-1 0 0 0 0,1-1-1 0 0,-1 0 1 0 0,17-16 0 0 0,-2-2-26 0 0,33-42 0 0 0,5-15-100 0 0,15-20-9 0 0,-67 87-37 0 0,-10 14-59 0 0,-4 2-237 0 0,1 0 286 0 0,0 1 0 0 0,0-1 1 0 0,0 1-1 0 0,0 0 1 0 0,0-1-1 0 0,1 1 1 0 0,-1 0-1 0 0,-1 2 1 0 0,0 0-19 0 0,-3 3 26 0 0,0 0-1 0 0,0 0 0 0 0,1 1 1 0 0,0 0-1 0 0,0 0 1 0 0,1 0-1 0 0,0 0 0 0 0,1 1 1 0 0,-5 13-1 0 0,7-15 7 0 0,0 0 0 0 0,0 1 0 0 0,0-1 0 0 0,1 0 0 0 0,0 0 0 0 0,0 0 0 0 0,1 0 0 0 0,0 1-1 0 0,0-1 1 0 0,1 0 0 0 0,0-1 0 0 0,5 14 0 0 0,-5-16 12 0 0,0 2 6 0 0,1 1 0 0 0,0-1 0 0 0,1 0 0 0 0,-1 0 0 0 0,1-1 0 0 0,0 1 0 0 0,0-1 0 0 0,9 8 0 0 0,-9-9-216 0 0,0-1-1 0 0,0 1 1 0 0,1-1-1 0 0,0 0 1 0 0,-1 0-1 0 0,1-1 1 0 0,6 3 0 0 0,-7-3-109 0 0,4 2-1955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124 107 1839 0 0,'-17'5'2150'0'0,"-7"-9"3071"0"0,22 4-4791 0 0,-1-1 0 0 0,0 0-1 0 0,0 1 1 0 0,1 0-1 0 0,-1-1 1 0 0,0 1 0 0 0,0 0-1 0 0,1 0 1 0 0,-1 1 0 0 0,0-1-1 0 0,-3 1 1 0 0,1 1 65 0 0,-1 0 0 0 0,1 0 0 0 0,0 0 0 0 0,0 1 0 0 0,0-1 0 0 0,-6 5 0 0 0,10-6 144 0 0,1-1-592 0 0,0 0 0 0 0,0 0 0 0 0,-1 0 0 0 0,1 0 0 0 0,0 0 0 0 0,0 0 0 0 0,0 0 0 0 0,0 0 0 0 0,-1 0-1 0 0,1 0 1 0 0,0 0 0 0 0,0 1 0 0 0,0-1 0 0 0,0 0 0 0 0,0 0 0 0 0,-1 0 0 0 0,1 0 0 0 0,0 0 0 0 0,0 0 0 0 0,0 1 0 0 0,0-1 0 0 0,0 0 0 0 0,0 0 0 0 0,0 0 0 0 0,-1 0 0 0 0,1 1 0 0 0,0-1 0 0 0,0 0 0 0 0,0 0 0 0 0,0 0 0 0 0,0 0 0 0 0,0 1 0 0 0,0-1 0 0 0,0 0-1 0 0,0 0 1 0 0,0 0 0 0 0,0 1 0 0 0,0-1 0 0 0,0 0 0 0 0,0 0 0 0 0,0 0 0 0 0,0 0 0 0 0,0 1 0 0 0,0-1 0 0 0,1 0 0 0 0,-1 0 0 0 0,0 0 0 0 0,0 0 0 0 0,0 1 0 0 0,0-1 0 0 0,0 0 0 0 0,0 0 0 0 0,6 8 745 0 0,-5-6-724 0 0,1-1 1 0 0,0 0-1 0 0,0 0 0 0 0,1 0 0 0 0,-1 0 1 0 0,0 0-1 0 0,0-1 0 0 0,0 1 0 0 0,0 0 1 0 0,1-1-1 0 0,2 1 0 0 0,28-2 496 0 0,-21 1-395 0 0,32-3 337 0 0,66-11 1 0 0,42-19-80 0 0,39-7-199 0 0,-142 34-261 0 0,1 1 0 0 0,91 5 0 0 0,-127 1-609 0 0,-1 0-1 0 0,1-2 1 0 0,-1 0-1 0 0,0 0 1 0 0,1-1 0 0 0,-1-1-1 0 0,16-5 1 0 0,-26 7 235 0 0,1-1 0 0 0,-1 0 0 0 0,0 1 0 0 0,0-2 0 0 0,0 1 0 0 0,-1 0 0 0 0,1 0 0 0 0,4-6 0 0 0,-7 8 399 0 0,13-15-1863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12095 0 0,'0'0'1091'0'0,"0"2"-899"0"0,-4 14 342 0 0,1 1 1 0 0,0 0-1 0 0,1 0 0 0 0,1 33 1 0 0,-2 17 822 0 0,-2-21-1038 0 0,-3-1 0 0 0,-1 0-1 0 0,-3-1 1 0 0,-1 0 0 0 0,-36 76-1 0 0,42-105 174 0 0,-8 25 1 0 0,14-35-735 0 0,0 0 1 0 0,0 1 0 0 0,0-1-1 0 0,0 8 1 0 0,4 7-4391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8751 0 0,'0'0'674'0'0,"-1"1"-438"0"0,-2 0 91 0 0,1 0 0 0 0,-1 0 0 0 0,1 1 0 0 0,0-1 1 0 0,-1 1-1 0 0,1 0 0 0 0,0 0 0 0 0,0-1 0 0 0,0 2 1 0 0,0-1-1 0 0,0 0 0 0 0,1 0 0 0 0,-1 0 0 0 0,0 1 1 0 0,1-1-1 0 0,0 1 0 0 0,-2 3 0 0 0,0 3-259 0 0,1-1-1 0 0,0 0 1 0 0,1 1-1 0 0,-1 9 1 0 0,-1 1 509 0 0,-3 9-171 0 0,-1 0 1 0 0,-1-1-1 0 0,-2 0 0 0 0,-15 32 1 0 0,-2-8 104 0 0,-34 52 0 0 0,-42 33-24 0 0,19-28-313 0 0,67-83-116 0 0,1 1 1 0 0,-18 39-1 0 0,32-62-319 0 0,0 1 0 0 0,1 0 0 0 0,0-1 0 0 0,0 1 0 0 0,0 0 0 0 0,0 0 0 0 0,1 0 0 0 0,-1-1 0 0 0,1 1 1 0 0,1 5-1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0,'0'0'83'0'0,"-1"2"-6"0"0,-7 32 2959 0 0,6-29-613 0 0,1 0 0 0 0,0-1 0 0 0,0 1 0 0 0,0 7 0 0 0,2 18 3189 0 0,5 14-4108 0 0,-4-26-2179 0 0,2 29-1 0 0,-5-26-1184 0 0,-4 24 1 0 0,3-26-364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47 314 4143 0 0,'-7'-5'-1516'0'0,"-8"-6"2621"0"0,-4-8 6292 0 0,19 18-6979 0 0,-1 0 1 0 0,0 0-1 0 0,1 0 0 0 0,-1 0 1 0 0,1 0-1 0 0,-1-1 1 0 0,1 1-1 0 0,0 0 1 0 0,-1 0-1 0 0,1 0 1 0 0,0 0-1 0 0,0-1 0 0 0,0 1 1 0 0,0 0-1 0 0,0 0 1 0 0,0-1-1 0 0,0 0 1 0 0,1 0-297 0 0,-1 1 0 0 0,1 0 1 0 0,-1-1-1 0 0,1 1 0 0 0,0 0 0 0 0,-1-1 1 0 0,1 1-1 0 0,0 0 0 0 0,0 0 1 0 0,2-2-1 0 0,9-8 34 0 0,1 2-1 0 0,0 0 1 0 0,1 0 0 0 0,0 1-1 0 0,0 1 1 0 0,21-8-1 0 0,28-15-80 0 0,0-7-23 0 0,-31 17-20 0 0,1 1 1 0 0,55-22-1 0 0,-73 36-30 0 0,0 0-1 0 0,0 0 1 0 0,0 2-1 0 0,23-4 1 0 0,-34 7-6 0 0,-1 0 1 0 0,1-1-1 0 0,-1 1 1 0 0,1 1-1 0 0,-1-1 1 0 0,1 0-1 0 0,-1 1 0 0 0,1 0 1 0 0,-1 0-1 0 0,0 0 1 0 0,1 0-1 0 0,-1 1 1 0 0,0-1-1 0 0,0 1 1 0 0,0-1-1 0 0,0 1 1 0 0,0 0-1 0 0,0 1 1 0 0,0-1-1 0 0,-1 0 0 0 0,1 1 1 0 0,-1-1-1 0 0,0 1 1 0 0,0 0-1 0 0,0 0 1 0 0,2 4-1 0 0,0 0-5 0 0,-1 1-1 0 0,-1 0 1 0 0,1-1-1 0 0,-1 1 0 0 0,0 0 1 0 0,-1 0-1 0 0,1 13 1 0 0,-4 60 18 0 0,1-58-14 0 0,1-8 44 0 0,-1-1 1 0 0,-1 0-1 0 0,0 1 0 0 0,-5 14 0 0 0,6-25-8 0 0,0 0 0 0 0,-1 1 0 0 0,0-1 0 0 0,0 0 0 0 0,0 0 0 0 0,-1 0-1 0 0,1-1 1 0 0,-1 1 0 0 0,0-1 0 0 0,0 1 0 0 0,0-1 0 0 0,-1 0 0 0 0,1 0 0 0 0,-1 0 0 0 0,1-1-1 0 0,-1 1 1 0 0,-4 1 0 0 0,-20 8 40 0 0,-1-2 0 0 0,0-1 0 0 0,0-1 1 0 0,-39 5-1 0 0,10-2-47 0 0,-198 28 348 0 0,255-39-372 0 0,-4 1-135 0 0,0 0 1 0 0,0-1-1 0 0,-1 0 0 0 0,1 0 1 0 0,-6-1-1 0 0,10 1-739 0 0,5-12-8156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 4607 0 0,'0'0'208'0'0,"-8"-3"32"0"0,6 2 284 0 0,0 0 0 0 0,0 0-1 0 0,0 0 1 0 0,0 0-1 0 0,0 1 1 0 0,0-1 0 0 0,0 1-1 0 0,0 0 1 0 0,0-1-1 0 0,0 1 1 0 0,0 0 0 0 0,0 0-1 0 0,0 0 1 0 0,0 1-1 0 0,-1-1 1 0 0,1 0 0 0 0,-2 2-1 0 0,3-2-263 0 0,-1 1 1 0 0,1 0-1 0 0,0 0 0 0 0,-1 0 0 0 0,1 0 1 0 0,0 0-1 0 0,0 0 0 0 0,0 0 0 0 0,0 1 1 0 0,0-1-1 0 0,0 0 0 0 0,0 0 0 0 0,0 1 1 0 0,1-1-1 0 0,-1 1 0 0 0,1-1 0 0 0,-2 3 1 0 0,1 2-59 0 0,0-1 1 0 0,0 1-1 0 0,1 0 1 0 0,-1-1-1 0 0,1 1 1 0 0,0 0-1 0 0,1-1 1 0 0,0 1-1 0 0,2 10 1 0 0,3 4-39 0 0,2 0 1 0 0,0-1-1 0 0,1 0 1 0 0,1-1-1 0 0,0 0 1 0 0,1 0-1 0 0,1-1 1 0 0,1-1-1 0 0,1 0 1 0 0,22 21-1 0 0,6 1 474 0 0,2-2-1 0 0,94 60 1 0 0,-98-73-240 0 0,0-1 0 0 0,2-3 1 0 0,0-1-1 0 0,51 13 0 0 0,-71-26-289 0 0,-21-5-739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3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 14999 0 0,'6'-7'1598'0'0,"-1"3"2448"0"0,-5 6-3722 0 0,-1 4-189 0 0,1 1 0 0 0,-1-1 0 0 0,-1 0 0 0 0,1 0-1 0 0,-1 0 1 0 0,0 0 0 0 0,-5 9 0 0 0,-24 40 370 0 0,-1-5 18 0 0,-73 84 0 0 0,-53 32-177 0 0,119-130-458 0 0,-1-1 0 0 0,-2-2 0 0 0,-1-2 0 0 0,-1-2 0 0 0,-49 23 0 0 0,91-51-169 0 0,39-40-3507 0 0,-20 24 1937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5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33 128 9671 0 0,'-32'-5'13512'0'0,"33"4"-12881"0"0,3-3-446 0 0,1-1 1 0 0,-1 2-1 0 0,1-1 0 0 0,0 0 1 0 0,0 1-1 0 0,0 0 1 0 0,0 0-1 0 0,1 1 0 0 0,-1-1 1 0 0,10-2-1 0 0,9-1 46 0 0,30-5 0 0 0,-47 10-159 0 0,475-58 720 0 0,-274 54-8488 0 0,-145 5-676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2:15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58 455 0 0,'2'-32'1264'0'0,"-2"30"-885"0"0,0 1-258 0 0,1-6-50 0 0,-1 5 1142 0 0,1-4-572 0 0,-1 6-564 0 0,1-1 0 0 0,-1 1 0 0 0,0 0 1 0 0,0 0-1 0 0,0 0 0 0 0,0 0 0 0 0,0-1 0 0 0,0 1 0 0 0,0 0 0 0 0,0 0 1 0 0,0 0-1 0 0,0-1 0 0 0,0 1 0 0 0,0 0 0 0 0,0 0 0 0 0,0 0 0 0 0,0-1 0 0 0,0 1 1 0 0,0 0-1 0 0,0 0 0 0 0,0 0 0 0 0,0-1 0 0 0,-1 1 0 0 0,1 0 0 0 0,0 0 0 0 0,0 0 1 0 0,0 0-1 0 0,0-1 0 0 0,0 1 0 0 0,0 0 0 0 0,-1 0 0 0 0,1 0 0 0 0,0 0 1 0 0,0 0-1 0 0,0 0 0 0 0,0-1 0 0 0,0 1 0 0 0,-1 0 0 0 0,1 0 0 0 0,0 0 0 0 0,0 0 1 0 0,-1 0-1 0 0,0-1 309 0 0,0 1-193 0 0,-1 0-152 0 0,0 0 0 0 0,0 0 0 0 0,0 0 0 0 0,0 1 0 0 0,0-1 0 0 0,0 0 0 0 0,0 1 0 0 0,-2 0 0 0 0,-2 3-16 0 0,4-2 18 0 0,-2 4-17 0 0,3-4 246 0 0,1 0-218 0 0,4 8-44 0 0,1-2 1 0 0,-2-6 32 0 0,7 3-33 0 0,7 0-14 0 0,-13-6 7 0 0,-1 0 18 0 0,18-1 285 0 0,8-4 110 0 0,-16 4-398 0 0,1-1-18 0 0,0 3 0 0 0,-1 1 0 0 0,0 1-13 0 0,0 0-51 0 0,-1 1-3 0 0,0 1 3 0 0,-1-1 11 0 0,-2 0 53 0 0,-5-2 43 0 0,4 0-11 0 0,-6 0 186 0 0,11 2 163 0 0,-11-1-340 0 0,0-1 1 0 0,1 0 0 0 0,-1-1 0 0 0,1 1 0 0 0,-1 0 0 0 0,1-1 0 0 0,-1 1 0 0 0,1-1 0 0 0,-1 0 0 0 0,1 0 0 0 0,-1 0 0 0 0,5 0 0 0 0,6-1-19 0 0,-6 0-1 0 0,12-4 7 0 0,5-1-29 0 0,-12 5 0 0 0,1 4 0 0 0,7 5 2 0 0,-4 3-17 0 0,-4-6-38 0 0,1-2 54 0 0,-9-3 70 0 0,-1-1 0 0 0,0 1 0 0 0,0-1 0 0 0,1 1 0 0 0,-1-1 0 0 0,0 0 0 0 0,0 0 0 0 0,0-1 0 0 0,0 1 0 0 0,0-1 0 0 0,4-2 0 0 0,7-3 238 0 0,-12 6-205 0 0,2-1-27 0 0,-1 1-19 0 0,14 2-33 0 0,-4 1-25 0 0,1 3 0 0 0,-2 1-12 0 0,0 1-36 0 0,5 1 35 0 0,-12-8 15 0 0,-2-1-3 0 0,10 0 1 0 0,5-5 0 0 0,-14 3 0 0 0,-2 0 0 0 0,2 0 2 0 0,3-4 15 0 0,0-1 18 0 0,-5 3-27 0 0,-1 3 4 0 0,0 1-1 0 0,0-1 1 0 0,0 1-1 0 0,0-1 1 0 0,0 1-1 0 0,1-1 0 0 0,-1 1 1 0 0,0 0-1 0 0,1 0 1 0 0,-1-1-1 0 0,1 1 1 0 0,-1 0-1 0 0,1 0 1 0 0,-1 0-1 0 0,4 0 1 0 0,6-5-2 0 0,1 3-10 0 0,0 2 0 0 0,0 1 0 0 0,0 3 0 0 0,0 2 0 0 0,0 0 0 0 0,-1 0 0 0 0,0 1 0 0 0,-2-2 20 0 0,-7-4 13 0 0,-1 1-1 0 0,1-1 1 0 0,-1 1-1 0 0,1-1 0 0 0,-1 0 1 0 0,1 0-1 0 0,0 1 1 0 0,-1-1-1 0 0,1 0 0 0 0,1-1 1 0 0,28-8 566 0 0,-27 7-582 0 0,15-3-10 0 0,15 0-7 0 0,-21 3-12 0 0,5-2-53 0 0,-12 5 90 0 0,8 1 19 0 0,-3 0-54 0 0,-7 0-33 0 0,6 1 32 0 0,7 2-35 0 0,4-1 682 0 0,-11-1-626 0 0,2 2-10 0 0,-3 1-13 0 0,-6-3-40 0 0,6 4 39 0 0,3-2 14 0 0,0 0 0 0 0,0-4 0 0 0,0-1 0 0 0,6-2-35 0 0,-17 1 32 0 0,0 0 0 0 0,0 1-1 0 0,0-1 1 0 0,0 0-1 0 0,0 1 1 0 0,0-1 0 0 0,0 1-1 0 0,0 0 1 0 0,1-1-1 0 0,-1 1 1 0 0,0 0-1 0 0,0 0 1 0 0,2 0 0 0 0,5-3-47 0 0,8-1-91 0 0,-13 4 100 0 0,0 1 0 0 0,0-1 0 0 0,-1 0 0 0 0,1 1 0 0 0,0 0 0 0 0,-1-1 0 0 0,1 1 0 0 0,0 0 0 0 0,-1 0-1 0 0,1 1 1 0 0,2 1 0 0 0,-5-3 41 0 0,2 1-98 0 0,2 4-28 0 0,4 1-128 0 0,-1 7-1734 0 0,0 2-1828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10 7423 0 0,'0'0'340'0'0,"6"-4"115"0"0,1-1 3321 0 0,-17 22-2371 0 0,-1-5-911 0 0,-1 0-1 0 0,-1-1 1 0 0,1-1-1 0 0,-2 0 0 0 0,-26 16 1 0 0,-22 15-376 0 0,35-23-36 0 0,-1 0-1 0 0,-1-2 1 0 0,-39 16 0 0 0,27-13 0 0 0,-4 3 159 0 0,1 1-1 0 0,1 3 0 0 0,-70 55 1 0 0,113-81-251 0 0,1 1 0 0 0,-1-1 0 0 0,1 1 0 0 0,-1 0 1 0 0,0-1-1 0 0,1 0 0 0 0,0 1 0 0 0,-1-1 0 0 0,1 1 0 0 0,-1-1 1 0 0,1 1-1 0 0,0-1 0 0 0,0 1 0 0 0,2 0 0 0 0,-1-1 0 0 0,1 1 0 0 0,0 0 0 0 0,-1-1-1 0 0,1 1 1 0 0,0-1 0 0 0,-1 0 0 0 0,1 0 0 0 0,0 0 0 0 0,-1 0 0 0 0,6-2-1 0 0,30-9-80 0 0,-20 6 64 0 0,37-13-93 0 0,40-10-126 0 0,-84 26 226 0 0,0 0 1 0 0,0 0-1 0 0,0 1 0 0 0,0 1 1 0 0,1 0-1 0 0,17 2 0 0 0,-26-1 18 0 0,0-1 0 0 0,0 1-1 0 0,0 0 1 0 0,0 0 0 0 0,0 0-1 0 0,0 0 1 0 0,0 0-1 0 0,0 1 1 0 0,0-1 0 0 0,-1 1-1 0 0,1 0 1 0 0,-1 0 0 0 0,1 0-1 0 0,-1 0 1 0 0,0 0 0 0 0,0 1-1 0 0,1-1 1 0 0,-2 1 0 0 0,1-1-1 0 0,0 1 1 0 0,0 0 0 0 0,-1 0-1 0 0,0 0 1 0 0,1 0 0 0 0,-1 0-1 0 0,0 0 1 0 0,-1 0 0 0 0,2 5-1 0 0,-1 3-4 0 0,-1 0-1 0 0,1-1 1 0 0,-2 1-1 0 0,0 0 0 0 0,0-1 1 0 0,-1 1-1 0 0,0-1 1 0 0,-5 13-1 0 0,-2 7 8 0 0,6-23 62 0 0,-1 1 0 0 0,0-1 0 0 0,-1 0 0 0 0,1 0-1 0 0,-1 0 1 0 0,0 0 0 0 0,-1-1 0 0 0,0 0 0 0 0,0 0-1 0 0,0-1 1 0 0,-1 0 0 0 0,1 0 0 0 0,-11 6 0 0 0,-11 4 285 0 0,0 0 0 0 0,-34 11 1 0 0,54-23-328 0 0,-149 63 439 0 0,146-61-442 0 0,-6 2-7 0 0,0-1-1 0 0,0 0 1 0 0,-1-1 0 0 0,-17 3 0 0 0,30-8 0 0 0,1 1 0 0 0,-1-1 1 0 0,1 0-1 0 0,-1 0 0 0 0,1 0 1 0 0,-1-1-1 0 0,1 1 0 0 0,-1-1 1 0 0,1 0-1 0 0,-1-1 0 0 0,1 1 1 0 0,0-1-1 0 0,0 0 0 0 0,-1 0 1 0 0,2 0-1 0 0,-1 0 0 0 0,0-1 1 0 0,0 1-1 0 0,1-1 1 0 0,-1 0-1 0 0,-3-4 0 0 0,5 4-11 0 0,-10-15-14 0 0,12 17-61 0 0,-4 9-569 0 0,3 13-1339 0 0,3-9-4103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66 10047 0 0,'0'0'4336'0'0,"1"-7"-3370"0"0,5 1-563 0 0,-1 1 0 0 0,1 0 0 0 0,1 0 0 0 0,-1 0 0 0 0,1 1 0 0 0,0 0 1 0 0,0 0-1 0 0,0 1 0 0 0,0 0 0 0 0,12-4 0 0 0,-9 4-383 0 0,-8 2-15 0 0,0 0-1 0 0,1 1 0 0 0,-1-1 0 0 0,0 1 1 0 0,0-1-1 0 0,0 1 0 0 0,0 0 0 0 0,0 0 1 0 0,4 0-1 0 0,5 0-3 0 0,0 0-1 0 0,0 1 0 0 0,-10 0 0 0 0,-1-1 0 0 0,1 0 0 0 0,-1 0 0 0 0,0 0 0 0 0,1 1 0 0 0,-1-1 0 0 0,0 0 0 0 0,0 1 0 0 0,1-1 0 0 0,-1 0 0 0 0,0 1 0 0 0,0-1 0 0 0,1 0 0 0 0,-1 1 0 0 0,0-1 0 0 0,0 1 0 0 0,0-1 0 0 0,0 1 0 0 0,1-1 0 0 0,-1 3-6 0 0,0 0 0 0 0,0 0 1 0 0,0-1-1 0 0,0 1 0 0 0,-1 0 0 0 0,1 0 0 0 0,-1-1 0 0 0,0 1 0 0 0,1-1 1 0 0,-1 1-1 0 0,0-1 0 0 0,-1 1 0 0 0,1-1 0 0 0,-2 3 0 0 0,-22 33-82 0 0,6-17 49 0 0,-40 36 1 0 0,16-16-21 0 0,-64 72 59 0 0,102-109 11 0 0,20 6 282 0 0,-11-9-235 0 0,0 0-1 0 0,0-1 0 0 0,1 1 1 0 0,-1-1-1 0 0,0 0 1 0 0,0 0-1 0 0,0 0 0 0 0,0-1 1 0 0,8-1-1 0 0,37-12 216 0 0,-49 14-273 0 0,43-12 178 0 0,10-3 129 0 0,-32 7 167 0 0,1 0 0 0 0,32-6-1 0 0,-53 14-556 0 0,0 0-1 0 0,-1 0 0 0 0,1 0 1 0 0,0 0-1 0 0,0 0 0 0 0,-1 0 0 0 0,1 0 1 0 0,0 0-1 0 0,-1 0 0 0 0,1 0 1 0 0,0 0-1 0 0,0 1 0 0 0,-1-1 0 0 0,1 0 1 0 0,0 1-1 0 0,-1-1 0 0 0,1 0 0 0 0,0 1 1 0 0,-1-1-1 0 0,1 1 0 0 0,-1-1 1 0 0,1 1-1 0 0,-1-1 0 0 0,1 1 0 0 0,-1-1 1 0 0,1 1-1 0 0,-1-1 0 0 0,0 1 0 0 0,1 0 1 0 0,-1-1-1 0 0,0 1 0 0 0,1 0 1 0 0,-1 1-1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2303 0 0,'0'0'8406'0'0,"16"-10"-5992"0"0,-16 10-2376 0 0,0 0-1 0 0,0 0 1 0 0,0 0-1 0 0,0 0 0 0 0,0 0 1 0 0,0 0-1 0 0,0 0 1 0 0,1-1-1 0 0,-1 1 0 0 0,0 0 1 0 0,0 0-1 0 0,0 0 1 0 0,0 0-1 0 0,0 0 0 0 0,0 0 1 0 0,0 0-1 0 0,0 0 1 0 0,0 0-1 0 0,1 0 0 0 0,-1 0 1 0 0,0 0-1 0 0,0 0 1 0 0,0 0-1 0 0,0 0 1 0 0,0 0-1 0 0,0 0 0 0 0,0 1 1 0 0,0-1-1 0 0,0 0 1 0 0,0 0-1 0 0,1 0 0 0 0,-1 0 1 0 0,0 0-1 0 0,0 0 1 0 0,0 0-1 0 0,0 0 0 0 0,0 0 1 0 0,0 0-1 0 0,0 0 1 0 0,0 0-1 0 0,0 0 0 0 0,0 0 1 0 0,0 1-1 0 0,0-1 1 0 0,0 0-1 0 0,0 0 0 0 0,0 0 1 0 0,0 0-1 0 0,0 0 1 0 0,0 0-1 0 0,0 0 1 0 0,0 0-1 0 0,0 0 0 0 0,0 1 1 0 0,0-1-1 0 0,0 0 1 0 0,1 11 774 0 0,-5 20-657 0 0,3-21 285 0 0,-4 47 456 0 0,5-55-811 0 0,1 0 0 0 0,-1 1 0 0 0,1-1 0 0 0,0 1-1 0 0,0-1 1 0 0,0 0 0 0 0,0 1 0 0 0,0-1 0 0 0,0 0-1 0 0,0 0 1 0 0,4 3 0 0 0,-2 0 9 0 0,-2-4 362 0 0,0 0-328 0 0,12 7 10 0 0,3 0-180 0 0,-11-6 263 0 0,0 2-987 0 0,0-1 0 0 0,0 0 0 0 0,1-1 0 0 0,-1 0 1 0 0,1 1-1 0 0,-1-2 0 0 0,12 3 0 0 0,-14-3-1008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525 111 6879 0 0,'13'-15'348'0'0,"22"-22"-1"0"0,-23 25-234 0 0,-1 0-1 0 0,16-20 0 0 0,-26 30 1195 0 0,-6 2-397 0 0,3 0-556 0 0,-1 0-1 0 0,0 0 0 0 0,1 0 0 0 0,-1 0 1 0 0,1 0-1 0 0,-1 1 0 0 0,1-1 0 0 0,-1 1 1 0 0,1 0-1 0 0,-1 0 0 0 0,1 0 0 0 0,-4 2 1 0 0,2-1-83 0 0,0 1 0 0 0,1 0 1 0 0,-1 0-1 0 0,1 0 0 0 0,0 0 1 0 0,0 0-1 0 0,0 0 0 0 0,0 1 1 0 0,-4 7-1 0 0,1 1 79 0 0,1 0 0 0 0,-5 13-1 0 0,-4 13 111 0 0,-11 8-108 0 0,-43 65 0 0 0,13-26-104 0 0,-11 24-366 0 0,-159 277-673 0 0,224-384 795 0 0,-11 18 118 0 0,1 1 1 0 0,2 0 0 0 0,0 0 0 0 0,1 1 0 0 0,1 0 0 0 0,-7 35 0 0 0,13-49-171 0 0,20-20-2825 0 0,-8 1-3313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1839 0 0,'0'0'10864'0'0,"2"0"-9973"0"0,27-6 1853 0 0,48-16 0 0 0,12-2-1389 0 0,-76 21-1326 0 0,-1 1-1 0 0,1 1 1 0 0,-1 0-1 0 0,1 1 1 0 0,16 2 0 0 0,25 5-4689 0 0,-50-7 3006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10135 0 0,'0'0'896'0'0,"-1"12"-712"0"0,-2-1 1072 0 0,1 2 216 0 0,1-1 1576 0 0,1 2-2760 0 0,1-4-288 0 0,8-1-7504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26:4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10135 0 0,'2'-1'4947'0'0,"96"-34"298"0"0,3 7-3923 0 0,107-10-3749 0 0,-184 33 1716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3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42 3223 0 0,'0'0'432'0'0,"-8"-3"5671"0"0,7 2-5758 0 0,1-1 0 0 0,-1 1 0 0 0,0-1 0 0 0,1 1 0 0 0,0-1 0 0 0,-1 1 0 0 0,1-1 0 0 0,0 1 0 0 0,0-1 0 0 0,0 0 0 0 0,0 1 0 0 0,0-1 1 0 0,0 1-1 0 0,0-1 0 0 0,0 0 0 0 0,1 1 0 0 0,-1-1 0 0 0,0 1 0 0 0,1-1 0 0 0,0 1 0 0 0,2-6 5042 0 0,-2 10-5187 0 0,0 3-147 0 0,-1-1 0 0 0,1 1 0 0 0,-1 0 0 0 0,0 0 0 0 0,-1 0 0 0 0,1-1 0 0 0,-1 1 0 0 0,0 0 0 0 0,-3 8 0 0 0,-4 9 94 0 0,-11 22 1 0 0,1-3-50 0 0,-35 80-39 0 0,1-3-86 0 0,6 0-3824 0 0,39-102 2299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3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182 113 12671 0 0,'-16'3'329'0'0,"0"0"-1"0"0,1 0 1 0 0,0 2-1 0 0,0 0 1 0 0,0 0-1 0 0,-25 14 1 0 0,-10 4 4915 0 0,52-23-4572 0 0,52-2 410 0 0,76-12 1 0 0,54-20-805 0 0,-98 17 66 0 0,370-52 820 0 0,-374 61-1188 0 0,203-19 256 0 0,-95 20-3368 0 0,-179 7 2206 0 0,-1 1-1 0 0,20 4 1 0 0,-13-2-934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3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150 300 8287 0 0,'0'0'382'0'0,"5"-7"126"0"0,18-16 431 0 0,-14 14 6438 0 0,-9 11-7164 0 0,1 6-100 0 0,-2-1-1 0 0,1 1 1 0 0,-1 0 0 0 0,0-1-1 0 0,0 1 1 0 0,-1-1 0 0 0,0 1-1 0 0,0-1 1 0 0,-5 10 0 0 0,-36 66 725 0 0,30-61-666 0 0,9-15-129 0 0,-34 57 208 0 0,33-57-202 0 0,0-1 0 0 0,0 0-1 0 0,0 0 1 0 0,-1 0 0 0 0,0-1 0 0 0,0 1-1 0 0,-7 3 1 0 0,12-8 3 0 0,0 0-1 0 0,1-1 1 0 0,-1 1-1 0 0,0-1 1 0 0,1 0-1 0 0,-1 1 1 0 0,0-1-1 0 0,0 1 1 0 0,1-1-1 0 0,-1 0 1 0 0,0 0-1 0 0,0 1 1 0 0,0-1-1 0 0,1 0 1 0 0,-1 0-1 0 0,0 0 1 0 0,0 0-1 0 0,0 0 1 0 0,0 0-1 0 0,0 0 1 0 0,0-1-1 0 0,0 1-23 0 0,1-1 0 0 0,0 1 1 0 0,-1 0-1 0 0,1-1 0 0 0,0 1 0 0 0,0-1 0 0 0,-1 0 0 0 0,1 1 0 0 0,0-1 1 0 0,0 1-1 0 0,0-1 0 0 0,0 1 0 0 0,0-1 0 0 0,0 1 0 0 0,0-1 0 0 0,0 0 1 0 0,0 1-1 0 0,0-1 0 0 0,0 1 0 0 0,0-1 0 0 0,0 1 0 0 0,1-2 0 0 0,1-6 175 0 0,0 0-1 0 0,8-15 1 0 0,-9 21-147 0 0,19-46-171 0 0,3 2 0 0 0,1 1 0 0 0,41-58 0 0 0,-48 81 56 0 0,85-105-1025 0 0,-86 109 937 0 0,1 1 1 0 0,0 1-1 0 0,1 1 1 0 0,38-25-1 0 0,-47 35 162 0 0,0 1 1 0 0,0 0-1 0 0,0 0 0 0 0,12-3 0 0 0,-17 6 8 0 0,1 0-1 0 0,-1 0 1 0 0,1 1-1 0 0,-1-1 1 0 0,1 1 0 0 0,-1 0-1 0 0,1 0 1 0 0,-1 0-1 0 0,1 1 1 0 0,-1 0-1 0 0,6 1 1 0 0,-8-1 0 0 0,0 0 1 0 0,1 0 0 0 0,-1 1-1 0 0,0-1 1 0 0,0 1-1 0 0,0 0 1 0 0,0-1-1 0 0,0 1 1 0 0,-1 0-1 0 0,1 0 1 0 0,0 0 0 0 0,-1 0-1 0 0,0 1 1 0 0,1-1-1 0 0,-1 0 1 0 0,0 0-1 0 0,0 1 1 0 0,0-1-1 0 0,-1 1 1 0 0,1-1 0 0 0,0 1-1 0 0,-1-1 1 0 0,0 1-1 0 0,1-1 1 0 0,-1 5-1 0 0,0 2 54 0 0,0 1 0 0 0,-1-1 0 0 0,0 0 0 0 0,0 1-1 0 0,-4 11 1 0 0,0-5 85 0 0,-1 1-1 0 0,-1-2 0 0 0,-17 30 1 0 0,5-10-1 0 0,-12 24-44 0 0,-96 195 663 0 0,125-249-778 0 0,-3 5 22 0 0,1 1-1 0 0,-5 15 0 0 0,8-25-36 0 0,1-1 0 0 0,0 0 0 0 0,0 1 0 0 0,0-1 0 0 0,0 0 1 0 0,-1 1-1 0 0,1-1 0 0 0,0 0 0 0 0,0 1 0 0 0,0-1 0 0 0,0 0 0 0 0,0 1 0 0 0,0-1 0 0 0,0 1 0 0 0,0-1 0 0 0,0 0 0 0 0,0 1 0 0 0,0-1 0 0 0,0 0 0 0 0,1 1 1 0 0,-1-1-1 0 0,0 0 0 0 0,0 1 0 0 0,0-1 0 0 0,0 0 0 0 0,1 1 0 0 0,-1-1 0 0 0,0 0 0 0 0,0 0 0 0 0,0 1 0 0 0,1-1 0 0 0,-1 0 0 0 0,0 0 0 0 0,0 1 0 0 0,1-1 0 0 0,-1 0 1 0 0,0 0-1 0 0,1 0 0 0 0,-1 1 0 0 0,0-1 0 0 0,1 0 0 0 0,-1 0 0 0 0,0 0 0 0 0,1 0 0 0 0,-1 0 0 0 0,0 0 0 0 0,1 0 0 0 0,-1 0 0 0 0,0 0 0 0 0,1 0 0 0 0,-1 0 1 0 0,1 0-1 0 0,-1 0 0 0 0,0 0 0 0 0,1 0 0 0 0,-1 0 0 0 0,14-2-865 0 0,2-3-59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3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18 144 10135 0 0,'-6'-3'1050'0'0,"-5"-2"6388"0"0,11 4-7292 0 0,3-5 3661 0 0,9-4-2455 0 0,6-2-1202 0 0,1 0 0 0 0,1 2-1 0 0,-1 1 1 0 0,34-12 0 0 0,87-16 452 0 0,-113 31-918 0 0,1 1 1 0 0,0 2-1 0 0,0 1 0 0 0,1 0 0 0 0,-1 3 0 0 0,35 3 0 0 0,-48-2-1290 0 0,-1-2-369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 10135 0 0,'2'-1'778'0'0,"-1"1"-567"0"0,12-9 9799 0 0,-12 10-9908 0 0,0 1-1 0 0,0-1 1 0 0,0 0 0 0 0,-1 1 0 0 0,1-1 0 0 0,-1 1-1 0 0,1-1 1 0 0,-1 0 0 0 0,1 1 0 0 0,-1 0 0 0 0,0-1-1 0 0,0 1 1 0 0,0-1 0 0 0,0 1 0 0 0,0-1 0 0 0,0 1-1 0 0,0-1 1 0 0,-1 3 0 0 0,-7 27 581 0 0,-35 82 830 0 0,-10 29-836 0 0,40-102-628 0 0,-12 67 0 0 0,22-89-82 0 0,1 0-1 0 0,1 0 0 0 0,1 1 1 0 0,3 28-1 0 0,2-28-261 0 0,-4-17-485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76 2303 0 0,'78'-24'2118'0'0,"-57"18"-140"0"0,1 0 0 0 0,-1-2 0 0 0,0 0 0 0 0,20-12 0 0 0,-40 19-1314 0 0,7-2 3728 0 0,-14 10-4294 0 0,-2-1 0 0 0,1 0 0 0 0,-1 0-1 0 0,0-1 1 0 0,-17 8 0 0 0,2 0-42 0 0,-311 189 61 0 0,152-98-117 0 0,-56 36 0 0 0,219-129 55 0 0,-1-1 0 0 0,0-1 0 0 0,-40 13-1 0 0,34-13 345 0 0,-42 20-1 0 0,58-23-328 0 0,0 0-1 0 0,1 1 1 0 0,-16 14-1 0 0,13-11-75 0 0,-35 28 6 0 0,39-33 1711 0 0,62-4-1542 0 0,22 1 114 0 0,-36-4-222 0 0,159-12 467 0 0,65-21-464 0 0,-264 35-64 0 0,0 0 0 0 0,0 0 0 0 0,-1 0 0 0 0,1 1 0 0 0,0-1 0 0 0,0 0 0 0 0,0 0 0 0 0,0 0 0 0 0,0 0 0 0 0,0 1 0 0 0,0-1 0 0 0,0 0 0 0 0,0 0 0 0 0,0 0 0 0 0,0 0 0 0 0,0 1 0 0 0,0-1 0 0 0,0 0 0 0 0,0 0 0 0 0,0 0 0 0 0,0 1 0 0 0,0-1 0 0 0,0 0 0 0 0,0 0 0 0 0,0 0 0 0 0,0 0 0 0 0,0 1 0 0 0,0-1 0 0 0,0 0 0 0 0,0 0 0 0 0,1 0 0 0 0,-1 0 0 0 0,0 0 0 0 0,0 1 0 0 0,0-1 0 0 0,0 0 0 0 0,0 0 0 0 0,0 0 0 0 0,1 0 0 0 0,-1 0 0 0 0,0 0 0 0 0,0 0 0 0 0,0 0 0 0 0,0 0 0 0 0,0 1 0 0 0,1-1 0 0 0,-1 0 0 0 0,0 0 0 0 0,0 0 0 0 0,0 0 0 0 0,1 0 0 0 0,-1 0 0 0 0,0 0 0 0 0,0 0 0 0 0,0 0 0 0 0,0 0 0 0 0,1 0 0 0 0,-1 0 0 0 0,0 0 0 0 0,0 0 0 0 0,0-1 0 0 0,0 1 0 0 0,1 0 0 0 0,-1 0 0 0 0,0 0 0 0 0,0 0 0 0 0,0 0 0 0 0,0 0 0 0 0,1 0 0 0 0,-8 8 0 0 0,7-8 0 0 0,-8 6-2 0 0,0 1 1 0 0,0-2-1 0 0,0 1 1 0 0,-14 5-1 0 0,2 1-63 0 0,-120 66 16 0 0,-14 7 19 0 0,68-26 30 0 0,-15 8 0 0 0,91-62-1 0 0,-1 2 0 0 0,-14 17 14 0 0,21-21-5 0 0,0 0 1 0 0,-1 0 0 0 0,1 0-1 0 0,-1 0 1 0 0,-7 3 0 0 0,-3 1-8 0 0,-82 57-1 0 0,85-56 0 0 0,12-8 2 0 0,-1 0-1 0 0,1 0 1 0 0,0 0-1 0 0,0 0 0 0 0,-1 0 1 0 0,1 1-1 0 0,0-1 1 0 0,0 0-1 0 0,0 0 1 0 0,-1 0-1 0 0,1 0 1 0 0,0 0-1 0 0,0 0 1 0 0,0 1-1 0 0,0-1 1 0 0,-1 0-1 0 0,1 0 0 0 0,0 0 1 0 0,0 0-1 0 0,0 1 1 0 0,0-1-1 0 0,0 0 1 0 0,0 0-1 0 0,-1 1 1 0 0,1-1-1 0 0,0 0 1 0 0,0 0-1 0 0,0 0 1 0 0,0 1-1 0 0,0-1 0 0 0,0 0 1 0 0,0 0-1 0 0,0 1 1 0 0,0-1-1 0 0,0 0 1 0 0,0 0-1 0 0,0 0 1 0 0,0 1-1 0 0,0-1 1 0 0,0 0-1 0 0,0 0 1 0 0,1 1-1 0 0,-1-1 0 0 0,0 0 1 0 0,0 0-1 0 0,0 0 1 0 0,0 1-1 0 0,0-1 1 0 0,0 0-1 0 0,1 0 1 0 0,-1 0-1 0 0,0 0 1 0 0,0 1-1 0 0,0-1 1 0 0,0 0-1 0 0,1 0 1 0 0,-1 0-1 0 0,0 0 0 0 0,0 0 1 0 0,0 0-1 0 0,1 0 1 0 0,-1 1-1 0 0,0-1 1 0 0,0 0-1 0 0,1 0 1 0 0,-1 0-1 0 0,0 0 1 0 0,14 4 82 0 0,-5-3-36 0 0,-1 0 0 0 0,0-1 0 0 0,0 1 0 0 0,0-2-1 0 0,14-1 1 0 0,42-12 195 0 0,-8 1-29 0 0,-4 5 2 0 0,-5-1-155 0 0,0 2 1 0 0,77-1-1 0 0,36 7-55 0 0,-114-1 41 0 0,-41 2-45 0 0,206-10 7 0 0,-201 10-9 0 0,-1 1 0 0 0,-1 1 0 0 0,-1 0-13 0 0,-6-1-173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375 120 1375 0 0,'42'-34'47'0'0,"24"-17"1990"0"0,-21 17 10599 0 0,-46 35-12541 0 0,0 1-1 0 0,0 0 0 0 0,-1 0 0 0 0,1-1 1 0 0,0 1-1 0 0,0-1 0 0 0,-1 1 0 0 0,-2 1 1 0 0,0 2 67 0 0,-89 89 615 0 0,-14 15-682 0 0,-65 74-2 0 0,122-124-93 0 0,-11 16 0 0 0,58-71 4 0 0,0 0 0 0 0,0 0 0 0 0,1 1 0 0 0,-1-1 0 0 0,1 1 0 0 0,0-1 0 0 0,0 1 0 0 0,1 0 1 0 0,-1 0-1 0 0,1 0 0 0 0,0 0 0 0 0,0 0 0 0 0,1 0 0 0 0,0 7 0 0 0,0-8 14 0 0,1 1 0 0 0,0-1 1 0 0,0 1-1 0 0,0-1 0 0 0,1 0 1 0 0,0 1-1 0 0,-1-1 0 0 0,2 0 1 0 0,-1 0-1 0 0,0 0 0 0 0,1-1 1 0 0,-1 1-1 0 0,1 0 0 0 0,0-1 1 0 0,1 0-1 0 0,3 4 0 0 0,13 10 64 0 0,0-2-1 0 0,1 0 1 0 0,30 16-1 0 0,2-6-2440 0 0,-37-19 1099 0 0,0-3-11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12695 0 0,'0'0'1466'0'0,"1"0"-868"0"0,3 0-347 0 0,0 0 0 0 0,0 1 0 0 0,1-1-1 0 0,-1 1 1 0 0,-1 0 0 0 0,1 0 0 0 0,0 1-1 0 0,0-1 1 0 0,0 1 0 0 0,-1 0 0 0 0,7 3-1 0 0,-4 0-69 0 0,-1-1 0 0 0,1 1 0 0 0,-1 0 0 0 0,0 0 0 0 0,-1 0 0 0 0,6 8 0 0 0,1 4 79 0 0,-1 0 1 0 0,-1 1 0 0 0,13 36 0 0 0,-16-36-102 0 0,0 0 0 0 0,-2 1 0 0 0,-1 0 0 0 0,3 36-1 0 0,-8 77 89 0 0,3-99-261 0 0,0-31-168 0 0,0-3-1279 0 0,9-4 622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33 15119 0 0,'-2'-6'1366'0'0,"0"2"-1176"0"0,2 3-138 0 0,-1-1 1 0 0,1 1 0 0 0,-1-1-1 0 0,0 1 1 0 0,0-1-1 0 0,0 1 1 0 0,0 0 0 0 0,0 0-1 0 0,0-1 1 0 0,0 1-1 0 0,-3-2 1 0 0,-1-1 2772 0 0,4 6-1519 0 0,7 13-1331 0 0,3 7-70 0 0,-8-12 92 0 0,0 0 1 0 0,0 0-1 0 0,0 0 1 0 0,-1 0 0 0 0,-1 0-1 0 0,0 0 1 0 0,0 0 0 0 0,-1 0-1 0 0,0 0 1 0 0,-1 0 0 0 0,0-1-1 0 0,0 1 1 0 0,-6 9 0 0 0,-7 11-5 0 0,-2 0 0 0 0,-30 40 0 0 0,39-56 7 0 0,-173 224 445 0 0,8-10 97 0 0,128-168-134 0 0,-39 58 392 0 0,71-95-620 0 0,1 0 0 0 0,0 0 0 0 0,-11 34 0 0 0,21-48-129 0 0,1-1-1 0 0,0 0 1 0 0,0 1 0 0 0,-1 16-1 0 0,3-23-174 0 0,0 0 0 0 0,0 0 0 0 0,0 0 0 0 0,0 0 0 0 0,0 0-1 0 0,0 0 1 0 0,1 1 0 0 0,-1-1 0 0 0,1 0 0 0 0,-1 0 0 0 0,1 0-1 0 0,0 0 1 0 0,-1 0 0 0 0,1-1 0 0 0,0 1 0 0 0,1 0 0 0 0,-1 0-1 0 0,0-1 1 0 0,0 1 0 0 0,1 0 0 0 0,-1-1 0 0 0,1 1 0 0 0,-1-1-1 0 0,4 2 1 0 0,6 1-7604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4 573 14279 0 0,'0'0'1298'0'0,"0"2"-1069"0"0,-3 8 3206 0 0,3-2-142 0 0,5-9-2334 0 0,-4-1-988 0 0,1 0-1 0 0,-1 1 0 0 0,0-1 0 0 0,1 0 0 0 0,-1 0 1 0 0,0 0-1 0 0,1-3 0 0 0,4-12-250 0 0,-2-1-1 0 0,0 1 1 0 0,-1-1-1 0 0,1-26 1 0 0,-5-74-500 0 0,0-4 989 0 0,3 97 18 0 0,1 1 0 0 0,8-34 1 0 0,-7 46 14 0 0,0-1 1 0 0,0 1 0 0 0,1 0 0 0 0,0 0 0 0 0,1 1-1 0 0,8-13 1 0 0,-11 21-83 0 0,3-2-27 0 0,-5 4-137 0 0,0 0 0 0 0,0 1-1 0 0,0-1 1 0 0,0 0-1 0 0,0 1 1 0 0,0-1 0 0 0,0 1-1 0 0,0-1 1 0 0,0 1-1 0 0,0-1 1 0 0,1 1-1 0 0,-1 0 1 0 0,0-1 0 0 0,0 1-1 0 0,0 0 1 0 0,0 0-1 0 0,1 0 1 0 0,-1 0-1 0 0,0 0 1 0 0,0 0 0 0 0,0 0-1 0 0,0 1 1 0 0,1-1-1 0 0,-1 0 1 0 0,0 1-1 0 0,0-1 1 0 0,0 0 0 0 0,0 1-1 0 0,0-1 1 0 0,0 1-1 0 0,0 0 1 0 0,0-1-1 0 0,0 1 1 0 0,0 0 0 0 0,1 1-1 0 0,1 2-21 0 0,0 0 0 0 0,0 0 0 0 0,-1 0 0 0 0,0 1 0 0 0,0-1 1 0 0,3 7-1 0 0,-3-5 9 0 0,15 39-58 0 0,-9-22 58 0 0,15 31-1 0 0,-19-48-67 0 0,-1 1 0 0 0,1-1 0 0 0,0-1 0 0 0,1 1 0 0 0,-1-1 0 0 0,1 1 0 0 0,0-1 0 0 0,0-1 0 0 0,9 7 0 0 0,-6-8-461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 8287 0 0,'0'0'639'0'0,"-1"-1"-415"0"0,-4-10 6886 0 0,5 11-6994 0 0,0-1 0 0 0,0 1 0 0 0,-1 0 0 0 0,1-1-1 0 0,0 1 1 0 0,0 0 0 0 0,0-1 0 0 0,0 1 0 0 0,0 0 0 0 0,0-1-1 0 0,0 1 1 0 0,0 0 0 0 0,0-1 0 0 0,0 1 0 0 0,1 0 0 0 0,-1-1-1 0 0,0 1 1 0 0,0 0 0 0 0,0-1 0 0 0,0 1 0 0 0,0 0-1 0 0,1-1 1 0 0,-1 1 0 0 0,0 0 0 0 0,0 0 0 0 0,0-1 0 0 0,1 1-1 0 0,-1 0 1 0 0,1-1-13 0 0,-1 1 0 0 0,1-1 0 0 0,-1 1 0 0 0,1 0 0 0 0,-1-1 0 0 0,1 1 0 0 0,0 0 0 0 0,-1 0 0 0 0,1-1 0 0 0,-1 1 0 0 0,1 0 0 0 0,0 0 0 0 0,-1 0 0 0 0,1 0 0 0 0,1 0 0 0 0,-2 0-51 0 0,0 0-1 0 0,1 0 1 0 0,-1 0 0 0 0,0 0 0 0 0,0 0 0 0 0,1 0 0 0 0,-1 0-1 0 0,0 1 1 0 0,0-1 0 0 0,1 0 0 0 0,-1 0 0 0 0,0 0 0 0 0,0 1-1 0 0,0-1 1 0 0,1 0 0 0 0,-1 0 0 0 0,0 1 0 0 0,0-1 0 0 0,0 0-1 0 0,0 0 1 0 0,1 1 0 0 0,-1-1 0 0 0,0 0 0 0 0,0 1 0 0 0,0 1 13 0 0,0-1 0 0 0,1 1 1 0 0,-1 0-1 0 0,0-1 1 0 0,0 1-1 0 0,-1 0 0 0 0,1-1 1 0 0,0 1-1 0 0,-1-1 0 0 0,1 1 1 0 0,-1 0-1 0 0,0 2 0 0 0,-4 5 79 0 0,0 1 1 0 0,0-1-1 0 0,-1-1 0 0 0,-1 1 0 0 0,-8 9 0 0 0,-41 37 242 0 0,22-22-217 0 0,24-24-112 0 0,-45 50 272 0 0,49-52-292 0 0,0 1-1 0 0,1-1 1 0 0,0 1-1 0 0,0 0 1 0 0,1 0-1 0 0,-5 11 1 0 0,9-18-35 0 0,0 0 0 0 0,0-1 0 0 0,0 1 0 0 0,0-1 0 0 0,0 1 1 0 0,0-1-1 0 0,0 1 0 0 0,0-1 0 0 0,0 1 0 0 0,1-1 0 0 0,-1 1 0 0 0,0 0 1 0 0,0-1-1 0 0,0 1 0 0 0,1-1 0 0 0,-1 1 0 0 0,0-1 0 0 0,1 0 0 0 0,-1 1 0 0 0,0-1 1 0 0,1 1-1 0 0,-1-1 0 0 0,1 0 0 0 0,-1 1 0 0 0,1-1 0 0 0,-1 0 0 0 0,0 1 1 0 0,1-1-1 0 0,0 1 0 0 0,15 5 94 0 0,-10-6-70 0 0,0 1 1 0 0,0-1 0 0 0,0 0 0 0 0,0 0-1 0 0,1-1 1 0 0,-1 0 0 0 0,0 0-1 0 0,0-1 1 0 0,9-3 0 0 0,5-3-51 0 0,26-13-1 0 0,8-11-1957 0 0,-20 8-5091 0 0,-15 7-173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10 106 11975 0 0,'-10'-11'11520'0'0,"20"15"-12288"0"0,1 0-176 0 0,2-3-32 0 0</inkml:trace>
  <inkml:trace contextRef="#ctx0" brushRef="#br0" timeOffset="1">812 63 9215 0 0,'-17'3'583'0'0,"-45"15"14505"0"0,141-37-14143 0 0,88-9 0 0 0,-57 11-1186 0 0,-74 10-230 0 0,-17 2-1705 0 0,21-1 1 0 0,-21 5-5819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0,'1'1'11300'0'0,"11"23"-5920"0"0,3 17-3530 0 0,0-2-754 0 0,4 6-28 0 0,-4-7-295 0 0,41 71 0 0 0,-33-70-721 0 0,-15-25-55 0 0,0-1 1 0 0,0 1-1 0 0,1-2 0 0 0,1 1 1 0 0,0-1-1 0 0,15 14 0 0 0,-24-26-108 0 0,0 1 0 0 0,0-1 0 0 0,0 1 0 0 0,0-1 0 0 0,0 0 0 0 0,0 1 0 0 0,0-1 0 0 0,0 0 0 0 0,0 0 0 0 0,0 0 0 0 0,0 0 0 0 0,0 0 0 0 0,0 0-1 0 0,0 0 1 0 0,0 0 0 0 0,0 0 0 0 0,0 0 0 0 0,0 0 0 0 0,0-1 0 0 0,0 1 0 0 0,0 0 0 0 0,0-1 0 0 0,-1 1 0 0 0,1-1 0 0 0,2 0 0 0 0,5-7-1355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 17535 0 0,'3'-5'269'0'0,"3"-4"5109"0"0,0 18-5012 0 0,-5-5-330 0 0,-1 0 0 0 0,1 1-1 0 0,-1-1 1 0 0,0 0 0 0 0,-1 1-1 0 0,1-1 1 0 0,0 0 0 0 0,-1 0 0 0 0,0 1-1 0 0,0-1 1 0 0,-3 6 0 0 0,0 6-1 0 0,-12 39 42 0 0,-2 0-1 0 0,-33 70 1 0 0,-251 447 832 0 0,237-455-337 0 0,50-94-491 0 0,7-9 7 0 0,-12 25 1 0 0,18-35-87 0 0,1 0 0 0 0,-1 1 0 0 0,1-1 0 0 0,0 0 0 0 0,0 0-1 0 0,1 0 1 0 0,-1 1 0 0 0,1-1 0 0 0,0 0 0 0 0,0 0 0 0 0,2 7 0 0 0,-2-11-33 0 0,0 0-1 0 0,0 1 0 0 0,1-1 0 0 0,-1 0 0 0 0,0 0 0 0 0,1 0 0 0 0,-1 0 0 0 0,0 0 1 0 0,1 1-1 0 0,-1-1 0 0 0,0 0 0 0 0,1 0 0 0 0,-1 0 0 0 0,0 0 0 0 0,1 0 0 0 0,-1 0 0 0 0,0 0 1 0 0,1 0-1 0 0,-1 0 0 0 0,0 0 0 0 0,1 0 0 0 0,-1 0 0 0 0,0 0 0 0 0,1-1 0 0 0,-1 1 1 0 0,0 0-1 0 0,1 0 0 0 0,-1 0 0 0 0,0 0 0 0 0,1-1 0 0 0,10-4-2050 0 0,3-5-6229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90 134 4607 0 0,'0'0'354'0'0,"-2"0"-233"0"0,-31 1 799 0 0,31-1-419 0 0,-13-6-2246 0 0,12 5 2457 0 0,1 1 0 0 0,-1-1 1 0 0,1 1-1 0 0,-1 0 0 0 0,1 0 0 0 0,-1 0 0 0 0,1 0 1 0 0,-1 1-1 0 0,1-1 0 0 0,-10 4 9089 0 0,14-4-9136 0 0,25-4 139 0 0,-1-2 0 0 0,36-12 0 0 0,-5 2-323 0 0,67-17-346 0 0,157-19 1 0 0,-267 51-1349 0 0,0 0 0 0 0,1 0 1 0 0,23 3-1 0 0,-20 1-6431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5983 0 0,'0'0'464'0'0,"-16"2"1659"0"0,14-2-1623 0 0,0 0 0 0 0,-1 0 0 0 0,1 1-1 0 0,0-1 1 0 0,0 1 0 0 0,0 0 0 0 0,0 0 0 0 0,0-1-1 0 0,0 1 1 0 0,0 1 0 0 0,0-1 0 0 0,1 0 0 0 0,-1 0 0 0 0,-2 3-1 0 0,2-3-271 0 0,1 1-1 0 0,0 0 1 0 0,-1 0-1 0 0,1 0 1 0 0,0 0-1 0 0,0 0 1 0 0,0 0-1 0 0,1 0 1 0 0,-1 0-1 0 0,0 0 1 0 0,1 0-1 0 0,-1 3 1 0 0,1 1-77 0 0,-1-1 0 0 0,1 1 1 0 0,1-1-1 0 0,-1 1 0 0 0,1-1 0 0 0,0 1 1 0 0,0-1-1 0 0,1 1 0 0 0,0-1 0 0 0,3 8 1 0 0,2 0 23 0 0,0 0 1 0 0,1 0-1 0 0,1-1 1 0 0,0 1-1 0 0,15 14 1 0 0,58 48 328 0 0,-29-28-307 0 0,-40-36-178 0 0,-1 1 0 0 0,-1 1 0 0 0,0 0-1 0 0,-1 0 1 0 0,0 1 0 0 0,-1 1 0 0 0,8 15 0 0 0,-14-22-11 0 0,1 0 1 0 0,-1 0-1 0 0,-1 1 1 0 0,0-1-1 0 0,0 1 1 0 0,0 0-1 0 0,-1 0 1 0 0,-1-1-1 0 0,1 1 1 0 0,-2 0-1 0 0,1 0 1 0 0,-1 0-1 0 0,0-1 1 0 0,-1 1-1 0 0,-3 10 1 0 0,1-6 30 0 0,-2 0 0 0 0,0 0 0 0 0,-1 0 0 0 0,0-1 0 0 0,-1 0 0 0 0,0 0 0 0 0,0 0 0 0 0,-17 15-1 0 0,-10 6 205 0 0,-47 36 0 0 0,33-29-5 0 0,-199 152-42 0 0,229-181-902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14135 0 0,'0'0'7268'0'0,"2"-1"-6700"0"0,36-7 89 0 0,0 2 0 0 0,69-3 1 0 0,-99 9-614 0 0,2-1-20 0 0,36 0 13 0 0,-42 1-37 0 0,0 1 0 0 0,0-1 0 0 0,1 1 0 0 0,-1 0-1 0 0,0 0 1 0 0,0 0 0 0 0,0 1 0 0 0,5 2 0 0 0,-8-3 0 0 0,0-1 0 0 0,0 1 0 0 0,0-1 0 0 0,0 1 0 0 0,0 0 0 0 0,0 0 0 0 0,0-1 0 0 0,0 1 0 0 0,0 0 0 0 0,0 0 0 0 0,-1 0 0 0 0,1 0 0 0 0,0 0 0 0 0,0 2 0 0 0,-2 6 0 0 0,1-8 0 0 0,-2 3 0 0 0,1 0 0 0 0,0-1 0 0 0,-1 1 0 0 0,0 0 0 0 0,0-1 0 0 0,0 0 0 0 0,0 1 0 0 0,-1-1 0 0 0,1 0 0 0 0,-1 0 0 0 0,0 0 0 0 0,0-1 0 0 0,-5 5 0 0 0,-6 2 0 0 0,-29 16 0 0 0,17-10 0 0 0,-138 99 301 0 0,125-84-183 0 0,38-29 278 0 0,49 3 513 0 0,61-18-441 0 0,-3 0-100 0 0,-77 11-293 0 0,90-4 50 0 0,-93 6-125 0 0,0 2 0 0 0,41 7 0 0 0,5 8-1957 0 0,-53-9 874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33 7687 0 0,'-1'0'350'0'0,"-88"8"7875"0"0,105-19-6657 0 0,-10 7-1343 0 0,1 0 0 0 0,-1 1-1 0 0,1 0 1 0 0,0 0 0 0 0,0 0 0 0 0,0 1 0 0 0,0 0 0 0 0,0 0 0 0 0,1 1-1 0 0,-1 0 1 0 0,0 0 0 0 0,1 1 0 0 0,-1 0 0 0 0,1 0 0 0 0,-1 1 0 0 0,10 1 0 0 0,-2 2-520 0 0,37 6 748 0 0,-17-8-6738 0 0,-14-3-394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7831 0 0,'1'0'10272'0'0,"13"-8"-9304"0"0,0 2 1 0 0,1-1-1 0 0,-1 2 0 0 0,1 0 0 0 0,22-4 0 0 0,-1 2-388 0 0,46-1-1 0 0,38 5-361 0 0,-68 6-7430 0 0,-32-2-562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80 11975 0 0,'1'-5'643'0'0,"0"0"0"0"0,0-1 0 0 0,1 1 0 0 0,-1 0 0 0 0,1-1 0 0 0,0 1 0 0 0,0 0 0 0 0,1 0 0 0 0,0 1 0 0 0,0-1 0 0 0,0 0 0 0 0,0 1 0 0 0,4-4-1 0 0,-2 2 1708 0 0,-5 8-1981 0 0,0 6-293 0 0,-1 1 1 0 0,0 0-1 0 0,0-1 0 0 0,-1 1 1 0 0,0 0-1 0 0,0-1 1 0 0,-1 0-1 0 0,-5 12 0 0 0,2-3-6 0 0,-45 120 154 0 0,-20 57-310 0 0,57-154-598 0 0,-29 57-1 0 0,-7-12-4257 0 0,34-62-1866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0:30:0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74 6911 0 0,'0'-2'6963'0'0,"-6"-28"865"0"0,3 23-7689 0 0,0 1 0 0 0,0-1 0 0 0,0 1 1 0 0,-5-7-1 0 0,7 12-459 0 0,-8 0-714 0 0,8 1 999 0 0,0 0 0 0 0,1 0 0 0 0,-1-1 0 0 0,0 1 0 0 0,0 0 0 0 0,0 0 0 0 0,1 1 0 0 0,-1-1 0 0 0,0 0 0 0 0,0 0 1 0 0,1 0-1 0 0,-1 0 0 0 0,0 1 0 0 0,0-1 0 0 0,1 0 0 0 0,-1 1 0 0 0,-1 0 0 0 0,-2 1-6 0 0,1 1-1 0 0,-1 0 1 0 0,1 0-1 0 0,0 1 1 0 0,0-1-1 0 0,0 0 0 0 0,0 1 1 0 0,0 0-1 0 0,1 0 1 0 0,-4 6-1 0 0,-1 7 134 0 0,-8 22-1 0 0,12-32-57 0 0,-5 17 580 0 0,0 1 0 0 0,1 0 0 0 0,2 0 0 0 0,0 1 0 0 0,-1 40 0 0 0,15-73-138 0 0,-7 5-455 0 0,0 0-1 0 0,0-1 1 0 0,-1 1 0 0 0,1 0 0 0 0,-1-1-1 0 0,1 1 1 0 0,-1-1 0 0 0,0 0-1 0 0,0 1 1 0 0,0-1 0 0 0,0-4-1 0 0,5-35 179 0 0,-5 30-182 0 0,0-3-84 0 0,-1 0 0 0 0,0 0 0 0 0,-1 0 0 0 0,0 1 0 0 0,-5-20-1 0 0,4 28-707 0 0,-1 6 276 0 0,-2 13 74 0 0,-2 22 102 0 0,0 26-228 0 0,1 117-1 0 0,7-156 443 0 0,1 0-1 0 0,1 0 0 0 0,1 0 1 0 0,1 0-1 0 0,1 0 0 0 0,1-1 1 0 0,0 0-1 0 0,20 35 1 0 0,89 118-345 0 0,16-11 838 0 0,72 56 770 0 0,-18-22-69 0 0,135 142 467 0 0,-275-296-1397 0 0,-9-7-229 0 0,1-2 0 0 0,51 35 0 0 0,-59-49-395 0 0,-28-19 206 0 0,-5-2-1818 0 0,-64-22 1896 0 0,0-3 1 0 0,2-3 0 0 0,1-3-1 0 0,2-3 1 0 0,1-2 0 0 0,-76-62-1 0 0,76 46 125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12895 0 0,'2'0'6832'0'0,"4"1"-6493"0"0,-1-1 0 0 0,1 0 0 0 0,0 0 0 0 0,0 0 0 0 0,0-1 0 0 0,0 0 0 0 0,-1 0 0 0 0,1 0 0 0 0,7-3 0 0 0,5-1 30 0 0,147-30 942 0 0,98-23-216 0 0,-25 5-716 0 0,442-38 0 0 0,-668 90-605 0 0,81-3-563 0 0,-80 4 161 0 0,-1 0 0 0 0,1 1 0 0 0,-1 1-1 0 0,0 0 1 0 0,14 4 0 0 0,-24 6-9127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84 11375 0 0,'0'0'1332'0'0,"0"2"-692"0"0,-16 47 2314 0 0,-22 61 1383 0 0,26-82-3497 0 0,0 0 0 0 0,-3-1 0 0 0,-21 32 0 0 0,35-58-160 0 0,1-3-575 0 0,-1-2-84 0 0,1 0 1 0 0,1 0-1 0 0,-1 0 0 0 0,0 0 0 0 0,1 0 1 0 0,0 0-1 0 0,0 0 0 0 0,0 0 1 0 0,1 0-1 0 0,2-6 0 0 0,24-39-12 0 0,-21 38 4 0 0,-3 5-45 0 0,72-111-499 0 0,-62 98 439 0 0,0 1 0 0 0,2 0-1 0 0,33-29 1 0 0,-41 41 124 0 0,0 0 0 0 0,0 1 0 0 0,0 0 0 0 0,1 1 0 0 0,-1-1 1 0 0,1 2-1 0 0,0-1 0 0 0,0 1 0 0 0,1 1 0 0 0,-1-1 0 0 0,1 2 0 0 0,-1-1 0 0 0,1 1 0 0 0,-1 1 0 0 0,1 0 0 0 0,0 0 0 0 0,-1 1 0 0 0,1 0 0 0 0,0 0 0 0 0,17 6 0 0 0,-25-6-13 0 0,0 0-1 0 0,1 0 0 0 0,-1 0 1 0 0,0 0-1 0 0,0 1 0 0 0,0-1 1 0 0,1 0-1 0 0,-1 1 0 0 0,-1 0 1 0 0,1-1-1 0 0,0 1 0 0 0,0 0 0 0 0,-1 0 1 0 0,1 0-1 0 0,-1 0 0 0 0,1 0 1 0 0,-1 0-1 0 0,0 1 0 0 0,2 2 1 0 0,-3-1 3 0 0,1 0 1 0 0,0 0 0 0 0,-1 0 0 0 0,0 0 0 0 0,0 0 0 0 0,0 0 0 0 0,0 0 0 0 0,0 0 0 0 0,-1 0 0 0 0,0-1 0 0 0,-1 6 0 0 0,-4 8 74 0 0,-1-1 1 0 0,0 0 0 0 0,-2-1-1 0 0,-13 21 1 0 0,-18 23 83 0 0,18-29-113 0 0,2 1 0 0 0,-17 35 0 0 0,37-66-88 0 0,-1 1-1 0 0,1 0 0 0 0,-1 0 1 0 0,1 0-1 0 0,-1-1 1 0 0,1 1-1 0 0,0 0 1 0 0,0 0-1 0 0,0 0 0 0 0,-1 0 1 0 0,1 0-1 0 0,0 0 1 0 0,0-1-1 0 0,0 1 1 0 0,0 0-1 0 0,0 0 0 0 0,0 0 1 0 0,1 2-1 0 0,0-3-123 0 0,-1 1-1 0 0,1-1 0 0 0,0 0 1 0 0,-1 1-1 0 0,1-1 1 0 0,0 1-1 0 0,-1-1 0 0 0,1 0 1 0 0,0 0-1 0 0,0 1 0 0 0,0-1 1 0 0,-1 0-1 0 0,1 0 1 0 0,0 0-1 0 0,0 0 0 0 0,-1 0 1 0 0,1 0-1 0 0,0 0 0 0 0,0 0 1 0 0,1-1-1 0 0,14-1-8147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8287 0 0,'0'0'17035'0'0,"1"-2"-15575"0"0,5-5-1417 0 0,1-1 1 0 0,0 1-1 0 0,0-1 0 0 0,1 2 1 0 0,0-1-1 0 0,0 1 1 0 0,0 1-1 0 0,1-1 0 0 0,0 1 1 0 0,13-5-1 0 0,11-3-2290 0 0,57-13-1 0 0,-60 18 58 0 0,-1 0-65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19319 0 0,'0'0'1751'0'0,"-1"1"-1440"0"0,-19 27 535 0 0,1 1 1 0 0,1 1-1 0 0,-21 47 1 0 0,18-31-405 0 0,3 2 0 0 0,1 0 0 0 0,-18 87 0 0 0,33-120-501 0 0,0 0 1 0 0,1 21-1 0 0,1-32-107 0 0,0-1-1 0 0,0 1 0 0 0,0-1 1 0 0,1 1-1 0 0,-1-1 1 0 0,1 0-1 0 0,0 1 0 0 0,0-1 1 0 0,1 0-1 0 0,-1 1 1 0 0,0-1-1 0 0,1 0 0 0 0,0 0 1 0 0,0 0-1 0 0,0 0 1 0 0,3 3-1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8495 0 0,'0'0'13704'0'0,"2"-1"-13560"0"0,26-12 236 0 0,0 2-1 0 0,1 2 1 0 0,36-9 0 0 0,21-5-249 0 0,-47 11-48 0 0,0 2 1 0 0,1 1 0 0 0,43-3-1 0 0,-60 13-1924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18 9935 0 0,'0'0'898'0'0,"8"-10"-765"0"0,-4 7 2558 0 0,-3 2-2392 0 0,9-2 3258 0 0,-14 8-1801 0 0,-3 3-2140 0 0,-31 32 491 0 0,-1-1 1 0 0,-77 58-1 0 0,75-70-89 0 0,-1-2 0 0 0,-1-1 0 0 0,-53 21 0 0 0,-76 41 44 0 0,87-28 192 0 0,84-57-114 0 0,7 8 180 0 0,3-6-276 0 0,-1-1-1 0 0,1 1 1 0 0,0-2-1 0 0,0 1 1 0 0,0-1-1 0 0,0 0 1 0 0,1-1 0 0 0,12-1-1 0 0,22 2 83 0 0,0 0 127 0 0,64-5 0 0 0,19-1 171 0 0,-57 3-322 0 0,7 1-60 0 0,-23 1 150 0 0,-61 9-128 0 0,-18 11-26 0 0,0-1-1 0 0,-39 22 1 0 0,32-22-23 0 0,-97 55-15 0 0,-7 5 0 0 0,0 13 96 0 0,111-72-64 0 0,0 1 0 0 0,2 1 0 0 0,-24 27 0 0 0,7-8 96 0 0,28-27 221 0 0,-18 22 1 0 0,30-35 256 0 0,-1-1-591 0 0,1 1 0 0 0,0-1-1 0 0,0 0 1 0 0,0 0-1 0 0,0 1 1 0 0,0-1 0 0 0,0 0-1 0 0,-1 1 1 0 0,1-1-1 0 0,0 0 1 0 0,0 0 0 0 0,0 1-1 0 0,0-1 1 0 0,0 0-1 0 0,0 1 1 0 0,0-1 0 0 0,0 0-1 0 0,0 0 1 0 0,0 1-1 0 0,0-1 1 0 0,0 0 0 0 0,1 0-1 0 0,-1 1 1 0 0,0-1 0 0 0,0 0-1 0 0,0 1 1 0 0,0-1-1 0 0,0 0 1 0 0,0 0 0 0 0,1 0-1 0 0,-1 1 1 0 0,0-1-1 0 0,0 0 1 0 0,0 0 0 0 0,1 1-1 0 0,-1-1 1 0 0,0 0-1 0 0,0 0 1 0 0,1 0 0 0 0,-1 0-1 0 0,0 0 1 0 0,0 1-1 0 0,1-1 1 0 0,-1 0 0 0 0,0 0-1 0 0,1 0 1 0 0,-1 0-1 0 0,0 0 1 0 0,0 0 0 0 0,1 0-1 0 0,16 5 167 0 0,-17-5-199 0 0,5 1 49 0 0,17 1 96 0 0,-20-2 886 0 0,-1 0-960 0 0,23-2 5 0 0,-1 0 0 0 0,1-2-1 0 0,40-13 1 0 0,-18 5-38 0 0,217-35-68 0 0,-203 38 91 0 0,62-4-30 0 0,-120 13-62 0 0,0 0 0 0 0,0 0 0 0 0,0 0-1 0 0,1 0 1 0 0,-1 0 0 0 0,0 1 0 0 0,0-1 0 0 0,0 1 0 0 0,0-1-1 0 0,0 1 1 0 0,0 0 0 0 0,0 0 0 0 0,0 0 0 0 0,0 0 0 0 0,4 3 0 0 0,2 1-318 0 0,4 0-1118 0 0,0 0 0 0 0,0 0 1 0 0,20 3-1 0 0,-16-4-5575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77 11231 0 0,'7'-8'203'0'0,"1"0"0"0"0,0 0-1 0 0,1 1 1 0 0,0 0 0 0 0,15-8-1 0 0,17-9 4074 0 0,-41 32-3902 0 0,-1-4-256 0 0,0-1 1 0 0,-1 1 0 0 0,1-1 0 0 0,-1 0 0 0 0,0 1 0 0 0,1-1 0 0 0,-1 0 0 0 0,-1 0 0 0 0,-3 4 0 0 0,-26 24 477 0 0,22-22-479 0 0,-349 381 767 0 0,300-316-785 0 0,-78 127 0 0 0,117-167 239 0 0,1 0 0 0 0,-20 57 0 0 0,37-85-262 0 0,0 0 0 0 0,0-1 0 0 0,1 1 0 0 0,0 0 0 0 0,0 0-1 0 0,1 0 1 0 0,0 0 0 0 0,0 0 0 0 0,0 0 0 0 0,0 0 0 0 0,3 10 0 0 0,-2-13-44 0 0,0 1 0 0 0,0-1 0 0 0,1 0 0 0 0,-1 0 0 0 0,1 0 0 0 0,0 0 0 0 0,0 0 0 0 0,0 0 0 0 0,0 0 0 0 0,0-1 0 0 0,0 1 1 0 0,1-1-1 0 0,-1 1 0 0 0,1-1 0 0 0,0 0 0 0 0,0 0 0 0 0,0 0 0 0 0,0 0 0 0 0,0-1 0 0 0,0 1 0 0 0,4 0 0 0 0,5 2 24 0 0,0-2 1 0 0,1 1-1 0 0,-1-1 0 0 0,0-1 0 0 0,1-1 0 0 0,0 1 0 0 0,-1-2 1 0 0,16-2-1 0 0,0-1-27 0 0,0-2 0 0 0,41-13 0 0 0,-60 16-389 0 0,0-1 0 0 0,0 0 0 0 0,0 0 0 0 0,-1 0 1 0 0,0-1-1 0 0,0-1 0 0 0,0 1 0 0 0,8-9 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514 222 11951 0 0,'0'0'1083'0'0,"-14"6"557"0"0,12-5-1381 0 0,0-1 0 0 0,-1 1-1 0 0,1-1 1 0 0,0 0 0 0 0,0 0 0 0 0,-1 0-1 0 0,1 0 1 0 0,0 0 0 0 0,0 0 0 0 0,0-1 0 0 0,-1 1-1 0 0,1-1 1 0 0,0 1 0 0 0,0-1 0 0 0,0 0-1 0 0,-3-1 1 0 0,4 1-175 0 0,0 0 1 0 0,0 0-1 0 0,0-1 0 0 0,0 1 0 0 0,0 0 1 0 0,1 0-1 0 0,-1 0 0 0 0,0-1 0 0 0,1 1 1 0 0,-1 0-1 0 0,1-1 0 0 0,-1 1 0 0 0,1 0 0 0 0,-1-1 1 0 0,1 1-1 0 0,0-1 0 0 0,0 1 0 0 0,0-1 1 0 0,0 1-1 0 0,0 0 0 0 0,0-1 0 0 0,0 1 1 0 0,0-1-1 0 0,1 1 0 0 0,0-3 0 0 0,14-46 208 0 0,2-5-216 0 0,-16 50-76 0 0,0 0 0 0 0,-1-1 0 0 0,1 1 0 0 0,-1-1 0 0 0,0 1 0 0 0,0-1 0 0 0,-2-10 0 0 0,1 15 0 0 0,1-1-1 0 0,0 1 1 0 0,-1-1 0 0 0,1 1-1 0 0,-1 0 1 0 0,1-1 0 0 0,-1 1-1 0 0,0 0 1 0 0,0 0 0 0 0,1 0-1 0 0,-1-1 1 0 0,0 1 0 0 0,0 0-1 0 0,0 0 1 0 0,0 0 0 0 0,0 0-1 0 0,-1 1 1 0 0,1-1 0 0 0,0 0-1 0 0,0 0 1 0 0,0 1 0 0 0,-1-1-1 0 0,1 0 1 0 0,0 1 0 0 0,-1-1-1 0 0,1 1 1 0 0,-1 0 0 0 0,1 0-1 0 0,0-1 1 0 0,-1 1 0 0 0,1 0-1 0 0,-1 0 1 0 0,1 0-1 0 0,-1 0 1 0 0,1 1 0 0 0,0-1-1 0 0,-1 0 1 0 0,-1 1 0 0 0,-5 1-25 0 0,1 0 1 0 0,-1 1-1 0 0,1 0 1 0 0,-1 1 0 0 0,-9 5-1 0 0,-11 8 15 0 0,2 0 1 0 0,0 2-1 0 0,1 1 0 0 0,1 1 1 0 0,0 1-1 0 0,2 1 0 0 0,1 1 0 0 0,1 1 1 0 0,-25 40-1 0 0,41-58 22 0 0,-23 34 19 0 0,2 1 0 0 0,3 1 1 0 0,-19 47-1 0 0,40-88-23 0 0,0 0-1 0 0,1 0 1 0 0,-1 0 0 0 0,1 1-1 0 0,-1-1 1 0 0,1 0 0 0 0,0 0-1 0 0,-1 0 1 0 0,1 0 0 0 0,0 0-1 0 0,0 0 1 0 0,1 1 0 0 0,-1-1-1 0 0,0 0 1 0 0,2 3 0 0 0,-1-4 6 0 0,-1 0-1 0 0,1 0 1 0 0,0 0 0 0 0,0-1 0 0 0,0 1 0 0 0,0 0 0 0 0,0 0 0 0 0,0-1-1 0 0,0 1 1 0 0,0-1 0 0 0,0 1 0 0 0,0-1 0 0 0,0 0 0 0 0,0 1-1 0 0,0-1 1 0 0,0 0 0 0 0,1 0 0 0 0,-1 1 0 0 0,0-1 0 0 0,0 0-1 0 0,0 0 1 0 0,0 0 0 0 0,1 0 0 0 0,-1-1 0 0 0,0 1 0 0 0,0 0-1 0 0,0 0 1 0 0,2-2 0 0 0,12-2 194 0 0,0 0 0 0 0,0-1 0 0 0,24-12 0 0 0,40-28 340 0 0,-45 25-396 0 0,80-52-80 0 0,-100 61-73 0 0,1 0-1 0 0,-2-2 1 0 0,1 1 0 0 0,-2-2-1 0 0,15-18 1 0 0,-23 25-10 0 0,-3 6-46 0 0,-3 2-115 0 0,-2 2 164 0 0,0 1 0 0 0,-1 0 0 0 0,1 1 0 0 0,1-1 0 0 0,-1 1 0 0 0,1-1 0 0 0,-1 1 0 0 0,1 0 0 0 0,1 0 0 0 0,-1 0 0 0 0,1 1 0 0 0,0-1 0 0 0,0 1 0 0 0,0-1 0 0 0,1 1 0 0 0,0 0 0 0 0,-1 10 0 0 0,1 17-22 0 0,-1 1 1 0 0,-9 41-1 0 0,11-74-848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9215 0 0,'0'0'707'0'0,"0"-1"-464"0"0,1 0 226 0 0,-1 0 1 0 0,0-1-1 0 0,0 1 1 0 0,1 0-1 0 0,-1 0 0 0 0,1 0 1 0 0,-1-1-1 0 0,1 1 1 0 0,0 0-1 0 0,-1 0 1 0 0,1 0-1 0 0,0 0 1 0 0,0 0-1 0 0,0 0 1 0 0,-1 1-1 0 0,1-1 1 0 0,0 0-1 0 0,0 0 1 0 0,0 0-1 0 0,2 0 0 0 0,0-1 405 0 0,1-1-650 0 0,0 0 1 0 0,0 0 0 0 0,0 1-1 0 0,0-1 1 0 0,0 1-1 0 0,1 0 1 0 0,-1 1 0 0 0,1-1-1 0 0,-1 1 1 0 0,1 0 0 0 0,0 0-1 0 0,0 0 1 0 0,-1 0 0 0 0,1 1-1 0 0,8 0 1 0 0,69 0-141 0 0,-57 2-87 0 0,0-2 0 0 0,0-1-1 0 0,34-6 1 0 0,73-21-44 0 0,-86 18 20 0 0,-32 6-474 0 0,0 0-1 0 0,-1 0 1 0 0,1-1-1 0 0,-1-1 1 0 0,17-9-1 0 0,-18 7-962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45 8287 0 0,'-2'-3'245'0'0,"1"-1"0"0"0,-1 1 0 0 0,0 0 0 0 0,0 0 0 0 0,0 0 0 0 0,0 0 0 0 0,-1 0 0 0 0,1 0 0 0 0,-1 1 0 0 0,0-1 0 0 0,0 1 0 0 0,-4-3 0 0 0,6 4 7 0 0,-1 1 0 0 0,1-1-1 0 0,-1 0 1 0 0,1 1 0 0 0,-1 0 0 0 0,0-1-1 0 0,1 1 1 0 0,-1 0 0 0 0,0 0 0 0 0,1 0-1 0 0,-1 0 1 0 0,1 0 0 0 0,-1 0 0 0 0,0 0-1 0 0,1 0 1 0 0,-1 1 0 0 0,0-1 0 0 0,1 1-1 0 0,-1-1 1 0 0,1 1 0 0 0,-1 0 0 0 0,1 0-1 0 0,0-1 1 0 0,-1 1 0 0 0,1 0 0 0 0,0 0-1 0 0,-1 0 1 0 0,1 1 0 0 0,-2 1 0 0 0,0 1-69 0 0,0 0 0 0 0,0 0 0 0 0,0 0 0 0 0,1 1 1 0 0,-1-1-1 0 0,1 0 0 0 0,0 1 0 0 0,1 0 1 0 0,-1 0-1 0 0,-1 9 0 0 0,0 7 37 0 0,-1 25 0 0 0,3-36-69 0 0,0 11-9 0 0,1-1 0 0 0,1 0 0 0 0,1 0 0 0 0,1 0-1 0 0,5 21 1 0 0,35 96 642 0 0,-39-128-779 0 0,-2-2-48 0 0,4 8-1021 0 0,-1 1 1 0 0,5 25-1 0 0,-10-37 733 0 0,1 0 0 0 0,-1 0 0 0 0,0 0 1 0 0,0 0-1 0 0,0 0 0 0 0,0 0 0 0 0,0 0 0 0 0,-1 0 0 0 0,0 0 1 0 0,0 0-1 0 0,0 0 0 0 0,-1 0 0 0 0,1 0 0 0 0,-1-1 0 0 0,0 1 0 0 0,-2 4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6:0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5759 0 0,'0'0'3098'0'0,"3"0"-2868"0"0,7 1-150 0 0,1-3-16 0 0,-9 1-52 0 0,0 0-1 0 0,0 0 1 0 0,0 0-1 0 0,0 0 1 0 0,0 0-1 0 0,-1-1 1 0 0,1 1-1 0 0,0 0 1 0 0,-1-1-1 0 0,1 0 1 0 0,1-2-1 0 0,14-15 235 0 0,-16 18-219 0 0,2 2-1017 0 0,-2-1 967 0 0,-1 0 1 0 0,1 0 0 0 0,-1 0 0 0 0,1 0-1 0 0,-1 0 1 0 0,1 0 0 0 0,-1 1 0 0 0,0-1-1 0 0,1 0 1 0 0,-1 0 0 0 0,1 0-1 0 0,-1 0 1 0 0,1 1 0 0 0,-1-1 0 0 0,0 0-1 0 0,1 0 1 0 0,-1 1 0 0 0,1 0 0 0 0,9 19 255 0 0,-9-18 59 0 0,2 11 1003 0 0,-2-9-900 0 0,3 5 5128 0 0,-3-9-5501 0 0,3 0 41 0 0,-1 0 1 0 0,1 1-1 0 0,-1-1 0 0 0,1-1 0 0 0,0 1 0 0 0,3-1 0 0 0,12-5 25 0 0,-17 6-90 0 0,1-1 0 0 0,0 0 1 0 0,-1 1-1 0 0,1 0 0 0 0,0 0 0 0 0,-1 0 1 0 0,1 0-1 0 0,0 0 0 0 0,4 1 0 0 0,-2-1 2 0 0,2 1-271 0 0,-1 0 1 0 0,1 1-1 0 0,0 0 1 0 0,-1 0-1 0 0,0 0 1 0 0,1 1 0 0 0,-1 0-1 0 0,0 0 1 0 0,-1 0-1 0 0,1 1 1 0 0,5 4-1 0 0,-9-6-217 0 0,10 4-173 0 0,-9-4 679 0 0,0-1 0 0 0,1 1-1 0 0,-1-1 1 0 0,0 0 0 0 0,1 0 0 0 0,-1 0 0 0 0,1 0 0 0 0,0-1-1 0 0,-1 0 1 0 0,5 0 0 0 0,33-1 2142 0 0,-29 0-1830 0 0,-1 0-1 0 0,1 1 1 0 0,-1 0-1 0 0,1 0 1 0 0,-1 2 0 0 0,1-1-1 0 0,-1 2 1 0 0,19 5 0 0 0,-20-3-283 0 0,-6-3-36 0 0,1 0 0 0 0,0 0 0 0 0,0-1 0 0 0,-1 1 0 0 0,1-1 0 0 0,0 0 0 0 0,0 0 0 0 0,10 0 0 0 0,-6 0-11 0 0,27-2 0 0 0,3-2 458 0 0,-19 2-104 0 0,0-1-1 0 0,37-8 1 0 0,-38 6-97 0 0,0 1 1 0 0,1 0-1 0 0,0 2 0 0 0,35 1 1 0 0,-23 0-275 0 0,1-2 0 0 0,42-7 0 0 0,17-1 14 0 0,-33 8 3 0 0,35-2 0 0 0,-74 1 0 0 0,1 2 0 0 0,0 0 0 0 0,34 3 0 0 0,-23 5 0 0 0,-1 2 0 0 0,1 1 0 0 0,56 26 0 0 0,-56-21 0 0 0,1-2 0 0 0,68 18 0 0 0,-87-28 0 0 0,1-2 0 0 0,-1 0 0 0 0,1 0 0 0 0,0-1 0 0 0,-1-1 0 0 0,15-3 0 0 0,87-22 0 0 0,-27 4 0 0 0,-78 20-2 0 0,1 1 0 0 0,-1 0-1 0 0,0 1 1 0 0,0 0 0 0 0,1 1 0 0 0,-1 0-1 0 0,0 1 1 0 0,0 0 0 0 0,0 1-1 0 0,20 7 1 0 0,-9 0-29 0 0,0 1 1 0 0,0 1-1 0 0,37 26 0 0 0,-51-32 24 0 0,0 0 0 0 0,1 0 0 0 0,0-1 0 0 0,0-1 0 0 0,0 0 0 0 0,1 0 0 0 0,-1 0 0 0 0,1-1 0 0 0,0-1 0 0 0,0 0 0 0 0,0 0-1 0 0,0-1 1 0 0,0 0 0 0 0,0-1 0 0 0,1 0 0 0 0,11-1 0 0 0,15-5 182 0 0,61-18-1 0 0,-39 9-4 0 0,-25 6-110 0 0,90-17 34 0 0,-105 23-115 0 0,1 1 0 0 0,0 1 1 0 0,1 1-1 0 0,25 3 1 0 0,30 6-250 0 0,-37-3 216 0 0,0-1 0 0 0,0-3 0 0 0,43-2 0 0 0,-54-2 50 0 0,0-2 0 0 0,49-14-1 0 0,16-2 180 0 0,-26 13-11 0 0,0 2 1 0 0,80 6 0 0 0,-62 7-165 0 0,-11-1 0 0 0,-45-3 0 0 0,30 0 0 0 0,62-8 0 0 0,-100 2 0 0 0,0-1 0 0 0,-1-1 0 0 0,37-12 0 0 0,29-17 42 0 0,44-15 97 0 0,-110 43-122 0 0,1 0-1 0 0,-1 1 1 0 0,1 1 0 0 0,34-1-1 0 0,-21 6-98 0 0,-1 2 1 0 0,1 1-1 0 0,-1 2 0 0 0,43 14 1 0 0,38 7-100 0 0,-94-25 157 0 0,-1-1 0 0 0,1 0 0 0 0,-1-2 0 0 0,24-2 0 0 0,81-15 240 0 0,-48 5 197 0 0,164-27 11 0 0,-188 32-468 0 0,-26 2-29 0 0,0 1 1 0 0,0 1-1 0 0,0 2 0 0 0,52 3 0 0 0,-50 3-68 0 0,53 4-286 0 0,-55-5 283 0 0,0 0-1 0 0,0 2 0 0 0,49 17 1 0 0,-46-13 11 0 0,1-2 1 0 0,38 7-1 0 0,-58-14 226 0 0,0 0-1 0 0,-1-1 0 0 0,1-1 1 0 0,0 0-1 0 0,0 0 1 0 0,-1-1-1 0 0,1 0 0 0 0,17-6 1 0 0,3-4 391 0 0,38-22 0 0 0,-57 28-468 0 0,100-59-737 0 0,-105 62 538 0 0,0 1 0 0 0,1-1 0 0 0,-1 1 0 0 0,0 1 0 0 0,1-1 0 0 0,0 1 0 0 0,-1 0 0 0 0,1 1 0 0 0,7-1 0 0 0,8 2-3499 0 0,30 5 0 0 0,-45-5 2096 0 0,10 1-2665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10135 0 0,'0'0'2462'0'0,"-2"3"-922"0"0,-6 13 729 0 0,2-6-1505 0 0,1 1-1 0 0,-5 13 1 0 0,-9 30 297 0 0,-6 21 347 0 0,-22 100 1 0 0,23-20-492 0 0,21-119-1700 0 0,1 0 1 0 0,4 48 0 0 0,0-65-500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16 292 12439 0 0,'-2'-3'248'0'0,"0"0"0"0"0,0 0 0 0 0,1 0 0 0 0,-1 0-1 0 0,1-1 1 0 0,0 1 0 0 0,0 0 0 0 0,0-1 0 0 0,0 1 0 0 0,0 0-1 0 0,1-5 1 0 0,0 5 109 0 0,0 1-1 0 0,1-1 0 0 0,-1 1 0 0 0,1-1 1 0 0,0 1-1 0 0,0-1 0 0 0,0 1 1 0 0,0-1-1 0 0,0 1 0 0 0,0 0 0 0 0,1 0 1 0 0,-1-1-1 0 0,1 1 0 0 0,0 0 1 0 0,2-2-1 0 0,14-14 92 0 0,2 1 1 0 0,36-25-1 0 0,-1 3-436 0 0,-36 23-58 0 0,2 1-1 0 0,37-20 1 0 0,-50 31-24 0 0,0 0 1 0 0,1 0-1 0 0,0 1 1 0 0,0 0-1 0 0,0 1 1 0 0,0 0-1 0 0,0 0 1 0 0,0 1-1 0 0,0 0 1 0 0,16 1-1 0 0,-21 0 47 0 0,0 1-1 0 0,0 0 1 0 0,0 0 0 0 0,0 0-1 0 0,0 1 1 0 0,0 0-1 0 0,0-1 1 0 0,-1 1 0 0 0,1 0-1 0 0,-1 1 1 0 0,1-1 0 0 0,-1 0-1 0 0,0 1 1 0 0,0 0-1 0 0,3 4 1 0 0,5 5 20 0 0,-1 1 0 0 0,13 24 0 0 0,-14-23 155 0 0,16 21-1 0 0,30 21 1545 0 0,-54-54-1451 0 0,-2 1-211 0 0,1 0-1 0 0,-1 0 1 0 0,1 0-1 0 0,-1-1 1 0 0,0 1-1 0 0,0 0 1 0 0,-1 0-1 0 0,1 0 1 0 0,0-1-1 0 0,-1 1 1 0 0,0-1-1 0 0,1 1 1 0 0,-1-1-1 0 0,0 0 0 0 0,0 1 1 0 0,-1-1-1 0 0,-1 2 1 0 0,-7 4 18 0 0,1 0 0 0 0,-17 9 1 0 0,26-17-50 0 0,-38 21 42 0 0,-1-1 1 0 0,-55 17-1 0 0,83-32-43 0 0,-60 18 32 0 0,65-22-31 0 0,1 1 0 0 0,0-1 0 0 0,0 0-1 0 0,-1-1 1 0 0,1 0 0 0 0,0 0 0 0 0,-1 0 0 0 0,1-1-1 0 0,-8-1 1 0 0,6-3-3 0 0,7 3-45 0 0,1 1 1 0 0,0 0-1 0 0,-1-1 0 0 0,1 1 0 0 0,0-1 0 0 0,0 1 1 0 0,0 0-1 0 0,0-1 0 0 0,0 1 0 0 0,0-1 1 0 0,1 1-1 0 0,-1-1 0 0 0,0 1 0 0 0,1 0 0 0 0,-1-1 1 0 0,1 1-1 0 0,-1 0 0 0 0,1-1 0 0 0,0 1 0 0 0,0 0 1 0 0,1-2-1 0 0,20-26-1685 0 0,-22 29 1720 0 0,18-19-1489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2759 0 0,'-1'2'2698'0'0,"-18"47"7238"0"0,15-35-7857 0 0,-5 24 0 0 0,8-30-1805 0 0,0 1 0 0 0,1-1 0 0 0,0 1 0 0 0,0-1-1 0 0,0 1 1 0 0,1-1 0 0 0,1 0 0 0 0,-1 1 0 0 0,2-1-1 0 0,4 15 1 0 0,-2-13-157 0 0,0-1 0 0 0,1 0 0 0 0,-1 0-1 0 0,2 0 1 0 0,-1-1 0 0 0,1 1 0 0 0,1-2-1 0 0,-1 1 1 0 0,1-1 0 0 0,0 0 0 0 0,1-1 0 0 0,0 0-1 0 0,0 0 1 0 0,0-1 0 0 0,1 0 0 0 0,0 0 0 0 0,10 2-1 0 0,18 5 126 0 0,0-2 0 0 0,1-1 0 0 0,51 3-1 0 0,-36-4 62 0 0,-34-5-115 0 0,26 0 0 0 0,-45-3-29 0 0,-20 7-638 0 0,15-7-125 0 0,1 1 0 0 0,-1 0 0 0 0,0-1 0 0 0,0 1 0 0 0,-7-1 0 0 0,3-2-1292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97 14743 0 0,'1'-6'490'0'0,"1"1"1"0"0,0-1-1 0 0,0 1 0 0 0,0-1 0 0 0,0 1 1 0 0,1 0-1 0 0,0 0 0 0 0,0 0 0 0 0,1 0 0 0 0,-1 0 1 0 0,8-6-1 0 0,-9 8-296 0 0,1 0 0 0 0,1 1 0 0 0,-1-1 0 0 0,0 1 0 0 0,1 0 0 0 0,-1 0 0 0 0,1 0 0 0 0,-1 0 0 0 0,1 1 0 0 0,0 0 0 0 0,0-1 0 0 0,0 1 0 0 0,0 1 0 0 0,0-1 0 0 0,0 0 0 0 0,0 1 0 0 0,7 0 0 0 0,-10 0-160 0 0,0 0 0 0 0,0 0 1 0 0,0 1-1 0 0,0-1 0 0 0,0 0 0 0 0,0 0 1 0 0,0 1-1 0 0,0-1 0 0 0,0 1 0 0 0,0-1 1 0 0,-1 1-1 0 0,1-1 0 0 0,0 1 0 0 0,0-1 1 0 0,0 1-1 0 0,0 0 0 0 0,-1-1 0 0 0,1 1 1 0 0,0 0-1 0 0,-1 0 0 0 0,1 0 0 0 0,0 0 1 0 0,0 1-1 0 0,0 0-7 0 0,0 1-1 0 0,-1-1 1 0 0,1 0 0 0 0,-1 1-1 0 0,1-1 1 0 0,-1 1 0 0 0,0-1 0 0 0,0 1-1 0 0,0 3 1 0 0,-2 5 37 0 0,0 0 0 0 0,0-1 0 0 0,-7 17 0 0 0,-2 1 121 0 0,-1-1-1 0 0,-2 0 1 0 0,0 0-1 0 0,-2-2 1 0 0,-26 34-1 0 0,-107 107 658 0 0,65-75-620 0 0,65-71-196 0 0,1 1 1 0 0,2 1 0 0 0,-18 29-1 0 0,34-50-44 0 0,-1 0 0 0 0,1 0 0 0 0,-1-1 0 0 0,1 1 0 0 0,0 0 0 0 0,-1 0 0 0 0,1 0 0 0 0,0 0 0 0 0,-1 0 0 0 0,1 0 0 0 0,0 0 0 0 0,0 0 0 0 0,0 0 0 0 0,0-1-1 0 0,0 1 1 0 0,0 0 0 0 0,0 0 0 0 0,0 0 0 0 0,1 0 0 0 0,-1 0 0 0 0,0 0 0 0 0,0 0 0 0 0,2 1 0 0 0,-2-1-63 0 0,1 0 0 0 0,0 0 1 0 0,0-1-1 0 0,0 1 0 0 0,0 0 0 0 0,0-1 0 0 0,0 1 1 0 0,0 0-1 0 0,0-1 0 0 0,0 0 0 0 0,0 1 0 0 0,0-1 1 0 0,1 0-1 0 0,-1 1 0 0 0,0-1 0 0 0,0 0 0 0 0,0 0 1 0 0,0 0-1 0 0,2 0 0 0 0,14-2-2362 0 0,2-2-6046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25 19607 0 0,'-7'-4'1779'0'0,"0"0"-1697"0"0,-17-10 671 0 0,22 14-594 0 0,1-1-1 0 0,0 1 1 0 0,-1-1 0 0 0,1 1-1 0 0,0 0 1 0 0,-1-1-1 0 0,1 1 1 0 0,0 0-1 0 0,-1 0 1 0 0,1 0-1 0 0,0 0 1 0 0,-1 0-1 0 0,1 0 1 0 0,0 1-1 0 0,-1-1 1 0 0,1 0 0 0 0,-2 1-1 0 0,2 0-150 0 0,1-1-1 0 0,0 1 1 0 0,-1-1 0 0 0,1 1-1 0 0,-1-1 1 0 0,1 1-1 0 0,0-1 1 0 0,-1 1 0 0 0,1-1-1 0 0,0 1 1 0 0,-1-1-1 0 0,1 1 1 0 0,0 0 0 0 0,0-1-1 0 0,0 1 1 0 0,0 0 0 0 0,-1-1-1 0 0,1 2 1 0 0,-2 12 146 0 0,2-3-18 0 0,0 0 0 0 0,3 19 0 0 0,-2-23-117 0 0,0 0 0 0 0,0 0 0 0 0,0-1 0 0 0,-1 1 0 0 0,-1 0 0 0 0,1 0 0 0 0,-1 0 0 0 0,0 0 0 0 0,0-1 0 0 0,-4 9 0 0 0,0-2 29 0 0,-2-2 0 0 0,-13 21 0 0 0,15-26 29 0 0,0 1 0 0 0,1 0-1 0 0,-1 1 1 0 0,1-1 0 0 0,1 1 0 0 0,-1-1 0 0 0,1 1-1 0 0,1 0 1 0 0,-4 15 0 0 0,6-21-64 0 0,0-1 1 0 0,0 1-1 0 0,0 0 0 0 0,1 0 0 0 0,-1-1 0 0 0,0 1 1 0 0,1 0-1 0 0,-1-1 0 0 0,1 1 0 0 0,-1 0 1 0 0,1-1-1 0 0,0 1 0 0 0,0 0 0 0 0,-1-1 1 0 0,1 0-1 0 0,0 1 0 0 0,1-1 0 0 0,-1 1 0 0 0,0-1 1 0 0,0 0-1 0 0,0 0 0 0 0,1 0 0 0 0,-1 0 1 0 0,1 0-1 0 0,-1 0 0 0 0,1 0 0 0 0,-1 0 0 0 0,1 0 1 0 0,0-1-1 0 0,-1 1 0 0 0,1-1 0 0 0,0 1 1 0 0,-1-1-1 0 0,3 1 0 0 0,6 0 28 0 0,1 1 0 0 0,-1-2 0 0 0,1 1 0 0 0,14-2 0 0 0,-19 1-53 0 0,6-1-164 0 0,0 0 0 0 0,0-1-1 0 0,0-1 1 0 0,23-7 0 0 0,-2-4-7584 0 0,-17 5-383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2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17503 0 0,'-4'-12'1560'0'0,"1"-4"-1248"0"0,-2 0-248 0 0,4 0-64 0 0,1 0 1568 0 0,3 0 296 0 0,2 2 64 0 0,3 1 16 0 0,6 3-1392 0 0,4 2-272 0 0,1 0-56 0 0,3 2-16 0 0,4 1-616 0 0,1 4-120 0 0,0 4-24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104 455 0 0,'42'-28'813'0'0,"-23"12"5763"0"0,19-18 1689 0 0,-37 33-7992 0 0,-1 1 1 0 0,1-1 0 0 0,-1 0 0 0 0,1 0 0 0 0,-1 1 0 0 0,1-1 0 0 0,-1 0-1 0 0,1 0 1 0 0,-1 0 0 0 0,0 0 0 0 0,1 1 0 0 0,-1-1 0 0 0,0 0 0 0 0,0-1 0 0 0,-113 85 161 0 0,69-48-573 0 0,-2-2 1 0 0,-52 28-1 0 0,57-40-73 0 0,-2-1 0 0 0,0-2 0 0 0,-1-2-1 0 0,-90 20 1 0 0,129-35 199 0 0,0 0-1 0 0,-1 0 0 0 0,1-1 1 0 0,-1 0-1 0 0,1 0 0 0 0,-1 0 1 0 0,1-1-1 0 0,-1 0 0 0 0,1 0 1 0 0,-11-3-1 0 0,13 2 2 0 0,0 1 1 0 0,0-1-1 0 0,-1 0 1 0 0,1 0-1 0 0,1 0 1 0 0,-1-1-1 0 0,0 1 0 0 0,0-1 1 0 0,1 1-1 0 0,-1-1 1 0 0,1 0-1 0 0,0 0 1 0 0,0 0-1 0 0,0 0 1 0 0,0-1-1 0 0,1 1 0 0 0,-2-4 1 0 0,0-2-60 0 0,0-1 0 0 0,1 0 1 0 0,0 1-1 0 0,0-1 0 0 0,1 0 0 0 0,1 0 1 0 0,1-17-1 0 0,11-69-139 0 0,-11 91 207 0 0,18-81-1 0 0,-29 114 124 0 0,-1-3-113 0 0,7-5 8 0 0,0 0 0 0 0,1 0 1 0 0,2 0-1 0 0,0 0 0 0 0,0 0 0 0 0,5 29 0 0 0,1-11 29 0 0,2-1 1 0 0,18 55 0 0 0,-14-48 212 0 0,-10-42-82 0 0,-6 17 144 0 0,-3-3-106 0 0,0-1 0 0 0,-11 15 0 0 0,-13 25 62 0 0,20-26-219 0 0,1 0 0 0 0,-11 42 0 0 0,-10 71-30 0 0,17-68-31 0 0,-22 80 42 0 0,-62 162 0 0 0,77-256 36 0 0,-3-1 1 0 0,-46 80-1 0 0,32-73 201 0 0,-44 103-1 0 0,80-164-222 0 0,1 1-1 0 0,0 0 1 0 0,0 0-1 0 0,1-1 1 0 0,-1 1-1 0 0,1 0 1 0 0,1 1-1 0 0,-1-1 1 0 0,1 0-1 0 0,0 0 1 0 0,0 0-1 0 0,1 0 1 0 0,1 10 0 0 0,6-3 708 0 0,-7-12-733 0 0,-1-1-1 0 0,0 1 0 0 0,1-1 1 0 0,-1 1-1 0 0,1-1 1 0 0,-1 1-1 0 0,0-1 1 0 0,0 1-1 0 0,1 0 0 0 0,-1-1 1 0 0,0 1-1 0 0,0 0 1 0 0,0-1-1 0 0,1 1 1 0 0,-1-1-1 0 0,0 1 1 0 0,0 0-1 0 0,0-1 0 0 0,0 2 1 0 0,-1 0 29 0 0,-4-1 8 0 0,4-1-58 0 0,0 1-1 0 0,0-1 1 0 0,0 0-1 0 0,0 0 1 0 0,0 0-1 0 0,0 1 1 0 0,1-1-1 0 0,-1 0 0 0 0,0 0 1 0 0,0-1-1 0 0,0 1 1 0 0,0 0-1 0 0,0 0 1 0 0,0 0-1 0 0,0 0 1 0 0,-1-1-1 0 0,-3-1 8 0 0,4 1 54 0 0,1 1-35 0 0,-1-1-1 0 0,1 1 0 0 0,0 0 1 0 0,0-1-1 0 0,0 1 0 0 0,0 0 1 0 0,0-1-1 0 0,0 1 0 0 0,0-1 1 0 0,0 1-1 0 0,0 0 0 0 0,0-1 1 0 0,0 1-1 0 0,1 0 1 0 0,-1-1-1 0 0,0 1 0 0 0,0-1 1 0 0,0 1-1 0 0,0 0 0 0 0,0-1 1 0 0,1 1-1 0 0,-1 0 0 0 0,0 0 1 0 0,1-1-1 0 0,12-7 125 0 0,1 2 1 0 0,0 0-1 0 0,0 0 1 0 0,0 1-1 0 0,17-3 0 0 0,79-13 446 0 0,-103 20-558 0 0,32-3 16 0 0,76 3 0 0 0,-65 1-1108 0 0,-48 0 333 0 0,7-2-6572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47 3679 0 0,'2'0'167'0'0,"18"-7"201"0"0,25-11-1 0 0,-24 7 2766 0 0,1 1 3931 0 0,-28 22-6251 0 0,-2 1-525 0 0,0 0 0 0 0,-1-1-1 0 0,-1 0 1 0 0,-12 13 0 0 0,-3 3 51 0 0,-74 78-40 0 0,26-29-221 0 0,32-33-41 0 0,-43 51 8 0 0,67-74-8 0 0,1 0-1 0 0,-22 41 1 0 0,26-38 154 0 0,1 0 0 0 0,1 1 0 0 0,2 0-1 0 0,0 1 1 0 0,-8 50 0 0 0,14-60-128 0 0,0 0 0 0 0,2 0 0 0 0,0 0 0 0 0,1 0 0 0 0,0 0 0 0 0,1 0 0 0 0,1 0-1 0 0,1 0 1 0 0,0 0 0 0 0,12 28 0 0 0,-12-38 37 0 0,-1 0 0 0 0,1-1-1 0 0,0 1 1 0 0,0-1 0 0 0,1 0 0 0 0,0-1-1 0 0,0 1 1 0 0,0-1 0 0 0,0 0 0 0 0,0 0-1 0 0,1 0 1 0 0,0-1 0 0 0,0 0-1 0 0,0 0 1 0 0,0 0 0 0 0,0-1 0 0 0,1 0-1 0 0,-1 0 1 0 0,11 1 0 0 0,11 3 225 0 0,-26-6-337 0 0,15-10-2485 0 0,-9 3-2379 0 0,0-3-1459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349 234 5983 0 0,'0'0'14551'0'0,"1"-1"-14294"0"0,5-5-185 0 0,-1 1 0 0 0,1-1 0 0 0,-1-1 0 0 0,0 1 0 0 0,7-14 1 0 0,18-39-42 0 0,-22 41-38 0 0,10-24 8 0 0,-17 39-30 0 0,0-1 0 0 0,0 0 0 0 0,0 1 0 0 0,0-1 0 0 0,-1 0 0 0 0,0 0 0 0 0,1 1 0 0 0,-1-1 0 0 0,-1-5 0 0 0,1 8 22 0 0,0 0 0 0 0,-1 0 0 0 0,1 0 0 0 0,0 0 0 0 0,0 0 0 0 0,-1 0 0 0 0,1 0 0 0 0,-1 0 0 0 0,1 0 0 0 0,-1 0 0 0 0,1 0 0 0 0,-1 1 0 0 0,0-1 0 0 0,1 0 0 0 0,-1 0 0 0 0,0 0 0 0 0,0 1-1 0 0,0-1 1 0 0,1 0 0 0 0,-1 1 0 0 0,-2-2 0 0 0,2 2-4 0 0,-1-1 0 0 0,0 1-1 0 0,1 0 1 0 0,-1-1 0 0 0,0 1-1 0 0,0 0 1 0 0,1 0 0 0 0,-1 0-1 0 0,0 0 1 0 0,1 1 0 0 0,-1-1-1 0 0,-2 1 1 0 0,-4 2-66 0 0,0 0 0 0 0,0 0 0 0 0,1 0-1 0 0,-10 7 1 0 0,-201 144-573 0 0,201-141 640 0 0,1-1-9 0 0,1 1 0 0 0,1 1 0 0 0,-1 0-1 0 0,-11 17 1 0 0,21-25 51 0 0,0 1 1 0 0,0 0-1 0 0,1-1 0 0 0,0 2 1 0 0,1-1-1 0 0,0 0 0 0 0,0 1 1 0 0,0-1-1 0 0,1 1 0 0 0,0 0 1 0 0,1 0-1 0 0,-2 15 0 0 0,3-20 16 0 0,0 0-1 0 0,1 0 1 0 0,-1 0-1 0 0,0 0 0 0 0,1 0 1 0 0,0 0-1 0 0,0 0 1 0 0,0 0-1 0 0,0 0 1 0 0,0 0-1 0 0,0 0 1 0 0,1 0-1 0 0,-1-1 1 0 0,1 1-1 0 0,0-1 0 0 0,0 1 1 0 0,0-1-1 0 0,0 0 1 0 0,5 4-1 0 0,-5-4 13 0 0,1 0 0 0 0,-1-1-1 0 0,1 0 1 0 0,0 0-1 0 0,-1 0 1 0 0,1 0 0 0 0,0 0-1 0 0,0 0 1 0 0,0-1 0 0 0,-1 0-1 0 0,1 1 1 0 0,0-1 0 0 0,0 0-1 0 0,0 0 1 0 0,0 0 0 0 0,0-1-1 0 0,0 1 1 0 0,-1-1 0 0 0,1 0-1 0 0,0 1 1 0 0,3-3-1 0 0,9-3 6 0 0,0-1 0 0 0,-1-1 0 0 0,0-1 0 0 0,-1 1 0 0 0,0-2 0 0 0,0 0-1 0 0,-1-1 1 0 0,0 0 0 0 0,-1-1 0 0 0,18-23 0 0 0,-28 33-142 0 0,1-1-16 0 0,-1 1 1 0 0,1 0-1 0 0,-1 0 1 0 0,1 0-1 0 0,0 0 0 0 0,0 0 1 0 0,0 1-1 0 0,0-1 1 0 0,0 0-1 0 0,0 1 0 0 0,0 0 1 0 0,1-1-1 0 0,-1 1 0 0 0,0 0 1 0 0,5-1-1 0 0,-5 1 85 0 0,0 1-1 0 0,-1 0 1 0 0,1 0 0 0 0,0 0-1 0 0,0 0 1 0 0,0 0 0 0 0,-1 0-1 0 0,1 0 1 0 0,0 1 0 0 0,0-1-1 0 0,-1 1 1 0 0,1-1 0 0 0,0 1-1 0 0,0 0 1 0 0,-1-1 0 0 0,1 1-1 0 0,-1 0 1 0 0,1 0 0 0 0,-1 0-1 0 0,1 0 1 0 0,-1 1 0 0 0,0-1-1 0 0,0 0 1 0 0,1 1 0 0 0,-1-1-1 0 0,0 0 1 0 0,1 3 0 0 0,0 0 3 0 0,-1-1 1 0 0,0 0-1 0 0,0 0 1 0 0,0 1-1 0 0,0-1 1 0 0,0 0-1 0 0,-1 1 1 0 0,0-1-1 0 0,1 1 1 0 0,-2 4 0 0 0,1-2 51 0 0,-1 0 1 0 0,-1 1 0 0 0,1-1 0 0 0,-1 0-1 0 0,0 0 1 0 0,0 0 0 0 0,-1 0 0 0 0,0-1-1 0 0,0 1 1 0 0,0-1 0 0 0,-6 7 0 0 0,-14 25 350 0 0,22-35-455 0 0,11-2-3263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30 5063 0 0,'-15'2'1445'0'0,"-31"9"0"0"0,12-3 9776 0 0,35-7-10849 0 0,6 0-205 0 0,0 1 0 0 0,0-1 0 0 0,0 0-1 0 0,1-1 1 0 0,-1 1 0 0 0,11-2 0 0 0,48-8 348 0 0,-46 6-346 0 0,83-13 413 0 0,154-5 0 0 0,-239 21-780 0 0,2 1-1286 0 0,33-5 1 0 0,-51 3 80 0 0,4-3-48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9T01:46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5295 0 0,'0'0'242'0'0,"1"-2"-12"0"0,3-1-259 0 0,1-2 468 0 0,1-1 0 0 0,-1 0 0 0 0,5-7 0 0 0,18-22 372 0 0,-27 34-621 0 0,1 0 2 0 0,20-17 520 0 0,-20 17-302 0 0,9 5-69 0 0,15 6 161 0 0,-21-8-339 0 0,0 1 0 0 0,1-2 1 0 0,-1 1-1 0 0,1-1 0 0 0,9 2 0 0 0,-1-2 131 0 0,1-1 0 0 0,-1-1 0 0 0,26-4 0 0 0,-27 3-74 0 0,0 0 0 0 0,-1 1 1 0 0,1 1-1 0 0,19 1 1 0 0,-24-1-7 0 0,0 1 0 0 0,0-1 1 0 0,11-2-1 0 0,13 1 219 0 0,47 13 21 0 0,-41-6-452 0 0,-21-4 78 0 0,0-1-1 0 0,0 0 1 0 0,0-1-1 0 0,0-1 1 0 0,0-1-1 0 0,20-5 1 0 0,100-31 923 0 0,-67 16-644 0 0,-9 2-79 0 0,-35 10-122 0 0,33-7 0 0 0,-49 15-152 0 0,-1 0-1 0 0,1 1 1 0 0,-1 1 0 0 0,1-1-1 0 0,-1 1 1 0 0,1 1 0 0 0,13 2-1 0 0,56 16-7 0 0,-42-9 72 0 0,48 6 1 0 0,-57-13 12 0 0,0-1 0 0 0,43-4 0 0 0,-55 1-9 0 0,1-1 0 0 0,0-1 0 0 0,-1-1 0 0 0,1-1 0 0 0,23-9 0 0 0,-5-2 56 0 0,78-30 236 0 0,-82 35-238 0 0,-20 7-72 0 0,1 0-1 0 0,-1 0 0 0 0,1 1 1 0 0,-1 0-1 0 0,1 1 1 0 0,19-1-1 0 0,2 5-24 0 0,1 1-1 0 0,40 9 1 0 0,-45-6-33 0 0,1-1 0 0 0,1-1 0 0 0,33-2 0 0 0,-36-3 4 0 0,1-1-1 0 0,-1-2 1 0 0,1-1-1 0 0,-1-1 1 0 0,0-2-1 0 0,41-16 1 0 0,-50 16-3 0 0,0 0 0 0 0,1 2 0 0 0,0 0 0 0 0,0 2 0 0 0,0 0 1 0 0,0 1-1 0 0,1 1 0 0 0,-1 1 0 0 0,1 1 0 0 0,-1 1 0 0 0,30 4 0 0 0,-32 0-77 0 0,-1 0 0 0 0,0 2 0 0 0,26 12 0 0 0,-23-9-66 0 0,38 13 0 0 0,-40-19 144 0 0,1 0 0 0 0,-1-1 0 0 0,1-1 0 0 0,0-1 0 0 0,0 0 0 0 0,26-4 0 0 0,115-22 0 0 0,-111 15 0 0 0,2-1 0 0 0,39-6 0 0 0,-71 15 5 0 0,0 0-1 0 0,1 2 1 0 0,-1 1-1 0 0,1 0 1 0 0,22 5-1 0 0,-30-3-96 0 0,0 0-1 0 0,0 1 1 0 0,-1 0-1 0 0,1 1 0 0 0,-1 0 1 0 0,0 1-1 0 0,0 0 1 0 0,-1 1-1 0 0,13 10 1 0 0,11 14-610 0 0,-18-15 201 0 0,21 14 0 0 0,-32-26 464 0 0,1 0 0 0 0,-1-1 0 0 0,1 0 0 0 0,0 0 0 0 0,0 0 0 0 0,0-1 0 0 0,0 0 1 0 0,10 2-1 0 0,-4-2 221 0 0,0-1 0 0 0,0-1 1 0 0,0 0-1 0 0,0-1 1 0 0,18-2-1 0 0,59-18 899 0 0,-47 10-842 0 0,-34 9-233 0 0,24-6 56 0 0,1 1 0 0 0,35-2 1 0 0,-57 8-54 0 0,0 1 1 0 0,0 0-1 0 0,0 1 1 0 0,0 0 0 0 0,-1 1-1 0 0,1 0 1 0 0,0 1-1 0 0,-1 0 1 0 0,1 1 0 0 0,12 6-1 0 0,-2-1 47 0 0,1-1-1 0 0,0 0 0 0 0,38 7 1 0 0,-21-9 435 0 0,1-1 0 0 0,0-2 0 0 0,0-2 0 0 0,68-7 0 0 0,-95 5-474 0 0,90-5 305 0 0,-83 6-265 0 0,1 1-1 0 0,-1 1 1 0 0,21 4-1 0 0,31 11-58 0 0,-9-3 0 0 0,-19-3 0 0 0,-25-8 35 0 0,1-1-1 0 0,0-1 1 0 0,33-2-1 0 0,18 1 36 0 0,-66 0-71 0 0,9 1 4 0 0,6 4-20 0 0,4-1-99 0 0,-22-4-94 0 0,9 3-273 0 0,5-1-2328 0 0,-10-1-1884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7831 0 0,'0'0'9959'0'0,"1"2"-9623"0"0,4 12 190 0 0,0 1 1 0 0,4 27-1 0 0,5 18 560 0 0,-10-46-1108 0 0,0 0 1 0 0,0 1-1 0 0,-2 0 0 0 0,0-1 0 0 0,0 1 0 0 0,-1 0 0 0 0,-1 0 1 0 0,-1 0-1 0 0,0 0 0 0 0,-1-1 0 0 0,0 1 0 0 0,-1 0 1 0 0,-1-1-1 0 0,-1 0 0 0 0,1 0 0 0 0,-2 0 0 0 0,0 0 0 0 0,-1-1 1 0 0,0 0-1 0 0,-1 0 0 0 0,-11 12 0 0 0,-16 17-1850 0 0,19-25-3249 0 0,7-5-622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15919 0 0,'0'0'2120'0'0,"0"2"-1694"0"0,-1 10-202 0 0,0-1 1 0 0,-1 1-1 0 0,0 0 1 0 0,-1-1-1 0 0,-4 13 1 0 0,-25 57 157 0 0,-113 211 672 0 0,67-141-969 0 0,7 3 211 0 0,68-148-363 0 0,2-4-27 0 0,0-1 1 0 0,0 1-1 0 0,0 0 1 0 0,1 0 0 0 0,-1 0-1 0 0,1 0 1 0 0,0 0-1 0 0,-1-1 1 0 0,1 1-1 0 0,0 0 1 0 0,0 0 0 0 0,0 4-1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43 305 10591 0 0,'-34'-13'1152'0'0,"34"13"-1016"0"0,-1 0 0 0 0,1 0 0 0 0,-1-1 0 0 0,1 1 0 0 0,-1 0 1 0 0,1-1-1 0 0,-1 1 0 0 0,1-1 0 0 0,-1 1 0 0 0,1-1 0 0 0,-1 1 0 0 0,1 0 0 0 0,0-1 0 0 0,-1 0 0 0 0,1 1 0 0 0,0-1 0 0 0,-1 1 0 0 0,1-1 0 0 0,0 1 0 0 0,0-1 0 0 0,0 0 0 0 0,-1 1 0 0 0,1-1 0 0 0,0 1 0 0 0,0-1 0 0 0,0 0 0 0 0,0 1 0 0 0,0-1 0 0 0,0 0 0 0 0,0 1 0 0 0,0-1 0 0 0,0 1 0 0 0,1-1 0 0 0,-1 0 1 0 0,0 1-1 0 0,0-1 0 0 0,1 1 0 0 0,-1-1 0 0 0,0 1 0 0 0,0-1 0 0 0,1 1 0 0 0,-1-1 0 0 0,1 1 0 0 0,-1-1 0 0 0,0 1 0 0 0,1-1 0 0 0,-1 1 0 0 0,2-1 0 0 0,-1-1 217 0 0,15-18 267 0 0,29-30 0 0 0,-9 10-491 0 0,-8 10-589 0 0,0 1-1 0 0,46-35 1 0 0,-69 60 342 0 0,0 0 0 0 0,1 0-1 0 0,0 1 1 0 0,-1 0 0 0 0,1 0 0 0 0,0 0 0 0 0,11-2 0 0 0,-15 4 141 0 0,0 1 1 0 0,0-1-1 0 0,0 1 1 0 0,0 0-1 0 0,0 0 1 0 0,0 0-1 0 0,0 0 1 0 0,0 0-1 0 0,0 0 1 0 0,0 1-1 0 0,1-1 1 0 0,-1 1-1 0 0,0 0 1 0 0,0-1-1 0 0,-1 1 1 0 0,1 0-1 0 0,0 0 1 0 0,0 0-1 0 0,0 0 1 0 0,0 0-1 0 0,-1 1 1 0 0,1-1-1 0 0,-1 0 1 0 0,1 1-1 0 0,-1 0 1 0 0,3 2-1 0 0,2 6 148 0 0,0 1 1 0 0,0 0-1 0 0,-1 0 0 0 0,0 1 0 0 0,-1-1 0 0 0,4 16 0 0 0,-2-6 63 0 0,-3-16-107 0 0,-1 0-1 0 0,1 0 1 0 0,0 0-1 0 0,0 0 1 0 0,0-1-1 0 0,1 0 1 0 0,-1 1-1 0 0,6 3 1 0 0,13 18 716 0 0,-22-25-816 0 0,0-1 1 0 0,1 1 0 0 0,-1 0-1 0 0,0 0 1 0 0,1-1 0 0 0,-1 1 0 0 0,0 0-1 0 0,0 0 1 0 0,0 0 0 0 0,1 0 0 0 0,-1-1-1 0 0,0 1 1 0 0,0 0 0 0 0,0 0 0 0 0,-1 0-1 0 0,1 0 1 0 0,0-1 0 0 0,0 1-1 0 0,-1 1 1 0 0,2-1-5 0 0,-1 0 0 0 0,0 0 0 0 0,1 0 0 0 0,-1-1 0 0 0,1 1-1 0 0,-1 0 1 0 0,1-1 0 0 0,-1 1 0 0 0,1 0 0 0 0,-1-1 0 0 0,1 1 0 0 0,0-1 0 0 0,-1 1-1 0 0,1-1 1 0 0,1 1 0 0 0,-2-1 7 0 0,1 1-12 0 0,0 0 0 0 0,0 0 0 0 0,0 0 0 0 0,-1 0 0 0 0,1-1 0 0 0,0 1 0 0 0,0 0 0 0 0,-1 0 0 0 0,1 0 1 0 0,-1 1-1 0 0,1-1 0 0 0,-1 0 0 0 0,0 0 0 0 0,1 0 0 0 0,-1 0 0 0 0,0 0 0 0 0,0 1 0 0 0,0-1 0 0 0,0 0 0 0 0,0 0 0 0 0,0 2 0 0 0,0 0 5 0 0,-1-1 1 0 0,0 0-1 0 0,0 0 1 0 0,0 0-1 0 0,0 1 1 0 0,0-1-1 0 0,0 0 1 0 0,0 0-1 0 0,-1-1 1 0 0,-1 4-1 0 0,-4 1 34 0 0,1 0 0 0 0,-1 0 0 0 0,0 0 0 0 0,-14 7 0 0 0,-39 22 203 0 0,-73 31 0 0 0,106-55-245 0 0,9-2 20 0 0,-2-1 0 0 0,1-1 1 0 0,-1-1-1 0 0,0 0 0 0 0,-29 4 1 0 0,48-10-41 0 0,1 0 0 0 0,0 0 0 0 0,-1 0-1 0 0,1 0 1 0 0,0 0 0 0 0,-1 0 0 0 0,1 0 0 0 0,0 0 0 0 0,-1 0 0 0 0,1 0 0 0 0,0 0 0 0 0,-1 0 0 0 0,1 0 0 0 0,0 0 0 0 0,-1 0-1 0 0,1 0 1 0 0,0 0 0 0 0,-1 0 0 0 0,1 0 0 0 0,0 0 0 0 0,-1-1 0 0 0,1 1 0 0 0,0 0 0 0 0,-1 0 0 0 0,1 0 0 0 0,0 0 0 0 0,0-1-1 0 0,-1 1 1 0 0,1 0 0 0 0,0 0 0 0 0,0-1 0 0 0,0 1 0 0 0,-1 0 0 0 0,1-1 0 0 0,2-4-215 0 0,-1 2-142 0 0,1-1 0 0 0,0 1 0 0 0,0 0-1 0 0,0-1 1 0 0,0 1 0 0 0,4-4 0 0 0,12-11-7452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 6447 0 0,'0'0'499'0'0,"-1"-1"-328"0"0,-11-12 9534 0 0,13 9-7154 0 0,4 0-3637 0 0,-3 2 1228 0 0,0 0 0 0 0,0 0-1 0 0,1 1 1 0 0,-1-1 0 0 0,1 1-1 0 0,0-1 1 0 0,-1 1 0 0 0,1 0 0 0 0,0 0-1 0 0,0 0 1 0 0,-1 1 0 0 0,1-1-1 0 0,0 1 1 0 0,0-1 0 0 0,0 1 0 0 0,0 0-1 0 0,0 0 1 0 0,0 0 0 0 0,6 2-1 0 0,-5-1 4 0 0,1 0-1 0 0,-1 1 0 0 0,1-1 1 0 0,-1 1-1 0 0,0 0 1 0 0,0 1-1 0 0,0-1 0 0 0,0 1 1 0 0,0 0-1 0 0,0 0 0 0 0,6 6 1 0 0,20 26 504 0 0,36 54 1 0 0,-44-57-382 0 0,0-2 0 0 0,53 55-1 0 0,-53-65-211 0 0,0-1 0 0 0,38 23 0 0 0,-48-35-40 0 0,1 0 1 0 0,0-1-1 0 0,0 0 0 0 0,1-1 1 0 0,-1 0-1 0 0,1-2 1 0 0,15 4-1 0 0,-8-4-125 0 0,0-1 0 0 0,30 0 0 0 0,-43-3 34 0 0,-1 1 1 0 0,1-1-1 0 0,-1 0 1 0 0,0-1-1 0 0,0 1 0 0 0,1-1 1 0 0,-1-1-1 0 0,0 0 0 0 0,-1 0 1 0 0,10-5-1 0 0,-15 7-82 0 0,0 1 1 0 0,0-1-1 0 0,0 0 0 0 0,0 0 0 0 0,0 0 1 0 0,0 0-1 0 0,0 0 0 0 0,0 0 1 0 0,0 0-1 0 0,0 0 0 0 0,0-2 0 0 0,-1 3-165 0 0,0-1 1 0 0,1 1-1 0 0,-1-1 0 0 0,0 1 0 0 0,0-1 0 0 0,0 1 0 0 0,0-1 0 0 0,0 1 0 0 0,0-1 0 0 0,0 1 1 0 0,0-1-1 0 0,0 1 0 0 0,0-1 0 0 0,0 1 0 0 0,-1-1 0 0 0,1 0 0 0 0,0 1 0 0 0,0 0 0 0 0,-1-2 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44 16271 0 0,'0'-3'171'0'0,"0"1"1"0"0,1 0-1 0 0,0-1 0 0 0,-1 1 0 0 0,1 0 1 0 0,0-1-1 0 0,0 1 0 0 0,2-3 0 0 0,7-14 878 0 0,-10 18-724 0 0,-3 2 171 0 0,-7 7 746 0 0,-11 13 385 0 0,-43 56-1388 0 0,-6 6 82 0 0,32-41-184 0 0,-40 42 150 0 0,8-9-6 0 0,19-19-153 0 0,15-20-58 0 0,6-6-58 0 0,-41 51 1 0 0,67-74-32 0 0,3-5-71 0 0,3-2-1054 0 0,8 0-4388 0 0,5-4-1883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3679 0 0,'0'0'13127'0'0,"3"0"-12202"0"0,21 2 267 0 0,1-1-1 0 0,40-5 0 0 0,52-12 200 0 0,-82 11-1011 0 0,-17 2-359 0 0,164-28 906 0 0,-146 22-1770 0 0,-1 0 0 0 0,68-30 0 0 0,-93 34-1277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 3679 0 0,'0'0'284'0'0,"-1"0"-186"0"0,-6-2 3306 0 0,3 5 344 0 0,-12 10-534 0 0,15-11-2984 0 0,0 0-1 0 0,0 0 0 0 0,0 0 1 0 0,0 0-1 0 0,1 0 1 0 0,-1 1-1 0 0,1-1 0 0 0,-1 0 1 0 0,1 0-1 0 0,0 1 0 0 0,-1-1 1 0 0,1 0-1 0 0,0 1 1 0 0,1 3-1 0 0,0-2-1 0 0,0 1 1 0 0,1-1 0 0 0,-1 0-1 0 0,1 0 1 0 0,0 1-1 0 0,0-1 1 0 0,4 5 0 0 0,16 21 429 0 0,2-1 1 0 0,37 37 0 0 0,6 6-202 0 0,-43-45-428 0 0,-2 1 0 0 0,-1 1 0 0 0,-1 1 0 0 0,27 54 0 0 0,-42-72-32 0 0,0 0 1 0 0,-1 0 0 0 0,-1 0-1 0 0,0 1 1 0 0,-1 0-1 0 0,0-1 1 0 0,0 15-1 0 0,-2-18 4 0 0,-1 1 0 0 0,0 0-1 0 0,0-1 1 0 0,-1 1 0 0 0,0-1 0 0 0,-1 0-1 0 0,0 1 1 0 0,0-1 0 0 0,-1 0-1 0 0,-7 12 1 0 0,-1-2 75 0 0,-1-1 0 0 0,0 0-1 0 0,-32 30 1 0 0,-55 41 849 0 0,64-58-513 0 0,-82 68-428 0 0,116-98-281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208 216 3823 0 0,'0'0'4920'0'0,"-7"6"-3638"0"0,5-4-897 0 0,-1 0 0 0 0,1-1 0 0 0,-1 1 0 0 0,0-1 0 0 0,1 0 0 0 0,-1 0 1 0 0,0 0-1 0 0,0 0 0 0 0,1-1 0 0 0,-1 1 0 0 0,0-1 0 0 0,-6 0 6398 0 0,19-14-5881 0 0,-7 11-814 0 0,0 0 0 0 0,0 1-1 0 0,0-1 1 0 0,1 1 0 0 0,-1 0 0 0 0,1 0-1 0 0,0 0 1 0 0,-1 0 0 0 0,1 1 0 0 0,5-2 0 0 0,45-9 228 0 0,-25 6-179 0 0,211-73 343 0 0,-163 49-420 0 0,114-26 0 0 0,-185 55-93 0 0,14-4-163 0 0,26-1 0 0 0,-41 6 101 0 0,-1-1 1 0 0,1 1-1 0 0,0 0 1 0 0,0 1-1 0 0,0-1 0 0 0,-1 1 1 0 0,1 0-1 0 0,0 0 1 0 0,-1 0-1 0 0,1 1 0 0 0,5 2 1 0 0,-9-3 46 0 0,0 0 1 0 0,1 0 0 0 0,-1 1-1 0 0,0-1 1 0 0,0 0-1 0 0,0 0 1 0 0,-1 1 0 0 0,1-1-1 0 0,0 0 1 0 0,0 1-1 0 0,-1-1 1 0 0,1 1 0 0 0,-1-1-1 0 0,1 1 1 0 0,-1-1 0 0 0,1 1-1 0 0,-1-1 1 0 0,0 1-1 0 0,0-1 1 0 0,0 1 0 0 0,0 0-1 0 0,0-1 1 0 0,-1 3-1 0 0,0 6-153 0 0,0-1-1 0 0,-5 15 0 0 0,4-20 138 0 0,-47 151-275 0 0,7-25 158 0 0,-7 13 210 0 0,-3 7 17 0 0,-51 270 7 0 0,91-362-53 0 0,-25 105 0 0 0,36-160 0 0 0,-15 52 184 0 0,-17 101 0 0 0,32-140 0 0 0,1 1 0 0 0,0 0 0 0 0,2 0 0 0 0,3 21 0 0 0,-4-22 18 0 0,-1-14-172 0 0,0 0 1 0 0,0 0-1 0 0,0-1 0 0 0,0 1 1 0 0,0 0-1 0 0,0 0 1 0 0,1 0-1 0 0,-1 0 0 0 0,1-1 1 0 0,-1 1-1 0 0,1 0 1 0 0,0 0-1 0 0,0-1 0 0 0,0 1 1 0 0,2 2-1 0 0,3 3 110 0 0,9 11 731 0 0,-14-17-875 0 0,0 1 0 0 0,0 0 0 0 0,0 0 0 0 0,0 0 0 0 0,0 1 0 0 0,-1-1 0 0 0,1 0 0 0 0,-1 0 0 0 0,1 0 0 0 0,-1 0 0 0 0,0 0 0 0 0,0 1 0 0 0,0-1 0 0 0,0 0 0 0 0,-1 0 0 0 0,1 0 0 0 0,0 1 0 0 0,-1-1 0 0 0,-1 3-1 0 0,-3 15 3 0 0,3-11 2 0 0,-4-2 15 0 0,5-6 127 0 0,3-2-65 0 0,0 0 0 0 0,-1 0 0 0 0,1-1 0 0 0,0 1 0 0 0,-1-1 0 0 0,3-2 0 0 0,-4 3-73 0 0,-1 0-1 0 0,1 0 0 0 0,-1 0 1 0 0,0 0-1 0 0,1 0 1 0 0,-1 0-1 0 0,0 0 1 0 0,1 0-1 0 0,-1 0 0 0 0,0 0 1 0 0,0 1-1 0 0,0-1 1 0 0,0 0-1 0 0,0 1 1 0 0,0-1-1 0 0,0 0 0 0 0,0 1 1 0 0,0-1-1 0 0,0 1 1 0 0,0 0-1 0 0,0-1 1 0 0,0 1-1 0 0,-1 0 0 0 0,1 0 1 0 0,0 0-1 0 0,-2-1 1 0 0,-6 1 14 0 0,0-1 1 0 0,-13 2 0 0 0,12-1-16 0 0,-162 17-6 0 0,53-4 18 0 0,73-9 47 0 0,0 1 0 0 0,-66 17-1 0 0,109-22-54 0 0,-9 7-14 0 0,11-6-57 0 0,2 0-91 0 0,0 0 117 0 0,0 0 0 0 0,1 1 0 0 0,-1-1 0 0 0,1 0 0 0 0,-1 0 0 0 0,1 0 0 0 0,-1-1 0 0 0,1 1 0 0 0,-1 0 0 0 0,4 0 0 0 0,14 5-404 0 0,0-2-1 0 0,35 4 1 0 0,-4 0-2517 0 0,-24-3-4219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 1839 0 0,'0'0'20892'0'0,"15"-6"-19767"0"0,7-4-640 0 0,2 0-1 0 0,33-8 1 0 0,-48 16-474 0 0,-1 0 1 0 0,1 1 0 0 0,0 0 0 0 0,0 0-1 0 0,0 1 1 0 0,1 0 0 0 0,-1 1 0 0 0,0-1 0 0 0,0 2-1 0 0,9 2 1 0 0,-17-4-12 0 0,0 0 0 0 0,0 1 0 0 0,1-1-1 0 0,-1 0 1 0 0,0 1 0 0 0,0 0 0 0 0,0-1 0 0 0,0 1 0 0 0,0-1-1 0 0,0 1 1 0 0,0 0 0 0 0,-1 0 0 0 0,1-1 0 0 0,0 1-1 0 0,0 0 1 0 0,0 0 0 0 0,-1 0 0 0 0,1 0 0 0 0,-1 0 0 0 0,1 0-1 0 0,0 0 1 0 0,-1 0 0 0 0,0 0 0 0 0,1 0 0 0 0,-1 1-1 0 0,0-1 1 0 0,1 0 0 0 0,-1 0 0 0 0,0 0 0 0 0,0 0 0 0 0,0 1-1 0 0,0-1 1 0 0,0 0 0 0 0,0 0 0 0 0,-1 2 0 0 0,1 0-7 0 0,-1 2-32 0 0,0-1 0 0 0,1 0 0 0 0,-1 0 1 0 0,-1 0-1 0 0,1 0 0 0 0,-1-1 0 0 0,1 1 1 0 0,-1 0-1 0 0,0-1 0 0 0,-3 5 0 0 0,-5 5-77 0 0,-14 15 0 0 0,7-10 92 0 0,-49 52-31 0 0,7-8 30 0 0,50-52 25 0 0,-5 6 0 0 0,-1-1 0 0 0,-19 17 0 0 0,27-28 0 0 0,0 0 0 0 0,-1-3 0 0 0,0 1 11 0 0,0 1 42 0 0,2 1 11 0 0,1 1 11 0 0,6-5-65 0 0,-1 1 0 0 0,0-1 1 0 0,0 1-1 0 0,0-1 0 0 0,0 1 0 0 0,1-1 1 0 0,-1 1-1 0 0,0-1 0 0 0,0 0 0 0 0,1 1 1 0 0,-1-1-1 0 0,0 1 0 0 0,1-1 1 0 0,-1 0-1 0 0,0 1 0 0 0,1-1 0 0 0,-1 0 1 0 0,0 1-1 0 0,2-1 0 0 0,-2 0 5 0 0,3 3 16 0 0,1-1 1 0 0,-1 0-1 0 0,1-1 0 0 0,-1 1 1 0 0,1-1-1 0 0,0 0 1 0 0,0 0-1 0 0,0 0 0 0 0,0 0 1 0 0,-1 0-1 0 0,7-1 1 0 0,48-1 252 0 0,-45 1-239 0 0,193-23 93 0 0,-11 2-125 0 0,-187 20 15 0 0,1 1 1 0 0,0 0-1 0 0,-1 0 0 0 0,11 2 0 0 0,-17-1-212 0 0,0-1-1 0 0,0 1 0 0 0,0 0 1 0 0,0 0-1 0 0,0 0 1 0 0,0 0-1 0 0,0 0 0 0 0,0 0 1 0 0,3 2-1 0 0,-4-2-233 0 0,0 0-1 0 0,0 0 0 0 0,0 0 1 0 0,-1 0-1 0 0,1 1 1 0 0,0-1-1 0 0,-1 0 0 0 0,1 0 1 0 0,0 0-1 0 0,-1 1 1 0 0,1-1-1 0 0,-1 0 0 0 0,0 1 1 0 0,1-1-1 0 0,-1 0 1 0 0,0 3-1 0 0,-1 11-6968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8T23:33:1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5527 0 0,'2'0'8723'0'0,"5"-1"-7427"0"0,0-1 0 0 0,0 0 0 0 0,11-4 0 0 0,42-25 1570 0 0,-14 7-1723 0 0,-27 15-827 0 0,-1 1 0 0 0,2 1 0 0 0,38-8 0 0 0,-46 13-506 0 0,0 1-1 0 0,0 0 0 0 0,12 1 1 0 0,-15 0-685 0 0,1 1 1 0 0,-1 1-1 0 0,1 0 1 0 0,12 4 0 0 0,-9-1-836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D681529C-1BAE-4A07-8A56-34698CCBEF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61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8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B7FF9AB-EB4E-441B-A0A5-207934B495FE}" type="slidenum">
              <a:rPr lang="en-US" altLang="en-US" smtClean="0">
                <a:latin typeface="Arial" charset="0"/>
              </a:rPr>
              <a:pPr eaLnBrk="1" hangingPunct="1"/>
              <a:t>10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6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ABD81E-B5B1-4304-8383-8D60E5A2F27F}" type="slidenum">
              <a:rPr lang="en-US" altLang="en-US" smtClean="0">
                <a:latin typeface="Arial" charset="0"/>
              </a:rPr>
              <a:pPr eaLnBrk="1" hangingPunct="1"/>
              <a:t>11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6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D80E31-38F9-427E-BAA5-140CA487789C}" type="slidenum">
              <a:rPr lang="en-US" altLang="en-US" smtClean="0">
                <a:latin typeface="Arial" charset="0"/>
              </a:rPr>
              <a:pPr eaLnBrk="1" hangingPunct="1"/>
              <a:t>12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8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D80E31-38F9-427E-BAA5-140CA487789C}" type="slidenum">
              <a:rPr lang="en-US" altLang="en-US" smtClean="0">
                <a:latin typeface="Arial" charset="0"/>
              </a:rPr>
              <a:pPr eaLnBrk="1" hangingPunct="1"/>
              <a:t>13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8</a:t>
            </a:r>
          </a:p>
        </p:txBody>
      </p:sp>
    </p:spTree>
    <p:extLst>
      <p:ext uri="{BB962C8B-B14F-4D97-AF65-F5344CB8AC3E}">
        <p14:creationId xmlns:p14="http://schemas.microsoft.com/office/powerpoint/2010/main" val="6742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6CCAAF-FA17-46AF-B201-B72410BF9E95}" type="slidenum">
              <a:rPr lang="en-US" altLang="en-US" smtClean="0">
                <a:latin typeface="Arial" charset="0"/>
              </a:rPr>
              <a:pPr eaLnBrk="1" hangingPunct="1"/>
              <a:t>15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11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97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40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79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EB6667-3580-4E1D-9857-91F17D003B65}" type="slidenum">
              <a:rPr lang="en-US" altLang="en-US" smtClean="0">
                <a:latin typeface="Arial" charset="0"/>
              </a:rPr>
              <a:pPr eaLnBrk="1" hangingPunct="1"/>
              <a:t>20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14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363EC11-E7F0-497E-A3A9-2FB7EC3C7893}" type="slidenum">
              <a:rPr lang="en-US" altLang="en-US" smtClean="0">
                <a:latin typeface="Arial" charset="0"/>
              </a:rPr>
              <a:pPr eaLnBrk="1" hangingPunct="1"/>
              <a:t>2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66612" eaLnBrk="1" hangingPunct="1">
              <a:defRPr/>
            </a:pPr>
            <a:r>
              <a:rPr lang="en-US" altLang="en-US" dirty="0"/>
              <a:t>Page: 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1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16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54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4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91D205E-DC4D-44AE-9BED-EA5F51DE8D73}" type="slidenum">
              <a:rPr lang="en-US" altLang="en-US" smtClean="0">
                <a:latin typeface="Arial" charset="0"/>
              </a:rPr>
              <a:pPr eaLnBrk="1" hangingPunct="1"/>
              <a:t>35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17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4F5148-C5BE-47CB-B6AC-A79ED2478AB7}" type="slidenum">
              <a:rPr lang="en-US" altLang="en-US" smtClean="0">
                <a:latin typeface="Arial" charset="0"/>
              </a:rPr>
              <a:pPr eaLnBrk="1" hangingPunct="1"/>
              <a:t>39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19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80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2A9D2FF-235D-4583-86C1-7269C51AA0CC}" type="slidenum">
              <a:rPr lang="en-US" altLang="en-US" smtClean="0">
                <a:latin typeface="Arial" charset="0"/>
              </a:rPr>
              <a:pPr eaLnBrk="1" hangingPunct="1"/>
              <a:t>41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20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AF949B4-F75D-4DBF-910F-556CE862F426}" type="slidenum">
              <a:rPr lang="en-US" altLang="en-US" smtClean="0">
                <a:latin typeface="Arial" charset="0"/>
              </a:rPr>
              <a:pPr eaLnBrk="1" hangingPunct="1"/>
              <a:t>3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85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5B96DC-A7AD-4C26-93ED-473685CB0D56}" type="slidenum">
              <a:rPr lang="en-US" altLang="en-US" smtClean="0">
                <a:latin typeface="Arial" charset="0"/>
              </a:rPr>
              <a:pPr eaLnBrk="1" hangingPunct="1"/>
              <a:t>43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20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B85732-4B67-4D2A-A50C-576E1309DDC0}" type="slidenum">
              <a:rPr lang="en-US" altLang="en-US" smtClean="0">
                <a:latin typeface="Arial" charset="0"/>
              </a:rPr>
              <a:pPr eaLnBrk="1" hangingPunct="1"/>
              <a:t>44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20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7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Page: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69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1CDC0D-4CCE-44D5-A000-C923EAA4CEB8}" type="slidenum">
              <a:rPr lang="en-US" altLang="en-US" smtClean="0">
                <a:latin typeface="Arial" charset="0"/>
              </a:rPr>
              <a:pPr eaLnBrk="1" hangingPunct="1"/>
              <a:t>50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23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1CDC0D-4CCE-44D5-A000-C923EAA4CEB8}" type="slidenum">
              <a:rPr lang="en-US" altLang="en-US" smtClean="0">
                <a:latin typeface="Arial" charset="0"/>
              </a:rPr>
              <a:pPr eaLnBrk="1" hangingPunct="1"/>
              <a:t>51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23</a:t>
            </a:r>
          </a:p>
        </p:txBody>
      </p:sp>
    </p:spTree>
    <p:extLst>
      <p:ext uri="{BB962C8B-B14F-4D97-AF65-F5344CB8AC3E}">
        <p14:creationId xmlns:p14="http://schemas.microsoft.com/office/powerpoint/2010/main" val="2161650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DD7558E-0255-4948-AEA5-FDB6A73560FC}" type="slidenum">
              <a:rPr lang="en-US" altLang="en-US" smtClean="0">
                <a:latin typeface="Arial" charset="0"/>
              </a:rPr>
              <a:pPr eaLnBrk="1" hangingPunct="1"/>
              <a:t>52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25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65D3CA7-95A1-4BD4-98BB-76EAA7F433F4}" type="slidenum">
              <a:rPr lang="en-US" altLang="en-US" smtClean="0">
                <a:latin typeface="Arial" charset="0"/>
              </a:rPr>
              <a:pPr eaLnBrk="1" hangingPunct="1"/>
              <a:t>53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25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25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78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2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00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72CE4F-D0B7-4215-B599-F15681297759}" type="slidenum">
              <a:rPr lang="en-US" altLang="en-US" smtClean="0">
                <a:latin typeface="Arial" charset="0"/>
              </a:rPr>
              <a:pPr eaLnBrk="1" hangingPunct="1"/>
              <a:t>55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26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264A45-14FA-496A-8089-97989665712C}" type="slidenum">
              <a:rPr lang="en-US" altLang="en-US" smtClean="0">
                <a:latin typeface="Arial" charset="0"/>
              </a:rPr>
              <a:pPr eaLnBrk="1" hangingPunct="1"/>
              <a:t>56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27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895ACCC-5296-4055-8E57-CD287719FB1F}" type="slidenum">
              <a:rPr lang="en-US" altLang="en-US" smtClean="0">
                <a:latin typeface="Arial" charset="0"/>
              </a:rPr>
              <a:pPr eaLnBrk="1" hangingPunct="1"/>
              <a:t>58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27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FC772D-2930-4290-97FD-1B6D99DA365A}" type="slidenum">
              <a:rPr lang="en-US" altLang="en-US" smtClean="0">
                <a:latin typeface="Arial" charset="0"/>
              </a:rPr>
              <a:pPr eaLnBrk="1" hangingPunct="1"/>
              <a:t>59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28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31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57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E03C71-4AFF-4911-B6DE-79E38C8F4AFA}" type="slidenum">
              <a:rPr lang="en-US" altLang="en-US" smtClean="0">
                <a:latin typeface="Arial" charset="0"/>
              </a:rPr>
              <a:pPr eaLnBrk="1" hangingPunct="1"/>
              <a:t>67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31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/>
              <a:t>Page: 31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29C-1BAE-4A07-8A56-34698CCBEF5E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23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2AC139F-2100-4F80-A4ED-357E127CC7C2}" type="slidenum">
              <a:rPr lang="en-US" altLang="en-US" smtClean="0">
                <a:latin typeface="Arial" charset="0"/>
              </a:rPr>
              <a:pPr eaLnBrk="1" hangingPunct="1"/>
              <a:t>69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33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3BA2D6-AAFE-4CA0-BBAD-9C187898B1C8}" type="slidenum">
              <a:rPr lang="en-US" altLang="en-US" smtClean="0">
                <a:latin typeface="Arial" charset="0"/>
              </a:rPr>
              <a:pPr eaLnBrk="1" hangingPunct="1"/>
              <a:t>70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33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7BEC87-E8DC-4ED6-A3F7-C8B41B864ECC}" type="slidenum">
              <a:rPr lang="en-US" altLang="en-US" smtClean="0">
                <a:latin typeface="Arial" charset="0"/>
              </a:rPr>
              <a:pPr eaLnBrk="1" hangingPunct="1"/>
              <a:t>71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34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A519F7-6749-4479-87BB-29C3BD9415DB}" type="slidenum">
              <a:rPr lang="en-US" altLang="en-US" smtClean="0">
                <a:latin typeface="Arial" charset="0"/>
              </a:rPr>
              <a:pPr eaLnBrk="1" hangingPunct="1"/>
              <a:t>5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CFFA832-4325-4A15-9F7C-BF4E62E30AD3}" type="slidenum">
              <a:rPr lang="en-US" altLang="en-US" smtClean="0">
                <a:latin typeface="Arial" charset="0"/>
              </a:rPr>
              <a:pPr eaLnBrk="1" hangingPunct="1"/>
              <a:t>72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34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3445612-623E-4237-87E1-E425DF0E7695}" type="slidenum">
              <a:rPr lang="en-US" altLang="en-US" smtClean="0">
                <a:latin typeface="Arial" charset="0"/>
              </a:rPr>
              <a:pPr eaLnBrk="1" hangingPunct="1"/>
              <a:t>80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35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B87EFAC-B529-42BE-9DD3-E24EFF29EC42}" type="slidenum">
              <a:rPr lang="en-US" altLang="en-US" smtClean="0">
                <a:latin typeface="Arial" charset="0"/>
              </a:rPr>
              <a:pPr eaLnBrk="1" hangingPunct="1"/>
              <a:t>81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37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B923259-5848-4B7B-B0CF-FA9D0ACB0536}" type="slidenum">
              <a:rPr lang="en-US" altLang="en-US" smtClean="0">
                <a:latin typeface="Arial" charset="0"/>
              </a:rPr>
              <a:pPr eaLnBrk="1" hangingPunct="1"/>
              <a:t>82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38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F88886-9EA2-4FB9-B010-3EE10DD317D3}" type="slidenum">
              <a:rPr lang="en-US" altLang="en-US" smtClean="0">
                <a:latin typeface="Arial" charset="0"/>
              </a:rPr>
              <a:pPr eaLnBrk="1" hangingPunct="1"/>
              <a:t>83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F1C91C-DB26-45A0-8F63-F374074A786F}" type="slidenum">
              <a:rPr lang="en-US" altLang="en-US" smtClean="0">
                <a:latin typeface="Arial" charset="0"/>
              </a:rPr>
              <a:pPr eaLnBrk="1" hangingPunct="1"/>
              <a:t>6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3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CB4D7F-2BE0-45F1-B2D6-5F64E3BB40A7}" type="slidenum">
              <a:rPr lang="en-US" altLang="en-US" smtClean="0">
                <a:latin typeface="Arial" charset="0"/>
              </a:rPr>
              <a:pPr eaLnBrk="1" hangingPunct="1"/>
              <a:t>7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4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080617-6CF2-4AD5-89F8-DBD08EA4EAF3}" type="slidenum">
              <a:rPr lang="en-US" altLang="en-US" smtClean="0">
                <a:latin typeface="Arial" charset="0"/>
              </a:rPr>
              <a:pPr eaLnBrk="1" hangingPunct="1"/>
              <a:t>8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FBCD4A-6F66-4A4A-BEFB-D6E1E89168B6}" type="slidenum">
              <a:rPr lang="en-US" altLang="en-US" smtClean="0">
                <a:latin typeface="Arial" charset="0"/>
              </a:rPr>
              <a:pPr eaLnBrk="1" hangingPunct="1"/>
              <a:t>9</a:t>
            </a:fld>
            <a:endParaRPr lang="en-US" altLang="en-US" dirty="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Page: 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762000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 bwMode="auto">
          <a:xfrm>
            <a:off x="1219200" y="4267200"/>
            <a:ext cx="6781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Statistics for Engineers and Scientists</a:t>
            </a:r>
          </a:p>
          <a:p>
            <a:r>
              <a:rPr lang="en-US" sz="2000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Fifth Edition</a:t>
            </a:r>
          </a:p>
          <a:p>
            <a:r>
              <a:rPr lang="en-US" sz="2000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William Navidi </a:t>
            </a: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152400" y="6096000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1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100" b="1" i="0" kern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 by McGraw-Hill</a:t>
            </a:r>
            <a:r>
              <a:rPr lang="en-US" sz="1100" b="1" i="1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 Education.</a:t>
            </a:r>
          </a:p>
          <a:p>
            <a:r>
              <a:rPr lang="en-US" sz="1100" b="1" i="1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This is proprietary material solely for authorized instructor use. Not authorized for sale or distribution in any manner.</a:t>
            </a:r>
          </a:p>
          <a:p>
            <a:r>
              <a:rPr lang="en-US" sz="1100" b="1" i="1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This document may not be copied, scanned, duplicated, forwarded, distributed, or posted on a website, in whole or in part. </a:t>
            </a:r>
            <a:endParaRPr lang="en-US" sz="1100" b="1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5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1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0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20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>
          <a:xfrm>
            <a:off x="6781800" y="228600"/>
            <a:ext cx="2133600" cy="476250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75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7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7620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01A5-4443-48B5-B8FA-484F74247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267200"/>
            <a:ext cx="7772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CAB93DF-229F-462C-BC93-2BFA093D52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5486400"/>
            <a:ext cx="7772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99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>
          <a:xfrm>
            <a:off x="6781800" y="228600"/>
            <a:ext cx="2133600" cy="476250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4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>
          <a:xfrm>
            <a:off x="6781800" y="228600"/>
            <a:ext cx="2133600" cy="476250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baseline="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i="0" baseline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by The McGraw-Hill Companies, Inc. All rights reserved. </a:t>
            </a:r>
          </a:p>
          <a:p>
            <a:pPr>
              <a:defRPr/>
            </a:pPr>
            <a:endParaRPr lang="en-US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3C587D-36BB-42D7-9479-003C316304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71800" y="16002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615186-B36D-4E48-B095-CFED614CF81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486400" y="16002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222B57-3E33-4902-BBA3-8E10892D3A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28956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68F5437-03EB-4335-BE37-91A5D8E4F7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971800" y="28956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0B2A37-158D-469C-B81D-81B3192849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86400" y="28956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2D6E95-860B-4DA8-987A-50806680E03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200" y="42672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1DE5828-09D2-4953-A50B-15AD803F44C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971800" y="42672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44F9716-A9B2-4833-B25A-8C7A514F75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486400" y="42672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43E482-69F6-4E59-95A7-283B9CC5E94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7200" y="54864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2E8DFF-C2BC-48E1-BF32-023D671D2E8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971800" y="54864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A96EF-E057-4A41-AC6E-D979C5DFE57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486400" y="5486400"/>
            <a:ext cx="2286000" cy="990600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32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1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6781800" y="228600"/>
            <a:ext cx="2133600" cy="476250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b="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6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5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6781800" y="2286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fld id="{61153D17-2B89-4F01-A7DB-501C10C5A5AA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>
          <a:xfrm>
            <a:off x="3276600" y="6613525"/>
            <a:ext cx="5867400" cy="2444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i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©2020 by The McGraw-Hill Companies, Inc. All rights reserved. 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9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3"/>
            </a:gs>
            <a:gs pos="0">
              <a:srgbClr val="C6EAFB"/>
            </a:gs>
            <a:gs pos="85000">
              <a:schemeClr val="bg1"/>
            </a:gs>
            <a:gs pos="100000">
              <a:srgbClr val="C6EAF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8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openxmlformats.org/officeDocument/2006/relationships/customXml" Target="../ink/ink101.xml"/><Relationship Id="rId21" Type="http://schemas.openxmlformats.org/officeDocument/2006/relationships/customXml" Target="../ink/ink92.xml"/><Relationship Id="rId34" Type="http://schemas.openxmlformats.org/officeDocument/2006/relationships/image" Target="../media/image30.png"/><Relationship Id="rId7" Type="http://schemas.openxmlformats.org/officeDocument/2006/relationships/customXml" Target="../ink/ink85.xml"/><Relationship Id="rId12" Type="http://schemas.openxmlformats.org/officeDocument/2006/relationships/image" Target="../media/image19.png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33" Type="http://schemas.openxmlformats.org/officeDocument/2006/relationships/customXml" Target="../ink/ink98.xml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87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100.xml"/><Relationship Id="rId40" Type="http://schemas.openxmlformats.org/officeDocument/2006/relationships/image" Target="../media/image33.png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customXml" Target="../ink/ink91.xml"/><Relationship Id="rId31" Type="http://schemas.openxmlformats.org/officeDocument/2006/relationships/customXml" Target="../ink/ink97.xml"/><Relationship Id="rId4" Type="http://schemas.openxmlformats.org/officeDocument/2006/relationships/image" Target="../media/image15.png"/><Relationship Id="rId9" Type="http://schemas.openxmlformats.org/officeDocument/2006/relationships/customXml" Target="../ink/ink86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95.xml"/><Relationship Id="rId30" Type="http://schemas.openxmlformats.org/officeDocument/2006/relationships/image" Target="../media/image28.png"/><Relationship Id="rId35" Type="http://schemas.openxmlformats.org/officeDocument/2006/relationships/customXml" Target="../ink/ink99.xml"/><Relationship Id="rId8" Type="http://schemas.openxmlformats.org/officeDocument/2006/relationships/image" Target="../media/image17.png"/><Relationship Id="rId3" Type="http://schemas.openxmlformats.org/officeDocument/2006/relationships/customXml" Target="../ink/ink8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100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5" Type="http://schemas.openxmlformats.org/officeDocument/2006/relationships/image" Target="../media/image188.png"/><Relationship Id="rId4" Type="http://schemas.openxmlformats.org/officeDocument/2006/relationships/customXml" Target="../ink/ink102.xml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.png"/><Relationship Id="rId299" Type="http://schemas.openxmlformats.org/officeDocument/2006/relationships/image" Target="../media/image254.png"/><Relationship Id="rId21" Type="http://schemas.openxmlformats.org/officeDocument/2006/relationships/image" Target="../media/image43.png"/><Relationship Id="rId63" Type="http://schemas.openxmlformats.org/officeDocument/2006/relationships/image" Target="../media/image64.png"/><Relationship Id="rId159" Type="http://schemas.openxmlformats.org/officeDocument/2006/relationships/image" Target="../media/image113.png"/><Relationship Id="rId324" Type="http://schemas.openxmlformats.org/officeDocument/2006/relationships/customXml" Target="../ink/ink268.xml"/><Relationship Id="rId366" Type="http://schemas.openxmlformats.org/officeDocument/2006/relationships/customXml" Target="../ink/ink289.xml"/><Relationship Id="rId170" Type="http://schemas.openxmlformats.org/officeDocument/2006/relationships/customXml" Target="../ink/ink191.xml"/><Relationship Id="rId226" Type="http://schemas.openxmlformats.org/officeDocument/2006/relationships/customXml" Target="../ink/ink219.xml"/><Relationship Id="rId433" Type="http://schemas.openxmlformats.org/officeDocument/2006/relationships/image" Target="../media/image320.png"/><Relationship Id="rId268" Type="http://schemas.openxmlformats.org/officeDocument/2006/relationships/customXml" Target="../ink/ink240.xml"/><Relationship Id="rId32" Type="http://schemas.openxmlformats.org/officeDocument/2006/relationships/customXml" Target="../ink/ink122.xml"/><Relationship Id="rId74" Type="http://schemas.openxmlformats.org/officeDocument/2006/relationships/customXml" Target="../ink/ink143.xml"/><Relationship Id="rId128" Type="http://schemas.openxmlformats.org/officeDocument/2006/relationships/customXml" Target="../ink/ink170.xml"/><Relationship Id="rId335" Type="http://schemas.openxmlformats.org/officeDocument/2006/relationships/image" Target="../media/image272.png"/><Relationship Id="rId377" Type="http://schemas.openxmlformats.org/officeDocument/2006/relationships/image" Target="../media/image292.png"/><Relationship Id="rId5" Type="http://schemas.openxmlformats.org/officeDocument/2006/relationships/image" Target="../media/image35.png"/><Relationship Id="rId181" Type="http://schemas.openxmlformats.org/officeDocument/2006/relationships/image" Target="../media/image195.png"/><Relationship Id="rId237" Type="http://schemas.openxmlformats.org/officeDocument/2006/relationships/image" Target="../media/image223.png"/><Relationship Id="rId402" Type="http://schemas.openxmlformats.org/officeDocument/2006/relationships/customXml" Target="../ink/ink307.xml"/><Relationship Id="rId279" Type="http://schemas.openxmlformats.org/officeDocument/2006/relationships/image" Target="../media/image244.png"/><Relationship Id="rId444" Type="http://schemas.openxmlformats.org/officeDocument/2006/relationships/customXml" Target="../ink/ink328.xml"/><Relationship Id="rId43" Type="http://schemas.openxmlformats.org/officeDocument/2006/relationships/image" Target="../media/image54.png"/><Relationship Id="rId139" Type="http://schemas.openxmlformats.org/officeDocument/2006/relationships/image" Target="../media/image103.png"/><Relationship Id="rId290" Type="http://schemas.openxmlformats.org/officeDocument/2006/relationships/customXml" Target="../ink/ink251.xml"/><Relationship Id="rId304" Type="http://schemas.openxmlformats.org/officeDocument/2006/relationships/customXml" Target="../ink/ink258.xml"/><Relationship Id="rId346" Type="http://schemas.openxmlformats.org/officeDocument/2006/relationships/customXml" Target="../ink/ink279.xml"/><Relationship Id="rId388" Type="http://schemas.openxmlformats.org/officeDocument/2006/relationships/customXml" Target="../ink/ink300.xml"/><Relationship Id="rId85" Type="http://schemas.openxmlformats.org/officeDocument/2006/relationships/image" Target="../media/image76.png"/><Relationship Id="rId150" Type="http://schemas.openxmlformats.org/officeDocument/2006/relationships/customXml" Target="../ink/ink181.xml"/><Relationship Id="rId192" Type="http://schemas.openxmlformats.org/officeDocument/2006/relationships/customXml" Target="../ink/ink202.xml"/><Relationship Id="rId206" Type="http://schemas.openxmlformats.org/officeDocument/2006/relationships/customXml" Target="../ink/ink209.xml"/><Relationship Id="rId413" Type="http://schemas.openxmlformats.org/officeDocument/2006/relationships/image" Target="../media/image310.png"/><Relationship Id="rId248" Type="http://schemas.openxmlformats.org/officeDocument/2006/relationships/customXml" Target="../ink/ink230.xml"/><Relationship Id="rId455" Type="http://schemas.openxmlformats.org/officeDocument/2006/relationships/image" Target="../media/image331.png"/><Relationship Id="rId12" Type="http://schemas.openxmlformats.org/officeDocument/2006/relationships/customXml" Target="../ink/ink112.xml"/><Relationship Id="rId108" Type="http://schemas.openxmlformats.org/officeDocument/2006/relationships/customXml" Target="../ink/ink160.xml"/><Relationship Id="rId315" Type="http://schemas.openxmlformats.org/officeDocument/2006/relationships/image" Target="../media/image262.png"/><Relationship Id="rId357" Type="http://schemas.openxmlformats.org/officeDocument/2006/relationships/image" Target="../media/image283.png"/><Relationship Id="rId54" Type="http://schemas.openxmlformats.org/officeDocument/2006/relationships/customXml" Target="../ink/ink133.xml"/><Relationship Id="rId96" Type="http://schemas.openxmlformats.org/officeDocument/2006/relationships/customXml" Target="../ink/ink154.xml"/><Relationship Id="rId161" Type="http://schemas.openxmlformats.org/officeDocument/2006/relationships/image" Target="../media/image114.png"/><Relationship Id="rId217" Type="http://schemas.openxmlformats.org/officeDocument/2006/relationships/image" Target="../media/image213.png"/><Relationship Id="rId399" Type="http://schemas.openxmlformats.org/officeDocument/2006/relationships/image" Target="../media/image303.png"/><Relationship Id="rId259" Type="http://schemas.openxmlformats.org/officeDocument/2006/relationships/image" Target="../media/image234.png"/><Relationship Id="rId424" Type="http://schemas.openxmlformats.org/officeDocument/2006/relationships/customXml" Target="../ink/ink318.xml"/><Relationship Id="rId23" Type="http://schemas.openxmlformats.org/officeDocument/2006/relationships/image" Target="../media/image44.png"/><Relationship Id="rId119" Type="http://schemas.openxmlformats.org/officeDocument/2006/relationships/image" Target="../media/image93.png"/><Relationship Id="rId270" Type="http://schemas.openxmlformats.org/officeDocument/2006/relationships/customXml" Target="../ink/ink241.xml"/><Relationship Id="rId326" Type="http://schemas.openxmlformats.org/officeDocument/2006/relationships/customXml" Target="../ink/ink269.xml"/><Relationship Id="rId65" Type="http://schemas.openxmlformats.org/officeDocument/2006/relationships/image" Target="../media/image65.png"/><Relationship Id="rId130" Type="http://schemas.openxmlformats.org/officeDocument/2006/relationships/customXml" Target="../ink/ink171.xml"/><Relationship Id="rId368" Type="http://schemas.openxmlformats.org/officeDocument/2006/relationships/customXml" Target="../ink/ink290.xml"/><Relationship Id="rId172" Type="http://schemas.openxmlformats.org/officeDocument/2006/relationships/customXml" Target="../ink/ink192.xml"/><Relationship Id="rId228" Type="http://schemas.openxmlformats.org/officeDocument/2006/relationships/customXml" Target="../ink/ink220.xml"/><Relationship Id="rId435" Type="http://schemas.openxmlformats.org/officeDocument/2006/relationships/image" Target="../media/image321.png"/><Relationship Id="rId281" Type="http://schemas.openxmlformats.org/officeDocument/2006/relationships/image" Target="../media/image245.png"/><Relationship Id="rId337" Type="http://schemas.openxmlformats.org/officeDocument/2006/relationships/image" Target="../media/image273.png"/><Relationship Id="rId34" Type="http://schemas.openxmlformats.org/officeDocument/2006/relationships/customXml" Target="../ink/ink123.xml"/><Relationship Id="rId76" Type="http://schemas.openxmlformats.org/officeDocument/2006/relationships/customXml" Target="../ink/ink144.xml"/><Relationship Id="rId141" Type="http://schemas.openxmlformats.org/officeDocument/2006/relationships/image" Target="../media/image104.png"/><Relationship Id="rId379" Type="http://schemas.openxmlformats.org/officeDocument/2006/relationships/image" Target="../media/image293.png"/><Relationship Id="rId7" Type="http://schemas.openxmlformats.org/officeDocument/2006/relationships/image" Target="../media/image36.png"/><Relationship Id="rId183" Type="http://schemas.openxmlformats.org/officeDocument/2006/relationships/image" Target="../media/image196.png"/><Relationship Id="rId239" Type="http://schemas.openxmlformats.org/officeDocument/2006/relationships/image" Target="../media/image224.png"/><Relationship Id="rId390" Type="http://schemas.openxmlformats.org/officeDocument/2006/relationships/customXml" Target="../ink/ink301.xml"/><Relationship Id="rId404" Type="http://schemas.openxmlformats.org/officeDocument/2006/relationships/customXml" Target="../ink/ink308.xml"/><Relationship Id="rId446" Type="http://schemas.openxmlformats.org/officeDocument/2006/relationships/customXml" Target="../ink/ink329.xml"/><Relationship Id="rId250" Type="http://schemas.openxmlformats.org/officeDocument/2006/relationships/customXml" Target="../ink/ink231.xml"/><Relationship Id="rId292" Type="http://schemas.openxmlformats.org/officeDocument/2006/relationships/customXml" Target="../ink/ink252.xml"/><Relationship Id="rId306" Type="http://schemas.openxmlformats.org/officeDocument/2006/relationships/customXml" Target="../ink/ink259.xml"/><Relationship Id="rId45" Type="http://schemas.openxmlformats.org/officeDocument/2006/relationships/image" Target="../media/image55.png"/><Relationship Id="rId87" Type="http://schemas.openxmlformats.org/officeDocument/2006/relationships/image" Target="../media/image77.png"/><Relationship Id="rId110" Type="http://schemas.openxmlformats.org/officeDocument/2006/relationships/customXml" Target="../ink/ink161.xml"/><Relationship Id="rId348" Type="http://schemas.openxmlformats.org/officeDocument/2006/relationships/customXml" Target="../ink/ink280.xml"/><Relationship Id="rId152" Type="http://schemas.openxmlformats.org/officeDocument/2006/relationships/customXml" Target="../ink/ink182.xml"/><Relationship Id="rId194" Type="http://schemas.openxmlformats.org/officeDocument/2006/relationships/customXml" Target="../ink/ink203.xml"/><Relationship Id="rId208" Type="http://schemas.openxmlformats.org/officeDocument/2006/relationships/customXml" Target="../ink/ink210.xml"/><Relationship Id="rId415" Type="http://schemas.openxmlformats.org/officeDocument/2006/relationships/image" Target="../media/image311.png"/><Relationship Id="rId457" Type="http://schemas.openxmlformats.org/officeDocument/2006/relationships/image" Target="../media/image332.png"/><Relationship Id="rId261" Type="http://schemas.openxmlformats.org/officeDocument/2006/relationships/image" Target="../media/image235.png"/><Relationship Id="rId14" Type="http://schemas.openxmlformats.org/officeDocument/2006/relationships/customXml" Target="../ink/ink113.xml"/><Relationship Id="rId56" Type="http://schemas.openxmlformats.org/officeDocument/2006/relationships/customXml" Target="../ink/ink134.xml"/><Relationship Id="rId317" Type="http://schemas.openxmlformats.org/officeDocument/2006/relationships/image" Target="../media/image263.png"/><Relationship Id="rId359" Type="http://schemas.openxmlformats.org/officeDocument/2006/relationships/image" Target="../media/image284.png"/><Relationship Id="rId98" Type="http://schemas.openxmlformats.org/officeDocument/2006/relationships/customXml" Target="../ink/ink155.xml"/><Relationship Id="rId121" Type="http://schemas.openxmlformats.org/officeDocument/2006/relationships/image" Target="../media/image94.png"/><Relationship Id="rId163" Type="http://schemas.openxmlformats.org/officeDocument/2006/relationships/image" Target="../media/image115.png"/><Relationship Id="rId219" Type="http://schemas.openxmlformats.org/officeDocument/2006/relationships/image" Target="../media/image214.png"/><Relationship Id="rId370" Type="http://schemas.openxmlformats.org/officeDocument/2006/relationships/customXml" Target="../ink/ink291.xml"/><Relationship Id="rId426" Type="http://schemas.openxmlformats.org/officeDocument/2006/relationships/customXml" Target="../ink/ink319.xml"/><Relationship Id="rId230" Type="http://schemas.openxmlformats.org/officeDocument/2006/relationships/customXml" Target="../ink/ink221.xml"/><Relationship Id="rId25" Type="http://schemas.openxmlformats.org/officeDocument/2006/relationships/image" Target="../media/image45.png"/><Relationship Id="rId67" Type="http://schemas.openxmlformats.org/officeDocument/2006/relationships/image" Target="../media/image66.png"/><Relationship Id="rId272" Type="http://schemas.openxmlformats.org/officeDocument/2006/relationships/customXml" Target="../ink/ink242.xml"/><Relationship Id="rId328" Type="http://schemas.openxmlformats.org/officeDocument/2006/relationships/customXml" Target="../ink/ink270.xml"/><Relationship Id="rId132" Type="http://schemas.openxmlformats.org/officeDocument/2006/relationships/customXml" Target="../ink/ink172.xml"/><Relationship Id="rId174" Type="http://schemas.openxmlformats.org/officeDocument/2006/relationships/customXml" Target="../ink/ink193.xml"/><Relationship Id="rId381" Type="http://schemas.openxmlformats.org/officeDocument/2006/relationships/image" Target="../media/image294.png"/><Relationship Id="rId241" Type="http://schemas.openxmlformats.org/officeDocument/2006/relationships/image" Target="../media/image225.png"/><Relationship Id="rId437" Type="http://schemas.openxmlformats.org/officeDocument/2006/relationships/image" Target="../media/image322.png"/><Relationship Id="rId36" Type="http://schemas.openxmlformats.org/officeDocument/2006/relationships/customXml" Target="../ink/ink124.xml"/><Relationship Id="rId283" Type="http://schemas.openxmlformats.org/officeDocument/2006/relationships/image" Target="../media/image246.png"/><Relationship Id="rId339" Type="http://schemas.openxmlformats.org/officeDocument/2006/relationships/image" Target="../media/image274.png"/><Relationship Id="rId78" Type="http://schemas.openxmlformats.org/officeDocument/2006/relationships/customXml" Target="../ink/ink145.xml"/><Relationship Id="rId101" Type="http://schemas.openxmlformats.org/officeDocument/2006/relationships/image" Target="../media/image84.png"/><Relationship Id="rId143" Type="http://schemas.openxmlformats.org/officeDocument/2006/relationships/image" Target="../media/image105.png"/><Relationship Id="rId185" Type="http://schemas.openxmlformats.org/officeDocument/2006/relationships/image" Target="../media/image197.png"/><Relationship Id="rId350" Type="http://schemas.openxmlformats.org/officeDocument/2006/relationships/customXml" Target="../ink/ink281.xml"/><Relationship Id="rId406" Type="http://schemas.openxmlformats.org/officeDocument/2006/relationships/customXml" Target="../ink/ink309.xml"/><Relationship Id="rId9" Type="http://schemas.openxmlformats.org/officeDocument/2006/relationships/image" Target="../media/image37.png"/><Relationship Id="rId210" Type="http://schemas.openxmlformats.org/officeDocument/2006/relationships/customXml" Target="../ink/ink211.xml"/><Relationship Id="rId392" Type="http://schemas.openxmlformats.org/officeDocument/2006/relationships/customXml" Target="../ink/ink302.xml"/><Relationship Id="rId448" Type="http://schemas.openxmlformats.org/officeDocument/2006/relationships/customXml" Target="../ink/ink330.xml"/><Relationship Id="rId252" Type="http://schemas.openxmlformats.org/officeDocument/2006/relationships/customXml" Target="../ink/ink232.xml"/><Relationship Id="rId294" Type="http://schemas.openxmlformats.org/officeDocument/2006/relationships/customXml" Target="../ink/ink253.xml"/><Relationship Id="rId308" Type="http://schemas.openxmlformats.org/officeDocument/2006/relationships/customXml" Target="../ink/ink260.xml"/><Relationship Id="rId47" Type="http://schemas.openxmlformats.org/officeDocument/2006/relationships/image" Target="../media/image56.png"/><Relationship Id="rId89" Type="http://schemas.openxmlformats.org/officeDocument/2006/relationships/image" Target="../media/image78.png"/><Relationship Id="rId112" Type="http://schemas.openxmlformats.org/officeDocument/2006/relationships/customXml" Target="../ink/ink162.xml"/><Relationship Id="rId154" Type="http://schemas.openxmlformats.org/officeDocument/2006/relationships/customXml" Target="../ink/ink183.xml"/><Relationship Id="rId361" Type="http://schemas.openxmlformats.org/officeDocument/2006/relationships/image" Target="../media/image285.png"/><Relationship Id="rId196" Type="http://schemas.openxmlformats.org/officeDocument/2006/relationships/customXml" Target="../ink/ink204.xml"/><Relationship Id="rId417" Type="http://schemas.openxmlformats.org/officeDocument/2006/relationships/image" Target="../media/image312.png"/><Relationship Id="rId459" Type="http://schemas.openxmlformats.org/officeDocument/2006/relationships/image" Target="../media/image333.png"/><Relationship Id="rId16" Type="http://schemas.openxmlformats.org/officeDocument/2006/relationships/customXml" Target="../ink/ink114.xml"/><Relationship Id="rId221" Type="http://schemas.openxmlformats.org/officeDocument/2006/relationships/image" Target="../media/image215.png"/><Relationship Id="rId263" Type="http://schemas.openxmlformats.org/officeDocument/2006/relationships/image" Target="../media/image236.png"/><Relationship Id="rId319" Type="http://schemas.openxmlformats.org/officeDocument/2006/relationships/image" Target="../media/image264.png"/><Relationship Id="rId58" Type="http://schemas.openxmlformats.org/officeDocument/2006/relationships/customXml" Target="../ink/ink135.xml"/><Relationship Id="rId123" Type="http://schemas.openxmlformats.org/officeDocument/2006/relationships/image" Target="../media/image95.png"/><Relationship Id="rId330" Type="http://schemas.openxmlformats.org/officeDocument/2006/relationships/customXml" Target="../ink/ink271.xml"/><Relationship Id="rId165" Type="http://schemas.openxmlformats.org/officeDocument/2006/relationships/image" Target="../media/image116.png"/><Relationship Id="rId372" Type="http://schemas.openxmlformats.org/officeDocument/2006/relationships/customXml" Target="../ink/ink292.xml"/><Relationship Id="rId428" Type="http://schemas.openxmlformats.org/officeDocument/2006/relationships/customXml" Target="../ink/ink320.xml"/><Relationship Id="rId232" Type="http://schemas.openxmlformats.org/officeDocument/2006/relationships/customXml" Target="../ink/ink222.xml"/><Relationship Id="rId274" Type="http://schemas.openxmlformats.org/officeDocument/2006/relationships/customXml" Target="../ink/ink243.xml"/><Relationship Id="rId27" Type="http://schemas.openxmlformats.org/officeDocument/2006/relationships/image" Target="../media/image46.png"/><Relationship Id="rId69" Type="http://schemas.openxmlformats.org/officeDocument/2006/relationships/image" Target="../media/image67.png"/><Relationship Id="rId134" Type="http://schemas.openxmlformats.org/officeDocument/2006/relationships/customXml" Target="../ink/ink173.xml"/><Relationship Id="rId80" Type="http://schemas.openxmlformats.org/officeDocument/2006/relationships/customXml" Target="../ink/ink146.xml"/><Relationship Id="rId176" Type="http://schemas.openxmlformats.org/officeDocument/2006/relationships/customXml" Target="../ink/ink194.xml"/><Relationship Id="rId341" Type="http://schemas.openxmlformats.org/officeDocument/2006/relationships/image" Target="../media/image275.png"/><Relationship Id="rId383" Type="http://schemas.openxmlformats.org/officeDocument/2006/relationships/image" Target="../media/image295.png"/><Relationship Id="rId439" Type="http://schemas.openxmlformats.org/officeDocument/2006/relationships/image" Target="../media/image323.png"/><Relationship Id="rId201" Type="http://schemas.openxmlformats.org/officeDocument/2006/relationships/image" Target="../media/image205.png"/><Relationship Id="rId243" Type="http://schemas.openxmlformats.org/officeDocument/2006/relationships/image" Target="../media/image226.png"/><Relationship Id="rId285" Type="http://schemas.openxmlformats.org/officeDocument/2006/relationships/image" Target="../media/image247.png"/><Relationship Id="rId450" Type="http://schemas.openxmlformats.org/officeDocument/2006/relationships/customXml" Target="../ink/ink331.xml"/><Relationship Id="rId38" Type="http://schemas.openxmlformats.org/officeDocument/2006/relationships/customXml" Target="../ink/ink125.xml"/><Relationship Id="rId103" Type="http://schemas.openxmlformats.org/officeDocument/2006/relationships/image" Target="../media/image85.png"/><Relationship Id="rId310" Type="http://schemas.openxmlformats.org/officeDocument/2006/relationships/customXml" Target="../ink/ink261.xml"/><Relationship Id="rId91" Type="http://schemas.openxmlformats.org/officeDocument/2006/relationships/image" Target="../media/image79.png"/><Relationship Id="rId145" Type="http://schemas.openxmlformats.org/officeDocument/2006/relationships/image" Target="../media/image106.png"/><Relationship Id="rId187" Type="http://schemas.openxmlformats.org/officeDocument/2006/relationships/image" Target="../media/image198.png"/><Relationship Id="rId352" Type="http://schemas.openxmlformats.org/officeDocument/2006/relationships/customXml" Target="../ink/ink282.xml"/><Relationship Id="rId394" Type="http://schemas.openxmlformats.org/officeDocument/2006/relationships/customXml" Target="../ink/ink303.xml"/><Relationship Id="rId408" Type="http://schemas.openxmlformats.org/officeDocument/2006/relationships/customXml" Target="../ink/ink310.xml"/><Relationship Id="rId212" Type="http://schemas.openxmlformats.org/officeDocument/2006/relationships/customXml" Target="../ink/ink212.xml"/><Relationship Id="rId254" Type="http://schemas.openxmlformats.org/officeDocument/2006/relationships/customXml" Target="../ink/ink233.xml"/><Relationship Id="rId49" Type="http://schemas.openxmlformats.org/officeDocument/2006/relationships/image" Target="../media/image57.png"/><Relationship Id="rId114" Type="http://schemas.openxmlformats.org/officeDocument/2006/relationships/customXml" Target="../ink/ink163.xml"/><Relationship Id="rId296" Type="http://schemas.openxmlformats.org/officeDocument/2006/relationships/customXml" Target="../ink/ink254.xml"/><Relationship Id="rId461" Type="http://schemas.openxmlformats.org/officeDocument/2006/relationships/image" Target="../media/image334.png"/><Relationship Id="rId60" Type="http://schemas.openxmlformats.org/officeDocument/2006/relationships/customXml" Target="../ink/ink136.xml"/><Relationship Id="rId156" Type="http://schemas.openxmlformats.org/officeDocument/2006/relationships/customXml" Target="../ink/ink184.xml"/><Relationship Id="rId198" Type="http://schemas.openxmlformats.org/officeDocument/2006/relationships/customXml" Target="../ink/ink205.xml"/><Relationship Id="rId321" Type="http://schemas.openxmlformats.org/officeDocument/2006/relationships/image" Target="../media/image265.png"/><Relationship Id="rId363" Type="http://schemas.openxmlformats.org/officeDocument/2006/relationships/image" Target="../media/image286.png"/><Relationship Id="rId419" Type="http://schemas.openxmlformats.org/officeDocument/2006/relationships/image" Target="../media/image313.png"/><Relationship Id="rId223" Type="http://schemas.openxmlformats.org/officeDocument/2006/relationships/image" Target="../media/image216.png"/><Relationship Id="rId430" Type="http://schemas.openxmlformats.org/officeDocument/2006/relationships/customXml" Target="../ink/ink321.xml"/><Relationship Id="rId18" Type="http://schemas.openxmlformats.org/officeDocument/2006/relationships/customXml" Target="../ink/ink115.xml"/><Relationship Id="rId265" Type="http://schemas.openxmlformats.org/officeDocument/2006/relationships/image" Target="../media/image237.png"/><Relationship Id="rId125" Type="http://schemas.openxmlformats.org/officeDocument/2006/relationships/image" Target="../media/image96.png"/><Relationship Id="rId167" Type="http://schemas.openxmlformats.org/officeDocument/2006/relationships/image" Target="../media/image117.png"/><Relationship Id="rId332" Type="http://schemas.openxmlformats.org/officeDocument/2006/relationships/customXml" Target="../ink/ink272.xml"/><Relationship Id="rId374" Type="http://schemas.openxmlformats.org/officeDocument/2006/relationships/customXml" Target="../ink/ink293.xml"/><Relationship Id="rId71" Type="http://schemas.openxmlformats.org/officeDocument/2006/relationships/image" Target="../media/image68.png"/><Relationship Id="rId234" Type="http://schemas.openxmlformats.org/officeDocument/2006/relationships/customXml" Target="../ink/ink223.xml"/><Relationship Id="rId2" Type="http://schemas.openxmlformats.org/officeDocument/2006/relationships/customXml" Target="../ink/ink107.xml"/><Relationship Id="rId29" Type="http://schemas.openxmlformats.org/officeDocument/2006/relationships/image" Target="../media/image47.png"/><Relationship Id="rId276" Type="http://schemas.openxmlformats.org/officeDocument/2006/relationships/customXml" Target="../ink/ink244.xml"/><Relationship Id="rId441" Type="http://schemas.openxmlformats.org/officeDocument/2006/relationships/image" Target="../media/image324.png"/><Relationship Id="rId40" Type="http://schemas.openxmlformats.org/officeDocument/2006/relationships/customXml" Target="../ink/ink126.xml"/><Relationship Id="rId115" Type="http://schemas.openxmlformats.org/officeDocument/2006/relationships/image" Target="../media/image91.png"/><Relationship Id="rId136" Type="http://schemas.openxmlformats.org/officeDocument/2006/relationships/customXml" Target="../ink/ink174.xml"/><Relationship Id="rId157" Type="http://schemas.openxmlformats.org/officeDocument/2006/relationships/image" Target="../media/image112.png"/><Relationship Id="rId178" Type="http://schemas.openxmlformats.org/officeDocument/2006/relationships/customXml" Target="../ink/ink195.xml"/><Relationship Id="rId301" Type="http://schemas.openxmlformats.org/officeDocument/2006/relationships/image" Target="../media/image255.png"/><Relationship Id="rId322" Type="http://schemas.openxmlformats.org/officeDocument/2006/relationships/customXml" Target="../ink/ink267.xml"/><Relationship Id="rId343" Type="http://schemas.openxmlformats.org/officeDocument/2006/relationships/image" Target="../media/image276.png"/><Relationship Id="rId364" Type="http://schemas.openxmlformats.org/officeDocument/2006/relationships/customXml" Target="../ink/ink288.xml"/><Relationship Id="rId61" Type="http://schemas.openxmlformats.org/officeDocument/2006/relationships/image" Target="../media/image63.png"/><Relationship Id="rId82" Type="http://schemas.openxmlformats.org/officeDocument/2006/relationships/customXml" Target="../ink/ink147.xml"/><Relationship Id="rId199" Type="http://schemas.openxmlformats.org/officeDocument/2006/relationships/image" Target="../media/image204.png"/><Relationship Id="rId203" Type="http://schemas.openxmlformats.org/officeDocument/2006/relationships/image" Target="../media/image206.png"/><Relationship Id="rId385" Type="http://schemas.openxmlformats.org/officeDocument/2006/relationships/image" Target="../media/image296.png"/><Relationship Id="rId19" Type="http://schemas.openxmlformats.org/officeDocument/2006/relationships/image" Target="../media/image42.png"/><Relationship Id="rId224" Type="http://schemas.openxmlformats.org/officeDocument/2006/relationships/customXml" Target="../ink/ink218.xml"/><Relationship Id="rId245" Type="http://schemas.openxmlformats.org/officeDocument/2006/relationships/image" Target="../media/image227.png"/><Relationship Id="rId266" Type="http://schemas.openxmlformats.org/officeDocument/2006/relationships/customXml" Target="../ink/ink239.xml"/><Relationship Id="rId287" Type="http://schemas.openxmlformats.org/officeDocument/2006/relationships/image" Target="../media/image248.png"/><Relationship Id="rId410" Type="http://schemas.openxmlformats.org/officeDocument/2006/relationships/customXml" Target="../ink/ink311.xml"/><Relationship Id="rId431" Type="http://schemas.openxmlformats.org/officeDocument/2006/relationships/image" Target="../media/image319.png"/><Relationship Id="rId452" Type="http://schemas.openxmlformats.org/officeDocument/2006/relationships/customXml" Target="../ink/ink332.xml"/><Relationship Id="rId30" Type="http://schemas.openxmlformats.org/officeDocument/2006/relationships/customXml" Target="../ink/ink121.xml"/><Relationship Id="rId105" Type="http://schemas.openxmlformats.org/officeDocument/2006/relationships/image" Target="../media/image86.png"/><Relationship Id="rId126" Type="http://schemas.openxmlformats.org/officeDocument/2006/relationships/customXml" Target="../ink/ink169.xml"/><Relationship Id="rId147" Type="http://schemas.openxmlformats.org/officeDocument/2006/relationships/image" Target="../media/image107.png"/><Relationship Id="rId168" Type="http://schemas.openxmlformats.org/officeDocument/2006/relationships/customXml" Target="../ink/ink190.xml"/><Relationship Id="rId312" Type="http://schemas.openxmlformats.org/officeDocument/2006/relationships/customXml" Target="../ink/ink262.xml"/><Relationship Id="rId333" Type="http://schemas.openxmlformats.org/officeDocument/2006/relationships/image" Target="../media/image271.png"/><Relationship Id="rId354" Type="http://schemas.openxmlformats.org/officeDocument/2006/relationships/customXml" Target="../ink/ink283.xml"/><Relationship Id="rId51" Type="http://schemas.openxmlformats.org/officeDocument/2006/relationships/image" Target="../media/image58.png"/><Relationship Id="rId72" Type="http://schemas.openxmlformats.org/officeDocument/2006/relationships/customXml" Target="../ink/ink142.xml"/><Relationship Id="rId93" Type="http://schemas.openxmlformats.org/officeDocument/2006/relationships/image" Target="../media/image80.png"/><Relationship Id="rId189" Type="http://schemas.openxmlformats.org/officeDocument/2006/relationships/image" Target="../media/image199.png"/><Relationship Id="rId375" Type="http://schemas.openxmlformats.org/officeDocument/2006/relationships/image" Target="../media/image291.png"/><Relationship Id="rId396" Type="http://schemas.openxmlformats.org/officeDocument/2006/relationships/customXml" Target="../ink/ink304.xml"/><Relationship Id="rId3" Type="http://schemas.openxmlformats.org/officeDocument/2006/relationships/image" Target="../media/image34.png"/><Relationship Id="rId214" Type="http://schemas.openxmlformats.org/officeDocument/2006/relationships/customXml" Target="../ink/ink213.xml"/><Relationship Id="rId235" Type="http://schemas.openxmlformats.org/officeDocument/2006/relationships/image" Target="../media/image222.png"/><Relationship Id="rId256" Type="http://schemas.openxmlformats.org/officeDocument/2006/relationships/customXml" Target="../ink/ink234.xml"/><Relationship Id="rId277" Type="http://schemas.openxmlformats.org/officeDocument/2006/relationships/image" Target="../media/image243.png"/><Relationship Id="rId298" Type="http://schemas.openxmlformats.org/officeDocument/2006/relationships/customXml" Target="../ink/ink255.xml"/><Relationship Id="rId400" Type="http://schemas.openxmlformats.org/officeDocument/2006/relationships/customXml" Target="../ink/ink306.xml"/><Relationship Id="rId421" Type="http://schemas.openxmlformats.org/officeDocument/2006/relationships/image" Target="../media/image314.png"/><Relationship Id="rId442" Type="http://schemas.openxmlformats.org/officeDocument/2006/relationships/customXml" Target="../ink/ink327.xml"/><Relationship Id="rId116" Type="http://schemas.openxmlformats.org/officeDocument/2006/relationships/customXml" Target="../ink/ink164.xml"/><Relationship Id="rId137" Type="http://schemas.openxmlformats.org/officeDocument/2006/relationships/image" Target="../media/image102.png"/><Relationship Id="rId158" Type="http://schemas.openxmlformats.org/officeDocument/2006/relationships/customXml" Target="../ink/ink185.xml"/><Relationship Id="rId302" Type="http://schemas.openxmlformats.org/officeDocument/2006/relationships/customXml" Target="../ink/ink257.xml"/><Relationship Id="rId323" Type="http://schemas.openxmlformats.org/officeDocument/2006/relationships/image" Target="../media/image266.png"/><Relationship Id="rId344" Type="http://schemas.openxmlformats.org/officeDocument/2006/relationships/customXml" Target="../ink/ink278.xml"/><Relationship Id="rId20" Type="http://schemas.openxmlformats.org/officeDocument/2006/relationships/customXml" Target="../ink/ink116.xml"/><Relationship Id="rId41" Type="http://schemas.openxmlformats.org/officeDocument/2006/relationships/image" Target="../media/image53.png"/><Relationship Id="rId62" Type="http://schemas.openxmlformats.org/officeDocument/2006/relationships/customXml" Target="../ink/ink137.xml"/><Relationship Id="rId83" Type="http://schemas.openxmlformats.org/officeDocument/2006/relationships/image" Target="../media/image75.png"/><Relationship Id="rId179" Type="http://schemas.openxmlformats.org/officeDocument/2006/relationships/image" Target="../media/image194.png"/><Relationship Id="rId365" Type="http://schemas.openxmlformats.org/officeDocument/2006/relationships/image" Target="../media/image287.png"/><Relationship Id="rId386" Type="http://schemas.openxmlformats.org/officeDocument/2006/relationships/customXml" Target="../ink/ink299.xml"/><Relationship Id="rId190" Type="http://schemas.openxmlformats.org/officeDocument/2006/relationships/customXml" Target="../ink/ink201.xml"/><Relationship Id="rId204" Type="http://schemas.openxmlformats.org/officeDocument/2006/relationships/customXml" Target="../ink/ink208.xml"/><Relationship Id="rId225" Type="http://schemas.openxmlformats.org/officeDocument/2006/relationships/image" Target="../media/image217.png"/><Relationship Id="rId246" Type="http://schemas.openxmlformats.org/officeDocument/2006/relationships/customXml" Target="../ink/ink229.xml"/><Relationship Id="rId267" Type="http://schemas.openxmlformats.org/officeDocument/2006/relationships/image" Target="../media/image238.png"/><Relationship Id="rId288" Type="http://schemas.openxmlformats.org/officeDocument/2006/relationships/customXml" Target="../ink/ink250.xml"/><Relationship Id="rId411" Type="http://schemas.openxmlformats.org/officeDocument/2006/relationships/image" Target="../media/image309.png"/><Relationship Id="rId432" Type="http://schemas.openxmlformats.org/officeDocument/2006/relationships/customXml" Target="../ink/ink322.xml"/><Relationship Id="rId453" Type="http://schemas.openxmlformats.org/officeDocument/2006/relationships/image" Target="../media/image330.png"/><Relationship Id="rId106" Type="http://schemas.openxmlformats.org/officeDocument/2006/relationships/customXml" Target="../ink/ink159.xml"/><Relationship Id="rId127" Type="http://schemas.openxmlformats.org/officeDocument/2006/relationships/image" Target="../media/image97.png"/><Relationship Id="rId313" Type="http://schemas.openxmlformats.org/officeDocument/2006/relationships/image" Target="../media/image261.png"/><Relationship Id="rId10" Type="http://schemas.openxmlformats.org/officeDocument/2006/relationships/customXml" Target="../ink/ink111.xml"/><Relationship Id="rId31" Type="http://schemas.openxmlformats.org/officeDocument/2006/relationships/image" Target="../media/image48.png"/><Relationship Id="rId52" Type="http://schemas.openxmlformats.org/officeDocument/2006/relationships/customXml" Target="../ink/ink132.xml"/><Relationship Id="rId73" Type="http://schemas.openxmlformats.org/officeDocument/2006/relationships/image" Target="../media/image70.png"/><Relationship Id="rId94" Type="http://schemas.openxmlformats.org/officeDocument/2006/relationships/customXml" Target="../ink/ink153.xml"/><Relationship Id="rId148" Type="http://schemas.openxmlformats.org/officeDocument/2006/relationships/customXml" Target="../ink/ink180.xml"/><Relationship Id="rId169" Type="http://schemas.openxmlformats.org/officeDocument/2006/relationships/image" Target="../media/image118.png"/><Relationship Id="rId334" Type="http://schemas.openxmlformats.org/officeDocument/2006/relationships/customXml" Target="../ink/ink273.xml"/><Relationship Id="rId355" Type="http://schemas.openxmlformats.org/officeDocument/2006/relationships/image" Target="../media/image282.png"/><Relationship Id="rId376" Type="http://schemas.openxmlformats.org/officeDocument/2006/relationships/customXml" Target="../ink/ink294.xml"/><Relationship Id="rId397" Type="http://schemas.openxmlformats.org/officeDocument/2006/relationships/image" Target="../media/image302.png"/><Relationship Id="rId4" Type="http://schemas.openxmlformats.org/officeDocument/2006/relationships/customXml" Target="../ink/ink108.xml"/><Relationship Id="rId180" Type="http://schemas.openxmlformats.org/officeDocument/2006/relationships/customXml" Target="../ink/ink196.xml"/><Relationship Id="rId215" Type="http://schemas.openxmlformats.org/officeDocument/2006/relationships/image" Target="../media/image212.png"/><Relationship Id="rId236" Type="http://schemas.openxmlformats.org/officeDocument/2006/relationships/customXml" Target="../ink/ink224.xml"/><Relationship Id="rId257" Type="http://schemas.openxmlformats.org/officeDocument/2006/relationships/image" Target="../media/image233.png"/><Relationship Id="rId278" Type="http://schemas.openxmlformats.org/officeDocument/2006/relationships/customXml" Target="../ink/ink245.xml"/><Relationship Id="rId401" Type="http://schemas.openxmlformats.org/officeDocument/2006/relationships/image" Target="../media/image304.png"/><Relationship Id="rId422" Type="http://schemas.openxmlformats.org/officeDocument/2006/relationships/customXml" Target="../ink/ink317.xml"/><Relationship Id="rId443" Type="http://schemas.openxmlformats.org/officeDocument/2006/relationships/image" Target="../media/image325.png"/><Relationship Id="rId303" Type="http://schemas.openxmlformats.org/officeDocument/2006/relationships/image" Target="../media/image256.png"/><Relationship Id="rId42" Type="http://schemas.openxmlformats.org/officeDocument/2006/relationships/customXml" Target="../ink/ink127.xml"/><Relationship Id="rId84" Type="http://schemas.openxmlformats.org/officeDocument/2006/relationships/customXml" Target="../ink/ink148.xml"/><Relationship Id="rId138" Type="http://schemas.openxmlformats.org/officeDocument/2006/relationships/customXml" Target="../ink/ink175.xml"/><Relationship Id="rId345" Type="http://schemas.openxmlformats.org/officeDocument/2006/relationships/image" Target="../media/image277.png"/><Relationship Id="rId387" Type="http://schemas.openxmlformats.org/officeDocument/2006/relationships/image" Target="../media/image297.png"/><Relationship Id="rId191" Type="http://schemas.openxmlformats.org/officeDocument/2006/relationships/image" Target="../media/image200.png"/><Relationship Id="rId205" Type="http://schemas.openxmlformats.org/officeDocument/2006/relationships/image" Target="../media/image207.png"/><Relationship Id="rId247" Type="http://schemas.openxmlformats.org/officeDocument/2006/relationships/image" Target="../media/image228.png"/><Relationship Id="rId412" Type="http://schemas.openxmlformats.org/officeDocument/2006/relationships/customXml" Target="../ink/ink312.xml"/><Relationship Id="rId107" Type="http://schemas.openxmlformats.org/officeDocument/2006/relationships/image" Target="../media/image87.png"/><Relationship Id="rId289" Type="http://schemas.openxmlformats.org/officeDocument/2006/relationships/image" Target="../media/image249.png"/><Relationship Id="rId454" Type="http://schemas.openxmlformats.org/officeDocument/2006/relationships/customXml" Target="../ink/ink333.xml"/><Relationship Id="rId11" Type="http://schemas.openxmlformats.org/officeDocument/2006/relationships/image" Target="../media/image38.png"/><Relationship Id="rId53" Type="http://schemas.openxmlformats.org/officeDocument/2006/relationships/image" Target="../media/image59.png"/><Relationship Id="rId149" Type="http://schemas.openxmlformats.org/officeDocument/2006/relationships/image" Target="../media/image108.png"/><Relationship Id="rId314" Type="http://schemas.openxmlformats.org/officeDocument/2006/relationships/customXml" Target="../ink/ink263.xml"/><Relationship Id="rId356" Type="http://schemas.openxmlformats.org/officeDocument/2006/relationships/customXml" Target="../ink/ink284.xml"/><Relationship Id="rId398" Type="http://schemas.openxmlformats.org/officeDocument/2006/relationships/customXml" Target="../ink/ink305.xml"/><Relationship Id="rId95" Type="http://schemas.openxmlformats.org/officeDocument/2006/relationships/image" Target="../media/image81.png"/><Relationship Id="rId160" Type="http://schemas.openxmlformats.org/officeDocument/2006/relationships/customXml" Target="../ink/ink186.xml"/><Relationship Id="rId216" Type="http://schemas.openxmlformats.org/officeDocument/2006/relationships/customXml" Target="../ink/ink214.xml"/><Relationship Id="rId423" Type="http://schemas.openxmlformats.org/officeDocument/2006/relationships/image" Target="../media/image315.png"/><Relationship Id="rId258" Type="http://schemas.openxmlformats.org/officeDocument/2006/relationships/customXml" Target="../ink/ink235.xml"/><Relationship Id="rId22" Type="http://schemas.openxmlformats.org/officeDocument/2006/relationships/customXml" Target="../ink/ink117.xml"/><Relationship Id="rId64" Type="http://schemas.openxmlformats.org/officeDocument/2006/relationships/customXml" Target="../ink/ink138.xml"/><Relationship Id="rId118" Type="http://schemas.openxmlformats.org/officeDocument/2006/relationships/customXml" Target="../ink/ink165.xml"/><Relationship Id="rId325" Type="http://schemas.openxmlformats.org/officeDocument/2006/relationships/image" Target="../media/image267.png"/><Relationship Id="rId367" Type="http://schemas.openxmlformats.org/officeDocument/2006/relationships/image" Target="../media/image288.png"/><Relationship Id="rId171" Type="http://schemas.openxmlformats.org/officeDocument/2006/relationships/image" Target="../media/image119.png"/><Relationship Id="rId227" Type="http://schemas.openxmlformats.org/officeDocument/2006/relationships/image" Target="../media/image218.png"/><Relationship Id="rId269" Type="http://schemas.openxmlformats.org/officeDocument/2006/relationships/image" Target="../media/image239.png"/><Relationship Id="rId434" Type="http://schemas.openxmlformats.org/officeDocument/2006/relationships/customXml" Target="../ink/ink323.xml"/><Relationship Id="rId33" Type="http://schemas.openxmlformats.org/officeDocument/2006/relationships/image" Target="../media/image49.png"/><Relationship Id="rId129" Type="http://schemas.openxmlformats.org/officeDocument/2006/relationships/image" Target="../media/image98.png"/><Relationship Id="rId280" Type="http://schemas.openxmlformats.org/officeDocument/2006/relationships/customXml" Target="../ink/ink246.xml"/><Relationship Id="rId336" Type="http://schemas.openxmlformats.org/officeDocument/2006/relationships/customXml" Target="../ink/ink274.xml"/><Relationship Id="rId75" Type="http://schemas.openxmlformats.org/officeDocument/2006/relationships/image" Target="../media/image71.png"/><Relationship Id="rId140" Type="http://schemas.openxmlformats.org/officeDocument/2006/relationships/customXml" Target="../ink/ink176.xml"/><Relationship Id="rId182" Type="http://schemas.openxmlformats.org/officeDocument/2006/relationships/customXml" Target="../ink/ink197.xml"/><Relationship Id="rId378" Type="http://schemas.openxmlformats.org/officeDocument/2006/relationships/customXml" Target="../ink/ink295.xml"/><Relationship Id="rId403" Type="http://schemas.openxmlformats.org/officeDocument/2006/relationships/image" Target="../media/image305.png"/><Relationship Id="rId6" Type="http://schemas.openxmlformats.org/officeDocument/2006/relationships/customXml" Target="../ink/ink109.xml"/><Relationship Id="rId238" Type="http://schemas.openxmlformats.org/officeDocument/2006/relationships/customXml" Target="../ink/ink225.xml"/><Relationship Id="rId445" Type="http://schemas.openxmlformats.org/officeDocument/2006/relationships/image" Target="../media/image326.png"/><Relationship Id="rId291" Type="http://schemas.openxmlformats.org/officeDocument/2006/relationships/image" Target="../media/image250.png"/><Relationship Id="rId305" Type="http://schemas.openxmlformats.org/officeDocument/2006/relationships/image" Target="../media/image257.png"/><Relationship Id="rId347" Type="http://schemas.openxmlformats.org/officeDocument/2006/relationships/image" Target="../media/image278.png"/><Relationship Id="rId44" Type="http://schemas.openxmlformats.org/officeDocument/2006/relationships/customXml" Target="../ink/ink128.xml"/><Relationship Id="rId86" Type="http://schemas.openxmlformats.org/officeDocument/2006/relationships/customXml" Target="../ink/ink149.xml"/><Relationship Id="rId151" Type="http://schemas.openxmlformats.org/officeDocument/2006/relationships/image" Target="../media/image109.png"/><Relationship Id="rId389" Type="http://schemas.openxmlformats.org/officeDocument/2006/relationships/image" Target="../media/image298.png"/><Relationship Id="rId193" Type="http://schemas.openxmlformats.org/officeDocument/2006/relationships/image" Target="../media/image201.png"/><Relationship Id="rId207" Type="http://schemas.openxmlformats.org/officeDocument/2006/relationships/image" Target="../media/image208.png"/><Relationship Id="rId249" Type="http://schemas.openxmlformats.org/officeDocument/2006/relationships/image" Target="../media/image229.png"/><Relationship Id="rId414" Type="http://schemas.openxmlformats.org/officeDocument/2006/relationships/customXml" Target="../ink/ink313.xml"/><Relationship Id="rId456" Type="http://schemas.openxmlformats.org/officeDocument/2006/relationships/customXml" Target="../ink/ink334.xml"/><Relationship Id="rId13" Type="http://schemas.openxmlformats.org/officeDocument/2006/relationships/image" Target="../media/image39.png"/><Relationship Id="rId109" Type="http://schemas.openxmlformats.org/officeDocument/2006/relationships/image" Target="../media/image88.png"/><Relationship Id="rId260" Type="http://schemas.openxmlformats.org/officeDocument/2006/relationships/customXml" Target="../ink/ink236.xml"/><Relationship Id="rId316" Type="http://schemas.openxmlformats.org/officeDocument/2006/relationships/customXml" Target="../ink/ink264.xml"/><Relationship Id="rId55" Type="http://schemas.openxmlformats.org/officeDocument/2006/relationships/image" Target="../media/image60.png"/><Relationship Id="rId97" Type="http://schemas.openxmlformats.org/officeDocument/2006/relationships/image" Target="../media/image82.png"/><Relationship Id="rId120" Type="http://schemas.openxmlformats.org/officeDocument/2006/relationships/customXml" Target="../ink/ink166.xml"/><Relationship Id="rId358" Type="http://schemas.openxmlformats.org/officeDocument/2006/relationships/customXml" Target="../ink/ink285.xml"/><Relationship Id="rId162" Type="http://schemas.openxmlformats.org/officeDocument/2006/relationships/customXml" Target="../ink/ink187.xml"/><Relationship Id="rId218" Type="http://schemas.openxmlformats.org/officeDocument/2006/relationships/customXml" Target="../ink/ink215.xml"/><Relationship Id="rId425" Type="http://schemas.openxmlformats.org/officeDocument/2006/relationships/image" Target="../media/image316.png"/><Relationship Id="rId271" Type="http://schemas.openxmlformats.org/officeDocument/2006/relationships/image" Target="../media/image240.png"/><Relationship Id="rId24" Type="http://schemas.openxmlformats.org/officeDocument/2006/relationships/customXml" Target="../ink/ink118.xml"/><Relationship Id="rId66" Type="http://schemas.openxmlformats.org/officeDocument/2006/relationships/customXml" Target="../ink/ink139.xml"/><Relationship Id="rId131" Type="http://schemas.openxmlformats.org/officeDocument/2006/relationships/image" Target="../media/image99.png"/><Relationship Id="rId327" Type="http://schemas.openxmlformats.org/officeDocument/2006/relationships/image" Target="../media/image268.png"/><Relationship Id="rId369" Type="http://schemas.openxmlformats.org/officeDocument/2006/relationships/image" Target="../media/image9.png"/><Relationship Id="rId173" Type="http://schemas.openxmlformats.org/officeDocument/2006/relationships/image" Target="../media/image120.png"/><Relationship Id="rId229" Type="http://schemas.openxmlformats.org/officeDocument/2006/relationships/image" Target="../media/image219.png"/><Relationship Id="rId380" Type="http://schemas.openxmlformats.org/officeDocument/2006/relationships/customXml" Target="../ink/ink296.xml"/><Relationship Id="rId436" Type="http://schemas.openxmlformats.org/officeDocument/2006/relationships/customXml" Target="../ink/ink324.xml"/><Relationship Id="rId240" Type="http://schemas.openxmlformats.org/officeDocument/2006/relationships/customXml" Target="../ink/ink226.xml"/><Relationship Id="rId35" Type="http://schemas.openxmlformats.org/officeDocument/2006/relationships/image" Target="../media/image50.png"/><Relationship Id="rId77" Type="http://schemas.openxmlformats.org/officeDocument/2006/relationships/image" Target="../media/image72.png"/><Relationship Id="rId100" Type="http://schemas.openxmlformats.org/officeDocument/2006/relationships/customXml" Target="../ink/ink156.xml"/><Relationship Id="rId282" Type="http://schemas.openxmlformats.org/officeDocument/2006/relationships/customXml" Target="../ink/ink247.xml"/><Relationship Id="rId338" Type="http://schemas.openxmlformats.org/officeDocument/2006/relationships/customXml" Target="../ink/ink275.xml"/><Relationship Id="rId8" Type="http://schemas.openxmlformats.org/officeDocument/2006/relationships/customXml" Target="../ink/ink110.xml"/><Relationship Id="rId142" Type="http://schemas.openxmlformats.org/officeDocument/2006/relationships/customXml" Target="../ink/ink177.xml"/><Relationship Id="rId184" Type="http://schemas.openxmlformats.org/officeDocument/2006/relationships/customXml" Target="../ink/ink198.xml"/><Relationship Id="rId391" Type="http://schemas.openxmlformats.org/officeDocument/2006/relationships/image" Target="../media/image299.png"/><Relationship Id="rId405" Type="http://schemas.openxmlformats.org/officeDocument/2006/relationships/image" Target="../media/image306.png"/><Relationship Id="rId447" Type="http://schemas.openxmlformats.org/officeDocument/2006/relationships/image" Target="../media/image327.png"/><Relationship Id="rId251" Type="http://schemas.openxmlformats.org/officeDocument/2006/relationships/image" Target="../media/image230.png"/><Relationship Id="rId46" Type="http://schemas.openxmlformats.org/officeDocument/2006/relationships/customXml" Target="../ink/ink129.xml"/><Relationship Id="rId293" Type="http://schemas.openxmlformats.org/officeDocument/2006/relationships/image" Target="../media/image251.png"/><Relationship Id="rId307" Type="http://schemas.openxmlformats.org/officeDocument/2006/relationships/image" Target="../media/image258.png"/><Relationship Id="rId349" Type="http://schemas.openxmlformats.org/officeDocument/2006/relationships/image" Target="../media/image279.png"/><Relationship Id="rId88" Type="http://schemas.openxmlformats.org/officeDocument/2006/relationships/customXml" Target="../ink/ink150.xml"/><Relationship Id="rId111" Type="http://schemas.openxmlformats.org/officeDocument/2006/relationships/image" Target="../media/image89.png"/><Relationship Id="rId153" Type="http://schemas.openxmlformats.org/officeDocument/2006/relationships/image" Target="../media/image110.png"/><Relationship Id="rId195" Type="http://schemas.openxmlformats.org/officeDocument/2006/relationships/image" Target="../media/image202.png"/><Relationship Id="rId209" Type="http://schemas.openxmlformats.org/officeDocument/2006/relationships/image" Target="../media/image209.png"/><Relationship Id="rId360" Type="http://schemas.openxmlformats.org/officeDocument/2006/relationships/customXml" Target="../ink/ink286.xml"/><Relationship Id="rId416" Type="http://schemas.openxmlformats.org/officeDocument/2006/relationships/customXml" Target="../ink/ink314.xml"/><Relationship Id="rId220" Type="http://schemas.openxmlformats.org/officeDocument/2006/relationships/customXml" Target="../ink/ink216.xml"/><Relationship Id="rId458" Type="http://schemas.openxmlformats.org/officeDocument/2006/relationships/customXml" Target="../ink/ink335.xml"/><Relationship Id="rId15" Type="http://schemas.openxmlformats.org/officeDocument/2006/relationships/image" Target="../media/image40.png"/><Relationship Id="rId57" Type="http://schemas.openxmlformats.org/officeDocument/2006/relationships/image" Target="../media/image61.png"/><Relationship Id="rId262" Type="http://schemas.openxmlformats.org/officeDocument/2006/relationships/customXml" Target="../ink/ink237.xml"/><Relationship Id="rId318" Type="http://schemas.openxmlformats.org/officeDocument/2006/relationships/customXml" Target="../ink/ink265.xml"/><Relationship Id="rId99" Type="http://schemas.openxmlformats.org/officeDocument/2006/relationships/image" Target="../media/image83.png"/><Relationship Id="rId122" Type="http://schemas.openxmlformats.org/officeDocument/2006/relationships/customXml" Target="../ink/ink167.xml"/><Relationship Id="rId164" Type="http://schemas.openxmlformats.org/officeDocument/2006/relationships/customXml" Target="../ink/ink188.xml"/><Relationship Id="rId371" Type="http://schemas.openxmlformats.org/officeDocument/2006/relationships/image" Target="../media/image289.png"/><Relationship Id="rId427" Type="http://schemas.openxmlformats.org/officeDocument/2006/relationships/image" Target="../media/image317.png"/><Relationship Id="rId26" Type="http://schemas.openxmlformats.org/officeDocument/2006/relationships/customXml" Target="../ink/ink119.xml"/><Relationship Id="rId231" Type="http://schemas.openxmlformats.org/officeDocument/2006/relationships/image" Target="../media/image220.png"/><Relationship Id="rId273" Type="http://schemas.openxmlformats.org/officeDocument/2006/relationships/image" Target="../media/image241.png"/><Relationship Id="rId329" Type="http://schemas.openxmlformats.org/officeDocument/2006/relationships/image" Target="../media/image269.png"/><Relationship Id="rId68" Type="http://schemas.openxmlformats.org/officeDocument/2006/relationships/customXml" Target="../ink/ink140.xml"/><Relationship Id="rId133" Type="http://schemas.openxmlformats.org/officeDocument/2006/relationships/image" Target="../media/image100.png"/><Relationship Id="rId175" Type="http://schemas.openxmlformats.org/officeDocument/2006/relationships/image" Target="../media/image121.png"/><Relationship Id="rId340" Type="http://schemas.openxmlformats.org/officeDocument/2006/relationships/customXml" Target="../ink/ink276.xml"/><Relationship Id="rId200" Type="http://schemas.openxmlformats.org/officeDocument/2006/relationships/customXml" Target="../ink/ink206.xml"/><Relationship Id="rId382" Type="http://schemas.openxmlformats.org/officeDocument/2006/relationships/customXml" Target="../ink/ink297.xml"/><Relationship Id="rId438" Type="http://schemas.openxmlformats.org/officeDocument/2006/relationships/customXml" Target="../ink/ink325.xml"/><Relationship Id="rId242" Type="http://schemas.openxmlformats.org/officeDocument/2006/relationships/customXml" Target="../ink/ink227.xml"/><Relationship Id="rId284" Type="http://schemas.openxmlformats.org/officeDocument/2006/relationships/customXml" Target="../ink/ink248.xml"/><Relationship Id="rId37" Type="http://schemas.openxmlformats.org/officeDocument/2006/relationships/image" Target="../media/image51.png"/><Relationship Id="rId79" Type="http://schemas.openxmlformats.org/officeDocument/2006/relationships/image" Target="../media/image73.png"/><Relationship Id="rId102" Type="http://schemas.openxmlformats.org/officeDocument/2006/relationships/customXml" Target="../ink/ink157.xml"/><Relationship Id="rId144" Type="http://schemas.openxmlformats.org/officeDocument/2006/relationships/customXml" Target="../ink/ink178.xml"/><Relationship Id="rId90" Type="http://schemas.openxmlformats.org/officeDocument/2006/relationships/customXml" Target="../ink/ink151.xml"/><Relationship Id="rId186" Type="http://schemas.openxmlformats.org/officeDocument/2006/relationships/customXml" Target="../ink/ink199.xml"/><Relationship Id="rId351" Type="http://schemas.openxmlformats.org/officeDocument/2006/relationships/image" Target="../media/image280.png"/><Relationship Id="rId393" Type="http://schemas.openxmlformats.org/officeDocument/2006/relationships/image" Target="../media/image300.png"/><Relationship Id="rId407" Type="http://schemas.openxmlformats.org/officeDocument/2006/relationships/image" Target="../media/image307.png"/><Relationship Id="rId449" Type="http://schemas.openxmlformats.org/officeDocument/2006/relationships/image" Target="../media/image328.png"/><Relationship Id="rId211" Type="http://schemas.openxmlformats.org/officeDocument/2006/relationships/image" Target="../media/image210.png"/><Relationship Id="rId253" Type="http://schemas.openxmlformats.org/officeDocument/2006/relationships/image" Target="../media/image231.png"/><Relationship Id="rId295" Type="http://schemas.openxmlformats.org/officeDocument/2006/relationships/image" Target="../media/image252.png"/><Relationship Id="rId309" Type="http://schemas.openxmlformats.org/officeDocument/2006/relationships/image" Target="../media/image259.png"/><Relationship Id="rId460" Type="http://schemas.openxmlformats.org/officeDocument/2006/relationships/customXml" Target="../ink/ink336.xml"/><Relationship Id="rId48" Type="http://schemas.openxmlformats.org/officeDocument/2006/relationships/customXml" Target="../ink/ink130.xml"/><Relationship Id="rId113" Type="http://schemas.openxmlformats.org/officeDocument/2006/relationships/image" Target="../media/image90.png"/><Relationship Id="rId320" Type="http://schemas.openxmlformats.org/officeDocument/2006/relationships/customXml" Target="../ink/ink266.xml"/><Relationship Id="rId155" Type="http://schemas.openxmlformats.org/officeDocument/2006/relationships/image" Target="../media/image111.png"/><Relationship Id="rId197" Type="http://schemas.openxmlformats.org/officeDocument/2006/relationships/image" Target="../media/image203.png"/><Relationship Id="rId362" Type="http://schemas.openxmlformats.org/officeDocument/2006/relationships/customXml" Target="../ink/ink287.xml"/><Relationship Id="rId418" Type="http://schemas.openxmlformats.org/officeDocument/2006/relationships/customXml" Target="../ink/ink315.xml"/><Relationship Id="rId222" Type="http://schemas.openxmlformats.org/officeDocument/2006/relationships/customXml" Target="../ink/ink217.xml"/><Relationship Id="rId264" Type="http://schemas.openxmlformats.org/officeDocument/2006/relationships/customXml" Target="../ink/ink238.xml"/><Relationship Id="rId17" Type="http://schemas.openxmlformats.org/officeDocument/2006/relationships/image" Target="../media/image41.png"/><Relationship Id="rId59" Type="http://schemas.openxmlformats.org/officeDocument/2006/relationships/image" Target="../media/image62.png"/><Relationship Id="rId124" Type="http://schemas.openxmlformats.org/officeDocument/2006/relationships/customXml" Target="../ink/ink168.xml"/><Relationship Id="rId70" Type="http://schemas.openxmlformats.org/officeDocument/2006/relationships/customXml" Target="../ink/ink141.xml"/><Relationship Id="rId166" Type="http://schemas.openxmlformats.org/officeDocument/2006/relationships/customXml" Target="../ink/ink189.xml"/><Relationship Id="rId331" Type="http://schemas.openxmlformats.org/officeDocument/2006/relationships/image" Target="../media/image270.png"/><Relationship Id="rId373" Type="http://schemas.openxmlformats.org/officeDocument/2006/relationships/image" Target="../media/image290.png"/><Relationship Id="rId429" Type="http://schemas.openxmlformats.org/officeDocument/2006/relationships/image" Target="../media/image318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221.png"/><Relationship Id="rId440" Type="http://schemas.openxmlformats.org/officeDocument/2006/relationships/customXml" Target="../ink/ink326.xml"/><Relationship Id="rId28" Type="http://schemas.openxmlformats.org/officeDocument/2006/relationships/customXml" Target="../ink/ink120.xml"/><Relationship Id="rId275" Type="http://schemas.openxmlformats.org/officeDocument/2006/relationships/image" Target="../media/image242.png"/><Relationship Id="rId300" Type="http://schemas.openxmlformats.org/officeDocument/2006/relationships/customXml" Target="../ink/ink256.xml"/><Relationship Id="rId81" Type="http://schemas.openxmlformats.org/officeDocument/2006/relationships/image" Target="../media/image74.png"/><Relationship Id="rId135" Type="http://schemas.openxmlformats.org/officeDocument/2006/relationships/image" Target="../media/image101.png"/><Relationship Id="rId177" Type="http://schemas.openxmlformats.org/officeDocument/2006/relationships/image" Target="../media/image193.png"/><Relationship Id="rId342" Type="http://schemas.openxmlformats.org/officeDocument/2006/relationships/customXml" Target="../ink/ink277.xml"/><Relationship Id="rId384" Type="http://schemas.openxmlformats.org/officeDocument/2006/relationships/customXml" Target="../ink/ink298.xml"/><Relationship Id="rId202" Type="http://schemas.openxmlformats.org/officeDocument/2006/relationships/customXml" Target="../ink/ink207.xml"/><Relationship Id="rId244" Type="http://schemas.openxmlformats.org/officeDocument/2006/relationships/customXml" Target="../ink/ink228.xml"/><Relationship Id="rId39" Type="http://schemas.openxmlformats.org/officeDocument/2006/relationships/image" Target="../media/image52.png"/><Relationship Id="rId286" Type="http://schemas.openxmlformats.org/officeDocument/2006/relationships/customXml" Target="../ink/ink249.xml"/><Relationship Id="rId451" Type="http://schemas.openxmlformats.org/officeDocument/2006/relationships/image" Target="../media/image329.png"/><Relationship Id="rId50" Type="http://schemas.openxmlformats.org/officeDocument/2006/relationships/customXml" Target="../ink/ink131.xml"/><Relationship Id="rId104" Type="http://schemas.openxmlformats.org/officeDocument/2006/relationships/customXml" Target="../ink/ink158.xml"/><Relationship Id="rId146" Type="http://schemas.openxmlformats.org/officeDocument/2006/relationships/customXml" Target="../ink/ink179.xml"/><Relationship Id="rId188" Type="http://schemas.openxmlformats.org/officeDocument/2006/relationships/customXml" Target="../ink/ink200.xml"/><Relationship Id="rId311" Type="http://schemas.openxmlformats.org/officeDocument/2006/relationships/image" Target="../media/image260.png"/><Relationship Id="rId353" Type="http://schemas.openxmlformats.org/officeDocument/2006/relationships/image" Target="../media/image281.png"/><Relationship Id="rId395" Type="http://schemas.openxmlformats.org/officeDocument/2006/relationships/image" Target="../media/image301.png"/><Relationship Id="rId409" Type="http://schemas.openxmlformats.org/officeDocument/2006/relationships/image" Target="../media/image308.png"/><Relationship Id="rId92" Type="http://schemas.openxmlformats.org/officeDocument/2006/relationships/customXml" Target="../ink/ink152.xml"/><Relationship Id="rId213" Type="http://schemas.openxmlformats.org/officeDocument/2006/relationships/image" Target="../media/image211.png"/><Relationship Id="rId420" Type="http://schemas.openxmlformats.org/officeDocument/2006/relationships/customXml" Target="../ink/ink316.xml"/><Relationship Id="rId255" Type="http://schemas.openxmlformats.org/officeDocument/2006/relationships/image" Target="../media/image232.png"/><Relationship Id="rId297" Type="http://schemas.openxmlformats.org/officeDocument/2006/relationships/image" Target="../media/image2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customXml" Target="../ink/ink342.xml"/><Relationship Id="rId3" Type="http://schemas.openxmlformats.org/officeDocument/2006/relationships/customXml" Target="../ink/ink337.xml"/><Relationship Id="rId42" Type="http://schemas.openxmlformats.org/officeDocument/2006/relationships/image" Target="../media/image19410.png"/><Relationship Id="rId7" Type="http://schemas.openxmlformats.org/officeDocument/2006/relationships/customXml" Target="../ink/ink339.xml"/><Relationship Id="rId12" Type="http://schemas.openxmlformats.org/officeDocument/2006/relationships/image" Target="../media/image408.png"/><Relationship Id="rId46" Type="http://schemas.openxmlformats.org/officeDocument/2006/relationships/image" Target="../media/image336.png"/><Relationship Id="rId2" Type="http://schemas.openxmlformats.org/officeDocument/2006/relationships/notesSlide" Target="../notesSlides/notesSlide19.xml"/><Relationship Id="rId41" Type="http://schemas.openxmlformats.org/officeDocument/2006/relationships/customXml" Target="../ink/ink3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11" Type="http://schemas.openxmlformats.org/officeDocument/2006/relationships/customXml" Target="../ink/ink341.xml"/><Relationship Id="rId40" Type="http://schemas.openxmlformats.org/officeDocument/2006/relationships/image" Target="../media/image19310.png"/><Relationship Id="rId45" Type="http://schemas.openxmlformats.org/officeDocument/2006/relationships/customXml" Target="../ink/ink345.xml"/><Relationship Id="rId5" Type="http://schemas.openxmlformats.org/officeDocument/2006/relationships/customXml" Target="../ink/ink338.xml"/><Relationship Id="rId10" Type="http://schemas.openxmlformats.org/officeDocument/2006/relationships/image" Target="../media/image407.png"/><Relationship Id="rId44" Type="http://schemas.openxmlformats.org/officeDocument/2006/relationships/image" Target="../media/image335.png"/><Relationship Id="rId4" Type="http://schemas.openxmlformats.org/officeDocument/2006/relationships/image" Target="../media/image404.png"/><Relationship Id="rId9" Type="http://schemas.openxmlformats.org/officeDocument/2006/relationships/customXml" Target="../ink/ink340.xml"/><Relationship Id="rId43" Type="http://schemas.openxmlformats.org/officeDocument/2006/relationships/customXml" Target="../ink/ink344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.png"/><Relationship Id="rId21" Type="http://schemas.openxmlformats.org/officeDocument/2006/relationships/customXml" Target="../ink/ink352.xml"/><Relationship Id="rId42" Type="http://schemas.openxmlformats.org/officeDocument/2006/relationships/image" Target="../media/image439.png"/><Relationship Id="rId63" Type="http://schemas.openxmlformats.org/officeDocument/2006/relationships/customXml" Target="../ink/ink373.xml"/><Relationship Id="rId84" Type="http://schemas.openxmlformats.org/officeDocument/2006/relationships/image" Target="../media/image459.png"/><Relationship Id="rId138" Type="http://schemas.openxmlformats.org/officeDocument/2006/relationships/customXml" Target="../ink/ink411.xml"/><Relationship Id="rId159" Type="http://schemas.openxmlformats.org/officeDocument/2006/relationships/image" Target="../media/image359.png"/><Relationship Id="rId170" Type="http://schemas.openxmlformats.org/officeDocument/2006/relationships/customXml" Target="../ink/ink427.xml"/><Relationship Id="rId191" Type="http://schemas.openxmlformats.org/officeDocument/2006/relationships/customXml" Target="../ink/ink438.xml"/><Relationship Id="rId107" Type="http://schemas.openxmlformats.org/officeDocument/2006/relationships/image" Target="../media/image469.png"/><Relationship Id="rId11" Type="http://schemas.openxmlformats.org/officeDocument/2006/relationships/image" Target="../media/image425.png"/><Relationship Id="rId32" Type="http://schemas.openxmlformats.org/officeDocument/2006/relationships/image" Target="../media/image434.png"/><Relationship Id="rId53" Type="http://schemas.openxmlformats.org/officeDocument/2006/relationships/customXml" Target="../ink/ink368.xml"/><Relationship Id="rId74" Type="http://schemas.openxmlformats.org/officeDocument/2006/relationships/image" Target="../media/image455.png"/><Relationship Id="rId128" Type="http://schemas.openxmlformats.org/officeDocument/2006/relationships/customXml" Target="../ink/ink406.xml"/><Relationship Id="rId149" Type="http://schemas.openxmlformats.org/officeDocument/2006/relationships/image" Target="../media/image355.png"/><Relationship Id="rId5" Type="http://schemas.openxmlformats.org/officeDocument/2006/relationships/oleObject" Target="../embeddings/oleObject2.bin"/><Relationship Id="rId95" Type="http://schemas.openxmlformats.org/officeDocument/2006/relationships/image" Target="../media/image463.png"/><Relationship Id="rId160" Type="http://schemas.openxmlformats.org/officeDocument/2006/relationships/customXml" Target="../ink/ink422.xml"/><Relationship Id="rId181" Type="http://schemas.openxmlformats.org/officeDocument/2006/relationships/customXml" Target="../ink/ink433.xml"/><Relationship Id="rId22" Type="http://schemas.openxmlformats.org/officeDocument/2006/relationships/image" Target="../media/image429.png"/><Relationship Id="rId43" Type="http://schemas.openxmlformats.org/officeDocument/2006/relationships/customXml" Target="../ink/ink363.xml"/><Relationship Id="rId64" Type="http://schemas.openxmlformats.org/officeDocument/2006/relationships/image" Target="../media/image450.png"/><Relationship Id="rId118" Type="http://schemas.openxmlformats.org/officeDocument/2006/relationships/customXml" Target="../ink/ink401.xml"/><Relationship Id="rId139" Type="http://schemas.openxmlformats.org/officeDocument/2006/relationships/image" Target="../media/image350.png"/><Relationship Id="rId85" Type="http://schemas.openxmlformats.org/officeDocument/2006/relationships/customXml" Target="../ink/ink385.xml"/><Relationship Id="rId150" Type="http://schemas.openxmlformats.org/officeDocument/2006/relationships/customXml" Target="../ink/ink417.xml"/><Relationship Id="rId171" Type="http://schemas.openxmlformats.org/officeDocument/2006/relationships/image" Target="../media/image365.png"/><Relationship Id="rId192" Type="http://schemas.openxmlformats.org/officeDocument/2006/relationships/image" Target="../media/image375.png"/><Relationship Id="rId12" Type="http://schemas.openxmlformats.org/officeDocument/2006/relationships/customXml" Target="../ink/ink347.xml"/><Relationship Id="rId33" Type="http://schemas.openxmlformats.org/officeDocument/2006/relationships/customXml" Target="../ink/ink358.xml"/><Relationship Id="rId108" Type="http://schemas.openxmlformats.org/officeDocument/2006/relationships/customXml" Target="../ink/ink397.xml"/><Relationship Id="rId129" Type="http://schemas.openxmlformats.org/officeDocument/2006/relationships/image" Target="../media/image345.png"/><Relationship Id="rId54" Type="http://schemas.openxmlformats.org/officeDocument/2006/relationships/image" Target="../media/image445.png"/><Relationship Id="rId75" Type="http://schemas.openxmlformats.org/officeDocument/2006/relationships/customXml" Target="../ink/ink379.xml"/><Relationship Id="rId96" Type="http://schemas.openxmlformats.org/officeDocument/2006/relationships/customXml" Target="../ink/ink391.xml"/><Relationship Id="rId140" Type="http://schemas.openxmlformats.org/officeDocument/2006/relationships/customXml" Target="../ink/ink412.xml"/><Relationship Id="rId161" Type="http://schemas.openxmlformats.org/officeDocument/2006/relationships/image" Target="../media/image360.png"/><Relationship Id="rId182" Type="http://schemas.openxmlformats.org/officeDocument/2006/relationships/image" Target="../media/image370.png"/><Relationship Id="rId6" Type="http://schemas.openxmlformats.org/officeDocument/2006/relationships/image" Target="../media/image338.wmf"/><Relationship Id="rId23" Type="http://schemas.openxmlformats.org/officeDocument/2006/relationships/customXml" Target="../ink/ink353.xml"/><Relationship Id="rId119" Type="http://schemas.openxmlformats.org/officeDocument/2006/relationships/image" Target="../media/image341.png"/><Relationship Id="rId44" Type="http://schemas.openxmlformats.org/officeDocument/2006/relationships/image" Target="../media/image440.png"/><Relationship Id="rId65" Type="http://schemas.openxmlformats.org/officeDocument/2006/relationships/customXml" Target="../ink/ink374.xml"/><Relationship Id="rId86" Type="http://schemas.openxmlformats.org/officeDocument/2006/relationships/image" Target="../media/image460.png"/><Relationship Id="rId130" Type="http://schemas.openxmlformats.org/officeDocument/2006/relationships/customXml" Target="../ink/ink407.xml"/><Relationship Id="rId151" Type="http://schemas.openxmlformats.org/officeDocument/2006/relationships/image" Target="../media/image356.png"/><Relationship Id="rId172" Type="http://schemas.openxmlformats.org/officeDocument/2006/relationships/customXml" Target="../ink/ink428.xml"/><Relationship Id="rId193" Type="http://schemas.openxmlformats.org/officeDocument/2006/relationships/customXml" Target="../ink/ink439.xml"/><Relationship Id="rId13" Type="http://schemas.openxmlformats.org/officeDocument/2006/relationships/image" Target="../media/image426.png"/><Relationship Id="rId34" Type="http://schemas.openxmlformats.org/officeDocument/2006/relationships/image" Target="../media/image435.png"/><Relationship Id="rId50" Type="http://schemas.openxmlformats.org/officeDocument/2006/relationships/image" Target="../media/image443.png"/><Relationship Id="rId55" Type="http://schemas.openxmlformats.org/officeDocument/2006/relationships/customXml" Target="../ink/ink369.xml"/><Relationship Id="rId76" Type="http://schemas.openxmlformats.org/officeDocument/2006/relationships/image" Target="../media/image456.png"/><Relationship Id="rId97" Type="http://schemas.openxmlformats.org/officeDocument/2006/relationships/image" Target="../media/image464.png"/><Relationship Id="rId104" Type="http://schemas.openxmlformats.org/officeDocument/2006/relationships/customXml" Target="../ink/ink395.xml"/><Relationship Id="rId120" Type="http://schemas.openxmlformats.org/officeDocument/2006/relationships/customXml" Target="../ink/ink402.xml"/><Relationship Id="rId125" Type="http://schemas.openxmlformats.org/officeDocument/2006/relationships/image" Target="../media/image343.png"/><Relationship Id="rId141" Type="http://schemas.openxmlformats.org/officeDocument/2006/relationships/image" Target="../media/image351.png"/><Relationship Id="rId146" Type="http://schemas.openxmlformats.org/officeDocument/2006/relationships/customXml" Target="../ink/ink415.xml"/><Relationship Id="rId167" Type="http://schemas.openxmlformats.org/officeDocument/2006/relationships/image" Target="../media/image363.png"/><Relationship Id="rId188" Type="http://schemas.openxmlformats.org/officeDocument/2006/relationships/image" Target="../media/image373.png"/><Relationship Id="rId7" Type="http://schemas.openxmlformats.org/officeDocument/2006/relationships/oleObject" Target="../embeddings/oleObject3.bin"/><Relationship Id="rId71" Type="http://schemas.openxmlformats.org/officeDocument/2006/relationships/customXml" Target="../ink/ink377.xml"/><Relationship Id="rId92" Type="http://schemas.openxmlformats.org/officeDocument/2006/relationships/customXml" Target="../ink/ink390.xml"/><Relationship Id="rId162" Type="http://schemas.openxmlformats.org/officeDocument/2006/relationships/customXml" Target="../ink/ink423.xml"/><Relationship Id="rId183" Type="http://schemas.openxmlformats.org/officeDocument/2006/relationships/customXml" Target="../ink/ink434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356.xml"/><Relationship Id="rId24" Type="http://schemas.openxmlformats.org/officeDocument/2006/relationships/image" Target="../media/image430.png"/><Relationship Id="rId40" Type="http://schemas.openxmlformats.org/officeDocument/2006/relationships/image" Target="../media/image438.png"/><Relationship Id="rId45" Type="http://schemas.openxmlformats.org/officeDocument/2006/relationships/customXml" Target="../ink/ink364.xml"/><Relationship Id="rId66" Type="http://schemas.openxmlformats.org/officeDocument/2006/relationships/image" Target="../media/image451.png"/><Relationship Id="rId87" Type="http://schemas.openxmlformats.org/officeDocument/2006/relationships/customXml" Target="../ink/ink386.xml"/><Relationship Id="rId115" Type="http://schemas.openxmlformats.org/officeDocument/2006/relationships/image" Target="../media/image424.png"/><Relationship Id="rId131" Type="http://schemas.openxmlformats.org/officeDocument/2006/relationships/image" Target="../media/image346.png"/><Relationship Id="rId136" Type="http://schemas.openxmlformats.org/officeDocument/2006/relationships/customXml" Target="../ink/ink410.xml"/><Relationship Id="rId157" Type="http://schemas.openxmlformats.org/officeDocument/2006/relationships/image" Target="../media/image9.png"/><Relationship Id="rId178" Type="http://schemas.openxmlformats.org/officeDocument/2006/relationships/customXml" Target="../ink/ink431.xml"/><Relationship Id="rId61" Type="http://schemas.openxmlformats.org/officeDocument/2006/relationships/customXml" Target="../ink/ink372.xml"/><Relationship Id="rId82" Type="http://schemas.openxmlformats.org/officeDocument/2006/relationships/image" Target="../media/image458.png"/><Relationship Id="rId152" Type="http://schemas.openxmlformats.org/officeDocument/2006/relationships/customXml" Target="../ink/ink418.xml"/><Relationship Id="rId173" Type="http://schemas.openxmlformats.org/officeDocument/2006/relationships/image" Target="../media/image366.png"/><Relationship Id="rId194" Type="http://schemas.openxmlformats.org/officeDocument/2006/relationships/image" Target="../media/image376.png"/><Relationship Id="rId199" Type="http://schemas.openxmlformats.org/officeDocument/2006/relationships/customXml" Target="../ink/ink442.xml"/><Relationship Id="rId19" Type="http://schemas.openxmlformats.org/officeDocument/2006/relationships/customXml" Target="../ink/ink351.xml"/><Relationship Id="rId14" Type="http://schemas.openxmlformats.org/officeDocument/2006/relationships/customXml" Target="../ink/ink348.xml"/><Relationship Id="rId30" Type="http://schemas.openxmlformats.org/officeDocument/2006/relationships/image" Target="../media/image433.png"/><Relationship Id="rId35" Type="http://schemas.openxmlformats.org/officeDocument/2006/relationships/customXml" Target="../ink/ink359.xml"/><Relationship Id="rId56" Type="http://schemas.openxmlformats.org/officeDocument/2006/relationships/image" Target="../media/image446.png"/><Relationship Id="rId77" Type="http://schemas.openxmlformats.org/officeDocument/2006/relationships/customXml" Target="../ink/ink380.xml"/><Relationship Id="rId100" Type="http://schemas.openxmlformats.org/officeDocument/2006/relationships/customXml" Target="../ink/ink393.xml"/><Relationship Id="rId105" Type="http://schemas.openxmlformats.org/officeDocument/2006/relationships/image" Target="../media/image468.png"/><Relationship Id="rId126" Type="http://schemas.openxmlformats.org/officeDocument/2006/relationships/customXml" Target="../ink/ink405.xml"/><Relationship Id="rId147" Type="http://schemas.openxmlformats.org/officeDocument/2006/relationships/image" Target="../media/image354.png"/><Relationship Id="rId168" Type="http://schemas.openxmlformats.org/officeDocument/2006/relationships/customXml" Target="../ink/ink426.xml"/><Relationship Id="rId8" Type="http://schemas.openxmlformats.org/officeDocument/2006/relationships/image" Target="../media/image339.wmf"/><Relationship Id="rId51" Type="http://schemas.openxmlformats.org/officeDocument/2006/relationships/customXml" Target="../ink/ink367.xml"/><Relationship Id="rId72" Type="http://schemas.openxmlformats.org/officeDocument/2006/relationships/image" Target="../media/image454.png"/><Relationship Id="rId98" Type="http://schemas.openxmlformats.org/officeDocument/2006/relationships/customXml" Target="../ink/ink392.xml"/><Relationship Id="rId121" Type="http://schemas.openxmlformats.org/officeDocument/2006/relationships/image" Target="../media/image342.png"/><Relationship Id="rId142" Type="http://schemas.openxmlformats.org/officeDocument/2006/relationships/customXml" Target="../ink/ink413.xml"/><Relationship Id="rId163" Type="http://schemas.openxmlformats.org/officeDocument/2006/relationships/image" Target="../media/image361.png"/><Relationship Id="rId184" Type="http://schemas.openxmlformats.org/officeDocument/2006/relationships/image" Target="../media/image371.png"/><Relationship Id="rId189" Type="http://schemas.openxmlformats.org/officeDocument/2006/relationships/customXml" Target="../ink/ink437.xml"/><Relationship Id="rId3" Type="http://schemas.openxmlformats.org/officeDocument/2006/relationships/oleObject" Target="../embeddings/oleObject1.bin"/><Relationship Id="rId25" Type="http://schemas.openxmlformats.org/officeDocument/2006/relationships/customXml" Target="../ink/ink354.xml"/><Relationship Id="rId46" Type="http://schemas.openxmlformats.org/officeDocument/2006/relationships/image" Target="../media/image441.png"/><Relationship Id="rId67" Type="http://schemas.openxmlformats.org/officeDocument/2006/relationships/customXml" Target="../ink/ink375.xml"/><Relationship Id="rId116" Type="http://schemas.openxmlformats.org/officeDocument/2006/relationships/customXml" Target="../ink/ink400.xml"/><Relationship Id="rId137" Type="http://schemas.openxmlformats.org/officeDocument/2006/relationships/image" Target="../media/image349.png"/><Relationship Id="rId158" Type="http://schemas.openxmlformats.org/officeDocument/2006/relationships/customXml" Target="../ink/ink421.xml"/><Relationship Id="rId20" Type="http://schemas.openxmlformats.org/officeDocument/2006/relationships/image" Target="../media/image428.png"/><Relationship Id="rId41" Type="http://schemas.openxmlformats.org/officeDocument/2006/relationships/customXml" Target="../ink/ink362.xml"/><Relationship Id="rId62" Type="http://schemas.openxmlformats.org/officeDocument/2006/relationships/image" Target="../media/image449.png"/><Relationship Id="rId83" Type="http://schemas.openxmlformats.org/officeDocument/2006/relationships/customXml" Target="../ink/ink384.xml"/><Relationship Id="rId88" Type="http://schemas.openxmlformats.org/officeDocument/2006/relationships/image" Target="../media/image461.png"/><Relationship Id="rId111" Type="http://schemas.openxmlformats.org/officeDocument/2006/relationships/image" Target="../media/image422.png"/><Relationship Id="rId132" Type="http://schemas.openxmlformats.org/officeDocument/2006/relationships/customXml" Target="../ink/ink408.xml"/><Relationship Id="rId153" Type="http://schemas.openxmlformats.org/officeDocument/2006/relationships/image" Target="../media/image357.png"/><Relationship Id="rId174" Type="http://schemas.openxmlformats.org/officeDocument/2006/relationships/customXml" Target="../ink/ink429.xml"/><Relationship Id="rId179" Type="http://schemas.openxmlformats.org/officeDocument/2006/relationships/customXml" Target="../ink/ink432.xml"/><Relationship Id="rId195" Type="http://schemas.openxmlformats.org/officeDocument/2006/relationships/customXml" Target="../ink/ink440.xml"/><Relationship Id="rId190" Type="http://schemas.openxmlformats.org/officeDocument/2006/relationships/image" Target="../media/image374.png"/><Relationship Id="rId15" Type="http://schemas.openxmlformats.org/officeDocument/2006/relationships/image" Target="../media/image69.png"/><Relationship Id="rId36" Type="http://schemas.openxmlformats.org/officeDocument/2006/relationships/image" Target="../media/image436.png"/><Relationship Id="rId57" Type="http://schemas.openxmlformats.org/officeDocument/2006/relationships/customXml" Target="../ink/ink370.xml"/><Relationship Id="rId106" Type="http://schemas.openxmlformats.org/officeDocument/2006/relationships/customXml" Target="../ink/ink396.xml"/><Relationship Id="rId127" Type="http://schemas.openxmlformats.org/officeDocument/2006/relationships/image" Target="../media/image344.png"/><Relationship Id="rId31" Type="http://schemas.openxmlformats.org/officeDocument/2006/relationships/customXml" Target="../ink/ink357.xml"/><Relationship Id="rId52" Type="http://schemas.openxmlformats.org/officeDocument/2006/relationships/image" Target="../media/image444.png"/><Relationship Id="rId73" Type="http://schemas.openxmlformats.org/officeDocument/2006/relationships/customXml" Target="../ink/ink378.xml"/><Relationship Id="rId78" Type="http://schemas.openxmlformats.org/officeDocument/2006/relationships/customXml" Target="../ink/ink381.xml"/><Relationship Id="rId99" Type="http://schemas.openxmlformats.org/officeDocument/2006/relationships/image" Target="../media/image465.png"/><Relationship Id="rId101" Type="http://schemas.openxmlformats.org/officeDocument/2006/relationships/image" Target="../media/image466.png"/><Relationship Id="rId122" Type="http://schemas.openxmlformats.org/officeDocument/2006/relationships/customXml" Target="../ink/ink403.xml"/><Relationship Id="rId143" Type="http://schemas.openxmlformats.org/officeDocument/2006/relationships/image" Target="../media/image352.png"/><Relationship Id="rId148" Type="http://schemas.openxmlformats.org/officeDocument/2006/relationships/customXml" Target="../ink/ink416.xml"/><Relationship Id="rId164" Type="http://schemas.openxmlformats.org/officeDocument/2006/relationships/customXml" Target="../ink/ink424.xml"/><Relationship Id="rId169" Type="http://schemas.openxmlformats.org/officeDocument/2006/relationships/image" Target="../media/image364.png"/><Relationship Id="rId185" Type="http://schemas.openxmlformats.org/officeDocument/2006/relationships/customXml" Target="../ink/ink435.xml"/><Relationship Id="rId4" Type="http://schemas.openxmlformats.org/officeDocument/2006/relationships/image" Target="../media/image337.wmf"/><Relationship Id="rId9" Type="http://schemas.openxmlformats.org/officeDocument/2006/relationships/customXml" Target="../ink/ink346.xml"/><Relationship Id="rId180" Type="http://schemas.openxmlformats.org/officeDocument/2006/relationships/image" Target="../media/image369.png"/><Relationship Id="rId26" Type="http://schemas.openxmlformats.org/officeDocument/2006/relationships/image" Target="../media/image431.png"/><Relationship Id="rId47" Type="http://schemas.openxmlformats.org/officeDocument/2006/relationships/customXml" Target="../ink/ink365.xml"/><Relationship Id="rId68" Type="http://schemas.openxmlformats.org/officeDocument/2006/relationships/image" Target="../media/image452.png"/><Relationship Id="rId89" Type="http://schemas.openxmlformats.org/officeDocument/2006/relationships/customXml" Target="../ink/ink387.xml"/><Relationship Id="rId112" Type="http://schemas.openxmlformats.org/officeDocument/2006/relationships/customXml" Target="../ink/ink398.xml"/><Relationship Id="rId133" Type="http://schemas.openxmlformats.org/officeDocument/2006/relationships/image" Target="../media/image347.png"/><Relationship Id="rId154" Type="http://schemas.openxmlformats.org/officeDocument/2006/relationships/customXml" Target="../ink/ink419.xml"/><Relationship Id="rId175" Type="http://schemas.openxmlformats.org/officeDocument/2006/relationships/image" Target="../media/image367.png"/><Relationship Id="rId196" Type="http://schemas.openxmlformats.org/officeDocument/2006/relationships/image" Target="../media/image377.png"/><Relationship Id="rId200" Type="http://schemas.openxmlformats.org/officeDocument/2006/relationships/image" Target="../media/image379.png"/><Relationship Id="rId16" Type="http://schemas.openxmlformats.org/officeDocument/2006/relationships/customXml" Target="../ink/ink349.xml"/><Relationship Id="rId37" Type="http://schemas.openxmlformats.org/officeDocument/2006/relationships/customXml" Target="../ink/ink360.xml"/><Relationship Id="rId58" Type="http://schemas.openxmlformats.org/officeDocument/2006/relationships/image" Target="../media/image447.png"/><Relationship Id="rId79" Type="http://schemas.openxmlformats.org/officeDocument/2006/relationships/customXml" Target="../ink/ink382.xml"/><Relationship Id="rId102" Type="http://schemas.openxmlformats.org/officeDocument/2006/relationships/customXml" Target="../ink/ink394.xml"/><Relationship Id="rId123" Type="http://schemas.openxmlformats.org/officeDocument/2006/relationships/image" Target="../media/image7.png"/><Relationship Id="rId144" Type="http://schemas.openxmlformats.org/officeDocument/2006/relationships/customXml" Target="../ink/ink414.xml"/><Relationship Id="rId90" Type="http://schemas.openxmlformats.org/officeDocument/2006/relationships/customXml" Target="../ink/ink388.xml"/><Relationship Id="rId165" Type="http://schemas.openxmlformats.org/officeDocument/2006/relationships/image" Target="../media/image362.png"/><Relationship Id="rId186" Type="http://schemas.openxmlformats.org/officeDocument/2006/relationships/image" Target="../media/image372.png"/><Relationship Id="rId27" Type="http://schemas.openxmlformats.org/officeDocument/2006/relationships/customXml" Target="../ink/ink355.xml"/><Relationship Id="rId48" Type="http://schemas.openxmlformats.org/officeDocument/2006/relationships/image" Target="../media/image442.png"/><Relationship Id="rId69" Type="http://schemas.openxmlformats.org/officeDocument/2006/relationships/customXml" Target="../ink/ink376.xml"/><Relationship Id="rId113" Type="http://schemas.openxmlformats.org/officeDocument/2006/relationships/image" Target="../media/image423.png"/><Relationship Id="rId134" Type="http://schemas.openxmlformats.org/officeDocument/2006/relationships/customXml" Target="../ink/ink409.xml"/><Relationship Id="rId80" Type="http://schemas.openxmlformats.org/officeDocument/2006/relationships/image" Target="../media/image457.png"/><Relationship Id="rId155" Type="http://schemas.openxmlformats.org/officeDocument/2006/relationships/image" Target="../media/image358.png"/><Relationship Id="rId176" Type="http://schemas.openxmlformats.org/officeDocument/2006/relationships/customXml" Target="../ink/ink430.xml"/><Relationship Id="rId197" Type="http://schemas.openxmlformats.org/officeDocument/2006/relationships/customXml" Target="../ink/ink441.xml"/><Relationship Id="rId17" Type="http://schemas.openxmlformats.org/officeDocument/2006/relationships/image" Target="../media/image427.png"/><Relationship Id="rId38" Type="http://schemas.openxmlformats.org/officeDocument/2006/relationships/image" Target="../media/image437.png"/><Relationship Id="rId59" Type="http://schemas.openxmlformats.org/officeDocument/2006/relationships/customXml" Target="../ink/ink371.xml"/><Relationship Id="rId103" Type="http://schemas.openxmlformats.org/officeDocument/2006/relationships/image" Target="../media/image467.png"/><Relationship Id="rId124" Type="http://schemas.openxmlformats.org/officeDocument/2006/relationships/customXml" Target="../ink/ink404.xml"/><Relationship Id="rId70" Type="http://schemas.openxmlformats.org/officeDocument/2006/relationships/image" Target="../media/image453.png"/><Relationship Id="rId91" Type="http://schemas.openxmlformats.org/officeDocument/2006/relationships/customXml" Target="../ink/ink389.xml"/><Relationship Id="rId145" Type="http://schemas.openxmlformats.org/officeDocument/2006/relationships/image" Target="../media/image353.png"/><Relationship Id="rId166" Type="http://schemas.openxmlformats.org/officeDocument/2006/relationships/customXml" Target="../ink/ink425.xml"/><Relationship Id="rId187" Type="http://schemas.openxmlformats.org/officeDocument/2006/relationships/customXml" Target="../ink/ink436.xml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432.png"/><Relationship Id="rId49" Type="http://schemas.openxmlformats.org/officeDocument/2006/relationships/customXml" Target="../ink/ink366.xml"/><Relationship Id="rId114" Type="http://schemas.openxmlformats.org/officeDocument/2006/relationships/customXml" Target="../ink/ink399.xml"/><Relationship Id="rId60" Type="http://schemas.openxmlformats.org/officeDocument/2006/relationships/image" Target="../media/image448.png"/><Relationship Id="rId81" Type="http://schemas.openxmlformats.org/officeDocument/2006/relationships/customXml" Target="../ink/ink383.xml"/><Relationship Id="rId135" Type="http://schemas.openxmlformats.org/officeDocument/2006/relationships/image" Target="../media/image348.png"/><Relationship Id="rId156" Type="http://schemas.openxmlformats.org/officeDocument/2006/relationships/customXml" Target="../ink/ink420.xml"/><Relationship Id="rId177" Type="http://schemas.openxmlformats.org/officeDocument/2006/relationships/image" Target="../media/image368.png"/><Relationship Id="rId198" Type="http://schemas.openxmlformats.org/officeDocument/2006/relationships/image" Target="../media/image378.png"/><Relationship Id="rId18" Type="http://schemas.openxmlformats.org/officeDocument/2006/relationships/customXml" Target="../ink/ink350.xml"/><Relationship Id="rId39" Type="http://schemas.openxmlformats.org/officeDocument/2006/relationships/customXml" Target="../ink/ink36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9.png"/><Relationship Id="rId21" Type="http://schemas.openxmlformats.org/officeDocument/2006/relationships/image" Target="../media/image389.png"/><Relationship Id="rId324" Type="http://schemas.openxmlformats.org/officeDocument/2006/relationships/customXml" Target="../ink/ink604.xml"/><Relationship Id="rId531" Type="http://schemas.openxmlformats.org/officeDocument/2006/relationships/image" Target="../media/image694.png"/><Relationship Id="rId629" Type="http://schemas.openxmlformats.org/officeDocument/2006/relationships/image" Target="../media/image743.png"/><Relationship Id="rId170" Type="http://schemas.openxmlformats.org/officeDocument/2006/relationships/customXml" Target="../ink/ink527.xml"/><Relationship Id="rId268" Type="http://schemas.openxmlformats.org/officeDocument/2006/relationships/customXml" Target="../ink/ink576.xml"/><Relationship Id="rId475" Type="http://schemas.openxmlformats.org/officeDocument/2006/relationships/customXml" Target="../ink/ink680.xml"/><Relationship Id="rId32" Type="http://schemas.openxmlformats.org/officeDocument/2006/relationships/customXml" Target="../ink/ink458.xml"/><Relationship Id="rId128" Type="http://schemas.openxmlformats.org/officeDocument/2006/relationships/customXml" Target="../ink/ink506.xml"/><Relationship Id="rId335" Type="http://schemas.openxmlformats.org/officeDocument/2006/relationships/image" Target="../media/image597.png"/><Relationship Id="rId542" Type="http://schemas.openxmlformats.org/officeDocument/2006/relationships/customXml" Target="../ink/ink714.xml"/><Relationship Id="rId181" Type="http://schemas.openxmlformats.org/officeDocument/2006/relationships/image" Target="../media/image520.png"/><Relationship Id="rId402" Type="http://schemas.openxmlformats.org/officeDocument/2006/relationships/customXml" Target="../ink/ink643.xml"/><Relationship Id="rId279" Type="http://schemas.openxmlformats.org/officeDocument/2006/relationships/image" Target="../media/image569.png"/><Relationship Id="rId486" Type="http://schemas.openxmlformats.org/officeDocument/2006/relationships/image" Target="../media/image672.png"/><Relationship Id="rId43" Type="http://schemas.openxmlformats.org/officeDocument/2006/relationships/image" Target="../media/image400.png"/><Relationship Id="rId139" Type="http://schemas.openxmlformats.org/officeDocument/2006/relationships/image" Target="../media/image499.png"/><Relationship Id="rId346" Type="http://schemas.openxmlformats.org/officeDocument/2006/relationships/customXml" Target="../ink/ink615.xml"/><Relationship Id="rId553" Type="http://schemas.openxmlformats.org/officeDocument/2006/relationships/image" Target="../media/image705.png"/><Relationship Id="rId192" Type="http://schemas.openxmlformats.org/officeDocument/2006/relationships/customXml" Target="../ink/ink538.xml"/><Relationship Id="rId206" Type="http://schemas.openxmlformats.org/officeDocument/2006/relationships/customXml" Target="../ink/ink545.xml"/><Relationship Id="rId413" Type="http://schemas.openxmlformats.org/officeDocument/2006/relationships/image" Target="../media/image636.png"/><Relationship Id="rId497" Type="http://schemas.openxmlformats.org/officeDocument/2006/relationships/customXml" Target="../ink/ink691.xml"/><Relationship Id="rId620" Type="http://schemas.openxmlformats.org/officeDocument/2006/relationships/customXml" Target="../ink/ink753.xml"/><Relationship Id="rId357" Type="http://schemas.openxmlformats.org/officeDocument/2006/relationships/image" Target="../media/image608.png"/><Relationship Id="rId54" Type="http://schemas.openxmlformats.org/officeDocument/2006/relationships/customXml" Target="../ink/ink469.xml"/><Relationship Id="rId217" Type="http://schemas.openxmlformats.org/officeDocument/2006/relationships/image" Target="../media/image538.png"/><Relationship Id="rId564" Type="http://schemas.openxmlformats.org/officeDocument/2006/relationships/customXml" Target="../ink/ink725.xml"/><Relationship Id="rId424" Type="http://schemas.openxmlformats.org/officeDocument/2006/relationships/image" Target="../media/image641.png"/><Relationship Id="rId631" Type="http://schemas.openxmlformats.org/officeDocument/2006/relationships/image" Target="../media/image744.png"/><Relationship Id="rId270" Type="http://schemas.openxmlformats.org/officeDocument/2006/relationships/customXml" Target="../ink/ink577.xml"/><Relationship Id="rId65" Type="http://schemas.openxmlformats.org/officeDocument/2006/relationships/image" Target="../media/image416.png"/><Relationship Id="rId130" Type="http://schemas.openxmlformats.org/officeDocument/2006/relationships/customXml" Target="../ink/ink507.xml"/><Relationship Id="rId368" Type="http://schemas.openxmlformats.org/officeDocument/2006/relationships/customXml" Target="../ink/ink626.xml"/><Relationship Id="rId575" Type="http://schemas.openxmlformats.org/officeDocument/2006/relationships/image" Target="../media/image716.png"/><Relationship Id="rId228" Type="http://schemas.openxmlformats.org/officeDocument/2006/relationships/customXml" Target="../ink/ink556.xml"/><Relationship Id="rId435" Type="http://schemas.openxmlformats.org/officeDocument/2006/relationships/customXml" Target="../ink/ink660.xml"/><Relationship Id="rId642" Type="http://schemas.openxmlformats.org/officeDocument/2006/relationships/image" Target="../media/image749.png"/><Relationship Id="rId281" Type="http://schemas.openxmlformats.org/officeDocument/2006/relationships/image" Target="../media/image570.png"/><Relationship Id="rId502" Type="http://schemas.openxmlformats.org/officeDocument/2006/relationships/customXml" Target="../ink/ink694.xml"/><Relationship Id="rId76" Type="http://schemas.openxmlformats.org/officeDocument/2006/relationships/customXml" Target="../ink/ink480.xml"/><Relationship Id="rId141" Type="http://schemas.openxmlformats.org/officeDocument/2006/relationships/image" Target="../media/image500.png"/><Relationship Id="rId379" Type="http://schemas.openxmlformats.org/officeDocument/2006/relationships/image" Target="../media/image619.png"/><Relationship Id="rId586" Type="http://schemas.openxmlformats.org/officeDocument/2006/relationships/customXml" Target="../ink/ink736.xml"/><Relationship Id="rId7" Type="http://schemas.openxmlformats.org/officeDocument/2006/relationships/image" Target="../media/image382.png"/><Relationship Id="rId239" Type="http://schemas.openxmlformats.org/officeDocument/2006/relationships/image" Target="../media/image549.png"/><Relationship Id="rId446" Type="http://schemas.openxmlformats.org/officeDocument/2006/relationships/image" Target="../media/image652.png"/><Relationship Id="rId292" Type="http://schemas.openxmlformats.org/officeDocument/2006/relationships/customXml" Target="../ink/ink588.xml"/><Relationship Id="rId306" Type="http://schemas.openxmlformats.org/officeDocument/2006/relationships/customXml" Target="../ink/ink595.xml"/><Relationship Id="rId87" Type="http://schemas.openxmlformats.org/officeDocument/2006/relationships/image" Target="../media/image474.png"/><Relationship Id="rId513" Type="http://schemas.openxmlformats.org/officeDocument/2006/relationships/image" Target="../media/image685.png"/><Relationship Id="rId597" Type="http://schemas.openxmlformats.org/officeDocument/2006/relationships/image" Target="../media/image727.png"/><Relationship Id="rId152" Type="http://schemas.openxmlformats.org/officeDocument/2006/relationships/customXml" Target="../ink/ink518.xml"/><Relationship Id="rId457" Type="http://schemas.openxmlformats.org/officeDocument/2006/relationships/customXml" Target="../ink/ink671.xml"/><Relationship Id="rId14" Type="http://schemas.openxmlformats.org/officeDocument/2006/relationships/customXml" Target="../ink/ink449.xml"/><Relationship Id="rId317" Type="http://schemas.openxmlformats.org/officeDocument/2006/relationships/image" Target="../media/image588.png"/><Relationship Id="rId524" Type="http://schemas.openxmlformats.org/officeDocument/2006/relationships/customXml" Target="../ink/ink705.xml"/><Relationship Id="rId98" Type="http://schemas.openxmlformats.org/officeDocument/2006/relationships/customXml" Target="../ink/ink491.xml"/><Relationship Id="rId163" Type="http://schemas.openxmlformats.org/officeDocument/2006/relationships/image" Target="../media/image511.png"/><Relationship Id="rId370" Type="http://schemas.openxmlformats.org/officeDocument/2006/relationships/customXml" Target="../ink/ink627.xml"/><Relationship Id="rId230" Type="http://schemas.openxmlformats.org/officeDocument/2006/relationships/customXml" Target="../ink/ink557.xml"/><Relationship Id="rId468" Type="http://schemas.openxmlformats.org/officeDocument/2006/relationships/image" Target="../media/image663.png"/><Relationship Id="rId25" Type="http://schemas.openxmlformats.org/officeDocument/2006/relationships/image" Target="../media/image391.png"/><Relationship Id="rId328" Type="http://schemas.openxmlformats.org/officeDocument/2006/relationships/customXml" Target="../ink/ink606.xml"/><Relationship Id="rId535" Type="http://schemas.openxmlformats.org/officeDocument/2006/relationships/image" Target="../media/image696.png"/><Relationship Id="rId174" Type="http://schemas.openxmlformats.org/officeDocument/2006/relationships/customXml" Target="../ink/ink529.xml"/><Relationship Id="rId381" Type="http://schemas.openxmlformats.org/officeDocument/2006/relationships/image" Target="../media/image620.png"/><Relationship Id="rId602" Type="http://schemas.openxmlformats.org/officeDocument/2006/relationships/customXml" Target="../ink/ink744.xml"/><Relationship Id="rId241" Type="http://schemas.openxmlformats.org/officeDocument/2006/relationships/image" Target="../media/image550.png"/><Relationship Id="rId479" Type="http://schemas.openxmlformats.org/officeDocument/2006/relationships/customXml" Target="../ink/ink682.xml"/><Relationship Id="rId36" Type="http://schemas.openxmlformats.org/officeDocument/2006/relationships/customXml" Target="../ink/ink460.xml"/><Relationship Id="rId339" Type="http://schemas.openxmlformats.org/officeDocument/2006/relationships/image" Target="../media/image599.png"/><Relationship Id="rId546" Type="http://schemas.openxmlformats.org/officeDocument/2006/relationships/customXml" Target="../ink/ink716.xml"/><Relationship Id="rId101" Type="http://schemas.openxmlformats.org/officeDocument/2006/relationships/image" Target="../media/image481.png"/><Relationship Id="rId185" Type="http://schemas.openxmlformats.org/officeDocument/2006/relationships/image" Target="../media/image522.png"/><Relationship Id="rId406" Type="http://schemas.openxmlformats.org/officeDocument/2006/relationships/customXml" Target="../ink/ink645.xml"/><Relationship Id="rId392" Type="http://schemas.openxmlformats.org/officeDocument/2006/relationships/customXml" Target="../ink/ink638.xml"/><Relationship Id="rId613" Type="http://schemas.openxmlformats.org/officeDocument/2006/relationships/image" Target="../media/image735.png"/><Relationship Id="rId252" Type="http://schemas.openxmlformats.org/officeDocument/2006/relationships/customXml" Target="../ink/ink568.xml"/><Relationship Id="rId47" Type="http://schemas.openxmlformats.org/officeDocument/2006/relationships/image" Target="../media/image402.png"/><Relationship Id="rId89" Type="http://schemas.openxmlformats.org/officeDocument/2006/relationships/image" Target="../media/image475.png"/><Relationship Id="rId112" Type="http://schemas.openxmlformats.org/officeDocument/2006/relationships/customXml" Target="../ink/ink498.xml"/><Relationship Id="rId154" Type="http://schemas.openxmlformats.org/officeDocument/2006/relationships/customXml" Target="../ink/ink519.xml"/><Relationship Id="rId361" Type="http://schemas.openxmlformats.org/officeDocument/2006/relationships/image" Target="../media/image610.png"/><Relationship Id="rId557" Type="http://schemas.openxmlformats.org/officeDocument/2006/relationships/image" Target="../media/image707.png"/><Relationship Id="rId599" Type="http://schemas.openxmlformats.org/officeDocument/2006/relationships/image" Target="../media/image728.png"/><Relationship Id="rId196" Type="http://schemas.openxmlformats.org/officeDocument/2006/relationships/customXml" Target="../ink/ink540.xml"/><Relationship Id="rId417" Type="http://schemas.openxmlformats.org/officeDocument/2006/relationships/image" Target="../media/image638.png"/><Relationship Id="rId459" Type="http://schemas.openxmlformats.org/officeDocument/2006/relationships/customXml" Target="../ink/ink672.xml"/><Relationship Id="rId624" Type="http://schemas.openxmlformats.org/officeDocument/2006/relationships/customXml" Target="../ink/ink755.xml"/><Relationship Id="rId16" Type="http://schemas.openxmlformats.org/officeDocument/2006/relationships/customXml" Target="../ink/ink450.xml"/><Relationship Id="rId221" Type="http://schemas.openxmlformats.org/officeDocument/2006/relationships/image" Target="../media/image540.png"/><Relationship Id="rId263" Type="http://schemas.openxmlformats.org/officeDocument/2006/relationships/image" Target="../media/image561.png"/><Relationship Id="rId319" Type="http://schemas.openxmlformats.org/officeDocument/2006/relationships/image" Target="../media/image589.png"/><Relationship Id="rId470" Type="http://schemas.openxmlformats.org/officeDocument/2006/relationships/image" Target="../media/image664.png"/><Relationship Id="rId526" Type="http://schemas.openxmlformats.org/officeDocument/2006/relationships/customXml" Target="../ink/ink706.xml"/><Relationship Id="rId58" Type="http://schemas.openxmlformats.org/officeDocument/2006/relationships/customXml" Target="../ink/ink471.xml"/><Relationship Id="rId123" Type="http://schemas.openxmlformats.org/officeDocument/2006/relationships/image" Target="../media/image492.png"/><Relationship Id="rId330" Type="http://schemas.openxmlformats.org/officeDocument/2006/relationships/customXml" Target="../ink/ink607.xml"/><Relationship Id="rId568" Type="http://schemas.openxmlformats.org/officeDocument/2006/relationships/customXml" Target="../ink/ink727.xml"/><Relationship Id="rId165" Type="http://schemas.openxmlformats.org/officeDocument/2006/relationships/image" Target="../media/image512.png"/><Relationship Id="rId372" Type="http://schemas.openxmlformats.org/officeDocument/2006/relationships/customXml" Target="../ink/ink628.xml"/><Relationship Id="rId428" Type="http://schemas.openxmlformats.org/officeDocument/2006/relationships/image" Target="../media/image643.png"/><Relationship Id="rId635" Type="http://schemas.openxmlformats.org/officeDocument/2006/relationships/image" Target="../media/image746.png"/><Relationship Id="rId232" Type="http://schemas.openxmlformats.org/officeDocument/2006/relationships/customXml" Target="../ink/ink558.xml"/><Relationship Id="rId274" Type="http://schemas.openxmlformats.org/officeDocument/2006/relationships/customXml" Target="../ink/ink579.xml"/><Relationship Id="rId481" Type="http://schemas.openxmlformats.org/officeDocument/2006/relationships/customXml" Target="../ink/ink683.xml"/><Relationship Id="rId27" Type="http://schemas.openxmlformats.org/officeDocument/2006/relationships/image" Target="../media/image392.png"/><Relationship Id="rId69" Type="http://schemas.openxmlformats.org/officeDocument/2006/relationships/image" Target="../media/image418.png"/><Relationship Id="rId134" Type="http://schemas.openxmlformats.org/officeDocument/2006/relationships/customXml" Target="../ink/ink509.xml"/><Relationship Id="rId537" Type="http://schemas.openxmlformats.org/officeDocument/2006/relationships/image" Target="../media/image697.png"/><Relationship Id="rId579" Type="http://schemas.openxmlformats.org/officeDocument/2006/relationships/image" Target="../media/image718.png"/><Relationship Id="rId80" Type="http://schemas.openxmlformats.org/officeDocument/2006/relationships/customXml" Target="../ink/ink482.xml"/><Relationship Id="rId176" Type="http://schemas.openxmlformats.org/officeDocument/2006/relationships/customXml" Target="../ink/ink530.xml"/><Relationship Id="rId341" Type="http://schemas.openxmlformats.org/officeDocument/2006/relationships/image" Target="../media/image600.png"/><Relationship Id="rId383" Type="http://schemas.openxmlformats.org/officeDocument/2006/relationships/image" Target="../media/image621.png"/><Relationship Id="rId439" Type="http://schemas.openxmlformats.org/officeDocument/2006/relationships/customXml" Target="../ink/ink662.xml"/><Relationship Id="rId590" Type="http://schemas.openxmlformats.org/officeDocument/2006/relationships/customXml" Target="../ink/ink738.xml"/><Relationship Id="rId604" Type="http://schemas.openxmlformats.org/officeDocument/2006/relationships/customXml" Target="../ink/ink745.xml"/><Relationship Id="rId201" Type="http://schemas.openxmlformats.org/officeDocument/2006/relationships/image" Target="../media/image530.png"/><Relationship Id="rId243" Type="http://schemas.openxmlformats.org/officeDocument/2006/relationships/image" Target="../media/image551.png"/><Relationship Id="rId285" Type="http://schemas.openxmlformats.org/officeDocument/2006/relationships/image" Target="../media/image572.png"/><Relationship Id="rId450" Type="http://schemas.openxmlformats.org/officeDocument/2006/relationships/image" Target="../media/image654.png"/><Relationship Id="rId506" Type="http://schemas.openxmlformats.org/officeDocument/2006/relationships/customXml" Target="../ink/ink696.xml"/><Relationship Id="rId38" Type="http://schemas.openxmlformats.org/officeDocument/2006/relationships/customXml" Target="../ink/ink461.xml"/><Relationship Id="rId103" Type="http://schemas.openxmlformats.org/officeDocument/2006/relationships/image" Target="../media/image482.png"/><Relationship Id="rId310" Type="http://schemas.openxmlformats.org/officeDocument/2006/relationships/customXml" Target="../ink/ink597.xml"/><Relationship Id="rId492" Type="http://schemas.openxmlformats.org/officeDocument/2006/relationships/image" Target="../media/image675.png"/><Relationship Id="rId548" Type="http://schemas.openxmlformats.org/officeDocument/2006/relationships/customXml" Target="../ink/ink717.xml"/><Relationship Id="rId91" Type="http://schemas.openxmlformats.org/officeDocument/2006/relationships/image" Target="../media/image476.png"/><Relationship Id="rId145" Type="http://schemas.openxmlformats.org/officeDocument/2006/relationships/image" Target="../media/image502.png"/><Relationship Id="rId187" Type="http://schemas.openxmlformats.org/officeDocument/2006/relationships/image" Target="../media/image523.png"/><Relationship Id="rId352" Type="http://schemas.openxmlformats.org/officeDocument/2006/relationships/customXml" Target="../ink/ink618.xml"/><Relationship Id="rId394" Type="http://schemas.openxmlformats.org/officeDocument/2006/relationships/customXml" Target="../ink/ink639.xml"/><Relationship Id="rId408" Type="http://schemas.openxmlformats.org/officeDocument/2006/relationships/customXml" Target="../ink/ink646.xml"/><Relationship Id="rId615" Type="http://schemas.openxmlformats.org/officeDocument/2006/relationships/image" Target="../media/image736.png"/><Relationship Id="rId212" Type="http://schemas.openxmlformats.org/officeDocument/2006/relationships/customXml" Target="../ink/ink548.xml"/><Relationship Id="rId254" Type="http://schemas.openxmlformats.org/officeDocument/2006/relationships/customXml" Target="../ink/ink569.xml"/><Relationship Id="rId49" Type="http://schemas.openxmlformats.org/officeDocument/2006/relationships/image" Target="../media/image403.png"/><Relationship Id="rId114" Type="http://schemas.openxmlformats.org/officeDocument/2006/relationships/customXml" Target="../ink/ink499.xml"/><Relationship Id="rId296" Type="http://schemas.openxmlformats.org/officeDocument/2006/relationships/customXml" Target="../ink/ink590.xml"/><Relationship Id="rId461" Type="http://schemas.openxmlformats.org/officeDocument/2006/relationships/customXml" Target="../ink/ink673.xml"/><Relationship Id="rId517" Type="http://schemas.openxmlformats.org/officeDocument/2006/relationships/image" Target="../media/image687.png"/><Relationship Id="rId559" Type="http://schemas.openxmlformats.org/officeDocument/2006/relationships/image" Target="../media/image708.png"/><Relationship Id="rId60" Type="http://schemas.openxmlformats.org/officeDocument/2006/relationships/customXml" Target="../ink/ink472.xml"/><Relationship Id="rId156" Type="http://schemas.openxmlformats.org/officeDocument/2006/relationships/customXml" Target="../ink/ink520.xml"/><Relationship Id="rId198" Type="http://schemas.openxmlformats.org/officeDocument/2006/relationships/customXml" Target="../ink/ink541.xml"/><Relationship Id="rId321" Type="http://schemas.openxmlformats.org/officeDocument/2006/relationships/image" Target="../media/image590.png"/><Relationship Id="rId363" Type="http://schemas.openxmlformats.org/officeDocument/2006/relationships/image" Target="../media/image611.png"/><Relationship Id="rId419" Type="http://schemas.openxmlformats.org/officeDocument/2006/relationships/customXml" Target="../ink/ink652.xml"/><Relationship Id="rId570" Type="http://schemas.openxmlformats.org/officeDocument/2006/relationships/customXml" Target="../ink/ink728.xml"/><Relationship Id="rId626" Type="http://schemas.openxmlformats.org/officeDocument/2006/relationships/customXml" Target="../ink/ink756.xml"/><Relationship Id="rId223" Type="http://schemas.openxmlformats.org/officeDocument/2006/relationships/image" Target="../media/image541.png"/><Relationship Id="rId430" Type="http://schemas.openxmlformats.org/officeDocument/2006/relationships/image" Target="../media/image644.png"/><Relationship Id="rId18" Type="http://schemas.openxmlformats.org/officeDocument/2006/relationships/customXml" Target="../ink/ink451.xml"/><Relationship Id="rId265" Type="http://schemas.openxmlformats.org/officeDocument/2006/relationships/image" Target="../media/image562.png"/><Relationship Id="rId472" Type="http://schemas.openxmlformats.org/officeDocument/2006/relationships/image" Target="../media/image665.png"/><Relationship Id="rId528" Type="http://schemas.openxmlformats.org/officeDocument/2006/relationships/customXml" Target="../ink/ink707.xml"/><Relationship Id="rId125" Type="http://schemas.openxmlformats.org/officeDocument/2006/relationships/image" Target="../media/image493.png"/><Relationship Id="rId167" Type="http://schemas.openxmlformats.org/officeDocument/2006/relationships/image" Target="../media/image513.png"/><Relationship Id="rId332" Type="http://schemas.openxmlformats.org/officeDocument/2006/relationships/customXml" Target="../ink/ink608.xml"/><Relationship Id="rId374" Type="http://schemas.openxmlformats.org/officeDocument/2006/relationships/customXml" Target="../ink/ink629.xml"/><Relationship Id="rId581" Type="http://schemas.openxmlformats.org/officeDocument/2006/relationships/image" Target="../media/image719.png"/><Relationship Id="rId71" Type="http://schemas.openxmlformats.org/officeDocument/2006/relationships/image" Target="../media/image419.png"/><Relationship Id="rId234" Type="http://schemas.openxmlformats.org/officeDocument/2006/relationships/customXml" Target="../ink/ink559.xml"/><Relationship Id="rId637" Type="http://schemas.openxmlformats.org/officeDocument/2006/relationships/image" Target="../media/image747.png"/><Relationship Id="rId2" Type="http://schemas.openxmlformats.org/officeDocument/2006/relationships/customXml" Target="../ink/ink443.xml"/><Relationship Id="rId29" Type="http://schemas.openxmlformats.org/officeDocument/2006/relationships/image" Target="../media/image393.png"/><Relationship Id="rId276" Type="http://schemas.openxmlformats.org/officeDocument/2006/relationships/customXml" Target="../ink/ink580.xml"/><Relationship Id="rId441" Type="http://schemas.openxmlformats.org/officeDocument/2006/relationships/customXml" Target="../ink/ink663.xml"/><Relationship Id="rId483" Type="http://schemas.openxmlformats.org/officeDocument/2006/relationships/customXml" Target="../ink/ink684.xml"/><Relationship Id="rId539" Type="http://schemas.openxmlformats.org/officeDocument/2006/relationships/image" Target="../media/image698.png"/><Relationship Id="rId40" Type="http://schemas.openxmlformats.org/officeDocument/2006/relationships/customXml" Target="../ink/ink462.xml"/><Relationship Id="rId136" Type="http://schemas.openxmlformats.org/officeDocument/2006/relationships/customXml" Target="../ink/ink510.xml"/><Relationship Id="rId178" Type="http://schemas.openxmlformats.org/officeDocument/2006/relationships/customXml" Target="../ink/ink531.xml"/><Relationship Id="rId301" Type="http://schemas.openxmlformats.org/officeDocument/2006/relationships/image" Target="../media/image580.png"/><Relationship Id="rId343" Type="http://schemas.openxmlformats.org/officeDocument/2006/relationships/image" Target="../media/image601.png"/><Relationship Id="rId550" Type="http://schemas.openxmlformats.org/officeDocument/2006/relationships/customXml" Target="../ink/ink718.xml"/><Relationship Id="rId82" Type="http://schemas.openxmlformats.org/officeDocument/2006/relationships/customXml" Target="../ink/ink483.xml"/><Relationship Id="rId203" Type="http://schemas.openxmlformats.org/officeDocument/2006/relationships/image" Target="../media/image531.png"/><Relationship Id="rId385" Type="http://schemas.openxmlformats.org/officeDocument/2006/relationships/image" Target="../media/image622.png"/><Relationship Id="rId592" Type="http://schemas.openxmlformats.org/officeDocument/2006/relationships/customXml" Target="../ink/ink739.xml"/><Relationship Id="rId606" Type="http://schemas.openxmlformats.org/officeDocument/2006/relationships/customXml" Target="../ink/ink746.xml"/><Relationship Id="rId245" Type="http://schemas.openxmlformats.org/officeDocument/2006/relationships/image" Target="../media/image552.png"/><Relationship Id="rId287" Type="http://schemas.openxmlformats.org/officeDocument/2006/relationships/image" Target="../media/image573.png"/><Relationship Id="rId410" Type="http://schemas.openxmlformats.org/officeDocument/2006/relationships/customXml" Target="../ink/ink647.xml"/><Relationship Id="rId452" Type="http://schemas.openxmlformats.org/officeDocument/2006/relationships/image" Target="../media/image655.png"/><Relationship Id="rId494" Type="http://schemas.openxmlformats.org/officeDocument/2006/relationships/image" Target="../media/image676.png"/><Relationship Id="rId508" Type="http://schemas.openxmlformats.org/officeDocument/2006/relationships/customXml" Target="../ink/ink697.xml"/><Relationship Id="rId105" Type="http://schemas.openxmlformats.org/officeDocument/2006/relationships/image" Target="../media/image483.png"/><Relationship Id="rId147" Type="http://schemas.openxmlformats.org/officeDocument/2006/relationships/image" Target="../media/image503.png"/><Relationship Id="rId312" Type="http://schemas.openxmlformats.org/officeDocument/2006/relationships/customXml" Target="../ink/ink598.xml"/><Relationship Id="rId354" Type="http://schemas.openxmlformats.org/officeDocument/2006/relationships/customXml" Target="../ink/ink619.xml"/><Relationship Id="rId51" Type="http://schemas.openxmlformats.org/officeDocument/2006/relationships/image" Target="../media/image409.png"/><Relationship Id="rId93" Type="http://schemas.openxmlformats.org/officeDocument/2006/relationships/image" Target="../media/image477.png"/><Relationship Id="rId189" Type="http://schemas.openxmlformats.org/officeDocument/2006/relationships/image" Target="../media/image524.png"/><Relationship Id="rId396" Type="http://schemas.openxmlformats.org/officeDocument/2006/relationships/customXml" Target="../ink/ink640.xml"/><Relationship Id="rId561" Type="http://schemas.openxmlformats.org/officeDocument/2006/relationships/image" Target="../media/image709.png"/><Relationship Id="rId617" Type="http://schemas.openxmlformats.org/officeDocument/2006/relationships/image" Target="../media/image737.png"/><Relationship Id="rId214" Type="http://schemas.openxmlformats.org/officeDocument/2006/relationships/customXml" Target="../ink/ink549.xml"/><Relationship Id="rId256" Type="http://schemas.openxmlformats.org/officeDocument/2006/relationships/customXml" Target="../ink/ink570.xml"/><Relationship Id="rId298" Type="http://schemas.openxmlformats.org/officeDocument/2006/relationships/customXml" Target="../ink/ink591.xml"/><Relationship Id="rId421" Type="http://schemas.openxmlformats.org/officeDocument/2006/relationships/customXml" Target="../ink/ink653.xml"/><Relationship Id="rId463" Type="http://schemas.openxmlformats.org/officeDocument/2006/relationships/customXml" Target="../ink/ink674.xml"/><Relationship Id="rId519" Type="http://schemas.openxmlformats.org/officeDocument/2006/relationships/image" Target="../media/image688.png"/><Relationship Id="rId116" Type="http://schemas.openxmlformats.org/officeDocument/2006/relationships/customXml" Target="../ink/ink500.xml"/><Relationship Id="rId158" Type="http://schemas.openxmlformats.org/officeDocument/2006/relationships/customXml" Target="../ink/ink521.xml"/><Relationship Id="rId323" Type="http://schemas.openxmlformats.org/officeDocument/2006/relationships/image" Target="../media/image591.png"/><Relationship Id="rId530" Type="http://schemas.openxmlformats.org/officeDocument/2006/relationships/customXml" Target="../ink/ink708.xml"/><Relationship Id="rId20" Type="http://schemas.openxmlformats.org/officeDocument/2006/relationships/customXml" Target="../ink/ink452.xml"/><Relationship Id="rId62" Type="http://schemas.openxmlformats.org/officeDocument/2006/relationships/customXml" Target="../ink/ink473.xml"/><Relationship Id="rId365" Type="http://schemas.openxmlformats.org/officeDocument/2006/relationships/image" Target="../media/image612.png"/><Relationship Id="rId572" Type="http://schemas.openxmlformats.org/officeDocument/2006/relationships/customXml" Target="../ink/ink729.xml"/><Relationship Id="rId628" Type="http://schemas.openxmlformats.org/officeDocument/2006/relationships/customXml" Target="../ink/ink757.xml"/><Relationship Id="rId225" Type="http://schemas.openxmlformats.org/officeDocument/2006/relationships/image" Target="../media/image542.png"/><Relationship Id="rId267" Type="http://schemas.openxmlformats.org/officeDocument/2006/relationships/image" Target="../media/image563.png"/><Relationship Id="rId432" Type="http://schemas.openxmlformats.org/officeDocument/2006/relationships/image" Target="../media/image645.png"/><Relationship Id="rId474" Type="http://schemas.openxmlformats.org/officeDocument/2006/relationships/image" Target="../media/image666.png"/><Relationship Id="rId127" Type="http://schemas.openxmlformats.org/officeDocument/2006/relationships/image" Target="../media/image494.png"/><Relationship Id="rId31" Type="http://schemas.openxmlformats.org/officeDocument/2006/relationships/image" Target="../media/image394.png"/><Relationship Id="rId73" Type="http://schemas.openxmlformats.org/officeDocument/2006/relationships/image" Target="../media/image420.png"/><Relationship Id="rId169" Type="http://schemas.openxmlformats.org/officeDocument/2006/relationships/image" Target="../media/image514.png"/><Relationship Id="rId334" Type="http://schemas.openxmlformats.org/officeDocument/2006/relationships/customXml" Target="../ink/ink609.xml"/><Relationship Id="rId376" Type="http://schemas.openxmlformats.org/officeDocument/2006/relationships/customXml" Target="../ink/ink630.xml"/><Relationship Id="rId541" Type="http://schemas.openxmlformats.org/officeDocument/2006/relationships/image" Target="../media/image699.png"/><Relationship Id="rId583" Type="http://schemas.openxmlformats.org/officeDocument/2006/relationships/image" Target="../media/image720.png"/><Relationship Id="rId639" Type="http://schemas.openxmlformats.org/officeDocument/2006/relationships/image" Target="../media/image748.png"/><Relationship Id="rId4" Type="http://schemas.openxmlformats.org/officeDocument/2006/relationships/customXml" Target="../ink/ink444.xml"/><Relationship Id="rId180" Type="http://schemas.openxmlformats.org/officeDocument/2006/relationships/customXml" Target="../ink/ink532.xml"/><Relationship Id="rId236" Type="http://schemas.openxmlformats.org/officeDocument/2006/relationships/customXml" Target="../ink/ink560.xml"/><Relationship Id="rId278" Type="http://schemas.openxmlformats.org/officeDocument/2006/relationships/customXml" Target="../ink/ink581.xml"/><Relationship Id="rId401" Type="http://schemas.openxmlformats.org/officeDocument/2006/relationships/image" Target="../media/image630.png"/><Relationship Id="rId443" Type="http://schemas.openxmlformats.org/officeDocument/2006/relationships/customXml" Target="../ink/ink664.xml"/><Relationship Id="rId303" Type="http://schemas.openxmlformats.org/officeDocument/2006/relationships/image" Target="../media/image581.png"/><Relationship Id="rId485" Type="http://schemas.openxmlformats.org/officeDocument/2006/relationships/customXml" Target="../ink/ink685.xml"/><Relationship Id="rId42" Type="http://schemas.openxmlformats.org/officeDocument/2006/relationships/customXml" Target="../ink/ink463.xml"/><Relationship Id="rId84" Type="http://schemas.openxmlformats.org/officeDocument/2006/relationships/customXml" Target="../ink/ink484.xml"/><Relationship Id="rId138" Type="http://schemas.openxmlformats.org/officeDocument/2006/relationships/customXml" Target="../ink/ink511.xml"/><Relationship Id="rId345" Type="http://schemas.openxmlformats.org/officeDocument/2006/relationships/image" Target="../media/image602.png"/><Relationship Id="rId387" Type="http://schemas.openxmlformats.org/officeDocument/2006/relationships/image" Target="../media/image623.png"/><Relationship Id="rId510" Type="http://schemas.openxmlformats.org/officeDocument/2006/relationships/customXml" Target="../ink/ink698.xml"/><Relationship Id="rId552" Type="http://schemas.openxmlformats.org/officeDocument/2006/relationships/customXml" Target="../ink/ink719.xml"/><Relationship Id="rId594" Type="http://schemas.openxmlformats.org/officeDocument/2006/relationships/customXml" Target="../ink/ink740.xml"/><Relationship Id="rId608" Type="http://schemas.openxmlformats.org/officeDocument/2006/relationships/customXml" Target="../ink/ink747.xml"/><Relationship Id="rId191" Type="http://schemas.openxmlformats.org/officeDocument/2006/relationships/image" Target="../media/image525.png"/><Relationship Id="rId205" Type="http://schemas.openxmlformats.org/officeDocument/2006/relationships/image" Target="../media/image532.png"/><Relationship Id="rId247" Type="http://schemas.openxmlformats.org/officeDocument/2006/relationships/image" Target="../media/image553.png"/><Relationship Id="rId412" Type="http://schemas.openxmlformats.org/officeDocument/2006/relationships/customXml" Target="../ink/ink648.xml"/><Relationship Id="rId107" Type="http://schemas.openxmlformats.org/officeDocument/2006/relationships/image" Target="../media/image484.png"/><Relationship Id="rId289" Type="http://schemas.openxmlformats.org/officeDocument/2006/relationships/image" Target="../media/image574.png"/><Relationship Id="rId454" Type="http://schemas.openxmlformats.org/officeDocument/2006/relationships/image" Target="../media/image656.png"/><Relationship Id="rId496" Type="http://schemas.openxmlformats.org/officeDocument/2006/relationships/image" Target="../media/image677.png"/><Relationship Id="rId11" Type="http://schemas.openxmlformats.org/officeDocument/2006/relationships/image" Target="../media/image384.png"/><Relationship Id="rId53" Type="http://schemas.openxmlformats.org/officeDocument/2006/relationships/image" Target="../media/image410.png"/><Relationship Id="rId149" Type="http://schemas.openxmlformats.org/officeDocument/2006/relationships/image" Target="../media/image504.png"/><Relationship Id="rId314" Type="http://schemas.openxmlformats.org/officeDocument/2006/relationships/customXml" Target="../ink/ink599.xml"/><Relationship Id="rId356" Type="http://schemas.openxmlformats.org/officeDocument/2006/relationships/customXml" Target="../ink/ink620.xml"/><Relationship Id="rId398" Type="http://schemas.openxmlformats.org/officeDocument/2006/relationships/customXml" Target="../ink/ink641.xml"/><Relationship Id="rId521" Type="http://schemas.openxmlformats.org/officeDocument/2006/relationships/image" Target="../media/image689.png"/><Relationship Id="rId563" Type="http://schemas.openxmlformats.org/officeDocument/2006/relationships/image" Target="../media/image710.png"/><Relationship Id="rId619" Type="http://schemas.openxmlformats.org/officeDocument/2006/relationships/image" Target="../media/image738.png"/><Relationship Id="rId95" Type="http://schemas.openxmlformats.org/officeDocument/2006/relationships/image" Target="../media/image478.png"/><Relationship Id="rId160" Type="http://schemas.openxmlformats.org/officeDocument/2006/relationships/customXml" Target="../ink/ink522.xml"/><Relationship Id="rId216" Type="http://schemas.openxmlformats.org/officeDocument/2006/relationships/customXml" Target="../ink/ink550.xml"/><Relationship Id="rId423" Type="http://schemas.openxmlformats.org/officeDocument/2006/relationships/customXml" Target="../ink/ink654.xml"/><Relationship Id="rId258" Type="http://schemas.openxmlformats.org/officeDocument/2006/relationships/customXml" Target="../ink/ink571.xml"/><Relationship Id="rId465" Type="http://schemas.openxmlformats.org/officeDocument/2006/relationships/customXml" Target="../ink/ink675.xml"/><Relationship Id="rId630" Type="http://schemas.openxmlformats.org/officeDocument/2006/relationships/customXml" Target="../ink/ink758.xml"/><Relationship Id="rId22" Type="http://schemas.openxmlformats.org/officeDocument/2006/relationships/customXml" Target="../ink/ink453.xml"/><Relationship Id="rId64" Type="http://schemas.openxmlformats.org/officeDocument/2006/relationships/customXml" Target="../ink/ink474.xml"/><Relationship Id="rId118" Type="http://schemas.openxmlformats.org/officeDocument/2006/relationships/customXml" Target="../ink/ink501.xml"/><Relationship Id="rId325" Type="http://schemas.openxmlformats.org/officeDocument/2006/relationships/image" Target="../media/image592.png"/><Relationship Id="rId367" Type="http://schemas.openxmlformats.org/officeDocument/2006/relationships/image" Target="../media/image613.png"/><Relationship Id="rId532" Type="http://schemas.openxmlformats.org/officeDocument/2006/relationships/customXml" Target="../ink/ink709.xml"/><Relationship Id="rId574" Type="http://schemas.openxmlformats.org/officeDocument/2006/relationships/customXml" Target="../ink/ink730.xml"/><Relationship Id="rId171" Type="http://schemas.openxmlformats.org/officeDocument/2006/relationships/image" Target="../media/image515.png"/><Relationship Id="rId227" Type="http://schemas.openxmlformats.org/officeDocument/2006/relationships/image" Target="../media/image543.png"/><Relationship Id="rId269" Type="http://schemas.openxmlformats.org/officeDocument/2006/relationships/image" Target="../media/image564.png"/><Relationship Id="rId434" Type="http://schemas.openxmlformats.org/officeDocument/2006/relationships/image" Target="../media/image646.png"/><Relationship Id="rId476" Type="http://schemas.openxmlformats.org/officeDocument/2006/relationships/image" Target="../media/image667.png"/><Relationship Id="rId641" Type="http://schemas.openxmlformats.org/officeDocument/2006/relationships/customXml" Target="../ink/ink764.xml"/><Relationship Id="rId33" Type="http://schemas.openxmlformats.org/officeDocument/2006/relationships/image" Target="../media/image395.png"/><Relationship Id="rId129" Type="http://schemas.openxmlformats.org/officeDocument/2006/relationships/image" Target="../media/image495.png"/><Relationship Id="rId280" Type="http://schemas.openxmlformats.org/officeDocument/2006/relationships/customXml" Target="../ink/ink582.xml"/><Relationship Id="rId336" Type="http://schemas.openxmlformats.org/officeDocument/2006/relationships/customXml" Target="../ink/ink610.xml"/><Relationship Id="rId501" Type="http://schemas.openxmlformats.org/officeDocument/2006/relationships/image" Target="../media/image679.png"/><Relationship Id="rId543" Type="http://schemas.openxmlformats.org/officeDocument/2006/relationships/image" Target="../media/image700.png"/><Relationship Id="rId75" Type="http://schemas.openxmlformats.org/officeDocument/2006/relationships/image" Target="../media/image421.png"/><Relationship Id="rId140" Type="http://schemas.openxmlformats.org/officeDocument/2006/relationships/customXml" Target="../ink/ink512.xml"/><Relationship Id="rId182" Type="http://schemas.openxmlformats.org/officeDocument/2006/relationships/customXml" Target="../ink/ink533.xml"/><Relationship Id="rId378" Type="http://schemas.openxmlformats.org/officeDocument/2006/relationships/customXml" Target="../ink/ink631.xml"/><Relationship Id="rId403" Type="http://schemas.openxmlformats.org/officeDocument/2006/relationships/image" Target="../media/image631.png"/><Relationship Id="rId585" Type="http://schemas.openxmlformats.org/officeDocument/2006/relationships/image" Target="../media/image721.png"/><Relationship Id="rId6" Type="http://schemas.openxmlformats.org/officeDocument/2006/relationships/customXml" Target="../ink/ink445.xml"/><Relationship Id="rId238" Type="http://schemas.openxmlformats.org/officeDocument/2006/relationships/customXml" Target="../ink/ink561.xml"/><Relationship Id="rId445" Type="http://schemas.openxmlformats.org/officeDocument/2006/relationships/customXml" Target="../ink/ink665.xml"/><Relationship Id="rId487" Type="http://schemas.openxmlformats.org/officeDocument/2006/relationships/customXml" Target="../ink/ink686.xml"/><Relationship Id="rId610" Type="http://schemas.openxmlformats.org/officeDocument/2006/relationships/customXml" Target="../ink/ink748.xml"/><Relationship Id="rId291" Type="http://schemas.openxmlformats.org/officeDocument/2006/relationships/image" Target="../media/image575.png"/><Relationship Id="rId305" Type="http://schemas.openxmlformats.org/officeDocument/2006/relationships/image" Target="../media/image582.png"/><Relationship Id="rId347" Type="http://schemas.openxmlformats.org/officeDocument/2006/relationships/image" Target="../media/image603.png"/><Relationship Id="rId512" Type="http://schemas.openxmlformats.org/officeDocument/2006/relationships/customXml" Target="../ink/ink699.xml"/><Relationship Id="rId44" Type="http://schemas.openxmlformats.org/officeDocument/2006/relationships/customXml" Target="../ink/ink464.xml"/><Relationship Id="rId86" Type="http://schemas.openxmlformats.org/officeDocument/2006/relationships/customXml" Target="../ink/ink485.xml"/><Relationship Id="rId151" Type="http://schemas.openxmlformats.org/officeDocument/2006/relationships/image" Target="../media/image505.png"/><Relationship Id="rId389" Type="http://schemas.openxmlformats.org/officeDocument/2006/relationships/image" Target="../media/image624.png"/><Relationship Id="rId554" Type="http://schemas.openxmlformats.org/officeDocument/2006/relationships/customXml" Target="../ink/ink720.xml"/><Relationship Id="rId596" Type="http://schemas.openxmlformats.org/officeDocument/2006/relationships/customXml" Target="../ink/ink741.xml"/><Relationship Id="rId193" Type="http://schemas.openxmlformats.org/officeDocument/2006/relationships/image" Target="../media/image526.png"/><Relationship Id="rId207" Type="http://schemas.openxmlformats.org/officeDocument/2006/relationships/image" Target="../media/image533.png"/><Relationship Id="rId249" Type="http://schemas.openxmlformats.org/officeDocument/2006/relationships/image" Target="../media/image554.png"/><Relationship Id="rId414" Type="http://schemas.openxmlformats.org/officeDocument/2006/relationships/customXml" Target="../ink/ink649.xml"/><Relationship Id="rId456" Type="http://schemas.openxmlformats.org/officeDocument/2006/relationships/image" Target="../media/image657.png"/><Relationship Id="rId498" Type="http://schemas.openxmlformats.org/officeDocument/2006/relationships/image" Target="../media/image678.png"/><Relationship Id="rId621" Type="http://schemas.openxmlformats.org/officeDocument/2006/relationships/image" Target="../media/image739.png"/><Relationship Id="rId13" Type="http://schemas.openxmlformats.org/officeDocument/2006/relationships/image" Target="../media/image385.png"/><Relationship Id="rId109" Type="http://schemas.openxmlformats.org/officeDocument/2006/relationships/image" Target="../media/image485.png"/><Relationship Id="rId260" Type="http://schemas.openxmlformats.org/officeDocument/2006/relationships/customXml" Target="../ink/ink572.xml"/><Relationship Id="rId316" Type="http://schemas.openxmlformats.org/officeDocument/2006/relationships/customXml" Target="../ink/ink600.xml"/><Relationship Id="rId523" Type="http://schemas.openxmlformats.org/officeDocument/2006/relationships/image" Target="../media/image690.png"/><Relationship Id="rId55" Type="http://schemas.openxmlformats.org/officeDocument/2006/relationships/image" Target="../media/image411.png"/><Relationship Id="rId97" Type="http://schemas.openxmlformats.org/officeDocument/2006/relationships/image" Target="../media/image479.png"/><Relationship Id="rId120" Type="http://schemas.openxmlformats.org/officeDocument/2006/relationships/customXml" Target="../ink/ink502.xml"/><Relationship Id="rId358" Type="http://schemas.openxmlformats.org/officeDocument/2006/relationships/customXml" Target="../ink/ink621.xml"/><Relationship Id="rId565" Type="http://schemas.openxmlformats.org/officeDocument/2006/relationships/image" Target="../media/image711.png"/><Relationship Id="rId162" Type="http://schemas.openxmlformats.org/officeDocument/2006/relationships/customXml" Target="../ink/ink523.xml"/><Relationship Id="rId218" Type="http://schemas.openxmlformats.org/officeDocument/2006/relationships/customXml" Target="../ink/ink551.xml"/><Relationship Id="rId425" Type="http://schemas.openxmlformats.org/officeDocument/2006/relationships/customXml" Target="../ink/ink655.xml"/><Relationship Id="rId467" Type="http://schemas.openxmlformats.org/officeDocument/2006/relationships/customXml" Target="../ink/ink676.xml"/><Relationship Id="rId632" Type="http://schemas.openxmlformats.org/officeDocument/2006/relationships/customXml" Target="../ink/ink759.xml"/><Relationship Id="rId271" Type="http://schemas.openxmlformats.org/officeDocument/2006/relationships/image" Target="../media/image565.png"/><Relationship Id="rId24" Type="http://schemas.openxmlformats.org/officeDocument/2006/relationships/customXml" Target="../ink/ink454.xml"/><Relationship Id="rId66" Type="http://schemas.openxmlformats.org/officeDocument/2006/relationships/customXml" Target="../ink/ink475.xml"/><Relationship Id="rId131" Type="http://schemas.openxmlformats.org/officeDocument/2006/relationships/image" Target="../media/image9.png"/><Relationship Id="rId327" Type="http://schemas.openxmlformats.org/officeDocument/2006/relationships/image" Target="../media/image593.png"/><Relationship Id="rId369" Type="http://schemas.openxmlformats.org/officeDocument/2006/relationships/image" Target="../media/image614.png"/><Relationship Id="rId534" Type="http://schemas.openxmlformats.org/officeDocument/2006/relationships/customXml" Target="../ink/ink710.xml"/><Relationship Id="rId576" Type="http://schemas.openxmlformats.org/officeDocument/2006/relationships/customXml" Target="../ink/ink731.xml"/><Relationship Id="rId173" Type="http://schemas.openxmlformats.org/officeDocument/2006/relationships/image" Target="../media/image516.png"/><Relationship Id="rId229" Type="http://schemas.openxmlformats.org/officeDocument/2006/relationships/image" Target="../media/image544.png"/><Relationship Id="rId380" Type="http://schemas.openxmlformats.org/officeDocument/2006/relationships/customXml" Target="../ink/ink632.xml"/><Relationship Id="rId436" Type="http://schemas.openxmlformats.org/officeDocument/2006/relationships/image" Target="../media/image647.png"/><Relationship Id="rId601" Type="http://schemas.openxmlformats.org/officeDocument/2006/relationships/image" Target="../media/image729.png"/><Relationship Id="rId643" Type="http://schemas.openxmlformats.org/officeDocument/2006/relationships/customXml" Target="../ink/ink765.xml"/><Relationship Id="rId240" Type="http://schemas.openxmlformats.org/officeDocument/2006/relationships/customXml" Target="../ink/ink562.xml"/><Relationship Id="rId478" Type="http://schemas.openxmlformats.org/officeDocument/2006/relationships/image" Target="../media/image668.png"/><Relationship Id="rId35" Type="http://schemas.openxmlformats.org/officeDocument/2006/relationships/image" Target="../media/image396.png"/><Relationship Id="rId77" Type="http://schemas.openxmlformats.org/officeDocument/2006/relationships/image" Target="../media/image462.png"/><Relationship Id="rId100" Type="http://schemas.openxmlformats.org/officeDocument/2006/relationships/customXml" Target="../ink/ink492.xml"/><Relationship Id="rId282" Type="http://schemas.openxmlformats.org/officeDocument/2006/relationships/customXml" Target="../ink/ink583.xml"/><Relationship Id="rId338" Type="http://schemas.openxmlformats.org/officeDocument/2006/relationships/customXml" Target="../ink/ink611.xml"/><Relationship Id="rId503" Type="http://schemas.openxmlformats.org/officeDocument/2006/relationships/image" Target="../media/image680.png"/><Relationship Id="rId545" Type="http://schemas.openxmlformats.org/officeDocument/2006/relationships/image" Target="../media/image701.png"/><Relationship Id="rId587" Type="http://schemas.openxmlformats.org/officeDocument/2006/relationships/image" Target="../media/image722.png"/><Relationship Id="rId8" Type="http://schemas.openxmlformats.org/officeDocument/2006/relationships/customXml" Target="../ink/ink446.xml"/><Relationship Id="rId142" Type="http://schemas.openxmlformats.org/officeDocument/2006/relationships/customXml" Target="../ink/ink513.xml"/><Relationship Id="rId184" Type="http://schemas.openxmlformats.org/officeDocument/2006/relationships/customXml" Target="../ink/ink534.xml"/><Relationship Id="rId391" Type="http://schemas.openxmlformats.org/officeDocument/2006/relationships/image" Target="../media/image625.png"/><Relationship Id="rId405" Type="http://schemas.openxmlformats.org/officeDocument/2006/relationships/image" Target="../media/image632.png"/><Relationship Id="rId447" Type="http://schemas.openxmlformats.org/officeDocument/2006/relationships/customXml" Target="../ink/ink666.xml"/><Relationship Id="rId612" Type="http://schemas.openxmlformats.org/officeDocument/2006/relationships/customXml" Target="../ink/ink749.xml"/><Relationship Id="rId251" Type="http://schemas.openxmlformats.org/officeDocument/2006/relationships/image" Target="../media/image555.png"/><Relationship Id="rId489" Type="http://schemas.openxmlformats.org/officeDocument/2006/relationships/customXml" Target="../ink/ink687.xml"/><Relationship Id="rId46" Type="http://schemas.openxmlformats.org/officeDocument/2006/relationships/customXml" Target="../ink/ink465.xml"/><Relationship Id="rId293" Type="http://schemas.openxmlformats.org/officeDocument/2006/relationships/image" Target="../media/image576.png"/><Relationship Id="rId307" Type="http://schemas.openxmlformats.org/officeDocument/2006/relationships/image" Target="../media/image583.png"/><Relationship Id="rId349" Type="http://schemas.openxmlformats.org/officeDocument/2006/relationships/image" Target="../media/image604.png"/><Relationship Id="rId514" Type="http://schemas.openxmlformats.org/officeDocument/2006/relationships/customXml" Target="../ink/ink700.xml"/><Relationship Id="rId556" Type="http://schemas.openxmlformats.org/officeDocument/2006/relationships/customXml" Target="../ink/ink721.xml"/><Relationship Id="rId88" Type="http://schemas.openxmlformats.org/officeDocument/2006/relationships/customXml" Target="../ink/ink486.xml"/><Relationship Id="rId111" Type="http://schemas.openxmlformats.org/officeDocument/2006/relationships/image" Target="../media/image486.png"/><Relationship Id="rId153" Type="http://schemas.openxmlformats.org/officeDocument/2006/relationships/image" Target="../media/image506.png"/><Relationship Id="rId195" Type="http://schemas.openxmlformats.org/officeDocument/2006/relationships/image" Target="../media/image527.png"/><Relationship Id="rId209" Type="http://schemas.openxmlformats.org/officeDocument/2006/relationships/image" Target="../media/image534.png"/><Relationship Id="rId360" Type="http://schemas.openxmlformats.org/officeDocument/2006/relationships/customXml" Target="../ink/ink622.xml"/><Relationship Id="rId416" Type="http://schemas.openxmlformats.org/officeDocument/2006/relationships/customXml" Target="../ink/ink650.xml"/><Relationship Id="rId598" Type="http://schemas.openxmlformats.org/officeDocument/2006/relationships/customXml" Target="../ink/ink742.xml"/><Relationship Id="rId220" Type="http://schemas.openxmlformats.org/officeDocument/2006/relationships/customXml" Target="../ink/ink552.xml"/><Relationship Id="rId458" Type="http://schemas.openxmlformats.org/officeDocument/2006/relationships/image" Target="../media/image658.png"/><Relationship Id="rId623" Type="http://schemas.openxmlformats.org/officeDocument/2006/relationships/image" Target="../media/image740.png"/><Relationship Id="rId15" Type="http://schemas.openxmlformats.org/officeDocument/2006/relationships/image" Target="../media/image386.png"/><Relationship Id="rId57" Type="http://schemas.openxmlformats.org/officeDocument/2006/relationships/image" Target="../media/image412.png"/><Relationship Id="rId262" Type="http://schemas.openxmlformats.org/officeDocument/2006/relationships/customXml" Target="../ink/ink573.xml"/><Relationship Id="rId318" Type="http://schemas.openxmlformats.org/officeDocument/2006/relationships/customXml" Target="../ink/ink601.xml"/><Relationship Id="rId525" Type="http://schemas.openxmlformats.org/officeDocument/2006/relationships/image" Target="../media/image691.png"/><Relationship Id="rId567" Type="http://schemas.openxmlformats.org/officeDocument/2006/relationships/image" Target="../media/image712.png"/><Relationship Id="rId99" Type="http://schemas.openxmlformats.org/officeDocument/2006/relationships/image" Target="../media/image480.png"/><Relationship Id="rId122" Type="http://schemas.openxmlformats.org/officeDocument/2006/relationships/customXml" Target="../ink/ink503.xml"/><Relationship Id="rId164" Type="http://schemas.openxmlformats.org/officeDocument/2006/relationships/customXml" Target="../ink/ink524.xml"/><Relationship Id="rId371" Type="http://schemas.openxmlformats.org/officeDocument/2006/relationships/image" Target="../media/image615.png"/><Relationship Id="rId427" Type="http://schemas.openxmlformats.org/officeDocument/2006/relationships/customXml" Target="../ink/ink656.xml"/><Relationship Id="rId469" Type="http://schemas.openxmlformats.org/officeDocument/2006/relationships/customXml" Target="../ink/ink677.xml"/><Relationship Id="rId634" Type="http://schemas.openxmlformats.org/officeDocument/2006/relationships/customXml" Target="../ink/ink760.xml"/><Relationship Id="rId26" Type="http://schemas.openxmlformats.org/officeDocument/2006/relationships/customXml" Target="../ink/ink455.xml"/><Relationship Id="rId231" Type="http://schemas.openxmlformats.org/officeDocument/2006/relationships/image" Target="../media/image545.png"/><Relationship Id="rId273" Type="http://schemas.openxmlformats.org/officeDocument/2006/relationships/image" Target="../media/image566.png"/><Relationship Id="rId329" Type="http://schemas.openxmlformats.org/officeDocument/2006/relationships/image" Target="../media/image594.png"/><Relationship Id="rId480" Type="http://schemas.openxmlformats.org/officeDocument/2006/relationships/image" Target="../media/image669.png"/><Relationship Id="rId536" Type="http://schemas.openxmlformats.org/officeDocument/2006/relationships/customXml" Target="../ink/ink711.xml"/><Relationship Id="rId68" Type="http://schemas.openxmlformats.org/officeDocument/2006/relationships/customXml" Target="../ink/ink476.xml"/><Relationship Id="rId133" Type="http://schemas.openxmlformats.org/officeDocument/2006/relationships/image" Target="../media/image496.png"/><Relationship Id="rId175" Type="http://schemas.openxmlformats.org/officeDocument/2006/relationships/image" Target="../media/image517.png"/><Relationship Id="rId340" Type="http://schemas.openxmlformats.org/officeDocument/2006/relationships/customXml" Target="../ink/ink612.xml"/><Relationship Id="rId578" Type="http://schemas.openxmlformats.org/officeDocument/2006/relationships/customXml" Target="../ink/ink732.xml"/><Relationship Id="rId200" Type="http://schemas.openxmlformats.org/officeDocument/2006/relationships/customXml" Target="../ink/ink542.xml"/><Relationship Id="rId382" Type="http://schemas.openxmlformats.org/officeDocument/2006/relationships/customXml" Target="../ink/ink633.xml"/><Relationship Id="rId438" Type="http://schemas.openxmlformats.org/officeDocument/2006/relationships/image" Target="../media/image648.png"/><Relationship Id="rId603" Type="http://schemas.openxmlformats.org/officeDocument/2006/relationships/image" Target="../media/image730.png"/><Relationship Id="rId242" Type="http://schemas.openxmlformats.org/officeDocument/2006/relationships/customXml" Target="../ink/ink563.xml"/><Relationship Id="rId284" Type="http://schemas.openxmlformats.org/officeDocument/2006/relationships/customXml" Target="../ink/ink584.xml"/><Relationship Id="rId491" Type="http://schemas.openxmlformats.org/officeDocument/2006/relationships/customXml" Target="../ink/ink688.xml"/><Relationship Id="rId505" Type="http://schemas.openxmlformats.org/officeDocument/2006/relationships/image" Target="../media/image681.png"/><Relationship Id="rId37" Type="http://schemas.openxmlformats.org/officeDocument/2006/relationships/image" Target="../media/image397.png"/><Relationship Id="rId79" Type="http://schemas.openxmlformats.org/officeDocument/2006/relationships/image" Target="../media/image470.png"/><Relationship Id="rId102" Type="http://schemas.openxmlformats.org/officeDocument/2006/relationships/customXml" Target="../ink/ink493.xml"/><Relationship Id="rId144" Type="http://schemas.openxmlformats.org/officeDocument/2006/relationships/customXml" Target="../ink/ink514.xml"/><Relationship Id="rId547" Type="http://schemas.openxmlformats.org/officeDocument/2006/relationships/image" Target="../media/image702.png"/><Relationship Id="rId589" Type="http://schemas.openxmlformats.org/officeDocument/2006/relationships/image" Target="../media/image723.png"/><Relationship Id="rId90" Type="http://schemas.openxmlformats.org/officeDocument/2006/relationships/customXml" Target="../ink/ink487.xml"/><Relationship Id="rId186" Type="http://schemas.openxmlformats.org/officeDocument/2006/relationships/customXml" Target="../ink/ink535.xml"/><Relationship Id="rId351" Type="http://schemas.openxmlformats.org/officeDocument/2006/relationships/image" Target="../media/image605.png"/><Relationship Id="rId393" Type="http://schemas.openxmlformats.org/officeDocument/2006/relationships/image" Target="../media/image626.png"/><Relationship Id="rId407" Type="http://schemas.openxmlformats.org/officeDocument/2006/relationships/image" Target="../media/image633.png"/><Relationship Id="rId449" Type="http://schemas.openxmlformats.org/officeDocument/2006/relationships/customXml" Target="../ink/ink667.xml"/><Relationship Id="rId614" Type="http://schemas.openxmlformats.org/officeDocument/2006/relationships/customXml" Target="../ink/ink750.xml"/><Relationship Id="rId211" Type="http://schemas.openxmlformats.org/officeDocument/2006/relationships/image" Target="../media/image535.png"/><Relationship Id="rId253" Type="http://schemas.openxmlformats.org/officeDocument/2006/relationships/image" Target="../media/image556.png"/><Relationship Id="rId295" Type="http://schemas.openxmlformats.org/officeDocument/2006/relationships/image" Target="../media/image577.png"/><Relationship Id="rId309" Type="http://schemas.openxmlformats.org/officeDocument/2006/relationships/image" Target="../media/image584.png"/><Relationship Id="rId460" Type="http://schemas.openxmlformats.org/officeDocument/2006/relationships/image" Target="../media/image659.png"/><Relationship Id="rId516" Type="http://schemas.openxmlformats.org/officeDocument/2006/relationships/customXml" Target="../ink/ink701.xml"/><Relationship Id="rId48" Type="http://schemas.openxmlformats.org/officeDocument/2006/relationships/customXml" Target="../ink/ink466.xml"/><Relationship Id="rId113" Type="http://schemas.openxmlformats.org/officeDocument/2006/relationships/image" Target="../media/image487.png"/><Relationship Id="rId320" Type="http://schemas.openxmlformats.org/officeDocument/2006/relationships/customXml" Target="../ink/ink602.xml"/><Relationship Id="rId558" Type="http://schemas.openxmlformats.org/officeDocument/2006/relationships/customXml" Target="../ink/ink722.xml"/><Relationship Id="rId155" Type="http://schemas.openxmlformats.org/officeDocument/2006/relationships/image" Target="../media/image507.png"/><Relationship Id="rId197" Type="http://schemas.openxmlformats.org/officeDocument/2006/relationships/image" Target="../media/image528.png"/><Relationship Id="rId362" Type="http://schemas.openxmlformats.org/officeDocument/2006/relationships/customXml" Target="../ink/ink623.xml"/><Relationship Id="rId418" Type="http://schemas.openxmlformats.org/officeDocument/2006/relationships/customXml" Target="../ink/ink651.xml"/><Relationship Id="rId625" Type="http://schemas.openxmlformats.org/officeDocument/2006/relationships/image" Target="../media/image741.png"/><Relationship Id="rId222" Type="http://schemas.openxmlformats.org/officeDocument/2006/relationships/customXml" Target="../ink/ink553.xml"/><Relationship Id="rId264" Type="http://schemas.openxmlformats.org/officeDocument/2006/relationships/customXml" Target="../ink/ink574.xml"/><Relationship Id="rId471" Type="http://schemas.openxmlformats.org/officeDocument/2006/relationships/customXml" Target="../ink/ink678.xml"/><Relationship Id="rId17" Type="http://schemas.openxmlformats.org/officeDocument/2006/relationships/image" Target="../media/image387.png"/><Relationship Id="rId59" Type="http://schemas.openxmlformats.org/officeDocument/2006/relationships/image" Target="../media/image413.png"/><Relationship Id="rId124" Type="http://schemas.openxmlformats.org/officeDocument/2006/relationships/customXml" Target="../ink/ink504.xml"/><Relationship Id="rId527" Type="http://schemas.openxmlformats.org/officeDocument/2006/relationships/image" Target="../media/image692.png"/><Relationship Id="rId569" Type="http://schemas.openxmlformats.org/officeDocument/2006/relationships/image" Target="../media/image713.png"/><Relationship Id="rId70" Type="http://schemas.openxmlformats.org/officeDocument/2006/relationships/customXml" Target="../ink/ink477.xml"/><Relationship Id="rId166" Type="http://schemas.openxmlformats.org/officeDocument/2006/relationships/customXml" Target="../ink/ink525.xml"/><Relationship Id="rId331" Type="http://schemas.openxmlformats.org/officeDocument/2006/relationships/image" Target="../media/image595.png"/><Relationship Id="rId373" Type="http://schemas.openxmlformats.org/officeDocument/2006/relationships/image" Target="../media/image616.png"/><Relationship Id="rId429" Type="http://schemas.openxmlformats.org/officeDocument/2006/relationships/customXml" Target="../ink/ink657.xml"/><Relationship Id="rId580" Type="http://schemas.openxmlformats.org/officeDocument/2006/relationships/customXml" Target="../ink/ink733.xml"/><Relationship Id="rId636" Type="http://schemas.openxmlformats.org/officeDocument/2006/relationships/customXml" Target="../ink/ink76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546.png"/><Relationship Id="rId440" Type="http://schemas.openxmlformats.org/officeDocument/2006/relationships/image" Target="../media/image649.png"/><Relationship Id="rId28" Type="http://schemas.openxmlformats.org/officeDocument/2006/relationships/customXml" Target="../ink/ink456.xml"/><Relationship Id="rId275" Type="http://schemas.openxmlformats.org/officeDocument/2006/relationships/image" Target="../media/image567.png"/><Relationship Id="rId300" Type="http://schemas.openxmlformats.org/officeDocument/2006/relationships/customXml" Target="../ink/ink592.xml"/><Relationship Id="rId482" Type="http://schemas.openxmlformats.org/officeDocument/2006/relationships/image" Target="../media/image670.png"/><Relationship Id="rId538" Type="http://schemas.openxmlformats.org/officeDocument/2006/relationships/customXml" Target="../ink/ink712.xml"/><Relationship Id="rId81" Type="http://schemas.openxmlformats.org/officeDocument/2006/relationships/image" Target="../media/image471.png"/><Relationship Id="rId135" Type="http://schemas.openxmlformats.org/officeDocument/2006/relationships/image" Target="../media/image497.png"/><Relationship Id="rId177" Type="http://schemas.openxmlformats.org/officeDocument/2006/relationships/image" Target="../media/image518.png"/><Relationship Id="rId342" Type="http://schemas.openxmlformats.org/officeDocument/2006/relationships/customXml" Target="../ink/ink613.xml"/><Relationship Id="rId384" Type="http://schemas.openxmlformats.org/officeDocument/2006/relationships/customXml" Target="../ink/ink634.xml"/><Relationship Id="rId591" Type="http://schemas.openxmlformats.org/officeDocument/2006/relationships/image" Target="../media/image724.png"/><Relationship Id="rId605" Type="http://schemas.openxmlformats.org/officeDocument/2006/relationships/image" Target="../media/image731.png"/><Relationship Id="rId202" Type="http://schemas.openxmlformats.org/officeDocument/2006/relationships/customXml" Target="../ink/ink543.xml"/><Relationship Id="rId244" Type="http://schemas.openxmlformats.org/officeDocument/2006/relationships/customXml" Target="../ink/ink564.xml"/><Relationship Id="rId39" Type="http://schemas.openxmlformats.org/officeDocument/2006/relationships/image" Target="../media/image398.png"/><Relationship Id="rId286" Type="http://schemas.openxmlformats.org/officeDocument/2006/relationships/customXml" Target="../ink/ink585.xml"/><Relationship Id="rId451" Type="http://schemas.openxmlformats.org/officeDocument/2006/relationships/customXml" Target="../ink/ink668.xml"/><Relationship Id="rId493" Type="http://schemas.openxmlformats.org/officeDocument/2006/relationships/customXml" Target="../ink/ink689.xml"/><Relationship Id="rId507" Type="http://schemas.openxmlformats.org/officeDocument/2006/relationships/image" Target="../media/image682.png"/><Relationship Id="rId549" Type="http://schemas.openxmlformats.org/officeDocument/2006/relationships/image" Target="../media/image703.png"/><Relationship Id="rId50" Type="http://schemas.openxmlformats.org/officeDocument/2006/relationships/customXml" Target="../ink/ink467.xml"/><Relationship Id="rId104" Type="http://schemas.openxmlformats.org/officeDocument/2006/relationships/customXml" Target="../ink/ink494.xml"/><Relationship Id="rId146" Type="http://schemas.openxmlformats.org/officeDocument/2006/relationships/customXml" Target="../ink/ink515.xml"/><Relationship Id="rId188" Type="http://schemas.openxmlformats.org/officeDocument/2006/relationships/customXml" Target="../ink/ink536.xml"/><Relationship Id="rId311" Type="http://schemas.openxmlformats.org/officeDocument/2006/relationships/image" Target="../media/image585.png"/><Relationship Id="rId353" Type="http://schemas.openxmlformats.org/officeDocument/2006/relationships/image" Target="../media/image606.png"/><Relationship Id="rId395" Type="http://schemas.openxmlformats.org/officeDocument/2006/relationships/image" Target="../media/image627.png"/><Relationship Id="rId409" Type="http://schemas.openxmlformats.org/officeDocument/2006/relationships/image" Target="../media/image634.png"/><Relationship Id="rId560" Type="http://schemas.openxmlformats.org/officeDocument/2006/relationships/customXml" Target="../ink/ink723.xml"/><Relationship Id="rId92" Type="http://schemas.openxmlformats.org/officeDocument/2006/relationships/customXml" Target="../ink/ink488.xml"/><Relationship Id="rId213" Type="http://schemas.openxmlformats.org/officeDocument/2006/relationships/image" Target="../media/image536.png"/><Relationship Id="rId420" Type="http://schemas.openxmlformats.org/officeDocument/2006/relationships/image" Target="../media/image639.png"/><Relationship Id="rId616" Type="http://schemas.openxmlformats.org/officeDocument/2006/relationships/customXml" Target="../ink/ink751.xml"/><Relationship Id="rId255" Type="http://schemas.openxmlformats.org/officeDocument/2006/relationships/image" Target="../media/image557.png"/><Relationship Id="rId297" Type="http://schemas.openxmlformats.org/officeDocument/2006/relationships/image" Target="../media/image578.png"/><Relationship Id="rId462" Type="http://schemas.openxmlformats.org/officeDocument/2006/relationships/image" Target="../media/image660.png"/><Relationship Id="rId518" Type="http://schemas.openxmlformats.org/officeDocument/2006/relationships/customXml" Target="../ink/ink702.xml"/><Relationship Id="rId115" Type="http://schemas.openxmlformats.org/officeDocument/2006/relationships/image" Target="../media/image488.png"/><Relationship Id="rId157" Type="http://schemas.openxmlformats.org/officeDocument/2006/relationships/image" Target="../media/image508.png"/><Relationship Id="rId322" Type="http://schemas.openxmlformats.org/officeDocument/2006/relationships/customXml" Target="../ink/ink603.xml"/><Relationship Id="rId364" Type="http://schemas.openxmlformats.org/officeDocument/2006/relationships/customXml" Target="../ink/ink624.xml"/><Relationship Id="rId61" Type="http://schemas.openxmlformats.org/officeDocument/2006/relationships/image" Target="../media/image414.png"/><Relationship Id="rId199" Type="http://schemas.openxmlformats.org/officeDocument/2006/relationships/image" Target="../media/image529.png"/><Relationship Id="rId571" Type="http://schemas.openxmlformats.org/officeDocument/2006/relationships/image" Target="../media/image714.png"/><Relationship Id="rId627" Type="http://schemas.openxmlformats.org/officeDocument/2006/relationships/image" Target="../media/image742.png"/><Relationship Id="rId19" Type="http://schemas.openxmlformats.org/officeDocument/2006/relationships/image" Target="../media/image388.png"/><Relationship Id="rId224" Type="http://schemas.openxmlformats.org/officeDocument/2006/relationships/customXml" Target="../ink/ink554.xml"/><Relationship Id="rId266" Type="http://schemas.openxmlformats.org/officeDocument/2006/relationships/customXml" Target="../ink/ink575.xml"/><Relationship Id="rId431" Type="http://schemas.openxmlformats.org/officeDocument/2006/relationships/customXml" Target="../ink/ink658.xml"/><Relationship Id="rId473" Type="http://schemas.openxmlformats.org/officeDocument/2006/relationships/customXml" Target="../ink/ink679.xml"/><Relationship Id="rId529" Type="http://schemas.openxmlformats.org/officeDocument/2006/relationships/image" Target="../media/image693.png"/><Relationship Id="rId30" Type="http://schemas.openxmlformats.org/officeDocument/2006/relationships/customXml" Target="../ink/ink457.xml"/><Relationship Id="rId126" Type="http://schemas.openxmlformats.org/officeDocument/2006/relationships/customXml" Target="../ink/ink505.xml"/><Relationship Id="rId168" Type="http://schemas.openxmlformats.org/officeDocument/2006/relationships/customXml" Target="../ink/ink526.xml"/><Relationship Id="rId333" Type="http://schemas.openxmlformats.org/officeDocument/2006/relationships/image" Target="../media/image596.png"/><Relationship Id="rId540" Type="http://schemas.openxmlformats.org/officeDocument/2006/relationships/customXml" Target="../ink/ink713.xml"/><Relationship Id="rId72" Type="http://schemas.openxmlformats.org/officeDocument/2006/relationships/customXml" Target="../ink/ink478.xml"/><Relationship Id="rId375" Type="http://schemas.openxmlformats.org/officeDocument/2006/relationships/image" Target="../media/image617.png"/><Relationship Id="rId582" Type="http://schemas.openxmlformats.org/officeDocument/2006/relationships/customXml" Target="../ink/ink734.xml"/><Relationship Id="rId638" Type="http://schemas.openxmlformats.org/officeDocument/2006/relationships/customXml" Target="../ink/ink762.xml"/><Relationship Id="rId3" Type="http://schemas.openxmlformats.org/officeDocument/2006/relationships/image" Target="../media/image380.png"/><Relationship Id="rId235" Type="http://schemas.openxmlformats.org/officeDocument/2006/relationships/image" Target="../media/image547.png"/><Relationship Id="rId277" Type="http://schemas.openxmlformats.org/officeDocument/2006/relationships/image" Target="../media/image568.png"/><Relationship Id="rId400" Type="http://schemas.openxmlformats.org/officeDocument/2006/relationships/customXml" Target="../ink/ink642.xml"/><Relationship Id="rId442" Type="http://schemas.openxmlformats.org/officeDocument/2006/relationships/image" Target="../media/image650.png"/><Relationship Id="rId484" Type="http://schemas.openxmlformats.org/officeDocument/2006/relationships/image" Target="../media/image671.png"/><Relationship Id="rId137" Type="http://schemas.openxmlformats.org/officeDocument/2006/relationships/image" Target="../media/image498.png"/><Relationship Id="rId302" Type="http://schemas.openxmlformats.org/officeDocument/2006/relationships/customXml" Target="../ink/ink593.xml"/><Relationship Id="rId344" Type="http://schemas.openxmlformats.org/officeDocument/2006/relationships/customXml" Target="../ink/ink614.xml"/><Relationship Id="rId41" Type="http://schemas.openxmlformats.org/officeDocument/2006/relationships/image" Target="../media/image399.png"/><Relationship Id="rId83" Type="http://schemas.openxmlformats.org/officeDocument/2006/relationships/image" Target="../media/image472.png"/><Relationship Id="rId179" Type="http://schemas.openxmlformats.org/officeDocument/2006/relationships/image" Target="../media/image519.png"/><Relationship Id="rId386" Type="http://schemas.openxmlformats.org/officeDocument/2006/relationships/customXml" Target="../ink/ink635.xml"/><Relationship Id="rId551" Type="http://schemas.openxmlformats.org/officeDocument/2006/relationships/image" Target="../media/image704.png"/><Relationship Id="rId593" Type="http://schemas.openxmlformats.org/officeDocument/2006/relationships/image" Target="../media/image725.png"/><Relationship Id="rId607" Type="http://schemas.openxmlformats.org/officeDocument/2006/relationships/image" Target="../media/image732.png"/><Relationship Id="rId190" Type="http://schemas.openxmlformats.org/officeDocument/2006/relationships/customXml" Target="../ink/ink537.xml"/><Relationship Id="rId204" Type="http://schemas.openxmlformats.org/officeDocument/2006/relationships/customXml" Target="../ink/ink544.xml"/><Relationship Id="rId246" Type="http://schemas.openxmlformats.org/officeDocument/2006/relationships/customXml" Target="../ink/ink565.xml"/><Relationship Id="rId288" Type="http://schemas.openxmlformats.org/officeDocument/2006/relationships/customXml" Target="../ink/ink586.xml"/><Relationship Id="rId411" Type="http://schemas.openxmlformats.org/officeDocument/2006/relationships/image" Target="../media/image635.png"/><Relationship Id="rId453" Type="http://schemas.openxmlformats.org/officeDocument/2006/relationships/customXml" Target="../ink/ink669.xml"/><Relationship Id="rId509" Type="http://schemas.openxmlformats.org/officeDocument/2006/relationships/image" Target="../media/image683.png"/><Relationship Id="rId106" Type="http://schemas.openxmlformats.org/officeDocument/2006/relationships/customXml" Target="../ink/ink495.xml"/><Relationship Id="rId313" Type="http://schemas.openxmlformats.org/officeDocument/2006/relationships/image" Target="../media/image586.png"/><Relationship Id="rId495" Type="http://schemas.openxmlformats.org/officeDocument/2006/relationships/customXml" Target="../ink/ink690.xml"/><Relationship Id="rId10" Type="http://schemas.openxmlformats.org/officeDocument/2006/relationships/customXml" Target="../ink/ink447.xml"/><Relationship Id="rId52" Type="http://schemas.openxmlformats.org/officeDocument/2006/relationships/customXml" Target="../ink/ink468.xml"/><Relationship Id="rId94" Type="http://schemas.openxmlformats.org/officeDocument/2006/relationships/customXml" Target="../ink/ink489.xml"/><Relationship Id="rId148" Type="http://schemas.openxmlformats.org/officeDocument/2006/relationships/customXml" Target="../ink/ink516.xml"/><Relationship Id="rId355" Type="http://schemas.openxmlformats.org/officeDocument/2006/relationships/image" Target="../media/image607.png"/><Relationship Id="rId397" Type="http://schemas.openxmlformats.org/officeDocument/2006/relationships/image" Target="../media/image628.png"/><Relationship Id="rId520" Type="http://schemas.openxmlformats.org/officeDocument/2006/relationships/customXml" Target="../ink/ink703.xml"/><Relationship Id="rId562" Type="http://schemas.openxmlformats.org/officeDocument/2006/relationships/customXml" Target="../ink/ink724.xml"/><Relationship Id="rId618" Type="http://schemas.openxmlformats.org/officeDocument/2006/relationships/customXml" Target="../ink/ink752.xml"/><Relationship Id="rId215" Type="http://schemas.openxmlformats.org/officeDocument/2006/relationships/image" Target="../media/image537.png"/><Relationship Id="rId257" Type="http://schemas.openxmlformats.org/officeDocument/2006/relationships/image" Target="../media/image558.png"/><Relationship Id="rId422" Type="http://schemas.openxmlformats.org/officeDocument/2006/relationships/image" Target="../media/image640.png"/><Relationship Id="rId464" Type="http://schemas.openxmlformats.org/officeDocument/2006/relationships/image" Target="../media/image661.png"/><Relationship Id="rId299" Type="http://schemas.openxmlformats.org/officeDocument/2006/relationships/image" Target="../media/image579.png"/><Relationship Id="rId63" Type="http://schemas.openxmlformats.org/officeDocument/2006/relationships/image" Target="../media/image415.png"/><Relationship Id="rId159" Type="http://schemas.openxmlformats.org/officeDocument/2006/relationships/image" Target="../media/image509.png"/><Relationship Id="rId366" Type="http://schemas.openxmlformats.org/officeDocument/2006/relationships/customXml" Target="../ink/ink625.xml"/><Relationship Id="rId573" Type="http://schemas.openxmlformats.org/officeDocument/2006/relationships/image" Target="../media/image715.png"/><Relationship Id="rId226" Type="http://schemas.openxmlformats.org/officeDocument/2006/relationships/customXml" Target="../ink/ink555.xml"/><Relationship Id="rId433" Type="http://schemas.openxmlformats.org/officeDocument/2006/relationships/customXml" Target="../ink/ink659.xml"/><Relationship Id="rId640" Type="http://schemas.openxmlformats.org/officeDocument/2006/relationships/customXml" Target="../ink/ink763.xml"/><Relationship Id="rId74" Type="http://schemas.openxmlformats.org/officeDocument/2006/relationships/customXml" Target="../ink/ink479.xml"/><Relationship Id="rId377" Type="http://schemas.openxmlformats.org/officeDocument/2006/relationships/image" Target="../media/image618.png"/><Relationship Id="rId500" Type="http://schemas.openxmlformats.org/officeDocument/2006/relationships/customXml" Target="../ink/ink693.xml"/><Relationship Id="rId584" Type="http://schemas.openxmlformats.org/officeDocument/2006/relationships/customXml" Target="../ink/ink735.xml"/><Relationship Id="rId5" Type="http://schemas.openxmlformats.org/officeDocument/2006/relationships/image" Target="../media/image381.png"/><Relationship Id="rId237" Type="http://schemas.openxmlformats.org/officeDocument/2006/relationships/image" Target="../media/image548.png"/><Relationship Id="rId444" Type="http://schemas.openxmlformats.org/officeDocument/2006/relationships/image" Target="../media/image651.png"/><Relationship Id="rId290" Type="http://schemas.openxmlformats.org/officeDocument/2006/relationships/customXml" Target="../ink/ink587.xml"/><Relationship Id="rId304" Type="http://schemas.openxmlformats.org/officeDocument/2006/relationships/customXml" Target="../ink/ink594.xml"/><Relationship Id="rId388" Type="http://schemas.openxmlformats.org/officeDocument/2006/relationships/customXml" Target="../ink/ink636.xml"/><Relationship Id="rId511" Type="http://schemas.openxmlformats.org/officeDocument/2006/relationships/image" Target="../media/image684.png"/><Relationship Id="rId609" Type="http://schemas.openxmlformats.org/officeDocument/2006/relationships/image" Target="../media/image733.png"/><Relationship Id="rId85" Type="http://schemas.openxmlformats.org/officeDocument/2006/relationships/image" Target="../media/image473.png"/><Relationship Id="rId150" Type="http://schemas.openxmlformats.org/officeDocument/2006/relationships/customXml" Target="../ink/ink517.xml"/><Relationship Id="rId595" Type="http://schemas.openxmlformats.org/officeDocument/2006/relationships/image" Target="../media/image726.png"/><Relationship Id="rId248" Type="http://schemas.openxmlformats.org/officeDocument/2006/relationships/customXml" Target="../ink/ink566.xml"/><Relationship Id="rId455" Type="http://schemas.openxmlformats.org/officeDocument/2006/relationships/customXml" Target="../ink/ink670.xml"/><Relationship Id="rId12" Type="http://schemas.openxmlformats.org/officeDocument/2006/relationships/customXml" Target="../ink/ink448.xml"/><Relationship Id="rId108" Type="http://schemas.openxmlformats.org/officeDocument/2006/relationships/customXml" Target="../ink/ink496.xml"/><Relationship Id="rId315" Type="http://schemas.openxmlformats.org/officeDocument/2006/relationships/image" Target="../media/image587.png"/><Relationship Id="rId522" Type="http://schemas.openxmlformats.org/officeDocument/2006/relationships/customXml" Target="../ink/ink704.xml"/><Relationship Id="rId96" Type="http://schemas.openxmlformats.org/officeDocument/2006/relationships/customXml" Target="../ink/ink490.xml"/><Relationship Id="rId161" Type="http://schemas.openxmlformats.org/officeDocument/2006/relationships/image" Target="../media/image510.png"/><Relationship Id="rId399" Type="http://schemas.openxmlformats.org/officeDocument/2006/relationships/image" Target="../media/image629.png"/><Relationship Id="rId259" Type="http://schemas.openxmlformats.org/officeDocument/2006/relationships/image" Target="../media/image559.png"/><Relationship Id="rId466" Type="http://schemas.openxmlformats.org/officeDocument/2006/relationships/image" Target="../media/image662.png"/><Relationship Id="rId23" Type="http://schemas.openxmlformats.org/officeDocument/2006/relationships/image" Target="../media/image390.png"/><Relationship Id="rId119" Type="http://schemas.openxmlformats.org/officeDocument/2006/relationships/image" Target="../media/image490.png"/><Relationship Id="rId326" Type="http://schemas.openxmlformats.org/officeDocument/2006/relationships/customXml" Target="../ink/ink605.xml"/><Relationship Id="rId533" Type="http://schemas.openxmlformats.org/officeDocument/2006/relationships/image" Target="../media/image695.png"/><Relationship Id="rId172" Type="http://schemas.openxmlformats.org/officeDocument/2006/relationships/customXml" Target="../ink/ink528.xml"/><Relationship Id="rId477" Type="http://schemas.openxmlformats.org/officeDocument/2006/relationships/customXml" Target="../ink/ink681.xml"/><Relationship Id="rId600" Type="http://schemas.openxmlformats.org/officeDocument/2006/relationships/customXml" Target="../ink/ink743.xml"/><Relationship Id="rId337" Type="http://schemas.openxmlformats.org/officeDocument/2006/relationships/image" Target="../media/image598.png"/><Relationship Id="rId34" Type="http://schemas.openxmlformats.org/officeDocument/2006/relationships/customXml" Target="../ink/ink459.xml"/><Relationship Id="rId544" Type="http://schemas.openxmlformats.org/officeDocument/2006/relationships/customXml" Target="../ink/ink715.xml"/><Relationship Id="rId183" Type="http://schemas.openxmlformats.org/officeDocument/2006/relationships/image" Target="../media/image521.png"/><Relationship Id="rId390" Type="http://schemas.openxmlformats.org/officeDocument/2006/relationships/customXml" Target="../ink/ink637.xml"/><Relationship Id="rId404" Type="http://schemas.openxmlformats.org/officeDocument/2006/relationships/customXml" Target="../ink/ink644.xml"/><Relationship Id="rId611" Type="http://schemas.openxmlformats.org/officeDocument/2006/relationships/image" Target="../media/image734.png"/><Relationship Id="rId250" Type="http://schemas.openxmlformats.org/officeDocument/2006/relationships/customXml" Target="../ink/ink567.xml"/><Relationship Id="rId488" Type="http://schemas.openxmlformats.org/officeDocument/2006/relationships/image" Target="../media/image673.png"/><Relationship Id="rId45" Type="http://schemas.openxmlformats.org/officeDocument/2006/relationships/image" Target="../media/image401.png"/><Relationship Id="rId110" Type="http://schemas.openxmlformats.org/officeDocument/2006/relationships/customXml" Target="../ink/ink497.xml"/><Relationship Id="rId348" Type="http://schemas.openxmlformats.org/officeDocument/2006/relationships/customXml" Target="../ink/ink616.xml"/><Relationship Id="rId555" Type="http://schemas.openxmlformats.org/officeDocument/2006/relationships/image" Target="../media/image706.png"/><Relationship Id="rId194" Type="http://schemas.openxmlformats.org/officeDocument/2006/relationships/customXml" Target="../ink/ink539.xml"/><Relationship Id="rId208" Type="http://schemas.openxmlformats.org/officeDocument/2006/relationships/customXml" Target="../ink/ink546.xml"/><Relationship Id="rId415" Type="http://schemas.openxmlformats.org/officeDocument/2006/relationships/image" Target="../media/image637.png"/><Relationship Id="rId622" Type="http://schemas.openxmlformats.org/officeDocument/2006/relationships/customXml" Target="../ink/ink754.xml"/><Relationship Id="rId261" Type="http://schemas.openxmlformats.org/officeDocument/2006/relationships/image" Target="../media/image560.png"/><Relationship Id="rId499" Type="http://schemas.openxmlformats.org/officeDocument/2006/relationships/customXml" Target="../ink/ink692.xml"/><Relationship Id="rId56" Type="http://schemas.openxmlformats.org/officeDocument/2006/relationships/customXml" Target="../ink/ink470.xml"/><Relationship Id="rId359" Type="http://schemas.openxmlformats.org/officeDocument/2006/relationships/image" Target="../media/image609.png"/><Relationship Id="rId566" Type="http://schemas.openxmlformats.org/officeDocument/2006/relationships/customXml" Target="../ink/ink726.xml"/><Relationship Id="rId121" Type="http://schemas.openxmlformats.org/officeDocument/2006/relationships/image" Target="../media/image491.png"/><Relationship Id="rId219" Type="http://schemas.openxmlformats.org/officeDocument/2006/relationships/image" Target="../media/image539.png"/><Relationship Id="rId426" Type="http://schemas.openxmlformats.org/officeDocument/2006/relationships/image" Target="../media/image642.png"/><Relationship Id="rId633" Type="http://schemas.openxmlformats.org/officeDocument/2006/relationships/image" Target="../media/image745.png"/><Relationship Id="rId67" Type="http://schemas.openxmlformats.org/officeDocument/2006/relationships/image" Target="../media/image417.png"/><Relationship Id="rId272" Type="http://schemas.openxmlformats.org/officeDocument/2006/relationships/customXml" Target="../ink/ink578.xml"/><Relationship Id="rId577" Type="http://schemas.openxmlformats.org/officeDocument/2006/relationships/image" Target="../media/image717.png"/><Relationship Id="rId132" Type="http://schemas.openxmlformats.org/officeDocument/2006/relationships/customXml" Target="../ink/ink508.xml"/><Relationship Id="rId437" Type="http://schemas.openxmlformats.org/officeDocument/2006/relationships/customXml" Target="../ink/ink661.xml"/><Relationship Id="rId644" Type="http://schemas.openxmlformats.org/officeDocument/2006/relationships/image" Target="../media/image750.png"/><Relationship Id="rId283" Type="http://schemas.openxmlformats.org/officeDocument/2006/relationships/image" Target="../media/image571.png"/><Relationship Id="rId490" Type="http://schemas.openxmlformats.org/officeDocument/2006/relationships/image" Target="../media/image674.png"/><Relationship Id="rId504" Type="http://schemas.openxmlformats.org/officeDocument/2006/relationships/customXml" Target="../ink/ink695.xml"/><Relationship Id="rId78" Type="http://schemas.openxmlformats.org/officeDocument/2006/relationships/customXml" Target="../ink/ink481.xml"/><Relationship Id="rId143" Type="http://schemas.openxmlformats.org/officeDocument/2006/relationships/image" Target="../media/image501.png"/><Relationship Id="rId350" Type="http://schemas.openxmlformats.org/officeDocument/2006/relationships/customXml" Target="../ink/ink617.xml"/><Relationship Id="rId588" Type="http://schemas.openxmlformats.org/officeDocument/2006/relationships/customXml" Target="../ink/ink737.xml"/><Relationship Id="rId9" Type="http://schemas.openxmlformats.org/officeDocument/2006/relationships/image" Target="../media/image383.png"/><Relationship Id="rId210" Type="http://schemas.openxmlformats.org/officeDocument/2006/relationships/customXml" Target="../ink/ink547.xml"/><Relationship Id="rId448" Type="http://schemas.openxmlformats.org/officeDocument/2006/relationships/image" Target="../media/image653.png"/><Relationship Id="rId294" Type="http://schemas.openxmlformats.org/officeDocument/2006/relationships/customXml" Target="../ink/ink589.xml"/><Relationship Id="rId308" Type="http://schemas.openxmlformats.org/officeDocument/2006/relationships/customXml" Target="../ink/ink596.xml"/><Relationship Id="rId515" Type="http://schemas.openxmlformats.org/officeDocument/2006/relationships/image" Target="../media/image6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customXml" Target="../ink/ink770.xml"/><Relationship Id="rId18" Type="http://schemas.openxmlformats.org/officeDocument/2006/relationships/image" Target="../media/image757.png"/><Relationship Id="rId26" Type="http://schemas.openxmlformats.org/officeDocument/2006/relationships/image" Target="../media/image761.png"/><Relationship Id="rId3" Type="http://schemas.openxmlformats.org/officeDocument/2006/relationships/oleObject" Target="../embeddings/oleObject4.bin"/><Relationship Id="rId21" Type="http://schemas.openxmlformats.org/officeDocument/2006/relationships/customXml" Target="../ink/ink774.xml"/><Relationship Id="rId7" Type="http://schemas.openxmlformats.org/officeDocument/2006/relationships/customXml" Target="../ink/ink767.xml"/><Relationship Id="rId12" Type="http://schemas.openxmlformats.org/officeDocument/2006/relationships/image" Target="../media/image754.png"/><Relationship Id="rId17" Type="http://schemas.openxmlformats.org/officeDocument/2006/relationships/customXml" Target="../ink/ink772.xml"/><Relationship Id="rId25" Type="http://schemas.openxmlformats.org/officeDocument/2006/relationships/customXml" Target="../ink/ink776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56.png"/><Relationship Id="rId20" Type="http://schemas.openxmlformats.org/officeDocument/2006/relationships/image" Target="../media/image7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1.png"/><Relationship Id="rId11" Type="http://schemas.openxmlformats.org/officeDocument/2006/relationships/customXml" Target="../ink/ink769.xml"/><Relationship Id="rId24" Type="http://schemas.openxmlformats.org/officeDocument/2006/relationships/image" Target="../media/image760.png"/><Relationship Id="rId5" Type="http://schemas.openxmlformats.org/officeDocument/2006/relationships/customXml" Target="../ink/ink766.xml"/><Relationship Id="rId15" Type="http://schemas.openxmlformats.org/officeDocument/2006/relationships/customXml" Target="../ink/ink771.xml"/><Relationship Id="rId23" Type="http://schemas.openxmlformats.org/officeDocument/2006/relationships/customXml" Target="../ink/ink775.xml"/><Relationship Id="rId28" Type="http://schemas.openxmlformats.org/officeDocument/2006/relationships/image" Target="../media/image762.png"/><Relationship Id="rId10" Type="http://schemas.openxmlformats.org/officeDocument/2006/relationships/image" Target="../media/image753.png"/><Relationship Id="rId19" Type="http://schemas.openxmlformats.org/officeDocument/2006/relationships/customXml" Target="../ink/ink773.xml"/><Relationship Id="rId4" Type="http://schemas.openxmlformats.org/officeDocument/2006/relationships/image" Target="../media/image337.wmf"/><Relationship Id="rId9" Type="http://schemas.openxmlformats.org/officeDocument/2006/relationships/customXml" Target="../ink/ink768.xml"/><Relationship Id="rId14" Type="http://schemas.openxmlformats.org/officeDocument/2006/relationships/image" Target="../media/image755.png"/><Relationship Id="rId22" Type="http://schemas.openxmlformats.org/officeDocument/2006/relationships/image" Target="../media/image759.png"/><Relationship Id="rId27" Type="http://schemas.openxmlformats.org/officeDocument/2006/relationships/customXml" Target="../ink/ink77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3.xml"/><Relationship Id="rId21" Type="http://schemas.openxmlformats.org/officeDocument/2006/relationships/image" Target="../media/image4730.png"/><Relationship Id="rId42" Type="http://schemas.openxmlformats.org/officeDocument/2006/relationships/customXml" Target="../ink/ink791.xml"/><Relationship Id="rId47" Type="http://schemas.openxmlformats.org/officeDocument/2006/relationships/image" Target="../media/image769.png"/><Relationship Id="rId63" Type="http://schemas.openxmlformats.org/officeDocument/2006/relationships/image" Target="../media/image777.png"/><Relationship Id="rId68" Type="http://schemas.openxmlformats.org/officeDocument/2006/relationships/customXml" Target="../ink/ink804.xml"/><Relationship Id="rId84" Type="http://schemas.openxmlformats.org/officeDocument/2006/relationships/customXml" Target="../ink/ink812.xml"/><Relationship Id="rId89" Type="http://schemas.openxmlformats.org/officeDocument/2006/relationships/image" Target="../media/image790.png"/><Relationship Id="rId11" Type="http://schemas.openxmlformats.org/officeDocument/2006/relationships/oleObject" Target="../embeddings/oleObject9.bin"/><Relationship Id="rId32" Type="http://schemas.openxmlformats.org/officeDocument/2006/relationships/customXml" Target="../ink/ink786.xml"/><Relationship Id="rId37" Type="http://schemas.openxmlformats.org/officeDocument/2006/relationships/image" Target="../media/image4810.png"/><Relationship Id="rId53" Type="http://schemas.openxmlformats.org/officeDocument/2006/relationships/image" Target="../media/image772.png"/><Relationship Id="rId58" Type="http://schemas.openxmlformats.org/officeDocument/2006/relationships/customXml" Target="../ink/ink799.xml"/><Relationship Id="rId74" Type="http://schemas.openxmlformats.org/officeDocument/2006/relationships/customXml" Target="../ink/ink807.xml"/><Relationship Id="rId79" Type="http://schemas.openxmlformats.org/officeDocument/2006/relationships/image" Target="../media/image785.png"/><Relationship Id="rId102" Type="http://schemas.openxmlformats.org/officeDocument/2006/relationships/customXml" Target="../ink/ink821.xml"/><Relationship Id="rId5" Type="http://schemas.openxmlformats.org/officeDocument/2006/relationships/oleObject" Target="../embeddings/oleObject6.bin"/><Relationship Id="rId90" Type="http://schemas.openxmlformats.org/officeDocument/2006/relationships/customXml" Target="../ink/ink815.xml"/><Relationship Id="rId95" Type="http://schemas.openxmlformats.org/officeDocument/2006/relationships/image" Target="../media/image793.png"/><Relationship Id="rId22" Type="http://schemas.openxmlformats.org/officeDocument/2006/relationships/customXml" Target="../ink/ink781.xml"/><Relationship Id="rId27" Type="http://schemas.openxmlformats.org/officeDocument/2006/relationships/image" Target="../media/image4760.png"/><Relationship Id="rId43" Type="http://schemas.openxmlformats.org/officeDocument/2006/relationships/image" Target="../media/image4840.png"/><Relationship Id="rId48" Type="http://schemas.openxmlformats.org/officeDocument/2006/relationships/customXml" Target="../ink/ink794.xml"/><Relationship Id="rId64" Type="http://schemas.openxmlformats.org/officeDocument/2006/relationships/customXml" Target="../ink/ink802.xml"/><Relationship Id="rId69" Type="http://schemas.openxmlformats.org/officeDocument/2006/relationships/image" Target="../media/image780.png"/><Relationship Id="rId80" Type="http://schemas.openxmlformats.org/officeDocument/2006/relationships/customXml" Target="../ink/ink810.xml"/><Relationship Id="rId85" Type="http://schemas.openxmlformats.org/officeDocument/2006/relationships/image" Target="../media/image788.png"/><Relationship Id="rId12" Type="http://schemas.openxmlformats.org/officeDocument/2006/relationships/image" Target="../media/image767.wmf"/><Relationship Id="rId17" Type="http://schemas.openxmlformats.org/officeDocument/2006/relationships/image" Target="../media/image4710.png"/><Relationship Id="rId25" Type="http://schemas.openxmlformats.org/officeDocument/2006/relationships/image" Target="../media/image4750.png"/><Relationship Id="rId33" Type="http://schemas.openxmlformats.org/officeDocument/2006/relationships/image" Target="../media/image4790.png"/><Relationship Id="rId38" Type="http://schemas.openxmlformats.org/officeDocument/2006/relationships/customXml" Target="../ink/ink789.xml"/><Relationship Id="rId46" Type="http://schemas.openxmlformats.org/officeDocument/2006/relationships/customXml" Target="../ink/ink793.xml"/><Relationship Id="rId59" Type="http://schemas.openxmlformats.org/officeDocument/2006/relationships/image" Target="../media/image775.png"/><Relationship Id="rId67" Type="http://schemas.openxmlformats.org/officeDocument/2006/relationships/image" Target="../media/image779.png"/><Relationship Id="rId103" Type="http://schemas.openxmlformats.org/officeDocument/2006/relationships/image" Target="../media/image797.png"/><Relationship Id="rId20" Type="http://schemas.openxmlformats.org/officeDocument/2006/relationships/customXml" Target="../ink/ink780.xml"/><Relationship Id="rId41" Type="http://schemas.openxmlformats.org/officeDocument/2006/relationships/image" Target="../media/image4830.png"/><Relationship Id="rId54" Type="http://schemas.openxmlformats.org/officeDocument/2006/relationships/customXml" Target="../ink/ink797.xml"/><Relationship Id="rId62" Type="http://schemas.openxmlformats.org/officeDocument/2006/relationships/customXml" Target="../ink/ink801.xml"/><Relationship Id="rId70" Type="http://schemas.openxmlformats.org/officeDocument/2006/relationships/customXml" Target="../ink/ink805.xml"/><Relationship Id="rId75" Type="http://schemas.openxmlformats.org/officeDocument/2006/relationships/image" Target="../media/image783.png"/><Relationship Id="rId83" Type="http://schemas.openxmlformats.org/officeDocument/2006/relationships/image" Target="../media/image787.png"/><Relationship Id="rId88" Type="http://schemas.openxmlformats.org/officeDocument/2006/relationships/customXml" Target="../ink/ink814.xml"/><Relationship Id="rId91" Type="http://schemas.openxmlformats.org/officeDocument/2006/relationships/image" Target="../media/image791.png"/><Relationship Id="rId96" Type="http://schemas.openxmlformats.org/officeDocument/2006/relationships/customXml" Target="../ink/ink8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4.wmf"/><Relationship Id="rId15" Type="http://schemas.openxmlformats.org/officeDocument/2006/relationships/customXml" Target="../ink/ink778.xml"/><Relationship Id="rId23" Type="http://schemas.openxmlformats.org/officeDocument/2006/relationships/image" Target="../media/image4740.png"/><Relationship Id="rId28" Type="http://schemas.openxmlformats.org/officeDocument/2006/relationships/customXml" Target="../ink/ink784.xml"/><Relationship Id="rId36" Type="http://schemas.openxmlformats.org/officeDocument/2006/relationships/customXml" Target="../ink/ink788.xml"/><Relationship Id="rId49" Type="http://schemas.openxmlformats.org/officeDocument/2006/relationships/image" Target="../media/image770.png"/><Relationship Id="rId57" Type="http://schemas.openxmlformats.org/officeDocument/2006/relationships/image" Target="../media/image774.png"/><Relationship Id="rId10" Type="http://schemas.openxmlformats.org/officeDocument/2006/relationships/image" Target="../media/image766.wmf"/><Relationship Id="rId31" Type="http://schemas.openxmlformats.org/officeDocument/2006/relationships/image" Target="../media/image4780.png"/><Relationship Id="rId44" Type="http://schemas.openxmlformats.org/officeDocument/2006/relationships/customXml" Target="../ink/ink792.xml"/><Relationship Id="rId52" Type="http://schemas.openxmlformats.org/officeDocument/2006/relationships/customXml" Target="../ink/ink796.xml"/><Relationship Id="rId60" Type="http://schemas.openxmlformats.org/officeDocument/2006/relationships/customXml" Target="../ink/ink800.xml"/><Relationship Id="rId65" Type="http://schemas.openxmlformats.org/officeDocument/2006/relationships/image" Target="../media/image778.png"/><Relationship Id="rId73" Type="http://schemas.openxmlformats.org/officeDocument/2006/relationships/image" Target="../media/image782.png"/><Relationship Id="rId78" Type="http://schemas.openxmlformats.org/officeDocument/2006/relationships/customXml" Target="../ink/ink809.xml"/><Relationship Id="rId81" Type="http://schemas.openxmlformats.org/officeDocument/2006/relationships/image" Target="../media/image786.png"/><Relationship Id="rId86" Type="http://schemas.openxmlformats.org/officeDocument/2006/relationships/customXml" Target="../ink/ink813.xml"/><Relationship Id="rId94" Type="http://schemas.openxmlformats.org/officeDocument/2006/relationships/customXml" Target="../ink/ink817.xml"/><Relationship Id="rId99" Type="http://schemas.openxmlformats.org/officeDocument/2006/relationships/image" Target="../media/image795.png"/><Relationship Id="rId101" Type="http://schemas.openxmlformats.org/officeDocument/2006/relationships/image" Target="../media/image796.png"/><Relationship Id="rId4" Type="http://schemas.openxmlformats.org/officeDocument/2006/relationships/image" Target="../media/image763.wmf"/><Relationship Id="rId9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18" Type="http://schemas.openxmlformats.org/officeDocument/2006/relationships/customXml" Target="../ink/ink779.xml"/><Relationship Id="rId39" Type="http://schemas.openxmlformats.org/officeDocument/2006/relationships/image" Target="../media/image4820.png"/><Relationship Id="rId34" Type="http://schemas.openxmlformats.org/officeDocument/2006/relationships/customXml" Target="../ink/ink787.xml"/><Relationship Id="rId50" Type="http://schemas.openxmlformats.org/officeDocument/2006/relationships/customXml" Target="../ink/ink795.xml"/><Relationship Id="rId55" Type="http://schemas.openxmlformats.org/officeDocument/2006/relationships/image" Target="../media/image773.png"/><Relationship Id="rId76" Type="http://schemas.openxmlformats.org/officeDocument/2006/relationships/customXml" Target="../ink/ink808.xml"/><Relationship Id="rId97" Type="http://schemas.openxmlformats.org/officeDocument/2006/relationships/image" Target="../media/image794.png"/><Relationship Id="rId7" Type="http://schemas.openxmlformats.org/officeDocument/2006/relationships/oleObject" Target="../embeddings/oleObject7.bin"/><Relationship Id="rId71" Type="http://schemas.openxmlformats.org/officeDocument/2006/relationships/image" Target="../media/image781.png"/><Relationship Id="rId92" Type="http://schemas.openxmlformats.org/officeDocument/2006/relationships/customXml" Target="../ink/ink816.xml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4770.png"/><Relationship Id="rId24" Type="http://schemas.openxmlformats.org/officeDocument/2006/relationships/customXml" Target="../ink/ink782.xml"/><Relationship Id="rId40" Type="http://schemas.openxmlformats.org/officeDocument/2006/relationships/customXml" Target="../ink/ink790.xml"/><Relationship Id="rId45" Type="http://schemas.openxmlformats.org/officeDocument/2006/relationships/image" Target="../media/image20410.png"/><Relationship Id="rId66" Type="http://schemas.openxmlformats.org/officeDocument/2006/relationships/customXml" Target="../ink/ink803.xml"/><Relationship Id="rId87" Type="http://schemas.openxmlformats.org/officeDocument/2006/relationships/image" Target="../media/image789.png"/><Relationship Id="rId61" Type="http://schemas.openxmlformats.org/officeDocument/2006/relationships/image" Target="../media/image776.png"/><Relationship Id="rId82" Type="http://schemas.openxmlformats.org/officeDocument/2006/relationships/customXml" Target="../ink/ink811.xml"/><Relationship Id="rId19" Type="http://schemas.openxmlformats.org/officeDocument/2006/relationships/image" Target="../media/image4720.png"/><Relationship Id="rId14" Type="http://schemas.openxmlformats.org/officeDocument/2006/relationships/image" Target="../media/image768.wmf"/><Relationship Id="rId30" Type="http://schemas.openxmlformats.org/officeDocument/2006/relationships/customXml" Target="../ink/ink785.xml"/><Relationship Id="rId35" Type="http://schemas.openxmlformats.org/officeDocument/2006/relationships/image" Target="../media/image4800.png"/><Relationship Id="rId56" Type="http://schemas.openxmlformats.org/officeDocument/2006/relationships/customXml" Target="../ink/ink798.xml"/><Relationship Id="rId77" Type="http://schemas.openxmlformats.org/officeDocument/2006/relationships/image" Target="../media/image784.png"/><Relationship Id="rId100" Type="http://schemas.openxmlformats.org/officeDocument/2006/relationships/customXml" Target="../ink/ink820.xml"/><Relationship Id="rId8" Type="http://schemas.openxmlformats.org/officeDocument/2006/relationships/image" Target="../media/image765.wmf"/><Relationship Id="rId51" Type="http://schemas.openxmlformats.org/officeDocument/2006/relationships/image" Target="../media/image771.png"/><Relationship Id="rId72" Type="http://schemas.openxmlformats.org/officeDocument/2006/relationships/customXml" Target="../ink/ink806.xml"/><Relationship Id="rId93" Type="http://schemas.openxmlformats.org/officeDocument/2006/relationships/image" Target="../media/image792.png"/><Relationship Id="rId98" Type="http://schemas.openxmlformats.org/officeDocument/2006/relationships/customXml" Target="../ink/ink819.xml"/><Relationship Id="rId3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5.png"/><Relationship Id="rId21" Type="http://schemas.openxmlformats.org/officeDocument/2006/relationships/image" Target="../media/image807.png"/><Relationship Id="rId42" Type="http://schemas.openxmlformats.org/officeDocument/2006/relationships/customXml" Target="../ink/ink842.xml"/><Relationship Id="rId63" Type="http://schemas.openxmlformats.org/officeDocument/2006/relationships/image" Target="../media/image828.png"/><Relationship Id="rId84" Type="http://schemas.openxmlformats.org/officeDocument/2006/relationships/customXml" Target="../ink/ink863.xml"/><Relationship Id="rId138" Type="http://schemas.openxmlformats.org/officeDocument/2006/relationships/customXml" Target="../ink/ink890.xml"/><Relationship Id="rId159" Type="http://schemas.openxmlformats.org/officeDocument/2006/relationships/image" Target="../media/image876.png"/><Relationship Id="rId170" Type="http://schemas.openxmlformats.org/officeDocument/2006/relationships/customXml" Target="../ink/ink906.xml"/><Relationship Id="rId191" Type="http://schemas.openxmlformats.org/officeDocument/2006/relationships/image" Target="../media/image892.png"/><Relationship Id="rId205" Type="http://schemas.openxmlformats.org/officeDocument/2006/relationships/image" Target="../media/image899.png"/><Relationship Id="rId226" Type="http://schemas.openxmlformats.org/officeDocument/2006/relationships/customXml" Target="../ink/ink934.xml"/><Relationship Id="rId247" Type="http://schemas.openxmlformats.org/officeDocument/2006/relationships/image" Target="../media/image920.png"/><Relationship Id="rId107" Type="http://schemas.openxmlformats.org/officeDocument/2006/relationships/image" Target="../media/image850.png"/><Relationship Id="rId11" Type="http://schemas.openxmlformats.org/officeDocument/2006/relationships/image" Target="../media/image802.png"/><Relationship Id="rId32" Type="http://schemas.openxmlformats.org/officeDocument/2006/relationships/customXml" Target="../ink/ink837.xml"/><Relationship Id="rId53" Type="http://schemas.openxmlformats.org/officeDocument/2006/relationships/image" Target="../media/image823.png"/><Relationship Id="rId74" Type="http://schemas.openxmlformats.org/officeDocument/2006/relationships/customXml" Target="../ink/ink858.xml"/><Relationship Id="rId128" Type="http://schemas.openxmlformats.org/officeDocument/2006/relationships/customXml" Target="../ink/ink885.xml"/><Relationship Id="rId149" Type="http://schemas.openxmlformats.org/officeDocument/2006/relationships/image" Target="../media/image871.png"/><Relationship Id="rId5" Type="http://schemas.openxmlformats.org/officeDocument/2006/relationships/image" Target="../media/image799.png"/><Relationship Id="rId95" Type="http://schemas.openxmlformats.org/officeDocument/2006/relationships/image" Target="../media/image844.png"/><Relationship Id="rId160" Type="http://schemas.openxmlformats.org/officeDocument/2006/relationships/customXml" Target="../ink/ink901.xml"/><Relationship Id="rId181" Type="http://schemas.openxmlformats.org/officeDocument/2006/relationships/image" Target="../media/image887.png"/><Relationship Id="rId216" Type="http://schemas.openxmlformats.org/officeDocument/2006/relationships/customXml" Target="../ink/ink929.xml"/><Relationship Id="rId237" Type="http://schemas.openxmlformats.org/officeDocument/2006/relationships/image" Target="../media/image915.png"/><Relationship Id="rId22" Type="http://schemas.openxmlformats.org/officeDocument/2006/relationships/customXml" Target="../ink/ink832.xml"/><Relationship Id="rId43" Type="http://schemas.openxmlformats.org/officeDocument/2006/relationships/image" Target="../media/image818.png"/><Relationship Id="rId64" Type="http://schemas.openxmlformats.org/officeDocument/2006/relationships/customXml" Target="../ink/ink853.xml"/><Relationship Id="rId118" Type="http://schemas.openxmlformats.org/officeDocument/2006/relationships/customXml" Target="../ink/ink880.xml"/><Relationship Id="rId139" Type="http://schemas.openxmlformats.org/officeDocument/2006/relationships/image" Target="../media/image866.png"/><Relationship Id="rId85" Type="http://schemas.openxmlformats.org/officeDocument/2006/relationships/image" Target="../media/image839.png"/><Relationship Id="rId150" Type="http://schemas.openxmlformats.org/officeDocument/2006/relationships/customXml" Target="../ink/ink896.xml"/><Relationship Id="rId171" Type="http://schemas.openxmlformats.org/officeDocument/2006/relationships/image" Target="../media/image882.png"/><Relationship Id="rId192" Type="http://schemas.openxmlformats.org/officeDocument/2006/relationships/customXml" Target="../ink/ink917.xml"/><Relationship Id="rId206" Type="http://schemas.openxmlformats.org/officeDocument/2006/relationships/customXml" Target="../ink/ink924.xml"/><Relationship Id="rId227" Type="http://schemas.openxmlformats.org/officeDocument/2006/relationships/image" Target="../media/image910.png"/><Relationship Id="rId12" Type="http://schemas.openxmlformats.org/officeDocument/2006/relationships/customXml" Target="../ink/ink827.xml"/><Relationship Id="rId33" Type="http://schemas.openxmlformats.org/officeDocument/2006/relationships/image" Target="../media/image813.png"/><Relationship Id="rId108" Type="http://schemas.openxmlformats.org/officeDocument/2006/relationships/customXml" Target="../ink/ink875.xml"/><Relationship Id="rId129" Type="http://schemas.openxmlformats.org/officeDocument/2006/relationships/image" Target="../media/image861.png"/><Relationship Id="rId54" Type="http://schemas.openxmlformats.org/officeDocument/2006/relationships/customXml" Target="../ink/ink848.xml"/><Relationship Id="rId75" Type="http://schemas.openxmlformats.org/officeDocument/2006/relationships/image" Target="../media/image834.png"/><Relationship Id="rId96" Type="http://schemas.openxmlformats.org/officeDocument/2006/relationships/customXml" Target="../ink/ink869.xml"/><Relationship Id="rId140" Type="http://schemas.openxmlformats.org/officeDocument/2006/relationships/customXml" Target="../ink/ink891.xml"/><Relationship Id="rId161" Type="http://schemas.openxmlformats.org/officeDocument/2006/relationships/image" Target="../media/image877.png"/><Relationship Id="rId182" Type="http://schemas.openxmlformats.org/officeDocument/2006/relationships/customXml" Target="../ink/ink912.xml"/><Relationship Id="rId217" Type="http://schemas.openxmlformats.org/officeDocument/2006/relationships/image" Target="../media/image905.png"/><Relationship Id="rId6" Type="http://schemas.openxmlformats.org/officeDocument/2006/relationships/customXml" Target="../ink/ink824.xml"/><Relationship Id="rId238" Type="http://schemas.openxmlformats.org/officeDocument/2006/relationships/customXml" Target="../ink/ink940.xml"/><Relationship Id="rId23" Type="http://schemas.openxmlformats.org/officeDocument/2006/relationships/image" Target="../media/image808.png"/><Relationship Id="rId119" Type="http://schemas.openxmlformats.org/officeDocument/2006/relationships/image" Target="../media/image856.png"/><Relationship Id="rId44" Type="http://schemas.openxmlformats.org/officeDocument/2006/relationships/customXml" Target="../ink/ink843.xml"/><Relationship Id="rId65" Type="http://schemas.openxmlformats.org/officeDocument/2006/relationships/image" Target="../media/image829.png"/><Relationship Id="rId86" Type="http://schemas.openxmlformats.org/officeDocument/2006/relationships/customXml" Target="../ink/ink864.xml"/><Relationship Id="rId130" Type="http://schemas.openxmlformats.org/officeDocument/2006/relationships/customXml" Target="../ink/ink886.xml"/><Relationship Id="rId151" Type="http://schemas.openxmlformats.org/officeDocument/2006/relationships/image" Target="../media/image872.png"/><Relationship Id="rId172" Type="http://schemas.openxmlformats.org/officeDocument/2006/relationships/customXml" Target="../ink/ink907.xml"/><Relationship Id="rId193" Type="http://schemas.openxmlformats.org/officeDocument/2006/relationships/image" Target="../media/image893.png"/><Relationship Id="rId207" Type="http://schemas.openxmlformats.org/officeDocument/2006/relationships/image" Target="../media/image900.png"/><Relationship Id="rId228" Type="http://schemas.openxmlformats.org/officeDocument/2006/relationships/customXml" Target="../ink/ink935.xml"/><Relationship Id="rId13" Type="http://schemas.openxmlformats.org/officeDocument/2006/relationships/image" Target="../media/image803.png"/><Relationship Id="rId109" Type="http://schemas.openxmlformats.org/officeDocument/2006/relationships/image" Target="../media/image851.png"/><Relationship Id="rId34" Type="http://schemas.openxmlformats.org/officeDocument/2006/relationships/customXml" Target="../ink/ink838.xml"/><Relationship Id="rId55" Type="http://schemas.openxmlformats.org/officeDocument/2006/relationships/image" Target="../media/image824.png"/><Relationship Id="rId76" Type="http://schemas.openxmlformats.org/officeDocument/2006/relationships/customXml" Target="../ink/ink859.xml"/><Relationship Id="rId97" Type="http://schemas.openxmlformats.org/officeDocument/2006/relationships/image" Target="../media/image845.png"/><Relationship Id="rId120" Type="http://schemas.openxmlformats.org/officeDocument/2006/relationships/customXml" Target="../ink/ink881.xml"/><Relationship Id="rId141" Type="http://schemas.openxmlformats.org/officeDocument/2006/relationships/image" Target="../media/image867.png"/><Relationship Id="rId7" Type="http://schemas.openxmlformats.org/officeDocument/2006/relationships/image" Target="../media/image800.png"/><Relationship Id="rId162" Type="http://schemas.openxmlformats.org/officeDocument/2006/relationships/customXml" Target="../ink/ink902.xml"/><Relationship Id="rId183" Type="http://schemas.openxmlformats.org/officeDocument/2006/relationships/image" Target="../media/image888.png"/><Relationship Id="rId218" Type="http://schemas.openxmlformats.org/officeDocument/2006/relationships/customXml" Target="../ink/ink930.xml"/><Relationship Id="rId239" Type="http://schemas.openxmlformats.org/officeDocument/2006/relationships/image" Target="../media/image916.png"/><Relationship Id="rId24" Type="http://schemas.openxmlformats.org/officeDocument/2006/relationships/customXml" Target="../ink/ink833.xml"/><Relationship Id="rId45" Type="http://schemas.openxmlformats.org/officeDocument/2006/relationships/image" Target="../media/image819.png"/><Relationship Id="rId66" Type="http://schemas.openxmlformats.org/officeDocument/2006/relationships/customXml" Target="../ink/ink854.xml"/><Relationship Id="rId87" Type="http://schemas.openxmlformats.org/officeDocument/2006/relationships/image" Target="../media/image840.png"/><Relationship Id="rId110" Type="http://schemas.openxmlformats.org/officeDocument/2006/relationships/customXml" Target="../ink/ink876.xml"/><Relationship Id="rId131" Type="http://schemas.openxmlformats.org/officeDocument/2006/relationships/image" Target="../media/image862.png"/><Relationship Id="rId152" Type="http://schemas.openxmlformats.org/officeDocument/2006/relationships/customXml" Target="../ink/ink897.xml"/><Relationship Id="rId173" Type="http://schemas.openxmlformats.org/officeDocument/2006/relationships/image" Target="../media/image883.png"/><Relationship Id="rId194" Type="http://schemas.openxmlformats.org/officeDocument/2006/relationships/customXml" Target="../ink/ink918.xml"/><Relationship Id="rId208" Type="http://schemas.openxmlformats.org/officeDocument/2006/relationships/customXml" Target="../ink/ink925.xml"/><Relationship Id="rId229" Type="http://schemas.openxmlformats.org/officeDocument/2006/relationships/image" Target="../media/image911.png"/><Relationship Id="rId240" Type="http://schemas.openxmlformats.org/officeDocument/2006/relationships/customXml" Target="../ink/ink941.xml"/><Relationship Id="rId14" Type="http://schemas.openxmlformats.org/officeDocument/2006/relationships/customXml" Target="../ink/ink828.xml"/><Relationship Id="rId35" Type="http://schemas.openxmlformats.org/officeDocument/2006/relationships/image" Target="../media/image814.png"/><Relationship Id="rId56" Type="http://schemas.openxmlformats.org/officeDocument/2006/relationships/customXml" Target="../ink/ink849.xml"/><Relationship Id="rId77" Type="http://schemas.openxmlformats.org/officeDocument/2006/relationships/image" Target="../media/image835.png"/><Relationship Id="rId100" Type="http://schemas.openxmlformats.org/officeDocument/2006/relationships/customXml" Target="../ink/ink871.xml"/><Relationship Id="rId8" Type="http://schemas.openxmlformats.org/officeDocument/2006/relationships/customXml" Target="../ink/ink825.xml"/><Relationship Id="rId98" Type="http://schemas.openxmlformats.org/officeDocument/2006/relationships/customXml" Target="../ink/ink870.xml"/><Relationship Id="rId121" Type="http://schemas.openxmlformats.org/officeDocument/2006/relationships/image" Target="../media/image857.png"/><Relationship Id="rId142" Type="http://schemas.openxmlformats.org/officeDocument/2006/relationships/customXml" Target="../ink/ink892.xml"/><Relationship Id="rId163" Type="http://schemas.openxmlformats.org/officeDocument/2006/relationships/image" Target="../media/image878.png"/><Relationship Id="rId184" Type="http://schemas.openxmlformats.org/officeDocument/2006/relationships/customXml" Target="../ink/ink913.xml"/><Relationship Id="rId219" Type="http://schemas.openxmlformats.org/officeDocument/2006/relationships/image" Target="../media/image906.png"/><Relationship Id="rId230" Type="http://schemas.openxmlformats.org/officeDocument/2006/relationships/customXml" Target="../ink/ink936.xml"/><Relationship Id="rId25" Type="http://schemas.openxmlformats.org/officeDocument/2006/relationships/image" Target="../media/image809.png"/><Relationship Id="rId46" Type="http://schemas.openxmlformats.org/officeDocument/2006/relationships/customXml" Target="../ink/ink844.xml"/><Relationship Id="rId67" Type="http://schemas.openxmlformats.org/officeDocument/2006/relationships/image" Target="../media/image830.png"/><Relationship Id="rId88" Type="http://schemas.openxmlformats.org/officeDocument/2006/relationships/customXml" Target="../ink/ink865.xml"/><Relationship Id="rId111" Type="http://schemas.openxmlformats.org/officeDocument/2006/relationships/image" Target="../media/image852.png"/><Relationship Id="rId132" Type="http://schemas.openxmlformats.org/officeDocument/2006/relationships/customXml" Target="../ink/ink887.xml"/><Relationship Id="rId153" Type="http://schemas.openxmlformats.org/officeDocument/2006/relationships/image" Target="../media/image873.png"/><Relationship Id="rId174" Type="http://schemas.openxmlformats.org/officeDocument/2006/relationships/customXml" Target="../ink/ink908.xml"/><Relationship Id="rId195" Type="http://schemas.openxmlformats.org/officeDocument/2006/relationships/image" Target="../media/image894.png"/><Relationship Id="rId209" Type="http://schemas.openxmlformats.org/officeDocument/2006/relationships/image" Target="../media/image901.png"/><Relationship Id="rId220" Type="http://schemas.openxmlformats.org/officeDocument/2006/relationships/customXml" Target="../ink/ink931.xml"/><Relationship Id="rId241" Type="http://schemas.openxmlformats.org/officeDocument/2006/relationships/image" Target="../media/image917.png"/><Relationship Id="rId15" Type="http://schemas.openxmlformats.org/officeDocument/2006/relationships/image" Target="../media/image804.png"/><Relationship Id="rId36" Type="http://schemas.openxmlformats.org/officeDocument/2006/relationships/customXml" Target="../ink/ink839.xml"/><Relationship Id="rId57" Type="http://schemas.openxmlformats.org/officeDocument/2006/relationships/image" Target="../media/image825.png"/><Relationship Id="rId10" Type="http://schemas.openxmlformats.org/officeDocument/2006/relationships/customXml" Target="../ink/ink826.xml"/><Relationship Id="rId31" Type="http://schemas.openxmlformats.org/officeDocument/2006/relationships/image" Target="../media/image812.png"/><Relationship Id="rId52" Type="http://schemas.openxmlformats.org/officeDocument/2006/relationships/customXml" Target="../ink/ink847.xml"/><Relationship Id="rId73" Type="http://schemas.openxmlformats.org/officeDocument/2006/relationships/image" Target="../media/image833.png"/><Relationship Id="rId78" Type="http://schemas.openxmlformats.org/officeDocument/2006/relationships/customXml" Target="../ink/ink860.xml"/><Relationship Id="rId94" Type="http://schemas.openxmlformats.org/officeDocument/2006/relationships/customXml" Target="../ink/ink868.xml"/><Relationship Id="rId99" Type="http://schemas.openxmlformats.org/officeDocument/2006/relationships/image" Target="../media/image846.png"/><Relationship Id="rId101" Type="http://schemas.openxmlformats.org/officeDocument/2006/relationships/image" Target="../media/image847.png"/><Relationship Id="rId122" Type="http://schemas.openxmlformats.org/officeDocument/2006/relationships/customXml" Target="../ink/ink882.xml"/><Relationship Id="rId143" Type="http://schemas.openxmlformats.org/officeDocument/2006/relationships/image" Target="../media/image868.png"/><Relationship Id="rId148" Type="http://schemas.openxmlformats.org/officeDocument/2006/relationships/customXml" Target="../ink/ink895.xml"/><Relationship Id="rId164" Type="http://schemas.openxmlformats.org/officeDocument/2006/relationships/customXml" Target="../ink/ink903.xml"/><Relationship Id="rId169" Type="http://schemas.openxmlformats.org/officeDocument/2006/relationships/image" Target="../media/image881.png"/><Relationship Id="rId185" Type="http://schemas.openxmlformats.org/officeDocument/2006/relationships/image" Target="../media/image889.png"/><Relationship Id="rId4" Type="http://schemas.openxmlformats.org/officeDocument/2006/relationships/customXml" Target="../ink/ink823.xml"/><Relationship Id="rId9" Type="http://schemas.openxmlformats.org/officeDocument/2006/relationships/image" Target="../media/image801.png"/><Relationship Id="rId180" Type="http://schemas.openxmlformats.org/officeDocument/2006/relationships/customXml" Target="../ink/ink911.xml"/><Relationship Id="rId210" Type="http://schemas.openxmlformats.org/officeDocument/2006/relationships/customXml" Target="../ink/ink926.xml"/><Relationship Id="rId215" Type="http://schemas.openxmlformats.org/officeDocument/2006/relationships/image" Target="../media/image904.png"/><Relationship Id="rId236" Type="http://schemas.openxmlformats.org/officeDocument/2006/relationships/customXml" Target="../ink/ink939.xml"/><Relationship Id="rId26" Type="http://schemas.openxmlformats.org/officeDocument/2006/relationships/customXml" Target="../ink/ink834.xml"/><Relationship Id="rId231" Type="http://schemas.openxmlformats.org/officeDocument/2006/relationships/image" Target="../media/image912.png"/><Relationship Id="rId47" Type="http://schemas.openxmlformats.org/officeDocument/2006/relationships/image" Target="../media/image820.png"/><Relationship Id="rId68" Type="http://schemas.openxmlformats.org/officeDocument/2006/relationships/customXml" Target="../ink/ink855.xml"/><Relationship Id="rId89" Type="http://schemas.openxmlformats.org/officeDocument/2006/relationships/image" Target="../media/image841.png"/><Relationship Id="rId112" Type="http://schemas.openxmlformats.org/officeDocument/2006/relationships/customXml" Target="../ink/ink877.xml"/><Relationship Id="rId133" Type="http://schemas.openxmlformats.org/officeDocument/2006/relationships/image" Target="../media/image863.png"/><Relationship Id="rId154" Type="http://schemas.openxmlformats.org/officeDocument/2006/relationships/customXml" Target="../ink/ink898.xml"/><Relationship Id="rId175" Type="http://schemas.openxmlformats.org/officeDocument/2006/relationships/image" Target="../media/image884.png"/><Relationship Id="rId196" Type="http://schemas.openxmlformats.org/officeDocument/2006/relationships/customXml" Target="../ink/ink919.xml"/><Relationship Id="rId200" Type="http://schemas.openxmlformats.org/officeDocument/2006/relationships/customXml" Target="../ink/ink921.xml"/><Relationship Id="rId16" Type="http://schemas.openxmlformats.org/officeDocument/2006/relationships/customXml" Target="../ink/ink829.xml"/><Relationship Id="rId221" Type="http://schemas.openxmlformats.org/officeDocument/2006/relationships/image" Target="../media/image907.png"/><Relationship Id="rId242" Type="http://schemas.openxmlformats.org/officeDocument/2006/relationships/customXml" Target="../ink/ink942.xml"/><Relationship Id="rId37" Type="http://schemas.openxmlformats.org/officeDocument/2006/relationships/image" Target="../media/image815.png"/><Relationship Id="rId58" Type="http://schemas.openxmlformats.org/officeDocument/2006/relationships/customXml" Target="../ink/ink850.xml"/><Relationship Id="rId79" Type="http://schemas.openxmlformats.org/officeDocument/2006/relationships/image" Target="../media/image836.png"/><Relationship Id="rId102" Type="http://schemas.openxmlformats.org/officeDocument/2006/relationships/customXml" Target="../ink/ink872.xml"/><Relationship Id="rId123" Type="http://schemas.openxmlformats.org/officeDocument/2006/relationships/image" Target="../media/image858.png"/><Relationship Id="rId144" Type="http://schemas.openxmlformats.org/officeDocument/2006/relationships/customXml" Target="../ink/ink893.xml"/><Relationship Id="rId90" Type="http://schemas.openxmlformats.org/officeDocument/2006/relationships/customXml" Target="../ink/ink866.xml"/><Relationship Id="rId165" Type="http://schemas.openxmlformats.org/officeDocument/2006/relationships/image" Target="../media/image879.png"/><Relationship Id="rId186" Type="http://schemas.openxmlformats.org/officeDocument/2006/relationships/customXml" Target="../ink/ink914.xml"/><Relationship Id="rId211" Type="http://schemas.openxmlformats.org/officeDocument/2006/relationships/image" Target="../media/image902.png"/><Relationship Id="rId232" Type="http://schemas.openxmlformats.org/officeDocument/2006/relationships/customXml" Target="../ink/ink937.xml"/><Relationship Id="rId27" Type="http://schemas.openxmlformats.org/officeDocument/2006/relationships/image" Target="../media/image810.png"/><Relationship Id="rId48" Type="http://schemas.openxmlformats.org/officeDocument/2006/relationships/customXml" Target="../ink/ink845.xml"/><Relationship Id="rId69" Type="http://schemas.openxmlformats.org/officeDocument/2006/relationships/image" Target="../media/image831.png"/><Relationship Id="rId113" Type="http://schemas.openxmlformats.org/officeDocument/2006/relationships/image" Target="../media/image853.png"/><Relationship Id="rId134" Type="http://schemas.openxmlformats.org/officeDocument/2006/relationships/customXml" Target="../ink/ink888.xml"/><Relationship Id="rId80" Type="http://schemas.openxmlformats.org/officeDocument/2006/relationships/customXml" Target="../ink/ink861.xml"/><Relationship Id="rId155" Type="http://schemas.openxmlformats.org/officeDocument/2006/relationships/image" Target="../media/image874.png"/><Relationship Id="rId176" Type="http://schemas.openxmlformats.org/officeDocument/2006/relationships/customXml" Target="../ink/ink909.xml"/><Relationship Id="rId197" Type="http://schemas.openxmlformats.org/officeDocument/2006/relationships/image" Target="../media/image895.png"/><Relationship Id="rId201" Type="http://schemas.openxmlformats.org/officeDocument/2006/relationships/image" Target="../media/image897.png"/><Relationship Id="rId222" Type="http://schemas.openxmlformats.org/officeDocument/2006/relationships/customXml" Target="../ink/ink932.xml"/><Relationship Id="rId243" Type="http://schemas.openxmlformats.org/officeDocument/2006/relationships/image" Target="../media/image918.png"/><Relationship Id="rId17" Type="http://schemas.openxmlformats.org/officeDocument/2006/relationships/image" Target="../media/image805.png"/><Relationship Id="rId38" Type="http://schemas.openxmlformats.org/officeDocument/2006/relationships/customXml" Target="../ink/ink840.xml"/><Relationship Id="rId59" Type="http://schemas.openxmlformats.org/officeDocument/2006/relationships/image" Target="../media/image826.png"/><Relationship Id="rId103" Type="http://schemas.openxmlformats.org/officeDocument/2006/relationships/image" Target="../media/image848.png"/><Relationship Id="rId124" Type="http://schemas.openxmlformats.org/officeDocument/2006/relationships/customXml" Target="../ink/ink883.xml"/><Relationship Id="rId70" Type="http://schemas.openxmlformats.org/officeDocument/2006/relationships/customXml" Target="../ink/ink856.xml"/><Relationship Id="rId91" Type="http://schemas.openxmlformats.org/officeDocument/2006/relationships/image" Target="../media/image842.png"/><Relationship Id="rId145" Type="http://schemas.openxmlformats.org/officeDocument/2006/relationships/image" Target="../media/image869.png"/><Relationship Id="rId166" Type="http://schemas.openxmlformats.org/officeDocument/2006/relationships/customXml" Target="../ink/ink904.xml"/><Relationship Id="rId187" Type="http://schemas.openxmlformats.org/officeDocument/2006/relationships/image" Target="../media/image89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927.xml"/><Relationship Id="rId233" Type="http://schemas.openxmlformats.org/officeDocument/2006/relationships/image" Target="../media/image913.png"/><Relationship Id="rId28" Type="http://schemas.openxmlformats.org/officeDocument/2006/relationships/customXml" Target="../ink/ink835.xml"/><Relationship Id="rId49" Type="http://schemas.openxmlformats.org/officeDocument/2006/relationships/image" Target="../media/image821.png"/><Relationship Id="rId114" Type="http://schemas.openxmlformats.org/officeDocument/2006/relationships/customXml" Target="../ink/ink878.xml"/><Relationship Id="rId60" Type="http://schemas.openxmlformats.org/officeDocument/2006/relationships/customXml" Target="../ink/ink851.xml"/><Relationship Id="rId81" Type="http://schemas.openxmlformats.org/officeDocument/2006/relationships/image" Target="../media/image837.png"/><Relationship Id="rId135" Type="http://schemas.openxmlformats.org/officeDocument/2006/relationships/image" Target="../media/image864.png"/><Relationship Id="rId156" Type="http://schemas.openxmlformats.org/officeDocument/2006/relationships/customXml" Target="../ink/ink899.xml"/><Relationship Id="rId177" Type="http://schemas.openxmlformats.org/officeDocument/2006/relationships/image" Target="../media/image885.png"/><Relationship Id="rId198" Type="http://schemas.openxmlformats.org/officeDocument/2006/relationships/customXml" Target="../ink/ink920.xml"/><Relationship Id="rId202" Type="http://schemas.openxmlformats.org/officeDocument/2006/relationships/customXml" Target="../ink/ink922.xml"/><Relationship Id="rId223" Type="http://schemas.openxmlformats.org/officeDocument/2006/relationships/image" Target="../media/image908.png"/><Relationship Id="rId244" Type="http://schemas.openxmlformats.org/officeDocument/2006/relationships/customXml" Target="../ink/ink943.xml"/><Relationship Id="rId18" Type="http://schemas.openxmlformats.org/officeDocument/2006/relationships/customXml" Target="../ink/ink830.xml"/><Relationship Id="rId39" Type="http://schemas.openxmlformats.org/officeDocument/2006/relationships/image" Target="../media/image816.png"/><Relationship Id="rId50" Type="http://schemas.openxmlformats.org/officeDocument/2006/relationships/customXml" Target="../ink/ink846.xml"/><Relationship Id="rId104" Type="http://schemas.openxmlformats.org/officeDocument/2006/relationships/customXml" Target="../ink/ink873.xml"/><Relationship Id="rId125" Type="http://schemas.openxmlformats.org/officeDocument/2006/relationships/image" Target="../media/image859.png"/><Relationship Id="rId146" Type="http://schemas.openxmlformats.org/officeDocument/2006/relationships/customXml" Target="../ink/ink894.xml"/><Relationship Id="rId167" Type="http://schemas.openxmlformats.org/officeDocument/2006/relationships/image" Target="../media/image880.png"/><Relationship Id="rId188" Type="http://schemas.openxmlformats.org/officeDocument/2006/relationships/customXml" Target="../ink/ink915.xml"/><Relationship Id="rId71" Type="http://schemas.openxmlformats.org/officeDocument/2006/relationships/image" Target="../media/image832.png"/><Relationship Id="rId92" Type="http://schemas.openxmlformats.org/officeDocument/2006/relationships/customXml" Target="../ink/ink867.xml"/><Relationship Id="rId213" Type="http://schemas.openxmlformats.org/officeDocument/2006/relationships/image" Target="../media/image903.png"/><Relationship Id="rId234" Type="http://schemas.openxmlformats.org/officeDocument/2006/relationships/customXml" Target="../ink/ink938.xml"/><Relationship Id="rId2" Type="http://schemas.openxmlformats.org/officeDocument/2006/relationships/customXml" Target="../ink/ink822.xml"/><Relationship Id="rId29" Type="http://schemas.openxmlformats.org/officeDocument/2006/relationships/image" Target="../media/image811.png"/><Relationship Id="rId40" Type="http://schemas.openxmlformats.org/officeDocument/2006/relationships/customXml" Target="../ink/ink841.xml"/><Relationship Id="rId115" Type="http://schemas.openxmlformats.org/officeDocument/2006/relationships/image" Target="../media/image854.png"/><Relationship Id="rId136" Type="http://schemas.openxmlformats.org/officeDocument/2006/relationships/customXml" Target="../ink/ink889.xml"/><Relationship Id="rId157" Type="http://schemas.openxmlformats.org/officeDocument/2006/relationships/image" Target="../media/image875.png"/><Relationship Id="rId178" Type="http://schemas.openxmlformats.org/officeDocument/2006/relationships/customXml" Target="../ink/ink910.xml"/><Relationship Id="rId61" Type="http://schemas.openxmlformats.org/officeDocument/2006/relationships/image" Target="../media/image827.png"/><Relationship Id="rId82" Type="http://schemas.openxmlformats.org/officeDocument/2006/relationships/customXml" Target="../ink/ink862.xml"/><Relationship Id="rId199" Type="http://schemas.openxmlformats.org/officeDocument/2006/relationships/image" Target="../media/image896.png"/><Relationship Id="rId203" Type="http://schemas.openxmlformats.org/officeDocument/2006/relationships/image" Target="../media/image898.png"/><Relationship Id="rId19" Type="http://schemas.openxmlformats.org/officeDocument/2006/relationships/image" Target="../media/image806.png"/><Relationship Id="rId224" Type="http://schemas.openxmlformats.org/officeDocument/2006/relationships/customXml" Target="../ink/ink933.xml"/><Relationship Id="rId245" Type="http://schemas.openxmlformats.org/officeDocument/2006/relationships/image" Target="../media/image919.png"/><Relationship Id="rId30" Type="http://schemas.openxmlformats.org/officeDocument/2006/relationships/customXml" Target="../ink/ink836.xml"/><Relationship Id="rId105" Type="http://schemas.openxmlformats.org/officeDocument/2006/relationships/image" Target="../media/image849.png"/><Relationship Id="rId126" Type="http://schemas.openxmlformats.org/officeDocument/2006/relationships/customXml" Target="../ink/ink884.xml"/><Relationship Id="rId147" Type="http://schemas.openxmlformats.org/officeDocument/2006/relationships/image" Target="../media/image870.png"/><Relationship Id="rId168" Type="http://schemas.openxmlformats.org/officeDocument/2006/relationships/customXml" Target="../ink/ink905.xml"/><Relationship Id="rId51" Type="http://schemas.openxmlformats.org/officeDocument/2006/relationships/image" Target="../media/image822.png"/><Relationship Id="rId72" Type="http://schemas.openxmlformats.org/officeDocument/2006/relationships/customXml" Target="../ink/ink857.xml"/><Relationship Id="rId93" Type="http://schemas.openxmlformats.org/officeDocument/2006/relationships/image" Target="../media/image843.png"/><Relationship Id="rId189" Type="http://schemas.openxmlformats.org/officeDocument/2006/relationships/image" Target="../media/image891.png"/><Relationship Id="rId3" Type="http://schemas.openxmlformats.org/officeDocument/2006/relationships/image" Target="../media/image798.png"/><Relationship Id="rId214" Type="http://schemas.openxmlformats.org/officeDocument/2006/relationships/customXml" Target="../ink/ink928.xml"/><Relationship Id="rId235" Type="http://schemas.openxmlformats.org/officeDocument/2006/relationships/image" Target="../media/image914.png"/><Relationship Id="rId116" Type="http://schemas.openxmlformats.org/officeDocument/2006/relationships/customXml" Target="../ink/ink879.xml"/><Relationship Id="rId137" Type="http://schemas.openxmlformats.org/officeDocument/2006/relationships/image" Target="../media/image865.png"/><Relationship Id="rId158" Type="http://schemas.openxmlformats.org/officeDocument/2006/relationships/customXml" Target="../ink/ink900.xml"/><Relationship Id="rId20" Type="http://schemas.openxmlformats.org/officeDocument/2006/relationships/customXml" Target="../ink/ink831.xml"/><Relationship Id="rId41" Type="http://schemas.openxmlformats.org/officeDocument/2006/relationships/image" Target="../media/image817.png"/><Relationship Id="rId62" Type="http://schemas.openxmlformats.org/officeDocument/2006/relationships/customXml" Target="../ink/ink852.xml"/><Relationship Id="rId83" Type="http://schemas.openxmlformats.org/officeDocument/2006/relationships/image" Target="../media/image838.png"/><Relationship Id="rId179" Type="http://schemas.openxmlformats.org/officeDocument/2006/relationships/image" Target="../media/image886.png"/><Relationship Id="rId190" Type="http://schemas.openxmlformats.org/officeDocument/2006/relationships/customXml" Target="../ink/ink916.xml"/><Relationship Id="rId204" Type="http://schemas.openxmlformats.org/officeDocument/2006/relationships/customXml" Target="../ink/ink923.xml"/><Relationship Id="rId225" Type="http://schemas.openxmlformats.org/officeDocument/2006/relationships/image" Target="../media/image909.png"/><Relationship Id="rId246" Type="http://schemas.openxmlformats.org/officeDocument/2006/relationships/customXml" Target="../ink/ink944.xml"/><Relationship Id="rId106" Type="http://schemas.openxmlformats.org/officeDocument/2006/relationships/customXml" Target="../ink/ink874.xml"/><Relationship Id="rId127" Type="http://schemas.openxmlformats.org/officeDocument/2006/relationships/image" Target="../media/image86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02.xml"/><Relationship Id="rId299" Type="http://schemas.openxmlformats.org/officeDocument/2006/relationships/customXml" Target="../ink/ink1093.xml"/><Relationship Id="rId21" Type="http://schemas.openxmlformats.org/officeDocument/2006/relationships/customXml" Target="../ink/ink954.xml"/><Relationship Id="rId63" Type="http://schemas.openxmlformats.org/officeDocument/2006/relationships/customXml" Target="../ink/ink975.xml"/><Relationship Id="rId159" Type="http://schemas.openxmlformats.org/officeDocument/2006/relationships/customXml" Target="../ink/ink1023.xml"/><Relationship Id="rId324" Type="http://schemas.openxmlformats.org/officeDocument/2006/relationships/image" Target="../media/image1080.png"/><Relationship Id="rId170" Type="http://schemas.openxmlformats.org/officeDocument/2006/relationships/image" Target="../media/image1004.png"/><Relationship Id="rId226" Type="http://schemas.openxmlformats.org/officeDocument/2006/relationships/image" Target="../media/image1031.png"/><Relationship Id="rId268" Type="http://schemas.openxmlformats.org/officeDocument/2006/relationships/image" Target="../media/image1052.png"/><Relationship Id="rId32" Type="http://schemas.openxmlformats.org/officeDocument/2006/relationships/image" Target="../media/image935.png"/><Relationship Id="rId74" Type="http://schemas.openxmlformats.org/officeDocument/2006/relationships/image" Target="../media/image956.png"/><Relationship Id="rId128" Type="http://schemas.openxmlformats.org/officeDocument/2006/relationships/image" Target="../media/image983.png"/><Relationship Id="rId5" Type="http://schemas.openxmlformats.org/officeDocument/2006/relationships/customXml" Target="../ink/ink946.xml"/><Relationship Id="rId181" Type="http://schemas.openxmlformats.org/officeDocument/2006/relationships/customXml" Target="../ink/ink1034.xml"/><Relationship Id="rId237" Type="http://schemas.openxmlformats.org/officeDocument/2006/relationships/customXml" Target="../ink/ink1062.xml"/><Relationship Id="rId279" Type="http://schemas.openxmlformats.org/officeDocument/2006/relationships/customXml" Target="../ink/ink1083.xml"/><Relationship Id="rId43" Type="http://schemas.openxmlformats.org/officeDocument/2006/relationships/customXml" Target="../ink/ink965.xml"/><Relationship Id="rId139" Type="http://schemas.openxmlformats.org/officeDocument/2006/relationships/customXml" Target="../ink/ink1013.xml"/><Relationship Id="rId290" Type="http://schemas.openxmlformats.org/officeDocument/2006/relationships/image" Target="../media/image1063.png"/><Relationship Id="rId304" Type="http://schemas.openxmlformats.org/officeDocument/2006/relationships/image" Target="../media/image1070.png"/><Relationship Id="rId85" Type="http://schemas.openxmlformats.org/officeDocument/2006/relationships/customXml" Target="../ink/ink986.xml"/><Relationship Id="rId150" Type="http://schemas.openxmlformats.org/officeDocument/2006/relationships/image" Target="../media/image994.png"/><Relationship Id="rId192" Type="http://schemas.openxmlformats.org/officeDocument/2006/relationships/image" Target="../media/image1015.png"/><Relationship Id="rId206" Type="http://schemas.openxmlformats.org/officeDocument/2006/relationships/image" Target="../media/image1022.png"/><Relationship Id="rId248" Type="http://schemas.openxmlformats.org/officeDocument/2006/relationships/image" Target="../media/image1042.png"/><Relationship Id="rId12" Type="http://schemas.openxmlformats.org/officeDocument/2006/relationships/image" Target="../media/image925.png"/><Relationship Id="rId108" Type="http://schemas.openxmlformats.org/officeDocument/2006/relationships/image" Target="../media/image973.png"/><Relationship Id="rId315" Type="http://schemas.openxmlformats.org/officeDocument/2006/relationships/customXml" Target="../ink/ink1101.xml"/><Relationship Id="rId54" Type="http://schemas.openxmlformats.org/officeDocument/2006/relationships/image" Target="../media/image946.png"/><Relationship Id="rId96" Type="http://schemas.openxmlformats.org/officeDocument/2006/relationships/image" Target="../media/image967.png"/><Relationship Id="rId161" Type="http://schemas.openxmlformats.org/officeDocument/2006/relationships/customXml" Target="../ink/ink1024.xml"/><Relationship Id="rId217" Type="http://schemas.openxmlformats.org/officeDocument/2006/relationships/customXml" Target="../ink/ink1052.xml"/><Relationship Id="rId259" Type="http://schemas.openxmlformats.org/officeDocument/2006/relationships/customXml" Target="../ink/ink1073.xml"/><Relationship Id="rId23" Type="http://schemas.openxmlformats.org/officeDocument/2006/relationships/customXml" Target="../ink/ink955.xml"/><Relationship Id="rId119" Type="http://schemas.openxmlformats.org/officeDocument/2006/relationships/customXml" Target="../ink/ink1003.xml"/><Relationship Id="rId270" Type="http://schemas.openxmlformats.org/officeDocument/2006/relationships/image" Target="../media/image1053.png"/><Relationship Id="rId326" Type="http://schemas.openxmlformats.org/officeDocument/2006/relationships/image" Target="../media/image1081.png"/><Relationship Id="rId65" Type="http://schemas.openxmlformats.org/officeDocument/2006/relationships/customXml" Target="../ink/ink976.xml"/><Relationship Id="rId130" Type="http://schemas.openxmlformats.org/officeDocument/2006/relationships/image" Target="../media/image984.png"/><Relationship Id="rId172" Type="http://schemas.openxmlformats.org/officeDocument/2006/relationships/image" Target="../media/image1005.png"/><Relationship Id="rId228" Type="http://schemas.openxmlformats.org/officeDocument/2006/relationships/image" Target="../media/image1032.png"/><Relationship Id="rId281" Type="http://schemas.openxmlformats.org/officeDocument/2006/relationships/customXml" Target="../ink/ink1084.xml"/><Relationship Id="rId34" Type="http://schemas.openxmlformats.org/officeDocument/2006/relationships/image" Target="../media/image936.png"/><Relationship Id="rId76" Type="http://schemas.openxmlformats.org/officeDocument/2006/relationships/image" Target="../media/image957.png"/><Relationship Id="rId141" Type="http://schemas.openxmlformats.org/officeDocument/2006/relationships/customXml" Target="../ink/ink1014.xml"/><Relationship Id="rId7" Type="http://schemas.openxmlformats.org/officeDocument/2006/relationships/customXml" Target="../ink/ink947.xml"/><Relationship Id="rId162" Type="http://schemas.openxmlformats.org/officeDocument/2006/relationships/image" Target="../media/image1000.png"/><Relationship Id="rId183" Type="http://schemas.openxmlformats.org/officeDocument/2006/relationships/customXml" Target="../ink/ink1035.xml"/><Relationship Id="rId218" Type="http://schemas.openxmlformats.org/officeDocument/2006/relationships/image" Target="../media/image1027.png"/><Relationship Id="rId239" Type="http://schemas.openxmlformats.org/officeDocument/2006/relationships/customXml" Target="../ink/ink1063.xml"/><Relationship Id="rId250" Type="http://schemas.openxmlformats.org/officeDocument/2006/relationships/image" Target="../media/image1043.png"/><Relationship Id="rId271" Type="http://schemas.openxmlformats.org/officeDocument/2006/relationships/customXml" Target="../ink/ink1079.xml"/><Relationship Id="rId292" Type="http://schemas.openxmlformats.org/officeDocument/2006/relationships/image" Target="../media/image1064.png"/><Relationship Id="rId306" Type="http://schemas.openxmlformats.org/officeDocument/2006/relationships/image" Target="../media/image1071.png"/><Relationship Id="rId24" Type="http://schemas.openxmlformats.org/officeDocument/2006/relationships/image" Target="../media/image931.png"/><Relationship Id="rId45" Type="http://schemas.openxmlformats.org/officeDocument/2006/relationships/customXml" Target="../ink/ink966.xml"/><Relationship Id="rId66" Type="http://schemas.openxmlformats.org/officeDocument/2006/relationships/image" Target="../media/image952.png"/><Relationship Id="rId87" Type="http://schemas.openxmlformats.org/officeDocument/2006/relationships/customXml" Target="../ink/ink987.xml"/><Relationship Id="rId110" Type="http://schemas.openxmlformats.org/officeDocument/2006/relationships/image" Target="../media/image974.png"/><Relationship Id="rId131" Type="http://schemas.openxmlformats.org/officeDocument/2006/relationships/customXml" Target="../ink/ink1009.xml"/><Relationship Id="rId327" Type="http://schemas.openxmlformats.org/officeDocument/2006/relationships/customXml" Target="../ink/ink1107.xml"/><Relationship Id="rId152" Type="http://schemas.openxmlformats.org/officeDocument/2006/relationships/image" Target="../media/image995.png"/><Relationship Id="rId173" Type="http://schemas.openxmlformats.org/officeDocument/2006/relationships/customXml" Target="../ink/ink1030.xml"/><Relationship Id="rId194" Type="http://schemas.openxmlformats.org/officeDocument/2006/relationships/image" Target="../media/image1016.png"/><Relationship Id="rId208" Type="http://schemas.openxmlformats.org/officeDocument/2006/relationships/image" Target="../media/image1023.png"/><Relationship Id="rId229" Type="http://schemas.openxmlformats.org/officeDocument/2006/relationships/customXml" Target="../ink/ink1058.xml"/><Relationship Id="rId240" Type="http://schemas.openxmlformats.org/officeDocument/2006/relationships/image" Target="../media/image1038.png"/><Relationship Id="rId261" Type="http://schemas.openxmlformats.org/officeDocument/2006/relationships/customXml" Target="../ink/ink1074.xml"/><Relationship Id="rId14" Type="http://schemas.openxmlformats.org/officeDocument/2006/relationships/image" Target="../media/image926.png"/><Relationship Id="rId35" Type="http://schemas.openxmlformats.org/officeDocument/2006/relationships/customXml" Target="../ink/ink961.xml"/><Relationship Id="rId56" Type="http://schemas.openxmlformats.org/officeDocument/2006/relationships/image" Target="../media/image947.png"/><Relationship Id="rId77" Type="http://schemas.openxmlformats.org/officeDocument/2006/relationships/customXml" Target="../ink/ink982.xml"/><Relationship Id="rId100" Type="http://schemas.openxmlformats.org/officeDocument/2006/relationships/image" Target="../media/image969.png"/><Relationship Id="rId282" Type="http://schemas.openxmlformats.org/officeDocument/2006/relationships/image" Target="../media/image1059.png"/><Relationship Id="rId317" Type="http://schemas.openxmlformats.org/officeDocument/2006/relationships/customXml" Target="../ink/ink1102.xml"/><Relationship Id="rId8" Type="http://schemas.openxmlformats.org/officeDocument/2006/relationships/image" Target="../media/image923.png"/><Relationship Id="rId98" Type="http://schemas.openxmlformats.org/officeDocument/2006/relationships/image" Target="../media/image968.png"/><Relationship Id="rId121" Type="http://schemas.openxmlformats.org/officeDocument/2006/relationships/customXml" Target="../ink/ink1004.xml"/><Relationship Id="rId142" Type="http://schemas.openxmlformats.org/officeDocument/2006/relationships/image" Target="../media/image990.png"/><Relationship Id="rId163" Type="http://schemas.openxmlformats.org/officeDocument/2006/relationships/customXml" Target="../ink/ink1025.xml"/><Relationship Id="rId184" Type="http://schemas.openxmlformats.org/officeDocument/2006/relationships/image" Target="../media/image1011.png"/><Relationship Id="rId219" Type="http://schemas.openxmlformats.org/officeDocument/2006/relationships/customXml" Target="../ink/ink1053.xml"/><Relationship Id="rId230" Type="http://schemas.openxmlformats.org/officeDocument/2006/relationships/image" Target="../media/image1033.png"/><Relationship Id="rId251" Type="http://schemas.openxmlformats.org/officeDocument/2006/relationships/customXml" Target="../ink/ink1069.xml"/><Relationship Id="rId25" Type="http://schemas.openxmlformats.org/officeDocument/2006/relationships/customXml" Target="../ink/ink956.xml"/><Relationship Id="rId46" Type="http://schemas.openxmlformats.org/officeDocument/2006/relationships/image" Target="../media/image942.png"/><Relationship Id="rId67" Type="http://schemas.openxmlformats.org/officeDocument/2006/relationships/customXml" Target="../ink/ink977.xml"/><Relationship Id="rId272" Type="http://schemas.openxmlformats.org/officeDocument/2006/relationships/image" Target="../media/image1054.png"/><Relationship Id="rId293" Type="http://schemas.openxmlformats.org/officeDocument/2006/relationships/customXml" Target="../ink/ink1090.xml"/><Relationship Id="rId307" Type="http://schemas.openxmlformats.org/officeDocument/2006/relationships/customXml" Target="../ink/ink1097.xml"/><Relationship Id="rId328" Type="http://schemas.openxmlformats.org/officeDocument/2006/relationships/image" Target="../media/image1082.png"/><Relationship Id="rId88" Type="http://schemas.openxmlformats.org/officeDocument/2006/relationships/image" Target="../media/image963.png"/><Relationship Id="rId111" Type="http://schemas.openxmlformats.org/officeDocument/2006/relationships/customXml" Target="../ink/ink999.xml"/><Relationship Id="rId132" Type="http://schemas.openxmlformats.org/officeDocument/2006/relationships/image" Target="../media/image985.png"/><Relationship Id="rId153" Type="http://schemas.openxmlformats.org/officeDocument/2006/relationships/customXml" Target="../ink/ink1020.xml"/><Relationship Id="rId174" Type="http://schemas.openxmlformats.org/officeDocument/2006/relationships/image" Target="../media/image1006.png"/><Relationship Id="rId195" Type="http://schemas.openxmlformats.org/officeDocument/2006/relationships/customXml" Target="../ink/ink1041.xml"/><Relationship Id="rId209" Type="http://schemas.openxmlformats.org/officeDocument/2006/relationships/customXml" Target="../ink/ink1048.xml"/><Relationship Id="rId220" Type="http://schemas.openxmlformats.org/officeDocument/2006/relationships/image" Target="../media/image1028.png"/><Relationship Id="rId241" Type="http://schemas.openxmlformats.org/officeDocument/2006/relationships/customXml" Target="../ink/ink1064.xml"/><Relationship Id="rId15" Type="http://schemas.openxmlformats.org/officeDocument/2006/relationships/customXml" Target="../ink/ink951.xml"/><Relationship Id="rId36" Type="http://schemas.openxmlformats.org/officeDocument/2006/relationships/image" Target="../media/image937.png"/><Relationship Id="rId57" Type="http://schemas.openxmlformats.org/officeDocument/2006/relationships/customXml" Target="../ink/ink972.xml"/><Relationship Id="rId262" Type="http://schemas.openxmlformats.org/officeDocument/2006/relationships/image" Target="../media/image1049.png"/><Relationship Id="rId283" Type="http://schemas.openxmlformats.org/officeDocument/2006/relationships/customXml" Target="../ink/ink1085.xml"/><Relationship Id="rId318" Type="http://schemas.openxmlformats.org/officeDocument/2006/relationships/image" Target="../media/image1077.png"/><Relationship Id="rId78" Type="http://schemas.openxmlformats.org/officeDocument/2006/relationships/image" Target="../media/image958.png"/><Relationship Id="rId99" Type="http://schemas.openxmlformats.org/officeDocument/2006/relationships/customXml" Target="../ink/ink993.xml"/><Relationship Id="rId101" Type="http://schemas.openxmlformats.org/officeDocument/2006/relationships/customXml" Target="../ink/ink994.xml"/><Relationship Id="rId122" Type="http://schemas.openxmlformats.org/officeDocument/2006/relationships/image" Target="../media/image980.png"/><Relationship Id="rId143" Type="http://schemas.openxmlformats.org/officeDocument/2006/relationships/customXml" Target="../ink/ink1015.xml"/><Relationship Id="rId164" Type="http://schemas.openxmlformats.org/officeDocument/2006/relationships/image" Target="../media/image1001.png"/><Relationship Id="rId185" Type="http://schemas.openxmlformats.org/officeDocument/2006/relationships/customXml" Target="../ink/ink1036.xml"/><Relationship Id="rId9" Type="http://schemas.openxmlformats.org/officeDocument/2006/relationships/customXml" Target="../ink/ink948.xml"/><Relationship Id="rId210" Type="http://schemas.openxmlformats.org/officeDocument/2006/relationships/image" Target="../media/image1024.png"/><Relationship Id="rId26" Type="http://schemas.openxmlformats.org/officeDocument/2006/relationships/image" Target="../media/image932.png"/><Relationship Id="rId231" Type="http://schemas.openxmlformats.org/officeDocument/2006/relationships/customXml" Target="../ink/ink1059.xml"/><Relationship Id="rId252" Type="http://schemas.openxmlformats.org/officeDocument/2006/relationships/image" Target="../media/image1044.png"/><Relationship Id="rId273" Type="http://schemas.openxmlformats.org/officeDocument/2006/relationships/customXml" Target="../ink/ink1080.xml"/><Relationship Id="rId294" Type="http://schemas.openxmlformats.org/officeDocument/2006/relationships/image" Target="../media/image1065.png"/><Relationship Id="rId308" Type="http://schemas.openxmlformats.org/officeDocument/2006/relationships/image" Target="../media/image1072.png"/><Relationship Id="rId47" Type="http://schemas.openxmlformats.org/officeDocument/2006/relationships/customXml" Target="../ink/ink967.xml"/><Relationship Id="rId68" Type="http://schemas.openxmlformats.org/officeDocument/2006/relationships/image" Target="../media/image953.png"/><Relationship Id="rId89" Type="http://schemas.openxmlformats.org/officeDocument/2006/relationships/customXml" Target="../ink/ink988.xml"/><Relationship Id="rId112" Type="http://schemas.openxmlformats.org/officeDocument/2006/relationships/image" Target="../media/image975.png"/><Relationship Id="rId133" Type="http://schemas.openxmlformats.org/officeDocument/2006/relationships/customXml" Target="../ink/ink1010.xml"/><Relationship Id="rId154" Type="http://schemas.openxmlformats.org/officeDocument/2006/relationships/image" Target="../media/image996.png"/><Relationship Id="rId175" Type="http://schemas.openxmlformats.org/officeDocument/2006/relationships/customXml" Target="../ink/ink1031.xml"/><Relationship Id="rId196" Type="http://schemas.openxmlformats.org/officeDocument/2006/relationships/image" Target="../media/image1017.png"/><Relationship Id="rId200" Type="http://schemas.openxmlformats.org/officeDocument/2006/relationships/image" Target="../media/image1019.png"/><Relationship Id="rId16" Type="http://schemas.openxmlformats.org/officeDocument/2006/relationships/image" Target="../media/image927.png"/><Relationship Id="rId221" Type="http://schemas.openxmlformats.org/officeDocument/2006/relationships/customXml" Target="../ink/ink1054.xml"/><Relationship Id="rId242" Type="http://schemas.openxmlformats.org/officeDocument/2006/relationships/image" Target="../media/image1039.png"/><Relationship Id="rId263" Type="http://schemas.openxmlformats.org/officeDocument/2006/relationships/customXml" Target="../ink/ink1075.xml"/><Relationship Id="rId284" Type="http://schemas.openxmlformats.org/officeDocument/2006/relationships/image" Target="../media/image1060.png"/><Relationship Id="rId319" Type="http://schemas.openxmlformats.org/officeDocument/2006/relationships/customXml" Target="../ink/ink1103.xml"/><Relationship Id="rId37" Type="http://schemas.openxmlformats.org/officeDocument/2006/relationships/customXml" Target="../ink/ink962.xml"/><Relationship Id="rId58" Type="http://schemas.openxmlformats.org/officeDocument/2006/relationships/image" Target="../media/image948.png"/><Relationship Id="rId79" Type="http://schemas.openxmlformats.org/officeDocument/2006/relationships/customXml" Target="../ink/ink983.xml"/><Relationship Id="rId102" Type="http://schemas.openxmlformats.org/officeDocument/2006/relationships/image" Target="../media/image970.png"/><Relationship Id="rId123" Type="http://schemas.openxmlformats.org/officeDocument/2006/relationships/customXml" Target="../ink/ink1005.xml"/><Relationship Id="rId144" Type="http://schemas.openxmlformats.org/officeDocument/2006/relationships/image" Target="../media/image991.png"/><Relationship Id="rId90" Type="http://schemas.openxmlformats.org/officeDocument/2006/relationships/image" Target="../media/image964.png"/><Relationship Id="rId165" Type="http://schemas.openxmlformats.org/officeDocument/2006/relationships/customXml" Target="../ink/ink1026.xml"/><Relationship Id="rId186" Type="http://schemas.openxmlformats.org/officeDocument/2006/relationships/image" Target="../media/image1012.png"/><Relationship Id="rId211" Type="http://schemas.openxmlformats.org/officeDocument/2006/relationships/customXml" Target="../ink/ink1049.xml"/><Relationship Id="rId232" Type="http://schemas.openxmlformats.org/officeDocument/2006/relationships/image" Target="../media/image1034.png"/><Relationship Id="rId253" Type="http://schemas.openxmlformats.org/officeDocument/2006/relationships/customXml" Target="../ink/ink1070.xml"/><Relationship Id="rId274" Type="http://schemas.openxmlformats.org/officeDocument/2006/relationships/image" Target="../media/image1055.png"/><Relationship Id="rId295" Type="http://schemas.openxmlformats.org/officeDocument/2006/relationships/customXml" Target="../ink/ink1091.xml"/><Relationship Id="rId309" Type="http://schemas.openxmlformats.org/officeDocument/2006/relationships/customXml" Target="../ink/ink1098.xml"/><Relationship Id="rId27" Type="http://schemas.openxmlformats.org/officeDocument/2006/relationships/customXml" Target="../ink/ink957.xml"/><Relationship Id="rId48" Type="http://schemas.openxmlformats.org/officeDocument/2006/relationships/image" Target="../media/image943.png"/><Relationship Id="rId69" Type="http://schemas.openxmlformats.org/officeDocument/2006/relationships/customXml" Target="../ink/ink978.xml"/><Relationship Id="rId113" Type="http://schemas.openxmlformats.org/officeDocument/2006/relationships/customXml" Target="../ink/ink1000.xml"/><Relationship Id="rId134" Type="http://schemas.openxmlformats.org/officeDocument/2006/relationships/image" Target="../media/image986.png"/><Relationship Id="rId320" Type="http://schemas.openxmlformats.org/officeDocument/2006/relationships/image" Target="../media/image1078.png"/><Relationship Id="rId80" Type="http://schemas.openxmlformats.org/officeDocument/2006/relationships/image" Target="../media/image959.png"/><Relationship Id="rId155" Type="http://schemas.openxmlformats.org/officeDocument/2006/relationships/customXml" Target="../ink/ink1021.xml"/><Relationship Id="rId176" Type="http://schemas.openxmlformats.org/officeDocument/2006/relationships/image" Target="../media/image1007.png"/><Relationship Id="rId197" Type="http://schemas.openxmlformats.org/officeDocument/2006/relationships/customXml" Target="../ink/ink1042.xml"/><Relationship Id="rId201" Type="http://schemas.openxmlformats.org/officeDocument/2006/relationships/customXml" Target="../ink/ink1044.xml"/><Relationship Id="rId222" Type="http://schemas.openxmlformats.org/officeDocument/2006/relationships/image" Target="../media/image1029.png"/><Relationship Id="rId243" Type="http://schemas.openxmlformats.org/officeDocument/2006/relationships/customXml" Target="../ink/ink1065.xml"/><Relationship Id="rId264" Type="http://schemas.openxmlformats.org/officeDocument/2006/relationships/image" Target="../media/image1050.png"/><Relationship Id="rId285" Type="http://schemas.openxmlformats.org/officeDocument/2006/relationships/customXml" Target="../ink/ink1086.xml"/><Relationship Id="rId17" Type="http://schemas.openxmlformats.org/officeDocument/2006/relationships/customXml" Target="../ink/ink952.xml"/><Relationship Id="rId38" Type="http://schemas.openxmlformats.org/officeDocument/2006/relationships/image" Target="../media/image938.png"/><Relationship Id="rId59" Type="http://schemas.openxmlformats.org/officeDocument/2006/relationships/customXml" Target="../ink/ink973.xml"/><Relationship Id="rId103" Type="http://schemas.openxmlformats.org/officeDocument/2006/relationships/customXml" Target="../ink/ink995.xml"/><Relationship Id="rId124" Type="http://schemas.openxmlformats.org/officeDocument/2006/relationships/image" Target="../media/image981.png"/><Relationship Id="rId310" Type="http://schemas.openxmlformats.org/officeDocument/2006/relationships/image" Target="../media/image1073.png"/><Relationship Id="rId70" Type="http://schemas.openxmlformats.org/officeDocument/2006/relationships/image" Target="../media/image954.png"/><Relationship Id="rId91" Type="http://schemas.openxmlformats.org/officeDocument/2006/relationships/customXml" Target="../ink/ink989.xml"/><Relationship Id="rId145" Type="http://schemas.openxmlformats.org/officeDocument/2006/relationships/customXml" Target="../ink/ink1016.xml"/><Relationship Id="rId166" Type="http://schemas.openxmlformats.org/officeDocument/2006/relationships/image" Target="../media/image1002.png"/><Relationship Id="rId187" Type="http://schemas.openxmlformats.org/officeDocument/2006/relationships/customXml" Target="../ink/ink103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615.png"/><Relationship Id="rId233" Type="http://schemas.openxmlformats.org/officeDocument/2006/relationships/customXml" Target="../ink/ink1060.xml"/><Relationship Id="rId254" Type="http://schemas.openxmlformats.org/officeDocument/2006/relationships/image" Target="../media/image1045.png"/><Relationship Id="rId28" Type="http://schemas.openxmlformats.org/officeDocument/2006/relationships/image" Target="../media/image933.png"/><Relationship Id="rId49" Type="http://schemas.openxmlformats.org/officeDocument/2006/relationships/customXml" Target="../ink/ink968.xml"/><Relationship Id="rId114" Type="http://schemas.openxmlformats.org/officeDocument/2006/relationships/image" Target="../media/image976.png"/><Relationship Id="rId275" Type="http://schemas.openxmlformats.org/officeDocument/2006/relationships/customXml" Target="../ink/ink1081.xml"/><Relationship Id="rId296" Type="http://schemas.openxmlformats.org/officeDocument/2006/relationships/image" Target="../media/image1066.png"/><Relationship Id="rId300" Type="http://schemas.openxmlformats.org/officeDocument/2006/relationships/image" Target="../media/image1068.png"/><Relationship Id="rId60" Type="http://schemas.openxmlformats.org/officeDocument/2006/relationships/image" Target="../media/image949.png"/><Relationship Id="rId81" Type="http://schemas.openxmlformats.org/officeDocument/2006/relationships/customXml" Target="../ink/ink984.xml"/><Relationship Id="rId135" Type="http://schemas.openxmlformats.org/officeDocument/2006/relationships/customXml" Target="../ink/ink1011.xml"/><Relationship Id="rId156" Type="http://schemas.openxmlformats.org/officeDocument/2006/relationships/image" Target="../media/image997.png"/><Relationship Id="rId177" Type="http://schemas.openxmlformats.org/officeDocument/2006/relationships/customXml" Target="../ink/ink1032.xml"/><Relationship Id="rId198" Type="http://schemas.openxmlformats.org/officeDocument/2006/relationships/image" Target="../media/image1018.png"/><Relationship Id="rId321" Type="http://schemas.openxmlformats.org/officeDocument/2006/relationships/customXml" Target="../ink/ink1104.xml"/><Relationship Id="rId202" Type="http://schemas.openxmlformats.org/officeDocument/2006/relationships/image" Target="../media/image1020.png"/><Relationship Id="rId223" Type="http://schemas.openxmlformats.org/officeDocument/2006/relationships/customXml" Target="../ink/ink1055.xml"/><Relationship Id="rId244" Type="http://schemas.openxmlformats.org/officeDocument/2006/relationships/image" Target="../media/image1040.png"/><Relationship Id="rId18" Type="http://schemas.openxmlformats.org/officeDocument/2006/relationships/image" Target="../media/image928.png"/><Relationship Id="rId39" Type="http://schemas.openxmlformats.org/officeDocument/2006/relationships/customXml" Target="../ink/ink963.xml"/><Relationship Id="rId265" Type="http://schemas.openxmlformats.org/officeDocument/2006/relationships/customXml" Target="../ink/ink1076.xml"/><Relationship Id="rId286" Type="http://schemas.openxmlformats.org/officeDocument/2006/relationships/image" Target="../media/image1061.png"/><Relationship Id="rId50" Type="http://schemas.openxmlformats.org/officeDocument/2006/relationships/image" Target="../media/image944.png"/><Relationship Id="rId104" Type="http://schemas.openxmlformats.org/officeDocument/2006/relationships/image" Target="../media/image971.png"/><Relationship Id="rId125" Type="http://schemas.openxmlformats.org/officeDocument/2006/relationships/customXml" Target="../ink/ink1006.xml"/><Relationship Id="rId146" Type="http://schemas.openxmlformats.org/officeDocument/2006/relationships/image" Target="../media/image992.png"/><Relationship Id="rId167" Type="http://schemas.openxmlformats.org/officeDocument/2006/relationships/customXml" Target="../ink/ink1027.xml"/><Relationship Id="rId188" Type="http://schemas.openxmlformats.org/officeDocument/2006/relationships/image" Target="../media/image1013.png"/><Relationship Id="rId311" Type="http://schemas.openxmlformats.org/officeDocument/2006/relationships/customXml" Target="../ink/ink1099.xml"/><Relationship Id="rId71" Type="http://schemas.openxmlformats.org/officeDocument/2006/relationships/customXml" Target="../ink/ink979.xml"/><Relationship Id="rId92" Type="http://schemas.openxmlformats.org/officeDocument/2006/relationships/image" Target="../media/image965.png"/><Relationship Id="rId213" Type="http://schemas.openxmlformats.org/officeDocument/2006/relationships/customXml" Target="../ink/ink1050.xml"/><Relationship Id="rId234" Type="http://schemas.openxmlformats.org/officeDocument/2006/relationships/image" Target="../media/image1035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958.xml"/><Relationship Id="rId255" Type="http://schemas.openxmlformats.org/officeDocument/2006/relationships/customXml" Target="../ink/ink1071.xml"/><Relationship Id="rId276" Type="http://schemas.openxmlformats.org/officeDocument/2006/relationships/image" Target="../media/image1056.png"/><Relationship Id="rId297" Type="http://schemas.openxmlformats.org/officeDocument/2006/relationships/customXml" Target="../ink/ink1092.xml"/><Relationship Id="rId40" Type="http://schemas.openxmlformats.org/officeDocument/2006/relationships/image" Target="../media/image939.png"/><Relationship Id="rId115" Type="http://schemas.openxmlformats.org/officeDocument/2006/relationships/customXml" Target="../ink/ink1001.xml"/><Relationship Id="rId136" Type="http://schemas.openxmlformats.org/officeDocument/2006/relationships/image" Target="../media/image987.png"/><Relationship Id="rId157" Type="http://schemas.openxmlformats.org/officeDocument/2006/relationships/customXml" Target="../ink/ink1022.xml"/><Relationship Id="rId178" Type="http://schemas.openxmlformats.org/officeDocument/2006/relationships/image" Target="../media/image1008.png"/><Relationship Id="rId301" Type="http://schemas.openxmlformats.org/officeDocument/2006/relationships/customXml" Target="../ink/ink1094.xml"/><Relationship Id="rId322" Type="http://schemas.openxmlformats.org/officeDocument/2006/relationships/image" Target="../media/image1079.png"/><Relationship Id="rId61" Type="http://schemas.openxmlformats.org/officeDocument/2006/relationships/customXml" Target="../ink/ink974.xml"/><Relationship Id="rId82" Type="http://schemas.openxmlformats.org/officeDocument/2006/relationships/image" Target="../media/image960.png"/><Relationship Id="rId199" Type="http://schemas.openxmlformats.org/officeDocument/2006/relationships/customXml" Target="../ink/ink1043.xml"/><Relationship Id="rId203" Type="http://schemas.openxmlformats.org/officeDocument/2006/relationships/customXml" Target="../ink/ink1045.xml"/><Relationship Id="rId19" Type="http://schemas.openxmlformats.org/officeDocument/2006/relationships/customXml" Target="../ink/ink953.xml"/><Relationship Id="rId224" Type="http://schemas.openxmlformats.org/officeDocument/2006/relationships/image" Target="../media/image1030.png"/><Relationship Id="rId245" Type="http://schemas.openxmlformats.org/officeDocument/2006/relationships/customXml" Target="../ink/ink1066.xml"/><Relationship Id="rId266" Type="http://schemas.openxmlformats.org/officeDocument/2006/relationships/image" Target="../media/image1051.png"/><Relationship Id="rId287" Type="http://schemas.openxmlformats.org/officeDocument/2006/relationships/customXml" Target="../ink/ink1087.xml"/><Relationship Id="rId30" Type="http://schemas.openxmlformats.org/officeDocument/2006/relationships/image" Target="../media/image934.png"/><Relationship Id="rId105" Type="http://schemas.openxmlformats.org/officeDocument/2006/relationships/customXml" Target="../ink/ink996.xml"/><Relationship Id="rId126" Type="http://schemas.openxmlformats.org/officeDocument/2006/relationships/image" Target="../media/image982.png"/><Relationship Id="rId147" Type="http://schemas.openxmlformats.org/officeDocument/2006/relationships/customXml" Target="../ink/ink1017.xml"/><Relationship Id="rId168" Type="http://schemas.openxmlformats.org/officeDocument/2006/relationships/image" Target="../media/image1003.png"/><Relationship Id="rId312" Type="http://schemas.openxmlformats.org/officeDocument/2006/relationships/image" Target="../media/image1074.png"/><Relationship Id="rId51" Type="http://schemas.openxmlformats.org/officeDocument/2006/relationships/customXml" Target="../ink/ink969.xml"/><Relationship Id="rId72" Type="http://schemas.openxmlformats.org/officeDocument/2006/relationships/image" Target="../media/image955.png"/><Relationship Id="rId93" Type="http://schemas.openxmlformats.org/officeDocument/2006/relationships/customXml" Target="../ink/ink990.xml"/><Relationship Id="rId189" Type="http://schemas.openxmlformats.org/officeDocument/2006/relationships/customXml" Target="../ink/ink1038.xml"/><Relationship Id="rId3" Type="http://schemas.openxmlformats.org/officeDocument/2006/relationships/customXml" Target="../ink/ink945.xml"/><Relationship Id="rId214" Type="http://schemas.openxmlformats.org/officeDocument/2006/relationships/image" Target="../media/image1025.png"/><Relationship Id="rId235" Type="http://schemas.openxmlformats.org/officeDocument/2006/relationships/customXml" Target="../ink/ink1061.xml"/><Relationship Id="rId256" Type="http://schemas.openxmlformats.org/officeDocument/2006/relationships/image" Target="../media/image1046.png"/><Relationship Id="rId277" Type="http://schemas.openxmlformats.org/officeDocument/2006/relationships/customXml" Target="../ink/ink1082.xml"/><Relationship Id="rId298" Type="http://schemas.openxmlformats.org/officeDocument/2006/relationships/image" Target="../media/image1067.png"/><Relationship Id="rId116" Type="http://schemas.openxmlformats.org/officeDocument/2006/relationships/image" Target="../media/image977.png"/><Relationship Id="rId137" Type="http://schemas.openxmlformats.org/officeDocument/2006/relationships/customXml" Target="../ink/ink1012.xml"/><Relationship Id="rId158" Type="http://schemas.openxmlformats.org/officeDocument/2006/relationships/image" Target="../media/image998.png"/><Relationship Id="rId302" Type="http://schemas.openxmlformats.org/officeDocument/2006/relationships/image" Target="../media/image1069.png"/><Relationship Id="rId323" Type="http://schemas.openxmlformats.org/officeDocument/2006/relationships/customXml" Target="../ink/ink1105.xml"/><Relationship Id="rId20" Type="http://schemas.openxmlformats.org/officeDocument/2006/relationships/image" Target="../media/image929.png"/><Relationship Id="rId41" Type="http://schemas.openxmlformats.org/officeDocument/2006/relationships/customXml" Target="../ink/ink964.xml"/><Relationship Id="rId62" Type="http://schemas.openxmlformats.org/officeDocument/2006/relationships/image" Target="../media/image950.png"/><Relationship Id="rId83" Type="http://schemas.openxmlformats.org/officeDocument/2006/relationships/customXml" Target="../ink/ink985.xml"/><Relationship Id="rId179" Type="http://schemas.openxmlformats.org/officeDocument/2006/relationships/customXml" Target="../ink/ink1033.xml"/><Relationship Id="rId190" Type="http://schemas.openxmlformats.org/officeDocument/2006/relationships/image" Target="../media/image1014.png"/><Relationship Id="rId204" Type="http://schemas.openxmlformats.org/officeDocument/2006/relationships/image" Target="../media/image1021.png"/><Relationship Id="rId225" Type="http://schemas.openxmlformats.org/officeDocument/2006/relationships/customXml" Target="../ink/ink1056.xml"/><Relationship Id="rId246" Type="http://schemas.openxmlformats.org/officeDocument/2006/relationships/image" Target="../media/image1041.png"/><Relationship Id="rId267" Type="http://schemas.openxmlformats.org/officeDocument/2006/relationships/customXml" Target="../ink/ink1077.xml"/><Relationship Id="rId288" Type="http://schemas.openxmlformats.org/officeDocument/2006/relationships/image" Target="../media/image1062.png"/><Relationship Id="rId106" Type="http://schemas.openxmlformats.org/officeDocument/2006/relationships/image" Target="../media/image972.png"/><Relationship Id="rId127" Type="http://schemas.openxmlformats.org/officeDocument/2006/relationships/customXml" Target="../ink/ink1007.xml"/><Relationship Id="rId313" Type="http://schemas.openxmlformats.org/officeDocument/2006/relationships/customXml" Target="../ink/ink1100.xml"/><Relationship Id="rId10" Type="http://schemas.openxmlformats.org/officeDocument/2006/relationships/image" Target="../media/image924.png"/><Relationship Id="rId31" Type="http://schemas.openxmlformats.org/officeDocument/2006/relationships/customXml" Target="../ink/ink959.xml"/><Relationship Id="rId52" Type="http://schemas.openxmlformats.org/officeDocument/2006/relationships/image" Target="../media/image945.png"/><Relationship Id="rId73" Type="http://schemas.openxmlformats.org/officeDocument/2006/relationships/customXml" Target="../ink/ink980.xml"/><Relationship Id="rId94" Type="http://schemas.openxmlformats.org/officeDocument/2006/relationships/image" Target="../media/image966.png"/><Relationship Id="rId148" Type="http://schemas.openxmlformats.org/officeDocument/2006/relationships/image" Target="../media/image993.png"/><Relationship Id="rId169" Type="http://schemas.openxmlformats.org/officeDocument/2006/relationships/customXml" Target="../ink/ink1028.xml"/><Relationship Id="rId4" Type="http://schemas.openxmlformats.org/officeDocument/2006/relationships/image" Target="../media/image921.png"/><Relationship Id="rId180" Type="http://schemas.openxmlformats.org/officeDocument/2006/relationships/image" Target="../media/image1009.png"/><Relationship Id="rId215" Type="http://schemas.openxmlformats.org/officeDocument/2006/relationships/customXml" Target="../ink/ink1051.xml"/><Relationship Id="rId236" Type="http://schemas.openxmlformats.org/officeDocument/2006/relationships/image" Target="../media/image1036.png"/><Relationship Id="rId257" Type="http://schemas.openxmlformats.org/officeDocument/2006/relationships/customXml" Target="../ink/ink1072.xml"/><Relationship Id="rId278" Type="http://schemas.openxmlformats.org/officeDocument/2006/relationships/image" Target="../media/image1057.png"/><Relationship Id="rId303" Type="http://schemas.openxmlformats.org/officeDocument/2006/relationships/customXml" Target="../ink/ink1095.xml"/><Relationship Id="rId42" Type="http://schemas.openxmlformats.org/officeDocument/2006/relationships/image" Target="../media/image940.png"/><Relationship Id="rId84" Type="http://schemas.openxmlformats.org/officeDocument/2006/relationships/image" Target="../media/image961.png"/><Relationship Id="rId138" Type="http://schemas.openxmlformats.org/officeDocument/2006/relationships/image" Target="../media/image988.png"/><Relationship Id="rId191" Type="http://schemas.openxmlformats.org/officeDocument/2006/relationships/customXml" Target="../ink/ink1039.xml"/><Relationship Id="rId205" Type="http://schemas.openxmlformats.org/officeDocument/2006/relationships/customXml" Target="../ink/ink1046.xml"/><Relationship Id="rId247" Type="http://schemas.openxmlformats.org/officeDocument/2006/relationships/customXml" Target="../ink/ink1067.xml"/><Relationship Id="rId107" Type="http://schemas.openxmlformats.org/officeDocument/2006/relationships/customXml" Target="../ink/ink997.xml"/><Relationship Id="rId289" Type="http://schemas.openxmlformats.org/officeDocument/2006/relationships/customXml" Target="../ink/ink1088.xml"/><Relationship Id="rId11" Type="http://schemas.openxmlformats.org/officeDocument/2006/relationships/customXml" Target="../ink/ink949.xml"/><Relationship Id="rId53" Type="http://schemas.openxmlformats.org/officeDocument/2006/relationships/customXml" Target="../ink/ink970.xml"/><Relationship Id="rId149" Type="http://schemas.openxmlformats.org/officeDocument/2006/relationships/customXml" Target="../ink/ink1018.xml"/><Relationship Id="rId314" Type="http://schemas.openxmlformats.org/officeDocument/2006/relationships/image" Target="../media/image1075.png"/><Relationship Id="rId95" Type="http://schemas.openxmlformats.org/officeDocument/2006/relationships/customXml" Target="../ink/ink991.xml"/><Relationship Id="rId160" Type="http://schemas.openxmlformats.org/officeDocument/2006/relationships/image" Target="../media/image999.png"/><Relationship Id="rId216" Type="http://schemas.openxmlformats.org/officeDocument/2006/relationships/image" Target="../media/image1026.png"/><Relationship Id="rId258" Type="http://schemas.openxmlformats.org/officeDocument/2006/relationships/image" Target="../media/image1047.png"/><Relationship Id="rId22" Type="http://schemas.openxmlformats.org/officeDocument/2006/relationships/image" Target="../media/image930.png"/><Relationship Id="rId64" Type="http://schemas.openxmlformats.org/officeDocument/2006/relationships/image" Target="../media/image951.png"/><Relationship Id="rId118" Type="http://schemas.openxmlformats.org/officeDocument/2006/relationships/image" Target="../media/image978.png"/><Relationship Id="rId325" Type="http://schemas.openxmlformats.org/officeDocument/2006/relationships/customXml" Target="../ink/ink1106.xml"/><Relationship Id="rId171" Type="http://schemas.openxmlformats.org/officeDocument/2006/relationships/customXml" Target="../ink/ink1029.xml"/><Relationship Id="rId227" Type="http://schemas.openxmlformats.org/officeDocument/2006/relationships/customXml" Target="../ink/ink1057.xml"/><Relationship Id="rId269" Type="http://schemas.openxmlformats.org/officeDocument/2006/relationships/customXml" Target="../ink/ink1078.xml"/><Relationship Id="rId33" Type="http://schemas.openxmlformats.org/officeDocument/2006/relationships/customXml" Target="../ink/ink960.xml"/><Relationship Id="rId129" Type="http://schemas.openxmlformats.org/officeDocument/2006/relationships/customXml" Target="../ink/ink1008.xml"/><Relationship Id="rId280" Type="http://schemas.openxmlformats.org/officeDocument/2006/relationships/image" Target="../media/image1058.png"/><Relationship Id="rId75" Type="http://schemas.openxmlformats.org/officeDocument/2006/relationships/customXml" Target="../ink/ink981.xml"/><Relationship Id="rId140" Type="http://schemas.openxmlformats.org/officeDocument/2006/relationships/image" Target="../media/image989.png"/><Relationship Id="rId182" Type="http://schemas.openxmlformats.org/officeDocument/2006/relationships/image" Target="../media/image1010.png"/><Relationship Id="rId6" Type="http://schemas.openxmlformats.org/officeDocument/2006/relationships/image" Target="../media/image922.png"/><Relationship Id="rId238" Type="http://schemas.openxmlformats.org/officeDocument/2006/relationships/image" Target="../media/image1037.png"/><Relationship Id="rId291" Type="http://schemas.openxmlformats.org/officeDocument/2006/relationships/customXml" Target="../ink/ink1089.xml"/><Relationship Id="rId305" Type="http://schemas.openxmlformats.org/officeDocument/2006/relationships/customXml" Target="../ink/ink1096.xml"/><Relationship Id="rId44" Type="http://schemas.openxmlformats.org/officeDocument/2006/relationships/image" Target="../media/image941.png"/><Relationship Id="rId86" Type="http://schemas.openxmlformats.org/officeDocument/2006/relationships/image" Target="../media/image962.png"/><Relationship Id="rId151" Type="http://schemas.openxmlformats.org/officeDocument/2006/relationships/customXml" Target="../ink/ink1019.xml"/><Relationship Id="rId193" Type="http://schemas.openxmlformats.org/officeDocument/2006/relationships/customXml" Target="../ink/ink1040.xml"/><Relationship Id="rId207" Type="http://schemas.openxmlformats.org/officeDocument/2006/relationships/customXml" Target="../ink/ink1047.xml"/><Relationship Id="rId249" Type="http://schemas.openxmlformats.org/officeDocument/2006/relationships/customXml" Target="../ink/ink1068.xml"/><Relationship Id="rId13" Type="http://schemas.openxmlformats.org/officeDocument/2006/relationships/customXml" Target="../ink/ink950.xml"/><Relationship Id="rId109" Type="http://schemas.openxmlformats.org/officeDocument/2006/relationships/customXml" Target="../ink/ink998.xml"/><Relationship Id="rId260" Type="http://schemas.openxmlformats.org/officeDocument/2006/relationships/image" Target="../media/image1048.png"/><Relationship Id="rId316" Type="http://schemas.openxmlformats.org/officeDocument/2006/relationships/image" Target="../media/image1076.png"/><Relationship Id="rId55" Type="http://schemas.openxmlformats.org/officeDocument/2006/relationships/customXml" Target="../ink/ink971.xml"/><Relationship Id="rId97" Type="http://schemas.openxmlformats.org/officeDocument/2006/relationships/customXml" Target="../ink/ink992.xml"/><Relationship Id="rId120" Type="http://schemas.openxmlformats.org/officeDocument/2006/relationships/image" Target="../media/image979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20.png"/><Relationship Id="rId299" Type="http://schemas.openxmlformats.org/officeDocument/2006/relationships/image" Target="../media/image6330.png"/><Relationship Id="rId21" Type="http://schemas.openxmlformats.org/officeDocument/2006/relationships/image" Target="../media/image4940.png"/><Relationship Id="rId63" Type="http://schemas.openxmlformats.org/officeDocument/2006/relationships/image" Target="../media/image5150.png"/><Relationship Id="rId159" Type="http://schemas.openxmlformats.org/officeDocument/2006/relationships/image" Target="../media/image5630.png"/><Relationship Id="rId324" Type="http://schemas.openxmlformats.org/officeDocument/2006/relationships/customXml" Target="../ink/ink1269.xml"/><Relationship Id="rId366" Type="http://schemas.openxmlformats.org/officeDocument/2006/relationships/image" Target="../media/image6660.png"/><Relationship Id="rId170" Type="http://schemas.openxmlformats.org/officeDocument/2006/relationships/customXml" Target="../ink/ink1192.xml"/><Relationship Id="rId226" Type="http://schemas.openxmlformats.org/officeDocument/2006/relationships/customXml" Target="../ink/ink1220.xml"/><Relationship Id="rId268" Type="http://schemas.openxmlformats.org/officeDocument/2006/relationships/customXml" Target="../ink/ink1241.xml"/><Relationship Id="rId32" Type="http://schemas.openxmlformats.org/officeDocument/2006/relationships/customXml" Target="../ink/ink1123.xml"/><Relationship Id="rId74" Type="http://schemas.openxmlformats.org/officeDocument/2006/relationships/customXml" Target="../ink/ink1144.xml"/><Relationship Id="rId128" Type="http://schemas.openxmlformats.org/officeDocument/2006/relationships/customXml" Target="../ink/ink1171.xml"/><Relationship Id="rId335" Type="http://schemas.openxmlformats.org/officeDocument/2006/relationships/customXml" Target="../ink/ink1275.xml"/><Relationship Id="rId377" Type="http://schemas.openxmlformats.org/officeDocument/2006/relationships/image" Target="../media/image6710.png"/><Relationship Id="rId5" Type="http://schemas.openxmlformats.org/officeDocument/2006/relationships/image" Target="../media/image4860.png"/><Relationship Id="rId181" Type="http://schemas.openxmlformats.org/officeDocument/2006/relationships/image" Target="../media/image5740.png"/><Relationship Id="rId237" Type="http://schemas.openxmlformats.org/officeDocument/2006/relationships/image" Target="../media/image6020.png"/><Relationship Id="rId279" Type="http://schemas.openxmlformats.org/officeDocument/2006/relationships/image" Target="../media/image6230.png"/><Relationship Id="rId43" Type="http://schemas.openxmlformats.org/officeDocument/2006/relationships/image" Target="../media/image5050.png"/><Relationship Id="rId139" Type="http://schemas.openxmlformats.org/officeDocument/2006/relationships/image" Target="../media/image5530.png"/><Relationship Id="rId290" Type="http://schemas.openxmlformats.org/officeDocument/2006/relationships/customXml" Target="../ink/ink1252.xml"/><Relationship Id="rId304" Type="http://schemas.openxmlformats.org/officeDocument/2006/relationships/customXml" Target="../ink/ink1259.xml"/><Relationship Id="rId346" Type="http://schemas.openxmlformats.org/officeDocument/2006/relationships/image" Target="../media/image6560.png"/><Relationship Id="rId388" Type="http://schemas.openxmlformats.org/officeDocument/2006/relationships/customXml" Target="../ink/ink1302.xml"/><Relationship Id="rId85" Type="http://schemas.openxmlformats.org/officeDocument/2006/relationships/image" Target="../media/image5260.png"/><Relationship Id="rId150" Type="http://schemas.openxmlformats.org/officeDocument/2006/relationships/customXml" Target="../ink/ink1182.xml"/><Relationship Id="rId192" Type="http://schemas.openxmlformats.org/officeDocument/2006/relationships/customXml" Target="../ink/ink1203.xml"/><Relationship Id="rId206" Type="http://schemas.openxmlformats.org/officeDocument/2006/relationships/customXml" Target="../ink/ink1210.xml"/><Relationship Id="rId248" Type="http://schemas.openxmlformats.org/officeDocument/2006/relationships/customXml" Target="../ink/ink1231.xml"/><Relationship Id="rId12" Type="http://schemas.openxmlformats.org/officeDocument/2006/relationships/customXml" Target="../ink/ink1113.xml"/><Relationship Id="rId108" Type="http://schemas.openxmlformats.org/officeDocument/2006/relationships/customXml" Target="../ink/ink1161.xml"/><Relationship Id="rId315" Type="http://schemas.openxmlformats.org/officeDocument/2006/relationships/image" Target="../media/image6410.png"/><Relationship Id="rId357" Type="http://schemas.openxmlformats.org/officeDocument/2006/relationships/customXml" Target="../ink/ink1286.xml"/><Relationship Id="rId54" Type="http://schemas.openxmlformats.org/officeDocument/2006/relationships/customXml" Target="../ink/ink1134.xml"/><Relationship Id="rId96" Type="http://schemas.openxmlformats.org/officeDocument/2006/relationships/customXml" Target="../ink/ink1155.xml"/><Relationship Id="rId161" Type="http://schemas.openxmlformats.org/officeDocument/2006/relationships/image" Target="../media/image5640.png"/><Relationship Id="rId217" Type="http://schemas.openxmlformats.org/officeDocument/2006/relationships/image" Target="../media/image5920.png"/><Relationship Id="rId259" Type="http://schemas.openxmlformats.org/officeDocument/2006/relationships/image" Target="../media/image6130.png"/><Relationship Id="rId23" Type="http://schemas.openxmlformats.org/officeDocument/2006/relationships/image" Target="../media/image4950.png"/><Relationship Id="rId119" Type="http://schemas.openxmlformats.org/officeDocument/2006/relationships/image" Target="../media/image5430.png"/><Relationship Id="rId270" Type="http://schemas.openxmlformats.org/officeDocument/2006/relationships/customXml" Target="../ink/ink1242.xml"/><Relationship Id="rId326" Type="http://schemas.openxmlformats.org/officeDocument/2006/relationships/customXml" Target="../ink/ink1270.xml"/><Relationship Id="rId65" Type="http://schemas.openxmlformats.org/officeDocument/2006/relationships/image" Target="../media/image5160.png"/><Relationship Id="rId130" Type="http://schemas.openxmlformats.org/officeDocument/2006/relationships/customXml" Target="../ink/ink1172.xml"/><Relationship Id="rId368" Type="http://schemas.openxmlformats.org/officeDocument/2006/relationships/image" Target="../media/image6670.png"/><Relationship Id="rId172" Type="http://schemas.openxmlformats.org/officeDocument/2006/relationships/customXml" Target="../ink/ink1193.xml"/><Relationship Id="rId228" Type="http://schemas.openxmlformats.org/officeDocument/2006/relationships/customXml" Target="../ink/ink1221.xml"/><Relationship Id="rId281" Type="http://schemas.openxmlformats.org/officeDocument/2006/relationships/image" Target="../media/image6240.png"/><Relationship Id="rId337" Type="http://schemas.openxmlformats.org/officeDocument/2006/relationships/customXml" Target="../ink/ink1276.xml"/><Relationship Id="rId34" Type="http://schemas.openxmlformats.org/officeDocument/2006/relationships/customXml" Target="../ink/ink1124.xml"/><Relationship Id="rId76" Type="http://schemas.openxmlformats.org/officeDocument/2006/relationships/customXml" Target="../ink/ink1145.xml"/><Relationship Id="rId141" Type="http://schemas.openxmlformats.org/officeDocument/2006/relationships/image" Target="../media/image5540.png"/><Relationship Id="rId379" Type="http://schemas.openxmlformats.org/officeDocument/2006/relationships/image" Target="../media/image6720.png"/><Relationship Id="rId7" Type="http://schemas.openxmlformats.org/officeDocument/2006/relationships/image" Target="../media/image4870.png"/><Relationship Id="rId183" Type="http://schemas.openxmlformats.org/officeDocument/2006/relationships/image" Target="../media/image5750.png"/><Relationship Id="rId239" Type="http://schemas.openxmlformats.org/officeDocument/2006/relationships/image" Target="../media/image6030.png"/><Relationship Id="rId390" Type="http://schemas.openxmlformats.org/officeDocument/2006/relationships/customXml" Target="../ink/ink1303.xml"/><Relationship Id="rId250" Type="http://schemas.openxmlformats.org/officeDocument/2006/relationships/customXml" Target="../ink/ink1232.xml"/><Relationship Id="rId292" Type="http://schemas.openxmlformats.org/officeDocument/2006/relationships/customXml" Target="../ink/ink1253.xml"/><Relationship Id="rId306" Type="http://schemas.openxmlformats.org/officeDocument/2006/relationships/customXml" Target="../ink/ink1260.xml"/><Relationship Id="rId45" Type="http://schemas.openxmlformats.org/officeDocument/2006/relationships/image" Target="../media/image5060.png"/><Relationship Id="rId87" Type="http://schemas.openxmlformats.org/officeDocument/2006/relationships/image" Target="../media/image5270.png"/><Relationship Id="rId110" Type="http://schemas.openxmlformats.org/officeDocument/2006/relationships/customXml" Target="../ink/ink1162.xml"/><Relationship Id="rId348" Type="http://schemas.openxmlformats.org/officeDocument/2006/relationships/image" Target="../media/image6570.png"/><Relationship Id="rId152" Type="http://schemas.openxmlformats.org/officeDocument/2006/relationships/customXml" Target="../ink/ink1183.xml"/><Relationship Id="rId194" Type="http://schemas.openxmlformats.org/officeDocument/2006/relationships/customXml" Target="../ink/ink1204.xml"/><Relationship Id="rId208" Type="http://schemas.openxmlformats.org/officeDocument/2006/relationships/customXml" Target="../ink/ink1211.xml"/><Relationship Id="rId261" Type="http://schemas.openxmlformats.org/officeDocument/2006/relationships/image" Target="../media/image6140.png"/><Relationship Id="rId14" Type="http://schemas.openxmlformats.org/officeDocument/2006/relationships/customXml" Target="../ink/ink1114.xml"/><Relationship Id="rId56" Type="http://schemas.openxmlformats.org/officeDocument/2006/relationships/customXml" Target="../ink/ink1135.xml"/><Relationship Id="rId317" Type="http://schemas.openxmlformats.org/officeDocument/2006/relationships/image" Target="../media/image6420.png"/><Relationship Id="rId359" Type="http://schemas.openxmlformats.org/officeDocument/2006/relationships/customXml" Target="../ink/ink1287.xml"/><Relationship Id="rId98" Type="http://schemas.openxmlformats.org/officeDocument/2006/relationships/customXml" Target="../ink/ink1156.xml"/><Relationship Id="rId121" Type="http://schemas.openxmlformats.org/officeDocument/2006/relationships/image" Target="../media/image5440.png"/><Relationship Id="rId163" Type="http://schemas.openxmlformats.org/officeDocument/2006/relationships/image" Target="../media/image5650.png"/><Relationship Id="rId219" Type="http://schemas.openxmlformats.org/officeDocument/2006/relationships/image" Target="../media/image5930.png"/><Relationship Id="rId370" Type="http://schemas.openxmlformats.org/officeDocument/2006/relationships/image" Target="../media/image6680.png"/><Relationship Id="rId230" Type="http://schemas.openxmlformats.org/officeDocument/2006/relationships/customXml" Target="../ink/ink1222.xml"/><Relationship Id="rId25" Type="http://schemas.openxmlformats.org/officeDocument/2006/relationships/image" Target="../media/image4960.png"/><Relationship Id="rId67" Type="http://schemas.openxmlformats.org/officeDocument/2006/relationships/image" Target="../media/image5170.png"/><Relationship Id="rId272" Type="http://schemas.openxmlformats.org/officeDocument/2006/relationships/customXml" Target="../ink/ink1243.xml"/><Relationship Id="rId328" Type="http://schemas.openxmlformats.org/officeDocument/2006/relationships/customXml" Target="../ink/ink1271.xml"/><Relationship Id="rId132" Type="http://schemas.openxmlformats.org/officeDocument/2006/relationships/customXml" Target="../ink/ink1173.xml"/><Relationship Id="rId174" Type="http://schemas.openxmlformats.org/officeDocument/2006/relationships/customXml" Target="../ink/ink1194.xml"/><Relationship Id="rId381" Type="http://schemas.openxmlformats.org/officeDocument/2006/relationships/image" Target="../media/image6730.png"/><Relationship Id="rId241" Type="http://schemas.openxmlformats.org/officeDocument/2006/relationships/image" Target="../media/image6040.png"/><Relationship Id="rId36" Type="http://schemas.openxmlformats.org/officeDocument/2006/relationships/customXml" Target="../ink/ink1125.xml"/><Relationship Id="rId283" Type="http://schemas.openxmlformats.org/officeDocument/2006/relationships/image" Target="../media/image6250.png"/><Relationship Id="rId339" Type="http://schemas.openxmlformats.org/officeDocument/2006/relationships/customXml" Target="../ink/ink1277.xml"/><Relationship Id="rId78" Type="http://schemas.openxmlformats.org/officeDocument/2006/relationships/customXml" Target="../ink/ink1146.xml"/><Relationship Id="rId101" Type="http://schemas.openxmlformats.org/officeDocument/2006/relationships/image" Target="../media/image5340.png"/><Relationship Id="rId143" Type="http://schemas.openxmlformats.org/officeDocument/2006/relationships/image" Target="../media/image5550.png"/><Relationship Id="rId185" Type="http://schemas.openxmlformats.org/officeDocument/2006/relationships/image" Target="../media/image5760.png"/><Relationship Id="rId350" Type="http://schemas.openxmlformats.org/officeDocument/2006/relationships/image" Target="../media/image6580.png"/><Relationship Id="rId9" Type="http://schemas.openxmlformats.org/officeDocument/2006/relationships/image" Target="../media/image4880.png"/><Relationship Id="rId210" Type="http://schemas.openxmlformats.org/officeDocument/2006/relationships/customXml" Target="../ink/ink1212.xml"/><Relationship Id="rId392" Type="http://schemas.openxmlformats.org/officeDocument/2006/relationships/customXml" Target="../ink/ink1304.xml"/><Relationship Id="rId252" Type="http://schemas.openxmlformats.org/officeDocument/2006/relationships/customXml" Target="../ink/ink1233.xml"/><Relationship Id="rId294" Type="http://schemas.openxmlformats.org/officeDocument/2006/relationships/customXml" Target="../ink/ink1254.xml"/><Relationship Id="rId308" Type="http://schemas.openxmlformats.org/officeDocument/2006/relationships/customXml" Target="../ink/ink1261.xml"/><Relationship Id="rId47" Type="http://schemas.openxmlformats.org/officeDocument/2006/relationships/image" Target="../media/image5070.png"/><Relationship Id="rId89" Type="http://schemas.openxmlformats.org/officeDocument/2006/relationships/image" Target="../media/image5280.png"/><Relationship Id="rId112" Type="http://schemas.openxmlformats.org/officeDocument/2006/relationships/customXml" Target="../ink/ink1163.xml"/><Relationship Id="rId154" Type="http://schemas.openxmlformats.org/officeDocument/2006/relationships/customXml" Target="../ink/ink1184.xml"/><Relationship Id="rId361" Type="http://schemas.openxmlformats.org/officeDocument/2006/relationships/customXml" Target="../ink/ink1288.xml"/><Relationship Id="rId196" Type="http://schemas.openxmlformats.org/officeDocument/2006/relationships/customXml" Target="../ink/ink1205.xml"/><Relationship Id="rId16" Type="http://schemas.openxmlformats.org/officeDocument/2006/relationships/customXml" Target="../ink/ink1115.xml"/><Relationship Id="rId221" Type="http://schemas.openxmlformats.org/officeDocument/2006/relationships/image" Target="../media/image5940.png"/><Relationship Id="rId263" Type="http://schemas.openxmlformats.org/officeDocument/2006/relationships/image" Target="../media/image6150.png"/><Relationship Id="rId319" Type="http://schemas.openxmlformats.org/officeDocument/2006/relationships/image" Target="../media/image6430.png"/><Relationship Id="rId37" Type="http://schemas.openxmlformats.org/officeDocument/2006/relationships/image" Target="../media/image5020.png"/><Relationship Id="rId58" Type="http://schemas.openxmlformats.org/officeDocument/2006/relationships/customXml" Target="../ink/ink1136.xml"/><Relationship Id="rId79" Type="http://schemas.openxmlformats.org/officeDocument/2006/relationships/image" Target="../media/image5230.png"/><Relationship Id="rId102" Type="http://schemas.openxmlformats.org/officeDocument/2006/relationships/customXml" Target="../ink/ink1158.xml"/><Relationship Id="rId123" Type="http://schemas.openxmlformats.org/officeDocument/2006/relationships/image" Target="../media/image5450.png"/><Relationship Id="rId144" Type="http://schemas.openxmlformats.org/officeDocument/2006/relationships/customXml" Target="../ink/ink1179.xml"/><Relationship Id="rId330" Type="http://schemas.openxmlformats.org/officeDocument/2006/relationships/image" Target="../media/image6480.png"/><Relationship Id="rId90" Type="http://schemas.openxmlformats.org/officeDocument/2006/relationships/customXml" Target="../ink/ink1152.xml"/><Relationship Id="rId165" Type="http://schemas.openxmlformats.org/officeDocument/2006/relationships/image" Target="../media/image5660.png"/><Relationship Id="rId186" Type="http://schemas.openxmlformats.org/officeDocument/2006/relationships/customXml" Target="../ink/ink1200.xml"/><Relationship Id="rId351" Type="http://schemas.openxmlformats.org/officeDocument/2006/relationships/customXml" Target="../ink/ink1283.xml"/><Relationship Id="rId372" Type="http://schemas.openxmlformats.org/officeDocument/2006/relationships/image" Target="../media/image6690.png"/><Relationship Id="rId393" Type="http://schemas.openxmlformats.org/officeDocument/2006/relationships/image" Target="../media/image6790.png"/><Relationship Id="rId211" Type="http://schemas.openxmlformats.org/officeDocument/2006/relationships/image" Target="../media/image5890.png"/><Relationship Id="rId232" Type="http://schemas.openxmlformats.org/officeDocument/2006/relationships/customXml" Target="../ink/ink1223.xml"/><Relationship Id="rId253" Type="http://schemas.openxmlformats.org/officeDocument/2006/relationships/image" Target="../media/image6100.png"/><Relationship Id="rId274" Type="http://schemas.openxmlformats.org/officeDocument/2006/relationships/customXml" Target="../ink/ink1244.xml"/><Relationship Id="rId295" Type="http://schemas.openxmlformats.org/officeDocument/2006/relationships/image" Target="../media/image6310.png"/><Relationship Id="rId309" Type="http://schemas.openxmlformats.org/officeDocument/2006/relationships/image" Target="../media/image6380.png"/><Relationship Id="rId27" Type="http://schemas.openxmlformats.org/officeDocument/2006/relationships/image" Target="../media/image4970.png"/><Relationship Id="rId48" Type="http://schemas.openxmlformats.org/officeDocument/2006/relationships/customXml" Target="../ink/ink1131.xml"/><Relationship Id="rId69" Type="http://schemas.openxmlformats.org/officeDocument/2006/relationships/image" Target="../media/image5180.png"/><Relationship Id="rId113" Type="http://schemas.openxmlformats.org/officeDocument/2006/relationships/image" Target="../media/image5400.png"/><Relationship Id="rId134" Type="http://schemas.openxmlformats.org/officeDocument/2006/relationships/customXml" Target="../ink/ink1174.xml"/><Relationship Id="rId320" Type="http://schemas.openxmlformats.org/officeDocument/2006/relationships/customXml" Target="../ink/ink1267.xml"/><Relationship Id="rId80" Type="http://schemas.openxmlformats.org/officeDocument/2006/relationships/customXml" Target="../ink/ink1147.xml"/><Relationship Id="rId155" Type="http://schemas.openxmlformats.org/officeDocument/2006/relationships/image" Target="../media/image5610.png"/><Relationship Id="rId176" Type="http://schemas.openxmlformats.org/officeDocument/2006/relationships/customXml" Target="../ink/ink1195.xml"/><Relationship Id="rId197" Type="http://schemas.openxmlformats.org/officeDocument/2006/relationships/image" Target="../media/image5820.png"/><Relationship Id="rId341" Type="http://schemas.openxmlformats.org/officeDocument/2006/relationships/customXml" Target="../ink/ink1278.xml"/><Relationship Id="rId362" Type="http://schemas.openxmlformats.org/officeDocument/2006/relationships/image" Target="../media/image6640.png"/><Relationship Id="rId383" Type="http://schemas.openxmlformats.org/officeDocument/2006/relationships/image" Target="../media/image6740.png"/><Relationship Id="rId201" Type="http://schemas.openxmlformats.org/officeDocument/2006/relationships/image" Target="../media/image5840.png"/><Relationship Id="rId222" Type="http://schemas.openxmlformats.org/officeDocument/2006/relationships/customXml" Target="../ink/ink1218.xml"/><Relationship Id="rId243" Type="http://schemas.openxmlformats.org/officeDocument/2006/relationships/image" Target="../media/image6050.png"/><Relationship Id="rId264" Type="http://schemas.openxmlformats.org/officeDocument/2006/relationships/customXml" Target="../ink/ink1239.xml"/><Relationship Id="rId285" Type="http://schemas.openxmlformats.org/officeDocument/2006/relationships/image" Target="../media/image6260.png"/><Relationship Id="rId17" Type="http://schemas.openxmlformats.org/officeDocument/2006/relationships/image" Target="../media/image4920.png"/><Relationship Id="rId38" Type="http://schemas.openxmlformats.org/officeDocument/2006/relationships/customXml" Target="../ink/ink1126.xml"/><Relationship Id="rId59" Type="http://schemas.openxmlformats.org/officeDocument/2006/relationships/image" Target="../media/image5130.png"/><Relationship Id="rId103" Type="http://schemas.openxmlformats.org/officeDocument/2006/relationships/image" Target="../media/image5350.png"/><Relationship Id="rId124" Type="http://schemas.openxmlformats.org/officeDocument/2006/relationships/customXml" Target="../ink/ink1169.xml"/><Relationship Id="rId310" Type="http://schemas.openxmlformats.org/officeDocument/2006/relationships/customXml" Target="../ink/ink1262.xml"/><Relationship Id="rId70" Type="http://schemas.openxmlformats.org/officeDocument/2006/relationships/customXml" Target="../ink/ink1142.xml"/><Relationship Id="rId91" Type="http://schemas.openxmlformats.org/officeDocument/2006/relationships/image" Target="../media/image5290.png"/><Relationship Id="rId145" Type="http://schemas.openxmlformats.org/officeDocument/2006/relationships/image" Target="../media/image5560.png"/><Relationship Id="rId166" Type="http://schemas.openxmlformats.org/officeDocument/2006/relationships/customXml" Target="../ink/ink1190.xml"/><Relationship Id="rId187" Type="http://schemas.openxmlformats.org/officeDocument/2006/relationships/image" Target="../media/image5770.png"/><Relationship Id="rId331" Type="http://schemas.openxmlformats.org/officeDocument/2006/relationships/customXml" Target="../ink/ink1273.xml"/><Relationship Id="rId352" Type="http://schemas.openxmlformats.org/officeDocument/2006/relationships/image" Target="../media/image6590.png"/><Relationship Id="rId373" Type="http://schemas.openxmlformats.org/officeDocument/2006/relationships/customXml" Target="../ink/ink1294.xml"/><Relationship Id="rId394" Type="http://schemas.openxmlformats.org/officeDocument/2006/relationships/customXml" Target="../ink/ink1305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213.xml"/><Relationship Id="rId233" Type="http://schemas.openxmlformats.org/officeDocument/2006/relationships/image" Target="../media/image6000.png"/><Relationship Id="rId254" Type="http://schemas.openxmlformats.org/officeDocument/2006/relationships/customXml" Target="../ink/ink1234.xml"/><Relationship Id="rId28" Type="http://schemas.openxmlformats.org/officeDocument/2006/relationships/customXml" Target="../ink/ink1121.xml"/><Relationship Id="rId49" Type="http://schemas.openxmlformats.org/officeDocument/2006/relationships/image" Target="../media/image5080.png"/><Relationship Id="rId114" Type="http://schemas.openxmlformats.org/officeDocument/2006/relationships/customXml" Target="../ink/ink1164.xml"/><Relationship Id="rId275" Type="http://schemas.openxmlformats.org/officeDocument/2006/relationships/image" Target="../media/image6210.png"/><Relationship Id="rId296" Type="http://schemas.openxmlformats.org/officeDocument/2006/relationships/customXml" Target="../ink/ink1255.xml"/><Relationship Id="rId300" Type="http://schemas.openxmlformats.org/officeDocument/2006/relationships/customXml" Target="../ink/ink1257.xml"/><Relationship Id="rId60" Type="http://schemas.openxmlformats.org/officeDocument/2006/relationships/customXml" Target="../ink/ink1137.xml"/><Relationship Id="rId81" Type="http://schemas.openxmlformats.org/officeDocument/2006/relationships/image" Target="../media/image5240.png"/><Relationship Id="rId135" Type="http://schemas.openxmlformats.org/officeDocument/2006/relationships/image" Target="../media/image5510.png"/><Relationship Id="rId156" Type="http://schemas.openxmlformats.org/officeDocument/2006/relationships/customXml" Target="../ink/ink1185.xml"/><Relationship Id="rId177" Type="http://schemas.openxmlformats.org/officeDocument/2006/relationships/image" Target="../media/image5720.png"/><Relationship Id="rId198" Type="http://schemas.openxmlformats.org/officeDocument/2006/relationships/customXml" Target="../ink/ink1206.xml"/><Relationship Id="rId321" Type="http://schemas.openxmlformats.org/officeDocument/2006/relationships/image" Target="../media/image6440.png"/><Relationship Id="rId342" Type="http://schemas.openxmlformats.org/officeDocument/2006/relationships/image" Target="../media/image6540.png"/><Relationship Id="rId363" Type="http://schemas.openxmlformats.org/officeDocument/2006/relationships/customXml" Target="../ink/ink1289.xml"/><Relationship Id="rId384" Type="http://schemas.openxmlformats.org/officeDocument/2006/relationships/customXml" Target="../ink/ink1300.xml"/><Relationship Id="rId202" Type="http://schemas.openxmlformats.org/officeDocument/2006/relationships/customXml" Target="../ink/ink1208.xml"/><Relationship Id="rId223" Type="http://schemas.openxmlformats.org/officeDocument/2006/relationships/image" Target="../media/image5950.png"/><Relationship Id="rId244" Type="http://schemas.openxmlformats.org/officeDocument/2006/relationships/customXml" Target="../ink/ink1229.xml"/><Relationship Id="rId18" Type="http://schemas.openxmlformats.org/officeDocument/2006/relationships/customXml" Target="../ink/ink1116.xml"/><Relationship Id="rId39" Type="http://schemas.openxmlformats.org/officeDocument/2006/relationships/image" Target="../media/image5030.png"/><Relationship Id="rId265" Type="http://schemas.openxmlformats.org/officeDocument/2006/relationships/image" Target="../media/image6160.png"/><Relationship Id="rId286" Type="http://schemas.openxmlformats.org/officeDocument/2006/relationships/customXml" Target="../ink/ink1250.xml"/><Relationship Id="rId50" Type="http://schemas.openxmlformats.org/officeDocument/2006/relationships/customXml" Target="../ink/ink1132.xml"/><Relationship Id="rId104" Type="http://schemas.openxmlformats.org/officeDocument/2006/relationships/customXml" Target="../ink/ink1159.xml"/><Relationship Id="rId125" Type="http://schemas.openxmlformats.org/officeDocument/2006/relationships/image" Target="../media/image5460.png"/><Relationship Id="rId146" Type="http://schemas.openxmlformats.org/officeDocument/2006/relationships/customXml" Target="../ink/ink1180.xml"/><Relationship Id="rId167" Type="http://schemas.openxmlformats.org/officeDocument/2006/relationships/image" Target="../media/image5670.png"/><Relationship Id="rId188" Type="http://schemas.openxmlformats.org/officeDocument/2006/relationships/customXml" Target="../ink/ink1201.xml"/><Relationship Id="rId311" Type="http://schemas.openxmlformats.org/officeDocument/2006/relationships/image" Target="../media/image6390.png"/><Relationship Id="rId332" Type="http://schemas.openxmlformats.org/officeDocument/2006/relationships/image" Target="../media/image6490.png"/><Relationship Id="rId353" Type="http://schemas.openxmlformats.org/officeDocument/2006/relationships/customXml" Target="../ink/ink1284.xml"/><Relationship Id="rId374" Type="http://schemas.openxmlformats.org/officeDocument/2006/relationships/image" Target="../media/image6700.png"/><Relationship Id="rId395" Type="http://schemas.openxmlformats.org/officeDocument/2006/relationships/image" Target="../media/image6800.png"/><Relationship Id="rId71" Type="http://schemas.openxmlformats.org/officeDocument/2006/relationships/image" Target="../media/image5190.png"/><Relationship Id="rId92" Type="http://schemas.openxmlformats.org/officeDocument/2006/relationships/customXml" Target="../ink/ink1153.xml"/><Relationship Id="rId213" Type="http://schemas.openxmlformats.org/officeDocument/2006/relationships/image" Target="../media/image5900.png"/><Relationship Id="rId234" Type="http://schemas.openxmlformats.org/officeDocument/2006/relationships/customXml" Target="../ink/ink1224.xml"/><Relationship Id="rId2" Type="http://schemas.openxmlformats.org/officeDocument/2006/relationships/customXml" Target="../ink/ink1108.xml"/><Relationship Id="rId29" Type="http://schemas.openxmlformats.org/officeDocument/2006/relationships/image" Target="../media/image4980.png"/><Relationship Id="rId255" Type="http://schemas.openxmlformats.org/officeDocument/2006/relationships/image" Target="../media/image6110.png"/><Relationship Id="rId276" Type="http://schemas.openxmlformats.org/officeDocument/2006/relationships/customXml" Target="../ink/ink1245.xml"/><Relationship Id="rId297" Type="http://schemas.openxmlformats.org/officeDocument/2006/relationships/image" Target="../media/image6320.png"/><Relationship Id="rId40" Type="http://schemas.openxmlformats.org/officeDocument/2006/relationships/customXml" Target="../ink/ink1127.xml"/><Relationship Id="rId115" Type="http://schemas.openxmlformats.org/officeDocument/2006/relationships/image" Target="../media/image5410.png"/><Relationship Id="rId136" Type="http://schemas.openxmlformats.org/officeDocument/2006/relationships/customXml" Target="../ink/ink1175.xml"/><Relationship Id="rId157" Type="http://schemas.openxmlformats.org/officeDocument/2006/relationships/image" Target="../media/image5620.png"/><Relationship Id="rId178" Type="http://schemas.openxmlformats.org/officeDocument/2006/relationships/customXml" Target="../ink/ink1196.xml"/><Relationship Id="rId301" Type="http://schemas.openxmlformats.org/officeDocument/2006/relationships/image" Target="../media/image6340.png"/><Relationship Id="rId322" Type="http://schemas.openxmlformats.org/officeDocument/2006/relationships/customXml" Target="../ink/ink1268.xml"/><Relationship Id="rId343" Type="http://schemas.openxmlformats.org/officeDocument/2006/relationships/customXml" Target="../ink/ink1279.xml"/><Relationship Id="rId364" Type="http://schemas.openxmlformats.org/officeDocument/2006/relationships/image" Target="../media/image6650.png"/><Relationship Id="rId61" Type="http://schemas.openxmlformats.org/officeDocument/2006/relationships/image" Target="../media/image5140.png"/><Relationship Id="rId82" Type="http://schemas.openxmlformats.org/officeDocument/2006/relationships/customXml" Target="../ink/ink1148.xml"/><Relationship Id="rId199" Type="http://schemas.openxmlformats.org/officeDocument/2006/relationships/image" Target="../media/image5830.png"/><Relationship Id="rId203" Type="http://schemas.openxmlformats.org/officeDocument/2006/relationships/image" Target="../media/image5850.png"/><Relationship Id="rId385" Type="http://schemas.openxmlformats.org/officeDocument/2006/relationships/image" Target="../media/image6750.png"/><Relationship Id="rId19" Type="http://schemas.openxmlformats.org/officeDocument/2006/relationships/image" Target="../media/image4930.png"/><Relationship Id="rId224" Type="http://schemas.openxmlformats.org/officeDocument/2006/relationships/customXml" Target="../ink/ink1219.xml"/><Relationship Id="rId245" Type="http://schemas.openxmlformats.org/officeDocument/2006/relationships/image" Target="../media/image6060.png"/><Relationship Id="rId266" Type="http://schemas.openxmlformats.org/officeDocument/2006/relationships/customXml" Target="../ink/ink1240.xml"/><Relationship Id="rId287" Type="http://schemas.openxmlformats.org/officeDocument/2006/relationships/image" Target="../media/image6270.png"/><Relationship Id="rId30" Type="http://schemas.openxmlformats.org/officeDocument/2006/relationships/customXml" Target="../ink/ink1122.xml"/><Relationship Id="rId105" Type="http://schemas.openxmlformats.org/officeDocument/2006/relationships/image" Target="../media/image5360.png"/><Relationship Id="rId126" Type="http://schemas.openxmlformats.org/officeDocument/2006/relationships/customXml" Target="../ink/ink1170.xml"/><Relationship Id="rId147" Type="http://schemas.openxmlformats.org/officeDocument/2006/relationships/image" Target="../media/image5570.png"/><Relationship Id="rId168" Type="http://schemas.openxmlformats.org/officeDocument/2006/relationships/customXml" Target="../ink/ink1191.xml"/><Relationship Id="rId312" Type="http://schemas.openxmlformats.org/officeDocument/2006/relationships/customXml" Target="../ink/ink1263.xml"/><Relationship Id="rId333" Type="http://schemas.openxmlformats.org/officeDocument/2006/relationships/customXml" Target="../ink/ink1274.xml"/><Relationship Id="rId354" Type="http://schemas.openxmlformats.org/officeDocument/2006/relationships/image" Target="../media/image6600.png"/><Relationship Id="rId51" Type="http://schemas.openxmlformats.org/officeDocument/2006/relationships/image" Target="../media/image5090.png"/><Relationship Id="rId72" Type="http://schemas.openxmlformats.org/officeDocument/2006/relationships/customXml" Target="../ink/ink1143.xml"/><Relationship Id="rId93" Type="http://schemas.openxmlformats.org/officeDocument/2006/relationships/image" Target="../media/image5300.png"/><Relationship Id="rId189" Type="http://schemas.openxmlformats.org/officeDocument/2006/relationships/image" Target="../media/image5780.png"/><Relationship Id="rId375" Type="http://schemas.openxmlformats.org/officeDocument/2006/relationships/customXml" Target="../ink/ink1295.xml"/><Relationship Id="rId396" Type="http://schemas.openxmlformats.org/officeDocument/2006/relationships/customXml" Target="../ink/ink1306.xml"/><Relationship Id="rId3" Type="http://schemas.openxmlformats.org/officeDocument/2006/relationships/image" Target="../media/image4850.png"/><Relationship Id="rId214" Type="http://schemas.openxmlformats.org/officeDocument/2006/relationships/customXml" Target="../ink/ink1214.xml"/><Relationship Id="rId235" Type="http://schemas.openxmlformats.org/officeDocument/2006/relationships/image" Target="../media/image6010.png"/><Relationship Id="rId256" Type="http://schemas.openxmlformats.org/officeDocument/2006/relationships/customXml" Target="../ink/ink1235.xml"/><Relationship Id="rId277" Type="http://schemas.openxmlformats.org/officeDocument/2006/relationships/image" Target="../media/image6220.png"/><Relationship Id="rId298" Type="http://schemas.openxmlformats.org/officeDocument/2006/relationships/customXml" Target="../ink/ink1256.xml"/><Relationship Id="rId116" Type="http://schemas.openxmlformats.org/officeDocument/2006/relationships/customXml" Target="../ink/ink1165.xml"/><Relationship Id="rId137" Type="http://schemas.openxmlformats.org/officeDocument/2006/relationships/image" Target="../media/image5520.png"/><Relationship Id="rId158" Type="http://schemas.openxmlformats.org/officeDocument/2006/relationships/customXml" Target="../ink/ink1186.xml"/><Relationship Id="rId302" Type="http://schemas.openxmlformats.org/officeDocument/2006/relationships/customXml" Target="../ink/ink1258.xml"/><Relationship Id="rId323" Type="http://schemas.openxmlformats.org/officeDocument/2006/relationships/image" Target="../media/image6450.png"/><Relationship Id="rId344" Type="http://schemas.openxmlformats.org/officeDocument/2006/relationships/image" Target="../media/image6550.png"/><Relationship Id="rId20" Type="http://schemas.openxmlformats.org/officeDocument/2006/relationships/customXml" Target="../ink/ink1117.xml"/><Relationship Id="rId41" Type="http://schemas.openxmlformats.org/officeDocument/2006/relationships/image" Target="../media/image5040.png"/><Relationship Id="rId62" Type="http://schemas.openxmlformats.org/officeDocument/2006/relationships/customXml" Target="../ink/ink1138.xml"/><Relationship Id="rId83" Type="http://schemas.openxmlformats.org/officeDocument/2006/relationships/image" Target="../media/image5250.png"/><Relationship Id="rId179" Type="http://schemas.openxmlformats.org/officeDocument/2006/relationships/image" Target="../media/image5730.png"/><Relationship Id="rId365" Type="http://schemas.openxmlformats.org/officeDocument/2006/relationships/customXml" Target="../ink/ink1290.xml"/><Relationship Id="rId386" Type="http://schemas.openxmlformats.org/officeDocument/2006/relationships/customXml" Target="../ink/ink1301.xml"/><Relationship Id="rId190" Type="http://schemas.openxmlformats.org/officeDocument/2006/relationships/customXml" Target="../ink/ink1202.xml"/><Relationship Id="rId204" Type="http://schemas.openxmlformats.org/officeDocument/2006/relationships/customXml" Target="../ink/ink1209.xml"/><Relationship Id="rId225" Type="http://schemas.openxmlformats.org/officeDocument/2006/relationships/image" Target="../media/image5960.png"/><Relationship Id="rId246" Type="http://schemas.openxmlformats.org/officeDocument/2006/relationships/customXml" Target="../ink/ink1230.xml"/><Relationship Id="rId267" Type="http://schemas.openxmlformats.org/officeDocument/2006/relationships/image" Target="../media/image6170.png"/><Relationship Id="rId288" Type="http://schemas.openxmlformats.org/officeDocument/2006/relationships/customXml" Target="../ink/ink1251.xml"/><Relationship Id="rId106" Type="http://schemas.openxmlformats.org/officeDocument/2006/relationships/customXml" Target="../ink/ink1160.xml"/><Relationship Id="rId127" Type="http://schemas.openxmlformats.org/officeDocument/2006/relationships/image" Target="../media/image5470.png"/><Relationship Id="rId313" Type="http://schemas.openxmlformats.org/officeDocument/2006/relationships/image" Target="../media/image6400.png"/><Relationship Id="rId10" Type="http://schemas.openxmlformats.org/officeDocument/2006/relationships/customXml" Target="../ink/ink1112.xml"/><Relationship Id="rId31" Type="http://schemas.openxmlformats.org/officeDocument/2006/relationships/image" Target="../media/image4990.png"/><Relationship Id="rId52" Type="http://schemas.openxmlformats.org/officeDocument/2006/relationships/customXml" Target="../ink/ink1133.xml"/><Relationship Id="rId73" Type="http://schemas.openxmlformats.org/officeDocument/2006/relationships/image" Target="../media/image5200.png"/><Relationship Id="rId94" Type="http://schemas.openxmlformats.org/officeDocument/2006/relationships/customXml" Target="../ink/ink1154.xml"/><Relationship Id="rId148" Type="http://schemas.openxmlformats.org/officeDocument/2006/relationships/customXml" Target="../ink/ink1181.xml"/><Relationship Id="rId169" Type="http://schemas.openxmlformats.org/officeDocument/2006/relationships/image" Target="../media/image5680.png"/><Relationship Id="rId334" Type="http://schemas.openxmlformats.org/officeDocument/2006/relationships/image" Target="../media/image6500.png"/><Relationship Id="rId355" Type="http://schemas.openxmlformats.org/officeDocument/2006/relationships/customXml" Target="../ink/ink1285.xml"/><Relationship Id="rId376" Type="http://schemas.openxmlformats.org/officeDocument/2006/relationships/customXml" Target="../ink/ink1296.xml"/><Relationship Id="rId397" Type="http://schemas.openxmlformats.org/officeDocument/2006/relationships/image" Target="../media/image1083.png"/><Relationship Id="rId4" Type="http://schemas.openxmlformats.org/officeDocument/2006/relationships/customXml" Target="../ink/ink1109.xml"/><Relationship Id="rId180" Type="http://schemas.openxmlformats.org/officeDocument/2006/relationships/customXml" Target="../ink/ink1197.xml"/><Relationship Id="rId215" Type="http://schemas.openxmlformats.org/officeDocument/2006/relationships/image" Target="../media/image5910.png"/><Relationship Id="rId236" Type="http://schemas.openxmlformats.org/officeDocument/2006/relationships/customXml" Target="../ink/ink1225.xml"/><Relationship Id="rId257" Type="http://schemas.openxmlformats.org/officeDocument/2006/relationships/image" Target="../media/image6120.png"/><Relationship Id="rId278" Type="http://schemas.openxmlformats.org/officeDocument/2006/relationships/customXml" Target="../ink/ink1246.xml"/><Relationship Id="rId303" Type="http://schemas.openxmlformats.org/officeDocument/2006/relationships/image" Target="../media/image6350.png"/><Relationship Id="rId42" Type="http://schemas.openxmlformats.org/officeDocument/2006/relationships/customXml" Target="../ink/ink1128.xml"/><Relationship Id="rId84" Type="http://schemas.openxmlformats.org/officeDocument/2006/relationships/customXml" Target="../ink/ink1149.xml"/><Relationship Id="rId138" Type="http://schemas.openxmlformats.org/officeDocument/2006/relationships/customXml" Target="../ink/ink1176.xml"/><Relationship Id="rId345" Type="http://schemas.openxmlformats.org/officeDocument/2006/relationships/customXml" Target="../ink/ink1280.xml"/><Relationship Id="rId387" Type="http://schemas.openxmlformats.org/officeDocument/2006/relationships/image" Target="../media/image6760.png"/><Relationship Id="rId191" Type="http://schemas.openxmlformats.org/officeDocument/2006/relationships/image" Target="../media/image5790.png"/><Relationship Id="rId205" Type="http://schemas.openxmlformats.org/officeDocument/2006/relationships/image" Target="../media/image5860.png"/><Relationship Id="rId247" Type="http://schemas.openxmlformats.org/officeDocument/2006/relationships/image" Target="../media/image6070.png"/><Relationship Id="rId107" Type="http://schemas.openxmlformats.org/officeDocument/2006/relationships/image" Target="../media/image5370.png"/><Relationship Id="rId289" Type="http://schemas.openxmlformats.org/officeDocument/2006/relationships/image" Target="../media/image6280.png"/><Relationship Id="rId11" Type="http://schemas.openxmlformats.org/officeDocument/2006/relationships/image" Target="../media/image4890.png"/><Relationship Id="rId53" Type="http://schemas.openxmlformats.org/officeDocument/2006/relationships/image" Target="../media/image5100.png"/><Relationship Id="rId149" Type="http://schemas.openxmlformats.org/officeDocument/2006/relationships/image" Target="../media/image5580.png"/><Relationship Id="rId314" Type="http://schemas.openxmlformats.org/officeDocument/2006/relationships/customXml" Target="../ink/ink1264.xml"/><Relationship Id="rId356" Type="http://schemas.openxmlformats.org/officeDocument/2006/relationships/image" Target="../media/image6610.png"/><Relationship Id="rId95" Type="http://schemas.openxmlformats.org/officeDocument/2006/relationships/image" Target="../media/image5310.png"/><Relationship Id="rId160" Type="http://schemas.openxmlformats.org/officeDocument/2006/relationships/customXml" Target="../ink/ink1187.xml"/><Relationship Id="rId216" Type="http://schemas.openxmlformats.org/officeDocument/2006/relationships/customXml" Target="../ink/ink1215.xml"/><Relationship Id="rId258" Type="http://schemas.openxmlformats.org/officeDocument/2006/relationships/customXml" Target="../ink/ink1236.xml"/><Relationship Id="rId22" Type="http://schemas.openxmlformats.org/officeDocument/2006/relationships/customXml" Target="../ink/ink1118.xml"/><Relationship Id="rId64" Type="http://schemas.openxmlformats.org/officeDocument/2006/relationships/customXml" Target="../ink/ink1139.xml"/><Relationship Id="rId118" Type="http://schemas.openxmlformats.org/officeDocument/2006/relationships/customXml" Target="../ink/ink1166.xml"/><Relationship Id="rId325" Type="http://schemas.openxmlformats.org/officeDocument/2006/relationships/image" Target="../media/image6460.png"/><Relationship Id="rId367" Type="http://schemas.openxmlformats.org/officeDocument/2006/relationships/customXml" Target="../ink/ink1291.xml"/><Relationship Id="rId171" Type="http://schemas.openxmlformats.org/officeDocument/2006/relationships/image" Target="../media/image5690.png"/><Relationship Id="rId227" Type="http://schemas.openxmlformats.org/officeDocument/2006/relationships/image" Target="../media/image5970.png"/><Relationship Id="rId269" Type="http://schemas.openxmlformats.org/officeDocument/2006/relationships/image" Target="../media/image6180.png"/><Relationship Id="rId33" Type="http://schemas.openxmlformats.org/officeDocument/2006/relationships/image" Target="../media/image5000.png"/><Relationship Id="rId129" Type="http://schemas.openxmlformats.org/officeDocument/2006/relationships/image" Target="../media/image5480.png"/><Relationship Id="rId280" Type="http://schemas.openxmlformats.org/officeDocument/2006/relationships/customXml" Target="../ink/ink1247.xml"/><Relationship Id="rId336" Type="http://schemas.openxmlformats.org/officeDocument/2006/relationships/image" Target="../media/image6510.png"/><Relationship Id="rId75" Type="http://schemas.openxmlformats.org/officeDocument/2006/relationships/image" Target="../media/image5210.png"/><Relationship Id="rId140" Type="http://schemas.openxmlformats.org/officeDocument/2006/relationships/customXml" Target="../ink/ink1177.xml"/><Relationship Id="rId182" Type="http://schemas.openxmlformats.org/officeDocument/2006/relationships/customXml" Target="../ink/ink1198.xml"/><Relationship Id="rId378" Type="http://schemas.openxmlformats.org/officeDocument/2006/relationships/customXml" Target="../ink/ink1297.xml"/><Relationship Id="rId6" Type="http://schemas.openxmlformats.org/officeDocument/2006/relationships/customXml" Target="../ink/ink1110.xml"/><Relationship Id="rId238" Type="http://schemas.openxmlformats.org/officeDocument/2006/relationships/customXml" Target="../ink/ink1226.xml"/><Relationship Id="rId291" Type="http://schemas.openxmlformats.org/officeDocument/2006/relationships/image" Target="../media/image6290.png"/><Relationship Id="rId305" Type="http://schemas.openxmlformats.org/officeDocument/2006/relationships/image" Target="../media/image6360.png"/><Relationship Id="rId347" Type="http://schemas.openxmlformats.org/officeDocument/2006/relationships/customXml" Target="../ink/ink1281.xml"/><Relationship Id="rId44" Type="http://schemas.openxmlformats.org/officeDocument/2006/relationships/customXml" Target="../ink/ink1129.xml"/><Relationship Id="rId86" Type="http://schemas.openxmlformats.org/officeDocument/2006/relationships/customXml" Target="../ink/ink1150.xml"/><Relationship Id="rId151" Type="http://schemas.openxmlformats.org/officeDocument/2006/relationships/image" Target="../media/image5590.png"/><Relationship Id="rId389" Type="http://schemas.openxmlformats.org/officeDocument/2006/relationships/image" Target="../media/image6770.png"/><Relationship Id="rId193" Type="http://schemas.openxmlformats.org/officeDocument/2006/relationships/image" Target="../media/image5800.png"/><Relationship Id="rId207" Type="http://schemas.openxmlformats.org/officeDocument/2006/relationships/image" Target="../media/image5870.png"/><Relationship Id="rId249" Type="http://schemas.openxmlformats.org/officeDocument/2006/relationships/image" Target="../media/image6080.png"/><Relationship Id="rId13" Type="http://schemas.openxmlformats.org/officeDocument/2006/relationships/image" Target="../media/image4900.png"/><Relationship Id="rId109" Type="http://schemas.openxmlformats.org/officeDocument/2006/relationships/image" Target="../media/image5380.png"/><Relationship Id="rId260" Type="http://schemas.openxmlformats.org/officeDocument/2006/relationships/customXml" Target="../ink/ink1237.xml"/><Relationship Id="rId316" Type="http://schemas.openxmlformats.org/officeDocument/2006/relationships/customXml" Target="../ink/ink1265.xml"/><Relationship Id="rId55" Type="http://schemas.openxmlformats.org/officeDocument/2006/relationships/image" Target="../media/image5110.png"/><Relationship Id="rId97" Type="http://schemas.openxmlformats.org/officeDocument/2006/relationships/image" Target="../media/image5320.png"/><Relationship Id="rId120" Type="http://schemas.openxmlformats.org/officeDocument/2006/relationships/customXml" Target="../ink/ink1167.xml"/><Relationship Id="rId358" Type="http://schemas.openxmlformats.org/officeDocument/2006/relationships/image" Target="../media/image6620.png"/><Relationship Id="rId162" Type="http://schemas.openxmlformats.org/officeDocument/2006/relationships/customXml" Target="../ink/ink1188.xml"/><Relationship Id="rId218" Type="http://schemas.openxmlformats.org/officeDocument/2006/relationships/customXml" Target="../ink/ink1216.xml"/><Relationship Id="rId271" Type="http://schemas.openxmlformats.org/officeDocument/2006/relationships/image" Target="../media/image6190.png"/><Relationship Id="rId24" Type="http://schemas.openxmlformats.org/officeDocument/2006/relationships/customXml" Target="../ink/ink1119.xml"/><Relationship Id="rId66" Type="http://schemas.openxmlformats.org/officeDocument/2006/relationships/customXml" Target="../ink/ink1140.xml"/><Relationship Id="rId131" Type="http://schemas.openxmlformats.org/officeDocument/2006/relationships/image" Target="../media/image5490.png"/><Relationship Id="rId327" Type="http://schemas.openxmlformats.org/officeDocument/2006/relationships/image" Target="../media/image6470.png"/><Relationship Id="rId369" Type="http://schemas.openxmlformats.org/officeDocument/2006/relationships/customXml" Target="../ink/ink1292.xml"/><Relationship Id="rId173" Type="http://schemas.openxmlformats.org/officeDocument/2006/relationships/image" Target="../media/image5700.png"/><Relationship Id="rId229" Type="http://schemas.openxmlformats.org/officeDocument/2006/relationships/image" Target="../media/image5980.png"/><Relationship Id="rId380" Type="http://schemas.openxmlformats.org/officeDocument/2006/relationships/customXml" Target="../ink/ink1298.xml"/><Relationship Id="rId240" Type="http://schemas.openxmlformats.org/officeDocument/2006/relationships/customXml" Target="../ink/ink1227.xml"/><Relationship Id="rId35" Type="http://schemas.openxmlformats.org/officeDocument/2006/relationships/image" Target="../media/image5010.png"/><Relationship Id="rId77" Type="http://schemas.openxmlformats.org/officeDocument/2006/relationships/image" Target="../media/image5220.png"/><Relationship Id="rId100" Type="http://schemas.openxmlformats.org/officeDocument/2006/relationships/customXml" Target="../ink/ink1157.xml"/><Relationship Id="rId282" Type="http://schemas.openxmlformats.org/officeDocument/2006/relationships/customXml" Target="../ink/ink1248.xml"/><Relationship Id="rId338" Type="http://schemas.openxmlformats.org/officeDocument/2006/relationships/image" Target="../media/image6520.png"/><Relationship Id="rId8" Type="http://schemas.openxmlformats.org/officeDocument/2006/relationships/customXml" Target="../ink/ink1111.xml"/><Relationship Id="rId142" Type="http://schemas.openxmlformats.org/officeDocument/2006/relationships/customXml" Target="../ink/ink1178.xml"/><Relationship Id="rId184" Type="http://schemas.openxmlformats.org/officeDocument/2006/relationships/customXml" Target="../ink/ink1199.xml"/><Relationship Id="rId391" Type="http://schemas.openxmlformats.org/officeDocument/2006/relationships/image" Target="../media/image6780.png"/><Relationship Id="rId251" Type="http://schemas.openxmlformats.org/officeDocument/2006/relationships/image" Target="../media/image6090.png"/><Relationship Id="rId46" Type="http://schemas.openxmlformats.org/officeDocument/2006/relationships/customXml" Target="../ink/ink1130.xml"/><Relationship Id="rId293" Type="http://schemas.openxmlformats.org/officeDocument/2006/relationships/image" Target="../media/image6300.png"/><Relationship Id="rId307" Type="http://schemas.openxmlformats.org/officeDocument/2006/relationships/image" Target="../media/image6370.png"/><Relationship Id="rId349" Type="http://schemas.openxmlformats.org/officeDocument/2006/relationships/customXml" Target="../ink/ink1282.xml"/><Relationship Id="rId88" Type="http://schemas.openxmlformats.org/officeDocument/2006/relationships/customXml" Target="../ink/ink1151.xml"/><Relationship Id="rId111" Type="http://schemas.openxmlformats.org/officeDocument/2006/relationships/image" Target="../media/image5390.png"/><Relationship Id="rId153" Type="http://schemas.openxmlformats.org/officeDocument/2006/relationships/image" Target="../media/image5600.png"/><Relationship Id="rId195" Type="http://schemas.openxmlformats.org/officeDocument/2006/relationships/image" Target="../media/image5810.png"/><Relationship Id="rId209" Type="http://schemas.openxmlformats.org/officeDocument/2006/relationships/image" Target="../media/image5880.png"/><Relationship Id="rId360" Type="http://schemas.openxmlformats.org/officeDocument/2006/relationships/image" Target="../media/image6630.png"/><Relationship Id="rId220" Type="http://schemas.openxmlformats.org/officeDocument/2006/relationships/customXml" Target="../ink/ink1217.xml"/><Relationship Id="rId15" Type="http://schemas.openxmlformats.org/officeDocument/2006/relationships/image" Target="../media/image4910.png"/><Relationship Id="rId57" Type="http://schemas.openxmlformats.org/officeDocument/2006/relationships/image" Target="../media/image5120.png"/><Relationship Id="rId262" Type="http://schemas.openxmlformats.org/officeDocument/2006/relationships/customXml" Target="../ink/ink1238.xml"/><Relationship Id="rId318" Type="http://schemas.openxmlformats.org/officeDocument/2006/relationships/customXml" Target="../ink/ink1266.xml"/><Relationship Id="rId99" Type="http://schemas.openxmlformats.org/officeDocument/2006/relationships/image" Target="../media/image5330.png"/><Relationship Id="rId122" Type="http://schemas.openxmlformats.org/officeDocument/2006/relationships/customXml" Target="../ink/ink1168.xml"/><Relationship Id="rId164" Type="http://schemas.openxmlformats.org/officeDocument/2006/relationships/customXml" Target="../ink/ink1189.xml"/><Relationship Id="rId371" Type="http://schemas.openxmlformats.org/officeDocument/2006/relationships/customXml" Target="../ink/ink1293.xml"/><Relationship Id="rId26" Type="http://schemas.openxmlformats.org/officeDocument/2006/relationships/customXml" Target="../ink/ink1120.xml"/><Relationship Id="rId231" Type="http://schemas.openxmlformats.org/officeDocument/2006/relationships/image" Target="../media/image5990.png"/><Relationship Id="rId273" Type="http://schemas.openxmlformats.org/officeDocument/2006/relationships/image" Target="../media/image6200.png"/><Relationship Id="rId329" Type="http://schemas.openxmlformats.org/officeDocument/2006/relationships/customXml" Target="../ink/ink1272.xml"/><Relationship Id="rId68" Type="http://schemas.openxmlformats.org/officeDocument/2006/relationships/customXml" Target="../ink/ink1141.xml"/><Relationship Id="rId133" Type="http://schemas.openxmlformats.org/officeDocument/2006/relationships/image" Target="../media/image5500.png"/><Relationship Id="rId175" Type="http://schemas.openxmlformats.org/officeDocument/2006/relationships/image" Target="../media/image5710.png"/><Relationship Id="rId340" Type="http://schemas.openxmlformats.org/officeDocument/2006/relationships/image" Target="../media/image6530.png"/><Relationship Id="rId200" Type="http://schemas.openxmlformats.org/officeDocument/2006/relationships/customXml" Target="../ink/ink1207.xml"/><Relationship Id="rId382" Type="http://schemas.openxmlformats.org/officeDocument/2006/relationships/customXml" Target="../ink/ink1299.xml"/><Relationship Id="rId242" Type="http://schemas.openxmlformats.org/officeDocument/2006/relationships/customXml" Target="../ink/ink1228.xml"/><Relationship Id="rId284" Type="http://schemas.openxmlformats.org/officeDocument/2006/relationships/customXml" Target="../ink/ink124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1.png"/><Relationship Id="rId21" Type="http://schemas.openxmlformats.org/officeDocument/2006/relationships/image" Target="../media/image1093.png"/><Relationship Id="rId42" Type="http://schemas.openxmlformats.org/officeDocument/2006/relationships/customXml" Target="../ink/ink1327.xml"/><Relationship Id="rId63" Type="http://schemas.openxmlformats.org/officeDocument/2006/relationships/image" Target="../media/image1115.png"/><Relationship Id="rId84" Type="http://schemas.openxmlformats.org/officeDocument/2006/relationships/customXml" Target="../ink/ink1348.xml"/><Relationship Id="rId138" Type="http://schemas.openxmlformats.org/officeDocument/2006/relationships/customXml" Target="../ink/ink1375.xml"/><Relationship Id="rId159" Type="http://schemas.openxmlformats.org/officeDocument/2006/relationships/image" Target="../media/image1162.png"/><Relationship Id="rId170" Type="http://schemas.openxmlformats.org/officeDocument/2006/relationships/customXml" Target="../ink/ink1391.xml"/><Relationship Id="rId191" Type="http://schemas.openxmlformats.org/officeDocument/2006/relationships/image" Target="../media/image1177.png"/><Relationship Id="rId205" Type="http://schemas.openxmlformats.org/officeDocument/2006/relationships/image" Target="../media/image1184.png"/><Relationship Id="rId226" Type="http://schemas.openxmlformats.org/officeDocument/2006/relationships/customXml" Target="../ink/ink1419.xml"/><Relationship Id="rId107" Type="http://schemas.openxmlformats.org/officeDocument/2006/relationships/image" Target="../media/image1136.png"/><Relationship Id="rId11" Type="http://schemas.openxmlformats.org/officeDocument/2006/relationships/image" Target="../media/image1088.png"/><Relationship Id="rId32" Type="http://schemas.openxmlformats.org/officeDocument/2006/relationships/customXml" Target="../ink/ink1322.xml"/><Relationship Id="rId53" Type="http://schemas.openxmlformats.org/officeDocument/2006/relationships/image" Target="../media/image1110.png"/><Relationship Id="rId74" Type="http://schemas.openxmlformats.org/officeDocument/2006/relationships/customXml" Target="../ink/ink1343.xml"/><Relationship Id="rId128" Type="http://schemas.openxmlformats.org/officeDocument/2006/relationships/customXml" Target="../ink/ink1370.xml"/><Relationship Id="rId149" Type="http://schemas.openxmlformats.org/officeDocument/2006/relationships/image" Target="../media/image1157.png"/><Relationship Id="rId5" Type="http://schemas.openxmlformats.org/officeDocument/2006/relationships/image" Target="../media/image1085.png"/><Relationship Id="rId95" Type="http://schemas.openxmlformats.org/officeDocument/2006/relationships/image" Target="../media/image1130.png"/><Relationship Id="rId160" Type="http://schemas.openxmlformats.org/officeDocument/2006/relationships/customXml" Target="../ink/ink1386.xml"/><Relationship Id="rId181" Type="http://schemas.openxmlformats.org/officeDocument/2006/relationships/image" Target="../media/image1172.png"/><Relationship Id="rId216" Type="http://schemas.openxmlformats.org/officeDocument/2006/relationships/customXml" Target="../ink/ink1414.xml"/><Relationship Id="rId237" Type="http://schemas.openxmlformats.org/officeDocument/2006/relationships/image" Target="../media/image1200.png"/><Relationship Id="rId22" Type="http://schemas.openxmlformats.org/officeDocument/2006/relationships/customXml" Target="../ink/ink1317.xml"/><Relationship Id="rId43" Type="http://schemas.openxmlformats.org/officeDocument/2006/relationships/image" Target="../media/image1105.png"/><Relationship Id="rId64" Type="http://schemas.openxmlformats.org/officeDocument/2006/relationships/customXml" Target="../ink/ink1338.xml"/><Relationship Id="rId118" Type="http://schemas.openxmlformats.org/officeDocument/2006/relationships/customXml" Target="../ink/ink1365.xml"/><Relationship Id="rId139" Type="http://schemas.openxmlformats.org/officeDocument/2006/relationships/image" Target="../media/image1152.png"/><Relationship Id="rId85" Type="http://schemas.openxmlformats.org/officeDocument/2006/relationships/image" Target="../media/image1126.png"/><Relationship Id="rId150" Type="http://schemas.openxmlformats.org/officeDocument/2006/relationships/customXml" Target="../ink/ink1381.xml"/><Relationship Id="rId171" Type="http://schemas.openxmlformats.org/officeDocument/2006/relationships/image" Target="../media/image1167.png"/><Relationship Id="rId192" Type="http://schemas.openxmlformats.org/officeDocument/2006/relationships/customXml" Target="../ink/ink1402.xml"/><Relationship Id="rId206" Type="http://schemas.openxmlformats.org/officeDocument/2006/relationships/customXml" Target="../ink/ink1409.xml"/><Relationship Id="rId227" Type="http://schemas.openxmlformats.org/officeDocument/2006/relationships/image" Target="../media/image1195.png"/><Relationship Id="rId12" Type="http://schemas.openxmlformats.org/officeDocument/2006/relationships/customXml" Target="../ink/ink1312.xml"/><Relationship Id="rId33" Type="http://schemas.openxmlformats.org/officeDocument/2006/relationships/image" Target="../media/image1099.png"/><Relationship Id="rId108" Type="http://schemas.openxmlformats.org/officeDocument/2006/relationships/customXml" Target="../ink/ink1360.xml"/><Relationship Id="rId129" Type="http://schemas.openxmlformats.org/officeDocument/2006/relationships/image" Target="../media/image1147.png"/><Relationship Id="rId54" Type="http://schemas.openxmlformats.org/officeDocument/2006/relationships/customXml" Target="../ink/ink1333.xml"/><Relationship Id="rId75" Type="http://schemas.openxmlformats.org/officeDocument/2006/relationships/image" Target="../media/image1121.png"/><Relationship Id="rId96" Type="http://schemas.openxmlformats.org/officeDocument/2006/relationships/customXml" Target="../ink/ink1354.xml"/><Relationship Id="rId140" Type="http://schemas.openxmlformats.org/officeDocument/2006/relationships/customXml" Target="../ink/ink1376.xml"/><Relationship Id="rId161" Type="http://schemas.openxmlformats.org/officeDocument/2006/relationships/image" Target="../media/image1163.png"/><Relationship Id="rId182" Type="http://schemas.openxmlformats.org/officeDocument/2006/relationships/customXml" Target="../ink/ink1397.xml"/><Relationship Id="rId217" Type="http://schemas.openxmlformats.org/officeDocument/2006/relationships/image" Target="../media/image1190.png"/><Relationship Id="rId6" Type="http://schemas.openxmlformats.org/officeDocument/2006/relationships/customXml" Target="../ink/ink1309.xml"/><Relationship Id="rId238" Type="http://schemas.openxmlformats.org/officeDocument/2006/relationships/customXml" Target="../ink/ink1425.xml"/><Relationship Id="rId23" Type="http://schemas.openxmlformats.org/officeDocument/2006/relationships/image" Target="../media/image1094.png"/><Relationship Id="rId119" Type="http://schemas.openxmlformats.org/officeDocument/2006/relationships/image" Target="../media/image1142.png"/><Relationship Id="rId44" Type="http://schemas.openxmlformats.org/officeDocument/2006/relationships/customXml" Target="../ink/ink1328.xml"/><Relationship Id="rId65" Type="http://schemas.openxmlformats.org/officeDocument/2006/relationships/image" Target="../media/image1116.png"/><Relationship Id="rId86" Type="http://schemas.openxmlformats.org/officeDocument/2006/relationships/customXml" Target="../ink/ink1349.xml"/><Relationship Id="rId130" Type="http://schemas.openxmlformats.org/officeDocument/2006/relationships/customXml" Target="../ink/ink1371.xml"/><Relationship Id="rId151" Type="http://schemas.openxmlformats.org/officeDocument/2006/relationships/image" Target="../media/image1158.png"/><Relationship Id="rId172" Type="http://schemas.openxmlformats.org/officeDocument/2006/relationships/customXml" Target="../ink/ink1392.xml"/><Relationship Id="rId193" Type="http://schemas.openxmlformats.org/officeDocument/2006/relationships/image" Target="../media/image1178.png"/><Relationship Id="rId207" Type="http://schemas.openxmlformats.org/officeDocument/2006/relationships/image" Target="../media/image1185.png"/><Relationship Id="rId228" Type="http://schemas.openxmlformats.org/officeDocument/2006/relationships/customXml" Target="../ink/ink1420.xml"/><Relationship Id="rId13" Type="http://schemas.openxmlformats.org/officeDocument/2006/relationships/image" Target="../media/image1089.png"/><Relationship Id="rId109" Type="http://schemas.openxmlformats.org/officeDocument/2006/relationships/image" Target="../media/image1137.png"/><Relationship Id="rId34" Type="http://schemas.openxmlformats.org/officeDocument/2006/relationships/customXml" Target="../ink/ink1323.xml"/><Relationship Id="rId55" Type="http://schemas.openxmlformats.org/officeDocument/2006/relationships/image" Target="../media/image1111.png"/><Relationship Id="rId76" Type="http://schemas.openxmlformats.org/officeDocument/2006/relationships/customXml" Target="../ink/ink1344.xml"/><Relationship Id="rId97" Type="http://schemas.openxmlformats.org/officeDocument/2006/relationships/image" Target="../media/image1131.png"/><Relationship Id="rId120" Type="http://schemas.openxmlformats.org/officeDocument/2006/relationships/customXml" Target="../ink/ink1366.xml"/><Relationship Id="rId141" Type="http://schemas.openxmlformats.org/officeDocument/2006/relationships/image" Target="../media/image1153.png"/><Relationship Id="rId7" Type="http://schemas.openxmlformats.org/officeDocument/2006/relationships/image" Target="../media/image1086.png"/><Relationship Id="rId162" Type="http://schemas.openxmlformats.org/officeDocument/2006/relationships/customXml" Target="../ink/ink1387.xml"/><Relationship Id="rId183" Type="http://schemas.openxmlformats.org/officeDocument/2006/relationships/image" Target="../media/image1173.png"/><Relationship Id="rId218" Type="http://schemas.openxmlformats.org/officeDocument/2006/relationships/customXml" Target="../ink/ink1415.xml"/><Relationship Id="rId239" Type="http://schemas.openxmlformats.org/officeDocument/2006/relationships/image" Target="../media/image1201.png"/><Relationship Id="rId24" Type="http://schemas.openxmlformats.org/officeDocument/2006/relationships/customXml" Target="../ink/ink1318.xml"/><Relationship Id="rId45" Type="http://schemas.openxmlformats.org/officeDocument/2006/relationships/image" Target="../media/image1106.png"/><Relationship Id="rId66" Type="http://schemas.openxmlformats.org/officeDocument/2006/relationships/customXml" Target="../ink/ink1339.xml"/><Relationship Id="rId87" Type="http://schemas.openxmlformats.org/officeDocument/2006/relationships/image" Target="../media/image1127.png"/><Relationship Id="rId110" Type="http://schemas.openxmlformats.org/officeDocument/2006/relationships/customXml" Target="../ink/ink1361.xml"/><Relationship Id="rId131" Type="http://schemas.openxmlformats.org/officeDocument/2006/relationships/image" Target="../media/image1148.png"/><Relationship Id="rId152" Type="http://schemas.openxmlformats.org/officeDocument/2006/relationships/customXml" Target="../ink/ink1382.xml"/><Relationship Id="rId173" Type="http://schemas.openxmlformats.org/officeDocument/2006/relationships/image" Target="../media/image1168.png"/><Relationship Id="rId194" Type="http://schemas.openxmlformats.org/officeDocument/2006/relationships/customXml" Target="../ink/ink1403.xml"/><Relationship Id="rId208" Type="http://schemas.openxmlformats.org/officeDocument/2006/relationships/customXml" Target="../ink/ink1410.xml"/><Relationship Id="rId229" Type="http://schemas.openxmlformats.org/officeDocument/2006/relationships/image" Target="../media/image1196.png"/><Relationship Id="rId14" Type="http://schemas.openxmlformats.org/officeDocument/2006/relationships/customXml" Target="../ink/ink1313.xml"/><Relationship Id="rId35" Type="http://schemas.openxmlformats.org/officeDocument/2006/relationships/image" Target="../media/image1101.png"/><Relationship Id="rId56" Type="http://schemas.openxmlformats.org/officeDocument/2006/relationships/customXml" Target="../ink/ink1334.xml"/><Relationship Id="rId77" Type="http://schemas.openxmlformats.org/officeDocument/2006/relationships/image" Target="../media/image1122.png"/><Relationship Id="rId100" Type="http://schemas.openxmlformats.org/officeDocument/2006/relationships/customXml" Target="../ink/ink1356.xml"/><Relationship Id="rId8" Type="http://schemas.openxmlformats.org/officeDocument/2006/relationships/customXml" Target="../ink/ink1310.xml"/><Relationship Id="rId98" Type="http://schemas.openxmlformats.org/officeDocument/2006/relationships/customXml" Target="../ink/ink1355.xml"/><Relationship Id="rId121" Type="http://schemas.openxmlformats.org/officeDocument/2006/relationships/image" Target="../media/image1143.png"/><Relationship Id="rId142" Type="http://schemas.openxmlformats.org/officeDocument/2006/relationships/customXml" Target="../ink/ink1377.xml"/><Relationship Id="rId163" Type="http://schemas.openxmlformats.org/officeDocument/2006/relationships/image" Target="../media/image1164.png"/><Relationship Id="rId184" Type="http://schemas.openxmlformats.org/officeDocument/2006/relationships/customXml" Target="../ink/ink1398.xml"/><Relationship Id="rId219" Type="http://schemas.openxmlformats.org/officeDocument/2006/relationships/image" Target="../media/image1191.png"/><Relationship Id="rId230" Type="http://schemas.openxmlformats.org/officeDocument/2006/relationships/customXml" Target="../ink/ink1421.xml"/><Relationship Id="rId25" Type="http://schemas.openxmlformats.org/officeDocument/2006/relationships/image" Target="../media/image1095.png"/><Relationship Id="rId46" Type="http://schemas.openxmlformats.org/officeDocument/2006/relationships/customXml" Target="../ink/ink1329.xml"/><Relationship Id="rId67" Type="http://schemas.openxmlformats.org/officeDocument/2006/relationships/image" Target="../media/image1117.png"/><Relationship Id="rId88" Type="http://schemas.openxmlformats.org/officeDocument/2006/relationships/customXml" Target="../ink/ink1350.xml"/><Relationship Id="rId111" Type="http://schemas.openxmlformats.org/officeDocument/2006/relationships/image" Target="../media/image1138.png"/><Relationship Id="rId132" Type="http://schemas.openxmlformats.org/officeDocument/2006/relationships/customXml" Target="../ink/ink1372.xml"/><Relationship Id="rId153" Type="http://schemas.openxmlformats.org/officeDocument/2006/relationships/image" Target="../media/image1159.png"/><Relationship Id="rId174" Type="http://schemas.openxmlformats.org/officeDocument/2006/relationships/customXml" Target="../ink/ink1393.xml"/><Relationship Id="rId195" Type="http://schemas.openxmlformats.org/officeDocument/2006/relationships/image" Target="../media/image1179.png"/><Relationship Id="rId209" Type="http://schemas.openxmlformats.org/officeDocument/2006/relationships/image" Target="../media/image1186.png"/><Relationship Id="rId190" Type="http://schemas.openxmlformats.org/officeDocument/2006/relationships/customXml" Target="../ink/ink1401.xml"/><Relationship Id="rId204" Type="http://schemas.openxmlformats.org/officeDocument/2006/relationships/customXml" Target="../ink/ink1408.xml"/><Relationship Id="rId220" Type="http://schemas.openxmlformats.org/officeDocument/2006/relationships/customXml" Target="../ink/ink1416.xml"/><Relationship Id="rId225" Type="http://schemas.openxmlformats.org/officeDocument/2006/relationships/image" Target="../media/image1194.png"/><Relationship Id="rId15" Type="http://schemas.openxmlformats.org/officeDocument/2006/relationships/image" Target="../media/image1090.png"/><Relationship Id="rId36" Type="http://schemas.openxmlformats.org/officeDocument/2006/relationships/customXml" Target="../ink/ink1324.xml"/><Relationship Id="rId57" Type="http://schemas.openxmlformats.org/officeDocument/2006/relationships/image" Target="../media/image1112.png"/><Relationship Id="rId106" Type="http://schemas.openxmlformats.org/officeDocument/2006/relationships/customXml" Target="../ink/ink1359.xml"/><Relationship Id="rId127" Type="http://schemas.openxmlformats.org/officeDocument/2006/relationships/image" Target="../media/image1146.png"/><Relationship Id="rId10" Type="http://schemas.openxmlformats.org/officeDocument/2006/relationships/customXml" Target="../ink/ink1311.xml"/><Relationship Id="rId31" Type="http://schemas.openxmlformats.org/officeDocument/2006/relationships/image" Target="../media/image1098.png"/><Relationship Id="rId52" Type="http://schemas.openxmlformats.org/officeDocument/2006/relationships/customXml" Target="../ink/ink1332.xml"/><Relationship Id="rId73" Type="http://schemas.openxmlformats.org/officeDocument/2006/relationships/image" Target="../media/image1120.png"/><Relationship Id="rId78" Type="http://schemas.openxmlformats.org/officeDocument/2006/relationships/customXml" Target="../ink/ink1345.xml"/><Relationship Id="rId94" Type="http://schemas.openxmlformats.org/officeDocument/2006/relationships/customXml" Target="../ink/ink1353.xml"/><Relationship Id="rId99" Type="http://schemas.openxmlformats.org/officeDocument/2006/relationships/image" Target="../media/image1132.png"/><Relationship Id="rId101" Type="http://schemas.openxmlformats.org/officeDocument/2006/relationships/image" Target="../media/image1133.png"/><Relationship Id="rId122" Type="http://schemas.openxmlformats.org/officeDocument/2006/relationships/customXml" Target="../ink/ink1367.xml"/><Relationship Id="rId143" Type="http://schemas.openxmlformats.org/officeDocument/2006/relationships/image" Target="../media/image1154.png"/><Relationship Id="rId148" Type="http://schemas.openxmlformats.org/officeDocument/2006/relationships/customXml" Target="../ink/ink1380.xml"/><Relationship Id="rId164" Type="http://schemas.openxmlformats.org/officeDocument/2006/relationships/customXml" Target="../ink/ink1388.xml"/><Relationship Id="rId169" Type="http://schemas.openxmlformats.org/officeDocument/2006/relationships/image" Target="../media/image1166.png"/><Relationship Id="rId185" Type="http://schemas.openxmlformats.org/officeDocument/2006/relationships/image" Target="../media/image1174.png"/><Relationship Id="rId4" Type="http://schemas.openxmlformats.org/officeDocument/2006/relationships/customXml" Target="../ink/ink1308.xml"/><Relationship Id="rId9" Type="http://schemas.openxmlformats.org/officeDocument/2006/relationships/image" Target="../media/image1087.png"/><Relationship Id="rId180" Type="http://schemas.openxmlformats.org/officeDocument/2006/relationships/customXml" Target="../ink/ink1396.xml"/><Relationship Id="rId210" Type="http://schemas.openxmlformats.org/officeDocument/2006/relationships/customXml" Target="../ink/ink1411.xml"/><Relationship Id="rId215" Type="http://schemas.openxmlformats.org/officeDocument/2006/relationships/image" Target="../media/image1189.png"/><Relationship Id="rId236" Type="http://schemas.openxmlformats.org/officeDocument/2006/relationships/customXml" Target="../ink/ink1424.xml"/><Relationship Id="rId26" Type="http://schemas.openxmlformats.org/officeDocument/2006/relationships/customXml" Target="../ink/ink1319.xml"/><Relationship Id="rId231" Type="http://schemas.openxmlformats.org/officeDocument/2006/relationships/image" Target="../media/image1197.png"/><Relationship Id="rId47" Type="http://schemas.openxmlformats.org/officeDocument/2006/relationships/image" Target="../media/image1107.png"/><Relationship Id="rId68" Type="http://schemas.openxmlformats.org/officeDocument/2006/relationships/customXml" Target="../ink/ink1340.xml"/><Relationship Id="rId89" Type="http://schemas.openxmlformats.org/officeDocument/2006/relationships/image" Target="../media/image1128.png"/><Relationship Id="rId112" Type="http://schemas.openxmlformats.org/officeDocument/2006/relationships/customXml" Target="../ink/ink1362.xml"/><Relationship Id="rId133" Type="http://schemas.openxmlformats.org/officeDocument/2006/relationships/image" Target="../media/image1149.png"/><Relationship Id="rId154" Type="http://schemas.openxmlformats.org/officeDocument/2006/relationships/customXml" Target="../ink/ink1383.xml"/><Relationship Id="rId175" Type="http://schemas.openxmlformats.org/officeDocument/2006/relationships/image" Target="../media/image1169.png"/><Relationship Id="rId196" Type="http://schemas.openxmlformats.org/officeDocument/2006/relationships/customXml" Target="../ink/ink1404.xml"/><Relationship Id="rId200" Type="http://schemas.openxmlformats.org/officeDocument/2006/relationships/customXml" Target="../ink/ink1406.xml"/><Relationship Id="rId16" Type="http://schemas.openxmlformats.org/officeDocument/2006/relationships/customXml" Target="../ink/ink1314.xml"/><Relationship Id="rId221" Type="http://schemas.openxmlformats.org/officeDocument/2006/relationships/image" Target="../media/image1192.png"/><Relationship Id="rId37" Type="http://schemas.openxmlformats.org/officeDocument/2006/relationships/image" Target="../media/image1102.png"/><Relationship Id="rId58" Type="http://schemas.openxmlformats.org/officeDocument/2006/relationships/customXml" Target="../ink/ink1335.xml"/><Relationship Id="rId79" Type="http://schemas.openxmlformats.org/officeDocument/2006/relationships/image" Target="../media/image1123.png"/><Relationship Id="rId102" Type="http://schemas.openxmlformats.org/officeDocument/2006/relationships/customXml" Target="../ink/ink1357.xml"/><Relationship Id="rId123" Type="http://schemas.openxmlformats.org/officeDocument/2006/relationships/image" Target="../media/image1144.png"/><Relationship Id="rId144" Type="http://schemas.openxmlformats.org/officeDocument/2006/relationships/customXml" Target="../ink/ink1378.xml"/><Relationship Id="rId90" Type="http://schemas.openxmlformats.org/officeDocument/2006/relationships/customXml" Target="../ink/ink1351.xml"/><Relationship Id="rId165" Type="http://schemas.openxmlformats.org/officeDocument/2006/relationships/image" Target="../media/image9.png"/><Relationship Id="rId186" Type="http://schemas.openxmlformats.org/officeDocument/2006/relationships/customXml" Target="../ink/ink1399.xml"/><Relationship Id="rId211" Type="http://schemas.openxmlformats.org/officeDocument/2006/relationships/image" Target="../media/image1187.png"/><Relationship Id="rId232" Type="http://schemas.openxmlformats.org/officeDocument/2006/relationships/customXml" Target="../ink/ink1422.xml"/><Relationship Id="rId27" Type="http://schemas.openxmlformats.org/officeDocument/2006/relationships/image" Target="../media/image1096.png"/><Relationship Id="rId48" Type="http://schemas.openxmlformats.org/officeDocument/2006/relationships/customXml" Target="../ink/ink1330.xml"/><Relationship Id="rId69" Type="http://schemas.openxmlformats.org/officeDocument/2006/relationships/image" Target="../media/image1118.png"/><Relationship Id="rId113" Type="http://schemas.openxmlformats.org/officeDocument/2006/relationships/image" Target="../media/image1139.png"/><Relationship Id="rId134" Type="http://schemas.openxmlformats.org/officeDocument/2006/relationships/customXml" Target="../ink/ink1373.xml"/><Relationship Id="rId80" Type="http://schemas.openxmlformats.org/officeDocument/2006/relationships/customXml" Target="../ink/ink1346.xml"/><Relationship Id="rId155" Type="http://schemas.openxmlformats.org/officeDocument/2006/relationships/image" Target="../media/image1160.png"/><Relationship Id="rId176" Type="http://schemas.openxmlformats.org/officeDocument/2006/relationships/customXml" Target="../ink/ink1394.xml"/><Relationship Id="rId197" Type="http://schemas.openxmlformats.org/officeDocument/2006/relationships/image" Target="../media/image1180.png"/><Relationship Id="rId201" Type="http://schemas.openxmlformats.org/officeDocument/2006/relationships/image" Target="../media/image1182.png"/><Relationship Id="rId222" Type="http://schemas.openxmlformats.org/officeDocument/2006/relationships/customXml" Target="../ink/ink1417.xml"/><Relationship Id="rId17" Type="http://schemas.openxmlformats.org/officeDocument/2006/relationships/image" Target="../media/image1091.png"/><Relationship Id="rId38" Type="http://schemas.openxmlformats.org/officeDocument/2006/relationships/customXml" Target="../ink/ink1325.xml"/><Relationship Id="rId59" Type="http://schemas.openxmlformats.org/officeDocument/2006/relationships/image" Target="../media/image1113.png"/><Relationship Id="rId103" Type="http://schemas.openxmlformats.org/officeDocument/2006/relationships/image" Target="../media/image1134.png"/><Relationship Id="rId124" Type="http://schemas.openxmlformats.org/officeDocument/2006/relationships/customXml" Target="../ink/ink1368.xml"/><Relationship Id="rId70" Type="http://schemas.openxmlformats.org/officeDocument/2006/relationships/customXml" Target="../ink/ink1341.xml"/><Relationship Id="rId91" Type="http://schemas.openxmlformats.org/officeDocument/2006/relationships/image" Target="../media/image1129.png"/><Relationship Id="rId145" Type="http://schemas.openxmlformats.org/officeDocument/2006/relationships/image" Target="../media/image1155.png"/><Relationship Id="rId166" Type="http://schemas.openxmlformats.org/officeDocument/2006/relationships/customXml" Target="../ink/ink1389.xml"/><Relationship Id="rId187" Type="http://schemas.openxmlformats.org/officeDocument/2006/relationships/image" Target="../media/image1175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412.xml"/><Relationship Id="rId233" Type="http://schemas.openxmlformats.org/officeDocument/2006/relationships/image" Target="../media/image1198.png"/><Relationship Id="rId28" Type="http://schemas.openxmlformats.org/officeDocument/2006/relationships/customXml" Target="../ink/ink1320.xml"/><Relationship Id="rId49" Type="http://schemas.openxmlformats.org/officeDocument/2006/relationships/image" Target="../media/image1108.png"/><Relationship Id="rId114" Type="http://schemas.openxmlformats.org/officeDocument/2006/relationships/customXml" Target="../ink/ink1363.xml"/><Relationship Id="rId60" Type="http://schemas.openxmlformats.org/officeDocument/2006/relationships/customXml" Target="../ink/ink1336.xml"/><Relationship Id="rId81" Type="http://schemas.openxmlformats.org/officeDocument/2006/relationships/image" Target="../media/image1124.png"/><Relationship Id="rId135" Type="http://schemas.openxmlformats.org/officeDocument/2006/relationships/image" Target="../media/image1150.png"/><Relationship Id="rId156" Type="http://schemas.openxmlformats.org/officeDocument/2006/relationships/customXml" Target="../ink/ink1384.xml"/><Relationship Id="rId177" Type="http://schemas.openxmlformats.org/officeDocument/2006/relationships/image" Target="../media/image1170.png"/><Relationship Id="rId198" Type="http://schemas.openxmlformats.org/officeDocument/2006/relationships/customXml" Target="../ink/ink1405.xml"/><Relationship Id="rId202" Type="http://schemas.openxmlformats.org/officeDocument/2006/relationships/customXml" Target="../ink/ink1407.xml"/><Relationship Id="rId223" Type="http://schemas.openxmlformats.org/officeDocument/2006/relationships/image" Target="../media/image1193.png"/><Relationship Id="rId18" Type="http://schemas.openxmlformats.org/officeDocument/2006/relationships/customXml" Target="../ink/ink1315.xml"/><Relationship Id="rId39" Type="http://schemas.openxmlformats.org/officeDocument/2006/relationships/image" Target="../media/image1103.png"/><Relationship Id="rId50" Type="http://schemas.openxmlformats.org/officeDocument/2006/relationships/customXml" Target="../ink/ink1331.xml"/><Relationship Id="rId104" Type="http://schemas.openxmlformats.org/officeDocument/2006/relationships/customXml" Target="../ink/ink1358.xml"/><Relationship Id="rId125" Type="http://schemas.openxmlformats.org/officeDocument/2006/relationships/image" Target="../media/image1145.png"/><Relationship Id="rId146" Type="http://schemas.openxmlformats.org/officeDocument/2006/relationships/customXml" Target="../ink/ink1379.xml"/><Relationship Id="rId167" Type="http://schemas.openxmlformats.org/officeDocument/2006/relationships/image" Target="../media/image1165.png"/><Relationship Id="rId188" Type="http://schemas.openxmlformats.org/officeDocument/2006/relationships/customXml" Target="../ink/ink1400.xml"/><Relationship Id="rId71" Type="http://schemas.openxmlformats.org/officeDocument/2006/relationships/image" Target="../media/image1119.png"/><Relationship Id="rId92" Type="http://schemas.openxmlformats.org/officeDocument/2006/relationships/customXml" Target="../ink/ink1352.xml"/><Relationship Id="rId213" Type="http://schemas.openxmlformats.org/officeDocument/2006/relationships/image" Target="../media/image1188.png"/><Relationship Id="rId234" Type="http://schemas.openxmlformats.org/officeDocument/2006/relationships/customXml" Target="../ink/ink1423.xml"/><Relationship Id="rId2" Type="http://schemas.openxmlformats.org/officeDocument/2006/relationships/customXml" Target="../ink/ink1307.xml"/><Relationship Id="rId29" Type="http://schemas.openxmlformats.org/officeDocument/2006/relationships/image" Target="../media/image1097.png"/><Relationship Id="rId40" Type="http://schemas.openxmlformats.org/officeDocument/2006/relationships/customXml" Target="../ink/ink1326.xml"/><Relationship Id="rId115" Type="http://schemas.openxmlformats.org/officeDocument/2006/relationships/image" Target="../media/image1140.png"/><Relationship Id="rId136" Type="http://schemas.openxmlformats.org/officeDocument/2006/relationships/customXml" Target="../ink/ink1374.xml"/><Relationship Id="rId157" Type="http://schemas.openxmlformats.org/officeDocument/2006/relationships/image" Target="../media/image1161.png"/><Relationship Id="rId178" Type="http://schemas.openxmlformats.org/officeDocument/2006/relationships/customXml" Target="../ink/ink1395.xml"/><Relationship Id="rId61" Type="http://schemas.openxmlformats.org/officeDocument/2006/relationships/image" Target="../media/image1114.png"/><Relationship Id="rId82" Type="http://schemas.openxmlformats.org/officeDocument/2006/relationships/customXml" Target="../ink/ink1347.xml"/><Relationship Id="rId199" Type="http://schemas.openxmlformats.org/officeDocument/2006/relationships/image" Target="../media/image1181.png"/><Relationship Id="rId203" Type="http://schemas.openxmlformats.org/officeDocument/2006/relationships/image" Target="../media/image1183.png"/><Relationship Id="rId19" Type="http://schemas.openxmlformats.org/officeDocument/2006/relationships/image" Target="../media/image1092.png"/><Relationship Id="rId224" Type="http://schemas.openxmlformats.org/officeDocument/2006/relationships/customXml" Target="../ink/ink1418.xml"/><Relationship Id="rId30" Type="http://schemas.openxmlformats.org/officeDocument/2006/relationships/customXml" Target="../ink/ink1321.xml"/><Relationship Id="rId105" Type="http://schemas.openxmlformats.org/officeDocument/2006/relationships/image" Target="../media/image1135.png"/><Relationship Id="rId126" Type="http://schemas.openxmlformats.org/officeDocument/2006/relationships/customXml" Target="../ink/ink1369.xml"/><Relationship Id="rId147" Type="http://schemas.openxmlformats.org/officeDocument/2006/relationships/image" Target="../media/image1156.png"/><Relationship Id="rId168" Type="http://schemas.openxmlformats.org/officeDocument/2006/relationships/customXml" Target="../ink/ink1390.xml"/><Relationship Id="rId51" Type="http://schemas.openxmlformats.org/officeDocument/2006/relationships/image" Target="../media/image1109.png"/><Relationship Id="rId72" Type="http://schemas.openxmlformats.org/officeDocument/2006/relationships/customXml" Target="../ink/ink1342.xml"/><Relationship Id="rId93" Type="http://schemas.openxmlformats.org/officeDocument/2006/relationships/image" Target="../media/image722.png"/><Relationship Id="rId189" Type="http://schemas.openxmlformats.org/officeDocument/2006/relationships/image" Target="../media/image1176.png"/><Relationship Id="rId3" Type="http://schemas.openxmlformats.org/officeDocument/2006/relationships/image" Target="../media/image1084.png"/><Relationship Id="rId214" Type="http://schemas.openxmlformats.org/officeDocument/2006/relationships/customXml" Target="../ink/ink1413.xml"/><Relationship Id="rId235" Type="http://schemas.openxmlformats.org/officeDocument/2006/relationships/image" Target="../media/image1199.png"/><Relationship Id="rId116" Type="http://schemas.openxmlformats.org/officeDocument/2006/relationships/customXml" Target="../ink/ink1364.xml"/><Relationship Id="rId137" Type="http://schemas.openxmlformats.org/officeDocument/2006/relationships/image" Target="../media/image1151.png"/><Relationship Id="rId158" Type="http://schemas.openxmlformats.org/officeDocument/2006/relationships/customXml" Target="../ink/ink1385.xml"/><Relationship Id="rId20" Type="http://schemas.openxmlformats.org/officeDocument/2006/relationships/customXml" Target="../ink/ink1316.xml"/><Relationship Id="rId41" Type="http://schemas.openxmlformats.org/officeDocument/2006/relationships/image" Target="../media/image1104.png"/><Relationship Id="rId62" Type="http://schemas.openxmlformats.org/officeDocument/2006/relationships/customXml" Target="../ink/ink1337.xml"/><Relationship Id="rId83" Type="http://schemas.openxmlformats.org/officeDocument/2006/relationships/image" Target="../media/image1125.png"/><Relationship Id="rId179" Type="http://schemas.openxmlformats.org/officeDocument/2006/relationships/image" Target="../media/image1171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80.png"/><Relationship Id="rId299" Type="http://schemas.openxmlformats.org/officeDocument/2006/relationships/customXml" Target="../ink/ink1575.xml"/><Relationship Id="rId21" Type="http://schemas.openxmlformats.org/officeDocument/2006/relationships/image" Target="../media/image6900.png"/><Relationship Id="rId63" Type="http://schemas.openxmlformats.org/officeDocument/2006/relationships/image" Target="../media/image7110.png"/><Relationship Id="rId159" Type="http://schemas.openxmlformats.org/officeDocument/2006/relationships/image" Target="../media/image7590.png"/><Relationship Id="rId324" Type="http://schemas.openxmlformats.org/officeDocument/2006/relationships/image" Target="../media/image8400.png"/><Relationship Id="rId366" Type="http://schemas.openxmlformats.org/officeDocument/2006/relationships/image" Target="../media/image8610.png"/><Relationship Id="rId170" Type="http://schemas.openxmlformats.org/officeDocument/2006/relationships/customXml" Target="../ink/ink1510.xml"/><Relationship Id="rId226" Type="http://schemas.openxmlformats.org/officeDocument/2006/relationships/image" Target="../media/image7910.png"/><Relationship Id="rId268" Type="http://schemas.openxmlformats.org/officeDocument/2006/relationships/image" Target="../media/image8120.png"/><Relationship Id="rId32" Type="http://schemas.openxmlformats.org/officeDocument/2006/relationships/customXml" Target="../ink/ink1441.xml"/><Relationship Id="rId74" Type="http://schemas.openxmlformats.org/officeDocument/2006/relationships/customXml" Target="../ink/ink1462.xml"/><Relationship Id="rId128" Type="http://schemas.openxmlformats.org/officeDocument/2006/relationships/customXml" Target="../ink/ink1489.xml"/><Relationship Id="rId335" Type="http://schemas.openxmlformats.org/officeDocument/2006/relationships/customXml" Target="../ink/ink1593.xml"/><Relationship Id="rId377" Type="http://schemas.openxmlformats.org/officeDocument/2006/relationships/customXml" Target="../ink/ink1614.xml"/><Relationship Id="rId5" Type="http://schemas.openxmlformats.org/officeDocument/2006/relationships/image" Target="../media/image6820.png"/><Relationship Id="rId181" Type="http://schemas.openxmlformats.org/officeDocument/2006/relationships/image" Target="../media/image7690.png"/><Relationship Id="rId237" Type="http://schemas.openxmlformats.org/officeDocument/2006/relationships/customXml" Target="../ink/ink1544.xml"/><Relationship Id="rId402" Type="http://schemas.openxmlformats.org/officeDocument/2006/relationships/image" Target="../media/image1205.png"/><Relationship Id="rId279" Type="http://schemas.openxmlformats.org/officeDocument/2006/relationships/customXml" Target="../ink/ink1565.xml"/><Relationship Id="rId43" Type="http://schemas.openxmlformats.org/officeDocument/2006/relationships/image" Target="../media/image7010.png"/><Relationship Id="rId139" Type="http://schemas.openxmlformats.org/officeDocument/2006/relationships/image" Target="../media/image7490.png"/><Relationship Id="rId290" Type="http://schemas.openxmlformats.org/officeDocument/2006/relationships/image" Target="../media/image8230.png"/><Relationship Id="rId304" Type="http://schemas.openxmlformats.org/officeDocument/2006/relationships/image" Target="../media/image8300.png"/><Relationship Id="rId346" Type="http://schemas.openxmlformats.org/officeDocument/2006/relationships/image" Target="../media/image8510.png"/><Relationship Id="rId388" Type="http://schemas.openxmlformats.org/officeDocument/2006/relationships/image" Target="../media/image8720.png"/><Relationship Id="rId85" Type="http://schemas.openxmlformats.org/officeDocument/2006/relationships/image" Target="../media/image7220.png"/><Relationship Id="rId150" Type="http://schemas.openxmlformats.org/officeDocument/2006/relationships/customXml" Target="../ink/ink1500.xml"/><Relationship Id="rId192" Type="http://schemas.openxmlformats.org/officeDocument/2006/relationships/image" Target="../media/image7740.png"/><Relationship Id="rId206" Type="http://schemas.openxmlformats.org/officeDocument/2006/relationships/image" Target="../media/image7810.png"/><Relationship Id="rId248" Type="http://schemas.openxmlformats.org/officeDocument/2006/relationships/image" Target="../media/image8020.png"/><Relationship Id="rId12" Type="http://schemas.openxmlformats.org/officeDocument/2006/relationships/customXml" Target="../ink/ink1431.xml"/><Relationship Id="rId108" Type="http://schemas.openxmlformats.org/officeDocument/2006/relationships/customXml" Target="../ink/ink1479.xml"/><Relationship Id="rId315" Type="http://schemas.openxmlformats.org/officeDocument/2006/relationships/customXml" Target="../ink/ink1583.xml"/><Relationship Id="rId357" Type="http://schemas.openxmlformats.org/officeDocument/2006/relationships/customXml" Target="../ink/ink1604.xml"/><Relationship Id="rId54" Type="http://schemas.openxmlformats.org/officeDocument/2006/relationships/customXml" Target="../ink/ink1452.xml"/><Relationship Id="rId96" Type="http://schemas.openxmlformats.org/officeDocument/2006/relationships/customXml" Target="../ink/ink1473.xml"/><Relationship Id="rId161" Type="http://schemas.openxmlformats.org/officeDocument/2006/relationships/image" Target="../media/image7600.png"/><Relationship Id="rId217" Type="http://schemas.openxmlformats.org/officeDocument/2006/relationships/customXml" Target="../ink/ink1534.xml"/><Relationship Id="rId399" Type="http://schemas.openxmlformats.org/officeDocument/2006/relationships/customXml" Target="../ink/ink1625.xml"/><Relationship Id="rId259" Type="http://schemas.openxmlformats.org/officeDocument/2006/relationships/customXml" Target="../ink/ink1555.xml"/><Relationship Id="rId23" Type="http://schemas.openxmlformats.org/officeDocument/2006/relationships/image" Target="../media/image6910.png"/><Relationship Id="rId119" Type="http://schemas.openxmlformats.org/officeDocument/2006/relationships/image" Target="../media/image7390.png"/><Relationship Id="rId270" Type="http://schemas.openxmlformats.org/officeDocument/2006/relationships/image" Target="../media/image8130.png"/><Relationship Id="rId326" Type="http://schemas.openxmlformats.org/officeDocument/2006/relationships/image" Target="../media/image8410.png"/><Relationship Id="rId65" Type="http://schemas.openxmlformats.org/officeDocument/2006/relationships/image" Target="../media/image7120.png"/><Relationship Id="rId130" Type="http://schemas.openxmlformats.org/officeDocument/2006/relationships/customXml" Target="../ink/ink1490.xml"/><Relationship Id="rId368" Type="http://schemas.openxmlformats.org/officeDocument/2006/relationships/image" Target="../media/image8620.png"/><Relationship Id="rId172" Type="http://schemas.openxmlformats.org/officeDocument/2006/relationships/customXml" Target="../ink/ink1511.xml"/><Relationship Id="rId228" Type="http://schemas.openxmlformats.org/officeDocument/2006/relationships/image" Target="../media/image7920.png"/><Relationship Id="rId281" Type="http://schemas.openxmlformats.org/officeDocument/2006/relationships/customXml" Target="../ink/ink1566.xml"/><Relationship Id="rId337" Type="http://schemas.openxmlformats.org/officeDocument/2006/relationships/customXml" Target="../ink/ink1594.xml"/><Relationship Id="rId34" Type="http://schemas.openxmlformats.org/officeDocument/2006/relationships/customXml" Target="../ink/ink1442.xml"/><Relationship Id="rId76" Type="http://schemas.openxmlformats.org/officeDocument/2006/relationships/customXml" Target="../ink/ink1463.xml"/><Relationship Id="rId141" Type="http://schemas.openxmlformats.org/officeDocument/2006/relationships/image" Target="../media/image7500.png"/><Relationship Id="rId379" Type="http://schemas.openxmlformats.org/officeDocument/2006/relationships/customXml" Target="../ink/ink1615.xml"/><Relationship Id="rId7" Type="http://schemas.openxmlformats.org/officeDocument/2006/relationships/image" Target="../media/image6830.png"/><Relationship Id="rId183" Type="http://schemas.openxmlformats.org/officeDocument/2006/relationships/image" Target="../media/image7700.png"/><Relationship Id="rId239" Type="http://schemas.openxmlformats.org/officeDocument/2006/relationships/customXml" Target="../ink/ink1545.xml"/><Relationship Id="rId390" Type="http://schemas.openxmlformats.org/officeDocument/2006/relationships/image" Target="../media/image8730.png"/><Relationship Id="rId250" Type="http://schemas.openxmlformats.org/officeDocument/2006/relationships/image" Target="../media/image8030.png"/><Relationship Id="rId292" Type="http://schemas.openxmlformats.org/officeDocument/2006/relationships/image" Target="../media/image8240.png"/><Relationship Id="rId306" Type="http://schemas.openxmlformats.org/officeDocument/2006/relationships/image" Target="../media/image8310.png"/><Relationship Id="rId45" Type="http://schemas.openxmlformats.org/officeDocument/2006/relationships/image" Target="../media/image7020.png"/><Relationship Id="rId87" Type="http://schemas.openxmlformats.org/officeDocument/2006/relationships/image" Target="../media/image7230.png"/><Relationship Id="rId110" Type="http://schemas.openxmlformats.org/officeDocument/2006/relationships/customXml" Target="../ink/ink1480.xml"/><Relationship Id="rId348" Type="http://schemas.openxmlformats.org/officeDocument/2006/relationships/image" Target="../media/image8520.png"/><Relationship Id="rId152" Type="http://schemas.openxmlformats.org/officeDocument/2006/relationships/customXml" Target="../ink/ink1501.xml"/><Relationship Id="rId194" Type="http://schemas.openxmlformats.org/officeDocument/2006/relationships/image" Target="../media/image7750.png"/><Relationship Id="rId208" Type="http://schemas.openxmlformats.org/officeDocument/2006/relationships/image" Target="../media/image7820.png"/><Relationship Id="rId261" Type="http://schemas.openxmlformats.org/officeDocument/2006/relationships/customXml" Target="../ink/ink1556.xml"/><Relationship Id="rId14" Type="http://schemas.openxmlformats.org/officeDocument/2006/relationships/customXml" Target="../ink/ink1432.xml"/><Relationship Id="rId56" Type="http://schemas.openxmlformats.org/officeDocument/2006/relationships/customXml" Target="../ink/ink1453.xml"/><Relationship Id="rId317" Type="http://schemas.openxmlformats.org/officeDocument/2006/relationships/customXml" Target="../ink/ink1584.xml"/><Relationship Id="rId359" Type="http://schemas.openxmlformats.org/officeDocument/2006/relationships/customXml" Target="../ink/ink1605.xml"/><Relationship Id="rId98" Type="http://schemas.openxmlformats.org/officeDocument/2006/relationships/customXml" Target="../ink/ink1474.xml"/><Relationship Id="rId121" Type="http://schemas.openxmlformats.org/officeDocument/2006/relationships/image" Target="../media/image7400.png"/><Relationship Id="rId163" Type="http://schemas.openxmlformats.org/officeDocument/2006/relationships/image" Target="../media/image6050.png"/><Relationship Id="rId219" Type="http://schemas.openxmlformats.org/officeDocument/2006/relationships/customXml" Target="../ink/ink1535.xml"/><Relationship Id="rId370" Type="http://schemas.openxmlformats.org/officeDocument/2006/relationships/image" Target="../media/image8630.png"/><Relationship Id="rId230" Type="http://schemas.openxmlformats.org/officeDocument/2006/relationships/image" Target="../media/image7930.png"/><Relationship Id="rId25" Type="http://schemas.openxmlformats.org/officeDocument/2006/relationships/image" Target="../media/image6920.png"/><Relationship Id="rId67" Type="http://schemas.openxmlformats.org/officeDocument/2006/relationships/image" Target="../media/image7130.png"/><Relationship Id="rId272" Type="http://schemas.openxmlformats.org/officeDocument/2006/relationships/image" Target="../media/image8140.png"/><Relationship Id="rId328" Type="http://schemas.openxmlformats.org/officeDocument/2006/relationships/image" Target="../media/image8420.png"/><Relationship Id="rId132" Type="http://schemas.openxmlformats.org/officeDocument/2006/relationships/customXml" Target="../ink/ink1491.xml"/><Relationship Id="rId174" Type="http://schemas.openxmlformats.org/officeDocument/2006/relationships/customXml" Target="../ink/ink1512.xml"/><Relationship Id="rId381" Type="http://schemas.openxmlformats.org/officeDocument/2006/relationships/customXml" Target="../ink/ink1616.xml"/><Relationship Id="rId241" Type="http://schemas.openxmlformats.org/officeDocument/2006/relationships/customXml" Target="../ink/ink1546.xml"/><Relationship Id="rId36" Type="http://schemas.openxmlformats.org/officeDocument/2006/relationships/customXml" Target="../ink/ink1443.xml"/><Relationship Id="rId283" Type="http://schemas.openxmlformats.org/officeDocument/2006/relationships/customXml" Target="../ink/ink1567.xml"/><Relationship Id="rId339" Type="http://schemas.openxmlformats.org/officeDocument/2006/relationships/customXml" Target="../ink/ink1595.xml"/><Relationship Id="rId78" Type="http://schemas.openxmlformats.org/officeDocument/2006/relationships/customXml" Target="../ink/ink1464.xml"/><Relationship Id="rId101" Type="http://schemas.openxmlformats.org/officeDocument/2006/relationships/image" Target="../media/image7300.png"/><Relationship Id="rId143" Type="http://schemas.openxmlformats.org/officeDocument/2006/relationships/image" Target="../media/image7510.png"/><Relationship Id="rId185" Type="http://schemas.openxmlformats.org/officeDocument/2006/relationships/image" Target="../media/image7710.png"/><Relationship Id="rId350" Type="http://schemas.openxmlformats.org/officeDocument/2006/relationships/image" Target="../media/image8530.png"/><Relationship Id="rId9" Type="http://schemas.openxmlformats.org/officeDocument/2006/relationships/image" Target="../media/image6840.png"/><Relationship Id="rId210" Type="http://schemas.openxmlformats.org/officeDocument/2006/relationships/image" Target="../media/image7830.png"/><Relationship Id="rId392" Type="http://schemas.openxmlformats.org/officeDocument/2006/relationships/image" Target="../media/image8740.png"/><Relationship Id="rId252" Type="http://schemas.openxmlformats.org/officeDocument/2006/relationships/image" Target="../media/image8040.png"/><Relationship Id="rId294" Type="http://schemas.openxmlformats.org/officeDocument/2006/relationships/image" Target="../media/image8250.png"/><Relationship Id="rId308" Type="http://schemas.openxmlformats.org/officeDocument/2006/relationships/image" Target="../media/image8320.png"/><Relationship Id="rId47" Type="http://schemas.openxmlformats.org/officeDocument/2006/relationships/image" Target="../media/image7030.png"/><Relationship Id="rId89" Type="http://schemas.openxmlformats.org/officeDocument/2006/relationships/image" Target="../media/image7240.png"/><Relationship Id="rId112" Type="http://schemas.openxmlformats.org/officeDocument/2006/relationships/customXml" Target="../ink/ink1481.xml"/><Relationship Id="rId154" Type="http://schemas.openxmlformats.org/officeDocument/2006/relationships/customXml" Target="../ink/ink1502.xml"/><Relationship Id="rId361" Type="http://schemas.openxmlformats.org/officeDocument/2006/relationships/customXml" Target="../ink/ink1606.xml"/><Relationship Id="rId196" Type="http://schemas.openxmlformats.org/officeDocument/2006/relationships/image" Target="../media/image7760.png"/><Relationship Id="rId16" Type="http://schemas.openxmlformats.org/officeDocument/2006/relationships/customXml" Target="../ink/ink1433.xml"/><Relationship Id="rId221" Type="http://schemas.openxmlformats.org/officeDocument/2006/relationships/customXml" Target="../ink/ink1536.xml"/><Relationship Id="rId263" Type="http://schemas.openxmlformats.org/officeDocument/2006/relationships/customXml" Target="../ink/ink1557.xml"/><Relationship Id="rId319" Type="http://schemas.openxmlformats.org/officeDocument/2006/relationships/customXml" Target="../ink/ink1585.xml"/><Relationship Id="rId58" Type="http://schemas.openxmlformats.org/officeDocument/2006/relationships/customXml" Target="../ink/ink1454.xml"/><Relationship Id="rId123" Type="http://schemas.openxmlformats.org/officeDocument/2006/relationships/image" Target="../media/image7410.png"/><Relationship Id="rId330" Type="http://schemas.openxmlformats.org/officeDocument/2006/relationships/image" Target="../media/image8430.png"/><Relationship Id="rId90" Type="http://schemas.openxmlformats.org/officeDocument/2006/relationships/customXml" Target="../ink/ink1470.xml"/><Relationship Id="rId165" Type="http://schemas.openxmlformats.org/officeDocument/2006/relationships/image" Target="../media/image7610.png"/><Relationship Id="rId186" Type="http://schemas.openxmlformats.org/officeDocument/2006/relationships/customXml" Target="../ink/ink1518.xml"/><Relationship Id="rId351" Type="http://schemas.openxmlformats.org/officeDocument/2006/relationships/customXml" Target="../ink/ink1601.xml"/><Relationship Id="rId372" Type="http://schemas.openxmlformats.org/officeDocument/2006/relationships/image" Target="../media/image8640.png"/><Relationship Id="rId393" Type="http://schemas.openxmlformats.org/officeDocument/2006/relationships/customXml" Target="../ink/ink1622.xml"/><Relationship Id="rId211" Type="http://schemas.openxmlformats.org/officeDocument/2006/relationships/customXml" Target="../ink/ink1531.xml"/><Relationship Id="rId232" Type="http://schemas.openxmlformats.org/officeDocument/2006/relationships/image" Target="../media/image7940.png"/><Relationship Id="rId253" Type="http://schemas.openxmlformats.org/officeDocument/2006/relationships/customXml" Target="../ink/ink1552.xml"/><Relationship Id="rId274" Type="http://schemas.openxmlformats.org/officeDocument/2006/relationships/image" Target="../media/image8150.png"/><Relationship Id="rId295" Type="http://schemas.openxmlformats.org/officeDocument/2006/relationships/customXml" Target="../ink/ink1573.xml"/><Relationship Id="rId309" Type="http://schemas.openxmlformats.org/officeDocument/2006/relationships/customXml" Target="../ink/ink1580.xml"/><Relationship Id="rId27" Type="http://schemas.openxmlformats.org/officeDocument/2006/relationships/image" Target="../media/image6930.png"/><Relationship Id="rId48" Type="http://schemas.openxmlformats.org/officeDocument/2006/relationships/customXml" Target="../ink/ink1449.xml"/><Relationship Id="rId69" Type="http://schemas.openxmlformats.org/officeDocument/2006/relationships/image" Target="../media/image7140.png"/><Relationship Id="rId113" Type="http://schemas.openxmlformats.org/officeDocument/2006/relationships/image" Target="../media/image7360.png"/><Relationship Id="rId134" Type="http://schemas.openxmlformats.org/officeDocument/2006/relationships/customXml" Target="../ink/ink1492.xml"/><Relationship Id="rId320" Type="http://schemas.openxmlformats.org/officeDocument/2006/relationships/image" Target="../media/image8380.png"/><Relationship Id="rId80" Type="http://schemas.openxmlformats.org/officeDocument/2006/relationships/customXml" Target="../ink/ink1465.xml"/><Relationship Id="rId155" Type="http://schemas.openxmlformats.org/officeDocument/2006/relationships/image" Target="../media/image7570.png"/><Relationship Id="rId176" Type="http://schemas.openxmlformats.org/officeDocument/2006/relationships/customXml" Target="../ink/ink1513.xml"/><Relationship Id="rId197" Type="http://schemas.openxmlformats.org/officeDocument/2006/relationships/customXml" Target="../ink/ink1524.xml"/><Relationship Id="rId341" Type="http://schemas.openxmlformats.org/officeDocument/2006/relationships/customXml" Target="../ink/ink1596.xml"/><Relationship Id="rId362" Type="http://schemas.openxmlformats.org/officeDocument/2006/relationships/image" Target="../media/image8590.png"/><Relationship Id="rId383" Type="http://schemas.openxmlformats.org/officeDocument/2006/relationships/customXml" Target="../ink/ink1617.xml"/><Relationship Id="rId201" Type="http://schemas.openxmlformats.org/officeDocument/2006/relationships/customXml" Target="../ink/ink1526.xml"/><Relationship Id="rId222" Type="http://schemas.openxmlformats.org/officeDocument/2006/relationships/image" Target="../media/image7890.png"/><Relationship Id="rId243" Type="http://schemas.openxmlformats.org/officeDocument/2006/relationships/customXml" Target="../ink/ink1547.xml"/><Relationship Id="rId264" Type="http://schemas.openxmlformats.org/officeDocument/2006/relationships/image" Target="../media/image8100.png"/><Relationship Id="rId285" Type="http://schemas.openxmlformats.org/officeDocument/2006/relationships/customXml" Target="../ink/ink1568.xml"/><Relationship Id="rId17" Type="http://schemas.openxmlformats.org/officeDocument/2006/relationships/image" Target="../media/image6880.png"/><Relationship Id="rId38" Type="http://schemas.openxmlformats.org/officeDocument/2006/relationships/customXml" Target="../ink/ink1444.xml"/><Relationship Id="rId59" Type="http://schemas.openxmlformats.org/officeDocument/2006/relationships/image" Target="../media/image7090.png"/><Relationship Id="rId103" Type="http://schemas.openxmlformats.org/officeDocument/2006/relationships/image" Target="../media/image7310.png"/><Relationship Id="rId124" Type="http://schemas.openxmlformats.org/officeDocument/2006/relationships/customXml" Target="../ink/ink1487.xml"/><Relationship Id="rId310" Type="http://schemas.openxmlformats.org/officeDocument/2006/relationships/image" Target="../media/image8330.png"/><Relationship Id="rId70" Type="http://schemas.openxmlformats.org/officeDocument/2006/relationships/customXml" Target="../ink/ink1460.xml"/><Relationship Id="rId91" Type="http://schemas.openxmlformats.org/officeDocument/2006/relationships/image" Target="../media/image7250.png"/><Relationship Id="rId145" Type="http://schemas.openxmlformats.org/officeDocument/2006/relationships/image" Target="../media/image7520.png"/><Relationship Id="rId166" Type="http://schemas.openxmlformats.org/officeDocument/2006/relationships/customXml" Target="../ink/ink1508.xml"/><Relationship Id="rId187" Type="http://schemas.openxmlformats.org/officeDocument/2006/relationships/image" Target="../media/image7720.png"/><Relationship Id="rId331" Type="http://schemas.openxmlformats.org/officeDocument/2006/relationships/customXml" Target="../ink/ink1591.xml"/><Relationship Id="rId352" Type="http://schemas.openxmlformats.org/officeDocument/2006/relationships/image" Target="../media/image8540.png"/><Relationship Id="rId373" Type="http://schemas.openxmlformats.org/officeDocument/2006/relationships/customXml" Target="../ink/ink1612.xml"/><Relationship Id="rId394" Type="http://schemas.openxmlformats.org/officeDocument/2006/relationships/image" Target="../media/image8750.png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840.png"/><Relationship Id="rId233" Type="http://schemas.openxmlformats.org/officeDocument/2006/relationships/customXml" Target="../ink/ink1542.xml"/><Relationship Id="rId254" Type="http://schemas.openxmlformats.org/officeDocument/2006/relationships/image" Target="../media/image8050.png"/><Relationship Id="rId28" Type="http://schemas.openxmlformats.org/officeDocument/2006/relationships/customXml" Target="../ink/ink1439.xml"/><Relationship Id="rId49" Type="http://schemas.openxmlformats.org/officeDocument/2006/relationships/image" Target="../media/image7040.png"/><Relationship Id="rId114" Type="http://schemas.openxmlformats.org/officeDocument/2006/relationships/customXml" Target="../ink/ink1482.xml"/><Relationship Id="rId275" Type="http://schemas.openxmlformats.org/officeDocument/2006/relationships/customXml" Target="../ink/ink1563.xml"/><Relationship Id="rId296" Type="http://schemas.openxmlformats.org/officeDocument/2006/relationships/image" Target="../media/image8260.png"/><Relationship Id="rId300" Type="http://schemas.openxmlformats.org/officeDocument/2006/relationships/image" Target="../media/image8280.png"/><Relationship Id="rId60" Type="http://schemas.openxmlformats.org/officeDocument/2006/relationships/customXml" Target="../ink/ink1455.xml"/><Relationship Id="rId81" Type="http://schemas.openxmlformats.org/officeDocument/2006/relationships/image" Target="../media/image7200.png"/><Relationship Id="rId135" Type="http://schemas.openxmlformats.org/officeDocument/2006/relationships/image" Target="../media/image7470.png"/><Relationship Id="rId156" Type="http://schemas.openxmlformats.org/officeDocument/2006/relationships/customXml" Target="../ink/ink1503.xml"/><Relationship Id="rId177" Type="http://schemas.openxmlformats.org/officeDocument/2006/relationships/image" Target="../media/image767.png"/><Relationship Id="rId198" Type="http://schemas.openxmlformats.org/officeDocument/2006/relationships/image" Target="../media/image7770.png"/><Relationship Id="rId321" Type="http://schemas.openxmlformats.org/officeDocument/2006/relationships/customXml" Target="../ink/ink1586.xml"/><Relationship Id="rId342" Type="http://schemas.openxmlformats.org/officeDocument/2006/relationships/image" Target="../media/image8490.png"/><Relationship Id="rId363" Type="http://schemas.openxmlformats.org/officeDocument/2006/relationships/customXml" Target="../ink/ink1607.xml"/><Relationship Id="rId384" Type="http://schemas.openxmlformats.org/officeDocument/2006/relationships/image" Target="../media/image8700.png"/><Relationship Id="rId202" Type="http://schemas.openxmlformats.org/officeDocument/2006/relationships/image" Target="../media/image7790.png"/><Relationship Id="rId223" Type="http://schemas.openxmlformats.org/officeDocument/2006/relationships/customXml" Target="../ink/ink1537.xml"/><Relationship Id="rId244" Type="http://schemas.openxmlformats.org/officeDocument/2006/relationships/image" Target="../media/image8000.png"/><Relationship Id="rId18" Type="http://schemas.openxmlformats.org/officeDocument/2006/relationships/customXml" Target="../ink/ink1434.xml"/><Relationship Id="rId39" Type="http://schemas.openxmlformats.org/officeDocument/2006/relationships/image" Target="../media/image6990.png"/><Relationship Id="rId265" Type="http://schemas.openxmlformats.org/officeDocument/2006/relationships/customXml" Target="../ink/ink1558.xml"/><Relationship Id="rId286" Type="http://schemas.openxmlformats.org/officeDocument/2006/relationships/image" Target="../media/image8210.png"/><Relationship Id="rId50" Type="http://schemas.openxmlformats.org/officeDocument/2006/relationships/customXml" Target="../ink/ink1450.xml"/><Relationship Id="rId104" Type="http://schemas.openxmlformats.org/officeDocument/2006/relationships/customXml" Target="../ink/ink1477.xml"/><Relationship Id="rId125" Type="http://schemas.openxmlformats.org/officeDocument/2006/relationships/image" Target="../media/image7420.png"/><Relationship Id="rId146" Type="http://schemas.openxmlformats.org/officeDocument/2006/relationships/customXml" Target="../ink/ink1498.xml"/><Relationship Id="rId167" Type="http://schemas.openxmlformats.org/officeDocument/2006/relationships/image" Target="../media/image7620.png"/><Relationship Id="rId188" Type="http://schemas.openxmlformats.org/officeDocument/2006/relationships/customXml" Target="../ink/ink1519.xml"/><Relationship Id="rId311" Type="http://schemas.openxmlformats.org/officeDocument/2006/relationships/customXml" Target="../ink/ink1581.xml"/><Relationship Id="rId332" Type="http://schemas.openxmlformats.org/officeDocument/2006/relationships/image" Target="../media/image8440.png"/><Relationship Id="rId353" Type="http://schemas.openxmlformats.org/officeDocument/2006/relationships/customXml" Target="../ink/ink1602.xml"/><Relationship Id="rId374" Type="http://schemas.openxmlformats.org/officeDocument/2006/relationships/image" Target="../media/image8650.png"/><Relationship Id="rId395" Type="http://schemas.openxmlformats.org/officeDocument/2006/relationships/customXml" Target="../ink/ink1623.xml"/><Relationship Id="rId71" Type="http://schemas.openxmlformats.org/officeDocument/2006/relationships/image" Target="../media/image7150.png"/><Relationship Id="rId92" Type="http://schemas.openxmlformats.org/officeDocument/2006/relationships/customXml" Target="../ink/ink1471.xml"/><Relationship Id="rId213" Type="http://schemas.openxmlformats.org/officeDocument/2006/relationships/customXml" Target="../ink/ink1532.xml"/><Relationship Id="rId234" Type="http://schemas.openxmlformats.org/officeDocument/2006/relationships/image" Target="../media/image7950.png"/><Relationship Id="rId2" Type="http://schemas.openxmlformats.org/officeDocument/2006/relationships/customXml" Target="../ink/ink1426.xml"/><Relationship Id="rId29" Type="http://schemas.openxmlformats.org/officeDocument/2006/relationships/image" Target="../media/image6940.png"/><Relationship Id="rId255" Type="http://schemas.openxmlformats.org/officeDocument/2006/relationships/customXml" Target="../ink/ink1553.xml"/><Relationship Id="rId276" Type="http://schemas.openxmlformats.org/officeDocument/2006/relationships/image" Target="../media/image8160.png"/><Relationship Id="rId297" Type="http://schemas.openxmlformats.org/officeDocument/2006/relationships/customXml" Target="../ink/ink1574.xml"/><Relationship Id="rId40" Type="http://schemas.openxmlformats.org/officeDocument/2006/relationships/customXml" Target="../ink/ink1445.xml"/><Relationship Id="rId115" Type="http://schemas.openxmlformats.org/officeDocument/2006/relationships/image" Target="../media/image7370.png"/><Relationship Id="rId136" Type="http://schemas.openxmlformats.org/officeDocument/2006/relationships/customXml" Target="../ink/ink1493.xml"/><Relationship Id="rId157" Type="http://schemas.openxmlformats.org/officeDocument/2006/relationships/image" Target="../media/image7580.png"/><Relationship Id="rId178" Type="http://schemas.openxmlformats.org/officeDocument/2006/relationships/customXml" Target="../ink/ink1514.xml"/><Relationship Id="rId301" Type="http://schemas.openxmlformats.org/officeDocument/2006/relationships/customXml" Target="../ink/ink1576.xml"/><Relationship Id="rId322" Type="http://schemas.openxmlformats.org/officeDocument/2006/relationships/image" Target="../media/image8390.png"/><Relationship Id="rId343" Type="http://schemas.openxmlformats.org/officeDocument/2006/relationships/customXml" Target="../ink/ink1597.xml"/><Relationship Id="rId364" Type="http://schemas.openxmlformats.org/officeDocument/2006/relationships/image" Target="../media/image8600.png"/><Relationship Id="rId61" Type="http://schemas.openxmlformats.org/officeDocument/2006/relationships/image" Target="../media/image7100.png"/><Relationship Id="rId82" Type="http://schemas.openxmlformats.org/officeDocument/2006/relationships/customXml" Target="../ink/ink1466.xml"/><Relationship Id="rId199" Type="http://schemas.openxmlformats.org/officeDocument/2006/relationships/customXml" Target="../ink/ink1525.xml"/><Relationship Id="rId203" Type="http://schemas.openxmlformats.org/officeDocument/2006/relationships/customXml" Target="../ink/ink1527.xml"/><Relationship Id="rId385" Type="http://schemas.openxmlformats.org/officeDocument/2006/relationships/customXml" Target="../ink/ink1618.xml"/><Relationship Id="rId19" Type="http://schemas.openxmlformats.org/officeDocument/2006/relationships/image" Target="../media/image6890.png"/><Relationship Id="rId224" Type="http://schemas.openxmlformats.org/officeDocument/2006/relationships/image" Target="../media/image7900.png"/><Relationship Id="rId245" Type="http://schemas.openxmlformats.org/officeDocument/2006/relationships/customXml" Target="../ink/ink1548.xml"/><Relationship Id="rId266" Type="http://schemas.openxmlformats.org/officeDocument/2006/relationships/image" Target="../media/image8110.png"/><Relationship Id="rId287" Type="http://schemas.openxmlformats.org/officeDocument/2006/relationships/customXml" Target="../ink/ink1569.xml"/><Relationship Id="rId30" Type="http://schemas.openxmlformats.org/officeDocument/2006/relationships/customXml" Target="../ink/ink1440.xml"/><Relationship Id="rId105" Type="http://schemas.openxmlformats.org/officeDocument/2006/relationships/image" Target="../media/image7320.png"/><Relationship Id="rId126" Type="http://schemas.openxmlformats.org/officeDocument/2006/relationships/customXml" Target="../ink/ink1488.xml"/><Relationship Id="rId147" Type="http://schemas.openxmlformats.org/officeDocument/2006/relationships/image" Target="../media/image7530.png"/><Relationship Id="rId168" Type="http://schemas.openxmlformats.org/officeDocument/2006/relationships/customXml" Target="../ink/ink1509.xml"/><Relationship Id="rId312" Type="http://schemas.openxmlformats.org/officeDocument/2006/relationships/image" Target="../media/image8340.png"/><Relationship Id="rId333" Type="http://schemas.openxmlformats.org/officeDocument/2006/relationships/customXml" Target="../ink/ink1592.xml"/><Relationship Id="rId354" Type="http://schemas.openxmlformats.org/officeDocument/2006/relationships/image" Target="../media/image8550.png"/><Relationship Id="rId51" Type="http://schemas.openxmlformats.org/officeDocument/2006/relationships/image" Target="../media/image7050.png"/><Relationship Id="rId72" Type="http://schemas.openxmlformats.org/officeDocument/2006/relationships/customXml" Target="../ink/ink1461.xml"/><Relationship Id="rId93" Type="http://schemas.openxmlformats.org/officeDocument/2006/relationships/image" Target="../media/image7260.png"/><Relationship Id="rId189" Type="http://schemas.openxmlformats.org/officeDocument/2006/relationships/image" Target="../media/image7730.png"/><Relationship Id="rId375" Type="http://schemas.openxmlformats.org/officeDocument/2006/relationships/customXml" Target="../ink/ink1613.xml"/><Relationship Id="rId396" Type="http://schemas.openxmlformats.org/officeDocument/2006/relationships/image" Target="../media/image1202.png"/><Relationship Id="rId3" Type="http://schemas.openxmlformats.org/officeDocument/2006/relationships/image" Target="../media/image6810.png"/><Relationship Id="rId214" Type="http://schemas.openxmlformats.org/officeDocument/2006/relationships/image" Target="../media/image7850.png"/><Relationship Id="rId235" Type="http://schemas.openxmlformats.org/officeDocument/2006/relationships/customXml" Target="../ink/ink1543.xml"/><Relationship Id="rId256" Type="http://schemas.openxmlformats.org/officeDocument/2006/relationships/image" Target="../media/image8060.png"/><Relationship Id="rId277" Type="http://schemas.openxmlformats.org/officeDocument/2006/relationships/customXml" Target="../ink/ink1564.xml"/><Relationship Id="rId298" Type="http://schemas.openxmlformats.org/officeDocument/2006/relationships/image" Target="../media/image8270.png"/><Relationship Id="rId400" Type="http://schemas.openxmlformats.org/officeDocument/2006/relationships/image" Target="../media/image1204.png"/><Relationship Id="rId116" Type="http://schemas.openxmlformats.org/officeDocument/2006/relationships/customXml" Target="../ink/ink1483.xml"/><Relationship Id="rId137" Type="http://schemas.openxmlformats.org/officeDocument/2006/relationships/image" Target="../media/image7480.png"/><Relationship Id="rId158" Type="http://schemas.openxmlformats.org/officeDocument/2006/relationships/customXml" Target="../ink/ink1504.xml"/><Relationship Id="rId302" Type="http://schemas.openxmlformats.org/officeDocument/2006/relationships/image" Target="../media/image8290.png"/><Relationship Id="rId323" Type="http://schemas.openxmlformats.org/officeDocument/2006/relationships/customXml" Target="../ink/ink1587.xml"/><Relationship Id="rId344" Type="http://schemas.openxmlformats.org/officeDocument/2006/relationships/image" Target="../media/image8500.png"/><Relationship Id="rId20" Type="http://schemas.openxmlformats.org/officeDocument/2006/relationships/customXml" Target="../ink/ink1435.xml"/><Relationship Id="rId41" Type="http://schemas.openxmlformats.org/officeDocument/2006/relationships/image" Target="../media/image7000.png"/><Relationship Id="rId62" Type="http://schemas.openxmlformats.org/officeDocument/2006/relationships/customXml" Target="../ink/ink1456.xml"/><Relationship Id="rId83" Type="http://schemas.openxmlformats.org/officeDocument/2006/relationships/image" Target="../media/image7210.png"/><Relationship Id="rId179" Type="http://schemas.openxmlformats.org/officeDocument/2006/relationships/image" Target="../media/image768.png"/><Relationship Id="rId365" Type="http://schemas.openxmlformats.org/officeDocument/2006/relationships/customXml" Target="../ink/ink1608.xml"/><Relationship Id="rId386" Type="http://schemas.openxmlformats.org/officeDocument/2006/relationships/image" Target="../media/image8710.png"/><Relationship Id="rId190" Type="http://schemas.openxmlformats.org/officeDocument/2006/relationships/customXml" Target="../ink/ink1520.xml"/><Relationship Id="rId204" Type="http://schemas.openxmlformats.org/officeDocument/2006/relationships/image" Target="../media/image7800.png"/><Relationship Id="rId225" Type="http://schemas.openxmlformats.org/officeDocument/2006/relationships/customXml" Target="../ink/ink1538.xml"/><Relationship Id="rId246" Type="http://schemas.openxmlformats.org/officeDocument/2006/relationships/image" Target="../media/image8010.png"/><Relationship Id="rId267" Type="http://schemas.openxmlformats.org/officeDocument/2006/relationships/customXml" Target="../ink/ink1559.xml"/><Relationship Id="rId288" Type="http://schemas.openxmlformats.org/officeDocument/2006/relationships/image" Target="../media/image8220.png"/><Relationship Id="rId106" Type="http://schemas.openxmlformats.org/officeDocument/2006/relationships/customXml" Target="../ink/ink1478.xml"/><Relationship Id="rId127" Type="http://schemas.openxmlformats.org/officeDocument/2006/relationships/image" Target="../media/image7430.png"/><Relationship Id="rId313" Type="http://schemas.openxmlformats.org/officeDocument/2006/relationships/customXml" Target="../ink/ink1582.xml"/><Relationship Id="rId10" Type="http://schemas.openxmlformats.org/officeDocument/2006/relationships/customXml" Target="../ink/ink1430.xml"/><Relationship Id="rId31" Type="http://schemas.openxmlformats.org/officeDocument/2006/relationships/image" Target="../media/image6950.png"/><Relationship Id="rId52" Type="http://schemas.openxmlformats.org/officeDocument/2006/relationships/customXml" Target="../ink/ink1451.xml"/><Relationship Id="rId73" Type="http://schemas.openxmlformats.org/officeDocument/2006/relationships/image" Target="../media/image7160.png"/><Relationship Id="rId94" Type="http://schemas.openxmlformats.org/officeDocument/2006/relationships/customXml" Target="../ink/ink1472.xml"/><Relationship Id="rId148" Type="http://schemas.openxmlformats.org/officeDocument/2006/relationships/customXml" Target="../ink/ink1499.xml"/><Relationship Id="rId169" Type="http://schemas.openxmlformats.org/officeDocument/2006/relationships/image" Target="../media/image763.png"/><Relationship Id="rId334" Type="http://schemas.openxmlformats.org/officeDocument/2006/relationships/image" Target="../media/image8450.png"/><Relationship Id="rId355" Type="http://schemas.openxmlformats.org/officeDocument/2006/relationships/customXml" Target="../ink/ink1603.xml"/><Relationship Id="rId376" Type="http://schemas.openxmlformats.org/officeDocument/2006/relationships/image" Target="../media/image8660.png"/><Relationship Id="rId397" Type="http://schemas.openxmlformats.org/officeDocument/2006/relationships/customXml" Target="../ink/ink1624.xml"/><Relationship Id="rId4" Type="http://schemas.openxmlformats.org/officeDocument/2006/relationships/customXml" Target="../ink/ink1427.xml"/><Relationship Id="rId180" Type="http://schemas.openxmlformats.org/officeDocument/2006/relationships/customXml" Target="../ink/ink1515.xml"/><Relationship Id="rId215" Type="http://schemas.openxmlformats.org/officeDocument/2006/relationships/customXml" Target="../ink/ink1533.xml"/><Relationship Id="rId236" Type="http://schemas.openxmlformats.org/officeDocument/2006/relationships/image" Target="../media/image7960.png"/><Relationship Id="rId257" Type="http://schemas.openxmlformats.org/officeDocument/2006/relationships/customXml" Target="../ink/ink1554.xml"/><Relationship Id="rId278" Type="http://schemas.openxmlformats.org/officeDocument/2006/relationships/image" Target="../media/image8170.png"/><Relationship Id="rId401" Type="http://schemas.openxmlformats.org/officeDocument/2006/relationships/customXml" Target="../ink/ink1626.xml"/><Relationship Id="rId303" Type="http://schemas.openxmlformats.org/officeDocument/2006/relationships/customXml" Target="../ink/ink1577.xml"/><Relationship Id="rId42" Type="http://schemas.openxmlformats.org/officeDocument/2006/relationships/customXml" Target="../ink/ink1446.xml"/><Relationship Id="rId84" Type="http://schemas.openxmlformats.org/officeDocument/2006/relationships/customXml" Target="../ink/ink1467.xml"/><Relationship Id="rId138" Type="http://schemas.openxmlformats.org/officeDocument/2006/relationships/customXml" Target="../ink/ink1494.xml"/><Relationship Id="rId345" Type="http://schemas.openxmlformats.org/officeDocument/2006/relationships/customXml" Target="../ink/ink1598.xml"/><Relationship Id="rId387" Type="http://schemas.openxmlformats.org/officeDocument/2006/relationships/customXml" Target="../ink/ink1619.xml"/><Relationship Id="rId191" Type="http://schemas.openxmlformats.org/officeDocument/2006/relationships/customXml" Target="../ink/ink1521.xml"/><Relationship Id="rId205" Type="http://schemas.openxmlformats.org/officeDocument/2006/relationships/customXml" Target="../ink/ink1528.xml"/><Relationship Id="rId247" Type="http://schemas.openxmlformats.org/officeDocument/2006/relationships/customXml" Target="../ink/ink1549.xml"/><Relationship Id="rId107" Type="http://schemas.openxmlformats.org/officeDocument/2006/relationships/image" Target="../media/image7330.png"/><Relationship Id="rId289" Type="http://schemas.openxmlformats.org/officeDocument/2006/relationships/customXml" Target="../ink/ink1570.xml"/><Relationship Id="rId11" Type="http://schemas.openxmlformats.org/officeDocument/2006/relationships/image" Target="../media/image6850.png"/><Relationship Id="rId53" Type="http://schemas.openxmlformats.org/officeDocument/2006/relationships/image" Target="../media/image7060.png"/><Relationship Id="rId149" Type="http://schemas.openxmlformats.org/officeDocument/2006/relationships/image" Target="../media/image7540.png"/><Relationship Id="rId314" Type="http://schemas.openxmlformats.org/officeDocument/2006/relationships/image" Target="../media/image8350.png"/><Relationship Id="rId356" Type="http://schemas.openxmlformats.org/officeDocument/2006/relationships/image" Target="../media/image8560.png"/><Relationship Id="rId398" Type="http://schemas.openxmlformats.org/officeDocument/2006/relationships/image" Target="../media/image1203.png"/><Relationship Id="rId95" Type="http://schemas.openxmlformats.org/officeDocument/2006/relationships/image" Target="../media/image7270.png"/><Relationship Id="rId160" Type="http://schemas.openxmlformats.org/officeDocument/2006/relationships/customXml" Target="../ink/ink1505.xml"/><Relationship Id="rId216" Type="http://schemas.openxmlformats.org/officeDocument/2006/relationships/image" Target="../media/image7860.png"/><Relationship Id="rId258" Type="http://schemas.openxmlformats.org/officeDocument/2006/relationships/image" Target="../media/image8070.png"/><Relationship Id="rId22" Type="http://schemas.openxmlformats.org/officeDocument/2006/relationships/customXml" Target="../ink/ink1436.xml"/><Relationship Id="rId64" Type="http://schemas.openxmlformats.org/officeDocument/2006/relationships/customXml" Target="../ink/ink1457.xml"/><Relationship Id="rId118" Type="http://schemas.openxmlformats.org/officeDocument/2006/relationships/customXml" Target="../ink/ink1484.xml"/><Relationship Id="rId325" Type="http://schemas.openxmlformats.org/officeDocument/2006/relationships/customXml" Target="../ink/ink1588.xml"/><Relationship Id="rId367" Type="http://schemas.openxmlformats.org/officeDocument/2006/relationships/customXml" Target="../ink/ink1609.xml"/><Relationship Id="rId171" Type="http://schemas.openxmlformats.org/officeDocument/2006/relationships/image" Target="../media/image764.png"/><Relationship Id="rId227" Type="http://schemas.openxmlformats.org/officeDocument/2006/relationships/customXml" Target="../ink/ink1539.xml"/><Relationship Id="rId269" Type="http://schemas.openxmlformats.org/officeDocument/2006/relationships/customXml" Target="../ink/ink1560.xml"/><Relationship Id="rId33" Type="http://schemas.openxmlformats.org/officeDocument/2006/relationships/image" Target="../media/image6960.png"/><Relationship Id="rId129" Type="http://schemas.openxmlformats.org/officeDocument/2006/relationships/image" Target="../media/image7440.png"/><Relationship Id="rId280" Type="http://schemas.openxmlformats.org/officeDocument/2006/relationships/image" Target="../media/image8180.png"/><Relationship Id="rId336" Type="http://schemas.openxmlformats.org/officeDocument/2006/relationships/image" Target="../media/image8460.png"/><Relationship Id="rId75" Type="http://schemas.openxmlformats.org/officeDocument/2006/relationships/image" Target="../media/image7170.png"/><Relationship Id="rId140" Type="http://schemas.openxmlformats.org/officeDocument/2006/relationships/customXml" Target="../ink/ink1495.xml"/><Relationship Id="rId182" Type="http://schemas.openxmlformats.org/officeDocument/2006/relationships/customXml" Target="../ink/ink1516.xml"/><Relationship Id="rId378" Type="http://schemas.openxmlformats.org/officeDocument/2006/relationships/image" Target="../media/image8670.png"/><Relationship Id="rId6" Type="http://schemas.openxmlformats.org/officeDocument/2006/relationships/customXml" Target="../ink/ink1428.xml"/><Relationship Id="rId238" Type="http://schemas.openxmlformats.org/officeDocument/2006/relationships/image" Target="../media/image7970.png"/><Relationship Id="rId291" Type="http://schemas.openxmlformats.org/officeDocument/2006/relationships/customXml" Target="../ink/ink1571.xml"/><Relationship Id="rId305" Type="http://schemas.openxmlformats.org/officeDocument/2006/relationships/customXml" Target="../ink/ink1578.xml"/><Relationship Id="rId347" Type="http://schemas.openxmlformats.org/officeDocument/2006/relationships/customXml" Target="../ink/ink1599.xml"/><Relationship Id="rId44" Type="http://schemas.openxmlformats.org/officeDocument/2006/relationships/customXml" Target="../ink/ink1447.xml"/><Relationship Id="rId86" Type="http://schemas.openxmlformats.org/officeDocument/2006/relationships/customXml" Target="../ink/ink1468.xml"/><Relationship Id="rId151" Type="http://schemas.openxmlformats.org/officeDocument/2006/relationships/image" Target="../media/image7550.png"/><Relationship Id="rId389" Type="http://schemas.openxmlformats.org/officeDocument/2006/relationships/customXml" Target="../ink/ink1620.xml"/><Relationship Id="rId193" Type="http://schemas.openxmlformats.org/officeDocument/2006/relationships/customXml" Target="../ink/ink1522.xml"/><Relationship Id="rId207" Type="http://schemas.openxmlformats.org/officeDocument/2006/relationships/customXml" Target="../ink/ink1529.xml"/><Relationship Id="rId249" Type="http://schemas.openxmlformats.org/officeDocument/2006/relationships/customXml" Target="../ink/ink1550.xml"/><Relationship Id="rId13" Type="http://schemas.openxmlformats.org/officeDocument/2006/relationships/image" Target="../media/image6860.png"/><Relationship Id="rId109" Type="http://schemas.openxmlformats.org/officeDocument/2006/relationships/image" Target="../media/image7340.png"/><Relationship Id="rId260" Type="http://schemas.openxmlformats.org/officeDocument/2006/relationships/image" Target="../media/image8080.png"/><Relationship Id="rId316" Type="http://schemas.openxmlformats.org/officeDocument/2006/relationships/image" Target="../media/image8360.png"/><Relationship Id="rId55" Type="http://schemas.openxmlformats.org/officeDocument/2006/relationships/image" Target="../media/image7070.png"/><Relationship Id="rId97" Type="http://schemas.openxmlformats.org/officeDocument/2006/relationships/image" Target="../media/image7280.png"/><Relationship Id="rId120" Type="http://schemas.openxmlformats.org/officeDocument/2006/relationships/customXml" Target="../ink/ink1485.xml"/><Relationship Id="rId358" Type="http://schemas.openxmlformats.org/officeDocument/2006/relationships/image" Target="../media/image8570.png"/><Relationship Id="rId162" Type="http://schemas.openxmlformats.org/officeDocument/2006/relationships/customXml" Target="../ink/ink1506.xml"/><Relationship Id="rId218" Type="http://schemas.openxmlformats.org/officeDocument/2006/relationships/image" Target="../media/image7870.png"/><Relationship Id="rId271" Type="http://schemas.openxmlformats.org/officeDocument/2006/relationships/customXml" Target="../ink/ink1561.xml"/><Relationship Id="rId24" Type="http://schemas.openxmlformats.org/officeDocument/2006/relationships/customXml" Target="../ink/ink1437.xml"/><Relationship Id="rId66" Type="http://schemas.openxmlformats.org/officeDocument/2006/relationships/customXml" Target="../ink/ink1458.xml"/><Relationship Id="rId131" Type="http://schemas.openxmlformats.org/officeDocument/2006/relationships/image" Target="../media/image7450.png"/><Relationship Id="rId327" Type="http://schemas.openxmlformats.org/officeDocument/2006/relationships/customXml" Target="../ink/ink1589.xml"/><Relationship Id="rId369" Type="http://schemas.openxmlformats.org/officeDocument/2006/relationships/customXml" Target="../ink/ink1610.xml"/><Relationship Id="rId173" Type="http://schemas.openxmlformats.org/officeDocument/2006/relationships/image" Target="../media/image765.png"/><Relationship Id="rId229" Type="http://schemas.openxmlformats.org/officeDocument/2006/relationships/customXml" Target="../ink/ink1540.xml"/><Relationship Id="rId380" Type="http://schemas.openxmlformats.org/officeDocument/2006/relationships/image" Target="../media/image8680.png"/><Relationship Id="rId240" Type="http://schemas.openxmlformats.org/officeDocument/2006/relationships/image" Target="../media/image7980.png"/><Relationship Id="rId35" Type="http://schemas.openxmlformats.org/officeDocument/2006/relationships/image" Target="../media/image6970.png"/><Relationship Id="rId77" Type="http://schemas.openxmlformats.org/officeDocument/2006/relationships/image" Target="../media/image7180.png"/><Relationship Id="rId100" Type="http://schemas.openxmlformats.org/officeDocument/2006/relationships/customXml" Target="../ink/ink1475.xml"/><Relationship Id="rId282" Type="http://schemas.openxmlformats.org/officeDocument/2006/relationships/image" Target="../media/image8190.png"/><Relationship Id="rId338" Type="http://schemas.openxmlformats.org/officeDocument/2006/relationships/image" Target="../media/image8470.png"/><Relationship Id="rId8" Type="http://schemas.openxmlformats.org/officeDocument/2006/relationships/customXml" Target="../ink/ink1429.xml"/><Relationship Id="rId142" Type="http://schemas.openxmlformats.org/officeDocument/2006/relationships/customXml" Target="../ink/ink1496.xml"/><Relationship Id="rId184" Type="http://schemas.openxmlformats.org/officeDocument/2006/relationships/customXml" Target="../ink/ink1517.xml"/><Relationship Id="rId391" Type="http://schemas.openxmlformats.org/officeDocument/2006/relationships/customXml" Target="../ink/ink1621.xml"/><Relationship Id="rId251" Type="http://schemas.openxmlformats.org/officeDocument/2006/relationships/customXml" Target="../ink/ink1551.xml"/><Relationship Id="rId46" Type="http://schemas.openxmlformats.org/officeDocument/2006/relationships/customXml" Target="../ink/ink1448.xml"/><Relationship Id="rId293" Type="http://schemas.openxmlformats.org/officeDocument/2006/relationships/customXml" Target="../ink/ink1572.xml"/><Relationship Id="rId307" Type="http://schemas.openxmlformats.org/officeDocument/2006/relationships/customXml" Target="../ink/ink1579.xml"/><Relationship Id="rId349" Type="http://schemas.openxmlformats.org/officeDocument/2006/relationships/customXml" Target="../ink/ink1600.xml"/><Relationship Id="rId88" Type="http://schemas.openxmlformats.org/officeDocument/2006/relationships/customXml" Target="../ink/ink1469.xml"/><Relationship Id="rId111" Type="http://schemas.openxmlformats.org/officeDocument/2006/relationships/image" Target="../media/image7350.png"/><Relationship Id="rId153" Type="http://schemas.openxmlformats.org/officeDocument/2006/relationships/image" Target="../media/image7560.png"/><Relationship Id="rId195" Type="http://schemas.openxmlformats.org/officeDocument/2006/relationships/customXml" Target="../ink/ink1523.xml"/><Relationship Id="rId209" Type="http://schemas.openxmlformats.org/officeDocument/2006/relationships/customXml" Target="../ink/ink1530.xml"/><Relationship Id="rId360" Type="http://schemas.openxmlformats.org/officeDocument/2006/relationships/image" Target="../media/image8580.png"/><Relationship Id="rId220" Type="http://schemas.openxmlformats.org/officeDocument/2006/relationships/image" Target="../media/image7880.png"/><Relationship Id="rId15" Type="http://schemas.openxmlformats.org/officeDocument/2006/relationships/image" Target="../media/image6870.png"/><Relationship Id="rId57" Type="http://schemas.openxmlformats.org/officeDocument/2006/relationships/image" Target="../media/image7080.png"/><Relationship Id="rId262" Type="http://schemas.openxmlformats.org/officeDocument/2006/relationships/image" Target="../media/image8090.png"/><Relationship Id="rId318" Type="http://schemas.openxmlformats.org/officeDocument/2006/relationships/image" Target="../media/image8370.png"/><Relationship Id="rId99" Type="http://schemas.openxmlformats.org/officeDocument/2006/relationships/image" Target="../media/image7290.png"/><Relationship Id="rId122" Type="http://schemas.openxmlformats.org/officeDocument/2006/relationships/customXml" Target="../ink/ink1486.xml"/><Relationship Id="rId164" Type="http://schemas.openxmlformats.org/officeDocument/2006/relationships/customXml" Target="../ink/ink1507.xml"/><Relationship Id="rId371" Type="http://schemas.openxmlformats.org/officeDocument/2006/relationships/customXml" Target="../ink/ink1611.xml"/><Relationship Id="rId26" Type="http://schemas.openxmlformats.org/officeDocument/2006/relationships/customXml" Target="../ink/ink1438.xml"/><Relationship Id="rId231" Type="http://schemas.openxmlformats.org/officeDocument/2006/relationships/customXml" Target="../ink/ink1541.xml"/><Relationship Id="rId273" Type="http://schemas.openxmlformats.org/officeDocument/2006/relationships/customXml" Target="../ink/ink1562.xml"/><Relationship Id="rId329" Type="http://schemas.openxmlformats.org/officeDocument/2006/relationships/customXml" Target="../ink/ink1590.xml"/><Relationship Id="rId68" Type="http://schemas.openxmlformats.org/officeDocument/2006/relationships/customXml" Target="../ink/ink1459.xml"/><Relationship Id="rId133" Type="http://schemas.openxmlformats.org/officeDocument/2006/relationships/image" Target="../media/image7460.png"/><Relationship Id="rId175" Type="http://schemas.openxmlformats.org/officeDocument/2006/relationships/image" Target="../media/image766.png"/><Relationship Id="rId340" Type="http://schemas.openxmlformats.org/officeDocument/2006/relationships/image" Target="../media/image8480.png"/><Relationship Id="rId200" Type="http://schemas.openxmlformats.org/officeDocument/2006/relationships/image" Target="../media/image7780.png"/><Relationship Id="rId382" Type="http://schemas.openxmlformats.org/officeDocument/2006/relationships/image" Target="../media/image8690.png"/><Relationship Id="rId242" Type="http://schemas.openxmlformats.org/officeDocument/2006/relationships/image" Target="../media/image7990.png"/><Relationship Id="rId284" Type="http://schemas.openxmlformats.org/officeDocument/2006/relationships/image" Target="../media/image8200.png"/><Relationship Id="rId37" Type="http://schemas.openxmlformats.org/officeDocument/2006/relationships/image" Target="../media/image6980.png"/><Relationship Id="rId79" Type="http://schemas.openxmlformats.org/officeDocument/2006/relationships/image" Target="../media/image7190.png"/><Relationship Id="rId102" Type="http://schemas.openxmlformats.org/officeDocument/2006/relationships/customXml" Target="../ink/ink1476.xml"/><Relationship Id="rId144" Type="http://schemas.openxmlformats.org/officeDocument/2006/relationships/customXml" Target="../ink/ink149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1.png"/><Relationship Id="rId7" Type="http://schemas.openxmlformats.org/officeDocument/2006/relationships/customXml" Target="../ink/ink3.xml"/><Relationship Id="rId12" Type="http://schemas.openxmlformats.org/officeDocument/2006/relationships/image" Target="../media/image12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customXml" Target="../ink/ink5.xml"/><Relationship Id="rId24" Type="http://schemas.openxmlformats.org/officeDocument/2006/relationships/image" Target="../media/image131.png"/><Relationship Id="rId32" Type="http://schemas.openxmlformats.org/officeDocument/2006/relationships/image" Target="../media/image13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33.png"/><Relationship Id="rId10" Type="http://schemas.openxmlformats.org/officeDocument/2006/relationships/image" Target="../media/image6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22.png"/><Relationship Id="rId9" Type="http://schemas.openxmlformats.org/officeDocument/2006/relationships/customXml" Target="../ink/ink4.xml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Relationship Id="rId27" Type="http://schemas.openxmlformats.org/officeDocument/2006/relationships/customXml" Target="../ink/ink13.xml"/><Relationship Id="rId30" Type="http://schemas.openxmlformats.org/officeDocument/2006/relationships/image" Target="../media/image134.png"/><Relationship Id="rId8" Type="http://schemas.openxmlformats.org/officeDocument/2006/relationships/image" Target="../media/image124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2.png"/><Relationship Id="rId299" Type="http://schemas.openxmlformats.org/officeDocument/2006/relationships/image" Target="../media/image1353.png"/><Relationship Id="rId21" Type="http://schemas.openxmlformats.org/officeDocument/2006/relationships/image" Target="../media/image1215.png"/><Relationship Id="rId63" Type="http://schemas.openxmlformats.org/officeDocument/2006/relationships/image" Target="../media/image1235.png"/><Relationship Id="rId159" Type="http://schemas.openxmlformats.org/officeDocument/2006/relationships/image" Target="../media/image1283.png"/><Relationship Id="rId324" Type="http://schemas.openxmlformats.org/officeDocument/2006/relationships/customXml" Target="../ink/ink1788.xml"/><Relationship Id="rId366" Type="http://schemas.openxmlformats.org/officeDocument/2006/relationships/customXml" Target="../ink/ink1809.xml"/><Relationship Id="rId170" Type="http://schemas.openxmlformats.org/officeDocument/2006/relationships/customXml" Target="../ink/ink1711.xml"/><Relationship Id="rId226" Type="http://schemas.openxmlformats.org/officeDocument/2006/relationships/customXml" Target="../ink/ink1739.xml"/><Relationship Id="rId268" Type="http://schemas.openxmlformats.org/officeDocument/2006/relationships/customXml" Target="../ink/ink1760.xml"/><Relationship Id="rId32" Type="http://schemas.openxmlformats.org/officeDocument/2006/relationships/customXml" Target="../ink/ink1642.xml"/><Relationship Id="rId74" Type="http://schemas.openxmlformats.org/officeDocument/2006/relationships/customXml" Target="../ink/ink1663.xml"/><Relationship Id="rId128" Type="http://schemas.openxmlformats.org/officeDocument/2006/relationships/customXml" Target="../ink/ink1690.xml"/><Relationship Id="rId335" Type="http://schemas.openxmlformats.org/officeDocument/2006/relationships/image" Target="../media/image1371.png"/><Relationship Id="rId5" Type="http://schemas.openxmlformats.org/officeDocument/2006/relationships/image" Target="../media/image1207.png"/><Relationship Id="rId181" Type="http://schemas.openxmlformats.org/officeDocument/2006/relationships/image" Target="../media/image1294.png"/><Relationship Id="rId237" Type="http://schemas.openxmlformats.org/officeDocument/2006/relationships/image" Target="../media/image1322.png"/><Relationship Id="rId279" Type="http://schemas.openxmlformats.org/officeDocument/2006/relationships/image" Target="../media/image1343.png"/><Relationship Id="rId43" Type="http://schemas.openxmlformats.org/officeDocument/2006/relationships/image" Target="../media/image1225.png"/><Relationship Id="rId139" Type="http://schemas.openxmlformats.org/officeDocument/2006/relationships/image" Target="../media/image1273.png"/><Relationship Id="rId290" Type="http://schemas.openxmlformats.org/officeDocument/2006/relationships/customXml" Target="../ink/ink1771.xml"/><Relationship Id="rId304" Type="http://schemas.openxmlformats.org/officeDocument/2006/relationships/customXml" Target="../ink/ink1778.xml"/><Relationship Id="rId346" Type="http://schemas.openxmlformats.org/officeDocument/2006/relationships/customXml" Target="../ink/ink1799.xml"/><Relationship Id="rId85" Type="http://schemas.openxmlformats.org/officeDocument/2006/relationships/image" Target="../media/image1246.png"/><Relationship Id="rId150" Type="http://schemas.openxmlformats.org/officeDocument/2006/relationships/customXml" Target="../ink/ink1701.xml"/><Relationship Id="rId192" Type="http://schemas.openxmlformats.org/officeDocument/2006/relationships/customXml" Target="../ink/ink1722.xml"/><Relationship Id="rId206" Type="http://schemas.openxmlformats.org/officeDocument/2006/relationships/customXml" Target="../ink/ink1729.xml"/><Relationship Id="rId248" Type="http://schemas.openxmlformats.org/officeDocument/2006/relationships/customXml" Target="../ink/ink1750.xml"/><Relationship Id="rId12" Type="http://schemas.openxmlformats.org/officeDocument/2006/relationships/customXml" Target="../ink/ink1632.xml"/><Relationship Id="rId108" Type="http://schemas.openxmlformats.org/officeDocument/2006/relationships/customXml" Target="../ink/ink1680.xml"/><Relationship Id="rId315" Type="http://schemas.openxmlformats.org/officeDocument/2006/relationships/image" Target="../media/image1361.png"/><Relationship Id="rId357" Type="http://schemas.openxmlformats.org/officeDocument/2006/relationships/image" Target="../media/image1382.png"/><Relationship Id="rId54" Type="http://schemas.openxmlformats.org/officeDocument/2006/relationships/customXml" Target="../ink/ink1653.xml"/><Relationship Id="rId96" Type="http://schemas.openxmlformats.org/officeDocument/2006/relationships/customXml" Target="../ink/ink1674.xml"/><Relationship Id="rId161" Type="http://schemas.openxmlformats.org/officeDocument/2006/relationships/image" Target="../media/image1284.png"/><Relationship Id="rId217" Type="http://schemas.openxmlformats.org/officeDocument/2006/relationships/image" Target="../media/image1312.png"/><Relationship Id="rId259" Type="http://schemas.openxmlformats.org/officeDocument/2006/relationships/image" Target="../media/image1333.png"/><Relationship Id="rId23" Type="http://schemas.openxmlformats.org/officeDocument/2006/relationships/image" Target="../media/image1216.png"/><Relationship Id="rId119" Type="http://schemas.openxmlformats.org/officeDocument/2006/relationships/image" Target="../media/image1263.png"/><Relationship Id="rId270" Type="http://schemas.openxmlformats.org/officeDocument/2006/relationships/customXml" Target="../ink/ink1761.xml"/><Relationship Id="rId326" Type="http://schemas.openxmlformats.org/officeDocument/2006/relationships/customXml" Target="../ink/ink1789.xml"/><Relationship Id="rId65" Type="http://schemas.openxmlformats.org/officeDocument/2006/relationships/image" Target="../media/image1236.png"/><Relationship Id="rId130" Type="http://schemas.openxmlformats.org/officeDocument/2006/relationships/customXml" Target="../ink/ink1691.xml"/><Relationship Id="rId368" Type="http://schemas.openxmlformats.org/officeDocument/2006/relationships/customXml" Target="../ink/ink1810.xml"/><Relationship Id="rId172" Type="http://schemas.openxmlformats.org/officeDocument/2006/relationships/customXml" Target="../ink/ink1712.xml"/><Relationship Id="rId228" Type="http://schemas.openxmlformats.org/officeDocument/2006/relationships/customXml" Target="../ink/ink1740.xml"/><Relationship Id="rId281" Type="http://schemas.openxmlformats.org/officeDocument/2006/relationships/image" Target="../media/image1344.png"/><Relationship Id="rId337" Type="http://schemas.openxmlformats.org/officeDocument/2006/relationships/image" Target="../media/image1372.png"/><Relationship Id="rId34" Type="http://schemas.openxmlformats.org/officeDocument/2006/relationships/customXml" Target="../ink/ink1643.xml"/><Relationship Id="rId76" Type="http://schemas.openxmlformats.org/officeDocument/2006/relationships/customXml" Target="../ink/ink1664.xml"/><Relationship Id="rId141" Type="http://schemas.openxmlformats.org/officeDocument/2006/relationships/image" Target="../media/image1274.png"/><Relationship Id="rId7" Type="http://schemas.openxmlformats.org/officeDocument/2006/relationships/image" Target="../media/image1208.png"/><Relationship Id="rId183" Type="http://schemas.openxmlformats.org/officeDocument/2006/relationships/image" Target="../media/image1295.png"/><Relationship Id="rId239" Type="http://schemas.openxmlformats.org/officeDocument/2006/relationships/image" Target="../media/image1323.png"/><Relationship Id="rId250" Type="http://schemas.openxmlformats.org/officeDocument/2006/relationships/customXml" Target="../ink/ink1751.xml"/><Relationship Id="rId292" Type="http://schemas.openxmlformats.org/officeDocument/2006/relationships/customXml" Target="../ink/ink1772.xml"/><Relationship Id="rId306" Type="http://schemas.openxmlformats.org/officeDocument/2006/relationships/customXml" Target="../ink/ink1779.xml"/><Relationship Id="rId45" Type="http://schemas.openxmlformats.org/officeDocument/2006/relationships/image" Target="../media/image1226.png"/><Relationship Id="rId87" Type="http://schemas.openxmlformats.org/officeDocument/2006/relationships/image" Target="../media/image1247.png"/><Relationship Id="rId110" Type="http://schemas.openxmlformats.org/officeDocument/2006/relationships/customXml" Target="../ink/ink1681.xml"/><Relationship Id="rId348" Type="http://schemas.openxmlformats.org/officeDocument/2006/relationships/customXml" Target="../ink/ink1800.xml"/><Relationship Id="rId152" Type="http://schemas.openxmlformats.org/officeDocument/2006/relationships/customXml" Target="../ink/ink1702.xml"/><Relationship Id="rId194" Type="http://schemas.openxmlformats.org/officeDocument/2006/relationships/customXml" Target="../ink/ink1723.xml"/><Relationship Id="rId208" Type="http://schemas.openxmlformats.org/officeDocument/2006/relationships/customXml" Target="../ink/ink1730.xml"/><Relationship Id="rId261" Type="http://schemas.openxmlformats.org/officeDocument/2006/relationships/image" Target="../media/image1334.png"/><Relationship Id="rId14" Type="http://schemas.openxmlformats.org/officeDocument/2006/relationships/customXml" Target="../ink/ink1633.xml"/><Relationship Id="rId56" Type="http://schemas.openxmlformats.org/officeDocument/2006/relationships/customXml" Target="../ink/ink1654.xml"/><Relationship Id="rId317" Type="http://schemas.openxmlformats.org/officeDocument/2006/relationships/image" Target="../media/image1362.png"/><Relationship Id="rId359" Type="http://schemas.openxmlformats.org/officeDocument/2006/relationships/image" Target="../media/image1383.png"/><Relationship Id="rId98" Type="http://schemas.openxmlformats.org/officeDocument/2006/relationships/customXml" Target="../ink/ink1675.xml"/><Relationship Id="rId121" Type="http://schemas.openxmlformats.org/officeDocument/2006/relationships/image" Target="../media/image1264.png"/><Relationship Id="rId163" Type="http://schemas.openxmlformats.org/officeDocument/2006/relationships/image" Target="../media/image1285.png"/><Relationship Id="rId219" Type="http://schemas.openxmlformats.org/officeDocument/2006/relationships/image" Target="../media/image1313.png"/><Relationship Id="rId370" Type="http://schemas.openxmlformats.org/officeDocument/2006/relationships/customXml" Target="../ink/ink1811.xml"/><Relationship Id="rId230" Type="http://schemas.openxmlformats.org/officeDocument/2006/relationships/customXml" Target="../ink/ink1741.xml"/><Relationship Id="rId25" Type="http://schemas.openxmlformats.org/officeDocument/2006/relationships/image" Target="../media/image1217.png"/><Relationship Id="rId67" Type="http://schemas.openxmlformats.org/officeDocument/2006/relationships/image" Target="../media/image1237.png"/><Relationship Id="rId272" Type="http://schemas.openxmlformats.org/officeDocument/2006/relationships/customXml" Target="../ink/ink1762.xml"/><Relationship Id="rId328" Type="http://schemas.openxmlformats.org/officeDocument/2006/relationships/customXml" Target="../ink/ink1790.xml"/><Relationship Id="rId132" Type="http://schemas.openxmlformats.org/officeDocument/2006/relationships/customXml" Target="../ink/ink1692.xml"/><Relationship Id="rId174" Type="http://schemas.openxmlformats.org/officeDocument/2006/relationships/customXml" Target="../ink/ink1713.xml"/><Relationship Id="rId241" Type="http://schemas.openxmlformats.org/officeDocument/2006/relationships/image" Target="../media/image1324.png"/><Relationship Id="rId36" Type="http://schemas.openxmlformats.org/officeDocument/2006/relationships/customXml" Target="../ink/ink1644.xml"/><Relationship Id="rId283" Type="http://schemas.openxmlformats.org/officeDocument/2006/relationships/image" Target="../media/image1345.png"/><Relationship Id="rId339" Type="http://schemas.openxmlformats.org/officeDocument/2006/relationships/image" Target="../media/image1373.png"/><Relationship Id="rId78" Type="http://schemas.openxmlformats.org/officeDocument/2006/relationships/customXml" Target="../ink/ink1665.xml"/><Relationship Id="rId99" Type="http://schemas.openxmlformats.org/officeDocument/2006/relationships/image" Target="../media/image1253.png"/><Relationship Id="rId101" Type="http://schemas.openxmlformats.org/officeDocument/2006/relationships/image" Target="../media/image1254.png"/><Relationship Id="rId122" Type="http://schemas.openxmlformats.org/officeDocument/2006/relationships/customXml" Target="../ink/ink1687.xml"/><Relationship Id="rId143" Type="http://schemas.openxmlformats.org/officeDocument/2006/relationships/image" Target="../media/image1275.png"/><Relationship Id="rId164" Type="http://schemas.openxmlformats.org/officeDocument/2006/relationships/customXml" Target="../ink/ink1708.xml"/><Relationship Id="rId185" Type="http://schemas.openxmlformats.org/officeDocument/2006/relationships/image" Target="../media/image1296.png"/><Relationship Id="rId350" Type="http://schemas.openxmlformats.org/officeDocument/2006/relationships/customXml" Target="../ink/ink1801.xml"/><Relationship Id="rId371" Type="http://schemas.openxmlformats.org/officeDocument/2006/relationships/image" Target="../media/image1389.png"/><Relationship Id="rId9" Type="http://schemas.openxmlformats.org/officeDocument/2006/relationships/image" Target="../media/image1209.png"/><Relationship Id="rId210" Type="http://schemas.openxmlformats.org/officeDocument/2006/relationships/customXml" Target="../ink/ink1731.xml"/><Relationship Id="rId26" Type="http://schemas.openxmlformats.org/officeDocument/2006/relationships/customXml" Target="../ink/ink1639.xml"/><Relationship Id="rId231" Type="http://schemas.openxmlformats.org/officeDocument/2006/relationships/image" Target="../media/image1319.png"/><Relationship Id="rId252" Type="http://schemas.openxmlformats.org/officeDocument/2006/relationships/customXml" Target="../ink/ink1752.xml"/><Relationship Id="rId273" Type="http://schemas.openxmlformats.org/officeDocument/2006/relationships/image" Target="../media/image1340.png"/><Relationship Id="rId294" Type="http://schemas.openxmlformats.org/officeDocument/2006/relationships/customXml" Target="../ink/ink1773.xml"/><Relationship Id="rId308" Type="http://schemas.openxmlformats.org/officeDocument/2006/relationships/customXml" Target="../ink/ink1780.xml"/><Relationship Id="rId329" Type="http://schemas.openxmlformats.org/officeDocument/2006/relationships/image" Target="../media/image1368.png"/><Relationship Id="rId47" Type="http://schemas.openxmlformats.org/officeDocument/2006/relationships/image" Target="../media/image1227.png"/><Relationship Id="rId68" Type="http://schemas.openxmlformats.org/officeDocument/2006/relationships/customXml" Target="../ink/ink1660.xml"/><Relationship Id="rId89" Type="http://schemas.openxmlformats.org/officeDocument/2006/relationships/image" Target="../media/image1248.png"/><Relationship Id="rId112" Type="http://schemas.openxmlformats.org/officeDocument/2006/relationships/customXml" Target="../ink/ink1682.xml"/><Relationship Id="rId133" Type="http://schemas.openxmlformats.org/officeDocument/2006/relationships/image" Target="../media/image1270.png"/><Relationship Id="rId154" Type="http://schemas.openxmlformats.org/officeDocument/2006/relationships/customXml" Target="../ink/ink1703.xml"/><Relationship Id="rId175" Type="http://schemas.openxmlformats.org/officeDocument/2006/relationships/image" Target="../media/image1291.png"/><Relationship Id="rId340" Type="http://schemas.openxmlformats.org/officeDocument/2006/relationships/customXml" Target="../ink/ink1796.xml"/><Relationship Id="rId361" Type="http://schemas.openxmlformats.org/officeDocument/2006/relationships/image" Target="../media/image1384.png"/><Relationship Id="rId196" Type="http://schemas.openxmlformats.org/officeDocument/2006/relationships/customXml" Target="../ink/ink1724.xml"/><Relationship Id="rId200" Type="http://schemas.openxmlformats.org/officeDocument/2006/relationships/customXml" Target="../ink/ink1726.xml"/><Relationship Id="rId16" Type="http://schemas.openxmlformats.org/officeDocument/2006/relationships/customXml" Target="../ink/ink1634.xml"/><Relationship Id="rId221" Type="http://schemas.openxmlformats.org/officeDocument/2006/relationships/image" Target="../media/image1314.png"/><Relationship Id="rId242" Type="http://schemas.openxmlformats.org/officeDocument/2006/relationships/customXml" Target="../ink/ink1747.xml"/><Relationship Id="rId263" Type="http://schemas.openxmlformats.org/officeDocument/2006/relationships/image" Target="../media/image1335.png"/><Relationship Id="rId284" Type="http://schemas.openxmlformats.org/officeDocument/2006/relationships/customXml" Target="../ink/ink1768.xml"/><Relationship Id="rId319" Type="http://schemas.openxmlformats.org/officeDocument/2006/relationships/image" Target="../media/image1363.png"/><Relationship Id="rId37" Type="http://schemas.openxmlformats.org/officeDocument/2006/relationships/image" Target="../media/image1222.png"/><Relationship Id="rId58" Type="http://schemas.openxmlformats.org/officeDocument/2006/relationships/customXml" Target="../ink/ink1655.xml"/><Relationship Id="rId79" Type="http://schemas.openxmlformats.org/officeDocument/2006/relationships/image" Target="../media/image1243.png"/><Relationship Id="rId102" Type="http://schemas.openxmlformats.org/officeDocument/2006/relationships/customXml" Target="../ink/ink1677.xml"/><Relationship Id="rId123" Type="http://schemas.openxmlformats.org/officeDocument/2006/relationships/image" Target="../media/image1265.png"/><Relationship Id="rId144" Type="http://schemas.openxmlformats.org/officeDocument/2006/relationships/customXml" Target="../ink/ink1698.xml"/><Relationship Id="rId330" Type="http://schemas.openxmlformats.org/officeDocument/2006/relationships/customXml" Target="../ink/ink1791.xml"/><Relationship Id="rId90" Type="http://schemas.openxmlformats.org/officeDocument/2006/relationships/customXml" Target="../ink/ink1671.xml"/><Relationship Id="rId165" Type="http://schemas.openxmlformats.org/officeDocument/2006/relationships/image" Target="../media/image1286.png"/><Relationship Id="rId186" Type="http://schemas.openxmlformats.org/officeDocument/2006/relationships/customXml" Target="../ink/ink1719.xml"/><Relationship Id="rId351" Type="http://schemas.openxmlformats.org/officeDocument/2006/relationships/image" Target="../media/image1379.png"/><Relationship Id="rId372" Type="http://schemas.openxmlformats.org/officeDocument/2006/relationships/customXml" Target="../ink/ink1812.xml"/><Relationship Id="rId211" Type="http://schemas.openxmlformats.org/officeDocument/2006/relationships/image" Target="../media/image1309.png"/><Relationship Id="rId232" Type="http://schemas.openxmlformats.org/officeDocument/2006/relationships/customXml" Target="../ink/ink1742.xml"/><Relationship Id="rId253" Type="http://schemas.openxmlformats.org/officeDocument/2006/relationships/image" Target="../media/image1330.png"/><Relationship Id="rId274" Type="http://schemas.openxmlformats.org/officeDocument/2006/relationships/customXml" Target="../ink/ink1763.xml"/><Relationship Id="rId295" Type="http://schemas.openxmlformats.org/officeDocument/2006/relationships/image" Target="../media/image1351.png"/><Relationship Id="rId309" Type="http://schemas.openxmlformats.org/officeDocument/2006/relationships/image" Target="../media/image1358.png"/><Relationship Id="rId27" Type="http://schemas.openxmlformats.org/officeDocument/2006/relationships/image" Target="../media/image1218.png"/><Relationship Id="rId48" Type="http://schemas.openxmlformats.org/officeDocument/2006/relationships/customXml" Target="../ink/ink1650.xml"/><Relationship Id="rId69" Type="http://schemas.openxmlformats.org/officeDocument/2006/relationships/image" Target="../media/image1238.png"/><Relationship Id="rId113" Type="http://schemas.openxmlformats.org/officeDocument/2006/relationships/image" Target="../media/image1260.png"/><Relationship Id="rId134" Type="http://schemas.openxmlformats.org/officeDocument/2006/relationships/customXml" Target="../ink/ink1693.xml"/><Relationship Id="rId320" Type="http://schemas.openxmlformats.org/officeDocument/2006/relationships/customXml" Target="../ink/ink1786.xml"/><Relationship Id="rId80" Type="http://schemas.openxmlformats.org/officeDocument/2006/relationships/customXml" Target="../ink/ink1666.xml"/><Relationship Id="rId155" Type="http://schemas.openxmlformats.org/officeDocument/2006/relationships/image" Target="../media/image1281.png"/><Relationship Id="rId176" Type="http://schemas.openxmlformats.org/officeDocument/2006/relationships/customXml" Target="../ink/ink1714.xml"/><Relationship Id="rId197" Type="http://schemas.openxmlformats.org/officeDocument/2006/relationships/image" Target="../media/image1302.png"/><Relationship Id="rId341" Type="http://schemas.openxmlformats.org/officeDocument/2006/relationships/image" Target="../media/image1374.png"/><Relationship Id="rId362" Type="http://schemas.openxmlformats.org/officeDocument/2006/relationships/customXml" Target="../ink/ink1807.xml"/><Relationship Id="rId201" Type="http://schemas.openxmlformats.org/officeDocument/2006/relationships/image" Target="../media/image1304.png"/><Relationship Id="rId222" Type="http://schemas.openxmlformats.org/officeDocument/2006/relationships/customXml" Target="../ink/ink1737.xml"/><Relationship Id="rId243" Type="http://schemas.openxmlformats.org/officeDocument/2006/relationships/image" Target="../media/image1325.png"/><Relationship Id="rId264" Type="http://schemas.openxmlformats.org/officeDocument/2006/relationships/customXml" Target="../ink/ink1758.xml"/><Relationship Id="rId285" Type="http://schemas.openxmlformats.org/officeDocument/2006/relationships/image" Target="../media/image1346.png"/><Relationship Id="rId17" Type="http://schemas.openxmlformats.org/officeDocument/2006/relationships/image" Target="../media/image1213.png"/><Relationship Id="rId38" Type="http://schemas.openxmlformats.org/officeDocument/2006/relationships/customXml" Target="../ink/ink1645.xml"/><Relationship Id="rId59" Type="http://schemas.openxmlformats.org/officeDocument/2006/relationships/image" Target="../media/image1233.png"/><Relationship Id="rId103" Type="http://schemas.openxmlformats.org/officeDocument/2006/relationships/image" Target="../media/image1255.png"/><Relationship Id="rId124" Type="http://schemas.openxmlformats.org/officeDocument/2006/relationships/customXml" Target="../ink/ink1688.xml"/><Relationship Id="rId310" Type="http://schemas.openxmlformats.org/officeDocument/2006/relationships/customXml" Target="../ink/ink1781.xml"/><Relationship Id="rId70" Type="http://schemas.openxmlformats.org/officeDocument/2006/relationships/customXml" Target="../ink/ink1661.xml"/><Relationship Id="rId91" Type="http://schemas.openxmlformats.org/officeDocument/2006/relationships/image" Target="../media/image1249.png"/><Relationship Id="rId145" Type="http://schemas.openxmlformats.org/officeDocument/2006/relationships/image" Target="../media/image1276.png"/><Relationship Id="rId166" Type="http://schemas.openxmlformats.org/officeDocument/2006/relationships/customXml" Target="../ink/ink1709.xml"/><Relationship Id="rId187" Type="http://schemas.openxmlformats.org/officeDocument/2006/relationships/image" Target="../media/image1297.png"/><Relationship Id="rId331" Type="http://schemas.openxmlformats.org/officeDocument/2006/relationships/image" Target="../media/image1369.png"/><Relationship Id="rId352" Type="http://schemas.openxmlformats.org/officeDocument/2006/relationships/customXml" Target="../ink/ink1802.xml"/><Relationship Id="rId373" Type="http://schemas.openxmlformats.org/officeDocument/2006/relationships/image" Target="../media/image139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732.xml"/><Relationship Id="rId233" Type="http://schemas.openxmlformats.org/officeDocument/2006/relationships/image" Target="../media/image1320.png"/><Relationship Id="rId254" Type="http://schemas.openxmlformats.org/officeDocument/2006/relationships/customXml" Target="../ink/ink1753.xml"/><Relationship Id="rId28" Type="http://schemas.openxmlformats.org/officeDocument/2006/relationships/customXml" Target="../ink/ink1640.xml"/><Relationship Id="rId49" Type="http://schemas.openxmlformats.org/officeDocument/2006/relationships/image" Target="../media/image1228.png"/><Relationship Id="rId114" Type="http://schemas.openxmlformats.org/officeDocument/2006/relationships/customXml" Target="../ink/ink1683.xml"/><Relationship Id="rId275" Type="http://schemas.openxmlformats.org/officeDocument/2006/relationships/image" Target="../media/image1341.png"/><Relationship Id="rId296" Type="http://schemas.openxmlformats.org/officeDocument/2006/relationships/customXml" Target="../ink/ink1774.xml"/><Relationship Id="rId300" Type="http://schemas.openxmlformats.org/officeDocument/2006/relationships/customXml" Target="../ink/ink1776.xml"/><Relationship Id="rId60" Type="http://schemas.openxmlformats.org/officeDocument/2006/relationships/customXml" Target="../ink/ink1656.xml"/><Relationship Id="rId81" Type="http://schemas.openxmlformats.org/officeDocument/2006/relationships/image" Target="../media/image1244.png"/><Relationship Id="rId135" Type="http://schemas.openxmlformats.org/officeDocument/2006/relationships/image" Target="../media/image1271.png"/><Relationship Id="rId156" Type="http://schemas.openxmlformats.org/officeDocument/2006/relationships/customXml" Target="../ink/ink1704.xml"/><Relationship Id="rId177" Type="http://schemas.openxmlformats.org/officeDocument/2006/relationships/image" Target="../media/image1292.png"/><Relationship Id="rId198" Type="http://schemas.openxmlformats.org/officeDocument/2006/relationships/customXml" Target="../ink/ink1725.xml"/><Relationship Id="rId321" Type="http://schemas.openxmlformats.org/officeDocument/2006/relationships/image" Target="../media/image1364.png"/><Relationship Id="rId342" Type="http://schemas.openxmlformats.org/officeDocument/2006/relationships/customXml" Target="../ink/ink1797.xml"/><Relationship Id="rId363" Type="http://schemas.openxmlformats.org/officeDocument/2006/relationships/image" Target="../media/image1385.png"/><Relationship Id="rId202" Type="http://schemas.openxmlformats.org/officeDocument/2006/relationships/customXml" Target="../ink/ink1727.xml"/><Relationship Id="rId223" Type="http://schemas.openxmlformats.org/officeDocument/2006/relationships/image" Target="../media/image1315.png"/><Relationship Id="rId244" Type="http://schemas.openxmlformats.org/officeDocument/2006/relationships/customXml" Target="../ink/ink1748.xml"/><Relationship Id="rId18" Type="http://schemas.openxmlformats.org/officeDocument/2006/relationships/customXml" Target="../ink/ink1635.xml"/><Relationship Id="rId39" Type="http://schemas.openxmlformats.org/officeDocument/2006/relationships/image" Target="../media/image1223.png"/><Relationship Id="rId265" Type="http://schemas.openxmlformats.org/officeDocument/2006/relationships/image" Target="../media/image1336.png"/><Relationship Id="rId286" Type="http://schemas.openxmlformats.org/officeDocument/2006/relationships/customXml" Target="../ink/ink1769.xml"/><Relationship Id="rId50" Type="http://schemas.openxmlformats.org/officeDocument/2006/relationships/customXml" Target="../ink/ink1651.xml"/><Relationship Id="rId104" Type="http://schemas.openxmlformats.org/officeDocument/2006/relationships/customXml" Target="../ink/ink1678.xml"/><Relationship Id="rId125" Type="http://schemas.openxmlformats.org/officeDocument/2006/relationships/image" Target="../media/image1266.png"/><Relationship Id="rId146" Type="http://schemas.openxmlformats.org/officeDocument/2006/relationships/customXml" Target="../ink/ink1699.xml"/><Relationship Id="rId167" Type="http://schemas.openxmlformats.org/officeDocument/2006/relationships/image" Target="../media/image1287.png"/><Relationship Id="rId188" Type="http://schemas.openxmlformats.org/officeDocument/2006/relationships/customXml" Target="../ink/ink1720.xml"/><Relationship Id="rId311" Type="http://schemas.openxmlformats.org/officeDocument/2006/relationships/image" Target="../media/image1359.png"/><Relationship Id="rId332" Type="http://schemas.openxmlformats.org/officeDocument/2006/relationships/customXml" Target="../ink/ink1792.xml"/><Relationship Id="rId353" Type="http://schemas.openxmlformats.org/officeDocument/2006/relationships/image" Target="../media/image1380.png"/><Relationship Id="rId374" Type="http://schemas.openxmlformats.org/officeDocument/2006/relationships/customXml" Target="../ink/ink1813.xml"/><Relationship Id="rId71" Type="http://schemas.openxmlformats.org/officeDocument/2006/relationships/image" Target="../media/image1239.png"/><Relationship Id="rId92" Type="http://schemas.openxmlformats.org/officeDocument/2006/relationships/customXml" Target="../ink/ink1672.xml"/><Relationship Id="rId213" Type="http://schemas.openxmlformats.org/officeDocument/2006/relationships/image" Target="../media/image1310.png"/><Relationship Id="rId234" Type="http://schemas.openxmlformats.org/officeDocument/2006/relationships/customXml" Target="../ink/ink1743.xml"/><Relationship Id="rId2" Type="http://schemas.openxmlformats.org/officeDocument/2006/relationships/customXml" Target="../ink/ink1627.xml"/><Relationship Id="rId29" Type="http://schemas.openxmlformats.org/officeDocument/2006/relationships/image" Target="../media/image586.png"/><Relationship Id="rId255" Type="http://schemas.openxmlformats.org/officeDocument/2006/relationships/image" Target="../media/image1331.png"/><Relationship Id="rId276" Type="http://schemas.openxmlformats.org/officeDocument/2006/relationships/customXml" Target="../ink/ink1764.xml"/><Relationship Id="rId297" Type="http://schemas.openxmlformats.org/officeDocument/2006/relationships/image" Target="../media/image1352.png"/><Relationship Id="rId40" Type="http://schemas.openxmlformats.org/officeDocument/2006/relationships/customXml" Target="../ink/ink1646.xml"/><Relationship Id="rId115" Type="http://schemas.openxmlformats.org/officeDocument/2006/relationships/image" Target="../media/image1261.png"/><Relationship Id="rId136" Type="http://schemas.openxmlformats.org/officeDocument/2006/relationships/customXml" Target="../ink/ink1694.xml"/><Relationship Id="rId157" Type="http://schemas.openxmlformats.org/officeDocument/2006/relationships/image" Target="../media/image1282.png"/><Relationship Id="rId178" Type="http://schemas.openxmlformats.org/officeDocument/2006/relationships/customXml" Target="../ink/ink1715.xml"/><Relationship Id="rId301" Type="http://schemas.openxmlformats.org/officeDocument/2006/relationships/image" Target="../media/image1354.png"/><Relationship Id="rId322" Type="http://schemas.openxmlformats.org/officeDocument/2006/relationships/customXml" Target="../ink/ink1787.xml"/><Relationship Id="rId343" Type="http://schemas.openxmlformats.org/officeDocument/2006/relationships/image" Target="../media/image1375.png"/><Relationship Id="rId364" Type="http://schemas.openxmlformats.org/officeDocument/2006/relationships/customXml" Target="../ink/ink1808.xml"/><Relationship Id="rId61" Type="http://schemas.openxmlformats.org/officeDocument/2006/relationships/image" Target="../media/image1234.png"/><Relationship Id="rId82" Type="http://schemas.openxmlformats.org/officeDocument/2006/relationships/customXml" Target="../ink/ink1667.xml"/><Relationship Id="rId199" Type="http://schemas.openxmlformats.org/officeDocument/2006/relationships/image" Target="../media/image1303.png"/><Relationship Id="rId203" Type="http://schemas.openxmlformats.org/officeDocument/2006/relationships/image" Target="../media/image1305.png"/><Relationship Id="rId19" Type="http://schemas.openxmlformats.org/officeDocument/2006/relationships/image" Target="../media/image1214.png"/><Relationship Id="rId224" Type="http://schemas.openxmlformats.org/officeDocument/2006/relationships/customXml" Target="../ink/ink1738.xml"/><Relationship Id="rId245" Type="http://schemas.openxmlformats.org/officeDocument/2006/relationships/image" Target="../media/image1326.png"/><Relationship Id="rId266" Type="http://schemas.openxmlformats.org/officeDocument/2006/relationships/customXml" Target="../ink/ink1759.xml"/><Relationship Id="rId287" Type="http://schemas.openxmlformats.org/officeDocument/2006/relationships/image" Target="../media/image1347.png"/><Relationship Id="rId30" Type="http://schemas.openxmlformats.org/officeDocument/2006/relationships/customXml" Target="../ink/ink1641.xml"/><Relationship Id="rId105" Type="http://schemas.openxmlformats.org/officeDocument/2006/relationships/image" Target="../media/image1256.png"/><Relationship Id="rId126" Type="http://schemas.openxmlformats.org/officeDocument/2006/relationships/customXml" Target="../ink/ink1689.xml"/><Relationship Id="rId147" Type="http://schemas.openxmlformats.org/officeDocument/2006/relationships/image" Target="../media/image1277.png"/><Relationship Id="rId168" Type="http://schemas.openxmlformats.org/officeDocument/2006/relationships/customXml" Target="../ink/ink1710.xml"/><Relationship Id="rId312" Type="http://schemas.openxmlformats.org/officeDocument/2006/relationships/customXml" Target="../ink/ink1782.xml"/><Relationship Id="rId333" Type="http://schemas.openxmlformats.org/officeDocument/2006/relationships/image" Target="../media/image1370.png"/><Relationship Id="rId354" Type="http://schemas.openxmlformats.org/officeDocument/2006/relationships/customXml" Target="../ink/ink1803.xml"/><Relationship Id="rId51" Type="http://schemas.openxmlformats.org/officeDocument/2006/relationships/image" Target="../media/image1229.png"/><Relationship Id="rId72" Type="http://schemas.openxmlformats.org/officeDocument/2006/relationships/customXml" Target="../ink/ink1662.xml"/><Relationship Id="rId93" Type="http://schemas.openxmlformats.org/officeDocument/2006/relationships/image" Target="../media/image1250.png"/><Relationship Id="rId189" Type="http://schemas.openxmlformats.org/officeDocument/2006/relationships/image" Target="../media/image1298.png"/><Relationship Id="rId375" Type="http://schemas.openxmlformats.org/officeDocument/2006/relationships/image" Target="../media/image1391.png"/><Relationship Id="rId3" Type="http://schemas.openxmlformats.org/officeDocument/2006/relationships/image" Target="../media/image1206.png"/><Relationship Id="rId214" Type="http://schemas.openxmlformats.org/officeDocument/2006/relationships/customXml" Target="../ink/ink1733.xml"/><Relationship Id="rId235" Type="http://schemas.openxmlformats.org/officeDocument/2006/relationships/image" Target="../media/image1321.png"/><Relationship Id="rId256" Type="http://schemas.openxmlformats.org/officeDocument/2006/relationships/customXml" Target="../ink/ink1754.xml"/><Relationship Id="rId277" Type="http://schemas.openxmlformats.org/officeDocument/2006/relationships/image" Target="../media/image1342.png"/><Relationship Id="rId298" Type="http://schemas.openxmlformats.org/officeDocument/2006/relationships/customXml" Target="../ink/ink1775.xml"/><Relationship Id="rId116" Type="http://schemas.openxmlformats.org/officeDocument/2006/relationships/customXml" Target="../ink/ink1684.xml"/><Relationship Id="rId137" Type="http://schemas.openxmlformats.org/officeDocument/2006/relationships/image" Target="../media/image1272.png"/><Relationship Id="rId158" Type="http://schemas.openxmlformats.org/officeDocument/2006/relationships/customXml" Target="../ink/ink1705.xml"/><Relationship Id="rId302" Type="http://schemas.openxmlformats.org/officeDocument/2006/relationships/customXml" Target="../ink/ink1777.xml"/><Relationship Id="rId323" Type="http://schemas.openxmlformats.org/officeDocument/2006/relationships/image" Target="../media/image1365.png"/><Relationship Id="rId344" Type="http://schemas.openxmlformats.org/officeDocument/2006/relationships/customXml" Target="../ink/ink1798.xml"/><Relationship Id="rId20" Type="http://schemas.openxmlformats.org/officeDocument/2006/relationships/customXml" Target="../ink/ink1636.xml"/><Relationship Id="rId41" Type="http://schemas.openxmlformats.org/officeDocument/2006/relationships/image" Target="../media/image1224.png"/><Relationship Id="rId62" Type="http://schemas.openxmlformats.org/officeDocument/2006/relationships/customXml" Target="../ink/ink1657.xml"/><Relationship Id="rId83" Type="http://schemas.openxmlformats.org/officeDocument/2006/relationships/image" Target="../media/image1245.png"/><Relationship Id="rId179" Type="http://schemas.openxmlformats.org/officeDocument/2006/relationships/image" Target="../media/image1293.png"/><Relationship Id="rId365" Type="http://schemas.openxmlformats.org/officeDocument/2006/relationships/image" Target="../media/image1386.png"/><Relationship Id="rId190" Type="http://schemas.openxmlformats.org/officeDocument/2006/relationships/customXml" Target="../ink/ink1721.xml"/><Relationship Id="rId204" Type="http://schemas.openxmlformats.org/officeDocument/2006/relationships/customXml" Target="../ink/ink1728.xml"/><Relationship Id="rId225" Type="http://schemas.openxmlformats.org/officeDocument/2006/relationships/image" Target="../media/image1316.png"/><Relationship Id="rId246" Type="http://schemas.openxmlformats.org/officeDocument/2006/relationships/customXml" Target="../ink/ink1749.xml"/><Relationship Id="rId267" Type="http://schemas.openxmlformats.org/officeDocument/2006/relationships/image" Target="../media/image1337.png"/><Relationship Id="rId288" Type="http://schemas.openxmlformats.org/officeDocument/2006/relationships/customXml" Target="../ink/ink1770.xml"/><Relationship Id="rId106" Type="http://schemas.openxmlformats.org/officeDocument/2006/relationships/customXml" Target="../ink/ink1679.xml"/><Relationship Id="rId127" Type="http://schemas.openxmlformats.org/officeDocument/2006/relationships/image" Target="../media/image1267.png"/><Relationship Id="rId313" Type="http://schemas.openxmlformats.org/officeDocument/2006/relationships/image" Target="../media/image1360.png"/><Relationship Id="rId10" Type="http://schemas.openxmlformats.org/officeDocument/2006/relationships/customXml" Target="../ink/ink1631.xml"/><Relationship Id="rId31" Type="http://schemas.openxmlformats.org/officeDocument/2006/relationships/image" Target="../media/image1219.png"/><Relationship Id="rId52" Type="http://schemas.openxmlformats.org/officeDocument/2006/relationships/customXml" Target="../ink/ink1652.xml"/><Relationship Id="rId73" Type="http://schemas.openxmlformats.org/officeDocument/2006/relationships/image" Target="../media/image1240.png"/><Relationship Id="rId94" Type="http://schemas.openxmlformats.org/officeDocument/2006/relationships/customXml" Target="../ink/ink1673.xml"/><Relationship Id="rId148" Type="http://schemas.openxmlformats.org/officeDocument/2006/relationships/customXml" Target="../ink/ink1700.xml"/><Relationship Id="rId169" Type="http://schemas.openxmlformats.org/officeDocument/2006/relationships/image" Target="../media/image1288.png"/><Relationship Id="rId334" Type="http://schemas.openxmlformats.org/officeDocument/2006/relationships/customXml" Target="../ink/ink1793.xml"/><Relationship Id="rId355" Type="http://schemas.openxmlformats.org/officeDocument/2006/relationships/image" Target="../media/image1381.png"/><Relationship Id="rId4" Type="http://schemas.openxmlformats.org/officeDocument/2006/relationships/customXml" Target="../ink/ink1628.xml"/><Relationship Id="rId180" Type="http://schemas.openxmlformats.org/officeDocument/2006/relationships/customXml" Target="../ink/ink1716.xml"/><Relationship Id="rId215" Type="http://schemas.openxmlformats.org/officeDocument/2006/relationships/image" Target="../media/image1311.png"/><Relationship Id="rId236" Type="http://schemas.openxmlformats.org/officeDocument/2006/relationships/customXml" Target="../ink/ink1744.xml"/><Relationship Id="rId257" Type="http://schemas.openxmlformats.org/officeDocument/2006/relationships/image" Target="../media/image1332.png"/><Relationship Id="rId278" Type="http://schemas.openxmlformats.org/officeDocument/2006/relationships/customXml" Target="../ink/ink1765.xml"/><Relationship Id="rId303" Type="http://schemas.openxmlformats.org/officeDocument/2006/relationships/image" Target="../media/image1355.png"/><Relationship Id="rId42" Type="http://schemas.openxmlformats.org/officeDocument/2006/relationships/customXml" Target="../ink/ink1647.xml"/><Relationship Id="rId84" Type="http://schemas.openxmlformats.org/officeDocument/2006/relationships/customXml" Target="../ink/ink1668.xml"/><Relationship Id="rId138" Type="http://schemas.openxmlformats.org/officeDocument/2006/relationships/customXml" Target="../ink/ink1695.xml"/><Relationship Id="rId345" Type="http://schemas.openxmlformats.org/officeDocument/2006/relationships/image" Target="../media/image1376.png"/><Relationship Id="rId191" Type="http://schemas.openxmlformats.org/officeDocument/2006/relationships/image" Target="../media/image1299.png"/><Relationship Id="rId205" Type="http://schemas.openxmlformats.org/officeDocument/2006/relationships/image" Target="../media/image1306.png"/><Relationship Id="rId247" Type="http://schemas.openxmlformats.org/officeDocument/2006/relationships/image" Target="../media/image1327.png"/><Relationship Id="rId107" Type="http://schemas.openxmlformats.org/officeDocument/2006/relationships/image" Target="../media/image1257.png"/><Relationship Id="rId289" Type="http://schemas.openxmlformats.org/officeDocument/2006/relationships/image" Target="../media/image1348.png"/><Relationship Id="rId11" Type="http://schemas.openxmlformats.org/officeDocument/2006/relationships/image" Target="../media/image1210.png"/><Relationship Id="rId53" Type="http://schemas.openxmlformats.org/officeDocument/2006/relationships/image" Target="../media/image1230.png"/><Relationship Id="rId149" Type="http://schemas.openxmlformats.org/officeDocument/2006/relationships/image" Target="../media/image1278.png"/><Relationship Id="rId314" Type="http://schemas.openxmlformats.org/officeDocument/2006/relationships/customXml" Target="../ink/ink1783.xml"/><Relationship Id="rId356" Type="http://schemas.openxmlformats.org/officeDocument/2006/relationships/customXml" Target="../ink/ink1804.xml"/><Relationship Id="rId95" Type="http://schemas.openxmlformats.org/officeDocument/2006/relationships/image" Target="../media/image1251.png"/><Relationship Id="rId160" Type="http://schemas.openxmlformats.org/officeDocument/2006/relationships/customXml" Target="../ink/ink1706.xml"/><Relationship Id="rId216" Type="http://schemas.openxmlformats.org/officeDocument/2006/relationships/customXml" Target="../ink/ink1734.xml"/><Relationship Id="rId258" Type="http://schemas.openxmlformats.org/officeDocument/2006/relationships/customXml" Target="../ink/ink1755.xml"/><Relationship Id="rId22" Type="http://schemas.openxmlformats.org/officeDocument/2006/relationships/customXml" Target="../ink/ink1637.xml"/><Relationship Id="rId64" Type="http://schemas.openxmlformats.org/officeDocument/2006/relationships/customXml" Target="../ink/ink1658.xml"/><Relationship Id="rId118" Type="http://schemas.openxmlformats.org/officeDocument/2006/relationships/customXml" Target="../ink/ink1685.xml"/><Relationship Id="rId325" Type="http://schemas.openxmlformats.org/officeDocument/2006/relationships/image" Target="../media/image1366.png"/><Relationship Id="rId367" Type="http://schemas.openxmlformats.org/officeDocument/2006/relationships/image" Target="../media/image1387.png"/><Relationship Id="rId171" Type="http://schemas.openxmlformats.org/officeDocument/2006/relationships/image" Target="../media/image1289.png"/><Relationship Id="rId227" Type="http://schemas.openxmlformats.org/officeDocument/2006/relationships/image" Target="../media/image1317.png"/><Relationship Id="rId269" Type="http://schemas.openxmlformats.org/officeDocument/2006/relationships/image" Target="../media/image1338.png"/><Relationship Id="rId33" Type="http://schemas.openxmlformats.org/officeDocument/2006/relationships/image" Target="../media/image1220.png"/><Relationship Id="rId129" Type="http://schemas.openxmlformats.org/officeDocument/2006/relationships/image" Target="../media/image1268.png"/><Relationship Id="rId280" Type="http://schemas.openxmlformats.org/officeDocument/2006/relationships/customXml" Target="../ink/ink1766.xml"/><Relationship Id="rId336" Type="http://schemas.openxmlformats.org/officeDocument/2006/relationships/customXml" Target="../ink/ink1794.xml"/><Relationship Id="rId75" Type="http://schemas.openxmlformats.org/officeDocument/2006/relationships/image" Target="../media/image1241.png"/><Relationship Id="rId140" Type="http://schemas.openxmlformats.org/officeDocument/2006/relationships/customXml" Target="../ink/ink1696.xml"/><Relationship Id="rId182" Type="http://schemas.openxmlformats.org/officeDocument/2006/relationships/customXml" Target="../ink/ink1717.xml"/><Relationship Id="rId6" Type="http://schemas.openxmlformats.org/officeDocument/2006/relationships/customXml" Target="../ink/ink1629.xml"/><Relationship Id="rId238" Type="http://schemas.openxmlformats.org/officeDocument/2006/relationships/customXml" Target="../ink/ink1745.xml"/><Relationship Id="rId291" Type="http://schemas.openxmlformats.org/officeDocument/2006/relationships/image" Target="../media/image1349.png"/><Relationship Id="rId305" Type="http://schemas.openxmlformats.org/officeDocument/2006/relationships/image" Target="../media/image1356.png"/><Relationship Id="rId347" Type="http://schemas.openxmlformats.org/officeDocument/2006/relationships/image" Target="../media/image1377.png"/><Relationship Id="rId44" Type="http://schemas.openxmlformats.org/officeDocument/2006/relationships/customXml" Target="../ink/ink1648.xml"/><Relationship Id="rId86" Type="http://schemas.openxmlformats.org/officeDocument/2006/relationships/customXml" Target="../ink/ink1669.xml"/><Relationship Id="rId151" Type="http://schemas.openxmlformats.org/officeDocument/2006/relationships/image" Target="../media/image1279.png"/><Relationship Id="rId193" Type="http://schemas.openxmlformats.org/officeDocument/2006/relationships/image" Target="../media/image1300.png"/><Relationship Id="rId207" Type="http://schemas.openxmlformats.org/officeDocument/2006/relationships/image" Target="../media/image1307.png"/><Relationship Id="rId249" Type="http://schemas.openxmlformats.org/officeDocument/2006/relationships/image" Target="../media/image1328.png"/><Relationship Id="rId13" Type="http://schemas.openxmlformats.org/officeDocument/2006/relationships/image" Target="../media/image1211.png"/><Relationship Id="rId109" Type="http://schemas.openxmlformats.org/officeDocument/2006/relationships/image" Target="../media/image1258.png"/><Relationship Id="rId260" Type="http://schemas.openxmlformats.org/officeDocument/2006/relationships/customXml" Target="../ink/ink1756.xml"/><Relationship Id="rId316" Type="http://schemas.openxmlformats.org/officeDocument/2006/relationships/customXml" Target="../ink/ink1784.xml"/><Relationship Id="rId55" Type="http://schemas.openxmlformats.org/officeDocument/2006/relationships/image" Target="../media/image1231.png"/><Relationship Id="rId97" Type="http://schemas.openxmlformats.org/officeDocument/2006/relationships/image" Target="../media/image1252.png"/><Relationship Id="rId120" Type="http://schemas.openxmlformats.org/officeDocument/2006/relationships/customXml" Target="../ink/ink1686.xml"/><Relationship Id="rId358" Type="http://schemas.openxmlformats.org/officeDocument/2006/relationships/customXml" Target="../ink/ink1805.xml"/><Relationship Id="rId162" Type="http://schemas.openxmlformats.org/officeDocument/2006/relationships/customXml" Target="../ink/ink1707.xml"/><Relationship Id="rId218" Type="http://schemas.openxmlformats.org/officeDocument/2006/relationships/customXml" Target="../ink/ink1735.xml"/><Relationship Id="rId271" Type="http://schemas.openxmlformats.org/officeDocument/2006/relationships/image" Target="../media/image1339.png"/><Relationship Id="rId24" Type="http://schemas.openxmlformats.org/officeDocument/2006/relationships/customXml" Target="../ink/ink1638.xml"/><Relationship Id="rId66" Type="http://schemas.openxmlformats.org/officeDocument/2006/relationships/customXml" Target="../ink/ink1659.xml"/><Relationship Id="rId131" Type="http://schemas.openxmlformats.org/officeDocument/2006/relationships/image" Target="../media/image1269.png"/><Relationship Id="rId327" Type="http://schemas.openxmlformats.org/officeDocument/2006/relationships/image" Target="../media/image1367.png"/><Relationship Id="rId369" Type="http://schemas.openxmlformats.org/officeDocument/2006/relationships/image" Target="../media/image1388.png"/><Relationship Id="rId173" Type="http://schemas.openxmlformats.org/officeDocument/2006/relationships/image" Target="../media/image1290.png"/><Relationship Id="rId229" Type="http://schemas.openxmlformats.org/officeDocument/2006/relationships/image" Target="../media/image1318.png"/><Relationship Id="rId240" Type="http://schemas.openxmlformats.org/officeDocument/2006/relationships/customXml" Target="../ink/ink1746.xml"/><Relationship Id="rId35" Type="http://schemas.openxmlformats.org/officeDocument/2006/relationships/image" Target="../media/image1221.png"/><Relationship Id="rId77" Type="http://schemas.openxmlformats.org/officeDocument/2006/relationships/image" Target="../media/image1242.png"/><Relationship Id="rId100" Type="http://schemas.openxmlformats.org/officeDocument/2006/relationships/customXml" Target="../ink/ink1676.xml"/><Relationship Id="rId282" Type="http://schemas.openxmlformats.org/officeDocument/2006/relationships/customXml" Target="../ink/ink1767.xml"/><Relationship Id="rId338" Type="http://schemas.openxmlformats.org/officeDocument/2006/relationships/customXml" Target="../ink/ink1795.xml"/><Relationship Id="rId8" Type="http://schemas.openxmlformats.org/officeDocument/2006/relationships/customXml" Target="../ink/ink1630.xml"/><Relationship Id="rId142" Type="http://schemas.openxmlformats.org/officeDocument/2006/relationships/customXml" Target="../ink/ink1697.xml"/><Relationship Id="rId184" Type="http://schemas.openxmlformats.org/officeDocument/2006/relationships/customXml" Target="../ink/ink1718.xml"/><Relationship Id="rId251" Type="http://schemas.openxmlformats.org/officeDocument/2006/relationships/image" Target="../media/image1329.png"/><Relationship Id="rId46" Type="http://schemas.openxmlformats.org/officeDocument/2006/relationships/customXml" Target="../ink/ink1649.xml"/><Relationship Id="rId293" Type="http://schemas.openxmlformats.org/officeDocument/2006/relationships/image" Target="../media/image1350.png"/><Relationship Id="rId307" Type="http://schemas.openxmlformats.org/officeDocument/2006/relationships/image" Target="../media/image1357.png"/><Relationship Id="rId349" Type="http://schemas.openxmlformats.org/officeDocument/2006/relationships/image" Target="../media/image1378.png"/><Relationship Id="rId88" Type="http://schemas.openxmlformats.org/officeDocument/2006/relationships/customXml" Target="../ink/ink1670.xml"/><Relationship Id="rId111" Type="http://schemas.openxmlformats.org/officeDocument/2006/relationships/image" Target="../media/image1259.png"/><Relationship Id="rId153" Type="http://schemas.openxmlformats.org/officeDocument/2006/relationships/image" Target="../media/image1280.png"/><Relationship Id="rId195" Type="http://schemas.openxmlformats.org/officeDocument/2006/relationships/image" Target="../media/image1301.png"/><Relationship Id="rId209" Type="http://schemas.openxmlformats.org/officeDocument/2006/relationships/image" Target="../media/image1308.png"/><Relationship Id="rId360" Type="http://schemas.openxmlformats.org/officeDocument/2006/relationships/customXml" Target="../ink/ink1806.xml"/><Relationship Id="rId220" Type="http://schemas.openxmlformats.org/officeDocument/2006/relationships/customXml" Target="../ink/ink1736.xml"/><Relationship Id="rId15" Type="http://schemas.openxmlformats.org/officeDocument/2006/relationships/image" Target="../media/image1212.png"/><Relationship Id="rId57" Type="http://schemas.openxmlformats.org/officeDocument/2006/relationships/image" Target="../media/image1232.png"/><Relationship Id="rId262" Type="http://schemas.openxmlformats.org/officeDocument/2006/relationships/customXml" Target="../ink/ink1757.xml"/><Relationship Id="rId318" Type="http://schemas.openxmlformats.org/officeDocument/2006/relationships/customXml" Target="../ink/ink1785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10.png"/><Relationship Id="rId299" Type="http://schemas.openxmlformats.org/officeDocument/2006/relationships/image" Target="../media/image10220.png"/><Relationship Id="rId21" Type="http://schemas.openxmlformats.org/officeDocument/2006/relationships/image" Target="../media/image8850.png"/><Relationship Id="rId63" Type="http://schemas.openxmlformats.org/officeDocument/2006/relationships/image" Target="../media/image9050.png"/><Relationship Id="rId159" Type="http://schemas.openxmlformats.org/officeDocument/2006/relationships/image" Target="../media/image9520.png"/><Relationship Id="rId324" Type="http://schemas.openxmlformats.org/officeDocument/2006/relationships/customXml" Target="../ink/ink1976.xml"/><Relationship Id="rId366" Type="http://schemas.openxmlformats.org/officeDocument/2006/relationships/customXml" Target="../ink/ink1997.xml"/><Relationship Id="rId170" Type="http://schemas.openxmlformats.org/officeDocument/2006/relationships/customXml" Target="../ink/ink1899.xml"/><Relationship Id="rId226" Type="http://schemas.openxmlformats.org/officeDocument/2006/relationships/customXml" Target="../ink/ink1927.xml"/><Relationship Id="rId433" Type="http://schemas.openxmlformats.org/officeDocument/2006/relationships/image" Target="../media/image10890.png"/><Relationship Id="rId268" Type="http://schemas.openxmlformats.org/officeDocument/2006/relationships/customXml" Target="../ink/ink1948.xml"/><Relationship Id="rId32" Type="http://schemas.openxmlformats.org/officeDocument/2006/relationships/customXml" Target="../ink/ink1829.xml"/><Relationship Id="rId74" Type="http://schemas.openxmlformats.org/officeDocument/2006/relationships/customXml" Target="../ink/ink1850.xml"/><Relationship Id="rId128" Type="http://schemas.openxmlformats.org/officeDocument/2006/relationships/customXml" Target="../ink/ink1878.xml"/><Relationship Id="rId335" Type="http://schemas.openxmlformats.org/officeDocument/2006/relationships/image" Target="../media/image10400.png"/><Relationship Id="rId377" Type="http://schemas.openxmlformats.org/officeDocument/2006/relationships/image" Target="../media/image10610.png"/><Relationship Id="rId5" Type="http://schemas.openxmlformats.org/officeDocument/2006/relationships/image" Target="../media/image8770.png"/><Relationship Id="rId181" Type="http://schemas.openxmlformats.org/officeDocument/2006/relationships/image" Target="../media/image9630.png"/><Relationship Id="rId237" Type="http://schemas.openxmlformats.org/officeDocument/2006/relationships/image" Target="../media/image9910.png"/><Relationship Id="rId402" Type="http://schemas.openxmlformats.org/officeDocument/2006/relationships/customXml" Target="../ink/ink2015.xml"/><Relationship Id="rId279" Type="http://schemas.openxmlformats.org/officeDocument/2006/relationships/image" Target="../media/image10120.png"/><Relationship Id="rId444" Type="http://schemas.openxmlformats.org/officeDocument/2006/relationships/customXml" Target="../ink/ink2036.xml"/><Relationship Id="rId43" Type="http://schemas.openxmlformats.org/officeDocument/2006/relationships/image" Target="../media/image8950.png"/><Relationship Id="rId139" Type="http://schemas.openxmlformats.org/officeDocument/2006/relationships/image" Target="../media/image9420.png"/><Relationship Id="rId290" Type="http://schemas.openxmlformats.org/officeDocument/2006/relationships/customXml" Target="../ink/ink1959.xml"/><Relationship Id="rId304" Type="http://schemas.openxmlformats.org/officeDocument/2006/relationships/customXml" Target="../ink/ink1966.xml"/><Relationship Id="rId346" Type="http://schemas.openxmlformats.org/officeDocument/2006/relationships/customXml" Target="../ink/ink1987.xml"/><Relationship Id="rId388" Type="http://schemas.openxmlformats.org/officeDocument/2006/relationships/customXml" Target="../ink/ink2008.xml"/><Relationship Id="rId85" Type="http://schemas.openxmlformats.org/officeDocument/2006/relationships/customXml" Target="../ink/ink1856.xml"/><Relationship Id="rId150" Type="http://schemas.openxmlformats.org/officeDocument/2006/relationships/customXml" Target="../ink/ink1889.xml"/><Relationship Id="rId192" Type="http://schemas.openxmlformats.org/officeDocument/2006/relationships/customXml" Target="../ink/ink1910.xml"/><Relationship Id="rId206" Type="http://schemas.openxmlformats.org/officeDocument/2006/relationships/customXml" Target="../ink/ink1917.xml"/><Relationship Id="rId413" Type="http://schemas.openxmlformats.org/officeDocument/2006/relationships/image" Target="../media/image10790.png"/><Relationship Id="rId248" Type="http://schemas.openxmlformats.org/officeDocument/2006/relationships/customXml" Target="../ink/ink1938.xml"/><Relationship Id="rId455" Type="http://schemas.openxmlformats.org/officeDocument/2006/relationships/image" Target="../media/image11010.png"/><Relationship Id="rId12" Type="http://schemas.openxmlformats.org/officeDocument/2006/relationships/customXml" Target="../ink/ink1819.xml"/><Relationship Id="rId108" Type="http://schemas.openxmlformats.org/officeDocument/2006/relationships/customXml" Target="../ink/ink1868.xml"/><Relationship Id="rId315" Type="http://schemas.openxmlformats.org/officeDocument/2006/relationships/image" Target="../media/image10300.png"/><Relationship Id="rId357" Type="http://schemas.openxmlformats.org/officeDocument/2006/relationships/image" Target="../media/image10510.png"/><Relationship Id="rId54" Type="http://schemas.openxmlformats.org/officeDocument/2006/relationships/customXml" Target="../ink/ink1840.xml"/><Relationship Id="rId96" Type="http://schemas.openxmlformats.org/officeDocument/2006/relationships/image" Target="../media/image9210.png"/><Relationship Id="rId161" Type="http://schemas.openxmlformats.org/officeDocument/2006/relationships/image" Target="../media/image9530.png"/><Relationship Id="rId217" Type="http://schemas.openxmlformats.org/officeDocument/2006/relationships/image" Target="../media/image9810.png"/><Relationship Id="rId399" Type="http://schemas.openxmlformats.org/officeDocument/2006/relationships/image" Target="../media/image10720.png"/><Relationship Id="rId259" Type="http://schemas.openxmlformats.org/officeDocument/2006/relationships/image" Target="../media/image10020.png"/><Relationship Id="rId424" Type="http://schemas.openxmlformats.org/officeDocument/2006/relationships/customXml" Target="../ink/ink2026.xml"/><Relationship Id="rId466" Type="http://schemas.openxmlformats.org/officeDocument/2006/relationships/image" Target="../media/image11060.png"/><Relationship Id="rId23" Type="http://schemas.openxmlformats.org/officeDocument/2006/relationships/image" Target="../media/image8860.png"/><Relationship Id="rId119" Type="http://schemas.openxmlformats.org/officeDocument/2006/relationships/image" Target="../media/image9320.png"/><Relationship Id="rId270" Type="http://schemas.openxmlformats.org/officeDocument/2006/relationships/customXml" Target="../ink/ink1949.xml"/><Relationship Id="rId326" Type="http://schemas.openxmlformats.org/officeDocument/2006/relationships/customXml" Target="../ink/ink1977.xml"/><Relationship Id="rId65" Type="http://schemas.openxmlformats.org/officeDocument/2006/relationships/image" Target="../media/image9060.png"/><Relationship Id="rId130" Type="http://schemas.openxmlformats.org/officeDocument/2006/relationships/customXml" Target="../ink/ink1879.xml"/><Relationship Id="rId368" Type="http://schemas.openxmlformats.org/officeDocument/2006/relationships/customXml" Target="../ink/ink1998.xml"/><Relationship Id="rId172" Type="http://schemas.openxmlformats.org/officeDocument/2006/relationships/customXml" Target="../ink/ink1900.xml"/><Relationship Id="rId228" Type="http://schemas.openxmlformats.org/officeDocument/2006/relationships/customXml" Target="../ink/ink1928.xml"/><Relationship Id="rId435" Type="http://schemas.openxmlformats.org/officeDocument/2006/relationships/image" Target="../media/image10900.png"/><Relationship Id="rId281" Type="http://schemas.openxmlformats.org/officeDocument/2006/relationships/image" Target="../media/image10130.png"/><Relationship Id="rId337" Type="http://schemas.openxmlformats.org/officeDocument/2006/relationships/image" Target="../media/image10410.png"/><Relationship Id="rId34" Type="http://schemas.openxmlformats.org/officeDocument/2006/relationships/customXml" Target="../ink/ink1830.xml"/><Relationship Id="rId76" Type="http://schemas.openxmlformats.org/officeDocument/2006/relationships/image" Target="../media/image9110.png"/><Relationship Id="rId141" Type="http://schemas.openxmlformats.org/officeDocument/2006/relationships/image" Target="../media/image9430.png"/><Relationship Id="rId379" Type="http://schemas.openxmlformats.org/officeDocument/2006/relationships/image" Target="../media/image10620.png"/><Relationship Id="rId7" Type="http://schemas.openxmlformats.org/officeDocument/2006/relationships/image" Target="../media/image8780.png"/><Relationship Id="rId183" Type="http://schemas.openxmlformats.org/officeDocument/2006/relationships/image" Target="../media/image9640.png"/><Relationship Id="rId239" Type="http://schemas.openxmlformats.org/officeDocument/2006/relationships/image" Target="../media/image9920.png"/><Relationship Id="rId390" Type="http://schemas.openxmlformats.org/officeDocument/2006/relationships/customXml" Target="../ink/ink2009.xml"/><Relationship Id="rId404" Type="http://schemas.openxmlformats.org/officeDocument/2006/relationships/customXml" Target="../ink/ink2016.xml"/><Relationship Id="rId446" Type="http://schemas.openxmlformats.org/officeDocument/2006/relationships/customXml" Target="../ink/ink2037.xml"/><Relationship Id="rId250" Type="http://schemas.openxmlformats.org/officeDocument/2006/relationships/customXml" Target="../ink/ink1939.xml"/><Relationship Id="rId292" Type="http://schemas.openxmlformats.org/officeDocument/2006/relationships/customXml" Target="../ink/ink1960.xml"/><Relationship Id="rId306" Type="http://schemas.openxmlformats.org/officeDocument/2006/relationships/customXml" Target="../ink/ink1967.xml"/><Relationship Id="rId45" Type="http://schemas.openxmlformats.org/officeDocument/2006/relationships/image" Target="../media/image8960.png"/><Relationship Id="rId87" Type="http://schemas.openxmlformats.org/officeDocument/2006/relationships/customXml" Target="../ink/ink1857.xml"/><Relationship Id="rId110" Type="http://schemas.openxmlformats.org/officeDocument/2006/relationships/customXml" Target="../ink/ink1869.xml"/><Relationship Id="rId348" Type="http://schemas.openxmlformats.org/officeDocument/2006/relationships/customXml" Target="../ink/ink1988.xml"/><Relationship Id="rId152" Type="http://schemas.openxmlformats.org/officeDocument/2006/relationships/customXml" Target="../ink/ink1890.xml"/><Relationship Id="rId194" Type="http://schemas.openxmlformats.org/officeDocument/2006/relationships/customXml" Target="../ink/ink1911.xml"/><Relationship Id="rId208" Type="http://schemas.openxmlformats.org/officeDocument/2006/relationships/customXml" Target="../ink/ink1918.xml"/><Relationship Id="rId415" Type="http://schemas.openxmlformats.org/officeDocument/2006/relationships/image" Target="../media/image10800.png"/><Relationship Id="rId457" Type="http://schemas.openxmlformats.org/officeDocument/2006/relationships/image" Target="../media/image11020.png"/><Relationship Id="rId261" Type="http://schemas.openxmlformats.org/officeDocument/2006/relationships/image" Target="../media/image10030.png"/><Relationship Id="rId14" Type="http://schemas.openxmlformats.org/officeDocument/2006/relationships/customXml" Target="../ink/ink1820.xml"/><Relationship Id="rId56" Type="http://schemas.openxmlformats.org/officeDocument/2006/relationships/customXml" Target="../ink/ink1841.xml"/><Relationship Id="rId317" Type="http://schemas.openxmlformats.org/officeDocument/2006/relationships/image" Target="../media/image10310.png"/><Relationship Id="rId359" Type="http://schemas.openxmlformats.org/officeDocument/2006/relationships/image" Target="../media/image10520.png"/><Relationship Id="rId98" Type="http://schemas.openxmlformats.org/officeDocument/2006/relationships/image" Target="../media/image9220.png"/><Relationship Id="rId121" Type="http://schemas.openxmlformats.org/officeDocument/2006/relationships/image" Target="../media/image9330.png"/><Relationship Id="rId163" Type="http://schemas.openxmlformats.org/officeDocument/2006/relationships/image" Target="../media/image9540.png"/><Relationship Id="rId219" Type="http://schemas.openxmlformats.org/officeDocument/2006/relationships/image" Target="../media/image9820.png"/><Relationship Id="rId370" Type="http://schemas.openxmlformats.org/officeDocument/2006/relationships/customXml" Target="../ink/ink1999.xml"/><Relationship Id="rId426" Type="http://schemas.openxmlformats.org/officeDocument/2006/relationships/customXml" Target="../ink/ink2027.xml"/><Relationship Id="rId230" Type="http://schemas.openxmlformats.org/officeDocument/2006/relationships/customXml" Target="../ink/ink1929.xml"/><Relationship Id="rId468" Type="http://schemas.openxmlformats.org/officeDocument/2006/relationships/image" Target="../media/image1392.png"/><Relationship Id="rId25" Type="http://schemas.openxmlformats.org/officeDocument/2006/relationships/image" Target="../media/image6050.png"/><Relationship Id="rId67" Type="http://schemas.openxmlformats.org/officeDocument/2006/relationships/image" Target="../media/image9070.png"/><Relationship Id="rId272" Type="http://schemas.openxmlformats.org/officeDocument/2006/relationships/customXml" Target="../ink/ink1950.xml"/><Relationship Id="rId328" Type="http://schemas.openxmlformats.org/officeDocument/2006/relationships/customXml" Target="../ink/ink1978.xml"/><Relationship Id="rId132" Type="http://schemas.openxmlformats.org/officeDocument/2006/relationships/customXml" Target="../ink/ink1880.xml"/><Relationship Id="rId174" Type="http://schemas.openxmlformats.org/officeDocument/2006/relationships/customXml" Target="../ink/ink1901.xml"/><Relationship Id="rId381" Type="http://schemas.openxmlformats.org/officeDocument/2006/relationships/image" Target="../media/image10630.png"/><Relationship Id="rId241" Type="http://schemas.openxmlformats.org/officeDocument/2006/relationships/image" Target="../media/image9930.png"/><Relationship Id="rId437" Type="http://schemas.openxmlformats.org/officeDocument/2006/relationships/image" Target="../media/image10910.png"/><Relationship Id="rId36" Type="http://schemas.openxmlformats.org/officeDocument/2006/relationships/customXml" Target="../ink/ink1831.xml"/><Relationship Id="rId283" Type="http://schemas.openxmlformats.org/officeDocument/2006/relationships/image" Target="../media/image10140.png"/><Relationship Id="rId339" Type="http://schemas.openxmlformats.org/officeDocument/2006/relationships/image" Target="../media/image10420.png"/><Relationship Id="rId78" Type="http://schemas.openxmlformats.org/officeDocument/2006/relationships/image" Target="../media/image9120.png"/><Relationship Id="rId101" Type="http://schemas.openxmlformats.org/officeDocument/2006/relationships/image" Target="../media/image9230.png"/><Relationship Id="rId143" Type="http://schemas.openxmlformats.org/officeDocument/2006/relationships/image" Target="../media/image9440.png"/><Relationship Id="rId185" Type="http://schemas.openxmlformats.org/officeDocument/2006/relationships/image" Target="../media/image9650.png"/><Relationship Id="rId350" Type="http://schemas.openxmlformats.org/officeDocument/2006/relationships/customXml" Target="../ink/ink1989.xml"/><Relationship Id="rId406" Type="http://schemas.openxmlformats.org/officeDocument/2006/relationships/customXml" Target="../ink/ink2017.xml"/><Relationship Id="rId9" Type="http://schemas.openxmlformats.org/officeDocument/2006/relationships/image" Target="../media/image8790.png"/><Relationship Id="rId210" Type="http://schemas.openxmlformats.org/officeDocument/2006/relationships/customXml" Target="../ink/ink1919.xml"/><Relationship Id="rId392" Type="http://schemas.openxmlformats.org/officeDocument/2006/relationships/customXml" Target="../ink/ink2010.xml"/><Relationship Id="rId448" Type="http://schemas.openxmlformats.org/officeDocument/2006/relationships/customXml" Target="../ink/ink2038.xml"/><Relationship Id="rId252" Type="http://schemas.openxmlformats.org/officeDocument/2006/relationships/customXml" Target="../ink/ink1940.xml"/><Relationship Id="rId294" Type="http://schemas.openxmlformats.org/officeDocument/2006/relationships/customXml" Target="../ink/ink1961.xml"/><Relationship Id="rId308" Type="http://schemas.openxmlformats.org/officeDocument/2006/relationships/customXml" Target="../ink/ink1968.xml"/><Relationship Id="rId47" Type="http://schemas.openxmlformats.org/officeDocument/2006/relationships/image" Target="../media/image8970.png"/><Relationship Id="rId89" Type="http://schemas.openxmlformats.org/officeDocument/2006/relationships/customXml" Target="../ink/ink1858.xml"/><Relationship Id="rId112" Type="http://schemas.openxmlformats.org/officeDocument/2006/relationships/customXml" Target="../ink/ink1870.xml"/><Relationship Id="rId154" Type="http://schemas.openxmlformats.org/officeDocument/2006/relationships/customXml" Target="../ink/ink1891.xml"/><Relationship Id="rId361" Type="http://schemas.openxmlformats.org/officeDocument/2006/relationships/image" Target="../media/image10530.png"/><Relationship Id="rId196" Type="http://schemas.openxmlformats.org/officeDocument/2006/relationships/customXml" Target="../ink/ink1912.xml"/><Relationship Id="rId417" Type="http://schemas.openxmlformats.org/officeDocument/2006/relationships/image" Target="../media/image10810.png"/><Relationship Id="rId459" Type="http://schemas.openxmlformats.org/officeDocument/2006/relationships/image" Target="../media/image11030.png"/><Relationship Id="rId16" Type="http://schemas.openxmlformats.org/officeDocument/2006/relationships/customXml" Target="../ink/ink1821.xml"/><Relationship Id="rId221" Type="http://schemas.openxmlformats.org/officeDocument/2006/relationships/image" Target="../media/image9830.png"/><Relationship Id="rId263" Type="http://schemas.openxmlformats.org/officeDocument/2006/relationships/image" Target="../media/image10040.png"/><Relationship Id="rId319" Type="http://schemas.openxmlformats.org/officeDocument/2006/relationships/image" Target="../media/image10320.png"/><Relationship Id="rId470" Type="http://schemas.openxmlformats.org/officeDocument/2006/relationships/image" Target="../media/image1393.png"/><Relationship Id="rId58" Type="http://schemas.openxmlformats.org/officeDocument/2006/relationships/customXml" Target="../ink/ink1842.xml"/><Relationship Id="rId123" Type="http://schemas.openxmlformats.org/officeDocument/2006/relationships/image" Target="../media/image9340.png"/><Relationship Id="rId330" Type="http://schemas.openxmlformats.org/officeDocument/2006/relationships/customXml" Target="../ink/ink1979.xml"/><Relationship Id="rId165" Type="http://schemas.openxmlformats.org/officeDocument/2006/relationships/image" Target="../media/image9550.png"/><Relationship Id="rId372" Type="http://schemas.openxmlformats.org/officeDocument/2006/relationships/customXml" Target="../ink/ink2000.xml"/><Relationship Id="rId428" Type="http://schemas.openxmlformats.org/officeDocument/2006/relationships/customXml" Target="../ink/ink2028.xml"/><Relationship Id="rId232" Type="http://schemas.openxmlformats.org/officeDocument/2006/relationships/customXml" Target="../ink/ink1930.xml"/><Relationship Id="rId274" Type="http://schemas.openxmlformats.org/officeDocument/2006/relationships/customXml" Target="../ink/ink1951.xml"/><Relationship Id="rId27" Type="http://schemas.openxmlformats.org/officeDocument/2006/relationships/image" Target="../media/image8870.png"/><Relationship Id="rId69" Type="http://schemas.openxmlformats.org/officeDocument/2006/relationships/image" Target="../media/image9080.png"/><Relationship Id="rId134" Type="http://schemas.openxmlformats.org/officeDocument/2006/relationships/customXml" Target="../ink/ink1881.xml"/><Relationship Id="rId80" Type="http://schemas.openxmlformats.org/officeDocument/2006/relationships/image" Target="../media/image9130.png"/><Relationship Id="rId176" Type="http://schemas.openxmlformats.org/officeDocument/2006/relationships/customXml" Target="../ink/ink1902.xml"/><Relationship Id="rId341" Type="http://schemas.openxmlformats.org/officeDocument/2006/relationships/image" Target="../media/image10430.png"/><Relationship Id="rId383" Type="http://schemas.openxmlformats.org/officeDocument/2006/relationships/image" Target="../media/image10640.png"/><Relationship Id="rId439" Type="http://schemas.openxmlformats.org/officeDocument/2006/relationships/image" Target="../media/image10920.png"/><Relationship Id="rId201" Type="http://schemas.openxmlformats.org/officeDocument/2006/relationships/image" Target="../media/image9730.png"/><Relationship Id="rId243" Type="http://schemas.openxmlformats.org/officeDocument/2006/relationships/image" Target="../media/image9940.png"/><Relationship Id="rId285" Type="http://schemas.openxmlformats.org/officeDocument/2006/relationships/image" Target="../media/image10150.png"/><Relationship Id="rId450" Type="http://schemas.openxmlformats.org/officeDocument/2006/relationships/customXml" Target="../ink/ink2039.xml"/><Relationship Id="rId38" Type="http://schemas.openxmlformats.org/officeDocument/2006/relationships/customXml" Target="../ink/ink1832.xml"/><Relationship Id="rId103" Type="http://schemas.openxmlformats.org/officeDocument/2006/relationships/image" Target="../media/image9240.png"/><Relationship Id="rId310" Type="http://schemas.openxmlformats.org/officeDocument/2006/relationships/customXml" Target="../ink/ink1969.xml"/><Relationship Id="rId91" Type="http://schemas.openxmlformats.org/officeDocument/2006/relationships/customXml" Target="../ink/ink1859.xml"/><Relationship Id="rId145" Type="http://schemas.openxmlformats.org/officeDocument/2006/relationships/image" Target="../media/image9450.png"/><Relationship Id="rId187" Type="http://schemas.openxmlformats.org/officeDocument/2006/relationships/image" Target="../media/image9660.png"/><Relationship Id="rId352" Type="http://schemas.openxmlformats.org/officeDocument/2006/relationships/customXml" Target="../ink/ink1990.xml"/><Relationship Id="rId394" Type="http://schemas.openxmlformats.org/officeDocument/2006/relationships/customXml" Target="../ink/ink2011.xml"/><Relationship Id="rId408" Type="http://schemas.openxmlformats.org/officeDocument/2006/relationships/customXml" Target="../ink/ink2018.xml"/><Relationship Id="rId212" Type="http://schemas.openxmlformats.org/officeDocument/2006/relationships/customXml" Target="../ink/ink1920.xml"/><Relationship Id="rId254" Type="http://schemas.openxmlformats.org/officeDocument/2006/relationships/customXml" Target="../ink/ink1941.xml"/><Relationship Id="rId49" Type="http://schemas.openxmlformats.org/officeDocument/2006/relationships/image" Target="../media/image8980.png"/><Relationship Id="rId114" Type="http://schemas.openxmlformats.org/officeDocument/2006/relationships/customXml" Target="../ink/ink1871.xml"/><Relationship Id="rId296" Type="http://schemas.openxmlformats.org/officeDocument/2006/relationships/customXml" Target="../ink/ink1962.xml"/><Relationship Id="rId461" Type="http://schemas.openxmlformats.org/officeDocument/2006/relationships/image" Target="../media/image11040.png"/><Relationship Id="rId60" Type="http://schemas.openxmlformats.org/officeDocument/2006/relationships/customXml" Target="../ink/ink1843.xml"/><Relationship Id="rId156" Type="http://schemas.openxmlformats.org/officeDocument/2006/relationships/customXml" Target="../ink/ink1892.xml"/><Relationship Id="rId198" Type="http://schemas.openxmlformats.org/officeDocument/2006/relationships/customXml" Target="../ink/ink1913.xml"/><Relationship Id="rId321" Type="http://schemas.openxmlformats.org/officeDocument/2006/relationships/image" Target="../media/image10330.png"/><Relationship Id="rId363" Type="http://schemas.openxmlformats.org/officeDocument/2006/relationships/image" Target="../media/image10540.png"/><Relationship Id="rId419" Type="http://schemas.openxmlformats.org/officeDocument/2006/relationships/image" Target="../media/image10820.png"/><Relationship Id="rId223" Type="http://schemas.openxmlformats.org/officeDocument/2006/relationships/image" Target="../media/image9840.png"/><Relationship Id="rId430" Type="http://schemas.openxmlformats.org/officeDocument/2006/relationships/customXml" Target="../ink/ink2029.xml"/><Relationship Id="rId18" Type="http://schemas.openxmlformats.org/officeDocument/2006/relationships/customXml" Target="../ink/ink1822.xml"/><Relationship Id="rId265" Type="http://schemas.openxmlformats.org/officeDocument/2006/relationships/image" Target="../media/image10050.png"/><Relationship Id="rId125" Type="http://schemas.openxmlformats.org/officeDocument/2006/relationships/image" Target="../media/image9350.png"/><Relationship Id="rId167" Type="http://schemas.openxmlformats.org/officeDocument/2006/relationships/image" Target="../media/image9560.png"/><Relationship Id="rId332" Type="http://schemas.openxmlformats.org/officeDocument/2006/relationships/customXml" Target="../ink/ink1980.xml"/><Relationship Id="rId374" Type="http://schemas.openxmlformats.org/officeDocument/2006/relationships/customXml" Target="../ink/ink2001.xml"/><Relationship Id="rId71" Type="http://schemas.openxmlformats.org/officeDocument/2006/relationships/image" Target="../media/image9090.png"/><Relationship Id="rId234" Type="http://schemas.openxmlformats.org/officeDocument/2006/relationships/customXml" Target="../ink/ink1931.xml"/><Relationship Id="rId2" Type="http://schemas.openxmlformats.org/officeDocument/2006/relationships/customXml" Target="../ink/ink1814.xml"/><Relationship Id="rId29" Type="http://schemas.openxmlformats.org/officeDocument/2006/relationships/image" Target="../media/image8880.png"/><Relationship Id="rId276" Type="http://schemas.openxmlformats.org/officeDocument/2006/relationships/customXml" Target="../ink/ink1952.xml"/><Relationship Id="rId441" Type="http://schemas.openxmlformats.org/officeDocument/2006/relationships/image" Target="../media/image10930.png"/><Relationship Id="rId40" Type="http://schemas.openxmlformats.org/officeDocument/2006/relationships/customXml" Target="../ink/ink1833.xml"/><Relationship Id="rId136" Type="http://schemas.openxmlformats.org/officeDocument/2006/relationships/customXml" Target="../ink/ink1882.xml"/><Relationship Id="rId178" Type="http://schemas.openxmlformats.org/officeDocument/2006/relationships/customXml" Target="../ink/ink1903.xml"/><Relationship Id="rId301" Type="http://schemas.openxmlformats.org/officeDocument/2006/relationships/image" Target="../media/image10230.png"/><Relationship Id="rId343" Type="http://schemas.openxmlformats.org/officeDocument/2006/relationships/image" Target="../media/image10440.png"/><Relationship Id="rId82" Type="http://schemas.openxmlformats.org/officeDocument/2006/relationships/image" Target="../media/image9140.png"/><Relationship Id="rId203" Type="http://schemas.openxmlformats.org/officeDocument/2006/relationships/image" Target="../media/image9740.png"/><Relationship Id="rId385" Type="http://schemas.openxmlformats.org/officeDocument/2006/relationships/image" Target="../media/image10650.png"/><Relationship Id="rId19" Type="http://schemas.openxmlformats.org/officeDocument/2006/relationships/image" Target="../media/image8840.png"/><Relationship Id="rId224" Type="http://schemas.openxmlformats.org/officeDocument/2006/relationships/customXml" Target="../ink/ink1926.xml"/><Relationship Id="rId245" Type="http://schemas.openxmlformats.org/officeDocument/2006/relationships/image" Target="../media/image9950.png"/><Relationship Id="rId266" Type="http://schemas.openxmlformats.org/officeDocument/2006/relationships/customXml" Target="../ink/ink1947.xml"/><Relationship Id="rId287" Type="http://schemas.openxmlformats.org/officeDocument/2006/relationships/image" Target="../media/image10160.png"/><Relationship Id="rId410" Type="http://schemas.openxmlformats.org/officeDocument/2006/relationships/customXml" Target="../ink/ink2019.xml"/><Relationship Id="rId431" Type="http://schemas.openxmlformats.org/officeDocument/2006/relationships/image" Target="../media/image10880.png"/><Relationship Id="rId452" Type="http://schemas.openxmlformats.org/officeDocument/2006/relationships/customXml" Target="../ink/ink2040.xml"/><Relationship Id="rId30" Type="http://schemas.openxmlformats.org/officeDocument/2006/relationships/customXml" Target="../ink/ink1828.xml"/><Relationship Id="rId105" Type="http://schemas.openxmlformats.org/officeDocument/2006/relationships/image" Target="../media/image9250.png"/><Relationship Id="rId126" Type="http://schemas.openxmlformats.org/officeDocument/2006/relationships/customXml" Target="../ink/ink1877.xml"/><Relationship Id="rId147" Type="http://schemas.openxmlformats.org/officeDocument/2006/relationships/image" Target="../media/image9460.png"/><Relationship Id="rId168" Type="http://schemas.openxmlformats.org/officeDocument/2006/relationships/customXml" Target="../ink/ink1898.xml"/><Relationship Id="rId312" Type="http://schemas.openxmlformats.org/officeDocument/2006/relationships/customXml" Target="../ink/ink1970.xml"/><Relationship Id="rId333" Type="http://schemas.openxmlformats.org/officeDocument/2006/relationships/image" Target="../media/image10390.png"/><Relationship Id="rId354" Type="http://schemas.openxmlformats.org/officeDocument/2006/relationships/customXml" Target="../ink/ink1991.xml"/><Relationship Id="rId51" Type="http://schemas.openxmlformats.org/officeDocument/2006/relationships/image" Target="../media/image8990.png"/><Relationship Id="rId72" Type="http://schemas.openxmlformats.org/officeDocument/2006/relationships/customXml" Target="../ink/ink1849.xml"/><Relationship Id="rId93" Type="http://schemas.openxmlformats.org/officeDocument/2006/relationships/customXml" Target="../ink/ink1860.xml"/><Relationship Id="rId189" Type="http://schemas.openxmlformats.org/officeDocument/2006/relationships/image" Target="../media/image9670.png"/><Relationship Id="rId375" Type="http://schemas.openxmlformats.org/officeDocument/2006/relationships/image" Target="../media/image10600.png"/><Relationship Id="rId396" Type="http://schemas.openxmlformats.org/officeDocument/2006/relationships/customXml" Target="../ink/ink2012.xml"/><Relationship Id="rId3" Type="http://schemas.openxmlformats.org/officeDocument/2006/relationships/image" Target="../media/image8760.png"/><Relationship Id="rId214" Type="http://schemas.openxmlformats.org/officeDocument/2006/relationships/customXml" Target="../ink/ink1921.xml"/><Relationship Id="rId235" Type="http://schemas.openxmlformats.org/officeDocument/2006/relationships/image" Target="../media/image9900.png"/><Relationship Id="rId256" Type="http://schemas.openxmlformats.org/officeDocument/2006/relationships/customXml" Target="../ink/ink1942.xml"/><Relationship Id="rId277" Type="http://schemas.openxmlformats.org/officeDocument/2006/relationships/image" Target="../media/image10110.png"/><Relationship Id="rId298" Type="http://schemas.openxmlformats.org/officeDocument/2006/relationships/customXml" Target="../ink/ink1963.xml"/><Relationship Id="rId400" Type="http://schemas.openxmlformats.org/officeDocument/2006/relationships/customXml" Target="../ink/ink2014.xml"/><Relationship Id="rId421" Type="http://schemas.openxmlformats.org/officeDocument/2006/relationships/image" Target="../media/image10830.png"/><Relationship Id="rId442" Type="http://schemas.openxmlformats.org/officeDocument/2006/relationships/customXml" Target="../ink/ink2035.xml"/><Relationship Id="rId463" Type="http://schemas.openxmlformats.org/officeDocument/2006/relationships/customXml" Target="../ink/ink2046.xml"/><Relationship Id="rId116" Type="http://schemas.openxmlformats.org/officeDocument/2006/relationships/customXml" Target="../ink/ink1872.xml"/><Relationship Id="rId137" Type="http://schemas.openxmlformats.org/officeDocument/2006/relationships/image" Target="../media/image9410.png"/><Relationship Id="rId158" Type="http://schemas.openxmlformats.org/officeDocument/2006/relationships/customXml" Target="../ink/ink1893.xml"/><Relationship Id="rId302" Type="http://schemas.openxmlformats.org/officeDocument/2006/relationships/customXml" Target="../ink/ink1965.xml"/><Relationship Id="rId323" Type="http://schemas.openxmlformats.org/officeDocument/2006/relationships/image" Target="../media/image10340.png"/><Relationship Id="rId344" Type="http://schemas.openxmlformats.org/officeDocument/2006/relationships/customXml" Target="../ink/ink1986.xml"/><Relationship Id="rId20" Type="http://schemas.openxmlformats.org/officeDocument/2006/relationships/customXml" Target="../ink/ink1823.xml"/><Relationship Id="rId41" Type="http://schemas.openxmlformats.org/officeDocument/2006/relationships/image" Target="../media/image8940.png"/><Relationship Id="rId62" Type="http://schemas.openxmlformats.org/officeDocument/2006/relationships/customXml" Target="../ink/ink1844.xml"/><Relationship Id="rId83" Type="http://schemas.openxmlformats.org/officeDocument/2006/relationships/customXml" Target="../ink/ink1855.xml"/><Relationship Id="rId179" Type="http://schemas.openxmlformats.org/officeDocument/2006/relationships/image" Target="../media/image9620.png"/><Relationship Id="rId365" Type="http://schemas.openxmlformats.org/officeDocument/2006/relationships/image" Target="../media/image10550.png"/><Relationship Id="rId386" Type="http://schemas.openxmlformats.org/officeDocument/2006/relationships/customXml" Target="../ink/ink2007.xml"/><Relationship Id="rId190" Type="http://schemas.openxmlformats.org/officeDocument/2006/relationships/customXml" Target="../ink/ink1909.xml"/><Relationship Id="rId204" Type="http://schemas.openxmlformats.org/officeDocument/2006/relationships/customXml" Target="../ink/ink1916.xml"/><Relationship Id="rId225" Type="http://schemas.openxmlformats.org/officeDocument/2006/relationships/image" Target="../media/image9850.png"/><Relationship Id="rId246" Type="http://schemas.openxmlformats.org/officeDocument/2006/relationships/customXml" Target="../ink/ink1937.xml"/><Relationship Id="rId267" Type="http://schemas.openxmlformats.org/officeDocument/2006/relationships/image" Target="../media/image10060.png"/><Relationship Id="rId288" Type="http://schemas.openxmlformats.org/officeDocument/2006/relationships/customXml" Target="../ink/ink1958.xml"/><Relationship Id="rId411" Type="http://schemas.openxmlformats.org/officeDocument/2006/relationships/image" Target="../media/image10780.png"/><Relationship Id="rId432" Type="http://schemas.openxmlformats.org/officeDocument/2006/relationships/customXml" Target="../ink/ink2030.xml"/><Relationship Id="rId453" Type="http://schemas.openxmlformats.org/officeDocument/2006/relationships/image" Target="../media/image10990.png"/><Relationship Id="rId106" Type="http://schemas.openxmlformats.org/officeDocument/2006/relationships/customXml" Target="../ink/ink1867.xml"/><Relationship Id="rId127" Type="http://schemas.openxmlformats.org/officeDocument/2006/relationships/image" Target="../media/image9360.png"/><Relationship Id="rId313" Type="http://schemas.openxmlformats.org/officeDocument/2006/relationships/image" Target="../media/image10290.png"/><Relationship Id="rId10" Type="http://schemas.openxmlformats.org/officeDocument/2006/relationships/customXml" Target="../ink/ink1818.xml"/><Relationship Id="rId31" Type="http://schemas.openxmlformats.org/officeDocument/2006/relationships/image" Target="../media/image8890.png"/><Relationship Id="rId52" Type="http://schemas.openxmlformats.org/officeDocument/2006/relationships/customXml" Target="../ink/ink1839.xml"/><Relationship Id="rId73" Type="http://schemas.openxmlformats.org/officeDocument/2006/relationships/image" Target="../media/image9100.png"/><Relationship Id="rId94" Type="http://schemas.openxmlformats.org/officeDocument/2006/relationships/image" Target="../media/image9200.png"/><Relationship Id="rId148" Type="http://schemas.openxmlformats.org/officeDocument/2006/relationships/customXml" Target="../ink/ink1888.xml"/><Relationship Id="rId169" Type="http://schemas.openxmlformats.org/officeDocument/2006/relationships/image" Target="../media/image9570.png"/><Relationship Id="rId334" Type="http://schemas.openxmlformats.org/officeDocument/2006/relationships/customXml" Target="../ink/ink1981.xml"/><Relationship Id="rId355" Type="http://schemas.openxmlformats.org/officeDocument/2006/relationships/image" Target="../media/image10500.png"/><Relationship Id="rId376" Type="http://schemas.openxmlformats.org/officeDocument/2006/relationships/customXml" Target="../ink/ink2002.xml"/><Relationship Id="rId397" Type="http://schemas.openxmlformats.org/officeDocument/2006/relationships/image" Target="../media/image10710.png"/><Relationship Id="rId4" Type="http://schemas.openxmlformats.org/officeDocument/2006/relationships/customXml" Target="../ink/ink1815.xml"/><Relationship Id="rId180" Type="http://schemas.openxmlformats.org/officeDocument/2006/relationships/customXml" Target="../ink/ink1904.xml"/><Relationship Id="rId215" Type="http://schemas.openxmlformats.org/officeDocument/2006/relationships/image" Target="../media/image9800.png"/><Relationship Id="rId236" Type="http://schemas.openxmlformats.org/officeDocument/2006/relationships/customXml" Target="../ink/ink1932.xml"/><Relationship Id="rId257" Type="http://schemas.openxmlformats.org/officeDocument/2006/relationships/image" Target="../media/image10010.png"/><Relationship Id="rId278" Type="http://schemas.openxmlformats.org/officeDocument/2006/relationships/customXml" Target="../ink/ink1953.xml"/><Relationship Id="rId401" Type="http://schemas.openxmlformats.org/officeDocument/2006/relationships/image" Target="../media/image10730.png"/><Relationship Id="rId422" Type="http://schemas.openxmlformats.org/officeDocument/2006/relationships/customXml" Target="../ink/ink2025.xml"/><Relationship Id="rId443" Type="http://schemas.openxmlformats.org/officeDocument/2006/relationships/image" Target="../media/image10940.png"/><Relationship Id="rId464" Type="http://schemas.openxmlformats.org/officeDocument/2006/relationships/image" Target="../media/image11050.png"/><Relationship Id="rId303" Type="http://schemas.openxmlformats.org/officeDocument/2006/relationships/image" Target="../media/image10240.png"/><Relationship Id="rId42" Type="http://schemas.openxmlformats.org/officeDocument/2006/relationships/customXml" Target="../ink/ink1834.xml"/><Relationship Id="rId84" Type="http://schemas.openxmlformats.org/officeDocument/2006/relationships/image" Target="../media/image9150.png"/><Relationship Id="rId138" Type="http://schemas.openxmlformats.org/officeDocument/2006/relationships/customXml" Target="../ink/ink1883.xml"/><Relationship Id="rId345" Type="http://schemas.openxmlformats.org/officeDocument/2006/relationships/image" Target="../media/image10450.png"/><Relationship Id="rId387" Type="http://schemas.openxmlformats.org/officeDocument/2006/relationships/image" Target="../media/image10660.png"/><Relationship Id="rId191" Type="http://schemas.openxmlformats.org/officeDocument/2006/relationships/image" Target="../media/image9680.png"/><Relationship Id="rId205" Type="http://schemas.openxmlformats.org/officeDocument/2006/relationships/image" Target="../media/image9750.png"/><Relationship Id="rId247" Type="http://schemas.openxmlformats.org/officeDocument/2006/relationships/image" Target="../media/image9960.png"/><Relationship Id="rId412" Type="http://schemas.openxmlformats.org/officeDocument/2006/relationships/customXml" Target="../ink/ink2020.xml"/><Relationship Id="rId107" Type="http://schemas.openxmlformats.org/officeDocument/2006/relationships/image" Target="../media/image9260.png"/><Relationship Id="rId289" Type="http://schemas.openxmlformats.org/officeDocument/2006/relationships/image" Target="../media/image10170.png"/><Relationship Id="rId454" Type="http://schemas.openxmlformats.org/officeDocument/2006/relationships/customXml" Target="../ink/ink2041.xml"/><Relationship Id="rId11" Type="http://schemas.openxmlformats.org/officeDocument/2006/relationships/image" Target="../media/image8800.png"/><Relationship Id="rId53" Type="http://schemas.openxmlformats.org/officeDocument/2006/relationships/image" Target="../media/image9000.png"/><Relationship Id="rId149" Type="http://schemas.openxmlformats.org/officeDocument/2006/relationships/image" Target="../media/image9470.png"/><Relationship Id="rId314" Type="http://schemas.openxmlformats.org/officeDocument/2006/relationships/customXml" Target="../ink/ink1971.xml"/><Relationship Id="rId356" Type="http://schemas.openxmlformats.org/officeDocument/2006/relationships/customXml" Target="../ink/ink1992.xml"/><Relationship Id="rId398" Type="http://schemas.openxmlformats.org/officeDocument/2006/relationships/customXml" Target="../ink/ink2013.xml"/><Relationship Id="rId95" Type="http://schemas.openxmlformats.org/officeDocument/2006/relationships/customXml" Target="../ink/ink1861.xml"/><Relationship Id="rId160" Type="http://schemas.openxmlformats.org/officeDocument/2006/relationships/customXml" Target="../ink/ink1894.xml"/><Relationship Id="rId216" Type="http://schemas.openxmlformats.org/officeDocument/2006/relationships/customXml" Target="../ink/ink1922.xml"/><Relationship Id="rId423" Type="http://schemas.openxmlformats.org/officeDocument/2006/relationships/image" Target="../media/image10840.png"/><Relationship Id="rId258" Type="http://schemas.openxmlformats.org/officeDocument/2006/relationships/customXml" Target="../ink/ink1943.xml"/><Relationship Id="rId465" Type="http://schemas.openxmlformats.org/officeDocument/2006/relationships/customXml" Target="../ink/ink2047.xml"/><Relationship Id="rId22" Type="http://schemas.openxmlformats.org/officeDocument/2006/relationships/customXml" Target="../ink/ink1824.xml"/><Relationship Id="rId64" Type="http://schemas.openxmlformats.org/officeDocument/2006/relationships/customXml" Target="../ink/ink1845.xml"/><Relationship Id="rId118" Type="http://schemas.openxmlformats.org/officeDocument/2006/relationships/customXml" Target="../ink/ink1873.xml"/><Relationship Id="rId325" Type="http://schemas.openxmlformats.org/officeDocument/2006/relationships/image" Target="../media/image10350.png"/><Relationship Id="rId367" Type="http://schemas.openxmlformats.org/officeDocument/2006/relationships/image" Target="../media/image10560.png"/><Relationship Id="rId171" Type="http://schemas.openxmlformats.org/officeDocument/2006/relationships/image" Target="../media/image9580.png"/><Relationship Id="rId227" Type="http://schemas.openxmlformats.org/officeDocument/2006/relationships/image" Target="../media/image9860.png"/><Relationship Id="rId269" Type="http://schemas.openxmlformats.org/officeDocument/2006/relationships/image" Target="../media/image10070.png"/><Relationship Id="rId434" Type="http://schemas.openxmlformats.org/officeDocument/2006/relationships/customXml" Target="../ink/ink2031.xml"/><Relationship Id="rId33" Type="http://schemas.openxmlformats.org/officeDocument/2006/relationships/image" Target="../media/image8900.png"/><Relationship Id="rId129" Type="http://schemas.openxmlformats.org/officeDocument/2006/relationships/image" Target="../media/image9370.png"/><Relationship Id="rId280" Type="http://schemas.openxmlformats.org/officeDocument/2006/relationships/customXml" Target="../ink/ink1954.xml"/><Relationship Id="rId336" Type="http://schemas.openxmlformats.org/officeDocument/2006/relationships/customXml" Target="../ink/ink1982.xml"/><Relationship Id="rId75" Type="http://schemas.openxmlformats.org/officeDocument/2006/relationships/customXml" Target="../ink/ink1851.xml"/><Relationship Id="rId140" Type="http://schemas.openxmlformats.org/officeDocument/2006/relationships/customXml" Target="../ink/ink1884.xml"/><Relationship Id="rId182" Type="http://schemas.openxmlformats.org/officeDocument/2006/relationships/customXml" Target="../ink/ink1905.xml"/><Relationship Id="rId378" Type="http://schemas.openxmlformats.org/officeDocument/2006/relationships/customXml" Target="../ink/ink2003.xml"/><Relationship Id="rId403" Type="http://schemas.openxmlformats.org/officeDocument/2006/relationships/image" Target="../media/image10740.png"/><Relationship Id="rId6" Type="http://schemas.openxmlformats.org/officeDocument/2006/relationships/customXml" Target="../ink/ink1816.xml"/><Relationship Id="rId238" Type="http://schemas.openxmlformats.org/officeDocument/2006/relationships/customXml" Target="../ink/ink1933.xml"/><Relationship Id="rId445" Type="http://schemas.openxmlformats.org/officeDocument/2006/relationships/image" Target="../media/image10950.png"/><Relationship Id="rId291" Type="http://schemas.openxmlformats.org/officeDocument/2006/relationships/image" Target="../media/image10180.png"/><Relationship Id="rId305" Type="http://schemas.openxmlformats.org/officeDocument/2006/relationships/image" Target="../media/image10250.png"/><Relationship Id="rId347" Type="http://schemas.openxmlformats.org/officeDocument/2006/relationships/image" Target="../media/image10460.png"/><Relationship Id="rId44" Type="http://schemas.openxmlformats.org/officeDocument/2006/relationships/customXml" Target="../ink/ink1835.xml"/><Relationship Id="rId86" Type="http://schemas.openxmlformats.org/officeDocument/2006/relationships/image" Target="../media/image9160.png"/><Relationship Id="rId151" Type="http://schemas.openxmlformats.org/officeDocument/2006/relationships/image" Target="../media/image9480.png"/><Relationship Id="rId389" Type="http://schemas.openxmlformats.org/officeDocument/2006/relationships/image" Target="../media/image10670.png"/><Relationship Id="rId193" Type="http://schemas.openxmlformats.org/officeDocument/2006/relationships/image" Target="../media/image9690.png"/><Relationship Id="rId207" Type="http://schemas.openxmlformats.org/officeDocument/2006/relationships/image" Target="../media/image9760.png"/><Relationship Id="rId249" Type="http://schemas.openxmlformats.org/officeDocument/2006/relationships/image" Target="../media/image9970.png"/><Relationship Id="rId414" Type="http://schemas.openxmlformats.org/officeDocument/2006/relationships/customXml" Target="../ink/ink2021.xml"/><Relationship Id="rId456" Type="http://schemas.openxmlformats.org/officeDocument/2006/relationships/customXml" Target="../ink/ink2042.xml"/><Relationship Id="rId13" Type="http://schemas.openxmlformats.org/officeDocument/2006/relationships/image" Target="../media/image8810.png"/><Relationship Id="rId109" Type="http://schemas.openxmlformats.org/officeDocument/2006/relationships/image" Target="../media/image9270.png"/><Relationship Id="rId260" Type="http://schemas.openxmlformats.org/officeDocument/2006/relationships/customXml" Target="../ink/ink1944.xml"/><Relationship Id="rId316" Type="http://schemas.openxmlformats.org/officeDocument/2006/relationships/customXml" Target="../ink/ink1972.xml"/><Relationship Id="rId55" Type="http://schemas.openxmlformats.org/officeDocument/2006/relationships/image" Target="../media/image9010.png"/><Relationship Id="rId97" Type="http://schemas.openxmlformats.org/officeDocument/2006/relationships/customXml" Target="../ink/ink1862.xml"/><Relationship Id="rId120" Type="http://schemas.openxmlformats.org/officeDocument/2006/relationships/customXml" Target="../ink/ink1874.xml"/><Relationship Id="rId358" Type="http://schemas.openxmlformats.org/officeDocument/2006/relationships/customXml" Target="../ink/ink1993.xml"/><Relationship Id="rId162" Type="http://schemas.openxmlformats.org/officeDocument/2006/relationships/customXml" Target="../ink/ink1895.xml"/><Relationship Id="rId218" Type="http://schemas.openxmlformats.org/officeDocument/2006/relationships/customXml" Target="../ink/ink1923.xml"/><Relationship Id="rId425" Type="http://schemas.openxmlformats.org/officeDocument/2006/relationships/image" Target="../media/image10850.png"/><Relationship Id="rId467" Type="http://schemas.openxmlformats.org/officeDocument/2006/relationships/customXml" Target="../ink/ink2048.xml"/><Relationship Id="rId271" Type="http://schemas.openxmlformats.org/officeDocument/2006/relationships/image" Target="../media/image10080.png"/><Relationship Id="rId24" Type="http://schemas.openxmlformats.org/officeDocument/2006/relationships/customXml" Target="../ink/ink1825.xml"/><Relationship Id="rId66" Type="http://schemas.openxmlformats.org/officeDocument/2006/relationships/customXml" Target="../ink/ink1846.xml"/><Relationship Id="rId131" Type="http://schemas.openxmlformats.org/officeDocument/2006/relationships/image" Target="../media/image9380.png"/><Relationship Id="rId327" Type="http://schemas.openxmlformats.org/officeDocument/2006/relationships/image" Target="../media/image10360.png"/><Relationship Id="rId369" Type="http://schemas.openxmlformats.org/officeDocument/2006/relationships/image" Target="../media/image10570.png"/><Relationship Id="rId173" Type="http://schemas.openxmlformats.org/officeDocument/2006/relationships/image" Target="../media/image9590.png"/><Relationship Id="rId229" Type="http://schemas.openxmlformats.org/officeDocument/2006/relationships/image" Target="../media/image9870.png"/><Relationship Id="rId380" Type="http://schemas.openxmlformats.org/officeDocument/2006/relationships/customXml" Target="../ink/ink2004.xml"/><Relationship Id="rId436" Type="http://schemas.openxmlformats.org/officeDocument/2006/relationships/customXml" Target="../ink/ink2032.xml"/><Relationship Id="rId240" Type="http://schemas.openxmlformats.org/officeDocument/2006/relationships/customXml" Target="../ink/ink1934.xml"/><Relationship Id="rId35" Type="http://schemas.openxmlformats.org/officeDocument/2006/relationships/image" Target="../media/image8910.png"/><Relationship Id="rId77" Type="http://schemas.openxmlformats.org/officeDocument/2006/relationships/customXml" Target="../ink/ink1852.xml"/><Relationship Id="rId100" Type="http://schemas.openxmlformats.org/officeDocument/2006/relationships/customXml" Target="../ink/ink1864.xml"/><Relationship Id="rId282" Type="http://schemas.openxmlformats.org/officeDocument/2006/relationships/customXml" Target="../ink/ink1955.xml"/><Relationship Id="rId338" Type="http://schemas.openxmlformats.org/officeDocument/2006/relationships/customXml" Target="../ink/ink1983.xml"/><Relationship Id="rId8" Type="http://schemas.openxmlformats.org/officeDocument/2006/relationships/customXml" Target="../ink/ink1817.xml"/><Relationship Id="rId142" Type="http://schemas.openxmlformats.org/officeDocument/2006/relationships/customXml" Target="../ink/ink1885.xml"/><Relationship Id="rId184" Type="http://schemas.openxmlformats.org/officeDocument/2006/relationships/customXml" Target="../ink/ink1906.xml"/><Relationship Id="rId391" Type="http://schemas.openxmlformats.org/officeDocument/2006/relationships/image" Target="../media/image10680.png"/><Relationship Id="rId405" Type="http://schemas.openxmlformats.org/officeDocument/2006/relationships/image" Target="../media/image10750.png"/><Relationship Id="rId447" Type="http://schemas.openxmlformats.org/officeDocument/2006/relationships/image" Target="../media/image10960.png"/><Relationship Id="rId251" Type="http://schemas.openxmlformats.org/officeDocument/2006/relationships/image" Target="../media/image9980.png"/><Relationship Id="rId46" Type="http://schemas.openxmlformats.org/officeDocument/2006/relationships/customXml" Target="../ink/ink1836.xml"/><Relationship Id="rId293" Type="http://schemas.openxmlformats.org/officeDocument/2006/relationships/image" Target="../media/image10190.png"/><Relationship Id="rId307" Type="http://schemas.openxmlformats.org/officeDocument/2006/relationships/image" Target="../media/image10260.png"/><Relationship Id="rId349" Type="http://schemas.openxmlformats.org/officeDocument/2006/relationships/image" Target="../media/image10470.png"/><Relationship Id="rId88" Type="http://schemas.openxmlformats.org/officeDocument/2006/relationships/image" Target="../media/image9170.png"/><Relationship Id="rId111" Type="http://schemas.openxmlformats.org/officeDocument/2006/relationships/image" Target="../media/image9280.png"/><Relationship Id="rId153" Type="http://schemas.openxmlformats.org/officeDocument/2006/relationships/image" Target="../media/image9490.png"/><Relationship Id="rId195" Type="http://schemas.openxmlformats.org/officeDocument/2006/relationships/image" Target="../media/image9700.png"/><Relationship Id="rId209" Type="http://schemas.openxmlformats.org/officeDocument/2006/relationships/image" Target="../media/image9770.png"/><Relationship Id="rId360" Type="http://schemas.openxmlformats.org/officeDocument/2006/relationships/customXml" Target="../ink/ink1994.xml"/><Relationship Id="rId416" Type="http://schemas.openxmlformats.org/officeDocument/2006/relationships/customXml" Target="../ink/ink2022.xml"/><Relationship Id="rId220" Type="http://schemas.openxmlformats.org/officeDocument/2006/relationships/customXml" Target="../ink/ink1924.xml"/><Relationship Id="rId458" Type="http://schemas.openxmlformats.org/officeDocument/2006/relationships/customXml" Target="../ink/ink2043.xml"/><Relationship Id="rId15" Type="http://schemas.openxmlformats.org/officeDocument/2006/relationships/image" Target="../media/image8820.png"/><Relationship Id="rId57" Type="http://schemas.openxmlformats.org/officeDocument/2006/relationships/image" Target="../media/image9020.png"/><Relationship Id="rId262" Type="http://schemas.openxmlformats.org/officeDocument/2006/relationships/customXml" Target="../ink/ink1945.xml"/><Relationship Id="rId318" Type="http://schemas.openxmlformats.org/officeDocument/2006/relationships/customXml" Target="../ink/ink1973.xml"/><Relationship Id="rId99" Type="http://schemas.openxmlformats.org/officeDocument/2006/relationships/customXml" Target="../ink/ink1863.xml"/><Relationship Id="rId122" Type="http://schemas.openxmlformats.org/officeDocument/2006/relationships/customXml" Target="../ink/ink1875.xml"/><Relationship Id="rId164" Type="http://schemas.openxmlformats.org/officeDocument/2006/relationships/customXml" Target="../ink/ink1896.xml"/><Relationship Id="rId371" Type="http://schemas.openxmlformats.org/officeDocument/2006/relationships/image" Target="../media/image10580.png"/><Relationship Id="rId427" Type="http://schemas.openxmlformats.org/officeDocument/2006/relationships/image" Target="../media/image10860.png"/><Relationship Id="rId469" Type="http://schemas.openxmlformats.org/officeDocument/2006/relationships/customXml" Target="../ink/ink2049.xml"/><Relationship Id="rId26" Type="http://schemas.openxmlformats.org/officeDocument/2006/relationships/customXml" Target="../ink/ink1826.xml"/><Relationship Id="rId231" Type="http://schemas.openxmlformats.org/officeDocument/2006/relationships/image" Target="../media/image9880.png"/><Relationship Id="rId273" Type="http://schemas.openxmlformats.org/officeDocument/2006/relationships/image" Target="../media/image10090.png"/><Relationship Id="rId329" Type="http://schemas.openxmlformats.org/officeDocument/2006/relationships/image" Target="../media/image10370.png"/><Relationship Id="rId68" Type="http://schemas.openxmlformats.org/officeDocument/2006/relationships/customXml" Target="../ink/ink1847.xml"/><Relationship Id="rId133" Type="http://schemas.openxmlformats.org/officeDocument/2006/relationships/image" Target="../media/image9390.png"/><Relationship Id="rId175" Type="http://schemas.openxmlformats.org/officeDocument/2006/relationships/image" Target="../media/image9600.png"/><Relationship Id="rId340" Type="http://schemas.openxmlformats.org/officeDocument/2006/relationships/customXml" Target="../ink/ink1984.xml"/><Relationship Id="rId200" Type="http://schemas.openxmlformats.org/officeDocument/2006/relationships/customXml" Target="../ink/ink1914.xml"/><Relationship Id="rId382" Type="http://schemas.openxmlformats.org/officeDocument/2006/relationships/customXml" Target="../ink/ink2005.xml"/><Relationship Id="rId438" Type="http://schemas.openxmlformats.org/officeDocument/2006/relationships/customXml" Target="../ink/ink2033.xml"/><Relationship Id="rId242" Type="http://schemas.openxmlformats.org/officeDocument/2006/relationships/customXml" Target="../ink/ink1935.xml"/><Relationship Id="rId284" Type="http://schemas.openxmlformats.org/officeDocument/2006/relationships/customXml" Target="../ink/ink1956.xml"/><Relationship Id="rId37" Type="http://schemas.openxmlformats.org/officeDocument/2006/relationships/image" Target="../media/image8920.png"/><Relationship Id="rId79" Type="http://schemas.openxmlformats.org/officeDocument/2006/relationships/customXml" Target="../ink/ink1853.xml"/><Relationship Id="rId102" Type="http://schemas.openxmlformats.org/officeDocument/2006/relationships/customXml" Target="../ink/ink1865.xml"/><Relationship Id="rId144" Type="http://schemas.openxmlformats.org/officeDocument/2006/relationships/customXml" Target="../ink/ink1886.xml"/><Relationship Id="rId90" Type="http://schemas.openxmlformats.org/officeDocument/2006/relationships/image" Target="../media/image9180.png"/><Relationship Id="rId186" Type="http://schemas.openxmlformats.org/officeDocument/2006/relationships/customXml" Target="../ink/ink1907.xml"/><Relationship Id="rId351" Type="http://schemas.openxmlformats.org/officeDocument/2006/relationships/image" Target="../media/image10480.png"/><Relationship Id="rId393" Type="http://schemas.openxmlformats.org/officeDocument/2006/relationships/image" Target="../media/image10690.png"/><Relationship Id="rId407" Type="http://schemas.openxmlformats.org/officeDocument/2006/relationships/image" Target="../media/image10760.png"/><Relationship Id="rId449" Type="http://schemas.openxmlformats.org/officeDocument/2006/relationships/image" Target="../media/image10970.png"/><Relationship Id="rId211" Type="http://schemas.openxmlformats.org/officeDocument/2006/relationships/image" Target="../media/image9780.png"/><Relationship Id="rId253" Type="http://schemas.openxmlformats.org/officeDocument/2006/relationships/image" Target="../media/image9990.png"/><Relationship Id="rId295" Type="http://schemas.openxmlformats.org/officeDocument/2006/relationships/image" Target="../media/image10200.png"/><Relationship Id="rId309" Type="http://schemas.openxmlformats.org/officeDocument/2006/relationships/image" Target="../media/image10270.png"/><Relationship Id="rId460" Type="http://schemas.openxmlformats.org/officeDocument/2006/relationships/customXml" Target="../ink/ink2044.xml"/><Relationship Id="rId48" Type="http://schemas.openxmlformats.org/officeDocument/2006/relationships/customXml" Target="../ink/ink1837.xml"/><Relationship Id="rId113" Type="http://schemas.openxmlformats.org/officeDocument/2006/relationships/image" Target="../media/image9290.png"/><Relationship Id="rId320" Type="http://schemas.openxmlformats.org/officeDocument/2006/relationships/customXml" Target="../ink/ink1974.xml"/><Relationship Id="rId155" Type="http://schemas.openxmlformats.org/officeDocument/2006/relationships/image" Target="../media/image9500.png"/><Relationship Id="rId197" Type="http://schemas.openxmlformats.org/officeDocument/2006/relationships/image" Target="../media/image9710.png"/><Relationship Id="rId362" Type="http://schemas.openxmlformats.org/officeDocument/2006/relationships/customXml" Target="../ink/ink1995.xml"/><Relationship Id="rId418" Type="http://schemas.openxmlformats.org/officeDocument/2006/relationships/customXml" Target="../ink/ink2023.xml"/><Relationship Id="rId222" Type="http://schemas.openxmlformats.org/officeDocument/2006/relationships/customXml" Target="../ink/ink1925.xml"/><Relationship Id="rId264" Type="http://schemas.openxmlformats.org/officeDocument/2006/relationships/customXml" Target="../ink/ink1946.xml"/><Relationship Id="rId17" Type="http://schemas.openxmlformats.org/officeDocument/2006/relationships/image" Target="../media/image8830.png"/><Relationship Id="rId59" Type="http://schemas.openxmlformats.org/officeDocument/2006/relationships/image" Target="../media/image9030.png"/><Relationship Id="rId124" Type="http://schemas.openxmlformats.org/officeDocument/2006/relationships/customXml" Target="../ink/ink1876.xml"/><Relationship Id="rId70" Type="http://schemas.openxmlformats.org/officeDocument/2006/relationships/customXml" Target="../ink/ink1848.xml"/><Relationship Id="rId166" Type="http://schemas.openxmlformats.org/officeDocument/2006/relationships/customXml" Target="../ink/ink1897.xml"/><Relationship Id="rId331" Type="http://schemas.openxmlformats.org/officeDocument/2006/relationships/image" Target="../media/image10380.png"/><Relationship Id="rId373" Type="http://schemas.openxmlformats.org/officeDocument/2006/relationships/image" Target="../media/image10590.png"/><Relationship Id="rId429" Type="http://schemas.openxmlformats.org/officeDocument/2006/relationships/image" Target="../media/image10870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890.png"/><Relationship Id="rId440" Type="http://schemas.openxmlformats.org/officeDocument/2006/relationships/customXml" Target="../ink/ink2034.xml"/><Relationship Id="rId28" Type="http://schemas.openxmlformats.org/officeDocument/2006/relationships/customXml" Target="../ink/ink1827.xml"/><Relationship Id="rId275" Type="http://schemas.openxmlformats.org/officeDocument/2006/relationships/image" Target="../media/image10100.png"/><Relationship Id="rId300" Type="http://schemas.openxmlformats.org/officeDocument/2006/relationships/customXml" Target="../ink/ink1964.xml"/><Relationship Id="rId81" Type="http://schemas.openxmlformats.org/officeDocument/2006/relationships/customXml" Target="../ink/ink1854.xml"/><Relationship Id="rId135" Type="http://schemas.openxmlformats.org/officeDocument/2006/relationships/image" Target="../media/image9400.png"/><Relationship Id="rId177" Type="http://schemas.openxmlformats.org/officeDocument/2006/relationships/image" Target="../media/image9610.png"/><Relationship Id="rId342" Type="http://schemas.openxmlformats.org/officeDocument/2006/relationships/customXml" Target="../ink/ink1985.xml"/><Relationship Id="rId384" Type="http://schemas.openxmlformats.org/officeDocument/2006/relationships/customXml" Target="../ink/ink2006.xml"/><Relationship Id="rId202" Type="http://schemas.openxmlformats.org/officeDocument/2006/relationships/customXml" Target="../ink/ink1915.xml"/><Relationship Id="rId244" Type="http://schemas.openxmlformats.org/officeDocument/2006/relationships/customXml" Target="../ink/ink1936.xml"/><Relationship Id="rId39" Type="http://schemas.openxmlformats.org/officeDocument/2006/relationships/image" Target="../media/image8930.png"/><Relationship Id="rId286" Type="http://schemas.openxmlformats.org/officeDocument/2006/relationships/customXml" Target="../ink/ink1957.xml"/><Relationship Id="rId451" Type="http://schemas.openxmlformats.org/officeDocument/2006/relationships/image" Target="../media/image10980.png"/><Relationship Id="rId50" Type="http://schemas.openxmlformats.org/officeDocument/2006/relationships/customXml" Target="../ink/ink1838.xml"/><Relationship Id="rId104" Type="http://schemas.openxmlformats.org/officeDocument/2006/relationships/customXml" Target="../ink/ink1866.xml"/><Relationship Id="rId146" Type="http://schemas.openxmlformats.org/officeDocument/2006/relationships/customXml" Target="../ink/ink1887.xml"/><Relationship Id="rId188" Type="http://schemas.openxmlformats.org/officeDocument/2006/relationships/customXml" Target="../ink/ink1908.xml"/><Relationship Id="rId311" Type="http://schemas.openxmlformats.org/officeDocument/2006/relationships/image" Target="../media/image10280.png"/><Relationship Id="rId353" Type="http://schemas.openxmlformats.org/officeDocument/2006/relationships/image" Target="../media/image10490.png"/><Relationship Id="rId395" Type="http://schemas.openxmlformats.org/officeDocument/2006/relationships/image" Target="../media/image10700.png"/><Relationship Id="rId409" Type="http://schemas.openxmlformats.org/officeDocument/2006/relationships/image" Target="../media/image10770.png"/><Relationship Id="rId92" Type="http://schemas.openxmlformats.org/officeDocument/2006/relationships/image" Target="../media/image9190.png"/><Relationship Id="rId213" Type="http://schemas.openxmlformats.org/officeDocument/2006/relationships/image" Target="../media/image9790.png"/><Relationship Id="rId420" Type="http://schemas.openxmlformats.org/officeDocument/2006/relationships/customXml" Target="../ink/ink2024.xml"/><Relationship Id="rId255" Type="http://schemas.openxmlformats.org/officeDocument/2006/relationships/image" Target="../media/image10000.png"/><Relationship Id="rId297" Type="http://schemas.openxmlformats.org/officeDocument/2006/relationships/image" Target="../media/image10210.png"/><Relationship Id="rId462" Type="http://schemas.openxmlformats.org/officeDocument/2006/relationships/customXml" Target="../ink/ink2045.xml"/><Relationship Id="rId115" Type="http://schemas.openxmlformats.org/officeDocument/2006/relationships/image" Target="../media/image9300.png"/><Relationship Id="rId157" Type="http://schemas.openxmlformats.org/officeDocument/2006/relationships/image" Target="../media/image9510.png"/><Relationship Id="rId322" Type="http://schemas.openxmlformats.org/officeDocument/2006/relationships/customXml" Target="../ink/ink1975.xml"/><Relationship Id="rId364" Type="http://schemas.openxmlformats.org/officeDocument/2006/relationships/customXml" Target="../ink/ink1996.xml"/><Relationship Id="rId61" Type="http://schemas.openxmlformats.org/officeDocument/2006/relationships/image" Target="../media/image9040.png"/><Relationship Id="rId199" Type="http://schemas.openxmlformats.org/officeDocument/2006/relationships/image" Target="../media/image9720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40.png"/><Relationship Id="rId21" Type="http://schemas.openxmlformats.org/officeDocument/2006/relationships/image" Target="../media/image11160.png"/><Relationship Id="rId63" Type="http://schemas.openxmlformats.org/officeDocument/2006/relationships/image" Target="../media/image11370.png"/><Relationship Id="rId159" Type="http://schemas.openxmlformats.org/officeDocument/2006/relationships/image" Target="../media/image11850.png"/><Relationship Id="rId170" Type="http://schemas.openxmlformats.org/officeDocument/2006/relationships/customXml" Target="../ink/ink2134.xml"/><Relationship Id="rId226" Type="http://schemas.openxmlformats.org/officeDocument/2006/relationships/customXml" Target="../ink/ink2162.xml"/><Relationship Id="rId32" Type="http://schemas.openxmlformats.org/officeDocument/2006/relationships/customXml" Target="../ink/ink2065.xml"/><Relationship Id="rId74" Type="http://schemas.openxmlformats.org/officeDocument/2006/relationships/customXml" Target="../ink/ink2086.xml"/><Relationship Id="rId128" Type="http://schemas.openxmlformats.org/officeDocument/2006/relationships/customXml" Target="../ink/ink2113.xml"/><Relationship Id="rId5" Type="http://schemas.openxmlformats.org/officeDocument/2006/relationships/image" Target="../media/image11080.png"/><Relationship Id="rId95" Type="http://schemas.openxmlformats.org/officeDocument/2006/relationships/image" Target="../media/image11530.png"/><Relationship Id="rId160" Type="http://schemas.openxmlformats.org/officeDocument/2006/relationships/customXml" Target="../ink/ink2129.xml"/><Relationship Id="rId181" Type="http://schemas.openxmlformats.org/officeDocument/2006/relationships/image" Target="../media/image11960.png"/><Relationship Id="rId216" Type="http://schemas.openxmlformats.org/officeDocument/2006/relationships/customXml" Target="../ink/ink2157.xml"/><Relationship Id="rId237" Type="http://schemas.openxmlformats.org/officeDocument/2006/relationships/image" Target="../media/image1394.png"/><Relationship Id="rId402" Type="http://schemas.openxmlformats.org/officeDocument/2006/relationships/customXml" Target="../ink/ink2172.xml"/><Relationship Id="rId423" Type="http://schemas.openxmlformats.org/officeDocument/2006/relationships/image" Target="../media/image1404.png"/><Relationship Id="rId22" Type="http://schemas.openxmlformats.org/officeDocument/2006/relationships/customXml" Target="../ink/ink2060.xml"/><Relationship Id="rId43" Type="http://schemas.openxmlformats.org/officeDocument/2006/relationships/image" Target="../media/image11270.png"/><Relationship Id="rId64" Type="http://schemas.openxmlformats.org/officeDocument/2006/relationships/customXml" Target="../ink/ink2081.xml"/><Relationship Id="rId118" Type="http://schemas.openxmlformats.org/officeDocument/2006/relationships/customXml" Target="../ink/ink2108.xml"/><Relationship Id="rId139" Type="http://schemas.openxmlformats.org/officeDocument/2006/relationships/image" Target="../media/image11750.png"/><Relationship Id="rId85" Type="http://schemas.openxmlformats.org/officeDocument/2006/relationships/image" Target="../media/image11480.png"/><Relationship Id="rId150" Type="http://schemas.openxmlformats.org/officeDocument/2006/relationships/customXml" Target="../ink/ink2124.xml"/><Relationship Id="rId171" Type="http://schemas.openxmlformats.org/officeDocument/2006/relationships/image" Target="../media/image11910.png"/><Relationship Id="rId192" Type="http://schemas.openxmlformats.org/officeDocument/2006/relationships/customXml" Target="../ink/ink2145.xml"/><Relationship Id="rId206" Type="http://schemas.openxmlformats.org/officeDocument/2006/relationships/customXml" Target="../ink/ink2152.xml"/><Relationship Id="rId227" Type="http://schemas.openxmlformats.org/officeDocument/2006/relationships/image" Target="../media/image12190.png"/><Relationship Id="rId413" Type="http://schemas.openxmlformats.org/officeDocument/2006/relationships/image" Target="../media/image1399.png"/><Relationship Id="rId12" Type="http://schemas.openxmlformats.org/officeDocument/2006/relationships/customXml" Target="../ink/ink2055.xml"/><Relationship Id="rId33" Type="http://schemas.openxmlformats.org/officeDocument/2006/relationships/image" Target="../media/image11220.png"/><Relationship Id="rId108" Type="http://schemas.openxmlformats.org/officeDocument/2006/relationships/customXml" Target="../ink/ink2103.xml"/><Relationship Id="rId129" Type="http://schemas.openxmlformats.org/officeDocument/2006/relationships/image" Target="../media/image11700.png"/><Relationship Id="rId54" Type="http://schemas.openxmlformats.org/officeDocument/2006/relationships/customXml" Target="../ink/ink2076.xml"/><Relationship Id="rId75" Type="http://schemas.openxmlformats.org/officeDocument/2006/relationships/image" Target="../media/image11430.png"/><Relationship Id="rId96" Type="http://schemas.openxmlformats.org/officeDocument/2006/relationships/customXml" Target="../ink/ink2097.xml"/><Relationship Id="rId140" Type="http://schemas.openxmlformats.org/officeDocument/2006/relationships/customXml" Target="../ink/ink2119.xml"/><Relationship Id="rId161" Type="http://schemas.openxmlformats.org/officeDocument/2006/relationships/image" Target="../media/image11860.png"/><Relationship Id="rId182" Type="http://schemas.openxmlformats.org/officeDocument/2006/relationships/customXml" Target="../ink/ink2140.xml"/><Relationship Id="rId217" Type="http://schemas.openxmlformats.org/officeDocument/2006/relationships/image" Target="../media/image12140.png"/><Relationship Id="rId399" Type="http://schemas.openxmlformats.org/officeDocument/2006/relationships/image" Target="../media/image6050.png"/><Relationship Id="rId403" Type="http://schemas.openxmlformats.org/officeDocument/2006/relationships/image" Target="../media/image1395.png"/><Relationship Id="rId6" Type="http://schemas.openxmlformats.org/officeDocument/2006/relationships/customXml" Target="../ink/ink2052.xml"/><Relationship Id="rId238" Type="http://schemas.openxmlformats.org/officeDocument/2006/relationships/customXml" Target="../ink/ink2168.xml"/><Relationship Id="rId424" Type="http://schemas.openxmlformats.org/officeDocument/2006/relationships/customXml" Target="../ink/ink2183.xml"/><Relationship Id="rId23" Type="http://schemas.openxmlformats.org/officeDocument/2006/relationships/image" Target="../media/image11170.png"/><Relationship Id="rId119" Type="http://schemas.openxmlformats.org/officeDocument/2006/relationships/image" Target="../media/image11650.png"/><Relationship Id="rId44" Type="http://schemas.openxmlformats.org/officeDocument/2006/relationships/customXml" Target="../ink/ink2071.xml"/><Relationship Id="rId65" Type="http://schemas.openxmlformats.org/officeDocument/2006/relationships/image" Target="../media/image11380.png"/><Relationship Id="rId86" Type="http://schemas.openxmlformats.org/officeDocument/2006/relationships/customXml" Target="../ink/ink2092.xml"/><Relationship Id="rId130" Type="http://schemas.openxmlformats.org/officeDocument/2006/relationships/customXml" Target="../ink/ink2114.xml"/><Relationship Id="rId151" Type="http://schemas.openxmlformats.org/officeDocument/2006/relationships/image" Target="../media/image11810.png"/><Relationship Id="rId172" Type="http://schemas.openxmlformats.org/officeDocument/2006/relationships/customXml" Target="../ink/ink2135.xml"/><Relationship Id="rId193" Type="http://schemas.openxmlformats.org/officeDocument/2006/relationships/image" Target="../media/image12020.png"/><Relationship Id="rId207" Type="http://schemas.openxmlformats.org/officeDocument/2006/relationships/image" Target="../media/image12090.png"/><Relationship Id="rId228" Type="http://schemas.openxmlformats.org/officeDocument/2006/relationships/customXml" Target="../ink/ink2163.xml"/><Relationship Id="rId414" Type="http://schemas.openxmlformats.org/officeDocument/2006/relationships/customXml" Target="../ink/ink2178.xml"/><Relationship Id="rId13" Type="http://schemas.openxmlformats.org/officeDocument/2006/relationships/image" Target="../media/image11120.png"/><Relationship Id="rId109" Type="http://schemas.openxmlformats.org/officeDocument/2006/relationships/image" Target="../media/image11600.png"/><Relationship Id="rId34" Type="http://schemas.openxmlformats.org/officeDocument/2006/relationships/customXml" Target="../ink/ink2066.xml"/><Relationship Id="rId55" Type="http://schemas.openxmlformats.org/officeDocument/2006/relationships/image" Target="../media/image11330.png"/><Relationship Id="rId76" Type="http://schemas.openxmlformats.org/officeDocument/2006/relationships/customXml" Target="../ink/ink2087.xml"/><Relationship Id="rId97" Type="http://schemas.openxmlformats.org/officeDocument/2006/relationships/image" Target="../media/image11540.png"/><Relationship Id="rId120" Type="http://schemas.openxmlformats.org/officeDocument/2006/relationships/customXml" Target="../ink/ink2109.xml"/><Relationship Id="rId141" Type="http://schemas.openxmlformats.org/officeDocument/2006/relationships/image" Target="../media/image11760.png"/><Relationship Id="rId7" Type="http://schemas.openxmlformats.org/officeDocument/2006/relationships/image" Target="../media/image11090.png"/><Relationship Id="rId162" Type="http://schemas.openxmlformats.org/officeDocument/2006/relationships/customXml" Target="../ink/ink2130.xml"/><Relationship Id="rId183" Type="http://schemas.openxmlformats.org/officeDocument/2006/relationships/image" Target="../media/image11970.png"/><Relationship Id="rId218" Type="http://schemas.openxmlformats.org/officeDocument/2006/relationships/customXml" Target="../ink/ink2158.xml"/><Relationship Id="rId404" Type="http://schemas.openxmlformats.org/officeDocument/2006/relationships/customXml" Target="../ink/ink2173.xml"/><Relationship Id="rId425" Type="http://schemas.openxmlformats.org/officeDocument/2006/relationships/image" Target="../media/image1405.png"/><Relationship Id="rId24" Type="http://schemas.openxmlformats.org/officeDocument/2006/relationships/customXml" Target="../ink/ink2061.xml"/><Relationship Id="rId45" Type="http://schemas.openxmlformats.org/officeDocument/2006/relationships/image" Target="../media/image11280.png"/><Relationship Id="rId66" Type="http://schemas.openxmlformats.org/officeDocument/2006/relationships/customXml" Target="../ink/ink2082.xml"/><Relationship Id="rId87" Type="http://schemas.openxmlformats.org/officeDocument/2006/relationships/image" Target="../media/image11490.png"/><Relationship Id="rId110" Type="http://schemas.openxmlformats.org/officeDocument/2006/relationships/customXml" Target="../ink/ink2104.xml"/><Relationship Id="rId131" Type="http://schemas.openxmlformats.org/officeDocument/2006/relationships/image" Target="../media/image11710.png"/><Relationship Id="rId152" Type="http://schemas.openxmlformats.org/officeDocument/2006/relationships/customXml" Target="../ink/ink2125.xml"/><Relationship Id="rId173" Type="http://schemas.openxmlformats.org/officeDocument/2006/relationships/image" Target="../media/image11920.png"/><Relationship Id="rId194" Type="http://schemas.openxmlformats.org/officeDocument/2006/relationships/customXml" Target="../ink/ink2146.xml"/><Relationship Id="rId208" Type="http://schemas.openxmlformats.org/officeDocument/2006/relationships/customXml" Target="../ink/ink2153.xml"/><Relationship Id="rId229" Type="http://schemas.openxmlformats.org/officeDocument/2006/relationships/image" Target="../media/image12200.png"/><Relationship Id="rId415" Type="http://schemas.openxmlformats.org/officeDocument/2006/relationships/image" Target="../media/image1400.png"/><Relationship Id="rId14" Type="http://schemas.openxmlformats.org/officeDocument/2006/relationships/customXml" Target="../ink/ink2056.xml"/><Relationship Id="rId35" Type="http://schemas.openxmlformats.org/officeDocument/2006/relationships/image" Target="../media/image11230.png"/><Relationship Id="rId56" Type="http://schemas.openxmlformats.org/officeDocument/2006/relationships/customXml" Target="../ink/ink2077.xml"/><Relationship Id="rId77" Type="http://schemas.openxmlformats.org/officeDocument/2006/relationships/image" Target="../media/image11440.png"/><Relationship Id="rId100" Type="http://schemas.openxmlformats.org/officeDocument/2006/relationships/customXml" Target="../ink/ink2099.xml"/><Relationship Id="rId8" Type="http://schemas.openxmlformats.org/officeDocument/2006/relationships/customXml" Target="../ink/ink2053.xml"/><Relationship Id="rId98" Type="http://schemas.openxmlformats.org/officeDocument/2006/relationships/customXml" Target="../ink/ink2098.xml"/><Relationship Id="rId121" Type="http://schemas.openxmlformats.org/officeDocument/2006/relationships/image" Target="../media/image11660.png"/><Relationship Id="rId142" Type="http://schemas.openxmlformats.org/officeDocument/2006/relationships/customXml" Target="../ink/ink2120.xml"/><Relationship Id="rId163" Type="http://schemas.openxmlformats.org/officeDocument/2006/relationships/image" Target="../media/image11870.png"/><Relationship Id="rId184" Type="http://schemas.openxmlformats.org/officeDocument/2006/relationships/customXml" Target="../ink/ink2141.xml"/><Relationship Id="rId219" Type="http://schemas.openxmlformats.org/officeDocument/2006/relationships/image" Target="../media/image12150.png"/><Relationship Id="rId405" Type="http://schemas.openxmlformats.org/officeDocument/2006/relationships/image" Target="../media/image1396.png"/><Relationship Id="rId426" Type="http://schemas.openxmlformats.org/officeDocument/2006/relationships/customXml" Target="../ink/ink2184.xml"/><Relationship Id="rId230" Type="http://schemas.openxmlformats.org/officeDocument/2006/relationships/customXml" Target="../ink/ink2164.xml"/><Relationship Id="rId25" Type="http://schemas.openxmlformats.org/officeDocument/2006/relationships/image" Target="../media/image11180.png"/><Relationship Id="rId46" Type="http://schemas.openxmlformats.org/officeDocument/2006/relationships/customXml" Target="../ink/ink2072.xml"/><Relationship Id="rId67" Type="http://schemas.openxmlformats.org/officeDocument/2006/relationships/image" Target="../media/image11390.png"/><Relationship Id="rId88" Type="http://schemas.openxmlformats.org/officeDocument/2006/relationships/customXml" Target="../ink/ink2093.xml"/><Relationship Id="rId111" Type="http://schemas.openxmlformats.org/officeDocument/2006/relationships/image" Target="../media/image11610.png"/><Relationship Id="rId132" Type="http://schemas.openxmlformats.org/officeDocument/2006/relationships/customXml" Target="../ink/ink2115.xml"/><Relationship Id="rId153" Type="http://schemas.openxmlformats.org/officeDocument/2006/relationships/image" Target="../media/image11820.png"/><Relationship Id="rId174" Type="http://schemas.openxmlformats.org/officeDocument/2006/relationships/customXml" Target="../ink/ink2136.xml"/><Relationship Id="rId195" Type="http://schemas.openxmlformats.org/officeDocument/2006/relationships/image" Target="../media/image12030.png"/><Relationship Id="rId209" Type="http://schemas.openxmlformats.org/officeDocument/2006/relationships/image" Target="../media/image12100.png"/><Relationship Id="rId416" Type="http://schemas.openxmlformats.org/officeDocument/2006/relationships/customXml" Target="../ink/ink2179.xml"/><Relationship Id="rId220" Type="http://schemas.openxmlformats.org/officeDocument/2006/relationships/customXml" Target="../ink/ink2159.xml"/><Relationship Id="rId15" Type="http://schemas.openxmlformats.org/officeDocument/2006/relationships/image" Target="../media/image11130.png"/><Relationship Id="rId36" Type="http://schemas.openxmlformats.org/officeDocument/2006/relationships/customXml" Target="../ink/ink2067.xml"/><Relationship Id="rId57" Type="http://schemas.openxmlformats.org/officeDocument/2006/relationships/image" Target="../media/image11340.png"/><Relationship Id="rId78" Type="http://schemas.openxmlformats.org/officeDocument/2006/relationships/customXml" Target="../ink/ink2088.xml"/><Relationship Id="rId99" Type="http://schemas.openxmlformats.org/officeDocument/2006/relationships/image" Target="../media/image11550.png"/><Relationship Id="rId101" Type="http://schemas.openxmlformats.org/officeDocument/2006/relationships/image" Target="../media/image11560.png"/><Relationship Id="rId122" Type="http://schemas.openxmlformats.org/officeDocument/2006/relationships/customXml" Target="../ink/ink2110.xml"/><Relationship Id="rId143" Type="http://schemas.openxmlformats.org/officeDocument/2006/relationships/image" Target="../media/image11770.png"/><Relationship Id="rId164" Type="http://schemas.openxmlformats.org/officeDocument/2006/relationships/customXml" Target="../ink/ink2131.xml"/><Relationship Id="rId185" Type="http://schemas.openxmlformats.org/officeDocument/2006/relationships/image" Target="../media/image11980.png"/><Relationship Id="rId406" Type="http://schemas.openxmlformats.org/officeDocument/2006/relationships/customXml" Target="../ink/ink2174.xml"/><Relationship Id="rId9" Type="http://schemas.openxmlformats.org/officeDocument/2006/relationships/image" Target="../media/image11100.png"/><Relationship Id="rId210" Type="http://schemas.openxmlformats.org/officeDocument/2006/relationships/customXml" Target="../ink/ink2154.xml"/><Relationship Id="rId427" Type="http://schemas.openxmlformats.org/officeDocument/2006/relationships/image" Target="../media/image1406.png"/><Relationship Id="rId26" Type="http://schemas.openxmlformats.org/officeDocument/2006/relationships/customXml" Target="../ink/ink2062.xml"/><Relationship Id="rId231" Type="http://schemas.openxmlformats.org/officeDocument/2006/relationships/image" Target="../media/image12210.png"/><Relationship Id="rId47" Type="http://schemas.openxmlformats.org/officeDocument/2006/relationships/image" Target="../media/image11290.png"/><Relationship Id="rId68" Type="http://schemas.openxmlformats.org/officeDocument/2006/relationships/customXml" Target="../ink/ink2083.xml"/><Relationship Id="rId89" Type="http://schemas.openxmlformats.org/officeDocument/2006/relationships/image" Target="../media/image11500.png"/><Relationship Id="rId112" Type="http://schemas.openxmlformats.org/officeDocument/2006/relationships/customXml" Target="../ink/ink2105.xml"/><Relationship Id="rId133" Type="http://schemas.openxmlformats.org/officeDocument/2006/relationships/image" Target="../media/image11720.png"/><Relationship Id="rId154" Type="http://schemas.openxmlformats.org/officeDocument/2006/relationships/customXml" Target="../ink/ink2126.xml"/><Relationship Id="rId175" Type="http://schemas.openxmlformats.org/officeDocument/2006/relationships/image" Target="../media/image11930.png"/><Relationship Id="rId196" Type="http://schemas.openxmlformats.org/officeDocument/2006/relationships/customXml" Target="../ink/ink2147.xml"/><Relationship Id="rId200" Type="http://schemas.openxmlformats.org/officeDocument/2006/relationships/customXml" Target="../ink/ink2149.xml"/><Relationship Id="rId417" Type="http://schemas.openxmlformats.org/officeDocument/2006/relationships/image" Target="../media/image1401.png"/><Relationship Id="rId16" Type="http://schemas.openxmlformats.org/officeDocument/2006/relationships/customXml" Target="../ink/ink2057.xml"/><Relationship Id="rId221" Type="http://schemas.openxmlformats.org/officeDocument/2006/relationships/image" Target="../media/image12160.png"/><Relationship Id="rId37" Type="http://schemas.openxmlformats.org/officeDocument/2006/relationships/image" Target="../media/image11240.png"/><Relationship Id="rId58" Type="http://schemas.openxmlformats.org/officeDocument/2006/relationships/customXml" Target="../ink/ink2078.xml"/><Relationship Id="rId79" Type="http://schemas.openxmlformats.org/officeDocument/2006/relationships/image" Target="../media/image11450.png"/><Relationship Id="rId102" Type="http://schemas.openxmlformats.org/officeDocument/2006/relationships/customXml" Target="../ink/ink2100.xml"/><Relationship Id="rId123" Type="http://schemas.openxmlformats.org/officeDocument/2006/relationships/image" Target="../media/image11670.png"/><Relationship Id="rId144" Type="http://schemas.openxmlformats.org/officeDocument/2006/relationships/customXml" Target="../ink/ink2121.xml"/><Relationship Id="rId90" Type="http://schemas.openxmlformats.org/officeDocument/2006/relationships/customXml" Target="../ink/ink2094.xml"/><Relationship Id="rId165" Type="http://schemas.openxmlformats.org/officeDocument/2006/relationships/image" Target="../media/image11880.png"/><Relationship Id="rId186" Type="http://schemas.openxmlformats.org/officeDocument/2006/relationships/customXml" Target="../ink/ink2142.xml"/><Relationship Id="rId407" Type="http://schemas.openxmlformats.org/officeDocument/2006/relationships/image" Target="../media/image1397.png"/><Relationship Id="rId428" Type="http://schemas.openxmlformats.org/officeDocument/2006/relationships/customXml" Target="../ink/ink2185.xml"/><Relationship Id="rId211" Type="http://schemas.openxmlformats.org/officeDocument/2006/relationships/image" Target="../media/image12110.png"/><Relationship Id="rId232" Type="http://schemas.openxmlformats.org/officeDocument/2006/relationships/customXml" Target="../ink/ink2165.xml"/><Relationship Id="rId27" Type="http://schemas.openxmlformats.org/officeDocument/2006/relationships/image" Target="../media/image11190.png"/><Relationship Id="rId48" Type="http://schemas.openxmlformats.org/officeDocument/2006/relationships/customXml" Target="../ink/ink2073.xml"/><Relationship Id="rId69" Type="http://schemas.openxmlformats.org/officeDocument/2006/relationships/image" Target="../media/image11400.png"/><Relationship Id="rId113" Type="http://schemas.openxmlformats.org/officeDocument/2006/relationships/image" Target="../media/image11620.png"/><Relationship Id="rId134" Type="http://schemas.openxmlformats.org/officeDocument/2006/relationships/customXml" Target="../ink/ink2116.xml"/><Relationship Id="rId80" Type="http://schemas.openxmlformats.org/officeDocument/2006/relationships/customXml" Target="../ink/ink2089.xml"/><Relationship Id="rId155" Type="http://schemas.openxmlformats.org/officeDocument/2006/relationships/image" Target="../media/image11830.png"/><Relationship Id="rId176" Type="http://schemas.openxmlformats.org/officeDocument/2006/relationships/customXml" Target="../ink/ink2137.xml"/><Relationship Id="rId197" Type="http://schemas.openxmlformats.org/officeDocument/2006/relationships/image" Target="../media/image12040.png"/><Relationship Id="rId418" Type="http://schemas.openxmlformats.org/officeDocument/2006/relationships/customXml" Target="../ink/ink2180.xml"/><Relationship Id="rId201" Type="http://schemas.openxmlformats.org/officeDocument/2006/relationships/image" Target="../media/image12060.png"/><Relationship Id="rId222" Type="http://schemas.openxmlformats.org/officeDocument/2006/relationships/customXml" Target="../ink/ink2160.xml"/><Relationship Id="rId17" Type="http://schemas.openxmlformats.org/officeDocument/2006/relationships/image" Target="../media/image11140.png"/><Relationship Id="rId38" Type="http://schemas.openxmlformats.org/officeDocument/2006/relationships/customXml" Target="../ink/ink2068.xml"/><Relationship Id="rId59" Type="http://schemas.openxmlformats.org/officeDocument/2006/relationships/image" Target="../media/image11350.png"/><Relationship Id="rId103" Type="http://schemas.openxmlformats.org/officeDocument/2006/relationships/image" Target="../media/image11570.png"/><Relationship Id="rId124" Type="http://schemas.openxmlformats.org/officeDocument/2006/relationships/customXml" Target="../ink/ink2111.xml"/><Relationship Id="rId70" Type="http://schemas.openxmlformats.org/officeDocument/2006/relationships/customXml" Target="../ink/ink2084.xml"/><Relationship Id="rId91" Type="http://schemas.openxmlformats.org/officeDocument/2006/relationships/image" Target="../media/image11510.png"/><Relationship Id="rId145" Type="http://schemas.openxmlformats.org/officeDocument/2006/relationships/image" Target="../media/image11780.png"/><Relationship Id="rId166" Type="http://schemas.openxmlformats.org/officeDocument/2006/relationships/customXml" Target="../ink/ink2132.xml"/><Relationship Id="rId187" Type="http://schemas.openxmlformats.org/officeDocument/2006/relationships/image" Target="../media/image11990.png"/><Relationship Id="rId408" Type="http://schemas.openxmlformats.org/officeDocument/2006/relationships/customXml" Target="../ink/ink2175.xml"/><Relationship Id="rId429" Type="http://schemas.openxmlformats.org/officeDocument/2006/relationships/image" Target="../media/image1407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155.xml"/><Relationship Id="rId233" Type="http://schemas.openxmlformats.org/officeDocument/2006/relationships/image" Target="../media/image12220.png"/><Relationship Id="rId28" Type="http://schemas.openxmlformats.org/officeDocument/2006/relationships/customXml" Target="../ink/ink2063.xml"/><Relationship Id="rId49" Type="http://schemas.openxmlformats.org/officeDocument/2006/relationships/image" Target="../media/image11300.png"/><Relationship Id="rId114" Type="http://schemas.openxmlformats.org/officeDocument/2006/relationships/customXml" Target="../ink/ink2106.xml"/><Relationship Id="rId60" Type="http://schemas.openxmlformats.org/officeDocument/2006/relationships/customXml" Target="../ink/ink2079.xml"/><Relationship Id="rId81" Type="http://schemas.openxmlformats.org/officeDocument/2006/relationships/image" Target="../media/image11460.png"/><Relationship Id="rId135" Type="http://schemas.openxmlformats.org/officeDocument/2006/relationships/image" Target="../media/image11730.png"/><Relationship Id="rId156" Type="http://schemas.openxmlformats.org/officeDocument/2006/relationships/customXml" Target="../ink/ink2127.xml"/><Relationship Id="rId177" Type="http://schemas.openxmlformats.org/officeDocument/2006/relationships/image" Target="../media/image11940.png"/><Relationship Id="rId198" Type="http://schemas.openxmlformats.org/officeDocument/2006/relationships/customXml" Target="../ink/ink2148.xml"/><Relationship Id="rId419" Type="http://schemas.openxmlformats.org/officeDocument/2006/relationships/image" Target="../media/image1402.png"/><Relationship Id="rId202" Type="http://schemas.openxmlformats.org/officeDocument/2006/relationships/customXml" Target="../ink/ink2150.xml"/><Relationship Id="rId223" Type="http://schemas.openxmlformats.org/officeDocument/2006/relationships/image" Target="../media/image12170.png"/><Relationship Id="rId430" Type="http://schemas.openxmlformats.org/officeDocument/2006/relationships/customXml" Target="../ink/ink2186.xml"/><Relationship Id="rId18" Type="http://schemas.openxmlformats.org/officeDocument/2006/relationships/customXml" Target="../ink/ink2058.xml"/><Relationship Id="rId39" Type="http://schemas.openxmlformats.org/officeDocument/2006/relationships/image" Target="../media/image11250.png"/><Relationship Id="rId50" Type="http://schemas.openxmlformats.org/officeDocument/2006/relationships/customXml" Target="../ink/ink2074.xml"/><Relationship Id="rId104" Type="http://schemas.openxmlformats.org/officeDocument/2006/relationships/customXml" Target="../ink/ink2101.xml"/><Relationship Id="rId125" Type="http://schemas.openxmlformats.org/officeDocument/2006/relationships/image" Target="../media/image11680.png"/><Relationship Id="rId146" Type="http://schemas.openxmlformats.org/officeDocument/2006/relationships/customXml" Target="../ink/ink2122.xml"/><Relationship Id="rId167" Type="http://schemas.openxmlformats.org/officeDocument/2006/relationships/image" Target="../media/image11890.png"/><Relationship Id="rId188" Type="http://schemas.openxmlformats.org/officeDocument/2006/relationships/customXml" Target="../ink/ink2143.xml"/><Relationship Id="rId409" Type="http://schemas.openxmlformats.org/officeDocument/2006/relationships/image" Target="../media/image1398.png"/><Relationship Id="rId71" Type="http://schemas.openxmlformats.org/officeDocument/2006/relationships/image" Target="../media/image11410.png"/><Relationship Id="rId92" Type="http://schemas.openxmlformats.org/officeDocument/2006/relationships/customXml" Target="../ink/ink2095.xml"/><Relationship Id="rId213" Type="http://schemas.openxmlformats.org/officeDocument/2006/relationships/image" Target="../media/image12120.png"/><Relationship Id="rId234" Type="http://schemas.openxmlformats.org/officeDocument/2006/relationships/customXml" Target="../ink/ink2166.xml"/><Relationship Id="rId420" Type="http://schemas.openxmlformats.org/officeDocument/2006/relationships/customXml" Target="../ink/ink2181.xml"/><Relationship Id="rId2" Type="http://schemas.openxmlformats.org/officeDocument/2006/relationships/customXml" Target="../ink/ink2050.xml"/><Relationship Id="rId29" Type="http://schemas.openxmlformats.org/officeDocument/2006/relationships/image" Target="../media/image11200.png"/><Relationship Id="rId40" Type="http://schemas.openxmlformats.org/officeDocument/2006/relationships/customXml" Target="../ink/ink2069.xml"/><Relationship Id="rId115" Type="http://schemas.openxmlformats.org/officeDocument/2006/relationships/image" Target="../media/image11630.png"/><Relationship Id="rId136" Type="http://schemas.openxmlformats.org/officeDocument/2006/relationships/customXml" Target="../ink/ink2117.xml"/><Relationship Id="rId157" Type="http://schemas.openxmlformats.org/officeDocument/2006/relationships/image" Target="../media/image11840.png"/><Relationship Id="rId178" Type="http://schemas.openxmlformats.org/officeDocument/2006/relationships/customXml" Target="../ink/ink2138.xml"/><Relationship Id="rId61" Type="http://schemas.openxmlformats.org/officeDocument/2006/relationships/image" Target="../media/image11360.png"/><Relationship Id="rId82" Type="http://schemas.openxmlformats.org/officeDocument/2006/relationships/customXml" Target="../ink/ink2090.xml"/><Relationship Id="rId199" Type="http://schemas.openxmlformats.org/officeDocument/2006/relationships/image" Target="../media/image12050.png"/><Relationship Id="rId203" Type="http://schemas.openxmlformats.org/officeDocument/2006/relationships/image" Target="../media/image12070.png"/><Relationship Id="rId385" Type="http://schemas.openxmlformats.org/officeDocument/2006/relationships/image" Target="../media/image12970.png"/><Relationship Id="rId19" Type="http://schemas.openxmlformats.org/officeDocument/2006/relationships/image" Target="../media/image11150.png"/><Relationship Id="rId224" Type="http://schemas.openxmlformats.org/officeDocument/2006/relationships/customXml" Target="../ink/ink2161.xml"/><Relationship Id="rId410" Type="http://schemas.openxmlformats.org/officeDocument/2006/relationships/customXml" Target="../ink/ink2176.xml"/><Relationship Id="rId431" Type="http://schemas.openxmlformats.org/officeDocument/2006/relationships/image" Target="../media/image1408.png"/><Relationship Id="rId30" Type="http://schemas.openxmlformats.org/officeDocument/2006/relationships/customXml" Target="../ink/ink2064.xml"/><Relationship Id="rId105" Type="http://schemas.openxmlformats.org/officeDocument/2006/relationships/image" Target="../media/image11580.png"/><Relationship Id="rId126" Type="http://schemas.openxmlformats.org/officeDocument/2006/relationships/customXml" Target="../ink/ink2112.xml"/><Relationship Id="rId147" Type="http://schemas.openxmlformats.org/officeDocument/2006/relationships/image" Target="../media/image11790.png"/><Relationship Id="rId168" Type="http://schemas.openxmlformats.org/officeDocument/2006/relationships/customXml" Target="../ink/ink2133.xml"/><Relationship Id="rId51" Type="http://schemas.openxmlformats.org/officeDocument/2006/relationships/image" Target="../media/image11310.png"/><Relationship Id="rId72" Type="http://schemas.openxmlformats.org/officeDocument/2006/relationships/customXml" Target="../ink/ink2085.xml"/><Relationship Id="rId93" Type="http://schemas.openxmlformats.org/officeDocument/2006/relationships/image" Target="../media/image11520.png"/><Relationship Id="rId189" Type="http://schemas.openxmlformats.org/officeDocument/2006/relationships/image" Target="../media/image12000.png"/><Relationship Id="rId3" Type="http://schemas.openxmlformats.org/officeDocument/2006/relationships/image" Target="../media/image11070.png"/><Relationship Id="rId214" Type="http://schemas.openxmlformats.org/officeDocument/2006/relationships/customXml" Target="../ink/ink2156.xml"/><Relationship Id="rId235" Type="http://schemas.openxmlformats.org/officeDocument/2006/relationships/image" Target="../media/image12230.png"/><Relationship Id="rId400" Type="http://schemas.openxmlformats.org/officeDocument/2006/relationships/customXml" Target="../ink/ink2171.xml"/><Relationship Id="rId421" Type="http://schemas.openxmlformats.org/officeDocument/2006/relationships/image" Target="../media/image1403.png"/><Relationship Id="rId116" Type="http://schemas.openxmlformats.org/officeDocument/2006/relationships/customXml" Target="../ink/ink2107.xml"/><Relationship Id="rId137" Type="http://schemas.openxmlformats.org/officeDocument/2006/relationships/image" Target="../media/image11740.png"/><Relationship Id="rId158" Type="http://schemas.openxmlformats.org/officeDocument/2006/relationships/customXml" Target="../ink/ink2128.xml"/><Relationship Id="rId20" Type="http://schemas.openxmlformats.org/officeDocument/2006/relationships/customXml" Target="../ink/ink2059.xml"/><Relationship Id="rId41" Type="http://schemas.openxmlformats.org/officeDocument/2006/relationships/image" Target="../media/image11260.png"/><Relationship Id="rId62" Type="http://schemas.openxmlformats.org/officeDocument/2006/relationships/customXml" Target="../ink/ink2080.xml"/><Relationship Id="rId83" Type="http://schemas.openxmlformats.org/officeDocument/2006/relationships/image" Target="../media/image11470.png"/><Relationship Id="rId179" Type="http://schemas.openxmlformats.org/officeDocument/2006/relationships/image" Target="../media/image11950.png"/><Relationship Id="rId386" Type="http://schemas.openxmlformats.org/officeDocument/2006/relationships/customXml" Target="../ink/ink2169.xml"/><Relationship Id="rId190" Type="http://schemas.openxmlformats.org/officeDocument/2006/relationships/customXml" Target="../ink/ink2144.xml"/><Relationship Id="rId204" Type="http://schemas.openxmlformats.org/officeDocument/2006/relationships/customXml" Target="../ink/ink2151.xml"/><Relationship Id="rId225" Type="http://schemas.openxmlformats.org/officeDocument/2006/relationships/image" Target="../media/image12180.png"/><Relationship Id="rId411" Type="http://schemas.openxmlformats.org/officeDocument/2006/relationships/image" Target="../media/image9.png"/><Relationship Id="rId106" Type="http://schemas.openxmlformats.org/officeDocument/2006/relationships/customXml" Target="../ink/ink2102.xml"/><Relationship Id="rId127" Type="http://schemas.openxmlformats.org/officeDocument/2006/relationships/image" Target="../media/image11690.png"/><Relationship Id="rId10" Type="http://schemas.openxmlformats.org/officeDocument/2006/relationships/customXml" Target="../ink/ink2054.xml"/><Relationship Id="rId31" Type="http://schemas.openxmlformats.org/officeDocument/2006/relationships/image" Target="../media/image11210.png"/><Relationship Id="rId52" Type="http://schemas.openxmlformats.org/officeDocument/2006/relationships/customXml" Target="../ink/ink2075.xml"/><Relationship Id="rId73" Type="http://schemas.openxmlformats.org/officeDocument/2006/relationships/image" Target="../media/image11420.png"/><Relationship Id="rId94" Type="http://schemas.openxmlformats.org/officeDocument/2006/relationships/customXml" Target="../ink/ink2096.xml"/><Relationship Id="rId148" Type="http://schemas.openxmlformats.org/officeDocument/2006/relationships/customXml" Target="../ink/ink2123.xml"/><Relationship Id="rId169" Type="http://schemas.openxmlformats.org/officeDocument/2006/relationships/image" Target="../media/image11900.png"/><Relationship Id="rId397" Type="http://schemas.openxmlformats.org/officeDocument/2006/relationships/image" Target="../media/image13030.png"/><Relationship Id="rId4" Type="http://schemas.openxmlformats.org/officeDocument/2006/relationships/customXml" Target="../ink/ink2051.xml"/><Relationship Id="rId180" Type="http://schemas.openxmlformats.org/officeDocument/2006/relationships/customXml" Target="../ink/ink2139.xml"/><Relationship Id="rId215" Type="http://schemas.openxmlformats.org/officeDocument/2006/relationships/image" Target="../media/image12130.png"/><Relationship Id="rId236" Type="http://schemas.openxmlformats.org/officeDocument/2006/relationships/customXml" Target="../ink/ink2167.xml"/><Relationship Id="rId401" Type="http://schemas.openxmlformats.org/officeDocument/2006/relationships/image" Target="../media/image13040.png"/><Relationship Id="rId422" Type="http://schemas.openxmlformats.org/officeDocument/2006/relationships/customXml" Target="../ink/ink2182.xml"/><Relationship Id="rId42" Type="http://schemas.openxmlformats.org/officeDocument/2006/relationships/customXml" Target="../ink/ink2070.xml"/><Relationship Id="rId84" Type="http://schemas.openxmlformats.org/officeDocument/2006/relationships/customXml" Target="../ink/ink2091.xml"/><Relationship Id="rId138" Type="http://schemas.openxmlformats.org/officeDocument/2006/relationships/customXml" Target="../ink/ink2118.xml"/><Relationship Id="rId191" Type="http://schemas.openxmlformats.org/officeDocument/2006/relationships/image" Target="../media/image12010.png"/><Relationship Id="rId205" Type="http://schemas.openxmlformats.org/officeDocument/2006/relationships/image" Target="../media/image12080.png"/><Relationship Id="rId412" Type="http://schemas.openxmlformats.org/officeDocument/2006/relationships/customXml" Target="../ink/ink2177.xml"/><Relationship Id="rId107" Type="http://schemas.openxmlformats.org/officeDocument/2006/relationships/image" Target="../media/image11590.png"/><Relationship Id="rId11" Type="http://schemas.openxmlformats.org/officeDocument/2006/relationships/image" Target="../media/image11110.png"/><Relationship Id="rId53" Type="http://schemas.openxmlformats.org/officeDocument/2006/relationships/image" Target="../media/image11320.png"/><Relationship Id="rId149" Type="http://schemas.openxmlformats.org/officeDocument/2006/relationships/image" Target="../media/image11800.png"/><Relationship Id="rId398" Type="http://schemas.openxmlformats.org/officeDocument/2006/relationships/customXml" Target="../ink/ink2170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6.png"/><Relationship Id="rId299" Type="http://schemas.openxmlformats.org/officeDocument/2006/relationships/image" Target="../media/image1556.png"/><Relationship Id="rId21" Type="http://schemas.openxmlformats.org/officeDocument/2006/relationships/image" Target="../media/image1418.png"/><Relationship Id="rId63" Type="http://schemas.openxmlformats.org/officeDocument/2006/relationships/image" Target="../media/image1439.png"/><Relationship Id="rId159" Type="http://schemas.openxmlformats.org/officeDocument/2006/relationships/image" Target="../media/image1487.png"/><Relationship Id="rId324" Type="http://schemas.openxmlformats.org/officeDocument/2006/relationships/customXml" Target="../ink/ink2348.xml"/><Relationship Id="rId366" Type="http://schemas.openxmlformats.org/officeDocument/2006/relationships/image" Target="../media/image1589.png"/><Relationship Id="rId170" Type="http://schemas.openxmlformats.org/officeDocument/2006/relationships/customXml" Target="../ink/ink2271.xml"/><Relationship Id="rId226" Type="http://schemas.openxmlformats.org/officeDocument/2006/relationships/customXml" Target="../ink/ink2299.xml"/><Relationship Id="rId268" Type="http://schemas.openxmlformats.org/officeDocument/2006/relationships/customXml" Target="../ink/ink2320.xml"/><Relationship Id="rId32" Type="http://schemas.openxmlformats.org/officeDocument/2006/relationships/customXml" Target="../ink/ink2202.xml"/><Relationship Id="rId74" Type="http://schemas.openxmlformats.org/officeDocument/2006/relationships/customXml" Target="../ink/ink2223.xml"/><Relationship Id="rId128" Type="http://schemas.openxmlformats.org/officeDocument/2006/relationships/customXml" Target="../ink/ink2250.xml"/><Relationship Id="rId335" Type="http://schemas.openxmlformats.org/officeDocument/2006/relationships/image" Target="../media/image1574.png"/><Relationship Id="rId377" Type="http://schemas.openxmlformats.org/officeDocument/2006/relationships/customXml" Target="../ink/ink2375.xml"/><Relationship Id="rId5" Type="http://schemas.openxmlformats.org/officeDocument/2006/relationships/image" Target="../media/image1410.png"/><Relationship Id="rId181" Type="http://schemas.openxmlformats.org/officeDocument/2006/relationships/image" Target="../media/image1498.png"/><Relationship Id="rId237" Type="http://schemas.openxmlformats.org/officeDocument/2006/relationships/image" Target="../media/image1526.png"/><Relationship Id="rId402" Type="http://schemas.openxmlformats.org/officeDocument/2006/relationships/image" Target="../media/image1607.png"/><Relationship Id="rId279" Type="http://schemas.openxmlformats.org/officeDocument/2006/relationships/image" Target="../media/image1547.png"/><Relationship Id="rId43" Type="http://schemas.openxmlformats.org/officeDocument/2006/relationships/image" Target="../media/image1429.png"/><Relationship Id="rId139" Type="http://schemas.openxmlformats.org/officeDocument/2006/relationships/image" Target="../media/image1477.png"/><Relationship Id="rId290" Type="http://schemas.openxmlformats.org/officeDocument/2006/relationships/customXml" Target="../ink/ink2331.xml"/><Relationship Id="rId304" Type="http://schemas.openxmlformats.org/officeDocument/2006/relationships/customXml" Target="../ink/ink2338.xml"/><Relationship Id="rId346" Type="http://schemas.openxmlformats.org/officeDocument/2006/relationships/customXml" Target="../ink/ink2359.xml"/><Relationship Id="rId388" Type="http://schemas.openxmlformats.org/officeDocument/2006/relationships/image" Target="../media/image1600.png"/><Relationship Id="rId85" Type="http://schemas.openxmlformats.org/officeDocument/2006/relationships/image" Target="../media/image1450.png"/><Relationship Id="rId150" Type="http://schemas.openxmlformats.org/officeDocument/2006/relationships/customXml" Target="../ink/ink2261.xml"/><Relationship Id="rId192" Type="http://schemas.openxmlformats.org/officeDocument/2006/relationships/customXml" Target="../ink/ink2282.xml"/><Relationship Id="rId206" Type="http://schemas.openxmlformats.org/officeDocument/2006/relationships/customXml" Target="../ink/ink2289.xml"/><Relationship Id="rId413" Type="http://schemas.openxmlformats.org/officeDocument/2006/relationships/customXml" Target="../ink/ink2393.xml"/><Relationship Id="rId248" Type="http://schemas.openxmlformats.org/officeDocument/2006/relationships/customXml" Target="../ink/ink2310.xml"/><Relationship Id="rId12" Type="http://schemas.openxmlformats.org/officeDocument/2006/relationships/customXml" Target="../ink/ink2192.xml"/><Relationship Id="rId108" Type="http://schemas.openxmlformats.org/officeDocument/2006/relationships/customXml" Target="../ink/ink2240.xml"/><Relationship Id="rId315" Type="http://schemas.openxmlformats.org/officeDocument/2006/relationships/image" Target="../media/image1564.png"/><Relationship Id="rId357" Type="http://schemas.openxmlformats.org/officeDocument/2006/relationships/customXml" Target="../ink/ink2365.xml"/><Relationship Id="rId54" Type="http://schemas.openxmlformats.org/officeDocument/2006/relationships/customXml" Target="../ink/ink2213.xml"/><Relationship Id="rId96" Type="http://schemas.openxmlformats.org/officeDocument/2006/relationships/customXml" Target="../ink/ink2234.xml"/><Relationship Id="rId161" Type="http://schemas.openxmlformats.org/officeDocument/2006/relationships/image" Target="../media/image1488.png"/><Relationship Id="rId217" Type="http://schemas.openxmlformats.org/officeDocument/2006/relationships/image" Target="../media/image1516.png"/><Relationship Id="rId399" Type="http://schemas.openxmlformats.org/officeDocument/2006/relationships/customXml" Target="../ink/ink2386.xml"/><Relationship Id="rId259" Type="http://schemas.openxmlformats.org/officeDocument/2006/relationships/image" Target="../media/image1537.png"/><Relationship Id="rId23" Type="http://schemas.openxmlformats.org/officeDocument/2006/relationships/image" Target="../media/image1419.png"/><Relationship Id="rId119" Type="http://schemas.openxmlformats.org/officeDocument/2006/relationships/image" Target="../media/image1467.png"/><Relationship Id="rId270" Type="http://schemas.openxmlformats.org/officeDocument/2006/relationships/customXml" Target="../ink/ink2321.xml"/><Relationship Id="rId326" Type="http://schemas.openxmlformats.org/officeDocument/2006/relationships/customXml" Target="../ink/ink2349.xml"/><Relationship Id="rId65" Type="http://schemas.openxmlformats.org/officeDocument/2006/relationships/image" Target="../media/image1440.png"/><Relationship Id="rId130" Type="http://schemas.openxmlformats.org/officeDocument/2006/relationships/customXml" Target="../ink/ink2251.xml"/><Relationship Id="rId368" Type="http://schemas.openxmlformats.org/officeDocument/2006/relationships/image" Target="../media/image1590.png"/><Relationship Id="rId172" Type="http://schemas.openxmlformats.org/officeDocument/2006/relationships/customXml" Target="../ink/ink2272.xml"/><Relationship Id="rId228" Type="http://schemas.openxmlformats.org/officeDocument/2006/relationships/customXml" Target="../ink/ink2300.xml"/><Relationship Id="rId281" Type="http://schemas.openxmlformats.org/officeDocument/2006/relationships/image" Target="../media/image1548.png"/><Relationship Id="rId337" Type="http://schemas.openxmlformats.org/officeDocument/2006/relationships/image" Target="../media/image1575.png"/><Relationship Id="rId34" Type="http://schemas.openxmlformats.org/officeDocument/2006/relationships/customXml" Target="../ink/ink2203.xml"/><Relationship Id="rId76" Type="http://schemas.openxmlformats.org/officeDocument/2006/relationships/customXml" Target="../ink/ink2224.xml"/><Relationship Id="rId141" Type="http://schemas.openxmlformats.org/officeDocument/2006/relationships/image" Target="../media/image1478.png"/><Relationship Id="rId379" Type="http://schemas.openxmlformats.org/officeDocument/2006/relationships/customXml" Target="../ink/ink2376.xml"/><Relationship Id="rId7" Type="http://schemas.openxmlformats.org/officeDocument/2006/relationships/image" Target="../media/image1411.png"/><Relationship Id="rId183" Type="http://schemas.openxmlformats.org/officeDocument/2006/relationships/image" Target="../media/image1499.png"/><Relationship Id="rId239" Type="http://schemas.openxmlformats.org/officeDocument/2006/relationships/image" Target="../media/image1527.png"/><Relationship Id="rId390" Type="http://schemas.openxmlformats.org/officeDocument/2006/relationships/image" Target="../media/image1601.png"/><Relationship Id="rId404" Type="http://schemas.openxmlformats.org/officeDocument/2006/relationships/image" Target="../media/image1608.png"/><Relationship Id="rId250" Type="http://schemas.openxmlformats.org/officeDocument/2006/relationships/customXml" Target="../ink/ink2311.xml"/><Relationship Id="rId292" Type="http://schemas.openxmlformats.org/officeDocument/2006/relationships/customXml" Target="../ink/ink2332.xml"/><Relationship Id="rId306" Type="http://schemas.openxmlformats.org/officeDocument/2006/relationships/customXml" Target="../ink/ink2339.xml"/><Relationship Id="rId45" Type="http://schemas.openxmlformats.org/officeDocument/2006/relationships/image" Target="../media/image1430.png"/><Relationship Id="rId87" Type="http://schemas.openxmlformats.org/officeDocument/2006/relationships/image" Target="../media/image1451.png"/><Relationship Id="rId110" Type="http://schemas.openxmlformats.org/officeDocument/2006/relationships/customXml" Target="../ink/ink2241.xml"/><Relationship Id="rId348" Type="http://schemas.openxmlformats.org/officeDocument/2006/relationships/customXml" Target="../ink/ink2360.xml"/><Relationship Id="rId152" Type="http://schemas.openxmlformats.org/officeDocument/2006/relationships/customXml" Target="../ink/ink2262.xml"/><Relationship Id="rId194" Type="http://schemas.openxmlformats.org/officeDocument/2006/relationships/customXml" Target="../ink/ink2283.xml"/><Relationship Id="rId208" Type="http://schemas.openxmlformats.org/officeDocument/2006/relationships/customXml" Target="../ink/ink2290.xml"/><Relationship Id="rId261" Type="http://schemas.openxmlformats.org/officeDocument/2006/relationships/image" Target="../media/image1538.png"/><Relationship Id="rId14" Type="http://schemas.openxmlformats.org/officeDocument/2006/relationships/customXml" Target="../ink/ink2193.xml"/><Relationship Id="rId56" Type="http://schemas.openxmlformats.org/officeDocument/2006/relationships/customXml" Target="../ink/ink2214.xml"/><Relationship Id="rId317" Type="http://schemas.openxmlformats.org/officeDocument/2006/relationships/image" Target="../media/image1565.png"/><Relationship Id="rId359" Type="http://schemas.openxmlformats.org/officeDocument/2006/relationships/customXml" Target="../ink/ink2366.xml"/><Relationship Id="rId98" Type="http://schemas.openxmlformats.org/officeDocument/2006/relationships/customXml" Target="../ink/ink2235.xml"/><Relationship Id="rId121" Type="http://schemas.openxmlformats.org/officeDocument/2006/relationships/image" Target="../media/image1468.png"/><Relationship Id="rId163" Type="http://schemas.openxmlformats.org/officeDocument/2006/relationships/image" Target="../media/image1489.png"/><Relationship Id="rId219" Type="http://schemas.openxmlformats.org/officeDocument/2006/relationships/image" Target="../media/image1517.png"/><Relationship Id="rId370" Type="http://schemas.openxmlformats.org/officeDocument/2006/relationships/image" Target="../media/image1591.png"/><Relationship Id="rId230" Type="http://schemas.openxmlformats.org/officeDocument/2006/relationships/customXml" Target="../ink/ink2301.xml"/><Relationship Id="rId25" Type="http://schemas.openxmlformats.org/officeDocument/2006/relationships/image" Target="../media/image1420.png"/><Relationship Id="rId67" Type="http://schemas.openxmlformats.org/officeDocument/2006/relationships/image" Target="../media/image1441.png"/><Relationship Id="rId272" Type="http://schemas.openxmlformats.org/officeDocument/2006/relationships/customXml" Target="../ink/ink2322.xml"/><Relationship Id="rId328" Type="http://schemas.openxmlformats.org/officeDocument/2006/relationships/customXml" Target="../ink/ink2350.xml"/><Relationship Id="rId132" Type="http://schemas.openxmlformats.org/officeDocument/2006/relationships/customXml" Target="../ink/ink2252.xml"/><Relationship Id="rId174" Type="http://schemas.openxmlformats.org/officeDocument/2006/relationships/customXml" Target="../ink/ink2273.xml"/><Relationship Id="rId381" Type="http://schemas.openxmlformats.org/officeDocument/2006/relationships/customXml" Target="../ink/ink2377.xml"/><Relationship Id="rId241" Type="http://schemas.openxmlformats.org/officeDocument/2006/relationships/image" Target="../media/image1528.png"/><Relationship Id="rId36" Type="http://schemas.openxmlformats.org/officeDocument/2006/relationships/customXml" Target="../ink/ink2204.xml"/><Relationship Id="rId283" Type="http://schemas.openxmlformats.org/officeDocument/2006/relationships/image" Target="../media/image1549.png"/><Relationship Id="rId339" Type="http://schemas.openxmlformats.org/officeDocument/2006/relationships/image" Target="../media/image1576.png"/><Relationship Id="rId78" Type="http://schemas.openxmlformats.org/officeDocument/2006/relationships/customXml" Target="../ink/ink2225.xml"/><Relationship Id="rId101" Type="http://schemas.openxmlformats.org/officeDocument/2006/relationships/image" Target="../media/image1458.png"/><Relationship Id="rId143" Type="http://schemas.openxmlformats.org/officeDocument/2006/relationships/image" Target="../media/image1479.png"/><Relationship Id="rId185" Type="http://schemas.openxmlformats.org/officeDocument/2006/relationships/image" Target="../media/image1500.png"/><Relationship Id="rId350" Type="http://schemas.openxmlformats.org/officeDocument/2006/relationships/image" Target="../media/image1581.png"/><Relationship Id="rId406" Type="http://schemas.openxmlformats.org/officeDocument/2006/relationships/image" Target="../media/image1609.png"/><Relationship Id="rId9" Type="http://schemas.openxmlformats.org/officeDocument/2006/relationships/image" Target="../media/image1412.png"/><Relationship Id="rId210" Type="http://schemas.openxmlformats.org/officeDocument/2006/relationships/customXml" Target="../ink/ink2291.xml"/><Relationship Id="rId392" Type="http://schemas.openxmlformats.org/officeDocument/2006/relationships/image" Target="../media/image1602.png"/><Relationship Id="rId252" Type="http://schemas.openxmlformats.org/officeDocument/2006/relationships/customXml" Target="../ink/ink2312.xml"/><Relationship Id="rId294" Type="http://schemas.openxmlformats.org/officeDocument/2006/relationships/customXml" Target="../ink/ink2333.xml"/><Relationship Id="rId308" Type="http://schemas.openxmlformats.org/officeDocument/2006/relationships/customXml" Target="../ink/ink2340.xml"/><Relationship Id="rId47" Type="http://schemas.openxmlformats.org/officeDocument/2006/relationships/image" Target="../media/image1431.png"/><Relationship Id="rId89" Type="http://schemas.openxmlformats.org/officeDocument/2006/relationships/image" Target="../media/image1452.png"/><Relationship Id="rId112" Type="http://schemas.openxmlformats.org/officeDocument/2006/relationships/customXml" Target="../ink/ink2242.xml"/><Relationship Id="rId154" Type="http://schemas.openxmlformats.org/officeDocument/2006/relationships/customXml" Target="../ink/ink2263.xml"/><Relationship Id="rId361" Type="http://schemas.openxmlformats.org/officeDocument/2006/relationships/customXml" Target="../ink/ink2367.xml"/><Relationship Id="rId196" Type="http://schemas.openxmlformats.org/officeDocument/2006/relationships/customXml" Target="../ink/ink2284.xml"/><Relationship Id="rId16" Type="http://schemas.openxmlformats.org/officeDocument/2006/relationships/customXml" Target="../ink/ink2194.xml"/><Relationship Id="rId221" Type="http://schemas.openxmlformats.org/officeDocument/2006/relationships/image" Target="../media/image1518.png"/><Relationship Id="rId263" Type="http://schemas.openxmlformats.org/officeDocument/2006/relationships/image" Target="../media/image1539.png"/><Relationship Id="rId319" Type="http://schemas.openxmlformats.org/officeDocument/2006/relationships/image" Target="../media/image1566.png"/><Relationship Id="rId58" Type="http://schemas.openxmlformats.org/officeDocument/2006/relationships/customXml" Target="../ink/ink2215.xml"/><Relationship Id="rId123" Type="http://schemas.openxmlformats.org/officeDocument/2006/relationships/image" Target="../media/image1469.png"/><Relationship Id="rId330" Type="http://schemas.openxmlformats.org/officeDocument/2006/relationships/customXml" Target="../ink/ink2351.xml"/><Relationship Id="rId165" Type="http://schemas.openxmlformats.org/officeDocument/2006/relationships/image" Target="../media/image1490.png"/><Relationship Id="rId372" Type="http://schemas.openxmlformats.org/officeDocument/2006/relationships/image" Target="../media/image1592.png"/><Relationship Id="rId232" Type="http://schemas.openxmlformats.org/officeDocument/2006/relationships/customXml" Target="../ink/ink2302.xml"/><Relationship Id="rId274" Type="http://schemas.openxmlformats.org/officeDocument/2006/relationships/customXml" Target="../ink/ink2323.xml"/><Relationship Id="rId27" Type="http://schemas.openxmlformats.org/officeDocument/2006/relationships/image" Target="../media/image1421.png"/><Relationship Id="rId69" Type="http://schemas.openxmlformats.org/officeDocument/2006/relationships/image" Target="../media/image1442.png"/><Relationship Id="rId134" Type="http://schemas.openxmlformats.org/officeDocument/2006/relationships/customXml" Target="../ink/ink2253.xml"/><Relationship Id="rId80" Type="http://schemas.openxmlformats.org/officeDocument/2006/relationships/customXml" Target="../ink/ink2226.xml"/><Relationship Id="rId155" Type="http://schemas.openxmlformats.org/officeDocument/2006/relationships/image" Target="../media/image1485.png"/><Relationship Id="rId176" Type="http://schemas.openxmlformats.org/officeDocument/2006/relationships/customXml" Target="../ink/ink2274.xml"/><Relationship Id="rId197" Type="http://schemas.openxmlformats.org/officeDocument/2006/relationships/image" Target="../media/image1506.png"/><Relationship Id="rId341" Type="http://schemas.openxmlformats.org/officeDocument/2006/relationships/image" Target="../media/image1577.png"/><Relationship Id="rId362" Type="http://schemas.openxmlformats.org/officeDocument/2006/relationships/image" Target="../media/image1587.png"/><Relationship Id="rId383" Type="http://schemas.openxmlformats.org/officeDocument/2006/relationships/customXml" Target="../ink/ink2378.xml"/><Relationship Id="rId201" Type="http://schemas.openxmlformats.org/officeDocument/2006/relationships/image" Target="../media/image1508.png"/><Relationship Id="rId222" Type="http://schemas.openxmlformats.org/officeDocument/2006/relationships/customXml" Target="../ink/ink2297.xml"/><Relationship Id="rId243" Type="http://schemas.openxmlformats.org/officeDocument/2006/relationships/image" Target="../media/image1529.png"/><Relationship Id="rId264" Type="http://schemas.openxmlformats.org/officeDocument/2006/relationships/customXml" Target="../ink/ink2318.xml"/><Relationship Id="rId285" Type="http://schemas.openxmlformats.org/officeDocument/2006/relationships/image" Target="../media/image1550.png"/><Relationship Id="rId17" Type="http://schemas.openxmlformats.org/officeDocument/2006/relationships/image" Target="../media/image1416.png"/><Relationship Id="rId38" Type="http://schemas.openxmlformats.org/officeDocument/2006/relationships/customXml" Target="../ink/ink2205.xml"/><Relationship Id="rId59" Type="http://schemas.openxmlformats.org/officeDocument/2006/relationships/image" Target="../media/image1437.png"/><Relationship Id="rId103" Type="http://schemas.openxmlformats.org/officeDocument/2006/relationships/image" Target="../media/image1459.png"/><Relationship Id="rId124" Type="http://schemas.openxmlformats.org/officeDocument/2006/relationships/customXml" Target="../ink/ink2248.xml"/><Relationship Id="rId310" Type="http://schemas.openxmlformats.org/officeDocument/2006/relationships/customXml" Target="../ink/ink2341.xml"/><Relationship Id="rId70" Type="http://schemas.openxmlformats.org/officeDocument/2006/relationships/customXml" Target="../ink/ink2221.xml"/><Relationship Id="rId91" Type="http://schemas.openxmlformats.org/officeDocument/2006/relationships/image" Target="../media/image1453.png"/><Relationship Id="rId145" Type="http://schemas.openxmlformats.org/officeDocument/2006/relationships/image" Target="../media/image1480.png"/><Relationship Id="rId166" Type="http://schemas.openxmlformats.org/officeDocument/2006/relationships/customXml" Target="../ink/ink2269.xml"/><Relationship Id="rId187" Type="http://schemas.openxmlformats.org/officeDocument/2006/relationships/image" Target="../media/image1501.png"/><Relationship Id="rId331" Type="http://schemas.openxmlformats.org/officeDocument/2006/relationships/image" Target="../media/image1572.png"/><Relationship Id="rId352" Type="http://schemas.openxmlformats.org/officeDocument/2006/relationships/image" Target="../media/image1582.png"/><Relationship Id="rId373" Type="http://schemas.openxmlformats.org/officeDocument/2006/relationships/customXml" Target="../ink/ink2373.xml"/><Relationship Id="rId394" Type="http://schemas.openxmlformats.org/officeDocument/2006/relationships/image" Target="../media/image1603.png"/><Relationship Id="rId408" Type="http://schemas.openxmlformats.org/officeDocument/2006/relationships/image" Target="../media/image161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292.xml"/><Relationship Id="rId233" Type="http://schemas.openxmlformats.org/officeDocument/2006/relationships/image" Target="../media/image1524.png"/><Relationship Id="rId254" Type="http://schemas.openxmlformats.org/officeDocument/2006/relationships/customXml" Target="../ink/ink2313.xml"/><Relationship Id="rId28" Type="http://schemas.openxmlformats.org/officeDocument/2006/relationships/customXml" Target="../ink/ink2200.xml"/><Relationship Id="rId49" Type="http://schemas.openxmlformats.org/officeDocument/2006/relationships/image" Target="../media/image1432.png"/><Relationship Id="rId114" Type="http://schemas.openxmlformats.org/officeDocument/2006/relationships/customXml" Target="../ink/ink2243.xml"/><Relationship Id="rId275" Type="http://schemas.openxmlformats.org/officeDocument/2006/relationships/image" Target="../media/image1545.png"/><Relationship Id="rId296" Type="http://schemas.openxmlformats.org/officeDocument/2006/relationships/customXml" Target="../ink/ink2334.xml"/><Relationship Id="rId300" Type="http://schemas.openxmlformats.org/officeDocument/2006/relationships/customXml" Target="../ink/ink2336.xml"/><Relationship Id="rId60" Type="http://schemas.openxmlformats.org/officeDocument/2006/relationships/customXml" Target="../ink/ink2216.xml"/><Relationship Id="rId81" Type="http://schemas.openxmlformats.org/officeDocument/2006/relationships/image" Target="../media/image1448.png"/><Relationship Id="rId135" Type="http://schemas.openxmlformats.org/officeDocument/2006/relationships/image" Target="../media/image1475.png"/><Relationship Id="rId156" Type="http://schemas.openxmlformats.org/officeDocument/2006/relationships/customXml" Target="../ink/ink2264.xml"/><Relationship Id="rId177" Type="http://schemas.openxmlformats.org/officeDocument/2006/relationships/image" Target="../media/image1496.png"/><Relationship Id="rId198" Type="http://schemas.openxmlformats.org/officeDocument/2006/relationships/customXml" Target="../ink/ink2285.xml"/><Relationship Id="rId321" Type="http://schemas.openxmlformats.org/officeDocument/2006/relationships/image" Target="../media/image1567.png"/><Relationship Id="rId342" Type="http://schemas.openxmlformats.org/officeDocument/2006/relationships/customXml" Target="../ink/ink2357.xml"/><Relationship Id="rId363" Type="http://schemas.openxmlformats.org/officeDocument/2006/relationships/customXml" Target="../ink/ink2368.xml"/><Relationship Id="rId384" Type="http://schemas.openxmlformats.org/officeDocument/2006/relationships/image" Target="../media/image1598.png"/><Relationship Id="rId202" Type="http://schemas.openxmlformats.org/officeDocument/2006/relationships/customXml" Target="../ink/ink2287.xml"/><Relationship Id="rId223" Type="http://schemas.openxmlformats.org/officeDocument/2006/relationships/image" Target="../media/image1519.png"/><Relationship Id="rId244" Type="http://schemas.openxmlformats.org/officeDocument/2006/relationships/customXml" Target="../ink/ink2308.xml"/><Relationship Id="rId18" Type="http://schemas.openxmlformats.org/officeDocument/2006/relationships/customXml" Target="../ink/ink2195.xml"/><Relationship Id="rId39" Type="http://schemas.openxmlformats.org/officeDocument/2006/relationships/image" Target="../media/image1427.png"/><Relationship Id="rId265" Type="http://schemas.openxmlformats.org/officeDocument/2006/relationships/image" Target="../media/image1540.png"/><Relationship Id="rId286" Type="http://schemas.openxmlformats.org/officeDocument/2006/relationships/customXml" Target="../ink/ink2329.xml"/><Relationship Id="rId50" Type="http://schemas.openxmlformats.org/officeDocument/2006/relationships/customXml" Target="../ink/ink2211.xml"/><Relationship Id="rId104" Type="http://schemas.openxmlformats.org/officeDocument/2006/relationships/customXml" Target="../ink/ink2238.xml"/><Relationship Id="rId125" Type="http://schemas.openxmlformats.org/officeDocument/2006/relationships/image" Target="../media/image1470.png"/><Relationship Id="rId146" Type="http://schemas.openxmlformats.org/officeDocument/2006/relationships/customXml" Target="../ink/ink2259.xml"/><Relationship Id="rId167" Type="http://schemas.openxmlformats.org/officeDocument/2006/relationships/image" Target="../media/image1491.png"/><Relationship Id="rId188" Type="http://schemas.openxmlformats.org/officeDocument/2006/relationships/customXml" Target="../ink/ink2280.xml"/><Relationship Id="rId311" Type="http://schemas.openxmlformats.org/officeDocument/2006/relationships/image" Target="../media/image1562.png"/><Relationship Id="rId332" Type="http://schemas.openxmlformats.org/officeDocument/2006/relationships/customXml" Target="../ink/ink2352.xml"/><Relationship Id="rId353" Type="http://schemas.openxmlformats.org/officeDocument/2006/relationships/customXml" Target="../ink/ink2363.xml"/><Relationship Id="rId374" Type="http://schemas.openxmlformats.org/officeDocument/2006/relationships/image" Target="../media/image1593.png"/><Relationship Id="rId395" Type="http://schemas.openxmlformats.org/officeDocument/2006/relationships/customXml" Target="../ink/ink2384.xml"/><Relationship Id="rId409" Type="http://schemas.openxmlformats.org/officeDocument/2006/relationships/customXml" Target="../ink/ink2391.xml"/><Relationship Id="rId71" Type="http://schemas.openxmlformats.org/officeDocument/2006/relationships/image" Target="../media/image1443.png"/><Relationship Id="rId92" Type="http://schemas.openxmlformats.org/officeDocument/2006/relationships/customXml" Target="../ink/ink2232.xml"/><Relationship Id="rId213" Type="http://schemas.openxmlformats.org/officeDocument/2006/relationships/image" Target="../media/image1514.png"/><Relationship Id="rId234" Type="http://schemas.openxmlformats.org/officeDocument/2006/relationships/customXml" Target="../ink/ink2303.xml"/><Relationship Id="rId2" Type="http://schemas.openxmlformats.org/officeDocument/2006/relationships/customXml" Target="../ink/ink2187.xml"/><Relationship Id="rId29" Type="http://schemas.openxmlformats.org/officeDocument/2006/relationships/image" Target="../media/image1422.png"/><Relationship Id="rId255" Type="http://schemas.openxmlformats.org/officeDocument/2006/relationships/image" Target="../media/image1535.png"/><Relationship Id="rId276" Type="http://schemas.openxmlformats.org/officeDocument/2006/relationships/customXml" Target="../ink/ink2324.xml"/><Relationship Id="rId297" Type="http://schemas.openxmlformats.org/officeDocument/2006/relationships/image" Target="../media/image1555.png"/><Relationship Id="rId40" Type="http://schemas.openxmlformats.org/officeDocument/2006/relationships/customXml" Target="../ink/ink2206.xml"/><Relationship Id="rId115" Type="http://schemas.openxmlformats.org/officeDocument/2006/relationships/image" Target="../media/image1465.png"/><Relationship Id="rId136" Type="http://schemas.openxmlformats.org/officeDocument/2006/relationships/customXml" Target="../ink/ink2254.xml"/><Relationship Id="rId157" Type="http://schemas.openxmlformats.org/officeDocument/2006/relationships/image" Target="../media/image1486.png"/><Relationship Id="rId178" Type="http://schemas.openxmlformats.org/officeDocument/2006/relationships/customXml" Target="../ink/ink2275.xml"/><Relationship Id="rId301" Type="http://schemas.openxmlformats.org/officeDocument/2006/relationships/image" Target="../media/image1557.png"/><Relationship Id="rId322" Type="http://schemas.openxmlformats.org/officeDocument/2006/relationships/customXml" Target="../ink/ink2347.xml"/><Relationship Id="rId343" Type="http://schemas.openxmlformats.org/officeDocument/2006/relationships/image" Target="../media/image1578.png"/><Relationship Id="rId364" Type="http://schemas.openxmlformats.org/officeDocument/2006/relationships/image" Target="../media/image1588.png"/><Relationship Id="rId61" Type="http://schemas.openxmlformats.org/officeDocument/2006/relationships/image" Target="../media/image1438.png"/><Relationship Id="rId82" Type="http://schemas.openxmlformats.org/officeDocument/2006/relationships/customXml" Target="../ink/ink2227.xml"/><Relationship Id="rId199" Type="http://schemas.openxmlformats.org/officeDocument/2006/relationships/image" Target="../media/image1507.png"/><Relationship Id="rId203" Type="http://schemas.openxmlformats.org/officeDocument/2006/relationships/image" Target="../media/image1509.png"/><Relationship Id="rId385" Type="http://schemas.openxmlformats.org/officeDocument/2006/relationships/customXml" Target="../ink/ink2379.xml"/><Relationship Id="rId19" Type="http://schemas.openxmlformats.org/officeDocument/2006/relationships/image" Target="../media/image1417.png"/><Relationship Id="rId224" Type="http://schemas.openxmlformats.org/officeDocument/2006/relationships/customXml" Target="../ink/ink2298.xml"/><Relationship Id="rId245" Type="http://schemas.openxmlformats.org/officeDocument/2006/relationships/image" Target="../media/image1530.png"/><Relationship Id="rId266" Type="http://schemas.openxmlformats.org/officeDocument/2006/relationships/customXml" Target="../ink/ink2319.xml"/><Relationship Id="rId287" Type="http://schemas.openxmlformats.org/officeDocument/2006/relationships/image" Target="../media/image1551.png"/><Relationship Id="rId410" Type="http://schemas.openxmlformats.org/officeDocument/2006/relationships/image" Target="../media/image1611.png"/><Relationship Id="rId30" Type="http://schemas.openxmlformats.org/officeDocument/2006/relationships/customXml" Target="../ink/ink2201.xml"/><Relationship Id="rId105" Type="http://schemas.openxmlformats.org/officeDocument/2006/relationships/image" Target="../media/image1460.png"/><Relationship Id="rId126" Type="http://schemas.openxmlformats.org/officeDocument/2006/relationships/customXml" Target="../ink/ink2249.xml"/><Relationship Id="rId147" Type="http://schemas.openxmlformats.org/officeDocument/2006/relationships/image" Target="../media/image1481.png"/><Relationship Id="rId168" Type="http://schemas.openxmlformats.org/officeDocument/2006/relationships/customXml" Target="../ink/ink2270.xml"/><Relationship Id="rId312" Type="http://schemas.openxmlformats.org/officeDocument/2006/relationships/customXml" Target="../ink/ink2342.xml"/><Relationship Id="rId333" Type="http://schemas.openxmlformats.org/officeDocument/2006/relationships/image" Target="../media/image1573.png"/><Relationship Id="rId354" Type="http://schemas.openxmlformats.org/officeDocument/2006/relationships/image" Target="../media/image1583.png"/><Relationship Id="rId51" Type="http://schemas.openxmlformats.org/officeDocument/2006/relationships/image" Target="../media/image1433.png"/><Relationship Id="rId72" Type="http://schemas.openxmlformats.org/officeDocument/2006/relationships/customXml" Target="../ink/ink2222.xml"/><Relationship Id="rId93" Type="http://schemas.openxmlformats.org/officeDocument/2006/relationships/image" Target="../media/image1454.png"/><Relationship Id="rId189" Type="http://schemas.openxmlformats.org/officeDocument/2006/relationships/image" Target="../media/image1502.png"/><Relationship Id="rId375" Type="http://schemas.openxmlformats.org/officeDocument/2006/relationships/customXml" Target="../ink/ink2374.xml"/><Relationship Id="rId396" Type="http://schemas.openxmlformats.org/officeDocument/2006/relationships/image" Target="../media/image1604.png"/><Relationship Id="rId3" Type="http://schemas.openxmlformats.org/officeDocument/2006/relationships/image" Target="../media/image1409.png"/><Relationship Id="rId214" Type="http://schemas.openxmlformats.org/officeDocument/2006/relationships/customXml" Target="../ink/ink2293.xml"/><Relationship Id="rId235" Type="http://schemas.openxmlformats.org/officeDocument/2006/relationships/image" Target="../media/image1525.png"/><Relationship Id="rId256" Type="http://schemas.openxmlformats.org/officeDocument/2006/relationships/customXml" Target="../ink/ink2314.xml"/><Relationship Id="rId277" Type="http://schemas.openxmlformats.org/officeDocument/2006/relationships/image" Target="../media/image1546.png"/><Relationship Id="rId298" Type="http://schemas.openxmlformats.org/officeDocument/2006/relationships/customXml" Target="../ink/ink2335.xml"/><Relationship Id="rId400" Type="http://schemas.openxmlformats.org/officeDocument/2006/relationships/image" Target="../media/image1606.png"/><Relationship Id="rId116" Type="http://schemas.openxmlformats.org/officeDocument/2006/relationships/customXml" Target="../ink/ink2244.xml"/><Relationship Id="rId137" Type="http://schemas.openxmlformats.org/officeDocument/2006/relationships/image" Target="../media/image1476.png"/><Relationship Id="rId158" Type="http://schemas.openxmlformats.org/officeDocument/2006/relationships/customXml" Target="../ink/ink2265.xml"/><Relationship Id="rId302" Type="http://schemas.openxmlformats.org/officeDocument/2006/relationships/customXml" Target="../ink/ink2337.xml"/><Relationship Id="rId323" Type="http://schemas.openxmlformats.org/officeDocument/2006/relationships/image" Target="../media/image1568.png"/><Relationship Id="rId344" Type="http://schemas.openxmlformats.org/officeDocument/2006/relationships/customXml" Target="../ink/ink2358.xml"/><Relationship Id="rId20" Type="http://schemas.openxmlformats.org/officeDocument/2006/relationships/customXml" Target="../ink/ink2196.xml"/><Relationship Id="rId41" Type="http://schemas.openxmlformats.org/officeDocument/2006/relationships/image" Target="../media/image1428.png"/><Relationship Id="rId62" Type="http://schemas.openxmlformats.org/officeDocument/2006/relationships/customXml" Target="../ink/ink2217.xml"/><Relationship Id="rId83" Type="http://schemas.openxmlformats.org/officeDocument/2006/relationships/image" Target="../media/image1449.png"/><Relationship Id="rId179" Type="http://schemas.openxmlformats.org/officeDocument/2006/relationships/image" Target="../media/image1497.png"/><Relationship Id="rId365" Type="http://schemas.openxmlformats.org/officeDocument/2006/relationships/customXml" Target="../ink/ink2369.xml"/><Relationship Id="rId386" Type="http://schemas.openxmlformats.org/officeDocument/2006/relationships/image" Target="../media/image1599.png"/><Relationship Id="rId190" Type="http://schemas.openxmlformats.org/officeDocument/2006/relationships/customXml" Target="../ink/ink2281.xml"/><Relationship Id="rId204" Type="http://schemas.openxmlformats.org/officeDocument/2006/relationships/customXml" Target="../ink/ink2288.xml"/><Relationship Id="rId225" Type="http://schemas.openxmlformats.org/officeDocument/2006/relationships/image" Target="../media/image1520.png"/><Relationship Id="rId246" Type="http://schemas.openxmlformats.org/officeDocument/2006/relationships/customXml" Target="../ink/ink2309.xml"/><Relationship Id="rId267" Type="http://schemas.openxmlformats.org/officeDocument/2006/relationships/image" Target="../media/image1541.png"/><Relationship Id="rId288" Type="http://schemas.openxmlformats.org/officeDocument/2006/relationships/customXml" Target="../ink/ink2330.xml"/><Relationship Id="rId411" Type="http://schemas.openxmlformats.org/officeDocument/2006/relationships/customXml" Target="../ink/ink2392.xml"/><Relationship Id="rId106" Type="http://schemas.openxmlformats.org/officeDocument/2006/relationships/customXml" Target="../ink/ink2239.xml"/><Relationship Id="rId127" Type="http://schemas.openxmlformats.org/officeDocument/2006/relationships/image" Target="../media/image1471.png"/><Relationship Id="rId313" Type="http://schemas.openxmlformats.org/officeDocument/2006/relationships/image" Target="../media/image1563.png"/><Relationship Id="rId10" Type="http://schemas.openxmlformats.org/officeDocument/2006/relationships/customXml" Target="../ink/ink2191.xml"/><Relationship Id="rId31" Type="http://schemas.openxmlformats.org/officeDocument/2006/relationships/image" Target="../media/image1423.png"/><Relationship Id="rId52" Type="http://schemas.openxmlformats.org/officeDocument/2006/relationships/customXml" Target="../ink/ink2212.xml"/><Relationship Id="rId73" Type="http://schemas.openxmlformats.org/officeDocument/2006/relationships/image" Target="../media/image1444.png"/><Relationship Id="rId94" Type="http://schemas.openxmlformats.org/officeDocument/2006/relationships/customXml" Target="../ink/ink2233.xml"/><Relationship Id="rId148" Type="http://schemas.openxmlformats.org/officeDocument/2006/relationships/customXml" Target="../ink/ink2260.xml"/><Relationship Id="rId169" Type="http://schemas.openxmlformats.org/officeDocument/2006/relationships/image" Target="../media/image1492.png"/><Relationship Id="rId334" Type="http://schemas.openxmlformats.org/officeDocument/2006/relationships/customXml" Target="../ink/ink2353.xml"/><Relationship Id="rId355" Type="http://schemas.openxmlformats.org/officeDocument/2006/relationships/customXml" Target="../ink/ink2364.xml"/><Relationship Id="rId376" Type="http://schemas.openxmlformats.org/officeDocument/2006/relationships/image" Target="../media/image1594.png"/><Relationship Id="rId397" Type="http://schemas.openxmlformats.org/officeDocument/2006/relationships/customXml" Target="../ink/ink2385.xml"/><Relationship Id="rId4" Type="http://schemas.openxmlformats.org/officeDocument/2006/relationships/customXml" Target="../ink/ink2188.xml"/><Relationship Id="rId180" Type="http://schemas.openxmlformats.org/officeDocument/2006/relationships/customXml" Target="../ink/ink2276.xml"/><Relationship Id="rId215" Type="http://schemas.openxmlformats.org/officeDocument/2006/relationships/image" Target="../media/image1515.png"/><Relationship Id="rId236" Type="http://schemas.openxmlformats.org/officeDocument/2006/relationships/customXml" Target="../ink/ink2304.xml"/><Relationship Id="rId257" Type="http://schemas.openxmlformats.org/officeDocument/2006/relationships/image" Target="../media/image1536.png"/><Relationship Id="rId278" Type="http://schemas.openxmlformats.org/officeDocument/2006/relationships/customXml" Target="../ink/ink2325.xml"/><Relationship Id="rId401" Type="http://schemas.openxmlformats.org/officeDocument/2006/relationships/customXml" Target="../ink/ink2387.xml"/><Relationship Id="rId303" Type="http://schemas.openxmlformats.org/officeDocument/2006/relationships/image" Target="../media/image1558.png"/><Relationship Id="rId42" Type="http://schemas.openxmlformats.org/officeDocument/2006/relationships/customXml" Target="../ink/ink2207.xml"/><Relationship Id="rId84" Type="http://schemas.openxmlformats.org/officeDocument/2006/relationships/customXml" Target="../ink/ink2228.xml"/><Relationship Id="rId138" Type="http://schemas.openxmlformats.org/officeDocument/2006/relationships/customXml" Target="../ink/ink2255.xml"/><Relationship Id="rId345" Type="http://schemas.openxmlformats.org/officeDocument/2006/relationships/image" Target="../media/image1579.png"/><Relationship Id="rId387" Type="http://schemas.openxmlformats.org/officeDocument/2006/relationships/customXml" Target="../ink/ink2380.xml"/><Relationship Id="rId191" Type="http://schemas.openxmlformats.org/officeDocument/2006/relationships/image" Target="../media/image1503.png"/><Relationship Id="rId205" Type="http://schemas.openxmlformats.org/officeDocument/2006/relationships/image" Target="../media/image1510.png"/><Relationship Id="rId247" Type="http://schemas.openxmlformats.org/officeDocument/2006/relationships/image" Target="../media/image1531.png"/><Relationship Id="rId412" Type="http://schemas.openxmlformats.org/officeDocument/2006/relationships/image" Target="../media/image1612.png"/><Relationship Id="rId107" Type="http://schemas.openxmlformats.org/officeDocument/2006/relationships/image" Target="../media/image1461.png"/><Relationship Id="rId289" Type="http://schemas.openxmlformats.org/officeDocument/2006/relationships/image" Target="../media/image1552.png"/><Relationship Id="rId11" Type="http://schemas.openxmlformats.org/officeDocument/2006/relationships/image" Target="../media/image1413.png"/><Relationship Id="rId53" Type="http://schemas.openxmlformats.org/officeDocument/2006/relationships/image" Target="../media/image1434.png"/><Relationship Id="rId149" Type="http://schemas.openxmlformats.org/officeDocument/2006/relationships/image" Target="../media/image1482.png"/><Relationship Id="rId314" Type="http://schemas.openxmlformats.org/officeDocument/2006/relationships/customXml" Target="../ink/ink2343.xml"/><Relationship Id="rId356" Type="http://schemas.openxmlformats.org/officeDocument/2006/relationships/image" Target="../media/image1584.png"/><Relationship Id="rId398" Type="http://schemas.openxmlformats.org/officeDocument/2006/relationships/image" Target="../media/image1605.png"/><Relationship Id="rId95" Type="http://schemas.openxmlformats.org/officeDocument/2006/relationships/image" Target="../media/image1455.png"/><Relationship Id="rId160" Type="http://schemas.openxmlformats.org/officeDocument/2006/relationships/customXml" Target="../ink/ink2266.xml"/><Relationship Id="rId216" Type="http://schemas.openxmlformats.org/officeDocument/2006/relationships/customXml" Target="../ink/ink2294.xml"/><Relationship Id="rId258" Type="http://schemas.openxmlformats.org/officeDocument/2006/relationships/customXml" Target="../ink/ink2315.xml"/><Relationship Id="rId22" Type="http://schemas.openxmlformats.org/officeDocument/2006/relationships/customXml" Target="../ink/ink2197.xml"/><Relationship Id="rId64" Type="http://schemas.openxmlformats.org/officeDocument/2006/relationships/customXml" Target="../ink/ink2218.xml"/><Relationship Id="rId118" Type="http://schemas.openxmlformats.org/officeDocument/2006/relationships/customXml" Target="../ink/ink2245.xml"/><Relationship Id="rId325" Type="http://schemas.openxmlformats.org/officeDocument/2006/relationships/image" Target="../media/image1569.png"/><Relationship Id="rId367" Type="http://schemas.openxmlformats.org/officeDocument/2006/relationships/customXml" Target="../ink/ink2370.xml"/><Relationship Id="rId171" Type="http://schemas.openxmlformats.org/officeDocument/2006/relationships/image" Target="../media/image1493.png"/><Relationship Id="rId227" Type="http://schemas.openxmlformats.org/officeDocument/2006/relationships/image" Target="../media/image1521.png"/><Relationship Id="rId269" Type="http://schemas.openxmlformats.org/officeDocument/2006/relationships/image" Target="../media/image1542.png"/><Relationship Id="rId33" Type="http://schemas.openxmlformats.org/officeDocument/2006/relationships/image" Target="../media/image1424.png"/><Relationship Id="rId129" Type="http://schemas.openxmlformats.org/officeDocument/2006/relationships/image" Target="../media/image1472.png"/><Relationship Id="rId280" Type="http://schemas.openxmlformats.org/officeDocument/2006/relationships/customXml" Target="../ink/ink2326.xml"/><Relationship Id="rId336" Type="http://schemas.openxmlformats.org/officeDocument/2006/relationships/customXml" Target="../ink/ink2354.xml"/><Relationship Id="rId75" Type="http://schemas.openxmlformats.org/officeDocument/2006/relationships/image" Target="../media/image1445.png"/><Relationship Id="rId140" Type="http://schemas.openxmlformats.org/officeDocument/2006/relationships/customXml" Target="../ink/ink2256.xml"/><Relationship Id="rId182" Type="http://schemas.openxmlformats.org/officeDocument/2006/relationships/customXml" Target="../ink/ink2277.xml"/><Relationship Id="rId378" Type="http://schemas.openxmlformats.org/officeDocument/2006/relationships/image" Target="../media/image1595.png"/><Relationship Id="rId403" Type="http://schemas.openxmlformats.org/officeDocument/2006/relationships/customXml" Target="../ink/ink2388.xml"/><Relationship Id="rId6" Type="http://schemas.openxmlformats.org/officeDocument/2006/relationships/customXml" Target="../ink/ink2189.xml"/><Relationship Id="rId238" Type="http://schemas.openxmlformats.org/officeDocument/2006/relationships/customXml" Target="../ink/ink2305.xml"/><Relationship Id="rId291" Type="http://schemas.openxmlformats.org/officeDocument/2006/relationships/image" Target="../media/image1553.png"/><Relationship Id="rId305" Type="http://schemas.openxmlformats.org/officeDocument/2006/relationships/image" Target="../media/image1559.png"/><Relationship Id="rId347" Type="http://schemas.openxmlformats.org/officeDocument/2006/relationships/image" Target="../media/image1580.png"/><Relationship Id="rId44" Type="http://schemas.openxmlformats.org/officeDocument/2006/relationships/customXml" Target="../ink/ink2208.xml"/><Relationship Id="rId86" Type="http://schemas.openxmlformats.org/officeDocument/2006/relationships/customXml" Target="../ink/ink2229.xml"/><Relationship Id="rId151" Type="http://schemas.openxmlformats.org/officeDocument/2006/relationships/image" Target="../media/image1483.png"/><Relationship Id="rId389" Type="http://schemas.openxmlformats.org/officeDocument/2006/relationships/customXml" Target="../ink/ink2381.xml"/><Relationship Id="rId193" Type="http://schemas.openxmlformats.org/officeDocument/2006/relationships/image" Target="../media/image1504.png"/><Relationship Id="rId207" Type="http://schemas.openxmlformats.org/officeDocument/2006/relationships/image" Target="../media/image1511.png"/><Relationship Id="rId249" Type="http://schemas.openxmlformats.org/officeDocument/2006/relationships/image" Target="../media/image1532.png"/><Relationship Id="rId414" Type="http://schemas.openxmlformats.org/officeDocument/2006/relationships/image" Target="../media/image1613.png"/><Relationship Id="rId13" Type="http://schemas.openxmlformats.org/officeDocument/2006/relationships/image" Target="../media/image1414.png"/><Relationship Id="rId109" Type="http://schemas.openxmlformats.org/officeDocument/2006/relationships/image" Target="../media/image1462.png"/><Relationship Id="rId260" Type="http://schemas.openxmlformats.org/officeDocument/2006/relationships/customXml" Target="../ink/ink2316.xml"/><Relationship Id="rId316" Type="http://schemas.openxmlformats.org/officeDocument/2006/relationships/customXml" Target="../ink/ink2344.xml"/><Relationship Id="rId55" Type="http://schemas.openxmlformats.org/officeDocument/2006/relationships/image" Target="../media/image1435.png"/><Relationship Id="rId97" Type="http://schemas.openxmlformats.org/officeDocument/2006/relationships/image" Target="../media/image1456.png"/><Relationship Id="rId120" Type="http://schemas.openxmlformats.org/officeDocument/2006/relationships/customXml" Target="../ink/ink2246.xml"/><Relationship Id="rId358" Type="http://schemas.openxmlformats.org/officeDocument/2006/relationships/image" Target="../media/image1585.png"/><Relationship Id="rId162" Type="http://schemas.openxmlformats.org/officeDocument/2006/relationships/customXml" Target="../ink/ink2267.xml"/><Relationship Id="rId218" Type="http://schemas.openxmlformats.org/officeDocument/2006/relationships/customXml" Target="../ink/ink2295.xml"/><Relationship Id="rId271" Type="http://schemas.openxmlformats.org/officeDocument/2006/relationships/image" Target="../media/image1543.png"/><Relationship Id="rId24" Type="http://schemas.openxmlformats.org/officeDocument/2006/relationships/customXml" Target="../ink/ink2198.xml"/><Relationship Id="rId66" Type="http://schemas.openxmlformats.org/officeDocument/2006/relationships/customXml" Target="../ink/ink2219.xml"/><Relationship Id="rId131" Type="http://schemas.openxmlformats.org/officeDocument/2006/relationships/image" Target="../media/image1473.png"/><Relationship Id="rId327" Type="http://schemas.openxmlformats.org/officeDocument/2006/relationships/image" Target="../media/image1570.png"/><Relationship Id="rId369" Type="http://schemas.openxmlformats.org/officeDocument/2006/relationships/customXml" Target="../ink/ink2371.xml"/><Relationship Id="rId173" Type="http://schemas.openxmlformats.org/officeDocument/2006/relationships/image" Target="../media/image1494.png"/><Relationship Id="rId229" Type="http://schemas.openxmlformats.org/officeDocument/2006/relationships/image" Target="../media/image1522.png"/><Relationship Id="rId380" Type="http://schemas.openxmlformats.org/officeDocument/2006/relationships/image" Target="../media/image1596.png"/><Relationship Id="rId240" Type="http://schemas.openxmlformats.org/officeDocument/2006/relationships/customXml" Target="../ink/ink2306.xml"/><Relationship Id="rId35" Type="http://schemas.openxmlformats.org/officeDocument/2006/relationships/image" Target="../media/image1425.png"/><Relationship Id="rId77" Type="http://schemas.openxmlformats.org/officeDocument/2006/relationships/image" Target="../media/image1446.png"/><Relationship Id="rId100" Type="http://schemas.openxmlformats.org/officeDocument/2006/relationships/customXml" Target="../ink/ink2236.xml"/><Relationship Id="rId282" Type="http://schemas.openxmlformats.org/officeDocument/2006/relationships/customXml" Target="../ink/ink2327.xml"/><Relationship Id="rId338" Type="http://schemas.openxmlformats.org/officeDocument/2006/relationships/customXml" Target="../ink/ink2355.xml"/><Relationship Id="rId8" Type="http://schemas.openxmlformats.org/officeDocument/2006/relationships/customXml" Target="../ink/ink2190.xml"/><Relationship Id="rId142" Type="http://schemas.openxmlformats.org/officeDocument/2006/relationships/customXml" Target="../ink/ink2257.xml"/><Relationship Id="rId184" Type="http://schemas.openxmlformats.org/officeDocument/2006/relationships/customXml" Target="../ink/ink2278.xml"/><Relationship Id="rId391" Type="http://schemas.openxmlformats.org/officeDocument/2006/relationships/customXml" Target="../ink/ink2382.xml"/><Relationship Id="rId405" Type="http://schemas.openxmlformats.org/officeDocument/2006/relationships/customXml" Target="../ink/ink2389.xml"/><Relationship Id="rId251" Type="http://schemas.openxmlformats.org/officeDocument/2006/relationships/image" Target="../media/image1533.png"/><Relationship Id="rId46" Type="http://schemas.openxmlformats.org/officeDocument/2006/relationships/customXml" Target="../ink/ink2209.xml"/><Relationship Id="rId293" Type="http://schemas.openxmlformats.org/officeDocument/2006/relationships/image" Target="../media/image1554.png"/><Relationship Id="rId307" Type="http://schemas.openxmlformats.org/officeDocument/2006/relationships/image" Target="../media/image1560.png"/><Relationship Id="rId349" Type="http://schemas.openxmlformats.org/officeDocument/2006/relationships/customXml" Target="../ink/ink2361.xml"/><Relationship Id="rId88" Type="http://schemas.openxmlformats.org/officeDocument/2006/relationships/customXml" Target="../ink/ink2230.xml"/><Relationship Id="rId111" Type="http://schemas.openxmlformats.org/officeDocument/2006/relationships/image" Target="../media/image1463.png"/><Relationship Id="rId153" Type="http://schemas.openxmlformats.org/officeDocument/2006/relationships/image" Target="../media/image1484.png"/><Relationship Id="rId195" Type="http://schemas.openxmlformats.org/officeDocument/2006/relationships/image" Target="../media/image1505.png"/><Relationship Id="rId209" Type="http://schemas.openxmlformats.org/officeDocument/2006/relationships/image" Target="../media/image1512.png"/><Relationship Id="rId360" Type="http://schemas.openxmlformats.org/officeDocument/2006/relationships/image" Target="../media/image1586.png"/><Relationship Id="rId220" Type="http://schemas.openxmlformats.org/officeDocument/2006/relationships/customXml" Target="../ink/ink2296.xml"/><Relationship Id="rId15" Type="http://schemas.openxmlformats.org/officeDocument/2006/relationships/image" Target="../media/image1415.png"/><Relationship Id="rId57" Type="http://schemas.openxmlformats.org/officeDocument/2006/relationships/image" Target="../media/image1436.png"/><Relationship Id="rId262" Type="http://schemas.openxmlformats.org/officeDocument/2006/relationships/customXml" Target="../ink/ink2317.xml"/><Relationship Id="rId318" Type="http://schemas.openxmlformats.org/officeDocument/2006/relationships/customXml" Target="../ink/ink2345.xml"/><Relationship Id="rId99" Type="http://schemas.openxmlformats.org/officeDocument/2006/relationships/image" Target="../media/image1457.png"/><Relationship Id="rId122" Type="http://schemas.openxmlformats.org/officeDocument/2006/relationships/customXml" Target="../ink/ink2247.xml"/><Relationship Id="rId164" Type="http://schemas.openxmlformats.org/officeDocument/2006/relationships/customXml" Target="../ink/ink2268.xml"/><Relationship Id="rId371" Type="http://schemas.openxmlformats.org/officeDocument/2006/relationships/customXml" Target="../ink/ink2372.xml"/><Relationship Id="rId26" Type="http://schemas.openxmlformats.org/officeDocument/2006/relationships/customXml" Target="../ink/ink2199.xml"/><Relationship Id="rId231" Type="http://schemas.openxmlformats.org/officeDocument/2006/relationships/image" Target="../media/image1523.png"/><Relationship Id="rId273" Type="http://schemas.openxmlformats.org/officeDocument/2006/relationships/image" Target="../media/image1544.png"/><Relationship Id="rId329" Type="http://schemas.openxmlformats.org/officeDocument/2006/relationships/image" Target="../media/image1571.png"/><Relationship Id="rId68" Type="http://schemas.openxmlformats.org/officeDocument/2006/relationships/customXml" Target="../ink/ink2220.xml"/><Relationship Id="rId133" Type="http://schemas.openxmlformats.org/officeDocument/2006/relationships/image" Target="../media/image1474.png"/><Relationship Id="rId175" Type="http://schemas.openxmlformats.org/officeDocument/2006/relationships/image" Target="../media/image1495.png"/><Relationship Id="rId340" Type="http://schemas.openxmlformats.org/officeDocument/2006/relationships/customXml" Target="../ink/ink2356.xml"/><Relationship Id="rId200" Type="http://schemas.openxmlformats.org/officeDocument/2006/relationships/customXml" Target="../ink/ink2286.xml"/><Relationship Id="rId382" Type="http://schemas.openxmlformats.org/officeDocument/2006/relationships/image" Target="../media/image1597.png"/><Relationship Id="rId242" Type="http://schemas.openxmlformats.org/officeDocument/2006/relationships/customXml" Target="../ink/ink2307.xml"/><Relationship Id="rId284" Type="http://schemas.openxmlformats.org/officeDocument/2006/relationships/customXml" Target="../ink/ink2328.xml"/><Relationship Id="rId37" Type="http://schemas.openxmlformats.org/officeDocument/2006/relationships/image" Target="../media/image1426.png"/><Relationship Id="rId79" Type="http://schemas.openxmlformats.org/officeDocument/2006/relationships/image" Target="../media/image1447.png"/><Relationship Id="rId102" Type="http://schemas.openxmlformats.org/officeDocument/2006/relationships/customXml" Target="../ink/ink2237.xml"/><Relationship Id="rId144" Type="http://schemas.openxmlformats.org/officeDocument/2006/relationships/customXml" Target="../ink/ink2258.xml"/><Relationship Id="rId90" Type="http://schemas.openxmlformats.org/officeDocument/2006/relationships/customXml" Target="../ink/ink2231.xml"/><Relationship Id="rId186" Type="http://schemas.openxmlformats.org/officeDocument/2006/relationships/customXml" Target="../ink/ink2279.xml"/><Relationship Id="rId351" Type="http://schemas.openxmlformats.org/officeDocument/2006/relationships/customXml" Target="../ink/ink2362.xml"/><Relationship Id="rId393" Type="http://schemas.openxmlformats.org/officeDocument/2006/relationships/customXml" Target="../ink/ink2383.xml"/><Relationship Id="rId407" Type="http://schemas.openxmlformats.org/officeDocument/2006/relationships/customXml" Target="../ink/ink2390.xml"/><Relationship Id="rId211" Type="http://schemas.openxmlformats.org/officeDocument/2006/relationships/image" Target="../media/image1513.png"/><Relationship Id="rId253" Type="http://schemas.openxmlformats.org/officeDocument/2006/relationships/image" Target="../media/image1534.png"/><Relationship Id="rId295" Type="http://schemas.openxmlformats.org/officeDocument/2006/relationships/image" Target="../media/image9.png"/><Relationship Id="rId309" Type="http://schemas.openxmlformats.org/officeDocument/2006/relationships/image" Target="../media/image1561.png"/><Relationship Id="rId48" Type="http://schemas.openxmlformats.org/officeDocument/2006/relationships/customXml" Target="../ink/ink2210.xml"/><Relationship Id="rId113" Type="http://schemas.openxmlformats.org/officeDocument/2006/relationships/image" Target="../media/image1464.png"/><Relationship Id="rId320" Type="http://schemas.openxmlformats.org/officeDocument/2006/relationships/customXml" Target="../ink/ink23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99.xml"/><Relationship Id="rId18" Type="http://schemas.openxmlformats.org/officeDocument/2006/relationships/image" Target="../media/image13180.png"/><Relationship Id="rId26" Type="http://schemas.openxmlformats.org/officeDocument/2006/relationships/image" Target="../media/image13220.png"/><Relationship Id="rId39" Type="http://schemas.openxmlformats.org/officeDocument/2006/relationships/customXml" Target="../ink/ink2412.xml"/><Relationship Id="rId21" Type="http://schemas.openxmlformats.org/officeDocument/2006/relationships/customXml" Target="../ink/ink2403.xml"/><Relationship Id="rId34" Type="http://schemas.openxmlformats.org/officeDocument/2006/relationships/image" Target="../media/image13260.png"/><Relationship Id="rId42" Type="http://schemas.openxmlformats.org/officeDocument/2006/relationships/image" Target="../media/image13300.png"/><Relationship Id="rId7" Type="http://schemas.openxmlformats.org/officeDocument/2006/relationships/customXml" Target="../ink/ink2396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170.png"/><Relationship Id="rId20" Type="http://schemas.openxmlformats.org/officeDocument/2006/relationships/image" Target="../media/image13190.png"/><Relationship Id="rId29" Type="http://schemas.openxmlformats.org/officeDocument/2006/relationships/customXml" Target="../ink/ink2407.xml"/><Relationship Id="rId41" Type="http://schemas.openxmlformats.org/officeDocument/2006/relationships/customXml" Target="../ink/ink24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20.png"/><Relationship Id="rId11" Type="http://schemas.openxmlformats.org/officeDocument/2006/relationships/customXml" Target="../ink/ink2398.xml"/><Relationship Id="rId24" Type="http://schemas.openxmlformats.org/officeDocument/2006/relationships/image" Target="../media/image13210.png"/><Relationship Id="rId32" Type="http://schemas.openxmlformats.org/officeDocument/2006/relationships/image" Target="../media/image13250.png"/><Relationship Id="rId37" Type="http://schemas.openxmlformats.org/officeDocument/2006/relationships/customXml" Target="../ink/ink2411.xml"/><Relationship Id="rId40" Type="http://schemas.openxmlformats.org/officeDocument/2006/relationships/image" Target="../media/image13290.png"/><Relationship Id="rId5" Type="http://schemas.openxmlformats.org/officeDocument/2006/relationships/customXml" Target="../ink/ink2395.xml"/><Relationship Id="rId15" Type="http://schemas.openxmlformats.org/officeDocument/2006/relationships/customXml" Target="../ink/ink2400.xml"/><Relationship Id="rId23" Type="http://schemas.openxmlformats.org/officeDocument/2006/relationships/customXml" Target="../ink/ink2404.xml"/><Relationship Id="rId28" Type="http://schemas.openxmlformats.org/officeDocument/2006/relationships/image" Target="../media/image13230.png"/><Relationship Id="rId36" Type="http://schemas.openxmlformats.org/officeDocument/2006/relationships/image" Target="../media/image13270.png"/><Relationship Id="rId10" Type="http://schemas.openxmlformats.org/officeDocument/2006/relationships/image" Target="../media/image13140.png"/><Relationship Id="rId19" Type="http://schemas.openxmlformats.org/officeDocument/2006/relationships/customXml" Target="../ink/ink2402.xml"/><Relationship Id="rId31" Type="http://schemas.openxmlformats.org/officeDocument/2006/relationships/customXml" Target="../ink/ink2408.xml"/><Relationship Id="rId44" Type="http://schemas.openxmlformats.org/officeDocument/2006/relationships/image" Target="../media/image13310.png"/><Relationship Id="rId4" Type="http://schemas.openxmlformats.org/officeDocument/2006/relationships/image" Target="../media/image13110.png"/><Relationship Id="rId9" Type="http://schemas.openxmlformats.org/officeDocument/2006/relationships/customXml" Target="../ink/ink2397.xml"/><Relationship Id="rId14" Type="http://schemas.openxmlformats.org/officeDocument/2006/relationships/image" Target="../media/image13160.png"/><Relationship Id="rId22" Type="http://schemas.openxmlformats.org/officeDocument/2006/relationships/image" Target="../media/image13200.png"/><Relationship Id="rId27" Type="http://schemas.openxmlformats.org/officeDocument/2006/relationships/customXml" Target="../ink/ink2406.xml"/><Relationship Id="rId30" Type="http://schemas.openxmlformats.org/officeDocument/2006/relationships/image" Target="../media/image13240.png"/><Relationship Id="rId35" Type="http://schemas.openxmlformats.org/officeDocument/2006/relationships/customXml" Target="../ink/ink2410.xml"/><Relationship Id="rId43" Type="http://schemas.openxmlformats.org/officeDocument/2006/relationships/customXml" Target="../ink/ink2414.xml"/><Relationship Id="rId8" Type="http://schemas.openxmlformats.org/officeDocument/2006/relationships/image" Target="../media/image13130.png"/><Relationship Id="rId3" Type="http://schemas.openxmlformats.org/officeDocument/2006/relationships/customXml" Target="../ink/ink2394.xml"/><Relationship Id="rId12" Type="http://schemas.openxmlformats.org/officeDocument/2006/relationships/image" Target="../media/image13150.png"/><Relationship Id="rId17" Type="http://schemas.openxmlformats.org/officeDocument/2006/relationships/customXml" Target="../ink/ink2401.xml"/><Relationship Id="rId25" Type="http://schemas.openxmlformats.org/officeDocument/2006/relationships/customXml" Target="../ink/ink2405.xml"/><Relationship Id="rId33" Type="http://schemas.openxmlformats.org/officeDocument/2006/relationships/customXml" Target="../ink/ink2409.xml"/><Relationship Id="rId38" Type="http://schemas.openxmlformats.org/officeDocument/2006/relationships/image" Target="../media/image13280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4.xml"/><Relationship Id="rId21" Type="http://schemas.openxmlformats.org/officeDocument/2006/relationships/image" Target="../media/image13400.png"/><Relationship Id="rId42" Type="http://schemas.openxmlformats.org/officeDocument/2006/relationships/customXml" Target="../ink/ink2432.xml"/><Relationship Id="rId47" Type="http://schemas.openxmlformats.org/officeDocument/2006/relationships/image" Target="../media/image13520.png"/><Relationship Id="rId63" Type="http://schemas.openxmlformats.org/officeDocument/2006/relationships/image" Target="../media/image13600.png"/><Relationship Id="rId68" Type="http://schemas.openxmlformats.org/officeDocument/2006/relationships/customXml" Target="../ink/ink2445.xml"/><Relationship Id="rId84" Type="http://schemas.openxmlformats.org/officeDocument/2006/relationships/customXml" Target="../ink/ink2453.xml"/><Relationship Id="rId16" Type="http://schemas.openxmlformats.org/officeDocument/2006/relationships/customXml" Target="../ink/ink2419.xml"/><Relationship Id="rId11" Type="http://schemas.openxmlformats.org/officeDocument/2006/relationships/image" Target="../media/image13350.png"/><Relationship Id="rId32" Type="http://schemas.openxmlformats.org/officeDocument/2006/relationships/customXml" Target="../ink/ink2427.xml"/><Relationship Id="rId37" Type="http://schemas.openxmlformats.org/officeDocument/2006/relationships/image" Target="../media/image13470.png"/><Relationship Id="rId53" Type="http://schemas.openxmlformats.org/officeDocument/2006/relationships/image" Target="../media/image13550.png"/><Relationship Id="rId58" Type="http://schemas.openxmlformats.org/officeDocument/2006/relationships/customXml" Target="../ink/ink2440.xml"/><Relationship Id="rId74" Type="http://schemas.openxmlformats.org/officeDocument/2006/relationships/customXml" Target="../ink/ink2448.xml"/><Relationship Id="rId79" Type="http://schemas.openxmlformats.org/officeDocument/2006/relationships/image" Target="../media/image13670.png"/><Relationship Id="rId5" Type="http://schemas.openxmlformats.org/officeDocument/2006/relationships/oleObject" Target="../embeddings/oleObject12.bin"/><Relationship Id="rId19" Type="http://schemas.openxmlformats.org/officeDocument/2006/relationships/image" Target="../media/image13390.png"/><Relationship Id="rId14" Type="http://schemas.openxmlformats.org/officeDocument/2006/relationships/customXml" Target="../ink/ink2418.xml"/><Relationship Id="rId22" Type="http://schemas.openxmlformats.org/officeDocument/2006/relationships/customXml" Target="../ink/ink2422.xml"/><Relationship Id="rId27" Type="http://schemas.openxmlformats.org/officeDocument/2006/relationships/image" Target="../media/image13430.png"/><Relationship Id="rId30" Type="http://schemas.openxmlformats.org/officeDocument/2006/relationships/customXml" Target="../ink/ink2426.xml"/><Relationship Id="rId35" Type="http://schemas.openxmlformats.org/officeDocument/2006/relationships/image" Target="../media/image13460.png"/><Relationship Id="rId43" Type="http://schemas.openxmlformats.org/officeDocument/2006/relationships/image" Target="../media/image13500.png"/><Relationship Id="rId48" Type="http://schemas.openxmlformats.org/officeDocument/2006/relationships/customXml" Target="../ink/ink2435.xml"/><Relationship Id="rId56" Type="http://schemas.openxmlformats.org/officeDocument/2006/relationships/customXml" Target="../ink/ink2439.xml"/><Relationship Id="rId64" Type="http://schemas.openxmlformats.org/officeDocument/2006/relationships/customXml" Target="../ink/ink2443.xml"/><Relationship Id="rId69" Type="http://schemas.openxmlformats.org/officeDocument/2006/relationships/image" Target="../media/image13630.png"/><Relationship Id="rId77" Type="http://schemas.openxmlformats.org/officeDocument/2006/relationships/image" Target="../media/image5900.png"/><Relationship Id="rId51" Type="http://schemas.openxmlformats.org/officeDocument/2006/relationships/image" Target="../media/image13540.png"/><Relationship Id="rId72" Type="http://schemas.openxmlformats.org/officeDocument/2006/relationships/customXml" Target="../ink/ink2447.xml"/><Relationship Id="rId80" Type="http://schemas.openxmlformats.org/officeDocument/2006/relationships/customXml" Target="../ink/ink2451.xml"/><Relationship Id="rId85" Type="http://schemas.openxmlformats.org/officeDocument/2006/relationships/image" Target="../media/image13700.png"/><Relationship Id="rId3" Type="http://schemas.openxmlformats.org/officeDocument/2006/relationships/oleObject" Target="../embeddings/oleObject11.bin"/><Relationship Id="rId12" Type="http://schemas.openxmlformats.org/officeDocument/2006/relationships/customXml" Target="../ink/ink2417.xml"/><Relationship Id="rId17" Type="http://schemas.openxmlformats.org/officeDocument/2006/relationships/image" Target="../media/image13380.png"/><Relationship Id="rId25" Type="http://schemas.openxmlformats.org/officeDocument/2006/relationships/image" Target="../media/image13420.png"/><Relationship Id="rId33" Type="http://schemas.openxmlformats.org/officeDocument/2006/relationships/image" Target="../media/image13450.png"/><Relationship Id="rId38" Type="http://schemas.openxmlformats.org/officeDocument/2006/relationships/customXml" Target="../ink/ink2430.xml"/><Relationship Id="rId46" Type="http://schemas.openxmlformats.org/officeDocument/2006/relationships/customXml" Target="../ink/ink2434.xml"/><Relationship Id="rId59" Type="http://schemas.openxmlformats.org/officeDocument/2006/relationships/image" Target="../media/image13580.png"/><Relationship Id="rId67" Type="http://schemas.openxmlformats.org/officeDocument/2006/relationships/image" Target="../media/image13620.png"/><Relationship Id="rId20" Type="http://schemas.openxmlformats.org/officeDocument/2006/relationships/customXml" Target="../ink/ink2421.xml"/><Relationship Id="rId41" Type="http://schemas.openxmlformats.org/officeDocument/2006/relationships/image" Target="../media/image13490.png"/><Relationship Id="rId54" Type="http://schemas.openxmlformats.org/officeDocument/2006/relationships/customXml" Target="../ink/ink2438.xml"/><Relationship Id="rId62" Type="http://schemas.openxmlformats.org/officeDocument/2006/relationships/customXml" Target="../ink/ink2442.xml"/><Relationship Id="rId70" Type="http://schemas.openxmlformats.org/officeDocument/2006/relationships/customXml" Target="../ink/ink2446.xml"/><Relationship Id="rId75" Type="http://schemas.openxmlformats.org/officeDocument/2006/relationships/image" Target="../media/image13660.png"/><Relationship Id="rId83" Type="http://schemas.openxmlformats.org/officeDocument/2006/relationships/image" Target="../media/image13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5.wmf"/><Relationship Id="rId15" Type="http://schemas.openxmlformats.org/officeDocument/2006/relationships/image" Target="../media/image13370.png"/><Relationship Id="rId23" Type="http://schemas.openxmlformats.org/officeDocument/2006/relationships/image" Target="../media/image13410.png"/><Relationship Id="rId28" Type="http://schemas.openxmlformats.org/officeDocument/2006/relationships/customXml" Target="../ink/ink2425.xml"/><Relationship Id="rId36" Type="http://schemas.openxmlformats.org/officeDocument/2006/relationships/customXml" Target="../ink/ink2429.xml"/><Relationship Id="rId49" Type="http://schemas.openxmlformats.org/officeDocument/2006/relationships/image" Target="../media/image13530.png"/><Relationship Id="rId57" Type="http://schemas.openxmlformats.org/officeDocument/2006/relationships/image" Target="../media/image13570.png"/><Relationship Id="rId10" Type="http://schemas.openxmlformats.org/officeDocument/2006/relationships/customXml" Target="../ink/ink2416.xml"/><Relationship Id="rId31" Type="http://schemas.openxmlformats.org/officeDocument/2006/relationships/image" Target="../media/image13440.png"/><Relationship Id="rId44" Type="http://schemas.openxmlformats.org/officeDocument/2006/relationships/customXml" Target="../ink/ink2433.xml"/><Relationship Id="rId52" Type="http://schemas.openxmlformats.org/officeDocument/2006/relationships/customXml" Target="../ink/ink2437.xml"/><Relationship Id="rId60" Type="http://schemas.openxmlformats.org/officeDocument/2006/relationships/customXml" Target="../ink/ink2441.xml"/><Relationship Id="rId65" Type="http://schemas.openxmlformats.org/officeDocument/2006/relationships/image" Target="../media/image13610.png"/><Relationship Id="rId73" Type="http://schemas.openxmlformats.org/officeDocument/2006/relationships/image" Target="../media/image13650.png"/><Relationship Id="rId78" Type="http://schemas.openxmlformats.org/officeDocument/2006/relationships/customXml" Target="../ink/ink2450.xml"/><Relationship Id="rId81" Type="http://schemas.openxmlformats.org/officeDocument/2006/relationships/image" Target="../media/image13680.png"/><Relationship Id="rId86" Type="http://schemas.openxmlformats.org/officeDocument/2006/relationships/customXml" Target="../ink/ink2454.xml"/><Relationship Id="rId4" Type="http://schemas.openxmlformats.org/officeDocument/2006/relationships/image" Target="../media/image1614.wmf"/><Relationship Id="rId9" Type="http://schemas.openxmlformats.org/officeDocument/2006/relationships/image" Target="../media/image13340.png"/><Relationship Id="rId13" Type="http://schemas.openxmlformats.org/officeDocument/2006/relationships/image" Target="../media/image13360.png"/><Relationship Id="rId18" Type="http://schemas.openxmlformats.org/officeDocument/2006/relationships/customXml" Target="../ink/ink2420.xml"/><Relationship Id="rId39" Type="http://schemas.openxmlformats.org/officeDocument/2006/relationships/image" Target="../media/image13480.png"/><Relationship Id="rId34" Type="http://schemas.openxmlformats.org/officeDocument/2006/relationships/customXml" Target="../ink/ink2428.xml"/><Relationship Id="rId50" Type="http://schemas.openxmlformats.org/officeDocument/2006/relationships/customXml" Target="../ink/ink2436.xml"/><Relationship Id="rId55" Type="http://schemas.openxmlformats.org/officeDocument/2006/relationships/image" Target="../media/image13560.png"/><Relationship Id="rId76" Type="http://schemas.openxmlformats.org/officeDocument/2006/relationships/customXml" Target="../ink/ink2449.xml"/><Relationship Id="rId7" Type="http://schemas.openxmlformats.org/officeDocument/2006/relationships/customXml" Target="../ink/ink2415.xml"/><Relationship Id="rId71" Type="http://schemas.openxmlformats.org/officeDocument/2006/relationships/image" Target="../media/image13640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10290.png"/><Relationship Id="rId24" Type="http://schemas.openxmlformats.org/officeDocument/2006/relationships/customXml" Target="../ink/ink2423.xml"/><Relationship Id="rId40" Type="http://schemas.openxmlformats.org/officeDocument/2006/relationships/customXml" Target="../ink/ink2431.xml"/><Relationship Id="rId45" Type="http://schemas.openxmlformats.org/officeDocument/2006/relationships/image" Target="../media/image13510.png"/><Relationship Id="rId66" Type="http://schemas.openxmlformats.org/officeDocument/2006/relationships/customXml" Target="../ink/ink2444.xml"/><Relationship Id="rId87" Type="http://schemas.openxmlformats.org/officeDocument/2006/relationships/image" Target="../media/image13710.png"/><Relationship Id="rId61" Type="http://schemas.openxmlformats.org/officeDocument/2006/relationships/image" Target="../media/image13590.png"/><Relationship Id="rId82" Type="http://schemas.openxmlformats.org/officeDocument/2006/relationships/customXml" Target="../ink/ink2452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90.png"/><Relationship Id="rId21" Type="http://schemas.openxmlformats.org/officeDocument/2006/relationships/image" Target="../media/image13810.png"/><Relationship Id="rId324" Type="http://schemas.openxmlformats.org/officeDocument/2006/relationships/customXml" Target="../ink/ink2616.xml"/><Relationship Id="rId531" Type="http://schemas.openxmlformats.org/officeDocument/2006/relationships/image" Target="../media/image1632.png"/><Relationship Id="rId629" Type="http://schemas.openxmlformats.org/officeDocument/2006/relationships/image" Target="../media/image1681.png"/><Relationship Id="rId170" Type="http://schemas.openxmlformats.org/officeDocument/2006/relationships/customXml" Target="../ink/ink2539.xml"/><Relationship Id="rId268" Type="http://schemas.openxmlformats.org/officeDocument/2006/relationships/customXml" Target="../ink/ink2588.xml"/><Relationship Id="rId475" Type="http://schemas.openxmlformats.org/officeDocument/2006/relationships/image" Target="../media/image16040.png"/><Relationship Id="rId32" Type="http://schemas.openxmlformats.org/officeDocument/2006/relationships/customXml" Target="../ink/ink2470.xml"/><Relationship Id="rId128" Type="http://schemas.openxmlformats.org/officeDocument/2006/relationships/customXml" Target="../ink/ink2518.xml"/><Relationship Id="rId335" Type="http://schemas.openxmlformats.org/officeDocument/2006/relationships/image" Target="../media/image15360.png"/><Relationship Id="rId542" Type="http://schemas.openxmlformats.org/officeDocument/2006/relationships/customXml" Target="../ink/ink2726.xml"/><Relationship Id="rId181" Type="http://schemas.openxmlformats.org/officeDocument/2006/relationships/image" Target="../media/image14600.png"/><Relationship Id="rId402" Type="http://schemas.openxmlformats.org/officeDocument/2006/relationships/image" Target="../media/image15690.png"/><Relationship Id="rId279" Type="http://schemas.openxmlformats.org/officeDocument/2006/relationships/image" Target="../media/image15080.png"/><Relationship Id="rId486" Type="http://schemas.openxmlformats.org/officeDocument/2006/relationships/customXml" Target="../ink/ink2698.xml"/><Relationship Id="rId43" Type="http://schemas.openxmlformats.org/officeDocument/2006/relationships/image" Target="../media/image13920.png"/><Relationship Id="rId139" Type="http://schemas.openxmlformats.org/officeDocument/2006/relationships/image" Target="../media/image14400.png"/><Relationship Id="rId346" Type="http://schemas.openxmlformats.org/officeDocument/2006/relationships/customXml" Target="../ink/ink2627.xml"/><Relationship Id="rId553" Type="http://schemas.openxmlformats.org/officeDocument/2006/relationships/image" Target="../media/image1643.png"/><Relationship Id="rId192" Type="http://schemas.openxmlformats.org/officeDocument/2006/relationships/customXml" Target="../ink/ink2550.xml"/><Relationship Id="rId206" Type="http://schemas.openxmlformats.org/officeDocument/2006/relationships/customXml" Target="../ink/ink2557.xml"/><Relationship Id="rId413" Type="http://schemas.openxmlformats.org/officeDocument/2006/relationships/customXml" Target="../ink/ink2661.xml"/><Relationship Id="rId497" Type="http://schemas.openxmlformats.org/officeDocument/2006/relationships/image" Target="../media/image1615.png"/><Relationship Id="rId620" Type="http://schemas.openxmlformats.org/officeDocument/2006/relationships/customXml" Target="../ink/ink2765.xml"/><Relationship Id="rId357" Type="http://schemas.openxmlformats.org/officeDocument/2006/relationships/image" Target="../media/image15470.png"/><Relationship Id="rId54" Type="http://schemas.openxmlformats.org/officeDocument/2006/relationships/customXml" Target="../ink/ink2481.xml"/><Relationship Id="rId217" Type="http://schemas.openxmlformats.org/officeDocument/2006/relationships/image" Target="../media/image14780.png"/><Relationship Id="rId564" Type="http://schemas.openxmlformats.org/officeDocument/2006/relationships/customXml" Target="../ink/ink2737.xml"/><Relationship Id="rId424" Type="http://schemas.openxmlformats.org/officeDocument/2006/relationships/customXml" Target="../ink/ink2667.xml"/><Relationship Id="rId631" Type="http://schemas.openxmlformats.org/officeDocument/2006/relationships/image" Target="../media/image1682.png"/><Relationship Id="rId270" Type="http://schemas.openxmlformats.org/officeDocument/2006/relationships/customXml" Target="../ink/ink2589.xml"/><Relationship Id="rId65" Type="http://schemas.openxmlformats.org/officeDocument/2006/relationships/image" Target="../media/image14030.png"/><Relationship Id="rId130" Type="http://schemas.openxmlformats.org/officeDocument/2006/relationships/customXml" Target="../ink/ink2519.xml"/><Relationship Id="rId368" Type="http://schemas.openxmlformats.org/officeDocument/2006/relationships/customXml" Target="../ink/ink2638.xml"/><Relationship Id="rId575" Type="http://schemas.openxmlformats.org/officeDocument/2006/relationships/image" Target="../media/image1654.png"/><Relationship Id="rId228" Type="http://schemas.openxmlformats.org/officeDocument/2006/relationships/customXml" Target="../ink/ink2568.xml"/><Relationship Id="rId435" Type="http://schemas.openxmlformats.org/officeDocument/2006/relationships/image" Target="../media/image15840.png"/><Relationship Id="rId642" Type="http://schemas.openxmlformats.org/officeDocument/2006/relationships/customXml" Target="../ink/ink2776.xml"/><Relationship Id="rId281" Type="http://schemas.openxmlformats.org/officeDocument/2006/relationships/image" Target="../media/image15090.png"/><Relationship Id="rId502" Type="http://schemas.openxmlformats.org/officeDocument/2006/relationships/customXml" Target="../ink/ink2706.xml"/><Relationship Id="rId76" Type="http://schemas.openxmlformats.org/officeDocument/2006/relationships/customXml" Target="../ink/ink2492.xml"/><Relationship Id="rId141" Type="http://schemas.openxmlformats.org/officeDocument/2006/relationships/image" Target="../media/image14410.png"/><Relationship Id="rId379" Type="http://schemas.openxmlformats.org/officeDocument/2006/relationships/image" Target="../media/image15580.png"/><Relationship Id="rId586" Type="http://schemas.openxmlformats.org/officeDocument/2006/relationships/customXml" Target="../ink/ink2748.xml"/><Relationship Id="rId7" Type="http://schemas.openxmlformats.org/officeDocument/2006/relationships/image" Target="../media/image13740.png"/><Relationship Id="rId239" Type="http://schemas.openxmlformats.org/officeDocument/2006/relationships/image" Target="../media/image14890.png"/><Relationship Id="rId446" Type="http://schemas.openxmlformats.org/officeDocument/2006/relationships/customXml" Target="../ink/ink2678.xml"/><Relationship Id="rId653" Type="http://schemas.openxmlformats.org/officeDocument/2006/relationships/image" Target="../media/image1692.png"/><Relationship Id="rId292" Type="http://schemas.openxmlformats.org/officeDocument/2006/relationships/customXml" Target="../ink/ink2600.xml"/><Relationship Id="rId306" Type="http://schemas.openxmlformats.org/officeDocument/2006/relationships/customXml" Target="../ink/ink2607.xml"/><Relationship Id="rId87" Type="http://schemas.openxmlformats.org/officeDocument/2006/relationships/image" Target="../media/image14140.png"/><Relationship Id="rId513" Type="http://schemas.openxmlformats.org/officeDocument/2006/relationships/image" Target="../media/image1623.png"/><Relationship Id="rId597" Type="http://schemas.openxmlformats.org/officeDocument/2006/relationships/image" Target="../media/image1665.png"/><Relationship Id="rId152" Type="http://schemas.openxmlformats.org/officeDocument/2006/relationships/customXml" Target="../ink/ink2530.xml"/><Relationship Id="rId457" Type="http://schemas.openxmlformats.org/officeDocument/2006/relationships/image" Target="../media/image15950.png"/><Relationship Id="rId664" Type="http://schemas.openxmlformats.org/officeDocument/2006/relationships/customXml" Target="../ink/ink2787.xml"/><Relationship Id="rId14" Type="http://schemas.openxmlformats.org/officeDocument/2006/relationships/customXml" Target="../ink/ink2461.xml"/><Relationship Id="rId317" Type="http://schemas.openxmlformats.org/officeDocument/2006/relationships/image" Target="../media/image15270.png"/><Relationship Id="rId524" Type="http://schemas.openxmlformats.org/officeDocument/2006/relationships/customXml" Target="../ink/ink2717.xml"/><Relationship Id="rId98" Type="http://schemas.openxmlformats.org/officeDocument/2006/relationships/customXml" Target="../ink/ink2503.xml"/><Relationship Id="rId163" Type="http://schemas.openxmlformats.org/officeDocument/2006/relationships/image" Target="../media/image14520.png"/><Relationship Id="rId370" Type="http://schemas.openxmlformats.org/officeDocument/2006/relationships/customXml" Target="../ink/ink2639.xml"/><Relationship Id="rId230" Type="http://schemas.openxmlformats.org/officeDocument/2006/relationships/customXml" Target="../ink/ink2569.xml"/><Relationship Id="rId468" Type="http://schemas.openxmlformats.org/officeDocument/2006/relationships/customXml" Target="../ink/ink2689.xml"/><Relationship Id="rId25" Type="http://schemas.openxmlformats.org/officeDocument/2006/relationships/image" Target="../media/image13830.png"/><Relationship Id="rId328" Type="http://schemas.openxmlformats.org/officeDocument/2006/relationships/customXml" Target="../ink/ink2618.xml"/><Relationship Id="rId535" Type="http://schemas.openxmlformats.org/officeDocument/2006/relationships/image" Target="../media/image1634.png"/><Relationship Id="rId174" Type="http://schemas.openxmlformats.org/officeDocument/2006/relationships/customXml" Target="../ink/ink2541.xml"/><Relationship Id="rId381" Type="http://schemas.openxmlformats.org/officeDocument/2006/relationships/image" Target="../media/image15590.png"/><Relationship Id="rId602" Type="http://schemas.openxmlformats.org/officeDocument/2006/relationships/customXml" Target="../ink/ink2756.xml"/><Relationship Id="rId241" Type="http://schemas.openxmlformats.org/officeDocument/2006/relationships/image" Target="../media/image14900.png"/><Relationship Id="rId479" Type="http://schemas.openxmlformats.org/officeDocument/2006/relationships/image" Target="../media/image16060.png"/><Relationship Id="rId36" Type="http://schemas.openxmlformats.org/officeDocument/2006/relationships/customXml" Target="../ink/ink2472.xml"/><Relationship Id="rId339" Type="http://schemas.openxmlformats.org/officeDocument/2006/relationships/image" Target="../media/image15380.png"/><Relationship Id="rId546" Type="http://schemas.openxmlformats.org/officeDocument/2006/relationships/customXml" Target="../ink/ink2728.xml"/><Relationship Id="rId101" Type="http://schemas.openxmlformats.org/officeDocument/2006/relationships/image" Target="../media/image14210.png"/><Relationship Id="rId185" Type="http://schemas.openxmlformats.org/officeDocument/2006/relationships/image" Target="../media/image14620.png"/><Relationship Id="rId406" Type="http://schemas.openxmlformats.org/officeDocument/2006/relationships/image" Target="../media/image15710.png"/><Relationship Id="rId392" Type="http://schemas.openxmlformats.org/officeDocument/2006/relationships/customXml" Target="../ink/ink2650.xml"/><Relationship Id="rId613" Type="http://schemas.openxmlformats.org/officeDocument/2006/relationships/image" Target="../media/image1673.png"/><Relationship Id="rId252" Type="http://schemas.openxmlformats.org/officeDocument/2006/relationships/customXml" Target="../ink/ink2580.xml"/><Relationship Id="rId47" Type="http://schemas.openxmlformats.org/officeDocument/2006/relationships/image" Target="../media/image13940.png"/><Relationship Id="rId112" Type="http://schemas.openxmlformats.org/officeDocument/2006/relationships/customXml" Target="../ink/ink2510.xml"/><Relationship Id="rId557" Type="http://schemas.openxmlformats.org/officeDocument/2006/relationships/image" Target="../media/image1645.png"/><Relationship Id="rId196" Type="http://schemas.openxmlformats.org/officeDocument/2006/relationships/customXml" Target="../ink/ink2552.xml"/><Relationship Id="rId417" Type="http://schemas.openxmlformats.org/officeDocument/2006/relationships/customXml" Target="../ink/ink2663.xml"/><Relationship Id="rId624" Type="http://schemas.openxmlformats.org/officeDocument/2006/relationships/customXml" Target="../ink/ink2767.xml"/><Relationship Id="rId263" Type="http://schemas.openxmlformats.org/officeDocument/2006/relationships/image" Target="../media/image15000.png"/><Relationship Id="rId470" Type="http://schemas.openxmlformats.org/officeDocument/2006/relationships/customXml" Target="../ink/ink2690.xml"/><Relationship Id="rId58" Type="http://schemas.openxmlformats.org/officeDocument/2006/relationships/customXml" Target="../ink/ink2483.xml"/><Relationship Id="rId123" Type="http://schemas.openxmlformats.org/officeDocument/2006/relationships/image" Target="../media/image14320.png"/><Relationship Id="rId330" Type="http://schemas.openxmlformats.org/officeDocument/2006/relationships/customXml" Target="../ink/ink2619.xml"/><Relationship Id="rId568" Type="http://schemas.openxmlformats.org/officeDocument/2006/relationships/customXml" Target="../ink/ink2739.xml"/><Relationship Id="rId428" Type="http://schemas.openxmlformats.org/officeDocument/2006/relationships/customXml" Target="../ink/ink2669.xml"/><Relationship Id="rId635" Type="http://schemas.openxmlformats.org/officeDocument/2006/relationships/image" Target="../media/image1684.png"/><Relationship Id="rId274" Type="http://schemas.openxmlformats.org/officeDocument/2006/relationships/customXml" Target="../ink/ink2591.xml"/><Relationship Id="rId481" Type="http://schemas.openxmlformats.org/officeDocument/2006/relationships/image" Target="../media/image16070.png"/><Relationship Id="rId27" Type="http://schemas.openxmlformats.org/officeDocument/2006/relationships/image" Target="../media/image13840.png"/><Relationship Id="rId69" Type="http://schemas.openxmlformats.org/officeDocument/2006/relationships/image" Target="../media/image14050.png"/><Relationship Id="rId134" Type="http://schemas.openxmlformats.org/officeDocument/2006/relationships/customXml" Target="../ink/ink2521.xml"/><Relationship Id="rId537" Type="http://schemas.openxmlformats.org/officeDocument/2006/relationships/image" Target="../media/image1635.png"/><Relationship Id="rId579" Type="http://schemas.openxmlformats.org/officeDocument/2006/relationships/image" Target="../media/image1656.png"/><Relationship Id="rId80" Type="http://schemas.openxmlformats.org/officeDocument/2006/relationships/customXml" Target="../ink/ink2494.xml"/><Relationship Id="rId176" Type="http://schemas.openxmlformats.org/officeDocument/2006/relationships/customXml" Target="../ink/ink2542.xml"/><Relationship Id="rId341" Type="http://schemas.openxmlformats.org/officeDocument/2006/relationships/image" Target="../media/image15390.png"/><Relationship Id="rId383" Type="http://schemas.openxmlformats.org/officeDocument/2006/relationships/image" Target="../media/image15600.png"/><Relationship Id="rId439" Type="http://schemas.openxmlformats.org/officeDocument/2006/relationships/image" Target="../media/image15860.png"/><Relationship Id="rId590" Type="http://schemas.openxmlformats.org/officeDocument/2006/relationships/customXml" Target="../ink/ink2750.xml"/><Relationship Id="rId604" Type="http://schemas.openxmlformats.org/officeDocument/2006/relationships/customXml" Target="../ink/ink2757.xml"/><Relationship Id="rId646" Type="http://schemas.openxmlformats.org/officeDocument/2006/relationships/customXml" Target="../ink/ink2778.xml"/><Relationship Id="rId201" Type="http://schemas.openxmlformats.org/officeDocument/2006/relationships/image" Target="../media/image14700.png"/><Relationship Id="rId243" Type="http://schemas.openxmlformats.org/officeDocument/2006/relationships/image" Target="../media/image14910.png"/><Relationship Id="rId285" Type="http://schemas.openxmlformats.org/officeDocument/2006/relationships/image" Target="../media/image15110.png"/><Relationship Id="rId450" Type="http://schemas.openxmlformats.org/officeDocument/2006/relationships/customXml" Target="../ink/ink2680.xml"/><Relationship Id="rId506" Type="http://schemas.openxmlformats.org/officeDocument/2006/relationships/customXml" Target="../ink/ink2708.xml"/><Relationship Id="rId38" Type="http://schemas.openxmlformats.org/officeDocument/2006/relationships/customXml" Target="../ink/ink2473.xml"/><Relationship Id="rId103" Type="http://schemas.openxmlformats.org/officeDocument/2006/relationships/image" Target="../media/image14220.png"/><Relationship Id="rId310" Type="http://schemas.openxmlformats.org/officeDocument/2006/relationships/customXml" Target="../ink/ink2609.xml"/><Relationship Id="rId492" Type="http://schemas.openxmlformats.org/officeDocument/2006/relationships/customXml" Target="../ink/ink2701.xml"/><Relationship Id="rId548" Type="http://schemas.openxmlformats.org/officeDocument/2006/relationships/customXml" Target="../ink/ink2729.xml"/><Relationship Id="rId91" Type="http://schemas.openxmlformats.org/officeDocument/2006/relationships/image" Target="../media/image14160.png"/><Relationship Id="rId145" Type="http://schemas.openxmlformats.org/officeDocument/2006/relationships/image" Target="../media/image14430.png"/><Relationship Id="rId187" Type="http://schemas.openxmlformats.org/officeDocument/2006/relationships/image" Target="../media/image14630.png"/><Relationship Id="rId352" Type="http://schemas.openxmlformats.org/officeDocument/2006/relationships/customXml" Target="../ink/ink2630.xml"/><Relationship Id="rId394" Type="http://schemas.openxmlformats.org/officeDocument/2006/relationships/image" Target="../media/image15650.png"/><Relationship Id="rId408" Type="http://schemas.openxmlformats.org/officeDocument/2006/relationships/image" Target="../media/image15720.png"/><Relationship Id="rId615" Type="http://schemas.openxmlformats.org/officeDocument/2006/relationships/image" Target="../media/image1674.png"/><Relationship Id="rId212" Type="http://schemas.openxmlformats.org/officeDocument/2006/relationships/customXml" Target="../ink/ink2560.xml"/><Relationship Id="rId254" Type="http://schemas.openxmlformats.org/officeDocument/2006/relationships/customXml" Target="../ink/ink2581.xml"/><Relationship Id="rId657" Type="http://schemas.openxmlformats.org/officeDocument/2006/relationships/image" Target="../media/image1694.png"/><Relationship Id="rId49" Type="http://schemas.openxmlformats.org/officeDocument/2006/relationships/image" Target="../media/image13950.png"/><Relationship Id="rId114" Type="http://schemas.openxmlformats.org/officeDocument/2006/relationships/customXml" Target="../ink/ink2511.xml"/><Relationship Id="rId296" Type="http://schemas.openxmlformats.org/officeDocument/2006/relationships/customXml" Target="../ink/ink2602.xml"/><Relationship Id="rId461" Type="http://schemas.openxmlformats.org/officeDocument/2006/relationships/image" Target="../media/image15970.png"/><Relationship Id="rId517" Type="http://schemas.openxmlformats.org/officeDocument/2006/relationships/image" Target="../media/image1625.png"/><Relationship Id="rId559" Type="http://schemas.openxmlformats.org/officeDocument/2006/relationships/image" Target="../media/image1646.png"/><Relationship Id="rId60" Type="http://schemas.openxmlformats.org/officeDocument/2006/relationships/customXml" Target="../ink/ink2484.xml"/><Relationship Id="rId156" Type="http://schemas.openxmlformats.org/officeDocument/2006/relationships/customXml" Target="../ink/ink2532.xml"/><Relationship Id="rId198" Type="http://schemas.openxmlformats.org/officeDocument/2006/relationships/customXml" Target="../ink/ink2553.xml"/><Relationship Id="rId321" Type="http://schemas.openxmlformats.org/officeDocument/2006/relationships/image" Target="../media/image15290.png"/><Relationship Id="rId363" Type="http://schemas.openxmlformats.org/officeDocument/2006/relationships/image" Target="../media/image15500.png"/><Relationship Id="rId419" Type="http://schemas.openxmlformats.org/officeDocument/2006/relationships/customXml" Target="../ink/ink2664.xml"/><Relationship Id="rId570" Type="http://schemas.openxmlformats.org/officeDocument/2006/relationships/customXml" Target="../ink/ink2740.xml"/><Relationship Id="rId626" Type="http://schemas.openxmlformats.org/officeDocument/2006/relationships/customXml" Target="../ink/ink2768.xml"/><Relationship Id="rId223" Type="http://schemas.openxmlformats.org/officeDocument/2006/relationships/image" Target="../media/image14810.png"/><Relationship Id="rId430" Type="http://schemas.openxmlformats.org/officeDocument/2006/relationships/customXml" Target="../ink/ink2670.xml"/><Relationship Id="rId18" Type="http://schemas.openxmlformats.org/officeDocument/2006/relationships/customXml" Target="../ink/ink2463.xml"/><Relationship Id="rId265" Type="http://schemas.openxmlformats.org/officeDocument/2006/relationships/image" Target="../media/image15010.png"/><Relationship Id="rId472" Type="http://schemas.openxmlformats.org/officeDocument/2006/relationships/customXml" Target="../ink/ink2691.xml"/><Relationship Id="rId528" Type="http://schemas.openxmlformats.org/officeDocument/2006/relationships/customXml" Target="../ink/ink2719.xml"/><Relationship Id="rId125" Type="http://schemas.openxmlformats.org/officeDocument/2006/relationships/image" Target="../media/image14330.png"/><Relationship Id="rId167" Type="http://schemas.openxmlformats.org/officeDocument/2006/relationships/image" Target="../media/image6050.png"/><Relationship Id="rId332" Type="http://schemas.openxmlformats.org/officeDocument/2006/relationships/customXml" Target="../ink/ink2620.xml"/><Relationship Id="rId374" Type="http://schemas.openxmlformats.org/officeDocument/2006/relationships/customXml" Target="../ink/ink2641.xml"/><Relationship Id="rId581" Type="http://schemas.openxmlformats.org/officeDocument/2006/relationships/image" Target="../media/image1657.png"/><Relationship Id="rId71" Type="http://schemas.openxmlformats.org/officeDocument/2006/relationships/image" Target="../media/image14060.png"/><Relationship Id="rId234" Type="http://schemas.openxmlformats.org/officeDocument/2006/relationships/customXml" Target="../ink/ink2571.xml"/><Relationship Id="rId637" Type="http://schemas.openxmlformats.org/officeDocument/2006/relationships/image" Target="../media/image1685.png"/><Relationship Id="rId2" Type="http://schemas.openxmlformats.org/officeDocument/2006/relationships/customXml" Target="../ink/ink2455.xml"/><Relationship Id="rId29" Type="http://schemas.openxmlformats.org/officeDocument/2006/relationships/image" Target="../media/image13850.png"/><Relationship Id="rId276" Type="http://schemas.openxmlformats.org/officeDocument/2006/relationships/customXml" Target="../ink/ink2592.xml"/><Relationship Id="rId441" Type="http://schemas.openxmlformats.org/officeDocument/2006/relationships/image" Target="../media/image15870.png"/><Relationship Id="rId483" Type="http://schemas.openxmlformats.org/officeDocument/2006/relationships/image" Target="../media/image16080.png"/><Relationship Id="rId539" Type="http://schemas.openxmlformats.org/officeDocument/2006/relationships/image" Target="../media/image1636.png"/><Relationship Id="rId40" Type="http://schemas.openxmlformats.org/officeDocument/2006/relationships/customXml" Target="../ink/ink2474.xml"/><Relationship Id="rId136" Type="http://schemas.openxmlformats.org/officeDocument/2006/relationships/customXml" Target="../ink/ink2522.xml"/><Relationship Id="rId178" Type="http://schemas.openxmlformats.org/officeDocument/2006/relationships/customXml" Target="../ink/ink2543.xml"/><Relationship Id="rId301" Type="http://schemas.openxmlformats.org/officeDocument/2006/relationships/image" Target="../media/image15190.png"/><Relationship Id="rId343" Type="http://schemas.openxmlformats.org/officeDocument/2006/relationships/image" Target="../media/image15400.png"/><Relationship Id="rId550" Type="http://schemas.openxmlformats.org/officeDocument/2006/relationships/customXml" Target="../ink/ink2730.xml"/><Relationship Id="rId82" Type="http://schemas.openxmlformats.org/officeDocument/2006/relationships/customXml" Target="../ink/ink2495.xml"/><Relationship Id="rId203" Type="http://schemas.openxmlformats.org/officeDocument/2006/relationships/image" Target="../media/image14710.png"/><Relationship Id="rId385" Type="http://schemas.openxmlformats.org/officeDocument/2006/relationships/image" Target="../media/image15610.png"/><Relationship Id="rId592" Type="http://schemas.openxmlformats.org/officeDocument/2006/relationships/customXml" Target="../ink/ink2751.xml"/><Relationship Id="rId606" Type="http://schemas.openxmlformats.org/officeDocument/2006/relationships/customXml" Target="../ink/ink2758.xml"/><Relationship Id="rId648" Type="http://schemas.openxmlformats.org/officeDocument/2006/relationships/customXml" Target="../ink/ink2779.xml"/><Relationship Id="rId245" Type="http://schemas.openxmlformats.org/officeDocument/2006/relationships/image" Target="../media/image14920.png"/><Relationship Id="rId287" Type="http://schemas.openxmlformats.org/officeDocument/2006/relationships/image" Target="../media/image15120.png"/><Relationship Id="rId410" Type="http://schemas.openxmlformats.org/officeDocument/2006/relationships/image" Target="../media/image15730.png"/><Relationship Id="rId452" Type="http://schemas.openxmlformats.org/officeDocument/2006/relationships/customXml" Target="../ink/ink2681.xml"/><Relationship Id="rId494" Type="http://schemas.openxmlformats.org/officeDocument/2006/relationships/customXml" Target="../ink/ink2702.xml"/><Relationship Id="rId508" Type="http://schemas.openxmlformats.org/officeDocument/2006/relationships/customXml" Target="../ink/ink2709.xml"/><Relationship Id="rId105" Type="http://schemas.openxmlformats.org/officeDocument/2006/relationships/image" Target="../media/image14230.png"/><Relationship Id="rId147" Type="http://schemas.openxmlformats.org/officeDocument/2006/relationships/image" Target="../media/image14440.png"/><Relationship Id="rId312" Type="http://schemas.openxmlformats.org/officeDocument/2006/relationships/customXml" Target="../ink/ink2610.xml"/><Relationship Id="rId354" Type="http://schemas.openxmlformats.org/officeDocument/2006/relationships/customXml" Target="../ink/ink2631.xml"/><Relationship Id="rId51" Type="http://schemas.openxmlformats.org/officeDocument/2006/relationships/image" Target="../media/image13960.png"/><Relationship Id="rId93" Type="http://schemas.openxmlformats.org/officeDocument/2006/relationships/image" Target="../media/image14170.png"/><Relationship Id="rId189" Type="http://schemas.openxmlformats.org/officeDocument/2006/relationships/image" Target="../media/image14640.png"/><Relationship Id="rId396" Type="http://schemas.openxmlformats.org/officeDocument/2006/relationships/image" Target="../media/image15660.png"/><Relationship Id="rId561" Type="http://schemas.openxmlformats.org/officeDocument/2006/relationships/image" Target="../media/image1647.png"/><Relationship Id="rId617" Type="http://schemas.openxmlformats.org/officeDocument/2006/relationships/image" Target="../media/image1675.png"/><Relationship Id="rId659" Type="http://schemas.openxmlformats.org/officeDocument/2006/relationships/image" Target="../media/image1695.png"/><Relationship Id="rId214" Type="http://schemas.openxmlformats.org/officeDocument/2006/relationships/customXml" Target="../ink/ink2561.xml"/><Relationship Id="rId256" Type="http://schemas.openxmlformats.org/officeDocument/2006/relationships/customXml" Target="../ink/ink2582.xml"/><Relationship Id="rId298" Type="http://schemas.openxmlformats.org/officeDocument/2006/relationships/customXml" Target="../ink/ink2603.xml"/><Relationship Id="rId421" Type="http://schemas.openxmlformats.org/officeDocument/2006/relationships/image" Target="../media/image15780.png"/><Relationship Id="rId463" Type="http://schemas.openxmlformats.org/officeDocument/2006/relationships/image" Target="../media/image15980.png"/><Relationship Id="rId519" Type="http://schemas.openxmlformats.org/officeDocument/2006/relationships/image" Target="../media/image1626.png"/><Relationship Id="rId116" Type="http://schemas.openxmlformats.org/officeDocument/2006/relationships/customXml" Target="../ink/ink2512.xml"/><Relationship Id="rId158" Type="http://schemas.openxmlformats.org/officeDocument/2006/relationships/customXml" Target="../ink/ink2533.xml"/><Relationship Id="rId323" Type="http://schemas.openxmlformats.org/officeDocument/2006/relationships/image" Target="../media/image15300.png"/><Relationship Id="rId530" Type="http://schemas.openxmlformats.org/officeDocument/2006/relationships/customXml" Target="../ink/ink2720.xml"/><Relationship Id="rId20" Type="http://schemas.openxmlformats.org/officeDocument/2006/relationships/customXml" Target="../ink/ink2464.xml"/><Relationship Id="rId62" Type="http://schemas.openxmlformats.org/officeDocument/2006/relationships/customXml" Target="../ink/ink2485.xml"/><Relationship Id="rId365" Type="http://schemas.openxmlformats.org/officeDocument/2006/relationships/image" Target="../media/image15510.png"/><Relationship Id="rId572" Type="http://schemas.openxmlformats.org/officeDocument/2006/relationships/customXml" Target="../ink/ink2741.xml"/><Relationship Id="rId628" Type="http://schemas.openxmlformats.org/officeDocument/2006/relationships/customXml" Target="../ink/ink2769.xml"/><Relationship Id="rId225" Type="http://schemas.openxmlformats.org/officeDocument/2006/relationships/image" Target="../media/image14820.png"/><Relationship Id="rId267" Type="http://schemas.openxmlformats.org/officeDocument/2006/relationships/image" Target="../media/image15020.png"/><Relationship Id="rId432" Type="http://schemas.openxmlformats.org/officeDocument/2006/relationships/customXml" Target="../ink/ink2671.xml"/><Relationship Id="rId474" Type="http://schemas.openxmlformats.org/officeDocument/2006/relationships/customXml" Target="../ink/ink2692.xml"/><Relationship Id="rId127" Type="http://schemas.openxmlformats.org/officeDocument/2006/relationships/image" Target="../media/image14340.png"/><Relationship Id="rId31" Type="http://schemas.openxmlformats.org/officeDocument/2006/relationships/image" Target="../media/image13860.png"/><Relationship Id="rId73" Type="http://schemas.openxmlformats.org/officeDocument/2006/relationships/image" Target="../media/image14070.png"/><Relationship Id="rId169" Type="http://schemas.openxmlformats.org/officeDocument/2006/relationships/image" Target="../media/image14540.png"/><Relationship Id="rId334" Type="http://schemas.openxmlformats.org/officeDocument/2006/relationships/customXml" Target="../ink/ink2621.xml"/><Relationship Id="rId376" Type="http://schemas.openxmlformats.org/officeDocument/2006/relationships/customXml" Target="../ink/ink2642.xml"/><Relationship Id="rId541" Type="http://schemas.openxmlformats.org/officeDocument/2006/relationships/image" Target="../media/image1637.png"/><Relationship Id="rId583" Type="http://schemas.openxmlformats.org/officeDocument/2006/relationships/image" Target="../media/image1658.png"/><Relationship Id="rId639" Type="http://schemas.openxmlformats.org/officeDocument/2006/relationships/image" Target="../media/image1686.png"/><Relationship Id="rId4" Type="http://schemas.openxmlformats.org/officeDocument/2006/relationships/customXml" Target="../ink/ink2456.xml"/><Relationship Id="rId180" Type="http://schemas.openxmlformats.org/officeDocument/2006/relationships/customXml" Target="../ink/ink2544.xml"/><Relationship Id="rId236" Type="http://schemas.openxmlformats.org/officeDocument/2006/relationships/customXml" Target="../ink/ink2572.xml"/><Relationship Id="rId278" Type="http://schemas.openxmlformats.org/officeDocument/2006/relationships/customXml" Target="../ink/ink2593.xml"/><Relationship Id="rId401" Type="http://schemas.openxmlformats.org/officeDocument/2006/relationships/customXml" Target="../ink/ink2655.xml"/><Relationship Id="rId443" Type="http://schemas.openxmlformats.org/officeDocument/2006/relationships/image" Target="../media/image15880.png"/><Relationship Id="rId650" Type="http://schemas.openxmlformats.org/officeDocument/2006/relationships/customXml" Target="../ink/ink2780.xml"/><Relationship Id="rId303" Type="http://schemas.openxmlformats.org/officeDocument/2006/relationships/image" Target="../media/image15200.png"/><Relationship Id="rId485" Type="http://schemas.openxmlformats.org/officeDocument/2006/relationships/image" Target="../media/image16090.png"/><Relationship Id="rId42" Type="http://schemas.openxmlformats.org/officeDocument/2006/relationships/customXml" Target="../ink/ink2475.xml"/><Relationship Id="rId84" Type="http://schemas.openxmlformats.org/officeDocument/2006/relationships/customXml" Target="../ink/ink2496.xml"/><Relationship Id="rId138" Type="http://schemas.openxmlformats.org/officeDocument/2006/relationships/customXml" Target="../ink/ink2523.xml"/><Relationship Id="rId345" Type="http://schemas.openxmlformats.org/officeDocument/2006/relationships/image" Target="../media/image15410.png"/><Relationship Id="rId387" Type="http://schemas.openxmlformats.org/officeDocument/2006/relationships/image" Target="../media/image15620.png"/><Relationship Id="rId510" Type="http://schemas.openxmlformats.org/officeDocument/2006/relationships/customXml" Target="../ink/ink2710.xml"/><Relationship Id="rId552" Type="http://schemas.openxmlformats.org/officeDocument/2006/relationships/customXml" Target="../ink/ink2731.xml"/><Relationship Id="rId594" Type="http://schemas.openxmlformats.org/officeDocument/2006/relationships/customXml" Target="../ink/ink2752.xml"/><Relationship Id="rId608" Type="http://schemas.openxmlformats.org/officeDocument/2006/relationships/customXml" Target="../ink/ink2759.xml"/><Relationship Id="rId191" Type="http://schemas.openxmlformats.org/officeDocument/2006/relationships/image" Target="../media/image14650.png"/><Relationship Id="rId205" Type="http://schemas.openxmlformats.org/officeDocument/2006/relationships/image" Target="../media/image14720.png"/><Relationship Id="rId247" Type="http://schemas.openxmlformats.org/officeDocument/2006/relationships/image" Target="../media/image14930.png"/><Relationship Id="rId412" Type="http://schemas.openxmlformats.org/officeDocument/2006/relationships/image" Target="../media/image15740.png"/><Relationship Id="rId107" Type="http://schemas.openxmlformats.org/officeDocument/2006/relationships/image" Target="../media/image14240.png"/><Relationship Id="rId289" Type="http://schemas.openxmlformats.org/officeDocument/2006/relationships/image" Target="../media/image15130.png"/><Relationship Id="rId454" Type="http://schemas.openxmlformats.org/officeDocument/2006/relationships/customXml" Target="../ink/ink2682.xml"/><Relationship Id="rId496" Type="http://schemas.openxmlformats.org/officeDocument/2006/relationships/customXml" Target="../ink/ink2703.xml"/><Relationship Id="rId661" Type="http://schemas.openxmlformats.org/officeDocument/2006/relationships/image" Target="../media/image1696.png"/><Relationship Id="rId11" Type="http://schemas.openxmlformats.org/officeDocument/2006/relationships/image" Target="../media/image13760.png"/><Relationship Id="rId53" Type="http://schemas.openxmlformats.org/officeDocument/2006/relationships/image" Target="../media/image13970.png"/><Relationship Id="rId149" Type="http://schemas.openxmlformats.org/officeDocument/2006/relationships/image" Target="../media/image14450.png"/><Relationship Id="rId314" Type="http://schemas.openxmlformats.org/officeDocument/2006/relationships/customXml" Target="../ink/ink2611.xml"/><Relationship Id="rId356" Type="http://schemas.openxmlformats.org/officeDocument/2006/relationships/customXml" Target="../ink/ink2632.xml"/><Relationship Id="rId398" Type="http://schemas.openxmlformats.org/officeDocument/2006/relationships/image" Target="../media/image15670.png"/><Relationship Id="rId521" Type="http://schemas.openxmlformats.org/officeDocument/2006/relationships/image" Target="../media/image1627.png"/><Relationship Id="rId563" Type="http://schemas.openxmlformats.org/officeDocument/2006/relationships/image" Target="../media/image1648.png"/><Relationship Id="rId619" Type="http://schemas.openxmlformats.org/officeDocument/2006/relationships/image" Target="../media/image1676.png"/><Relationship Id="rId95" Type="http://schemas.openxmlformats.org/officeDocument/2006/relationships/image" Target="../media/image14180.png"/><Relationship Id="rId160" Type="http://schemas.openxmlformats.org/officeDocument/2006/relationships/customXml" Target="../ink/ink2534.xml"/><Relationship Id="rId216" Type="http://schemas.openxmlformats.org/officeDocument/2006/relationships/customXml" Target="../ink/ink2562.xml"/><Relationship Id="rId423" Type="http://schemas.openxmlformats.org/officeDocument/2006/relationships/image" Target="../media/image15790.png"/><Relationship Id="rId258" Type="http://schemas.openxmlformats.org/officeDocument/2006/relationships/customXml" Target="../ink/ink2583.xml"/><Relationship Id="rId465" Type="http://schemas.openxmlformats.org/officeDocument/2006/relationships/image" Target="../media/image15990.png"/><Relationship Id="rId630" Type="http://schemas.openxmlformats.org/officeDocument/2006/relationships/customXml" Target="../ink/ink2770.xml"/><Relationship Id="rId22" Type="http://schemas.openxmlformats.org/officeDocument/2006/relationships/customXml" Target="../ink/ink2465.xml"/><Relationship Id="rId64" Type="http://schemas.openxmlformats.org/officeDocument/2006/relationships/customXml" Target="../ink/ink2486.xml"/><Relationship Id="rId118" Type="http://schemas.openxmlformats.org/officeDocument/2006/relationships/customXml" Target="../ink/ink2513.xml"/><Relationship Id="rId325" Type="http://schemas.openxmlformats.org/officeDocument/2006/relationships/image" Target="../media/image15310.png"/><Relationship Id="rId367" Type="http://schemas.openxmlformats.org/officeDocument/2006/relationships/image" Target="../media/image15520.png"/><Relationship Id="rId532" Type="http://schemas.openxmlformats.org/officeDocument/2006/relationships/customXml" Target="../ink/ink2721.xml"/><Relationship Id="rId574" Type="http://schemas.openxmlformats.org/officeDocument/2006/relationships/customXml" Target="../ink/ink2742.xml"/><Relationship Id="rId171" Type="http://schemas.openxmlformats.org/officeDocument/2006/relationships/image" Target="../media/image14550.png"/><Relationship Id="rId227" Type="http://schemas.openxmlformats.org/officeDocument/2006/relationships/image" Target="../media/image14830.png"/><Relationship Id="rId269" Type="http://schemas.openxmlformats.org/officeDocument/2006/relationships/image" Target="../media/image15030.png"/><Relationship Id="rId434" Type="http://schemas.openxmlformats.org/officeDocument/2006/relationships/customXml" Target="../ink/ink2672.xml"/><Relationship Id="rId476" Type="http://schemas.openxmlformats.org/officeDocument/2006/relationships/customXml" Target="../ink/ink2693.xml"/><Relationship Id="rId641" Type="http://schemas.openxmlformats.org/officeDocument/2006/relationships/image" Target="../media/image1687.png"/><Relationship Id="rId33" Type="http://schemas.openxmlformats.org/officeDocument/2006/relationships/image" Target="../media/image13870.png"/><Relationship Id="rId129" Type="http://schemas.openxmlformats.org/officeDocument/2006/relationships/image" Target="../media/image14350.png"/><Relationship Id="rId280" Type="http://schemas.openxmlformats.org/officeDocument/2006/relationships/customXml" Target="../ink/ink2594.xml"/><Relationship Id="rId336" Type="http://schemas.openxmlformats.org/officeDocument/2006/relationships/customXml" Target="../ink/ink2622.xml"/><Relationship Id="rId501" Type="http://schemas.openxmlformats.org/officeDocument/2006/relationships/image" Target="../media/image1617.png"/><Relationship Id="rId543" Type="http://schemas.openxmlformats.org/officeDocument/2006/relationships/image" Target="../media/image1638.png"/><Relationship Id="rId75" Type="http://schemas.openxmlformats.org/officeDocument/2006/relationships/image" Target="../media/image14080.png"/><Relationship Id="rId140" Type="http://schemas.openxmlformats.org/officeDocument/2006/relationships/customXml" Target="../ink/ink2524.xml"/><Relationship Id="rId182" Type="http://schemas.openxmlformats.org/officeDocument/2006/relationships/customXml" Target="../ink/ink2545.xml"/><Relationship Id="rId378" Type="http://schemas.openxmlformats.org/officeDocument/2006/relationships/customXml" Target="../ink/ink2643.xml"/><Relationship Id="rId403" Type="http://schemas.openxmlformats.org/officeDocument/2006/relationships/customXml" Target="../ink/ink2656.xml"/><Relationship Id="rId585" Type="http://schemas.openxmlformats.org/officeDocument/2006/relationships/image" Target="../media/image1659.png"/><Relationship Id="rId6" Type="http://schemas.openxmlformats.org/officeDocument/2006/relationships/customXml" Target="../ink/ink2457.xml"/><Relationship Id="rId238" Type="http://schemas.openxmlformats.org/officeDocument/2006/relationships/customXml" Target="../ink/ink2573.xml"/><Relationship Id="rId445" Type="http://schemas.openxmlformats.org/officeDocument/2006/relationships/image" Target="../media/image15890.png"/><Relationship Id="rId487" Type="http://schemas.openxmlformats.org/officeDocument/2006/relationships/image" Target="../media/image16100.png"/><Relationship Id="rId610" Type="http://schemas.openxmlformats.org/officeDocument/2006/relationships/customXml" Target="../ink/ink2760.xml"/><Relationship Id="rId652" Type="http://schemas.openxmlformats.org/officeDocument/2006/relationships/customXml" Target="../ink/ink2781.xml"/><Relationship Id="rId291" Type="http://schemas.openxmlformats.org/officeDocument/2006/relationships/image" Target="../media/image15140.png"/><Relationship Id="rId305" Type="http://schemas.openxmlformats.org/officeDocument/2006/relationships/image" Target="../media/image15210.png"/><Relationship Id="rId347" Type="http://schemas.openxmlformats.org/officeDocument/2006/relationships/image" Target="../media/image15420.png"/><Relationship Id="rId512" Type="http://schemas.openxmlformats.org/officeDocument/2006/relationships/customXml" Target="../ink/ink2711.xml"/><Relationship Id="rId44" Type="http://schemas.openxmlformats.org/officeDocument/2006/relationships/customXml" Target="../ink/ink2476.xml"/><Relationship Id="rId86" Type="http://schemas.openxmlformats.org/officeDocument/2006/relationships/customXml" Target="../ink/ink2497.xml"/><Relationship Id="rId151" Type="http://schemas.openxmlformats.org/officeDocument/2006/relationships/image" Target="../media/image14460.png"/><Relationship Id="rId389" Type="http://schemas.openxmlformats.org/officeDocument/2006/relationships/image" Target="../media/image15630.png"/><Relationship Id="rId554" Type="http://schemas.openxmlformats.org/officeDocument/2006/relationships/customXml" Target="../ink/ink2732.xml"/><Relationship Id="rId596" Type="http://schemas.openxmlformats.org/officeDocument/2006/relationships/customXml" Target="../ink/ink2753.xml"/><Relationship Id="rId193" Type="http://schemas.openxmlformats.org/officeDocument/2006/relationships/image" Target="../media/image14660.png"/><Relationship Id="rId207" Type="http://schemas.openxmlformats.org/officeDocument/2006/relationships/image" Target="../media/image14730.png"/><Relationship Id="rId249" Type="http://schemas.openxmlformats.org/officeDocument/2006/relationships/image" Target="../media/image8010.png"/><Relationship Id="rId414" Type="http://schemas.openxmlformats.org/officeDocument/2006/relationships/image" Target="../media/image15750.png"/><Relationship Id="rId456" Type="http://schemas.openxmlformats.org/officeDocument/2006/relationships/customXml" Target="../ink/ink2683.xml"/><Relationship Id="rId498" Type="http://schemas.openxmlformats.org/officeDocument/2006/relationships/customXml" Target="../ink/ink2704.xml"/><Relationship Id="rId621" Type="http://schemas.openxmlformats.org/officeDocument/2006/relationships/image" Target="../media/image1677.png"/><Relationship Id="rId663" Type="http://schemas.openxmlformats.org/officeDocument/2006/relationships/image" Target="../media/image1697.png"/><Relationship Id="rId13" Type="http://schemas.openxmlformats.org/officeDocument/2006/relationships/image" Target="../media/image13770.png"/><Relationship Id="rId109" Type="http://schemas.openxmlformats.org/officeDocument/2006/relationships/image" Target="../media/image14250.png"/><Relationship Id="rId260" Type="http://schemas.openxmlformats.org/officeDocument/2006/relationships/customXml" Target="../ink/ink2584.xml"/><Relationship Id="rId316" Type="http://schemas.openxmlformats.org/officeDocument/2006/relationships/customXml" Target="../ink/ink2612.xml"/><Relationship Id="rId523" Type="http://schemas.openxmlformats.org/officeDocument/2006/relationships/image" Target="../media/image1628.png"/><Relationship Id="rId55" Type="http://schemas.openxmlformats.org/officeDocument/2006/relationships/image" Target="../media/image13980.png"/><Relationship Id="rId97" Type="http://schemas.openxmlformats.org/officeDocument/2006/relationships/image" Target="../media/image14190.png"/><Relationship Id="rId120" Type="http://schemas.openxmlformats.org/officeDocument/2006/relationships/customXml" Target="../ink/ink2514.xml"/><Relationship Id="rId358" Type="http://schemas.openxmlformats.org/officeDocument/2006/relationships/customXml" Target="../ink/ink2633.xml"/><Relationship Id="rId565" Type="http://schemas.openxmlformats.org/officeDocument/2006/relationships/image" Target="../media/image1649.png"/><Relationship Id="rId162" Type="http://schemas.openxmlformats.org/officeDocument/2006/relationships/customXml" Target="../ink/ink2535.xml"/><Relationship Id="rId218" Type="http://schemas.openxmlformats.org/officeDocument/2006/relationships/customXml" Target="../ink/ink2563.xml"/><Relationship Id="rId425" Type="http://schemas.openxmlformats.org/officeDocument/2006/relationships/image" Target="../media/image15800.png"/><Relationship Id="rId467" Type="http://schemas.openxmlformats.org/officeDocument/2006/relationships/image" Target="../media/image16000.png"/><Relationship Id="rId632" Type="http://schemas.openxmlformats.org/officeDocument/2006/relationships/customXml" Target="../ink/ink2771.xml"/><Relationship Id="rId271" Type="http://schemas.openxmlformats.org/officeDocument/2006/relationships/image" Target="../media/image15040.png"/><Relationship Id="rId24" Type="http://schemas.openxmlformats.org/officeDocument/2006/relationships/customXml" Target="../ink/ink2466.xml"/><Relationship Id="rId66" Type="http://schemas.openxmlformats.org/officeDocument/2006/relationships/customXml" Target="../ink/ink2487.xml"/><Relationship Id="rId131" Type="http://schemas.openxmlformats.org/officeDocument/2006/relationships/image" Target="../media/image14360.png"/><Relationship Id="rId327" Type="http://schemas.openxmlformats.org/officeDocument/2006/relationships/image" Target="../media/image15320.png"/><Relationship Id="rId369" Type="http://schemas.openxmlformats.org/officeDocument/2006/relationships/image" Target="../media/image15530.png"/><Relationship Id="rId534" Type="http://schemas.openxmlformats.org/officeDocument/2006/relationships/customXml" Target="../ink/ink2722.xml"/><Relationship Id="rId576" Type="http://schemas.openxmlformats.org/officeDocument/2006/relationships/customXml" Target="../ink/ink2743.xml"/><Relationship Id="rId173" Type="http://schemas.openxmlformats.org/officeDocument/2006/relationships/image" Target="../media/image14560.png"/><Relationship Id="rId229" Type="http://schemas.openxmlformats.org/officeDocument/2006/relationships/image" Target="../media/image14840.png"/><Relationship Id="rId380" Type="http://schemas.openxmlformats.org/officeDocument/2006/relationships/customXml" Target="../ink/ink2644.xml"/><Relationship Id="rId436" Type="http://schemas.openxmlformats.org/officeDocument/2006/relationships/customXml" Target="../ink/ink2673.xml"/><Relationship Id="rId601" Type="http://schemas.openxmlformats.org/officeDocument/2006/relationships/image" Target="../media/image1667.png"/><Relationship Id="rId643" Type="http://schemas.openxmlformats.org/officeDocument/2006/relationships/image" Target="../media/image1688.png"/><Relationship Id="rId240" Type="http://schemas.openxmlformats.org/officeDocument/2006/relationships/customXml" Target="../ink/ink2574.xml"/><Relationship Id="rId478" Type="http://schemas.openxmlformats.org/officeDocument/2006/relationships/customXml" Target="../ink/ink2694.xml"/><Relationship Id="rId35" Type="http://schemas.openxmlformats.org/officeDocument/2006/relationships/image" Target="../media/image13880.png"/><Relationship Id="rId77" Type="http://schemas.openxmlformats.org/officeDocument/2006/relationships/image" Target="../media/image14090.png"/><Relationship Id="rId100" Type="http://schemas.openxmlformats.org/officeDocument/2006/relationships/customXml" Target="../ink/ink2504.xml"/><Relationship Id="rId282" Type="http://schemas.openxmlformats.org/officeDocument/2006/relationships/customXml" Target="../ink/ink2595.xml"/><Relationship Id="rId338" Type="http://schemas.openxmlformats.org/officeDocument/2006/relationships/customXml" Target="../ink/ink2623.xml"/><Relationship Id="rId503" Type="http://schemas.openxmlformats.org/officeDocument/2006/relationships/image" Target="../media/image1618.png"/><Relationship Id="rId545" Type="http://schemas.openxmlformats.org/officeDocument/2006/relationships/image" Target="../media/image1639.png"/><Relationship Id="rId587" Type="http://schemas.openxmlformats.org/officeDocument/2006/relationships/image" Target="../media/image1660.png"/><Relationship Id="rId8" Type="http://schemas.openxmlformats.org/officeDocument/2006/relationships/customXml" Target="../ink/ink2458.xml"/><Relationship Id="rId142" Type="http://schemas.openxmlformats.org/officeDocument/2006/relationships/customXml" Target="../ink/ink2525.xml"/><Relationship Id="rId184" Type="http://schemas.openxmlformats.org/officeDocument/2006/relationships/customXml" Target="../ink/ink2546.xml"/><Relationship Id="rId391" Type="http://schemas.openxmlformats.org/officeDocument/2006/relationships/image" Target="../media/image15640.png"/><Relationship Id="rId405" Type="http://schemas.openxmlformats.org/officeDocument/2006/relationships/customXml" Target="../ink/ink2657.xml"/><Relationship Id="rId447" Type="http://schemas.openxmlformats.org/officeDocument/2006/relationships/image" Target="../media/image15900.png"/><Relationship Id="rId612" Type="http://schemas.openxmlformats.org/officeDocument/2006/relationships/customXml" Target="../ink/ink2761.xml"/><Relationship Id="rId251" Type="http://schemas.openxmlformats.org/officeDocument/2006/relationships/image" Target="../media/image14940.png"/><Relationship Id="rId489" Type="http://schemas.openxmlformats.org/officeDocument/2006/relationships/image" Target="../media/image16110.png"/><Relationship Id="rId654" Type="http://schemas.openxmlformats.org/officeDocument/2006/relationships/customXml" Target="../ink/ink2782.xml"/><Relationship Id="rId46" Type="http://schemas.openxmlformats.org/officeDocument/2006/relationships/customXml" Target="../ink/ink2477.xml"/><Relationship Id="rId293" Type="http://schemas.openxmlformats.org/officeDocument/2006/relationships/image" Target="../media/image15150.png"/><Relationship Id="rId307" Type="http://schemas.openxmlformats.org/officeDocument/2006/relationships/image" Target="../media/image15220.png"/><Relationship Id="rId349" Type="http://schemas.openxmlformats.org/officeDocument/2006/relationships/image" Target="../media/image15430.png"/><Relationship Id="rId514" Type="http://schemas.openxmlformats.org/officeDocument/2006/relationships/customXml" Target="../ink/ink2712.xml"/><Relationship Id="rId556" Type="http://schemas.openxmlformats.org/officeDocument/2006/relationships/customXml" Target="../ink/ink2733.xml"/><Relationship Id="rId88" Type="http://schemas.openxmlformats.org/officeDocument/2006/relationships/customXml" Target="../ink/ink2498.xml"/><Relationship Id="rId111" Type="http://schemas.openxmlformats.org/officeDocument/2006/relationships/image" Target="../media/image14260.png"/><Relationship Id="rId153" Type="http://schemas.openxmlformats.org/officeDocument/2006/relationships/image" Target="../media/image14470.png"/><Relationship Id="rId195" Type="http://schemas.openxmlformats.org/officeDocument/2006/relationships/image" Target="../media/image14670.png"/><Relationship Id="rId209" Type="http://schemas.openxmlformats.org/officeDocument/2006/relationships/image" Target="../media/image14740.png"/><Relationship Id="rId360" Type="http://schemas.openxmlformats.org/officeDocument/2006/relationships/customXml" Target="../ink/ink2634.xml"/><Relationship Id="rId416" Type="http://schemas.openxmlformats.org/officeDocument/2006/relationships/image" Target="../media/image15760.png"/><Relationship Id="rId598" Type="http://schemas.openxmlformats.org/officeDocument/2006/relationships/customXml" Target="../ink/ink2754.xml"/><Relationship Id="rId220" Type="http://schemas.openxmlformats.org/officeDocument/2006/relationships/customXml" Target="../ink/ink2564.xml"/><Relationship Id="rId458" Type="http://schemas.openxmlformats.org/officeDocument/2006/relationships/customXml" Target="../ink/ink2684.xml"/><Relationship Id="rId623" Type="http://schemas.openxmlformats.org/officeDocument/2006/relationships/image" Target="../media/image1678.png"/><Relationship Id="rId665" Type="http://schemas.openxmlformats.org/officeDocument/2006/relationships/image" Target="../media/image901.png"/><Relationship Id="rId15" Type="http://schemas.openxmlformats.org/officeDocument/2006/relationships/image" Target="../media/image13780.png"/><Relationship Id="rId57" Type="http://schemas.openxmlformats.org/officeDocument/2006/relationships/image" Target="../media/image13990.png"/><Relationship Id="rId262" Type="http://schemas.openxmlformats.org/officeDocument/2006/relationships/customXml" Target="../ink/ink2585.xml"/><Relationship Id="rId318" Type="http://schemas.openxmlformats.org/officeDocument/2006/relationships/customXml" Target="../ink/ink2613.xml"/><Relationship Id="rId525" Type="http://schemas.openxmlformats.org/officeDocument/2006/relationships/image" Target="../media/image1629.png"/><Relationship Id="rId567" Type="http://schemas.openxmlformats.org/officeDocument/2006/relationships/image" Target="../media/image1650.png"/><Relationship Id="rId99" Type="http://schemas.openxmlformats.org/officeDocument/2006/relationships/image" Target="../media/image14200.png"/><Relationship Id="rId122" Type="http://schemas.openxmlformats.org/officeDocument/2006/relationships/customXml" Target="../ink/ink2515.xml"/><Relationship Id="rId164" Type="http://schemas.openxmlformats.org/officeDocument/2006/relationships/customXml" Target="../ink/ink2536.xml"/><Relationship Id="rId371" Type="http://schemas.openxmlformats.org/officeDocument/2006/relationships/image" Target="../media/image15540.png"/><Relationship Id="rId427" Type="http://schemas.openxmlformats.org/officeDocument/2006/relationships/image" Target="../media/image15810.png"/><Relationship Id="rId469" Type="http://schemas.openxmlformats.org/officeDocument/2006/relationships/image" Target="../media/image16010.png"/><Relationship Id="rId634" Type="http://schemas.openxmlformats.org/officeDocument/2006/relationships/customXml" Target="../ink/ink2772.xml"/><Relationship Id="rId26" Type="http://schemas.openxmlformats.org/officeDocument/2006/relationships/customXml" Target="../ink/ink2467.xml"/><Relationship Id="rId231" Type="http://schemas.openxmlformats.org/officeDocument/2006/relationships/image" Target="../media/image14850.png"/><Relationship Id="rId273" Type="http://schemas.openxmlformats.org/officeDocument/2006/relationships/image" Target="../media/image15050.png"/><Relationship Id="rId329" Type="http://schemas.openxmlformats.org/officeDocument/2006/relationships/image" Target="../media/image15330.png"/><Relationship Id="rId480" Type="http://schemas.openxmlformats.org/officeDocument/2006/relationships/customXml" Target="../ink/ink2695.xml"/><Relationship Id="rId536" Type="http://schemas.openxmlformats.org/officeDocument/2006/relationships/customXml" Target="../ink/ink2723.xml"/><Relationship Id="rId68" Type="http://schemas.openxmlformats.org/officeDocument/2006/relationships/customXml" Target="../ink/ink2488.xml"/><Relationship Id="rId133" Type="http://schemas.openxmlformats.org/officeDocument/2006/relationships/image" Target="../media/image14370.png"/><Relationship Id="rId175" Type="http://schemas.openxmlformats.org/officeDocument/2006/relationships/image" Target="../media/image14570.png"/><Relationship Id="rId340" Type="http://schemas.openxmlformats.org/officeDocument/2006/relationships/customXml" Target="../ink/ink2624.xml"/><Relationship Id="rId578" Type="http://schemas.openxmlformats.org/officeDocument/2006/relationships/customXml" Target="../ink/ink2744.xml"/><Relationship Id="rId200" Type="http://schemas.openxmlformats.org/officeDocument/2006/relationships/customXml" Target="../ink/ink2554.xml"/><Relationship Id="rId382" Type="http://schemas.openxmlformats.org/officeDocument/2006/relationships/customXml" Target="../ink/ink2645.xml"/><Relationship Id="rId438" Type="http://schemas.openxmlformats.org/officeDocument/2006/relationships/customXml" Target="../ink/ink2674.xml"/><Relationship Id="rId603" Type="http://schemas.openxmlformats.org/officeDocument/2006/relationships/image" Target="../media/image1668.png"/><Relationship Id="rId645" Type="http://schemas.openxmlformats.org/officeDocument/2006/relationships/image" Target="../media/image1689.png"/><Relationship Id="rId242" Type="http://schemas.openxmlformats.org/officeDocument/2006/relationships/customXml" Target="../ink/ink2575.xml"/><Relationship Id="rId284" Type="http://schemas.openxmlformats.org/officeDocument/2006/relationships/customXml" Target="../ink/ink2596.xml"/><Relationship Id="rId491" Type="http://schemas.openxmlformats.org/officeDocument/2006/relationships/image" Target="../media/image16120.png"/><Relationship Id="rId505" Type="http://schemas.openxmlformats.org/officeDocument/2006/relationships/image" Target="../media/image1619.png"/><Relationship Id="rId37" Type="http://schemas.openxmlformats.org/officeDocument/2006/relationships/image" Target="../media/image13890.png"/><Relationship Id="rId79" Type="http://schemas.openxmlformats.org/officeDocument/2006/relationships/image" Target="../media/image14101.png"/><Relationship Id="rId102" Type="http://schemas.openxmlformats.org/officeDocument/2006/relationships/customXml" Target="../ink/ink2505.xml"/><Relationship Id="rId144" Type="http://schemas.openxmlformats.org/officeDocument/2006/relationships/customXml" Target="../ink/ink2526.xml"/><Relationship Id="rId547" Type="http://schemas.openxmlformats.org/officeDocument/2006/relationships/image" Target="../media/image1640.png"/><Relationship Id="rId589" Type="http://schemas.openxmlformats.org/officeDocument/2006/relationships/image" Target="../media/image1661.png"/><Relationship Id="rId90" Type="http://schemas.openxmlformats.org/officeDocument/2006/relationships/customXml" Target="../ink/ink2499.xml"/><Relationship Id="rId186" Type="http://schemas.openxmlformats.org/officeDocument/2006/relationships/customXml" Target="../ink/ink2547.xml"/><Relationship Id="rId351" Type="http://schemas.openxmlformats.org/officeDocument/2006/relationships/image" Target="../media/image15440.png"/><Relationship Id="rId393" Type="http://schemas.openxmlformats.org/officeDocument/2006/relationships/customXml" Target="../ink/ink2651.xml"/><Relationship Id="rId407" Type="http://schemas.openxmlformats.org/officeDocument/2006/relationships/customXml" Target="../ink/ink2658.xml"/><Relationship Id="rId449" Type="http://schemas.openxmlformats.org/officeDocument/2006/relationships/image" Target="../media/image15910.png"/><Relationship Id="rId614" Type="http://schemas.openxmlformats.org/officeDocument/2006/relationships/customXml" Target="../ink/ink2762.xml"/><Relationship Id="rId656" Type="http://schemas.openxmlformats.org/officeDocument/2006/relationships/customXml" Target="../ink/ink2783.xml"/><Relationship Id="rId211" Type="http://schemas.openxmlformats.org/officeDocument/2006/relationships/image" Target="../media/image14750.png"/><Relationship Id="rId253" Type="http://schemas.openxmlformats.org/officeDocument/2006/relationships/image" Target="../media/image14950.png"/><Relationship Id="rId295" Type="http://schemas.openxmlformats.org/officeDocument/2006/relationships/image" Target="../media/image15160.png"/><Relationship Id="rId309" Type="http://schemas.openxmlformats.org/officeDocument/2006/relationships/image" Target="../media/image15230.png"/><Relationship Id="rId460" Type="http://schemas.openxmlformats.org/officeDocument/2006/relationships/customXml" Target="../ink/ink2685.xml"/><Relationship Id="rId516" Type="http://schemas.openxmlformats.org/officeDocument/2006/relationships/customXml" Target="../ink/ink2713.xml"/><Relationship Id="rId48" Type="http://schemas.openxmlformats.org/officeDocument/2006/relationships/customXml" Target="../ink/ink2478.xml"/><Relationship Id="rId113" Type="http://schemas.openxmlformats.org/officeDocument/2006/relationships/image" Target="../media/image14270.png"/><Relationship Id="rId320" Type="http://schemas.openxmlformats.org/officeDocument/2006/relationships/customXml" Target="../ink/ink2614.xml"/><Relationship Id="rId558" Type="http://schemas.openxmlformats.org/officeDocument/2006/relationships/customXml" Target="../ink/ink2734.xml"/><Relationship Id="rId155" Type="http://schemas.openxmlformats.org/officeDocument/2006/relationships/image" Target="../media/image14480.png"/><Relationship Id="rId197" Type="http://schemas.openxmlformats.org/officeDocument/2006/relationships/image" Target="../media/image14680.png"/><Relationship Id="rId362" Type="http://schemas.openxmlformats.org/officeDocument/2006/relationships/customXml" Target="../ink/ink2635.xml"/><Relationship Id="rId418" Type="http://schemas.openxmlformats.org/officeDocument/2006/relationships/image" Target="../media/image15770.png"/><Relationship Id="rId625" Type="http://schemas.openxmlformats.org/officeDocument/2006/relationships/image" Target="../media/image1679.png"/><Relationship Id="rId222" Type="http://schemas.openxmlformats.org/officeDocument/2006/relationships/customXml" Target="../ink/ink2565.xml"/><Relationship Id="rId264" Type="http://schemas.openxmlformats.org/officeDocument/2006/relationships/customXml" Target="../ink/ink2586.xml"/><Relationship Id="rId471" Type="http://schemas.openxmlformats.org/officeDocument/2006/relationships/image" Target="../media/image16020.png"/><Relationship Id="rId667" Type="http://schemas.openxmlformats.org/officeDocument/2006/relationships/image" Target="../media/image1698.png"/><Relationship Id="rId17" Type="http://schemas.openxmlformats.org/officeDocument/2006/relationships/image" Target="../media/image13790.png"/><Relationship Id="rId59" Type="http://schemas.openxmlformats.org/officeDocument/2006/relationships/image" Target="../media/image14000.png"/><Relationship Id="rId124" Type="http://schemas.openxmlformats.org/officeDocument/2006/relationships/customXml" Target="../ink/ink2516.xml"/><Relationship Id="rId527" Type="http://schemas.openxmlformats.org/officeDocument/2006/relationships/image" Target="../media/image1630.png"/><Relationship Id="rId569" Type="http://schemas.openxmlformats.org/officeDocument/2006/relationships/image" Target="../media/image1651.png"/><Relationship Id="rId70" Type="http://schemas.openxmlformats.org/officeDocument/2006/relationships/customXml" Target="../ink/ink2489.xml"/><Relationship Id="rId166" Type="http://schemas.openxmlformats.org/officeDocument/2006/relationships/customXml" Target="../ink/ink2537.xml"/><Relationship Id="rId331" Type="http://schemas.openxmlformats.org/officeDocument/2006/relationships/image" Target="../media/image15340.png"/><Relationship Id="rId373" Type="http://schemas.openxmlformats.org/officeDocument/2006/relationships/image" Target="../media/image15550.png"/><Relationship Id="rId429" Type="http://schemas.openxmlformats.org/officeDocument/2006/relationships/image" Target="../media/image15820.png"/><Relationship Id="rId580" Type="http://schemas.openxmlformats.org/officeDocument/2006/relationships/customXml" Target="../ink/ink2745.xml"/><Relationship Id="rId636" Type="http://schemas.openxmlformats.org/officeDocument/2006/relationships/customXml" Target="../ink/ink277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4860.png"/><Relationship Id="rId440" Type="http://schemas.openxmlformats.org/officeDocument/2006/relationships/customXml" Target="../ink/ink2675.xml"/><Relationship Id="rId28" Type="http://schemas.openxmlformats.org/officeDocument/2006/relationships/customXml" Target="../ink/ink2468.xml"/><Relationship Id="rId275" Type="http://schemas.openxmlformats.org/officeDocument/2006/relationships/image" Target="../media/image15060.png"/><Relationship Id="rId300" Type="http://schemas.openxmlformats.org/officeDocument/2006/relationships/customXml" Target="../ink/ink2604.xml"/><Relationship Id="rId482" Type="http://schemas.openxmlformats.org/officeDocument/2006/relationships/customXml" Target="../ink/ink2696.xml"/><Relationship Id="rId538" Type="http://schemas.openxmlformats.org/officeDocument/2006/relationships/customXml" Target="../ink/ink2724.xml"/><Relationship Id="rId81" Type="http://schemas.openxmlformats.org/officeDocument/2006/relationships/image" Target="../media/image14110.png"/><Relationship Id="rId135" Type="http://schemas.openxmlformats.org/officeDocument/2006/relationships/image" Target="../media/image14380.png"/><Relationship Id="rId177" Type="http://schemas.openxmlformats.org/officeDocument/2006/relationships/image" Target="../media/image14580.png"/><Relationship Id="rId342" Type="http://schemas.openxmlformats.org/officeDocument/2006/relationships/customXml" Target="../ink/ink2625.xml"/><Relationship Id="rId384" Type="http://schemas.openxmlformats.org/officeDocument/2006/relationships/customXml" Target="../ink/ink2646.xml"/><Relationship Id="rId591" Type="http://schemas.openxmlformats.org/officeDocument/2006/relationships/image" Target="../media/image1662.png"/><Relationship Id="rId605" Type="http://schemas.openxmlformats.org/officeDocument/2006/relationships/image" Target="../media/image1669.png"/><Relationship Id="rId202" Type="http://schemas.openxmlformats.org/officeDocument/2006/relationships/customXml" Target="../ink/ink2555.xml"/><Relationship Id="rId244" Type="http://schemas.openxmlformats.org/officeDocument/2006/relationships/customXml" Target="../ink/ink2576.xml"/><Relationship Id="rId647" Type="http://schemas.openxmlformats.org/officeDocument/2006/relationships/image" Target="../media/image586.png"/><Relationship Id="rId39" Type="http://schemas.openxmlformats.org/officeDocument/2006/relationships/image" Target="../media/image13900.png"/><Relationship Id="rId286" Type="http://schemas.openxmlformats.org/officeDocument/2006/relationships/customXml" Target="../ink/ink2597.xml"/><Relationship Id="rId451" Type="http://schemas.openxmlformats.org/officeDocument/2006/relationships/image" Target="../media/image15920.png"/><Relationship Id="rId493" Type="http://schemas.openxmlformats.org/officeDocument/2006/relationships/image" Target="../media/image16130.png"/><Relationship Id="rId507" Type="http://schemas.openxmlformats.org/officeDocument/2006/relationships/image" Target="../media/image1620.png"/><Relationship Id="rId549" Type="http://schemas.openxmlformats.org/officeDocument/2006/relationships/image" Target="../media/image1641.png"/><Relationship Id="rId50" Type="http://schemas.openxmlformats.org/officeDocument/2006/relationships/customXml" Target="../ink/ink2479.xml"/><Relationship Id="rId104" Type="http://schemas.openxmlformats.org/officeDocument/2006/relationships/customXml" Target="../ink/ink2506.xml"/><Relationship Id="rId146" Type="http://schemas.openxmlformats.org/officeDocument/2006/relationships/customXml" Target="../ink/ink2527.xml"/><Relationship Id="rId188" Type="http://schemas.openxmlformats.org/officeDocument/2006/relationships/customXml" Target="../ink/ink2548.xml"/><Relationship Id="rId311" Type="http://schemas.openxmlformats.org/officeDocument/2006/relationships/image" Target="../media/image15240.png"/><Relationship Id="rId353" Type="http://schemas.openxmlformats.org/officeDocument/2006/relationships/image" Target="../media/image15450.png"/><Relationship Id="rId395" Type="http://schemas.openxmlformats.org/officeDocument/2006/relationships/customXml" Target="../ink/ink2652.xml"/><Relationship Id="rId409" Type="http://schemas.openxmlformats.org/officeDocument/2006/relationships/customXml" Target="../ink/ink2659.xml"/><Relationship Id="rId560" Type="http://schemas.openxmlformats.org/officeDocument/2006/relationships/customXml" Target="../ink/ink2735.xml"/><Relationship Id="rId92" Type="http://schemas.openxmlformats.org/officeDocument/2006/relationships/customXml" Target="../ink/ink2500.xml"/><Relationship Id="rId213" Type="http://schemas.openxmlformats.org/officeDocument/2006/relationships/image" Target="../media/image14760.png"/><Relationship Id="rId420" Type="http://schemas.openxmlformats.org/officeDocument/2006/relationships/customXml" Target="../ink/ink2665.xml"/><Relationship Id="rId616" Type="http://schemas.openxmlformats.org/officeDocument/2006/relationships/customXml" Target="../ink/ink2763.xml"/><Relationship Id="rId658" Type="http://schemas.openxmlformats.org/officeDocument/2006/relationships/customXml" Target="../ink/ink2784.xml"/><Relationship Id="rId255" Type="http://schemas.openxmlformats.org/officeDocument/2006/relationships/image" Target="../media/image14960.png"/><Relationship Id="rId297" Type="http://schemas.openxmlformats.org/officeDocument/2006/relationships/image" Target="../media/image15170.png"/><Relationship Id="rId462" Type="http://schemas.openxmlformats.org/officeDocument/2006/relationships/customXml" Target="../ink/ink2686.xml"/><Relationship Id="rId518" Type="http://schemas.openxmlformats.org/officeDocument/2006/relationships/customXml" Target="../ink/ink2714.xml"/><Relationship Id="rId115" Type="http://schemas.openxmlformats.org/officeDocument/2006/relationships/image" Target="../media/image14280.png"/><Relationship Id="rId157" Type="http://schemas.openxmlformats.org/officeDocument/2006/relationships/image" Target="../media/image14490.png"/><Relationship Id="rId322" Type="http://schemas.openxmlformats.org/officeDocument/2006/relationships/customXml" Target="../ink/ink2615.xml"/><Relationship Id="rId364" Type="http://schemas.openxmlformats.org/officeDocument/2006/relationships/customXml" Target="../ink/ink2636.xml"/><Relationship Id="rId61" Type="http://schemas.openxmlformats.org/officeDocument/2006/relationships/image" Target="../media/image14010.png"/><Relationship Id="rId199" Type="http://schemas.openxmlformats.org/officeDocument/2006/relationships/image" Target="../media/image14690.png"/><Relationship Id="rId571" Type="http://schemas.openxmlformats.org/officeDocument/2006/relationships/image" Target="../media/image1652.png"/><Relationship Id="rId627" Type="http://schemas.openxmlformats.org/officeDocument/2006/relationships/image" Target="../media/image1680.png"/><Relationship Id="rId19" Type="http://schemas.openxmlformats.org/officeDocument/2006/relationships/image" Target="../media/image13800.png"/><Relationship Id="rId224" Type="http://schemas.openxmlformats.org/officeDocument/2006/relationships/customXml" Target="../ink/ink2566.xml"/><Relationship Id="rId266" Type="http://schemas.openxmlformats.org/officeDocument/2006/relationships/customXml" Target="../ink/ink2587.xml"/><Relationship Id="rId431" Type="http://schemas.openxmlformats.org/officeDocument/2006/relationships/image" Target="../media/image6180.png"/><Relationship Id="rId473" Type="http://schemas.openxmlformats.org/officeDocument/2006/relationships/image" Target="../media/image16030.png"/><Relationship Id="rId529" Type="http://schemas.openxmlformats.org/officeDocument/2006/relationships/image" Target="../media/image1631.png"/><Relationship Id="rId30" Type="http://schemas.openxmlformats.org/officeDocument/2006/relationships/customXml" Target="../ink/ink2469.xml"/><Relationship Id="rId126" Type="http://schemas.openxmlformats.org/officeDocument/2006/relationships/customXml" Target="../ink/ink2517.xml"/><Relationship Id="rId168" Type="http://schemas.openxmlformats.org/officeDocument/2006/relationships/customXml" Target="../ink/ink2538.xml"/><Relationship Id="rId333" Type="http://schemas.openxmlformats.org/officeDocument/2006/relationships/image" Target="../media/image15350.png"/><Relationship Id="rId540" Type="http://schemas.openxmlformats.org/officeDocument/2006/relationships/customXml" Target="../ink/ink2725.xml"/><Relationship Id="rId72" Type="http://schemas.openxmlformats.org/officeDocument/2006/relationships/customXml" Target="../ink/ink2490.xml"/><Relationship Id="rId375" Type="http://schemas.openxmlformats.org/officeDocument/2006/relationships/image" Target="../media/image15560.png"/><Relationship Id="rId582" Type="http://schemas.openxmlformats.org/officeDocument/2006/relationships/customXml" Target="../ink/ink2746.xml"/><Relationship Id="rId638" Type="http://schemas.openxmlformats.org/officeDocument/2006/relationships/customXml" Target="../ink/ink2774.xml"/><Relationship Id="rId3" Type="http://schemas.openxmlformats.org/officeDocument/2006/relationships/image" Target="../media/image13720.png"/><Relationship Id="rId235" Type="http://schemas.openxmlformats.org/officeDocument/2006/relationships/image" Target="../media/image14870.png"/><Relationship Id="rId277" Type="http://schemas.openxmlformats.org/officeDocument/2006/relationships/image" Target="../media/image15070.png"/><Relationship Id="rId400" Type="http://schemas.openxmlformats.org/officeDocument/2006/relationships/image" Target="../media/image15680.png"/><Relationship Id="rId442" Type="http://schemas.openxmlformats.org/officeDocument/2006/relationships/customXml" Target="../ink/ink2676.xml"/><Relationship Id="rId484" Type="http://schemas.openxmlformats.org/officeDocument/2006/relationships/customXml" Target="../ink/ink2697.xml"/><Relationship Id="rId137" Type="http://schemas.openxmlformats.org/officeDocument/2006/relationships/image" Target="../media/image14390.png"/><Relationship Id="rId302" Type="http://schemas.openxmlformats.org/officeDocument/2006/relationships/customXml" Target="../ink/ink2605.xml"/><Relationship Id="rId344" Type="http://schemas.openxmlformats.org/officeDocument/2006/relationships/customXml" Target="../ink/ink2626.xml"/><Relationship Id="rId41" Type="http://schemas.openxmlformats.org/officeDocument/2006/relationships/image" Target="../media/image13910.png"/><Relationship Id="rId83" Type="http://schemas.openxmlformats.org/officeDocument/2006/relationships/image" Target="../media/image14120.png"/><Relationship Id="rId179" Type="http://schemas.openxmlformats.org/officeDocument/2006/relationships/image" Target="../media/image14590.png"/><Relationship Id="rId386" Type="http://schemas.openxmlformats.org/officeDocument/2006/relationships/customXml" Target="../ink/ink2647.xml"/><Relationship Id="rId551" Type="http://schemas.openxmlformats.org/officeDocument/2006/relationships/image" Target="../media/image1642.png"/><Relationship Id="rId593" Type="http://schemas.openxmlformats.org/officeDocument/2006/relationships/image" Target="../media/image1663.png"/><Relationship Id="rId607" Type="http://schemas.openxmlformats.org/officeDocument/2006/relationships/image" Target="../media/image1670.png"/><Relationship Id="rId649" Type="http://schemas.openxmlformats.org/officeDocument/2006/relationships/image" Target="../media/image1690.png"/><Relationship Id="rId190" Type="http://schemas.openxmlformats.org/officeDocument/2006/relationships/customXml" Target="../ink/ink2549.xml"/><Relationship Id="rId204" Type="http://schemas.openxmlformats.org/officeDocument/2006/relationships/customXml" Target="../ink/ink2556.xml"/><Relationship Id="rId246" Type="http://schemas.openxmlformats.org/officeDocument/2006/relationships/customXml" Target="../ink/ink2577.xml"/><Relationship Id="rId288" Type="http://schemas.openxmlformats.org/officeDocument/2006/relationships/customXml" Target="../ink/ink2598.xml"/><Relationship Id="rId411" Type="http://schemas.openxmlformats.org/officeDocument/2006/relationships/customXml" Target="../ink/ink2660.xml"/><Relationship Id="rId453" Type="http://schemas.openxmlformats.org/officeDocument/2006/relationships/image" Target="../media/image15930.png"/><Relationship Id="rId509" Type="http://schemas.openxmlformats.org/officeDocument/2006/relationships/image" Target="../media/image1621.png"/><Relationship Id="rId660" Type="http://schemas.openxmlformats.org/officeDocument/2006/relationships/customXml" Target="../ink/ink2785.xml"/><Relationship Id="rId106" Type="http://schemas.openxmlformats.org/officeDocument/2006/relationships/customXml" Target="../ink/ink2507.xml"/><Relationship Id="rId313" Type="http://schemas.openxmlformats.org/officeDocument/2006/relationships/image" Target="../media/image15250.png"/><Relationship Id="rId495" Type="http://schemas.openxmlformats.org/officeDocument/2006/relationships/image" Target="../media/image1614.png"/><Relationship Id="rId10" Type="http://schemas.openxmlformats.org/officeDocument/2006/relationships/customXml" Target="../ink/ink2459.xml"/><Relationship Id="rId52" Type="http://schemas.openxmlformats.org/officeDocument/2006/relationships/customXml" Target="../ink/ink2480.xml"/><Relationship Id="rId94" Type="http://schemas.openxmlformats.org/officeDocument/2006/relationships/customXml" Target="../ink/ink2501.xml"/><Relationship Id="rId148" Type="http://schemas.openxmlformats.org/officeDocument/2006/relationships/customXml" Target="../ink/ink2528.xml"/><Relationship Id="rId355" Type="http://schemas.openxmlformats.org/officeDocument/2006/relationships/image" Target="../media/image15460.png"/><Relationship Id="rId397" Type="http://schemas.openxmlformats.org/officeDocument/2006/relationships/customXml" Target="../ink/ink2653.xml"/><Relationship Id="rId520" Type="http://schemas.openxmlformats.org/officeDocument/2006/relationships/customXml" Target="../ink/ink2715.xml"/><Relationship Id="rId562" Type="http://schemas.openxmlformats.org/officeDocument/2006/relationships/customXml" Target="../ink/ink2736.xml"/><Relationship Id="rId618" Type="http://schemas.openxmlformats.org/officeDocument/2006/relationships/customXml" Target="../ink/ink2764.xml"/><Relationship Id="rId215" Type="http://schemas.openxmlformats.org/officeDocument/2006/relationships/image" Target="../media/image14770.png"/><Relationship Id="rId257" Type="http://schemas.openxmlformats.org/officeDocument/2006/relationships/image" Target="../media/image14970.png"/><Relationship Id="rId422" Type="http://schemas.openxmlformats.org/officeDocument/2006/relationships/customXml" Target="../ink/ink2666.xml"/><Relationship Id="rId464" Type="http://schemas.openxmlformats.org/officeDocument/2006/relationships/customXml" Target="../ink/ink2687.xml"/><Relationship Id="rId299" Type="http://schemas.openxmlformats.org/officeDocument/2006/relationships/image" Target="../media/image15180.png"/><Relationship Id="rId63" Type="http://schemas.openxmlformats.org/officeDocument/2006/relationships/image" Target="../media/image14020.png"/><Relationship Id="rId159" Type="http://schemas.openxmlformats.org/officeDocument/2006/relationships/image" Target="../media/image14500.png"/><Relationship Id="rId366" Type="http://schemas.openxmlformats.org/officeDocument/2006/relationships/customXml" Target="../ink/ink2637.xml"/><Relationship Id="rId573" Type="http://schemas.openxmlformats.org/officeDocument/2006/relationships/image" Target="../media/image1653.png"/><Relationship Id="rId226" Type="http://schemas.openxmlformats.org/officeDocument/2006/relationships/customXml" Target="../ink/ink2567.xml"/><Relationship Id="rId433" Type="http://schemas.openxmlformats.org/officeDocument/2006/relationships/image" Target="../media/image15830.png"/><Relationship Id="rId640" Type="http://schemas.openxmlformats.org/officeDocument/2006/relationships/customXml" Target="../ink/ink2775.xml"/><Relationship Id="rId74" Type="http://schemas.openxmlformats.org/officeDocument/2006/relationships/customXml" Target="../ink/ink2491.xml"/><Relationship Id="rId377" Type="http://schemas.openxmlformats.org/officeDocument/2006/relationships/image" Target="../media/image15570.png"/><Relationship Id="rId500" Type="http://schemas.openxmlformats.org/officeDocument/2006/relationships/customXml" Target="../ink/ink2705.xml"/><Relationship Id="rId584" Type="http://schemas.openxmlformats.org/officeDocument/2006/relationships/customXml" Target="../ink/ink2747.xml"/><Relationship Id="rId5" Type="http://schemas.openxmlformats.org/officeDocument/2006/relationships/image" Target="../media/image13730.png"/><Relationship Id="rId237" Type="http://schemas.openxmlformats.org/officeDocument/2006/relationships/image" Target="../media/image14880.png"/><Relationship Id="rId444" Type="http://schemas.openxmlformats.org/officeDocument/2006/relationships/customXml" Target="../ink/ink2677.xml"/><Relationship Id="rId651" Type="http://schemas.openxmlformats.org/officeDocument/2006/relationships/image" Target="../media/image1691.png"/><Relationship Id="rId290" Type="http://schemas.openxmlformats.org/officeDocument/2006/relationships/customXml" Target="../ink/ink2599.xml"/><Relationship Id="rId304" Type="http://schemas.openxmlformats.org/officeDocument/2006/relationships/customXml" Target="../ink/ink2606.xml"/><Relationship Id="rId388" Type="http://schemas.openxmlformats.org/officeDocument/2006/relationships/customXml" Target="../ink/ink2648.xml"/><Relationship Id="rId511" Type="http://schemas.openxmlformats.org/officeDocument/2006/relationships/image" Target="../media/image1622.png"/><Relationship Id="rId609" Type="http://schemas.openxmlformats.org/officeDocument/2006/relationships/image" Target="../media/image1671.png"/><Relationship Id="rId85" Type="http://schemas.openxmlformats.org/officeDocument/2006/relationships/image" Target="../media/image14130.png"/><Relationship Id="rId150" Type="http://schemas.openxmlformats.org/officeDocument/2006/relationships/customXml" Target="../ink/ink2529.xml"/><Relationship Id="rId595" Type="http://schemas.openxmlformats.org/officeDocument/2006/relationships/image" Target="../media/image1664.png"/><Relationship Id="rId248" Type="http://schemas.openxmlformats.org/officeDocument/2006/relationships/customXml" Target="../ink/ink2578.xml"/><Relationship Id="rId455" Type="http://schemas.openxmlformats.org/officeDocument/2006/relationships/image" Target="../media/image15940.png"/><Relationship Id="rId662" Type="http://schemas.openxmlformats.org/officeDocument/2006/relationships/customXml" Target="../ink/ink2786.xml"/><Relationship Id="rId12" Type="http://schemas.openxmlformats.org/officeDocument/2006/relationships/customXml" Target="../ink/ink2460.xml"/><Relationship Id="rId108" Type="http://schemas.openxmlformats.org/officeDocument/2006/relationships/customXml" Target="../ink/ink2508.xml"/><Relationship Id="rId315" Type="http://schemas.openxmlformats.org/officeDocument/2006/relationships/image" Target="../media/image15260.png"/><Relationship Id="rId522" Type="http://schemas.openxmlformats.org/officeDocument/2006/relationships/customXml" Target="../ink/ink2716.xml"/><Relationship Id="rId96" Type="http://schemas.openxmlformats.org/officeDocument/2006/relationships/customXml" Target="../ink/ink2502.xml"/><Relationship Id="rId161" Type="http://schemas.openxmlformats.org/officeDocument/2006/relationships/image" Target="../media/image14510.png"/><Relationship Id="rId399" Type="http://schemas.openxmlformats.org/officeDocument/2006/relationships/customXml" Target="../ink/ink2654.xml"/><Relationship Id="rId259" Type="http://schemas.openxmlformats.org/officeDocument/2006/relationships/image" Target="../media/image14980.png"/><Relationship Id="rId466" Type="http://schemas.openxmlformats.org/officeDocument/2006/relationships/customXml" Target="../ink/ink2688.xml"/><Relationship Id="rId23" Type="http://schemas.openxmlformats.org/officeDocument/2006/relationships/image" Target="../media/image13820.png"/><Relationship Id="rId119" Type="http://schemas.openxmlformats.org/officeDocument/2006/relationships/image" Target="../media/image14300.png"/><Relationship Id="rId326" Type="http://schemas.openxmlformats.org/officeDocument/2006/relationships/customXml" Target="../ink/ink2617.xml"/><Relationship Id="rId533" Type="http://schemas.openxmlformats.org/officeDocument/2006/relationships/image" Target="../media/image1633.png"/><Relationship Id="rId172" Type="http://schemas.openxmlformats.org/officeDocument/2006/relationships/customXml" Target="../ink/ink2540.xml"/><Relationship Id="rId477" Type="http://schemas.openxmlformats.org/officeDocument/2006/relationships/image" Target="../media/image16050.png"/><Relationship Id="rId600" Type="http://schemas.openxmlformats.org/officeDocument/2006/relationships/customXml" Target="../ink/ink2755.xml"/><Relationship Id="rId337" Type="http://schemas.openxmlformats.org/officeDocument/2006/relationships/image" Target="../media/image15370.png"/><Relationship Id="rId34" Type="http://schemas.openxmlformats.org/officeDocument/2006/relationships/customXml" Target="../ink/ink2471.xml"/><Relationship Id="rId544" Type="http://schemas.openxmlformats.org/officeDocument/2006/relationships/customXml" Target="../ink/ink2727.xml"/><Relationship Id="rId183" Type="http://schemas.openxmlformats.org/officeDocument/2006/relationships/image" Target="../media/image14610.png"/><Relationship Id="rId390" Type="http://schemas.openxmlformats.org/officeDocument/2006/relationships/customXml" Target="../ink/ink2649.xml"/><Relationship Id="rId404" Type="http://schemas.openxmlformats.org/officeDocument/2006/relationships/image" Target="../media/image15700.png"/><Relationship Id="rId611" Type="http://schemas.openxmlformats.org/officeDocument/2006/relationships/image" Target="../media/image1672.png"/><Relationship Id="rId250" Type="http://schemas.openxmlformats.org/officeDocument/2006/relationships/customXml" Target="../ink/ink2579.xml"/><Relationship Id="rId488" Type="http://schemas.openxmlformats.org/officeDocument/2006/relationships/customXml" Target="../ink/ink2699.xml"/><Relationship Id="rId45" Type="http://schemas.openxmlformats.org/officeDocument/2006/relationships/image" Target="../media/image13930.png"/><Relationship Id="rId110" Type="http://schemas.openxmlformats.org/officeDocument/2006/relationships/customXml" Target="../ink/ink2509.xml"/><Relationship Id="rId348" Type="http://schemas.openxmlformats.org/officeDocument/2006/relationships/customXml" Target="../ink/ink2628.xml"/><Relationship Id="rId555" Type="http://schemas.openxmlformats.org/officeDocument/2006/relationships/image" Target="../media/image1644.png"/><Relationship Id="rId194" Type="http://schemas.openxmlformats.org/officeDocument/2006/relationships/customXml" Target="../ink/ink2551.xml"/><Relationship Id="rId208" Type="http://schemas.openxmlformats.org/officeDocument/2006/relationships/customXml" Target="../ink/ink2558.xml"/><Relationship Id="rId415" Type="http://schemas.openxmlformats.org/officeDocument/2006/relationships/customXml" Target="../ink/ink2662.xml"/><Relationship Id="rId622" Type="http://schemas.openxmlformats.org/officeDocument/2006/relationships/customXml" Target="../ink/ink2766.xml"/><Relationship Id="rId261" Type="http://schemas.openxmlformats.org/officeDocument/2006/relationships/image" Target="../media/image14990.png"/><Relationship Id="rId499" Type="http://schemas.openxmlformats.org/officeDocument/2006/relationships/image" Target="../media/image1616.png"/><Relationship Id="rId56" Type="http://schemas.openxmlformats.org/officeDocument/2006/relationships/customXml" Target="../ink/ink2482.xml"/><Relationship Id="rId359" Type="http://schemas.openxmlformats.org/officeDocument/2006/relationships/image" Target="../media/image15480.png"/><Relationship Id="rId566" Type="http://schemas.openxmlformats.org/officeDocument/2006/relationships/customXml" Target="../ink/ink2738.xml"/><Relationship Id="rId121" Type="http://schemas.openxmlformats.org/officeDocument/2006/relationships/image" Target="../media/image14310.png"/><Relationship Id="rId219" Type="http://schemas.openxmlformats.org/officeDocument/2006/relationships/image" Target="../media/image14790.png"/><Relationship Id="rId426" Type="http://schemas.openxmlformats.org/officeDocument/2006/relationships/customXml" Target="../ink/ink2668.xml"/><Relationship Id="rId633" Type="http://schemas.openxmlformats.org/officeDocument/2006/relationships/image" Target="../media/image1683.png"/><Relationship Id="rId67" Type="http://schemas.openxmlformats.org/officeDocument/2006/relationships/image" Target="../media/image14040.png"/><Relationship Id="rId272" Type="http://schemas.openxmlformats.org/officeDocument/2006/relationships/customXml" Target="../ink/ink2590.xml"/><Relationship Id="rId577" Type="http://schemas.openxmlformats.org/officeDocument/2006/relationships/image" Target="../media/image1655.png"/><Relationship Id="rId132" Type="http://schemas.openxmlformats.org/officeDocument/2006/relationships/customXml" Target="../ink/ink2520.xml"/><Relationship Id="rId437" Type="http://schemas.openxmlformats.org/officeDocument/2006/relationships/image" Target="../media/image15850.png"/><Relationship Id="rId644" Type="http://schemas.openxmlformats.org/officeDocument/2006/relationships/customXml" Target="../ink/ink2777.xml"/><Relationship Id="rId283" Type="http://schemas.openxmlformats.org/officeDocument/2006/relationships/image" Target="../media/image15101.png"/><Relationship Id="rId490" Type="http://schemas.openxmlformats.org/officeDocument/2006/relationships/customXml" Target="../ink/ink2700.xml"/><Relationship Id="rId504" Type="http://schemas.openxmlformats.org/officeDocument/2006/relationships/customXml" Target="../ink/ink2707.xml"/><Relationship Id="rId78" Type="http://schemas.openxmlformats.org/officeDocument/2006/relationships/customXml" Target="../ink/ink2493.xml"/><Relationship Id="rId143" Type="http://schemas.openxmlformats.org/officeDocument/2006/relationships/image" Target="../media/image14420.png"/><Relationship Id="rId350" Type="http://schemas.openxmlformats.org/officeDocument/2006/relationships/customXml" Target="../ink/ink2629.xml"/><Relationship Id="rId588" Type="http://schemas.openxmlformats.org/officeDocument/2006/relationships/customXml" Target="../ink/ink2749.xml"/><Relationship Id="rId9" Type="http://schemas.openxmlformats.org/officeDocument/2006/relationships/image" Target="../media/image13750.png"/><Relationship Id="rId210" Type="http://schemas.openxmlformats.org/officeDocument/2006/relationships/customXml" Target="../ink/ink2559.xml"/><Relationship Id="rId448" Type="http://schemas.openxmlformats.org/officeDocument/2006/relationships/customXml" Target="../ink/ink2679.xml"/><Relationship Id="rId655" Type="http://schemas.openxmlformats.org/officeDocument/2006/relationships/image" Target="../media/image1693.png"/><Relationship Id="rId294" Type="http://schemas.openxmlformats.org/officeDocument/2006/relationships/customXml" Target="../ink/ink2601.xml"/><Relationship Id="rId308" Type="http://schemas.openxmlformats.org/officeDocument/2006/relationships/customXml" Target="../ink/ink2608.xml"/><Relationship Id="rId515" Type="http://schemas.openxmlformats.org/officeDocument/2006/relationships/image" Target="../media/image1624.png"/><Relationship Id="rId89" Type="http://schemas.openxmlformats.org/officeDocument/2006/relationships/image" Target="../media/image14150.png"/><Relationship Id="rId154" Type="http://schemas.openxmlformats.org/officeDocument/2006/relationships/customXml" Target="../ink/ink2531.xml"/><Relationship Id="rId361" Type="http://schemas.openxmlformats.org/officeDocument/2006/relationships/image" Target="../media/image15490.png"/><Relationship Id="rId599" Type="http://schemas.openxmlformats.org/officeDocument/2006/relationships/image" Target="../media/image1666.png"/><Relationship Id="rId459" Type="http://schemas.openxmlformats.org/officeDocument/2006/relationships/image" Target="../media/image15960.png"/><Relationship Id="rId666" Type="http://schemas.openxmlformats.org/officeDocument/2006/relationships/customXml" Target="../ink/ink2788.xml"/><Relationship Id="rId16" Type="http://schemas.openxmlformats.org/officeDocument/2006/relationships/customXml" Target="../ink/ink2462.xml"/><Relationship Id="rId221" Type="http://schemas.openxmlformats.org/officeDocument/2006/relationships/image" Target="../media/image14800.png"/><Relationship Id="rId319" Type="http://schemas.openxmlformats.org/officeDocument/2006/relationships/image" Target="../media/image15280.png"/><Relationship Id="rId526" Type="http://schemas.openxmlformats.org/officeDocument/2006/relationships/customXml" Target="../ink/ink2718.xml"/><Relationship Id="rId165" Type="http://schemas.openxmlformats.org/officeDocument/2006/relationships/image" Target="../media/image14530.png"/><Relationship Id="rId372" Type="http://schemas.openxmlformats.org/officeDocument/2006/relationships/customXml" Target="../ink/ink2640.xml"/><Relationship Id="rId232" Type="http://schemas.openxmlformats.org/officeDocument/2006/relationships/customXml" Target="../ink/ink2570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6.png"/><Relationship Id="rId299" Type="http://schemas.openxmlformats.org/officeDocument/2006/relationships/image" Target="../media/image1846.png"/><Relationship Id="rId21" Type="http://schemas.openxmlformats.org/officeDocument/2006/relationships/image" Target="../media/image1708.png"/><Relationship Id="rId63" Type="http://schemas.openxmlformats.org/officeDocument/2006/relationships/image" Target="../media/image1729.png"/><Relationship Id="rId159" Type="http://schemas.openxmlformats.org/officeDocument/2006/relationships/image" Target="../media/image1777.png"/><Relationship Id="rId324" Type="http://schemas.openxmlformats.org/officeDocument/2006/relationships/customXml" Target="../ink/ink2950.xml"/><Relationship Id="rId366" Type="http://schemas.openxmlformats.org/officeDocument/2006/relationships/customXml" Target="../ink/ink2971.xml"/><Relationship Id="rId170" Type="http://schemas.openxmlformats.org/officeDocument/2006/relationships/customXml" Target="../ink/ink2873.xml"/><Relationship Id="rId226" Type="http://schemas.openxmlformats.org/officeDocument/2006/relationships/customXml" Target="../ink/ink2901.xml"/><Relationship Id="rId433" Type="http://schemas.openxmlformats.org/officeDocument/2006/relationships/customXml" Target="../ink/ink3005.xml"/><Relationship Id="rId268" Type="http://schemas.openxmlformats.org/officeDocument/2006/relationships/customXml" Target="../ink/ink2922.xml"/><Relationship Id="rId475" Type="http://schemas.openxmlformats.org/officeDocument/2006/relationships/customXml" Target="../ink/ink3026.xml"/><Relationship Id="rId32" Type="http://schemas.openxmlformats.org/officeDocument/2006/relationships/customXml" Target="../ink/ink2804.xml"/><Relationship Id="rId74" Type="http://schemas.openxmlformats.org/officeDocument/2006/relationships/customXml" Target="../ink/ink2825.xml"/><Relationship Id="rId128" Type="http://schemas.openxmlformats.org/officeDocument/2006/relationships/customXml" Target="../ink/ink2852.xml"/><Relationship Id="rId335" Type="http://schemas.openxmlformats.org/officeDocument/2006/relationships/image" Target="../media/image1864.png"/><Relationship Id="rId377" Type="http://schemas.openxmlformats.org/officeDocument/2006/relationships/image" Target="../media/image1885.png"/><Relationship Id="rId5" Type="http://schemas.openxmlformats.org/officeDocument/2006/relationships/image" Target="../media/image1700.png"/><Relationship Id="rId181" Type="http://schemas.openxmlformats.org/officeDocument/2006/relationships/image" Target="../media/image1788.png"/><Relationship Id="rId237" Type="http://schemas.openxmlformats.org/officeDocument/2006/relationships/image" Target="../media/image1815.png"/><Relationship Id="rId402" Type="http://schemas.openxmlformats.org/officeDocument/2006/relationships/customXml" Target="../ink/ink2989.xml"/><Relationship Id="rId279" Type="http://schemas.openxmlformats.org/officeDocument/2006/relationships/image" Target="../media/image1836.png"/><Relationship Id="rId444" Type="http://schemas.openxmlformats.org/officeDocument/2006/relationships/image" Target="../media/image1918.png"/><Relationship Id="rId486" Type="http://schemas.openxmlformats.org/officeDocument/2006/relationships/image" Target="../media/image1939.png"/><Relationship Id="rId43" Type="http://schemas.openxmlformats.org/officeDocument/2006/relationships/image" Target="../media/image1719.png"/><Relationship Id="rId139" Type="http://schemas.openxmlformats.org/officeDocument/2006/relationships/image" Target="../media/image1767.png"/><Relationship Id="rId290" Type="http://schemas.openxmlformats.org/officeDocument/2006/relationships/customXml" Target="../ink/ink2933.xml"/><Relationship Id="rId304" Type="http://schemas.openxmlformats.org/officeDocument/2006/relationships/customXml" Target="../ink/ink2940.xml"/><Relationship Id="rId346" Type="http://schemas.openxmlformats.org/officeDocument/2006/relationships/customXml" Target="../ink/ink2961.xml"/><Relationship Id="rId388" Type="http://schemas.openxmlformats.org/officeDocument/2006/relationships/customXml" Target="../ink/ink2982.xml"/><Relationship Id="rId85" Type="http://schemas.openxmlformats.org/officeDocument/2006/relationships/image" Target="../media/image1740.png"/><Relationship Id="rId150" Type="http://schemas.openxmlformats.org/officeDocument/2006/relationships/customXml" Target="../ink/ink2863.xml"/><Relationship Id="rId192" Type="http://schemas.openxmlformats.org/officeDocument/2006/relationships/customXml" Target="../ink/ink2884.xml"/><Relationship Id="rId206" Type="http://schemas.openxmlformats.org/officeDocument/2006/relationships/customXml" Target="../ink/ink2891.xml"/><Relationship Id="rId413" Type="http://schemas.openxmlformats.org/officeDocument/2006/relationships/image" Target="../media/image1903.png"/><Relationship Id="rId248" Type="http://schemas.openxmlformats.org/officeDocument/2006/relationships/customXml" Target="../ink/ink2912.xml"/><Relationship Id="rId455" Type="http://schemas.openxmlformats.org/officeDocument/2006/relationships/customXml" Target="../ink/ink3016.xml"/><Relationship Id="rId497" Type="http://schemas.openxmlformats.org/officeDocument/2006/relationships/customXml" Target="../ink/ink3037.xml"/><Relationship Id="rId12" Type="http://schemas.openxmlformats.org/officeDocument/2006/relationships/customXml" Target="../ink/ink2794.xml"/><Relationship Id="rId108" Type="http://schemas.openxmlformats.org/officeDocument/2006/relationships/customXml" Target="../ink/ink2842.xml"/><Relationship Id="rId315" Type="http://schemas.openxmlformats.org/officeDocument/2006/relationships/image" Target="../media/image1854.png"/><Relationship Id="rId357" Type="http://schemas.openxmlformats.org/officeDocument/2006/relationships/image" Target="../media/image1875.png"/><Relationship Id="rId54" Type="http://schemas.openxmlformats.org/officeDocument/2006/relationships/customXml" Target="../ink/ink2815.xml"/><Relationship Id="rId96" Type="http://schemas.openxmlformats.org/officeDocument/2006/relationships/customXml" Target="../ink/ink2836.xml"/><Relationship Id="rId161" Type="http://schemas.openxmlformats.org/officeDocument/2006/relationships/image" Target="../media/image1778.png"/><Relationship Id="rId217" Type="http://schemas.openxmlformats.org/officeDocument/2006/relationships/image" Target="../media/image1806.png"/><Relationship Id="rId399" Type="http://schemas.openxmlformats.org/officeDocument/2006/relationships/image" Target="../media/image1896.png"/><Relationship Id="rId259" Type="http://schemas.openxmlformats.org/officeDocument/2006/relationships/image" Target="../media/image1826.png"/><Relationship Id="rId424" Type="http://schemas.openxmlformats.org/officeDocument/2006/relationships/image" Target="../media/image1908.png"/><Relationship Id="rId466" Type="http://schemas.openxmlformats.org/officeDocument/2006/relationships/image" Target="../media/image1929.png"/><Relationship Id="rId23" Type="http://schemas.openxmlformats.org/officeDocument/2006/relationships/image" Target="../media/image1709.png"/><Relationship Id="rId119" Type="http://schemas.openxmlformats.org/officeDocument/2006/relationships/image" Target="../media/image1757.png"/><Relationship Id="rId270" Type="http://schemas.openxmlformats.org/officeDocument/2006/relationships/customXml" Target="../ink/ink2923.xml"/><Relationship Id="rId326" Type="http://schemas.openxmlformats.org/officeDocument/2006/relationships/customXml" Target="../ink/ink2951.xml"/><Relationship Id="rId65" Type="http://schemas.openxmlformats.org/officeDocument/2006/relationships/image" Target="../media/image1730.png"/><Relationship Id="rId130" Type="http://schemas.openxmlformats.org/officeDocument/2006/relationships/customXml" Target="../ink/ink2853.xml"/><Relationship Id="rId368" Type="http://schemas.openxmlformats.org/officeDocument/2006/relationships/customXml" Target="../ink/ink2972.xml"/><Relationship Id="rId172" Type="http://schemas.openxmlformats.org/officeDocument/2006/relationships/customXml" Target="../ink/ink2874.xml"/><Relationship Id="rId228" Type="http://schemas.openxmlformats.org/officeDocument/2006/relationships/customXml" Target="../ink/ink2902.xml"/><Relationship Id="rId435" Type="http://schemas.openxmlformats.org/officeDocument/2006/relationships/customXml" Target="../ink/ink3006.xml"/><Relationship Id="rId477" Type="http://schemas.openxmlformats.org/officeDocument/2006/relationships/customXml" Target="../ink/ink3027.xml"/><Relationship Id="rId281" Type="http://schemas.openxmlformats.org/officeDocument/2006/relationships/image" Target="../media/image1837.png"/><Relationship Id="rId337" Type="http://schemas.openxmlformats.org/officeDocument/2006/relationships/image" Target="../media/image1865.png"/><Relationship Id="rId34" Type="http://schemas.openxmlformats.org/officeDocument/2006/relationships/customXml" Target="../ink/ink2805.xml"/><Relationship Id="rId76" Type="http://schemas.openxmlformats.org/officeDocument/2006/relationships/customXml" Target="../ink/ink2826.xml"/><Relationship Id="rId141" Type="http://schemas.openxmlformats.org/officeDocument/2006/relationships/image" Target="../media/image1768.png"/><Relationship Id="rId379" Type="http://schemas.openxmlformats.org/officeDocument/2006/relationships/image" Target="../media/image1886.png"/><Relationship Id="rId7" Type="http://schemas.openxmlformats.org/officeDocument/2006/relationships/image" Target="../media/image1701.png"/><Relationship Id="rId183" Type="http://schemas.openxmlformats.org/officeDocument/2006/relationships/image" Target="../media/image1789.png"/><Relationship Id="rId239" Type="http://schemas.openxmlformats.org/officeDocument/2006/relationships/image" Target="../media/image1816.png"/><Relationship Id="rId390" Type="http://schemas.openxmlformats.org/officeDocument/2006/relationships/customXml" Target="../ink/ink2983.xml"/><Relationship Id="rId404" Type="http://schemas.openxmlformats.org/officeDocument/2006/relationships/customXml" Target="../ink/ink2990.xml"/><Relationship Id="rId446" Type="http://schemas.openxmlformats.org/officeDocument/2006/relationships/image" Target="../media/image1919.png"/><Relationship Id="rId250" Type="http://schemas.openxmlformats.org/officeDocument/2006/relationships/customXml" Target="../ink/ink2913.xml"/><Relationship Id="rId292" Type="http://schemas.openxmlformats.org/officeDocument/2006/relationships/customXml" Target="../ink/ink2934.xml"/><Relationship Id="rId306" Type="http://schemas.openxmlformats.org/officeDocument/2006/relationships/customXml" Target="../ink/ink2941.xml"/><Relationship Id="rId488" Type="http://schemas.openxmlformats.org/officeDocument/2006/relationships/image" Target="../media/image1940.png"/><Relationship Id="rId45" Type="http://schemas.openxmlformats.org/officeDocument/2006/relationships/image" Target="../media/image1720.png"/><Relationship Id="rId87" Type="http://schemas.openxmlformats.org/officeDocument/2006/relationships/image" Target="../media/image1741.png"/><Relationship Id="rId110" Type="http://schemas.openxmlformats.org/officeDocument/2006/relationships/customXml" Target="../ink/ink2843.xml"/><Relationship Id="rId348" Type="http://schemas.openxmlformats.org/officeDocument/2006/relationships/customXml" Target="../ink/ink2962.xml"/><Relationship Id="rId152" Type="http://schemas.openxmlformats.org/officeDocument/2006/relationships/customXml" Target="../ink/ink2864.xml"/><Relationship Id="rId194" Type="http://schemas.openxmlformats.org/officeDocument/2006/relationships/customXml" Target="../ink/ink2885.xml"/><Relationship Id="rId208" Type="http://schemas.openxmlformats.org/officeDocument/2006/relationships/customXml" Target="../ink/ink2892.xml"/><Relationship Id="rId415" Type="http://schemas.openxmlformats.org/officeDocument/2006/relationships/image" Target="../media/image1904.png"/><Relationship Id="rId457" Type="http://schemas.openxmlformats.org/officeDocument/2006/relationships/customXml" Target="../ink/ink3017.xml"/><Relationship Id="rId261" Type="http://schemas.openxmlformats.org/officeDocument/2006/relationships/image" Target="../media/image1827.png"/><Relationship Id="rId14" Type="http://schemas.openxmlformats.org/officeDocument/2006/relationships/customXml" Target="../ink/ink2795.xml"/><Relationship Id="rId56" Type="http://schemas.openxmlformats.org/officeDocument/2006/relationships/customXml" Target="../ink/ink2816.xml"/><Relationship Id="rId317" Type="http://schemas.openxmlformats.org/officeDocument/2006/relationships/image" Target="../media/image1855.png"/><Relationship Id="rId359" Type="http://schemas.openxmlformats.org/officeDocument/2006/relationships/image" Target="../media/image1876.png"/><Relationship Id="rId98" Type="http://schemas.openxmlformats.org/officeDocument/2006/relationships/customXml" Target="../ink/ink2837.xml"/><Relationship Id="rId121" Type="http://schemas.openxmlformats.org/officeDocument/2006/relationships/image" Target="../media/image1758.png"/><Relationship Id="rId163" Type="http://schemas.openxmlformats.org/officeDocument/2006/relationships/image" Target="../media/image1779.png"/><Relationship Id="rId219" Type="http://schemas.openxmlformats.org/officeDocument/2006/relationships/image" Target="../media/image1807.png"/><Relationship Id="rId370" Type="http://schemas.openxmlformats.org/officeDocument/2006/relationships/customXml" Target="../ink/ink2973.xml"/><Relationship Id="rId426" Type="http://schemas.openxmlformats.org/officeDocument/2006/relationships/image" Target="../media/image1909.png"/><Relationship Id="rId230" Type="http://schemas.openxmlformats.org/officeDocument/2006/relationships/customXml" Target="../ink/ink2903.xml"/><Relationship Id="rId468" Type="http://schemas.openxmlformats.org/officeDocument/2006/relationships/image" Target="../media/image1930.png"/><Relationship Id="rId25" Type="http://schemas.openxmlformats.org/officeDocument/2006/relationships/image" Target="../media/image1710.png"/><Relationship Id="rId67" Type="http://schemas.openxmlformats.org/officeDocument/2006/relationships/image" Target="../media/image1731.png"/><Relationship Id="rId272" Type="http://schemas.openxmlformats.org/officeDocument/2006/relationships/customXml" Target="../ink/ink2924.xml"/><Relationship Id="rId328" Type="http://schemas.openxmlformats.org/officeDocument/2006/relationships/customXml" Target="../ink/ink2952.xml"/><Relationship Id="rId132" Type="http://schemas.openxmlformats.org/officeDocument/2006/relationships/customXml" Target="../ink/ink2854.xml"/><Relationship Id="rId174" Type="http://schemas.openxmlformats.org/officeDocument/2006/relationships/customXml" Target="../ink/ink2875.xml"/><Relationship Id="rId381" Type="http://schemas.openxmlformats.org/officeDocument/2006/relationships/image" Target="../media/image1887.png"/><Relationship Id="rId241" Type="http://schemas.openxmlformats.org/officeDocument/2006/relationships/image" Target="../media/image1817.png"/><Relationship Id="rId437" Type="http://schemas.openxmlformats.org/officeDocument/2006/relationships/customXml" Target="../ink/ink3007.xml"/><Relationship Id="rId479" Type="http://schemas.openxmlformats.org/officeDocument/2006/relationships/customXml" Target="../ink/ink3028.xml"/><Relationship Id="rId36" Type="http://schemas.openxmlformats.org/officeDocument/2006/relationships/customXml" Target="../ink/ink2806.xml"/><Relationship Id="rId283" Type="http://schemas.openxmlformats.org/officeDocument/2006/relationships/image" Target="../media/image1838.png"/><Relationship Id="rId339" Type="http://schemas.openxmlformats.org/officeDocument/2006/relationships/image" Target="../media/image1866.png"/><Relationship Id="rId490" Type="http://schemas.openxmlformats.org/officeDocument/2006/relationships/image" Target="../media/image1941.png"/><Relationship Id="rId78" Type="http://schemas.openxmlformats.org/officeDocument/2006/relationships/customXml" Target="../ink/ink2827.xml"/><Relationship Id="rId101" Type="http://schemas.openxmlformats.org/officeDocument/2006/relationships/image" Target="../media/image1748.png"/><Relationship Id="rId143" Type="http://schemas.openxmlformats.org/officeDocument/2006/relationships/image" Target="../media/image1769.png"/><Relationship Id="rId185" Type="http://schemas.openxmlformats.org/officeDocument/2006/relationships/image" Target="../media/image1790.png"/><Relationship Id="rId350" Type="http://schemas.openxmlformats.org/officeDocument/2006/relationships/customXml" Target="../ink/ink2963.xml"/><Relationship Id="rId406" Type="http://schemas.openxmlformats.org/officeDocument/2006/relationships/customXml" Target="../ink/ink2991.xml"/><Relationship Id="rId9" Type="http://schemas.openxmlformats.org/officeDocument/2006/relationships/image" Target="../media/image1702.png"/><Relationship Id="rId210" Type="http://schemas.openxmlformats.org/officeDocument/2006/relationships/customXml" Target="../ink/ink2893.xml"/><Relationship Id="rId392" Type="http://schemas.openxmlformats.org/officeDocument/2006/relationships/customXml" Target="../ink/ink2984.xml"/><Relationship Id="rId448" Type="http://schemas.openxmlformats.org/officeDocument/2006/relationships/image" Target="../media/image1920.png"/><Relationship Id="rId252" Type="http://schemas.openxmlformats.org/officeDocument/2006/relationships/customXml" Target="../ink/ink2914.xml"/><Relationship Id="rId294" Type="http://schemas.openxmlformats.org/officeDocument/2006/relationships/customXml" Target="../ink/ink2935.xml"/><Relationship Id="rId308" Type="http://schemas.openxmlformats.org/officeDocument/2006/relationships/customXml" Target="../ink/ink2942.xml"/><Relationship Id="rId47" Type="http://schemas.openxmlformats.org/officeDocument/2006/relationships/image" Target="../media/image1721.png"/><Relationship Id="rId89" Type="http://schemas.openxmlformats.org/officeDocument/2006/relationships/image" Target="../media/image1742.png"/><Relationship Id="rId112" Type="http://schemas.openxmlformats.org/officeDocument/2006/relationships/customXml" Target="../ink/ink2844.xml"/><Relationship Id="rId154" Type="http://schemas.openxmlformats.org/officeDocument/2006/relationships/customXml" Target="../ink/ink2865.xml"/><Relationship Id="rId361" Type="http://schemas.openxmlformats.org/officeDocument/2006/relationships/image" Target="../media/image1877.png"/><Relationship Id="rId196" Type="http://schemas.openxmlformats.org/officeDocument/2006/relationships/customXml" Target="../ink/ink2886.xml"/><Relationship Id="rId417" Type="http://schemas.openxmlformats.org/officeDocument/2006/relationships/customXml" Target="../ink/ink2997.xml"/><Relationship Id="rId459" Type="http://schemas.openxmlformats.org/officeDocument/2006/relationships/customXml" Target="../ink/ink3018.xml"/><Relationship Id="rId16" Type="http://schemas.openxmlformats.org/officeDocument/2006/relationships/customXml" Target="../ink/ink2796.xml"/><Relationship Id="rId221" Type="http://schemas.openxmlformats.org/officeDocument/2006/relationships/image" Target="../media/image1808.png"/><Relationship Id="rId263" Type="http://schemas.openxmlformats.org/officeDocument/2006/relationships/image" Target="../media/image1828.png"/><Relationship Id="rId319" Type="http://schemas.openxmlformats.org/officeDocument/2006/relationships/image" Target="../media/image1856.png"/><Relationship Id="rId470" Type="http://schemas.openxmlformats.org/officeDocument/2006/relationships/image" Target="../media/image1931.png"/><Relationship Id="rId58" Type="http://schemas.openxmlformats.org/officeDocument/2006/relationships/customXml" Target="../ink/ink2817.xml"/><Relationship Id="rId123" Type="http://schemas.openxmlformats.org/officeDocument/2006/relationships/image" Target="../media/image1759.png"/><Relationship Id="rId330" Type="http://schemas.openxmlformats.org/officeDocument/2006/relationships/customXml" Target="../ink/ink2953.xml"/><Relationship Id="rId165" Type="http://schemas.openxmlformats.org/officeDocument/2006/relationships/image" Target="../media/image1780.png"/><Relationship Id="rId372" Type="http://schemas.openxmlformats.org/officeDocument/2006/relationships/customXml" Target="../ink/ink2974.xml"/><Relationship Id="rId428" Type="http://schemas.openxmlformats.org/officeDocument/2006/relationships/image" Target="../media/image1910.png"/><Relationship Id="rId232" Type="http://schemas.openxmlformats.org/officeDocument/2006/relationships/customXml" Target="../ink/ink2904.xml"/><Relationship Id="rId274" Type="http://schemas.openxmlformats.org/officeDocument/2006/relationships/customXml" Target="../ink/ink2925.xml"/><Relationship Id="rId481" Type="http://schemas.openxmlformats.org/officeDocument/2006/relationships/customXml" Target="../ink/ink3029.xml"/><Relationship Id="rId27" Type="http://schemas.openxmlformats.org/officeDocument/2006/relationships/image" Target="../media/image1711.png"/><Relationship Id="rId69" Type="http://schemas.openxmlformats.org/officeDocument/2006/relationships/image" Target="../media/image1732.png"/><Relationship Id="rId134" Type="http://schemas.openxmlformats.org/officeDocument/2006/relationships/customXml" Target="../ink/ink2855.xml"/><Relationship Id="rId80" Type="http://schemas.openxmlformats.org/officeDocument/2006/relationships/customXml" Target="../ink/ink2828.xml"/><Relationship Id="rId176" Type="http://schemas.openxmlformats.org/officeDocument/2006/relationships/customXml" Target="../ink/ink2876.xml"/><Relationship Id="rId341" Type="http://schemas.openxmlformats.org/officeDocument/2006/relationships/image" Target="../media/image1867.png"/><Relationship Id="rId383" Type="http://schemas.openxmlformats.org/officeDocument/2006/relationships/image" Target="../media/image1888.png"/><Relationship Id="rId439" Type="http://schemas.openxmlformats.org/officeDocument/2006/relationships/customXml" Target="../ink/ink3008.xml"/><Relationship Id="rId201" Type="http://schemas.openxmlformats.org/officeDocument/2006/relationships/image" Target="../media/image1798.png"/><Relationship Id="rId243" Type="http://schemas.openxmlformats.org/officeDocument/2006/relationships/image" Target="../media/image1818.png"/><Relationship Id="rId285" Type="http://schemas.openxmlformats.org/officeDocument/2006/relationships/image" Target="../media/image1839.png"/><Relationship Id="rId450" Type="http://schemas.openxmlformats.org/officeDocument/2006/relationships/image" Target="../media/image1921.png"/><Relationship Id="rId38" Type="http://schemas.openxmlformats.org/officeDocument/2006/relationships/customXml" Target="../ink/ink2807.xml"/><Relationship Id="rId103" Type="http://schemas.openxmlformats.org/officeDocument/2006/relationships/image" Target="../media/image1749.png"/><Relationship Id="rId310" Type="http://schemas.openxmlformats.org/officeDocument/2006/relationships/customXml" Target="../ink/ink2943.xml"/><Relationship Id="rId492" Type="http://schemas.openxmlformats.org/officeDocument/2006/relationships/image" Target="../media/image1942.png"/><Relationship Id="rId91" Type="http://schemas.openxmlformats.org/officeDocument/2006/relationships/image" Target="../media/image1743.png"/><Relationship Id="rId145" Type="http://schemas.openxmlformats.org/officeDocument/2006/relationships/image" Target="../media/image1770.png"/><Relationship Id="rId187" Type="http://schemas.openxmlformats.org/officeDocument/2006/relationships/image" Target="../media/image1791.png"/><Relationship Id="rId352" Type="http://schemas.openxmlformats.org/officeDocument/2006/relationships/customXml" Target="../ink/ink2964.xml"/><Relationship Id="rId394" Type="http://schemas.openxmlformats.org/officeDocument/2006/relationships/customXml" Target="../ink/ink2985.xml"/><Relationship Id="rId408" Type="http://schemas.openxmlformats.org/officeDocument/2006/relationships/customXml" Target="../ink/ink2992.xml"/><Relationship Id="rId212" Type="http://schemas.openxmlformats.org/officeDocument/2006/relationships/customXml" Target="../ink/ink2894.xml"/><Relationship Id="rId254" Type="http://schemas.openxmlformats.org/officeDocument/2006/relationships/customXml" Target="../ink/ink2915.xml"/><Relationship Id="rId49" Type="http://schemas.openxmlformats.org/officeDocument/2006/relationships/image" Target="../media/image1722.png"/><Relationship Id="rId114" Type="http://schemas.openxmlformats.org/officeDocument/2006/relationships/customXml" Target="../ink/ink2845.xml"/><Relationship Id="rId296" Type="http://schemas.openxmlformats.org/officeDocument/2006/relationships/customXml" Target="../ink/ink2936.xml"/><Relationship Id="rId461" Type="http://schemas.openxmlformats.org/officeDocument/2006/relationships/customXml" Target="../ink/ink3019.xml"/><Relationship Id="rId60" Type="http://schemas.openxmlformats.org/officeDocument/2006/relationships/customXml" Target="../ink/ink2818.xml"/><Relationship Id="rId156" Type="http://schemas.openxmlformats.org/officeDocument/2006/relationships/customXml" Target="../ink/ink2866.xml"/><Relationship Id="rId198" Type="http://schemas.openxmlformats.org/officeDocument/2006/relationships/customXml" Target="../ink/ink2887.xml"/><Relationship Id="rId321" Type="http://schemas.openxmlformats.org/officeDocument/2006/relationships/image" Target="../media/image1857.png"/><Relationship Id="rId363" Type="http://schemas.openxmlformats.org/officeDocument/2006/relationships/image" Target="../media/image1878.png"/><Relationship Id="rId419" Type="http://schemas.openxmlformats.org/officeDocument/2006/relationships/customXml" Target="../ink/ink2998.xml"/><Relationship Id="rId223" Type="http://schemas.openxmlformats.org/officeDocument/2006/relationships/image" Target="../media/image1809.png"/><Relationship Id="rId430" Type="http://schemas.openxmlformats.org/officeDocument/2006/relationships/image" Target="../media/image1911.png"/><Relationship Id="rId18" Type="http://schemas.openxmlformats.org/officeDocument/2006/relationships/customXml" Target="../ink/ink2797.xml"/><Relationship Id="rId265" Type="http://schemas.openxmlformats.org/officeDocument/2006/relationships/image" Target="../media/image1829.png"/><Relationship Id="rId472" Type="http://schemas.openxmlformats.org/officeDocument/2006/relationships/image" Target="../media/image1932.png"/><Relationship Id="rId125" Type="http://schemas.openxmlformats.org/officeDocument/2006/relationships/image" Target="../media/image1760.png"/><Relationship Id="rId167" Type="http://schemas.openxmlformats.org/officeDocument/2006/relationships/image" Target="../media/image1781.png"/><Relationship Id="rId332" Type="http://schemas.openxmlformats.org/officeDocument/2006/relationships/customXml" Target="../ink/ink2954.xml"/><Relationship Id="rId374" Type="http://schemas.openxmlformats.org/officeDocument/2006/relationships/customXml" Target="../ink/ink2975.xml"/><Relationship Id="rId71" Type="http://schemas.openxmlformats.org/officeDocument/2006/relationships/image" Target="../media/image1733.png"/><Relationship Id="rId234" Type="http://schemas.openxmlformats.org/officeDocument/2006/relationships/customXml" Target="../ink/ink2905.xml"/><Relationship Id="rId2" Type="http://schemas.openxmlformats.org/officeDocument/2006/relationships/customXml" Target="../ink/ink2789.xml"/><Relationship Id="rId29" Type="http://schemas.openxmlformats.org/officeDocument/2006/relationships/image" Target="../media/image1712.png"/><Relationship Id="rId276" Type="http://schemas.openxmlformats.org/officeDocument/2006/relationships/customXml" Target="../ink/ink2926.xml"/><Relationship Id="rId441" Type="http://schemas.openxmlformats.org/officeDocument/2006/relationships/customXml" Target="../ink/ink3009.xml"/><Relationship Id="rId483" Type="http://schemas.openxmlformats.org/officeDocument/2006/relationships/customXml" Target="../ink/ink3030.xml"/><Relationship Id="rId40" Type="http://schemas.openxmlformats.org/officeDocument/2006/relationships/customXml" Target="../ink/ink2808.xml"/><Relationship Id="rId136" Type="http://schemas.openxmlformats.org/officeDocument/2006/relationships/customXml" Target="../ink/ink2856.xml"/><Relationship Id="rId178" Type="http://schemas.openxmlformats.org/officeDocument/2006/relationships/customXml" Target="../ink/ink2877.xml"/><Relationship Id="rId301" Type="http://schemas.openxmlformats.org/officeDocument/2006/relationships/image" Target="../media/image1847.png"/><Relationship Id="rId343" Type="http://schemas.openxmlformats.org/officeDocument/2006/relationships/image" Target="../media/image1868.png"/><Relationship Id="rId82" Type="http://schemas.openxmlformats.org/officeDocument/2006/relationships/customXml" Target="../ink/ink2829.xml"/><Relationship Id="rId203" Type="http://schemas.openxmlformats.org/officeDocument/2006/relationships/image" Target="../media/image1799.png"/><Relationship Id="rId385" Type="http://schemas.openxmlformats.org/officeDocument/2006/relationships/image" Target="../media/image1889.png"/><Relationship Id="rId245" Type="http://schemas.openxmlformats.org/officeDocument/2006/relationships/image" Target="../media/image1819.png"/><Relationship Id="rId287" Type="http://schemas.openxmlformats.org/officeDocument/2006/relationships/image" Target="../media/image1840.png"/><Relationship Id="rId410" Type="http://schemas.openxmlformats.org/officeDocument/2006/relationships/customXml" Target="../ink/ink2993.xml"/><Relationship Id="rId452" Type="http://schemas.openxmlformats.org/officeDocument/2006/relationships/image" Target="../media/image1922.png"/><Relationship Id="rId494" Type="http://schemas.openxmlformats.org/officeDocument/2006/relationships/image" Target="../media/image1943.png"/><Relationship Id="rId105" Type="http://schemas.openxmlformats.org/officeDocument/2006/relationships/image" Target="../media/image1750.png"/><Relationship Id="rId147" Type="http://schemas.openxmlformats.org/officeDocument/2006/relationships/image" Target="../media/image1771.png"/><Relationship Id="rId312" Type="http://schemas.openxmlformats.org/officeDocument/2006/relationships/customXml" Target="../ink/ink2944.xml"/><Relationship Id="rId354" Type="http://schemas.openxmlformats.org/officeDocument/2006/relationships/customXml" Target="../ink/ink2965.xml"/><Relationship Id="rId51" Type="http://schemas.openxmlformats.org/officeDocument/2006/relationships/image" Target="../media/image1723.png"/><Relationship Id="rId93" Type="http://schemas.openxmlformats.org/officeDocument/2006/relationships/image" Target="../media/image1744.png"/><Relationship Id="rId189" Type="http://schemas.openxmlformats.org/officeDocument/2006/relationships/image" Target="../media/image1792.png"/><Relationship Id="rId396" Type="http://schemas.openxmlformats.org/officeDocument/2006/relationships/customXml" Target="../ink/ink2986.xml"/><Relationship Id="rId214" Type="http://schemas.openxmlformats.org/officeDocument/2006/relationships/customXml" Target="../ink/ink2895.xml"/><Relationship Id="rId256" Type="http://schemas.openxmlformats.org/officeDocument/2006/relationships/customXml" Target="../ink/ink2916.xml"/><Relationship Id="rId298" Type="http://schemas.openxmlformats.org/officeDocument/2006/relationships/customXml" Target="../ink/ink2937.xml"/><Relationship Id="rId421" Type="http://schemas.openxmlformats.org/officeDocument/2006/relationships/customXml" Target="../ink/ink2999.xml"/><Relationship Id="rId463" Type="http://schemas.openxmlformats.org/officeDocument/2006/relationships/customXml" Target="../ink/ink3020.xml"/><Relationship Id="rId116" Type="http://schemas.openxmlformats.org/officeDocument/2006/relationships/customXml" Target="../ink/ink2846.xml"/><Relationship Id="rId158" Type="http://schemas.openxmlformats.org/officeDocument/2006/relationships/customXml" Target="../ink/ink2867.xml"/><Relationship Id="rId323" Type="http://schemas.openxmlformats.org/officeDocument/2006/relationships/image" Target="../media/image1858.png"/><Relationship Id="rId20" Type="http://schemas.openxmlformats.org/officeDocument/2006/relationships/customXml" Target="../ink/ink2798.xml"/><Relationship Id="rId62" Type="http://schemas.openxmlformats.org/officeDocument/2006/relationships/customXml" Target="../ink/ink2819.xml"/><Relationship Id="rId365" Type="http://schemas.openxmlformats.org/officeDocument/2006/relationships/image" Target="../media/image1879.png"/><Relationship Id="rId225" Type="http://schemas.openxmlformats.org/officeDocument/2006/relationships/image" Target="../media/image1810.png"/><Relationship Id="rId267" Type="http://schemas.openxmlformats.org/officeDocument/2006/relationships/image" Target="../media/image1830.png"/><Relationship Id="rId432" Type="http://schemas.openxmlformats.org/officeDocument/2006/relationships/image" Target="../media/image1912.png"/><Relationship Id="rId474" Type="http://schemas.openxmlformats.org/officeDocument/2006/relationships/image" Target="../media/image1933.png"/><Relationship Id="rId106" Type="http://schemas.openxmlformats.org/officeDocument/2006/relationships/customXml" Target="../ink/ink2841.xml"/><Relationship Id="rId127" Type="http://schemas.openxmlformats.org/officeDocument/2006/relationships/image" Target="../media/image1761.png"/><Relationship Id="rId313" Type="http://schemas.openxmlformats.org/officeDocument/2006/relationships/image" Target="../media/image1853.png"/><Relationship Id="rId495" Type="http://schemas.openxmlformats.org/officeDocument/2006/relationships/customXml" Target="../ink/ink3036.xml"/><Relationship Id="rId10" Type="http://schemas.openxmlformats.org/officeDocument/2006/relationships/customXml" Target="../ink/ink2793.xml"/><Relationship Id="rId31" Type="http://schemas.openxmlformats.org/officeDocument/2006/relationships/image" Target="../media/image1713.png"/><Relationship Id="rId52" Type="http://schemas.openxmlformats.org/officeDocument/2006/relationships/customXml" Target="../ink/ink2814.xml"/><Relationship Id="rId73" Type="http://schemas.openxmlformats.org/officeDocument/2006/relationships/image" Target="../media/image1734.png"/><Relationship Id="rId94" Type="http://schemas.openxmlformats.org/officeDocument/2006/relationships/customXml" Target="../ink/ink2835.xml"/><Relationship Id="rId148" Type="http://schemas.openxmlformats.org/officeDocument/2006/relationships/customXml" Target="../ink/ink2862.xml"/><Relationship Id="rId169" Type="http://schemas.openxmlformats.org/officeDocument/2006/relationships/image" Target="../media/image1782.png"/><Relationship Id="rId334" Type="http://schemas.openxmlformats.org/officeDocument/2006/relationships/customXml" Target="../ink/ink2955.xml"/><Relationship Id="rId355" Type="http://schemas.openxmlformats.org/officeDocument/2006/relationships/image" Target="../media/image1874.png"/><Relationship Id="rId376" Type="http://schemas.openxmlformats.org/officeDocument/2006/relationships/customXml" Target="../ink/ink2976.xml"/><Relationship Id="rId397" Type="http://schemas.openxmlformats.org/officeDocument/2006/relationships/image" Target="../media/image1895.png"/><Relationship Id="rId4" Type="http://schemas.openxmlformats.org/officeDocument/2006/relationships/customXml" Target="../ink/ink2790.xml"/><Relationship Id="rId180" Type="http://schemas.openxmlformats.org/officeDocument/2006/relationships/customXml" Target="../ink/ink2878.xml"/><Relationship Id="rId215" Type="http://schemas.openxmlformats.org/officeDocument/2006/relationships/image" Target="../media/image1805.png"/><Relationship Id="rId236" Type="http://schemas.openxmlformats.org/officeDocument/2006/relationships/customXml" Target="../ink/ink2906.xml"/><Relationship Id="rId257" Type="http://schemas.openxmlformats.org/officeDocument/2006/relationships/image" Target="../media/image1825.png"/><Relationship Id="rId278" Type="http://schemas.openxmlformats.org/officeDocument/2006/relationships/customXml" Target="../ink/ink2927.xml"/><Relationship Id="rId401" Type="http://schemas.openxmlformats.org/officeDocument/2006/relationships/image" Target="../media/image1897.png"/><Relationship Id="rId422" Type="http://schemas.openxmlformats.org/officeDocument/2006/relationships/image" Target="../media/image1907.png"/><Relationship Id="rId443" Type="http://schemas.openxmlformats.org/officeDocument/2006/relationships/customXml" Target="../ink/ink3010.xml"/><Relationship Id="rId464" Type="http://schemas.openxmlformats.org/officeDocument/2006/relationships/image" Target="../media/image1928.png"/><Relationship Id="rId303" Type="http://schemas.openxmlformats.org/officeDocument/2006/relationships/image" Target="../media/image1848.png"/><Relationship Id="rId485" Type="http://schemas.openxmlformats.org/officeDocument/2006/relationships/customXml" Target="../ink/ink3031.xml"/><Relationship Id="rId42" Type="http://schemas.openxmlformats.org/officeDocument/2006/relationships/customXml" Target="../ink/ink2809.xml"/><Relationship Id="rId84" Type="http://schemas.openxmlformats.org/officeDocument/2006/relationships/customXml" Target="../ink/ink2830.xml"/><Relationship Id="rId138" Type="http://schemas.openxmlformats.org/officeDocument/2006/relationships/customXml" Target="../ink/ink2857.xml"/><Relationship Id="rId345" Type="http://schemas.openxmlformats.org/officeDocument/2006/relationships/image" Target="../media/image1869.png"/><Relationship Id="rId387" Type="http://schemas.openxmlformats.org/officeDocument/2006/relationships/image" Target="../media/image1890.png"/><Relationship Id="rId191" Type="http://schemas.openxmlformats.org/officeDocument/2006/relationships/image" Target="../media/image1793.png"/><Relationship Id="rId205" Type="http://schemas.openxmlformats.org/officeDocument/2006/relationships/image" Target="../media/image1800.png"/><Relationship Id="rId247" Type="http://schemas.openxmlformats.org/officeDocument/2006/relationships/image" Target="../media/image1820.png"/><Relationship Id="rId412" Type="http://schemas.openxmlformats.org/officeDocument/2006/relationships/customXml" Target="../ink/ink2994.xml"/><Relationship Id="rId107" Type="http://schemas.openxmlformats.org/officeDocument/2006/relationships/image" Target="../media/image1751.png"/><Relationship Id="rId289" Type="http://schemas.openxmlformats.org/officeDocument/2006/relationships/image" Target="../media/image1841.png"/><Relationship Id="rId454" Type="http://schemas.openxmlformats.org/officeDocument/2006/relationships/image" Target="../media/image1923.png"/><Relationship Id="rId496" Type="http://schemas.openxmlformats.org/officeDocument/2006/relationships/image" Target="../media/image1944.png"/><Relationship Id="rId11" Type="http://schemas.openxmlformats.org/officeDocument/2006/relationships/image" Target="../media/image1703.png"/><Relationship Id="rId53" Type="http://schemas.openxmlformats.org/officeDocument/2006/relationships/image" Target="../media/image1724.png"/><Relationship Id="rId149" Type="http://schemas.openxmlformats.org/officeDocument/2006/relationships/image" Target="../media/image1772.png"/><Relationship Id="rId314" Type="http://schemas.openxmlformats.org/officeDocument/2006/relationships/customXml" Target="../ink/ink2945.xml"/><Relationship Id="rId356" Type="http://schemas.openxmlformats.org/officeDocument/2006/relationships/customXml" Target="../ink/ink2966.xml"/><Relationship Id="rId398" Type="http://schemas.openxmlformats.org/officeDocument/2006/relationships/customXml" Target="../ink/ink2987.xml"/><Relationship Id="rId95" Type="http://schemas.openxmlformats.org/officeDocument/2006/relationships/image" Target="../media/image1745.png"/><Relationship Id="rId160" Type="http://schemas.openxmlformats.org/officeDocument/2006/relationships/customXml" Target="../ink/ink2868.xml"/><Relationship Id="rId216" Type="http://schemas.openxmlformats.org/officeDocument/2006/relationships/customXml" Target="../ink/ink2896.xml"/><Relationship Id="rId423" Type="http://schemas.openxmlformats.org/officeDocument/2006/relationships/customXml" Target="../ink/ink3000.xml"/><Relationship Id="rId258" Type="http://schemas.openxmlformats.org/officeDocument/2006/relationships/customXml" Target="../ink/ink2917.xml"/><Relationship Id="rId465" Type="http://schemas.openxmlformats.org/officeDocument/2006/relationships/customXml" Target="../ink/ink3021.xml"/><Relationship Id="rId22" Type="http://schemas.openxmlformats.org/officeDocument/2006/relationships/customXml" Target="../ink/ink2799.xml"/><Relationship Id="rId64" Type="http://schemas.openxmlformats.org/officeDocument/2006/relationships/customXml" Target="../ink/ink2820.xml"/><Relationship Id="rId118" Type="http://schemas.openxmlformats.org/officeDocument/2006/relationships/customXml" Target="../ink/ink2847.xml"/><Relationship Id="rId325" Type="http://schemas.openxmlformats.org/officeDocument/2006/relationships/image" Target="../media/image1859.png"/><Relationship Id="rId367" Type="http://schemas.openxmlformats.org/officeDocument/2006/relationships/image" Target="../media/image1880.png"/><Relationship Id="rId171" Type="http://schemas.openxmlformats.org/officeDocument/2006/relationships/image" Target="../media/image1783.png"/><Relationship Id="rId227" Type="http://schemas.openxmlformats.org/officeDocument/2006/relationships/image" Target="../media/image1811.png"/><Relationship Id="rId269" Type="http://schemas.openxmlformats.org/officeDocument/2006/relationships/image" Target="../media/image1831.png"/><Relationship Id="rId434" Type="http://schemas.openxmlformats.org/officeDocument/2006/relationships/image" Target="../media/image1913.png"/><Relationship Id="rId476" Type="http://schemas.openxmlformats.org/officeDocument/2006/relationships/image" Target="../media/image1934.png"/><Relationship Id="rId33" Type="http://schemas.openxmlformats.org/officeDocument/2006/relationships/image" Target="../media/image1714.png"/><Relationship Id="rId129" Type="http://schemas.openxmlformats.org/officeDocument/2006/relationships/image" Target="../media/image1762.png"/><Relationship Id="rId280" Type="http://schemas.openxmlformats.org/officeDocument/2006/relationships/customXml" Target="../ink/ink2928.xml"/><Relationship Id="rId336" Type="http://schemas.openxmlformats.org/officeDocument/2006/relationships/customXml" Target="../ink/ink2956.xml"/><Relationship Id="rId75" Type="http://schemas.openxmlformats.org/officeDocument/2006/relationships/image" Target="../media/image1735.png"/><Relationship Id="rId140" Type="http://schemas.openxmlformats.org/officeDocument/2006/relationships/customXml" Target="../ink/ink2858.xml"/><Relationship Id="rId182" Type="http://schemas.openxmlformats.org/officeDocument/2006/relationships/customXml" Target="../ink/ink2879.xml"/><Relationship Id="rId378" Type="http://schemas.openxmlformats.org/officeDocument/2006/relationships/customXml" Target="../ink/ink2977.xml"/><Relationship Id="rId403" Type="http://schemas.openxmlformats.org/officeDocument/2006/relationships/image" Target="../media/image1898.png"/><Relationship Id="rId6" Type="http://schemas.openxmlformats.org/officeDocument/2006/relationships/customXml" Target="../ink/ink2791.xml"/><Relationship Id="rId238" Type="http://schemas.openxmlformats.org/officeDocument/2006/relationships/customXml" Target="../ink/ink2907.xml"/><Relationship Id="rId445" Type="http://schemas.openxmlformats.org/officeDocument/2006/relationships/customXml" Target="../ink/ink3011.xml"/><Relationship Id="rId487" Type="http://schemas.openxmlformats.org/officeDocument/2006/relationships/customXml" Target="../ink/ink3032.xml"/><Relationship Id="rId291" Type="http://schemas.openxmlformats.org/officeDocument/2006/relationships/image" Target="../media/image1842.png"/><Relationship Id="rId305" Type="http://schemas.openxmlformats.org/officeDocument/2006/relationships/image" Target="../media/image1849.png"/><Relationship Id="rId347" Type="http://schemas.openxmlformats.org/officeDocument/2006/relationships/image" Target="../media/image1870.png"/><Relationship Id="rId44" Type="http://schemas.openxmlformats.org/officeDocument/2006/relationships/customXml" Target="../ink/ink2810.xml"/><Relationship Id="rId86" Type="http://schemas.openxmlformats.org/officeDocument/2006/relationships/customXml" Target="../ink/ink2831.xml"/><Relationship Id="rId151" Type="http://schemas.openxmlformats.org/officeDocument/2006/relationships/image" Target="../media/image1773.png"/><Relationship Id="rId389" Type="http://schemas.openxmlformats.org/officeDocument/2006/relationships/image" Target="../media/image1891.png"/><Relationship Id="rId193" Type="http://schemas.openxmlformats.org/officeDocument/2006/relationships/image" Target="../media/image1794.png"/><Relationship Id="rId207" Type="http://schemas.openxmlformats.org/officeDocument/2006/relationships/image" Target="../media/image1801.png"/><Relationship Id="rId249" Type="http://schemas.openxmlformats.org/officeDocument/2006/relationships/image" Target="../media/image1821.png"/><Relationship Id="rId414" Type="http://schemas.openxmlformats.org/officeDocument/2006/relationships/customXml" Target="../ink/ink2995.xml"/><Relationship Id="rId456" Type="http://schemas.openxmlformats.org/officeDocument/2006/relationships/image" Target="../media/image1924.png"/><Relationship Id="rId498" Type="http://schemas.openxmlformats.org/officeDocument/2006/relationships/image" Target="../media/image1945.png"/><Relationship Id="rId13" Type="http://schemas.openxmlformats.org/officeDocument/2006/relationships/image" Target="../media/image1704.png"/><Relationship Id="rId109" Type="http://schemas.openxmlformats.org/officeDocument/2006/relationships/image" Target="../media/image1752.png"/><Relationship Id="rId260" Type="http://schemas.openxmlformats.org/officeDocument/2006/relationships/customXml" Target="../ink/ink2918.xml"/><Relationship Id="rId316" Type="http://schemas.openxmlformats.org/officeDocument/2006/relationships/customXml" Target="../ink/ink2946.xml"/><Relationship Id="rId55" Type="http://schemas.openxmlformats.org/officeDocument/2006/relationships/image" Target="../media/image1725.png"/><Relationship Id="rId97" Type="http://schemas.openxmlformats.org/officeDocument/2006/relationships/image" Target="../media/image1746.png"/><Relationship Id="rId120" Type="http://schemas.openxmlformats.org/officeDocument/2006/relationships/customXml" Target="../ink/ink2848.xml"/><Relationship Id="rId358" Type="http://schemas.openxmlformats.org/officeDocument/2006/relationships/customXml" Target="../ink/ink2967.xml"/><Relationship Id="rId162" Type="http://schemas.openxmlformats.org/officeDocument/2006/relationships/customXml" Target="../ink/ink2869.xml"/><Relationship Id="rId218" Type="http://schemas.openxmlformats.org/officeDocument/2006/relationships/customXml" Target="../ink/ink2897.xml"/><Relationship Id="rId425" Type="http://schemas.openxmlformats.org/officeDocument/2006/relationships/customXml" Target="../ink/ink3001.xml"/><Relationship Id="rId467" Type="http://schemas.openxmlformats.org/officeDocument/2006/relationships/customXml" Target="../ink/ink3022.xml"/><Relationship Id="rId271" Type="http://schemas.openxmlformats.org/officeDocument/2006/relationships/image" Target="../media/image1832.png"/><Relationship Id="rId24" Type="http://schemas.openxmlformats.org/officeDocument/2006/relationships/customXml" Target="../ink/ink2800.xml"/><Relationship Id="rId66" Type="http://schemas.openxmlformats.org/officeDocument/2006/relationships/customXml" Target="../ink/ink2821.xml"/><Relationship Id="rId131" Type="http://schemas.openxmlformats.org/officeDocument/2006/relationships/image" Target="../media/image1763.png"/><Relationship Id="rId327" Type="http://schemas.openxmlformats.org/officeDocument/2006/relationships/image" Target="../media/image1860.png"/><Relationship Id="rId369" Type="http://schemas.openxmlformats.org/officeDocument/2006/relationships/image" Target="../media/image1881.png"/><Relationship Id="rId173" Type="http://schemas.openxmlformats.org/officeDocument/2006/relationships/image" Target="../media/image1784.png"/><Relationship Id="rId229" Type="http://schemas.openxmlformats.org/officeDocument/2006/relationships/image" Target="../media/image9.png"/><Relationship Id="rId380" Type="http://schemas.openxmlformats.org/officeDocument/2006/relationships/customXml" Target="../ink/ink2978.xml"/><Relationship Id="rId436" Type="http://schemas.openxmlformats.org/officeDocument/2006/relationships/image" Target="../media/image1914.png"/><Relationship Id="rId240" Type="http://schemas.openxmlformats.org/officeDocument/2006/relationships/customXml" Target="../ink/ink2908.xml"/><Relationship Id="rId478" Type="http://schemas.openxmlformats.org/officeDocument/2006/relationships/image" Target="../media/image1935.png"/><Relationship Id="rId35" Type="http://schemas.openxmlformats.org/officeDocument/2006/relationships/image" Target="../media/image1715.png"/><Relationship Id="rId77" Type="http://schemas.openxmlformats.org/officeDocument/2006/relationships/image" Target="../media/image1736.png"/><Relationship Id="rId100" Type="http://schemas.openxmlformats.org/officeDocument/2006/relationships/customXml" Target="../ink/ink2838.xml"/><Relationship Id="rId282" Type="http://schemas.openxmlformats.org/officeDocument/2006/relationships/customXml" Target="../ink/ink2929.xml"/><Relationship Id="rId338" Type="http://schemas.openxmlformats.org/officeDocument/2006/relationships/customXml" Target="../ink/ink2957.xml"/><Relationship Id="rId8" Type="http://schemas.openxmlformats.org/officeDocument/2006/relationships/customXml" Target="../ink/ink2792.xml"/><Relationship Id="rId142" Type="http://schemas.openxmlformats.org/officeDocument/2006/relationships/customXml" Target="../ink/ink2859.xml"/><Relationship Id="rId184" Type="http://schemas.openxmlformats.org/officeDocument/2006/relationships/customXml" Target="../ink/ink2880.xml"/><Relationship Id="rId391" Type="http://schemas.openxmlformats.org/officeDocument/2006/relationships/image" Target="../media/image1892.png"/><Relationship Id="rId405" Type="http://schemas.openxmlformats.org/officeDocument/2006/relationships/image" Target="../media/image1899.png"/><Relationship Id="rId447" Type="http://schemas.openxmlformats.org/officeDocument/2006/relationships/customXml" Target="../ink/ink3012.xml"/><Relationship Id="rId251" Type="http://schemas.openxmlformats.org/officeDocument/2006/relationships/image" Target="../media/image1822.png"/><Relationship Id="rId489" Type="http://schemas.openxmlformats.org/officeDocument/2006/relationships/customXml" Target="../ink/ink3033.xml"/><Relationship Id="rId46" Type="http://schemas.openxmlformats.org/officeDocument/2006/relationships/customXml" Target="../ink/ink2811.xml"/><Relationship Id="rId293" Type="http://schemas.openxmlformats.org/officeDocument/2006/relationships/image" Target="../media/image1843.png"/><Relationship Id="rId307" Type="http://schemas.openxmlformats.org/officeDocument/2006/relationships/image" Target="../media/image1850.png"/><Relationship Id="rId349" Type="http://schemas.openxmlformats.org/officeDocument/2006/relationships/image" Target="../media/image1871.png"/><Relationship Id="rId88" Type="http://schemas.openxmlformats.org/officeDocument/2006/relationships/customXml" Target="../ink/ink2832.xml"/><Relationship Id="rId111" Type="http://schemas.openxmlformats.org/officeDocument/2006/relationships/image" Target="../media/image1753.png"/><Relationship Id="rId153" Type="http://schemas.openxmlformats.org/officeDocument/2006/relationships/image" Target="../media/image1774.png"/><Relationship Id="rId195" Type="http://schemas.openxmlformats.org/officeDocument/2006/relationships/image" Target="../media/image1795.png"/><Relationship Id="rId209" Type="http://schemas.openxmlformats.org/officeDocument/2006/relationships/image" Target="../media/image1802.png"/><Relationship Id="rId360" Type="http://schemas.openxmlformats.org/officeDocument/2006/relationships/customXml" Target="../ink/ink2968.xml"/><Relationship Id="rId416" Type="http://schemas.openxmlformats.org/officeDocument/2006/relationships/customXml" Target="../ink/ink2996.xml"/><Relationship Id="rId220" Type="http://schemas.openxmlformats.org/officeDocument/2006/relationships/customXml" Target="../ink/ink2898.xml"/><Relationship Id="rId458" Type="http://schemas.openxmlformats.org/officeDocument/2006/relationships/image" Target="../media/image1925.png"/><Relationship Id="rId15" Type="http://schemas.openxmlformats.org/officeDocument/2006/relationships/image" Target="../media/image1705.png"/><Relationship Id="rId57" Type="http://schemas.openxmlformats.org/officeDocument/2006/relationships/image" Target="../media/image1726.png"/><Relationship Id="rId262" Type="http://schemas.openxmlformats.org/officeDocument/2006/relationships/customXml" Target="../ink/ink2919.xml"/><Relationship Id="rId318" Type="http://schemas.openxmlformats.org/officeDocument/2006/relationships/customXml" Target="../ink/ink2947.xml"/><Relationship Id="rId99" Type="http://schemas.openxmlformats.org/officeDocument/2006/relationships/image" Target="../media/image1747.png"/><Relationship Id="rId122" Type="http://schemas.openxmlformats.org/officeDocument/2006/relationships/customXml" Target="../ink/ink2849.xml"/><Relationship Id="rId164" Type="http://schemas.openxmlformats.org/officeDocument/2006/relationships/customXml" Target="../ink/ink2870.xml"/><Relationship Id="rId371" Type="http://schemas.openxmlformats.org/officeDocument/2006/relationships/image" Target="../media/image1882.png"/><Relationship Id="rId427" Type="http://schemas.openxmlformats.org/officeDocument/2006/relationships/customXml" Target="../ink/ink3002.xml"/><Relationship Id="rId469" Type="http://schemas.openxmlformats.org/officeDocument/2006/relationships/customXml" Target="../ink/ink3023.xml"/><Relationship Id="rId26" Type="http://schemas.openxmlformats.org/officeDocument/2006/relationships/customXml" Target="../ink/ink2801.xml"/><Relationship Id="rId231" Type="http://schemas.openxmlformats.org/officeDocument/2006/relationships/image" Target="../media/image1812.png"/><Relationship Id="rId273" Type="http://schemas.openxmlformats.org/officeDocument/2006/relationships/image" Target="../media/image1833.png"/><Relationship Id="rId329" Type="http://schemas.openxmlformats.org/officeDocument/2006/relationships/image" Target="../media/image1861.png"/><Relationship Id="rId480" Type="http://schemas.openxmlformats.org/officeDocument/2006/relationships/image" Target="../media/image1936.png"/><Relationship Id="rId68" Type="http://schemas.openxmlformats.org/officeDocument/2006/relationships/customXml" Target="../ink/ink2822.xml"/><Relationship Id="rId133" Type="http://schemas.openxmlformats.org/officeDocument/2006/relationships/image" Target="../media/image1764.png"/><Relationship Id="rId175" Type="http://schemas.openxmlformats.org/officeDocument/2006/relationships/image" Target="../media/image1785.png"/><Relationship Id="rId340" Type="http://schemas.openxmlformats.org/officeDocument/2006/relationships/customXml" Target="../ink/ink2958.xml"/><Relationship Id="rId200" Type="http://schemas.openxmlformats.org/officeDocument/2006/relationships/customXml" Target="../ink/ink2888.xml"/><Relationship Id="rId382" Type="http://schemas.openxmlformats.org/officeDocument/2006/relationships/customXml" Target="../ink/ink2979.xml"/><Relationship Id="rId438" Type="http://schemas.openxmlformats.org/officeDocument/2006/relationships/image" Target="../media/image1915.png"/><Relationship Id="rId242" Type="http://schemas.openxmlformats.org/officeDocument/2006/relationships/customXml" Target="../ink/ink2909.xml"/><Relationship Id="rId284" Type="http://schemas.openxmlformats.org/officeDocument/2006/relationships/customXml" Target="../ink/ink2930.xml"/><Relationship Id="rId491" Type="http://schemas.openxmlformats.org/officeDocument/2006/relationships/customXml" Target="../ink/ink3034.xml"/><Relationship Id="rId37" Type="http://schemas.openxmlformats.org/officeDocument/2006/relationships/image" Target="../media/image1716.png"/><Relationship Id="rId79" Type="http://schemas.openxmlformats.org/officeDocument/2006/relationships/image" Target="../media/image1737.png"/><Relationship Id="rId102" Type="http://schemas.openxmlformats.org/officeDocument/2006/relationships/customXml" Target="../ink/ink2839.xml"/><Relationship Id="rId144" Type="http://schemas.openxmlformats.org/officeDocument/2006/relationships/customXml" Target="../ink/ink2860.xml"/><Relationship Id="rId90" Type="http://schemas.openxmlformats.org/officeDocument/2006/relationships/customXml" Target="../ink/ink2833.xml"/><Relationship Id="rId186" Type="http://schemas.openxmlformats.org/officeDocument/2006/relationships/customXml" Target="../ink/ink2881.xml"/><Relationship Id="rId351" Type="http://schemas.openxmlformats.org/officeDocument/2006/relationships/image" Target="../media/image1872.png"/><Relationship Id="rId393" Type="http://schemas.openxmlformats.org/officeDocument/2006/relationships/image" Target="../media/image1893.png"/><Relationship Id="rId407" Type="http://schemas.openxmlformats.org/officeDocument/2006/relationships/image" Target="../media/image1900.png"/><Relationship Id="rId449" Type="http://schemas.openxmlformats.org/officeDocument/2006/relationships/customXml" Target="../ink/ink3013.xml"/><Relationship Id="rId211" Type="http://schemas.openxmlformats.org/officeDocument/2006/relationships/image" Target="../media/image1803.png"/><Relationship Id="rId253" Type="http://schemas.openxmlformats.org/officeDocument/2006/relationships/image" Target="../media/image1823.png"/><Relationship Id="rId295" Type="http://schemas.openxmlformats.org/officeDocument/2006/relationships/image" Target="../media/image1844.png"/><Relationship Id="rId309" Type="http://schemas.openxmlformats.org/officeDocument/2006/relationships/image" Target="../media/image1851.png"/><Relationship Id="rId460" Type="http://schemas.openxmlformats.org/officeDocument/2006/relationships/image" Target="../media/image1926.png"/><Relationship Id="rId48" Type="http://schemas.openxmlformats.org/officeDocument/2006/relationships/customXml" Target="../ink/ink2812.xml"/><Relationship Id="rId113" Type="http://schemas.openxmlformats.org/officeDocument/2006/relationships/image" Target="../media/image1754.png"/><Relationship Id="rId320" Type="http://schemas.openxmlformats.org/officeDocument/2006/relationships/customXml" Target="../ink/ink2948.xml"/><Relationship Id="rId155" Type="http://schemas.openxmlformats.org/officeDocument/2006/relationships/image" Target="../media/image1775.png"/><Relationship Id="rId197" Type="http://schemas.openxmlformats.org/officeDocument/2006/relationships/image" Target="../media/image1796.png"/><Relationship Id="rId362" Type="http://schemas.openxmlformats.org/officeDocument/2006/relationships/customXml" Target="../ink/ink2969.xml"/><Relationship Id="rId418" Type="http://schemas.openxmlformats.org/officeDocument/2006/relationships/image" Target="../media/image1905.png"/><Relationship Id="rId222" Type="http://schemas.openxmlformats.org/officeDocument/2006/relationships/customXml" Target="../ink/ink2899.xml"/><Relationship Id="rId264" Type="http://schemas.openxmlformats.org/officeDocument/2006/relationships/customXml" Target="../ink/ink2920.xml"/><Relationship Id="rId471" Type="http://schemas.openxmlformats.org/officeDocument/2006/relationships/customXml" Target="../ink/ink3024.xml"/><Relationship Id="rId17" Type="http://schemas.openxmlformats.org/officeDocument/2006/relationships/image" Target="../media/image1706.png"/><Relationship Id="rId59" Type="http://schemas.openxmlformats.org/officeDocument/2006/relationships/image" Target="../media/image1727.png"/><Relationship Id="rId124" Type="http://schemas.openxmlformats.org/officeDocument/2006/relationships/customXml" Target="../ink/ink2850.xml"/><Relationship Id="rId70" Type="http://schemas.openxmlformats.org/officeDocument/2006/relationships/customXml" Target="../ink/ink2823.xml"/><Relationship Id="rId166" Type="http://schemas.openxmlformats.org/officeDocument/2006/relationships/customXml" Target="../ink/ink2871.xml"/><Relationship Id="rId331" Type="http://schemas.openxmlformats.org/officeDocument/2006/relationships/image" Target="../media/image1862.png"/><Relationship Id="rId373" Type="http://schemas.openxmlformats.org/officeDocument/2006/relationships/image" Target="../media/image1883.png"/><Relationship Id="rId429" Type="http://schemas.openxmlformats.org/officeDocument/2006/relationships/customXml" Target="../ink/ink300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813.png"/><Relationship Id="rId440" Type="http://schemas.openxmlformats.org/officeDocument/2006/relationships/image" Target="../media/image1916.png"/><Relationship Id="rId28" Type="http://schemas.openxmlformats.org/officeDocument/2006/relationships/customXml" Target="../ink/ink2802.xml"/><Relationship Id="rId275" Type="http://schemas.openxmlformats.org/officeDocument/2006/relationships/image" Target="../media/image1834.png"/><Relationship Id="rId300" Type="http://schemas.openxmlformats.org/officeDocument/2006/relationships/customXml" Target="../ink/ink2938.xml"/><Relationship Id="rId482" Type="http://schemas.openxmlformats.org/officeDocument/2006/relationships/image" Target="../media/image1937.png"/><Relationship Id="rId81" Type="http://schemas.openxmlformats.org/officeDocument/2006/relationships/image" Target="../media/image1738.png"/><Relationship Id="rId135" Type="http://schemas.openxmlformats.org/officeDocument/2006/relationships/image" Target="../media/image1765.png"/><Relationship Id="rId177" Type="http://schemas.openxmlformats.org/officeDocument/2006/relationships/image" Target="../media/image1786.png"/><Relationship Id="rId342" Type="http://schemas.openxmlformats.org/officeDocument/2006/relationships/customXml" Target="../ink/ink2959.xml"/><Relationship Id="rId384" Type="http://schemas.openxmlformats.org/officeDocument/2006/relationships/customXml" Target="../ink/ink2980.xml"/><Relationship Id="rId202" Type="http://schemas.openxmlformats.org/officeDocument/2006/relationships/customXml" Target="../ink/ink2889.xml"/><Relationship Id="rId244" Type="http://schemas.openxmlformats.org/officeDocument/2006/relationships/customXml" Target="../ink/ink2910.xml"/><Relationship Id="rId39" Type="http://schemas.openxmlformats.org/officeDocument/2006/relationships/image" Target="../media/image1717.png"/><Relationship Id="rId286" Type="http://schemas.openxmlformats.org/officeDocument/2006/relationships/customXml" Target="../ink/ink2931.xml"/><Relationship Id="rId451" Type="http://schemas.openxmlformats.org/officeDocument/2006/relationships/customXml" Target="../ink/ink3014.xml"/><Relationship Id="rId493" Type="http://schemas.openxmlformats.org/officeDocument/2006/relationships/customXml" Target="../ink/ink3035.xml"/><Relationship Id="rId50" Type="http://schemas.openxmlformats.org/officeDocument/2006/relationships/customXml" Target="../ink/ink2813.xml"/><Relationship Id="rId104" Type="http://schemas.openxmlformats.org/officeDocument/2006/relationships/customXml" Target="../ink/ink2840.xml"/><Relationship Id="rId146" Type="http://schemas.openxmlformats.org/officeDocument/2006/relationships/customXml" Target="../ink/ink2861.xml"/><Relationship Id="rId188" Type="http://schemas.openxmlformats.org/officeDocument/2006/relationships/customXml" Target="../ink/ink2882.xml"/><Relationship Id="rId311" Type="http://schemas.openxmlformats.org/officeDocument/2006/relationships/image" Target="../media/image1852.png"/><Relationship Id="rId353" Type="http://schemas.openxmlformats.org/officeDocument/2006/relationships/image" Target="../media/image1873.png"/><Relationship Id="rId395" Type="http://schemas.openxmlformats.org/officeDocument/2006/relationships/image" Target="../media/image1894.png"/><Relationship Id="rId409" Type="http://schemas.openxmlformats.org/officeDocument/2006/relationships/image" Target="../media/image1901.png"/><Relationship Id="rId92" Type="http://schemas.openxmlformats.org/officeDocument/2006/relationships/customXml" Target="../ink/ink2834.xml"/><Relationship Id="rId213" Type="http://schemas.openxmlformats.org/officeDocument/2006/relationships/image" Target="../media/image1804.png"/><Relationship Id="rId420" Type="http://schemas.openxmlformats.org/officeDocument/2006/relationships/image" Target="../media/image1906.png"/><Relationship Id="rId255" Type="http://schemas.openxmlformats.org/officeDocument/2006/relationships/image" Target="../media/image1824.png"/><Relationship Id="rId297" Type="http://schemas.openxmlformats.org/officeDocument/2006/relationships/image" Target="../media/image1845.png"/><Relationship Id="rId462" Type="http://schemas.openxmlformats.org/officeDocument/2006/relationships/image" Target="../media/image1927.png"/><Relationship Id="rId115" Type="http://schemas.openxmlformats.org/officeDocument/2006/relationships/image" Target="../media/image1755.png"/><Relationship Id="rId157" Type="http://schemas.openxmlformats.org/officeDocument/2006/relationships/image" Target="../media/image1776.png"/><Relationship Id="rId322" Type="http://schemas.openxmlformats.org/officeDocument/2006/relationships/customXml" Target="../ink/ink2949.xml"/><Relationship Id="rId364" Type="http://schemas.openxmlformats.org/officeDocument/2006/relationships/customXml" Target="../ink/ink2970.xml"/><Relationship Id="rId61" Type="http://schemas.openxmlformats.org/officeDocument/2006/relationships/image" Target="../media/image1728.png"/><Relationship Id="rId199" Type="http://schemas.openxmlformats.org/officeDocument/2006/relationships/image" Target="../media/image1797.png"/><Relationship Id="rId19" Type="http://schemas.openxmlformats.org/officeDocument/2006/relationships/image" Target="../media/image1707.png"/><Relationship Id="rId224" Type="http://schemas.openxmlformats.org/officeDocument/2006/relationships/customXml" Target="../ink/ink2900.xml"/><Relationship Id="rId266" Type="http://schemas.openxmlformats.org/officeDocument/2006/relationships/customXml" Target="../ink/ink2921.xml"/><Relationship Id="rId431" Type="http://schemas.openxmlformats.org/officeDocument/2006/relationships/customXml" Target="../ink/ink3004.xml"/><Relationship Id="rId473" Type="http://schemas.openxmlformats.org/officeDocument/2006/relationships/customXml" Target="../ink/ink3025.xml"/><Relationship Id="rId30" Type="http://schemas.openxmlformats.org/officeDocument/2006/relationships/customXml" Target="../ink/ink2803.xml"/><Relationship Id="rId126" Type="http://schemas.openxmlformats.org/officeDocument/2006/relationships/customXml" Target="../ink/ink2851.xml"/><Relationship Id="rId168" Type="http://schemas.openxmlformats.org/officeDocument/2006/relationships/customXml" Target="../ink/ink2872.xml"/><Relationship Id="rId333" Type="http://schemas.openxmlformats.org/officeDocument/2006/relationships/image" Target="../media/image1863.png"/><Relationship Id="rId72" Type="http://schemas.openxmlformats.org/officeDocument/2006/relationships/customXml" Target="../ink/ink2824.xml"/><Relationship Id="rId375" Type="http://schemas.openxmlformats.org/officeDocument/2006/relationships/image" Target="../media/image1884.png"/><Relationship Id="rId3" Type="http://schemas.openxmlformats.org/officeDocument/2006/relationships/image" Target="../media/image1699.png"/><Relationship Id="rId235" Type="http://schemas.openxmlformats.org/officeDocument/2006/relationships/image" Target="../media/image1814.png"/><Relationship Id="rId277" Type="http://schemas.openxmlformats.org/officeDocument/2006/relationships/image" Target="../media/image1835.png"/><Relationship Id="rId400" Type="http://schemas.openxmlformats.org/officeDocument/2006/relationships/customXml" Target="../ink/ink2988.xml"/><Relationship Id="rId442" Type="http://schemas.openxmlformats.org/officeDocument/2006/relationships/image" Target="../media/image1917.png"/><Relationship Id="rId484" Type="http://schemas.openxmlformats.org/officeDocument/2006/relationships/image" Target="../media/image1938.png"/><Relationship Id="rId137" Type="http://schemas.openxmlformats.org/officeDocument/2006/relationships/image" Target="../media/image1766.png"/><Relationship Id="rId302" Type="http://schemas.openxmlformats.org/officeDocument/2006/relationships/customXml" Target="../ink/ink2939.xml"/><Relationship Id="rId344" Type="http://schemas.openxmlformats.org/officeDocument/2006/relationships/customXml" Target="../ink/ink2960.xml"/><Relationship Id="rId41" Type="http://schemas.openxmlformats.org/officeDocument/2006/relationships/image" Target="../media/image1718.png"/><Relationship Id="rId83" Type="http://schemas.openxmlformats.org/officeDocument/2006/relationships/image" Target="../media/image1739.png"/><Relationship Id="rId179" Type="http://schemas.openxmlformats.org/officeDocument/2006/relationships/image" Target="../media/image1787.png"/><Relationship Id="rId386" Type="http://schemas.openxmlformats.org/officeDocument/2006/relationships/customXml" Target="../ink/ink2981.xml"/><Relationship Id="rId190" Type="http://schemas.openxmlformats.org/officeDocument/2006/relationships/customXml" Target="../ink/ink2883.xml"/><Relationship Id="rId204" Type="http://schemas.openxmlformats.org/officeDocument/2006/relationships/customXml" Target="../ink/ink2890.xml"/><Relationship Id="rId246" Type="http://schemas.openxmlformats.org/officeDocument/2006/relationships/customXml" Target="../ink/ink2911.xml"/><Relationship Id="rId288" Type="http://schemas.openxmlformats.org/officeDocument/2006/relationships/customXml" Target="../ink/ink2932.xml"/><Relationship Id="rId411" Type="http://schemas.openxmlformats.org/officeDocument/2006/relationships/image" Target="../media/image1902.png"/><Relationship Id="rId453" Type="http://schemas.openxmlformats.org/officeDocument/2006/relationships/customXml" Target="../ink/ink30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0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95.xml"/><Relationship Id="rId21" Type="http://schemas.openxmlformats.org/officeDocument/2006/relationships/customXml" Target="../ink/ink3047.xml"/><Relationship Id="rId42" Type="http://schemas.openxmlformats.org/officeDocument/2006/relationships/image" Target="../media/image17150.png"/><Relationship Id="rId63" Type="http://schemas.openxmlformats.org/officeDocument/2006/relationships/customXml" Target="../ink/ink3068.xml"/><Relationship Id="rId84" Type="http://schemas.openxmlformats.org/officeDocument/2006/relationships/image" Target="../media/image17350.png"/><Relationship Id="rId138" Type="http://schemas.openxmlformats.org/officeDocument/2006/relationships/image" Target="../media/image21210.png"/><Relationship Id="rId16" Type="http://schemas.openxmlformats.org/officeDocument/2006/relationships/image" Target="../media/image17020.png"/><Relationship Id="rId107" Type="http://schemas.openxmlformats.org/officeDocument/2006/relationships/customXml" Target="../ink/ink3090.xml"/><Relationship Id="rId11" Type="http://schemas.openxmlformats.org/officeDocument/2006/relationships/customXml" Target="../ink/ink3042.xml"/><Relationship Id="rId32" Type="http://schemas.openxmlformats.org/officeDocument/2006/relationships/image" Target="../media/image17100.png"/><Relationship Id="rId37" Type="http://schemas.openxmlformats.org/officeDocument/2006/relationships/customXml" Target="../ink/ink3055.xml"/><Relationship Id="rId53" Type="http://schemas.openxmlformats.org/officeDocument/2006/relationships/customXml" Target="../ink/ink3063.xml"/><Relationship Id="rId58" Type="http://schemas.openxmlformats.org/officeDocument/2006/relationships/image" Target="../media/image17230.png"/><Relationship Id="rId74" Type="http://schemas.openxmlformats.org/officeDocument/2006/relationships/image" Target="../media/image17300.png"/><Relationship Id="rId79" Type="http://schemas.openxmlformats.org/officeDocument/2006/relationships/customXml" Target="../ink/ink3076.xml"/><Relationship Id="rId102" Type="http://schemas.openxmlformats.org/officeDocument/2006/relationships/image" Target="../media/image17440.png"/><Relationship Id="rId123" Type="http://schemas.openxmlformats.org/officeDocument/2006/relationships/customXml" Target="../ink/ink3098.xml"/><Relationship Id="rId128" Type="http://schemas.openxmlformats.org/officeDocument/2006/relationships/image" Target="../media/image20710.png"/><Relationship Id="rId5" Type="http://schemas.openxmlformats.org/officeDocument/2006/relationships/customXml" Target="../ink/ink3039.xml"/><Relationship Id="rId90" Type="http://schemas.openxmlformats.org/officeDocument/2006/relationships/image" Target="../media/image17380.png"/><Relationship Id="rId95" Type="http://schemas.openxmlformats.org/officeDocument/2006/relationships/customXml" Target="../ink/ink3084.xml"/><Relationship Id="rId22" Type="http://schemas.openxmlformats.org/officeDocument/2006/relationships/image" Target="../media/image17050.png"/><Relationship Id="rId27" Type="http://schemas.openxmlformats.org/officeDocument/2006/relationships/customXml" Target="../ink/ink3050.xml"/><Relationship Id="rId43" Type="http://schemas.openxmlformats.org/officeDocument/2006/relationships/customXml" Target="../ink/ink3058.xml"/><Relationship Id="rId48" Type="http://schemas.openxmlformats.org/officeDocument/2006/relationships/image" Target="../media/image17180.png"/><Relationship Id="rId64" Type="http://schemas.openxmlformats.org/officeDocument/2006/relationships/image" Target="../media/image6050.png"/><Relationship Id="rId69" Type="http://schemas.openxmlformats.org/officeDocument/2006/relationships/customXml" Target="../ink/ink3071.xml"/><Relationship Id="rId113" Type="http://schemas.openxmlformats.org/officeDocument/2006/relationships/customXml" Target="../ink/ink3093.xml"/><Relationship Id="rId118" Type="http://schemas.openxmlformats.org/officeDocument/2006/relationships/image" Target="../media/image17520.png"/><Relationship Id="rId134" Type="http://schemas.openxmlformats.org/officeDocument/2006/relationships/image" Target="../media/image21010.png"/><Relationship Id="rId139" Type="http://schemas.openxmlformats.org/officeDocument/2006/relationships/customXml" Target="../ink/ink3106.xml"/><Relationship Id="rId80" Type="http://schemas.openxmlformats.org/officeDocument/2006/relationships/image" Target="../media/image17330.png"/><Relationship Id="rId85" Type="http://schemas.openxmlformats.org/officeDocument/2006/relationships/customXml" Target="../ink/ink3079.xml"/><Relationship Id="rId12" Type="http://schemas.openxmlformats.org/officeDocument/2006/relationships/image" Target="../media/image17000.png"/><Relationship Id="rId17" Type="http://schemas.openxmlformats.org/officeDocument/2006/relationships/customXml" Target="../ink/ink3045.xml"/><Relationship Id="rId33" Type="http://schemas.openxmlformats.org/officeDocument/2006/relationships/customXml" Target="../ink/ink3053.xml"/><Relationship Id="rId38" Type="http://schemas.openxmlformats.org/officeDocument/2006/relationships/image" Target="../media/image17130.png"/><Relationship Id="rId59" Type="http://schemas.openxmlformats.org/officeDocument/2006/relationships/customXml" Target="../ink/ink3066.xml"/><Relationship Id="rId103" Type="http://schemas.openxmlformats.org/officeDocument/2006/relationships/customXml" Target="../ink/ink3088.xml"/><Relationship Id="rId108" Type="http://schemas.openxmlformats.org/officeDocument/2006/relationships/image" Target="../media/image17470.png"/><Relationship Id="rId124" Type="http://schemas.openxmlformats.org/officeDocument/2006/relationships/image" Target="../media/image17550.png"/><Relationship Id="rId129" Type="http://schemas.openxmlformats.org/officeDocument/2006/relationships/customXml" Target="../ink/ink3101.xml"/><Relationship Id="rId54" Type="http://schemas.openxmlformats.org/officeDocument/2006/relationships/image" Target="../media/image17210.png"/><Relationship Id="rId70" Type="http://schemas.openxmlformats.org/officeDocument/2006/relationships/image" Target="../media/image17280.png"/><Relationship Id="rId75" Type="http://schemas.openxmlformats.org/officeDocument/2006/relationships/customXml" Target="../ink/ink3074.xml"/><Relationship Id="rId91" Type="http://schemas.openxmlformats.org/officeDocument/2006/relationships/customXml" Target="../ink/ink3082.xml"/><Relationship Id="rId96" Type="http://schemas.openxmlformats.org/officeDocument/2006/relationships/image" Target="../media/image17410.png"/><Relationship Id="rId140" Type="http://schemas.openxmlformats.org/officeDocument/2006/relationships/image" Target="../media/image21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70.png"/><Relationship Id="rId23" Type="http://schemas.openxmlformats.org/officeDocument/2006/relationships/customXml" Target="../ink/ink3048.xml"/><Relationship Id="rId28" Type="http://schemas.openxmlformats.org/officeDocument/2006/relationships/image" Target="../media/image17080.png"/><Relationship Id="rId49" Type="http://schemas.openxmlformats.org/officeDocument/2006/relationships/customXml" Target="../ink/ink3061.xml"/><Relationship Id="rId114" Type="http://schemas.openxmlformats.org/officeDocument/2006/relationships/image" Target="../media/image17500.png"/><Relationship Id="rId119" Type="http://schemas.openxmlformats.org/officeDocument/2006/relationships/customXml" Target="../ink/ink3096.xml"/><Relationship Id="rId44" Type="http://schemas.openxmlformats.org/officeDocument/2006/relationships/image" Target="../media/image17160.png"/><Relationship Id="rId60" Type="http://schemas.openxmlformats.org/officeDocument/2006/relationships/image" Target="../media/image17240.png"/><Relationship Id="rId65" Type="http://schemas.openxmlformats.org/officeDocument/2006/relationships/customXml" Target="../ink/ink3069.xml"/><Relationship Id="rId81" Type="http://schemas.openxmlformats.org/officeDocument/2006/relationships/customXml" Target="../ink/ink3077.xml"/><Relationship Id="rId86" Type="http://schemas.openxmlformats.org/officeDocument/2006/relationships/image" Target="../media/image17360.png"/><Relationship Id="rId130" Type="http://schemas.openxmlformats.org/officeDocument/2006/relationships/image" Target="../media/image20810.png"/><Relationship Id="rId135" Type="http://schemas.openxmlformats.org/officeDocument/2006/relationships/customXml" Target="../ink/ink3104.xml"/><Relationship Id="rId13" Type="http://schemas.openxmlformats.org/officeDocument/2006/relationships/customXml" Target="../ink/ink3043.xml"/><Relationship Id="rId18" Type="http://schemas.openxmlformats.org/officeDocument/2006/relationships/image" Target="../media/image17030.png"/><Relationship Id="rId39" Type="http://schemas.openxmlformats.org/officeDocument/2006/relationships/customXml" Target="../ink/ink3056.xml"/><Relationship Id="rId109" Type="http://schemas.openxmlformats.org/officeDocument/2006/relationships/customXml" Target="../ink/ink3091.xml"/><Relationship Id="rId34" Type="http://schemas.openxmlformats.org/officeDocument/2006/relationships/image" Target="../media/image17110.png"/><Relationship Id="rId50" Type="http://schemas.openxmlformats.org/officeDocument/2006/relationships/image" Target="../media/image17190.png"/><Relationship Id="rId55" Type="http://schemas.openxmlformats.org/officeDocument/2006/relationships/customXml" Target="../ink/ink3064.xml"/><Relationship Id="rId76" Type="http://schemas.openxmlformats.org/officeDocument/2006/relationships/image" Target="../media/image17310.png"/><Relationship Id="rId97" Type="http://schemas.openxmlformats.org/officeDocument/2006/relationships/customXml" Target="../ink/ink3085.xml"/><Relationship Id="rId104" Type="http://schemas.openxmlformats.org/officeDocument/2006/relationships/image" Target="../media/image17450.png"/><Relationship Id="rId120" Type="http://schemas.openxmlformats.org/officeDocument/2006/relationships/image" Target="../media/image17530.png"/><Relationship Id="rId125" Type="http://schemas.openxmlformats.org/officeDocument/2006/relationships/customXml" Target="../ink/ink3099.xml"/><Relationship Id="rId7" Type="http://schemas.openxmlformats.org/officeDocument/2006/relationships/customXml" Target="../ink/ink3040.xml"/><Relationship Id="rId71" Type="http://schemas.openxmlformats.org/officeDocument/2006/relationships/customXml" Target="../ink/ink3072.xml"/><Relationship Id="rId92" Type="http://schemas.openxmlformats.org/officeDocument/2006/relationships/image" Target="../media/image17390.png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3051.xml"/><Relationship Id="rId24" Type="http://schemas.openxmlformats.org/officeDocument/2006/relationships/image" Target="../media/image17060.png"/><Relationship Id="rId40" Type="http://schemas.openxmlformats.org/officeDocument/2006/relationships/image" Target="../media/image17140.png"/><Relationship Id="rId45" Type="http://schemas.openxmlformats.org/officeDocument/2006/relationships/customXml" Target="../ink/ink3059.xml"/><Relationship Id="rId66" Type="http://schemas.openxmlformats.org/officeDocument/2006/relationships/image" Target="../media/image17260.png"/><Relationship Id="rId87" Type="http://schemas.openxmlformats.org/officeDocument/2006/relationships/customXml" Target="../ink/ink3080.xml"/><Relationship Id="rId110" Type="http://schemas.openxmlformats.org/officeDocument/2006/relationships/image" Target="../media/image17480.png"/><Relationship Id="rId115" Type="http://schemas.openxmlformats.org/officeDocument/2006/relationships/customXml" Target="../ink/ink3094.xml"/><Relationship Id="rId131" Type="http://schemas.openxmlformats.org/officeDocument/2006/relationships/customXml" Target="../ink/ink3102.xml"/><Relationship Id="rId136" Type="http://schemas.openxmlformats.org/officeDocument/2006/relationships/image" Target="../media/image21110.png"/><Relationship Id="rId61" Type="http://schemas.openxmlformats.org/officeDocument/2006/relationships/customXml" Target="../ink/ink3067.xml"/><Relationship Id="rId82" Type="http://schemas.openxmlformats.org/officeDocument/2006/relationships/image" Target="../media/image17340.png"/><Relationship Id="rId19" Type="http://schemas.openxmlformats.org/officeDocument/2006/relationships/customXml" Target="../ink/ink3046.xml"/><Relationship Id="rId14" Type="http://schemas.openxmlformats.org/officeDocument/2006/relationships/image" Target="../media/image17010.png"/><Relationship Id="rId30" Type="http://schemas.openxmlformats.org/officeDocument/2006/relationships/image" Target="../media/image17090.png"/><Relationship Id="rId35" Type="http://schemas.openxmlformats.org/officeDocument/2006/relationships/customXml" Target="../ink/ink3054.xml"/><Relationship Id="rId56" Type="http://schemas.openxmlformats.org/officeDocument/2006/relationships/image" Target="../media/image17220.png"/><Relationship Id="rId77" Type="http://schemas.openxmlformats.org/officeDocument/2006/relationships/customXml" Target="../ink/ink3075.xml"/><Relationship Id="rId100" Type="http://schemas.openxmlformats.org/officeDocument/2006/relationships/image" Target="../media/image17430.png"/><Relationship Id="rId105" Type="http://schemas.openxmlformats.org/officeDocument/2006/relationships/customXml" Target="../ink/ink3089.xml"/><Relationship Id="rId126" Type="http://schemas.openxmlformats.org/officeDocument/2006/relationships/image" Target="../media/image17560.png"/><Relationship Id="rId8" Type="http://schemas.openxmlformats.org/officeDocument/2006/relationships/image" Target="../media/image16980.png"/><Relationship Id="rId51" Type="http://schemas.openxmlformats.org/officeDocument/2006/relationships/customXml" Target="../ink/ink3062.xml"/><Relationship Id="rId72" Type="http://schemas.openxmlformats.org/officeDocument/2006/relationships/image" Target="../media/image17290.png"/><Relationship Id="rId93" Type="http://schemas.openxmlformats.org/officeDocument/2006/relationships/customXml" Target="../ink/ink3083.xml"/><Relationship Id="rId98" Type="http://schemas.openxmlformats.org/officeDocument/2006/relationships/image" Target="../media/image17420.png"/><Relationship Id="rId121" Type="http://schemas.openxmlformats.org/officeDocument/2006/relationships/customXml" Target="../ink/ink3097.xml"/><Relationship Id="rId3" Type="http://schemas.openxmlformats.org/officeDocument/2006/relationships/customXml" Target="../ink/ink3038.xml"/><Relationship Id="rId25" Type="http://schemas.openxmlformats.org/officeDocument/2006/relationships/customXml" Target="../ink/ink3049.xml"/><Relationship Id="rId46" Type="http://schemas.openxmlformats.org/officeDocument/2006/relationships/image" Target="../media/image17170.png"/><Relationship Id="rId67" Type="http://schemas.openxmlformats.org/officeDocument/2006/relationships/customXml" Target="../ink/ink3070.xml"/><Relationship Id="rId116" Type="http://schemas.openxmlformats.org/officeDocument/2006/relationships/image" Target="../media/image17510.png"/><Relationship Id="rId137" Type="http://schemas.openxmlformats.org/officeDocument/2006/relationships/customXml" Target="../ink/ink3105.xml"/><Relationship Id="rId20" Type="http://schemas.openxmlformats.org/officeDocument/2006/relationships/image" Target="../media/image17040.png"/><Relationship Id="rId41" Type="http://schemas.openxmlformats.org/officeDocument/2006/relationships/customXml" Target="../ink/ink3057.xml"/><Relationship Id="rId62" Type="http://schemas.openxmlformats.org/officeDocument/2006/relationships/image" Target="../media/image17250.png"/><Relationship Id="rId83" Type="http://schemas.openxmlformats.org/officeDocument/2006/relationships/customXml" Target="../ink/ink3078.xml"/><Relationship Id="rId88" Type="http://schemas.openxmlformats.org/officeDocument/2006/relationships/image" Target="../media/image17370.png"/><Relationship Id="rId111" Type="http://schemas.openxmlformats.org/officeDocument/2006/relationships/customXml" Target="../ink/ink3092.xml"/><Relationship Id="rId132" Type="http://schemas.openxmlformats.org/officeDocument/2006/relationships/image" Target="../media/image20910.png"/><Relationship Id="rId15" Type="http://schemas.openxmlformats.org/officeDocument/2006/relationships/customXml" Target="../ink/ink3044.xml"/><Relationship Id="rId36" Type="http://schemas.openxmlformats.org/officeDocument/2006/relationships/image" Target="../media/image17120.png"/><Relationship Id="rId57" Type="http://schemas.openxmlformats.org/officeDocument/2006/relationships/customXml" Target="../ink/ink3065.xml"/><Relationship Id="rId106" Type="http://schemas.openxmlformats.org/officeDocument/2006/relationships/image" Target="../media/image17460.png"/><Relationship Id="rId127" Type="http://schemas.openxmlformats.org/officeDocument/2006/relationships/customXml" Target="../ink/ink3100.xml"/><Relationship Id="rId10" Type="http://schemas.openxmlformats.org/officeDocument/2006/relationships/image" Target="../media/image16990.png"/><Relationship Id="rId31" Type="http://schemas.openxmlformats.org/officeDocument/2006/relationships/customXml" Target="../ink/ink3052.xml"/><Relationship Id="rId52" Type="http://schemas.openxmlformats.org/officeDocument/2006/relationships/image" Target="../media/image17200.png"/><Relationship Id="rId73" Type="http://schemas.openxmlformats.org/officeDocument/2006/relationships/customXml" Target="../ink/ink3073.xml"/><Relationship Id="rId78" Type="http://schemas.openxmlformats.org/officeDocument/2006/relationships/image" Target="../media/image17320.png"/><Relationship Id="rId94" Type="http://schemas.openxmlformats.org/officeDocument/2006/relationships/image" Target="../media/image17400.png"/><Relationship Id="rId99" Type="http://schemas.openxmlformats.org/officeDocument/2006/relationships/customXml" Target="../ink/ink3086.xml"/><Relationship Id="rId101" Type="http://schemas.openxmlformats.org/officeDocument/2006/relationships/customXml" Target="../ink/ink3087.xml"/><Relationship Id="rId122" Type="http://schemas.openxmlformats.org/officeDocument/2006/relationships/image" Target="../media/image17540.png"/><Relationship Id="rId4" Type="http://schemas.openxmlformats.org/officeDocument/2006/relationships/image" Target="../media/image16960.png"/><Relationship Id="rId9" Type="http://schemas.openxmlformats.org/officeDocument/2006/relationships/customXml" Target="../ink/ink3041.xml"/><Relationship Id="rId26" Type="http://schemas.openxmlformats.org/officeDocument/2006/relationships/image" Target="../media/image17070.png"/><Relationship Id="rId47" Type="http://schemas.openxmlformats.org/officeDocument/2006/relationships/customXml" Target="../ink/ink3060.xml"/><Relationship Id="rId68" Type="http://schemas.openxmlformats.org/officeDocument/2006/relationships/image" Target="../media/image17270.png"/><Relationship Id="rId89" Type="http://schemas.openxmlformats.org/officeDocument/2006/relationships/customXml" Target="../ink/ink3081.xml"/><Relationship Id="rId112" Type="http://schemas.openxmlformats.org/officeDocument/2006/relationships/image" Target="../media/image17490.png"/><Relationship Id="rId133" Type="http://schemas.openxmlformats.org/officeDocument/2006/relationships/customXml" Target="../ink/ink3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10.png"/><Relationship Id="rId18" Type="http://schemas.openxmlformats.org/officeDocument/2006/relationships/customXml" Target="../ink/ink3113.xml"/><Relationship Id="rId26" Type="http://schemas.openxmlformats.org/officeDocument/2006/relationships/customXml" Target="../ink/ink3117.xml"/><Relationship Id="rId39" Type="http://schemas.openxmlformats.org/officeDocument/2006/relationships/image" Target="../media/image17740.png"/><Relationship Id="rId21" Type="http://schemas.openxmlformats.org/officeDocument/2006/relationships/image" Target="../media/image17650.png"/><Relationship Id="rId34" Type="http://schemas.openxmlformats.org/officeDocument/2006/relationships/customXml" Target="../ink/ink3121.xml"/><Relationship Id="rId42" Type="http://schemas.openxmlformats.org/officeDocument/2006/relationships/customXml" Target="../ink/ink3125.xml"/><Relationship Id="rId47" Type="http://schemas.openxmlformats.org/officeDocument/2006/relationships/image" Target="../media/image17780.png"/><Relationship Id="rId50" Type="http://schemas.openxmlformats.org/officeDocument/2006/relationships/customXml" Target="../ink/ink3129.xml"/><Relationship Id="rId55" Type="http://schemas.openxmlformats.org/officeDocument/2006/relationships/image" Target="../media/image17820.png"/><Relationship Id="rId63" Type="http://schemas.openxmlformats.org/officeDocument/2006/relationships/image" Target="../media/image17860.png"/><Relationship Id="rId7" Type="http://schemas.openxmlformats.org/officeDocument/2006/relationships/image" Target="../media/image17580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3112.xml"/><Relationship Id="rId29" Type="http://schemas.openxmlformats.org/officeDocument/2006/relationships/image" Target="../media/image17690.png"/><Relationship Id="rId11" Type="http://schemas.openxmlformats.org/officeDocument/2006/relationships/image" Target="../media/image17600.png"/><Relationship Id="rId24" Type="http://schemas.openxmlformats.org/officeDocument/2006/relationships/customXml" Target="../ink/ink3116.xml"/><Relationship Id="rId32" Type="http://schemas.openxmlformats.org/officeDocument/2006/relationships/customXml" Target="../ink/ink3120.xml"/><Relationship Id="rId37" Type="http://schemas.openxmlformats.org/officeDocument/2006/relationships/image" Target="../media/image17730.png"/><Relationship Id="rId40" Type="http://schemas.openxmlformats.org/officeDocument/2006/relationships/customXml" Target="../ink/ink3124.xml"/><Relationship Id="rId45" Type="http://schemas.openxmlformats.org/officeDocument/2006/relationships/image" Target="../media/image17770.png"/><Relationship Id="rId53" Type="http://schemas.openxmlformats.org/officeDocument/2006/relationships/image" Target="../media/image17810.png"/><Relationship Id="rId58" Type="http://schemas.openxmlformats.org/officeDocument/2006/relationships/customXml" Target="../ink/ink3133.xml"/><Relationship Id="rId5" Type="http://schemas.openxmlformats.org/officeDocument/2006/relationships/customXml" Target="../ink/ink3107.xml"/><Relationship Id="rId61" Type="http://schemas.openxmlformats.org/officeDocument/2006/relationships/image" Target="../media/image17850.png"/><Relationship Id="rId19" Type="http://schemas.openxmlformats.org/officeDocument/2006/relationships/image" Target="../media/image17640.png"/><Relationship Id="rId14" Type="http://schemas.openxmlformats.org/officeDocument/2006/relationships/customXml" Target="../ink/ink3111.xml"/><Relationship Id="rId22" Type="http://schemas.openxmlformats.org/officeDocument/2006/relationships/customXml" Target="../ink/ink3115.xml"/><Relationship Id="rId27" Type="http://schemas.openxmlformats.org/officeDocument/2006/relationships/image" Target="../media/image17680.png"/><Relationship Id="rId30" Type="http://schemas.openxmlformats.org/officeDocument/2006/relationships/customXml" Target="../ink/ink3119.xml"/><Relationship Id="rId35" Type="http://schemas.openxmlformats.org/officeDocument/2006/relationships/image" Target="../media/image17720.png"/><Relationship Id="rId43" Type="http://schemas.openxmlformats.org/officeDocument/2006/relationships/image" Target="../media/image17760.png"/><Relationship Id="rId48" Type="http://schemas.openxmlformats.org/officeDocument/2006/relationships/customXml" Target="../ink/ink3128.xml"/><Relationship Id="rId56" Type="http://schemas.openxmlformats.org/officeDocument/2006/relationships/customXml" Target="../ink/ink3132.xml"/><Relationship Id="rId64" Type="http://schemas.openxmlformats.org/officeDocument/2006/relationships/customXml" Target="../ink/ink3136.xml"/><Relationship Id="rId8" Type="http://schemas.openxmlformats.org/officeDocument/2006/relationships/customXml" Target="../ink/ink3108.xml"/><Relationship Id="rId51" Type="http://schemas.openxmlformats.org/officeDocument/2006/relationships/image" Target="../media/image17800.png"/><Relationship Id="rId3" Type="http://schemas.openxmlformats.org/officeDocument/2006/relationships/oleObject" Target="../embeddings/oleObject13.bin"/><Relationship Id="rId12" Type="http://schemas.openxmlformats.org/officeDocument/2006/relationships/customXml" Target="../ink/ink3110.xml"/><Relationship Id="rId17" Type="http://schemas.openxmlformats.org/officeDocument/2006/relationships/image" Target="../media/image17630.png"/><Relationship Id="rId25" Type="http://schemas.openxmlformats.org/officeDocument/2006/relationships/image" Target="../media/image17670.png"/><Relationship Id="rId33" Type="http://schemas.openxmlformats.org/officeDocument/2006/relationships/image" Target="../media/image17710.png"/><Relationship Id="rId38" Type="http://schemas.openxmlformats.org/officeDocument/2006/relationships/customXml" Target="../ink/ink3123.xml"/><Relationship Id="rId46" Type="http://schemas.openxmlformats.org/officeDocument/2006/relationships/customXml" Target="../ink/ink3127.xml"/><Relationship Id="rId59" Type="http://schemas.openxmlformats.org/officeDocument/2006/relationships/image" Target="../media/image17840.png"/><Relationship Id="rId20" Type="http://schemas.openxmlformats.org/officeDocument/2006/relationships/customXml" Target="../ink/ink3114.xml"/><Relationship Id="rId41" Type="http://schemas.openxmlformats.org/officeDocument/2006/relationships/image" Target="../media/image17750.png"/><Relationship Id="rId54" Type="http://schemas.openxmlformats.org/officeDocument/2006/relationships/customXml" Target="../ink/ink3131.xml"/><Relationship Id="rId62" Type="http://schemas.openxmlformats.org/officeDocument/2006/relationships/customXml" Target="../ink/ink3135.xml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7620.png"/><Relationship Id="rId23" Type="http://schemas.openxmlformats.org/officeDocument/2006/relationships/image" Target="../media/image17660.png"/><Relationship Id="rId28" Type="http://schemas.openxmlformats.org/officeDocument/2006/relationships/customXml" Target="../ink/ink3118.xml"/><Relationship Id="rId36" Type="http://schemas.openxmlformats.org/officeDocument/2006/relationships/customXml" Target="../ink/ink3122.xml"/><Relationship Id="rId49" Type="http://schemas.openxmlformats.org/officeDocument/2006/relationships/image" Target="../media/image17790.png"/><Relationship Id="rId57" Type="http://schemas.openxmlformats.org/officeDocument/2006/relationships/image" Target="../media/image17830.png"/><Relationship Id="rId10" Type="http://schemas.openxmlformats.org/officeDocument/2006/relationships/customXml" Target="../ink/ink3109.xml"/><Relationship Id="rId31" Type="http://schemas.openxmlformats.org/officeDocument/2006/relationships/image" Target="../media/image17700.png"/><Relationship Id="rId44" Type="http://schemas.openxmlformats.org/officeDocument/2006/relationships/customXml" Target="../ink/ink3126.xml"/><Relationship Id="rId52" Type="http://schemas.openxmlformats.org/officeDocument/2006/relationships/customXml" Target="../ink/ink3130.xml"/><Relationship Id="rId60" Type="http://schemas.openxmlformats.org/officeDocument/2006/relationships/customXml" Target="../ink/ink3134.xml"/><Relationship Id="rId65" Type="http://schemas.openxmlformats.org/officeDocument/2006/relationships/image" Target="../media/image17870.png"/><Relationship Id="rId4" Type="http://schemas.openxmlformats.org/officeDocument/2006/relationships/image" Target="../media/image1946.wmf"/><Relationship Id="rId9" Type="http://schemas.openxmlformats.org/officeDocument/2006/relationships/image" Target="../media/image175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94.xml"/><Relationship Id="rId21" Type="http://schemas.openxmlformats.org/officeDocument/2006/relationships/customXml" Target="../ink/ink3146.xml"/><Relationship Id="rId42" Type="http://schemas.openxmlformats.org/officeDocument/2006/relationships/image" Target="../media/image18050.png"/><Relationship Id="rId63" Type="http://schemas.openxmlformats.org/officeDocument/2006/relationships/customXml" Target="../ink/ink3167.xml"/><Relationship Id="rId84" Type="http://schemas.openxmlformats.org/officeDocument/2006/relationships/image" Target="../media/image18260.png"/><Relationship Id="rId138" Type="http://schemas.openxmlformats.org/officeDocument/2006/relationships/image" Target="../media/image18530.png"/><Relationship Id="rId159" Type="http://schemas.openxmlformats.org/officeDocument/2006/relationships/customXml" Target="../ink/ink3215.xml"/><Relationship Id="rId170" Type="http://schemas.openxmlformats.org/officeDocument/2006/relationships/image" Target="../media/image18690.png"/><Relationship Id="rId191" Type="http://schemas.openxmlformats.org/officeDocument/2006/relationships/customXml" Target="../ink/ink3231.xml"/><Relationship Id="rId205" Type="http://schemas.openxmlformats.org/officeDocument/2006/relationships/customXml" Target="../ink/ink3238.xml"/><Relationship Id="rId226" Type="http://schemas.openxmlformats.org/officeDocument/2006/relationships/image" Target="../media/image1950.png"/><Relationship Id="rId107" Type="http://schemas.openxmlformats.org/officeDocument/2006/relationships/customXml" Target="../ink/ink3189.xml"/><Relationship Id="rId11" Type="http://schemas.openxmlformats.org/officeDocument/2006/relationships/customXml" Target="../ink/ink3141.xml"/><Relationship Id="rId32" Type="http://schemas.openxmlformats.org/officeDocument/2006/relationships/image" Target="../media/image18000.png"/><Relationship Id="rId53" Type="http://schemas.openxmlformats.org/officeDocument/2006/relationships/customXml" Target="../ink/ink3162.xml"/><Relationship Id="rId74" Type="http://schemas.openxmlformats.org/officeDocument/2006/relationships/image" Target="../media/image18210.png"/><Relationship Id="rId128" Type="http://schemas.openxmlformats.org/officeDocument/2006/relationships/image" Target="../media/image18480.png"/><Relationship Id="rId149" Type="http://schemas.openxmlformats.org/officeDocument/2006/relationships/customXml" Target="../ink/ink3210.xml"/><Relationship Id="rId5" Type="http://schemas.openxmlformats.org/officeDocument/2006/relationships/customXml" Target="../ink/ink3138.xml"/><Relationship Id="rId95" Type="http://schemas.openxmlformats.org/officeDocument/2006/relationships/customXml" Target="../ink/ink3183.xml"/><Relationship Id="rId160" Type="http://schemas.openxmlformats.org/officeDocument/2006/relationships/image" Target="../media/image18640.png"/><Relationship Id="rId181" Type="http://schemas.openxmlformats.org/officeDocument/2006/relationships/customXml" Target="../ink/ink3226.xml"/><Relationship Id="rId216" Type="http://schemas.openxmlformats.org/officeDocument/2006/relationships/image" Target="../media/image7.png"/><Relationship Id="rId22" Type="http://schemas.openxmlformats.org/officeDocument/2006/relationships/image" Target="../media/image17950.png"/><Relationship Id="rId43" Type="http://schemas.openxmlformats.org/officeDocument/2006/relationships/customXml" Target="../ink/ink3157.xml"/><Relationship Id="rId64" Type="http://schemas.openxmlformats.org/officeDocument/2006/relationships/image" Target="../media/image18160.png"/><Relationship Id="rId118" Type="http://schemas.openxmlformats.org/officeDocument/2006/relationships/image" Target="../media/image18430.png"/><Relationship Id="rId139" Type="http://schemas.openxmlformats.org/officeDocument/2006/relationships/customXml" Target="../ink/ink3205.xml"/><Relationship Id="rId85" Type="http://schemas.openxmlformats.org/officeDocument/2006/relationships/customXml" Target="../ink/ink3178.xml"/><Relationship Id="rId150" Type="http://schemas.openxmlformats.org/officeDocument/2006/relationships/image" Target="../media/image18590.png"/><Relationship Id="rId171" Type="http://schemas.openxmlformats.org/officeDocument/2006/relationships/customXml" Target="../ink/ink3221.xml"/><Relationship Id="rId192" Type="http://schemas.openxmlformats.org/officeDocument/2006/relationships/image" Target="../media/image18800.png"/><Relationship Id="rId206" Type="http://schemas.openxmlformats.org/officeDocument/2006/relationships/image" Target="../media/image21710.png"/><Relationship Id="rId12" Type="http://schemas.openxmlformats.org/officeDocument/2006/relationships/image" Target="../media/image17920.png"/><Relationship Id="rId33" Type="http://schemas.openxmlformats.org/officeDocument/2006/relationships/customXml" Target="../ink/ink3152.xml"/><Relationship Id="rId108" Type="http://schemas.openxmlformats.org/officeDocument/2006/relationships/image" Target="../media/image18380.png"/><Relationship Id="rId129" Type="http://schemas.openxmlformats.org/officeDocument/2006/relationships/customXml" Target="../ink/ink3200.xml"/><Relationship Id="rId54" Type="http://schemas.openxmlformats.org/officeDocument/2006/relationships/image" Target="../media/image18110.png"/><Relationship Id="rId75" Type="http://schemas.openxmlformats.org/officeDocument/2006/relationships/customXml" Target="../ink/ink3173.xml"/><Relationship Id="rId96" Type="http://schemas.openxmlformats.org/officeDocument/2006/relationships/image" Target="../media/image18320.png"/><Relationship Id="rId140" Type="http://schemas.openxmlformats.org/officeDocument/2006/relationships/image" Target="../media/image18540.png"/><Relationship Id="rId161" Type="http://schemas.openxmlformats.org/officeDocument/2006/relationships/customXml" Target="../ink/ink3216.xml"/><Relationship Id="rId182" Type="http://schemas.openxmlformats.org/officeDocument/2006/relationships/image" Target="../media/image18750.png"/><Relationship Id="rId217" Type="http://schemas.openxmlformats.org/officeDocument/2006/relationships/customXml" Target="../ink/ink3244.xml"/><Relationship Id="rId6" Type="http://schemas.openxmlformats.org/officeDocument/2006/relationships/image" Target="../media/image17890.png"/><Relationship Id="rId23" Type="http://schemas.openxmlformats.org/officeDocument/2006/relationships/customXml" Target="../ink/ink3147.xml"/><Relationship Id="rId119" Type="http://schemas.openxmlformats.org/officeDocument/2006/relationships/customXml" Target="../ink/ink3195.xml"/><Relationship Id="rId44" Type="http://schemas.openxmlformats.org/officeDocument/2006/relationships/image" Target="../media/image18060.png"/><Relationship Id="rId65" Type="http://schemas.openxmlformats.org/officeDocument/2006/relationships/customXml" Target="../ink/ink3168.xml"/><Relationship Id="rId86" Type="http://schemas.openxmlformats.org/officeDocument/2006/relationships/image" Target="../media/image18270.png"/><Relationship Id="rId130" Type="http://schemas.openxmlformats.org/officeDocument/2006/relationships/image" Target="../media/image18490.png"/><Relationship Id="rId151" Type="http://schemas.openxmlformats.org/officeDocument/2006/relationships/customXml" Target="../ink/ink3211.xml"/><Relationship Id="rId172" Type="http://schemas.openxmlformats.org/officeDocument/2006/relationships/image" Target="../media/image18700.png"/><Relationship Id="rId193" Type="http://schemas.openxmlformats.org/officeDocument/2006/relationships/customXml" Target="../ink/ink3232.xml"/><Relationship Id="rId207" Type="http://schemas.openxmlformats.org/officeDocument/2006/relationships/customXml" Target="../ink/ink3239.xml"/><Relationship Id="rId13" Type="http://schemas.openxmlformats.org/officeDocument/2006/relationships/customXml" Target="../ink/ink3142.xml"/><Relationship Id="rId109" Type="http://schemas.openxmlformats.org/officeDocument/2006/relationships/customXml" Target="../ink/ink3190.xml"/><Relationship Id="rId34" Type="http://schemas.openxmlformats.org/officeDocument/2006/relationships/image" Target="../media/image18010.png"/><Relationship Id="rId55" Type="http://schemas.openxmlformats.org/officeDocument/2006/relationships/customXml" Target="../ink/ink3163.xml"/><Relationship Id="rId76" Type="http://schemas.openxmlformats.org/officeDocument/2006/relationships/image" Target="../media/image18220.png"/><Relationship Id="rId97" Type="http://schemas.openxmlformats.org/officeDocument/2006/relationships/customXml" Target="../ink/ink3184.xml"/><Relationship Id="rId120" Type="http://schemas.openxmlformats.org/officeDocument/2006/relationships/image" Target="../media/image18440.png"/><Relationship Id="rId141" Type="http://schemas.openxmlformats.org/officeDocument/2006/relationships/customXml" Target="../ink/ink3206.xml"/><Relationship Id="rId7" Type="http://schemas.openxmlformats.org/officeDocument/2006/relationships/customXml" Target="../ink/ink3139.xml"/><Relationship Id="rId162" Type="http://schemas.openxmlformats.org/officeDocument/2006/relationships/image" Target="../media/image18650.png"/><Relationship Id="rId183" Type="http://schemas.openxmlformats.org/officeDocument/2006/relationships/customXml" Target="../ink/ink3227.xml"/><Relationship Id="rId218" Type="http://schemas.openxmlformats.org/officeDocument/2006/relationships/image" Target="../media/image1947.png"/><Relationship Id="rId24" Type="http://schemas.openxmlformats.org/officeDocument/2006/relationships/image" Target="../media/image17960.png"/><Relationship Id="rId45" Type="http://schemas.openxmlformats.org/officeDocument/2006/relationships/customXml" Target="../ink/ink3158.xml"/><Relationship Id="rId66" Type="http://schemas.openxmlformats.org/officeDocument/2006/relationships/image" Target="../media/image18170.png"/><Relationship Id="rId87" Type="http://schemas.openxmlformats.org/officeDocument/2006/relationships/customXml" Target="../ink/ink3179.xml"/><Relationship Id="rId110" Type="http://schemas.openxmlformats.org/officeDocument/2006/relationships/image" Target="../media/image18390.png"/><Relationship Id="rId131" Type="http://schemas.openxmlformats.org/officeDocument/2006/relationships/customXml" Target="../ink/ink3201.xml"/><Relationship Id="rId152" Type="http://schemas.openxmlformats.org/officeDocument/2006/relationships/image" Target="../media/image18600.png"/><Relationship Id="rId173" Type="http://schemas.openxmlformats.org/officeDocument/2006/relationships/customXml" Target="../ink/ink3222.xml"/><Relationship Id="rId194" Type="http://schemas.openxmlformats.org/officeDocument/2006/relationships/image" Target="../media/image18810.png"/><Relationship Id="rId208" Type="http://schemas.openxmlformats.org/officeDocument/2006/relationships/image" Target="../media/image21811.png"/><Relationship Id="rId14" Type="http://schemas.openxmlformats.org/officeDocument/2006/relationships/image" Target="../media/image17930.png"/><Relationship Id="rId35" Type="http://schemas.openxmlformats.org/officeDocument/2006/relationships/customXml" Target="../ink/ink3153.xml"/><Relationship Id="rId56" Type="http://schemas.openxmlformats.org/officeDocument/2006/relationships/image" Target="../media/image18120.png"/><Relationship Id="rId77" Type="http://schemas.openxmlformats.org/officeDocument/2006/relationships/customXml" Target="../ink/ink3174.xml"/><Relationship Id="rId100" Type="http://schemas.openxmlformats.org/officeDocument/2006/relationships/image" Target="../media/image18340.png"/><Relationship Id="rId8" Type="http://schemas.openxmlformats.org/officeDocument/2006/relationships/image" Target="../media/image17900.png"/><Relationship Id="rId98" Type="http://schemas.openxmlformats.org/officeDocument/2006/relationships/image" Target="../media/image18330.png"/><Relationship Id="rId121" Type="http://schemas.openxmlformats.org/officeDocument/2006/relationships/customXml" Target="../ink/ink3196.xml"/><Relationship Id="rId142" Type="http://schemas.openxmlformats.org/officeDocument/2006/relationships/image" Target="../media/image18550.png"/><Relationship Id="rId163" Type="http://schemas.openxmlformats.org/officeDocument/2006/relationships/customXml" Target="../ink/ink3217.xml"/><Relationship Id="rId184" Type="http://schemas.openxmlformats.org/officeDocument/2006/relationships/image" Target="../media/image18760.png"/><Relationship Id="rId219" Type="http://schemas.openxmlformats.org/officeDocument/2006/relationships/customXml" Target="../ink/ink3245.xml"/><Relationship Id="rId3" Type="http://schemas.openxmlformats.org/officeDocument/2006/relationships/customXml" Target="../ink/ink3137.xml"/><Relationship Id="rId214" Type="http://schemas.openxmlformats.org/officeDocument/2006/relationships/image" Target="../media/image22111.png"/><Relationship Id="rId25" Type="http://schemas.openxmlformats.org/officeDocument/2006/relationships/customXml" Target="../ink/ink3148.xml"/><Relationship Id="rId46" Type="http://schemas.openxmlformats.org/officeDocument/2006/relationships/image" Target="../media/image18070.png"/><Relationship Id="rId67" Type="http://schemas.openxmlformats.org/officeDocument/2006/relationships/customXml" Target="../ink/ink3169.xml"/><Relationship Id="rId116" Type="http://schemas.openxmlformats.org/officeDocument/2006/relationships/image" Target="../media/image18420.png"/><Relationship Id="rId137" Type="http://schemas.openxmlformats.org/officeDocument/2006/relationships/customXml" Target="../ink/ink3204.xml"/><Relationship Id="rId158" Type="http://schemas.openxmlformats.org/officeDocument/2006/relationships/image" Target="../media/image18630.png"/><Relationship Id="rId20" Type="http://schemas.openxmlformats.org/officeDocument/2006/relationships/image" Target="../media/image14460.png"/><Relationship Id="rId41" Type="http://schemas.openxmlformats.org/officeDocument/2006/relationships/customXml" Target="../ink/ink3156.xml"/><Relationship Id="rId62" Type="http://schemas.openxmlformats.org/officeDocument/2006/relationships/image" Target="../media/image18150.png"/><Relationship Id="rId83" Type="http://schemas.openxmlformats.org/officeDocument/2006/relationships/customXml" Target="../ink/ink3177.xml"/><Relationship Id="rId88" Type="http://schemas.openxmlformats.org/officeDocument/2006/relationships/image" Target="../media/image18280.png"/><Relationship Id="rId111" Type="http://schemas.openxmlformats.org/officeDocument/2006/relationships/customXml" Target="../ink/ink3191.xml"/><Relationship Id="rId132" Type="http://schemas.openxmlformats.org/officeDocument/2006/relationships/image" Target="../media/image18500.png"/><Relationship Id="rId153" Type="http://schemas.openxmlformats.org/officeDocument/2006/relationships/customXml" Target="../ink/ink3212.xml"/><Relationship Id="rId174" Type="http://schemas.openxmlformats.org/officeDocument/2006/relationships/image" Target="../media/image18710.png"/><Relationship Id="rId179" Type="http://schemas.openxmlformats.org/officeDocument/2006/relationships/customXml" Target="../ink/ink3225.xml"/><Relationship Id="rId195" Type="http://schemas.openxmlformats.org/officeDocument/2006/relationships/customXml" Target="../ink/ink3233.xml"/><Relationship Id="rId209" Type="http://schemas.openxmlformats.org/officeDocument/2006/relationships/customXml" Target="../ink/ink3240.xml"/><Relationship Id="rId190" Type="http://schemas.openxmlformats.org/officeDocument/2006/relationships/image" Target="../media/image18790.png"/><Relationship Id="rId204" Type="http://schemas.openxmlformats.org/officeDocument/2006/relationships/image" Target="../media/image21610.png"/><Relationship Id="rId220" Type="http://schemas.openxmlformats.org/officeDocument/2006/relationships/image" Target="../media/image1782.png"/><Relationship Id="rId225" Type="http://schemas.openxmlformats.org/officeDocument/2006/relationships/customXml" Target="../ink/ink3248.xml"/><Relationship Id="rId15" Type="http://schemas.openxmlformats.org/officeDocument/2006/relationships/customXml" Target="../ink/ink3143.xml"/><Relationship Id="rId36" Type="http://schemas.openxmlformats.org/officeDocument/2006/relationships/image" Target="../media/image18020.png"/><Relationship Id="rId57" Type="http://schemas.openxmlformats.org/officeDocument/2006/relationships/customXml" Target="../ink/ink3164.xml"/><Relationship Id="rId106" Type="http://schemas.openxmlformats.org/officeDocument/2006/relationships/image" Target="../media/image18370.png"/><Relationship Id="rId127" Type="http://schemas.openxmlformats.org/officeDocument/2006/relationships/customXml" Target="../ink/ink3199.xml"/><Relationship Id="rId10" Type="http://schemas.openxmlformats.org/officeDocument/2006/relationships/image" Target="../media/image17910.png"/><Relationship Id="rId31" Type="http://schemas.openxmlformats.org/officeDocument/2006/relationships/customXml" Target="../ink/ink3151.xml"/><Relationship Id="rId52" Type="http://schemas.openxmlformats.org/officeDocument/2006/relationships/image" Target="../media/image18100.png"/><Relationship Id="rId73" Type="http://schemas.openxmlformats.org/officeDocument/2006/relationships/customXml" Target="../ink/ink3172.xml"/><Relationship Id="rId78" Type="http://schemas.openxmlformats.org/officeDocument/2006/relationships/image" Target="../media/image18230.png"/><Relationship Id="rId94" Type="http://schemas.openxmlformats.org/officeDocument/2006/relationships/image" Target="../media/image18310.png"/><Relationship Id="rId99" Type="http://schemas.openxmlformats.org/officeDocument/2006/relationships/customXml" Target="../ink/ink3185.xml"/><Relationship Id="rId101" Type="http://schemas.openxmlformats.org/officeDocument/2006/relationships/customXml" Target="../ink/ink3186.xml"/><Relationship Id="rId122" Type="http://schemas.openxmlformats.org/officeDocument/2006/relationships/image" Target="../media/image18450.png"/><Relationship Id="rId143" Type="http://schemas.openxmlformats.org/officeDocument/2006/relationships/customXml" Target="../ink/ink3207.xml"/><Relationship Id="rId148" Type="http://schemas.openxmlformats.org/officeDocument/2006/relationships/image" Target="../media/image18580.png"/><Relationship Id="rId164" Type="http://schemas.openxmlformats.org/officeDocument/2006/relationships/image" Target="../media/image18660.png"/><Relationship Id="rId169" Type="http://schemas.openxmlformats.org/officeDocument/2006/relationships/customXml" Target="../ink/ink3220.xml"/><Relationship Id="rId185" Type="http://schemas.openxmlformats.org/officeDocument/2006/relationships/customXml" Target="../ink/ink3228.xml"/><Relationship Id="rId4" Type="http://schemas.openxmlformats.org/officeDocument/2006/relationships/image" Target="../media/image17880.png"/><Relationship Id="rId9" Type="http://schemas.openxmlformats.org/officeDocument/2006/relationships/customXml" Target="../ink/ink3140.xml"/><Relationship Id="rId180" Type="http://schemas.openxmlformats.org/officeDocument/2006/relationships/image" Target="../media/image18740.png"/><Relationship Id="rId210" Type="http://schemas.openxmlformats.org/officeDocument/2006/relationships/image" Target="../media/image21911.png"/><Relationship Id="rId215" Type="http://schemas.openxmlformats.org/officeDocument/2006/relationships/customXml" Target="../ink/ink3243.xml"/><Relationship Id="rId26" Type="http://schemas.openxmlformats.org/officeDocument/2006/relationships/image" Target="../media/image17970.png"/><Relationship Id="rId47" Type="http://schemas.openxmlformats.org/officeDocument/2006/relationships/customXml" Target="../ink/ink3159.xml"/><Relationship Id="rId68" Type="http://schemas.openxmlformats.org/officeDocument/2006/relationships/image" Target="../media/image18180.png"/><Relationship Id="rId89" Type="http://schemas.openxmlformats.org/officeDocument/2006/relationships/customXml" Target="../ink/ink3180.xml"/><Relationship Id="rId112" Type="http://schemas.openxmlformats.org/officeDocument/2006/relationships/image" Target="../media/image18400.png"/><Relationship Id="rId133" Type="http://schemas.openxmlformats.org/officeDocument/2006/relationships/customXml" Target="../ink/ink3202.xml"/><Relationship Id="rId154" Type="http://schemas.openxmlformats.org/officeDocument/2006/relationships/image" Target="../media/image18610.png"/><Relationship Id="rId175" Type="http://schemas.openxmlformats.org/officeDocument/2006/relationships/customXml" Target="../ink/ink3223.xml"/><Relationship Id="rId196" Type="http://schemas.openxmlformats.org/officeDocument/2006/relationships/image" Target="../media/image18820.png"/><Relationship Id="rId200" Type="http://schemas.openxmlformats.org/officeDocument/2006/relationships/image" Target="../media/image18840.png"/><Relationship Id="rId16" Type="http://schemas.openxmlformats.org/officeDocument/2006/relationships/image" Target="../media/image17940.png"/><Relationship Id="rId221" Type="http://schemas.openxmlformats.org/officeDocument/2006/relationships/customXml" Target="../ink/ink3246.xml"/><Relationship Id="rId37" Type="http://schemas.openxmlformats.org/officeDocument/2006/relationships/customXml" Target="../ink/ink3154.xml"/><Relationship Id="rId58" Type="http://schemas.openxmlformats.org/officeDocument/2006/relationships/image" Target="../media/image18130.png"/><Relationship Id="rId79" Type="http://schemas.openxmlformats.org/officeDocument/2006/relationships/customXml" Target="../ink/ink3175.xml"/><Relationship Id="rId102" Type="http://schemas.openxmlformats.org/officeDocument/2006/relationships/image" Target="../media/image18350.png"/><Relationship Id="rId123" Type="http://schemas.openxmlformats.org/officeDocument/2006/relationships/customXml" Target="../ink/ink3197.xml"/><Relationship Id="rId144" Type="http://schemas.openxmlformats.org/officeDocument/2006/relationships/image" Target="../media/image18560.png"/><Relationship Id="rId90" Type="http://schemas.openxmlformats.org/officeDocument/2006/relationships/image" Target="../media/image18290.png"/><Relationship Id="rId165" Type="http://schemas.openxmlformats.org/officeDocument/2006/relationships/customXml" Target="../ink/ink3218.xml"/><Relationship Id="rId186" Type="http://schemas.openxmlformats.org/officeDocument/2006/relationships/image" Target="../media/image18770.png"/><Relationship Id="rId211" Type="http://schemas.openxmlformats.org/officeDocument/2006/relationships/customXml" Target="../ink/ink3241.xml"/><Relationship Id="rId27" Type="http://schemas.openxmlformats.org/officeDocument/2006/relationships/customXml" Target="../ink/ink3149.xml"/><Relationship Id="rId48" Type="http://schemas.openxmlformats.org/officeDocument/2006/relationships/image" Target="../media/image18080.png"/><Relationship Id="rId69" Type="http://schemas.openxmlformats.org/officeDocument/2006/relationships/customXml" Target="../ink/ink3170.xml"/><Relationship Id="rId113" Type="http://schemas.openxmlformats.org/officeDocument/2006/relationships/customXml" Target="../ink/ink3192.xml"/><Relationship Id="rId134" Type="http://schemas.openxmlformats.org/officeDocument/2006/relationships/image" Target="../media/image18510.png"/><Relationship Id="rId80" Type="http://schemas.openxmlformats.org/officeDocument/2006/relationships/image" Target="../media/image18240.png"/><Relationship Id="rId155" Type="http://schemas.openxmlformats.org/officeDocument/2006/relationships/customXml" Target="../ink/ink3213.xml"/><Relationship Id="rId176" Type="http://schemas.openxmlformats.org/officeDocument/2006/relationships/image" Target="../media/image18720.png"/><Relationship Id="rId197" Type="http://schemas.openxmlformats.org/officeDocument/2006/relationships/customXml" Target="../ink/ink3234.xml"/><Relationship Id="rId201" Type="http://schemas.openxmlformats.org/officeDocument/2006/relationships/customXml" Target="../ink/ink3236.xml"/><Relationship Id="rId222" Type="http://schemas.openxmlformats.org/officeDocument/2006/relationships/image" Target="../media/image1948.png"/><Relationship Id="rId17" Type="http://schemas.openxmlformats.org/officeDocument/2006/relationships/customXml" Target="../ink/ink3144.xml"/><Relationship Id="rId38" Type="http://schemas.openxmlformats.org/officeDocument/2006/relationships/image" Target="../media/image18030.png"/><Relationship Id="rId59" Type="http://schemas.openxmlformats.org/officeDocument/2006/relationships/customXml" Target="../ink/ink3165.xml"/><Relationship Id="rId103" Type="http://schemas.openxmlformats.org/officeDocument/2006/relationships/customXml" Target="../ink/ink3187.xml"/><Relationship Id="rId124" Type="http://schemas.openxmlformats.org/officeDocument/2006/relationships/image" Target="../media/image18460.png"/><Relationship Id="rId70" Type="http://schemas.openxmlformats.org/officeDocument/2006/relationships/image" Target="../media/image18190.png"/><Relationship Id="rId91" Type="http://schemas.openxmlformats.org/officeDocument/2006/relationships/customXml" Target="../ink/ink3181.xml"/><Relationship Id="rId145" Type="http://schemas.openxmlformats.org/officeDocument/2006/relationships/customXml" Target="../ink/ink3208.xml"/><Relationship Id="rId166" Type="http://schemas.openxmlformats.org/officeDocument/2006/relationships/image" Target="../media/image18670.png"/><Relationship Id="rId187" Type="http://schemas.openxmlformats.org/officeDocument/2006/relationships/customXml" Target="../ink/ink322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011.png"/><Relationship Id="rId28" Type="http://schemas.openxmlformats.org/officeDocument/2006/relationships/image" Target="../media/image17980.png"/><Relationship Id="rId49" Type="http://schemas.openxmlformats.org/officeDocument/2006/relationships/customXml" Target="../ink/ink3160.xml"/><Relationship Id="rId114" Type="http://schemas.openxmlformats.org/officeDocument/2006/relationships/image" Target="../media/image18410.png"/><Relationship Id="rId60" Type="http://schemas.openxmlformats.org/officeDocument/2006/relationships/image" Target="../media/image18140.png"/><Relationship Id="rId81" Type="http://schemas.openxmlformats.org/officeDocument/2006/relationships/customXml" Target="../ink/ink3176.xml"/><Relationship Id="rId135" Type="http://schemas.openxmlformats.org/officeDocument/2006/relationships/customXml" Target="../ink/ink3203.xml"/><Relationship Id="rId156" Type="http://schemas.openxmlformats.org/officeDocument/2006/relationships/image" Target="../media/image18620.png"/><Relationship Id="rId177" Type="http://schemas.openxmlformats.org/officeDocument/2006/relationships/customXml" Target="../ink/ink3224.xml"/><Relationship Id="rId198" Type="http://schemas.openxmlformats.org/officeDocument/2006/relationships/image" Target="../media/image18830.png"/><Relationship Id="rId202" Type="http://schemas.openxmlformats.org/officeDocument/2006/relationships/image" Target="../media/image18850.png"/><Relationship Id="rId223" Type="http://schemas.openxmlformats.org/officeDocument/2006/relationships/customXml" Target="../ink/ink3247.xml"/><Relationship Id="rId18" Type="http://schemas.openxmlformats.org/officeDocument/2006/relationships/image" Target="../media/image6050.png"/><Relationship Id="rId39" Type="http://schemas.openxmlformats.org/officeDocument/2006/relationships/customXml" Target="../ink/ink3155.xml"/><Relationship Id="rId50" Type="http://schemas.openxmlformats.org/officeDocument/2006/relationships/image" Target="../media/image18090.png"/><Relationship Id="rId104" Type="http://schemas.openxmlformats.org/officeDocument/2006/relationships/image" Target="../media/image18360.png"/><Relationship Id="rId125" Type="http://schemas.openxmlformats.org/officeDocument/2006/relationships/customXml" Target="../ink/ink3198.xml"/><Relationship Id="rId146" Type="http://schemas.openxmlformats.org/officeDocument/2006/relationships/image" Target="../media/image18570.png"/><Relationship Id="rId167" Type="http://schemas.openxmlformats.org/officeDocument/2006/relationships/customXml" Target="../ink/ink3219.xml"/><Relationship Id="rId188" Type="http://schemas.openxmlformats.org/officeDocument/2006/relationships/image" Target="../media/image18780.png"/><Relationship Id="rId71" Type="http://schemas.openxmlformats.org/officeDocument/2006/relationships/customXml" Target="../ink/ink3171.xml"/><Relationship Id="rId92" Type="http://schemas.openxmlformats.org/officeDocument/2006/relationships/image" Target="../media/image18300.png"/><Relationship Id="rId213" Type="http://schemas.openxmlformats.org/officeDocument/2006/relationships/customXml" Target="../ink/ink3242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3150.xml"/><Relationship Id="rId40" Type="http://schemas.openxmlformats.org/officeDocument/2006/relationships/image" Target="../media/image18040.png"/><Relationship Id="rId115" Type="http://schemas.openxmlformats.org/officeDocument/2006/relationships/customXml" Target="../ink/ink3193.xml"/><Relationship Id="rId136" Type="http://schemas.openxmlformats.org/officeDocument/2006/relationships/image" Target="../media/image18520.png"/><Relationship Id="rId157" Type="http://schemas.openxmlformats.org/officeDocument/2006/relationships/customXml" Target="../ink/ink3214.xml"/><Relationship Id="rId178" Type="http://schemas.openxmlformats.org/officeDocument/2006/relationships/image" Target="../media/image18730.png"/><Relationship Id="rId61" Type="http://schemas.openxmlformats.org/officeDocument/2006/relationships/customXml" Target="../ink/ink3166.xml"/><Relationship Id="rId82" Type="http://schemas.openxmlformats.org/officeDocument/2006/relationships/image" Target="../media/image18250.png"/><Relationship Id="rId199" Type="http://schemas.openxmlformats.org/officeDocument/2006/relationships/customXml" Target="../ink/ink3235.xml"/><Relationship Id="rId203" Type="http://schemas.openxmlformats.org/officeDocument/2006/relationships/customXml" Target="../ink/ink3237.xml"/><Relationship Id="rId19" Type="http://schemas.openxmlformats.org/officeDocument/2006/relationships/customXml" Target="../ink/ink3145.xml"/><Relationship Id="rId224" Type="http://schemas.openxmlformats.org/officeDocument/2006/relationships/image" Target="../media/image1949.png"/><Relationship Id="rId30" Type="http://schemas.openxmlformats.org/officeDocument/2006/relationships/image" Target="../media/image17990.png"/><Relationship Id="rId105" Type="http://schemas.openxmlformats.org/officeDocument/2006/relationships/customXml" Target="../ink/ink3188.xml"/><Relationship Id="rId126" Type="http://schemas.openxmlformats.org/officeDocument/2006/relationships/image" Target="../media/image18470.png"/><Relationship Id="rId147" Type="http://schemas.openxmlformats.org/officeDocument/2006/relationships/customXml" Target="../ink/ink3209.xml"/><Relationship Id="rId168" Type="http://schemas.openxmlformats.org/officeDocument/2006/relationships/image" Target="../media/image18680.png"/><Relationship Id="rId51" Type="http://schemas.openxmlformats.org/officeDocument/2006/relationships/customXml" Target="../ink/ink3161.xml"/><Relationship Id="rId72" Type="http://schemas.openxmlformats.org/officeDocument/2006/relationships/image" Target="../media/image18200.png"/><Relationship Id="rId93" Type="http://schemas.openxmlformats.org/officeDocument/2006/relationships/customXml" Target="../ink/ink3182.xml"/><Relationship Id="rId189" Type="http://schemas.openxmlformats.org/officeDocument/2006/relationships/customXml" Target="../ink/ink3230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910.png"/><Relationship Id="rId299" Type="http://schemas.openxmlformats.org/officeDocument/2006/relationships/image" Target="../media/image38010.png"/><Relationship Id="rId21" Type="http://schemas.openxmlformats.org/officeDocument/2006/relationships/image" Target="../media/image24110.png"/><Relationship Id="rId63" Type="http://schemas.openxmlformats.org/officeDocument/2006/relationships/image" Target="../media/image26211.png"/><Relationship Id="rId159" Type="http://schemas.openxmlformats.org/officeDocument/2006/relationships/image" Target="../media/image31010.png"/><Relationship Id="rId324" Type="http://schemas.openxmlformats.org/officeDocument/2006/relationships/customXml" Target="../ink/ink3410.xml"/><Relationship Id="rId366" Type="http://schemas.openxmlformats.org/officeDocument/2006/relationships/customXml" Target="../ink/ink3431.xml"/><Relationship Id="rId170" Type="http://schemas.openxmlformats.org/officeDocument/2006/relationships/customXml" Target="../ink/ink3333.xml"/><Relationship Id="rId226" Type="http://schemas.openxmlformats.org/officeDocument/2006/relationships/customXml" Target="../ink/ink3361.xml"/><Relationship Id="rId433" Type="http://schemas.openxmlformats.org/officeDocument/2006/relationships/image" Target="../media/image19260.png"/><Relationship Id="rId268" Type="http://schemas.openxmlformats.org/officeDocument/2006/relationships/customXml" Target="../ink/ink3382.xml"/><Relationship Id="rId475" Type="http://schemas.openxmlformats.org/officeDocument/2006/relationships/image" Target="../media/image19470.png"/><Relationship Id="rId32" Type="http://schemas.openxmlformats.org/officeDocument/2006/relationships/customXml" Target="../ink/ink3264.xml"/><Relationship Id="rId74" Type="http://schemas.openxmlformats.org/officeDocument/2006/relationships/customXml" Target="../ink/ink3285.xml"/><Relationship Id="rId128" Type="http://schemas.openxmlformats.org/officeDocument/2006/relationships/customXml" Target="../ink/ink3312.xml"/><Relationship Id="rId335" Type="http://schemas.openxmlformats.org/officeDocument/2006/relationships/image" Target="../media/image3980.png"/><Relationship Id="rId377" Type="http://schemas.openxmlformats.org/officeDocument/2006/relationships/image" Target="../media/image18980.png"/><Relationship Id="rId5" Type="http://schemas.openxmlformats.org/officeDocument/2006/relationships/image" Target="../media/image23310.png"/><Relationship Id="rId181" Type="http://schemas.openxmlformats.org/officeDocument/2006/relationships/image" Target="../media/image32110.png"/><Relationship Id="rId237" Type="http://schemas.openxmlformats.org/officeDocument/2006/relationships/image" Target="../media/image34910.png"/><Relationship Id="rId402" Type="http://schemas.openxmlformats.org/officeDocument/2006/relationships/customXml" Target="../ink/ink3449.xml"/><Relationship Id="rId279" Type="http://schemas.openxmlformats.org/officeDocument/2006/relationships/image" Target="../media/image37010.png"/><Relationship Id="rId444" Type="http://schemas.openxmlformats.org/officeDocument/2006/relationships/customXml" Target="../ink/ink3470.xml"/><Relationship Id="rId486" Type="http://schemas.openxmlformats.org/officeDocument/2006/relationships/customXml" Target="../ink/ink3491.xml"/><Relationship Id="rId43" Type="http://schemas.openxmlformats.org/officeDocument/2006/relationships/image" Target="../media/image25210.png"/><Relationship Id="rId139" Type="http://schemas.openxmlformats.org/officeDocument/2006/relationships/image" Target="../media/image30010.png"/><Relationship Id="rId290" Type="http://schemas.openxmlformats.org/officeDocument/2006/relationships/customXml" Target="../ink/ink3393.xml"/><Relationship Id="rId304" Type="http://schemas.openxmlformats.org/officeDocument/2006/relationships/customXml" Target="../ink/ink3400.xml"/><Relationship Id="rId346" Type="http://schemas.openxmlformats.org/officeDocument/2006/relationships/customXml" Target="../ink/ink3421.xml"/><Relationship Id="rId388" Type="http://schemas.openxmlformats.org/officeDocument/2006/relationships/customXml" Target="../ink/ink3442.xml"/><Relationship Id="rId85" Type="http://schemas.openxmlformats.org/officeDocument/2006/relationships/image" Target="../media/image27310.png"/><Relationship Id="rId150" Type="http://schemas.openxmlformats.org/officeDocument/2006/relationships/customXml" Target="../ink/ink3323.xml"/><Relationship Id="rId192" Type="http://schemas.openxmlformats.org/officeDocument/2006/relationships/customXml" Target="../ink/ink3344.xml"/><Relationship Id="rId206" Type="http://schemas.openxmlformats.org/officeDocument/2006/relationships/customXml" Target="../ink/ink3351.xml"/><Relationship Id="rId413" Type="http://schemas.openxmlformats.org/officeDocument/2006/relationships/image" Target="../media/image19160.png"/><Relationship Id="rId248" Type="http://schemas.openxmlformats.org/officeDocument/2006/relationships/customXml" Target="../ink/ink3372.xml"/><Relationship Id="rId455" Type="http://schemas.openxmlformats.org/officeDocument/2006/relationships/image" Target="../media/image19370.png"/><Relationship Id="rId497" Type="http://schemas.openxmlformats.org/officeDocument/2006/relationships/image" Target="../media/image1958.png"/><Relationship Id="rId12" Type="http://schemas.openxmlformats.org/officeDocument/2006/relationships/customXml" Target="../ink/ink3254.xml"/><Relationship Id="rId108" Type="http://schemas.openxmlformats.org/officeDocument/2006/relationships/customXml" Target="../ink/ink3302.xml"/><Relationship Id="rId315" Type="http://schemas.openxmlformats.org/officeDocument/2006/relationships/image" Target="../media/image38810.png"/><Relationship Id="rId357" Type="http://schemas.openxmlformats.org/officeDocument/2006/relationships/image" Target="../media/image18880.png"/><Relationship Id="rId54" Type="http://schemas.openxmlformats.org/officeDocument/2006/relationships/customXml" Target="../ink/ink3275.xml"/><Relationship Id="rId96" Type="http://schemas.openxmlformats.org/officeDocument/2006/relationships/customXml" Target="../ink/ink3296.xml"/><Relationship Id="rId161" Type="http://schemas.openxmlformats.org/officeDocument/2006/relationships/image" Target="../media/image31110.png"/><Relationship Id="rId217" Type="http://schemas.openxmlformats.org/officeDocument/2006/relationships/image" Target="../media/image339.png"/><Relationship Id="rId399" Type="http://schemas.openxmlformats.org/officeDocument/2006/relationships/image" Target="../media/image19090.png"/><Relationship Id="rId259" Type="http://schemas.openxmlformats.org/officeDocument/2006/relationships/image" Target="../media/image36010.png"/><Relationship Id="rId424" Type="http://schemas.openxmlformats.org/officeDocument/2006/relationships/customXml" Target="../ink/ink3460.xml"/><Relationship Id="rId466" Type="http://schemas.openxmlformats.org/officeDocument/2006/relationships/customXml" Target="../ink/ink3481.xml"/><Relationship Id="rId23" Type="http://schemas.openxmlformats.org/officeDocument/2006/relationships/image" Target="../media/image24211.png"/><Relationship Id="rId119" Type="http://schemas.openxmlformats.org/officeDocument/2006/relationships/image" Target="../media/image29010.png"/><Relationship Id="rId270" Type="http://schemas.openxmlformats.org/officeDocument/2006/relationships/customXml" Target="../ink/ink3383.xml"/><Relationship Id="rId326" Type="http://schemas.openxmlformats.org/officeDocument/2006/relationships/customXml" Target="../ink/ink3411.xml"/><Relationship Id="rId65" Type="http://schemas.openxmlformats.org/officeDocument/2006/relationships/image" Target="../media/image26310.png"/><Relationship Id="rId130" Type="http://schemas.openxmlformats.org/officeDocument/2006/relationships/customXml" Target="../ink/ink3313.xml"/><Relationship Id="rId368" Type="http://schemas.openxmlformats.org/officeDocument/2006/relationships/customXml" Target="../ink/ink3432.xml"/><Relationship Id="rId172" Type="http://schemas.openxmlformats.org/officeDocument/2006/relationships/customXml" Target="../ink/ink3334.xml"/><Relationship Id="rId228" Type="http://schemas.openxmlformats.org/officeDocument/2006/relationships/customXml" Target="../ink/ink3362.xml"/><Relationship Id="rId435" Type="http://schemas.openxmlformats.org/officeDocument/2006/relationships/image" Target="../media/image19270.png"/><Relationship Id="rId477" Type="http://schemas.openxmlformats.org/officeDocument/2006/relationships/image" Target="../media/image19480.png"/><Relationship Id="rId281" Type="http://schemas.openxmlformats.org/officeDocument/2006/relationships/image" Target="../media/image37110.png"/><Relationship Id="rId337" Type="http://schemas.openxmlformats.org/officeDocument/2006/relationships/image" Target="../media/image3990.png"/><Relationship Id="rId34" Type="http://schemas.openxmlformats.org/officeDocument/2006/relationships/customXml" Target="../ink/ink3265.xml"/><Relationship Id="rId76" Type="http://schemas.openxmlformats.org/officeDocument/2006/relationships/customXml" Target="../ink/ink3286.xml"/><Relationship Id="rId141" Type="http://schemas.openxmlformats.org/officeDocument/2006/relationships/image" Target="../media/image30110.png"/><Relationship Id="rId379" Type="http://schemas.openxmlformats.org/officeDocument/2006/relationships/image" Target="../media/image18990.png"/><Relationship Id="rId7" Type="http://schemas.openxmlformats.org/officeDocument/2006/relationships/image" Target="../media/image23410.png"/><Relationship Id="rId183" Type="http://schemas.openxmlformats.org/officeDocument/2006/relationships/image" Target="../media/image32210.png"/><Relationship Id="rId239" Type="http://schemas.openxmlformats.org/officeDocument/2006/relationships/image" Target="../media/image35010.png"/><Relationship Id="rId390" Type="http://schemas.openxmlformats.org/officeDocument/2006/relationships/customXml" Target="../ink/ink3443.xml"/><Relationship Id="rId404" Type="http://schemas.openxmlformats.org/officeDocument/2006/relationships/customXml" Target="../ink/ink3450.xml"/><Relationship Id="rId446" Type="http://schemas.openxmlformats.org/officeDocument/2006/relationships/customXml" Target="../ink/ink3471.xml"/><Relationship Id="rId250" Type="http://schemas.openxmlformats.org/officeDocument/2006/relationships/customXml" Target="../ink/ink3373.xml"/><Relationship Id="rId292" Type="http://schemas.openxmlformats.org/officeDocument/2006/relationships/customXml" Target="../ink/ink3394.xml"/><Relationship Id="rId306" Type="http://schemas.openxmlformats.org/officeDocument/2006/relationships/customXml" Target="../ink/ink3401.xml"/><Relationship Id="rId488" Type="http://schemas.openxmlformats.org/officeDocument/2006/relationships/customXml" Target="../ink/ink3492.xml"/><Relationship Id="rId45" Type="http://schemas.openxmlformats.org/officeDocument/2006/relationships/image" Target="../media/image25310.png"/><Relationship Id="rId87" Type="http://schemas.openxmlformats.org/officeDocument/2006/relationships/image" Target="../media/image27410.png"/><Relationship Id="rId110" Type="http://schemas.openxmlformats.org/officeDocument/2006/relationships/customXml" Target="../ink/ink3303.xml"/><Relationship Id="rId348" Type="http://schemas.openxmlformats.org/officeDocument/2006/relationships/customXml" Target="../ink/ink3422.xml"/><Relationship Id="rId152" Type="http://schemas.openxmlformats.org/officeDocument/2006/relationships/customXml" Target="../ink/ink3324.xml"/><Relationship Id="rId194" Type="http://schemas.openxmlformats.org/officeDocument/2006/relationships/customXml" Target="../ink/ink3345.xml"/><Relationship Id="rId208" Type="http://schemas.openxmlformats.org/officeDocument/2006/relationships/customXml" Target="../ink/ink3352.xml"/><Relationship Id="rId415" Type="http://schemas.openxmlformats.org/officeDocument/2006/relationships/image" Target="../media/image19170.png"/><Relationship Id="rId457" Type="http://schemas.openxmlformats.org/officeDocument/2006/relationships/image" Target="../media/image19380.png"/><Relationship Id="rId261" Type="http://schemas.openxmlformats.org/officeDocument/2006/relationships/image" Target="../media/image36110.png"/><Relationship Id="rId499" Type="http://schemas.openxmlformats.org/officeDocument/2006/relationships/image" Target="../media/image1959.png"/><Relationship Id="rId14" Type="http://schemas.openxmlformats.org/officeDocument/2006/relationships/customXml" Target="../ink/ink3255.xml"/><Relationship Id="rId56" Type="http://schemas.openxmlformats.org/officeDocument/2006/relationships/customXml" Target="../ink/ink3276.xml"/><Relationship Id="rId317" Type="http://schemas.openxmlformats.org/officeDocument/2006/relationships/image" Target="../media/image38910.png"/><Relationship Id="rId359" Type="http://schemas.openxmlformats.org/officeDocument/2006/relationships/image" Target="../media/image18890.png"/><Relationship Id="rId98" Type="http://schemas.openxmlformats.org/officeDocument/2006/relationships/customXml" Target="../ink/ink3297.xml"/><Relationship Id="rId121" Type="http://schemas.openxmlformats.org/officeDocument/2006/relationships/image" Target="../media/image29110.png"/><Relationship Id="rId163" Type="http://schemas.openxmlformats.org/officeDocument/2006/relationships/image" Target="../media/image31210.png"/><Relationship Id="rId219" Type="http://schemas.openxmlformats.org/officeDocument/2006/relationships/image" Target="../media/image34010.png"/><Relationship Id="rId370" Type="http://schemas.openxmlformats.org/officeDocument/2006/relationships/customXml" Target="../ink/ink3433.xml"/><Relationship Id="rId426" Type="http://schemas.openxmlformats.org/officeDocument/2006/relationships/customXml" Target="../ink/ink3461.xml"/><Relationship Id="rId230" Type="http://schemas.openxmlformats.org/officeDocument/2006/relationships/customXml" Target="../ink/ink3363.xml"/><Relationship Id="rId468" Type="http://schemas.openxmlformats.org/officeDocument/2006/relationships/customXml" Target="../ink/ink3482.xml"/><Relationship Id="rId25" Type="http://schemas.openxmlformats.org/officeDocument/2006/relationships/image" Target="../media/image24311.png"/><Relationship Id="rId67" Type="http://schemas.openxmlformats.org/officeDocument/2006/relationships/image" Target="../media/image26410.png"/><Relationship Id="rId272" Type="http://schemas.openxmlformats.org/officeDocument/2006/relationships/customXml" Target="../ink/ink3384.xml"/><Relationship Id="rId328" Type="http://schemas.openxmlformats.org/officeDocument/2006/relationships/customXml" Target="../ink/ink3412.xml"/><Relationship Id="rId132" Type="http://schemas.openxmlformats.org/officeDocument/2006/relationships/customXml" Target="../ink/ink3314.xml"/><Relationship Id="rId174" Type="http://schemas.openxmlformats.org/officeDocument/2006/relationships/customXml" Target="../ink/ink3335.xml"/><Relationship Id="rId381" Type="http://schemas.openxmlformats.org/officeDocument/2006/relationships/image" Target="../media/image19000.png"/><Relationship Id="rId241" Type="http://schemas.openxmlformats.org/officeDocument/2006/relationships/image" Target="../media/image35110.png"/><Relationship Id="rId437" Type="http://schemas.openxmlformats.org/officeDocument/2006/relationships/image" Target="../media/image19280.png"/><Relationship Id="rId479" Type="http://schemas.openxmlformats.org/officeDocument/2006/relationships/image" Target="../media/image19490.png"/><Relationship Id="rId36" Type="http://schemas.openxmlformats.org/officeDocument/2006/relationships/customXml" Target="../ink/ink3266.xml"/><Relationship Id="rId283" Type="http://schemas.openxmlformats.org/officeDocument/2006/relationships/image" Target="../media/image37210.png"/><Relationship Id="rId339" Type="http://schemas.openxmlformats.org/officeDocument/2006/relationships/image" Target="../media/image4000.png"/><Relationship Id="rId490" Type="http://schemas.openxmlformats.org/officeDocument/2006/relationships/customXml" Target="../ink/ink3493.xml"/><Relationship Id="rId78" Type="http://schemas.openxmlformats.org/officeDocument/2006/relationships/customXml" Target="../ink/ink3287.xml"/><Relationship Id="rId101" Type="http://schemas.openxmlformats.org/officeDocument/2006/relationships/image" Target="../media/image28110.png"/><Relationship Id="rId143" Type="http://schemas.openxmlformats.org/officeDocument/2006/relationships/image" Target="../media/image30210.png"/><Relationship Id="rId185" Type="http://schemas.openxmlformats.org/officeDocument/2006/relationships/image" Target="../media/image32310.png"/><Relationship Id="rId350" Type="http://schemas.openxmlformats.org/officeDocument/2006/relationships/customXml" Target="../ink/ink3423.xml"/><Relationship Id="rId406" Type="http://schemas.openxmlformats.org/officeDocument/2006/relationships/customXml" Target="../ink/ink3451.xml"/><Relationship Id="rId9" Type="http://schemas.openxmlformats.org/officeDocument/2006/relationships/image" Target="../media/image23510.png"/><Relationship Id="rId210" Type="http://schemas.openxmlformats.org/officeDocument/2006/relationships/customXml" Target="../ink/ink3353.xml"/><Relationship Id="rId392" Type="http://schemas.openxmlformats.org/officeDocument/2006/relationships/customXml" Target="../ink/ink3444.xml"/><Relationship Id="rId448" Type="http://schemas.openxmlformats.org/officeDocument/2006/relationships/customXml" Target="../ink/ink3472.xml"/><Relationship Id="rId252" Type="http://schemas.openxmlformats.org/officeDocument/2006/relationships/customXml" Target="../ink/ink3374.xml"/><Relationship Id="rId294" Type="http://schemas.openxmlformats.org/officeDocument/2006/relationships/customXml" Target="../ink/ink3395.xml"/><Relationship Id="rId308" Type="http://schemas.openxmlformats.org/officeDocument/2006/relationships/customXml" Target="../ink/ink3402.xml"/><Relationship Id="rId47" Type="http://schemas.openxmlformats.org/officeDocument/2006/relationships/image" Target="../media/image25410.png"/><Relationship Id="rId89" Type="http://schemas.openxmlformats.org/officeDocument/2006/relationships/image" Target="../media/image27510.png"/><Relationship Id="rId112" Type="http://schemas.openxmlformats.org/officeDocument/2006/relationships/customXml" Target="../ink/ink3304.xml"/><Relationship Id="rId154" Type="http://schemas.openxmlformats.org/officeDocument/2006/relationships/customXml" Target="../ink/ink3325.xml"/><Relationship Id="rId361" Type="http://schemas.openxmlformats.org/officeDocument/2006/relationships/image" Target="../media/image18900.png"/><Relationship Id="rId196" Type="http://schemas.openxmlformats.org/officeDocument/2006/relationships/customXml" Target="../ink/ink3346.xml"/><Relationship Id="rId417" Type="http://schemas.openxmlformats.org/officeDocument/2006/relationships/image" Target="../media/image19180.png"/><Relationship Id="rId459" Type="http://schemas.openxmlformats.org/officeDocument/2006/relationships/image" Target="../media/image19390.png"/><Relationship Id="rId16" Type="http://schemas.openxmlformats.org/officeDocument/2006/relationships/customXml" Target="../ink/ink3256.xml"/><Relationship Id="rId221" Type="http://schemas.openxmlformats.org/officeDocument/2006/relationships/image" Target="../media/image34110.png"/><Relationship Id="rId263" Type="http://schemas.openxmlformats.org/officeDocument/2006/relationships/image" Target="../media/image36210.png"/><Relationship Id="rId319" Type="http://schemas.openxmlformats.org/officeDocument/2006/relationships/image" Target="../media/image39010.png"/><Relationship Id="rId470" Type="http://schemas.openxmlformats.org/officeDocument/2006/relationships/customXml" Target="../ink/ink3483.xml"/><Relationship Id="rId58" Type="http://schemas.openxmlformats.org/officeDocument/2006/relationships/customXml" Target="../ink/ink3277.xml"/><Relationship Id="rId123" Type="http://schemas.openxmlformats.org/officeDocument/2006/relationships/image" Target="../media/image29210.png"/><Relationship Id="rId330" Type="http://schemas.openxmlformats.org/officeDocument/2006/relationships/customXml" Target="../ink/ink3413.xml"/><Relationship Id="rId165" Type="http://schemas.openxmlformats.org/officeDocument/2006/relationships/image" Target="../media/image31310.png"/><Relationship Id="rId372" Type="http://schemas.openxmlformats.org/officeDocument/2006/relationships/customXml" Target="../ink/ink3434.xml"/><Relationship Id="rId428" Type="http://schemas.openxmlformats.org/officeDocument/2006/relationships/customXml" Target="../ink/ink3462.xml"/><Relationship Id="rId232" Type="http://schemas.openxmlformats.org/officeDocument/2006/relationships/customXml" Target="../ink/ink3364.xml"/><Relationship Id="rId274" Type="http://schemas.openxmlformats.org/officeDocument/2006/relationships/customXml" Target="../ink/ink3385.xml"/><Relationship Id="rId481" Type="http://schemas.openxmlformats.org/officeDocument/2006/relationships/image" Target="../media/image19500.png"/><Relationship Id="rId27" Type="http://schemas.openxmlformats.org/officeDocument/2006/relationships/image" Target="../media/image24411.png"/><Relationship Id="rId69" Type="http://schemas.openxmlformats.org/officeDocument/2006/relationships/image" Target="../media/image26510.png"/><Relationship Id="rId134" Type="http://schemas.openxmlformats.org/officeDocument/2006/relationships/customXml" Target="../ink/ink3315.xml"/><Relationship Id="rId80" Type="http://schemas.openxmlformats.org/officeDocument/2006/relationships/customXml" Target="../ink/ink3288.xml"/><Relationship Id="rId176" Type="http://schemas.openxmlformats.org/officeDocument/2006/relationships/customXml" Target="../ink/ink3336.xml"/><Relationship Id="rId341" Type="http://schemas.openxmlformats.org/officeDocument/2006/relationships/image" Target="../media/image4010.png"/><Relationship Id="rId383" Type="http://schemas.openxmlformats.org/officeDocument/2006/relationships/image" Target="../media/image19010.png"/><Relationship Id="rId439" Type="http://schemas.openxmlformats.org/officeDocument/2006/relationships/image" Target="../media/image19290.png"/><Relationship Id="rId201" Type="http://schemas.openxmlformats.org/officeDocument/2006/relationships/image" Target="../media/image33110.png"/><Relationship Id="rId243" Type="http://schemas.openxmlformats.org/officeDocument/2006/relationships/image" Target="../media/image35210.png"/><Relationship Id="rId285" Type="http://schemas.openxmlformats.org/officeDocument/2006/relationships/image" Target="../media/image37310.png"/><Relationship Id="rId450" Type="http://schemas.openxmlformats.org/officeDocument/2006/relationships/customXml" Target="../ink/ink3473.xml"/><Relationship Id="rId38" Type="http://schemas.openxmlformats.org/officeDocument/2006/relationships/customXml" Target="../ink/ink3267.xml"/><Relationship Id="rId103" Type="http://schemas.openxmlformats.org/officeDocument/2006/relationships/image" Target="../media/image28210.png"/><Relationship Id="rId310" Type="http://schemas.openxmlformats.org/officeDocument/2006/relationships/customXml" Target="../ink/ink3403.xml"/><Relationship Id="rId492" Type="http://schemas.openxmlformats.org/officeDocument/2006/relationships/customXml" Target="../ink/ink3494.xml"/><Relationship Id="rId91" Type="http://schemas.openxmlformats.org/officeDocument/2006/relationships/image" Target="../media/image27610.png"/><Relationship Id="rId145" Type="http://schemas.openxmlformats.org/officeDocument/2006/relationships/image" Target="../media/image30310.png"/><Relationship Id="rId187" Type="http://schemas.openxmlformats.org/officeDocument/2006/relationships/image" Target="../media/image32410.png"/><Relationship Id="rId352" Type="http://schemas.openxmlformats.org/officeDocument/2006/relationships/customXml" Target="../ink/ink3424.xml"/><Relationship Id="rId394" Type="http://schemas.openxmlformats.org/officeDocument/2006/relationships/customXml" Target="../ink/ink3445.xml"/><Relationship Id="rId408" Type="http://schemas.openxmlformats.org/officeDocument/2006/relationships/customXml" Target="../ink/ink3452.xml"/><Relationship Id="rId212" Type="http://schemas.openxmlformats.org/officeDocument/2006/relationships/customXml" Target="../ink/ink3354.xml"/><Relationship Id="rId254" Type="http://schemas.openxmlformats.org/officeDocument/2006/relationships/customXml" Target="../ink/ink3375.xml"/><Relationship Id="rId49" Type="http://schemas.openxmlformats.org/officeDocument/2006/relationships/image" Target="../media/image25511.png"/><Relationship Id="rId114" Type="http://schemas.openxmlformats.org/officeDocument/2006/relationships/customXml" Target="../ink/ink3305.xml"/><Relationship Id="rId296" Type="http://schemas.openxmlformats.org/officeDocument/2006/relationships/customXml" Target="../ink/ink3396.xml"/><Relationship Id="rId461" Type="http://schemas.openxmlformats.org/officeDocument/2006/relationships/image" Target="../media/image19400.png"/><Relationship Id="rId60" Type="http://schemas.openxmlformats.org/officeDocument/2006/relationships/customXml" Target="../ink/ink3278.xml"/><Relationship Id="rId156" Type="http://schemas.openxmlformats.org/officeDocument/2006/relationships/customXml" Target="../ink/ink3326.xml"/><Relationship Id="rId198" Type="http://schemas.openxmlformats.org/officeDocument/2006/relationships/customXml" Target="../ink/ink3347.xml"/><Relationship Id="rId321" Type="http://schemas.openxmlformats.org/officeDocument/2006/relationships/image" Target="../media/image39110.png"/><Relationship Id="rId363" Type="http://schemas.openxmlformats.org/officeDocument/2006/relationships/image" Target="../media/image18910.png"/><Relationship Id="rId419" Type="http://schemas.openxmlformats.org/officeDocument/2006/relationships/image" Target="../media/image19190.png"/><Relationship Id="rId223" Type="http://schemas.openxmlformats.org/officeDocument/2006/relationships/image" Target="../media/image34210.png"/><Relationship Id="rId430" Type="http://schemas.openxmlformats.org/officeDocument/2006/relationships/customXml" Target="../ink/ink3463.xml"/><Relationship Id="rId18" Type="http://schemas.openxmlformats.org/officeDocument/2006/relationships/customXml" Target="../ink/ink3257.xml"/><Relationship Id="rId265" Type="http://schemas.openxmlformats.org/officeDocument/2006/relationships/image" Target="../media/image36310.png"/><Relationship Id="rId472" Type="http://schemas.openxmlformats.org/officeDocument/2006/relationships/customXml" Target="../ink/ink3484.xml"/><Relationship Id="rId125" Type="http://schemas.openxmlformats.org/officeDocument/2006/relationships/image" Target="../media/image29310.png"/><Relationship Id="rId167" Type="http://schemas.openxmlformats.org/officeDocument/2006/relationships/image" Target="../media/image31410.png"/><Relationship Id="rId332" Type="http://schemas.openxmlformats.org/officeDocument/2006/relationships/customXml" Target="../ink/ink3414.xml"/><Relationship Id="rId374" Type="http://schemas.openxmlformats.org/officeDocument/2006/relationships/customXml" Target="../ink/ink3435.xml"/><Relationship Id="rId71" Type="http://schemas.openxmlformats.org/officeDocument/2006/relationships/image" Target="../media/image26610.png"/><Relationship Id="rId234" Type="http://schemas.openxmlformats.org/officeDocument/2006/relationships/customXml" Target="../ink/ink3365.xml"/><Relationship Id="rId2" Type="http://schemas.openxmlformats.org/officeDocument/2006/relationships/customXml" Target="../ink/ink3249.xml"/><Relationship Id="rId29" Type="http://schemas.openxmlformats.org/officeDocument/2006/relationships/image" Target="../media/image24511.png"/><Relationship Id="rId276" Type="http://schemas.openxmlformats.org/officeDocument/2006/relationships/customXml" Target="../ink/ink3386.xml"/><Relationship Id="rId441" Type="http://schemas.openxmlformats.org/officeDocument/2006/relationships/image" Target="../media/image19300.png"/><Relationship Id="rId483" Type="http://schemas.openxmlformats.org/officeDocument/2006/relationships/image" Target="../media/image1951.png"/><Relationship Id="rId40" Type="http://schemas.openxmlformats.org/officeDocument/2006/relationships/customXml" Target="../ink/ink3268.xml"/><Relationship Id="rId136" Type="http://schemas.openxmlformats.org/officeDocument/2006/relationships/customXml" Target="../ink/ink3316.xml"/><Relationship Id="rId178" Type="http://schemas.openxmlformats.org/officeDocument/2006/relationships/customXml" Target="../ink/ink3337.xml"/><Relationship Id="rId301" Type="http://schemas.openxmlformats.org/officeDocument/2006/relationships/image" Target="../media/image38110.png"/><Relationship Id="rId343" Type="http://schemas.openxmlformats.org/officeDocument/2006/relationships/image" Target="../media/image4020.png"/><Relationship Id="rId82" Type="http://schemas.openxmlformats.org/officeDocument/2006/relationships/customXml" Target="../ink/ink3289.xml"/><Relationship Id="rId203" Type="http://schemas.openxmlformats.org/officeDocument/2006/relationships/image" Target="../media/image33210.png"/><Relationship Id="rId385" Type="http://schemas.openxmlformats.org/officeDocument/2006/relationships/image" Target="../media/image19020.png"/><Relationship Id="rId245" Type="http://schemas.openxmlformats.org/officeDocument/2006/relationships/image" Target="../media/image35310.png"/><Relationship Id="rId287" Type="http://schemas.openxmlformats.org/officeDocument/2006/relationships/image" Target="../media/image37410.png"/><Relationship Id="rId410" Type="http://schemas.openxmlformats.org/officeDocument/2006/relationships/customXml" Target="../ink/ink3453.xml"/><Relationship Id="rId452" Type="http://schemas.openxmlformats.org/officeDocument/2006/relationships/customXml" Target="../ink/ink3474.xml"/><Relationship Id="rId494" Type="http://schemas.openxmlformats.org/officeDocument/2006/relationships/customXml" Target="../ink/ink3495.xml"/><Relationship Id="rId105" Type="http://schemas.openxmlformats.org/officeDocument/2006/relationships/image" Target="../media/image28310.png"/><Relationship Id="rId147" Type="http://schemas.openxmlformats.org/officeDocument/2006/relationships/image" Target="../media/image30410.png"/><Relationship Id="rId312" Type="http://schemas.openxmlformats.org/officeDocument/2006/relationships/customXml" Target="../ink/ink3404.xml"/><Relationship Id="rId354" Type="http://schemas.openxmlformats.org/officeDocument/2006/relationships/customXml" Target="../ink/ink3425.xml"/><Relationship Id="rId51" Type="http://schemas.openxmlformats.org/officeDocument/2006/relationships/image" Target="../media/image25611.png"/><Relationship Id="rId93" Type="http://schemas.openxmlformats.org/officeDocument/2006/relationships/image" Target="../media/image27710.png"/><Relationship Id="rId189" Type="http://schemas.openxmlformats.org/officeDocument/2006/relationships/image" Target="../media/image32510.png"/><Relationship Id="rId396" Type="http://schemas.openxmlformats.org/officeDocument/2006/relationships/customXml" Target="../ink/ink3446.xml"/><Relationship Id="rId214" Type="http://schemas.openxmlformats.org/officeDocument/2006/relationships/customXml" Target="../ink/ink3355.xml"/><Relationship Id="rId256" Type="http://schemas.openxmlformats.org/officeDocument/2006/relationships/customXml" Target="../ink/ink3376.xml"/><Relationship Id="rId298" Type="http://schemas.openxmlformats.org/officeDocument/2006/relationships/customXml" Target="../ink/ink3397.xml"/><Relationship Id="rId421" Type="http://schemas.openxmlformats.org/officeDocument/2006/relationships/image" Target="../media/image19200.png"/><Relationship Id="rId463" Type="http://schemas.openxmlformats.org/officeDocument/2006/relationships/image" Target="../media/image19411.png"/><Relationship Id="rId116" Type="http://schemas.openxmlformats.org/officeDocument/2006/relationships/customXml" Target="../ink/ink3306.xml"/><Relationship Id="rId158" Type="http://schemas.openxmlformats.org/officeDocument/2006/relationships/customXml" Target="../ink/ink3327.xml"/><Relationship Id="rId323" Type="http://schemas.openxmlformats.org/officeDocument/2006/relationships/image" Target="../media/image39210.png"/><Relationship Id="rId20" Type="http://schemas.openxmlformats.org/officeDocument/2006/relationships/customXml" Target="../ink/ink3258.xml"/><Relationship Id="rId62" Type="http://schemas.openxmlformats.org/officeDocument/2006/relationships/customXml" Target="../ink/ink3279.xml"/><Relationship Id="rId365" Type="http://schemas.openxmlformats.org/officeDocument/2006/relationships/image" Target="../media/image18920.png"/><Relationship Id="rId225" Type="http://schemas.openxmlformats.org/officeDocument/2006/relationships/image" Target="../media/image34310.png"/><Relationship Id="rId267" Type="http://schemas.openxmlformats.org/officeDocument/2006/relationships/image" Target="../media/image36410.png"/><Relationship Id="rId432" Type="http://schemas.openxmlformats.org/officeDocument/2006/relationships/customXml" Target="../ink/ink3464.xml"/><Relationship Id="rId474" Type="http://schemas.openxmlformats.org/officeDocument/2006/relationships/customXml" Target="../ink/ink3485.xml"/><Relationship Id="rId106" Type="http://schemas.openxmlformats.org/officeDocument/2006/relationships/customXml" Target="../ink/ink3301.xml"/><Relationship Id="rId127" Type="http://schemas.openxmlformats.org/officeDocument/2006/relationships/image" Target="../media/image29410.png"/><Relationship Id="rId313" Type="http://schemas.openxmlformats.org/officeDocument/2006/relationships/image" Target="../media/image38710.png"/><Relationship Id="rId495" Type="http://schemas.openxmlformats.org/officeDocument/2006/relationships/image" Target="../media/image1957.png"/><Relationship Id="rId10" Type="http://schemas.openxmlformats.org/officeDocument/2006/relationships/customXml" Target="../ink/ink3253.xml"/><Relationship Id="rId31" Type="http://schemas.openxmlformats.org/officeDocument/2006/relationships/image" Target="../media/image24610.png"/><Relationship Id="rId52" Type="http://schemas.openxmlformats.org/officeDocument/2006/relationships/customXml" Target="../ink/ink3274.xml"/><Relationship Id="rId73" Type="http://schemas.openxmlformats.org/officeDocument/2006/relationships/image" Target="../media/image26710.png"/><Relationship Id="rId94" Type="http://schemas.openxmlformats.org/officeDocument/2006/relationships/customXml" Target="../ink/ink3295.xml"/><Relationship Id="rId148" Type="http://schemas.openxmlformats.org/officeDocument/2006/relationships/customXml" Target="../ink/ink3322.xml"/><Relationship Id="rId169" Type="http://schemas.openxmlformats.org/officeDocument/2006/relationships/image" Target="../media/image31510.png"/><Relationship Id="rId334" Type="http://schemas.openxmlformats.org/officeDocument/2006/relationships/customXml" Target="../ink/ink3415.xml"/><Relationship Id="rId355" Type="http://schemas.openxmlformats.org/officeDocument/2006/relationships/image" Target="../media/image18870.png"/><Relationship Id="rId376" Type="http://schemas.openxmlformats.org/officeDocument/2006/relationships/customXml" Target="../ink/ink3436.xml"/><Relationship Id="rId397" Type="http://schemas.openxmlformats.org/officeDocument/2006/relationships/image" Target="../media/image19080.png"/><Relationship Id="rId4" Type="http://schemas.openxmlformats.org/officeDocument/2006/relationships/customXml" Target="../ink/ink3250.xml"/><Relationship Id="rId180" Type="http://schemas.openxmlformats.org/officeDocument/2006/relationships/customXml" Target="../ink/ink3338.xml"/><Relationship Id="rId215" Type="http://schemas.openxmlformats.org/officeDocument/2006/relationships/image" Target="../media/image338.png"/><Relationship Id="rId236" Type="http://schemas.openxmlformats.org/officeDocument/2006/relationships/customXml" Target="../ink/ink3366.xml"/><Relationship Id="rId257" Type="http://schemas.openxmlformats.org/officeDocument/2006/relationships/image" Target="../media/image35910.png"/><Relationship Id="rId278" Type="http://schemas.openxmlformats.org/officeDocument/2006/relationships/customXml" Target="../ink/ink3387.xml"/><Relationship Id="rId401" Type="http://schemas.openxmlformats.org/officeDocument/2006/relationships/image" Target="../media/image19100.png"/><Relationship Id="rId422" Type="http://schemas.openxmlformats.org/officeDocument/2006/relationships/customXml" Target="../ink/ink3459.xml"/><Relationship Id="rId443" Type="http://schemas.openxmlformats.org/officeDocument/2006/relationships/image" Target="../media/image19311.png"/><Relationship Id="rId464" Type="http://schemas.openxmlformats.org/officeDocument/2006/relationships/customXml" Target="../ink/ink3480.xml"/><Relationship Id="rId303" Type="http://schemas.openxmlformats.org/officeDocument/2006/relationships/image" Target="../media/image38210.png"/><Relationship Id="rId485" Type="http://schemas.openxmlformats.org/officeDocument/2006/relationships/image" Target="../media/image1952.png"/><Relationship Id="rId42" Type="http://schemas.openxmlformats.org/officeDocument/2006/relationships/customXml" Target="../ink/ink3269.xml"/><Relationship Id="rId84" Type="http://schemas.openxmlformats.org/officeDocument/2006/relationships/customXml" Target="../ink/ink3290.xml"/><Relationship Id="rId138" Type="http://schemas.openxmlformats.org/officeDocument/2006/relationships/customXml" Target="../ink/ink3317.xml"/><Relationship Id="rId345" Type="http://schemas.openxmlformats.org/officeDocument/2006/relationships/image" Target="../media/image4030.png"/><Relationship Id="rId387" Type="http://schemas.openxmlformats.org/officeDocument/2006/relationships/image" Target="../media/image19030.png"/><Relationship Id="rId191" Type="http://schemas.openxmlformats.org/officeDocument/2006/relationships/image" Target="../media/image32610.png"/><Relationship Id="rId205" Type="http://schemas.openxmlformats.org/officeDocument/2006/relationships/image" Target="../media/image33310.png"/><Relationship Id="rId247" Type="http://schemas.openxmlformats.org/officeDocument/2006/relationships/image" Target="../media/image35410.png"/><Relationship Id="rId412" Type="http://schemas.openxmlformats.org/officeDocument/2006/relationships/customXml" Target="../ink/ink3454.xml"/><Relationship Id="rId107" Type="http://schemas.openxmlformats.org/officeDocument/2006/relationships/image" Target="../media/image28410.png"/><Relationship Id="rId289" Type="http://schemas.openxmlformats.org/officeDocument/2006/relationships/image" Target="../media/image37510.png"/><Relationship Id="rId454" Type="http://schemas.openxmlformats.org/officeDocument/2006/relationships/customXml" Target="../ink/ink3475.xml"/><Relationship Id="rId496" Type="http://schemas.openxmlformats.org/officeDocument/2006/relationships/customXml" Target="../ink/ink3496.xml"/><Relationship Id="rId11" Type="http://schemas.openxmlformats.org/officeDocument/2006/relationships/image" Target="../media/image23610.png"/><Relationship Id="rId53" Type="http://schemas.openxmlformats.org/officeDocument/2006/relationships/image" Target="../media/image25711.png"/><Relationship Id="rId149" Type="http://schemas.openxmlformats.org/officeDocument/2006/relationships/image" Target="../media/image30510.png"/><Relationship Id="rId314" Type="http://schemas.openxmlformats.org/officeDocument/2006/relationships/customXml" Target="../ink/ink3405.xml"/><Relationship Id="rId356" Type="http://schemas.openxmlformats.org/officeDocument/2006/relationships/customXml" Target="../ink/ink3426.xml"/><Relationship Id="rId398" Type="http://schemas.openxmlformats.org/officeDocument/2006/relationships/customXml" Target="../ink/ink3447.xml"/><Relationship Id="rId95" Type="http://schemas.openxmlformats.org/officeDocument/2006/relationships/image" Target="../media/image27810.png"/><Relationship Id="rId160" Type="http://schemas.openxmlformats.org/officeDocument/2006/relationships/customXml" Target="../ink/ink3328.xml"/><Relationship Id="rId216" Type="http://schemas.openxmlformats.org/officeDocument/2006/relationships/customXml" Target="../ink/ink3356.xml"/><Relationship Id="rId423" Type="http://schemas.openxmlformats.org/officeDocument/2006/relationships/image" Target="../media/image19210.png"/><Relationship Id="rId258" Type="http://schemas.openxmlformats.org/officeDocument/2006/relationships/customXml" Target="../ink/ink3377.xml"/><Relationship Id="rId465" Type="http://schemas.openxmlformats.org/officeDocument/2006/relationships/image" Target="../media/image19420.png"/><Relationship Id="rId22" Type="http://schemas.openxmlformats.org/officeDocument/2006/relationships/customXml" Target="../ink/ink3259.xml"/><Relationship Id="rId64" Type="http://schemas.openxmlformats.org/officeDocument/2006/relationships/customXml" Target="../ink/ink3280.xml"/><Relationship Id="rId118" Type="http://schemas.openxmlformats.org/officeDocument/2006/relationships/customXml" Target="../ink/ink3307.xml"/><Relationship Id="rId325" Type="http://schemas.openxmlformats.org/officeDocument/2006/relationships/image" Target="../media/image39310.png"/><Relationship Id="rId367" Type="http://schemas.openxmlformats.org/officeDocument/2006/relationships/image" Target="../media/image18930.png"/><Relationship Id="rId171" Type="http://schemas.openxmlformats.org/officeDocument/2006/relationships/image" Target="../media/image31610.png"/><Relationship Id="rId227" Type="http://schemas.openxmlformats.org/officeDocument/2006/relationships/image" Target="../media/image34410.png"/><Relationship Id="rId269" Type="http://schemas.openxmlformats.org/officeDocument/2006/relationships/image" Target="../media/image36510.png"/><Relationship Id="rId434" Type="http://schemas.openxmlformats.org/officeDocument/2006/relationships/customXml" Target="../ink/ink3465.xml"/><Relationship Id="rId476" Type="http://schemas.openxmlformats.org/officeDocument/2006/relationships/customXml" Target="../ink/ink3486.xml"/><Relationship Id="rId33" Type="http://schemas.openxmlformats.org/officeDocument/2006/relationships/image" Target="../media/image24710.png"/><Relationship Id="rId129" Type="http://schemas.openxmlformats.org/officeDocument/2006/relationships/image" Target="../media/image29510.png"/><Relationship Id="rId280" Type="http://schemas.openxmlformats.org/officeDocument/2006/relationships/customXml" Target="../ink/ink3388.xml"/><Relationship Id="rId336" Type="http://schemas.openxmlformats.org/officeDocument/2006/relationships/customXml" Target="../ink/ink3416.xml"/><Relationship Id="rId75" Type="http://schemas.openxmlformats.org/officeDocument/2006/relationships/image" Target="../media/image26810.png"/><Relationship Id="rId140" Type="http://schemas.openxmlformats.org/officeDocument/2006/relationships/customXml" Target="../ink/ink3318.xml"/><Relationship Id="rId182" Type="http://schemas.openxmlformats.org/officeDocument/2006/relationships/customXml" Target="../ink/ink3339.xml"/><Relationship Id="rId378" Type="http://schemas.openxmlformats.org/officeDocument/2006/relationships/customXml" Target="../ink/ink3437.xml"/><Relationship Id="rId403" Type="http://schemas.openxmlformats.org/officeDocument/2006/relationships/image" Target="../media/image19110.png"/><Relationship Id="rId6" Type="http://schemas.openxmlformats.org/officeDocument/2006/relationships/customXml" Target="../ink/ink3251.xml"/><Relationship Id="rId238" Type="http://schemas.openxmlformats.org/officeDocument/2006/relationships/customXml" Target="../ink/ink3367.xml"/><Relationship Id="rId445" Type="http://schemas.openxmlformats.org/officeDocument/2006/relationships/image" Target="../media/image19320.png"/><Relationship Id="rId487" Type="http://schemas.openxmlformats.org/officeDocument/2006/relationships/image" Target="../media/image1953.png"/><Relationship Id="rId291" Type="http://schemas.openxmlformats.org/officeDocument/2006/relationships/image" Target="../media/image37610.png"/><Relationship Id="rId305" Type="http://schemas.openxmlformats.org/officeDocument/2006/relationships/image" Target="../media/image38310.png"/><Relationship Id="rId347" Type="http://schemas.openxmlformats.org/officeDocument/2006/relationships/image" Target="../media/image13320.png"/><Relationship Id="rId44" Type="http://schemas.openxmlformats.org/officeDocument/2006/relationships/customXml" Target="../ink/ink3270.xml"/><Relationship Id="rId86" Type="http://schemas.openxmlformats.org/officeDocument/2006/relationships/customXml" Target="../ink/ink3291.xml"/><Relationship Id="rId151" Type="http://schemas.openxmlformats.org/officeDocument/2006/relationships/image" Target="../media/image30610.png"/><Relationship Id="rId389" Type="http://schemas.openxmlformats.org/officeDocument/2006/relationships/image" Target="../media/image19040.png"/><Relationship Id="rId193" Type="http://schemas.openxmlformats.org/officeDocument/2006/relationships/image" Target="../media/image32710.png"/><Relationship Id="rId207" Type="http://schemas.openxmlformats.org/officeDocument/2006/relationships/image" Target="../media/image33410.png"/><Relationship Id="rId249" Type="http://schemas.openxmlformats.org/officeDocument/2006/relationships/image" Target="../media/image35510.png"/><Relationship Id="rId414" Type="http://schemas.openxmlformats.org/officeDocument/2006/relationships/customXml" Target="../ink/ink3455.xml"/><Relationship Id="rId456" Type="http://schemas.openxmlformats.org/officeDocument/2006/relationships/customXml" Target="../ink/ink3476.xml"/><Relationship Id="rId498" Type="http://schemas.openxmlformats.org/officeDocument/2006/relationships/customXml" Target="../ink/ink3497.xml"/><Relationship Id="rId13" Type="http://schemas.openxmlformats.org/officeDocument/2006/relationships/image" Target="../media/image23710.png"/><Relationship Id="rId109" Type="http://schemas.openxmlformats.org/officeDocument/2006/relationships/image" Target="../media/image28510.png"/><Relationship Id="rId260" Type="http://schemas.openxmlformats.org/officeDocument/2006/relationships/customXml" Target="../ink/ink3378.xml"/><Relationship Id="rId316" Type="http://schemas.openxmlformats.org/officeDocument/2006/relationships/customXml" Target="../ink/ink3406.xml"/><Relationship Id="rId55" Type="http://schemas.openxmlformats.org/officeDocument/2006/relationships/image" Target="../media/image25811.png"/><Relationship Id="rId97" Type="http://schemas.openxmlformats.org/officeDocument/2006/relationships/image" Target="../media/image27910.png"/><Relationship Id="rId120" Type="http://schemas.openxmlformats.org/officeDocument/2006/relationships/customXml" Target="../ink/ink3308.xml"/><Relationship Id="rId358" Type="http://schemas.openxmlformats.org/officeDocument/2006/relationships/customXml" Target="../ink/ink3427.xml"/><Relationship Id="rId162" Type="http://schemas.openxmlformats.org/officeDocument/2006/relationships/customXml" Target="../ink/ink3329.xml"/><Relationship Id="rId218" Type="http://schemas.openxmlformats.org/officeDocument/2006/relationships/customXml" Target="../ink/ink3357.xml"/><Relationship Id="rId425" Type="http://schemas.openxmlformats.org/officeDocument/2006/relationships/image" Target="../media/image19220.png"/><Relationship Id="rId467" Type="http://schemas.openxmlformats.org/officeDocument/2006/relationships/image" Target="../media/image19430.png"/><Relationship Id="rId271" Type="http://schemas.openxmlformats.org/officeDocument/2006/relationships/image" Target="../media/image36610.png"/><Relationship Id="rId24" Type="http://schemas.openxmlformats.org/officeDocument/2006/relationships/customXml" Target="../ink/ink3260.xml"/><Relationship Id="rId66" Type="http://schemas.openxmlformats.org/officeDocument/2006/relationships/customXml" Target="../ink/ink3281.xml"/><Relationship Id="rId131" Type="http://schemas.openxmlformats.org/officeDocument/2006/relationships/image" Target="../media/image29610.png"/><Relationship Id="rId327" Type="http://schemas.openxmlformats.org/officeDocument/2006/relationships/image" Target="../media/image3943.png"/><Relationship Id="rId369" Type="http://schemas.openxmlformats.org/officeDocument/2006/relationships/image" Target="../media/image18940.png"/><Relationship Id="rId173" Type="http://schemas.openxmlformats.org/officeDocument/2006/relationships/image" Target="../media/image31710.png"/><Relationship Id="rId229" Type="http://schemas.openxmlformats.org/officeDocument/2006/relationships/image" Target="../media/image34510.png"/><Relationship Id="rId380" Type="http://schemas.openxmlformats.org/officeDocument/2006/relationships/customXml" Target="../ink/ink3438.xml"/><Relationship Id="rId436" Type="http://schemas.openxmlformats.org/officeDocument/2006/relationships/customXml" Target="../ink/ink3466.xml"/><Relationship Id="rId240" Type="http://schemas.openxmlformats.org/officeDocument/2006/relationships/customXml" Target="../ink/ink3368.xml"/><Relationship Id="rId478" Type="http://schemas.openxmlformats.org/officeDocument/2006/relationships/customXml" Target="../ink/ink3487.xml"/><Relationship Id="rId35" Type="http://schemas.openxmlformats.org/officeDocument/2006/relationships/image" Target="../media/image24810.png"/><Relationship Id="rId77" Type="http://schemas.openxmlformats.org/officeDocument/2006/relationships/image" Target="../media/image26910.png"/><Relationship Id="rId100" Type="http://schemas.openxmlformats.org/officeDocument/2006/relationships/customXml" Target="../ink/ink3298.xml"/><Relationship Id="rId282" Type="http://schemas.openxmlformats.org/officeDocument/2006/relationships/customXml" Target="../ink/ink3389.xml"/><Relationship Id="rId338" Type="http://schemas.openxmlformats.org/officeDocument/2006/relationships/customXml" Target="../ink/ink3417.xml"/><Relationship Id="rId8" Type="http://schemas.openxmlformats.org/officeDocument/2006/relationships/customXml" Target="../ink/ink3252.xml"/><Relationship Id="rId142" Type="http://schemas.openxmlformats.org/officeDocument/2006/relationships/customXml" Target="../ink/ink3319.xml"/><Relationship Id="rId184" Type="http://schemas.openxmlformats.org/officeDocument/2006/relationships/customXml" Target="../ink/ink3340.xml"/><Relationship Id="rId391" Type="http://schemas.openxmlformats.org/officeDocument/2006/relationships/image" Target="../media/image19050.png"/><Relationship Id="rId405" Type="http://schemas.openxmlformats.org/officeDocument/2006/relationships/image" Target="../media/image19120.png"/><Relationship Id="rId447" Type="http://schemas.openxmlformats.org/officeDocument/2006/relationships/image" Target="../media/image19330.png"/><Relationship Id="rId251" Type="http://schemas.openxmlformats.org/officeDocument/2006/relationships/image" Target="../media/image35610.png"/><Relationship Id="rId489" Type="http://schemas.openxmlformats.org/officeDocument/2006/relationships/image" Target="../media/image1954.png"/><Relationship Id="rId46" Type="http://schemas.openxmlformats.org/officeDocument/2006/relationships/customXml" Target="../ink/ink3271.xml"/><Relationship Id="rId293" Type="http://schemas.openxmlformats.org/officeDocument/2006/relationships/image" Target="../media/image37710.png"/><Relationship Id="rId307" Type="http://schemas.openxmlformats.org/officeDocument/2006/relationships/image" Target="../media/image38410.png"/><Relationship Id="rId349" Type="http://schemas.openxmlformats.org/officeDocument/2006/relationships/image" Target="../media/image13330.png"/><Relationship Id="rId88" Type="http://schemas.openxmlformats.org/officeDocument/2006/relationships/customXml" Target="../ink/ink3292.xml"/><Relationship Id="rId111" Type="http://schemas.openxmlformats.org/officeDocument/2006/relationships/image" Target="../media/image28610.png"/><Relationship Id="rId153" Type="http://schemas.openxmlformats.org/officeDocument/2006/relationships/image" Target="../media/image30710.png"/><Relationship Id="rId195" Type="http://schemas.openxmlformats.org/officeDocument/2006/relationships/image" Target="../media/image32810.png"/><Relationship Id="rId209" Type="http://schemas.openxmlformats.org/officeDocument/2006/relationships/image" Target="../media/image33510.png"/><Relationship Id="rId360" Type="http://schemas.openxmlformats.org/officeDocument/2006/relationships/customXml" Target="../ink/ink3428.xml"/><Relationship Id="rId416" Type="http://schemas.openxmlformats.org/officeDocument/2006/relationships/customXml" Target="../ink/ink3456.xml"/><Relationship Id="rId220" Type="http://schemas.openxmlformats.org/officeDocument/2006/relationships/customXml" Target="../ink/ink3358.xml"/><Relationship Id="rId458" Type="http://schemas.openxmlformats.org/officeDocument/2006/relationships/customXml" Target="../ink/ink3477.xml"/><Relationship Id="rId15" Type="http://schemas.openxmlformats.org/officeDocument/2006/relationships/image" Target="../media/image23810.png"/><Relationship Id="rId57" Type="http://schemas.openxmlformats.org/officeDocument/2006/relationships/image" Target="../media/image25911.png"/><Relationship Id="rId262" Type="http://schemas.openxmlformats.org/officeDocument/2006/relationships/customXml" Target="../ink/ink3379.xml"/><Relationship Id="rId318" Type="http://schemas.openxmlformats.org/officeDocument/2006/relationships/customXml" Target="../ink/ink3407.xml"/><Relationship Id="rId99" Type="http://schemas.openxmlformats.org/officeDocument/2006/relationships/image" Target="../media/image28010.png"/><Relationship Id="rId122" Type="http://schemas.openxmlformats.org/officeDocument/2006/relationships/customXml" Target="../ink/ink3309.xml"/><Relationship Id="rId164" Type="http://schemas.openxmlformats.org/officeDocument/2006/relationships/customXml" Target="../ink/ink3330.xml"/><Relationship Id="rId371" Type="http://schemas.openxmlformats.org/officeDocument/2006/relationships/image" Target="../media/image18950.png"/><Relationship Id="rId427" Type="http://schemas.openxmlformats.org/officeDocument/2006/relationships/image" Target="../media/image19230.png"/><Relationship Id="rId469" Type="http://schemas.openxmlformats.org/officeDocument/2006/relationships/image" Target="../media/image19440.png"/><Relationship Id="rId26" Type="http://schemas.openxmlformats.org/officeDocument/2006/relationships/customXml" Target="../ink/ink3261.xml"/><Relationship Id="rId231" Type="http://schemas.openxmlformats.org/officeDocument/2006/relationships/image" Target="../media/image34610.png"/><Relationship Id="rId273" Type="http://schemas.openxmlformats.org/officeDocument/2006/relationships/image" Target="../media/image36710.png"/><Relationship Id="rId329" Type="http://schemas.openxmlformats.org/officeDocument/2006/relationships/image" Target="../media/image39510.png"/><Relationship Id="rId480" Type="http://schemas.openxmlformats.org/officeDocument/2006/relationships/customXml" Target="../ink/ink3488.xml"/><Relationship Id="rId68" Type="http://schemas.openxmlformats.org/officeDocument/2006/relationships/customXml" Target="../ink/ink3282.xml"/><Relationship Id="rId133" Type="http://schemas.openxmlformats.org/officeDocument/2006/relationships/image" Target="../media/image29710.png"/><Relationship Id="rId175" Type="http://schemas.openxmlformats.org/officeDocument/2006/relationships/image" Target="../media/image31810.png"/><Relationship Id="rId340" Type="http://schemas.openxmlformats.org/officeDocument/2006/relationships/customXml" Target="../ink/ink3418.xml"/><Relationship Id="rId200" Type="http://schemas.openxmlformats.org/officeDocument/2006/relationships/customXml" Target="../ink/ink3348.xml"/><Relationship Id="rId382" Type="http://schemas.openxmlformats.org/officeDocument/2006/relationships/customXml" Target="../ink/ink3439.xml"/><Relationship Id="rId438" Type="http://schemas.openxmlformats.org/officeDocument/2006/relationships/customXml" Target="../ink/ink3467.xml"/><Relationship Id="rId242" Type="http://schemas.openxmlformats.org/officeDocument/2006/relationships/customXml" Target="../ink/ink3369.xml"/><Relationship Id="rId284" Type="http://schemas.openxmlformats.org/officeDocument/2006/relationships/customXml" Target="../ink/ink3390.xml"/><Relationship Id="rId491" Type="http://schemas.openxmlformats.org/officeDocument/2006/relationships/image" Target="../media/image1955.png"/><Relationship Id="rId37" Type="http://schemas.openxmlformats.org/officeDocument/2006/relationships/image" Target="../media/image24910.png"/><Relationship Id="rId79" Type="http://schemas.openxmlformats.org/officeDocument/2006/relationships/image" Target="../media/image27010.png"/><Relationship Id="rId102" Type="http://schemas.openxmlformats.org/officeDocument/2006/relationships/customXml" Target="../ink/ink3299.xml"/><Relationship Id="rId144" Type="http://schemas.openxmlformats.org/officeDocument/2006/relationships/customXml" Target="../ink/ink3320.xml"/><Relationship Id="rId90" Type="http://schemas.openxmlformats.org/officeDocument/2006/relationships/customXml" Target="../ink/ink3293.xml"/><Relationship Id="rId186" Type="http://schemas.openxmlformats.org/officeDocument/2006/relationships/customXml" Target="../ink/ink3341.xml"/><Relationship Id="rId351" Type="http://schemas.openxmlformats.org/officeDocument/2006/relationships/image" Target="../media/image17570.png"/><Relationship Id="rId393" Type="http://schemas.openxmlformats.org/officeDocument/2006/relationships/image" Target="../media/image19060.png"/><Relationship Id="rId407" Type="http://schemas.openxmlformats.org/officeDocument/2006/relationships/image" Target="../media/image19130.png"/><Relationship Id="rId449" Type="http://schemas.openxmlformats.org/officeDocument/2006/relationships/image" Target="../media/image19340.png"/><Relationship Id="rId211" Type="http://schemas.openxmlformats.org/officeDocument/2006/relationships/image" Target="../media/image33610.png"/><Relationship Id="rId253" Type="http://schemas.openxmlformats.org/officeDocument/2006/relationships/image" Target="../media/image35710.png"/><Relationship Id="rId295" Type="http://schemas.openxmlformats.org/officeDocument/2006/relationships/image" Target="../media/image37810.png"/><Relationship Id="rId309" Type="http://schemas.openxmlformats.org/officeDocument/2006/relationships/image" Target="../media/image38510.png"/><Relationship Id="rId460" Type="http://schemas.openxmlformats.org/officeDocument/2006/relationships/customXml" Target="../ink/ink3478.xml"/><Relationship Id="rId48" Type="http://schemas.openxmlformats.org/officeDocument/2006/relationships/customXml" Target="../ink/ink3272.xml"/><Relationship Id="rId113" Type="http://schemas.openxmlformats.org/officeDocument/2006/relationships/image" Target="../media/image28710.png"/><Relationship Id="rId320" Type="http://schemas.openxmlformats.org/officeDocument/2006/relationships/customXml" Target="../ink/ink3408.xml"/><Relationship Id="rId155" Type="http://schemas.openxmlformats.org/officeDocument/2006/relationships/image" Target="../media/image30810.png"/><Relationship Id="rId197" Type="http://schemas.openxmlformats.org/officeDocument/2006/relationships/image" Target="../media/image32910.png"/><Relationship Id="rId362" Type="http://schemas.openxmlformats.org/officeDocument/2006/relationships/customXml" Target="../ink/ink3429.xml"/><Relationship Id="rId418" Type="http://schemas.openxmlformats.org/officeDocument/2006/relationships/customXml" Target="../ink/ink3457.xml"/><Relationship Id="rId222" Type="http://schemas.openxmlformats.org/officeDocument/2006/relationships/customXml" Target="../ink/ink3359.xml"/><Relationship Id="rId264" Type="http://schemas.openxmlformats.org/officeDocument/2006/relationships/customXml" Target="../ink/ink3380.xml"/><Relationship Id="rId471" Type="http://schemas.openxmlformats.org/officeDocument/2006/relationships/image" Target="../media/image19450.png"/><Relationship Id="rId17" Type="http://schemas.openxmlformats.org/officeDocument/2006/relationships/image" Target="../media/image23910.png"/><Relationship Id="rId59" Type="http://schemas.openxmlformats.org/officeDocument/2006/relationships/image" Target="../media/image26011.png"/><Relationship Id="rId124" Type="http://schemas.openxmlformats.org/officeDocument/2006/relationships/customXml" Target="../ink/ink3310.xml"/><Relationship Id="rId70" Type="http://schemas.openxmlformats.org/officeDocument/2006/relationships/customXml" Target="../ink/ink3283.xml"/><Relationship Id="rId166" Type="http://schemas.openxmlformats.org/officeDocument/2006/relationships/customXml" Target="../ink/ink3331.xml"/><Relationship Id="rId331" Type="http://schemas.openxmlformats.org/officeDocument/2006/relationships/image" Target="../media/image39610.png"/><Relationship Id="rId373" Type="http://schemas.openxmlformats.org/officeDocument/2006/relationships/image" Target="../media/image18960.png"/><Relationship Id="rId429" Type="http://schemas.openxmlformats.org/officeDocument/2006/relationships/image" Target="../media/image19240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34710.png"/><Relationship Id="rId440" Type="http://schemas.openxmlformats.org/officeDocument/2006/relationships/customXml" Target="../ink/ink3468.xml"/><Relationship Id="rId28" Type="http://schemas.openxmlformats.org/officeDocument/2006/relationships/customXml" Target="../ink/ink3262.xml"/><Relationship Id="rId275" Type="http://schemas.openxmlformats.org/officeDocument/2006/relationships/image" Target="../media/image36810.png"/><Relationship Id="rId300" Type="http://schemas.openxmlformats.org/officeDocument/2006/relationships/customXml" Target="../ink/ink3398.xml"/><Relationship Id="rId482" Type="http://schemas.openxmlformats.org/officeDocument/2006/relationships/customXml" Target="../ink/ink3489.xml"/><Relationship Id="rId81" Type="http://schemas.openxmlformats.org/officeDocument/2006/relationships/image" Target="../media/image27110.png"/><Relationship Id="rId135" Type="http://schemas.openxmlformats.org/officeDocument/2006/relationships/image" Target="../media/image29810.png"/><Relationship Id="rId177" Type="http://schemas.openxmlformats.org/officeDocument/2006/relationships/image" Target="../media/image31910.png"/><Relationship Id="rId342" Type="http://schemas.openxmlformats.org/officeDocument/2006/relationships/customXml" Target="../ink/ink3419.xml"/><Relationship Id="rId384" Type="http://schemas.openxmlformats.org/officeDocument/2006/relationships/customXml" Target="../ink/ink3440.xml"/><Relationship Id="rId202" Type="http://schemas.openxmlformats.org/officeDocument/2006/relationships/customXml" Target="../ink/ink3349.xml"/><Relationship Id="rId244" Type="http://schemas.openxmlformats.org/officeDocument/2006/relationships/customXml" Target="../ink/ink3370.xml"/><Relationship Id="rId39" Type="http://schemas.openxmlformats.org/officeDocument/2006/relationships/image" Target="../media/image25010.png"/><Relationship Id="rId286" Type="http://schemas.openxmlformats.org/officeDocument/2006/relationships/customXml" Target="../ink/ink3391.xml"/><Relationship Id="rId451" Type="http://schemas.openxmlformats.org/officeDocument/2006/relationships/image" Target="../media/image19350.png"/><Relationship Id="rId493" Type="http://schemas.openxmlformats.org/officeDocument/2006/relationships/image" Target="../media/image1956.png"/><Relationship Id="rId50" Type="http://schemas.openxmlformats.org/officeDocument/2006/relationships/customXml" Target="../ink/ink3273.xml"/><Relationship Id="rId104" Type="http://schemas.openxmlformats.org/officeDocument/2006/relationships/customXml" Target="../ink/ink3300.xml"/><Relationship Id="rId146" Type="http://schemas.openxmlformats.org/officeDocument/2006/relationships/customXml" Target="../ink/ink3321.xml"/><Relationship Id="rId188" Type="http://schemas.openxmlformats.org/officeDocument/2006/relationships/customXml" Target="../ink/ink3342.xml"/><Relationship Id="rId311" Type="http://schemas.openxmlformats.org/officeDocument/2006/relationships/image" Target="../media/image38610.png"/><Relationship Id="rId353" Type="http://schemas.openxmlformats.org/officeDocument/2006/relationships/image" Target="../media/image18860.png"/><Relationship Id="rId395" Type="http://schemas.openxmlformats.org/officeDocument/2006/relationships/image" Target="../media/image19070.png"/><Relationship Id="rId409" Type="http://schemas.openxmlformats.org/officeDocument/2006/relationships/image" Target="../media/image19140.png"/><Relationship Id="rId92" Type="http://schemas.openxmlformats.org/officeDocument/2006/relationships/customXml" Target="../ink/ink3294.xml"/><Relationship Id="rId213" Type="http://schemas.openxmlformats.org/officeDocument/2006/relationships/image" Target="../media/image337.png"/><Relationship Id="rId420" Type="http://schemas.openxmlformats.org/officeDocument/2006/relationships/customXml" Target="../ink/ink3458.xml"/><Relationship Id="rId255" Type="http://schemas.openxmlformats.org/officeDocument/2006/relationships/image" Target="../media/image35810.png"/><Relationship Id="rId297" Type="http://schemas.openxmlformats.org/officeDocument/2006/relationships/image" Target="../media/image37910.png"/><Relationship Id="rId462" Type="http://schemas.openxmlformats.org/officeDocument/2006/relationships/customXml" Target="../ink/ink3479.xml"/><Relationship Id="rId115" Type="http://schemas.openxmlformats.org/officeDocument/2006/relationships/image" Target="../media/image28810.png"/><Relationship Id="rId157" Type="http://schemas.openxmlformats.org/officeDocument/2006/relationships/image" Target="../media/image30910.png"/><Relationship Id="rId322" Type="http://schemas.openxmlformats.org/officeDocument/2006/relationships/customXml" Target="../ink/ink3409.xml"/><Relationship Id="rId364" Type="http://schemas.openxmlformats.org/officeDocument/2006/relationships/customXml" Target="../ink/ink3430.xml"/><Relationship Id="rId61" Type="http://schemas.openxmlformats.org/officeDocument/2006/relationships/image" Target="../media/image26111.png"/><Relationship Id="rId199" Type="http://schemas.openxmlformats.org/officeDocument/2006/relationships/image" Target="../media/image33010.png"/><Relationship Id="rId19" Type="http://schemas.openxmlformats.org/officeDocument/2006/relationships/image" Target="../media/image24010.png"/><Relationship Id="rId224" Type="http://schemas.openxmlformats.org/officeDocument/2006/relationships/customXml" Target="../ink/ink3360.xml"/><Relationship Id="rId266" Type="http://schemas.openxmlformats.org/officeDocument/2006/relationships/customXml" Target="../ink/ink3381.xml"/><Relationship Id="rId431" Type="http://schemas.openxmlformats.org/officeDocument/2006/relationships/image" Target="../media/image19250.png"/><Relationship Id="rId473" Type="http://schemas.openxmlformats.org/officeDocument/2006/relationships/image" Target="../media/image1946.png"/><Relationship Id="rId30" Type="http://schemas.openxmlformats.org/officeDocument/2006/relationships/customXml" Target="../ink/ink3263.xml"/><Relationship Id="rId126" Type="http://schemas.openxmlformats.org/officeDocument/2006/relationships/customXml" Target="../ink/ink3311.xml"/><Relationship Id="rId168" Type="http://schemas.openxmlformats.org/officeDocument/2006/relationships/customXml" Target="../ink/ink3332.xml"/><Relationship Id="rId333" Type="http://schemas.openxmlformats.org/officeDocument/2006/relationships/image" Target="../media/image3975.png"/><Relationship Id="rId72" Type="http://schemas.openxmlformats.org/officeDocument/2006/relationships/customXml" Target="../ink/ink3284.xml"/><Relationship Id="rId375" Type="http://schemas.openxmlformats.org/officeDocument/2006/relationships/image" Target="../media/image18970.png"/><Relationship Id="rId3" Type="http://schemas.openxmlformats.org/officeDocument/2006/relationships/image" Target="../media/image23210.png"/><Relationship Id="rId235" Type="http://schemas.openxmlformats.org/officeDocument/2006/relationships/image" Target="../media/image34810.png"/><Relationship Id="rId277" Type="http://schemas.openxmlformats.org/officeDocument/2006/relationships/image" Target="../media/image36910.png"/><Relationship Id="rId400" Type="http://schemas.openxmlformats.org/officeDocument/2006/relationships/customXml" Target="../ink/ink3448.xml"/><Relationship Id="rId442" Type="http://schemas.openxmlformats.org/officeDocument/2006/relationships/customXml" Target="../ink/ink3469.xml"/><Relationship Id="rId484" Type="http://schemas.openxmlformats.org/officeDocument/2006/relationships/customXml" Target="../ink/ink3490.xml"/><Relationship Id="rId137" Type="http://schemas.openxmlformats.org/officeDocument/2006/relationships/image" Target="../media/image29910.png"/><Relationship Id="rId302" Type="http://schemas.openxmlformats.org/officeDocument/2006/relationships/customXml" Target="../ink/ink3399.xml"/><Relationship Id="rId344" Type="http://schemas.openxmlformats.org/officeDocument/2006/relationships/customXml" Target="../ink/ink3420.xml"/><Relationship Id="rId41" Type="http://schemas.openxmlformats.org/officeDocument/2006/relationships/image" Target="../media/image25110.png"/><Relationship Id="rId83" Type="http://schemas.openxmlformats.org/officeDocument/2006/relationships/image" Target="../media/image27210.png"/><Relationship Id="rId179" Type="http://schemas.openxmlformats.org/officeDocument/2006/relationships/image" Target="../media/image32010.png"/><Relationship Id="rId386" Type="http://schemas.openxmlformats.org/officeDocument/2006/relationships/customXml" Target="../ink/ink3441.xml"/><Relationship Id="rId190" Type="http://schemas.openxmlformats.org/officeDocument/2006/relationships/customXml" Target="../ink/ink3343.xml"/><Relationship Id="rId204" Type="http://schemas.openxmlformats.org/officeDocument/2006/relationships/customXml" Target="../ink/ink3350.xml"/><Relationship Id="rId246" Type="http://schemas.openxmlformats.org/officeDocument/2006/relationships/customXml" Target="../ink/ink3371.xml"/><Relationship Id="rId288" Type="http://schemas.openxmlformats.org/officeDocument/2006/relationships/customXml" Target="../ink/ink3392.xml"/><Relationship Id="rId411" Type="http://schemas.openxmlformats.org/officeDocument/2006/relationships/image" Target="../media/image19150.png"/><Relationship Id="rId453" Type="http://schemas.openxmlformats.org/officeDocument/2006/relationships/image" Target="../media/image193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17.png"/><Relationship Id="rId299" Type="http://schemas.openxmlformats.org/officeDocument/2006/relationships/image" Target="../media/image2107.png"/><Relationship Id="rId21" Type="http://schemas.openxmlformats.org/officeDocument/2006/relationships/image" Target="../media/image1969.png"/><Relationship Id="rId63" Type="http://schemas.openxmlformats.org/officeDocument/2006/relationships/image" Target="../media/image1990.png"/><Relationship Id="rId159" Type="http://schemas.openxmlformats.org/officeDocument/2006/relationships/image" Target="../media/image2038.png"/><Relationship Id="rId324" Type="http://schemas.openxmlformats.org/officeDocument/2006/relationships/customXml" Target="../ink/ink3659.xml"/><Relationship Id="rId366" Type="http://schemas.openxmlformats.org/officeDocument/2006/relationships/customXml" Target="../ink/ink3680.xml"/><Relationship Id="rId170" Type="http://schemas.openxmlformats.org/officeDocument/2006/relationships/customXml" Target="../ink/ink3582.xml"/><Relationship Id="rId226" Type="http://schemas.openxmlformats.org/officeDocument/2006/relationships/customXml" Target="../ink/ink3610.xml"/><Relationship Id="rId433" Type="http://schemas.openxmlformats.org/officeDocument/2006/relationships/customXml" Target="../ink/ink3714.xml"/><Relationship Id="rId268" Type="http://schemas.openxmlformats.org/officeDocument/2006/relationships/customXml" Target="../ink/ink3631.xml"/><Relationship Id="rId32" Type="http://schemas.openxmlformats.org/officeDocument/2006/relationships/customXml" Target="../ink/ink3513.xml"/><Relationship Id="rId74" Type="http://schemas.openxmlformats.org/officeDocument/2006/relationships/customXml" Target="../ink/ink3534.xml"/><Relationship Id="rId128" Type="http://schemas.openxmlformats.org/officeDocument/2006/relationships/customXml" Target="../ink/ink3561.xml"/><Relationship Id="rId335" Type="http://schemas.openxmlformats.org/officeDocument/2006/relationships/image" Target="../media/image2125.png"/><Relationship Id="rId377" Type="http://schemas.openxmlformats.org/officeDocument/2006/relationships/customXml" Target="../ink/ink3686.xml"/><Relationship Id="rId5" Type="http://schemas.openxmlformats.org/officeDocument/2006/relationships/image" Target="../media/image1961.png"/><Relationship Id="rId181" Type="http://schemas.openxmlformats.org/officeDocument/2006/relationships/image" Target="../media/image2049.png"/><Relationship Id="rId237" Type="http://schemas.openxmlformats.org/officeDocument/2006/relationships/image" Target="../media/image2077.png"/><Relationship Id="rId402" Type="http://schemas.openxmlformats.org/officeDocument/2006/relationships/image" Target="../media/image2158.png"/><Relationship Id="rId279" Type="http://schemas.openxmlformats.org/officeDocument/2006/relationships/image" Target="../media/image2097.png"/><Relationship Id="rId444" Type="http://schemas.openxmlformats.org/officeDocument/2006/relationships/image" Target="../media/image2179.png"/><Relationship Id="rId43" Type="http://schemas.openxmlformats.org/officeDocument/2006/relationships/image" Target="../media/image1980.png"/><Relationship Id="rId139" Type="http://schemas.openxmlformats.org/officeDocument/2006/relationships/image" Target="../media/image2028.png"/><Relationship Id="rId290" Type="http://schemas.openxmlformats.org/officeDocument/2006/relationships/customXml" Target="../ink/ink3642.xml"/><Relationship Id="rId304" Type="http://schemas.openxmlformats.org/officeDocument/2006/relationships/customXml" Target="../ink/ink3649.xml"/><Relationship Id="rId346" Type="http://schemas.openxmlformats.org/officeDocument/2006/relationships/customXml" Target="../ink/ink3670.xml"/><Relationship Id="rId388" Type="http://schemas.openxmlformats.org/officeDocument/2006/relationships/image" Target="../media/image2151.png"/><Relationship Id="rId85" Type="http://schemas.openxmlformats.org/officeDocument/2006/relationships/image" Target="../media/image2001.png"/><Relationship Id="rId150" Type="http://schemas.openxmlformats.org/officeDocument/2006/relationships/customXml" Target="../ink/ink3572.xml"/><Relationship Id="rId192" Type="http://schemas.openxmlformats.org/officeDocument/2006/relationships/customXml" Target="../ink/ink3593.xml"/><Relationship Id="rId206" Type="http://schemas.openxmlformats.org/officeDocument/2006/relationships/customXml" Target="../ink/ink3600.xml"/><Relationship Id="rId413" Type="http://schemas.openxmlformats.org/officeDocument/2006/relationships/customXml" Target="../ink/ink3704.xml"/><Relationship Id="rId248" Type="http://schemas.openxmlformats.org/officeDocument/2006/relationships/customXml" Target="../ink/ink3621.xml"/><Relationship Id="rId455" Type="http://schemas.openxmlformats.org/officeDocument/2006/relationships/customXml" Target="../ink/ink3725.xml"/><Relationship Id="rId12" Type="http://schemas.openxmlformats.org/officeDocument/2006/relationships/customXml" Target="../ink/ink3503.xml"/><Relationship Id="rId108" Type="http://schemas.openxmlformats.org/officeDocument/2006/relationships/customXml" Target="../ink/ink3551.xml"/><Relationship Id="rId315" Type="http://schemas.openxmlformats.org/officeDocument/2006/relationships/image" Target="../media/image2115.png"/><Relationship Id="rId357" Type="http://schemas.openxmlformats.org/officeDocument/2006/relationships/image" Target="../media/image2136.png"/><Relationship Id="rId54" Type="http://schemas.openxmlformats.org/officeDocument/2006/relationships/customXml" Target="../ink/ink3524.xml"/><Relationship Id="rId96" Type="http://schemas.openxmlformats.org/officeDocument/2006/relationships/customXml" Target="../ink/ink3545.xml"/><Relationship Id="rId161" Type="http://schemas.openxmlformats.org/officeDocument/2006/relationships/image" Target="../media/image2039.png"/><Relationship Id="rId217" Type="http://schemas.openxmlformats.org/officeDocument/2006/relationships/image" Target="../media/image2067.png"/><Relationship Id="rId399" Type="http://schemas.openxmlformats.org/officeDocument/2006/relationships/customXml" Target="../ink/ink3697.xml"/><Relationship Id="rId259" Type="http://schemas.openxmlformats.org/officeDocument/2006/relationships/image" Target="../media/image2088.png"/><Relationship Id="rId424" Type="http://schemas.openxmlformats.org/officeDocument/2006/relationships/image" Target="../media/image2169.png"/><Relationship Id="rId23" Type="http://schemas.openxmlformats.org/officeDocument/2006/relationships/image" Target="../media/image1970.png"/><Relationship Id="rId119" Type="http://schemas.openxmlformats.org/officeDocument/2006/relationships/image" Target="../media/image2018.png"/><Relationship Id="rId270" Type="http://schemas.openxmlformats.org/officeDocument/2006/relationships/customXml" Target="../ink/ink3632.xml"/><Relationship Id="rId326" Type="http://schemas.openxmlformats.org/officeDocument/2006/relationships/customXml" Target="../ink/ink3660.xml"/><Relationship Id="rId65" Type="http://schemas.openxmlformats.org/officeDocument/2006/relationships/image" Target="../media/image1991.png"/><Relationship Id="rId130" Type="http://schemas.openxmlformats.org/officeDocument/2006/relationships/customXml" Target="../ink/ink3562.xml"/><Relationship Id="rId368" Type="http://schemas.openxmlformats.org/officeDocument/2006/relationships/customXml" Target="../ink/ink3681.xml"/><Relationship Id="rId172" Type="http://schemas.openxmlformats.org/officeDocument/2006/relationships/customXml" Target="../ink/ink3583.xml"/><Relationship Id="rId228" Type="http://schemas.openxmlformats.org/officeDocument/2006/relationships/customXml" Target="../ink/ink3611.xml"/><Relationship Id="rId435" Type="http://schemas.openxmlformats.org/officeDocument/2006/relationships/customXml" Target="../ink/ink3715.xml"/><Relationship Id="rId281" Type="http://schemas.openxmlformats.org/officeDocument/2006/relationships/image" Target="../media/image2098.png"/><Relationship Id="rId337" Type="http://schemas.openxmlformats.org/officeDocument/2006/relationships/image" Target="../media/image2126.png"/><Relationship Id="rId34" Type="http://schemas.openxmlformats.org/officeDocument/2006/relationships/customXml" Target="../ink/ink3514.xml"/><Relationship Id="rId76" Type="http://schemas.openxmlformats.org/officeDocument/2006/relationships/customXml" Target="../ink/ink3535.xml"/><Relationship Id="rId141" Type="http://schemas.openxmlformats.org/officeDocument/2006/relationships/image" Target="../media/image2029.png"/><Relationship Id="rId379" Type="http://schemas.openxmlformats.org/officeDocument/2006/relationships/customXml" Target="../ink/ink3687.xml"/><Relationship Id="rId7" Type="http://schemas.openxmlformats.org/officeDocument/2006/relationships/image" Target="../media/image1962.png"/><Relationship Id="rId183" Type="http://schemas.openxmlformats.org/officeDocument/2006/relationships/image" Target="../media/image2050.png"/><Relationship Id="rId239" Type="http://schemas.openxmlformats.org/officeDocument/2006/relationships/image" Target="../media/image2078.png"/><Relationship Id="rId390" Type="http://schemas.openxmlformats.org/officeDocument/2006/relationships/image" Target="../media/image2152.png"/><Relationship Id="rId404" Type="http://schemas.openxmlformats.org/officeDocument/2006/relationships/image" Target="../media/image2159.png"/><Relationship Id="rId446" Type="http://schemas.openxmlformats.org/officeDocument/2006/relationships/image" Target="../media/image2180.png"/><Relationship Id="rId250" Type="http://schemas.openxmlformats.org/officeDocument/2006/relationships/customXml" Target="../ink/ink3622.xml"/><Relationship Id="rId292" Type="http://schemas.openxmlformats.org/officeDocument/2006/relationships/customXml" Target="../ink/ink3643.xml"/><Relationship Id="rId306" Type="http://schemas.openxmlformats.org/officeDocument/2006/relationships/customXml" Target="../ink/ink3650.xml"/><Relationship Id="rId45" Type="http://schemas.openxmlformats.org/officeDocument/2006/relationships/image" Target="../media/image1981.png"/><Relationship Id="rId87" Type="http://schemas.openxmlformats.org/officeDocument/2006/relationships/image" Target="../media/image2002.png"/><Relationship Id="rId110" Type="http://schemas.openxmlformats.org/officeDocument/2006/relationships/customXml" Target="../ink/ink3552.xml"/><Relationship Id="rId348" Type="http://schemas.openxmlformats.org/officeDocument/2006/relationships/customXml" Target="../ink/ink3671.xml"/><Relationship Id="rId152" Type="http://schemas.openxmlformats.org/officeDocument/2006/relationships/customXml" Target="../ink/ink3573.xml"/><Relationship Id="rId194" Type="http://schemas.openxmlformats.org/officeDocument/2006/relationships/customXml" Target="../ink/ink3594.xml"/><Relationship Id="rId208" Type="http://schemas.openxmlformats.org/officeDocument/2006/relationships/customXml" Target="../ink/ink3601.xml"/><Relationship Id="rId415" Type="http://schemas.openxmlformats.org/officeDocument/2006/relationships/customXml" Target="../ink/ink3705.xml"/><Relationship Id="rId457" Type="http://schemas.openxmlformats.org/officeDocument/2006/relationships/customXml" Target="../ink/ink3726.xml"/><Relationship Id="rId261" Type="http://schemas.openxmlformats.org/officeDocument/2006/relationships/image" Target="../media/image2089.png"/><Relationship Id="rId14" Type="http://schemas.openxmlformats.org/officeDocument/2006/relationships/customXml" Target="../ink/ink3504.xml"/><Relationship Id="rId56" Type="http://schemas.openxmlformats.org/officeDocument/2006/relationships/customXml" Target="../ink/ink3525.xml"/><Relationship Id="rId317" Type="http://schemas.openxmlformats.org/officeDocument/2006/relationships/image" Target="../media/image2116.png"/><Relationship Id="rId359" Type="http://schemas.openxmlformats.org/officeDocument/2006/relationships/image" Target="../media/image2137.png"/><Relationship Id="rId98" Type="http://schemas.openxmlformats.org/officeDocument/2006/relationships/customXml" Target="../ink/ink3546.xml"/><Relationship Id="rId121" Type="http://schemas.openxmlformats.org/officeDocument/2006/relationships/image" Target="../media/image2019.png"/><Relationship Id="rId163" Type="http://schemas.openxmlformats.org/officeDocument/2006/relationships/image" Target="../media/image2040.png"/><Relationship Id="rId219" Type="http://schemas.openxmlformats.org/officeDocument/2006/relationships/image" Target="../media/image2068.png"/><Relationship Id="rId370" Type="http://schemas.openxmlformats.org/officeDocument/2006/relationships/image" Target="../media/image2142.png"/><Relationship Id="rId426" Type="http://schemas.openxmlformats.org/officeDocument/2006/relationships/image" Target="../media/image2170.png"/><Relationship Id="rId230" Type="http://schemas.openxmlformats.org/officeDocument/2006/relationships/customXml" Target="../ink/ink3612.xml"/><Relationship Id="rId25" Type="http://schemas.openxmlformats.org/officeDocument/2006/relationships/image" Target="../media/image1971.png"/><Relationship Id="rId67" Type="http://schemas.openxmlformats.org/officeDocument/2006/relationships/image" Target="../media/image1992.png"/><Relationship Id="rId272" Type="http://schemas.openxmlformats.org/officeDocument/2006/relationships/customXml" Target="../ink/ink3633.xml"/><Relationship Id="rId328" Type="http://schemas.openxmlformats.org/officeDocument/2006/relationships/customXml" Target="../ink/ink3661.xml"/><Relationship Id="rId132" Type="http://schemas.openxmlformats.org/officeDocument/2006/relationships/customXml" Target="../ink/ink3563.xml"/><Relationship Id="rId174" Type="http://schemas.openxmlformats.org/officeDocument/2006/relationships/customXml" Target="../ink/ink3584.xml"/><Relationship Id="rId381" Type="http://schemas.openxmlformats.org/officeDocument/2006/relationships/customXml" Target="../ink/ink3688.xml"/><Relationship Id="rId241" Type="http://schemas.openxmlformats.org/officeDocument/2006/relationships/image" Target="../media/image2079.png"/><Relationship Id="rId437" Type="http://schemas.openxmlformats.org/officeDocument/2006/relationships/customXml" Target="../ink/ink3716.xml"/><Relationship Id="rId36" Type="http://schemas.openxmlformats.org/officeDocument/2006/relationships/customXml" Target="../ink/ink3515.xml"/><Relationship Id="rId283" Type="http://schemas.openxmlformats.org/officeDocument/2006/relationships/image" Target="../media/image2099.png"/><Relationship Id="rId339" Type="http://schemas.openxmlformats.org/officeDocument/2006/relationships/image" Target="../media/image2127.png"/><Relationship Id="rId78" Type="http://schemas.openxmlformats.org/officeDocument/2006/relationships/customXml" Target="../ink/ink3536.xml"/><Relationship Id="rId101" Type="http://schemas.openxmlformats.org/officeDocument/2006/relationships/image" Target="../media/image2009.png"/><Relationship Id="rId143" Type="http://schemas.openxmlformats.org/officeDocument/2006/relationships/image" Target="../media/image2030.png"/><Relationship Id="rId185" Type="http://schemas.openxmlformats.org/officeDocument/2006/relationships/image" Target="../media/image2051.png"/><Relationship Id="rId350" Type="http://schemas.openxmlformats.org/officeDocument/2006/relationships/customXml" Target="../ink/ink3672.xml"/><Relationship Id="rId406" Type="http://schemas.openxmlformats.org/officeDocument/2006/relationships/image" Target="../media/image2160.png"/><Relationship Id="rId9" Type="http://schemas.openxmlformats.org/officeDocument/2006/relationships/image" Target="../media/image1963.png"/><Relationship Id="rId210" Type="http://schemas.openxmlformats.org/officeDocument/2006/relationships/customXml" Target="../ink/ink3602.xml"/><Relationship Id="rId392" Type="http://schemas.openxmlformats.org/officeDocument/2006/relationships/image" Target="../media/image2153.png"/><Relationship Id="rId448" Type="http://schemas.openxmlformats.org/officeDocument/2006/relationships/image" Target="../media/image2181.png"/><Relationship Id="rId252" Type="http://schemas.openxmlformats.org/officeDocument/2006/relationships/customXml" Target="../ink/ink3623.xml"/><Relationship Id="rId294" Type="http://schemas.openxmlformats.org/officeDocument/2006/relationships/customXml" Target="../ink/ink3644.xml"/><Relationship Id="rId308" Type="http://schemas.openxmlformats.org/officeDocument/2006/relationships/customXml" Target="../ink/ink3651.xml"/><Relationship Id="rId47" Type="http://schemas.openxmlformats.org/officeDocument/2006/relationships/image" Target="../media/image1982.png"/><Relationship Id="rId89" Type="http://schemas.openxmlformats.org/officeDocument/2006/relationships/image" Target="../media/image2003.png"/><Relationship Id="rId112" Type="http://schemas.openxmlformats.org/officeDocument/2006/relationships/customXml" Target="../ink/ink3553.xml"/><Relationship Id="rId154" Type="http://schemas.openxmlformats.org/officeDocument/2006/relationships/customXml" Target="../ink/ink3574.xml"/><Relationship Id="rId361" Type="http://schemas.openxmlformats.org/officeDocument/2006/relationships/image" Target="../media/image2138.png"/><Relationship Id="rId196" Type="http://schemas.openxmlformats.org/officeDocument/2006/relationships/customXml" Target="../ink/ink3595.xml"/><Relationship Id="rId417" Type="http://schemas.openxmlformats.org/officeDocument/2006/relationships/customXml" Target="../ink/ink3706.xml"/><Relationship Id="rId459" Type="http://schemas.openxmlformats.org/officeDocument/2006/relationships/customXml" Target="../ink/ink3727.xml"/><Relationship Id="rId16" Type="http://schemas.openxmlformats.org/officeDocument/2006/relationships/customXml" Target="../ink/ink3505.xml"/><Relationship Id="rId221" Type="http://schemas.openxmlformats.org/officeDocument/2006/relationships/image" Target="../media/image2069.png"/><Relationship Id="rId263" Type="http://schemas.openxmlformats.org/officeDocument/2006/relationships/image" Target="../media/image4000.png"/><Relationship Id="rId319" Type="http://schemas.openxmlformats.org/officeDocument/2006/relationships/image" Target="../media/image2117.png"/><Relationship Id="rId58" Type="http://schemas.openxmlformats.org/officeDocument/2006/relationships/customXml" Target="../ink/ink3526.xml"/><Relationship Id="rId123" Type="http://schemas.openxmlformats.org/officeDocument/2006/relationships/image" Target="../media/image2020.png"/><Relationship Id="rId330" Type="http://schemas.openxmlformats.org/officeDocument/2006/relationships/customXml" Target="../ink/ink3662.xml"/><Relationship Id="rId165" Type="http://schemas.openxmlformats.org/officeDocument/2006/relationships/image" Target="../media/image2041.png"/><Relationship Id="rId372" Type="http://schemas.openxmlformats.org/officeDocument/2006/relationships/image" Target="../media/image2143.png"/><Relationship Id="rId428" Type="http://schemas.openxmlformats.org/officeDocument/2006/relationships/image" Target="../media/image2171.png"/><Relationship Id="rId232" Type="http://schemas.openxmlformats.org/officeDocument/2006/relationships/customXml" Target="../ink/ink3613.xml"/><Relationship Id="rId274" Type="http://schemas.openxmlformats.org/officeDocument/2006/relationships/customXml" Target="../ink/ink3634.xml"/><Relationship Id="rId27" Type="http://schemas.openxmlformats.org/officeDocument/2006/relationships/image" Target="../media/image1972.png"/><Relationship Id="rId69" Type="http://schemas.openxmlformats.org/officeDocument/2006/relationships/image" Target="../media/image1993.png"/><Relationship Id="rId134" Type="http://schemas.openxmlformats.org/officeDocument/2006/relationships/customXml" Target="../ink/ink3564.xml"/><Relationship Id="rId80" Type="http://schemas.openxmlformats.org/officeDocument/2006/relationships/customXml" Target="../ink/ink3537.xml"/><Relationship Id="rId176" Type="http://schemas.openxmlformats.org/officeDocument/2006/relationships/customXml" Target="../ink/ink3585.xml"/><Relationship Id="rId341" Type="http://schemas.openxmlformats.org/officeDocument/2006/relationships/image" Target="../media/image2128.png"/><Relationship Id="rId383" Type="http://schemas.openxmlformats.org/officeDocument/2006/relationships/customXml" Target="../ink/ink3689.xml"/><Relationship Id="rId439" Type="http://schemas.openxmlformats.org/officeDocument/2006/relationships/customXml" Target="../ink/ink3717.xml"/><Relationship Id="rId201" Type="http://schemas.openxmlformats.org/officeDocument/2006/relationships/image" Target="../media/image2059.png"/><Relationship Id="rId243" Type="http://schemas.openxmlformats.org/officeDocument/2006/relationships/image" Target="../media/image2080.png"/><Relationship Id="rId285" Type="http://schemas.openxmlformats.org/officeDocument/2006/relationships/image" Target="../media/image2100.png"/><Relationship Id="rId450" Type="http://schemas.openxmlformats.org/officeDocument/2006/relationships/image" Target="../media/image2182.png"/><Relationship Id="rId38" Type="http://schemas.openxmlformats.org/officeDocument/2006/relationships/customXml" Target="../ink/ink3516.xml"/><Relationship Id="rId103" Type="http://schemas.openxmlformats.org/officeDocument/2006/relationships/image" Target="../media/image2010.png"/><Relationship Id="rId310" Type="http://schemas.openxmlformats.org/officeDocument/2006/relationships/customXml" Target="../ink/ink3652.xml"/><Relationship Id="rId91" Type="http://schemas.openxmlformats.org/officeDocument/2006/relationships/image" Target="../media/image2004.png"/><Relationship Id="rId145" Type="http://schemas.openxmlformats.org/officeDocument/2006/relationships/image" Target="../media/image2031.png"/><Relationship Id="rId187" Type="http://schemas.openxmlformats.org/officeDocument/2006/relationships/image" Target="../media/image2052.png"/><Relationship Id="rId352" Type="http://schemas.openxmlformats.org/officeDocument/2006/relationships/customXml" Target="../ink/ink3673.xml"/><Relationship Id="rId394" Type="http://schemas.openxmlformats.org/officeDocument/2006/relationships/image" Target="../media/image2154.png"/><Relationship Id="rId408" Type="http://schemas.openxmlformats.org/officeDocument/2006/relationships/image" Target="../media/image2161.png"/><Relationship Id="rId212" Type="http://schemas.openxmlformats.org/officeDocument/2006/relationships/customXml" Target="../ink/ink3603.xml"/><Relationship Id="rId254" Type="http://schemas.openxmlformats.org/officeDocument/2006/relationships/customXml" Target="../ink/ink3624.xml"/><Relationship Id="rId49" Type="http://schemas.openxmlformats.org/officeDocument/2006/relationships/image" Target="../media/image1983.png"/><Relationship Id="rId114" Type="http://schemas.openxmlformats.org/officeDocument/2006/relationships/customXml" Target="../ink/ink3554.xml"/><Relationship Id="rId296" Type="http://schemas.openxmlformats.org/officeDocument/2006/relationships/customXml" Target="../ink/ink3645.xml"/><Relationship Id="rId60" Type="http://schemas.openxmlformats.org/officeDocument/2006/relationships/customXml" Target="../ink/ink3527.xml"/><Relationship Id="rId156" Type="http://schemas.openxmlformats.org/officeDocument/2006/relationships/customXml" Target="../ink/ink3575.xml"/><Relationship Id="rId198" Type="http://schemas.openxmlformats.org/officeDocument/2006/relationships/customXml" Target="../ink/ink3596.xml"/><Relationship Id="rId321" Type="http://schemas.openxmlformats.org/officeDocument/2006/relationships/image" Target="../media/image2118.png"/><Relationship Id="rId363" Type="http://schemas.openxmlformats.org/officeDocument/2006/relationships/image" Target="../media/image2139.png"/><Relationship Id="rId419" Type="http://schemas.openxmlformats.org/officeDocument/2006/relationships/customXml" Target="../ink/ink3707.xml"/><Relationship Id="rId223" Type="http://schemas.openxmlformats.org/officeDocument/2006/relationships/image" Target="../media/image2070.png"/><Relationship Id="rId430" Type="http://schemas.openxmlformats.org/officeDocument/2006/relationships/image" Target="../media/image2172.png"/><Relationship Id="rId18" Type="http://schemas.openxmlformats.org/officeDocument/2006/relationships/customXml" Target="../ink/ink3506.xml"/><Relationship Id="rId265" Type="http://schemas.openxmlformats.org/officeDocument/2006/relationships/image" Target="../media/image2090.png"/><Relationship Id="rId125" Type="http://schemas.openxmlformats.org/officeDocument/2006/relationships/image" Target="../media/image2021.png"/><Relationship Id="rId167" Type="http://schemas.openxmlformats.org/officeDocument/2006/relationships/image" Target="../media/image2042.png"/><Relationship Id="rId332" Type="http://schemas.openxmlformats.org/officeDocument/2006/relationships/customXml" Target="../ink/ink3663.xml"/><Relationship Id="rId374" Type="http://schemas.openxmlformats.org/officeDocument/2006/relationships/image" Target="../media/image2144.png"/><Relationship Id="rId71" Type="http://schemas.openxmlformats.org/officeDocument/2006/relationships/image" Target="../media/image1994.png"/><Relationship Id="rId234" Type="http://schemas.openxmlformats.org/officeDocument/2006/relationships/customXml" Target="../ink/ink3614.xml"/><Relationship Id="rId2" Type="http://schemas.openxmlformats.org/officeDocument/2006/relationships/customXml" Target="../ink/ink3498.xml"/><Relationship Id="rId29" Type="http://schemas.openxmlformats.org/officeDocument/2006/relationships/image" Target="../media/image1973.png"/><Relationship Id="rId255" Type="http://schemas.openxmlformats.org/officeDocument/2006/relationships/image" Target="../media/image2086.png"/><Relationship Id="rId276" Type="http://schemas.openxmlformats.org/officeDocument/2006/relationships/customXml" Target="../ink/ink3635.xml"/><Relationship Id="rId297" Type="http://schemas.openxmlformats.org/officeDocument/2006/relationships/image" Target="../media/image2106.png"/><Relationship Id="rId441" Type="http://schemas.openxmlformats.org/officeDocument/2006/relationships/customXml" Target="../ink/ink3718.xml"/><Relationship Id="rId40" Type="http://schemas.openxmlformats.org/officeDocument/2006/relationships/customXml" Target="../ink/ink3517.xml"/><Relationship Id="rId115" Type="http://schemas.openxmlformats.org/officeDocument/2006/relationships/image" Target="../media/image2016.png"/><Relationship Id="rId136" Type="http://schemas.openxmlformats.org/officeDocument/2006/relationships/customXml" Target="../ink/ink3565.xml"/><Relationship Id="rId157" Type="http://schemas.openxmlformats.org/officeDocument/2006/relationships/image" Target="../media/image2037.png"/><Relationship Id="rId178" Type="http://schemas.openxmlformats.org/officeDocument/2006/relationships/customXml" Target="../ink/ink3586.xml"/><Relationship Id="rId301" Type="http://schemas.openxmlformats.org/officeDocument/2006/relationships/image" Target="../media/image2108.png"/><Relationship Id="rId322" Type="http://schemas.openxmlformats.org/officeDocument/2006/relationships/customXml" Target="../ink/ink3658.xml"/><Relationship Id="rId343" Type="http://schemas.openxmlformats.org/officeDocument/2006/relationships/image" Target="../media/image2129.png"/><Relationship Id="rId364" Type="http://schemas.openxmlformats.org/officeDocument/2006/relationships/customXml" Target="../ink/ink3679.xml"/><Relationship Id="rId61" Type="http://schemas.openxmlformats.org/officeDocument/2006/relationships/image" Target="../media/image1989.png"/><Relationship Id="rId82" Type="http://schemas.openxmlformats.org/officeDocument/2006/relationships/customXml" Target="../ink/ink3538.xml"/><Relationship Id="rId199" Type="http://schemas.openxmlformats.org/officeDocument/2006/relationships/image" Target="../media/image2058.png"/><Relationship Id="rId203" Type="http://schemas.openxmlformats.org/officeDocument/2006/relationships/image" Target="../media/image2060.png"/><Relationship Id="rId385" Type="http://schemas.openxmlformats.org/officeDocument/2006/relationships/customXml" Target="../ink/ink3690.xml"/><Relationship Id="rId19" Type="http://schemas.openxmlformats.org/officeDocument/2006/relationships/image" Target="../media/image1968.png"/><Relationship Id="rId224" Type="http://schemas.openxmlformats.org/officeDocument/2006/relationships/customXml" Target="../ink/ink3609.xml"/><Relationship Id="rId245" Type="http://schemas.openxmlformats.org/officeDocument/2006/relationships/image" Target="../media/image2081.png"/><Relationship Id="rId266" Type="http://schemas.openxmlformats.org/officeDocument/2006/relationships/customXml" Target="../ink/ink3630.xml"/><Relationship Id="rId287" Type="http://schemas.openxmlformats.org/officeDocument/2006/relationships/image" Target="../media/image2101.png"/><Relationship Id="rId410" Type="http://schemas.openxmlformats.org/officeDocument/2006/relationships/image" Target="../media/image2162.png"/><Relationship Id="rId431" Type="http://schemas.openxmlformats.org/officeDocument/2006/relationships/customXml" Target="../ink/ink3713.xml"/><Relationship Id="rId452" Type="http://schemas.openxmlformats.org/officeDocument/2006/relationships/image" Target="../media/image2183.png"/><Relationship Id="rId30" Type="http://schemas.openxmlformats.org/officeDocument/2006/relationships/customXml" Target="../ink/ink3512.xml"/><Relationship Id="rId105" Type="http://schemas.openxmlformats.org/officeDocument/2006/relationships/image" Target="../media/image2011.png"/><Relationship Id="rId126" Type="http://schemas.openxmlformats.org/officeDocument/2006/relationships/customXml" Target="../ink/ink3560.xml"/><Relationship Id="rId147" Type="http://schemas.openxmlformats.org/officeDocument/2006/relationships/image" Target="../media/image2032.png"/><Relationship Id="rId168" Type="http://schemas.openxmlformats.org/officeDocument/2006/relationships/customXml" Target="../ink/ink3581.xml"/><Relationship Id="rId312" Type="http://schemas.openxmlformats.org/officeDocument/2006/relationships/customXml" Target="../ink/ink3653.xml"/><Relationship Id="rId333" Type="http://schemas.openxmlformats.org/officeDocument/2006/relationships/image" Target="../media/image2124.png"/><Relationship Id="rId354" Type="http://schemas.openxmlformats.org/officeDocument/2006/relationships/customXml" Target="../ink/ink3674.xml"/><Relationship Id="rId51" Type="http://schemas.openxmlformats.org/officeDocument/2006/relationships/image" Target="../media/image1984.png"/><Relationship Id="rId72" Type="http://schemas.openxmlformats.org/officeDocument/2006/relationships/customXml" Target="../ink/ink3533.xml"/><Relationship Id="rId93" Type="http://schemas.openxmlformats.org/officeDocument/2006/relationships/image" Target="../media/image2005.png"/><Relationship Id="rId189" Type="http://schemas.openxmlformats.org/officeDocument/2006/relationships/image" Target="../media/image2053.png"/><Relationship Id="rId375" Type="http://schemas.openxmlformats.org/officeDocument/2006/relationships/customXml" Target="../ink/ink3685.xml"/><Relationship Id="rId396" Type="http://schemas.openxmlformats.org/officeDocument/2006/relationships/image" Target="../media/image2155.png"/><Relationship Id="rId3" Type="http://schemas.openxmlformats.org/officeDocument/2006/relationships/image" Target="../media/image1960.png"/><Relationship Id="rId214" Type="http://schemas.openxmlformats.org/officeDocument/2006/relationships/customXml" Target="../ink/ink3604.xml"/><Relationship Id="rId235" Type="http://schemas.openxmlformats.org/officeDocument/2006/relationships/image" Target="../media/image2076.png"/><Relationship Id="rId256" Type="http://schemas.openxmlformats.org/officeDocument/2006/relationships/customXml" Target="../ink/ink3625.xml"/><Relationship Id="rId277" Type="http://schemas.openxmlformats.org/officeDocument/2006/relationships/image" Target="../media/image2096.png"/><Relationship Id="rId298" Type="http://schemas.openxmlformats.org/officeDocument/2006/relationships/customXml" Target="../ink/ink3646.xml"/><Relationship Id="rId400" Type="http://schemas.openxmlformats.org/officeDocument/2006/relationships/image" Target="../media/image2157.png"/><Relationship Id="rId421" Type="http://schemas.openxmlformats.org/officeDocument/2006/relationships/customXml" Target="../ink/ink3708.xml"/><Relationship Id="rId442" Type="http://schemas.openxmlformats.org/officeDocument/2006/relationships/image" Target="../media/image2178.png"/><Relationship Id="rId116" Type="http://schemas.openxmlformats.org/officeDocument/2006/relationships/customXml" Target="../ink/ink3555.xml"/><Relationship Id="rId137" Type="http://schemas.openxmlformats.org/officeDocument/2006/relationships/image" Target="../media/image2027.png"/><Relationship Id="rId158" Type="http://schemas.openxmlformats.org/officeDocument/2006/relationships/customXml" Target="../ink/ink3576.xml"/><Relationship Id="rId302" Type="http://schemas.openxmlformats.org/officeDocument/2006/relationships/customXml" Target="../ink/ink3648.xml"/><Relationship Id="rId323" Type="http://schemas.openxmlformats.org/officeDocument/2006/relationships/image" Target="../media/image2119.png"/><Relationship Id="rId344" Type="http://schemas.openxmlformats.org/officeDocument/2006/relationships/customXml" Target="../ink/ink3669.xml"/><Relationship Id="rId20" Type="http://schemas.openxmlformats.org/officeDocument/2006/relationships/customXml" Target="../ink/ink3507.xml"/><Relationship Id="rId41" Type="http://schemas.openxmlformats.org/officeDocument/2006/relationships/image" Target="../media/image1979.png"/><Relationship Id="rId62" Type="http://schemas.openxmlformats.org/officeDocument/2006/relationships/customXml" Target="../ink/ink3528.xml"/><Relationship Id="rId83" Type="http://schemas.openxmlformats.org/officeDocument/2006/relationships/image" Target="../media/image2000.png"/><Relationship Id="rId179" Type="http://schemas.openxmlformats.org/officeDocument/2006/relationships/image" Target="../media/image2048.png"/><Relationship Id="rId365" Type="http://schemas.openxmlformats.org/officeDocument/2006/relationships/image" Target="../media/image2140.png"/><Relationship Id="rId386" Type="http://schemas.openxmlformats.org/officeDocument/2006/relationships/image" Target="../media/image2150.png"/><Relationship Id="rId190" Type="http://schemas.openxmlformats.org/officeDocument/2006/relationships/customXml" Target="../ink/ink3592.xml"/><Relationship Id="rId204" Type="http://schemas.openxmlformats.org/officeDocument/2006/relationships/customXml" Target="../ink/ink3599.xml"/><Relationship Id="rId225" Type="http://schemas.openxmlformats.org/officeDocument/2006/relationships/image" Target="../media/image2071.png"/><Relationship Id="rId246" Type="http://schemas.openxmlformats.org/officeDocument/2006/relationships/customXml" Target="../ink/ink3620.xml"/><Relationship Id="rId267" Type="http://schemas.openxmlformats.org/officeDocument/2006/relationships/image" Target="../media/image2091.png"/><Relationship Id="rId288" Type="http://schemas.openxmlformats.org/officeDocument/2006/relationships/customXml" Target="../ink/ink3641.xml"/><Relationship Id="rId411" Type="http://schemas.openxmlformats.org/officeDocument/2006/relationships/customXml" Target="../ink/ink3703.xml"/><Relationship Id="rId432" Type="http://schemas.openxmlformats.org/officeDocument/2006/relationships/image" Target="../media/image2173.png"/><Relationship Id="rId453" Type="http://schemas.openxmlformats.org/officeDocument/2006/relationships/customXml" Target="../ink/ink3724.xml"/><Relationship Id="rId106" Type="http://schemas.openxmlformats.org/officeDocument/2006/relationships/customXml" Target="../ink/ink3550.xml"/><Relationship Id="rId127" Type="http://schemas.openxmlformats.org/officeDocument/2006/relationships/image" Target="../media/image2022.png"/><Relationship Id="rId313" Type="http://schemas.openxmlformats.org/officeDocument/2006/relationships/image" Target="../media/image2114.png"/><Relationship Id="rId10" Type="http://schemas.openxmlformats.org/officeDocument/2006/relationships/customXml" Target="../ink/ink3502.xml"/><Relationship Id="rId31" Type="http://schemas.openxmlformats.org/officeDocument/2006/relationships/image" Target="../media/image1974.png"/><Relationship Id="rId52" Type="http://schemas.openxmlformats.org/officeDocument/2006/relationships/customXml" Target="../ink/ink3523.xml"/><Relationship Id="rId73" Type="http://schemas.openxmlformats.org/officeDocument/2006/relationships/image" Target="../media/image1995.png"/><Relationship Id="rId94" Type="http://schemas.openxmlformats.org/officeDocument/2006/relationships/customXml" Target="../ink/ink3544.xml"/><Relationship Id="rId148" Type="http://schemas.openxmlformats.org/officeDocument/2006/relationships/customXml" Target="../ink/ink3571.xml"/><Relationship Id="rId169" Type="http://schemas.openxmlformats.org/officeDocument/2006/relationships/image" Target="../media/image2043.png"/><Relationship Id="rId334" Type="http://schemas.openxmlformats.org/officeDocument/2006/relationships/customXml" Target="../ink/ink3664.xml"/><Relationship Id="rId355" Type="http://schemas.openxmlformats.org/officeDocument/2006/relationships/image" Target="../media/image2135.png"/><Relationship Id="rId376" Type="http://schemas.openxmlformats.org/officeDocument/2006/relationships/image" Target="../media/image2145.png"/><Relationship Id="rId397" Type="http://schemas.openxmlformats.org/officeDocument/2006/relationships/customXml" Target="../ink/ink3696.xml"/><Relationship Id="rId4" Type="http://schemas.openxmlformats.org/officeDocument/2006/relationships/customXml" Target="../ink/ink3499.xml"/><Relationship Id="rId180" Type="http://schemas.openxmlformats.org/officeDocument/2006/relationships/customXml" Target="../ink/ink3587.xml"/><Relationship Id="rId215" Type="http://schemas.openxmlformats.org/officeDocument/2006/relationships/image" Target="../media/image2066.png"/><Relationship Id="rId236" Type="http://schemas.openxmlformats.org/officeDocument/2006/relationships/customXml" Target="../ink/ink3615.xml"/><Relationship Id="rId257" Type="http://schemas.openxmlformats.org/officeDocument/2006/relationships/image" Target="../media/image2087.png"/><Relationship Id="rId278" Type="http://schemas.openxmlformats.org/officeDocument/2006/relationships/customXml" Target="../ink/ink3636.xml"/><Relationship Id="rId401" Type="http://schemas.openxmlformats.org/officeDocument/2006/relationships/customXml" Target="../ink/ink3698.xml"/><Relationship Id="rId422" Type="http://schemas.openxmlformats.org/officeDocument/2006/relationships/image" Target="../media/image2168.png"/><Relationship Id="rId443" Type="http://schemas.openxmlformats.org/officeDocument/2006/relationships/customXml" Target="../ink/ink3719.xml"/><Relationship Id="rId303" Type="http://schemas.openxmlformats.org/officeDocument/2006/relationships/image" Target="../media/image2109.png"/><Relationship Id="rId42" Type="http://schemas.openxmlformats.org/officeDocument/2006/relationships/customXml" Target="../ink/ink3518.xml"/><Relationship Id="rId84" Type="http://schemas.openxmlformats.org/officeDocument/2006/relationships/customXml" Target="../ink/ink3539.xml"/><Relationship Id="rId138" Type="http://schemas.openxmlformats.org/officeDocument/2006/relationships/customXml" Target="../ink/ink3566.xml"/><Relationship Id="rId345" Type="http://schemas.openxmlformats.org/officeDocument/2006/relationships/image" Target="../media/image2130.png"/><Relationship Id="rId387" Type="http://schemas.openxmlformats.org/officeDocument/2006/relationships/customXml" Target="../ink/ink3691.xml"/><Relationship Id="rId191" Type="http://schemas.openxmlformats.org/officeDocument/2006/relationships/image" Target="../media/image2054.png"/><Relationship Id="rId205" Type="http://schemas.openxmlformats.org/officeDocument/2006/relationships/image" Target="../media/image2061.png"/><Relationship Id="rId247" Type="http://schemas.openxmlformats.org/officeDocument/2006/relationships/image" Target="../media/image2082.png"/><Relationship Id="rId412" Type="http://schemas.openxmlformats.org/officeDocument/2006/relationships/image" Target="../media/image2163.png"/><Relationship Id="rId107" Type="http://schemas.openxmlformats.org/officeDocument/2006/relationships/image" Target="../media/image2012.png"/><Relationship Id="rId289" Type="http://schemas.openxmlformats.org/officeDocument/2006/relationships/image" Target="../media/image2102.png"/><Relationship Id="rId454" Type="http://schemas.openxmlformats.org/officeDocument/2006/relationships/image" Target="../media/image2184.png"/><Relationship Id="rId11" Type="http://schemas.openxmlformats.org/officeDocument/2006/relationships/image" Target="../media/image1964.png"/><Relationship Id="rId53" Type="http://schemas.openxmlformats.org/officeDocument/2006/relationships/image" Target="../media/image1985.png"/><Relationship Id="rId149" Type="http://schemas.openxmlformats.org/officeDocument/2006/relationships/image" Target="../media/image2033.png"/><Relationship Id="rId314" Type="http://schemas.openxmlformats.org/officeDocument/2006/relationships/customXml" Target="../ink/ink3654.xml"/><Relationship Id="rId356" Type="http://schemas.openxmlformats.org/officeDocument/2006/relationships/customXml" Target="../ink/ink3675.xml"/><Relationship Id="rId398" Type="http://schemas.openxmlformats.org/officeDocument/2006/relationships/image" Target="../media/image2156.png"/><Relationship Id="rId95" Type="http://schemas.openxmlformats.org/officeDocument/2006/relationships/image" Target="../media/image2006.png"/><Relationship Id="rId160" Type="http://schemas.openxmlformats.org/officeDocument/2006/relationships/customXml" Target="../ink/ink3577.xml"/><Relationship Id="rId216" Type="http://schemas.openxmlformats.org/officeDocument/2006/relationships/customXml" Target="../ink/ink3605.xml"/><Relationship Id="rId423" Type="http://schemas.openxmlformats.org/officeDocument/2006/relationships/customXml" Target="../ink/ink3709.xml"/><Relationship Id="rId258" Type="http://schemas.openxmlformats.org/officeDocument/2006/relationships/customXml" Target="../ink/ink3626.xml"/><Relationship Id="rId22" Type="http://schemas.openxmlformats.org/officeDocument/2006/relationships/customXml" Target="../ink/ink3508.xml"/><Relationship Id="rId64" Type="http://schemas.openxmlformats.org/officeDocument/2006/relationships/customXml" Target="../ink/ink3529.xml"/><Relationship Id="rId118" Type="http://schemas.openxmlformats.org/officeDocument/2006/relationships/customXml" Target="../ink/ink3556.xml"/><Relationship Id="rId325" Type="http://schemas.openxmlformats.org/officeDocument/2006/relationships/image" Target="../media/image2120.png"/><Relationship Id="rId367" Type="http://schemas.openxmlformats.org/officeDocument/2006/relationships/image" Target="../media/image2141.png"/><Relationship Id="rId171" Type="http://schemas.openxmlformats.org/officeDocument/2006/relationships/image" Target="../media/image2044.png"/><Relationship Id="rId227" Type="http://schemas.openxmlformats.org/officeDocument/2006/relationships/image" Target="../media/image2072.png"/><Relationship Id="rId269" Type="http://schemas.openxmlformats.org/officeDocument/2006/relationships/image" Target="../media/image2092.png"/><Relationship Id="rId434" Type="http://schemas.openxmlformats.org/officeDocument/2006/relationships/image" Target="../media/image2174.png"/><Relationship Id="rId33" Type="http://schemas.openxmlformats.org/officeDocument/2006/relationships/image" Target="../media/image1975.png"/><Relationship Id="rId129" Type="http://schemas.openxmlformats.org/officeDocument/2006/relationships/image" Target="../media/image2023.png"/><Relationship Id="rId280" Type="http://schemas.openxmlformats.org/officeDocument/2006/relationships/customXml" Target="../ink/ink3637.xml"/><Relationship Id="rId336" Type="http://schemas.openxmlformats.org/officeDocument/2006/relationships/customXml" Target="../ink/ink3665.xml"/><Relationship Id="rId75" Type="http://schemas.openxmlformats.org/officeDocument/2006/relationships/image" Target="../media/image1996.png"/><Relationship Id="rId140" Type="http://schemas.openxmlformats.org/officeDocument/2006/relationships/customXml" Target="../ink/ink3567.xml"/><Relationship Id="rId182" Type="http://schemas.openxmlformats.org/officeDocument/2006/relationships/customXml" Target="../ink/ink3588.xml"/><Relationship Id="rId378" Type="http://schemas.openxmlformats.org/officeDocument/2006/relationships/image" Target="../media/image2146.png"/><Relationship Id="rId403" Type="http://schemas.openxmlformats.org/officeDocument/2006/relationships/customXml" Target="../ink/ink3699.xml"/><Relationship Id="rId6" Type="http://schemas.openxmlformats.org/officeDocument/2006/relationships/customXml" Target="../ink/ink3500.xml"/><Relationship Id="rId238" Type="http://schemas.openxmlformats.org/officeDocument/2006/relationships/customXml" Target="../ink/ink3616.xml"/><Relationship Id="rId445" Type="http://schemas.openxmlformats.org/officeDocument/2006/relationships/customXml" Target="../ink/ink3720.xml"/><Relationship Id="rId291" Type="http://schemas.openxmlformats.org/officeDocument/2006/relationships/image" Target="../media/image2103.png"/><Relationship Id="rId305" Type="http://schemas.openxmlformats.org/officeDocument/2006/relationships/image" Target="../media/image2110.png"/><Relationship Id="rId347" Type="http://schemas.openxmlformats.org/officeDocument/2006/relationships/image" Target="../media/image2131.png"/><Relationship Id="rId44" Type="http://schemas.openxmlformats.org/officeDocument/2006/relationships/customXml" Target="../ink/ink3519.xml"/><Relationship Id="rId86" Type="http://schemas.openxmlformats.org/officeDocument/2006/relationships/customXml" Target="../ink/ink3540.xml"/><Relationship Id="rId151" Type="http://schemas.openxmlformats.org/officeDocument/2006/relationships/image" Target="../media/image2034.png"/><Relationship Id="rId389" Type="http://schemas.openxmlformats.org/officeDocument/2006/relationships/customXml" Target="../ink/ink3692.xml"/><Relationship Id="rId193" Type="http://schemas.openxmlformats.org/officeDocument/2006/relationships/image" Target="../media/image2055.png"/><Relationship Id="rId207" Type="http://schemas.openxmlformats.org/officeDocument/2006/relationships/image" Target="../media/image2062.png"/><Relationship Id="rId249" Type="http://schemas.openxmlformats.org/officeDocument/2006/relationships/image" Target="../media/image2083.png"/><Relationship Id="rId414" Type="http://schemas.openxmlformats.org/officeDocument/2006/relationships/image" Target="../media/image2164.png"/><Relationship Id="rId456" Type="http://schemas.openxmlformats.org/officeDocument/2006/relationships/image" Target="../media/image2185.png"/><Relationship Id="rId13" Type="http://schemas.openxmlformats.org/officeDocument/2006/relationships/image" Target="../media/image1965.png"/><Relationship Id="rId109" Type="http://schemas.openxmlformats.org/officeDocument/2006/relationships/image" Target="../media/image2013.png"/><Relationship Id="rId260" Type="http://schemas.openxmlformats.org/officeDocument/2006/relationships/customXml" Target="../ink/ink3627.xml"/><Relationship Id="rId316" Type="http://schemas.openxmlformats.org/officeDocument/2006/relationships/customXml" Target="../ink/ink3655.xml"/><Relationship Id="rId55" Type="http://schemas.openxmlformats.org/officeDocument/2006/relationships/image" Target="../media/image1986.png"/><Relationship Id="rId97" Type="http://schemas.openxmlformats.org/officeDocument/2006/relationships/image" Target="../media/image2007.png"/><Relationship Id="rId120" Type="http://schemas.openxmlformats.org/officeDocument/2006/relationships/customXml" Target="../ink/ink3557.xml"/><Relationship Id="rId358" Type="http://schemas.openxmlformats.org/officeDocument/2006/relationships/customXml" Target="../ink/ink3676.xml"/><Relationship Id="rId162" Type="http://schemas.openxmlformats.org/officeDocument/2006/relationships/customXml" Target="../ink/ink3578.xml"/><Relationship Id="rId218" Type="http://schemas.openxmlformats.org/officeDocument/2006/relationships/customXml" Target="../ink/ink3606.xml"/><Relationship Id="rId425" Type="http://schemas.openxmlformats.org/officeDocument/2006/relationships/customXml" Target="../ink/ink3710.xml"/><Relationship Id="rId271" Type="http://schemas.openxmlformats.org/officeDocument/2006/relationships/image" Target="../media/image2093.png"/><Relationship Id="rId24" Type="http://schemas.openxmlformats.org/officeDocument/2006/relationships/customXml" Target="../ink/ink3509.xml"/><Relationship Id="rId66" Type="http://schemas.openxmlformats.org/officeDocument/2006/relationships/customXml" Target="../ink/ink3530.xml"/><Relationship Id="rId131" Type="http://schemas.openxmlformats.org/officeDocument/2006/relationships/image" Target="../media/image2024.png"/><Relationship Id="rId327" Type="http://schemas.openxmlformats.org/officeDocument/2006/relationships/image" Target="../media/image2121.png"/><Relationship Id="rId369" Type="http://schemas.openxmlformats.org/officeDocument/2006/relationships/customXml" Target="../ink/ink3682.xml"/><Relationship Id="rId173" Type="http://schemas.openxmlformats.org/officeDocument/2006/relationships/image" Target="../media/image2045.png"/><Relationship Id="rId229" Type="http://schemas.openxmlformats.org/officeDocument/2006/relationships/image" Target="../media/image2073.png"/><Relationship Id="rId380" Type="http://schemas.openxmlformats.org/officeDocument/2006/relationships/image" Target="../media/image2147.png"/><Relationship Id="rId436" Type="http://schemas.openxmlformats.org/officeDocument/2006/relationships/image" Target="../media/image2175.png"/><Relationship Id="rId240" Type="http://schemas.openxmlformats.org/officeDocument/2006/relationships/customXml" Target="../ink/ink3617.xml"/><Relationship Id="rId35" Type="http://schemas.openxmlformats.org/officeDocument/2006/relationships/image" Target="../media/image1976.png"/><Relationship Id="rId77" Type="http://schemas.openxmlformats.org/officeDocument/2006/relationships/image" Target="../media/image1997.png"/><Relationship Id="rId100" Type="http://schemas.openxmlformats.org/officeDocument/2006/relationships/customXml" Target="../ink/ink3547.xml"/><Relationship Id="rId282" Type="http://schemas.openxmlformats.org/officeDocument/2006/relationships/customXml" Target="../ink/ink3638.xml"/><Relationship Id="rId338" Type="http://schemas.openxmlformats.org/officeDocument/2006/relationships/customXml" Target="../ink/ink3666.xml"/><Relationship Id="rId8" Type="http://schemas.openxmlformats.org/officeDocument/2006/relationships/customXml" Target="../ink/ink3501.xml"/><Relationship Id="rId142" Type="http://schemas.openxmlformats.org/officeDocument/2006/relationships/customXml" Target="../ink/ink3568.xml"/><Relationship Id="rId184" Type="http://schemas.openxmlformats.org/officeDocument/2006/relationships/customXml" Target="../ink/ink3589.xml"/><Relationship Id="rId391" Type="http://schemas.openxmlformats.org/officeDocument/2006/relationships/customXml" Target="../ink/ink3693.xml"/><Relationship Id="rId405" Type="http://schemas.openxmlformats.org/officeDocument/2006/relationships/customXml" Target="../ink/ink3700.xml"/><Relationship Id="rId447" Type="http://schemas.openxmlformats.org/officeDocument/2006/relationships/customXml" Target="../ink/ink3721.xml"/><Relationship Id="rId251" Type="http://schemas.openxmlformats.org/officeDocument/2006/relationships/image" Target="../media/image2084.png"/><Relationship Id="rId46" Type="http://schemas.openxmlformats.org/officeDocument/2006/relationships/customXml" Target="../ink/ink3520.xml"/><Relationship Id="rId293" Type="http://schemas.openxmlformats.org/officeDocument/2006/relationships/image" Target="../media/image2104.png"/><Relationship Id="rId307" Type="http://schemas.openxmlformats.org/officeDocument/2006/relationships/image" Target="../media/image2111.png"/><Relationship Id="rId349" Type="http://schemas.openxmlformats.org/officeDocument/2006/relationships/image" Target="../media/image2132.png"/><Relationship Id="rId88" Type="http://schemas.openxmlformats.org/officeDocument/2006/relationships/customXml" Target="../ink/ink3541.xml"/><Relationship Id="rId111" Type="http://schemas.openxmlformats.org/officeDocument/2006/relationships/image" Target="../media/image2014.png"/><Relationship Id="rId153" Type="http://schemas.openxmlformats.org/officeDocument/2006/relationships/image" Target="../media/image2035.png"/><Relationship Id="rId195" Type="http://schemas.openxmlformats.org/officeDocument/2006/relationships/image" Target="../media/image2056.png"/><Relationship Id="rId209" Type="http://schemas.openxmlformats.org/officeDocument/2006/relationships/image" Target="../media/image2063.png"/><Relationship Id="rId360" Type="http://schemas.openxmlformats.org/officeDocument/2006/relationships/customXml" Target="../ink/ink3677.xml"/><Relationship Id="rId416" Type="http://schemas.openxmlformats.org/officeDocument/2006/relationships/image" Target="../media/image2165.png"/><Relationship Id="rId220" Type="http://schemas.openxmlformats.org/officeDocument/2006/relationships/customXml" Target="../ink/ink3607.xml"/><Relationship Id="rId458" Type="http://schemas.openxmlformats.org/officeDocument/2006/relationships/image" Target="../media/image2186.png"/><Relationship Id="rId15" Type="http://schemas.openxmlformats.org/officeDocument/2006/relationships/image" Target="../media/image1966.png"/><Relationship Id="rId57" Type="http://schemas.openxmlformats.org/officeDocument/2006/relationships/image" Target="../media/image1987.png"/><Relationship Id="rId262" Type="http://schemas.openxmlformats.org/officeDocument/2006/relationships/customXml" Target="../ink/ink3628.xml"/><Relationship Id="rId318" Type="http://schemas.openxmlformats.org/officeDocument/2006/relationships/customXml" Target="../ink/ink3656.xml"/><Relationship Id="rId99" Type="http://schemas.openxmlformats.org/officeDocument/2006/relationships/image" Target="../media/image2008.png"/><Relationship Id="rId122" Type="http://schemas.openxmlformats.org/officeDocument/2006/relationships/customXml" Target="../ink/ink3558.xml"/><Relationship Id="rId164" Type="http://schemas.openxmlformats.org/officeDocument/2006/relationships/customXml" Target="../ink/ink3579.xml"/><Relationship Id="rId371" Type="http://schemas.openxmlformats.org/officeDocument/2006/relationships/customXml" Target="../ink/ink3683.xml"/><Relationship Id="rId427" Type="http://schemas.openxmlformats.org/officeDocument/2006/relationships/customXml" Target="../ink/ink3711.xml"/><Relationship Id="rId26" Type="http://schemas.openxmlformats.org/officeDocument/2006/relationships/customXml" Target="../ink/ink3510.xml"/><Relationship Id="rId231" Type="http://schemas.openxmlformats.org/officeDocument/2006/relationships/image" Target="../media/image2074.png"/><Relationship Id="rId273" Type="http://schemas.openxmlformats.org/officeDocument/2006/relationships/image" Target="../media/image2094.png"/><Relationship Id="rId329" Type="http://schemas.openxmlformats.org/officeDocument/2006/relationships/image" Target="../media/image2122.png"/><Relationship Id="rId68" Type="http://schemas.openxmlformats.org/officeDocument/2006/relationships/customXml" Target="../ink/ink3531.xml"/><Relationship Id="rId133" Type="http://schemas.openxmlformats.org/officeDocument/2006/relationships/image" Target="../media/image2025.png"/><Relationship Id="rId175" Type="http://schemas.openxmlformats.org/officeDocument/2006/relationships/image" Target="../media/image2046.png"/><Relationship Id="rId340" Type="http://schemas.openxmlformats.org/officeDocument/2006/relationships/customXml" Target="../ink/ink3667.xml"/><Relationship Id="rId200" Type="http://schemas.openxmlformats.org/officeDocument/2006/relationships/customXml" Target="../ink/ink3597.xml"/><Relationship Id="rId382" Type="http://schemas.openxmlformats.org/officeDocument/2006/relationships/image" Target="../media/image2148.png"/><Relationship Id="rId438" Type="http://schemas.openxmlformats.org/officeDocument/2006/relationships/image" Target="../media/image2176.png"/><Relationship Id="rId242" Type="http://schemas.openxmlformats.org/officeDocument/2006/relationships/customXml" Target="../ink/ink3618.xml"/><Relationship Id="rId284" Type="http://schemas.openxmlformats.org/officeDocument/2006/relationships/customXml" Target="../ink/ink3639.xml"/><Relationship Id="rId37" Type="http://schemas.openxmlformats.org/officeDocument/2006/relationships/image" Target="../media/image1977.png"/><Relationship Id="rId79" Type="http://schemas.openxmlformats.org/officeDocument/2006/relationships/image" Target="../media/image1998.png"/><Relationship Id="rId102" Type="http://schemas.openxmlformats.org/officeDocument/2006/relationships/customXml" Target="../ink/ink3548.xml"/><Relationship Id="rId144" Type="http://schemas.openxmlformats.org/officeDocument/2006/relationships/customXml" Target="../ink/ink3569.xml"/><Relationship Id="rId90" Type="http://schemas.openxmlformats.org/officeDocument/2006/relationships/customXml" Target="../ink/ink3542.xml"/><Relationship Id="rId186" Type="http://schemas.openxmlformats.org/officeDocument/2006/relationships/customXml" Target="../ink/ink3590.xml"/><Relationship Id="rId351" Type="http://schemas.openxmlformats.org/officeDocument/2006/relationships/image" Target="../media/image2133.png"/><Relationship Id="rId393" Type="http://schemas.openxmlformats.org/officeDocument/2006/relationships/customXml" Target="../ink/ink3694.xml"/><Relationship Id="rId407" Type="http://schemas.openxmlformats.org/officeDocument/2006/relationships/customXml" Target="../ink/ink3701.xml"/><Relationship Id="rId449" Type="http://schemas.openxmlformats.org/officeDocument/2006/relationships/customXml" Target="../ink/ink3722.xml"/><Relationship Id="rId211" Type="http://schemas.openxmlformats.org/officeDocument/2006/relationships/image" Target="../media/image2064.png"/><Relationship Id="rId253" Type="http://schemas.openxmlformats.org/officeDocument/2006/relationships/image" Target="../media/image2085.png"/><Relationship Id="rId295" Type="http://schemas.openxmlformats.org/officeDocument/2006/relationships/image" Target="../media/image2105.png"/><Relationship Id="rId309" Type="http://schemas.openxmlformats.org/officeDocument/2006/relationships/image" Target="../media/image2112.png"/><Relationship Id="rId460" Type="http://schemas.openxmlformats.org/officeDocument/2006/relationships/image" Target="../media/image2187.png"/><Relationship Id="rId48" Type="http://schemas.openxmlformats.org/officeDocument/2006/relationships/customXml" Target="../ink/ink3521.xml"/><Relationship Id="rId113" Type="http://schemas.openxmlformats.org/officeDocument/2006/relationships/image" Target="../media/image2015.png"/><Relationship Id="rId320" Type="http://schemas.openxmlformats.org/officeDocument/2006/relationships/customXml" Target="../ink/ink3657.xml"/><Relationship Id="rId155" Type="http://schemas.openxmlformats.org/officeDocument/2006/relationships/image" Target="../media/image2036.png"/><Relationship Id="rId197" Type="http://schemas.openxmlformats.org/officeDocument/2006/relationships/image" Target="../media/image2057.png"/><Relationship Id="rId362" Type="http://schemas.openxmlformats.org/officeDocument/2006/relationships/customXml" Target="../ink/ink3678.xml"/><Relationship Id="rId418" Type="http://schemas.openxmlformats.org/officeDocument/2006/relationships/image" Target="../media/image2166.png"/><Relationship Id="rId222" Type="http://schemas.openxmlformats.org/officeDocument/2006/relationships/customXml" Target="../ink/ink3608.xml"/><Relationship Id="rId264" Type="http://schemas.openxmlformats.org/officeDocument/2006/relationships/customXml" Target="../ink/ink3629.xml"/><Relationship Id="rId17" Type="http://schemas.openxmlformats.org/officeDocument/2006/relationships/image" Target="../media/image1967.png"/><Relationship Id="rId59" Type="http://schemas.openxmlformats.org/officeDocument/2006/relationships/image" Target="../media/image1988.png"/><Relationship Id="rId124" Type="http://schemas.openxmlformats.org/officeDocument/2006/relationships/customXml" Target="../ink/ink3559.xml"/><Relationship Id="rId70" Type="http://schemas.openxmlformats.org/officeDocument/2006/relationships/customXml" Target="../ink/ink3532.xml"/><Relationship Id="rId166" Type="http://schemas.openxmlformats.org/officeDocument/2006/relationships/customXml" Target="../ink/ink3580.xml"/><Relationship Id="rId331" Type="http://schemas.openxmlformats.org/officeDocument/2006/relationships/image" Target="../media/image2123.png"/><Relationship Id="rId373" Type="http://schemas.openxmlformats.org/officeDocument/2006/relationships/customXml" Target="../ink/ink3684.xml"/><Relationship Id="rId429" Type="http://schemas.openxmlformats.org/officeDocument/2006/relationships/customXml" Target="../ink/ink3712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2075.png"/><Relationship Id="rId440" Type="http://schemas.openxmlformats.org/officeDocument/2006/relationships/image" Target="../media/image2177.png"/><Relationship Id="rId28" Type="http://schemas.openxmlformats.org/officeDocument/2006/relationships/customXml" Target="../ink/ink3511.xml"/><Relationship Id="rId275" Type="http://schemas.openxmlformats.org/officeDocument/2006/relationships/image" Target="../media/image2095.png"/><Relationship Id="rId300" Type="http://schemas.openxmlformats.org/officeDocument/2006/relationships/customXml" Target="../ink/ink3647.xml"/><Relationship Id="rId81" Type="http://schemas.openxmlformats.org/officeDocument/2006/relationships/image" Target="../media/image1999.png"/><Relationship Id="rId135" Type="http://schemas.openxmlformats.org/officeDocument/2006/relationships/image" Target="../media/image2026.png"/><Relationship Id="rId177" Type="http://schemas.openxmlformats.org/officeDocument/2006/relationships/image" Target="../media/image2047.png"/><Relationship Id="rId342" Type="http://schemas.openxmlformats.org/officeDocument/2006/relationships/customXml" Target="../ink/ink3668.xml"/><Relationship Id="rId384" Type="http://schemas.openxmlformats.org/officeDocument/2006/relationships/image" Target="../media/image2149.png"/><Relationship Id="rId202" Type="http://schemas.openxmlformats.org/officeDocument/2006/relationships/customXml" Target="../ink/ink3598.xml"/><Relationship Id="rId244" Type="http://schemas.openxmlformats.org/officeDocument/2006/relationships/customXml" Target="../ink/ink3619.xml"/><Relationship Id="rId39" Type="http://schemas.openxmlformats.org/officeDocument/2006/relationships/image" Target="../media/image1978.png"/><Relationship Id="rId286" Type="http://schemas.openxmlformats.org/officeDocument/2006/relationships/customXml" Target="../ink/ink3640.xml"/><Relationship Id="rId451" Type="http://schemas.openxmlformats.org/officeDocument/2006/relationships/customXml" Target="../ink/ink3723.xml"/><Relationship Id="rId50" Type="http://schemas.openxmlformats.org/officeDocument/2006/relationships/customXml" Target="../ink/ink3522.xml"/><Relationship Id="rId104" Type="http://schemas.openxmlformats.org/officeDocument/2006/relationships/customXml" Target="../ink/ink3549.xml"/><Relationship Id="rId146" Type="http://schemas.openxmlformats.org/officeDocument/2006/relationships/customXml" Target="../ink/ink3570.xml"/><Relationship Id="rId188" Type="http://schemas.openxmlformats.org/officeDocument/2006/relationships/customXml" Target="../ink/ink3591.xml"/><Relationship Id="rId311" Type="http://schemas.openxmlformats.org/officeDocument/2006/relationships/image" Target="../media/image2113.png"/><Relationship Id="rId353" Type="http://schemas.openxmlformats.org/officeDocument/2006/relationships/image" Target="../media/image2134.png"/><Relationship Id="rId395" Type="http://schemas.openxmlformats.org/officeDocument/2006/relationships/customXml" Target="../ink/ink3695.xml"/><Relationship Id="rId409" Type="http://schemas.openxmlformats.org/officeDocument/2006/relationships/customXml" Target="../ink/ink3702.xml"/><Relationship Id="rId92" Type="http://schemas.openxmlformats.org/officeDocument/2006/relationships/customXml" Target="../ink/ink3543.xml"/><Relationship Id="rId213" Type="http://schemas.openxmlformats.org/officeDocument/2006/relationships/image" Target="../media/image2065.png"/><Relationship Id="rId420" Type="http://schemas.openxmlformats.org/officeDocument/2006/relationships/image" Target="../media/image21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0.xml"/><Relationship Id="rId13" Type="http://schemas.openxmlformats.org/officeDocument/2006/relationships/image" Target="../media/image2192.png"/><Relationship Id="rId3" Type="http://schemas.openxmlformats.org/officeDocument/2006/relationships/image" Target="../media/image14100.png"/><Relationship Id="rId7" Type="http://schemas.openxmlformats.org/officeDocument/2006/relationships/image" Target="../media/image2189.png"/><Relationship Id="rId12" Type="http://schemas.openxmlformats.org/officeDocument/2006/relationships/customXml" Target="../ink/ink3732.xml"/><Relationship Id="rId17" Type="http://schemas.openxmlformats.org/officeDocument/2006/relationships/image" Target="../media/image2194.png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37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29.xml"/><Relationship Id="rId11" Type="http://schemas.openxmlformats.org/officeDocument/2006/relationships/image" Target="../media/image2191.png"/><Relationship Id="rId5" Type="http://schemas.openxmlformats.org/officeDocument/2006/relationships/image" Target="../media/image2188.png"/><Relationship Id="rId15" Type="http://schemas.openxmlformats.org/officeDocument/2006/relationships/image" Target="../media/image2193.png"/><Relationship Id="rId10" Type="http://schemas.openxmlformats.org/officeDocument/2006/relationships/customXml" Target="../ink/ink3731.xml"/><Relationship Id="rId4" Type="http://schemas.openxmlformats.org/officeDocument/2006/relationships/customXml" Target="../ink/ink3728.xml"/><Relationship Id="rId9" Type="http://schemas.openxmlformats.org/officeDocument/2006/relationships/image" Target="../media/image2190.png"/><Relationship Id="rId14" Type="http://schemas.openxmlformats.org/officeDocument/2006/relationships/customXml" Target="../ink/ink37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0.png"/><Relationship Id="rId7" Type="http://schemas.openxmlformats.org/officeDocument/2006/relationships/image" Target="../media/image219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36.xml"/><Relationship Id="rId5" Type="http://schemas.openxmlformats.org/officeDocument/2006/relationships/image" Target="../media/image21891.png"/><Relationship Id="rId4" Type="http://schemas.openxmlformats.org/officeDocument/2006/relationships/customXml" Target="../ink/ink37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25.xml"/><Relationship Id="rId14" Type="http://schemas.openxmlformats.org/officeDocument/2006/relationships/customXml" Target="../ink/ink28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95.xml"/><Relationship Id="rId21" Type="http://schemas.openxmlformats.org/officeDocument/2006/relationships/customXml" Target="../ink/ink3746.xml"/><Relationship Id="rId42" Type="http://schemas.openxmlformats.org/officeDocument/2006/relationships/image" Target="../media/image2210.png"/><Relationship Id="rId63" Type="http://schemas.openxmlformats.org/officeDocument/2006/relationships/customXml" Target="../ink/ink3767.xml"/><Relationship Id="rId84" Type="http://schemas.openxmlformats.org/officeDocument/2006/relationships/customXml" Target="../ink/ink3778.xml"/><Relationship Id="rId138" Type="http://schemas.openxmlformats.org/officeDocument/2006/relationships/image" Target="../media/image2255.png"/><Relationship Id="rId159" Type="http://schemas.openxmlformats.org/officeDocument/2006/relationships/customXml" Target="../ink/ink3816.xml"/><Relationship Id="rId170" Type="http://schemas.openxmlformats.org/officeDocument/2006/relationships/image" Target="../media/image2264.png"/><Relationship Id="rId191" Type="http://schemas.openxmlformats.org/officeDocument/2006/relationships/customXml" Target="../ink/ink3832.xml"/><Relationship Id="rId205" Type="http://schemas.openxmlformats.org/officeDocument/2006/relationships/customXml" Target="../ink/ink3839.xml"/><Relationship Id="rId226" Type="http://schemas.openxmlformats.org/officeDocument/2006/relationships/image" Target="../media/image2292.png"/><Relationship Id="rId107" Type="http://schemas.openxmlformats.org/officeDocument/2006/relationships/customXml" Target="../ink/ink3790.xml"/><Relationship Id="rId11" Type="http://schemas.openxmlformats.org/officeDocument/2006/relationships/customXml" Target="../ink/ink3741.xml"/><Relationship Id="rId32" Type="http://schemas.openxmlformats.org/officeDocument/2006/relationships/image" Target="../media/image2205.png"/><Relationship Id="rId53" Type="http://schemas.openxmlformats.org/officeDocument/2006/relationships/customXml" Target="../ink/ink3762.xml"/><Relationship Id="rId74" Type="http://schemas.openxmlformats.org/officeDocument/2006/relationships/image" Target="../media/image2225.png"/><Relationship Id="rId128" Type="http://schemas.openxmlformats.org/officeDocument/2006/relationships/image" Target="../media/image2250.png"/><Relationship Id="rId149" Type="http://schemas.openxmlformats.org/officeDocument/2006/relationships/customXml" Target="../ink/ink3811.xml"/><Relationship Id="rId5" Type="http://schemas.openxmlformats.org/officeDocument/2006/relationships/customXml" Target="../ink/ink3738.xml"/><Relationship Id="rId95" Type="http://schemas.openxmlformats.org/officeDocument/2006/relationships/customXml" Target="../ink/ink3784.xml"/><Relationship Id="rId160" Type="http://schemas.openxmlformats.org/officeDocument/2006/relationships/image" Target="../media/image2259.png"/><Relationship Id="rId181" Type="http://schemas.openxmlformats.org/officeDocument/2006/relationships/customXml" Target="../ink/ink3827.xml"/><Relationship Id="rId216" Type="http://schemas.openxmlformats.org/officeDocument/2006/relationships/image" Target="../media/image2287.png"/><Relationship Id="rId237" Type="http://schemas.openxmlformats.org/officeDocument/2006/relationships/customXml" Target="../ink/ink3855.xml"/><Relationship Id="rId22" Type="http://schemas.openxmlformats.org/officeDocument/2006/relationships/image" Target="../media/image2200.png"/><Relationship Id="rId43" Type="http://schemas.openxmlformats.org/officeDocument/2006/relationships/customXml" Target="../ink/ink3757.xml"/><Relationship Id="rId64" Type="http://schemas.openxmlformats.org/officeDocument/2006/relationships/image" Target="../media/image2220.png"/><Relationship Id="rId118" Type="http://schemas.openxmlformats.org/officeDocument/2006/relationships/image" Target="../media/image2245.png"/><Relationship Id="rId139" Type="http://schemas.openxmlformats.org/officeDocument/2006/relationships/customXml" Target="../ink/ink3806.xml"/><Relationship Id="rId85" Type="http://schemas.openxmlformats.org/officeDocument/2006/relationships/customXml" Target="../ink/ink3779.xml"/><Relationship Id="rId150" Type="http://schemas.openxmlformats.org/officeDocument/2006/relationships/image" Target="../media/image19710.png"/><Relationship Id="rId171" Type="http://schemas.openxmlformats.org/officeDocument/2006/relationships/customXml" Target="../ink/ink3822.xml"/><Relationship Id="rId192" Type="http://schemas.openxmlformats.org/officeDocument/2006/relationships/image" Target="../media/image2275.png"/><Relationship Id="rId206" Type="http://schemas.openxmlformats.org/officeDocument/2006/relationships/image" Target="../media/image2282.png"/><Relationship Id="rId227" Type="http://schemas.openxmlformats.org/officeDocument/2006/relationships/customXml" Target="../ink/ink3850.xml"/><Relationship Id="rId12" Type="http://schemas.openxmlformats.org/officeDocument/2006/relationships/image" Target="../media/image2195.png"/><Relationship Id="rId33" Type="http://schemas.openxmlformats.org/officeDocument/2006/relationships/customXml" Target="../ink/ink3752.xml"/><Relationship Id="rId108" Type="http://schemas.openxmlformats.org/officeDocument/2006/relationships/image" Target="../media/image2240.png"/><Relationship Id="rId129" Type="http://schemas.openxmlformats.org/officeDocument/2006/relationships/customXml" Target="../ink/ink3801.xml"/><Relationship Id="rId54" Type="http://schemas.openxmlformats.org/officeDocument/2006/relationships/image" Target="../media/image19250.png"/><Relationship Id="rId75" Type="http://schemas.openxmlformats.org/officeDocument/2006/relationships/customXml" Target="../ink/ink3773.xml"/><Relationship Id="rId96" Type="http://schemas.openxmlformats.org/officeDocument/2006/relationships/image" Target="../media/image2234.png"/><Relationship Id="rId140" Type="http://schemas.openxmlformats.org/officeDocument/2006/relationships/image" Target="../media/image2256.png"/><Relationship Id="rId161" Type="http://schemas.openxmlformats.org/officeDocument/2006/relationships/customXml" Target="../ink/ink3817.xml"/><Relationship Id="rId182" Type="http://schemas.openxmlformats.org/officeDocument/2006/relationships/image" Target="../media/image2270.png"/><Relationship Id="rId217" Type="http://schemas.openxmlformats.org/officeDocument/2006/relationships/customXml" Target="../ink/ink3845.xml"/><Relationship Id="rId6" Type="http://schemas.openxmlformats.org/officeDocument/2006/relationships/image" Target="../media/image21921.png"/><Relationship Id="rId238" Type="http://schemas.openxmlformats.org/officeDocument/2006/relationships/image" Target="../media/image2298.png"/><Relationship Id="rId23" Type="http://schemas.openxmlformats.org/officeDocument/2006/relationships/customXml" Target="../ink/ink3747.xml"/><Relationship Id="rId119" Type="http://schemas.openxmlformats.org/officeDocument/2006/relationships/customXml" Target="../ink/ink3796.xml"/><Relationship Id="rId44" Type="http://schemas.openxmlformats.org/officeDocument/2006/relationships/image" Target="../media/image2211.png"/><Relationship Id="rId65" Type="http://schemas.openxmlformats.org/officeDocument/2006/relationships/customXml" Target="../ink/ink3768.xml"/><Relationship Id="rId86" Type="http://schemas.openxmlformats.org/officeDocument/2006/relationships/image" Target="../media/image2229.png"/><Relationship Id="rId130" Type="http://schemas.openxmlformats.org/officeDocument/2006/relationships/image" Target="../media/image2251.png"/><Relationship Id="rId151" Type="http://schemas.openxmlformats.org/officeDocument/2006/relationships/customXml" Target="../ink/ink3812.xml"/><Relationship Id="rId172" Type="http://schemas.openxmlformats.org/officeDocument/2006/relationships/image" Target="../media/image2265.png"/><Relationship Id="rId193" Type="http://schemas.openxmlformats.org/officeDocument/2006/relationships/customXml" Target="../ink/ink3833.xml"/><Relationship Id="rId207" Type="http://schemas.openxmlformats.org/officeDocument/2006/relationships/customXml" Target="../ink/ink3840.xml"/><Relationship Id="rId228" Type="http://schemas.openxmlformats.org/officeDocument/2006/relationships/image" Target="../media/image2293.png"/><Relationship Id="rId13" Type="http://schemas.openxmlformats.org/officeDocument/2006/relationships/customXml" Target="../ink/ink3742.xml"/><Relationship Id="rId109" Type="http://schemas.openxmlformats.org/officeDocument/2006/relationships/customXml" Target="../ink/ink3791.xml"/><Relationship Id="rId34" Type="http://schemas.openxmlformats.org/officeDocument/2006/relationships/image" Target="../media/image2206.png"/><Relationship Id="rId55" Type="http://schemas.openxmlformats.org/officeDocument/2006/relationships/customXml" Target="../ink/ink3763.xml"/><Relationship Id="rId76" Type="http://schemas.openxmlformats.org/officeDocument/2006/relationships/image" Target="../media/image2226.png"/><Relationship Id="rId97" Type="http://schemas.openxmlformats.org/officeDocument/2006/relationships/customXml" Target="../ink/ink3785.xml"/><Relationship Id="rId120" Type="http://schemas.openxmlformats.org/officeDocument/2006/relationships/image" Target="../media/image2246.png"/><Relationship Id="rId141" Type="http://schemas.openxmlformats.org/officeDocument/2006/relationships/customXml" Target="../ink/ink3807.xml"/><Relationship Id="rId7" Type="http://schemas.openxmlformats.org/officeDocument/2006/relationships/customXml" Target="../ink/ink3739.xml"/><Relationship Id="rId162" Type="http://schemas.openxmlformats.org/officeDocument/2006/relationships/image" Target="../media/image2260.png"/><Relationship Id="rId183" Type="http://schemas.openxmlformats.org/officeDocument/2006/relationships/customXml" Target="../ink/ink3828.xml"/><Relationship Id="rId218" Type="http://schemas.openxmlformats.org/officeDocument/2006/relationships/image" Target="../media/image2288.png"/><Relationship Id="rId239" Type="http://schemas.openxmlformats.org/officeDocument/2006/relationships/customXml" Target="../ink/ink3856.xml"/><Relationship Id="rId24" Type="http://schemas.openxmlformats.org/officeDocument/2006/relationships/image" Target="../media/image2201.png"/><Relationship Id="rId45" Type="http://schemas.openxmlformats.org/officeDocument/2006/relationships/customXml" Target="../ink/ink3758.xml"/><Relationship Id="rId66" Type="http://schemas.openxmlformats.org/officeDocument/2006/relationships/image" Target="../media/image2221.png"/><Relationship Id="rId87" Type="http://schemas.openxmlformats.org/officeDocument/2006/relationships/customXml" Target="../ink/ink3780.xml"/><Relationship Id="rId110" Type="http://schemas.openxmlformats.org/officeDocument/2006/relationships/image" Target="../media/image2241.png"/><Relationship Id="rId131" Type="http://schemas.openxmlformats.org/officeDocument/2006/relationships/customXml" Target="../ink/ink3802.xml"/><Relationship Id="rId152" Type="http://schemas.openxmlformats.org/officeDocument/2006/relationships/image" Target="../media/image19810.png"/><Relationship Id="rId173" Type="http://schemas.openxmlformats.org/officeDocument/2006/relationships/customXml" Target="../ink/ink3823.xml"/><Relationship Id="rId194" Type="http://schemas.openxmlformats.org/officeDocument/2006/relationships/image" Target="../media/image2276.png"/><Relationship Id="rId208" Type="http://schemas.openxmlformats.org/officeDocument/2006/relationships/image" Target="../media/image2283.png"/><Relationship Id="rId229" Type="http://schemas.openxmlformats.org/officeDocument/2006/relationships/customXml" Target="../ink/ink3851.xml"/><Relationship Id="rId240" Type="http://schemas.openxmlformats.org/officeDocument/2006/relationships/image" Target="../media/image2299.png"/><Relationship Id="rId14" Type="http://schemas.openxmlformats.org/officeDocument/2006/relationships/image" Target="../media/image2196.png"/><Relationship Id="rId35" Type="http://schemas.openxmlformats.org/officeDocument/2006/relationships/customXml" Target="../ink/ink3753.xml"/><Relationship Id="rId56" Type="http://schemas.openxmlformats.org/officeDocument/2006/relationships/image" Target="../media/image2216.png"/><Relationship Id="rId77" Type="http://schemas.openxmlformats.org/officeDocument/2006/relationships/customXml" Target="../ink/ink3774.xml"/><Relationship Id="rId100" Type="http://schemas.openxmlformats.org/officeDocument/2006/relationships/image" Target="../media/image2236.png"/><Relationship Id="rId8" Type="http://schemas.openxmlformats.org/officeDocument/2006/relationships/image" Target="../media/image21931.png"/><Relationship Id="rId98" Type="http://schemas.openxmlformats.org/officeDocument/2006/relationships/image" Target="../media/image2235.png"/><Relationship Id="rId121" Type="http://schemas.openxmlformats.org/officeDocument/2006/relationships/customXml" Target="../ink/ink3797.xml"/><Relationship Id="rId142" Type="http://schemas.openxmlformats.org/officeDocument/2006/relationships/image" Target="../media/image2257.png"/><Relationship Id="rId163" Type="http://schemas.openxmlformats.org/officeDocument/2006/relationships/customXml" Target="../ink/ink3818.xml"/><Relationship Id="rId184" Type="http://schemas.openxmlformats.org/officeDocument/2006/relationships/image" Target="../media/image2271.png"/><Relationship Id="rId219" Type="http://schemas.openxmlformats.org/officeDocument/2006/relationships/customXml" Target="../ink/ink3846.xml"/><Relationship Id="rId230" Type="http://schemas.openxmlformats.org/officeDocument/2006/relationships/image" Target="../media/image2294.png"/><Relationship Id="rId25" Type="http://schemas.openxmlformats.org/officeDocument/2006/relationships/customXml" Target="../ink/ink3748.xml"/><Relationship Id="rId46" Type="http://schemas.openxmlformats.org/officeDocument/2006/relationships/image" Target="../media/image2212.png"/><Relationship Id="rId67" Type="http://schemas.openxmlformats.org/officeDocument/2006/relationships/customXml" Target="../ink/ink3769.xml"/><Relationship Id="rId88" Type="http://schemas.openxmlformats.org/officeDocument/2006/relationships/image" Target="../media/image2230.png"/><Relationship Id="rId111" Type="http://schemas.openxmlformats.org/officeDocument/2006/relationships/customXml" Target="../ink/ink3792.xml"/><Relationship Id="rId132" Type="http://schemas.openxmlformats.org/officeDocument/2006/relationships/image" Target="../media/image2252.png"/><Relationship Id="rId153" Type="http://schemas.openxmlformats.org/officeDocument/2006/relationships/customXml" Target="../ink/ink3813.xml"/><Relationship Id="rId174" Type="http://schemas.openxmlformats.org/officeDocument/2006/relationships/image" Target="../media/image2266.png"/><Relationship Id="rId195" Type="http://schemas.openxmlformats.org/officeDocument/2006/relationships/customXml" Target="../ink/ink3834.xml"/><Relationship Id="rId209" Type="http://schemas.openxmlformats.org/officeDocument/2006/relationships/customXml" Target="../ink/ink3841.xml"/><Relationship Id="rId190" Type="http://schemas.openxmlformats.org/officeDocument/2006/relationships/image" Target="../media/image2274.png"/><Relationship Id="rId204" Type="http://schemas.openxmlformats.org/officeDocument/2006/relationships/image" Target="../media/image2281.png"/><Relationship Id="rId220" Type="http://schemas.openxmlformats.org/officeDocument/2006/relationships/image" Target="../media/image2289.png"/><Relationship Id="rId225" Type="http://schemas.openxmlformats.org/officeDocument/2006/relationships/customXml" Target="../ink/ink3849.xml"/><Relationship Id="rId15" Type="http://schemas.openxmlformats.org/officeDocument/2006/relationships/customXml" Target="../ink/ink3743.xml"/><Relationship Id="rId36" Type="http://schemas.openxmlformats.org/officeDocument/2006/relationships/image" Target="../media/image2207.png"/><Relationship Id="rId57" Type="http://schemas.openxmlformats.org/officeDocument/2006/relationships/customXml" Target="../ink/ink3764.xml"/><Relationship Id="rId106" Type="http://schemas.openxmlformats.org/officeDocument/2006/relationships/image" Target="../media/image2239.png"/><Relationship Id="rId127" Type="http://schemas.openxmlformats.org/officeDocument/2006/relationships/customXml" Target="../ink/ink3800.xml"/><Relationship Id="rId10" Type="http://schemas.openxmlformats.org/officeDocument/2006/relationships/image" Target="../media/image21941.png"/><Relationship Id="rId31" Type="http://schemas.openxmlformats.org/officeDocument/2006/relationships/customXml" Target="../ink/ink3751.xml"/><Relationship Id="rId52" Type="http://schemas.openxmlformats.org/officeDocument/2006/relationships/image" Target="../media/image2215.png"/><Relationship Id="rId73" Type="http://schemas.openxmlformats.org/officeDocument/2006/relationships/customXml" Target="../ink/ink3772.xml"/><Relationship Id="rId78" Type="http://schemas.openxmlformats.org/officeDocument/2006/relationships/image" Target="../media/image2227.png"/><Relationship Id="rId94" Type="http://schemas.openxmlformats.org/officeDocument/2006/relationships/image" Target="../media/image2233.png"/><Relationship Id="rId99" Type="http://schemas.openxmlformats.org/officeDocument/2006/relationships/customXml" Target="../ink/ink3786.xml"/><Relationship Id="rId101" Type="http://schemas.openxmlformats.org/officeDocument/2006/relationships/customXml" Target="../ink/ink3787.xml"/><Relationship Id="rId122" Type="http://schemas.openxmlformats.org/officeDocument/2006/relationships/image" Target="../media/image2247.png"/><Relationship Id="rId143" Type="http://schemas.openxmlformats.org/officeDocument/2006/relationships/customXml" Target="../ink/ink3808.xml"/><Relationship Id="rId148" Type="http://schemas.openxmlformats.org/officeDocument/2006/relationships/image" Target="../media/image19610.png"/><Relationship Id="rId164" Type="http://schemas.openxmlformats.org/officeDocument/2006/relationships/image" Target="../media/image2261.png"/><Relationship Id="rId169" Type="http://schemas.openxmlformats.org/officeDocument/2006/relationships/customXml" Target="../ink/ink3821.xml"/><Relationship Id="rId185" Type="http://schemas.openxmlformats.org/officeDocument/2006/relationships/customXml" Target="../ink/ink3829.xml"/><Relationship Id="rId4" Type="http://schemas.openxmlformats.org/officeDocument/2006/relationships/image" Target="../media/image21912.png"/><Relationship Id="rId9" Type="http://schemas.openxmlformats.org/officeDocument/2006/relationships/customXml" Target="../ink/ink3740.xml"/><Relationship Id="rId180" Type="http://schemas.openxmlformats.org/officeDocument/2006/relationships/image" Target="../media/image2269.png"/><Relationship Id="rId210" Type="http://schemas.openxmlformats.org/officeDocument/2006/relationships/image" Target="../media/image2284.png"/><Relationship Id="rId215" Type="http://schemas.openxmlformats.org/officeDocument/2006/relationships/customXml" Target="../ink/ink3844.xml"/><Relationship Id="rId236" Type="http://schemas.openxmlformats.org/officeDocument/2006/relationships/image" Target="../media/image2297.png"/><Relationship Id="rId26" Type="http://schemas.openxmlformats.org/officeDocument/2006/relationships/image" Target="../media/image2202.png"/><Relationship Id="rId231" Type="http://schemas.openxmlformats.org/officeDocument/2006/relationships/customXml" Target="../ink/ink3852.xml"/><Relationship Id="rId47" Type="http://schemas.openxmlformats.org/officeDocument/2006/relationships/customXml" Target="../ink/ink3759.xml"/><Relationship Id="rId68" Type="http://schemas.openxmlformats.org/officeDocument/2006/relationships/image" Target="../media/image2222.png"/><Relationship Id="rId89" Type="http://schemas.openxmlformats.org/officeDocument/2006/relationships/customXml" Target="../ink/ink3781.xml"/><Relationship Id="rId112" Type="http://schemas.openxmlformats.org/officeDocument/2006/relationships/image" Target="../media/image2242.png"/><Relationship Id="rId133" Type="http://schemas.openxmlformats.org/officeDocument/2006/relationships/customXml" Target="../ink/ink3803.xml"/><Relationship Id="rId154" Type="http://schemas.openxmlformats.org/officeDocument/2006/relationships/image" Target="../media/image19910.png"/><Relationship Id="rId175" Type="http://schemas.openxmlformats.org/officeDocument/2006/relationships/customXml" Target="../ink/ink3824.xml"/><Relationship Id="rId196" Type="http://schemas.openxmlformats.org/officeDocument/2006/relationships/image" Target="../media/image2277.png"/><Relationship Id="rId200" Type="http://schemas.openxmlformats.org/officeDocument/2006/relationships/image" Target="../media/image2279.png"/><Relationship Id="rId16" Type="http://schemas.openxmlformats.org/officeDocument/2006/relationships/image" Target="../media/image2197.png"/><Relationship Id="rId221" Type="http://schemas.openxmlformats.org/officeDocument/2006/relationships/customXml" Target="../ink/ink3847.xml"/><Relationship Id="rId37" Type="http://schemas.openxmlformats.org/officeDocument/2006/relationships/customXml" Target="../ink/ink3754.xml"/><Relationship Id="rId58" Type="http://schemas.openxmlformats.org/officeDocument/2006/relationships/image" Target="../media/image2217.png"/><Relationship Id="rId79" Type="http://schemas.openxmlformats.org/officeDocument/2006/relationships/customXml" Target="../ink/ink3775.xml"/><Relationship Id="rId102" Type="http://schemas.openxmlformats.org/officeDocument/2006/relationships/image" Target="../media/image2237.png"/><Relationship Id="rId123" Type="http://schemas.openxmlformats.org/officeDocument/2006/relationships/customXml" Target="../ink/ink3798.xml"/><Relationship Id="rId144" Type="http://schemas.openxmlformats.org/officeDocument/2006/relationships/image" Target="../media/image2258.png"/><Relationship Id="rId90" Type="http://schemas.openxmlformats.org/officeDocument/2006/relationships/image" Target="../media/image2231.png"/><Relationship Id="rId165" Type="http://schemas.openxmlformats.org/officeDocument/2006/relationships/customXml" Target="../ink/ink3819.xml"/><Relationship Id="rId186" Type="http://schemas.openxmlformats.org/officeDocument/2006/relationships/image" Target="../media/image2272.png"/><Relationship Id="rId211" Type="http://schemas.openxmlformats.org/officeDocument/2006/relationships/customXml" Target="../ink/ink3842.xml"/><Relationship Id="rId232" Type="http://schemas.openxmlformats.org/officeDocument/2006/relationships/image" Target="../media/image2295.png"/><Relationship Id="rId27" Type="http://schemas.openxmlformats.org/officeDocument/2006/relationships/customXml" Target="../ink/ink3749.xml"/><Relationship Id="rId48" Type="http://schemas.openxmlformats.org/officeDocument/2006/relationships/image" Target="../media/image2213.png"/><Relationship Id="rId69" Type="http://schemas.openxmlformats.org/officeDocument/2006/relationships/customXml" Target="../ink/ink3770.xml"/><Relationship Id="rId113" Type="http://schemas.openxmlformats.org/officeDocument/2006/relationships/customXml" Target="../ink/ink3793.xml"/><Relationship Id="rId134" Type="http://schemas.openxmlformats.org/officeDocument/2006/relationships/image" Target="../media/image2253.png"/><Relationship Id="rId80" Type="http://schemas.openxmlformats.org/officeDocument/2006/relationships/image" Target="../media/image2228.png"/><Relationship Id="rId155" Type="http://schemas.openxmlformats.org/officeDocument/2006/relationships/customXml" Target="../ink/ink3814.xml"/><Relationship Id="rId176" Type="http://schemas.openxmlformats.org/officeDocument/2006/relationships/image" Target="../media/image2267.png"/><Relationship Id="rId197" Type="http://schemas.openxmlformats.org/officeDocument/2006/relationships/customXml" Target="../ink/ink3835.xml"/><Relationship Id="rId201" Type="http://schemas.openxmlformats.org/officeDocument/2006/relationships/customXml" Target="../ink/ink3837.xml"/><Relationship Id="rId222" Type="http://schemas.openxmlformats.org/officeDocument/2006/relationships/image" Target="../media/image2290.png"/><Relationship Id="rId17" Type="http://schemas.openxmlformats.org/officeDocument/2006/relationships/customXml" Target="../ink/ink3744.xml"/><Relationship Id="rId38" Type="http://schemas.openxmlformats.org/officeDocument/2006/relationships/image" Target="../media/image2208.png"/><Relationship Id="rId59" Type="http://schemas.openxmlformats.org/officeDocument/2006/relationships/customXml" Target="../ink/ink3765.xml"/><Relationship Id="rId103" Type="http://schemas.openxmlformats.org/officeDocument/2006/relationships/customXml" Target="../ink/ink3788.xml"/><Relationship Id="rId124" Type="http://schemas.openxmlformats.org/officeDocument/2006/relationships/image" Target="../media/image2248.png"/><Relationship Id="rId70" Type="http://schemas.openxmlformats.org/officeDocument/2006/relationships/image" Target="../media/image2223.png"/><Relationship Id="rId91" Type="http://schemas.openxmlformats.org/officeDocument/2006/relationships/customXml" Target="../ink/ink3782.xml"/><Relationship Id="rId145" Type="http://schemas.openxmlformats.org/officeDocument/2006/relationships/customXml" Target="../ink/ink3809.xml"/><Relationship Id="rId166" Type="http://schemas.openxmlformats.org/officeDocument/2006/relationships/image" Target="../media/image2262.png"/><Relationship Id="rId187" Type="http://schemas.openxmlformats.org/officeDocument/2006/relationships/customXml" Target="../ink/ink383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85.png"/><Relationship Id="rId233" Type="http://schemas.openxmlformats.org/officeDocument/2006/relationships/customXml" Target="../ink/ink3853.xml"/><Relationship Id="rId28" Type="http://schemas.openxmlformats.org/officeDocument/2006/relationships/image" Target="../media/image2203.png"/><Relationship Id="rId49" Type="http://schemas.openxmlformats.org/officeDocument/2006/relationships/customXml" Target="../ink/ink3760.xml"/><Relationship Id="rId114" Type="http://schemas.openxmlformats.org/officeDocument/2006/relationships/image" Target="../media/image2243.png"/><Relationship Id="rId60" Type="http://schemas.openxmlformats.org/officeDocument/2006/relationships/image" Target="../media/image2218.png"/><Relationship Id="rId81" Type="http://schemas.openxmlformats.org/officeDocument/2006/relationships/customXml" Target="../ink/ink3776.xml"/><Relationship Id="rId135" Type="http://schemas.openxmlformats.org/officeDocument/2006/relationships/customXml" Target="../ink/ink3804.xml"/><Relationship Id="rId156" Type="http://schemas.openxmlformats.org/officeDocument/2006/relationships/image" Target="../media/image20010.png"/><Relationship Id="rId177" Type="http://schemas.openxmlformats.org/officeDocument/2006/relationships/customXml" Target="../ink/ink3825.xml"/><Relationship Id="rId198" Type="http://schemas.openxmlformats.org/officeDocument/2006/relationships/image" Target="../media/image2278.png"/><Relationship Id="rId202" Type="http://schemas.openxmlformats.org/officeDocument/2006/relationships/image" Target="../media/image2280.png"/><Relationship Id="rId223" Type="http://schemas.openxmlformats.org/officeDocument/2006/relationships/customXml" Target="../ink/ink3848.xml"/><Relationship Id="rId18" Type="http://schemas.openxmlformats.org/officeDocument/2006/relationships/image" Target="../media/image2198.png"/><Relationship Id="rId39" Type="http://schemas.openxmlformats.org/officeDocument/2006/relationships/customXml" Target="../ink/ink3755.xml"/><Relationship Id="rId50" Type="http://schemas.openxmlformats.org/officeDocument/2006/relationships/image" Target="../media/image2214.png"/><Relationship Id="rId104" Type="http://schemas.openxmlformats.org/officeDocument/2006/relationships/image" Target="../media/image2238.png"/><Relationship Id="rId125" Type="http://schemas.openxmlformats.org/officeDocument/2006/relationships/customXml" Target="../ink/ink3799.xml"/><Relationship Id="rId146" Type="http://schemas.openxmlformats.org/officeDocument/2006/relationships/image" Target="../media/image19510.png"/><Relationship Id="rId167" Type="http://schemas.openxmlformats.org/officeDocument/2006/relationships/customXml" Target="../ink/ink3820.xml"/><Relationship Id="rId188" Type="http://schemas.openxmlformats.org/officeDocument/2006/relationships/image" Target="../media/image2273.png"/><Relationship Id="rId71" Type="http://schemas.openxmlformats.org/officeDocument/2006/relationships/customXml" Target="../ink/ink3771.xml"/><Relationship Id="rId92" Type="http://schemas.openxmlformats.org/officeDocument/2006/relationships/image" Target="../media/image2232.png"/><Relationship Id="rId213" Type="http://schemas.openxmlformats.org/officeDocument/2006/relationships/customXml" Target="../ink/ink3843.xml"/><Relationship Id="rId234" Type="http://schemas.openxmlformats.org/officeDocument/2006/relationships/image" Target="../media/image2296.png"/><Relationship Id="rId2" Type="http://schemas.openxmlformats.org/officeDocument/2006/relationships/notesSlide" Target="../notesSlides/notesSlide35.xml"/><Relationship Id="rId29" Type="http://schemas.openxmlformats.org/officeDocument/2006/relationships/customXml" Target="../ink/ink3750.xml"/><Relationship Id="rId40" Type="http://schemas.openxmlformats.org/officeDocument/2006/relationships/image" Target="../media/image2209.png"/><Relationship Id="rId115" Type="http://schemas.openxmlformats.org/officeDocument/2006/relationships/customXml" Target="../ink/ink3794.xml"/><Relationship Id="rId136" Type="http://schemas.openxmlformats.org/officeDocument/2006/relationships/image" Target="../media/image2254.png"/><Relationship Id="rId157" Type="http://schemas.openxmlformats.org/officeDocument/2006/relationships/customXml" Target="../ink/ink3815.xml"/><Relationship Id="rId178" Type="http://schemas.openxmlformats.org/officeDocument/2006/relationships/image" Target="../media/image2268.png"/><Relationship Id="rId61" Type="http://schemas.openxmlformats.org/officeDocument/2006/relationships/customXml" Target="../ink/ink3766.xml"/><Relationship Id="rId82" Type="http://schemas.openxmlformats.org/officeDocument/2006/relationships/image" Target="../media/image4000.png"/><Relationship Id="rId199" Type="http://schemas.openxmlformats.org/officeDocument/2006/relationships/customXml" Target="../ink/ink3836.xml"/><Relationship Id="rId203" Type="http://schemas.openxmlformats.org/officeDocument/2006/relationships/customXml" Target="../ink/ink3838.xml"/><Relationship Id="rId19" Type="http://schemas.openxmlformats.org/officeDocument/2006/relationships/customXml" Target="../ink/ink3745.xml"/><Relationship Id="rId224" Type="http://schemas.openxmlformats.org/officeDocument/2006/relationships/image" Target="../media/image2291.png"/><Relationship Id="rId30" Type="http://schemas.openxmlformats.org/officeDocument/2006/relationships/image" Target="../media/image2204.png"/><Relationship Id="rId105" Type="http://schemas.openxmlformats.org/officeDocument/2006/relationships/customXml" Target="../ink/ink3789.xml"/><Relationship Id="rId126" Type="http://schemas.openxmlformats.org/officeDocument/2006/relationships/image" Target="../media/image2249.png"/><Relationship Id="rId147" Type="http://schemas.openxmlformats.org/officeDocument/2006/relationships/customXml" Target="../ink/ink3810.xml"/><Relationship Id="rId168" Type="http://schemas.openxmlformats.org/officeDocument/2006/relationships/image" Target="../media/image2263.png"/><Relationship Id="rId51" Type="http://schemas.openxmlformats.org/officeDocument/2006/relationships/customXml" Target="../ink/ink3761.xml"/><Relationship Id="rId72" Type="http://schemas.openxmlformats.org/officeDocument/2006/relationships/image" Target="../media/image2224.png"/><Relationship Id="rId93" Type="http://schemas.openxmlformats.org/officeDocument/2006/relationships/customXml" Target="../ink/ink3783.xml"/><Relationship Id="rId189" Type="http://schemas.openxmlformats.org/officeDocument/2006/relationships/customXml" Target="../ink/ink3831.xml"/><Relationship Id="rId3" Type="http://schemas.openxmlformats.org/officeDocument/2006/relationships/customXml" Target="../ink/ink3737.xml"/><Relationship Id="rId214" Type="http://schemas.openxmlformats.org/officeDocument/2006/relationships/image" Target="../media/image2286.png"/><Relationship Id="rId235" Type="http://schemas.openxmlformats.org/officeDocument/2006/relationships/customXml" Target="../ink/ink3854.xml"/><Relationship Id="rId116" Type="http://schemas.openxmlformats.org/officeDocument/2006/relationships/image" Target="../media/image2244.png"/><Relationship Id="rId137" Type="http://schemas.openxmlformats.org/officeDocument/2006/relationships/customXml" Target="../ink/ink3805.xml"/><Relationship Id="rId158" Type="http://schemas.openxmlformats.org/officeDocument/2006/relationships/image" Target="../media/image20110.png"/><Relationship Id="rId20" Type="http://schemas.openxmlformats.org/officeDocument/2006/relationships/image" Target="../media/image2199.png"/><Relationship Id="rId41" Type="http://schemas.openxmlformats.org/officeDocument/2006/relationships/customXml" Target="../ink/ink3756.xml"/><Relationship Id="rId62" Type="http://schemas.openxmlformats.org/officeDocument/2006/relationships/image" Target="../media/image2219.png"/><Relationship Id="rId83" Type="http://schemas.openxmlformats.org/officeDocument/2006/relationships/customXml" Target="../ink/ink3777.xml"/><Relationship Id="rId179" Type="http://schemas.openxmlformats.org/officeDocument/2006/relationships/customXml" Target="../ink/ink3826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5.png"/><Relationship Id="rId299" Type="http://schemas.openxmlformats.org/officeDocument/2006/relationships/image" Target="../media/image2406.png"/><Relationship Id="rId21" Type="http://schemas.openxmlformats.org/officeDocument/2006/relationships/image" Target="../media/image22670.png"/><Relationship Id="rId63" Type="http://schemas.openxmlformats.org/officeDocument/2006/relationships/image" Target="../media/image22880.png"/><Relationship Id="rId159" Type="http://schemas.openxmlformats.org/officeDocument/2006/relationships/image" Target="../media/image2336.png"/><Relationship Id="rId170" Type="http://schemas.openxmlformats.org/officeDocument/2006/relationships/customXml" Target="../ink/ink3940.xml"/><Relationship Id="rId226" Type="http://schemas.openxmlformats.org/officeDocument/2006/relationships/customXml" Target="../ink/ink3968.xml"/><Relationship Id="rId268" Type="http://schemas.openxmlformats.org/officeDocument/2006/relationships/customXml" Target="../ink/ink3989.xml"/><Relationship Id="rId32" Type="http://schemas.openxmlformats.org/officeDocument/2006/relationships/customXml" Target="../ink/ink3871.xml"/><Relationship Id="rId74" Type="http://schemas.openxmlformats.org/officeDocument/2006/relationships/customXml" Target="../ink/ink3892.xml"/><Relationship Id="rId128" Type="http://schemas.openxmlformats.org/officeDocument/2006/relationships/customXml" Target="../ink/ink3919.xml"/><Relationship Id="rId5" Type="http://schemas.openxmlformats.org/officeDocument/2006/relationships/image" Target="../media/image22590.png"/><Relationship Id="rId181" Type="http://schemas.openxmlformats.org/officeDocument/2006/relationships/image" Target="../media/image2347.png"/><Relationship Id="rId237" Type="http://schemas.openxmlformats.org/officeDocument/2006/relationships/image" Target="../media/image2375.png"/><Relationship Id="rId279" Type="http://schemas.openxmlformats.org/officeDocument/2006/relationships/image" Target="../media/image2396.png"/><Relationship Id="rId43" Type="http://schemas.openxmlformats.org/officeDocument/2006/relationships/image" Target="../media/image22780.png"/><Relationship Id="rId139" Type="http://schemas.openxmlformats.org/officeDocument/2006/relationships/image" Target="../media/image2326.png"/><Relationship Id="rId290" Type="http://schemas.openxmlformats.org/officeDocument/2006/relationships/customXml" Target="../ink/ink4000.xml"/><Relationship Id="rId304" Type="http://schemas.openxmlformats.org/officeDocument/2006/relationships/customXml" Target="../ink/ink4007.xml"/><Relationship Id="rId85" Type="http://schemas.openxmlformats.org/officeDocument/2006/relationships/image" Target="../media/image22990.png"/><Relationship Id="rId150" Type="http://schemas.openxmlformats.org/officeDocument/2006/relationships/customXml" Target="../ink/ink3930.xml"/><Relationship Id="rId192" Type="http://schemas.openxmlformats.org/officeDocument/2006/relationships/customXml" Target="../ink/ink3951.xml"/><Relationship Id="rId206" Type="http://schemas.openxmlformats.org/officeDocument/2006/relationships/customXml" Target="../ink/ink3958.xml"/><Relationship Id="rId248" Type="http://schemas.openxmlformats.org/officeDocument/2006/relationships/customXml" Target="../ink/ink3979.xml"/><Relationship Id="rId12" Type="http://schemas.openxmlformats.org/officeDocument/2006/relationships/customXml" Target="../ink/ink3861.xml"/><Relationship Id="rId108" Type="http://schemas.openxmlformats.org/officeDocument/2006/relationships/customXml" Target="../ink/ink3909.xml"/><Relationship Id="rId315" Type="http://schemas.openxmlformats.org/officeDocument/2006/relationships/image" Target="../media/image2414.png"/><Relationship Id="rId54" Type="http://schemas.openxmlformats.org/officeDocument/2006/relationships/customXml" Target="../ink/ink3882.xml"/><Relationship Id="rId96" Type="http://schemas.openxmlformats.org/officeDocument/2006/relationships/customXml" Target="../ink/ink3903.xml"/><Relationship Id="rId161" Type="http://schemas.openxmlformats.org/officeDocument/2006/relationships/image" Target="../media/image2337.png"/><Relationship Id="rId217" Type="http://schemas.openxmlformats.org/officeDocument/2006/relationships/image" Target="../media/image2365.png"/><Relationship Id="rId259" Type="http://schemas.openxmlformats.org/officeDocument/2006/relationships/image" Target="../media/image2386.png"/><Relationship Id="rId23" Type="http://schemas.openxmlformats.org/officeDocument/2006/relationships/image" Target="../media/image22680.png"/><Relationship Id="rId119" Type="http://schemas.openxmlformats.org/officeDocument/2006/relationships/image" Target="../media/image2316.png"/><Relationship Id="rId270" Type="http://schemas.openxmlformats.org/officeDocument/2006/relationships/customXml" Target="../ink/ink3990.xml"/><Relationship Id="rId65" Type="http://schemas.openxmlformats.org/officeDocument/2006/relationships/image" Target="../media/image22890.png"/><Relationship Id="rId130" Type="http://schemas.openxmlformats.org/officeDocument/2006/relationships/customXml" Target="../ink/ink3920.xml"/><Relationship Id="rId172" Type="http://schemas.openxmlformats.org/officeDocument/2006/relationships/customXml" Target="../ink/ink3941.xml"/><Relationship Id="rId228" Type="http://schemas.openxmlformats.org/officeDocument/2006/relationships/customXml" Target="../ink/ink3969.xml"/><Relationship Id="rId281" Type="http://schemas.openxmlformats.org/officeDocument/2006/relationships/image" Target="../media/image2397.png"/><Relationship Id="rId34" Type="http://schemas.openxmlformats.org/officeDocument/2006/relationships/customXml" Target="../ink/ink3872.xml"/><Relationship Id="rId55" Type="http://schemas.openxmlformats.org/officeDocument/2006/relationships/image" Target="../media/image22840.png"/><Relationship Id="rId76" Type="http://schemas.openxmlformats.org/officeDocument/2006/relationships/customXml" Target="../ink/ink3893.xml"/><Relationship Id="rId97" Type="http://schemas.openxmlformats.org/officeDocument/2006/relationships/image" Target="../media/image2305.png"/><Relationship Id="rId120" Type="http://schemas.openxmlformats.org/officeDocument/2006/relationships/customXml" Target="../ink/ink3915.xml"/><Relationship Id="rId141" Type="http://schemas.openxmlformats.org/officeDocument/2006/relationships/image" Target="../media/image2327.png"/><Relationship Id="rId7" Type="http://schemas.openxmlformats.org/officeDocument/2006/relationships/image" Target="../media/image22600.png"/><Relationship Id="rId162" Type="http://schemas.openxmlformats.org/officeDocument/2006/relationships/customXml" Target="../ink/ink3936.xml"/><Relationship Id="rId183" Type="http://schemas.openxmlformats.org/officeDocument/2006/relationships/image" Target="../media/image2348.png"/><Relationship Id="rId218" Type="http://schemas.openxmlformats.org/officeDocument/2006/relationships/customXml" Target="../ink/ink3964.xml"/><Relationship Id="rId239" Type="http://schemas.openxmlformats.org/officeDocument/2006/relationships/image" Target="../media/image2376.png"/><Relationship Id="rId250" Type="http://schemas.openxmlformats.org/officeDocument/2006/relationships/customXml" Target="../ink/ink3980.xml"/><Relationship Id="rId271" Type="http://schemas.openxmlformats.org/officeDocument/2006/relationships/image" Target="../media/image2392.png"/><Relationship Id="rId292" Type="http://schemas.openxmlformats.org/officeDocument/2006/relationships/customXml" Target="../ink/ink4001.xml"/><Relationship Id="rId306" Type="http://schemas.openxmlformats.org/officeDocument/2006/relationships/customXml" Target="../ink/ink4008.xml"/><Relationship Id="rId24" Type="http://schemas.openxmlformats.org/officeDocument/2006/relationships/customXml" Target="../ink/ink3867.xml"/><Relationship Id="rId45" Type="http://schemas.openxmlformats.org/officeDocument/2006/relationships/image" Target="../media/image22790.png"/><Relationship Id="rId66" Type="http://schemas.openxmlformats.org/officeDocument/2006/relationships/customXml" Target="../ink/ink3888.xml"/><Relationship Id="rId87" Type="http://schemas.openxmlformats.org/officeDocument/2006/relationships/image" Target="../media/image2300.png"/><Relationship Id="rId110" Type="http://schemas.openxmlformats.org/officeDocument/2006/relationships/customXml" Target="../ink/ink3910.xml"/><Relationship Id="rId131" Type="http://schemas.openxmlformats.org/officeDocument/2006/relationships/image" Target="../media/image2322.png"/><Relationship Id="rId152" Type="http://schemas.openxmlformats.org/officeDocument/2006/relationships/customXml" Target="../ink/ink3931.xml"/><Relationship Id="rId173" Type="http://schemas.openxmlformats.org/officeDocument/2006/relationships/image" Target="../media/image2343.png"/><Relationship Id="rId194" Type="http://schemas.openxmlformats.org/officeDocument/2006/relationships/customXml" Target="../ink/ink3952.xml"/><Relationship Id="rId208" Type="http://schemas.openxmlformats.org/officeDocument/2006/relationships/customXml" Target="../ink/ink3959.xml"/><Relationship Id="rId229" Type="http://schemas.openxmlformats.org/officeDocument/2006/relationships/image" Target="../media/image2371.png"/><Relationship Id="rId240" Type="http://schemas.openxmlformats.org/officeDocument/2006/relationships/customXml" Target="../ink/ink3975.xml"/><Relationship Id="rId261" Type="http://schemas.openxmlformats.org/officeDocument/2006/relationships/image" Target="../media/image2387.png"/><Relationship Id="rId14" Type="http://schemas.openxmlformats.org/officeDocument/2006/relationships/customXml" Target="../ink/ink3862.xml"/><Relationship Id="rId35" Type="http://schemas.openxmlformats.org/officeDocument/2006/relationships/image" Target="../media/image22740.png"/><Relationship Id="rId56" Type="http://schemas.openxmlformats.org/officeDocument/2006/relationships/customXml" Target="../ink/ink3883.xml"/><Relationship Id="rId77" Type="http://schemas.openxmlformats.org/officeDocument/2006/relationships/image" Target="../media/image22950.png"/><Relationship Id="rId100" Type="http://schemas.openxmlformats.org/officeDocument/2006/relationships/customXml" Target="../ink/ink3905.xml"/><Relationship Id="rId282" Type="http://schemas.openxmlformats.org/officeDocument/2006/relationships/customXml" Target="../ink/ink3996.xml"/><Relationship Id="rId317" Type="http://schemas.openxmlformats.org/officeDocument/2006/relationships/image" Target="../media/image2415.png"/><Relationship Id="rId8" Type="http://schemas.openxmlformats.org/officeDocument/2006/relationships/customXml" Target="../ink/ink3859.xml"/><Relationship Id="rId98" Type="http://schemas.openxmlformats.org/officeDocument/2006/relationships/customXml" Target="../ink/ink3904.xml"/><Relationship Id="rId121" Type="http://schemas.openxmlformats.org/officeDocument/2006/relationships/image" Target="../media/image2317.png"/><Relationship Id="rId142" Type="http://schemas.openxmlformats.org/officeDocument/2006/relationships/customXml" Target="../ink/ink3926.xml"/><Relationship Id="rId163" Type="http://schemas.openxmlformats.org/officeDocument/2006/relationships/image" Target="../media/image2338.png"/><Relationship Id="rId184" Type="http://schemas.openxmlformats.org/officeDocument/2006/relationships/customXml" Target="../ink/ink3947.xml"/><Relationship Id="rId219" Type="http://schemas.openxmlformats.org/officeDocument/2006/relationships/image" Target="../media/image2366.png"/><Relationship Id="rId230" Type="http://schemas.openxmlformats.org/officeDocument/2006/relationships/customXml" Target="../ink/ink3970.xml"/><Relationship Id="rId251" Type="http://schemas.openxmlformats.org/officeDocument/2006/relationships/image" Target="../media/image2382.png"/><Relationship Id="rId25" Type="http://schemas.openxmlformats.org/officeDocument/2006/relationships/image" Target="../media/image22690.png"/><Relationship Id="rId46" Type="http://schemas.openxmlformats.org/officeDocument/2006/relationships/customXml" Target="../ink/ink3878.xml"/><Relationship Id="rId67" Type="http://schemas.openxmlformats.org/officeDocument/2006/relationships/image" Target="../media/image22900.png"/><Relationship Id="rId272" Type="http://schemas.openxmlformats.org/officeDocument/2006/relationships/customXml" Target="../ink/ink3991.xml"/><Relationship Id="rId293" Type="http://schemas.openxmlformats.org/officeDocument/2006/relationships/image" Target="../media/image2403.png"/><Relationship Id="rId307" Type="http://schemas.openxmlformats.org/officeDocument/2006/relationships/image" Target="../media/image2410.png"/><Relationship Id="rId88" Type="http://schemas.openxmlformats.org/officeDocument/2006/relationships/customXml" Target="../ink/ink3899.xml"/><Relationship Id="rId111" Type="http://schemas.openxmlformats.org/officeDocument/2006/relationships/image" Target="../media/image2312.png"/><Relationship Id="rId132" Type="http://schemas.openxmlformats.org/officeDocument/2006/relationships/customXml" Target="../ink/ink3921.xml"/><Relationship Id="rId153" Type="http://schemas.openxmlformats.org/officeDocument/2006/relationships/image" Target="../media/image2333.png"/><Relationship Id="rId174" Type="http://schemas.openxmlformats.org/officeDocument/2006/relationships/customXml" Target="../ink/ink3942.xml"/><Relationship Id="rId195" Type="http://schemas.openxmlformats.org/officeDocument/2006/relationships/image" Target="../media/image2354.png"/><Relationship Id="rId209" Type="http://schemas.openxmlformats.org/officeDocument/2006/relationships/image" Target="../media/image2361.png"/><Relationship Id="rId220" Type="http://schemas.openxmlformats.org/officeDocument/2006/relationships/customXml" Target="../ink/ink3965.xml"/><Relationship Id="rId241" Type="http://schemas.openxmlformats.org/officeDocument/2006/relationships/image" Target="../media/image2377.png"/><Relationship Id="rId15" Type="http://schemas.openxmlformats.org/officeDocument/2006/relationships/image" Target="../media/image22640.png"/><Relationship Id="rId36" Type="http://schemas.openxmlformats.org/officeDocument/2006/relationships/customXml" Target="../ink/ink3873.xml"/><Relationship Id="rId57" Type="http://schemas.openxmlformats.org/officeDocument/2006/relationships/image" Target="../media/image22850.png"/><Relationship Id="rId262" Type="http://schemas.openxmlformats.org/officeDocument/2006/relationships/customXml" Target="../ink/ink3986.xml"/><Relationship Id="rId283" Type="http://schemas.openxmlformats.org/officeDocument/2006/relationships/image" Target="../media/image2398.png"/><Relationship Id="rId318" Type="http://schemas.openxmlformats.org/officeDocument/2006/relationships/customXml" Target="../ink/ink4014.xml"/><Relationship Id="rId78" Type="http://schemas.openxmlformats.org/officeDocument/2006/relationships/customXml" Target="../ink/ink3894.xml"/><Relationship Id="rId99" Type="http://schemas.openxmlformats.org/officeDocument/2006/relationships/image" Target="../media/image2306.png"/><Relationship Id="rId101" Type="http://schemas.openxmlformats.org/officeDocument/2006/relationships/image" Target="../media/image2307.png"/><Relationship Id="rId122" Type="http://schemas.openxmlformats.org/officeDocument/2006/relationships/customXml" Target="../ink/ink3916.xml"/><Relationship Id="rId143" Type="http://schemas.openxmlformats.org/officeDocument/2006/relationships/image" Target="../media/image2328.png"/><Relationship Id="rId164" Type="http://schemas.openxmlformats.org/officeDocument/2006/relationships/customXml" Target="../ink/ink3937.xml"/><Relationship Id="rId185" Type="http://schemas.openxmlformats.org/officeDocument/2006/relationships/image" Target="../media/image2349.png"/><Relationship Id="rId9" Type="http://schemas.openxmlformats.org/officeDocument/2006/relationships/image" Target="../media/image22610.png"/><Relationship Id="rId210" Type="http://schemas.openxmlformats.org/officeDocument/2006/relationships/customXml" Target="../ink/ink3960.xml"/><Relationship Id="rId26" Type="http://schemas.openxmlformats.org/officeDocument/2006/relationships/customXml" Target="../ink/ink3868.xml"/><Relationship Id="rId231" Type="http://schemas.openxmlformats.org/officeDocument/2006/relationships/image" Target="../media/image2372.png"/><Relationship Id="rId252" Type="http://schemas.openxmlformats.org/officeDocument/2006/relationships/customXml" Target="../ink/ink3981.xml"/><Relationship Id="rId273" Type="http://schemas.openxmlformats.org/officeDocument/2006/relationships/image" Target="../media/image2393.png"/><Relationship Id="rId294" Type="http://schemas.openxmlformats.org/officeDocument/2006/relationships/customXml" Target="../ink/ink4002.xml"/><Relationship Id="rId308" Type="http://schemas.openxmlformats.org/officeDocument/2006/relationships/customXml" Target="../ink/ink4009.xml"/><Relationship Id="rId47" Type="http://schemas.openxmlformats.org/officeDocument/2006/relationships/image" Target="../media/image22800.png"/><Relationship Id="rId68" Type="http://schemas.openxmlformats.org/officeDocument/2006/relationships/customXml" Target="../ink/ink3889.xml"/><Relationship Id="rId89" Type="http://schemas.openxmlformats.org/officeDocument/2006/relationships/image" Target="../media/image2301.png"/><Relationship Id="rId112" Type="http://schemas.openxmlformats.org/officeDocument/2006/relationships/customXml" Target="../ink/ink3911.xml"/><Relationship Id="rId133" Type="http://schemas.openxmlformats.org/officeDocument/2006/relationships/image" Target="../media/image2323.png"/><Relationship Id="rId154" Type="http://schemas.openxmlformats.org/officeDocument/2006/relationships/customXml" Target="../ink/ink3932.xml"/><Relationship Id="rId175" Type="http://schemas.openxmlformats.org/officeDocument/2006/relationships/image" Target="../media/image2344.png"/><Relationship Id="rId196" Type="http://schemas.openxmlformats.org/officeDocument/2006/relationships/customXml" Target="../ink/ink3953.xml"/><Relationship Id="rId200" Type="http://schemas.openxmlformats.org/officeDocument/2006/relationships/customXml" Target="../ink/ink3955.xml"/><Relationship Id="rId16" Type="http://schemas.openxmlformats.org/officeDocument/2006/relationships/customXml" Target="../ink/ink3863.xml"/><Relationship Id="rId221" Type="http://schemas.openxmlformats.org/officeDocument/2006/relationships/image" Target="../media/image2367.png"/><Relationship Id="rId242" Type="http://schemas.openxmlformats.org/officeDocument/2006/relationships/customXml" Target="../ink/ink3976.xml"/><Relationship Id="rId263" Type="http://schemas.openxmlformats.org/officeDocument/2006/relationships/image" Target="../media/image2388.png"/><Relationship Id="rId284" Type="http://schemas.openxmlformats.org/officeDocument/2006/relationships/customXml" Target="../ink/ink3997.xml"/><Relationship Id="rId319" Type="http://schemas.openxmlformats.org/officeDocument/2006/relationships/image" Target="../media/image20210.png"/><Relationship Id="rId37" Type="http://schemas.openxmlformats.org/officeDocument/2006/relationships/image" Target="../media/image22750.png"/><Relationship Id="rId58" Type="http://schemas.openxmlformats.org/officeDocument/2006/relationships/customXml" Target="../ink/ink3884.xml"/><Relationship Id="rId79" Type="http://schemas.openxmlformats.org/officeDocument/2006/relationships/image" Target="../media/image22960.png"/><Relationship Id="rId102" Type="http://schemas.openxmlformats.org/officeDocument/2006/relationships/customXml" Target="../ink/ink3906.xml"/><Relationship Id="rId123" Type="http://schemas.openxmlformats.org/officeDocument/2006/relationships/image" Target="../media/image2318.png"/><Relationship Id="rId144" Type="http://schemas.openxmlformats.org/officeDocument/2006/relationships/customXml" Target="../ink/ink3927.xml"/><Relationship Id="rId90" Type="http://schemas.openxmlformats.org/officeDocument/2006/relationships/customXml" Target="../ink/ink3900.xml"/><Relationship Id="rId165" Type="http://schemas.openxmlformats.org/officeDocument/2006/relationships/image" Target="../media/image2339.png"/><Relationship Id="rId186" Type="http://schemas.openxmlformats.org/officeDocument/2006/relationships/customXml" Target="../ink/ink3948.xml"/><Relationship Id="rId211" Type="http://schemas.openxmlformats.org/officeDocument/2006/relationships/image" Target="../media/image2362.png"/><Relationship Id="rId232" Type="http://schemas.openxmlformats.org/officeDocument/2006/relationships/customXml" Target="../ink/ink3971.xml"/><Relationship Id="rId253" Type="http://schemas.openxmlformats.org/officeDocument/2006/relationships/image" Target="../media/image2383.png"/><Relationship Id="rId274" Type="http://schemas.openxmlformats.org/officeDocument/2006/relationships/customXml" Target="../ink/ink3992.xml"/><Relationship Id="rId295" Type="http://schemas.openxmlformats.org/officeDocument/2006/relationships/image" Target="../media/image2404.png"/><Relationship Id="rId309" Type="http://schemas.openxmlformats.org/officeDocument/2006/relationships/image" Target="../media/image2411.png"/><Relationship Id="rId27" Type="http://schemas.openxmlformats.org/officeDocument/2006/relationships/image" Target="../media/image22700.png"/><Relationship Id="rId48" Type="http://schemas.openxmlformats.org/officeDocument/2006/relationships/customXml" Target="../ink/ink3879.xml"/><Relationship Id="rId69" Type="http://schemas.openxmlformats.org/officeDocument/2006/relationships/image" Target="../media/image22910.png"/><Relationship Id="rId113" Type="http://schemas.openxmlformats.org/officeDocument/2006/relationships/image" Target="../media/image2313.png"/><Relationship Id="rId134" Type="http://schemas.openxmlformats.org/officeDocument/2006/relationships/customXml" Target="../ink/ink3922.xml"/><Relationship Id="rId320" Type="http://schemas.openxmlformats.org/officeDocument/2006/relationships/customXml" Target="../ink/ink4015.xml"/><Relationship Id="rId80" Type="http://schemas.openxmlformats.org/officeDocument/2006/relationships/customXml" Target="../ink/ink3895.xml"/><Relationship Id="rId155" Type="http://schemas.openxmlformats.org/officeDocument/2006/relationships/image" Target="../media/image2334.png"/><Relationship Id="rId176" Type="http://schemas.openxmlformats.org/officeDocument/2006/relationships/customXml" Target="../ink/ink3943.xml"/><Relationship Id="rId197" Type="http://schemas.openxmlformats.org/officeDocument/2006/relationships/image" Target="../media/image2355.png"/><Relationship Id="rId201" Type="http://schemas.openxmlformats.org/officeDocument/2006/relationships/image" Target="../media/image2357.png"/><Relationship Id="rId222" Type="http://schemas.openxmlformats.org/officeDocument/2006/relationships/customXml" Target="../ink/ink3966.xml"/><Relationship Id="rId243" Type="http://schemas.openxmlformats.org/officeDocument/2006/relationships/image" Target="../media/image2378.png"/><Relationship Id="rId264" Type="http://schemas.openxmlformats.org/officeDocument/2006/relationships/customXml" Target="../ink/ink3987.xml"/><Relationship Id="rId285" Type="http://schemas.openxmlformats.org/officeDocument/2006/relationships/image" Target="../media/image2399.png"/><Relationship Id="rId17" Type="http://schemas.openxmlformats.org/officeDocument/2006/relationships/image" Target="../media/image22650.png"/><Relationship Id="rId38" Type="http://schemas.openxmlformats.org/officeDocument/2006/relationships/customXml" Target="../ink/ink3874.xml"/><Relationship Id="rId59" Type="http://schemas.openxmlformats.org/officeDocument/2006/relationships/image" Target="../media/image22860.png"/><Relationship Id="rId103" Type="http://schemas.openxmlformats.org/officeDocument/2006/relationships/image" Target="../media/image2308.png"/><Relationship Id="rId124" Type="http://schemas.openxmlformats.org/officeDocument/2006/relationships/customXml" Target="../ink/ink3917.xml"/><Relationship Id="rId310" Type="http://schemas.openxmlformats.org/officeDocument/2006/relationships/customXml" Target="../ink/ink4010.xml"/><Relationship Id="rId70" Type="http://schemas.openxmlformats.org/officeDocument/2006/relationships/customXml" Target="../ink/ink3890.xml"/><Relationship Id="rId91" Type="http://schemas.openxmlformats.org/officeDocument/2006/relationships/image" Target="../media/image2302.png"/><Relationship Id="rId145" Type="http://schemas.openxmlformats.org/officeDocument/2006/relationships/image" Target="../media/image2329.png"/><Relationship Id="rId166" Type="http://schemas.openxmlformats.org/officeDocument/2006/relationships/customXml" Target="../ink/ink3938.xml"/><Relationship Id="rId187" Type="http://schemas.openxmlformats.org/officeDocument/2006/relationships/image" Target="../media/image235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961.xml"/><Relationship Id="rId233" Type="http://schemas.openxmlformats.org/officeDocument/2006/relationships/image" Target="../media/image2373.png"/><Relationship Id="rId254" Type="http://schemas.openxmlformats.org/officeDocument/2006/relationships/customXml" Target="../ink/ink3982.xml"/><Relationship Id="rId28" Type="http://schemas.openxmlformats.org/officeDocument/2006/relationships/customXml" Target="../ink/ink3869.xml"/><Relationship Id="rId49" Type="http://schemas.openxmlformats.org/officeDocument/2006/relationships/image" Target="../media/image22810.png"/><Relationship Id="rId114" Type="http://schemas.openxmlformats.org/officeDocument/2006/relationships/customXml" Target="../ink/ink3912.xml"/><Relationship Id="rId275" Type="http://schemas.openxmlformats.org/officeDocument/2006/relationships/image" Target="../media/image2394.png"/><Relationship Id="rId296" Type="http://schemas.openxmlformats.org/officeDocument/2006/relationships/customXml" Target="../ink/ink4003.xml"/><Relationship Id="rId300" Type="http://schemas.openxmlformats.org/officeDocument/2006/relationships/customXml" Target="../ink/ink4005.xml"/><Relationship Id="rId60" Type="http://schemas.openxmlformats.org/officeDocument/2006/relationships/customXml" Target="../ink/ink3885.xml"/><Relationship Id="rId81" Type="http://schemas.openxmlformats.org/officeDocument/2006/relationships/image" Target="../media/image22970.png"/><Relationship Id="rId135" Type="http://schemas.openxmlformats.org/officeDocument/2006/relationships/image" Target="../media/image2324.png"/><Relationship Id="rId156" Type="http://schemas.openxmlformats.org/officeDocument/2006/relationships/customXml" Target="../ink/ink3933.xml"/><Relationship Id="rId177" Type="http://schemas.openxmlformats.org/officeDocument/2006/relationships/image" Target="../media/image2345.png"/><Relationship Id="rId198" Type="http://schemas.openxmlformats.org/officeDocument/2006/relationships/customXml" Target="../ink/ink3954.xml"/><Relationship Id="rId321" Type="http://schemas.openxmlformats.org/officeDocument/2006/relationships/image" Target="../media/image20310.png"/><Relationship Id="rId202" Type="http://schemas.openxmlformats.org/officeDocument/2006/relationships/customXml" Target="../ink/ink3956.xml"/><Relationship Id="rId223" Type="http://schemas.openxmlformats.org/officeDocument/2006/relationships/image" Target="../media/image2368.png"/><Relationship Id="rId244" Type="http://schemas.openxmlformats.org/officeDocument/2006/relationships/customXml" Target="../ink/ink3977.xml"/><Relationship Id="rId18" Type="http://schemas.openxmlformats.org/officeDocument/2006/relationships/customXml" Target="../ink/ink3864.xml"/><Relationship Id="rId39" Type="http://schemas.openxmlformats.org/officeDocument/2006/relationships/image" Target="../media/image22760.png"/><Relationship Id="rId265" Type="http://schemas.openxmlformats.org/officeDocument/2006/relationships/image" Target="../media/image2389.png"/><Relationship Id="rId286" Type="http://schemas.openxmlformats.org/officeDocument/2006/relationships/customXml" Target="../ink/ink3998.xml"/><Relationship Id="rId50" Type="http://schemas.openxmlformats.org/officeDocument/2006/relationships/customXml" Target="../ink/ink3880.xml"/><Relationship Id="rId104" Type="http://schemas.openxmlformats.org/officeDocument/2006/relationships/customXml" Target="../ink/ink3907.xml"/><Relationship Id="rId125" Type="http://schemas.openxmlformats.org/officeDocument/2006/relationships/image" Target="../media/image2319.png"/><Relationship Id="rId146" Type="http://schemas.openxmlformats.org/officeDocument/2006/relationships/customXml" Target="../ink/ink3928.xml"/><Relationship Id="rId167" Type="http://schemas.openxmlformats.org/officeDocument/2006/relationships/image" Target="../media/image2340.png"/><Relationship Id="rId188" Type="http://schemas.openxmlformats.org/officeDocument/2006/relationships/customXml" Target="../ink/ink3949.xml"/><Relationship Id="rId311" Type="http://schemas.openxmlformats.org/officeDocument/2006/relationships/image" Target="../media/image2412.png"/><Relationship Id="rId71" Type="http://schemas.openxmlformats.org/officeDocument/2006/relationships/image" Target="../media/image22920.png"/><Relationship Id="rId92" Type="http://schemas.openxmlformats.org/officeDocument/2006/relationships/customXml" Target="../ink/ink3901.xml"/><Relationship Id="rId213" Type="http://schemas.openxmlformats.org/officeDocument/2006/relationships/image" Target="../media/image2363.png"/><Relationship Id="rId234" Type="http://schemas.openxmlformats.org/officeDocument/2006/relationships/customXml" Target="../ink/ink3972.xml"/><Relationship Id="rId2" Type="http://schemas.openxmlformats.org/officeDocument/2006/relationships/notesSlide" Target="../notesSlides/notesSlide36.xml"/><Relationship Id="rId29" Type="http://schemas.openxmlformats.org/officeDocument/2006/relationships/image" Target="../media/image22710.png"/><Relationship Id="rId255" Type="http://schemas.openxmlformats.org/officeDocument/2006/relationships/image" Target="../media/image2384.png"/><Relationship Id="rId276" Type="http://schemas.openxmlformats.org/officeDocument/2006/relationships/customXml" Target="../ink/ink3993.xml"/><Relationship Id="rId297" Type="http://schemas.openxmlformats.org/officeDocument/2006/relationships/image" Target="../media/image2405.png"/><Relationship Id="rId40" Type="http://schemas.openxmlformats.org/officeDocument/2006/relationships/customXml" Target="../ink/ink3875.xml"/><Relationship Id="rId115" Type="http://schemas.openxmlformats.org/officeDocument/2006/relationships/image" Target="../media/image2314.png"/><Relationship Id="rId136" Type="http://schemas.openxmlformats.org/officeDocument/2006/relationships/customXml" Target="../ink/ink3923.xml"/><Relationship Id="rId157" Type="http://schemas.openxmlformats.org/officeDocument/2006/relationships/image" Target="../media/image2335.png"/><Relationship Id="rId178" Type="http://schemas.openxmlformats.org/officeDocument/2006/relationships/customXml" Target="../ink/ink3944.xml"/><Relationship Id="rId301" Type="http://schemas.openxmlformats.org/officeDocument/2006/relationships/image" Target="../media/image2407.png"/><Relationship Id="rId322" Type="http://schemas.openxmlformats.org/officeDocument/2006/relationships/customXml" Target="../ink/ink4016.xml"/><Relationship Id="rId61" Type="http://schemas.openxmlformats.org/officeDocument/2006/relationships/image" Target="../media/image22870.png"/><Relationship Id="rId82" Type="http://schemas.openxmlformats.org/officeDocument/2006/relationships/customXml" Target="../ink/ink3896.xml"/><Relationship Id="rId199" Type="http://schemas.openxmlformats.org/officeDocument/2006/relationships/image" Target="../media/image2356.png"/><Relationship Id="rId203" Type="http://schemas.openxmlformats.org/officeDocument/2006/relationships/image" Target="../media/image2358.png"/><Relationship Id="rId19" Type="http://schemas.openxmlformats.org/officeDocument/2006/relationships/image" Target="../media/image22660.png"/><Relationship Id="rId224" Type="http://schemas.openxmlformats.org/officeDocument/2006/relationships/customXml" Target="../ink/ink3967.xml"/><Relationship Id="rId245" Type="http://schemas.openxmlformats.org/officeDocument/2006/relationships/image" Target="../media/image2379.png"/><Relationship Id="rId266" Type="http://schemas.openxmlformats.org/officeDocument/2006/relationships/customXml" Target="../ink/ink3988.xml"/><Relationship Id="rId287" Type="http://schemas.openxmlformats.org/officeDocument/2006/relationships/image" Target="../media/image2400.png"/><Relationship Id="rId30" Type="http://schemas.openxmlformats.org/officeDocument/2006/relationships/customXml" Target="../ink/ink3870.xml"/><Relationship Id="rId105" Type="http://schemas.openxmlformats.org/officeDocument/2006/relationships/image" Target="../media/image2309.png"/><Relationship Id="rId126" Type="http://schemas.openxmlformats.org/officeDocument/2006/relationships/customXml" Target="../ink/ink3918.xml"/><Relationship Id="rId147" Type="http://schemas.openxmlformats.org/officeDocument/2006/relationships/image" Target="../media/image2330.png"/><Relationship Id="rId168" Type="http://schemas.openxmlformats.org/officeDocument/2006/relationships/customXml" Target="../ink/ink3939.xml"/><Relationship Id="rId312" Type="http://schemas.openxmlformats.org/officeDocument/2006/relationships/customXml" Target="../ink/ink4011.xml"/><Relationship Id="rId51" Type="http://schemas.openxmlformats.org/officeDocument/2006/relationships/image" Target="../media/image22820.png"/><Relationship Id="rId72" Type="http://schemas.openxmlformats.org/officeDocument/2006/relationships/customXml" Target="../ink/ink3891.xml"/><Relationship Id="rId93" Type="http://schemas.openxmlformats.org/officeDocument/2006/relationships/image" Target="../media/image2303.png"/><Relationship Id="rId189" Type="http://schemas.openxmlformats.org/officeDocument/2006/relationships/image" Target="../media/image2351.png"/><Relationship Id="rId3" Type="http://schemas.openxmlformats.org/officeDocument/2006/relationships/image" Target="../media/image13100.png"/><Relationship Id="rId214" Type="http://schemas.openxmlformats.org/officeDocument/2006/relationships/customXml" Target="../ink/ink3962.xml"/><Relationship Id="rId235" Type="http://schemas.openxmlformats.org/officeDocument/2006/relationships/image" Target="../media/image2374.png"/><Relationship Id="rId256" Type="http://schemas.openxmlformats.org/officeDocument/2006/relationships/customXml" Target="../ink/ink3983.xml"/><Relationship Id="rId277" Type="http://schemas.openxmlformats.org/officeDocument/2006/relationships/image" Target="../media/image2395.png"/><Relationship Id="rId298" Type="http://schemas.openxmlformats.org/officeDocument/2006/relationships/customXml" Target="../ink/ink4004.xml"/><Relationship Id="rId116" Type="http://schemas.openxmlformats.org/officeDocument/2006/relationships/customXml" Target="../ink/ink3913.xml"/><Relationship Id="rId137" Type="http://schemas.openxmlformats.org/officeDocument/2006/relationships/image" Target="../media/image2325.png"/><Relationship Id="rId158" Type="http://schemas.openxmlformats.org/officeDocument/2006/relationships/customXml" Target="../ink/ink3934.xml"/><Relationship Id="rId302" Type="http://schemas.openxmlformats.org/officeDocument/2006/relationships/customXml" Target="../ink/ink4006.xml"/><Relationship Id="rId323" Type="http://schemas.openxmlformats.org/officeDocument/2006/relationships/image" Target="../media/image2416.png"/><Relationship Id="rId20" Type="http://schemas.openxmlformats.org/officeDocument/2006/relationships/customXml" Target="../ink/ink3865.xml"/><Relationship Id="rId41" Type="http://schemas.openxmlformats.org/officeDocument/2006/relationships/image" Target="../media/image22770.png"/><Relationship Id="rId62" Type="http://schemas.openxmlformats.org/officeDocument/2006/relationships/customXml" Target="../ink/ink3886.xml"/><Relationship Id="rId83" Type="http://schemas.openxmlformats.org/officeDocument/2006/relationships/image" Target="../media/image22980.png"/><Relationship Id="rId179" Type="http://schemas.openxmlformats.org/officeDocument/2006/relationships/image" Target="../media/image2346.png"/><Relationship Id="rId190" Type="http://schemas.openxmlformats.org/officeDocument/2006/relationships/customXml" Target="../ink/ink3950.xml"/><Relationship Id="rId204" Type="http://schemas.openxmlformats.org/officeDocument/2006/relationships/customXml" Target="../ink/ink3957.xml"/><Relationship Id="rId225" Type="http://schemas.openxmlformats.org/officeDocument/2006/relationships/image" Target="../media/image2369.png"/><Relationship Id="rId246" Type="http://schemas.openxmlformats.org/officeDocument/2006/relationships/customXml" Target="../ink/ink3978.xml"/><Relationship Id="rId267" Type="http://schemas.openxmlformats.org/officeDocument/2006/relationships/image" Target="../media/image2390.png"/><Relationship Id="rId288" Type="http://schemas.openxmlformats.org/officeDocument/2006/relationships/customXml" Target="../ink/ink3999.xml"/><Relationship Id="rId106" Type="http://schemas.openxmlformats.org/officeDocument/2006/relationships/customXml" Target="../ink/ink3908.xml"/><Relationship Id="rId127" Type="http://schemas.openxmlformats.org/officeDocument/2006/relationships/image" Target="../media/image2320.png"/><Relationship Id="rId313" Type="http://schemas.openxmlformats.org/officeDocument/2006/relationships/image" Target="../media/image2413.png"/><Relationship Id="rId10" Type="http://schemas.openxmlformats.org/officeDocument/2006/relationships/customXml" Target="../ink/ink3860.xml"/><Relationship Id="rId31" Type="http://schemas.openxmlformats.org/officeDocument/2006/relationships/image" Target="../media/image22720.png"/><Relationship Id="rId52" Type="http://schemas.openxmlformats.org/officeDocument/2006/relationships/customXml" Target="../ink/ink3881.xml"/><Relationship Id="rId73" Type="http://schemas.openxmlformats.org/officeDocument/2006/relationships/image" Target="../media/image22930.png"/><Relationship Id="rId94" Type="http://schemas.openxmlformats.org/officeDocument/2006/relationships/customXml" Target="../ink/ink3902.xml"/><Relationship Id="rId148" Type="http://schemas.openxmlformats.org/officeDocument/2006/relationships/customXml" Target="../ink/ink3929.xml"/><Relationship Id="rId169" Type="http://schemas.openxmlformats.org/officeDocument/2006/relationships/image" Target="../media/image2341.png"/><Relationship Id="rId4" Type="http://schemas.openxmlformats.org/officeDocument/2006/relationships/customXml" Target="../ink/ink3857.xml"/><Relationship Id="rId180" Type="http://schemas.openxmlformats.org/officeDocument/2006/relationships/customXml" Target="../ink/ink3945.xml"/><Relationship Id="rId215" Type="http://schemas.openxmlformats.org/officeDocument/2006/relationships/image" Target="../media/image2364.png"/><Relationship Id="rId236" Type="http://schemas.openxmlformats.org/officeDocument/2006/relationships/customXml" Target="../ink/ink3973.xml"/><Relationship Id="rId257" Type="http://schemas.openxmlformats.org/officeDocument/2006/relationships/image" Target="../media/image2385.png"/><Relationship Id="rId278" Type="http://schemas.openxmlformats.org/officeDocument/2006/relationships/customXml" Target="../ink/ink3994.xml"/><Relationship Id="rId303" Type="http://schemas.openxmlformats.org/officeDocument/2006/relationships/image" Target="../media/image2408.png"/><Relationship Id="rId42" Type="http://schemas.openxmlformats.org/officeDocument/2006/relationships/customXml" Target="../ink/ink3876.xml"/><Relationship Id="rId84" Type="http://schemas.openxmlformats.org/officeDocument/2006/relationships/customXml" Target="../ink/ink3897.xml"/><Relationship Id="rId138" Type="http://schemas.openxmlformats.org/officeDocument/2006/relationships/customXml" Target="../ink/ink3924.xml"/><Relationship Id="rId191" Type="http://schemas.openxmlformats.org/officeDocument/2006/relationships/image" Target="../media/image2352.png"/><Relationship Id="rId205" Type="http://schemas.openxmlformats.org/officeDocument/2006/relationships/image" Target="../media/image2359.png"/><Relationship Id="rId247" Type="http://schemas.openxmlformats.org/officeDocument/2006/relationships/image" Target="../media/image2380.png"/><Relationship Id="rId107" Type="http://schemas.openxmlformats.org/officeDocument/2006/relationships/image" Target="../media/image2310.png"/><Relationship Id="rId289" Type="http://schemas.openxmlformats.org/officeDocument/2006/relationships/image" Target="../media/image2401.png"/><Relationship Id="rId11" Type="http://schemas.openxmlformats.org/officeDocument/2006/relationships/image" Target="../media/image22620.png"/><Relationship Id="rId53" Type="http://schemas.openxmlformats.org/officeDocument/2006/relationships/image" Target="../media/image22830.png"/><Relationship Id="rId149" Type="http://schemas.openxmlformats.org/officeDocument/2006/relationships/image" Target="../media/image2331.png"/><Relationship Id="rId314" Type="http://schemas.openxmlformats.org/officeDocument/2006/relationships/customXml" Target="../ink/ink4012.xml"/><Relationship Id="rId95" Type="http://schemas.openxmlformats.org/officeDocument/2006/relationships/image" Target="../media/image2304.png"/><Relationship Id="rId160" Type="http://schemas.openxmlformats.org/officeDocument/2006/relationships/customXml" Target="../ink/ink3935.xml"/><Relationship Id="rId216" Type="http://schemas.openxmlformats.org/officeDocument/2006/relationships/customXml" Target="../ink/ink3963.xml"/><Relationship Id="rId258" Type="http://schemas.openxmlformats.org/officeDocument/2006/relationships/customXml" Target="../ink/ink3984.xml"/><Relationship Id="rId22" Type="http://schemas.openxmlformats.org/officeDocument/2006/relationships/customXml" Target="../ink/ink3866.xml"/><Relationship Id="rId64" Type="http://schemas.openxmlformats.org/officeDocument/2006/relationships/customXml" Target="../ink/ink3887.xml"/><Relationship Id="rId118" Type="http://schemas.openxmlformats.org/officeDocument/2006/relationships/customXml" Target="../ink/ink3914.xml"/><Relationship Id="rId171" Type="http://schemas.openxmlformats.org/officeDocument/2006/relationships/image" Target="../media/image2342.png"/><Relationship Id="rId227" Type="http://schemas.openxmlformats.org/officeDocument/2006/relationships/image" Target="../media/image2370.png"/><Relationship Id="rId269" Type="http://schemas.openxmlformats.org/officeDocument/2006/relationships/image" Target="../media/image2391.png"/><Relationship Id="rId33" Type="http://schemas.openxmlformats.org/officeDocument/2006/relationships/image" Target="../media/image22730.png"/><Relationship Id="rId129" Type="http://schemas.openxmlformats.org/officeDocument/2006/relationships/image" Target="../media/image2321.png"/><Relationship Id="rId280" Type="http://schemas.openxmlformats.org/officeDocument/2006/relationships/customXml" Target="../ink/ink3995.xml"/><Relationship Id="rId75" Type="http://schemas.openxmlformats.org/officeDocument/2006/relationships/image" Target="../media/image22940.png"/><Relationship Id="rId140" Type="http://schemas.openxmlformats.org/officeDocument/2006/relationships/customXml" Target="../ink/ink3925.xml"/><Relationship Id="rId182" Type="http://schemas.openxmlformats.org/officeDocument/2006/relationships/customXml" Target="../ink/ink3946.xml"/><Relationship Id="rId6" Type="http://schemas.openxmlformats.org/officeDocument/2006/relationships/customXml" Target="../ink/ink3858.xml"/><Relationship Id="rId238" Type="http://schemas.openxmlformats.org/officeDocument/2006/relationships/customXml" Target="../ink/ink3974.xml"/><Relationship Id="rId291" Type="http://schemas.openxmlformats.org/officeDocument/2006/relationships/image" Target="../media/image2402.png"/><Relationship Id="rId305" Type="http://schemas.openxmlformats.org/officeDocument/2006/relationships/image" Target="../media/image2409.png"/><Relationship Id="rId44" Type="http://schemas.openxmlformats.org/officeDocument/2006/relationships/customXml" Target="../ink/ink3877.xml"/><Relationship Id="rId86" Type="http://schemas.openxmlformats.org/officeDocument/2006/relationships/customXml" Target="../ink/ink3898.xml"/><Relationship Id="rId151" Type="http://schemas.openxmlformats.org/officeDocument/2006/relationships/image" Target="../media/image2332.png"/><Relationship Id="rId193" Type="http://schemas.openxmlformats.org/officeDocument/2006/relationships/image" Target="../media/image2353.png"/><Relationship Id="rId207" Type="http://schemas.openxmlformats.org/officeDocument/2006/relationships/image" Target="../media/image2360.png"/><Relationship Id="rId249" Type="http://schemas.openxmlformats.org/officeDocument/2006/relationships/image" Target="../media/image2381.png"/><Relationship Id="rId13" Type="http://schemas.openxmlformats.org/officeDocument/2006/relationships/image" Target="../media/image22630.png"/><Relationship Id="rId109" Type="http://schemas.openxmlformats.org/officeDocument/2006/relationships/image" Target="../media/image2311.png"/><Relationship Id="rId260" Type="http://schemas.openxmlformats.org/officeDocument/2006/relationships/customXml" Target="../ink/ink3985.xml"/><Relationship Id="rId316" Type="http://schemas.openxmlformats.org/officeDocument/2006/relationships/customXml" Target="../ink/ink40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8.png"/><Relationship Id="rId3" Type="http://schemas.openxmlformats.org/officeDocument/2006/relationships/customXml" Target="../ink/ink4017.xml"/><Relationship Id="rId7" Type="http://schemas.openxmlformats.org/officeDocument/2006/relationships/customXml" Target="../ink/ink401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7.png"/><Relationship Id="rId5" Type="http://schemas.openxmlformats.org/officeDocument/2006/relationships/customXml" Target="../ink/ink4018.xml"/><Relationship Id="rId10" Type="http://schemas.openxmlformats.org/officeDocument/2006/relationships/image" Target="../media/image20510.png"/><Relationship Id="rId4" Type="http://schemas.openxmlformats.org/officeDocument/2006/relationships/image" Target="../media/image24160.png"/><Relationship Id="rId9" Type="http://schemas.openxmlformats.org/officeDocument/2006/relationships/customXml" Target="../ink/ink40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2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11.png"/><Relationship Id="rId5" Type="http://schemas.openxmlformats.org/officeDocument/2006/relationships/customXml" Target="../ink/ink4022.xml"/><Relationship Id="rId4" Type="http://schemas.openxmlformats.org/officeDocument/2006/relationships/image" Target="../media/image206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26.xml"/><Relationship Id="rId13" Type="http://schemas.openxmlformats.org/officeDocument/2006/relationships/image" Target="../media/image2423.png"/><Relationship Id="rId3" Type="http://schemas.openxmlformats.org/officeDocument/2006/relationships/customXml" Target="../ink/ink4023.xml"/><Relationship Id="rId7" Type="http://schemas.openxmlformats.org/officeDocument/2006/relationships/image" Target="../media/image2420.png"/><Relationship Id="rId12" Type="http://schemas.openxmlformats.org/officeDocument/2006/relationships/customXml" Target="../ink/ink4028.xml"/><Relationship Id="rId17" Type="http://schemas.openxmlformats.org/officeDocument/2006/relationships/image" Target="../media/image2425.png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403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025.xml"/><Relationship Id="rId11" Type="http://schemas.openxmlformats.org/officeDocument/2006/relationships/image" Target="../media/image2422.png"/><Relationship Id="rId5" Type="http://schemas.openxmlformats.org/officeDocument/2006/relationships/customXml" Target="../ink/ink4024.xml"/><Relationship Id="rId15" Type="http://schemas.openxmlformats.org/officeDocument/2006/relationships/image" Target="../media/image2424.png"/><Relationship Id="rId10" Type="http://schemas.openxmlformats.org/officeDocument/2006/relationships/customXml" Target="../ink/ink4027.xml"/><Relationship Id="rId4" Type="http://schemas.openxmlformats.org/officeDocument/2006/relationships/image" Target="../media/image2419.png"/><Relationship Id="rId9" Type="http://schemas.openxmlformats.org/officeDocument/2006/relationships/image" Target="../media/image2421.png"/><Relationship Id="rId14" Type="http://schemas.openxmlformats.org/officeDocument/2006/relationships/customXml" Target="../ink/ink40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6.tmp"/><Relationship Id="rId7" Type="http://schemas.openxmlformats.org/officeDocument/2006/relationships/image" Target="../media/image24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032.xml"/><Relationship Id="rId5" Type="http://schemas.openxmlformats.org/officeDocument/2006/relationships/image" Target="../media/image24241.png"/><Relationship Id="rId4" Type="http://schemas.openxmlformats.org/officeDocument/2006/relationships/customXml" Target="../ink/ink403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13" Type="http://schemas.openxmlformats.org/officeDocument/2006/relationships/customXml" Target="../ink/ink4038.xml"/><Relationship Id="rId18" Type="http://schemas.openxmlformats.org/officeDocument/2006/relationships/image" Target="../media/image2435.png"/><Relationship Id="rId26" Type="http://schemas.openxmlformats.org/officeDocument/2006/relationships/image" Target="../media/image2439.png"/><Relationship Id="rId3" Type="http://schemas.openxmlformats.org/officeDocument/2006/relationships/customXml" Target="../ink/ink4033.xml"/><Relationship Id="rId21" Type="http://schemas.openxmlformats.org/officeDocument/2006/relationships/customXml" Target="../ink/ink4042.xml"/><Relationship Id="rId7" Type="http://schemas.openxmlformats.org/officeDocument/2006/relationships/customXml" Target="../ink/ink4035.xml"/><Relationship Id="rId12" Type="http://schemas.openxmlformats.org/officeDocument/2006/relationships/image" Target="../media/image2432.png"/><Relationship Id="rId17" Type="http://schemas.openxmlformats.org/officeDocument/2006/relationships/customXml" Target="../ink/ink4040.xml"/><Relationship Id="rId25" Type="http://schemas.openxmlformats.org/officeDocument/2006/relationships/customXml" Target="../ink/ink4044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34.png"/><Relationship Id="rId20" Type="http://schemas.openxmlformats.org/officeDocument/2006/relationships/image" Target="../media/image2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9.png"/><Relationship Id="rId11" Type="http://schemas.openxmlformats.org/officeDocument/2006/relationships/customXml" Target="../ink/ink4037.xml"/><Relationship Id="rId24" Type="http://schemas.openxmlformats.org/officeDocument/2006/relationships/image" Target="../media/image2438.png"/><Relationship Id="rId5" Type="http://schemas.openxmlformats.org/officeDocument/2006/relationships/customXml" Target="../ink/ink4034.xml"/><Relationship Id="rId15" Type="http://schemas.openxmlformats.org/officeDocument/2006/relationships/customXml" Target="../ink/ink4039.xml"/><Relationship Id="rId23" Type="http://schemas.openxmlformats.org/officeDocument/2006/relationships/customXml" Target="../ink/ink4043.xml"/><Relationship Id="rId10" Type="http://schemas.openxmlformats.org/officeDocument/2006/relationships/image" Target="../media/image2431.png"/><Relationship Id="rId19" Type="http://schemas.openxmlformats.org/officeDocument/2006/relationships/customXml" Target="../ink/ink4041.xml"/><Relationship Id="rId4" Type="http://schemas.openxmlformats.org/officeDocument/2006/relationships/image" Target="../media/image2428.png"/><Relationship Id="rId9" Type="http://schemas.openxmlformats.org/officeDocument/2006/relationships/customXml" Target="../ink/ink4036.xml"/><Relationship Id="rId14" Type="http://schemas.openxmlformats.org/officeDocument/2006/relationships/image" Target="../media/image2433.png"/><Relationship Id="rId22" Type="http://schemas.openxmlformats.org/officeDocument/2006/relationships/image" Target="../media/image2437.png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6.png"/><Relationship Id="rId299" Type="http://schemas.openxmlformats.org/officeDocument/2006/relationships/image" Target="../media/image2587.png"/><Relationship Id="rId21" Type="http://schemas.openxmlformats.org/officeDocument/2006/relationships/image" Target="../media/image2449.png"/><Relationship Id="rId63" Type="http://schemas.openxmlformats.org/officeDocument/2006/relationships/image" Target="../media/image2469.png"/><Relationship Id="rId159" Type="http://schemas.openxmlformats.org/officeDocument/2006/relationships/image" Target="../media/image2517.png"/><Relationship Id="rId324" Type="http://schemas.openxmlformats.org/officeDocument/2006/relationships/customXml" Target="../ink/ink4206.xml"/><Relationship Id="rId366" Type="http://schemas.openxmlformats.org/officeDocument/2006/relationships/customXml" Target="../ink/ink4227.xml"/><Relationship Id="rId170" Type="http://schemas.openxmlformats.org/officeDocument/2006/relationships/customXml" Target="../ink/ink4129.xml"/><Relationship Id="rId226" Type="http://schemas.openxmlformats.org/officeDocument/2006/relationships/customXml" Target="../ink/ink4157.xml"/><Relationship Id="rId268" Type="http://schemas.openxmlformats.org/officeDocument/2006/relationships/customXml" Target="../ink/ink4178.xml"/><Relationship Id="rId32" Type="http://schemas.openxmlformats.org/officeDocument/2006/relationships/customXml" Target="../ink/ink4060.xml"/><Relationship Id="rId74" Type="http://schemas.openxmlformats.org/officeDocument/2006/relationships/customXml" Target="../ink/ink4081.xml"/><Relationship Id="rId128" Type="http://schemas.openxmlformats.org/officeDocument/2006/relationships/customXml" Target="../ink/ink4108.xml"/><Relationship Id="rId335" Type="http://schemas.openxmlformats.org/officeDocument/2006/relationships/image" Target="../media/image2605.png"/><Relationship Id="rId377" Type="http://schemas.openxmlformats.org/officeDocument/2006/relationships/image" Target="../media/image2626.png"/><Relationship Id="rId5" Type="http://schemas.openxmlformats.org/officeDocument/2006/relationships/image" Target="../media/image2441.png"/><Relationship Id="rId181" Type="http://schemas.openxmlformats.org/officeDocument/2006/relationships/image" Target="../media/image2528.png"/><Relationship Id="rId237" Type="http://schemas.openxmlformats.org/officeDocument/2006/relationships/image" Target="../media/image2556.png"/><Relationship Id="rId279" Type="http://schemas.openxmlformats.org/officeDocument/2006/relationships/image" Target="../media/image2577.png"/><Relationship Id="rId43" Type="http://schemas.openxmlformats.org/officeDocument/2006/relationships/image" Target="../media/image2459.png"/><Relationship Id="rId139" Type="http://schemas.openxmlformats.org/officeDocument/2006/relationships/image" Target="../media/image2507.png"/><Relationship Id="rId290" Type="http://schemas.openxmlformats.org/officeDocument/2006/relationships/customXml" Target="../ink/ink4189.xml"/><Relationship Id="rId304" Type="http://schemas.openxmlformats.org/officeDocument/2006/relationships/customXml" Target="../ink/ink4196.xml"/><Relationship Id="rId346" Type="http://schemas.openxmlformats.org/officeDocument/2006/relationships/customXml" Target="../ink/ink4217.xml"/><Relationship Id="rId85" Type="http://schemas.openxmlformats.org/officeDocument/2006/relationships/image" Target="../media/image2480.png"/><Relationship Id="rId150" Type="http://schemas.openxmlformats.org/officeDocument/2006/relationships/customXml" Target="../ink/ink4119.xml"/><Relationship Id="rId192" Type="http://schemas.openxmlformats.org/officeDocument/2006/relationships/customXml" Target="../ink/ink4140.xml"/><Relationship Id="rId206" Type="http://schemas.openxmlformats.org/officeDocument/2006/relationships/customXml" Target="../ink/ink4147.xml"/><Relationship Id="rId248" Type="http://schemas.openxmlformats.org/officeDocument/2006/relationships/customXml" Target="../ink/ink4168.xml"/><Relationship Id="rId12" Type="http://schemas.openxmlformats.org/officeDocument/2006/relationships/customXml" Target="../ink/ink4050.xml"/><Relationship Id="rId108" Type="http://schemas.openxmlformats.org/officeDocument/2006/relationships/customXml" Target="../ink/ink4098.xml"/><Relationship Id="rId315" Type="http://schemas.openxmlformats.org/officeDocument/2006/relationships/image" Target="../media/image2595.png"/><Relationship Id="rId357" Type="http://schemas.openxmlformats.org/officeDocument/2006/relationships/image" Target="../media/image2616.png"/><Relationship Id="rId54" Type="http://schemas.openxmlformats.org/officeDocument/2006/relationships/customXml" Target="../ink/ink4071.xml"/><Relationship Id="rId96" Type="http://schemas.openxmlformats.org/officeDocument/2006/relationships/customXml" Target="../ink/ink4092.xml"/><Relationship Id="rId161" Type="http://schemas.openxmlformats.org/officeDocument/2006/relationships/image" Target="../media/image2518.png"/><Relationship Id="rId217" Type="http://schemas.openxmlformats.org/officeDocument/2006/relationships/image" Target="../media/image2546.png"/><Relationship Id="rId259" Type="http://schemas.openxmlformats.org/officeDocument/2006/relationships/image" Target="../media/image2567.png"/><Relationship Id="rId23" Type="http://schemas.openxmlformats.org/officeDocument/2006/relationships/image" Target="../media/image2450.png"/><Relationship Id="rId119" Type="http://schemas.openxmlformats.org/officeDocument/2006/relationships/image" Target="../media/image2497.png"/><Relationship Id="rId270" Type="http://schemas.openxmlformats.org/officeDocument/2006/relationships/customXml" Target="../ink/ink4179.xml"/><Relationship Id="rId326" Type="http://schemas.openxmlformats.org/officeDocument/2006/relationships/customXml" Target="../ink/ink4207.xml"/><Relationship Id="rId65" Type="http://schemas.openxmlformats.org/officeDocument/2006/relationships/image" Target="../media/image2470.png"/><Relationship Id="rId130" Type="http://schemas.openxmlformats.org/officeDocument/2006/relationships/customXml" Target="../ink/ink4109.xml"/><Relationship Id="rId368" Type="http://schemas.openxmlformats.org/officeDocument/2006/relationships/customXml" Target="../ink/ink4228.xml"/><Relationship Id="rId172" Type="http://schemas.openxmlformats.org/officeDocument/2006/relationships/customXml" Target="../ink/ink4130.xml"/><Relationship Id="rId228" Type="http://schemas.openxmlformats.org/officeDocument/2006/relationships/customXml" Target="../ink/ink4158.xml"/><Relationship Id="rId281" Type="http://schemas.openxmlformats.org/officeDocument/2006/relationships/image" Target="../media/image2578.png"/><Relationship Id="rId337" Type="http://schemas.openxmlformats.org/officeDocument/2006/relationships/image" Target="../media/image2606.png"/><Relationship Id="rId34" Type="http://schemas.openxmlformats.org/officeDocument/2006/relationships/customXml" Target="../ink/ink4061.xml"/><Relationship Id="rId76" Type="http://schemas.openxmlformats.org/officeDocument/2006/relationships/customXml" Target="../ink/ink4082.xml"/><Relationship Id="rId141" Type="http://schemas.openxmlformats.org/officeDocument/2006/relationships/image" Target="../media/image2508.png"/><Relationship Id="rId379" Type="http://schemas.openxmlformats.org/officeDocument/2006/relationships/image" Target="../media/image2627.png"/><Relationship Id="rId7" Type="http://schemas.openxmlformats.org/officeDocument/2006/relationships/image" Target="../media/image2442.png"/><Relationship Id="rId183" Type="http://schemas.openxmlformats.org/officeDocument/2006/relationships/image" Target="../media/image2529.png"/><Relationship Id="rId239" Type="http://schemas.openxmlformats.org/officeDocument/2006/relationships/image" Target="../media/image2557.png"/><Relationship Id="rId250" Type="http://schemas.openxmlformats.org/officeDocument/2006/relationships/customXml" Target="../ink/ink4169.xml"/><Relationship Id="rId292" Type="http://schemas.openxmlformats.org/officeDocument/2006/relationships/customXml" Target="../ink/ink4190.xml"/><Relationship Id="rId306" Type="http://schemas.openxmlformats.org/officeDocument/2006/relationships/customXml" Target="../ink/ink4197.xml"/><Relationship Id="rId45" Type="http://schemas.openxmlformats.org/officeDocument/2006/relationships/image" Target="../media/image2460.png"/><Relationship Id="rId87" Type="http://schemas.openxmlformats.org/officeDocument/2006/relationships/image" Target="../media/image2481.png"/><Relationship Id="rId110" Type="http://schemas.openxmlformats.org/officeDocument/2006/relationships/customXml" Target="../ink/ink4099.xml"/><Relationship Id="rId348" Type="http://schemas.openxmlformats.org/officeDocument/2006/relationships/customXml" Target="../ink/ink4218.xml"/><Relationship Id="rId152" Type="http://schemas.openxmlformats.org/officeDocument/2006/relationships/customXml" Target="../ink/ink4120.xml"/><Relationship Id="rId194" Type="http://schemas.openxmlformats.org/officeDocument/2006/relationships/customXml" Target="../ink/ink4141.xml"/><Relationship Id="rId208" Type="http://schemas.openxmlformats.org/officeDocument/2006/relationships/customXml" Target="../ink/ink4148.xml"/><Relationship Id="rId261" Type="http://schemas.openxmlformats.org/officeDocument/2006/relationships/image" Target="../media/image2568.png"/><Relationship Id="rId14" Type="http://schemas.openxmlformats.org/officeDocument/2006/relationships/customXml" Target="../ink/ink4051.xml"/><Relationship Id="rId56" Type="http://schemas.openxmlformats.org/officeDocument/2006/relationships/customXml" Target="../ink/ink4072.xml"/><Relationship Id="rId317" Type="http://schemas.openxmlformats.org/officeDocument/2006/relationships/image" Target="../media/image2596.png"/><Relationship Id="rId359" Type="http://schemas.openxmlformats.org/officeDocument/2006/relationships/image" Target="../media/image2617.png"/><Relationship Id="rId98" Type="http://schemas.openxmlformats.org/officeDocument/2006/relationships/customXml" Target="../ink/ink4093.xml"/><Relationship Id="rId121" Type="http://schemas.openxmlformats.org/officeDocument/2006/relationships/image" Target="../media/image2498.png"/><Relationship Id="rId163" Type="http://schemas.openxmlformats.org/officeDocument/2006/relationships/image" Target="../media/image2519.png"/><Relationship Id="rId219" Type="http://schemas.openxmlformats.org/officeDocument/2006/relationships/image" Target="../media/image2547.png"/><Relationship Id="rId370" Type="http://schemas.openxmlformats.org/officeDocument/2006/relationships/customXml" Target="../ink/ink4229.xml"/><Relationship Id="rId230" Type="http://schemas.openxmlformats.org/officeDocument/2006/relationships/customXml" Target="../ink/ink4159.xml"/><Relationship Id="rId25" Type="http://schemas.openxmlformats.org/officeDocument/2006/relationships/image" Target="../media/image2451.png"/><Relationship Id="rId67" Type="http://schemas.openxmlformats.org/officeDocument/2006/relationships/image" Target="../media/image2471.png"/><Relationship Id="rId272" Type="http://schemas.openxmlformats.org/officeDocument/2006/relationships/customXml" Target="../ink/ink4180.xml"/><Relationship Id="rId328" Type="http://schemas.openxmlformats.org/officeDocument/2006/relationships/customXml" Target="../ink/ink4208.xml"/><Relationship Id="rId132" Type="http://schemas.openxmlformats.org/officeDocument/2006/relationships/customXml" Target="../ink/ink4110.xml"/><Relationship Id="rId174" Type="http://schemas.openxmlformats.org/officeDocument/2006/relationships/customXml" Target="../ink/ink4131.xml"/><Relationship Id="rId381" Type="http://schemas.openxmlformats.org/officeDocument/2006/relationships/image" Target="../media/image2628.png"/><Relationship Id="rId241" Type="http://schemas.openxmlformats.org/officeDocument/2006/relationships/image" Target="../media/image2558.png"/><Relationship Id="rId36" Type="http://schemas.openxmlformats.org/officeDocument/2006/relationships/customXml" Target="../ink/ink4062.xml"/><Relationship Id="rId283" Type="http://schemas.openxmlformats.org/officeDocument/2006/relationships/image" Target="../media/image2579.png"/><Relationship Id="rId339" Type="http://schemas.openxmlformats.org/officeDocument/2006/relationships/image" Target="../media/image2607.png"/><Relationship Id="rId78" Type="http://schemas.openxmlformats.org/officeDocument/2006/relationships/customXml" Target="../ink/ink4083.xml"/><Relationship Id="rId101" Type="http://schemas.openxmlformats.org/officeDocument/2006/relationships/image" Target="../media/image2488.png"/><Relationship Id="rId143" Type="http://schemas.openxmlformats.org/officeDocument/2006/relationships/image" Target="../media/image2509.png"/><Relationship Id="rId185" Type="http://schemas.openxmlformats.org/officeDocument/2006/relationships/image" Target="../media/image2530.png"/><Relationship Id="rId350" Type="http://schemas.openxmlformats.org/officeDocument/2006/relationships/customXml" Target="../ink/ink4219.xml"/><Relationship Id="rId9" Type="http://schemas.openxmlformats.org/officeDocument/2006/relationships/image" Target="../media/image2443.png"/><Relationship Id="rId210" Type="http://schemas.openxmlformats.org/officeDocument/2006/relationships/customXml" Target="../ink/ink4149.xml"/><Relationship Id="rId252" Type="http://schemas.openxmlformats.org/officeDocument/2006/relationships/customXml" Target="../ink/ink4170.xml"/><Relationship Id="rId294" Type="http://schemas.openxmlformats.org/officeDocument/2006/relationships/customXml" Target="../ink/ink4191.xml"/><Relationship Id="rId308" Type="http://schemas.openxmlformats.org/officeDocument/2006/relationships/customXml" Target="../ink/ink4198.xml"/><Relationship Id="rId47" Type="http://schemas.openxmlformats.org/officeDocument/2006/relationships/image" Target="../media/image2461.png"/><Relationship Id="rId68" Type="http://schemas.openxmlformats.org/officeDocument/2006/relationships/customXml" Target="../ink/ink4078.xml"/><Relationship Id="rId89" Type="http://schemas.openxmlformats.org/officeDocument/2006/relationships/image" Target="../media/image2482.png"/><Relationship Id="rId112" Type="http://schemas.openxmlformats.org/officeDocument/2006/relationships/customXml" Target="../ink/ink4100.xml"/><Relationship Id="rId133" Type="http://schemas.openxmlformats.org/officeDocument/2006/relationships/image" Target="../media/image2504.png"/><Relationship Id="rId154" Type="http://schemas.openxmlformats.org/officeDocument/2006/relationships/customXml" Target="../ink/ink4121.xml"/><Relationship Id="rId175" Type="http://schemas.openxmlformats.org/officeDocument/2006/relationships/image" Target="../media/image2525.png"/><Relationship Id="rId340" Type="http://schemas.openxmlformats.org/officeDocument/2006/relationships/customXml" Target="../ink/ink4214.xml"/><Relationship Id="rId361" Type="http://schemas.openxmlformats.org/officeDocument/2006/relationships/image" Target="../media/image2618.png"/><Relationship Id="rId196" Type="http://schemas.openxmlformats.org/officeDocument/2006/relationships/customXml" Target="../ink/ink4142.xml"/><Relationship Id="rId200" Type="http://schemas.openxmlformats.org/officeDocument/2006/relationships/customXml" Target="../ink/ink4144.xml"/><Relationship Id="rId382" Type="http://schemas.openxmlformats.org/officeDocument/2006/relationships/customXml" Target="../ink/ink4235.xml"/><Relationship Id="rId16" Type="http://schemas.openxmlformats.org/officeDocument/2006/relationships/customXml" Target="../ink/ink4052.xml"/><Relationship Id="rId221" Type="http://schemas.openxmlformats.org/officeDocument/2006/relationships/image" Target="../media/image2548.png"/><Relationship Id="rId242" Type="http://schemas.openxmlformats.org/officeDocument/2006/relationships/customXml" Target="../ink/ink4165.xml"/><Relationship Id="rId263" Type="http://schemas.openxmlformats.org/officeDocument/2006/relationships/image" Target="../media/image2569.png"/><Relationship Id="rId284" Type="http://schemas.openxmlformats.org/officeDocument/2006/relationships/customXml" Target="../ink/ink4186.xml"/><Relationship Id="rId319" Type="http://schemas.openxmlformats.org/officeDocument/2006/relationships/image" Target="../media/image2597.png"/><Relationship Id="rId37" Type="http://schemas.openxmlformats.org/officeDocument/2006/relationships/image" Target="../media/image2457.png"/><Relationship Id="rId58" Type="http://schemas.openxmlformats.org/officeDocument/2006/relationships/customXml" Target="../ink/ink4073.xml"/><Relationship Id="rId79" Type="http://schemas.openxmlformats.org/officeDocument/2006/relationships/image" Target="../media/image2477.png"/><Relationship Id="rId102" Type="http://schemas.openxmlformats.org/officeDocument/2006/relationships/customXml" Target="../ink/ink4095.xml"/><Relationship Id="rId123" Type="http://schemas.openxmlformats.org/officeDocument/2006/relationships/image" Target="../media/image2499.png"/><Relationship Id="rId144" Type="http://schemas.openxmlformats.org/officeDocument/2006/relationships/customXml" Target="../ink/ink4116.xml"/><Relationship Id="rId330" Type="http://schemas.openxmlformats.org/officeDocument/2006/relationships/customXml" Target="../ink/ink4209.xml"/><Relationship Id="rId90" Type="http://schemas.openxmlformats.org/officeDocument/2006/relationships/customXml" Target="../ink/ink4089.xml"/><Relationship Id="rId165" Type="http://schemas.openxmlformats.org/officeDocument/2006/relationships/image" Target="../media/image2520.png"/><Relationship Id="rId186" Type="http://schemas.openxmlformats.org/officeDocument/2006/relationships/customXml" Target="../ink/ink4137.xml"/><Relationship Id="rId351" Type="http://schemas.openxmlformats.org/officeDocument/2006/relationships/image" Target="../media/image2613.png"/><Relationship Id="rId372" Type="http://schemas.openxmlformats.org/officeDocument/2006/relationships/customXml" Target="../ink/ink4230.xml"/><Relationship Id="rId211" Type="http://schemas.openxmlformats.org/officeDocument/2006/relationships/image" Target="../media/image2543.png"/><Relationship Id="rId232" Type="http://schemas.openxmlformats.org/officeDocument/2006/relationships/customXml" Target="../ink/ink4160.xml"/><Relationship Id="rId253" Type="http://schemas.openxmlformats.org/officeDocument/2006/relationships/image" Target="../media/image2564.png"/><Relationship Id="rId274" Type="http://schemas.openxmlformats.org/officeDocument/2006/relationships/customXml" Target="../ink/ink4181.xml"/><Relationship Id="rId295" Type="http://schemas.openxmlformats.org/officeDocument/2006/relationships/image" Target="../media/image2585.png"/><Relationship Id="rId309" Type="http://schemas.openxmlformats.org/officeDocument/2006/relationships/image" Target="../media/image2592.png"/><Relationship Id="rId27" Type="http://schemas.openxmlformats.org/officeDocument/2006/relationships/image" Target="../media/image2452.png"/><Relationship Id="rId48" Type="http://schemas.openxmlformats.org/officeDocument/2006/relationships/customXml" Target="../ink/ink4068.xml"/><Relationship Id="rId69" Type="http://schemas.openxmlformats.org/officeDocument/2006/relationships/image" Target="../media/image2472.png"/><Relationship Id="rId113" Type="http://schemas.openxmlformats.org/officeDocument/2006/relationships/image" Target="../media/image2494.png"/><Relationship Id="rId134" Type="http://schemas.openxmlformats.org/officeDocument/2006/relationships/customXml" Target="../ink/ink4111.xml"/><Relationship Id="rId320" Type="http://schemas.openxmlformats.org/officeDocument/2006/relationships/customXml" Target="../ink/ink4204.xml"/><Relationship Id="rId80" Type="http://schemas.openxmlformats.org/officeDocument/2006/relationships/customXml" Target="../ink/ink4084.xml"/><Relationship Id="rId155" Type="http://schemas.openxmlformats.org/officeDocument/2006/relationships/image" Target="../media/image2515.png"/><Relationship Id="rId176" Type="http://schemas.openxmlformats.org/officeDocument/2006/relationships/customXml" Target="../ink/ink4132.xml"/><Relationship Id="rId197" Type="http://schemas.openxmlformats.org/officeDocument/2006/relationships/image" Target="../media/image2536.png"/><Relationship Id="rId341" Type="http://schemas.openxmlformats.org/officeDocument/2006/relationships/image" Target="../media/image2608.png"/><Relationship Id="rId362" Type="http://schemas.openxmlformats.org/officeDocument/2006/relationships/customXml" Target="../ink/ink4225.xml"/><Relationship Id="rId383" Type="http://schemas.openxmlformats.org/officeDocument/2006/relationships/image" Target="../media/image2629.png"/><Relationship Id="rId201" Type="http://schemas.openxmlformats.org/officeDocument/2006/relationships/image" Target="../media/image2538.png"/><Relationship Id="rId222" Type="http://schemas.openxmlformats.org/officeDocument/2006/relationships/customXml" Target="../ink/ink4155.xml"/><Relationship Id="rId243" Type="http://schemas.openxmlformats.org/officeDocument/2006/relationships/image" Target="../media/image2559.png"/><Relationship Id="rId264" Type="http://schemas.openxmlformats.org/officeDocument/2006/relationships/customXml" Target="../ink/ink4176.xml"/><Relationship Id="rId285" Type="http://schemas.openxmlformats.org/officeDocument/2006/relationships/image" Target="../media/image2580.png"/><Relationship Id="rId17" Type="http://schemas.openxmlformats.org/officeDocument/2006/relationships/image" Target="../media/image2447.png"/><Relationship Id="rId38" Type="http://schemas.openxmlformats.org/officeDocument/2006/relationships/customXml" Target="../ink/ink4063.xml"/><Relationship Id="rId59" Type="http://schemas.openxmlformats.org/officeDocument/2006/relationships/image" Target="../media/image2467.png"/><Relationship Id="rId103" Type="http://schemas.openxmlformats.org/officeDocument/2006/relationships/image" Target="../media/image2489.png"/><Relationship Id="rId124" Type="http://schemas.openxmlformats.org/officeDocument/2006/relationships/customXml" Target="../ink/ink4106.xml"/><Relationship Id="rId310" Type="http://schemas.openxmlformats.org/officeDocument/2006/relationships/customXml" Target="../ink/ink4199.xml"/><Relationship Id="rId70" Type="http://schemas.openxmlformats.org/officeDocument/2006/relationships/customXml" Target="../ink/ink4079.xml"/><Relationship Id="rId91" Type="http://schemas.openxmlformats.org/officeDocument/2006/relationships/image" Target="../media/image2483.png"/><Relationship Id="rId145" Type="http://schemas.openxmlformats.org/officeDocument/2006/relationships/image" Target="../media/image2510.png"/><Relationship Id="rId166" Type="http://schemas.openxmlformats.org/officeDocument/2006/relationships/customXml" Target="../ink/ink4127.xml"/><Relationship Id="rId187" Type="http://schemas.openxmlformats.org/officeDocument/2006/relationships/image" Target="../media/image2531.png"/><Relationship Id="rId331" Type="http://schemas.openxmlformats.org/officeDocument/2006/relationships/image" Target="../media/image2603.png"/><Relationship Id="rId352" Type="http://schemas.openxmlformats.org/officeDocument/2006/relationships/customXml" Target="../ink/ink4220.xml"/><Relationship Id="rId373" Type="http://schemas.openxmlformats.org/officeDocument/2006/relationships/image" Target="../media/image2624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150.xml"/><Relationship Id="rId233" Type="http://schemas.openxmlformats.org/officeDocument/2006/relationships/image" Target="../media/image2554.png"/><Relationship Id="rId254" Type="http://schemas.openxmlformats.org/officeDocument/2006/relationships/customXml" Target="../ink/ink4171.xml"/><Relationship Id="rId28" Type="http://schemas.openxmlformats.org/officeDocument/2006/relationships/customXml" Target="../ink/ink4058.xml"/><Relationship Id="rId49" Type="http://schemas.openxmlformats.org/officeDocument/2006/relationships/image" Target="../media/image2462.png"/><Relationship Id="rId114" Type="http://schemas.openxmlformats.org/officeDocument/2006/relationships/customXml" Target="../ink/ink4101.xml"/><Relationship Id="rId275" Type="http://schemas.openxmlformats.org/officeDocument/2006/relationships/image" Target="../media/image2575.png"/><Relationship Id="rId296" Type="http://schemas.openxmlformats.org/officeDocument/2006/relationships/customXml" Target="../ink/ink4192.xml"/><Relationship Id="rId300" Type="http://schemas.openxmlformats.org/officeDocument/2006/relationships/customXml" Target="../ink/ink4194.xml"/><Relationship Id="rId60" Type="http://schemas.openxmlformats.org/officeDocument/2006/relationships/customXml" Target="../ink/ink4074.xml"/><Relationship Id="rId81" Type="http://schemas.openxmlformats.org/officeDocument/2006/relationships/image" Target="../media/image2478.png"/><Relationship Id="rId135" Type="http://schemas.openxmlformats.org/officeDocument/2006/relationships/image" Target="../media/image2505.png"/><Relationship Id="rId156" Type="http://schemas.openxmlformats.org/officeDocument/2006/relationships/customXml" Target="../ink/ink4122.xml"/><Relationship Id="rId177" Type="http://schemas.openxmlformats.org/officeDocument/2006/relationships/image" Target="../media/image2526.png"/><Relationship Id="rId198" Type="http://schemas.openxmlformats.org/officeDocument/2006/relationships/customXml" Target="../ink/ink4143.xml"/><Relationship Id="rId321" Type="http://schemas.openxmlformats.org/officeDocument/2006/relationships/image" Target="../media/image2598.png"/><Relationship Id="rId342" Type="http://schemas.openxmlformats.org/officeDocument/2006/relationships/customXml" Target="../ink/ink4215.xml"/><Relationship Id="rId363" Type="http://schemas.openxmlformats.org/officeDocument/2006/relationships/image" Target="../media/image2619.png"/><Relationship Id="rId384" Type="http://schemas.openxmlformats.org/officeDocument/2006/relationships/customXml" Target="../ink/ink4236.xml"/><Relationship Id="rId202" Type="http://schemas.openxmlformats.org/officeDocument/2006/relationships/customXml" Target="../ink/ink4145.xml"/><Relationship Id="rId223" Type="http://schemas.openxmlformats.org/officeDocument/2006/relationships/image" Target="../media/image2549.png"/><Relationship Id="rId244" Type="http://schemas.openxmlformats.org/officeDocument/2006/relationships/customXml" Target="../ink/ink4166.xml"/><Relationship Id="rId18" Type="http://schemas.openxmlformats.org/officeDocument/2006/relationships/customXml" Target="../ink/ink4053.xml"/><Relationship Id="rId39" Type="http://schemas.openxmlformats.org/officeDocument/2006/relationships/image" Target="../media/image9.png"/><Relationship Id="rId265" Type="http://schemas.openxmlformats.org/officeDocument/2006/relationships/image" Target="../media/image2570.png"/><Relationship Id="rId286" Type="http://schemas.openxmlformats.org/officeDocument/2006/relationships/customXml" Target="../ink/ink4187.xml"/><Relationship Id="rId50" Type="http://schemas.openxmlformats.org/officeDocument/2006/relationships/customXml" Target="../ink/ink4069.xml"/><Relationship Id="rId104" Type="http://schemas.openxmlformats.org/officeDocument/2006/relationships/customXml" Target="../ink/ink4096.xml"/><Relationship Id="rId125" Type="http://schemas.openxmlformats.org/officeDocument/2006/relationships/image" Target="../media/image2500.png"/><Relationship Id="rId146" Type="http://schemas.openxmlformats.org/officeDocument/2006/relationships/customXml" Target="../ink/ink4117.xml"/><Relationship Id="rId167" Type="http://schemas.openxmlformats.org/officeDocument/2006/relationships/image" Target="../media/image2521.png"/><Relationship Id="rId188" Type="http://schemas.openxmlformats.org/officeDocument/2006/relationships/customXml" Target="../ink/ink4138.xml"/><Relationship Id="rId311" Type="http://schemas.openxmlformats.org/officeDocument/2006/relationships/image" Target="../media/image2593.png"/><Relationship Id="rId332" Type="http://schemas.openxmlformats.org/officeDocument/2006/relationships/customXml" Target="../ink/ink4210.xml"/><Relationship Id="rId353" Type="http://schemas.openxmlformats.org/officeDocument/2006/relationships/image" Target="../media/image2614.png"/><Relationship Id="rId374" Type="http://schemas.openxmlformats.org/officeDocument/2006/relationships/customXml" Target="../ink/ink4231.xml"/><Relationship Id="rId71" Type="http://schemas.openxmlformats.org/officeDocument/2006/relationships/image" Target="../media/image2473.png"/><Relationship Id="rId92" Type="http://schemas.openxmlformats.org/officeDocument/2006/relationships/customXml" Target="../ink/ink4090.xml"/><Relationship Id="rId213" Type="http://schemas.openxmlformats.org/officeDocument/2006/relationships/image" Target="../media/image2544.png"/><Relationship Id="rId234" Type="http://schemas.openxmlformats.org/officeDocument/2006/relationships/customXml" Target="../ink/ink4161.xml"/><Relationship Id="rId2" Type="http://schemas.openxmlformats.org/officeDocument/2006/relationships/customXml" Target="../ink/ink4045.xml"/><Relationship Id="rId29" Type="http://schemas.openxmlformats.org/officeDocument/2006/relationships/image" Target="../media/image2453.png"/><Relationship Id="rId255" Type="http://schemas.openxmlformats.org/officeDocument/2006/relationships/image" Target="../media/image2565.png"/><Relationship Id="rId276" Type="http://schemas.openxmlformats.org/officeDocument/2006/relationships/customXml" Target="../ink/ink4182.xml"/><Relationship Id="rId297" Type="http://schemas.openxmlformats.org/officeDocument/2006/relationships/image" Target="../media/image2586.png"/><Relationship Id="rId40" Type="http://schemas.openxmlformats.org/officeDocument/2006/relationships/customXml" Target="../ink/ink4064.xml"/><Relationship Id="rId115" Type="http://schemas.openxmlformats.org/officeDocument/2006/relationships/image" Target="../media/image2495.png"/><Relationship Id="rId136" Type="http://schemas.openxmlformats.org/officeDocument/2006/relationships/customXml" Target="../ink/ink4112.xml"/><Relationship Id="rId157" Type="http://schemas.openxmlformats.org/officeDocument/2006/relationships/image" Target="../media/image2516.png"/><Relationship Id="rId178" Type="http://schemas.openxmlformats.org/officeDocument/2006/relationships/customXml" Target="../ink/ink4133.xml"/><Relationship Id="rId301" Type="http://schemas.openxmlformats.org/officeDocument/2006/relationships/image" Target="../media/image2588.png"/><Relationship Id="rId322" Type="http://schemas.openxmlformats.org/officeDocument/2006/relationships/customXml" Target="../ink/ink4205.xml"/><Relationship Id="rId343" Type="http://schemas.openxmlformats.org/officeDocument/2006/relationships/image" Target="../media/image2609.png"/><Relationship Id="rId364" Type="http://schemas.openxmlformats.org/officeDocument/2006/relationships/customXml" Target="../ink/ink4226.xml"/><Relationship Id="rId61" Type="http://schemas.openxmlformats.org/officeDocument/2006/relationships/image" Target="../media/image2468.png"/><Relationship Id="rId82" Type="http://schemas.openxmlformats.org/officeDocument/2006/relationships/customXml" Target="../ink/ink4085.xml"/><Relationship Id="rId199" Type="http://schemas.openxmlformats.org/officeDocument/2006/relationships/image" Target="../media/image2537.png"/><Relationship Id="rId203" Type="http://schemas.openxmlformats.org/officeDocument/2006/relationships/image" Target="../media/image2539.png"/><Relationship Id="rId385" Type="http://schemas.openxmlformats.org/officeDocument/2006/relationships/image" Target="../media/image2630.png"/><Relationship Id="rId19" Type="http://schemas.openxmlformats.org/officeDocument/2006/relationships/image" Target="../media/image2448.png"/><Relationship Id="rId224" Type="http://schemas.openxmlformats.org/officeDocument/2006/relationships/customXml" Target="../ink/ink4156.xml"/><Relationship Id="rId245" Type="http://schemas.openxmlformats.org/officeDocument/2006/relationships/image" Target="../media/image2560.png"/><Relationship Id="rId266" Type="http://schemas.openxmlformats.org/officeDocument/2006/relationships/customXml" Target="../ink/ink4177.xml"/><Relationship Id="rId287" Type="http://schemas.openxmlformats.org/officeDocument/2006/relationships/image" Target="../media/image2581.png"/><Relationship Id="rId30" Type="http://schemas.openxmlformats.org/officeDocument/2006/relationships/customXml" Target="../ink/ink4059.xml"/><Relationship Id="rId105" Type="http://schemas.openxmlformats.org/officeDocument/2006/relationships/image" Target="../media/image2490.png"/><Relationship Id="rId126" Type="http://schemas.openxmlformats.org/officeDocument/2006/relationships/customXml" Target="../ink/ink4107.xml"/><Relationship Id="rId147" Type="http://schemas.openxmlformats.org/officeDocument/2006/relationships/image" Target="../media/image2511.png"/><Relationship Id="rId168" Type="http://schemas.openxmlformats.org/officeDocument/2006/relationships/customXml" Target="../ink/ink4128.xml"/><Relationship Id="rId312" Type="http://schemas.openxmlformats.org/officeDocument/2006/relationships/customXml" Target="../ink/ink4200.xml"/><Relationship Id="rId333" Type="http://schemas.openxmlformats.org/officeDocument/2006/relationships/image" Target="../media/image2604.png"/><Relationship Id="rId354" Type="http://schemas.openxmlformats.org/officeDocument/2006/relationships/customXml" Target="../ink/ink4221.xml"/><Relationship Id="rId51" Type="http://schemas.openxmlformats.org/officeDocument/2006/relationships/image" Target="../media/image2463.png"/><Relationship Id="rId72" Type="http://schemas.openxmlformats.org/officeDocument/2006/relationships/customXml" Target="../ink/ink4080.xml"/><Relationship Id="rId93" Type="http://schemas.openxmlformats.org/officeDocument/2006/relationships/image" Target="../media/image2484.png"/><Relationship Id="rId189" Type="http://schemas.openxmlformats.org/officeDocument/2006/relationships/image" Target="../media/image2532.png"/><Relationship Id="rId375" Type="http://schemas.openxmlformats.org/officeDocument/2006/relationships/image" Target="../media/image2625.png"/><Relationship Id="rId3" Type="http://schemas.openxmlformats.org/officeDocument/2006/relationships/image" Target="../media/image2440.png"/><Relationship Id="rId214" Type="http://schemas.openxmlformats.org/officeDocument/2006/relationships/customXml" Target="../ink/ink4151.xml"/><Relationship Id="rId235" Type="http://schemas.openxmlformats.org/officeDocument/2006/relationships/image" Target="../media/image2555.png"/><Relationship Id="rId256" Type="http://schemas.openxmlformats.org/officeDocument/2006/relationships/customXml" Target="../ink/ink4172.xml"/><Relationship Id="rId277" Type="http://schemas.openxmlformats.org/officeDocument/2006/relationships/image" Target="../media/image2576.png"/><Relationship Id="rId298" Type="http://schemas.openxmlformats.org/officeDocument/2006/relationships/customXml" Target="../ink/ink4193.xml"/><Relationship Id="rId116" Type="http://schemas.openxmlformats.org/officeDocument/2006/relationships/customXml" Target="../ink/ink4102.xml"/><Relationship Id="rId137" Type="http://schemas.openxmlformats.org/officeDocument/2006/relationships/image" Target="../media/image2506.png"/><Relationship Id="rId158" Type="http://schemas.openxmlformats.org/officeDocument/2006/relationships/customXml" Target="../ink/ink4123.xml"/><Relationship Id="rId302" Type="http://schemas.openxmlformats.org/officeDocument/2006/relationships/customXml" Target="../ink/ink4195.xml"/><Relationship Id="rId323" Type="http://schemas.openxmlformats.org/officeDocument/2006/relationships/image" Target="../media/image2599.png"/><Relationship Id="rId344" Type="http://schemas.openxmlformats.org/officeDocument/2006/relationships/customXml" Target="../ink/ink4216.xml"/><Relationship Id="rId20" Type="http://schemas.openxmlformats.org/officeDocument/2006/relationships/customXml" Target="../ink/ink4054.xml"/><Relationship Id="rId41" Type="http://schemas.openxmlformats.org/officeDocument/2006/relationships/image" Target="../media/image2458.png"/><Relationship Id="rId62" Type="http://schemas.openxmlformats.org/officeDocument/2006/relationships/customXml" Target="../ink/ink4075.xml"/><Relationship Id="rId83" Type="http://schemas.openxmlformats.org/officeDocument/2006/relationships/image" Target="../media/image2479.png"/><Relationship Id="rId179" Type="http://schemas.openxmlformats.org/officeDocument/2006/relationships/image" Target="../media/image2527.png"/><Relationship Id="rId365" Type="http://schemas.openxmlformats.org/officeDocument/2006/relationships/image" Target="../media/image2620.png"/><Relationship Id="rId190" Type="http://schemas.openxmlformats.org/officeDocument/2006/relationships/customXml" Target="../ink/ink4139.xml"/><Relationship Id="rId204" Type="http://schemas.openxmlformats.org/officeDocument/2006/relationships/customXml" Target="../ink/ink4146.xml"/><Relationship Id="rId225" Type="http://schemas.openxmlformats.org/officeDocument/2006/relationships/image" Target="../media/image2550.png"/><Relationship Id="rId246" Type="http://schemas.openxmlformats.org/officeDocument/2006/relationships/customXml" Target="../ink/ink4167.xml"/><Relationship Id="rId267" Type="http://schemas.openxmlformats.org/officeDocument/2006/relationships/image" Target="../media/image2571.png"/><Relationship Id="rId288" Type="http://schemas.openxmlformats.org/officeDocument/2006/relationships/customXml" Target="../ink/ink4188.xml"/><Relationship Id="rId106" Type="http://schemas.openxmlformats.org/officeDocument/2006/relationships/customXml" Target="../ink/ink4097.xml"/><Relationship Id="rId127" Type="http://schemas.openxmlformats.org/officeDocument/2006/relationships/image" Target="../media/image2501.png"/><Relationship Id="rId313" Type="http://schemas.openxmlformats.org/officeDocument/2006/relationships/image" Target="../media/image2594.png"/><Relationship Id="rId10" Type="http://schemas.openxmlformats.org/officeDocument/2006/relationships/customXml" Target="../ink/ink4049.xml"/><Relationship Id="rId31" Type="http://schemas.openxmlformats.org/officeDocument/2006/relationships/image" Target="../media/image2454.png"/><Relationship Id="rId52" Type="http://schemas.openxmlformats.org/officeDocument/2006/relationships/customXml" Target="../ink/ink4070.xml"/><Relationship Id="rId73" Type="http://schemas.openxmlformats.org/officeDocument/2006/relationships/image" Target="../media/image2474.png"/><Relationship Id="rId94" Type="http://schemas.openxmlformats.org/officeDocument/2006/relationships/customXml" Target="../ink/ink4091.xml"/><Relationship Id="rId148" Type="http://schemas.openxmlformats.org/officeDocument/2006/relationships/customXml" Target="../ink/ink4118.xml"/><Relationship Id="rId169" Type="http://schemas.openxmlformats.org/officeDocument/2006/relationships/image" Target="../media/image2522.png"/><Relationship Id="rId334" Type="http://schemas.openxmlformats.org/officeDocument/2006/relationships/customXml" Target="../ink/ink4211.xml"/><Relationship Id="rId355" Type="http://schemas.openxmlformats.org/officeDocument/2006/relationships/image" Target="../media/image2615.png"/><Relationship Id="rId376" Type="http://schemas.openxmlformats.org/officeDocument/2006/relationships/customXml" Target="../ink/ink4232.xml"/><Relationship Id="rId4" Type="http://schemas.openxmlformats.org/officeDocument/2006/relationships/customXml" Target="../ink/ink4046.xml"/><Relationship Id="rId180" Type="http://schemas.openxmlformats.org/officeDocument/2006/relationships/customXml" Target="../ink/ink4134.xml"/><Relationship Id="rId215" Type="http://schemas.openxmlformats.org/officeDocument/2006/relationships/image" Target="../media/image2545.png"/><Relationship Id="rId236" Type="http://schemas.openxmlformats.org/officeDocument/2006/relationships/customXml" Target="../ink/ink4162.xml"/><Relationship Id="rId257" Type="http://schemas.openxmlformats.org/officeDocument/2006/relationships/image" Target="../media/image2566.png"/><Relationship Id="rId278" Type="http://schemas.openxmlformats.org/officeDocument/2006/relationships/customXml" Target="../ink/ink4183.xml"/><Relationship Id="rId303" Type="http://schemas.openxmlformats.org/officeDocument/2006/relationships/image" Target="../media/image2589.png"/><Relationship Id="rId42" Type="http://schemas.openxmlformats.org/officeDocument/2006/relationships/customXml" Target="../ink/ink4065.xml"/><Relationship Id="rId84" Type="http://schemas.openxmlformats.org/officeDocument/2006/relationships/customXml" Target="../ink/ink4086.xml"/><Relationship Id="rId138" Type="http://schemas.openxmlformats.org/officeDocument/2006/relationships/customXml" Target="../ink/ink4113.xml"/><Relationship Id="rId345" Type="http://schemas.openxmlformats.org/officeDocument/2006/relationships/image" Target="../media/image2610.png"/><Relationship Id="rId191" Type="http://schemas.openxmlformats.org/officeDocument/2006/relationships/image" Target="../media/image2533.png"/><Relationship Id="rId205" Type="http://schemas.openxmlformats.org/officeDocument/2006/relationships/image" Target="../media/image2540.png"/><Relationship Id="rId247" Type="http://schemas.openxmlformats.org/officeDocument/2006/relationships/image" Target="../media/image2561.png"/><Relationship Id="rId107" Type="http://schemas.openxmlformats.org/officeDocument/2006/relationships/image" Target="../media/image2491.png"/><Relationship Id="rId289" Type="http://schemas.openxmlformats.org/officeDocument/2006/relationships/image" Target="../media/image2582.png"/><Relationship Id="rId11" Type="http://schemas.openxmlformats.org/officeDocument/2006/relationships/image" Target="../media/image2444.png"/><Relationship Id="rId53" Type="http://schemas.openxmlformats.org/officeDocument/2006/relationships/image" Target="../media/image2464.png"/><Relationship Id="rId149" Type="http://schemas.openxmlformats.org/officeDocument/2006/relationships/image" Target="../media/image2512.png"/><Relationship Id="rId314" Type="http://schemas.openxmlformats.org/officeDocument/2006/relationships/customXml" Target="../ink/ink4201.xml"/><Relationship Id="rId356" Type="http://schemas.openxmlformats.org/officeDocument/2006/relationships/customXml" Target="../ink/ink4222.xml"/><Relationship Id="rId95" Type="http://schemas.openxmlformats.org/officeDocument/2006/relationships/image" Target="../media/image2485.png"/><Relationship Id="rId160" Type="http://schemas.openxmlformats.org/officeDocument/2006/relationships/customXml" Target="../ink/ink4124.xml"/><Relationship Id="rId216" Type="http://schemas.openxmlformats.org/officeDocument/2006/relationships/customXml" Target="../ink/ink4152.xml"/><Relationship Id="rId258" Type="http://schemas.openxmlformats.org/officeDocument/2006/relationships/customXml" Target="../ink/ink4173.xml"/><Relationship Id="rId22" Type="http://schemas.openxmlformats.org/officeDocument/2006/relationships/customXml" Target="../ink/ink4055.xml"/><Relationship Id="rId64" Type="http://schemas.openxmlformats.org/officeDocument/2006/relationships/customXml" Target="../ink/ink4076.xml"/><Relationship Id="rId118" Type="http://schemas.openxmlformats.org/officeDocument/2006/relationships/customXml" Target="../ink/ink4103.xml"/><Relationship Id="rId325" Type="http://schemas.openxmlformats.org/officeDocument/2006/relationships/image" Target="../media/image2600.png"/><Relationship Id="rId367" Type="http://schemas.openxmlformats.org/officeDocument/2006/relationships/image" Target="../media/image2621.png"/><Relationship Id="rId171" Type="http://schemas.openxmlformats.org/officeDocument/2006/relationships/image" Target="../media/image2523.png"/><Relationship Id="rId227" Type="http://schemas.openxmlformats.org/officeDocument/2006/relationships/image" Target="../media/image2551.png"/><Relationship Id="rId269" Type="http://schemas.openxmlformats.org/officeDocument/2006/relationships/image" Target="../media/image2572.png"/><Relationship Id="rId33" Type="http://schemas.openxmlformats.org/officeDocument/2006/relationships/image" Target="../media/image2455.png"/><Relationship Id="rId129" Type="http://schemas.openxmlformats.org/officeDocument/2006/relationships/image" Target="../media/image2502.png"/><Relationship Id="rId280" Type="http://schemas.openxmlformats.org/officeDocument/2006/relationships/customXml" Target="../ink/ink4184.xml"/><Relationship Id="rId336" Type="http://schemas.openxmlformats.org/officeDocument/2006/relationships/customXml" Target="../ink/ink4212.xml"/><Relationship Id="rId75" Type="http://schemas.openxmlformats.org/officeDocument/2006/relationships/image" Target="../media/image2475.png"/><Relationship Id="rId140" Type="http://schemas.openxmlformats.org/officeDocument/2006/relationships/customXml" Target="../ink/ink4114.xml"/><Relationship Id="rId182" Type="http://schemas.openxmlformats.org/officeDocument/2006/relationships/customXml" Target="../ink/ink4135.xml"/><Relationship Id="rId378" Type="http://schemas.openxmlformats.org/officeDocument/2006/relationships/customXml" Target="../ink/ink4233.xml"/><Relationship Id="rId6" Type="http://schemas.openxmlformats.org/officeDocument/2006/relationships/customXml" Target="../ink/ink4047.xml"/><Relationship Id="rId238" Type="http://schemas.openxmlformats.org/officeDocument/2006/relationships/customXml" Target="../ink/ink4163.xml"/><Relationship Id="rId291" Type="http://schemas.openxmlformats.org/officeDocument/2006/relationships/image" Target="../media/image2583.png"/><Relationship Id="rId305" Type="http://schemas.openxmlformats.org/officeDocument/2006/relationships/image" Target="../media/image2590.png"/><Relationship Id="rId347" Type="http://schemas.openxmlformats.org/officeDocument/2006/relationships/image" Target="../media/image2611.png"/><Relationship Id="rId44" Type="http://schemas.openxmlformats.org/officeDocument/2006/relationships/customXml" Target="../ink/ink4066.xml"/><Relationship Id="rId86" Type="http://schemas.openxmlformats.org/officeDocument/2006/relationships/customXml" Target="../ink/ink4087.xml"/><Relationship Id="rId151" Type="http://schemas.openxmlformats.org/officeDocument/2006/relationships/image" Target="../media/image2513.png"/><Relationship Id="rId193" Type="http://schemas.openxmlformats.org/officeDocument/2006/relationships/image" Target="../media/image2534.png"/><Relationship Id="rId207" Type="http://schemas.openxmlformats.org/officeDocument/2006/relationships/image" Target="../media/image2541.png"/><Relationship Id="rId249" Type="http://schemas.openxmlformats.org/officeDocument/2006/relationships/image" Target="../media/image2562.png"/><Relationship Id="rId13" Type="http://schemas.openxmlformats.org/officeDocument/2006/relationships/image" Target="../media/image2445.png"/><Relationship Id="rId109" Type="http://schemas.openxmlformats.org/officeDocument/2006/relationships/image" Target="../media/image2492.png"/><Relationship Id="rId260" Type="http://schemas.openxmlformats.org/officeDocument/2006/relationships/customXml" Target="../ink/ink4174.xml"/><Relationship Id="rId316" Type="http://schemas.openxmlformats.org/officeDocument/2006/relationships/customXml" Target="../ink/ink4202.xml"/><Relationship Id="rId55" Type="http://schemas.openxmlformats.org/officeDocument/2006/relationships/image" Target="../media/image2465.png"/><Relationship Id="rId97" Type="http://schemas.openxmlformats.org/officeDocument/2006/relationships/image" Target="../media/image2486.png"/><Relationship Id="rId120" Type="http://schemas.openxmlformats.org/officeDocument/2006/relationships/customXml" Target="../ink/ink4104.xml"/><Relationship Id="rId358" Type="http://schemas.openxmlformats.org/officeDocument/2006/relationships/customXml" Target="../ink/ink4223.xml"/><Relationship Id="rId162" Type="http://schemas.openxmlformats.org/officeDocument/2006/relationships/customXml" Target="../ink/ink4125.xml"/><Relationship Id="rId218" Type="http://schemas.openxmlformats.org/officeDocument/2006/relationships/customXml" Target="../ink/ink4153.xml"/><Relationship Id="rId271" Type="http://schemas.openxmlformats.org/officeDocument/2006/relationships/image" Target="../media/image2573.png"/><Relationship Id="rId24" Type="http://schemas.openxmlformats.org/officeDocument/2006/relationships/customXml" Target="../ink/ink4056.xml"/><Relationship Id="rId66" Type="http://schemas.openxmlformats.org/officeDocument/2006/relationships/customXml" Target="../ink/ink4077.xml"/><Relationship Id="rId131" Type="http://schemas.openxmlformats.org/officeDocument/2006/relationships/image" Target="../media/image2503.png"/><Relationship Id="rId327" Type="http://schemas.openxmlformats.org/officeDocument/2006/relationships/image" Target="../media/image2601.png"/><Relationship Id="rId369" Type="http://schemas.openxmlformats.org/officeDocument/2006/relationships/image" Target="../media/image2622.png"/><Relationship Id="rId173" Type="http://schemas.openxmlformats.org/officeDocument/2006/relationships/image" Target="../media/image2524.png"/><Relationship Id="rId229" Type="http://schemas.openxmlformats.org/officeDocument/2006/relationships/image" Target="../media/image2552.png"/><Relationship Id="rId380" Type="http://schemas.openxmlformats.org/officeDocument/2006/relationships/customXml" Target="../ink/ink4234.xml"/><Relationship Id="rId240" Type="http://schemas.openxmlformats.org/officeDocument/2006/relationships/customXml" Target="../ink/ink4164.xml"/><Relationship Id="rId35" Type="http://schemas.openxmlformats.org/officeDocument/2006/relationships/image" Target="../media/image2456.png"/><Relationship Id="rId77" Type="http://schemas.openxmlformats.org/officeDocument/2006/relationships/image" Target="../media/image2476.png"/><Relationship Id="rId100" Type="http://schemas.openxmlformats.org/officeDocument/2006/relationships/customXml" Target="../ink/ink4094.xml"/><Relationship Id="rId282" Type="http://schemas.openxmlformats.org/officeDocument/2006/relationships/customXml" Target="../ink/ink4185.xml"/><Relationship Id="rId338" Type="http://schemas.openxmlformats.org/officeDocument/2006/relationships/customXml" Target="../ink/ink4213.xml"/><Relationship Id="rId8" Type="http://schemas.openxmlformats.org/officeDocument/2006/relationships/customXml" Target="../ink/ink4048.xml"/><Relationship Id="rId142" Type="http://schemas.openxmlformats.org/officeDocument/2006/relationships/customXml" Target="../ink/ink4115.xml"/><Relationship Id="rId184" Type="http://schemas.openxmlformats.org/officeDocument/2006/relationships/customXml" Target="../ink/ink4136.xml"/><Relationship Id="rId251" Type="http://schemas.openxmlformats.org/officeDocument/2006/relationships/image" Target="../media/image2563.png"/><Relationship Id="rId46" Type="http://schemas.openxmlformats.org/officeDocument/2006/relationships/customXml" Target="../ink/ink4067.xml"/><Relationship Id="rId293" Type="http://schemas.openxmlformats.org/officeDocument/2006/relationships/image" Target="../media/image2584.png"/><Relationship Id="rId307" Type="http://schemas.openxmlformats.org/officeDocument/2006/relationships/image" Target="../media/image2591.png"/><Relationship Id="rId349" Type="http://schemas.openxmlformats.org/officeDocument/2006/relationships/image" Target="../media/image2612.png"/><Relationship Id="rId88" Type="http://schemas.openxmlformats.org/officeDocument/2006/relationships/customXml" Target="../ink/ink4088.xml"/><Relationship Id="rId111" Type="http://schemas.openxmlformats.org/officeDocument/2006/relationships/image" Target="../media/image2493.png"/><Relationship Id="rId153" Type="http://schemas.openxmlformats.org/officeDocument/2006/relationships/image" Target="../media/image2514.png"/><Relationship Id="rId195" Type="http://schemas.openxmlformats.org/officeDocument/2006/relationships/image" Target="../media/image2535.png"/><Relationship Id="rId209" Type="http://schemas.openxmlformats.org/officeDocument/2006/relationships/image" Target="../media/image2542.png"/><Relationship Id="rId360" Type="http://schemas.openxmlformats.org/officeDocument/2006/relationships/customXml" Target="../ink/ink4224.xml"/><Relationship Id="rId220" Type="http://schemas.openxmlformats.org/officeDocument/2006/relationships/customXml" Target="../ink/ink4154.xml"/><Relationship Id="rId15" Type="http://schemas.openxmlformats.org/officeDocument/2006/relationships/image" Target="../media/image2446.png"/><Relationship Id="rId57" Type="http://schemas.openxmlformats.org/officeDocument/2006/relationships/image" Target="../media/image2466.png"/><Relationship Id="rId262" Type="http://schemas.openxmlformats.org/officeDocument/2006/relationships/customXml" Target="../ink/ink4175.xml"/><Relationship Id="rId318" Type="http://schemas.openxmlformats.org/officeDocument/2006/relationships/customXml" Target="../ink/ink4203.xml"/><Relationship Id="rId99" Type="http://schemas.openxmlformats.org/officeDocument/2006/relationships/image" Target="../media/image2487.png"/><Relationship Id="rId122" Type="http://schemas.openxmlformats.org/officeDocument/2006/relationships/customXml" Target="../ink/ink4105.xml"/><Relationship Id="rId164" Type="http://schemas.openxmlformats.org/officeDocument/2006/relationships/customXml" Target="../ink/ink4126.xml"/><Relationship Id="rId371" Type="http://schemas.openxmlformats.org/officeDocument/2006/relationships/image" Target="../media/image2623.png"/><Relationship Id="rId26" Type="http://schemas.openxmlformats.org/officeDocument/2006/relationships/customXml" Target="../ink/ink4057.xml"/><Relationship Id="rId231" Type="http://schemas.openxmlformats.org/officeDocument/2006/relationships/image" Target="../media/image2553.png"/><Relationship Id="rId273" Type="http://schemas.openxmlformats.org/officeDocument/2006/relationships/image" Target="../media/image2574.png"/><Relationship Id="rId329" Type="http://schemas.openxmlformats.org/officeDocument/2006/relationships/image" Target="../media/image260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42.xml"/><Relationship Id="rId18" Type="http://schemas.openxmlformats.org/officeDocument/2006/relationships/image" Target="../media/image24321.png"/><Relationship Id="rId26" Type="http://schemas.openxmlformats.org/officeDocument/2006/relationships/image" Target="../media/image24361.png"/><Relationship Id="rId21" Type="http://schemas.openxmlformats.org/officeDocument/2006/relationships/customXml" Target="../ink/ink4246.xml"/><Relationship Id="rId47" Type="http://schemas.openxmlformats.org/officeDocument/2006/relationships/customXml" Target="../ink/ink4253.xml"/><Relationship Id="rId89" Type="http://schemas.openxmlformats.org/officeDocument/2006/relationships/image" Target="../media/image24660.png"/><Relationship Id="rId97" Type="http://schemas.openxmlformats.org/officeDocument/2006/relationships/image" Target="../media/image24700.png"/><Relationship Id="rId104" Type="http://schemas.openxmlformats.org/officeDocument/2006/relationships/customXml" Target="../ink/ink4261.xml"/><Relationship Id="rId7" Type="http://schemas.openxmlformats.org/officeDocument/2006/relationships/customXml" Target="../ink/ink4239.xml"/><Relationship Id="rId92" Type="http://schemas.openxmlformats.org/officeDocument/2006/relationships/customXml" Target="../ink/ink4255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4312.png"/><Relationship Id="rId29" Type="http://schemas.openxmlformats.org/officeDocument/2006/relationships/customXml" Target="../ink/ink4250.xml"/><Relationship Id="rId11" Type="http://schemas.openxmlformats.org/officeDocument/2006/relationships/customXml" Target="../ink/ink4241.xml"/><Relationship Id="rId24" Type="http://schemas.openxmlformats.org/officeDocument/2006/relationships/image" Target="../media/image24351.png"/><Relationship Id="rId32" Type="http://schemas.openxmlformats.org/officeDocument/2006/relationships/image" Target="../media/image24391.png"/><Relationship Id="rId102" Type="http://schemas.openxmlformats.org/officeDocument/2006/relationships/customXml" Target="../ink/ink4260.xml"/><Relationship Id="rId5" Type="http://schemas.openxmlformats.org/officeDocument/2006/relationships/customXml" Target="../ink/ink4238.xml"/><Relationship Id="rId15" Type="http://schemas.openxmlformats.org/officeDocument/2006/relationships/customXml" Target="../ink/ink4243.xml"/><Relationship Id="rId23" Type="http://schemas.openxmlformats.org/officeDocument/2006/relationships/customXml" Target="../ink/ink4247.xml"/><Relationship Id="rId28" Type="http://schemas.openxmlformats.org/officeDocument/2006/relationships/image" Target="../media/image24371.png"/><Relationship Id="rId90" Type="http://schemas.openxmlformats.org/officeDocument/2006/relationships/customXml" Target="../ink/ink4254.xml"/><Relationship Id="rId95" Type="http://schemas.openxmlformats.org/officeDocument/2006/relationships/image" Target="../media/image24690.png"/><Relationship Id="rId10" Type="http://schemas.openxmlformats.org/officeDocument/2006/relationships/image" Target="../media/image24281.png"/><Relationship Id="rId19" Type="http://schemas.openxmlformats.org/officeDocument/2006/relationships/customXml" Target="../ink/ink4245.xml"/><Relationship Id="rId31" Type="http://schemas.openxmlformats.org/officeDocument/2006/relationships/customXml" Target="../ink/ink4251.xml"/><Relationship Id="rId94" Type="http://schemas.openxmlformats.org/officeDocument/2006/relationships/customXml" Target="../ink/ink4256.xml"/><Relationship Id="rId99" Type="http://schemas.openxmlformats.org/officeDocument/2006/relationships/image" Target="../media/image24711.png"/><Relationship Id="rId101" Type="http://schemas.openxmlformats.org/officeDocument/2006/relationships/image" Target="../media/image2631.png"/><Relationship Id="rId4" Type="http://schemas.openxmlformats.org/officeDocument/2006/relationships/image" Target="../media/image24251.png"/><Relationship Id="rId9" Type="http://schemas.openxmlformats.org/officeDocument/2006/relationships/customXml" Target="../ink/ink4240.xml"/><Relationship Id="rId14" Type="http://schemas.openxmlformats.org/officeDocument/2006/relationships/image" Target="../media/image24301.png"/><Relationship Id="rId22" Type="http://schemas.openxmlformats.org/officeDocument/2006/relationships/image" Target="../media/image24341.png"/><Relationship Id="rId27" Type="http://schemas.openxmlformats.org/officeDocument/2006/relationships/customXml" Target="../ink/ink4249.xml"/><Relationship Id="rId30" Type="http://schemas.openxmlformats.org/officeDocument/2006/relationships/image" Target="../media/image24381.png"/><Relationship Id="rId100" Type="http://schemas.openxmlformats.org/officeDocument/2006/relationships/customXml" Target="../ink/ink4259.xml"/><Relationship Id="rId105" Type="http://schemas.openxmlformats.org/officeDocument/2006/relationships/image" Target="../media/image2633.png"/><Relationship Id="rId8" Type="http://schemas.openxmlformats.org/officeDocument/2006/relationships/image" Target="../media/image24271.png"/><Relationship Id="rId93" Type="http://schemas.openxmlformats.org/officeDocument/2006/relationships/image" Target="../media/image24680.png"/><Relationship Id="rId98" Type="http://schemas.openxmlformats.org/officeDocument/2006/relationships/customXml" Target="../ink/ink4258.xml"/><Relationship Id="rId3" Type="http://schemas.openxmlformats.org/officeDocument/2006/relationships/customXml" Target="../ink/ink4237.xml"/><Relationship Id="rId12" Type="http://schemas.openxmlformats.org/officeDocument/2006/relationships/image" Target="../media/image24291.png"/><Relationship Id="rId17" Type="http://schemas.openxmlformats.org/officeDocument/2006/relationships/customXml" Target="../ink/ink4244.xml"/><Relationship Id="rId25" Type="http://schemas.openxmlformats.org/officeDocument/2006/relationships/customXml" Target="../ink/ink4248.xml"/><Relationship Id="rId33" Type="http://schemas.openxmlformats.org/officeDocument/2006/relationships/customXml" Target="../ink/ink4252.xml"/><Relationship Id="rId46" Type="http://schemas.openxmlformats.org/officeDocument/2006/relationships/image" Target="../media/image2419.png"/><Relationship Id="rId103" Type="http://schemas.openxmlformats.org/officeDocument/2006/relationships/image" Target="../media/image2632.png"/><Relationship Id="rId20" Type="http://schemas.openxmlformats.org/officeDocument/2006/relationships/image" Target="../media/image24331.png"/><Relationship Id="rId91" Type="http://schemas.openxmlformats.org/officeDocument/2006/relationships/image" Target="../media/image24670.png"/><Relationship Id="rId96" Type="http://schemas.openxmlformats.org/officeDocument/2006/relationships/customXml" Target="../ink/ink42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6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73.xml"/><Relationship Id="rId21" Type="http://schemas.openxmlformats.org/officeDocument/2006/relationships/image" Target="../media/image24811.png"/><Relationship Id="rId42" Type="http://schemas.openxmlformats.org/officeDocument/2006/relationships/customXml" Target="../ink/ink4281.xml"/><Relationship Id="rId47" Type="http://schemas.openxmlformats.org/officeDocument/2006/relationships/image" Target="../media/image24940.png"/><Relationship Id="rId63" Type="http://schemas.openxmlformats.org/officeDocument/2006/relationships/image" Target="../media/image2635.png"/><Relationship Id="rId68" Type="http://schemas.openxmlformats.org/officeDocument/2006/relationships/customXml" Target="../ink/ink4293.xml"/><Relationship Id="rId7" Type="http://schemas.openxmlformats.org/officeDocument/2006/relationships/image" Target="../media/image24740.png"/><Relationship Id="rId71" Type="http://schemas.openxmlformats.org/officeDocument/2006/relationships/image" Target="../media/image2639.png"/><Relationship Id="rId2" Type="http://schemas.openxmlformats.org/officeDocument/2006/relationships/notesSlide" Target="../notesSlides/notesSlide43.xml"/><Relationship Id="rId16" Type="http://schemas.openxmlformats.org/officeDocument/2006/relationships/customXml" Target="../ink/ink4268.xml"/><Relationship Id="rId29" Type="http://schemas.openxmlformats.org/officeDocument/2006/relationships/image" Target="../media/image24850.png"/><Relationship Id="rId11" Type="http://schemas.openxmlformats.org/officeDocument/2006/relationships/image" Target="../media/image24760.png"/><Relationship Id="rId24" Type="http://schemas.openxmlformats.org/officeDocument/2006/relationships/customXml" Target="../ink/ink4272.xml"/><Relationship Id="rId32" Type="http://schemas.openxmlformats.org/officeDocument/2006/relationships/customXml" Target="../ink/ink4276.xml"/><Relationship Id="rId37" Type="http://schemas.openxmlformats.org/officeDocument/2006/relationships/image" Target="../media/image24890.png"/><Relationship Id="rId40" Type="http://schemas.openxmlformats.org/officeDocument/2006/relationships/customXml" Target="../ink/ink4280.xml"/><Relationship Id="rId45" Type="http://schemas.openxmlformats.org/officeDocument/2006/relationships/image" Target="../media/image24930.png"/><Relationship Id="rId53" Type="http://schemas.openxmlformats.org/officeDocument/2006/relationships/image" Target="../media/image24970.png"/><Relationship Id="rId58" Type="http://schemas.openxmlformats.org/officeDocument/2006/relationships/customXml" Target="../ink/ink4288.xml"/><Relationship Id="rId66" Type="http://schemas.openxmlformats.org/officeDocument/2006/relationships/customXml" Target="../ink/ink4292.xml"/><Relationship Id="rId5" Type="http://schemas.openxmlformats.org/officeDocument/2006/relationships/image" Target="../media/image24730.png"/><Relationship Id="rId61" Type="http://schemas.openxmlformats.org/officeDocument/2006/relationships/image" Target="../media/image25011.png"/><Relationship Id="rId19" Type="http://schemas.openxmlformats.org/officeDocument/2006/relationships/image" Target="../media/image24800.png"/><Relationship Id="rId14" Type="http://schemas.openxmlformats.org/officeDocument/2006/relationships/customXml" Target="../ink/ink4267.xml"/><Relationship Id="rId22" Type="http://schemas.openxmlformats.org/officeDocument/2006/relationships/customXml" Target="../ink/ink4271.xml"/><Relationship Id="rId27" Type="http://schemas.openxmlformats.org/officeDocument/2006/relationships/image" Target="../media/image24840.png"/><Relationship Id="rId30" Type="http://schemas.openxmlformats.org/officeDocument/2006/relationships/customXml" Target="../ink/ink4275.xml"/><Relationship Id="rId35" Type="http://schemas.openxmlformats.org/officeDocument/2006/relationships/image" Target="../media/image24880.png"/><Relationship Id="rId43" Type="http://schemas.openxmlformats.org/officeDocument/2006/relationships/image" Target="../media/image24920.png"/><Relationship Id="rId48" Type="http://schemas.openxmlformats.org/officeDocument/2006/relationships/customXml" Target="../ink/ink4284.xml"/><Relationship Id="rId64" Type="http://schemas.openxmlformats.org/officeDocument/2006/relationships/customXml" Target="../ink/ink4291.xml"/><Relationship Id="rId69" Type="http://schemas.openxmlformats.org/officeDocument/2006/relationships/image" Target="../media/image2638.png"/><Relationship Id="rId8" Type="http://schemas.openxmlformats.org/officeDocument/2006/relationships/customXml" Target="../ink/ink4264.xml"/><Relationship Id="rId51" Type="http://schemas.openxmlformats.org/officeDocument/2006/relationships/image" Target="../media/image24960.png"/><Relationship Id="rId3" Type="http://schemas.openxmlformats.org/officeDocument/2006/relationships/image" Target="../media/image2634.png"/><Relationship Id="rId12" Type="http://schemas.openxmlformats.org/officeDocument/2006/relationships/customXml" Target="../ink/ink4266.xml"/><Relationship Id="rId17" Type="http://schemas.openxmlformats.org/officeDocument/2006/relationships/image" Target="../media/image24790.png"/><Relationship Id="rId25" Type="http://schemas.openxmlformats.org/officeDocument/2006/relationships/image" Target="../media/image24830.png"/><Relationship Id="rId33" Type="http://schemas.openxmlformats.org/officeDocument/2006/relationships/image" Target="../media/image24870.png"/><Relationship Id="rId38" Type="http://schemas.openxmlformats.org/officeDocument/2006/relationships/customXml" Target="../ink/ink4279.xml"/><Relationship Id="rId46" Type="http://schemas.openxmlformats.org/officeDocument/2006/relationships/customXml" Target="../ink/ink4283.xml"/><Relationship Id="rId59" Type="http://schemas.openxmlformats.org/officeDocument/2006/relationships/image" Target="../media/image25000.png"/><Relationship Id="rId67" Type="http://schemas.openxmlformats.org/officeDocument/2006/relationships/image" Target="../media/image2637.png"/><Relationship Id="rId20" Type="http://schemas.openxmlformats.org/officeDocument/2006/relationships/customXml" Target="../ink/ink4270.xml"/><Relationship Id="rId41" Type="http://schemas.openxmlformats.org/officeDocument/2006/relationships/image" Target="../media/image24911.png"/><Relationship Id="rId54" Type="http://schemas.openxmlformats.org/officeDocument/2006/relationships/customXml" Target="../ink/ink4287.xml"/><Relationship Id="rId62" Type="http://schemas.openxmlformats.org/officeDocument/2006/relationships/customXml" Target="../ink/ink4290.xml"/><Relationship Id="rId70" Type="http://schemas.openxmlformats.org/officeDocument/2006/relationships/customXml" Target="../ink/ink4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63.xml"/><Relationship Id="rId15" Type="http://schemas.openxmlformats.org/officeDocument/2006/relationships/image" Target="../media/image24780.png"/><Relationship Id="rId23" Type="http://schemas.openxmlformats.org/officeDocument/2006/relationships/image" Target="../media/image24820.png"/><Relationship Id="rId28" Type="http://schemas.openxmlformats.org/officeDocument/2006/relationships/customXml" Target="../ink/ink4274.xml"/><Relationship Id="rId36" Type="http://schemas.openxmlformats.org/officeDocument/2006/relationships/customXml" Target="../ink/ink4278.xml"/><Relationship Id="rId49" Type="http://schemas.openxmlformats.org/officeDocument/2006/relationships/image" Target="../media/image24950.png"/><Relationship Id="rId57" Type="http://schemas.openxmlformats.org/officeDocument/2006/relationships/image" Target="../media/image24990.png"/><Relationship Id="rId10" Type="http://schemas.openxmlformats.org/officeDocument/2006/relationships/customXml" Target="../ink/ink4265.xml"/><Relationship Id="rId31" Type="http://schemas.openxmlformats.org/officeDocument/2006/relationships/image" Target="../media/image24860.png"/><Relationship Id="rId44" Type="http://schemas.openxmlformats.org/officeDocument/2006/relationships/customXml" Target="../ink/ink4282.xml"/><Relationship Id="rId52" Type="http://schemas.openxmlformats.org/officeDocument/2006/relationships/customXml" Target="../ink/ink4286.xml"/><Relationship Id="rId60" Type="http://schemas.openxmlformats.org/officeDocument/2006/relationships/customXml" Target="../ink/ink4289.xml"/><Relationship Id="rId65" Type="http://schemas.openxmlformats.org/officeDocument/2006/relationships/image" Target="../media/image2636.png"/><Relationship Id="rId4" Type="http://schemas.openxmlformats.org/officeDocument/2006/relationships/customXml" Target="../ink/ink4262.xml"/><Relationship Id="rId9" Type="http://schemas.openxmlformats.org/officeDocument/2006/relationships/image" Target="../media/image24750.png"/><Relationship Id="rId13" Type="http://schemas.openxmlformats.org/officeDocument/2006/relationships/image" Target="../media/image24770.png"/><Relationship Id="rId18" Type="http://schemas.openxmlformats.org/officeDocument/2006/relationships/customXml" Target="../ink/ink4269.xml"/><Relationship Id="rId39" Type="http://schemas.openxmlformats.org/officeDocument/2006/relationships/image" Target="../media/image24900.png"/><Relationship Id="rId34" Type="http://schemas.openxmlformats.org/officeDocument/2006/relationships/customXml" Target="../ink/ink4277.xml"/><Relationship Id="rId50" Type="http://schemas.openxmlformats.org/officeDocument/2006/relationships/customXml" Target="../ink/ink42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40.png"/><Relationship Id="rId63" Type="http://schemas.openxmlformats.org/officeDocument/2006/relationships/image" Target="../media/image21840.png"/><Relationship Id="rId84" Type="http://schemas.openxmlformats.org/officeDocument/2006/relationships/customXml" Target="../ink/ink4316.xml"/><Relationship Id="rId138" Type="http://schemas.openxmlformats.org/officeDocument/2006/relationships/customXml" Target="../ink/ink4343.xml"/><Relationship Id="rId159" Type="http://schemas.openxmlformats.org/officeDocument/2006/relationships/image" Target="../media/image2652.png"/><Relationship Id="rId170" Type="http://schemas.openxmlformats.org/officeDocument/2006/relationships/customXml" Target="../ink/ink4359.xml"/><Relationship Id="rId191" Type="http://schemas.openxmlformats.org/officeDocument/2006/relationships/image" Target="../media/image2668.png"/><Relationship Id="rId205" Type="http://schemas.openxmlformats.org/officeDocument/2006/relationships/image" Target="../media/image2675.png"/><Relationship Id="rId226" Type="http://schemas.openxmlformats.org/officeDocument/2006/relationships/customXml" Target="../ink/ink4387.xml"/><Relationship Id="rId247" Type="http://schemas.openxmlformats.org/officeDocument/2006/relationships/image" Target="../media/image2695.png"/><Relationship Id="rId107" Type="http://schemas.openxmlformats.org/officeDocument/2006/relationships/image" Target="../media/image22080.png"/><Relationship Id="rId11" Type="http://schemas.openxmlformats.org/officeDocument/2006/relationships/image" Target="../media/image21550.png"/><Relationship Id="rId74" Type="http://schemas.openxmlformats.org/officeDocument/2006/relationships/customXml" Target="../ink/ink4311.xml"/><Relationship Id="rId128" Type="http://schemas.openxmlformats.org/officeDocument/2006/relationships/customXml" Target="../ink/ink4338.xml"/><Relationship Id="rId149" Type="http://schemas.openxmlformats.org/officeDocument/2006/relationships/image" Target="../media/image2647.png"/><Relationship Id="rId5" Type="http://schemas.openxmlformats.org/officeDocument/2006/relationships/image" Target="../media/image21520.png"/><Relationship Id="rId95" Type="http://schemas.openxmlformats.org/officeDocument/2006/relationships/image" Target="../media/image22020.png"/><Relationship Id="rId160" Type="http://schemas.openxmlformats.org/officeDocument/2006/relationships/customXml" Target="../ink/ink4354.xml"/><Relationship Id="rId181" Type="http://schemas.openxmlformats.org/officeDocument/2006/relationships/image" Target="../media/image2663.png"/><Relationship Id="rId216" Type="http://schemas.openxmlformats.org/officeDocument/2006/relationships/customXml" Target="../ink/ink4382.xml"/><Relationship Id="rId237" Type="http://schemas.openxmlformats.org/officeDocument/2006/relationships/image" Target="../media/image2690.png"/><Relationship Id="rId258" Type="http://schemas.openxmlformats.org/officeDocument/2006/relationships/image" Target="../media/image2700.png"/><Relationship Id="rId64" Type="http://schemas.openxmlformats.org/officeDocument/2006/relationships/customXml" Target="../ink/ink4306.xml"/><Relationship Id="rId118" Type="http://schemas.openxmlformats.org/officeDocument/2006/relationships/customXml" Target="../ink/ink4333.xml"/><Relationship Id="rId139" Type="http://schemas.openxmlformats.org/officeDocument/2006/relationships/image" Target="../media/image2642.png"/><Relationship Id="rId85" Type="http://schemas.openxmlformats.org/officeDocument/2006/relationships/image" Target="../media/image21960.png"/><Relationship Id="rId150" Type="http://schemas.openxmlformats.org/officeDocument/2006/relationships/customXml" Target="../ink/ink4349.xml"/><Relationship Id="rId171" Type="http://schemas.openxmlformats.org/officeDocument/2006/relationships/image" Target="../media/image2658.png"/><Relationship Id="rId192" Type="http://schemas.openxmlformats.org/officeDocument/2006/relationships/customXml" Target="../ink/ink4370.xml"/><Relationship Id="rId206" Type="http://schemas.openxmlformats.org/officeDocument/2006/relationships/customXml" Target="../ink/ink4377.xml"/><Relationship Id="rId227" Type="http://schemas.openxmlformats.org/officeDocument/2006/relationships/image" Target="../media/image2685.png"/><Relationship Id="rId248" Type="http://schemas.openxmlformats.org/officeDocument/2006/relationships/customXml" Target="../ink/ink4398.xml"/><Relationship Id="rId12" Type="http://schemas.openxmlformats.org/officeDocument/2006/relationships/customXml" Target="../ink/ink4300.xml"/><Relationship Id="rId108" Type="http://schemas.openxmlformats.org/officeDocument/2006/relationships/customXml" Target="../ink/ink4328.xml"/><Relationship Id="rId129" Type="http://schemas.openxmlformats.org/officeDocument/2006/relationships/image" Target="../media/image22210.png"/><Relationship Id="rId75" Type="http://schemas.openxmlformats.org/officeDocument/2006/relationships/image" Target="../media/image21910.png"/><Relationship Id="rId96" Type="http://schemas.openxmlformats.org/officeDocument/2006/relationships/customXml" Target="../ink/ink4322.xml"/><Relationship Id="rId140" Type="http://schemas.openxmlformats.org/officeDocument/2006/relationships/customXml" Target="../ink/ink4344.xml"/><Relationship Id="rId161" Type="http://schemas.openxmlformats.org/officeDocument/2006/relationships/image" Target="../media/image2653.png"/><Relationship Id="rId182" Type="http://schemas.openxmlformats.org/officeDocument/2006/relationships/customXml" Target="../ink/ink4365.xml"/><Relationship Id="rId217" Type="http://schemas.openxmlformats.org/officeDocument/2006/relationships/image" Target="../media/image2680.png"/><Relationship Id="rId6" Type="http://schemas.openxmlformats.org/officeDocument/2006/relationships/customXml" Target="../ink/ink4297.xml"/><Relationship Id="rId238" Type="http://schemas.openxmlformats.org/officeDocument/2006/relationships/customXml" Target="../ink/ink4393.xml"/><Relationship Id="rId119" Type="http://schemas.openxmlformats.org/officeDocument/2006/relationships/image" Target="../media/image22150.png"/><Relationship Id="rId65" Type="http://schemas.openxmlformats.org/officeDocument/2006/relationships/image" Target="../media/image21850.png"/><Relationship Id="rId86" Type="http://schemas.openxmlformats.org/officeDocument/2006/relationships/customXml" Target="../ink/ink4317.xml"/><Relationship Id="rId130" Type="http://schemas.openxmlformats.org/officeDocument/2006/relationships/customXml" Target="../ink/ink4339.xml"/><Relationship Id="rId151" Type="http://schemas.openxmlformats.org/officeDocument/2006/relationships/image" Target="../media/image2648.png"/><Relationship Id="rId172" Type="http://schemas.openxmlformats.org/officeDocument/2006/relationships/customXml" Target="../ink/ink4360.xml"/><Relationship Id="rId193" Type="http://schemas.openxmlformats.org/officeDocument/2006/relationships/image" Target="../media/image2669.png"/><Relationship Id="rId207" Type="http://schemas.openxmlformats.org/officeDocument/2006/relationships/image" Target="../media/image2676.png"/><Relationship Id="rId228" Type="http://schemas.openxmlformats.org/officeDocument/2006/relationships/customXml" Target="../ink/ink4388.xml"/><Relationship Id="rId249" Type="http://schemas.openxmlformats.org/officeDocument/2006/relationships/image" Target="../media/image2696.png"/><Relationship Id="rId13" Type="http://schemas.openxmlformats.org/officeDocument/2006/relationships/image" Target="../media/image21560.png"/><Relationship Id="rId109" Type="http://schemas.openxmlformats.org/officeDocument/2006/relationships/image" Target="../media/image22090.png"/><Relationship Id="rId76" Type="http://schemas.openxmlformats.org/officeDocument/2006/relationships/customXml" Target="../ink/ink4312.xml"/><Relationship Id="rId97" Type="http://schemas.openxmlformats.org/officeDocument/2006/relationships/image" Target="../media/image22030.png"/><Relationship Id="rId120" Type="http://schemas.openxmlformats.org/officeDocument/2006/relationships/customXml" Target="../ink/ink4334.xml"/><Relationship Id="rId141" Type="http://schemas.openxmlformats.org/officeDocument/2006/relationships/image" Target="../media/image2643.png"/><Relationship Id="rId7" Type="http://schemas.openxmlformats.org/officeDocument/2006/relationships/image" Target="../media/image21530.png"/><Relationship Id="rId162" Type="http://schemas.openxmlformats.org/officeDocument/2006/relationships/customXml" Target="../ink/ink4355.xml"/><Relationship Id="rId183" Type="http://schemas.openxmlformats.org/officeDocument/2006/relationships/image" Target="../media/image2664.png"/><Relationship Id="rId218" Type="http://schemas.openxmlformats.org/officeDocument/2006/relationships/customXml" Target="../ink/ink4383.xml"/><Relationship Id="rId239" Type="http://schemas.openxmlformats.org/officeDocument/2006/relationships/image" Target="../media/image2691.png"/><Relationship Id="rId250" Type="http://schemas.openxmlformats.org/officeDocument/2006/relationships/customXml" Target="../ink/ink4399.xml"/><Relationship Id="rId66" Type="http://schemas.openxmlformats.org/officeDocument/2006/relationships/customXml" Target="../ink/ink4307.xml"/><Relationship Id="rId87" Type="http://schemas.openxmlformats.org/officeDocument/2006/relationships/image" Target="../media/image21970.png"/><Relationship Id="rId110" Type="http://schemas.openxmlformats.org/officeDocument/2006/relationships/customXml" Target="../ink/ink4329.xml"/><Relationship Id="rId131" Type="http://schemas.openxmlformats.org/officeDocument/2006/relationships/image" Target="../media/image22220.png"/><Relationship Id="rId152" Type="http://schemas.openxmlformats.org/officeDocument/2006/relationships/customXml" Target="../ink/ink4350.xml"/><Relationship Id="rId173" Type="http://schemas.openxmlformats.org/officeDocument/2006/relationships/image" Target="../media/image2659.png"/><Relationship Id="rId194" Type="http://schemas.openxmlformats.org/officeDocument/2006/relationships/customXml" Target="../ink/ink4371.xml"/><Relationship Id="rId208" Type="http://schemas.openxmlformats.org/officeDocument/2006/relationships/customXml" Target="../ink/ink4378.xml"/><Relationship Id="rId229" Type="http://schemas.openxmlformats.org/officeDocument/2006/relationships/image" Target="../media/image2686.png"/><Relationship Id="rId240" Type="http://schemas.openxmlformats.org/officeDocument/2006/relationships/customXml" Target="../ink/ink4394.xml"/><Relationship Id="rId14" Type="http://schemas.openxmlformats.org/officeDocument/2006/relationships/customXml" Target="../ink/ink4301.xml"/><Relationship Id="rId77" Type="http://schemas.openxmlformats.org/officeDocument/2006/relationships/image" Target="../media/image21920.png"/><Relationship Id="rId100" Type="http://schemas.openxmlformats.org/officeDocument/2006/relationships/customXml" Target="../ink/ink4324.xml"/><Relationship Id="rId105" Type="http://schemas.openxmlformats.org/officeDocument/2006/relationships/image" Target="../media/image22070.png"/><Relationship Id="rId126" Type="http://schemas.openxmlformats.org/officeDocument/2006/relationships/customXml" Target="../ink/ink4337.xml"/><Relationship Id="rId147" Type="http://schemas.openxmlformats.org/officeDocument/2006/relationships/image" Target="../media/image2646.png"/><Relationship Id="rId168" Type="http://schemas.openxmlformats.org/officeDocument/2006/relationships/customXml" Target="../ink/ink4358.xml"/><Relationship Id="rId8" Type="http://schemas.openxmlformats.org/officeDocument/2006/relationships/customXml" Target="../ink/ink4298.xml"/><Relationship Id="rId72" Type="http://schemas.openxmlformats.org/officeDocument/2006/relationships/customXml" Target="../ink/ink4310.xml"/><Relationship Id="rId93" Type="http://schemas.openxmlformats.org/officeDocument/2006/relationships/image" Target="../media/image22010.png"/><Relationship Id="rId98" Type="http://schemas.openxmlformats.org/officeDocument/2006/relationships/customXml" Target="../ink/ink4323.xml"/><Relationship Id="rId121" Type="http://schemas.openxmlformats.org/officeDocument/2006/relationships/image" Target="../media/image22160.png"/><Relationship Id="rId142" Type="http://schemas.openxmlformats.org/officeDocument/2006/relationships/customXml" Target="../ink/ink4345.xml"/><Relationship Id="rId163" Type="http://schemas.openxmlformats.org/officeDocument/2006/relationships/image" Target="../media/image2654.png"/><Relationship Id="rId184" Type="http://schemas.openxmlformats.org/officeDocument/2006/relationships/customXml" Target="../ink/ink4366.xml"/><Relationship Id="rId189" Type="http://schemas.openxmlformats.org/officeDocument/2006/relationships/image" Target="../media/image2667.png"/><Relationship Id="rId219" Type="http://schemas.openxmlformats.org/officeDocument/2006/relationships/image" Target="../media/image2681.png"/><Relationship Id="rId3" Type="http://schemas.openxmlformats.org/officeDocument/2006/relationships/image" Target="../media/image21510.png"/><Relationship Id="rId214" Type="http://schemas.openxmlformats.org/officeDocument/2006/relationships/customXml" Target="../ink/ink4381.xml"/><Relationship Id="rId230" Type="http://schemas.openxmlformats.org/officeDocument/2006/relationships/customXml" Target="../ink/ink4389.xml"/><Relationship Id="rId235" Type="http://schemas.openxmlformats.org/officeDocument/2006/relationships/image" Target="../media/image2689.png"/><Relationship Id="rId251" Type="http://schemas.openxmlformats.org/officeDocument/2006/relationships/image" Target="../media/image2697.png"/><Relationship Id="rId256" Type="http://schemas.openxmlformats.org/officeDocument/2006/relationships/image" Target="../media/image2699.png"/><Relationship Id="rId67" Type="http://schemas.openxmlformats.org/officeDocument/2006/relationships/image" Target="../media/image21860.png"/><Relationship Id="rId116" Type="http://schemas.openxmlformats.org/officeDocument/2006/relationships/customXml" Target="../ink/ink4332.xml"/><Relationship Id="rId137" Type="http://schemas.openxmlformats.org/officeDocument/2006/relationships/image" Target="../media/image2641.png"/><Relationship Id="rId158" Type="http://schemas.openxmlformats.org/officeDocument/2006/relationships/customXml" Target="../ink/ink4353.xml"/><Relationship Id="rId62" Type="http://schemas.openxmlformats.org/officeDocument/2006/relationships/customXml" Target="../ink/ink4305.xml"/><Relationship Id="rId83" Type="http://schemas.openxmlformats.org/officeDocument/2006/relationships/image" Target="../media/image21950.png"/><Relationship Id="rId88" Type="http://schemas.openxmlformats.org/officeDocument/2006/relationships/customXml" Target="../ink/ink4318.xml"/><Relationship Id="rId111" Type="http://schemas.openxmlformats.org/officeDocument/2006/relationships/image" Target="../media/image22110.png"/><Relationship Id="rId132" Type="http://schemas.openxmlformats.org/officeDocument/2006/relationships/customXml" Target="../ink/ink4340.xml"/><Relationship Id="rId153" Type="http://schemas.openxmlformats.org/officeDocument/2006/relationships/image" Target="../media/image2649.png"/><Relationship Id="rId174" Type="http://schemas.openxmlformats.org/officeDocument/2006/relationships/customXml" Target="../ink/ink4361.xml"/><Relationship Id="rId179" Type="http://schemas.openxmlformats.org/officeDocument/2006/relationships/image" Target="../media/image2662.png"/><Relationship Id="rId195" Type="http://schemas.openxmlformats.org/officeDocument/2006/relationships/image" Target="../media/image2670.png"/><Relationship Id="rId209" Type="http://schemas.openxmlformats.org/officeDocument/2006/relationships/image" Target="../media/image2677.png"/><Relationship Id="rId190" Type="http://schemas.openxmlformats.org/officeDocument/2006/relationships/customXml" Target="../ink/ink4369.xml"/><Relationship Id="rId204" Type="http://schemas.openxmlformats.org/officeDocument/2006/relationships/customXml" Target="../ink/ink4376.xml"/><Relationship Id="rId220" Type="http://schemas.openxmlformats.org/officeDocument/2006/relationships/customXml" Target="../ink/ink4384.xml"/><Relationship Id="rId225" Type="http://schemas.openxmlformats.org/officeDocument/2006/relationships/image" Target="../media/image2684.png"/><Relationship Id="rId241" Type="http://schemas.openxmlformats.org/officeDocument/2006/relationships/image" Target="../media/image2692.png"/><Relationship Id="rId246" Type="http://schemas.openxmlformats.org/officeDocument/2006/relationships/customXml" Target="../ink/ink4397.xml"/><Relationship Id="rId15" Type="http://schemas.openxmlformats.org/officeDocument/2006/relationships/image" Target="../media/image1849.png"/><Relationship Id="rId57" Type="http://schemas.openxmlformats.org/officeDocument/2006/relationships/image" Target="../media/image21810.png"/><Relationship Id="rId106" Type="http://schemas.openxmlformats.org/officeDocument/2006/relationships/customXml" Target="../ink/ink4327.xml"/><Relationship Id="rId127" Type="http://schemas.openxmlformats.org/officeDocument/2006/relationships/image" Target="../media/image22190.png"/><Relationship Id="rId10" Type="http://schemas.openxmlformats.org/officeDocument/2006/relationships/customXml" Target="../ink/ink4299.xml"/><Relationship Id="rId73" Type="http://schemas.openxmlformats.org/officeDocument/2006/relationships/image" Target="../media/image21890.png"/><Relationship Id="rId78" Type="http://schemas.openxmlformats.org/officeDocument/2006/relationships/customXml" Target="../ink/ink4313.xml"/><Relationship Id="rId94" Type="http://schemas.openxmlformats.org/officeDocument/2006/relationships/customXml" Target="../ink/ink4321.xml"/><Relationship Id="rId99" Type="http://schemas.openxmlformats.org/officeDocument/2006/relationships/image" Target="../media/image22040.png"/><Relationship Id="rId101" Type="http://schemas.openxmlformats.org/officeDocument/2006/relationships/image" Target="../media/image22050.png"/><Relationship Id="rId122" Type="http://schemas.openxmlformats.org/officeDocument/2006/relationships/customXml" Target="../ink/ink4335.xml"/><Relationship Id="rId143" Type="http://schemas.openxmlformats.org/officeDocument/2006/relationships/image" Target="../media/image2644.png"/><Relationship Id="rId148" Type="http://schemas.openxmlformats.org/officeDocument/2006/relationships/customXml" Target="../ink/ink4348.xml"/><Relationship Id="rId164" Type="http://schemas.openxmlformats.org/officeDocument/2006/relationships/customXml" Target="../ink/ink4356.xml"/><Relationship Id="rId169" Type="http://schemas.openxmlformats.org/officeDocument/2006/relationships/image" Target="../media/image2657.png"/><Relationship Id="rId185" Type="http://schemas.openxmlformats.org/officeDocument/2006/relationships/image" Target="../media/image2665.png"/><Relationship Id="rId4" Type="http://schemas.openxmlformats.org/officeDocument/2006/relationships/customXml" Target="../ink/ink4296.xml"/><Relationship Id="rId9" Type="http://schemas.openxmlformats.org/officeDocument/2006/relationships/image" Target="../media/image21540.png"/><Relationship Id="rId180" Type="http://schemas.openxmlformats.org/officeDocument/2006/relationships/customXml" Target="../ink/ink4364.xml"/><Relationship Id="rId210" Type="http://schemas.openxmlformats.org/officeDocument/2006/relationships/customXml" Target="../ink/ink4379.xml"/><Relationship Id="rId215" Type="http://schemas.openxmlformats.org/officeDocument/2006/relationships/image" Target="../media/image2679.png"/><Relationship Id="rId236" Type="http://schemas.openxmlformats.org/officeDocument/2006/relationships/customXml" Target="../ink/ink4392.xml"/><Relationship Id="rId257" Type="http://schemas.openxmlformats.org/officeDocument/2006/relationships/customXml" Target="../ink/ink4403.xml"/><Relationship Id="rId231" Type="http://schemas.openxmlformats.org/officeDocument/2006/relationships/image" Target="../media/image2687.png"/><Relationship Id="rId252" Type="http://schemas.openxmlformats.org/officeDocument/2006/relationships/customXml" Target="../ink/ink4400.xml"/><Relationship Id="rId68" Type="http://schemas.openxmlformats.org/officeDocument/2006/relationships/customXml" Target="../ink/ink4308.xml"/><Relationship Id="rId89" Type="http://schemas.openxmlformats.org/officeDocument/2006/relationships/image" Target="../media/image21980.png"/><Relationship Id="rId112" Type="http://schemas.openxmlformats.org/officeDocument/2006/relationships/customXml" Target="../ink/ink4330.xml"/><Relationship Id="rId133" Type="http://schemas.openxmlformats.org/officeDocument/2006/relationships/image" Target="../media/image22230.png"/><Relationship Id="rId154" Type="http://schemas.openxmlformats.org/officeDocument/2006/relationships/customXml" Target="../ink/ink4351.xml"/><Relationship Id="rId175" Type="http://schemas.openxmlformats.org/officeDocument/2006/relationships/image" Target="../media/image2660.png"/><Relationship Id="rId196" Type="http://schemas.openxmlformats.org/officeDocument/2006/relationships/customXml" Target="../ink/ink4372.xml"/><Relationship Id="rId200" Type="http://schemas.openxmlformats.org/officeDocument/2006/relationships/customXml" Target="../ink/ink4374.xml"/><Relationship Id="rId16" Type="http://schemas.openxmlformats.org/officeDocument/2006/relationships/customXml" Target="../ink/ink4302.xml"/><Relationship Id="rId221" Type="http://schemas.openxmlformats.org/officeDocument/2006/relationships/image" Target="../media/image2682.png"/><Relationship Id="rId242" Type="http://schemas.openxmlformats.org/officeDocument/2006/relationships/customXml" Target="../ink/ink4395.xml"/><Relationship Id="rId58" Type="http://schemas.openxmlformats.org/officeDocument/2006/relationships/customXml" Target="../ink/ink4303.xml"/><Relationship Id="rId79" Type="http://schemas.openxmlformats.org/officeDocument/2006/relationships/image" Target="../media/image21930.png"/><Relationship Id="rId102" Type="http://schemas.openxmlformats.org/officeDocument/2006/relationships/customXml" Target="../ink/ink4325.xml"/><Relationship Id="rId123" Type="http://schemas.openxmlformats.org/officeDocument/2006/relationships/image" Target="../media/image22170.png"/><Relationship Id="rId144" Type="http://schemas.openxmlformats.org/officeDocument/2006/relationships/customXml" Target="../ink/ink4346.xml"/><Relationship Id="rId90" Type="http://schemas.openxmlformats.org/officeDocument/2006/relationships/customXml" Target="../ink/ink4319.xml"/><Relationship Id="rId165" Type="http://schemas.openxmlformats.org/officeDocument/2006/relationships/image" Target="../media/image2655.png"/><Relationship Id="rId186" Type="http://schemas.openxmlformats.org/officeDocument/2006/relationships/customXml" Target="../ink/ink4367.xml"/><Relationship Id="rId211" Type="http://schemas.openxmlformats.org/officeDocument/2006/relationships/image" Target="../media/image9.png"/><Relationship Id="rId232" Type="http://schemas.openxmlformats.org/officeDocument/2006/relationships/customXml" Target="../ink/ink4390.xml"/><Relationship Id="rId253" Type="http://schemas.openxmlformats.org/officeDocument/2006/relationships/image" Target="../media/image2698.png"/><Relationship Id="rId69" Type="http://schemas.openxmlformats.org/officeDocument/2006/relationships/image" Target="../media/image21870.png"/><Relationship Id="rId113" Type="http://schemas.openxmlformats.org/officeDocument/2006/relationships/image" Target="../media/image22120.png"/><Relationship Id="rId134" Type="http://schemas.openxmlformats.org/officeDocument/2006/relationships/customXml" Target="../ink/ink4341.xml"/><Relationship Id="rId80" Type="http://schemas.openxmlformats.org/officeDocument/2006/relationships/customXml" Target="../ink/ink4314.xml"/><Relationship Id="rId155" Type="http://schemas.openxmlformats.org/officeDocument/2006/relationships/image" Target="../media/image2650.png"/><Relationship Id="rId176" Type="http://schemas.openxmlformats.org/officeDocument/2006/relationships/customXml" Target="../ink/ink4362.xml"/><Relationship Id="rId197" Type="http://schemas.openxmlformats.org/officeDocument/2006/relationships/image" Target="../media/image2671.png"/><Relationship Id="rId201" Type="http://schemas.openxmlformats.org/officeDocument/2006/relationships/image" Target="../media/image2673.png"/><Relationship Id="rId222" Type="http://schemas.openxmlformats.org/officeDocument/2006/relationships/customXml" Target="../ink/ink4385.xml"/><Relationship Id="rId243" Type="http://schemas.openxmlformats.org/officeDocument/2006/relationships/image" Target="../media/image2693.png"/><Relationship Id="rId59" Type="http://schemas.openxmlformats.org/officeDocument/2006/relationships/image" Target="../media/image21820.png"/><Relationship Id="rId103" Type="http://schemas.openxmlformats.org/officeDocument/2006/relationships/image" Target="../media/image22060.png"/><Relationship Id="rId124" Type="http://schemas.openxmlformats.org/officeDocument/2006/relationships/customXml" Target="../ink/ink4336.xml"/><Relationship Id="rId70" Type="http://schemas.openxmlformats.org/officeDocument/2006/relationships/customXml" Target="../ink/ink4309.xml"/><Relationship Id="rId91" Type="http://schemas.openxmlformats.org/officeDocument/2006/relationships/image" Target="../media/image21990.png"/><Relationship Id="rId145" Type="http://schemas.openxmlformats.org/officeDocument/2006/relationships/image" Target="../media/image2645.png"/><Relationship Id="rId166" Type="http://schemas.openxmlformats.org/officeDocument/2006/relationships/customXml" Target="../ink/ink4357.xml"/><Relationship Id="rId187" Type="http://schemas.openxmlformats.org/officeDocument/2006/relationships/image" Target="../media/image2666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380.xml"/><Relationship Id="rId233" Type="http://schemas.openxmlformats.org/officeDocument/2006/relationships/image" Target="../media/image2688.png"/><Relationship Id="rId254" Type="http://schemas.openxmlformats.org/officeDocument/2006/relationships/customXml" Target="../ink/ink4401.xml"/><Relationship Id="rId114" Type="http://schemas.openxmlformats.org/officeDocument/2006/relationships/customXml" Target="../ink/ink4331.xml"/><Relationship Id="rId60" Type="http://schemas.openxmlformats.org/officeDocument/2006/relationships/customXml" Target="../ink/ink4304.xml"/><Relationship Id="rId81" Type="http://schemas.openxmlformats.org/officeDocument/2006/relationships/image" Target="../media/image21940.png"/><Relationship Id="rId135" Type="http://schemas.openxmlformats.org/officeDocument/2006/relationships/image" Target="../media/image2640.png"/><Relationship Id="rId156" Type="http://schemas.openxmlformats.org/officeDocument/2006/relationships/customXml" Target="../ink/ink4352.xml"/><Relationship Id="rId177" Type="http://schemas.openxmlformats.org/officeDocument/2006/relationships/image" Target="../media/image2661.png"/><Relationship Id="rId198" Type="http://schemas.openxmlformats.org/officeDocument/2006/relationships/customXml" Target="../ink/ink4373.xml"/><Relationship Id="rId202" Type="http://schemas.openxmlformats.org/officeDocument/2006/relationships/customXml" Target="../ink/ink4375.xml"/><Relationship Id="rId223" Type="http://schemas.openxmlformats.org/officeDocument/2006/relationships/image" Target="../media/image2683.png"/><Relationship Id="rId244" Type="http://schemas.openxmlformats.org/officeDocument/2006/relationships/customXml" Target="../ink/ink4396.xml"/><Relationship Id="rId104" Type="http://schemas.openxmlformats.org/officeDocument/2006/relationships/customXml" Target="../ink/ink4326.xml"/><Relationship Id="rId125" Type="http://schemas.openxmlformats.org/officeDocument/2006/relationships/image" Target="../media/image22180.png"/><Relationship Id="rId146" Type="http://schemas.openxmlformats.org/officeDocument/2006/relationships/customXml" Target="../ink/ink4347.xml"/><Relationship Id="rId167" Type="http://schemas.openxmlformats.org/officeDocument/2006/relationships/image" Target="../media/image2656.png"/><Relationship Id="rId188" Type="http://schemas.openxmlformats.org/officeDocument/2006/relationships/customXml" Target="../ink/ink4368.xml"/><Relationship Id="rId71" Type="http://schemas.openxmlformats.org/officeDocument/2006/relationships/image" Target="../media/image21880.png"/><Relationship Id="rId92" Type="http://schemas.openxmlformats.org/officeDocument/2006/relationships/customXml" Target="../ink/ink4320.xml"/><Relationship Id="rId213" Type="http://schemas.openxmlformats.org/officeDocument/2006/relationships/image" Target="../media/image2678.png"/><Relationship Id="rId234" Type="http://schemas.openxmlformats.org/officeDocument/2006/relationships/customXml" Target="../ink/ink4391.xml"/><Relationship Id="rId2" Type="http://schemas.openxmlformats.org/officeDocument/2006/relationships/customXml" Target="../ink/ink4295.xml"/><Relationship Id="rId255" Type="http://schemas.openxmlformats.org/officeDocument/2006/relationships/customXml" Target="../ink/ink4402.xml"/><Relationship Id="rId115" Type="http://schemas.openxmlformats.org/officeDocument/2006/relationships/image" Target="../media/image22130.png"/><Relationship Id="rId136" Type="http://schemas.openxmlformats.org/officeDocument/2006/relationships/customXml" Target="../ink/ink4342.xml"/><Relationship Id="rId157" Type="http://schemas.openxmlformats.org/officeDocument/2006/relationships/image" Target="../media/image2651.png"/><Relationship Id="rId178" Type="http://schemas.openxmlformats.org/officeDocument/2006/relationships/customXml" Target="../ink/ink4363.xml"/><Relationship Id="rId61" Type="http://schemas.openxmlformats.org/officeDocument/2006/relationships/image" Target="../media/image21830.png"/><Relationship Id="rId82" Type="http://schemas.openxmlformats.org/officeDocument/2006/relationships/customXml" Target="../ink/ink4315.xml"/><Relationship Id="rId199" Type="http://schemas.openxmlformats.org/officeDocument/2006/relationships/image" Target="../media/image2672.png"/><Relationship Id="rId203" Type="http://schemas.openxmlformats.org/officeDocument/2006/relationships/image" Target="../media/image2674.png"/><Relationship Id="rId224" Type="http://schemas.openxmlformats.org/officeDocument/2006/relationships/customXml" Target="../ink/ink4386.xml"/><Relationship Id="rId245" Type="http://schemas.openxmlformats.org/officeDocument/2006/relationships/image" Target="../media/image2694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8.png"/><Relationship Id="rId21" Type="http://schemas.openxmlformats.org/officeDocument/2006/relationships/image" Target="../media/image2710.png"/><Relationship Id="rId42" Type="http://schemas.openxmlformats.org/officeDocument/2006/relationships/customXml" Target="../ink/ink4424.xml"/><Relationship Id="rId47" Type="http://schemas.openxmlformats.org/officeDocument/2006/relationships/image" Target="../media/image2723.png"/><Relationship Id="rId63" Type="http://schemas.openxmlformats.org/officeDocument/2006/relationships/image" Target="../media/image2731.png"/><Relationship Id="rId68" Type="http://schemas.openxmlformats.org/officeDocument/2006/relationships/customXml" Target="../ink/ink4437.xml"/><Relationship Id="rId84" Type="http://schemas.openxmlformats.org/officeDocument/2006/relationships/customXml" Target="../ink/ink4445.xml"/><Relationship Id="rId89" Type="http://schemas.openxmlformats.org/officeDocument/2006/relationships/image" Target="../media/image2744.png"/><Relationship Id="rId112" Type="http://schemas.openxmlformats.org/officeDocument/2006/relationships/customXml" Target="../ink/ink4459.xml"/><Relationship Id="rId16" Type="http://schemas.openxmlformats.org/officeDocument/2006/relationships/customXml" Target="../ink/ink4411.xml"/><Relationship Id="rId107" Type="http://schemas.openxmlformats.org/officeDocument/2006/relationships/image" Target="../media/image2753.png"/><Relationship Id="rId11" Type="http://schemas.openxmlformats.org/officeDocument/2006/relationships/image" Target="../media/image2705.png"/><Relationship Id="rId32" Type="http://schemas.openxmlformats.org/officeDocument/2006/relationships/customXml" Target="../ink/ink4419.xml"/><Relationship Id="rId37" Type="http://schemas.openxmlformats.org/officeDocument/2006/relationships/image" Target="../media/image2718.png"/><Relationship Id="rId53" Type="http://schemas.openxmlformats.org/officeDocument/2006/relationships/image" Target="../media/image2726.png"/><Relationship Id="rId58" Type="http://schemas.openxmlformats.org/officeDocument/2006/relationships/customXml" Target="../ink/ink4432.xml"/><Relationship Id="rId74" Type="http://schemas.openxmlformats.org/officeDocument/2006/relationships/customXml" Target="../ink/ink4440.xml"/><Relationship Id="rId79" Type="http://schemas.openxmlformats.org/officeDocument/2006/relationships/image" Target="../media/image2739.png"/><Relationship Id="rId102" Type="http://schemas.openxmlformats.org/officeDocument/2006/relationships/customXml" Target="../ink/ink4454.xml"/><Relationship Id="rId123" Type="http://schemas.openxmlformats.org/officeDocument/2006/relationships/image" Target="../media/image2761.png"/><Relationship Id="rId128" Type="http://schemas.openxmlformats.org/officeDocument/2006/relationships/customXml" Target="../ink/ink4467.xml"/><Relationship Id="rId5" Type="http://schemas.openxmlformats.org/officeDocument/2006/relationships/image" Target="../media/image2702.png"/><Relationship Id="rId90" Type="http://schemas.openxmlformats.org/officeDocument/2006/relationships/customXml" Target="../ink/ink4448.xml"/><Relationship Id="rId95" Type="http://schemas.openxmlformats.org/officeDocument/2006/relationships/image" Target="../media/image2747.png"/><Relationship Id="rId22" Type="http://schemas.openxmlformats.org/officeDocument/2006/relationships/customXml" Target="../ink/ink4414.xml"/><Relationship Id="rId27" Type="http://schemas.openxmlformats.org/officeDocument/2006/relationships/image" Target="../media/image2713.png"/><Relationship Id="rId43" Type="http://schemas.openxmlformats.org/officeDocument/2006/relationships/image" Target="../media/image2721.png"/><Relationship Id="rId48" Type="http://schemas.openxmlformats.org/officeDocument/2006/relationships/customXml" Target="../ink/ink4427.xml"/><Relationship Id="rId64" Type="http://schemas.openxmlformats.org/officeDocument/2006/relationships/customXml" Target="../ink/ink4435.xml"/><Relationship Id="rId69" Type="http://schemas.openxmlformats.org/officeDocument/2006/relationships/image" Target="../media/image2734.png"/><Relationship Id="rId113" Type="http://schemas.openxmlformats.org/officeDocument/2006/relationships/image" Target="../media/image2756.png"/><Relationship Id="rId118" Type="http://schemas.openxmlformats.org/officeDocument/2006/relationships/customXml" Target="../ink/ink4462.xml"/><Relationship Id="rId80" Type="http://schemas.openxmlformats.org/officeDocument/2006/relationships/customXml" Target="../ink/ink4443.xml"/><Relationship Id="rId85" Type="http://schemas.openxmlformats.org/officeDocument/2006/relationships/image" Target="../media/image2742.png"/><Relationship Id="rId12" Type="http://schemas.openxmlformats.org/officeDocument/2006/relationships/customXml" Target="../ink/ink4409.xml"/><Relationship Id="rId17" Type="http://schemas.openxmlformats.org/officeDocument/2006/relationships/image" Target="../media/image2708.png"/><Relationship Id="rId33" Type="http://schemas.openxmlformats.org/officeDocument/2006/relationships/image" Target="../media/image2716.png"/><Relationship Id="rId38" Type="http://schemas.openxmlformats.org/officeDocument/2006/relationships/customXml" Target="../ink/ink4422.xml"/><Relationship Id="rId59" Type="http://schemas.openxmlformats.org/officeDocument/2006/relationships/image" Target="../media/image2729.png"/><Relationship Id="rId103" Type="http://schemas.openxmlformats.org/officeDocument/2006/relationships/image" Target="../media/image2751.png"/><Relationship Id="rId108" Type="http://schemas.openxmlformats.org/officeDocument/2006/relationships/customXml" Target="../ink/ink4457.xml"/><Relationship Id="rId124" Type="http://schemas.openxmlformats.org/officeDocument/2006/relationships/customXml" Target="../ink/ink4465.xml"/><Relationship Id="rId129" Type="http://schemas.openxmlformats.org/officeDocument/2006/relationships/image" Target="../media/image2764.png"/><Relationship Id="rId54" Type="http://schemas.openxmlformats.org/officeDocument/2006/relationships/customXml" Target="../ink/ink4430.xml"/><Relationship Id="rId70" Type="http://schemas.openxmlformats.org/officeDocument/2006/relationships/customXml" Target="../ink/ink4438.xml"/><Relationship Id="rId75" Type="http://schemas.openxmlformats.org/officeDocument/2006/relationships/image" Target="../media/image2737.png"/><Relationship Id="rId91" Type="http://schemas.openxmlformats.org/officeDocument/2006/relationships/image" Target="../media/image2745.png"/><Relationship Id="rId96" Type="http://schemas.openxmlformats.org/officeDocument/2006/relationships/customXml" Target="../ink/ink445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406.xml"/><Relationship Id="rId23" Type="http://schemas.openxmlformats.org/officeDocument/2006/relationships/image" Target="../media/image2711.png"/><Relationship Id="rId28" Type="http://schemas.openxmlformats.org/officeDocument/2006/relationships/customXml" Target="../ink/ink4417.xml"/><Relationship Id="rId49" Type="http://schemas.openxmlformats.org/officeDocument/2006/relationships/image" Target="../media/image2724.png"/><Relationship Id="rId114" Type="http://schemas.openxmlformats.org/officeDocument/2006/relationships/customXml" Target="../ink/ink4460.xml"/><Relationship Id="rId119" Type="http://schemas.openxmlformats.org/officeDocument/2006/relationships/image" Target="../media/image2759.png"/><Relationship Id="rId44" Type="http://schemas.openxmlformats.org/officeDocument/2006/relationships/customXml" Target="../ink/ink4425.xml"/><Relationship Id="rId60" Type="http://schemas.openxmlformats.org/officeDocument/2006/relationships/customXml" Target="../ink/ink4433.xml"/><Relationship Id="rId65" Type="http://schemas.openxmlformats.org/officeDocument/2006/relationships/image" Target="../media/image2732.png"/><Relationship Id="rId81" Type="http://schemas.openxmlformats.org/officeDocument/2006/relationships/image" Target="../media/image2740.png"/><Relationship Id="rId86" Type="http://schemas.openxmlformats.org/officeDocument/2006/relationships/customXml" Target="../ink/ink4446.xml"/><Relationship Id="rId130" Type="http://schemas.openxmlformats.org/officeDocument/2006/relationships/customXml" Target="../ink/ink4468.xml"/><Relationship Id="rId13" Type="http://schemas.openxmlformats.org/officeDocument/2006/relationships/image" Target="../media/image2706.png"/><Relationship Id="rId18" Type="http://schemas.openxmlformats.org/officeDocument/2006/relationships/customXml" Target="../ink/ink4412.xml"/><Relationship Id="rId39" Type="http://schemas.openxmlformats.org/officeDocument/2006/relationships/image" Target="../media/image2719.png"/><Relationship Id="rId109" Type="http://schemas.openxmlformats.org/officeDocument/2006/relationships/image" Target="../media/image2754.png"/><Relationship Id="rId34" Type="http://schemas.openxmlformats.org/officeDocument/2006/relationships/customXml" Target="../ink/ink4420.xml"/><Relationship Id="rId50" Type="http://schemas.openxmlformats.org/officeDocument/2006/relationships/customXml" Target="../ink/ink4428.xml"/><Relationship Id="rId55" Type="http://schemas.openxmlformats.org/officeDocument/2006/relationships/image" Target="../media/image2727.png"/><Relationship Id="rId76" Type="http://schemas.openxmlformats.org/officeDocument/2006/relationships/customXml" Target="../ink/ink4441.xml"/><Relationship Id="rId97" Type="http://schemas.openxmlformats.org/officeDocument/2006/relationships/image" Target="../media/image2748.png"/><Relationship Id="rId104" Type="http://schemas.openxmlformats.org/officeDocument/2006/relationships/customXml" Target="../ink/ink4455.xml"/><Relationship Id="rId120" Type="http://schemas.openxmlformats.org/officeDocument/2006/relationships/customXml" Target="../ink/ink4463.xml"/><Relationship Id="rId125" Type="http://schemas.openxmlformats.org/officeDocument/2006/relationships/image" Target="../media/image2762.png"/><Relationship Id="rId7" Type="http://schemas.openxmlformats.org/officeDocument/2006/relationships/image" Target="../media/image2703.png"/><Relationship Id="rId71" Type="http://schemas.openxmlformats.org/officeDocument/2006/relationships/image" Target="../media/image2735.png"/><Relationship Id="rId92" Type="http://schemas.openxmlformats.org/officeDocument/2006/relationships/customXml" Target="../ink/ink4449.xml"/><Relationship Id="rId2" Type="http://schemas.openxmlformats.org/officeDocument/2006/relationships/customXml" Target="../ink/ink4404.xml"/><Relationship Id="rId29" Type="http://schemas.openxmlformats.org/officeDocument/2006/relationships/image" Target="../media/image2714.png"/><Relationship Id="rId24" Type="http://schemas.openxmlformats.org/officeDocument/2006/relationships/customXml" Target="../ink/ink4415.xml"/><Relationship Id="rId40" Type="http://schemas.openxmlformats.org/officeDocument/2006/relationships/customXml" Target="../ink/ink4423.xml"/><Relationship Id="rId45" Type="http://schemas.openxmlformats.org/officeDocument/2006/relationships/image" Target="../media/image2722.png"/><Relationship Id="rId66" Type="http://schemas.openxmlformats.org/officeDocument/2006/relationships/customXml" Target="../ink/ink4436.xml"/><Relationship Id="rId87" Type="http://schemas.openxmlformats.org/officeDocument/2006/relationships/image" Target="../media/image2743.png"/><Relationship Id="rId110" Type="http://schemas.openxmlformats.org/officeDocument/2006/relationships/customXml" Target="../ink/ink4458.xml"/><Relationship Id="rId115" Type="http://schemas.openxmlformats.org/officeDocument/2006/relationships/image" Target="../media/image2757.png"/><Relationship Id="rId131" Type="http://schemas.openxmlformats.org/officeDocument/2006/relationships/image" Target="../media/image2765.png"/><Relationship Id="rId61" Type="http://schemas.openxmlformats.org/officeDocument/2006/relationships/image" Target="../media/image2730.png"/><Relationship Id="rId82" Type="http://schemas.openxmlformats.org/officeDocument/2006/relationships/customXml" Target="../ink/ink4444.xml"/><Relationship Id="rId19" Type="http://schemas.openxmlformats.org/officeDocument/2006/relationships/image" Target="../media/image2709.png"/><Relationship Id="rId14" Type="http://schemas.openxmlformats.org/officeDocument/2006/relationships/customXml" Target="../ink/ink4410.xml"/><Relationship Id="rId30" Type="http://schemas.openxmlformats.org/officeDocument/2006/relationships/customXml" Target="../ink/ink4418.xml"/><Relationship Id="rId35" Type="http://schemas.openxmlformats.org/officeDocument/2006/relationships/image" Target="../media/image2717.png"/><Relationship Id="rId56" Type="http://schemas.openxmlformats.org/officeDocument/2006/relationships/customXml" Target="../ink/ink4431.xml"/><Relationship Id="rId77" Type="http://schemas.openxmlformats.org/officeDocument/2006/relationships/image" Target="../media/image2738.png"/><Relationship Id="rId100" Type="http://schemas.openxmlformats.org/officeDocument/2006/relationships/customXml" Target="../ink/ink4453.xml"/><Relationship Id="rId105" Type="http://schemas.openxmlformats.org/officeDocument/2006/relationships/image" Target="../media/image2752.png"/><Relationship Id="rId126" Type="http://schemas.openxmlformats.org/officeDocument/2006/relationships/customXml" Target="../ink/ink4466.xml"/><Relationship Id="rId8" Type="http://schemas.openxmlformats.org/officeDocument/2006/relationships/customXml" Target="../ink/ink4407.xml"/><Relationship Id="rId51" Type="http://schemas.openxmlformats.org/officeDocument/2006/relationships/image" Target="../media/image2725.png"/><Relationship Id="rId72" Type="http://schemas.openxmlformats.org/officeDocument/2006/relationships/customXml" Target="../ink/ink4439.xml"/><Relationship Id="rId93" Type="http://schemas.openxmlformats.org/officeDocument/2006/relationships/image" Target="../media/image2746.png"/><Relationship Id="rId98" Type="http://schemas.openxmlformats.org/officeDocument/2006/relationships/customXml" Target="../ink/ink4452.xml"/><Relationship Id="rId121" Type="http://schemas.openxmlformats.org/officeDocument/2006/relationships/image" Target="../media/image2760.png"/><Relationship Id="rId3" Type="http://schemas.openxmlformats.org/officeDocument/2006/relationships/image" Target="../media/image2701.png"/><Relationship Id="rId25" Type="http://schemas.openxmlformats.org/officeDocument/2006/relationships/image" Target="../media/image2712.png"/><Relationship Id="rId46" Type="http://schemas.openxmlformats.org/officeDocument/2006/relationships/customXml" Target="../ink/ink4426.xml"/><Relationship Id="rId67" Type="http://schemas.openxmlformats.org/officeDocument/2006/relationships/image" Target="../media/image2733.png"/><Relationship Id="rId116" Type="http://schemas.openxmlformats.org/officeDocument/2006/relationships/customXml" Target="../ink/ink4461.xml"/><Relationship Id="rId20" Type="http://schemas.openxmlformats.org/officeDocument/2006/relationships/customXml" Target="../ink/ink4413.xml"/><Relationship Id="rId41" Type="http://schemas.openxmlformats.org/officeDocument/2006/relationships/image" Target="../media/image2720.png"/><Relationship Id="rId62" Type="http://schemas.openxmlformats.org/officeDocument/2006/relationships/customXml" Target="../ink/ink4434.xml"/><Relationship Id="rId83" Type="http://schemas.openxmlformats.org/officeDocument/2006/relationships/image" Target="../media/image2741.png"/><Relationship Id="rId88" Type="http://schemas.openxmlformats.org/officeDocument/2006/relationships/customXml" Target="../ink/ink4447.xml"/><Relationship Id="rId111" Type="http://schemas.openxmlformats.org/officeDocument/2006/relationships/image" Target="../media/image2755.png"/><Relationship Id="rId15" Type="http://schemas.openxmlformats.org/officeDocument/2006/relationships/image" Target="../media/image2707.png"/><Relationship Id="rId36" Type="http://schemas.openxmlformats.org/officeDocument/2006/relationships/customXml" Target="../ink/ink4421.xml"/><Relationship Id="rId57" Type="http://schemas.openxmlformats.org/officeDocument/2006/relationships/image" Target="../media/image2728.png"/><Relationship Id="rId106" Type="http://schemas.openxmlformats.org/officeDocument/2006/relationships/customXml" Target="../ink/ink4456.xml"/><Relationship Id="rId127" Type="http://schemas.openxmlformats.org/officeDocument/2006/relationships/image" Target="../media/image2763.png"/><Relationship Id="rId10" Type="http://schemas.openxmlformats.org/officeDocument/2006/relationships/customXml" Target="../ink/ink4408.xml"/><Relationship Id="rId31" Type="http://schemas.openxmlformats.org/officeDocument/2006/relationships/image" Target="../media/image2715.png"/><Relationship Id="rId52" Type="http://schemas.openxmlformats.org/officeDocument/2006/relationships/customXml" Target="../ink/ink4429.xml"/><Relationship Id="rId73" Type="http://schemas.openxmlformats.org/officeDocument/2006/relationships/image" Target="../media/image2736.png"/><Relationship Id="rId78" Type="http://schemas.openxmlformats.org/officeDocument/2006/relationships/customXml" Target="../ink/ink4442.xml"/><Relationship Id="rId94" Type="http://schemas.openxmlformats.org/officeDocument/2006/relationships/customXml" Target="../ink/ink4450.xml"/><Relationship Id="rId99" Type="http://schemas.openxmlformats.org/officeDocument/2006/relationships/image" Target="../media/image2749.png"/><Relationship Id="rId101" Type="http://schemas.openxmlformats.org/officeDocument/2006/relationships/image" Target="../media/image2750.png"/><Relationship Id="rId122" Type="http://schemas.openxmlformats.org/officeDocument/2006/relationships/customXml" Target="../ink/ink4464.xml"/><Relationship Id="rId4" Type="http://schemas.openxmlformats.org/officeDocument/2006/relationships/customXml" Target="../ink/ink4405.xml"/><Relationship Id="rId9" Type="http://schemas.openxmlformats.org/officeDocument/2006/relationships/image" Target="../media/image2704.png"/><Relationship Id="rId26" Type="http://schemas.openxmlformats.org/officeDocument/2006/relationships/customXml" Target="../ink/ink4416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81.xml"/><Relationship Id="rId21" Type="http://schemas.openxmlformats.org/officeDocument/2006/relationships/image" Target="../media/image2775.png"/><Relationship Id="rId42" Type="http://schemas.openxmlformats.org/officeDocument/2006/relationships/customXml" Target="../ink/ink4489.xml"/><Relationship Id="rId47" Type="http://schemas.openxmlformats.org/officeDocument/2006/relationships/image" Target="../media/image2788.png"/><Relationship Id="rId63" Type="http://schemas.openxmlformats.org/officeDocument/2006/relationships/image" Target="../media/image2796.png"/><Relationship Id="rId68" Type="http://schemas.openxmlformats.org/officeDocument/2006/relationships/customXml" Target="../ink/ink4502.xml"/><Relationship Id="rId84" Type="http://schemas.openxmlformats.org/officeDocument/2006/relationships/customXml" Target="../ink/ink4510.xml"/><Relationship Id="rId89" Type="http://schemas.openxmlformats.org/officeDocument/2006/relationships/image" Target="../media/image2809.png"/><Relationship Id="rId16" Type="http://schemas.openxmlformats.org/officeDocument/2006/relationships/customXml" Target="../ink/ink4476.xml"/><Relationship Id="rId11" Type="http://schemas.openxmlformats.org/officeDocument/2006/relationships/image" Target="../media/image2770.png"/><Relationship Id="rId32" Type="http://schemas.openxmlformats.org/officeDocument/2006/relationships/customXml" Target="../ink/ink4484.xml"/><Relationship Id="rId37" Type="http://schemas.openxmlformats.org/officeDocument/2006/relationships/image" Target="../media/image2783.png"/><Relationship Id="rId53" Type="http://schemas.openxmlformats.org/officeDocument/2006/relationships/image" Target="../media/image2791.png"/><Relationship Id="rId58" Type="http://schemas.openxmlformats.org/officeDocument/2006/relationships/customXml" Target="../ink/ink4497.xml"/><Relationship Id="rId74" Type="http://schemas.openxmlformats.org/officeDocument/2006/relationships/customXml" Target="../ink/ink4505.xml"/><Relationship Id="rId79" Type="http://schemas.openxmlformats.org/officeDocument/2006/relationships/image" Target="../media/image2804.png"/><Relationship Id="rId5" Type="http://schemas.openxmlformats.org/officeDocument/2006/relationships/image" Target="../media/image2767.png"/><Relationship Id="rId90" Type="http://schemas.openxmlformats.org/officeDocument/2006/relationships/customXml" Target="../ink/ink4513.xml"/><Relationship Id="rId95" Type="http://schemas.openxmlformats.org/officeDocument/2006/relationships/image" Target="../media/image2812.png"/><Relationship Id="rId22" Type="http://schemas.openxmlformats.org/officeDocument/2006/relationships/customXml" Target="../ink/ink4479.xml"/><Relationship Id="rId27" Type="http://schemas.openxmlformats.org/officeDocument/2006/relationships/image" Target="../media/image2778.png"/><Relationship Id="rId43" Type="http://schemas.openxmlformats.org/officeDocument/2006/relationships/image" Target="../media/image2786.png"/><Relationship Id="rId48" Type="http://schemas.openxmlformats.org/officeDocument/2006/relationships/customXml" Target="../ink/ink4492.xml"/><Relationship Id="rId64" Type="http://schemas.openxmlformats.org/officeDocument/2006/relationships/customXml" Target="../ink/ink4500.xml"/><Relationship Id="rId69" Type="http://schemas.openxmlformats.org/officeDocument/2006/relationships/image" Target="../media/image2799.png"/><Relationship Id="rId8" Type="http://schemas.openxmlformats.org/officeDocument/2006/relationships/customXml" Target="../ink/ink4472.xml"/><Relationship Id="rId51" Type="http://schemas.openxmlformats.org/officeDocument/2006/relationships/image" Target="../media/image2790.png"/><Relationship Id="rId72" Type="http://schemas.openxmlformats.org/officeDocument/2006/relationships/customXml" Target="../ink/ink4504.xml"/><Relationship Id="rId80" Type="http://schemas.openxmlformats.org/officeDocument/2006/relationships/customXml" Target="../ink/ink4508.xml"/><Relationship Id="rId85" Type="http://schemas.openxmlformats.org/officeDocument/2006/relationships/image" Target="../media/image2807.png"/><Relationship Id="rId93" Type="http://schemas.openxmlformats.org/officeDocument/2006/relationships/image" Target="../media/image2811.png"/><Relationship Id="rId3" Type="http://schemas.openxmlformats.org/officeDocument/2006/relationships/image" Target="../media/image2766.png"/><Relationship Id="rId12" Type="http://schemas.openxmlformats.org/officeDocument/2006/relationships/customXml" Target="../ink/ink4474.xml"/><Relationship Id="rId17" Type="http://schemas.openxmlformats.org/officeDocument/2006/relationships/image" Target="../media/image2773.png"/><Relationship Id="rId25" Type="http://schemas.openxmlformats.org/officeDocument/2006/relationships/image" Target="../media/image2777.png"/><Relationship Id="rId33" Type="http://schemas.openxmlformats.org/officeDocument/2006/relationships/image" Target="../media/image2781.png"/><Relationship Id="rId38" Type="http://schemas.openxmlformats.org/officeDocument/2006/relationships/customXml" Target="../ink/ink4487.xml"/><Relationship Id="rId46" Type="http://schemas.openxmlformats.org/officeDocument/2006/relationships/customXml" Target="../ink/ink4491.xml"/><Relationship Id="rId59" Type="http://schemas.openxmlformats.org/officeDocument/2006/relationships/image" Target="../media/image2794.png"/><Relationship Id="rId67" Type="http://schemas.openxmlformats.org/officeDocument/2006/relationships/image" Target="../media/image2798.png"/><Relationship Id="rId20" Type="http://schemas.openxmlformats.org/officeDocument/2006/relationships/customXml" Target="../ink/ink4478.xml"/><Relationship Id="rId41" Type="http://schemas.openxmlformats.org/officeDocument/2006/relationships/image" Target="../media/image2785.png"/><Relationship Id="rId54" Type="http://schemas.openxmlformats.org/officeDocument/2006/relationships/customXml" Target="../ink/ink4495.xml"/><Relationship Id="rId62" Type="http://schemas.openxmlformats.org/officeDocument/2006/relationships/customXml" Target="../ink/ink4499.xml"/><Relationship Id="rId70" Type="http://schemas.openxmlformats.org/officeDocument/2006/relationships/customXml" Target="../ink/ink4503.xml"/><Relationship Id="rId75" Type="http://schemas.openxmlformats.org/officeDocument/2006/relationships/image" Target="../media/image2802.png"/><Relationship Id="rId83" Type="http://schemas.openxmlformats.org/officeDocument/2006/relationships/image" Target="../media/image2806.png"/><Relationship Id="rId88" Type="http://schemas.openxmlformats.org/officeDocument/2006/relationships/customXml" Target="../ink/ink4512.xml"/><Relationship Id="rId91" Type="http://schemas.openxmlformats.org/officeDocument/2006/relationships/image" Target="../media/image2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471.xml"/><Relationship Id="rId15" Type="http://schemas.openxmlformats.org/officeDocument/2006/relationships/image" Target="../media/image2772.png"/><Relationship Id="rId23" Type="http://schemas.openxmlformats.org/officeDocument/2006/relationships/image" Target="../media/image2776.png"/><Relationship Id="rId28" Type="http://schemas.openxmlformats.org/officeDocument/2006/relationships/customXml" Target="../ink/ink4482.xml"/><Relationship Id="rId36" Type="http://schemas.openxmlformats.org/officeDocument/2006/relationships/customXml" Target="../ink/ink4486.xml"/><Relationship Id="rId49" Type="http://schemas.openxmlformats.org/officeDocument/2006/relationships/image" Target="../media/image2789.png"/><Relationship Id="rId57" Type="http://schemas.openxmlformats.org/officeDocument/2006/relationships/image" Target="../media/image2793.png"/><Relationship Id="rId10" Type="http://schemas.openxmlformats.org/officeDocument/2006/relationships/customXml" Target="../ink/ink4473.xml"/><Relationship Id="rId31" Type="http://schemas.openxmlformats.org/officeDocument/2006/relationships/image" Target="../media/image2780.png"/><Relationship Id="rId44" Type="http://schemas.openxmlformats.org/officeDocument/2006/relationships/customXml" Target="../ink/ink4490.xml"/><Relationship Id="rId52" Type="http://schemas.openxmlformats.org/officeDocument/2006/relationships/customXml" Target="../ink/ink4494.xml"/><Relationship Id="rId60" Type="http://schemas.openxmlformats.org/officeDocument/2006/relationships/customXml" Target="../ink/ink4498.xml"/><Relationship Id="rId65" Type="http://schemas.openxmlformats.org/officeDocument/2006/relationships/image" Target="../media/image2797.png"/><Relationship Id="rId73" Type="http://schemas.openxmlformats.org/officeDocument/2006/relationships/image" Target="../media/image2801.png"/><Relationship Id="rId78" Type="http://schemas.openxmlformats.org/officeDocument/2006/relationships/customXml" Target="../ink/ink4507.xml"/><Relationship Id="rId81" Type="http://schemas.openxmlformats.org/officeDocument/2006/relationships/image" Target="../media/image2805.png"/><Relationship Id="rId86" Type="http://schemas.openxmlformats.org/officeDocument/2006/relationships/customXml" Target="../ink/ink4511.xml"/><Relationship Id="rId94" Type="http://schemas.openxmlformats.org/officeDocument/2006/relationships/customXml" Target="../ink/ink4515.xml"/><Relationship Id="rId4" Type="http://schemas.openxmlformats.org/officeDocument/2006/relationships/customXml" Target="../ink/ink4470.xml"/><Relationship Id="rId9" Type="http://schemas.openxmlformats.org/officeDocument/2006/relationships/image" Target="../media/image2769.png"/><Relationship Id="rId13" Type="http://schemas.openxmlformats.org/officeDocument/2006/relationships/image" Target="../media/image2771.png"/><Relationship Id="rId18" Type="http://schemas.openxmlformats.org/officeDocument/2006/relationships/customXml" Target="../ink/ink4477.xml"/><Relationship Id="rId39" Type="http://schemas.openxmlformats.org/officeDocument/2006/relationships/image" Target="../media/image2784.png"/><Relationship Id="rId34" Type="http://schemas.openxmlformats.org/officeDocument/2006/relationships/customXml" Target="../ink/ink4485.xml"/><Relationship Id="rId50" Type="http://schemas.openxmlformats.org/officeDocument/2006/relationships/customXml" Target="../ink/ink4493.xml"/><Relationship Id="rId55" Type="http://schemas.openxmlformats.org/officeDocument/2006/relationships/image" Target="../media/image2792.png"/><Relationship Id="rId76" Type="http://schemas.openxmlformats.org/officeDocument/2006/relationships/customXml" Target="../ink/ink4506.xml"/><Relationship Id="rId7" Type="http://schemas.openxmlformats.org/officeDocument/2006/relationships/image" Target="../media/image2768.png"/><Relationship Id="rId71" Type="http://schemas.openxmlformats.org/officeDocument/2006/relationships/image" Target="../media/image2800.png"/><Relationship Id="rId92" Type="http://schemas.openxmlformats.org/officeDocument/2006/relationships/customXml" Target="../ink/ink4514.xml"/><Relationship Id="rId2" Type="http://schemas.openxmlformats.org/officeDocument/2006/relationships/customXml" Target="../ink/ink4469.xml"/><Relationship Id="rId29" Type="http://schemas.openxmlformats.org/officeDocument/2006/relationships/image" Target="../media/image2779.png"/><Relationship Id="rId24" Type="http://schemas.openxmlformats.org/officeDocument/2006/relationships/customXml" Target="../ink/ink4480.xml"/><Relationship Id="rId40" Type="http://schemas.openxmlformats.org/officeDocument/2006/relationships/customXml" Target="../ink/ink4488.xml"/><Relationship Id="rId45" Type="http://schemas.openxmlformats.org/officeDocument/2006/relationships/image" Target="../media/image2787.png"/><Relationship Id="rId66" Type="http://schemas.openxmlformats.org/officeDocument/2006/relationships/customXml" Target="../ink/ink4501.xml"/><Relationship Id="rId87" Type="http://schemas.openxmlformats.org/officeDocument/2006/relationships/image" Target="../media/image2808.png"/><Relationship Id="rId61" Type="http://schemas.openxmlformats.org/officeDocument/2006/relationships/image" Target="../media/image2795.png"/><Relationship Id="rId82" Type="http://schemas.openxmlformats.org/officeDocument/2006/relationships/customXml" Target="../ink/ink4509.xml"/><Relationship Id="rId19" Type="http://schemas.openxmlformats.org/officeDocument/2006/relationships/image" Target="../media/image2774.png"/><Relationship Id="rId14" Type="http://schemas.openxmlformats.org/officeDocument/2006/relationships/customXml" Target="../ink/ink4475.xml"/><Relationship Id="rId30" Type="http://schemas.openxmlformats.org/officeDocument/2006/relationships/customXml" Target="../ink/ink4483.xml"/><Relationship Id="rId35" Type="http://schemas.openxmlformats.org/officeDocument/2006/relationships/image" Target="../media/image2782.png"/><Relationship Id="rId56" Type="http://schemas.openxmlformats.org/officeDocument/2006/relationships/customXml" Target="../ink/ink4496.xml"/><Relationship Id="rId77" Type="http://schemas.openxmlformats.org/officeDocument/2006/relationships/image" Target="../media/image2803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9.png"/><Relationship Id="rId299" Type="http://schemas.openxmlformats.org/officeDocument/2006/relationships/image" Target="../media/image2957.png"/><Relationship Id="rId21" Type="http://schemas.openxmlformats.org/officeDocument/2006/relationships/image" Target="../media/image2821.png"/><Relationship Id="rId63" Type="http://schemas.openxmlformats.org/officeDocument/2006/relationships/image" Target="../media/image2842.png"/><Relationship Id="rId159" Type="http://schemas.openxmlformats.org/officeDocument/2006/relationships/image" Target="../media/image2890.png"/><Relationship Id="rId324" Type="http://schemas.openxmlformats.org/officeDocument/2006/relationships/customXml" Target="../ink/ink4678.xml"/><Relationship Id="rId366" Type="http://schemas.openxmlformats.org/officeDocument/2006/relationships/customXml" Target="../ink/ink4699.xml"/><Relationship Id="rId170" Type="http://schemas.openxmlformats.org/officeDocument/2006/relationships/customXml" Target="../ink/ink4600.xml"/><Relationship Id="rId226" Type="http://schemas.openxmlformats.org/officeDocument/2006/relationships/customXml" Target="../ink/ink4628.xml"/><Relationship Id="rId268" Type="http://schemas.openxmlformats.org/officeDocument/2006/relationships/image" Target="../media/image2942.png"/><Relationship Id="rId32" Type="http://schemas.openxmlformats.org/officeDocument/2006/relationships/customXml" Target="../ink/ink4531.xml"/><Relationship Id="rId74" Type="http://schemas.openxmlformats.org/officeDocument/2006/relationships/customXml" Target="../ink/ink4552.xml"/><Relationship Id="rId128" Type="http://schemas.openxmlformats.org/officeDocument/2006/relationships/customXml" Target="../ink/ink4579.xml"/><Relationship Id="rId335" Type="http://schemas.openxmlformats.org/officeDocument/2006/relationships/image" Target="../media/image2975.png"/><Relationship Id="rId5" Type="http://schemas.openxmlformats.org/officeDocument/2006/relationships/image" Target="../media/image2814.png"/><Relationship Id="rId181" Type="http://schemas.openxmlformats.org/officeDocument/2006/relationships/image" Target="../media/image2901.png"/><Relationship Id="rId237" Type="http://schemas.openxmlformats.org/officeDocument/2006/relationships/image" Target="../media/image2929.png"/><Relationship Id="rId279" Type="http://schemas.openxmlformats.org/officeDocument/2006/relationships/image" Target="../media/image2947.png"/><Relationship Id="rId43" Type="http://schemas.openxmlformats.org/officeDocument/2006/relationships/image" Target="../media/image2832.png"/><Relationship Id="rId139" Type="http://schemas.openxmlformats.org/officeDocument/2006/relationships/image" Target="../media/image2880.png"/><Relationship Id="rId290" Type="http://schemas.openxmlformats.org/officeDocument/2006/relationships/customXml" Target="../ink/ink4661.xml"/><Relationship Id="rId304" Type="http://schemas.openxmlformats.org/officeDocument/2006/relationships/customXml" Target="../ink/ink4668.xml"/><Relationship Id="rId346" Type="http://schemas.openxmlformats.org/officeDocument/2006/relationships/customXml" Target="../ink/ink4689.xml"/><Relationship Id="rId85" Type="http://schemas.openxmlformats.org/officeDocument/2006/relationships/image" Target="../media/image2853.png"/><Relationship Id="rId150" Type="http://schemas.openxmlformats.org/officeDocument/2006/relationships/customXml" Target="../ink/ink4590.xml"/><Relationship Id="rId192" Type="http://schemas.openxmlformats.org/officeDocument/2006/relationships/customXml" Target="../ink/ink4611.xml"/><Relationship Id="rId206" Type="http://schemas.openxmlformats.org/officeDocument/2006/relationships/customXml" Target="../ink/ink4618.xml"/><Relationship Id="rId248" Type="http://schemas.openxmlformats.org/officeDocument/2006/relationships/customXml" Target="../ink/ink4639.xml"/><Relationship Id="rId12" Type="http://schemas.openxmlformats.org/officeDocument/2006/relationships/customXml" Target="../ink/ink4521.xml"/><Relationship Id="rId108" Type="http://schemas.openxmlformats.org/officeDocument/2006/relationships/customXml" Target="../ink/ink4569.xml"/><Relationship Id="rId315" Type="http://schemas.openxmlformats.org/officeDocument/2006/relationships/image" Target="../media/image2965.png"/><Relationship Id="rId357" Type="http://schemas.openxmlformats.org/officeDocument/2006/relationships/image" Target="../media/image2986.png"/><Relationship Id="rId54" Type="http://schemas.openxmlformats.org/officeDocument/2006/relationships/customXml" Target="../ink/ink4542.xml"/><Relationship Id="rId96" Type="http://schemas.openxmlformats.org/officeDocument/2006/relationships/customXml" Target="../ink/ink4563.xml"/><Relationship Id="rId161" Type="http://schemas.openxmlformats.org/officeDocument/2006/relationships/image" Target="../media/image2891.png"/><Relationship Id="rId217" Type="http://schemas.openxmlformats.org/officeDocument/2006/relationships/image" Target="../media/image2919.png"/><Relationship Id="rId259" Type="http://schemas.openxmlformats.org/officeDocument/2006/relationships/customXml" Target="../ink/ink4645.xml"/><Relationship Id="rId23" Type="http://schemas.openxmlformats.org/officeDocument/2006/relationships/image" Target="../media/image2822.png"/><Relationship Id="rId119" Type="http://schemas.openxmlformats.org/officeDocument/2006/relationships/image" Target="../media/image2870.png"/><Relationship Id="rId270" Type="http://schemas.openxmlformats.org/officeDocument/2006/relationships/image" Target="../media/image2943.png"/><Relationship Id="rId326" Type="http://schemas.openxmlformats.org/officeDocument/2006/relationships/customXml" Target="../ink/ink4679.xml"/><Relationship Id="rId65" Type="http://schemas.openxmlformats.org/officeDocument/2006/relationships/image" Target="../media/image2843.png"/><Relationship Id="rId130" Type="http://schemas.openxmlformats.org/officeDocument/2006/relationships/customXml" Target="../ink/ink4580.xml"/><Relationship Id="rId172" Type="http://schemas.openxmlformats.org/officeDocument/2006/relationships/customXml" Target="../ink/ink4601.xml"/><Relationship Id="rId228" Type="http://schemas.openxmlformats.org/officeDocument/2006/relationships/customXml" Target="../ink/ink4629.xml"/><Relationship Id="rId281" Type="http://schemas.openxmlformats.org/officeDocument/2006/relationships/image" Target="../media/image2948.png"/><Relationship Id="rId337" Type="http://schemas.openxmlformats.org/officeDocument/2006/relationships/image" Target="../media/image2976.png"/><Relationship Id="rId34" Type="http://schemas.openxmlformats.org/officeDocument/2006/relationships/customXml" Target="../ink/ink4532.xml"/><Relationship Id="rId76" Type="http://schemas.openxmlformats.org/officeDocument/2006/relationships/customXml" Target="../ink/ink4553.xml"/><Relationship Id="rId141" Type="http://schemas.openxmlformats.org/officeDocument/2006/relationships/image" Target="../media/image2881.png"/><Relationship Id="rId7" Type="http://schemas.openxmlformats.org/officeDocument/2006/relationships/image" Target="../media/image2815.png"/><Relationship Id="rId183" Type="http://schemas.openxmlformats.org/officeDocument/2006/relationships/image" Target="../media/image2902.png"/><Relationship Id="rId239" Type="http://schemas.openxmlformats.org/officeDocument/2006/relationships/image" Target="../media/image2930.png"/><Relationship Id="rId250" Type="http://schemas.openxmlformats.org/officeDocument/2006/relationships/customXml" Target="../ink/ink4640.xml"/><Relationship Id="rId292" Type="http://schemas.openxmlformats.org/officeDocument/2006/relationships/customXml" Target="../ink/ink4662.xml"/><Relationship Id="rId306" Type="http://schemas.openxmlformats.org/officeDocument/2006/relationships/customXml" Target="../ink/ink4669.xml"/><Relationship Id="rId45" Type="http://schemas.openxmlformats.org/officeDocument/2006/relationships/image" Target="../media/image2833.png"/><Relationship Id="rId87" Type="http://schemas.openxmlformats.org/officeDocument/2006/relationships/image" Target="../media/image2854.png"/><Relationship Id="rId110" Type="http://schemas.openxmlformats.org/officeDocument/2006/relationships/customXml" Target="../ink/ink4570.xml"/><Relationship Id="rId348" Type="http://schemas.openxmlformats.org/officeDocument/2006/relationships/customXml" Target="../ink/ink4690.xml"/><Relationship Id="rId152" Type="http://schemas.openxmlformats.org/officeDocument/2006/relationships/customXml" Target="../ink/ink4591.xml"/><Relationship Id="rId194" Type="http://schemas.openxmlformats.org/officeDocument/2006/relationships/customXml" Target="../ink/ink4612.xml"/><Relationship Id="rId208" Type="http://schemas.openxmlformats.org/officeDocument/2006/relationships/customXml" Target="../ink/ink4619.xml"/><Relationship Id="rId261" Type="http://schemas.openxmlformats.org/officeDocument/2006/relationships/customXml" Target="../ink/ink4646.xml"/><Relationship Id="rId14" Type="http://schemas.openxmlformats.org/officeDocument/2006/relationships/customXml" Target="../ink/ink4522.xml"/><Relationship Id="rId56" Type="http://schemas.openxmlformats.org/officeDocument/2006/relationships/customXml" Target="../ink/ink4543.xml"/><Relationship Id="rId317" Type="http://schemas.openxmlformats.org/officeDocument/2006/relationships/image" Target="../media/image2966.png"/><Relationship Id="rId359" Type="http://schemas.openxmlformats.org/officeDocument/2006/relationships/image" Target="../media/image2987.png"/><Relationship Id="rId98" Type="http://schemas.openxmlformats.org/officeDocument/2006/relationships/customXml" Target="../ink/ink4564.xml"/><Relationship Id="rId121" Type="http://schemas.openxmlformats.org/officeDocument/2006/relationships/image" Target="../media/image2871.png"/><Relationship Id="rId163" Type="http://schemas.openxmlformats.org/officeDocument/2006/relationships/image" Target="../media/image2892.png"/><Relationship Id="rId219" Type="http://schemas.openxmlformats.org/officeDocument/2006/relationships/image" Target="../media/image2920.png"/><Relationship Id="rId230" Type="http://schemas.openxmlformats.org/officeDocument/2006/relationships/customXml" Target="../ink/ink4630.xml"/><Relationship Id="rId25" Type="http://schemas.openxmlformats.org/officeDocument/2006/relationships/image" Target="../media/image2823.png"/><Relationship Id="rId67" Type="http://schemas.openxmlformats.org/officeDocument/2006/relationships/image" Target="../media/image2844.png"/><Relationship Id="rId272" Type="http://schemas.openxmlformats.org/officeDocument/2006/relationships/customXml" Target="../ink/ink4652.xml"/><Relationship Id="rId328" Type="http://schemas.openxmlformats.org/officeDocument/2006/relationships/customXml" Target="../ink/ink4680.xml"/><Relationship Id="rId132" Type="http://schemas.openxmlformats.org/officeDocument/2006/relationships/customXml" Target="../ink/ink4581.xml"/><Relationship Id="rId174" Type="http://schemas.openxmlformats.org/officeDocument/2006/relationships/customXml" Target="../ink/ink4602.xml"/><Relationship Id="rId220" Type="http://schemas.openxmlformats.org/officeDocument/2006/relationships/customXml" Target="../ink/ink4625.xml"/><Relationship Id="rId241" Type="http://schemas.openxmlformats.org/officeDocument/2006/relationships/image" Target="../media/image2931.png"/><Relationship Id="rId15" Type="http://schemas.openxmlformats.org/officeDocument/2006/relationships/image" Target="../media/image2818.png"/><Relationship Id="rId36" Type="http://schemas.openxmlformats.org/officeDocument/2006/relationships/customXml" Target="../ink/ink4533.xml"/><Relationship Id="rId57" Type="http://schemas.openxmlformats.org/officeDocument/2006/relationships/image" Target="../media/image2839.png"/><Relationship Id="rId262" Type="http://schemas.openxmlformats.org/officeDocument/2006/relationships/image" Target="../media/image2939.png"/><Relationship Id="rId283" Type="http://schemas.openxmlformats.org/officeDocument/2006/relationships/image" Target="../media/image2949.png"/><Relationship Id="rId318" Type="http://schemas.openxmlformats.org/officeDocument/2006/relationships/customXml" Target="../ink/ink4675.xml"/><Relationship Id="rId339" Type="http://schemas.openxmlformats.org/officeDocument/2006/relationships/image" Target="../media/image2977.png"/><Relationship Id="rId78" Type="http://schemas.openxmlformats.org/officeDocument/2006/relationships/customXml" Target="../ink/ink4554.xml"/><Relationship Id="rId99" Type="http://schemas.openxmlformats.org/officeDocument/2006/relationships/image" Target="../media/image2860.png"/><Relationship Id="rId101" Type="http://schemas.openxmlformats.org/officeDocument/2006/relationships/image" Target="../media/image2861.png"/><Relationship Id="rId122" Type="http://schemas.openxmlformats.org/officeDocument/2006/relationships/customXml" Target="../ink/ink4576.xml"/><Relationship Id="rId143" Type="http://schemas.openxmlformats.org/officeDocument/2006/relationships/image" Target="../media/image2882.png"/><Relationship Id="rId164" Type="http://schemas.openxmlformats.org/officeDocument/2006/relationships/customXml" Target="../ink/ink4597.xml"/><Relationship Id="rId185" Type="http://schemas.openxmlformats.org/officeDocument/2006/relationships/image" Target="../media/image2903.png"/><Relationship Id="rId350" Type="http://schemas.openxmlformats.org/officeDocument/2006/relationships/customXml" Target="../ink/ink4691.xml"/><Relationship Id="rId9" Type="http://schemas.openxmlformats.org/officeDocument/2006/relationships/image" Target="../media/image2816.png"/><Relationship Id="rId210" Type="http://schemas.openxmlformats.org/officeDocument/2006/relationships/customXml" Target="../ink/ink4620.xml"/><Relationship Id="rId26" Type="http://schemas.openxmlformats.org/officeDocument/2006/relationships/customXml" Target="../ink/ink4528.xml"/><Relationship Id="rId231" Type="http://schemas.openxmlformats.org/officeDocument/2006/relationships/image" Target="../media/image2926.png"/><Relationship Id="rId252" Type="http://schemas.openxmlformats.org/officeDocument/2006/relationships/customXml" Target="../ink/ink4641.xml"/><Relationship Id="rId273" Type="http://schemas.openxmlformats.org/officeDocument/2006/relationships/image" Target="../media/image2944.png"/><Relationship Id="rId294" Type="http://schemas.openxmlformats.org/officeDocument/2006/relationships/customXml" Target="../ink/ink4663.xml"/><Relationship Id="rId308" Type="http://schemas.openxmlformats.org/officeDocument/2006/relationships/customXml" Target="../ink/ink4670.xml"/><Relationship Id="rId329" Type="http://schemas.openxmlformats.org/officeDocument/2006/relationships/image" Target="../media/image2972.png"/><Relationship Id="rId47" Type="http://schemas.openxmlformats.org/officeDocument/2006/relationships/image" Target="../media/image2834.png"/><Relationship Id="rId68" Type="http://schemas.openxmlformats.org/officeDocument/2006/relationships/customXml" Target="../ink/ink4549.xml"/><Relationship Id="rId89" Type="http://schemas.openxmlformats.org/officeDocument/2006/relationships/image" Target="../media/image2855.png"/><Relationship Id="rId112" Type="http://schemas.openxmlformats.org/officeDocument/2006/relationships/customXml" Target="../ink/ink4571.xml"/><Relationship Id="rId133" Type="http://schemas.openxmlformats.org/officeDocument/2006/relationships/image" Target="../media/image2877.png"/><Relationship Id="rId154" Type="http://schemas.openxmlformats.org/officeDocument/2006/relationships/customXml" Target="../ink/ink4592.xml"/><Relationship Id="rId175" Type="http://schemas.openxmlformats.org/officeDocument/2006/relationships/image" Target="../media/image2898.png"/><Relationship Id="rId340" Type="http://schemas.openxmlformats.org/officeDocument/2006/relationships/customXml" Target="../ink/ink4686.xml"/><Relationship Id="rId361" Type="http://schemas.openxmlformats.org/officeDocument/2006/relationships/image" Target="../media/image2988.png"/><Relationship Id="rId196" Type="http://schemas.openxmlformats.org/officeDocument/2006/relationships/customXml" Target="../ink/ink4613.xml"/><Relationship Id="rId200" Type="http://schemas.openxmlformats.org/officeDocument/2006/relationships/customXml" Target="../ink/ink4615.xml"/><Relationship Id="rId16" Type="http://schemas.openxmlformats.org/officeDocument/2006/relationships/customXml" Target="../ink/ink4523.xml"/><Relationship Id="rId221" Type="http://schemas.openxmlformats.org/officeDocument/2006/relationships/image" Target="../media/image2921.png"/><Relationship Id="rId242" Type="http://schemas.openxmlformats.org/officeDocument/2006/relationships/customXml" Target="../ink/ink4636.xml"/><Relationship Id="rId263" Type="http://schemas.openxmlformats.org/officeDocument/2006/relationships/customXml" Target="../ink/ink4647.xml"/><Relationship Id="rId284" Type="http://schemas.openxmlformats.org/officeDocument/2006/relationships/customXml" Target="../ink/ink4658.xml"/><Relationship Id="rId319" Type="http://schemas.openxmlformats.org/officeDocument/2006/relationships/image" Target="../media/image2967.png"/><Relationship Id="rId37" Type="http://schemas.openxmlformats.org/officeDocument/2006/relationships/image" Target="../media/image2829.png"/><Relationship Id="rId58" Type="http://schemas.openxmlformats.org/officeDocument/2006/relationships/customXml" Target="../ink/ink4544.xml"/><Relationship Id="rId79" Type="http://schemas.openxmlformats.org/officeDocument/2006/relationships/image" Target="../media/image2850.png"/><Relationship Id="rId102" Type="http://schemas.openxmlformats.org/officeDocument/2006/relationships/customXml" Target="../ink/ink4566.xml"/><Relationship Id="rId123" Type="http://schemas.openxmlformats.org/officeDocument/2006/relationships/image" Target="../media/image2872.png"/><Relationship Id="rId144" Type="http://schemas.openxmlformats.org/officeDocument/2006/relationships/customXml" Target="../ink/ink4587.xml"/><Relationship Id="rId330" Type="http://schemas.openxmlformats.org/officeDocument/2006/relationships/customXml" Target="../ink/ink4681.xml"/><Relationship Id="rId90" Type="http://schemas.openxmlformats.org/officeDocument/2006/relationships/customXml" Target="../ink/ink4560.xml"/><Relationship Id="rId165" Type="http://schemas.openxmlformats.org/officeDocument/2006/relationships/image" Target="../media/image2893.png"/><Relationship Id="rId186" Type="http://schemas.openxmlformats.org/officeDocument/2006/relationships/customXml" Target="../ink/ink4608.xml"/><Relationship Id="rId351" Type="http://schemas.openxmlformats.org/officeDocument/2006/relationships/image" Target="../media/image2983.png"/><Relationship Id="rId211" Type="http://schemas.openxmlformats.org/officeDocument/2006/relationships/image" Target="../media/image2916.png"/><Relationship Id="rId232" Type="http://schemas.openxmlformats.org/officeDocument/2006/relationships/customXml" Target="../ink/ink4631.xml"/><Relationship Id="rId253" Type="http://schemas.openxmlformats.org/officeDocument/2006/relationships/image" Target="../media/image2936.png"/><Relationship Id="rId274" Type="http://schemas.openxmlformats.org/officeDocument/2006/relationships/customXml" Target="../ink/ink4653.xml"/><Relationship Id="rId295" Type="http://schemas.openxmlformats.org/officeDocument/2006/relationships/image" Target="../media/image2955.png"/><Relationship Id="rId309" Type="http://schemas.openxmlformats.org/officeDocument/2006/relationships/image" Target="../media/image2962.png"/><Relationship Id="rId27" Type="http://schemas.openxmlformats.org/officeDocument/2006/relationships/image" Target="../media/image2824.png"/><Relationship Id="rId48" Type="http://schemas.openxmlformats.org/officeDocument/2006/relationships/customXml" Target="../ink/ink4539.xml"/><Relationship Id="rId69" Type="http://schemas.openxmlformats.org/officeDocument/2006/relationships/image" Target="../media/image2845.png"/><Relationship Id="rId113" Type="http://schemas.openxmlformats.org/officeDocument/2006/relationships/image" Target="../media/image2867.png"/><Relationship Id="rId134" Type="http://schemas.openxmlformats.org/officeDocument/2006/relationships/customXml" Target="../ink/ink4582.xml"/><Relationship Id="rId320" Type="http://schemas.openxmlformats.org/officeDocument/2006/relationships/customXml" Target="../ink/ink4676.xml"/><Relationship Id="rId80" Type="http://schemas.openxmlformats.org/officeDocument/2006/relationships/customXml" Target="../ink/ink4555.xml"/><Relationship Id="rId155" Type="http://schemas.openxmlformats.org/officeDocument/2006/relationships/image" Target="../media/image2888.png"/><Relationship Id="rId176" Type="http://schemas.openxmlformats.org/officeDocument/2006/relationships/customXml" Target="../ink/ink4603.xml"/><Relationship Id="rId197" Type="http://schemas.openxmlformats.org/officeDocument/2006/relationships/image" Target="../media/image2909.png"/><Relationship Id="rId341" Type="http://schemas.openxmlformats.org/officeDocument/2006/relationships/image" Target="../media/image2978.png"/><Relationship Id="rId362" Type="http://schemas.openxmlformats.org/officeDocument/2006/relationships/customXml" Target="../ink/ink4697.xml"/><Relationship Id="rId201" Type="http://schemas.openxmlformats.org/officeDocument/2006/relationships/image" Target="../media/image2911.png"/><Relationship Id="rId222" Type="http://schemas.openxmlformats.org/officeDocument/2006/relationships/customXml" Target="../ink/ink4626.xml"/><Relationship Id="rId243" Type="http://schemas.openxmlformats.org/officeDocument/2006/relationships/image" Target="../media/image2932.png"/><Relationship Id="rId264" Type="http://schemas.openxmlformats.org/officeDocument/2006/relationships/image" Target="../media/image2940.png"/><Relationship Id="rId285" Type="http://schemas.openxmlformats.org/officeDocument/2006/relationships/image" Target="../media/image2950.png"/><Relationship Id="rId17" Type="http://schemas.openxmlformats.org/officeDocument/2006/relationships/image" Target="../media/image2819.png"/><Relationship Id="rId38" Type="http://schemas.openxmlformats.org/officeDocument/2006/relationships/customXml" Target="../ink/ink4534.xml"/><Relationship Id="rId59" Type="http://schemas.openxmlformats.org/officeDocument/2006/relationships/image" Target="../media/image2840.png"/><Relationship Id="rId103" Type="http://schemas.openxmlformats.org/officeDocument/2006/relationships/image" Target="../media/image2862.png"/><Relationship Id="rId124" Type="http://schemas.openxmlformats.org/officeDocument/2006/relationships/customXml" Target="../ink/ink4577.xml"/><Relationship Id="rId310" Type="http://schemas.openxmlformats.org/officeDocument/2006/relationships/customXml" Target="../ink/ink4671.xml"/><Relationship Id="rId70" Type="http://schemas.openxmlformats.org/officeDocument/2006/relationships/customXml" Target="../ink/ink4550.xml"/><Relationship Id="rId91" Type="http://schemas.openxmlformats.org/officeDocument/2006/relationships/image" Target="../media/image2856.png"/><Relationship Id="rId145" Type="http://schemas.openxmlformats.org/officeDocument/2006/relationships/image" Target="../media/image2883.png"/><Relationship Id="rId166" Type="http://schemas.openxmlformats.org/officeDocument/2006/relationships/customXml" Target="../ink/ink4598.xml"/><Relationship Id="rId187" Type="http://schemas.openxmlformats.org/officeDocument/2006/relationships/image" Target="../media/image2904.png"/><Relationship Id="rId331" Type="http://schemas.openxmlformats.org/officeDocument/2006/relationships/image" Target="../media/image2973.png"/><Relationship Id="rId352" Type="http://schemas.openxmlformats.org/officeDocument/2006/relationships/customXml" Target="../ink/ink4692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621.xml"/><Relationship Id="rId233" Type="http://schemas.openxmlformats.org/officeDocument/2006/relationships/image" Target="../media/image2927.png"/><Relationship Id="rId254" Type="http://schemas.openxmlformats.org/officeDocument/2006/relationships/customXml" Target="../ink/ink4642.xml"/><Relationship Id="rId28" Type="http://schemas.openxmlformats.org/officeDocument/2006/relationships/customXml" Target="../ink/ink4529.xml"/><Relationship Id="rId49" Type="http://schemas.openxmlformats.org/officeDocument/2006/relationships/image" Target="../media/image2835.png"/><Relationship Id="rId114" Type="http://schemas.openxmlformats.org/officeDocument/2006/relationships/customXml" Target="../ink/ink4572.xml"/><Relationship Id="rId275" Type="http://schemas.openxmlformats.org/officeDocument/2006/relationships/image" Target="../media/image2945.png"/><Relationship Id="rId296" Type="http://schemas.openxmlformats.org/officeDocument/2006/relationships/customXml" Target="../ink/ink4664.xml"/><Relationship Id="rId300" Type="http://schemas.openxmlformats.org/officeDocument/2006/relationships/customXml" Target="../ink/ink4666.xml"/><Relationship Id="rId60" Type="http://schemas.openxmlformats.org/officeDocument/2006/relationships/customXml" Target="../ink/ink4545.xml"/><Relationship Id="rId81" Type="http://schemas.openxmlformats.org/officeDocument/2006/relationships/image" Target="../media/image2851.png"/><Relationship Id="rId135" Type="http://schemas.openxmlformats.org/officeDocument/2006/relationships/image" Target="../media/image2878.png"/><Relationship Id="rId156" Type="http://schemas.openxmlformats.org/officeDocument/2006/relationships/customXml" Target="../ink/ink4593.xml"/><Relationship Id="rId177" Type="http://schemas.openxmlformats.org/officeDocument/2006/relationships/image" Target="../media/image2899.png"/><Relationship Id="rId198" Type="http://schemas.openxmlformats.org/officeDocument/2006/relationships/customXml" Target="../ink/ink4614.xml"/><Relationship Id="rId321" Type="http://schemas.openxmlformats.org/officeDocument/2006/relationships/image" Target="../media/image2968.png"/><Relationship Id="rId342" Type="http://schemas.openxmlformats.org/officeDocument/2006/relationships/customXml" Target="../ink/ink4687.xml"/><Relationship Id="rId363" Type="http://schemas.openxmlformats.org/officeDocument/2006/relationships/image" Target="../media/image2989.png"/><Relationship Id="rId202" Type="http://schemas.openxmlformats.org/officeDocument/2006/relationships/customXml" Target="../ink/ink4616.xml"/><Relationship Id="rId223" Type="http://schemas.openxmlformats.org/officeDocument/2006/relationships/image" Target="../media/image2922.png"/><Relationship Id="rId244" Type="http://schemas.openxmlformats.org/officeDocument/2006/relationships/customXml" Target="../ink/ink4637.xml"/><Relationship Id="rId18" Type="http://schemas.openxmlformats.org/officeDocument/2006/relationships/customXml" Target="../ink/ink4524.xml"/><Relationship Id="rId39" Type="http://schemas.openxmlformats.org/officeDocument/2006/relationships/image" Target="../media/image2830.png"/><Relationship Id="rId265" Type="http://schemas.openxmlformats.org/officeDocument/2006/relationships/customXml" Target="../ink/ink4648.xml"/><Relationship Id="rId286" Type="http://schemas.openxmlformats.org/officeDocument/2006/relationships/customXml" Target="../ink/ink4659.xml"/><Relationship Id="rId50" Type="http://schemas.openxmlformats.org/officeDocument/2006/relationships/customXml" Target="../ink/ink4540.xml"/><Relationship Id="rId104" Type="http://schemas.openxmlformats.org/officeDocument/2006/relationships/customXml" Target="../ink/ink4567.xml"/><Relationship Id="rId125" Type="http://schemas.openxmlformats.org/officeDocument/2006/relationships/image" Target="../media/image2873.png"/><Relationship Id="rId146" Type="http://schemas.openxmlformats.org/officeDocument/2006/relationships/customXml" Target="../ink/ink4588.xml"/><Relationship Id="rId167" Type="http://schemas.openxmlformats.org/officeDocument/2006/relationships/image" Target="../media/image2894.png"/><Relationship Id="rId188" Type="http://schemas.openxmlformats.org/officeDocument/2006/relationships/customXml" Target="../ink/ink4609.xml"/><Relationship Id="rId311" Type="http://schemas.openxmlformats.org/officeDocument/2006/relationships/image" Target="../media/image2963.png"/><Relationship Id="rId332" Type="http://schemas.openxmlformats.org/officeDocument/2006/relationships/customXml" Target="../ink/ink4682.xml"/><Relationship Id="rId353" Type="http://schemas.openxmlformats.org/officeDocument/2006/relationships/image" Target="../media/image2984.png"/><Relationship Id="rId71" Type="http://schemas.openxmlformats.org/officeDocument/2006/relationships/image" Target="../media/image2846.png"/><Relationship Id="rId92" Type="http://schemas.openxmlformats.org/officeDocument/2006/relationships/customXml" Target="../ink/ink4561.xml"/><Relationship Id="rId213" Type="http://schemas.openxmlformats.org/officeDocument/2006/relationships/image" Target="../media/image2917.png"/><Relationship Id="rId234" Type="http://schemas.openxmlformats.org/officeDocument/2006/relationships/customXml" Target="../ink/ink4632.xml"/><Relationship Id="rId2" Type="http://schemas.openxmlformats.org/officeDocument/2006/relationships/customXml" Target="../ink/ink4516.xml"/><Relationship Id="rId29" Type="http://schemas.openxmlformats.org/officeDocument/2006/relationships/image" Target="../media/image2825.png"/><Relationship Id="rId255" Type="http://schemas.openxmlformats.org/officeDocument/2006/relationships/image" Target="../media/image2937.png"/><Relationship Id="rId276" Type="http://schemas.openxmlformats.org/officeDocument/2006/relationships/customXml" Target="../ink/ink4654.xml"/><Relationship Id="rId297" Type="http://schemas.openxmlformats.org/officeDocument/2006/relationships/image" Target="../media/image2956.png"/><Relationship Id="rId40" Type="http://schemas.openxmlformats.org/officeDocument/2006/relationships/customXml" Target="../ink/ink4535.xml"/><Relationship Id="rId115" Type="http://schemas.openxmlformats.org/officeDocument/2006/relationships/image" Target="../media/image2868.png"/><Relationship Id="rId136" Type="http://schemas.openxmlformats.org/officeDocument/2006/relationships/customXml" Target="../ink/ink4583.xml"/><Relationship Id="rId157" Type="http://schemas.openxmlformats.org/officeDocument/2006/relationships/image" Target="../media/image2889.png"/><Relationship Id="rId178" Type="http://schemas.openxmlformats.org/officeDocument/2006/relationships/customXml" Target="../ink/ink4604.xml"/><Relationship Id="rId301" Type="http://schemas.openxmlformats.org/officeDocument/2006/relationships/image" Target="../media/image2958.png"/><Relationship Id="rId322" Type="http://schemas.openxmlformats.org/officeDocument/2006/relationships/customXml" Target="../ink/ink4677.xml"/><Relationship Id="rId343" Type="http://schemas.openxmlformats.org/officeDocument/2006/relationships/image" Target="../media/image2979.png"/><Relationship Id="rId364" Type="http://schemas.openxmlformats.org/officeDocument/2006/relationships/customXml" Target="../ink/ink4698.xml"/><Relationship Id="rId61" Type="http://schemas.openxmlformats.org/officeDocument/2006/relationships/image" Target="../media/image2841.png"/><Relationship Id="rId82" Type="http://schemas.openxmlformats.org/officeDocument/2006/relationships/customXml" Target="../ink/ink4556.xml"/><Relationship Id="rId199" Type="http://schemas.openxmlformats.org/officeDocument/2006/relationships/image" Target="../media/image2910.png"/><Relationship Id="rId203" Type="http://schemas.openxmlformats.org/officeDocument/2006/relationships/image" Target="../media/image2912.png"/><Relationship Id="rId19" Type="http://schemas.openxmlformats.org/officeDocument/2006/relationships/image" Target="../media/image2820.png"/><Relationship Id="rId224" Type="http://schemas.openxmlformats.org/officeDocument/2006/relationships/customXml" Target="../ink/ink4627.xml"/><Relationship Id="rId245" Type="http://schemas.openxmlformats.org/officeDocument/2006/relationships/image" Target="../media/image2933.png"/><Relationship Id="rId266" Type="http://schemas.openxmlformats.org/officeDocument/2006/relationships/image" Target="../media/image2941.png"/><Relationship Id="rId287" Type="http://schemas.openxmlformats.org/officeDocument/2006/relationships/image" Target="../media/image2951.png"/><Relationship Id="rId30" Type="http://schemas.openxmlformats.org/officeDocument/2006/relationships/customXml" Target="../ink/ink4530.xml"/><Relationship Id="rId105" Type="http://schemas.openxmlformats.org/officeDocument/2006/relationships/image" Target="../media/image2863.png"/><Relationship Id="rId126" Type="http://schemas.openxmlformats.org/officeDocument/2006/relationships/customXml" Target="../ink/ink4578.xml"/><Relationship Id="rId147" Type="http://schemas.openxmlformats.org/officeDocument/2006/relationships/image" Target="../media/image2884.png"/><Relationship Id="rId168" Type="http://schemas.openxmlformats.org/officeDocument/2006/relationships/customXml" Target="../ink/ink4599.xml"/><Relationship Id="rId312" Type="http://schemas.openxmlformats.org/officeDocument/2006/relationships/customXml" Target="../ink/ink4672.xml"/><Relationship Id="rId333" Type="http://schemas.openxmlformats.org/officeDocument/2006/relationships/image" Target="../media/image2974.png"/><Relationship Id="rId354" Type="http://schemas.openxmlformats.org/officeDocument/2006/relationships/customXml" Target="../ink/ink4693.xml"/><Relationship Id="rId51" Type="http://schemas.openxmlformats.org/officeDocument/2006/relationships/image" Target="../media/image2836.png"/><Relationship Id="rId72" Type="http://schemas.openxmlformats.org/officeDocument/2006/relationships/customXml" Target="../ink/ink4551.xml"/><Relationship Id="rId93" Type="http://schemas.openxmlformats.org/officeDocument/2006/relationships/image" Target="../media/image2857.png"/><Relationship Id="rId189" Type="http://schemas.openxmlformats.org/officeDocument/2006/relationships/image" Target="../media/image2905.png"/><Relationship Id="rId3" Type="http://schemas.openxmlformats.org/officeDocument/2006/relationships/image" Target="../media/image2813.png"/><Relationship Id="rId214" Type="http://schemas.openxmlformats.org/officeDocument/2006/relationships/customXml" Target="../ink/ink4622.xml"/><Relationship Id="rId235" Type="http://schemas.openxmlformats.org/officeDocument/2006/relationships/image" Target="../media/image2928.png"/><Relationship Id="rId256" Type="http://schemas.openxmlformats.org/officeDocument/2006/relationships/customXml" Target="../ink/ink4643.xml"/><Relationship Id="rId277" Type="http://schemas.openxmlformats.org/officeDocument/2006/relationships/image" Target="../media/image2946.png"/><Relationship Id="rId298" Type="http://schemas.openxmlformats.org/officeDocument/2006/relationships/customXml" Target="../ink/ink4665.xml"/><Relationship Id="rId116" Type="http://schemas.openxmlformats.org/officeDocument/2006/relationships/customXml" Target="../ink/ink4573.xml"/><Relationship Id="rId137" Type="http://schemas.openxmlformats.org/officeDocument/2006/relationships/image" Target="../media/image2879.png"/><Relationship Id="rId158" Type="http://schemas.openxmlformats.org/officeDocument/2006/relationships/customXml" Target="../ink/ink4594.xml"/><Relationship Id="rId302" Type="http://schemas.openxmlformats.org/officeDocument/2006/relationships/customXml" Target="../ink/ink4667.xml"/><Relationship Id="rId323" Type="http://schemas.openxmlformats.org/officeDocument/2006/relationships/image" Target="../media/image2969.png"/><Relationship Id="rId344" Type="http://schemas.openxmlformats.org/officeDocument/2006/relationships/customXml" Target="../ink/ink4688.xml"/><Relationship Id="rId20" Type="http://schemas.openxmlformats.org/officeDocument/2006/relationships/customXml" Target="../ink/ink4525.xml"/><Relationship Id="rId41" Type="http://schemas.openxmlformats.org/officeDocument/2006/relationships/image" Target="../media/image2831.png"/><Relationship Id="rId62" Type="http://schemas.openxmlformats.org/officeDocument/2006/relationships/customXml" Target="../ink/ink4546.xml"/><Relationship Id="rId83" Type="http://schemas.openxmlformats.org/officeDocument/2006/relationships/image" Target="../media/image2852.png"/><Relationship Id="rId179" Type="http://schemas.openxmlformats.org/officeDocument/2006/relationships/image" Target="../media/image2900.png"/><Relationship Id="rId365" Type="http://schemas.openxmlformats.org/officeDocument/2006/relationships/image" Target="../media/image2990.png"/><Relationship Id="rId190" Type="http://schemas.openxmlformats.org/officeDocument/2006/relationships/customXml" Target="../ink/ink4610.xml"/><Relationship Id="rId204" Type="http://schemas.openxmlformats.org/officeDocument/2006/relationships/customXml" Target="../ink/ink4617.xml"/><Relationship Id="rId225" Type="http://schemas.openxmlformats.org/officeDocument/2006/relationships/image" Target="../media/image2923.png"/><Relationship Id="rId246" Type="http://schemas.openxmlformats.org/officeDocument/2006/relationships/customXml" Target="../ink/ink4638.xml"/><Relationship Id="rId267" Type="http://schemas.openxmlformats.org/officeDocument/2006/relationships/customXml" Target="../ink/ink4649.xml"/><Relationship Id="rId288" Type="http://schemas.openxmlformats.org/officeDocument/2006/relationships/customXml" Target="../ink/ink4660.xml"/><Relationship Id="rId106" Type="http://schemas.openxmlformats.org/officeDocument/2006/relationships/customXml" Target="../ink/ink4568.xml"/><Relationship Id="rId127" Type="http://schemas.openxmlformats.org/officeDocument/2006/relationships/image" Target="../media/image2874.png"/><Relationship Id="rId313" Type="http://schemas.openxmlformats.org/officeDocument/2006/relationships/image" Target="../media/image2964.png"/><Relationship Id="rId10" Type="http://schemas.openxmlformats.org/officeDocument/2006/relationships/customXml" Target="../ink/ink4520.xml"/><Relationship Id="rId31" Type="http://schemas.openxmlformats.org/officeDocument/2006/relationships/image" Target="../media/image2826.png"/><Relationship Id="rId52" Type="http://schemas.openxmlformats.org/officeDocument/2006/relationships/customXml" Target="../ink/ink4541.xml"/><Relationship Id="rId73" Type="http://schemas.openxmlformats.org/officeDocument/2006/relationships/image" Target="../media/image2847.png"/><Relationship Id="rId94" Type="http://schemas.openxmlformats.org/officeDocument/2006/relationships/customXml" Target="../ink/ink4562.xml"/><Relationship Id="rId148" Type="http://schemas.openxmlformats.org/officeDocument/2006/relationships/customXml" Target="../ink/ink4589.xml"/><Relationship Id="rId169" Type="http://schemas.openxmlformats.org/officeDocument/2006/relationships/image" Target="../media/image2895.png"/><Relationship Id="rId334" Type="http://schemas.openxmlformats.org/officeDocument/2006/relationships/customXml" Target="../ink/ink4683.xml"/><Relationship Id="rId355" Type="http://schemas.openxmlformats.org/officeDocument/2006/relationships/image" Target="../media/image2985.png"/><Relationship Id="rId4" Type="http://schemas.openxmlformats.org/officeDocument/2006/relationships/customXml" Target="../ink/ink4517.xml"/><Relationship Id="rId180" Type="http://schemas.openxmlformats.org/officeDocument/2006/relationships/customXml" Target="../ink/ink4605.xml"/><Relationship Id="rId215" Type="http://schemas.openxmlformats.org/officeDocument/2006/relationships/image" Target="../media/image2918.png"/><Relationship Id="rId236" Type="http://schemas.openxmlformats.org/officeDocument/2006/relationships/customXml" Target="../ink/ink4633.xml"/><Relationship Id="rId257" Type="http://schemas.openxmlformats.org/officeDocument/2006/relationships/image" Target="../media/image9.png"/><Relationship Id="rId278" Type="http://schemas.openxmlformats.org/officeDocument/2006/relationships/customXml" Target="../ink/ink4655.xml"/><Relationship Id="rId303" Type="http://schemas.openxmlformats.org/officeDocument/2006/relationships/image" Target="../media/image2959.png"/><Relationship Id="rId42" Type="http://schemas.openxmlformats.org/officeDocument/2006/relationships/customXml" Target="../ink/ink4536.xml"/><Relationship Id="rId84" Type="http://schemas.openxmlformats.org/officeDocument/2006/relationships/customXml" Target="../ink/ink4557.xml"/><Relationship Id="rId138" Type="http://schemas.openxmlformats.org/officeDocument/2006/relationships/customXml" Target="../ink/ink4584.xml"/><Relationship Id="rId345" Type="http://schemas.openxmlformats.org/officeDocument/2006/relationships/image" Target="../media/image2980.png"/><Relationship Id="rId191" Type="http://schemas.openxmlformats.org/officeDocument/2006/relationships/image" Target="../media/image2906.png"/><Relationship Id="rId205" Type="http://schemas.openxmlformats.org/officeDocument/2006/relationships/image" Target="../media/image2913.png"/><Relationship Id="rId247" Type="http://schemas.openxmlformats.org/officeDocument/2006/relationships/image" Target="../media/image2934.png"/><Relationship Id="rId107" Type="http://schemas.openxmlformats.org/officeDocument/2006/relationships/image" Target="../media/image2864.png"/><Relationship Id="rId289" Type="http://schemas.openxmlformats.org/officeDocument/2006/relationships/image" Target="../media/image2952.png"/><Relationship Id="rId11" Type="http://schemas.openxmlformats.org/officeDocument/2006/relationships/image" Target="../media/image1782.png"/><Relationship Id="rId53" Type="http://schemas.openxmlformats.org/officeDocument/2006/relationships/image" Target="../media/image2837.png"/><Relationship Id="rId149" Type="http://schemas.openxmlformats.org/officeDocument/2006/relationships/image" Target="../media/image2885.png"/><Relationship Id="rId314" Type="http://schemas.openxmlformats.org/officeDocument/2006/relationships/customXml" Target="../ink/ink4673.xml"/><Relationship Id="rId356" Type="http://schemas.openxmlformats.org/officeDocument/2006/relationships/customXml" Target="../ink/ink4694.xml"/><Relationship Id="rId95" Type="http://schemas.openxmlformats.org/officeDocument/2006/relationships/image" Target="../media/image2858.png"/><Relationship Id="rId160" Type="http://schemas.openxmlformats.org/officeDocument/2006/relationships/customXml" Target="../ink/ink4595.xml"/><Relationship Id="rId216" Type="http://schemas.openxmlformats.org/officeDocument/2006/relationships/customXml" Target="../ink/ink4623.xml"/><Relationship Id="rId258" Type="http://schemas.openxmlformats.org/officeDocument/2006/relationships/customXml" Target="../ink/ink4644.xml"/><Relationship Id="rId22" Type="http://schemas.openxmlformats.org/officeDocument/2006/relationships/customXml" Target="../ink/ink4526.xml"/><Relationship Id="rId64" Type="http://schemas.openxmlformats.org/officeDocument/2006/relationships/customXml" Target="../ink/ink4547.xml"/><Relationship Id="rId118" Type="http://schemas.openxmlformats.org/officeDocument/2006/relationships/customXml" Target="../ink/ink4574.xml"/><Relationship Id="rId325" Type="http://schemas.openxmlformats.org/officeDocument/2006/relationships/image" Target="../media/image2970.png"/><Relationship Id="rId367" Type="http://schemas.openxmlformats.org/officeDocument/2006/relationships/image" Target="../media/image2991.png"/><Relationship Id="rId171" Type="http://schemas.openxmlformats.org/officeDocument/2006/relationships/image" Target="../media/image2896.png"/><Relationship Id="rId227" Type="http://schemas.openxmlformats.org/officeDocument/2006/relationships/image" Target="../media/image2924.png"/><Relationship Id="rId269" Type="http://schemas.openxmlformats.org/officeDocument/2006/relationships/customXml" Target="../ink/ink4650.xml"/><Relationship Id="rId33" Type="http://schemas.openxmlformats.org/officeDocument/2006/relationships/image" Target="../media/image2827.png"/><Relationship Id="rId129" Type="http://schemas.openxmlformats.org/officeDocument/2006/relationships/image" Target="../media/image2875.png"/><Relationship Id="rId280" Type="http://schemas.openxmlformats.org/officeDocument/2006/relationships/customXml" Target="../ink/ink4656.xml"/><Relationship Id="rId336" Type="http://schemas.openxmlformats.org/officeDocument/2006/relationships/customXml" Target="../ink/ink4684.xml"/><Relationship Id="rId75" Type="http://schemas.openxmlformats.org/officeDocument/2006/relationships/image" Target="../media/image2848.png"/><Relationship Id="rId140" Type="http://schemas.openxmlformats.org/officeDocument/2006/relationships/customXml" Target="../ink/ink4585.xml"/><Relationship Id="rId182" Type="http://schemas.openxmlformats.org/officeDocument/2006/relationships/customXml" Target="../ink/ink4606.xml"/><Relationship Id="rId6" Type="http://schemas.openxmlformats.org/officeDocument/2006/relationships/customXml" Target="../ink/ink4518.xml"/><Relationship Id="rId238" Type="http://schemas.openxmlformats.org/officeDocument/2006/relationships/customXml" Target="../ink/ink4634.xml"/><Relationship Id="rId291" Type="http://schemas.openxmlformats.org/officeDocument/2006/relationships/image" Target="../media/image2953.png"/><Relationship Id="rId305" Type="http://schemas.openxmlformats.org/officeDocument/2006/relationships/image" Target="../media/image2960.png"/><Relationship Id="rId347" Type="http://schemas.openxmlformats.org/officeDocument/2006/relationships/image" Target="../media/image2981.png"/><Relationship Id="rId44" Type="http://schemas.openxmlformats.org/officeDocument/2006/relationships/customXml" Target="../ink/ink4537.xml"/><Relationship Id="rId86" Type="http://schemas.openxmlformats.org/officeDocument/2006/relationships/customXml" Target="../ink/ink4558.xml"/><Relationship Id="rId151" Type="http://schemas.openxmlformats.org/officeDocument/2006/relationships/image" Target="../media/image2886.png"/><Relationship Id="rId193" Type="http://schemas.openxmlformats.org/officeDocument/2006/relationships/image" Target="../media/image2907.png"/><Relationship Id="rId207" Type="http://schemas.openxmlformats.org/officeDocument/2006/relationships/image" Target="../media/image2914.png"/><Relationship Id="rId249" Type="http://schemas.openxmlformats.org/officeDocument/2006/relationships/image" Target="../media/image2935.png"/><Relationship Id="rId13" Type="http://schemas.openxmlformats.org/officeDocument/2006/relationships/image" Target="../media/image2817.png"/><Relationship Id="rId109" Type="http://schemas.openxmlformats.org/officeDocument/2006/relationships/image" Target="../media/image2865.png"/><Relationship Id="rId260" Type="http://schemas.openxmlformats.org/officeDocument/2006/relationships/image" Target="../media/image2938.png"/><Relationship Id="rId316" Type="http://schemas.openxmlformats.org/officeDocument/2006/relationships/customXml" Target="../ink/ink4674.xml"/><Relationship Id="rId55" Type="http://schemas.openxmlformats.org/officeDocument/2006/relationships/image" Target="../media/image2838.png"/><Relationship Id="rId97" Type="http://schemas.openxmlformats.org/officeDocument/2006/relationships/image" Target="../media/image2859.png"/><Relationship Id="rId120" Type="http://schemas.openxmlformats.org/officeDocument/2006/relationships/customXml" Target="../ink/ink4575.xml"/><Relationship Id="rId358" Type="http://schemas.openxmlformats.org/officeDocument/2006/relationships/customXml" Target="../ink/ink4695.xml"/><Relationship Id="rId162" Type="http://schemas.openxmlformats.org/officeDocument/2006/relationships/customXml" Target="../ink/ink4596.xml"/><Relationship Id="rId218" Type="http://schemas.openxmlformats.org/officeDocument/2006/relationships/customXml" Target="../ink/ink4624.xml"/><Relationship Id="rId271" Type="http://schemas.openxmlformats.org/officeDocument/2006/relationships/customXml" Target="../ink/ink4651.xml"/><Relationship Id="rId24" Type="http://schemas.openxmlformats.org/officeDocument/2006/relationships/customXml" Target="../ink/ink4527.xml"/><Relationship Id="rId66" Type="http://schemas.openxmlformats.org/officeDocument/2006/relationships/customXml" Target="../ink/ink4548.xml"/><Relationship Id="rId131" Type="http://schemas.openxmlformats.org/officeDocument/2006/relationships/image" Target="../media/image2876.png"/><Relationship Id="rId327" Type="http://schemas.openxmlformats.org/officeDocument/2006/relationships/image" Target="../media/image2971.png"/><Relationship Id="rId173" Type="http://schemas.openxmlformats.org/officeDocument/2006/relationships/image" Target="../media/image2897.png"/><Relationship Id="rId229" Type="http://schemas.openxmlformats.org/officeDocument/2006/relationships/image" Target="../media/image2925.png"/><Relationship Id="rId240" Type="http://schemas.openxmlformats.org/officeDocument/2006/relationships/customXml" Target="../ink/ink4635.xml"/><Relationship Id="rId35" Type="http://schemas.openxmlformats.org/officeDocument/2006/relationships/image" Target="../media/image2828.png"/><Relationship Id="rId77" Type="http://schemas.openxmlformats.org/officeDocument/2006/relationships/image" Target="../media/image2849.png"/><Relationship Id="rId100" Type="http://schemas.openxmlformats.org/officeDocument/2006/relationships/customXml" Target="../ink/ink4565.xml"/><Relationship Id="rId282" Type="http://schemas.openxmlformats.org/officeDocument/2006/relationships/customXml" Target="../ink/ink4657.xml"/><Relationship Id="rId338" Type="http://schemas.openxmlformats.org/officeDocument/2006/relationships/customXml" Target="../ink/ink4685.xml"/><Relationship Id="rId8" Type="http://schemas.openxmlformats.org/officeDocument/2006/relationships/customXml" Target="../ink/ink4519.xml"/><Relationship Id="rId142" Type="http://schemas.openxmlformats.org/officeDocument/2006/relationships/customXml" Target="../ink/ink4586.xml"/><Relationship Id="rId184" Type="http://schemas.openxmlformats.org/officeDocument/2006/relationships/customXml" Target="../ink/ink4607.xml"/><Relationship Id="rId251" Type="http://schemas.openxmlformats.org/officeDocument/2006/relationships/image" Target="../media/image615.png"/><Relationship Id="rId46" Type="http://schemas.openxmlformats.org/officeDocument/2006/relationships/customXml" Target="../ink/ink4538.xml"/><Relationship Id="rId293" Type="http://schemas.openxmlformats.org/officeDocument/2006/relationships/image" Target="../media/image2954.png"/><Relationship Id="rId307" Type="http://schemas.openxmlformats.org/officeDocument/2006/relationships/image" Target="../media/image2961.png"/><Relationship Id="rId349" Type="http://schemas.openxmlformats.org/officeDocument/2006/relationships/image" Target="../media/image2982.png"/><Relationship Id="rId88" Type="http://schemas.openxmlformats.org/officeDocument/2006/relationships/customXml" Target="../ink/ink4559.xml"/><Relationship Id="rId111" Type="http://schemas.openxmlformats.org/officeDocument/2006/relationships/image" Target="../media/image2866.png"/><Relationship Id="rId153" Type="http://schemas.openxmlformats.org/officeDocument/2006/relationships/image" Target="../media/image2887.png"/><Relationship Id="rId195" Type="http://schemas.openxmlformats.org/officeDocument/2006/relationships/image" Target="../media/image2908.png"/><Relationship Id="rId209" Type="http://schemas.openxmlformats.org/officeDocument/2006/relationships/image" Target="../media/image2915.png"/><Relationship Id="rId360" Type="http://schemas.openxmlformats.org/officeDocument/2006/relationships/customXml" Target="../ink/ink4696.xml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49.png"/><Relationship Id="rId299" Type="http://schemas.openxmlformats.org/officeDocument/2006/relationships/image" Target="../media/image3137.png"/><Relationship Id="rId21" Type="http://schemas.openxmlformats.org/officeDocument/2006/relationships/image" Target="../media/image3001.png"/><Relationship Id="rId63" Type="http://schemas.openxmlformats.org/officeDocument/2006/relationships/image" Target="../media/image3022.png"/><Relationship Id="rId159" Type="http://schemas.openxmlformats.org/officeDocument/2006/relationships/image" Target="../media/image3069.png"/><Relationship Id="rId324" Type="http://schemas.openxmlformats.org/officeDocument/2006/relationships/customXml" Target="../ink/ink4862.xml"/><Relationship Id="rId170" Type="http://schemas.openxmlformats.org/officeDocument/2006/relationships/customXml" Target="../ink/ink4784.xml"/><Relationship Id="rId226" Type="http://schemas.openxmlformats.org/officeDocument/2006/relationships/customXml" Target="../ink/ink4812.xml"/><Relationship Id="rId268" Type="http://schemas.openxmlformats.org/officeDocument/2006/relationships/customXml" Target="../ink/ink4834.xml"/><Relationship Id="rId32" Type="http://schemas.openxmlformats.org/officeDocument/2006/relationships/customXml" Target="../ink/ink4715.xml"/><Relationship Id="rId74" Type="http://schemas.openxmlformats.org/officeDocument/2006/relationships/customXml" Target="../ink/ink4736.xml"/><Relationship Id="rId128" Type="http://schemas.openxmlformats.org/officeDocument/2006/relationships/customXml" Target="../ink/ink4763.xml"/><Relationship Id="rId5" Type="http://schemas.openxmlformats.org/officeDocument/2006/relationships/image" Target="../media/image2993.png"/><Relationship Id="rId181" Type="http://schemas.openxmlformats.org/officeDocument/2006/relationships/image" Target="../media/image3080.png"/><Relationship Id="rId237" Type="http://schemas.openxmlformats.org/officeDocument/2006/relationships/customXml" Target="../ink/ink4818.xml"/><Relationship Id="rId279" Type="http://schemas.openxmlformats.org/officeDocument/2006/relationships/image" Target="../media/image3127.png"/><Relationship Id="rId43" Type="http://schemas.openxmlformats.org/officeDocument/2006/relationships/image" Target="../media/image3012.png"/><Relationship Id="rId139" Type="http://schemas.openxmlformats.org/officeDocument/2006/relationships/image" Target="../media/image3060.png"/><Relationship Id="rId290" Type="http://schemas.openxmlformats.org/officeDocument/2006/relationships/customXml" Target="../ink/ink4845.xml"/><Relationship Id="rId304" Type="http://schemas.openxmlformats.org/officeDocument/2006/relationships/customXml" Target="../ink/ink4852.xml"/><Relationship Id="rId85" Type="http://schemas.openxmlformats.org/officeDocument/2006/relationships/image" Target="../media/image3033.png"/><Relationship Id="rId150" Type="http://schemas.openxmlformats.org/officeDocument/2006/relationships/customXml" Target="../ink/ink4774.xml"/><Relationship Id="rId192" Type="http://schemas.openxmlformats.org/officeDocument/2006/relationships/customXml" Target="../ink/ink4795.xml"/><Relationship Id="rId206" Type="http://schemas.openxmlformats.org/officeDocument/2006/relationships/customXml" Target="../ink/ink4802.xml"/><Relationship Id="rId248" Type="http://schemas.openxmlformats.org/officeDocument/2006/relationships/image" Target="../media/image3112.png"/><Relationship Id="rId12" Type="http://schemas.openxmlformats.org/officeDocument/2006/relationships/customXml" Target="../ink/ink4705.xml"/><Relationship Id="rId108" Type="http://schemas.openxmlformats.org/officeDocument/2006/relationships/customXml" Target="../ink/ink4753.xml"/><Relationship Id="rId315" Type="http://schemas.openxmlformats.org/officeDocument/2006/relationships/image" Target="../media/image3145.png"/><Relationship Id="rId54" Type="http://schemas.openxmlformats.org/officeDocument/2006/relationships/customXml" Target="../ink/ink4726.xml"/><Relationship Id="rId96" Type="http://schemas.openxmlformats.org/officeDocument/2006/relationships/customXml" Target="../ink/ink4747.xml"/><Relationship Id="rId161" Type="http://schemas.openxmlformats.org/officeDocument/2006/relationships/image" Target="../media/image3070.png"/><Relationship Id="rId217" Type="http://schemas.openxmlformats.org/officeDocument/2006/relationships/image" Target="../media/image3097.png"/><Relationship Id="rId259" Type="http://schemas.openxmlformats.org/officeDocument/2006/relationships/image" Target="../media/image3117.png"/><Relationship Id="rId23" Type="http://schemas.openxmlformats.org/officeDocument/2006/relationships/image" Target="../media/image3002.png"/><Relationship Id="rId119" Type="http://schemas.openxmlformats.org/officeDocument/2006/relationships/image" Target="../media/image3050.png"/><Relationship Id="rId270" Type="http://schemas.openxmlformats.org/officeDocument/2006/relationships/customXml" Target="../ink/ink4835.xml"/><Relationship Id="rId326" Type="http://schemas.openxmlformats.org/officeDocument/2006/relationships/customXml" Target="../ink/ink4863.xml"/><Relationship Id="rId65" Type="http://schemas.openxmlformats.org/officeDocument/2006/relationships/image" Target="../media/image3023.png"/><Relationship Id="rId130" Type="http://schemas.openxmlformats.org/officeDocument/2006/relationships/customXml" Target="../ink/ink4764.xml"/><Relationship Id="rId172" Type="http://schemas.openxmlformats.org/officeDocument/2006/relationships/customXml" Target="../ink/ink4785.xml"/><Relationship Id="rId228" Type="http://schemas.openxmlformats.org/officeDocument/2006/relationships/image" Target="../media/image3102.png"/><Relationship Id="rId281" Type="http://schemas.openxmlformats.org/officeDocument/2006/relationships/image" Target="../media/image3128.png"/><Relationship Id="rId34" Type="http://schemas.openxmlformats.org/officeDocument/2006/relationships/customXml" Target="../ink/ink4716.xml"/><Relationship Id="rId76" Type="http://schemas.openxmlformats.org/officeDocument/2006/relationships/customXml" Target="../ink/ink4737.xml"/><Relationship Id="rId141" Type="http://schemas.openxmlformats.org/officeDocument/2006/relationships/image" Target="../media/image3061.png"/><Relationship Id="rId7" Type="http://schemas.openxmlformats.org/officeDocument/2006/relationships/image" Target="../media/image2994.png"/><Relationship Id="rId183" Type="http://schemas.openxmlformats.org/officeDocument/2006/relationships/image" Target="../media/image3081.png"/><Relationship Id="rId239" Type="http://schemas.openxmlformats.org/officeDocument/2006/relationships/customXml" Target="../ink/ink4819.xml"/><Relationship Id="rId250" Type="http://schemas.openxmlformats.org/officeDocument/2006/relationships/image" Target="../media/image3113.png"/><Relationship Id="rId292" Type="http://schemas.openxmlformats.org/officeDocument/2006/relationships/customXml" Target="../ink/ink4846.xml"/><Relationship Id="rId306" Type="http://schemas.openxmlformats.org/officeDocument/2006/relationships/customXml" Target="../ink/ink4853.xml"/><Relationship Id="rId24" Type="http://schemas.openxmlformats.org/officeDocument/2006/relationships/customXml" Target="../ink/ink4711.xml"/><Relationship Id="rId45" Type="http://schemas.openxmlformats.org/officeDocument/2006/relationships/image" Target="../media/image3013.png"/><Relationship Id="rId66" Type="http://schemas.openxmlformats.org/officeDocument/2006/relationships/customXml" Target="../ink/ink4732.xml"/><Relationship Id="rId87" Type="http://schemas.openxmlformats.org/officeDocument/2006/relationships/image" Target="../media/image3034.png"/><Relationship Id="rId110" Type="http://schemas.openxmlformats.org/officeDocument/2006/relationships/customXml" Target="../ink/ink4754.xml"/><Relationship Id="rId131" Type="http://schemas.openxmlformats.org/officeDocument/2006/relationships/image" Target="../media/image3056.png"/><Relationship Id="rId327" Type="http://schemas.openxmlformats.org/officeDocument/2006/relationships/image" Target="../media/image3151.png"/><Relationship Id="rId152" Type="http://schemas.openxmlformats.org/officeDocument/2006/relationships/customXml" Target="../ink/ink4775.xml"/><Relationship Id="rId173" Type="http://schemas.openxmlformats.org/officeDocument/2006/relationships/image" Target="../media/image3076.png"/><Relationship Id="rId194" Type="http://schemas.openxmlformats.org/officeDocument/2006/relationships/customXml" Target="../ink/ink4796.xml"/><Relationship Id="rId208" Type="http://schemas.openxmlformats.org/officeDocument/2006/relationships/customXml" Target="../ink/ink4803.xml"/><Relationship Id="rId229" Type="http://schemas.openxmlformats.org/officeDocument/2006/relationships/customXml" Target="../ink/ink4814.xml"/><Relationship Id="rId240" Type="http://schemas.openxmlformats.org/officeDocument/2006/relationships/image" Target="../media/image3108.png"/><Relationship Id="rId261" Type="http://schemas.openxmlformats.org/officeDocument/2006/relationships/image" Target="../media/image3118.png"/><Relationship Id="rId14" Type="http://schemas.openxmlformats.org/officeDocument/2006/relationships/customXml" Target="../ink/ink4706.xml"/><Relationship Id="rId35" Type="http://schemas.openxmlformats.org/officeDocument/2006/relationships/image" Target="../media/image3008.png"/><Relationship Id="rId56" Type="http://schemas.openxmlformats.org/officeDocument/2006/relationships/customXml" Target="../ink/ink4727.xml"/><Relationship Id="rId77" Type="http://schemas.openxmlformats.org/officeDocument/2006/relationships/image" Target="../media/image3029.png"/><Relationship Id="rId100" Type="http://schemas.openxmlformats.org/officeDocument/2006/relationships/customXml" Target="../ink/ink4749.xml"/><Relationship Id="rId282" Type="http://schemas.openxmlformats.org/officeDocument/2006/relationships/customXml" Target="../ink/ink4841.xml"/><Relationship Id="rId317" Type="http://schemas.openxmlformats.org/officeDocument/2006/relationships/image" Target="../media/image3146.png"/><Relationship Id="rId8" Type="http://schemas.openxmlformats.org/officeDocument/2006/relationships/customXml" Target="../ink/ink4703.xml"/><Relationship Id="rId98" Type="http://schemas.openxmlformats.org/officeDocument/2006/relationships/customXml" Target="../ink/ink4748.xml"/><Relationship Id="rId121" Type="http://schemas.openxmlformats.org/officeDocument/2006/relationships/image" Target="../media/image3051.png"/><Relationship Id="rId142" Type="http://schemas.openxmlformats.org/officeDocument/2006/relationships/customXml" Target="../ink/ink4770.xml"/><Relationship Id="rId163" Type="http://schemas.openxmlformats.org/officeDocument/2006/relationships/image" Target="../media/image3071.png"/><Relationship Id="rId184" Type="http://schemas.openxmlformats.org/officeDocument/2006/relationships/customXml" Target="../ink/ink4791.xml"/><Relationship Id="rId219" Type="http://schemas.openxmlformats.org/officeDocument/2006/relationships/image" Target="../media/image3098.png"/><Relationship Id="rId230" Type="http://schemas.openxmlformats.org/officeDocument/2006/relationships/image" Target="../media/image3103.png"/><Relationship Id="rId251" Type="http://schemas.openxmlformats.org/officeDocument/2006/relationships/customXml" Target="../ink/ink4825.xml"/><Relationship Id="rId25" Type="http://schemas.openxmlformats.org/officeDocument/2006/relationships/image" Target="../media/image3003.png"/><Relationship Id="rId46" Type="http://schemas.openxmlformats.org/officeDocument/2006/relationships/customXml" Target="../ink/ink4722.xml"/><Relationship Id="rId67" Type="http://schemas.openxmlformats.org/officeDocument/2006/relationships/image" Target="../media/image3024.png"/><Relationship Id="rId272" Type="http://schemas.openxmlformats.org/officeDocument/2006/relationships/customXml" Target="../ink/ink4836.xml"/><Relationship Id="rId293" Type="http://schemas.openxmlformats.org/officeDocument/2006/relationships/image" Target="../media/image3134.png"/><Relationship Id="rId307" Type="http://schemas.openxmlformats.org/officeDocument/2006/relationships/image" Target="../media/image3141.png"/><Relationship Id="rId328" Type="http://schemas.openxmlformats.org/officeDocument/2006/relationships/customXml" Target="../ink/ink4864.xml"/><Relationship Id="rId88" Type="http://schemas.openxmlformats.org/officeDocument/2006/relationships/customXml" Target="../ink/ink4743.xml"/><Relationship Id="rId111" Type="http://schemas.openxmlformats.org/officeDocument/2006/relationships/image" Target="../media/image3046.png"/><Relationship Id="rId132" Type="http://schemas.openxmlformats.org/officeDocument/2006/relationships/customXml" Target="../ink/ink4765.xml"/><Relationship Id="rId153" Type="http://schemas.openxmlformats.org/officeDocument/2006/relationships/image" Target="../media/image3066.png"/><Relationship Id="rId174" Type="http://schemas.openxmlformats.org/officeDocument/2006/relationships/customXml" Target="../ink/ink4786.xml"/><Relationship Id="rId195" Type="http://schemas.openxmlformats.org/officeDocument/2006/relationships/image" Target="../media/image3087.png"/><Relationship Id="rId209" Type="http://schemas.openxmlformats.org/officeDocument/2006/relationships/image" Target="../media/image3094.png"/><Relationship Id="rId220" Type="http://schemas.openxmlformats.org/officeDocument/2006/relationships/customXml" Target="../ink/ink4809.xml"/><Relationship Id="rId241" Type="http://schemas.openxmlformats.org/officeDocument/2006/relationships/customXml" Target="../ink/ink4820.xml"/><Relationship Id="rId15" Type="http://schemas.openxmlformats.org/officeDocument/2006/relationships/image" Target="../media/image2998.png"/><Relationship Id="rId36" Type="http://schemas.openxmlformats.org/officeDocument/2006/relationships/customXml" Target="../ink/ink4717.xml"/><Relationship Id="rId57" Type="http://schemas.openxmlformats.org/officeDocument/2006/relationships/image" Target="../media/image3019.png"/><Relationship Id="rId262" Type="http://schemas.openxmlformats.org/officeDocument/2006/relationships/customXml" Target="../ink/ink4831.xml"/><Relationship Id="rId283" Type="http://schemas.openxmlformats.org/officeDocument/2006/relationships/image" Target="../media/image3129.png"/><Relationship Id="rId318" Type="http://schemas.openxmlformats.org/officeDocument/2006/relationships/customXml" Target="../ink/ink4859.xml"/><Relationship Id="rId78" Type="http://schemas.openxmlformats.org/officeDocument/2006/relationships/customXml" Target="../ink/ink4738.xml"/><Relationship Id="rId99" Type="http://schemas.openxmlformats.org/officeDocument/2006/relationships/image" Target="../media/image3040.png"/><Relationship Id="rId101" Type="http://schemas.openxmlformats.org/officeDocument/2006/relationships/image" Target="../media/image3041.png"/><Relationship Id="rId122" Type="http://schemas.openxmlformats.org/officeDocument/2006/relationships/customXml" Target="../ink/ink4760.xml"/><Relationship Id="rId143" Type="http://schemas.openxmlformats.org/officeDocument/2006/relationships/image" Target="../media/image3062.png"/><Relationship Id="rId164" Type="http://schemas.openxmlformats.org/officeDocument/2006/relationships/customXml" Target="../ink/ink4781.xml"/><Relationship Id="rId185" Type="http://schemas.openxmlformats.org/officeDocument/2006/relationships/image" Target="../media/image3082.png"/><Relationship Id="rId9" Type="http://schemas.openxmlformats.org/officeDocument/2006/relationships/image" Target="../media/image2995.png"/><Relationship Id="rId210" Type="http://schemas.openxmlformats.org/officeDocument/2006/relationships/customXml" Target="../ink/ink4804.xml"/><Relationship Id="rId26" Type="http://schemas.openxmlformats.org/officeDocument/2006/relationships/customXml" Target="../ink/ink4712.xml"/><Relationship Id="rId231" Type="http://schemas.openxmlformats.org/officeDocument/2006/relationships/customXml" Target="../ink/ink4815.xml"/><Relationship Id="rId252" Type="http://schemas.openxmlformats.org/officeDocument/2006/relationships/image" Target="../media/image3114.png"/><Relationship Id="rId273" Type="http://schemas.openxmlformats.org/officeDocument/2006/relationships/image" Target="../media/image3124.png"/><Relationship Id="rId294" Type="http://schemas.openxmlformats.org/officeDocument/2006/relationships/customXml" Target="../ink/ink4847.xml"/><Relationship Id="rId308" Type="http://schemas.openxmlformats.org/officeDocument/2006/relationships/customXml" Target="../ink/ink4854.xml"/><Relationship Id="rId329" Type="http://schemas.openxmlformats.org/officeDocument/2006/relationships/image" Target="../media/image901.png"/><Relationship Id="rId47" Type="http://schemas.openxmlformats.org/officeDocument/2006/relationships/image" Target="../media/image3014.png"/><Relationship Id="rId68" Type="http://schemas.openxmlformats.org/officeDocument/2006/relationships/customXml" Target="../ink/ink4733.xml"/><Relationship Id="rId89" Type="http://schemas.openxmlformats.org/officeDocument/2006/relationships/image" Target="../media/image3035.png"/><Relationship Id="rId112" Type="http://schemas.openxmlformats.org/officeDocument/2006/relationships/customXml" Target="../ink/ink4755.xml"/><Relationship Id="rId133" Type="http://schemas.openxmlformats.org/officeDocument/2006/relationships/image" Target="../media/image3057.png"/><Relationship Id="rId154" Type="http://schemas.openxmlformats.org/officeDocument/2006/relationships/customXml" Target="../ink/ink4776.xml"/><Relationship Id="rId175" Type="http://schemas.openxmlformats.org/officeDocument/2006/relationships/image" Target="../media/image3077.png"/><Relationship Id="rId196" Type="http://schemas.openxmlformats.org/officeDocument/2006/relationships/customXml" Target="../ink/ink4797.xml"/><Relationship Id="rId200" Type="http://schemas.openxmlformats.org/officeDocument/2006/relationships/customXml" Target="../ink/ink4799.xml"/><Relationship Id="rId16" Type="http://schemas.openxmlformats.org/officeDocument/2006/relationships/customXml" Target="../ink/ink4707.xml"/><Relationship Id="rId221" Type="http://schemas.openxmlformats.org/officeDocument/2006/relationships/image" Target="../media/image3099.png"/><Relationship Id="rId242" Type="http://schemas.openxmlformats.org/officeDocument/2006/relationships/image" Target="../media/image3109.png"/><Relationship Id="rId263" Type="http://schemas.openxmlformats.org/officeDocument/2006/relationships/image" Target="../media/image3119.png"/><Relationship Id="rId284" Type="http://schemas.openxmlformats.org/officeDocument/2006/relationships/customXml" Target="../ink/ink4842.xml"/><Relationship Id="rId319" Type="http://schemas.openxmlformats.org/officeDocument/2006/relationships/image" Target="../media/image3147.png"/><Relationship Id="rId37" Type="http://schemas.openxmlformats.org/officeDocument/2006/relationships/image" Target="../media/image3009.png"/><Relationship Id="rId58" Type="http://schemas.openxmlformats.org/officeDocument/2006/relationships/customXml" Target="../ink/ink4728.xml"/><Relationship Id="rId79" Type="http://schemas.openxmlformats.org/officeDocument/2006/relationships/image" Target="../media/image3030.png"/><Relationship Id="rId102" Type="http://schemas.openxmlformats.org/officeDocument/2006/relationships/customXml" Target="../ink/ink4750.xml"/><Relationship Id="rId123" Type="http://schemas.openxmlformats.org/officeDocument/2006/relationships/image" Target="../media/image3052.png"/><Relationship Id="rId144" Type="http://schemas.openxmlformats.org/officeDocument/2006/relationships/customXml" Target="../ink/ink4771.xml"/><Relationship Id="rId330" Type="http://schemas.openxmlformats.org/officeDocument/2006/relationships/customXml" Target="../ink/ink4865.xml"/><Relationship Id="rId90" Type="http://schemas.openxmlformats.org/officeDocument/2006/relationships/customXml" Target="../ink/ink4744.xml"/><Relationship Id="rId165" Type="http://schemas.openxmlformats.org/officeDocument/2006/relationships/image" Target="../media/image3072.png"/><Relationship Id="rId186" Type="http://schemas.openxmlformats.org/officeDocument/2006/relationships/customXml" Target="../ink/ink4792.xml"/><Relationship Id="rId211" Type="http://schemas.openxmlformats.org/officeDocument/2006/relationships/image" Target="../media/image3095.png"/><Relationship Id="rId232" Type="http://schemas.openxmlformats.org/officeDocument/2006/relationships/image" Target="../media/image3104.png"/><Relationship Id="rId253" Type="http://schemas.openxmlformats.org/officeDocument/2006/relationships/customXml" Target="../ink/ink4826.xml"/><Relationship Id="rId274" Type="http://schemas.openxmlformats.org/officeDocument/2006/relationships/customXml" Target="../ink/ink4837.xml"/><Relationship Id="rId295" Type="http://schemas.openxmlformats.org/officeDocument/2006/relationships/image" Target="../media/image3135.png"/><Relationship Id="rId309" Type="http://schemas.openxmlformats.org/officeDocument/2006/relationships/image" Target="../media/image3142.png"/><Relationship Id="rId27" Type="http://schemas.openxmlformats.org/officeDocument/2006/relationships/image" Target="../media/image3004.png"/><Relationship Id="rId48" Type="http://schemas.openxmlformats.org/officeDocument/2006/relationships/customXml" Target="../ink/ink4723.xml"/><Relationship Id="rId69" Type="http://schemas.openxmlformats.org/officeDocument/2006/relationships/image" Target="../media/image3025.png"/><Relationship Id="rId113" Type="http://schemas.openxmlformats.org/officeDocument/2006/relationships/image" Target="../media/image3047.png"/><Relationship Id="rId134" Type="http://schemas.openxmlformats.org/officeDocument/2006/relationships/customXml" Target="../ink/ink4766.xml"/><Relationship Id="rId320" Type="http://schemas.openxmlformats.org/officeDocument/2006/relationships/customXml" Target="../ink/ink4860.xml"/><Relationship Id="rId80" Type="http://schemas.openxmlformats.org/officeDocument/2006/relationships/customXml" Target="../ink/ink4739.xml"/><Relationship Id="rId155" Type="http://schemas.openxmlformats.org/officeDocument/2006/relationships/image" Target="../media/image3067.png"/><Relationship Id="rId176" Type="http://schemas.openxmlformats.org/officeDocument/2006/relationships/customXml" Target="../ink/ink4787.xml"/><Relationship Id="rId197" Type="http://schemas.openxmlformats.org/officeDocument/2006/relationships/image" Target="../media/image3088.png"/><Relationship Id="rId201" Type="http://schemas.openxmlformats.org/officeDocument/2006/relationships/image" Target="../media/image3090.png"/><Relationship Id="rId222" Type="http://schemas.openxmlformats.org/officeDocument/2006/relationships/customXml" Target="../ink/ink4810.xml"/><Relationship Id="rId243" Type="http://schemas.openxmlformats.org/officeDocument/2006/relationships/customXml" Target="../ink/ink4821.xml"/><Relationship Id="rId264" Type="http://schemas.openxmlformats.org/officeDocument/2006/relationships/customXml" Target="../ink/ink4832.xml"/><Relationship Id="rId285" Type="http://schemas.openxmlformats.org/officeDocument/2006/relationships/image" Target="../media/image3130.png"/><Relationship Id="rId17" Type="http://schemas.openxmlformats.org/officeDocument/2006/relationships/image" Target="../media/image2999.png"/><Relationship Id="rId38" Type="http://schemas.openxmlformats.org/officeDocument/2006/relationships/customXml" Target="../ink/ink4718.xml"/><Relationship Id="rId59" Type="http://schemas.openxmlformats.org/officeDocument/2006/relationships/image" Target="../media/image3020.png"/><Relationship Id="rId103" Type="http://schemas.openxmlformats.org/officeDocument/2006/relationships/image" Target="../media/image3042.png"/><Relationship Id="rId124" Type="http://schemas.openxmlformats.org/officeDocument/2006/relationships/customXml" Target="../ink/ink4761.xml"/><Relationship Id="rId310" Type="http://schemas.openxmlformats.org/officeDocument/2006/relationships/customXml" Target="../ink/ink4855.xml"/><Relationship Id="rId70" Type="http://schemas.openxmlformats.org/officeDocument/2006/relationships/customXml" Target="../ink/ink4734.xml"/><Relationship Id="rId91" Type="http://schemas.openxmlformats.org/officeDocument/2006/relationships/image" Target="../media/image3036.png"/><Relationship Id="rId145" Type="http://schemas.openxmlformats.org/officeDocument/2006/relationships/image" Target="../media/image3063.png"/><Relationship Id="rId166" Type="http://schemas.openxmlformats.org/officeDocument/2006/relationships/customXml" Target="../ink/ink4782.xml"/><Relationship Id="rId187" Type="http://schemas.openxmlformats.org/officeDocument/2006/relationships/image" Target="../media/image3083.png"/><Relationship Id="rId331" Type="http://schemas.openxmlformats.org/officeDocument/2006/relationships/customXml" Target="../ink/ink4866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5.xml"/><Relationship Id="rId233" Type="http://schemas.openxmlformats.org/officeDocument/2006/relationships/customXml" Target="../ink/ink4816.xml"/><Relationship Id="rId254" Type="http://schemas.openxmlformats.org/officeDocument/2006/relationships/image" Target="../media/image3115.png"/><Relationship Id="rId28" Type="http://schemas.openxmlformats.org/officeDocument/2006/relationships/customXml" Target="../ink/ink4713.xml"/><Relationship Id="rId49" Type="http://schemas.openxmlformats.org/officeDocument/2006/relationships/image" Target="../media/image3015.png"/><Relationship Id="rId114" Type="http://schemas.openxmlformats.org/officeDocument/2006/relationships/customXml" Target="../ink/ink4756.xml"/><Relationship Id="rId275" Type="http://schemas.openxmlformats.org/officeDocument/2006/relationships/image" Target="../media/image3125.png"/><Relationship Id="rId296" Type="http://schemas.openxmlformats.org/officeDocument/2006/relationships/customXml" Target="../ink/ink4848.xml"/><Relationship Id="rId300" Type="http://schemas.openxmlformats.org/officeDocument/2006/relationships/customXml" Target="../ink/ink4850.xml"/><Relationship Id="rId60" Type="http://schemas.openxmlformats.org/officeDocument/2006/relationships/customXml" Target="../ink/ink4729.xml"/><Relationship Id="rId81" Type="http://schemas.openxmlformats.org/officeDocument/2006/relationships/image" Target="../media/image3031.png"/><Relationship Id="rId135" Type="http://schemas.openxmlformats.org/officeDocument/2006/relationships/image" Target="../media/image3058.png"/><Relationship Id="rId156" Type="http://schemas.openxmlformats.org/officeDocument/2006/relationships/customXml" Target="../ink/ink4777.xml"/><Relationship Id="rId177" Type="http://schemas.openxmlformats.org/officeDocument/2006/relationships/image" Target="../media/image3078.png"/><Relationship Id="rId198" Type="http://schemas.openxmlformats.org/officeDocument/2006/relationships/customXml" Target="../ink/ink4798.xml"/><Relationship Id="rId321" Type="http://schemas.openxmlformats.org/officeDocument/2006/relationships/image" Target="../media/image3148.png"/><Relationship Id="rId202" Type="http://schemas.openxmlformats.org/officeDocument/2006/relationships/customXml" Target="../ink/ink4800.xml"/><Relationship Id="rId223" Type="http://schemas.openxmlformats.org/officeDocument/2006/relationships/image" Target="../media/image3100.png"/><Relationship Id="rId244" Type="http://schemas.openxmlformats.org/officeDocument/2006/relationships/image" Target="../media/image3110.png"/><Relationship Id="rId18" Type="http://schemas.openxmlformats.org/officeDocument/2006/relationships/customXml" Target="../ink/ink4708.xml"/><Relationship Id="rId39" Type="http://schemas.openxmlformats.org/officeDocument/2006/relationships/image" Target="../media/image3010.png"/><Relationship Id="rId265" Type="http://schemas.openxmlformats.org/officeDocument/2006/relationships/image" Target="../media/image3120.png"/><Relationship Id="rId286" Type="http://schemas.openxmlformats.org/officeDocument/2006/relationships/customXml" Target="../ink/ink4843.xml"/><Relationship Id="rId50" Type="http://schemas.openxmlformats.org/officeDocument/2006/relationships/customXml" Target="../ink/ink4724.xml"/><Relationship Id="rId104" Type="http://schemas.openxmlformats.org/officeDocument/2006/relationships/customXml" Target="../ink/ink4751.xml"/><Relationship Id="rId125" Type="http://schemas.openxmlformats.org/officeDocument/2006/relationships/image" Target="../media/image3053.png"/><Relationship Id="rId146" Type="http://schemas.openxmlformats.org/officeDocument/2006/relationships/customXml" Target="../ink/ink4772.xml"/><Relationship Id="rId167" Type="http://schemas.openxmlformats.org/officeDocument/2006/relationships/image" Target="../media/image3073.png"/><Relationship Id="rId188" Type="http://schemas.openxmlformats.org/officeDocument/2006/relationships/customXml" Target="../ink/ink4793.xml"/><Relationship Id="rId311" Type="http://schemas.openxmlformats.org/officeDocument/2006/relationships/image" Target="../media/image3143.png"/><Relationship Id="rId332" Type="http://schemas.openxmlformats.org/officeDocument/2006/relationships/image" Target="../media/image3152.png"/><Relationship Id="rId71" Type="http://schemas.openxmlformats.org/officeDocument/2006/relationships/image" Target="../media/image3026.png"/><Relationship Id="rId92" Type="http://schemas.openxmlformats.org/officeDocument/2006/relationships/customXml" Target="../ink/ink4745.xml"/><Relationship Id="rId213" Type="http://schemas.openxmlformats.org/officeDocument/2006/relationships/image" Target="../media/image3096.png"/><Relationship Id="rId234" Type="http://schemas.openxmlformats.org/officeDocument/2006/relationships/image" Target="../media/image3105.png"/><Relationship Id="rId2" Type="http://schemas.openxmlformats.org/officeDocument/2006/relationships/customXml" Target="../ink/ink4700.xml"/><Relationship Id="rId29" Type="http://schemas.openxmlformats.org/officeDocument/2006/relationships/image" Target="../media/image3005.png"/><Relationship Id="rId255" Type="http://schemas.openxmlformats.org/officeDocument/2006/relationships/customXml" Target="../ink/ink4827.xml"/><Relationship Id="rId276" Type="http://schemas.openxmlformats.org/officeDocument/2006/relationships/customXml" Target="../ink/ink4838.xml"/><Relationship Id="rId297" Type="http://schemas.openxmlformats.org/officeDocument/2006/relationships/image" Target="../media/image3136.png"/><Relationship Id="rId40" Type="http://schemas.openxmlformats.org/officeDocument/2006/relationships/customXml" Target="../ink/ink4719.xml"/><Relationship Id="rId115" Type="http://schemas.openxmlformats.org/officeDocument/2006/relationships/image" Target="../media/image3048.png"/><Relationship Id="rId136" Type="http://schemas.openxmlformats.org/officeDocument/2006/relationships/customXml" Target="../ink/ink4767.xml"/><Relationship Id="rId157" Type="http://schemas.openxmlformats.org/officeDocument/2006/relationships/image" Target="../media/image3068.png"/><Relationship Id="rId178" Type="http://schemas.openxmlformats.org/officeDocument/2006/relationships/customXml" Target="../ink/ink4788.xml"/><Relationship Id="rId301" Type="http://schemas.openxmlformats.org/officeDocument/2006/relationships/image" Target="../media/image3138.png"/><Relationship Id="rId322" Type="http://schemas.openxmlformats.org/officeDocument/2006/relationships/customXml" Target="../ink/ink4861.xml"/><Relationship Id="rId61" Type="http://schemas.openxmlformats.org/officeDocument/2006/relationships/image" Target="../media/image3021.png"/><Relationship Id="rId82" Type="http://schemas.openxmlformats.org/officeDocument/2006/relationships/customXml" Target="../ink/ink4740.xml"/><Relationship Id="rId199" Type="http://schemas.openxmlformats.org/officeDocument/2006/relationships/image" Target="../media/image3089.png"/><Relationship Id="rId203" Type="http://schemas.openxmlformats.org/officeDocument/2006/relationships/image" Target="../media/image3091.png"/><Relationship Id="rId19" Type="http://schemas.openxmlformats.org/officeDocument/2006/relationships/image" Target="../media/image3000.png"/><Relationship Id="rId224" Type="http://schemas.openxmlformats.org/officeDocument/2006/relationships/customXml" Target="../ink/ink4811.xml"/><Relationship Id="rId245" Type="http://schemas.openxmlformats.org/officeDocument/2006/relationships/customXml" Target="../ink/ink4822.xml"/><Relationship Id="rId266" Type="http://schemas.openxmlformats.org/officeDocument/2006/relationships/customXml" Target="../ink/ink4833.xml"/><Relationship Id="rId287" Type="http://schemas.openxmlformats.org/officeDocument/2006/relationships/image" Target="../media/image3131.png"/><Relationship Id="rId30" Type="http://schemas.openxmlformats.org/officeDocument/2006/relationships/customXml" Target="../ink/ink4714.xml"/><Relationship Id="rId105" Type="http://schemas.openxmlformats.org/officeDocument/2006/relationships/image" Target="../media/image3043.png"/><Relationship Id="rId126" Type="http://schemas.openxmlformats.org/officeDocument/2006/relationships/customXml" Target="../ink/ink4762.xml"/><Relationship Id="rId147" Type="http://schemas.openxmlformats.org/officeDocument/2006/relationships/image" Target="../media/image3064.png"/><Relationship Id="rId168" Type="http://schemas.openxmlformats.org/officeDocument/2006/relationships/customXml" Target="../ink/ink4783.xml"/><Relationship Id="rId312" Type="http://schemas.openxmlformats.org/officeDocument/2006/relationships/customXml" Target="../ink/ink4856.xml"/><Relationship Id="rId333" Type="http://schemas.openxmlformats.org/officeDocument/2006/relationships/customXml" Target="../ink/ink4867.xml"/><Relationship Id="rId51" Type="http://schemas.openxmlformats.org/officeDocument/2006/relationships/image" Target="../media/image3016.png"/><Relationship Id="rId72" Type="http://schemas.openxmlformats.org/officeDocument/2006/relationships/customXml" Target="../ink/ink4735.xml"/><Relationship Id="rId93" Type="http://schemas.openxmlformats.org/officeDocument/2006/relationships/image" Target="../media/image3037.png"/><Relationship Id="rId189" Type="http://schemas.openxmlformats.org/officeDocument/2006/relationships/image" Target="../media/image3084.png"/><Relationship Id="rId3" Type="http://schemas.openxmlformats.org/officeDocument/2006/relationships/image" Target="../media/image2992.png"/><Relationship Id="rId214" Type="http://schemas.openxmlformats.org/officeDocument/2006/relationships/customXml" Target="../ink/ink4806.xml"/><Relationship Id="rId235" Type="http://schemas.openxmlformats.org/officeDocument/2006/relationships/customXml" Target="../ink/ink4817.xml"/><Relationship Id="rId256" Type="http://schemas.openxmlformats.org/officeDocument/2006/relationships/image" Target="../media/image3116.png"/><Relationship Id="rId277" Type="http://schemas.openxmlformats.org/officeDocument/2006/relationships/image" Target="../media/image3126.png"/><Relationship Id="rId298" Type="http://schemas.openxmlformats.org/officeDocument/2006/relationships/customXml" Target="../ink/ink4849.xml"/><Relationship Id="rId116" Type="http://schemas.openxmlformats.org/officeDocument/2006/relationships/customXml" Target="../ink/ink4757.xml"/><Relationship Id="rId137" Type="http://schemas.openxmlformats.org/officeDocument/2006/relationships/image" Target="../media/image3059.png"/><Relationship Id="rId158" Type="http://schemas.openxmlformats.org/officeDocument/2006/relationships/customXml" Target="../ink/ink4778.xml"/><Relationship Id="rId302" Type="http://schemas.openxmlformats.org/officeDocument/2006/relationships/customXml" Target="../ink/ink4851.xml"/><Relationship Id="rId323" Type="http://schemas.openxmlformats.org/officeDocument/2006/relationships/image" Target="../media/image3149.png"/><Relationship Id="rId20" Type="http://schemas.openxmlformats.org/officeDocument/2006/relationships/customXml" Target="../ink/ink4709.xml"/><Relationship Id="rId41" Type="http://schemas.openxmlformats.org/officeDocument/2006/relationships/image" Target="../media/image3011.png"/><Relationship Id="rId62" Type="http://schemas.openxmlformats.org/officeDocument/2006/relationships/customXml" Target="../ink/ink4730.xml"/><Relationship Id="rId83" Type="http://schemas.openxmlformats.org/officeDocument/2006/relationships/image" Target="../media/image3032.png"/><Relationship Id="rId179" Type="http://schemas.openxmlformats.org/officeDocument/2006/relationships/image" Target="../media/image3079.png"/><Relationship Id="rId190" Type="http://schemas.openxmlformats.org/officeDocument/2006/relationships/customXml" Target="../ink/ink4794.xml"/><Relationship Id="rId204" Type="http://schemas.openxmlformats.org/officeDocument/2006/relationships/customXml" Target="../ink/ink4801.xml"/><Relationship Id="rId225" Type="http://schemas.openxmlformats.org/officeDocument/2006/relationships/image" Target="../media/image3101.png"/><Relationship Id="rId246" Type="http://schemas.openxmlformats.org/officeDocument/2006/relationships/image" Target="../media/image3111.png"/><Relationship Id="rId267" Type="http://schemas.openxmlformats.org/officeDocument/2006/relationships/image" Target="../media/image3121.png"/><Relationship Id="rId288" Type="http://schemas.openxmlformats.org/officeDocument/2006/relationships/customXml" Target="../ink/ink4844.xml"/><Relationship Id="rId106" Type="http://schemas.openxmlformats.org/officeDocument/2006/relationships/customXml" Target="../ink/ink4752.xml"/><Relationship Id="rId127" Type="http://schemas.openxmlformats.org/officeDocument/2006/relationships/image" Target="../media/image3054.png"/><Relationship Id="rId313" Type="http://schemas.openxmlformats.org/officeDocument/2006/relationships/image" Target="../media/image3144.png"/><Relationship Id="rId10" Type="http://schemas.openxmlformats.org/officeDocument/2006/relationships/customXml" Target="../ink/ink4704.xml"/><Relationship Id="rId31" Type="http://schemas.openxmlformats.org/officeDocument/2006/relationships/image" Target="../media/image3006.png"/><Relationship Id="rId52" Type="http://schemas.openxmlformats.org/officeDocument/2006/relationships/customXml" Target="../ink/ink4725.xml"/><Relationship Id="rId73" Type="http://schemas.openxmlformats.org/officeDocument/2006/relationships/image" Target="../media/image3027.png"/><Relationship Id="rId94" Type="http://schemas.openxmlformats.org/officeDocument/2006/relationships/customXml" Target="../ink/ink4746.xml"/><Relationship Id="rId148" Type="http://schemas.openxmlformats.org/officeDocument/2006/relationships/customXml" Target="../ink/ink4773.xml"/><Relationship Id="rId169" Type="http://schemas.openxmlformats.org/officeDocument/2006/relationships/image" Target="../media/image3074.png"/><Relationship Id="rId334" Type="http://schemas.openxmlformats.org/officeDocument/2006/relationships/image" Target="../media/image3153.png"/><Relationship Id="rId4" Type="http://schemas.openxmlformats.org/officeDocument/2006/relationships/customXml" Target="../ink/ink4701.xml"/><Relationship Id="rId180" Type="http://schemas.openxmlformats.org/officeDocument/2006/relationships/customXml" Target="../ink/ink4789.xml"/><Relationship Id="rId215" Type="http://schemas.openxmlformats.org/officeDocument/2006/relationships/image" Target="../media/image9.png"/><Relationship Id="rId236" Type="http://schemas.openxmlformats.org/officeDocument/2006/relationships/image" Target="../media/image3106.png"/><Relationship Id="rId257" Type="http://schemas.openxmlformats.org/officeDocument/2006/relationships/customXml" Target="../ink/ink4828.xml"/><Relationship Id="rId278" Type="http://schemas.openxmlformats.org/officeDocument/2006/relationships/customXml" Target="../ink/ink4839.xml"/><Relationship Id="rId303" Type="http://schemas.openxmlformats.org/officeDocument/2006/relationships/image" Target="../media/image3139.png"/><Relationship Id="rId42" Type="http://schemas.openxmlformats.org/officeDocument/2006/relationships/customXml" Target="../ink/ink4720.xml"/><Relationship Id="rId84" Type="http://schemas.openxmlformats.org/officeDocument/2006/relationships/customXml" Target="../ink/ink4741.xml"/><Relationship Id="rId138" Type="http://schemas.openxmlformats.org/officeDocument/2006/relationships/customXml" Target="../ink/ink4768.xml"/><Relationship Id="rId191" Type="http://schemas.openxmlformats.org/officeDocument/2006/relationships/image" Target="../media/image3085.png"/><Relationship Id="rId205" Type="http://schemas.openxmlformats.org/officeDocument/2006/relationships/image" Target="../media/image3092.png"/><Relationship Id="rId247" Type="http://schemas.openxmlformats.org/officeDocument/2006/relationships/customXml" Target="../ink/ink4823.xml"/><Relationship Id="rId107" Type="http://schemas.openxmlformats.org/officeDocument/2006/relationships/image" Target="../media/image3044.png"/><Relationship Id="rId289" Type="http://schemas.openxmlformats.org/officeDocument/2006/relationships/image" Target="../media/image3132.png"/><Relationship Id="rId11" Type="http://schemas.openxmlformats.org/officeDocument/2006/relationships/image" Target="../media/image2996.png"/><Relationship Id="rId53" Type="http://schemas.openxmlformats.org/officeDocument/2006/relationships/image" Target="../media/image3017.png"/><Relationship Id="rId149" Type="http://schemas.openxmlformats.org/officeDocument/2006/relationships/image" Target="../media/image1782.png"/><Relationship Id="rId314" Type="http://schemas.openxmlformats.org/officeDocument/2006/relationships/customXml" Target="../ink/ink4857.xml"/><Relationship Id="rId95" Type="http://schemas.openxmlformats.org/officeDocument/2006/relationships/image" Target="../media/image3038.png"/><Relationship Id="rId160" Type="http://schemas.openxmlformats.org/officeDocument/2006/relationships/customXml" Target="../ink/ink4779.xml"/><Relationship Id="rId216" Type="http://schemas.openxmlformats.org/officeDocument/2006/relationships/customXml" Target="../ink/ink4807.xml"/><Relationship Id="rId258" Type="http://schemas.openxmlformats.org/officeDocument/2006/relationships/customXml" Target="../ink/ink4829.xml"/><Relationship Id="rId22" Type="http://schemas.openxmlformats.org/officeDocument/2006/relationships/customXml" Target="../ink/ink4710.xml"/><Relationship Id="rId64" Type="http://schemas.openxmlformats.org/officeDocument/2006/relationships/customXml" Target="../ink/ink4731.xml"/><Relationship Id="rId118" Type="http://schemas.openxmlformats.org/officeDocument/2006/relationships/customXml" Target="../ink/ink4758.xml"/><Relationship Id="rId325" Type="http://schemas.openxmlformats.org/officeDocument/2006/relationships/image" Target="../media/image3150.png"/><Relationship Id="rId171" Type="http://schemas.openxmlformats.org/officeDocument/2006/relationships/image" Target="../media/image3075.png"/><Relationship Id="rId227" Type="http://schemas.openxmlformats.org/officeDocument/2006/relationships/customXml" Target="../ink/ink4813.xml"/><Relationship Id="rId269" Type="http://schemas.openxmlformats.org/officeDocument/2006/relationships/image" Target="../media/image3122.png"/><Relationship Id="rId33" Type="http://schemas.openxmlformats.org/officeDocument/2006/relationships/image" Target="../media/image3007.png"/><Relationship Id="rId129" Type="http://schemas.openxmlformats.org/officeDocument/2006/relationships/image" Target="../media/image3055.png"/><Relationship Id="rId280" Type="http://schemas.openxmlformats.org/officeDocument/2006/relationships/customXml" Target="../ink/ink4840.xml"/><Relationship Id="rId75" Type="http://schemas.openxmlformats.org/officeDocument/2006/relationships/image" Target="../media/image3028.png"/><Relationship Id="rId140" Type="http://schemas.openxmlformats.org/officeDocument/2006/relationships/customXml" Target="../ink/ink4769.xml"/><Relationship Id="rId182" Type="http://schemas.openxmlformats.org/officeDocument/2006/relationships/customXml" Target="../ink/ink4790.xml"/><Relationship Id="rId6" Type="http://schemas.openxmlformats.org/officeDocument/2006/relationships/customXml" Target="../ink/ink4702.xml"/><Relationship Id="rId238" Type="http://schemas.openxmlformats.org/officeDocument/2006/relationships/image" Target="../media/image3107.png"/><Relationship Id="rId291" Type="http://schemas.openxmlformats.org/officeDocument/2006/relationships/image" Target="../media/image3133.png"/><Relationship Id="rId305" Type="http://schemas.openxmlformats.org/officeDocument/2006/relationships/image" Target="../media/image3140.png"/><Relationship Id="rId44" Type="http://schemas.openxmlformats.org/officeDocument/2006/relationships/customXml" Target="../ink/ink4721.xml"/><Relationship Id="rId86" Type="http://schemas.openxmlformats.org/officeDocument/2006/relationships/customXml" Target="../ink/ink4742.xml"/><Relationship Id="rId151" Type="http://schemas.openxmlformats.org/officeDocument/2006/relationships/image" Target="../media/image3065.png"/><Relationship Id="rId193" Type="http://schemas.openxmlformats.org/officeDocument/2006/relationships/image" Target="../media/image3086.png"/><Relationship Id="rId207" Type="http://schemas.openxmlformats.org/officeDocument/2006/relationships/image" Target="../media/image3093.png"/><Relationship Id="rId249" Type="http://schemas.openxmlformats.org/officeDocument/2006/relationships/customXml" Target="../ink/ink4824.xml"/><Relationship Id="rId13" Type="http://schemas.openxmlformats.org/officeDocument/2006/relationships/image" Target="../media/image2997.png"/><Relationship Id="rId109" Type="http://schemas.openxmlformats.org/officeDocument/2006/relationships/image" Target="../media/image3045.png"/><Relationship Id="rId260" Type="http://schemas.openxmlformats.org/officeDocument/2006/relationships/customXml" Target="../ink/ink4830.xml"/><Relationship Id="rId316" Type="http://schemas.openxmlformats.org/officeDocument/2006/relationships/customXml" Target="../ink/ink4858.xml"/><Relationship Id="rId55" Type="http://schemas.openxmlformats.org/officeDocument/2006/relationships/image" Target="../media/image3018.png"/><Relationship Id="rId97" Type="http://schemas.openxmlformats.org/officeDocument/2006/relationships/image" Target="../media/image3039.png"/><Relationship Id="rId120" Type="http://schemas.openxmlformats.org/officeDocument/2006/relationships/customXml" Target="../ink/ink4759.xml"/><Relationship Id="rId162" Type="http://schemas.openxmlformats.org/officeDocument/2006/relationships/customXml" Target="../ink/ink4780.xml"/><Relationship Id="rId218" Type="http://schemas.openxmlformats.org/officeDocument/2006/relationships/customXml" Target="../ink/ink4808.xml"/><Relationship Id="rId271" Type="http://schemas.openxmlformats.org/officeDocument/2006/relationships/image" Target="../media/image31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6.png"/><Relationship Id="rId13" Type="http://schemas.openxmlformats.org/officeDocument/2006/relationships/customXml" Target="../ink/ink4873.xml"/><Relationship Id="rId18" Type="http://schemas.openxmlformats.org/officeDocument/2006/relationships/image" Target="../media/image3161.png"/><Relationship Id="rId3" Type="http://schemas.openxmlformats.org/officeDocument/2006/relationships/customXml" Target="../ink/ink4868.xml"/><Relationship Id="rId7" Type="http://schemas.openxmlformats.org/officeDocument/2006/relationships/customXml" Target="../ink/ink4870.xml"/><Relationship Id="rId12" Type="http://schemas.openxmlformats.org/officeDocument/2006/relationships/image" Target="../media/image3158.png"/><Relationship Id="rId17" Type="http://schemas.openxmlformats.org/officeDocument/2006/relationships/customXml" Target="../ink/ink4875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5.png"/><Relationship Id="rId11" Type="http://schemas.openxmlformats.org/officeDocument/2006/relationships/customXml" Target="../ink/ink4872.xml"/><Relationship Id="rId5" Type="http://schemas.openxmlformats.org/officeDocument/2006/relationships/customXml" Target="../ink/ink4869.xml"/><Relationship Id="rId15" Type="http://schemas.openxmlformats.org/officeDocument/2006/relationships/customXml" Target="../ink/ink4874.xml"/><Relationship Id="rId10" Type="http://schemas.openxmlformats.org/officeDocument/2006/relationships/image" Target="../media/image3157.png"/><Relationship Id="rId4" Type="http://schemas.openxmlformats.org/officeDocument/2006/relationships/image" Target="../media/image3154.png"/><Relationship Id="rId9" Type="http://schemas.openxmlformats.org/officeDocument/2006/relationships/customXml" Target="../ink/ink4871.xml"/><Relationship Id="rId14" Type="http://schemas.openxmlformats.org/officeDocument/2006/relationships/image" Target="../media/image3159.png"/></Relationships>
</file>

<file path=ppt/slides/_rels/slide67.xml.rels><?xml version="1.0" encoding="UTF-8" standalone="yes"?>
<Relationships xmlns="http://schemas.openxmlformats.org/package/2006/relationships"><Relationship Id="rId21" Type="http://schemas.openxmlformats.org/officeDocument/2006/relationships/customXml" Target="../ink/ink4884.xml"/><Relationship Id="rId42" Type="http://schemas.openxmlformats.org/officeDocument/2006/relationships/image" Target="../media/image25211.png"/><Relationship Id="rId159" Type="http://schemas.openxmlformats.org/officeDocument/2006/relationships/customXml" Target="../ink/ink4905.xml"/><Relationship Id="rId170" Type="http://schemas.openxmlformats.org/officeDocument/2006/relationships/image" Target="../media/image3170.png"/><Relationship Id="rId191" Type="http://schemas.openxmlformats.org/officeDocument/2006/relationships/customXml" Target="../ink/ink4921.xml"/><Relationship Id="rId205" Type="http://schemas.openxmlformats.org/officeDocument/2006/relationships/customXml" Target="../ink/ink4928.xml"/><Relationship Id="rId226" Type="http://schemas.openxmlformats.org/officeDocument/2006/relationships/image" Target="../media/image3197.png"/><Relationship Id="rId247" Type="http://schemas.openxmlformats.org/officeDocument/2006/relationships/customXml" Target="../ink/ink4949.xml"/><Relationship Id="rId268" Type="http://schemas.openxmlformats.org/officeDocument/2006/relationships/image" Target="../media/image3218.png"/><Relationship Id="rId11" Type="http://schemas.openxmlformats.org/officeDocument/2006/relationships/customXml" Target="../ink/ink4879.xml"/><Relationship Id="rId32" Type="http://schemas.openxmlformats.org/officeDocument/2006/relationships/image" Target="../media/image25160.png"/><Relationship Id="rId149" Type="http://schemas.openxmlformats.org/officeDocument/2006/relationships/customXml" Target="../ink/ink4900.xml"/><Relationship Id="rId160" Type="http://schemas.openxmlformats.org/officeDocument/2006/relationships/image" Target="../media/image3165.png"/><Relationship Id="rId181" Type="http://schemas.openxmlformats.org/officeDocument/2006/relationships/customXml" Target="../ink/ink4916.xml"/><Relationship Id="rId216" Type="http://schemas.openxmlformats.org/officeDocument/2006/relationships/image" Target="../media/image3192.png"/><Relationship Id="rId237" Type="http://schemas.openxmlformats.org/officeDocument/2006/relationships/customXml" Target="../ink/ink4944.xml"/><Relationship Id="rId258" Type="http://schemas.openxmlformats.org/officeDocument/2006/relationships/image" Target="../media/image3213.png"/><Relationship Id="rId22" Type="http://schemas.openxmlformats.org/officeDocument/2006/relationships/image" Target="../media/image25111.png"/><Relationship Id="rId43" Type="http://schemas.openxmlformats.org/officeDocument/2006/relationships/customXml" Target="../ink/ink4895.xml"/><Relationship Id="rId150" Type="http://schemas.openxmlformats.org/officeDocument/2006/relationships/image" Target="../media/image25751.png"/><Relationship Id="rId171" Type="http://schemas.openxmlformats.org/officeDocument/2006/relationships/customXml" Target="../ink/ink4911.xml"/><Relationship Id="rId192" Type="http://schemas.openxmlformats.org/officeDocument/2006/relationships/image" Target="../media/image3180.png"/><Relationship Id="rId206" Type="http://schemas.openxmlformats.org/officeDocument/2006/relationships/image" Target="../media/image3187.png"/><Relationship Id="rId227" Type="http://schemas.openxmlformats.org/officeDocument/2006/relationships/customXml" Target="../ink/ink4939.xml"/><Relationship Id="rId248" Type="http://schemas.openxmlformats.org/officeDocument/2006/relationships/image" Target="../media/image3208.png"/><Relationship Id="rId12" Type="http://schemas.openxmlformats.org/officeDocument/2006/relationships/image" Target="../media/image25060.png"/><Relationship Id="rId33" Type="http://schemas.openxmlformats.org/officeDocument/2006/relationships/customXml" Target="../ink/ink4890.xml"/><Relationship Id="rId161" Type="http://schemas.openxmlformats.org/officeDocument/2006/relationships/customXml" Target="../ink/ink4906.xml"/><Relationship Id="rId166" Type="http://schemas.openxmlformats.org/officeDocument/2006/relationships/image" Target="../media/image3168.png"/><Relationship Id="rId182" Type="http://schemas.openxmlformats.org/officeDocument/2006/relationships/image" Target="../media/image3176.png"/><Relationship Id="rId187" Type="http://schemas.openxmlformats.org/officeDocument/2006/relationships/customXml" Target="../ink/ink4919.xml"/><Relationship Id="rId217" Type="http://schemas.openxmlformats.org/officeDocument/2006/relationships/customXml" Target="../ink/ink49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30.png"/><Relationship Id="rId212" Type="http://schemas.openxmlformats.org/officeDocument/2006/relationships/image" Target="../media/image3190.png"/><Relationship Id="rId233" Type="http://schemas.openxmlformats.org/officeDocument/2006/relationships/customXml" Target="../ink/ink4942.xml"/><Relationship Id="rId238" Type="http://schemas.openxmlformats.org/officeDocument/2006/relationships/image" Target="../media/image3203.png"/><Relationship Id="rId254" Type="http://schemas.openxmlformats.org/officeDocument/2006/relationships/image" Target="../media/image3211.png"/><Relationship Id="rId259" Type="http://schemas.openxmlformats.org/officeDocument/2006/relationships/customXml" Target="../ink/ink4955.xml"/><Relationship Id="rId23" Type="http://schemas.openxmlformats.org/officeDocument/2006/relationships/customXml" Target="../ink/ink4885.xml"/><Relationship Id="rId28" Type="http://schemas.openxmlformats.org/officeDocument/2006/relationships/image" Target="../media/image25140.png"/><Relationship Id="rId44" Type="http://schemas.openxmlformats.org/officeDocument/2006/relationships/image" Target="../media/image25220.png"/><Relationship Id="rId81" Type="http://schemas.openxmlformats.org/officeDocument/2006/relationships/customXml" Target="../ink/ink4898.xml"/><Relationship Id="rId151" Type="http://schemas.openxmlformats.org/officeDocument/2006/relationships/customXml" Target="../ink/ink4901.xml"/><Relationship Id="rId156" Type="http://schemas.openxmlformats.org/officeDocument/2006/relationships/image" Target="../media/image25781.png"/><Relationship Id="rId177" Type="http://schemas.openxmlformats.org/officeDocument/2006/relationships/customXml" Target="../ink/ink4914.xml"/><Relationship Id="rId198" Type="http://schemas.openxmlformats.org/officeDocument/2006/relationships/image" Target="../media/image3183.png"/><Relationship Id="rId172" Type="http://schemas.openxmlformats.org/officeDocument/2006/relationships/image" Target="../media/image3171.png"/><Relationship Id="rId193" Type="http://schemas.openxmlformats.org/officeDocument/2006/relationships/customXml" Target="../ink/ink4922.xml"/><Relationship Id="rId202" Type="http://schemas.openxmlformats.org/officeDocument/2006/relationships/image" Target="../media/image3185.png"/><Relationship Id="rId207" Type="http://schemas.openxmlformats.org/officeDocument/2006/relationships/customXml" Target="../ink/ink4929.xml"/><Relationship Id="rId223" Type="http://schemas.openxmlformats.org/officeDocument/2006/relationships/customXml" Target="../ink/ink4937.xml"/><Relationship Id="rId228" Type="http://schemas.openxmlformats.org/officeDocument/2006/relationships/image" Target="../media/image3198.png"/><Relationship Id="rId244" Type="http://schemas.openxmlformats.org/officeDocument/2006/relationships/image" Target="../media/image3206.png"/><Relationship Id="rId249" Type="http://schemas.openxmlformats.org/officeDocument/2006/relationships/customXml" Target="../ink/ink4950.xml"/><Relationship Id="rId13" Type="http://schemas.openxmlformats.org/officeDocument/2006/relationships/customXml" Target="../ink/ink4880.xml"/><Relationship Id="rId18" Type="http://schemas.openxmlformats.org/officeDocument/2006/relationships/image" Target="../media/image25090.png"/><Relationship Id="rId39" Type="http://schemas.openxmlformats.org/officeDocument/2006/relationships/customXml" Target="../ink/ink4893.xml"/><Relationship Id="rId260" Type="http://schemas.openxmlformats.org/officeDocument/2006/relationships/image" Target="../media/image3214.png"/><Relationship Id="rId265" Type="http://schemas.openxmlformats.org/officeDocument/2006/relationships/customXml" Target="../ink/ink4958.xml"/><Relationship Id="rId34" Type="http://schemas.openxmlformats.org/officeDocument/2006/relationships/image" Target="../media/image25170.png"/><Relationship Id="rId167" Type="http://schemas.openxmlformats.org/officeDocument/2006/relationships/customXml" Target="../ink/ink4909.xml"/><Relationship Id="rId188" Type="http://schemas.openxmlformats.org/officeDocument/2006/relationships/image" Target="../media/image2455.png"/><Relationship Id="rId7" Type="http://schemas.openxmlformats.org/officeDocument/2006/relationships/customXml" Target="../ink/ink4877.xml"/><Relationship Id="rId162" Type="http://schemas.openxmlformats.org/officeDocument/2006/relationships/image" Target="../media/image3166.png"/><Relationship Id="rId183" Type="http://schemas.openxmlformats.org/officeDocument/2006/relationships/customXml" Target="../ink/ink4917.xml"/><Relationship Id="rId213" Type="http://schemas.openxmlformats.org/officeDocument/2006/relationships/customXml" Target="../ink/ink4932.xml"/><Relationship Id="rId218" Type="http://schemas.openxmlformats.org/officeDocument/2006/relationships/image" Target="../media/image3193.png"/><Relationship Id="rId234" Type="http://schemas.openxmlformats.org/officeDocument/2006/relationships/image" Target="../media/image3201.png"/><Relationship Id="rId239" Type="http://schemas.openxmlformats.org/officeDocument/2006/relationships/customXml" Target="../ink/ink4945.xml"/><Relationship Id="rId2" Type="http://schemas.openxmlformats.org/officeDocument/2006/relationships/notesSlide" Target="../notesSlides/notesSlide45.xml"/><Relationship Id="rId29" Type="http://schemas.openxmlformats.org/officeDocument/2006/relationships/customXml" Target="../ink/ink4888.xml"/><Relationship Id="rId250" Type="http://schemas.openxmlformats.org/officeDocument/2006/relationships/image" Target="../media/image3209.png"/><Relationship Id="rId255" Type="http://schemas.openxmlformats.org/officeDocument/2006/relationships/customXml" Target="../ink/ink4953.xml"/><Relationship Id="rId24" Type="http://schemas.openxmlformats.org/officeDocument/2006/relationships/image" Target="../media/image25120.png"/><Relationship Id="rId40" Type="http://schemas.openxmlformats.org/officeDocument/2006/relationships/image" Target="../media/image25200.png"/><Relationship Id="rId45" Type="http://schemas.openxmlformats.org/officeDocument/2006/relationships/customXml" Target="../ink/ink4896.xml"/><Relationship Id="rId157" Type="http://schemas.openxmlformats.org/officeDocument/2006/relationships/customXml" Target="../ink/ink4904.xml"/><Relationship Id="rId178" Type="http://schemas.openxmlformats.org/officeDocument/2006/relationships/image" Target="../media/image3174.png"/><Relationship Id="rId82" Type="http://schemas.openxmlformats.org/officeDocument/2006/relationships/image" Target="../media/image3163.png"/><Relationship Id="rId152" Type="http://schemas.openxmlformats.org/officeDocument/2006/relationships/image" Target="../media/image25761.png"/><Relationship Id="rId173" Type="http://schemas.openxmlformats.org/officeDocument/2006/relationships/customXml" Target="../ink/ink4912.xml"/><Relationship Id="rId194" Type="http://schemas.openxmlformats.org/officeDocument/2006/relationships/image" Target="../media/image3181.png"/><Relationship Id="rId199" Type="http://schemas.openxmlformats.org/officeDocument/2006/relationships/customXml" Target="../ink/ink4925.xml"/><Relationship Id="rId203" Type="http://schemas.openxmlformats.org/officeDocument/2006/relationships/customXml" Target="../ink/ink4927.xml"/><Relationship Id="rId208" Type="http://schemas.openxmlformats.org/officeDocument/2006/relationships/image" Target="../media/image3188.png"/><Relationship Id="rId229" Type="http://schemas.openxmlformats.org/officeDocument/2006/relationships/customXml" Target="../ink/ink4940.xml"/><Relationship Id="rId19" Type="http://schemas.openxmlformats.org/officeDocument/2006/relationships/customXml" Target="../ink/ink4883.xml"/><Relationship Id="rId224" Type="http://schemas.openxmlformats.org/officeDocument/2006/relationships/image" Target="../media/image3196.png"/><Relationship Id="rId240" Type="http://schemas.openxmlformats.org/officeDocument/2006/relationships/image" Target="../media/image3204.png"/><Relationship Id="rId245" Type="http://schemas.openxmlformats.org/officeDocument/2006/relationships/customXml" Target="../ink/ink4948.xml"/><Relationship Id="rId261" Type="http://schemas.openxmlformats.org/officeDocument/2006/relationships/customXml" Target="../ink/ink4956.xml"/><Relationship Id="rId266" Type="http://schemas.openxmlformats.org/officeDocument/2006/relationships/image" Target="../media/image3217.png"/><Relationship Id="rId14" Type="http://schemas.openxmlformats.org/officeDocument/2006/relationships/image" Target="../media/image25070.png"/><Relationship Id="rId30" Type="http://schemas.openxmlformats.org/officeDocument/2006/relationships/image" Target="../media/image25150.png"/><Relationship Id="rId35" Type="http://schemas.openxmlformats.org/officeDocument/2006/relationships/customXml" Target="../ink/ink4891.xml"/><Relationship Id="rId168" Type="http://schemas.openxmlformats.org/officeDocument/2006/relationships/image" Target="../media/image3169.png"/><Relationship Id="rId8" Type="http://schemas.openxmlformats.org/officeDocument/2006/relationships/image" Target="../media/image25040.png"/><Relationship Id="rId163" Type="http://schemas.openxmlformats.org/officeDocument/2006/relationships/customXml" Target="../ink/ink4907.xml"/><Relationship Id="rId184" Type="http://schemas.openxmlformats.org/officeDocument/2006/relationships/image" Target="../media/image3177.png"/><Relationship Id="rId189" Type="http://schemas.openxmlformats.org/officeDocument/2006/relationships/customXml" Target="../ink/ink4920.xml"/><Relationship Id="rId219" Type="http://schemas.openxmlformats.org/officeDocument/2006/relationships/customXml" Target="../ink/ink4935.xml"/><Relationship Id="rId3" Type="http://schemas.openxmlformats.org/officeDocument/2006/relationships/customXml" Target="../ink/ink4876.xml"/><Relationship Id="rId214" Type="http://schemas.openxmlformats.org/officeDocument/2006/relationships/image" Target="../media/image3191.png"/><Relationship Id="rId230" Type="http://schemas.openxmlformats.org/officeDocument/2006/relationships/image" Target="../media/image3199.png"/><Relationship Id="rId235" Type="http://schemas.openxmlformats.org/officeDocument/2006/relationships/customXml" Target="../ink/ink4943.xml"/><Relationship Id="rId251" Type="http://schemas.openxmlformats.org/officeDocument/2006/relationships/customXml" Target="../ink/ink4951.xml"/><Relationship Id="rId256" Type="http://schemas.openxmlformats.org/officeDocument/2006/relationships/image" Target="../media/image3212.png"/><Relationship Id="rId25" Type="http://schemas.openxmlformats.org/officeDocument/2006/relationships/customXml" Target="../ink/ink4886.xml"/><Relationship Id="rId46" Type="http://schemas.openxmlformats.org/officeDocument/2006/relationships/image" Target="../media/image3162.png"/><Relationship Id="rId158" Type="http://schemas.openxmlformats.org/officeDocument/2006/relationships/image" Target="../media/image3164.png"/><Relationship Id="rId20" Type="http://schemas.openxmlformats.org/officeDocument/2006/relationships/image" Target="../media/image25100.png"/><Relationship Id="rId41" Type="http://schemas.openxmlformats.org/officeDocument/2006/relationships/customXml" Target="../ink/ink4894.xml"/><Relationship Id="rId83" Type="http://schemas.openxmlformats.org/officeDocument/2006/relationships/customXml" Target="../ink/ink4899.xml"/><Relationship Id="rId153" Type="http://schemas.openxmlformats.org/officeDocument/2006/relationships/customXml" Target="../ink/ink4902.xml"/><Relationship Id="rId174" Type="http://schemas.openxmlformats.org/officeDocument/2006/relationships/image" Target="../media/image3172.png"/><Relationship Id="rId179" Type="http://schemas.openxmlformats.org/officeDocument/2006/relationships/customXml" Target="../ink/ink4915.xml"/><Relationship Id="rId195" Type="http://schemas.openxmlformats.org/officeDocument/2006/relationships/customXml" Target="../ink/ink4923.xml"/><Relationship Id="rId209" Type="http://schemas.openxmlformats.org/officeDocument/2006/relationships/customXml" Target="../ink/ink4930.xml"/><Relationship Id="rId190" Type="http://schemas.openxmlformats.org/officeDocument/2006/relationships/image" Target="../media/image3179.png"/><Relationship Id="rId204" Type="http://schemas.openxmlformats.org/officeDocument/2006/relationships/image" Target="../media/image3186.png"/><Relationship Id="rId220" Type="http://schemas.openxmlformats.org/officeDocument/2006/relationships/image" Target="../media/image3194.png"/><Relationship Id="rId225" Type="http://schemas.openxmlformats.org/officeDocument/2006/relationships/customXml" Target="../ink/ink4938.xml"/><Relationship Id="rId241" Type="http://schemas.openxmlformats.org/officeDocument/2006/relationships/customXml" Target="../ink/ink4946.xml"/><Relationship Id="rId246" Type="http://schemas.openxmlformats.org/officeDocument/2006/relationships/image" Target="../media/image3207.png"/><Relationship Id="rId267" Type="http://schemas.openxmlformats.org/officeDocument/2006/relationships/customXml" Target="../ink/ink4959.xml"/><Relationship Id="rId15" Type="http://schemas.openxmlformats.org/officeDocument/2006/relationships/customXml" Target="../ink/ink4881.xml"/><Relationship Id="rId36" Type="http://schemas.openxmlformats.org/officeDocument/2006/relationships/image" Target="../media/image25180.png"/><Relationship Id="rId262" Type="http://schemas.openxmlformats.org/officeDocument/2006/relationships/image" Target="../media/image3215.png"/><Relationship Id="rId10" Type="http://schemas.openxmlformats.org/officeDocument/2006/relationships/image" Target="../media/image25050.png"/><Relationship Id="rId31" Type="http://schemas.openxmlformats.org/officeDocument/2006/relationships/customXml" Target="../ink/ink4889.xml"/><Relationship Id="rId148" Type="http://schemas.openxmlformats.org/officeDocument/2006/relationships/image" Target="../media/image25741.png"/><Relationship Id="rId164" Type="http://schemas.openxmlformats.org/officeDocument/2006/relationships/image" Target="../media/image3167.png"/><Relationship Id="rId169" Type="http://schemas.openxmlformats.org/officeDocument/2006/relationships/customXml" Target="../ink/ink4910.xml"/><Relationship Id="rId185" Type="http://schemas.openxmlformats.org/officeDocument/2006/relationships/customXml" Target="../ink/ink4918.xml"/><Relationship Id="rId9" Type="http://schemas.openxmlformats.org/officeDocument/2006/relationships/customXml" Target="../ink/ink4878.xml"/><Relationship Id="rId180" Type="http://schemas.openxmlformats.org/officeDocument/2006/relationships/image" Target="../media/image3175.png"/><Relationship Id="rId210" Type="http://schemas.openxmlformats.org/officeDocument/2006/relationships/image" Target="../media/image3189.png"/><Relationship Id="rId215" Type="http://schemas.openxmlformats.org/officeDocument/2006/relationships/customXml" Target="../ink/ink4933.xml"/><Relationship Id="rId236" Type="http://schemas.openxmlformats.org/officeDocument/2006/relationships/image" Target="../media/image3202.png"/><Relationship Id="rId257" Type="http://schemas.openxmlformats.org/officeDocument/2006/relationships/customXml" Target="../ink/ink4954.xml"/><Relationship Id="rId26" Type="http://schemas.openxmlformats.org/officeDocument/2006/relationships/image" Target="../media/image25130.png"/><Relationship Id="rId231" Type="http://schemas.openxmlformats.org/officeDocument/2006/relationships/customXml" Target="../ink/ink4941.xml"/><Relationship Id="rId252" Type="http://schemas.openxmlformats.org/officeDocument/2006/relationships/image" Target="../media/image3210.png"/><Relationship Id="rId47" Type="http://schemas.openxmlformats.org/officeDocument/2006/relationships/customXml" Target="../ink/ink4897.xml"/><Relationship Id="rId154" Type="http://schemas.openxmlformats.org/officeDocument/2006/relationships/image" Target="../media/image25771.png"/><Relationship Id="rId175" Type="http://schemas.openxmlformats.org/officeDocument/2006/relationships/customXml" Target="../ink/ink4913.xml"/><Relationship Id="rId196" Type="http://schemas.openxmlformats.org/officeDocument/2006/relationships/image" Target="../media/image3182.png"/><Relationship Id="rId200" Type="http://schemas.openxmlformats.org/officeDocument/2006/relationships/image" Target="../media/image3184.png"/><Relationship Id="rId16" Type="http://schemas.openxmlformats.org/officeDocument/2006/relationships/image" Target="../media/image25080.png"/><Relationship Id="rId221" Type="http://schemas.openxmlformats.org/officeDocument/2006/relationships/customXml" Target="../ink/ink4936.xml"/><Relationship Id="rId242" Type="http://schemas.openxmlformats.org/officeDocument/2006/relationships/image" Target="../media/image3205.png"/><Relationship Id="rId263" Type="http://schemas.openxmlformats.org/officeDocument/2006/relationships/customXml" Target="../ink/ink4957.xml"/><Relationship Id="rId37" Type="http://schemas.openxmlformats.org/officeDocument/2006/relationships/customXml" Target="../ink/ink4892.xml"/><Relationship Id="rId165" Type="http://schemas.openxmlformats.org/officeDocument/2006/relationships/customXml" Target="../ink/ink4908.xml"/><Relationship Id="rId186" Type="http://schemas.openxmlformats.org/officeDocument/2006/relationships/image" Target="../media/image3178.png"/><Relationship Id="rId211" Type="http://schemas.openxmlformats.org/officeDocument/2006/relationships/customXml" Target="../ink/ink4931.xml"/><Relationship Id="rId232" Type="http://schemas.openxmlformats.org/officeDocument/2006/relationships/image" Target="../media/image3200.png"/><Relationship Id="rId253" Type="http://schemas.openxmlformats.org/officeDocument/2006/relationships/customXml" Target="../ink/ink4952.xml"/><Relationship Id="rId27" Type="http://schemas.openxmlformats.org/officeDocument/2006/relationships/customXml" Target="../ink/ink4887.xml"/><Relationship Id="rId80" Type="http://schemas.openxmlformats.org/officeDocument/2006/relationships/image" Target="../media/image25400.png"/><Relationship Id="rId155" Type="http://schemas.openxmlformats.org/officeDocument/2006/relationships/customXml" Target="../ink/ink4903.xml"/><Relationship Id="rId176" Type="http://schemas.openxmlformats.org/officeDocument/2006/relationships/image" Target="../media/image3173.png"/><Relationship Id="rId197" Type="http://schemas.openxmlformats.org/officeDocument/2006/relationships/customXml" Target="../ink/ink4924.xml"/><Relationship Id="rId201" Type="http://schemas.openxmlformats.org/officeDocument/2006/relationships/customXml" Target="../ink/ink4926.xml"/><Relationship Id="rId222" Type="http://schemas.openxmlformats.org/officeDocument/2006/relationships/image" Target="../media/image3195.png"/><Relationship Id="rId243" Type="http://schemas.openxmlformats.org/officeDocument/2006/relationships/customXml" Target="../ink/ink4947.xml"/><Relationship Id="rId264" Type="http://schemas.openxmlformats.org/officeDocument/2006/relationships/image" Target="../media/image3216.png"/><Relationship Id="rId17" Type="http://schemas.openxmlformats.org/officeDocument/2006/relationships/customXml" Target="../ink/ink4882.xml"/><Relationship Id="rId38" Type="http://schemas.openxmlformats.org/officeDocument/2006/relationships/image" Target="../media/image25190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65.xml"/><Relationship Id="rId18" Type="http://schemas.openxmlformats.org/officeDocument/2006/relationships/image" Target="../media/image3224.png"/><Relationship Id="rId26" Type="http://schemas.openxmlformats.org/officeDocument/2006/relationships/image" Target="../media/image3228.png"/><Relationship Id="rId39" Type="http://schemas.openxmlformats.org/officeDocument/2006/relationships/image" Target="../media/image3234.png"/><Relationship Id="rId21" Type="http://schemas.openxmlformats.org/officeDocument/2006/relationships/customXml" Target="../ink/ink4969.xml"/><Relationship Id="rId34" Type="http://schemas.openxmlformats.org/officeDocument/2006/relationships/image" Target="../media/image3232.png"/><Relationship Id="rId42" Type="http://schemas.openxmlformats.org/officeDocument/2006/relationships/customXml" Target="../ink/ink4980.xml"/><Relationship Id="rId47" Type="http://schemas.openxmlformats.org/officeDocument/2006/relationships/image" Target="../media/image3238.png"/><Relationship Id="rId50" Type="http://schemas.openxmlformats.org/officeDocument/2006/relationships/customXml" Target="../ink/ink4984.xml"/><Relationship Id="rId7" Type="http://schemas.openxmlformats.org/officeDocument/2006/relationships/customXml" Target="../ink/ink4962.xm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3223.png"/><Relationship Id="rId29" Type="http://schemas.openxmlformats.org/officeDocument/2006/relationships/customXml" Target="../ink/ink4973.xml"/><Relationship Id="rId11" Type="http://schemas.openxmlformats.org/officeDocument/2006/relationships/customXml" Target="../ink/ink4964.xml"/><Relationship Id="rId24" Type="http://schemas.openxmlformats.org/officeDocument/2006/relationships/image" Target="../media/image3227.png"/><Relationship Id="rId32" Type="http://schemas.openxmlformats.org/officeDocument/2006/relationships/image" Target="../media/image3231.png"/><Relationship Id="rId37" Type="http://schemas.openxmlformats.org/officeDocument/2006/relationships/image" Target="../media/image3233.png"/><Relationship Id="rId40" Type="http://schemas.openxmlformats.org/officeDocument/2006/relationships/customXml" Target="../ink/ink4979.xml"/><Relationship Id="rId45" Type="http://schemas.openxmlformats.org/officeDocument/2006/relationships/image" Target="../media/image3237.png"/><Relationship Id="rId5" Type="http://schemas.openxmlformats.org/officeDocument/2006/relationships/customXml" Target="../ink/ink4961.xml"/><Relationship Id="rId15" Type="http://schemas.openxmlformats.org/officeDocument/2006/relationships/customXml" Target="../ink/ink4966.xml"/><Relationship Id="rId23" Type="http://schemas.openxmlformats.org/officeDocument/2006/relationships/customXml" Target="../ink/ink4970.xml"/><Relationship Id="rId28" Type="http://schemas.openxmlformats.org/officeDocument/2006/relationships/image" Target="../media/image3229.png"/><Relationship Id="rId36" Type="http://schemas.openxmlformats.org/officeDocument/2006/relationships/customXml" Target="../ink/ink4977.xml"/><Relationship Id="rId49" Type="http://schemas.openxmlformats.org/officeDocument/2006/relationships/image" Target="../media/image3239.png"/><Relationship Id="rId10" Type="http://schemas.openxmlformats.org/officeDocument/2006/relationships/image" Target="../media/image3221.png"/><Relationship Id="rId19" Type="http://schemas.openxmlformats.org/officeDocument/2006/relationships/customXml" Target="../ink/ink4968.xml"/><Relationship Id="rId31" Type="http://schemas.openxmlformats.org/officeDocument/2006/relationships/customXml" Target="../ink/ink4974.xml"/><Relationship Id="rId44" Type="http://schemas.openxmlformats.org/officeDocument/2006/relationships/customXml" Target="../ink/ink4981.xml"/><Relationship Id="rId4" Type="http://schemas.openxmlformats.org/officeDocument/2006/relationships/image" Target="../media/image9.png"/><Relationship Id="rId9" Type="http://schemas.openxmlformats.org/officeDocument/2006/relationships/customXml" Target="../ink/ink4963.xml"/><Relationship Id="rId14" Type="http://schemas.openxmlformats.org/officeDocument/2006/relationships/image" Target="../media/image901.png"/><Relationship Id="rId22" Type="http://schemas.openxmlformats.org/officeDocument/2006/relationships/image" Target="../media/image3226.png"/><Relationship Id="rId27" Type="http://schemas.openxmlformats.org/officeDocument/2006/relationships/customXml" Target="../ink/ink4972.xml"/><Relationship Id="rId30" Type="http://schemas.openxmlformats.org/officeDocument/2006/relationships/image" Target="../media/image3230.png"/><Relationship Id="rId35" Type="http://schemas.openxmlformats.org/officeDocument/2006/relationships/customXml" Target="../ink/ink4976.xml"/><Relationship Id="rId43" Type="http://schemas.openxmlformats.org/officeDocument/2006/relationships/image" Target="../media/image3236.png"/><Relationship Id="rId48" Type="http://schemas.openxmlformats.org/officeDocument/2006/relationships/customXml" Target="../ink/ink4983.xml"/><Relationship Id="rId8" Type="http://schemas.openxmlformats.org/officeDocument/2006/relationships/image" Target="../media/image3220.png"/><Relationship Id="rId51" Type="http://schemas.openxmlformats.org/officeDocument/2006/relationships/image" Target="../media/image3240.png"/><Relationship Id="rId3" Type="http://schemas.openxmlformats.org/officeDocument/2006/relationships/customXml" Target="../ink/ink4960.xml"/><Relationship Id="rId12" Type="http://schemas.openxmlformats.org/officeDocument/2006/relationships/image" Target="../media/image3222.png"/><Relationship Id="rId17" Type="http://schemas.openxmlformats.org/officeDocument/2006/relationships/customXml" Target="../ink/ink4967.xml"/><Relationship Id="rId25" Type="http://schemas.openxmlformats.org/officeDocument/2006/relationships/customXml" Target="../ink/ink4971.xml"/><Relationship Id="rId33" Type="http://schemas.openxmlformats.org/officeDocument/2006/relationships/customXml" Target="../ink/ink4975.xml"/><Relationship Id="rId38" Type="http://schemas.openxmlformats.org/officeDocument/2006/relationships/customXml" Target="../ink/ink4978.xml"/><Relationship Id="rId46" Type="http://schemas.openxmlformats.org/officeDocument/2006/relationships/customXml" Target="../ink/ink4982.xml"/><Relationship Id="rId20" Type="http://schemas.openxmlformats.org/officeDocument/2006/relationships/image" Target="../media/image3225.png"/><Relationship Id="rId41" Type="http://schemas.openxmlformats.org/officeDocument/2006/relationships/image" Target="../media/image32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19.png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320.png"/><Relationship Id="rId21" Type="http://schemas.openxmlformats.org/officeDocument/2006/relationships/customXml" Target="../ink/ink4994.xml"/><Relationship Id="rId42" Type="http://schemas.openxmlformats.org/officeDocument/2006/relationships/image" Target="../media/image3242.png"/><Relationship Id="rId47" Type="http://schemas.openxmlformats.org/officeDocument/2006/relationships/customXml" Target="../ink/ink5007.xml"/><Relationship Id="rId63" Type="http://schemas.openxmlformats.org/officeDocument/2006/relationships/customXml" Target="../ink/ink5015.xml"/><Relationship Id="rId68" Type="http://schemas.openxmlformats.org/officeDocument/2006/relationships/image" Target="../media/image325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4270.png"/><Relationship Id="rId29" Type="http://schemas.openxmlformats.org/officeDocument/2006/relationships/customXml" Target="../ink/ink4998.xml"/><Relationship Id="rId11" Type="http://schemas.openxmlformats.org/officeDocument/2006/relationships/customXml" Target="../ink/ink4989.xml"/><Relationship Id="rId24" Type="http://schemas.openxmlformats.org/officeDocument/2006/relationships/image" Target="../media/image24310.png"/><Relationship Id="rId32" Type="http://schemas.openxmlformats.org/officeDocument/2006/relationships/image" Target="../media/image24350.png"/><Relationship Id="rId37" Type="http://schemas.openxmlformats.org/officeDocument/2006/relationships/customXml" Target="../ink/ink5002.xml"/><Relationship Id="rId40" Type="http://schemas.openxmlformats.org/officeDocument/2006/relationships/image" Target="../media/image3241.png"/><Relationship Id="rId45" Type="http://schemas.openxmlformats.org/officeDocument/2006/relationships/customXml" Target="../ink/ink5006.xml"/><Relationship Id="rId53" Type="http://schemas.openxmlformats.org/officeDocument/2006/relationships/customXml" Target="../ink/ink5010.xml"/><Relationship Id="rId58" Type="http://schemas.openxmlformats.org/officeDocument/2006/relationships/image" Target="../media/image3250.png"/><Relationship Id="rId66" Type="http://schemas.openxmlformats.org/officeDocument/2006/relationships/image" Target="../media/image3254.png"/><Relationship Id="rId74" Type="http://schemas.openxmlformats.org/officeDocument/2006/relationships/image" Target="../media/image3258.png"/><Relationship Id="rId5" Type="http://schemas.openxmlformats.org/officeDocument/2006/relationships/customXml" Target="../ink/ink4986.xml"/><Relationship Id="rId61" Type="http://schemas.openxmlformats.org/officeDocument/2006/relationships/customXml" Target="../ink/ink5014.xml"/><Relationship Id="rId19" Type="http://schemas.openxmlformats.org/officeDocument/2006/relationships/customXml" Target="../ink/ink4993.xml"/><Relationship Id="rId14" Type="http://schemas.openxmlformats.org/officeDocument/2006/relationships/image" Target="../media/image24260.png"/><Relationship Id="rId22" Type="http://schemas.openxmlformats.org/officeDocument/2006/relationships/image" Target="../media/image24300.png"/><Relationship Id="rId27" Type="http://schemas.openxmlformats.org/officeDocument/2006/relationships/customXml" Target="../ink/ink4997.xml"/><Relationship Id="rId30" Type="http://schemas.openxmlformats.org/officeDocument/2006/relationships/image" Target="../media/image24340.png"/><Relationship Id="rId35" Type="http://schemas.openxmlformats.org/officeDocument/2006/relationships/customXml" Target="../ink/ink5001.xml"/><Relationship Id="rId43" Type="http://schemas.openxmlformats.org/officeDocument/2006/relationships/customXml" Target="../ink/ink5005.xml"/><Relationship Id="rId48" Type="http://schemas.openxmlformats.org/officeDocument/2006/relationships/image" Target="../media/image3245.png"/><Relationship Id="rId56" Type="http://schemas.openxmlformats.org/officeDocument/2006/relationships/image" Target="../media/image3249.png"/><Relationship Id="rId64" Type="http://schemas.openxmlformats.org/officeDocument/2006/relationships/image" Target="../media/image3253.png"/><Relationship Id="rId69" Type="http://schemas.openxmlformats.org/officeDocument/2006/relationships/customXml" Target="../ink/ink5018.xml"/><Relationship Id="rId8" Type="http://schemas.openxmlformats.org/officeDocument/2006/relationships/image" Target="../media/image24230.png"/><Relationship Id="rId51" Type="http://schemas.openxmlformats.org/officeDocument/2006/relationships/customXml" Target="../ink/ink5009.xml"/><Relationship Id="rId72" Type="http://schemas.openxmlformats.org/officeDocument/2006/relationships/image" Target="../media/image3257.png"/><Relationship Id="rId3" Type="http://schemas.openxmlformats.org/officeDocument/2006/relationships/customXml" Target="../ink/ink4985.xml"/><Relationship Id="rId12" Type="http://schemas.openxmlformats.org/officeDocument/2006/relationships/image" Target="../media/image24250.png"/><Relationship Id="rId17" Type="http://schemas.openxmlformats.org/officeDocument/2006/relationships/customXml" Target="../ink/ink4992.xml"/><Relationship Id="rId25" Type="http://schemas.openxmlformats.org/officeDocument/2006/relationships/customXml" Target="../ink/ink4996.xml"/><Relationship Id="rId33" Type="http://schemas.openxmlformats.org/officeDocument/2006/relationships/customXml" Target="../ink/ink5000.xml"/><Relationship Id="rId38" Type="http://schemas.openxmlformats.org/officeDocument/2006/relationships/image" Target="../media/image24380.png"/><Relationship Id="rId46" Type="http://schemas.openxmlformats.org/officeDocument/2006/relationships/image" Target="../media/image3244.png"/><Relationship Id="rId59" Type="http://schemas.openxmlformats.org/officeDocument/2006/relationships/customXml" Target="../ink/ink5013.xml"/><Relationship Id="rId67" Type="http://schemas.openxmlformats.org/officeDocument/2006/relationships/customXml" Target="../ink/ink5017.xml"/><Relationship Id="rId20" Type="http://schemas.openxmlformats.org/officeDocument/2006/relationships/image" Target="../media/image24290.png"/><Relationship Id="rId41" Type="http://schemas.openxmlformats.org/officeDocument/2006/relationships/customXml" Target="../ink/ink5004.xml"/><Relationship Id="rId54" Type="http://schemas.openxmlformats.org/officeDocument/2006/relationships/image" Target="../media/image3248.png"/><Relationship Id="rId62" Type="http://schemas.openxmlformats.org/officeDocument/2006/relationships/image" Target="../media/image3252.png"/><Relationship Id="rId70" Type="http://schemas.openxmlformats.org/officeDocument/2006/relationships/image" Target="../media/image3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20.png"/><Relationship Id="rId15" Type="http://schemas.openxmlformats.org/officeDocument/2006/relationships/customXml" Target="../ink/ink4991.xml"/><Relationship Id="rId23" Type="http://schemas.openxmlformats.org/officeDocument/2006/relationships/customXml" Target="../ink/ink4995.xml"/><Relationship Id="rId28" Type="http://schemas.openxmlformats.org/officeDocument/2006/relationships/image" Target="../media/image24330.png"/><Relationship Id="rId36" Type="http://schemas.openxmlformats.org/officeDocument/2006/relationships/image" Target="../media/image24370.png"/><Relationship Id="rId49" Type="http://schemas.openxmlformats.org/officeDocument/2006/relationships/customXml" Target="../ink/ink5008.xml"/><Relationship Id="rId57" Type="http://schemas.openxmlformats.org/officeDocument/2006/relationships/customXml" Target="../ink/ink5012.xml"/><Relationship Id="rId10" Type="http://schemas.openxmlformats.org/officeDocument/2006/relationships/image" Target="../media/image24240.png"/><Relationship Id="rId31" Type="http://schemas.openxmlformats.org/officeDocument/2006/relationships/customXml" Target="../ink/ink4999.xml"/><Relationship Id="rId44" Type="http://schemas.openxmlformats.org/officeDocument/2006/relationships/image" Target="../media/image3243.png"/><Relationship Id="rId52" Type="http://schemas.openxmlformats.org/officeDocument/2006/relationships/image" Target="../media/image3247.png"/><Relationship Id="rId60" Type="http://schemas.openxmlformats.org/officeDocument/2006/relationships/image" Target="../media/image3251.png"/><Relationship Id="rId65" Type="http://schemas.openxmlformats.org/officeDocument/2006/relationships/customXml" Target="../ink/ink5016.xml"/><Relationship Id="rId73" Type="http://schemas.openxmlformats.org/officeDocument/2006/relationships/customXml" Target="../ink/ink5020.xml"/><Relationship Id="rId4" Type="http://schemas.openxmlformats.org/officeDocument/2006/relationships/image" Target="../media/image24210.png"/><Relationship Id="rId9" Type="http://schemas.openxmlformats.org/officeDocument/2006/relationships/customXml" Target="../ink/ink4988.xml"/><Relationship Id="rId13" Type="http://schemas.openxmlformats.org/officeDocument/2006/relationships/customXml" Target="../ink/ink4990.xml"/><Relationship Id="rId18" Type="http://schemas.openxmlformats.org/officeDocument/2006/relationships/image" Target="../media/image24280.png"/><Relationship Id="rId39" Type="http://schemas.openxmlformats.org/officeDocument/2006/relationships/customXml" Target="../ink/ink5003.xml"/><Relationship Id="rId34" Type="http://schemas.openxmlformats.org/officeDocument/2006/relationships/image" Target="../media/image24360.png"/><Relationship Id="rId50" Type="http://schemas.openxmlformats.org/officeDocument/2006/relationships/image" Target="../media/image3246.png"/><Relationship Id="rId55" Type="http://schemas.openxmlformats.org/officeDocument/2006/relationships/customXml" Target="../ink/ink5011.xml"/><Relationship Id="rId7" Type="http://schemas.openxmlformats.org/officeDocument/2006/relationships/customXml" Target="../ink/ink4987.xml"/><Relationship Id="rId71" Type="http://schemas.openxmlformats.org/officeDocument/2006/relationships/customXml" Target="../ink/ink50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10.png"/><Relationship Id="rId13" Type="http://schemas.openxmlformats.org/officeDocument/2006/relationships/customXml" Target="../ink/ink5026.xml"/><Relationship Id="rId18" Type="http://schemas.openxmlformats.org/officeDocument/2006/relationships/image" Target="../media/image3262.png"/><Relationship Id="rId26" Type="http://schemas.openxmlformats.org/officeDocument/2006/relationships/image" Target="../media/image3266.png"/><Relationship Id="rId3" Type="http://schemas.openxmlformats.org/officeDocument/2006/relationships/customXml" Target="../ink/ink5021.xml"/><Relationship Id="rId21" Type="http://schemas.openxmlformats.org/officeDocument/2006/relationships/customXml" Target="../ink/ink5030.xml"/><Relationship Id="rId7" Type="http://schemas.openxmlformats.org/officeDocument/2006/relationships/customXml" Target="../ink/ink5023.xml"/><Relationship Id="rId12" Type="http://schemas.openxmlformats.org/officeDocument/2006/relationships/image" Target="../media/image3259.png"/><Relationship Id="rId17" Type="http://schemas.openxmlformats.org/officeDocument/2006/relationships/customXml" Target="../ink/ink5028.xml"/><Relationship Id="rId25" Type="http://schemas.openxmlformats.org/officeDocument/2006/relationships/customXml" Target="../ink/ink5032.xm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3261.png"/><Relationship Id="rId20" Type="http://schemas.openxmlformats.org/officeDocument/2006/relationships/image" Target="../media/image3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00.png"/><Relationship Id="rId11" Type="http://schemas.openxmlformats.org/officeDocument/2006/relationships/customXml" Target="../ink/ink5025.xml"/><Relationship Id="rId24" Type="http://schemas.openxmlformats.org/officeDocument/2006/relationships/image" Target="../media/image3265.png"/><Relationship Id="rId5" Type="http://schemas.openxmlformats.org/officeDocument/2006/relationships/customXml" Target="../ink/ink5022.xml"/><Relationship Id="rId15" Type="http://schemas.openxmlformats.org/officeDocument/2006/relationships/customXml" Target="../ink/ink5027.xml"/><Relationship Id="rId23" Type="http://schemas.openxmlformats.org/officeDocument/2006/relationships/customXml" Target="../ink/ink5031.xml"/><Relationship Id="rId28" Type="http://schemas.openxmlformats.org/officeDocument/2006/relationships/image" Target="../media/image3267.png"/><Relationship Id="rId10" Type="http://schemas.openxmlformats.org/officeDocument/2006/relationships/image" Target="../media/image24420.png"/><Relationship Id="rId19" Type="http://schemas.openxmlformats.org/officeDocument/2006/relationships/customXml" Target="../ink/ink5029.xml"/><Relationship Id="rId4" Type="http://schemas.openxmlformats.org/officeDocument/2006/relationships/image" Target="../media/image24390.png"/><Relationship Id="rId9" Type="http://schemas.openxmlformats.org/officeDocument/2006/relationships/customXml" Target="../ink/ink5024.xml"/><Relationship Id="rId14" Type="http://schemas.openxmlformats.org/officeDocument/2006/relationships/image" Target="../media/image3260.png"/><Relationship Id="rId22" Type="http://schemas.openxmlformats.org/officeDocument/2006/relationships/image" Target="../media/image3264.png"/><Relationship Id="rId27" Type="http://schemas.openxmlformats.org/officeDocument/2006/relationships/customXml" Target="../ink/ink5033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3.png"/><Relationship Id="rId42" Type="http://schemas.openxmlformats.org/officeDocument/2006/relationships/customXml" Target="../ink/ink5048.xml"/><Relationship Id="rId63" Type="http://schemas.openxmlformats.org/officeDocument/2006/relationships/image" Target="../media/image3286.png"/><Relationship Id="rId84" Type="http://schemas.openxmlformats.org/officeDocument/2006/relationships/customXml" Target="../ink/ink5069.xml"/><Relationship Id="rId138" Type="http://schemas.openxmlformats.org/officeDocument/2006/relationships/customXml" Target="../ink/ink5096.xml"/><Relationship Id="rId159" Type="http://schemas.openxmlformats.org/officeDocument/2006/relationships/image" Target="../media/image3333.png"/><Relationship Id="rId170" Type="http://schemas.openxmlformats.org/officeDocument/2006/relationships/customXml" Target="../ink/ink5112.xml"/><Relationship Id="rId191" Type="http://schemas.openxmlformats.org/officeDocument/2006/relationships/customXml" Target="../ink/ink5123.xml"/><Relationship Id="rId205" Type="http://schemas.openxmlformats.org/officeDocument/2006/relationships/customXml" Target="../ink/ink5130.xml"/><Relationship Id="rId226" Type="http://schemas.openxmlformats.org/officeDocument/2006/relationships/image" Target="../media/image3365.png"/><Relationship Id="rId247" Type="http://schemas.openxmlformats.org/officeDocument/2006/relationships/customXml" Target="../ink/ink5151.xml"/><Relationship Id="rId107" Type="http://schemas.openxmlformats.org/officeDocument/2006/relationships/image" Target="../media/image3308.png"/><Relationship Id="rId32" Type="http://schemas.openxmlformats.org/officeDocument/2006/relationships/customXml" Target="../ink/ink5043.xml"/><Relationship Id="rId53" Type="http://schemas.openxmlformats.org/officeDocument/2006/relationships/image" Target="../media/image3281.png"/><Relationship Id="rId74" Type="http://schemas.openxmlformats.org/officeDocument/2006/relationships/customXml" Target="../ink/ink5064.xml"/><Relationship Id="rId128" Type="http://schemas.openxmlformats.org/officeDocument/2006/relationships/customXml" Target="../ink/ink5091.xml"/><Relationship Id="rId149" Type="http://schemas.openxmlformats.org/officeDocument/2006/relationships/image" Target="../media/image3328.png"/><Relationship Id="rId5" Type="http://schemas.openxmlformats.org/officeDocument/2006/relationships/image" Target="../media/image9.png"/><Relationship Id="rId95" Type="http://schemas.openxmlformats.org/officeDocument/2006/relationships/image" Target="../media/image3302.png"/><Relationship Id="rId160" Type="http://schemas.openxmlformats.org/officeDocument/2006/relationships/customXml" Target="../ink/ink5107.xml"/><Relationship Id="rId181" Type="http://schemas.openxmlformats.org/officeDocument/2006/relationships/image" Target="../media/image3344.png"/><Relationship Id="rId216" Type="http://schemas.openxmlformats.org/officeDocument/2006/relationships/image" Target="../media/image3360.png"/><Relationship Id="rId237" Type="http://schemas.openxmlformats.org/officeDocument/2006/relationships/customXml" Target="../ink/ink5146.xml"/><Relationship Id="rId258" Type="http://schemas.openxmlformats.org/officeDocument/2006/relationships/image" Target="../media/image3075.png"/><Relationship Id="rId22" Type="http://schemas.openxmlformats.org/officeDocument/2006/relationships/image" Target="../media/image24510.png"/><Relationship Id="rId43" Type="http://schemas.openxmlformats.org/officeDocument/2006/relationships/image" Target="../media/image3277.png"/><Relationship Id="rId64" Type="http://schemas.openxmlformats.org/officeDocument/2006/relationships/customXml" Target="../ink/ink5059.xml"/><Relationship Id="rId118" Type="http://schemas.openxmlformats.org/officeDocument/2006/relationships/customXml" Target="../ink/ink5086.xml"/><Relationship Id="rId139" Type="http://schemas.openxmlformats.org/officeDocument/2006/relationships/image" Target="../media/image3323.png"/><Relationship Id="rId85" Type="http://schemas.openxmlformats.org/officeDocument/2006/relationships/image" Target="../media/image3297.png"/><Relationship Id="rId150" Type="http://schemas.openxmlformats.org/officeDocument/2006/relationships/customXml" Target="../ink/ink5102.xml"/><Relationship Id="rId171" Type="http://schemas.openxmlformats.org/officeDocument/2006/relationships/image" Target="../media/image3339.png"/><Relationship Id="rId192" Type="http://schemas.openxmlformats.org/officeDocument/2006/relationships/image" Target="../media/image3349.png"/><Relationship Id="rId206" Type="http://schemas.openxmlformats.org/officeDocument/2006/relationships/image" Target="../media/image3356.png"/><Relationship Id="rId227" Type="http://schemas.openxmlformats.org/officeDocument/2006/relationships/customXml" Target="../ink/ink5141.xml"/><Relationship Id="rId248" Type="http://schemas.openxmlformats.org/officeDocument/2006/relationships/image" Target="../media/image3376.png"/><Relationship Id="rId33" Type="http://schemas.openxmlformats.org/officeDocument/2006/relationships/image" Target="../media/image3272.png"/><Relationship Id="rId108" Type="http://schemas.openxmlformats.org/officeDocument/2006/relationships/customXml" Target="../ink/ink5081.xml"/><Relationship Id="rId129" Type="http://schemas.openxmlformats.org/officeDocument/2006/relationships/image" Target="../media/image3318.png"/><Relationship Id="rId54" Type="http://schemas.openxmlformats.org/officeDocument/2006/relationships/customXml" Target="../ink/ink5054.xml"/><Relationship Id="rId75" Type="http://schemas.openxmlformats.org/officeDocument/2006/relationships/image" Target="../media/image3292.png"/><Relationship Id="rId96" Type="http://schemas.openxmlformats.org/officeDocument/2006/relationships/customXml" Target="../ink/ink5075.xml"/><Relationship Id="rId140" Type="http://schemas.openxmlformats.org/officeDocument/2006/relationships/customXml" Target="../ink/ink5097.xml"/><Relationship Id="rId161" Type="http://schemas.openxmlformats.org/officeDocument/2006/relationships/image" Target="../media/image3334.png"/><Relationship Id="rId182" Type="http://schemas.openxmlformats.org/officeDocument/2006/relationships/customXml" Target="../ink/ink5118.xml"/><Relationship Id="rId217" Type="http://schemas.openxmlformats.org/officeDocument/2006/relationships/customXml" Target="../ink/ink5136.xml"/><Relationship Id="rId6" Type="http://schemas.openxmlformats.org/officeDocument/2006/relationships/customXml" Target="../ink/ink5035.xml"/><Relationship Id="rId238" Type="http://schemas.openxmlformats.org/officeDocument/2006/relationships/image" Target="../media/image3371.png"/><Relationship Id="rId259" Type="http://schemas.openxmlformats.org/officeDocument/2006/relationships/customXml" Target="../ink/ink5157.xml"/><Relationship Id="rId23" Type="http://schemas.openxmlformats.org/officeDocument/2006/relationships/customXml" Target="../ink/ink5037.xml"/><Relationship Id="rId119" Type="http://schemas.openxmlformats.org/officeDocument/2006/relationships/image" Target="../media/image3314.png"/><Relationship Id="rId44" Type="http://schemas.openxmlformats.org/officeDocument/2006/relationships/customXml" Target="../ink/ink5049.xml"/><Relationship Id="rId65" Type="http://schemas.openxmlformats.org/officeDocument/2006/relationships/image" Target="../media/image3287.png"/><Relationship Id="rId86" Type="http://schemas.openxmlformats.org/officeDocument/2006/relationships/customXml" Target="../ink/ink5070.xml"/><Relationship Id="rId130" Type="http://schemas.openxmlformats.org/officeDocument/2006/relationships/customXml" Target="../ink/ink5092.xml"/><Relationship Id="rId151" Type="http://schemas.openxmlformats.org/officeDocument/2006/relationships/image" Target="../media/image3329.png"/><Relationship Id="rId172" Type="http://schemas.openxmlformats.org/officeDocument/2006/relationships/customXml" Target="../ink/ink5113.xml"/><Relationship Id="rId193" Type="http://schemas.openxmlformats.org/officeDocument/2006/relationships/customXml" Target="../ink/ink5124.xml"/><Relationship Id="rId207" Type="http://schemas.openxmlformats.org/officeDocument/2006/relationships/customXml" Target="../ink/ink5131.xml"/><Relationship Id="rId228" Type="http://schemas.openxmlformats.org/officeDocument/2006/relationships/image" Target="../media/image3366.png"/><Relationship Id="rId249" Type="http://schemas.openxmlformats.org/officeDocument/2006/relationships/customXml" Target="../ink/ink5152.xml"/><Relationship Id="rId109" Type="http://schemas.openxmlformats.org/officeDocument/2006/relationships/image" Target="../media/image3309.png"/><Relationship Id="rId260" Type="http://schemas.openxmlformats.org/officeDocument/2006/relationships/image" Target="../media/image3381.png"/><Relationship Id="rId34" Type="http://schemas.openxmlformats.org/officeDocument/2006/relationships/customXml" Target="../ink/ink5044.xml"/><Relationship Id="rId55" Type="http://schemas.openxmlformats.org/officeDocument/2006/relationships/image" Target="../media/image3282.png"/><Relationship Id="rId76" Type="http://schemas.openxmlformats.org/officeDocument/2006/relationships/customXml" Target="../ink/ink5065.xml"/><Relationship Id="rId97" Type="http://schemas.openxmlformats.org/officeDocument/2006/relationships/image" Target="../media/image3303.png"/><Relationship Id="rId120" Type="http://schemas.openxmlformats.org/officeDocument/2006/relationships/customXml" Target="../ink/ink5087.xml"/><Relationship Id="rId141" Type="http://schemas.openxmlformats.org/officeDocument/2006/relationships/image" Target="../media/image3324.png"/><Relationship Id="rId7" Type="http://schemas.openxmlformats.org/officeDocument/2006/relationships/customXml" Target="../ink/ink5036.xml"/><Relationship Id="rId162" Type="http://schemas.openxmlformats.org/officeDocument/2006/relationships/customXml" Target="../ink/ink5108.xml"/><Relationship Id="rId183" Type="http://schemas.openxmlformats.org/officeDocument/2006/relationships/image" Target="../media/image3345.png"/><Relationship Id="rId218" Type="http://schemas.openxmlformats.org/officeDocument/2006/relationships/image" Target="../media/image3361.png"/><Relationship Id="rId239" Type="http://schemas.openxmlformats.org/officeDocument/2006/relationships/customXml" Target="../ink/ink5147.xml"/><Relationship Id="rId250" Type="http://schemas.openxmlformats.org/officeDocument/2006/relationships/image" Target="../media/image3377.png"/><Relationship Id="rId24" Type="http://schemas.openxmlformats.org/officeDocument/2006/relationships/customXml" Target="../ink/ink5038.xml"/><Relationship Id="rId45" Type="http://schemas.openxmlformats.org/officeDocument/2006/relationships/image" Target="../media/image3278.png"/><Relationship Id="rId66" Type="http://schemas.openxmlformats.org/officeDocument/2006/relationships/customXml" Target="../ink/ink5060.xml"/><Relationship Id="rId87" Type="http://schemas.openxmlformats.org/officeDocument/2006/relationships/image" Target="../media/image3298.png"/><Relationship Id="rId110" Type="http://schemas.openxmlformats.org/officeDocument/2006/relationships/customXml" Target="../ink/ink5082.xml"/><Relationship Id="rId131" Type="http://schemas.openxmlformats.org/officeDocument/2006/relationships/image" Target="../media/image3319.png"/><Relationship Id="rId152" Type="http://schemas.openxmlformats.org/officeDocument/2006/relationships/customXml" Target="../ink/ink5103.xml"/><Relationship Id="rId173" Type="http://schemas.openxmlformats.org/officeDocument/2006/relationships/image" Target="../media/image3340.png"/><Relationship Id="rId194" Type="http://schemas.openxmlformats.org/officeDocument/2006/relationships/image" Target="../media/image3350.png"/><Relationship Id="rId208" Type="http://schemas.openxmlformats.org/officeDocument/2006/relationships/image" Target="../media/image3357.png"/><Relationship Id="rId229" Type="http://schemas.openxmlformats.org/officeDocument/2006/relationships/customXml" Target="../ink/ink5142.xml"/><Relationship Id="rId240" Type="http://schemas.openxmlformats.org/officeDocument/2006/relationships/image" Target="../media/image3372.png"/><Relationship Id="rId261" Type="http://schemas.openxmlformats.org/officeDocument/2006/relationships/customXml" Target="../ink/ink5158.xml"/><Relationship Id="rId35" Type="http://schemas.openxmlformats.org/officeDocument/2006/relationships/image" Target="../media/image3273.png"/><Relationship Id="rId56" Type="http://schemas.openxmlformats.org/officeDocument/2006/relationships/customXml" Target="../ink/ink5055.xml"/><Relationship Id="rId77" Type="http://schemas.openxmlformats.org/officeDocument/2006/relationships/image" Target="../media/image3293.png"/><Relationship Id="rId100" Type="http://schemas.openxmlformats.org/officeDocument/2006/relationships/customXml" Target="../ink/ink5077.xml"/><Relationship Id="rId98" Type="http://schemas.openxmlformats.org/officeDocument/2006/relationships/customXml" Target="../ink/ink5076.xml"/><Relationship Id="rId121" Type="http://schemas.openxmlformats.org/officeDocument/2006/relationships/image" Target="../media/image108.png"/><Relationship Id="rId142" Type="http://schemas.openxmlformats.org/officeDocument/2006/relationships/customXml" Target="../ink/ink5098.xml"/><Relationship Id="rId163" Type="http://schemas.openxmlformats.org/officeDocument/2006/relationships/image" Target="../media/image3335.png"/><Relationship Id="rId184" Type="http://schemas.openxmlformats.org/officeDocument/2006/relationships/customXml" Target="../ink/ink5119.xml"/><Relationship Id="rId219" Type="http://schemas.openxmlformats.org/officeDocument/2006/relationships/customXml" Target="../ink/ink5137.xml"/><Relationship Id="rId230" Type="http://schemas.openxmlformats.org/officeDocument/2006/relationships/image" Target="../media/image3367.png"/><Relationship Id="rId251" Type="http://schemas.openxmlformats.org/officeDocument/2006/relationships/customXml" Target="../ink/ink5153.xml"/><Relationship Id="rId25" Type="http://schemas.openxmlformats.org/officeDocument/2006/relationships/image" Target="../media/image3269.png"/><Relationship Id="rId46" Type="http://schemas.openxmlformats.org/officeDocument/2006/relationships/customXml" Target="../ink/ink5050.xml"/><Relationship Id="rId67" Type="http://schemas.openxmlformats.org/officeDocument/2006/relationships/image" Target="../media/image3288.png"/><Relationship Id="rId88" Type="http://schemas.openxmlformats.org/officeDocument/2006/relationships/customXml" Target="../ink/ink5071.xml"/><Relationship Id="rId111" Type="http://schemas.openxmlformats.org/officeDocument/2006/relationships/image" Target="../media/image3310.png"/><Relationship Id="rId132" Type="http://schemas.openxmlformats.org/officeDocument/2006/relationships/customXml" Target="../ink/ink5093.xml"/><Relationship Id="rId153" Type="http://schemas.openxmlformats.org/officeDocument/2006/relationships/image" Target="../media/image3330.png"/><Relationship Id="rId174" Type="http://schemas.openxmlformats.org/officeDocument/2006/relationships/customXml" Target="../ink/ink5114.xml"/><Relationship Id="rId195" Type="http://schemas.openxmlformats.org/officeDocument/2006/relationships/customXml" Target="../ink/ink5125.xml"/><Relationship Id="rId209" Type="http://schemas.openxmlformats.org/officeDocument/2006/relationships/customXml" Target="../ink/ink5132.xml"/><Relationship Id="rId220" Type="http://schemas.openxmlformats.org/officeDocument/2006/relationships/image" Target="../media/image3362.png"/><Relationship Id="rId241" Type="http://schemas.openxmlformats.org/officeDocument/2006/relationships/customXml" Target="../ink/ink5148.xml"/><Relationship Id="rId15" Type="http://schemas.openxmlformats.org/officeDocument/2006/relationships/image" Target="../media/image4000.png"/><Relationship Id="rId36" Type="http://schemas.openxmlformats.org/officeDocument/2006/relationships/customXml" Target="../ink/ink5045.xml"/><Relationship Id="rId57" Type="http://schemas.openxmlformats.org/officeDocument/2006/relationships/image" Target="../media/image3283.png"/><Relationship Id="rId262" Type="http://schemas.openxmlformats.org/officeDocument/2006/relationships/image" Target="../media/image3382.png"/><Relationship Id="rId78" Type="http://schemas.openxmlformats.org/officeDocument/2006/relationships/customXml" Target="../ink/ink5066.xml"/><Relationship Id="rId99" Type="http://schemas.openxmlformats.org/officeDocument/2006/relationships/image" Target="../media/image3304.png"/><Relationship Id="rId101" Type="http://schemas.openxmlformats.org/officeDocument/2006/relationships/image" Target="../media/image3305.png"/><Relationship Id="rId122" Type="http://schemas.openxmlformats.org/officeDocument/2006/relationships/customXml" Target="../ink/ink5088.xml"/><Relationship Id="rId143" Type="http://schemas.openxmlformats.org/officeDocument/2006/relationships/image" Target="../media/image3325.png"/><Relationship Id="rId164" Type="http://schemas.openxmlformats.org/officeDocument/2006/relationships/customXml" Target="../ink/ink5109.xml"/><Relationship Id="rId185" Type="http://schemas.openxmlformats.org/officeDocument/2006/relationships/image" Target="../media/image3346.png"/><Relationship Id="rId210" Type="http://schemas.openxmlformats.org/officeDocument/2006/relationships/image" Target="../media/image247.png"/><Relationship Id="rId26" Type="http://schemas.openxmlformats.org/officeDocument/2006/relationships/customXml" Target="../ink/ink5039.xml"/><Relationship Id="rId231" Type="http://schemas.openxmlformats.org/officeDocument/2006/relationships/customXml" Target="../ink/ink5143.xml"/><Relationship Id="rId252" Type="http://schemas.openxmlformats.org/officeDocument/2006/relationships/image" Target="../media/image3378.png"/><Relationship Id="rId47" Type="http://schemas.openxmlformats.org/officeDocument/2006/relationships/image" Target="../media/image3279.png"/><Relationship Id="rId68" Type="http://schemas.openxmlformats.org/officeDocument/2006/relationships/customXml" Target="../ink/ink5061.xml"/><Relationship Id="rId89" Type="http://schemas.openxmlformats.org/officeDocument/2006/relationships/image" Target="../media/image3299.png"/><Relationship Id="rId112" Type="http://schemas.openxmlformats.org/officeDocument/2006/relationships/customXml" Target="../ink/ink5083.xml"/><Relationship Id="rId133" Type="http://schemas.openxmlformats.org/officeDocument/2006/relationships/image" Target="../media/image3320.png"/><Relationship Id="rId154" Type="http://schemas.openxmlformats.org/officeDocument/2006/relationships/customXml" Target="../ink/ink5104.xml"/><Relationship Id="rId175" Type="http://schemas.openxmlformats.org/officeDocument/2006/relationships/image" Target="../media/image3341.png"/><Relationship Id="rId196" Type="http://schemas.openxmlformats.org/officeDocument/2006/relationships/image" Target="../media/image3351.png"/><Relationship Id="rId200" Type="http://schemas.openxmlformats.org/officeDocument/2006/relationships/image" Target="../media/image3353.png"/><Relationship Id="rId221" Type="http://schemas.openxmlformats.org/officeDocument/2006/relationships/customXml" Target="../ink/ink5138.xml"/><Relationship Id="rId242" Type="http://schemas.openxmlformats.org/officeDocument/2006/relationships/image" Target="../media/image3373.png"/><Relationship Id="rId263" Type="http://schemas.openxmlformats.org/officeDocument/2006/relationships/customXml" Target="../ink/ink5159.xml"/><Relationship Id="rId37" Type="http://schemas.openxmlformats.org/officeDocument/2006/relationships/image" Target="../media/image3274.png"/><Relationship Id="rId58" Type="http://schemas.openxmlformats.org/officeDocument/2006/relationships/customXml" Target="../ink/ink5056.xml"/><Relationship Id="rId79" Type="http://schemas.openxmlformats.org/officeDocument/2006/relationships/image" Target="../media/image3294.png"/><Relationship Id="rId102" Type="http://schemas.openxmlformats.org/officeDocument/2006/relationships/customXml" Target="../ink/ink5078.xml"/><Relationship Id="rId123" Type="http://schemas.openxmlformats.org/officeDocument/2006/relationships/image" Target="../media/image3315.png"/><Relationship Id="rId144" Type="http://schemas.openxmlformats.org/officeDocument/2006/relationships/customXml" Target="../ink/ink5099.xml"/><Relationship Id="rId90" Type="http://schemas.openxmlformats.org/officeDocument/2006/relationships/customXml" Target="../ink/ink5072.xml"/><Relationship Id="rId165" Type="http://schemas.openxmlformats.org/officeDocument/2006/relationships/image" Target="../media/image3336.png"/><Relationship Id="rId186" Type="http://schemas.openxmlformats.org/officeDocument/2006/relationships/customXml" Target="../ink/ink5120.xml"/><Relationship Id="rId211" Type="http://schemas.openxmlformats.org/officeDocument/2006/relationships/customXml" Target="../ink/ink5133.xml"/><Relationship Id="rId232" Type="http://schemas.openxmlformats.org/officeDocument/2006/relationships/image" Target="../media/image3368.png"/><Relationship Id="rId253" Type="http://schemas.openxmlformats.org/officeDocument/2006/relationships/customXml" Target="../ink/ink5154.xml"/><Relationship Id="rId27" Type="http://schemas.openxmlformats.org/officeDocument/2006/relationships/customXml" Target="../ink/ink5040.xml"/><Relationship Id="rId48" Type="http://schemas.openxmlformats.org/officeDocument/2006/relationships/customXml" Target="../ink/ink5051.xml"/><Relationship Id="rId69" Type="http://schemas.openxmlformats.org/officeDocument/2006/relationships/image" Target="../media/image3289.png"/><Relationship Id="rId113" Type="http://schemas.openxmlformats.org/officeDocument/2006/relationships/image" Target="../media/image3311.png"/><Relationship Id="rId134" Type="http://schemas.openxmlformats.org/officeDocument/2006/relationships/customXml" Target="../ink/ink5094.xml"/><Relationship Id="rId80" Type="http://schemas.openxmlformats.org/officeDocument/2006/relationships/customXml" Target="../ink/ink5067.xml"/><Relationship Id="rId155" Type="http://schemas.openxmlformats.org/officeDocument/2006/relationships/image" Target="../media/image3331.png"/><Relationship Id="rId176" Type="http://schemas.openxmlformats.org/officeDocument/2006/relationships/customXml" Target="../ink/ink5115.xml"/><Relationship Id="rId197" Type="http://schemas.openxmlformats.org/officeDocument/2006/relationships/customXml" Target="../ink/ink5126.xml"/><Relationship Id="rId201" Type="http://schemas.openxmlformats.org/officeDocument/2006/relationships/customXml" Target="../ink/ink5128.xml"/><Relationship Id="rId222" Type="http://schemas.openxmlformats.org/officeDocument/2006/relationships/image" Target="../media/image3363.png"/><Relationship Id="rId243" Type="http://schemas.openxmlformats.org/officeDocument/2006/relationships/customXml" Target="../ink/ink5149.xml"/><Relationship Id="rId264" Type="http://schemas.openxmlformats.org/officeDocument/2006/relationships/image" Target="../media/image3383.png"/><Relationship Id="rId38" Type="http://schemas.openxmlformats.org/officeDocument/2006/relationships/customXml" Target="../ink/ink5046.xml"/><Relationship Id="rId59" Type="http://schemas.openxmlformats.org/officeDocument/2006/relationships/image" Target="../media/image3284.png"/><Relationship Id="rId103" Type="http://schemas.openxmlformats.org/officeDocument/2006/relationships/image" Target="../media/image3306.png"/><Relationship Id="rId124" Type="http://schemas.openxmlformats.org/officeDocument/2006/relationships/customXml" Target="../ink/ink5089.xml"/><Relationship Id="rId70" Type="http://schemas.openxmlformats.org/officeDocument/2006/relationships/customXml" Target="../ink/ink5062.xml"/><Relationship Id="rId91" Type="http://schemas.openxmlformats.org/officeDocument/2006/relationships/image" Target="../media/image3300.png"/><Relationship Id="rId145" Type="http://schemas.openxmlformats.org/officeDocument/2006/relationships/image" Target="../media/image3326.png"/><Relationship Id="rId166" Type="http://schemas.openxmlformats.org/officeDocument/2006/relationships/customXml" Target="../ink/ink5110.xml"/><Relationship Id="rId187" Type="http://schemas.openxmlformats.org/officeDocument/2006/relationships/customXml" Target="../ink/ink512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358.png"/><Relationship Id="rId233" Type="http://schemas.openxmlformats.org/officeDocument/2006/relationships/customXml" Target="../ink/ink5144.xml"/><Relationship Id="rId254" Type="http://schemas.openxmlformats.org/officeDocument/2006/relationships/image" Target="../media/image3379.png"/><Relationship Id="rId28" Type="http://schemas.openxmlformats.org/officeDocument/2006/relationships/customXml" Target="../ink/ink5041.xml"/><Relationship Id="rId49" Type="http://schemas.openxmlformats.org/officeDocument/2006/relationships/image" Target="../media/image1782.png"/><Relationship Id="rId114" Type="http://schemas.openxmlformats.org/officeDocument/2006/relationships/customXml" Target="../ink/ink5084.xml"/><Relationship Id="rId60" Type="http://schemas.openxmlformats.org/officeDocument/2006/relationships/customXml" Target="../ink/ink5057.xml"/><Relationship Id="rId81" Type="http://schemas.openxmlformats.org/officeDocument/2006/relationships/image" Target="../media/image3295.png"/><Relationship Id="rId135" Type="http://schemas.openxmlformats.org/officeDocument/2006/relationships/image" Target="../media/image3321.png"/><Relationship Id="rId156" Type="http://schemas.openxmlformats.org/officeDocument/2006/relationships/customXml" Target="../ink/ink5105.xml"/><Relationship Id="rId177" Type="http://schemas.openxmlformats.org/officeDocument/2006/relationships/image" Target="../media/image3342.png"/><Relationship Id="rId198" Type="http://schemas.openxmlformats.org/officeDocument/2006/relationships/image" Target="../media/image3352.png"/><Relationship Id="rId202" Type="http://schemas.openxmlformats.org/officeDocument/2006/relationships/image" Target="../media/image3354.png"/><Relationship Id="rId223" Type="http://schemas.openxmlformats.org/officeDocument/2006/relationships/customXml" Target="../ink/ink5139.xml"/><Relationship Id="rId244" Type="http://schemas.openxmlformats.org/officeDocument/2006/relationships/image" Target="../media/image3374.png"/><Relationship Id="rId39" Type="http://schemas.openxmlformats.org/officeDocument/2006/relationships/image" Target="../media/image3275.png"/><Relationship Id="rId265" Type="http://schemas.openxmlformats.org/officeDocument/2006/relationships/customXml" Target="../ink/ink5160.xml"/><Relationship Id="rId50" Type="http://schemas.openxmlformats.org/officeDocument/2006/relationships/customXml" Target="../ink/ink5052.xml"/><Relationship Id="rId104" Type="http://schemas.openxmlformats.org/officeDocument/2006/relationships/customXml" Target="../ink/ink5079.xml"/><Relationship Id="rId125" Type="http://schemas.openxmlformats.org/officeDocument/2006/relationships/image" Target="../media/image3316.png"/><Relationship Id="rId146" Type="http://schemas.openxmlformats.org/officeDocument/2006/relationships/customXml" Target="../ink/ink5100.xml"/><Relationship Id="rId167" Type="http://schemas.openxmlformats.org/officeDocument/2006/relationships/image" Target="../media/image3337.png"/><Relationship Id="rId188" Type="http://schemas.openxmlformats.org/officeDocument/2006/relationships/image" Target="../media/image3347.png"/><Relationship Id="rId71" Type="http://schemas.openxmlformats.org/officeDocument/2006/relationships/image" Target="../media/image3290.png"/><Relationship Id="rId92" Type="http://schemas.openxmlformats.org/officeDocument/2006/relationships/customXml" Target="../ink/ink5073.xml"/><Relationship Id="rId213" Type="http://schemas.openxmlformats.org/officeDocument/2006/relationships/customXml" Target="../ink/ink5134.xml"/><Relationship Id="rId234" Type="http://schemas.openxmlformats.org/officeDocument/2006/relationships/image" Target="../media/image3369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3270.png"/><Relationship Id="rId255" Type="http://schemas.openxmlformats.org/officeDocument/2006/relationships/customXml" Target="../ink/ink5155.xml"/><Relationship Id="rId40" Type="http://schemas.openxmlformats.org/officeDocument/2006/relationships/customXml" Target="../ink/ink5047.xml"/><Relationship Id="rId115" Type="http://schemas.openxmlformats.org/officeDocument/2006/relationships/image" Target="../media/image3312.png"/><Relationship Id="rId136" Type="http://schemas.openxmlformats.org/officeDocument/2006/relationships/customXml" Target="../ink/ink5095.xml"/><Relationship Id="rId157" Type="http://schemas.openxmlformats.org/officeDocument/2006/relationships/image" Target="../media/image3332.png"/><Relationship Id="rId178" Type="http://schemas.openxmlformats.org/officeDocument/2006/relationships/customXml" Target="../ink/ink5116.xml"/><Relationship Id="rId61" Type="http://schemas.openxmlformats.org/officeDocument/2006/relationships/image" Target="../media/image3285.png"/><Relationship Id="rId82" Type="http://schemas.openxmlformats.org/officeDocument/2006/relationships/customXml" Target="../ink/ink5068.xml"/><Relationship Id="rId199" Type="http://schemas.openxmlformats.org/officeDocument/2006/relationships/customXml" Target="../ink/ink5127.xml"/><Relationship Id="rId203" Type="http://schemas.openxmlformats.org/officeDocument/2006/relationships/customXml" Target="../ink/ink5129.xml"/><Relationship Id="rId224" Type="http://schemas.openxmlformats.org/officeDocument/2006/relationships/image" Target="../media/image3364.png"/><Relationship Id="rId245" Type="http://schemas.openxmlformats.org/officeDocument/2006/relationships/customXml" Target="../ink/ink5150.xml"/><Relationship Id="rId266" Type="http://schemas.openxmlformats.org/officeDocument/2006/relationships/image" Target="../media/image3384.png"/><Relationship Id="rId30" Type="http://schemas.openxmlformats.org/officeDocument/2006/relationships/customXml" Target="../ink/ink5042.xml"/><Relationship Id="rId105" Type="http://schemas.openxmlformats.org/officeDocument/2006/relationships/image" Target="../media/image3307.png"/><Relationship Id="rId126" Type="http://schemas.openxmlformats.org/officeDocument/2006/relationships/customXml" Target="../ink/ink5090.xml"/><Relationship Id="rId147" Type="http://schemas.openxmlformats.org/officeDocument/2006/relationships/image" Target="../media/image3327.png"/><Relationship Id="rId168" Type="http://schemas.openxmlformats.org/officeDocument/2006/relationships/customXml" Target="../ink/ink5111.xml"/><Relationship Id="rId51" Type="http://schemas.openxmlformats.org/officeDocument/2006/relationships/image" Target="../media/image3280.png"/><Relationship Id="rId72" Type="http://schemas.openxmlformats.org/officeDocument/2006/relationships/customXml" Target="../ink/ink5063.xml"/><Relationship Id="rId93" Type="http://schemas.openxmlformats.org/officeDocument/2006/relationships/image" Target="../media/image3301.png"/><Relationship Id="rId189" Type="http://schemas.openxmlformats.org/officeDocument/2006/relationships/customXml" Target="../ink/ink5122.xml"/><Relationship Id="rId3" Type="http://schemas.openxmlformats.org/officeDocument/2006/relationships/image" Target="../media/image3268.png"/><Relationship Id="rId214" Type="http://schemas.openxmlformats.org/officeDocument/2006/relationships/image" Target="../media/image3359.png"/><Relationship Id="rId235" Type="http://schemas.openxmlformats.org/officeDocument/2006/relationships/customXml" Target="../ink/ink5145.xml"/><Relationship Id="rId256" Type="http://schemas.openxmlformats.org/officeDocument/2006/relationships/image" Target="../media/image3380.png"/><Relationship Id="rId116" Type="http://schemas.openxmlformats.org/officeDocument/2006/relationships/customXml" Target="../ink/ink5085.xml"/><Relationship Id="rId137" Type="http://schemas.openxmlformats.org/officeDocument/2006/relationships/image" Target="../media/image3322.png"/><Relationship Id="rId158" Type="http://schemas.openxmlformats.org/officeDocument/2006/relationships/customXml" Target="../ink/ink5106.xml"/><Relationship Id="rId41" Type="http://schemas.openxmlformats.org/officeDocument/2006/relationships/image" Target="../media/image3276.png"/><Relationship Id="rId62" Type="http://schemas.openxmlformats.org/officeDocument/2006/relationships/customXml" Target="../ink/ink5058.xml"/><Relationship Id="rId83" Type="http://schemas.openxmlformats.org/officeDocument/2006/relationships/image" Target="../media/image3296.png"/><Relationship Id="rId179" Type="http://schemas.openxmlformats.org/officeDocument/2006/relationships/image" Target="../media/image3343.png"/><Relationship Id="rId190" Type="http://schemas.openxmlformats.org/officeDocument/2006/relationships/image" Target="../media/image3348.png"/><Relationship Id="rId204" Type="http://schemas.openxmlformats.org/officeDocument/2006/relationships/image" Target="../media/image3355.png"/><Relationship Id="rId225" Type="http://schemas.openxmlformats.org/officeDocument/2006/relationships/customXml" Target="../ink/ink5140.xml"/><Relationship Id="rId246" Type="http://schemas.openxmlformats.org/officeDocument/2006/relationships/image" Target="../media/image3375.png"/><Relationship Id="rId106" Type="http://schemas.openxmlformats.org/officeDocument/2006/relationships/customXml" Target="../ink/ink5080.xml"/><Relationship Id="rId127" Type="http://schemas.openxmlformats.org/officeDocument/2006/relationships/image" Target="../media/image3317.png"/><Relationship Id="rId31" Type="http://schemas.openxmlformats.org/officeDocument/2006/relationships/image" Target="../media/image3271.png"/><Relationship Id="rId52" Type="http://schemas.openxmlformats.org/officeDocument/2006/relationships/customXml" Target="../ink/ink5053.xml"/><Relationship Id="rId73" Type="http://schemas.openxmlformats.org/officeDocument/2006/relationships/image" Target="../media/image3291.png"/><Relationship Id="rId94" Type="http://schemas.openxmlformats.org/officeDocument/2006/relationships/customXml" Target="../ink/ink5074.xml"/><Relationship Id="rId148" Type="http://schemas.openxmlformats.org/officeDocument/2006/relationships/customXml" Target="../ink/ink5101.xml"/><Relationship Id="rId169" Type="http://schemas.openxmlformats.org/officeDocument/2006/relationships/image" Target="../media/image3338.png"/><Relationship Id="rId4" Type="http://schemas.openxmlformats.org/officeDocument/2006/relationships/customXml" Target="../ink/ink5034.xml"/><Relationship Id="rId180" Type="http://schemas.openxmlformats.org/officeDocument/2006/relationships/customXml" Target="../ink/ink5117.xml"/><Relationship Id="rId215" Type="http://schemas.openxmlformats.org/officeDocument/2006/relationships/customXml" Target="../ink/ink5135.xml"/><Relationship Id="rId236" Type="http://schemas.openxmlformats.org/officeDocument/2006/relationships/image" Target="../media/image3370.png"/><Relationship Id="rId257" Type="http://schemas.openxmlformats.org/officeDocument/2006/relationships/customXml" Target="../ink/ink5156.xml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65.xml"/><Relationship Id="rId39" Type="http://schemas.openxmlformats.org/officeDocument/2006/relationships/image" Target="../media/image3394.png"/><Relationship Id="rId21" Type="http://schemas.openxmlformats.org/officeDocument/2006/relationships/image" Target="../media/image2419.png"/><Relationship Id="rId34" Type="http://schemas.openxmlformats.org/officeDocument/2006/relationships/customXml" Target="../ink/ink5169.xml"/><Relationship Id="rId42" Type="http://schemas.openxmlformats.org/officeDocument/2006/relationships/customXml" Target="../ink/ink5173.xml"/><Relationship Id="rId47" Type="http://schemas.openxmlformats.org/officeDocument/2006/relationships/image" Target="../media/image3398.png"/><Relationship Id="rId50" Type="http://schemas.openxmlformats.org/officeDocument/2006/relationships/customXml" Target="../ink/ink5177.xml"/><Relationship Id="rId55" Type="http://schemas.openxmlformats.org/officeDocument/2006/relationships/image" Target="../media/image3402.png"/><Relationship Id="rId63" Type="http://schemas.openxmlformats.org/officeDocument/2006/relationships/image" Target="../media/image3406.png"/><Relationship Id="rId68" Type="http://schemas.openxmlformats.org/officeDocument/2006/relationships/customXml" Target="../ink/ink5186.xml"/><Relationship Id="rId76" Type="http://schemas.openxmlformats.org/officeDocument/2006/relationships/customXml" Target="../ink/ink5190.xml"/><Relationship Id="rId71" Type="http://schemas.openxmlformats.org/officeDocument/2006/relationships/image" Target="../media/image3410.png"/><Relationship Id="rId2" Type="http://schemas.openxmlformats.org/officeDocument/2006/relationships/notesSlide" Target="../notesSlides/notesSlide50.xml"/><Relationship Id="rId29" Type="http://schemas.openxmlformats.org/officeDocument/2006/relationships/image" Target="../media/image3389.png"/><Relationship Id="rId24" Type="http://schemas.openxmlformats.org/officeDocument/2006/relationships/customXml" Target="../ink/ink5164.xml"/><Relationship Id="rId32" Type="http://schemas.openxmlformats.org/officeDocument/2006/relationships/customXml" Target="../ink/ink5168.xml"/><Relationship Id="rId37" Type="http://schemas.openxmlformats.org/officeDocument/2006/relationships/image" Target="../media/image3393.png"/><Relationship Id="rId40" Type="http://schemas.openxmlformats.org/officeDocument/2006/relationships/customXml" Target="../ink/ink5172.xml"/><Relationship Id="rId45" Type="http://schemas.openxmlformats.org/officeDocument/2006/relationships/image" Target="../media/image3397.png"/><Relationship Id="rId53" Type="http://schemas.openxmlformats.org/officeDocument/2006/relationships/image" Target="../media/image3401.png"/><Relationship Id="rId58" Type="http://schemas.openxmlformats.org/officeDocument/2006/relationships/customXml" Target="../ink/ink5181.xml"/><Relationship Id="rId66" Type="http://schemas.openxmlformats.org/officeDocument/2006/relationships/customXml" Target="../ink/ink5185.xml"/><Relationship Id="rId74" Type="http://schemas.openxmlformats.org/officeDocument/2006/relationships/customXml" Target="../ink/ink5189.xml"/><Relationship Id="rId61" Type="http://schemas.openxmlformats.org/officeDocument/2006/relationships/image" Target="../media/image3405.png"/><Relationship Id="rId19" Type="http://schemas.openxmlformats.org/officeDocument/2006/relationships/image" Target="../media/image25480.png"/><Relationship Id="rId22" Type="http://schemas.openxmlformats.org/officeDocument/2006/relationships/customXml" Target="../ink/ink5163.xml"/><Relationship Id="rId27" Type="http://schemas.openxmlformats.org/officeDocument/2006/relationships/image" Target="../media/image3388.png"/><Relationship Id="rId30" Type="http://schemas.openxmlformats.org/officeDocument/2006/relationships/customXml" Target="../ink/ink5167.xml"/><Relationship Id="rId35" Type="http://schemas.openxmlformats.org/officeDocument/2006/relationships/image" Target="../media/image3392.png"/><Relationship Id="rId43" Type="http://schemas.openxmlformats.org/officeDocument/2006/relationships/image" Target="../media/image3396.png"/><Relationship Id="rId48" Type="http://schemas.openxmlformats.org/officeDocument/2006/relationships/customXml" Target="../ink/ink5176.xml"/><Relationship Id="rId56" Type="http://schemas.openxmlformats.org/officeDocument/2006/relationships/customXml" Target="../ink/ink5180.xml"/><Relationship Id="rId64" Type="http://schemas.openxmlformats.org/officeDocument/2006/relationships/customXml" Target="../ink/ink5184.xml"/><Relationship Id="rId69" Type="http://schemas.openxmlformats.org/officeDocument/2006/relationships/image" Target="../media/image3409.png"/><Relationship Id="rId77" Type="http://schemas.openxmlformats.org/officeDocument/2006/relationships/image" Target="../media/image3413.png"/><Relationship Id="rId51" Type="http://schemas.openxmlformats.org/officeDocument/2006/relationships/image" Target="../media/image3400.png"/><Relationship Id="rId72" Type="http://schemas.openxmlformats.org/officeDocument/2006/relationships/customXml" Target="../ink/ink5188.xml"/><Relationship Id="rId3" Type="http://schemas.openxmlformats.org/officeDocument/2006/relationships/image" Target="../media/image3385.tmp"/><Relationship Id="rId25" Type="http://schemas.openxmlformats.org/officeDocument/2006/relationships/image" Target="../media/image3387.png"/><Relationship Id="rId33" Type="http://schemas.openxmlformats.org/officeDocument/2006/relationships/image" Target="../media/image3391.png"/><Relationship Id="rId38" Type="http://schemas.openxmlformats.org/officeDocument/2006/relationships/customXml" Target="../ink/ink5171.xml"/><Relationship Id="rId46" Type="http://schemas.openxmlformats.org/officeDocument/2006/relationships/customXml" Target="../ink/ink5175.xml"/><Relationship Id="rId59" Type="http://schemas.openxmlformats.org/officeDocument/2006/relationships/image" Target="../media/image3404.png"/><Relationship Id="rId67" Type="http://schemas.openxmlformats.org/officeDocument/2006/relationships/image" Target="../media/image3408.png"/><Relationship Id="rId20" Type="http://schemas.openxmlformats.org/officeDocument/2006/relationships/customXml" Target="../ink/ink5162.xml"/><Relationship Id="rId41" Type="http://schemas.openxmlformats.org/officeDocument/2006/relationships/image" Target="../media/image3395.png"/><Relationship Id="rId54" Type="http://schemas.openxmlformats.org/officeDocument/2006/relationships/customXml" Target="../ink/ink5179.xml"/><Relationship Id="rId62" Type="http://schemas.openxmlformats.org/officeDocument/2006/relationships/customXml" Target="../ink/ink5183.xml"/><Relationship Id="rId70" Type="http://schemas.openxmlformats.org/officeDocument/2006/relationships/customXml" Target="../ink/ink5187.xml"/><Relationship Id="rId75" Type="http://schemas.openxmlformats.org/officeDocument/2006/relationships/image" Target="../media/image3412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3386.png"/><Relationship Id="rId28" Type="http://schemas.openxmlformats.org/officeDocument/2006/relationships/customXml" Target="../ink/ink5166.xml"/><Relationship Id="rId36" Type="http://schemas.openxmlformats.org/officeDocument/2006/relationships/customXml" Target="../ink/ink5170.xml"/><Relationship Id="rId49" Type="http://schemas.openxmlformats.org/officeDocument/2006/relationships/image" Target="../media/image3399.png"/><Relationship Id="rId57" Type="http://schemas.openxmlformats.org/officeDocument/2006/relationships/image" Target="../media/image3403.png"/><Relationship Id="rId31" Type="http://schemas.openxmlformats.org/officeDocument/2006/relationships/image" Target="../media/image3390.png"/><Relationship Id="rId44" Type="http://schemas.openxmlformats.org/officeDocument/2006/relationships/customXml" Target="../ink/ink5174.xml"/><Relationship Id="rId52" Type="http://schemas.openxmlformats.org/officeDocument/2006/relationships/customXml" Target="../ink/ink5178.xml"/><Relationship Id="rId60" Type="http://schemas.openxmlformats.org/officeDocument/2006/relationships/customXml" Target="../ink/ink5182.xml"/><Relationship Id="rId65" Type="http://schemas.openxmlformats.org/officeDocument/2006/relationships/image" Target="../media/image3407.png"/><Relationship Id="rId73" Type="http://schemas.openxmlformats.org/officeDocument/2006/relationships/image" Target="../media/image3411.png"/><Relationship Id="rId4" Type="http://schemas.openxmlformats.org/officeDocument/2006/relationships/customXml" Target="../ink/ink5161.xml"/></Relationships>
</file>

<file path=ppt/slides/_rels/slide7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050.png"/><Relationship Id="rId21" Type="http://schemas.openxmlformats.org/officeDocument/2006/relationships/image" Target="../media/image25580.png"/><Relationship Id="rId42" Type="http://schemas.openxmlformats.org/officeDocument/2006/relationships/customXml" Target="../ink/ink5211.xml"/><Relationship Id="rId63" Type="http://schemas.openxmlformats.org/officeDocument/2006/relationships/image" Target="../media/image25780.png"/><Relationship Id="rId84" Type="http://schemas.openxmlformats.org/officeDocument/2006/relationships/customXml" Target="../ink/ink5232.xml"/><Relationship Id="rId138" Type="http://schemas.openxmlformats.org/officeDocument/2006/relationships/customXml" Target="../ink/ink5259.xml"/><Relationship Id="rId159" Type="http://schemas.openxmlformats.org/officeDocument/2006/relationships/image" Target="../media/image26260.png"/><Relationship Id="rId170" Type="http://schemas.openxmlformats.org/officeDocument/2006/relationships/customXml" Target="../ink/ink5275.xml"/><Relationship Id="rId191" Type="http://schemas.openxmlformats.org/officeDocument/2006/relationships/image" Target="../media/image26420.png"/><Relationship Id="rId205" Type="http://schemas.openxmlformats.org/officeDocument/2006/relationships/image" Target="../media/image26490.png"/><Relationship Id="rId226" Type="http://schemas.openxmlformats.org/officeDocument/2006/relationships/customXml" Target="../ink/ink5303.xml"/><Relationship Id="rId107" Type="http://schemas.openxmlformats.org/officeDocument/2006/relationships/image" Target="../media/image26000.png"/><Relationship Id="rId11" Type="http://schemas.openxmlformats.org/officeDocument/2006/relationships/image" Target="../media/image25530.png"/><Relationship Id="rId32" Type="http://schemas.openxmlformats.org/officeDocument/2006/relationships/customXml" Target="../ink/ink5206.xml"/><Relationship Id="rId53" Type="http://schemas.openxmlformats.org/officeDocument/2006/relationships/image" Target="../media/image25740.png"/><Relationship Id="rId74" Type="http://schemas.openxmlformats.org/officeDocument/2006/relationships/customXml" Target="../ink/ink5227.xml"/><Relationship Id="rId128" Type="http://schemas.openxmlformats.org/officeDocument/2006/relationships/customXml" Target="../ink/ink5254.xml"/><Relationship Id="rId149" Type="http://schemas.openxmlformats.org/officeDocument/2006/relationships/image" Target="../media/image26210.png"/><Relationship Id="rId5" Type="http://schemas.openxmlformats.org/officeDocument/2006/relationships/image" Target="../media/image25500.png"/><Relationship Id="rId95" Type="http://schemas.openxmlformats.org/officeDocument/2006/relationships/image" Target="../media/image25940.png"/><Relationship Id="rId160" Type="http://schemas.openxmlformats.org/officeDocument/2006/relationships/customXml" Target="../ink/ink5270.xml"/><Relationship Id="rId181" Type="http://schemas.openxmlformats.org/officeDocument/2006/relationships/image" Target="../media/image26370.png"/><Relationship Id="rId216" Type="http://schemas.openxmlformats.org/officeDocument/2006/relationships/customXml" Target="../ink/ink5298.xml"/><Relationship Id="rId237" Type="http://schemas.openxmlformats.org/officeDocument/2006/relationships/image" Target="../media/image26650.png"/><Relationship Id="rId22" Type="http://schemas.openxmlformats.org/officeDocument/2006/relationships/customXml" Target="../ink/ink5201.xml"/><Relationship Id="rId43" Type="http://schemas.openxmlformats.org/officeDocument/2006/relationships/image" Target="../media/image25690.png"/><Relationship Id="rId64" Type="http://schemas.openxmlformats.org/officeDocument/2006/relationships/customXml" Target="../ink/ink5222.xml"/><Relationship Id="rId118" Type="http://schemas.openxmlformats.org/officeDocument/2006/relationships/customXml" Target="../ink/ink5249.xml"/><Relationship Id="rId139" Type="http://schemas.openxmlformats.org/officeDocument/2006/relationships/image" Target="../media/image26160.png"/><Relationship Id="rId85" Type="http://schemas.openxmlformats.org/officeDocument/2006/relationships/image" Target="../media/image25890.png"/><Relationship Id="rId150" Type="http://schemas.openxmlformats.org/officeDocument/2006/relationships/customXml" Target="../ink/ink5265.xml"/><Relationship Id="rId171" Type="http://schemas.openxmlformats.org/officeDocument/2006/relationships/image" Target="../media/image26320.png"/><Relationship Id="rId192" Type="http://schemas.openxmlformats.org/officeDocument/2006/relationships/customXml" Target="../ink/ink5286.xml"/><Relationship Id="rId206" Type="http://schemas.openxmlformats.org/officeDocument/2006/relationships/customXml" Target="../ink/ink5293.xml"/><Relationship Id="rId227" Type="http://schemas.openxmlformats.org/officeDocument/2006/relationships/image" Target="../media/image26600.png"/><Relationship Id="rId12" Type="http://schemas.openxmlformats.org/officeDocument/2006/relationships/customXml" Target="../ink/ink5196.xml"/><Relationship Id="rId33" Type="http://schemas.openxmlformats.org/officeDocument/2006/relationships/image" Target="../media/image25640.png"/><Relationship Id="rId108" Type="http://schemas.openxmlformats.org/officeDocument/2006/relationships/customXml" Target="../ink/ink5244.xml"/><Relationship Id="rId129" Type="http://schemas.openxmlformats.org/officeDocument/2006/relationships/image" Target="../media/image26110.png"/><Relationship Id="rId54" Type="http://schemas.openxmlformats.org/officeDocument/2006/relationships/customXml" Target="../ink/ink5217.xml"/><Relationship Id="rId75" Type="http://schemas.openxmlformats.org/officeDocument/2006/relationships/image" Target="../media/image25840.png"/><Relationship Id="rId96" Type="http://schemas.openxmlformats.org/officeDocument/2006/relationships/customXml" Target="../ink/ink5238.xml"/><Relationship Id="rId140" Type="http://schemas.openxmlformats.org/officeDocument/2006/relationships/customXml" Target="../ink/ink5260.xml"/><Relationship Id="rId161" Type="http://schemas.openxmlformats.org/officeDocument/2006/relationships/image" Target="../media/image26270.png"/><Relationship Id="rId182" Type="http://schemas.openxmlformats.org/officeDocument/2006/relationships/customXml" Target="../ink/ink5281.xml"/><Relationship Id="rId217" Type="http://schemas.openxmlformats.org/officeDocument/2006/relationships/image" Target="../media/image26550.png"/><Relationship Id="rId6" Type="http://schemas.openxmlformats.org/officeDocument/2006/relationships/customXml" Target="../ink/ink5193.xml"/><Relationship Id="rId238" Type="http://schemas.openxmlformats.org/officeDocument/2006/relationships/customXml" Target="../ink/ink5309.xml"/><Relationship Id="rId23" Type="http://schemas.openxmlformats.org/officeDocument/2006/relationships/image" Target="../media/image25590.png"/><Relationship Id="rId119" Type="http://schemas.openxmlformats.org/officeDocument/2006/relationships/image" Target="../media/image26060.png"/><Relationship Id="rId44" Type="http://schemas.openxmlformats.org/officeDocument/2006/relationships/customXml" Target="../ink/ink5212.xml"/><Relationship Id="rId65" Type="http://schemas.openxmlformats.org/officeDocument/2006/relationships/image" Target="../media/image25790.png"/><Relationship Id="rId86" Type="http://schemas.openxmlformats.org/officeDocument/2006/relationships/customXml" Target="../ink/ink5233.xml"/><Relationship Id="rId130" Type="http://schemas.openxmlformats.org/officeDocument/2006/relationships/customXml" Target="../ink/ink5255.xml"/><Relationship Id="rId151" Type="http://schemas.openxmlformats.org/officeDocument/2006/relationships/image" Target="../media/image26220.png"/><Relationship Id="rId172" Type="http://schemas.openxmlformats.org/officeDocument/2006/relationships/customXml" Target="../ink/ink5276.xml"/><Relationship Id="rId193" Type="http://schemas.openxmlformats.org/officeDocument/2006/relationships/image" Target="../media/image26430.png"/><Relationship Id="rId207" Type="http://schemas.openxmlformats.org/officeDocument/2006/relationships/image" Target="../media/image26500.png"/><Relationship Id="rId228" Type="http://schemas.openxmlformats.org/officeDocument/2006/relationships/customXml" Target="../ink/ink5304.xml"/><Relationship Id="rId13" Type="http://schemas.openxmlformats.org/officeDocument/2006/relationships/image" Target="../media/image25540.png"/><Relationship Id="rId109" Type="http://schemas.openxmlformats.org/officeDocument/2006/relationships/image" Target="../media/image26010.png"/><Relationship Id="rId34" Type="http://schemas.openxmlformats.org/officeDocument/2006/relationships/customXml" Target="../ink/ink5207.xml"/><Relationship Id="rId55" Type="http://schemas.openxmlformats.org/officeDocument/2006/relationships/image" Target="../media/image2165.png"/><Relationship Id="rId76" Type="http://schemas.openxmlformats.org/officeDocument/2006/relationships/customXml" Target="../ink/ink5228.xml"/><Relationship Id="rId97" Type="http://schemas.openxmlformats.org/officeDocument/2006/relationships/image" Target="../media/image25950.png"/><Relationship Id="rId120" Type="http://schemas.openxmlformats.org/officeDocument/2006/relationships/customXml" Target="../ink/ink5250.xml"/><Relationship Id="rId141" Type="http://schemas.openxmlformats.org/officeDocument/2006/relationships/image" Target="../media/image26170.png"/><Relationship Id="rId7" Type="http://schemas.openxmlformats.org/officeDocument/2006/relationships/image" Target="../media/image25510.png"/><Relationship Id="rId162" Type="http://schemas.openxmlformats.org/officeDocument/2006/relationships/customXml" Target="../ink/ink5271.xml"/><Relationship Id="rId183" Type="http://schemas.openxmlformats.org/officeDocument/2006/relationships/image" Target="../media/image26380.png"/><Relationship Id="rId218" Type="http://schemas.openxmlformats.org/officeDocument/2006/relationships/customXml" Target="../ink/ink5299.xml"/><Relationship Id="rId239" Type="http://schemas.openxmlformats.org/officeDocument/2006/relationships/image" Target="../media/image26660.png"/><Relationship Id="rId24" Type="http://schemas.openxmlformats.org/officeDocument/2006/relationships/customXml" Target="../ink/ink5202.xml"/><Relationship Id="rId45" Type="http://schemas.openxmlformats.org/officeDocument/2006/relationships/image" Target="../media/image25700.png"/><Relationship Id="rId66" Type="http://schemas.openxmlformats.org/officeDocument/2006/relationships/customXml" Target="../ink/ink5223.xml"/><Relationship Id="rId87" Type="http://schemas.openxmlformats.org/officeDocument/2006/relationships/image" Target="../media/image25900.png"/><Relationship Id="rId110" Type="http://schemas.openxmlformats.org/officeDocument/2006/relationships/customXml" Target="../ink/ink5245.xml"/><Relationship Id="rId131" Type="http://schemas.openxmlformats.org/officeDocument/2006/relationships/image" Target="../media/image26120.png"/><Relationship Id="rId152" Type="http://schemas.openxmlformats.org/officeDocument/2006/relationships/customXml" Target="../ink/ink5266.xml"/><Relationship Id="rId173" Type="http://schemas.openxmlformats.org/officeDocument/2006/relationships/image" Target="../media/image26330.png"/><Relationship Id="rId194" Type="http://schemas.openxmlformats.org/officeDocument/2006/relationships/customXml" Target="../ink/ink5287.xml"/><Relationship Id="rId208" Type="http://schemas.openxmlformats.org/officeDocument/2006/relationships/customXml" Target="../ink/ink5294.xml"/><Relationship Id="rId229" Type="http://schemas.openxmlformats.org/officeDocument/2006/relationships/image" Target="../media/image26611.png"/><Relationship Id="rId14" Type="http://schemas.openxmlformats.org/officeDocument/2006/relationships/customXml" Target="../ink/ink5197.xml"/><Relationship Id="rId35" Type="http://schemas.openxmlformats.org/officeDocument/2006/relationships/image" Target="../media/image25650.png"/><Relationship Id="rId56" Type="http://schemas.openxmlformats.org/officeDocument/2006/relationships/customXml" Target="../ink/ink5218.xml"/><Relationship Id="rId77" Type="http://schemas.openxmlformats.org/officeDocument/2006/relationships/image" Target="../media/image25850.png"/><Relationship Id="rId100" Type="http://schemas.openxmlformats.org/officeDocument/2006/relationships/customXml" Target="../ink/ink5240.xml"/><Relationship Id="rId8" Type="http://schemas.openxmlformats.org/officeDocument/2006/relationships/customXml" Target="../ink/ink5194.xml"/><Relationship Id="rId98" Type="http://schemas.openxmlformats.org/officeDocument/2006/relationships/customXml" Target="../ink/ink5239.xml"/><Relationship Id="rId121" Type="http://schemas.openxmlformats.org/officeDocument/2006/relationships/image" Target="../media/image26070.png"/><Relationship Id="rId142" Type="http://schemas.openxmlformats.org/officeDocument/2006/relationships/customXml" Target="../ink/ink5261.xml"/><Relationship Id="rId163" Type="http://schemas.openxmlformats.org/officeDocument/2006/relationships/image" Target="../media/image26280.png"/><Relationship Id="rId184" Type="http://schemas.openxmlformats.org/officeDocument/2006/relationships/customXml" Target="../ink/ink5282.xml"/><Relationship Id="rId219" Type="http://schemas.openxmlformats.org/officeDocument/2006/relationships/image" Target="../media/image26560.png"/><Relationship Id="rId230" Type="http://schemas.openxmlformats.org/officeDocument/2006/relationships/customXml" Target="../ink/ink5305.xml"/><Relationship Id="rId25" Type="http://schemas.openxmlformats.org/officeDocument/2006/relationships/image" Target="../media/image25600.png"/><Relationship Id="rId46" Type="http://schemas.openxmlformats.org/officeDocument/2006/relationships/customXml" Target="../ink/ink5213.xml"/><Relationship Id="rId67" Type="http://schemas.openxmlformats.org/officeDocument/2006/relationships/image" Target="../media/image25800.png"/><Relationship Id="rId88" Type="http://schemas.openxmlformats.org/officeDocument/2006/relationships/customXml" Target="../ink/ink5234.xml"/><Relationship Id="rId111" Type="http://schemas.openxmlformats.org/officeDocument/2006/relationships/image" Target="../media/image26020.png"/><Relationship Id="rId132" Type="http://schemas.openxmlformats.org/officeDocument/2006/relationships/customXml" Target="../ink/ink5256.xml"/><Relationship Id="rId153" Type="http://schemas.openxmlformats.org/officeDocument/2006/relationships/image" Target="../media/image26230.png"/><Relationship Id="rId174" Type="http://schemas.openxmlformats.org/officeDocument/2006/relationships/customXml" Target="../ink/ink5277.xml"/><Relationship Id="rId195" Type="http://schemas.openxmlformats.org/officeDocument/2006/relationships/image" Target="../media/image26440.png"/><Relationship Id="rId209" Type="http://schemas.openxmlformats.org/officeDocument/2006/relationships/image" Target="../media/image26511.png"/><Relationship Id="rId190" Type="http://schemas.openxmlformats.org/officeDocument/2006/relationships/customXml" Target="../ink/ink5285.xml"/><Relationship Id="rId204" Type="http://schemas.openxmlformats.org/officeDocument/2006/relationships/customXml" Target="../ink/ink5292.xml"/><Relationship Id="rId220" Type="http://schemas.openxmlformats.org/officeDocument/2006/relationships/customXml" Target="../ink/ink5300.xml"/><Relationship Id="rId225" Type="http://schemas.openxmlformats.org/officeDocument/2006/relationships/image" Target="../media/image26590.png"/><Relationship Id="rId15" Type="http://schemas.openxmlformats.org/officeDocument/2006/relationships/image" Target="../media/image25550.png"/><Relationship Id="rId36" Type="http://schemas.openxmlformats.org/officeDocument/2006/relationships/customXml" Target="../ink/ink5208.xml"/><Relationship Id="rId57" Type="http://schemas.openxmlformats.org/officeDocument/2006/relationships/image" Target="../media/image25750.png"/><Relationship Id="rId106" Type="http://schemas.openxmlformats.org/officeDocument/2006/relationships/customXml" Target="../ink/ink5243.xml"/><Relationship Id="rId127" Type="http://schemas.openxmlformats.org/officeDocument/2006/relationships/image" Target="../media/image26100.png"/><Relationship Id="rId10" Type="http://schemas.openxmlformats.org/officeDocument/2006/relationships/customXml" Target="../ink/ink5195.xml"/><Relationship Id="rId31" Type="http://schemas.openxmlformats.org/officeDocument/2006/relationships/image" Target="../media/image25630.png"/><Relationship Id="rId52" Type="http://schemas.openxmlformats.org/officeDocument/2006/relationships/customXml" Target="../ink/ink5216.xml"/><Relationship Id="rId73" Type="http://schemas.openxmlformats.org/officeDocument/2006/relationships/image" Target="../media/image25830.png"/><Relationship Id="rId78" Type="http://schemas.openxmlformats.org/officeDocument/2006/relationships/customXml" Target="../ink/ink5229.xml"/><Relationship Id="rId94" Type="http://schemas.openxmlformats.org/officeDocument/2006/relationships/customXml" Target="../ink/ink5237.xml"/><Relationship Id="rId99" Type="http://schemas.openxmlformats.org/officeDocument/2006/relationships/image" Target="../media/image25960.png"/><Relationship Id="rId101" Type="http://schemas.openxmlformats.org/officeDocument/2006/relationships/image" Target="../media/image25970.png"/><Relationship Id="rId122" Type="http://schemas.openxmlformats.org/officeDocument/2006/relationships/customXml" Target="../ink/ink5251.xml"/><Relationship Id="rId143" Type="http://schemas.openxmlformats.org/officeDocument/2006/relationships/image" Target="../media/image26180.png"/><Relationship Id="rId148" Type="http://schemas.openxmlformats.org/officeDocument/2006/relationships/customXml" Target="../ink/ink5264.xml"/><Relationship Id="rId164" Type="http://schemas.openxmlformats.org/officeDocument/2006/relationships/customXml" Target="../ink/ink5272.xml"/><Relationship Id="rId169" Type="http://schemas.openxmlformats.org/officeDocument/2006/relationships/image" Target="../media/image26311.png"/><Relationship Id="rId185" Type="http://schemas.openxmlformats.org/officeDocument/2006/relationships/image" Target="../media/image26390.png"/><Relationship Id="rId4" Type="http://schemas.openxmlformats.org/officeDocument/2006/relationships/customXml" Target="../ink/ink5192.xml"/><Relationship Id="rId9" Type="http://schemas.openxmlformats.org/officeDocument/2006/relationships/image" Target="../media/image25520.png"/><Relationship Id="rId180" Type="http://schemas.openxmlformats.org/officeDocument/2006/relationships/customXml" Target="../ink/ink5280.xml"/><Relationship Id="rId210" Type="http://schemas.openxmlformats.org/officeDocument/2006/relationships/customXml" Target="../ink/ink5295.xml"/><Relationship Id="rId215" Type="http://schemas.openxmlformats.org/officeDocument/2006/relationships/image" Target="../media/image26540.png"/><Relationship Id="rId236" Type="http://schemas.openxmlformats.org/officeDocument/2006/relationships/customXml" Target="../ink/ink5308.xml"/><Relationship Id="rId26" Type="http://schemas.openxmlformats.org/officeDocument/2006/relationships/customXml" Target="../ink/ink5203.xml"/><Relationship Id="rId231" Type="http://schemas.openxmlformats.org/officeDocument/2006/relationships/image" Target="../media/image26620.png"/><Relationship Id="rId47" Type="http://schemas.openxmlformats.org/officeDocument/2006/relationships/image" Target="../media/image25710.png"/><Relationship Id="rId68" Type="http://schemas.openxmlformats.org/officeDocument/2006/relationships/customXml" Target="../ink/ink5224.xml"/><Relationship Id="rId89" Type="http://schemas.openxmlformats.org/officeDocument/2006/relationships/image" Target="../media/image25910.png"/><Relationship Id="rId112" Type="http://schemas.openxmlformats.org/officeDocument/2006/relationships/customXml" Target="../ink/ink5246.xml"/><Relationship Id="rId133" Type="http://schemas.openxmlformats.org/officeDocument/2006/relationships/image" Target="../media/image26130.png"/><Relationship Id="rId154" Type="http://schemas.openxmlformats.org/officeDocument/2006/relationships/customXml" Target="../ink/ink5267.xml"/><Relationship Id="rId175" Type="http://schemas.openxmlformats.org/officeDocument/2006/relationships/image" Target="../media/image26340.png"/><Relationship Id="rId196" Type="http://schemas.openxmlformats.org/officeDocument/2006/relationships/customXml" Target="../ink/ink5288.xml"/><Relationship Id="rId200" Type="http://schemas.openxmlformats.org/officeDocument/2006/relationships/customXml" Target="../ink/ink5290.xml"/><Relationship Id="rId16" Type="http://schemas.openxmlformats.org/officeDocument/2006/relationships/customXml" Target="../ink/ink5198.xml"/><Relationship Id="rId221" Type="http://schemas.openxmlformats.org/officeDocument/2006/relationships/image" Target="../media/image26570.png"/><Relationship Id="rId37" Type="http://schemas.openxmlformats.org/officeDocument/2006/relationships/image" Target="../media/image25660.png"/><Relationship Id="rId58" Type="http://schemas.openxmlformats.org/officeDocument/2006/relationships/customXml" Target="../ink/ink5219.xml"/><Relationship Id="rId79" Type="http://schemas.openxmlformats.org/officeDocument/2006/relationships/image" Target="../media/image25860.png"/><Relationship Id="rId102" Type="http://schemas.openxmlformats.org/officeDocument/2006/relationships/customXml" Target="../ink/ink5241.xml"/><Relationship Id="rId123" Type="http://schemas.openxmlformats.org/officeDocument/2006/relationships/image" Target="../media/image26080.png"/><Relationship Id="rId144" Type="http://schemas.openxmlformats.org/officeDocument/2006/relationships/customXml" Target="../ink/ink5262.xml"/><Relationship Id="rId90" Type="http://schemas.openxmlformats.org/officeDocument/2006/relationships/customXml" Target="../ink/ink5235.xml"/><Relationship Id="rId165" Type="http://schemas.openxmlformats.org/officeDocument/2006/relationships/image" Target="../media/image26290.png"/><Relationship Id="rId186" Type="http://schemas.openxmlformats.org/officeDocument/2006/relationships/customXml" Target="../ink/ink5283.xml"/><Relationship Id="rId211" Type="http://schemas.openxmlformats.org/officeDocument/2006/relationships/image" Target="../media/image26520.png"/><Relationship Id="rId232" Type="http://schemas.openxmlformats.org/officeDocument/2006/relationships/customXml" Target="../ink/ink5306.xml"/><Relationship Id="rId27" Type="http://schemas.openxmlformats.org/officeDocument/2006/relationships/image" Target="../media/image25610.png"/><Relationship Id="rId48" Type="http://schemas.openxmlformats.org/officeDocument/2006/relationships/customXml" Target="../ink/ink5214.xml"/><Relationship Id="rId69" Type="http://schemas.openxmlformats.org/officeDocument/2006/relationships/image" Target="../media/image25810.png"/><Relationship Id="rId113" Type="http://schemas.openxmlformats.org/officeDocument/2006/relationships/image" Target="../media/image26030.png"/><Relationship Id="rId134" Type="http://schemas.openxmlformats.org/officeDocument/2006/relationships/customXml" Target="../ink/ink5257.xml"/><Relationship Id="rId80" Type="http://schemas.openxmlformats.org/officeDocument/2006/relationships/customXml" Target="../ink/ink5230.xml"/><Relationship Id="rId155" Type="http://schemas.openxmlformats.org/officeDocument/2006/relationships/image" Target="../media/image26240.png"/><Relationship Id="rId176" Type="http://schemas.openxmlformats.org/officeDocument/2006/relationships/customXml" Target="../ink/ink5278.xml"/><Relationship Id="rId197" Type="http://schemas.openxmlformats.org/officeDocument/2006/relationships/image" Target="../media/image26450.png"/><Relationship Id="rId201" Type="http://schemas.openxmlformats.org/officeDocument/2006/relationships/image" Target="../media/image26470.png"/><Relationship Id="rId222" Type="http://schemas.openxmlformats.org/officeDocument/2006/relationships/customXml" Target="../ink/ink5301.xml"/><Relationship Id="rId17" Type="http://schemas.openxmlformats.org/officeDocument/2006/relationships/image" Target="../media/image25560.png"/><Relationship Id="rId38" Type="http://schemas.openxmlformats.org/officeDocument/2006/relationships/customXml" Target="../ink/ink5209.xml"/><Relationship Id="rId59" Type="http://schemas.openxmlformats.org/officeDocument/2006/relationships/image" Target="../media/image25760.png"/><Relationship Id="rId103" Type="http://schemas.openxmlformats.org/officeDocument/2006/relationships/image" Target="../media/image25980.png"/><Relationship Id="rId124" Type="http://schemas.openxmlformats.org/officeDocument/2006/relationships/customXml" Target="../ink/ink5252.xml"/><Relationship Id="rId70" Type="http://schemas.openxmlformats.org/officeDocument/2006/relationships/customXml" Target="../ink/ink5225.xml"/><Relationship Id="rId91" Type="http://schemas.openxmlformats.org/officeDocument/2006/relationships/image" Target="../media/image25920.png"/><Relationship Id="rId145" Type="http://schemas.openxmlformats.org/officeDocument/2006/relationships/image" Target="../media/image26190.png"/><Relationship Id="rId166" Type="http://schemas.openxmlformats.org/officeDocument/2006/relationships/customXml" Target="../ink/ink5273.xml"/><Relationship Id="rId187" Type="http://schemas.openxmlformats.org/officeDocument/2006/relationships/image" Target="../media/image2640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5296.xml"/><Relationship Id="rId233" Type="http://schemas.openxmlformats.org/officeDocument/2006/relationships/image" Target="../media/image26630.png"/><Relationship Id="rId28" Type="http://schemas.openxmlformats.org/officeDocument/2006/relationships/customXml" Target="../ink/ink5204.xml"/><Relationship Id="rId49" Type="http://schemas.openxmlformats.org/officeDocument/2006/relationships/image" Target="../media/image25720.png"/><Relationship Id="rId114" Type="http://schemas.openxmlformats.org/officeDocument/2006/relationships/customXml" Target="../ink/ink5247.xml"/><Relationship Id="rId60" Type="http://schemas.openxmlformats.org/officeDocument/2006/relationships/customXml" Target="../ink/ink5220.xml"/><Relationship Id="rId81" Type="http://schemas.openxmlformats.org/officeDocument/2006/relationships/image" Target="../media/image25870.png"/><Relationship Id="rId135" Type="http://schemas.openxmlformats.org/officeDocument/2006/relationships/image" Target="../media/image26140.png"/><Relationship Id="rId156" Type="http://schemas.openxmlformats.org/officeDocument/2006/relationships/customXml" Target="../ink/ink5268.xml"/><Relationship Id="rId177" Type="http://schemas.openxmlformats.org/officeDocument/2006/relationships/image" Target="../media/image26350.png"/><Relationship Id="rId198" Type="http://schemas.openxmlformats.org/officeDocument/2006/relationships/customXml" Target="../ink/ink5289.xml"/><Relationship Id="rId202" Type="http://schemas.openxmlformats.org/officeDocument/2006/relationships/customXml" Target="../ink/ink5291.xml"/><Relationship Id="rId223" Type="http://schemas.openxmlformats.org/officeDocument/2006/relationships/image" Target="../media/image26580.png"/><Relationship Id="rId18" Type="http://schemas.openxmlformats.org/officeDocument/2006/relationships/customXml" Target="../ink/ink5199.xml"/><Relationship Id="rId39" Type="http://schemas.openxmlformats.org/officeDocument/2006/relationships/image" Target="../media/image25670.png"/><Relationship Id="rId50" Type="http://schemas.openxmlformats.org/officeDocument/2006/relationships/customXml" Target="../ink/ink5215.xml"/><Relationship Id="rId104" Type="http://schemas.openxmlformats.org/officeDocument/2006/relationships/customXml" Target="../ink/ink5242.xml"/><Relationship Id="rId125" Type="http://schemas.openxmlformats.org/officeDocument/2006/relationships/image" Target="../media/image26090.png"/><Relationship Id="rId146" Type="http://schemas.openxmlformats.org/officeDocument/2006/relationships/customXml" Target="../ink/ink5263.xml"/><Relationship Id="rId167" Type="http://schemas.openxmlformats.org/officeDocument/2006/relationships/image" Target="../media/image26300.png"/><Relationship Id="rId188" Type="http://schemas.openxmlformats.org/officeDocument/2006/relationships/customXml" Target="../ink/ink5284.xml"/><Relationship Id="rId71" Type="http://schemas.openxmlformats.org/officeDocument/2006/relationships/image" Target="../media/image25820.png"/><Relationship Id="rId92" Type="http://schemas.openxmlformats.org/officeDocument/2006/relationships/customXml" Target="../ink/ink5236.xml"/><Relationship Id="rId213" Type="http://schemas.openxmlformats.org/officeDocument/2006/relationships/image" Target="../media/image26530.png"/><Relationship Id="rId234" Type="http://schemas.openxmlformats.org/officeDocument/2006/relationships/customXml" Target="../ink/ink5307.xml"/><Relationship Id="rId2" Type="http://schemas.openxmlformats.org/officeDocument/2006/relationships/customXml" Target="../ink/ink5191.xml"/><Relationship Id="rId29" Type="http://schemas.openxmlformats.org/officeDocument/2006/relationships/image" Target="../media/image25620.png"/><Relationship Id="rId40" Type="http://schemas.openxmlformats.org/officeDocument/2006/relationships/customXml" Target="../ink/ink5210.xml"/><Relationship Id="rId115" Type="http://schemas.openxmlformats.org/officeDocument/2006/relationships/image" Target="../media/image26040.png"/><Relationship Id="rId136" Type="http://schemas.openxmlformats.org/officeDocument/2006/relationships/customXml" Target="../ink/ink5258.xml"/><Relationship Id="rId157" Type="http://schemas.openxmlformats.org/officeDocument/2006/relationships/image" Target="../media/image26250.png"/><Relationship Id="rId178" Type="http://schemas.openxmlformats.org/officeDocument/2006/relationships/customXml" Target="../ink/ink5279.xml"/><Relationship Id="rId61" Type="http://schemas.openxmlformats.org/officeDocument/2006/relationships/image" Target="../media/image25770.png"/><Relationship Id="rId82" Type="http://schemas.openxmlformats.org/officeDocument/2006/relationships/customXml" Target="../ink/ink5231.xml"/><Relationship Id="rId199" Type="http://schemas.openxmlformats.org/officeDocument/2006/relationships/image" Target="../media/image26460.png"/><Relationship Id="rId203" Type="http://schemas.openxmlformats.org/officeDocument/2006/relationships/image" Target="../media/image26480.png"/><Relationship Id="rId19" Type="http://schemas.openxmlformats.org/officeDocument/2006/relationships/image" Target="../media/image25570.png"/><Relationship Id="rId224" Type="http://schemas.openxmlformats.org/officeDocument/2006/relationships/customXml" Target="../ink/ink5302.xml"/><Relationship Id="rId30" Type="http://schemas.openxmlformats.org/officeDocument/2006/relationships/customXml" Target="../ink/ink5205.xml"/><Relationship Id="rId105" Type="http://schemas.openxmlformats.org/officeDocument/2006/relationships/image" Target="../media/image25990.png"/><Relationship Id="rId126" Type="http://schemas.openxmlformats.org/officeDocument/2006/relationships/customXml" Target="../ink/ink5253.xml"/><Relationship Id="rId147" Type="http://schemas.openxmlformats.org/officeDocument/2006/relationships/image" Target="../media/image26200.png"/><Relationship Id="rId168" Type="http://schemas.openxmlformats.org/officeDocument/2006/relationships/customXml" Target="../ink/ink5274.xml"/><Relationship Id="rId51" Type="http://schemas.openxmlformats.org/officeDocument/2006/relationships/image" Target="../media/image25730.png"/><Relationship Id="rId72" Type="http://schemas.openxmlformats.org/officeDocument/2006/relationships/customXml" Target="../ink/ink5226.xml"/><Relationship Id="rId93" Type="http://schemas.openxmlformats.org/officeDocument/2006/relationships/image" Target="../media/image25930.png"/><Relationship Id="rId189" Type="http://schemas.openxmlformats.org/officeDocument/2006/relationships/image" Target="../media/image26411.png"/><Relationship Id="rId3" Type="http://schemas.openxmlformats.org/officeDocument/2006/relationships/image" Target="../media/image25490.png"/><Relationship Id="rId214" Type="http://schemas.openxmlformats.org/officeDocument/2006/relationships/customXml" Target="../ink/ink5297.xml"/><Relationship Id="rId235" Type="http://schemas.openxmlformats.org/officeDocument/2006/relationships/image" Target="../media/image26640.png"/><Relationship Id="rId116" Type="http://schemas.openxmlformats.org/officeDocument/2006/relationships/customXml" Target="../ink/ink5248.xml"/><Relationship Id="rId137" Type="http://schemas.openxmlformats.org/officeDocument/2006/relationships/image" Target="../media/image26150.png"/><Relationship Id="rId158" Type="http://schemas.openxmlformats.org/officeDocument/2006/relationships/customXml" Target="../ink/ink5269.xml"/><Relationship Id="rId20" Type="http://schemas.openxmlformats.org/officeDocument/2006/relationships/customXml" Target="../ink/ink5200.xml"/><Relationship Id="rId41" Type="http://schemas.openxmlformats.org/officeDocument/2006/relationships/image" Target="../media/image25680.png"/><Relationship Id="rId62" Type="http://schemas.openxmlformats.org/officeDocument/2006/relationships/customXml" Target="../ink/ink5221.xml"/><Relationship Id="rId83" Type="http://schemas.openxmlformats.org/officeDocument/2006/relationships/image" Target="../media/image25880.png"/><Relationship Id="rId179" Type="http://schemas.openxmlformats.org/officeDocument/2006/relationships/image" Target="../media/image26360.png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40.png"/><Relationship Id="rId63" Type="http://schemas.openxmlformats.org/officeDocument/2006/relationships/image" Target="../media/image21840.png"/><Relationship Id="rId84" Type="http://schemas.openxmlformats.org/officeDocument/2006/relationships/customXml" Target="../ink/ink5331.xml"/><Relationship Id="rId138" Type="http://schemas.openxmlformats.org/officeDocument/2006/relationships/customXml" Target="../ink/ink5358.xml"/><Relationship Id="rId159" Type="http://schemas.openxmlformats.org/officeDocument/2006/relationships/image" Target="../media/image2652.png"/><Relationship Id="rId170" Type="http://schemas.openxmlformats.org/officeDocument/2006/relationships/customXml" Target="../ink/ink5374.xml"/><Relationship Id="rId191" Type="http://schemas.openxmlformats.org/officeDocument/2006/relationships/image" Target="../media/image2668.png"/><Relationship Id="rId205" Type="http://schemas.openxmlformats.org/officeDocument/2006/relationships/image" Target="../media/image2675.png"/><Relationship Id="rId226" Type="http://schemas.openxmlformats.org/officeDocument/2006/relationships/customXml" Target="../ink/ink5402.xml"/><Relationship Id="rId247" Type="http://schemas.openxmlformats.org/officeDocument/2006/relationships/image" Target="../media/image2695.png"/><Relationship Id="rId107" Type="http://schemas.openxmlformats.org/officeDocument/2006/relationships/image" Target="../media/image22080.png"/><Relationship Id="rId11" Type="http://schemas.openxmlformats.org/officeDocument/2006/relationships/image" Target="../media/image21550.png"/><Relationship Id="rId74" Type="http://schemas.openxmlformats.org/officeDocument/2006/relationships/customXml" Target="../ink/ink5326.xml"/><Relationship Id="rId128" Type="http://schemas.openxmlformats.org/officeDocument/2006/relationships/customXml" Target="../ink/ink5353.xml"/><Relationship Id="rId149" Type="http://schemas.openxmlformats.org/officeDocument/2006/relationships/image" Target="../media/image2647.png"/><Relationship Id="rId5" Type="http://schemas.openxmlformats.org/officeDocument/2006/relationships/image" Target="../media/image21520.png"/><Relationship Id="rId95" Type="http://schemas.openxmlformats.org/officeDocument/2006/relationships/image" Target="../media/image22020.png"/><Relationship Id="rId160" Type="http://schemas.openxmlformats.org/officeDocument/2006/relationships/customXml" Target="../ink/ink5369.xml"/><Relationship Id="rId181" Type="http://schemas.openxmlformats.org/officeDocument/2006/relationships/image" Target="../media/image2663.png"/><Relationship Id="rId216" Type="http://schemas.openxmlformats.org/officeDocument/2006/relationships/customXml" Target="../ink/ink5397.xml"/><Relationship Id="rId237" Type="http://schemas.openxmlformats.org/officeDocument/2006/relationships/image" Target="../media/image2690.png"/><Relationship Id="rId258" Type="http://schemas.openxmlformats.org/officeDocument/2006/relationships/image" Target="../media/image3414.png"/><Relationship Id="rId64" Type="http://schemas.openxmlformats.org/officeDocument/2006/relationships/customXml" Target="../ink/ink5321.xml"/><Relationship Id="rId118" Type="http://schemas.openxmlformats.org/officeDocument/2006/relationships/customXml" Target="../ink/ink5348.xml"/><Relationship Id="rId139" Type="http://schemas.openxmlformats.org/officeDocument/2006/relationships/image" Target="../media/image2642.png"/><Relationship Id="rId85" Type="http://schemas.openxmlformats.org/officeDocument/2006/relationships/image" Target="../media/image21960.png"/><Relationship Id="rId150" Type="http://schemas.openxmlformats.org/officeDocument/2006/relationships/customXml" Target="../ink/ink5364.xml"/><Relationship Id="rId171" Type="http://schemas.openxmlformats.org/officeDocument/2006/relationships/image" Target="../media/image2658.png"/><Relationship Id="rId192" Type="http://schemas.openxmlformats.org/officeDocument/2006/relationships/customXml" Target="../ink/ink5385.xml"/><Relationship Id="rId206" Type="http://schemas.openxmlformats.org/officeDocument/2006/relationships/customXml" Target="../ink/ink5392.xml"/><Relationship Id="rId227" Type="http://schemas.openxmlformats.org/officeDocument/2006/relationships/image" Target="../media/image2685.png"/><Relationship Id="rId248" Type="http://schemas.openxmlformats.org/officeDocument/2006/relationships/customXml" Target="../ink/ink5413.xml"/><Relationship Id="rId12" Type="http://schemas.openxmlformats.org/officeDocument/2006/relationships/customXml" Target="../ink/ink5315.xml"/><Relationship Id="rId108" Type="http://schemas.openxmlformats.org/officeDocument/2006/relationships/customXml" Target="../ink/ink5343.xml"/><Relationship Id="rId129" Type="http://schemas.openxmlformats.org/officeDocument/2006/relationships/image" Target="../media/image22210.png"/><Relationship Id="rId75" Type="http://schemas.openxmlformats.org/officeDocument/2006/relationships/image" Target="../media/image21910.png"/><Relationship Id="rId96" Type="http://schemas.openxmlformats.org/officeDocument/2006/relationships/customXml" Target="../ink/ink5337.xml"/><Relationship Id="rId140" Type="http://schemas.openxmlformats.org/officeDocument/2006/relationships/customXml" Target="../ink/ink5359.xml"/><Relationship Id="rId161" Type="http://schemas.openxmlformats.org/officeDocument/2006/relationships/image" Target="../media/image2653.png"/><Relationship Id="rId182" Type="http://schemas.openxmlformats.org/officeDocument/2006/relationships/customXml" Target="../ink/ink5380.xml"/><Relationship Id="rId217" Type="http://schemas.openxmlformats.org/officeDocument/2006/relationships/image" Target="../media/image2680.png"/><Relationship Id="rId6" Type="http://schemas.openxmlformats.org/officeDocument/2006/relationships/customXml" Target="../ink/ink5312.xml"/><Relationship Id="rId238" Type="http://schemas.openxmlformats.org/officeDocument/2006/relationships/customXml" Target="../ink/ink5408.xml"/><Relationship Id="rId119" Type="http://schemas.openxmlformats.org/officeDocument/2006/relationships/image" Target="../media/image22150.png"/><Relationship Id="rId65" Type="http://schemas.openxmlformats.org/officeDocument/2006/relationships/image" Target="../media/image21850.png"/><Relationship Id="rId86" Type="http://schemas.openxmlformats.org/officeDocument/2006/relationships/customXml" Target="../ink/ink5332.xml"/><Relationship Id="rId130" Type="http://schemas.openxmlformats.org/officeDocument/2006/relationships/customXml" Target="../ink/ink5354.xml"/><Relationship Id="rId151" Type="http://schemas.openxmlformats.org/officeDocument/2006/relationships/image" Target="../media/image2648.png"/><Relationship Id="rId172" Type="http://schemas.openxmlformats.org/officeDocument/2006/relationships/customXml" Target="../ink/ink5375.xml"/><Relationship Id="rId193" Type="http://schemas.openxmlformats.org/officeDocument/2006/relationships/image" Target="../media/image2669.png"/><Relationship Id="rId207" Type="http://schemas.openxmlformats.org/officeDocument/2006/relationships/image" Target="../media/image2676.png"/><Relationship Id="rId228" Type="http://schemas.openxmlformats.org/officeDocument/2006/relationships/customXml" Target="../ink/ink5403.xml"/><Relationship Id="rId249" Type="http://schemas.openxmlformats.org/officeDocument/2006/relationships/image" Target="../media/image2696.png"/><Relationship Id="rId13" Type="http://schemas.openxmlformats.org/officeDocument/2006/relationships/image" Target="../media/image21560.png"/><Relationship Id="rId109" Type="http://schemas.openxmlformats.org/officeDocument/2006/relationships/image" Target="../media/image22090.png"/><Relationship Id="rId76" Type="http://schemas.openxmlformats.org/officeDocument/2006/relationships/customXml" Target="../ink/ink5327.xml"/><Relationship Id="rId97" Type="http://schemas.openxmlformats.org/officeDocument/2006/relationships/image" Target="../media/image22030.png"/><Relationship Id="rId120" Type="http://schemas.openxmlformats.org/officeDocument/2006/relationships/customXml" Target="../ink/ink5349.xml"/><Relationship Id="rId141" Type="http://schemas.openxmlformats.org/officeDocument/2006/relationships/image" Target="../media/image2643.png"/><Relationship Id="rId7" Type="http://schemas.openxmlformats.org/officeDocument/2006/relationships/image" Target="../media/image21530.png"/><Relationship Id="rId162" Type="http://schemas.openxmlformats.org/officeDocument/2006/relationships/customXml" Target="../ink/ink5370.xml"/><Relationship Id="rId183" Type="http://schemas.openxmlformats.org/officeDocument/2006/relationships/image" Target="../media/image2664.png"/><Relationship Id="rId218" Type="http://schemas.openxmlformats.org/officeDocument/2006/relationships/customXml" Target="../ink/ink5398.xml"/><Relationship Id="rId239" Type="http://schemas.openxmlformats.org/officeDocument/2006/relationships/image" Target="../media/image2691.png"/><Relationship Id="rId250" Type="http://schemas.openxmlformats.org/officeDocument/2006/relationships/customXml" Target="../ink/ink5414.xml"/><Relationship Id="rId66" Type="http://schemas.openxmlformats.org/officeDocument/2006/relationships/customXml" Target="../ink/ink5322.xml"/><Relationship Id="rId87" Type="http://schemas.openxmlformats.org/officeDocument/2006/relationships/image" Target="../media/image21970.png"/><Relationship Id="rId110" Type="http://schemas.openxmlformats.org/officeDocument/2006/relationships/customXml" Target="../ink/ink5344.xml"/><Relationship Id="rId131" Type="http://schemas.openxmlformats.org/officeDocument/2006/relationships/image" Target="../media/image22220.png"/><Relationship Id="rId152" Type="http://schemas.openxmlformats.org/officeDocument/2006/relationships/customXml" Target="../ink/ink5365.xml"/><Relationship Id="rId173" Type="http://schemas.openxmlformats.org/officeDocument/2006/relationships/image" Target="../media/image2659.png"/><Relationship Id="rId194" Type="http://schemas.openxmlformats.org/officeDocument/2006/relationships/customXml" Target="../ink/ink5386.xml"/><Relationship Id="rId208" Type="http://schemas.openxmlformats.org/officeDocument/2006/relationships/customXml" Target="../ink/ink5393.xml"/><Relationship Id="rId229" Type="http://schemas.openxmlformats.org/officeDocument/2006/relationships/image" Target="../media/image2686.png"/><Relationship Id="rId240" Type="http://schemas.openxmlformats.org/officeDocument/2006/relationships/customXml" Target="../ink/ink5409.xml"/><Relationship Id="rId14" Type="http://schemas.openxmlformats.org/officeDocument/2006/relationships/customXml" Target="../ink/ink5316.xml"/><Relationship Id="rId77" Type="http://schemas.openxmlformats.org/officeDocument/2006/relationships/image" Target="../media/image21920.png"/><Relationship Id="rId100" Type="http://schemas.openxmlformats.org/officeDocument/2006/relationships/customXml" Target="../ink/ink5339.xml"/><Relationship Id="rId105" Type="http://schemas.openxmlformats.org/officeDocument/2006/relationships/image" Target="../media/image22070.png"/><Relationship Id="rId126" Type="http://schemas.openxmlformats.org/officeDocument/2006/relationships/customXml" Target="../ink/ink5352.xml"/><Relationship Id="rId147" Type="http://schemas.openxmlformats.org/officeDocument/2006/relationships/image" Target="../media/image2646.png"/><Relationship Id="rId168" Type="http://schemas.openxmlformats.org/officeDocument/2006/relationships/customXml" Target="../ink/ink5373.xml"/><Relationship Id="rId8" Type="http://schemas.openxmlformats.org/officeDocument/2006/relationships/customXml" Target="../ink/ink5313.xml"/><Relationship Id="rId72" Type="http://schemas.openxmlformats.org/officeDocument/2006/relationships/customXml" Target="../ink/ink5325.xml"/><Relationship Id="rId93" Type="http://schemas.openxmlformats.org/officeDocument/2006/relationships/image" Target="../media/image22010.png"/><Relationship Id="rId98" Type="http://schemas.openxmlformats.org/officeDocument/2006/relationships/customXml" Target="../ink/ink5338.xml"/><Relationship Id="rId121" Type="http://schemas.openxmlformats.org/officeDocument/2006/relationships/image" Target="../media/image22160.png"/><Relationship Id="rId142" Type="http://schemas.openxmlformats.org/officeDocument/2006/relationships/customXml" Target="../ink/ink5360.xml"/><Relationship Id="rId163" Type="http://schemas.openxmlformats.org/officeDocument/2006/relationships/image" Target="../media/image2654.png"/><Relationship Id="rId184" Type="http://schemas.openxmlformats.org/officeDocument/2006/relationships/customXml" Target="../ink/ink5381.xml"/><Relationship Id="rId189" Type="http://schemas.openxmlformats.org/officeDocument/2006/relationships/image" Target="../media/image2667.png"/><Relationship Id="rId219" Type="http://schemas.openxmlformats.org/officeDocument/2006/relationships/image" Target="../media/image2681.png"/><Relationship Id="rId3" Type="http://schemas.openxmlformats.org/officeDocument/2006/relationships/image" Target="../media/image21510.png"/><Relationship Id="rId214" Type="http://schemas.openxmlformats.org/officeDocument/2006/relationships/customXml" Target="../ink/ink5396.xml"/><Relationship Id="rId230" Type="http://schemas.openxmlformats.org/officeDocument/2006/relationships/customXml" Target="../ink/ink5404.xml"/><Relationship Id="rId235" Type="http://schemas.openxmlformats.org/officeDocument/2006/relationships/image" Target="../media/image2689.png"/><Relationship Id="rId251" Type="http://schemas.openxmlformats.org/officeDocument/2006/relationships/image" Target="../media/image2697.png"/><Relationship Id="rId256" Type="http://schemas.openxmlformats.org/officeDocument/2006/relationships/image" Target="../media/image2699.png"/><Relationship Id="rId67" Type="http://schemas.openxmlformats.org/officeDocument/2006/relationships/image" Target="../media/image21860.png"/><Relationship Id="rId116" Type="http://schemas.openxmlformats.org/officeDocument/2006/relationships/customXml" Target="../ink/ink5347.xml"/><Relationship Id="rId137" Type="http://schemas.openxmlformats.org/officeDocument/2006/relationships/image" Target="../media/image2641.png"/><Relationship Id="rId158" Type="http://schemas.openxmlformats.org/officeDocument/2006/relationships/customXml" Target="../ink/ink5368.xml"/><Relationship Id="rId62" Type="http://schemas.openxmlformats.org/officeDocument/2006/relationships/customXml" Target="../ink/ink5320.xml"/><Relationship Id="rId83" Type="http://schemas.openxmlformats.org/officeDocument/2006/relationships/image" Target="../media/image21950.png"/><Relationship Id="rId88" Type="http://schemas.openxmlformats.org/officeDocument/2006/relationships/customXml" Target="../ink/ink5333.xml"/><Relationship Id="rId111" Type="http://schemas.openxmlformats.org/officeDocument/2006/relationships/image" Target="../media/image22110.png"/><Relationship Id="rId132" Type="http://schemas.openxmlformats.org/officeDocument/2006/relationships/customXml" Target="../ink/ink5355.xml"/><Relationship Id="rId153" Type="http://schemas.openxmlformats.org/officeDocument/2006/relationships/image" Target="../media/image2649.png"/><Relationship Id="rId174" Type="http://schemas.openxmlformats.org/officeDocument/2006/relationships/customXml" Target="../ink/ink5376.xml"/><Relationship Id="rId179" Type="http://schemas.openxmlformats.org/officeDocument/2006/relationships/image" Target="../media/image2662.png"/><Relationship Id="rId195" Type="http://schemas.openxmlformats.org/officeDocument/2006/relationships/image" Target="../media/image2670.png"/><Relationship Id="rId209" Type="http://schemas.openxmlformats.org/officeDocument/2006/relationships/image" Target="../media/image2677.png"/><Relationship Id="rId190" Type="http://schemas.openxmlformats.org/officeDocument/2006/relationships/customXml" Target="../ink/ink5384.xml"/><Relationship Id="rId204" Type="http://schemas.openxmlformats.org/officeDocument/2006/relationships/customXml" Target="../ink/ink5391.xml"/><Relationship Id="rId220" Type="http://schemas.openxmlformats.org/officeDocument/2006/relationships/customXml" Target="../ink/ink5399.xml"/><Relationship Id="rId225" Type="http://schemas.openxmlformats.org/officeDocument/2006/relationships/image" Target="../media/image2684.png"/><Relationship Id="rId241" Type="http://schemas.openxmlformats.org/officeDocument/2006/relationships/image" Target="../media/image2692.png"/><Relationship Id="rId246" Type="http://schemas.openxmlformats.org/officeDocument/2006/relationships/customXml" Target="../ink/ink5412.xml"/><Relationship Id="rId15" Type="http://schemas.openxmlformats.org/officeDocument/2006/relationships/image" Target="../media/image1849.png"/><Relationship Id="rId57" Type="http://schemas.openxmlformats.org/officeDocument/2006/relationships/image" Target="../media/image21810.png"/><Relationship Id="rId106" Type="http://schemas.openxmlformats.org/officeDocument/2006/relationships/customXml" Target="../ink/ink5342.xml"/><Relationship Id="rId127" Type="http://schemas.openxmlformats.org/officeDocument/2006/relationships/image" Target="../media/image22190.png"/><Relationship Id="rId10" Type="http://schemas.openxmlformats.org/officeDocument/2006/relationships/customXml" Target="../ink/ink5314.xml"/><Relationship Id="rId73" Type="http://schemas.openxmlformats.org/officeDocument/2006/relationships/image" Target="../media/image21890.png"/><Relationship Id="rId78" Type="http://schemas.openxmlformats.org/officeDocument/2006/relationships/customXml" Target="../ink/ink5328.xml"/><Relationship Id="rId94" Type="http://schemas.openxmlformats.org/officeDocument/2006/relationships/customXml" Target="../ink/ink5336.xml"/><Relationship Id="rId99" Type="http://schemas.openxmlformats.org/officeDocument/2006/relationships/image" Target="../media/image22040.png"/><Relationship Id="rId101" Type="http://schemas.openxmlformats.org/officeDocument/2006/relationships/image" Target="../media/image22050.png"/><Relationship Id="rId122" Type="http://schemas.openxmlformats.org/officeDocument/2006/relationships/customXml" Target="../ink/ink5350.xml"/><Relationship Id="rId143" Type="http://schemas.openxmlformats.org/officeDocument/2006/relationships/image" Target="../media/image2644.png"/><Relationship Id="rId148" Type="http://schemas.openxmlformats.org/officeDocument/2006/relationships/customXml" Target="../ink/ink5363.xml"/><Relationship Id="rId164" Type="http://schemas.openxmlformats.org/officeDocument/2006/relationships/customXml" Target="../ink/ink5371.xml"/><Relationship Id="rId169" Type="http://schemas.openxmlformats.org/officeDocument/2006/relationships/image" Target="../media/image2657.png"/><Relationship Id="rId185" Type="http://schemas.openxmlformats.org/officeDocument/2006/relationships/image" Target="../media/image2665.png"/><Relationship Id="rId4" Type="http://schemas.openxmlformats.org/officeDocument/2006/relationships/customXml" Target="../ink/ink5311.xml"/><Relationship Id="rId9" Type="http://schemas.openxmlformats.org/officeDocument/2006/relationships/image" Target="../media/image21540.png"/><Relationship Id="rId180" Type="http://schemas.openxmlformats.org/officeDocument/2006/relationships/customXml" Target="../ink/ink5379.xml"/><Relationship Id="rId210" Type="http://schemas.openxmlformats.org/officeDocument/2006/relationships/customXml" Target="../ink/ink5394.xml"/><Relationship Id="rId215" Type="http://schemas.openxmlformats.org/officeDocument/2006/relationships/image" Target="../media/image2679.png"/><Relationship Id="rId236" Type="http://schemas.openxmlformats.org/officeDocument/2006/relationships/customXml" Target="../ink/ink5407.xml"/><Relationship Id="rId257" Type="http://schemas.openxmlformats.org/officeDocument/2006/relationships/customXml" Target="../ink/ink5418.xml"/><Relationship Id="rId231" Type="http://schemas.openxmlformats.org/officeDocument/2006/relationships/image" Target="../media/image2687.png"/><Relationship Id="rId252" Type="http://schemas.openxmlformats.org/officeDocument/2006/relationships/customXml" Target="../ink/ink5415.xml"/><Relationship Id="rId68" Type="http://schemas.openxmlformats.org/officeDocument/2006/relationships/customXml" Target="../ink/ink5323.xml"/><Relationship Id="rId89" Type="http://schemas.openxmlformats.org/officeDocument/2006/relationships/image" Target="../media/image21980.png"/><Relationship Id="rId112" Type="http://schemas.openxmlformats.org/officeDocument/2006/relationships/customXml" Target="../ink/ink5345.xml"/><Relationship Id="rId133" Type="http://schemas.openxmlformats.org/officeDocument/2006/relationships/image" Target="../media/image22230.png"/><Relationship Id="rId154" Type="http://schemas.openxmlformats.org/officeDocument/2006/relationships/customXml" Target="../ink/ink5366.xml"/><Relationship Id="rId175" Type="http://schemas.openxmlformats.org/officeDocument/2006/relationships/image" Target="../media/image2660.png"/><Relationship Id="rId196" Type="http://schemas.openxmlformats.org/officeDocument/2006/relationships/customXml" Target="../ink/ink5387.xml"/><Relationship Id="rId200" Type="http://schemas.openxmlformats.org/officeDocument/2006/relationships/customXml" Target="../ink/ink5389.xml"/><Relationship Id="rId16" Type="http://schemas.openxmlformats.org/officeDocument/2006/relationships/customXml" Target="../ink/ink5317.xml"/><Relationship Id="rId221" Type="http://schemas.openxmlformats.org/officeDocument/2006/relationships/image" Target="../media/image2682.png"/><Relationship Id="rId242" Type="http://schemas.openxmlformats.org/officeDocument/2006/relationships/customXml" Target="../ink/ink5410.xml"/><Relationship Id="rId58" Type="http://schemas.openxmlformats.org/officeDocument/2006/relationships/customXml" Target="../ink/ink5318.xml"/><Relationship Id="rId79" Type="http://schemas.openxmlformats.org/officeDocument/2006/relationships/image" Target="../media/image21930.png"/><Relationship Id="rId102" Type="http://schemas.openxmlformats.org/officeDocument/2006/relationships/customXml" Target="../ink/ink5340.xml"/><Relationship Id="rId123" Type="http://schemas.openxmlformats.org/officeDocument/2006/relationships/image" Target="../media/image22170.png"/><Relationship Id="rId144" Type="http://schemas.openxmlformats.org/officeDocument/2006/relationships/customXml" Target="../ink/ink5361.xml"/><Relationship Id="rId90" Type="http://schemas.openxmlformats.org/officeDocument/2006/relationships/customXml" Target="../ink/ink5334.xml"/><Relationship Id="rId165" Type="http://schemas.openxmlformats.org/officeDocument/2006/relationships/image" Target="../media/image2655.png"/><Relationship Id="rId186" Type="http://schemas.openxmlformats.org/officeDocument/2006/relationships/customXml" Target="../ink/ink5382.xml"/><Relationship Id="rId211" Type="http://schemas.openxmlformats.org/officeDocument/2006/relationships/image" Target="../media/image9.png"/><Relationship Id="rId232" Type="http://schemas.openxmlformats.org/officeDocument/2006/relationships/customXml" Target="../ink/ink5405.xml"/><Relationship Id="rId253" Type="http://schemas.openxmlformats.org/officeDocument/2006/relationships/image" Target="../media/image2698.png"/><Relationship Id="rId69" Type="http://schemas.openxmlformats.org/officeDocument/2006/relationships/image" Target="../media/image21870.png"/><Relationship Id="rId113" Type="http://schemas.openxmlformats.org/officeDocument/2006/relationships/image" Target="../media/image22120.png"/><Relationship Id="rId134" Type="http://schemas.openxmlformats.org/officeDocument/2006/relationships/customXml" Target="../ink/ink5356.xml"/><Relationship Id="rId80" Type="http://schemas.openxmlformats.org/officeDocument/2006/relationships/customXml" Target="../ink/ink5329.xml"/><Relationship Id="rId155" Type="http://schemas.openxmlformats.org/officeDocument/2006/relationships/image" Target="../media/image2650.png"/><Relationship Id="rId176" Type="http://schemas.openxmlformats.org/officeDocument/2006/relationships/customXml" Target="../ink/ink5377.xml"/><Relationship Id="rId197" Type="http://schemas.openxmlformats.org/officeDocument/2006/relationships/image" Target="../media/image2671.png"/><Relationship Id="rId201" Type="http://schemas.openxmlformats.org/officeDocument/2006/relationships/image" Target="../media/image2673.png"/><Relationship Id="rId222" Type="http://schemas.openxmlformats.org/officeDocument/2006/relationships/customXml" Target="../ink/ink5400.xml"/><Relationship Id="rId243" Type="http://schemas.openxmlformats.org/officeDocument/2006/relationships/image" Target="../media/image2693.png"/><Relationship Id="rId59" Type="http://schemas.openxmlformats.org/officeDocument/2006/relationships/image" Target="../media/image21820.png"/><Relationship Id="rId103" Type="http://schemas.openxmlformats.org/officeDocument/2006/relationships/image" Target="../media/image22060.png"/><Relationship Id="rId124" Type="http://schemas.openxmlformats.org/officeDocument/2006/relationships/customXml" Target="../ink/ink5351.xml"/><Relationship Id="rId70" Type="http://schemas.openxmlformats.org/officeDocument/2006/relationships/customXml" Target="../ink/ink5324.xml"/><Relationship Id="rId91" Type="http://schemas.openxmlformats.org/officeDocument/2006/relationships/image" Target="../media/image21990.png"/><Relationship Id="rId145" Type="http://schemas.openxmlformats.org/officeDocument/2006/relationships/image" Target="../media/image2645.png"/><Relationship Id="rId166" Type="http://schemas.openxmlformats.org/officeDocument/2006/relationships/customXml" Target="../ink/ink5372.xml"/><Relationship Id="rId187" Type="http://schemas.openxmlformats.org/officeDocument/2006/relationships/image" Target="../media/image2666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5395.xml"/><Relationship Id="rId233" Type="http://schemas.openxmlformats.org/officeDocument/2006/relationships/image" Target="../media/image2688.png"/><Relationship Id="rId254" Type="http://schemas.openxmlformats.org/officeDocument/2006/relationships/customXml" Target="../ink/ink5416.xml"/><Relationship Id="rId114" Type="http://schemas.openxmlformats.org/officeDocument/2006/relationships/customXml" Target="../ink/ink5346.xml"/><Relationship Id="rId60" Type="http://schemas.openxmlformats.org/officeDocument/2006/relationships/customXml" Target="../ink/ink5319.xml"/><Relationship Id="rId81" Type="http://schemas.openxmlformats.org/officeDocument/2006/relationships/image" Target="../media/image21940.png"/><Relationship Id="rId135" Type="http://schemas.openxmlformats.org/officeDocument/2006/relationships/image" Target="../media/image2640.png"/><Relationship Id="rId156" Type="http://schemas.openxmlformats.org/officeDocument/2006/relationships/customXml" Target="../ink/ink5367.xml"/><Relationship Id="rId177" Type="http://schemas.openxmlformats.org/officeDocument/2006/relationships/image" Target="../media/image2661.png"/><Relationship Id="rId198" Type="http://schemas.openxmlformats.org/officeDocument/2006/relationships/customXml" Target="../ink/ink5388.xml"/><Relationship Id="rId202" Type="http://schemas.openxmlformats.org/officeDocument/2006/relationships/customXml" Target="../ink/ink5390.xml"/><Relationship Id="rId223" Type="http://schemas.openxmlformats.org/officeDocument/2006/relationships/image" Target="../media/image2683.png"/><Relationship Id="rId244" Type="http://schemas.openxmlformats.org/officeDocument/2006/relationships/customXml" Target="../ink/ink5411.xml"/><Relationship Id="rId104" Type="http://schemas.openxmlformats.org/officeDocument/2006/relationships/customXml" Target="../ink/ink5341.xml"/><Relationship Id="rId125" Type="http://schemas.openxmlformats.org/officeDocument/2006/relationships/image" Target="../media/image22180.png"/><Relationship Id="rId146" Type="http://schemas.openxmlformats.org/officeDocument/2006/relationships/customXml" Target="../ink/ink5362.xml"/><Relationship Id="rId167" Type="http://schemas.openxmlformats.org/officeDocument/2006/relationships/image" Target="../media/image2656.png"/><Relationship Id="rId188" Type="http://schemas.openxmlformats.org/officeDocument/2006/relationships/customXml" Target="../ink/ink5383.xml"/><Relationship Id="rId71" Type="http://schemas.openxmlformats.org/officeDocument/2006/relationships/image" Target="../media/image21880.png"/><Relationship Id="rId92" Type="http://schemas.openxmlformats.org/officeDocument/2006/relationships/customXml" Target="../ink/ink5335.xml"/><Relationship Id="rId213" Type="http://schemas.openxmlformats.org/officeDocument/2006/relationships/image" Target="../media/image2678.png"/><Relationship Id="rId234" Type="http://schemas.openxmlformats.org/officeDocument/2006/relationships/customXml" Target="../ink/ink5406.xml"/><Relationship Id="rId2" Type="http://schemas.openxmlformats.org/officeDocument/2006/relationships/customXml" Target="../ink/ink5310.xml"/><Relationship Id="rId255" Type="http://schemas.openxmlformats.org/officeDocument/2006/relationships/customXml" Target="../ink/ink5417.xml"/><Relationship Id="rId115" Type="http://schemas.openxmlformats.org/officeDocument/2006/relationships/image" Target="../media/image22130.png"/><Relationship Id="rId136" Type="http://schemas.openxmlformats.org/officeDocument/2006/relationships/customXml" Target="../ink/ink5357.xml"/><Relationship Id="rId157" Type="http://schemas.openxmlformats.org/officeDocument/2006/relationships/image" Target="../media/image2651.png"/><Relationship Id="rId178" Type="http://schemas.openxmlformats.org/officeDocument/2006/relationships/customXml" Target="../ink/ink5378.xml"/><Relationship Id="rId61" Type="http://schemas.openxmlformats.org/officeDocument/2006/relationships/image" Target="../media/image21830.png"/><Relationship Id="rId82" Type="http://schemas.openxmlformats.org/officeDocument/2006/relationships/customXml" Target="../ink/ink5330.xml"/><Relationship Id="rId199" Type="http://schemas.openxmlformats.org/officeDocument/2006/relationships/image" Target="../media/image2672.png"/><Relationship Id="rId203" Type="http://schemas.openxmlformats.org/officeDocument/2006/relationships/image" Target="../media/image2674.png"/><Relationship Id="rId224" Type="http://schemas.openxmlformats.org/officeDocument/2006/relationships/customXml" Target="../ink/ink5401.xml"/><Relationship Id="rId245" Type="http://schemas.openxmlformats.org/officeDocument/2006/relationships/image" Target="../media/image2694.png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70.png"/><Relationship Id="rId21" Type="http://schemas.openxmlformats.org/officeDocument/2006/relationships/image" Target="../media/image3424.png"/><Relationship Id="rId63" Type="http://schemas.openxmlformats.org/officeDocument/2006/relationships/image" Target="../media/image3443.png"/><Relationship Id="rId159" Type="http://schemas.openxmlformats.org/officeDocument/2006/relationships/image" Target="../media/image3491.png"/><Relationship Id="rId170" Type="http://schemas.openxmlformats.org/officeDocument/2006/relationships/customXml" Target="../ink/ink5503.xml"/><Relationship Id="rId226" Type="http://schemas.openxmlformats.org/officeDocument/2006/relationships/customXml" Target="../ink/ink5531.xml"/><Relationship Id="rId268" Type="http://schemas.openxmlformats.org/officeDocument/2006/relationships/customXml" Target="../ink/ink5552.xml"/><Relationship Id="rId32" Type="http://schemas.openxmlformats.org/officeDocument/2006/relationships/customXml" Target="../ink/ink5434.xml"/><Relationship Id="rId74" Type="http://schemas.openxmlformats.org/officeDocument/2006/relationships/customXml" Target="../ink/ink5455.xml"/><Relationship Id="rId128" Type="http://schemas.openxmlformats.org/officeDocument/2006/relationships/customXml" Target="../ink/ink5482.xml"/><Relationship Id="rId5" Type="http://schemas.openxmlformats.org/officeDocument/2006/relationships/image" Target="../media/image3416.png"/><Relationship Id="rId181" Type="http://schemas.openxmlformats.org/officeDocument/2006/relationships/image" Target="../media/image3501.png"/><Relationship Id="rId237" Type="http://schemas.openxmlformats.org/officeDocument/2006/relationships/image" Target="../media/image3529.png"/><Relationship Id="rId279" Type="http://schemas.openxmlformats.org/officeDocument/2006/relationships/image" Target="../media/image3550.png"/><Relationship Id="rId43" Type="http://schemas.openxmlformats.org/officeDocument/2006/relationships/image" Target="../media/image3435.png"/><Relationship Id="rId139" Type="http://schemas.openxmlformats.org/officeDocument/2006/relationships/image" Target="../media/image3481.png"/><Relationship Id="rId290" Type="http://schemas.openxmlformats.org/officeDocument/2006/relationships/customXml" Target="../ink/ink5563.xml"/><Relationship Id="rId85" Type="http://schemas.openxmlformats.org/officeDocument/2006/relationships/image" Target="../media/image3454.png"/><Relationship Id="rId150" Type="http://schemas.openxmlformats.org/officeDocument/2006/relationships/customXml" Target="../ink/ink5493.xml"/><Relationship Id="rId192" Type="http://schemas.openxmlformats.org/officeDocument/2006/relationships/customXml" Target="../ink/ink5514.xml"/><Relationship Id="rId206" Type="http://schemas.openxmlformats.org/officeDocument/2006/relationships/customXml" Target="../ink/ink5521.xml"/><Relationship Id="rId248" Type="http://schemas.openxmlformats.org/officeDocument/2006/relationships/customXml" Target="../ink/ink5542.xml"/><Relationship Id="rId12" Type="http://schemas.openxmlformats.org/officeDocument/2006/relationships/customXml" Target="../ink/ink5424.xml"/><Relationship Id="rId108" Type="http://schemas.openxmlformats.org/officeDocument/2006/relationships/customXml" Target="../ink/ink5472.xml"/><Relationship Id="rId54" Type="http://schemas.openxmlformats.org/officeDocument/2006/relationships/customXml" Target="../ink/ink5445.xml"/><Relationship Id="rId75" Type="http://schemas.openxmlformats.org/officeDocument/2006/relationships/image" Target="../media/image3449.png"/><Relationship Id="rId96" Type="http://schemas.openxmlformats.org/officeDocument/2006/relationships/customXml" Target="../ink/ink5466.xml"/><Relationship Id="rId140" Type="http://schemas.openxmlformats.org/officeDocument/2006/relationships/customXml" Target="../ink/ink5488.xml"/><Relationship Id="rId161" Type="http://schemas.openxmlformats.org/officeDocument/2006/relationships/image" Target="../media/image3492.png"/><Relationship Id="rId182" Type="http://schemas.openxmlformats.org/officeDocument/2006/relationships/customXml" Target="../ink/ink5509.xml"/><Relationship Id="rId217" Type="http://schemas.openxmlformats.org/officeDocument/2006/relationships/image" Target="../media/image3519.png"/><Relationship Id="rId6" Type="http://schemas.openxmlformats.org/officeDocument/2006/relationships/customXml" Target="../ink/ink5421.xml"/><Relationship Id="rId238" Type="http://schemas.openxmlformats.org/officeDocument/2006/relationships/customXml" Target="../ink/ink5537.xml"/><Relationship Id="rId259" Type="http://schemas.openxmlformats.org/officeDocument/2006/relationships/image" Target="../media/image3540.png"/><Relationship Id="rId23" Type="http://schemas.openxmlformats.org/officeDocument/2006/relationships/image" Target="../media/image3425.png"/><Relationship Id="rId119" Type="http://schemas.openxmlformats.org/officeDocument/2006/relationships/image" Target="../media/image3471.png"/><Relationship Id="rId270" Type="http://schemas.openxmlformats.org/officeDocument/2006/relationships/customXml" Target="../ink/ink5553.xml"/><Relationship Id="rId291" Type="http://schemas.openxmlformats.org/officeDocument/2006/relationships/image" Target="../media/image3556.png"/><Relationship Id="rId44" Type="http://schemas.openxmlformats.org/officeDocument/2006/relationships/customXml" Target="../ink/ink5440.xml"/><Relationship Id="rId65" Type="http://schemas.openxmlformats.org/officeDocument/2006/relationships/image" Target="../media/image3444.png"/><Relationship Id="rId86" Type="http://schemas.openxmlformats.org/officeDocument/2006/relationships/customXml" Target="../ink/ink5461.xml"/><Relationship Id="rId130" Type="http://schemas.openxmlformats.org/officeDocument/2006/relationships/customXml" Target="../ink/ink5483.xml"/><Relationship Id="rId151" Type="http://schemas.openxmlformats.org/officeDocument/2006/relationships/image" Target="../media/image3487.png"/><Relationship Id="rId172" Type="http://schemas.openxmlformats.org/officeDocument/2006/relationships/customXml" Target="../ink/ink5504.xml"/><Relationship Id="rId193" Type="http://schemas.openxmlformats.org/officeDocument/2006/relationships/image" Target="../media/image3507.png"/><Relationship Id="rId207" Type="http://schemas.openxmlformats.org/officeDocument/2006/relationships/image" Target="../media/image3514.png"/><Relationship Id="rId228" Type="http://schemas.openxmlformats.org/officeDocument/2006/relationships/customXml" Target="../ink/ink5532.xml"/><Relationship Id="rId249" Type="http://schemas.openxmlformats.org/officeDocument/2006/relationships/image" Target="../media/image3535.png"/><Relationship Id="rId13" Type="http://schemas.openxmlformats.org/officeDocument/2006/relationships/image" Target="../media/image3420.png"/><Relationship Id="rId109" Type="http://schemas.openxmlformats.org/officeDocument/2006/relationships/image" Target="../media/image3466.png"/><Relationship Id="rId260" Type="http://schemas.openxmlformats.org/officeDocument/2006/relationships/customXml" Target="../ink/ink5548.xml"/><Relationship Id="rId281" Type="http://schemas.openxmlformats.org/officeDocument/2006/relationships/image" Target="../media/image3551.png"/><Relationship Id="rId34" Type="http://schemas.openxmlformats.org/officeDocument/2006/relationships/customXml" Target="../ink/ink5435.xml"/><Relationship Id="rId55" Type="http://schemas.openxmlformats.org/officeDocument/2006/relationships/image" Target="../media/image3439.png"/><Relationship Id="rId76" Type="http://schemas.openxmlformats.org/officeDocument/2006/relationships/customXml" Target="../ink/ink5456.xml"/><Relationship Id="rId97" Type="http://schemas.openxmlformats.org/officeDocument/2006/relationships/image" Target="../media/image3460.png"/><Relationship Id="rId120" Type="http://schemas.openxmlformats.org/officeDocument/2006/relationships/customXml" Target="../ink/ink5478.xml"/><Relationship Id="rId141" Type="http://schemas.openxmlformats.org/officeDocument/2006/relationships/image" Target="../media/image3482.png"/><Relationship Id="rId7" Type="http://schemas.openxmlformats.org/officeDocument/2006/relationships/image" Target="../media/image3417.png"/><Relationship Id="rId162" Type="http://schemas.openxmlformats.org/officeDocument/2006/relationships/customXml" Target="../ink/ink5499.xml"/><Relationship Id="rId183" Type="http://schemas.openxmlformats.org/officeDocument/2006/relationships/image" Target="../media/image3502.png"/><Relationship Id="rId218" Type="http://schemas.openxmlformats.org/officeDocument/2006/relationships/customXml" Target="../ink/ink5527.xml"/><Relationship Id="rId239" Type="http://schemas.openxmlformats.org/officeDocument/2006/relationships/image" Target="../media/image3530.png"/><Relationship Id="rId250" Type="http://schemas.openxmlformats.org/officeDocument/2006/relationships/customXml" Target="../ink/ink5543.xml"/><Relationship Id="rId271" Type="http://schemas.openxmlformats.org/officeDocument/2006/relationships/image" Target="../media/image3546.png"/><Relationship Id="rId292" Type="http://schemas.openxmlformats.org/officeDocument/2006/relationships/customXml" Target="../ink/ink5564.xml"/><Relationship Id="rId24" Type="http://schemas.openxmlformats.org/officeDocument/2006/relationships/customXml" Target="../ink/ink5430.xml"/><Relationship Id="rId45" Type="http://schemas.openxmlformats.org/officeDocument/2006/relationships/image" Target="../media/image3436.png"/><Relationship Id="rId66" Type="http://schemas.openxmlformats.org/officeDocument/2006/relationships/customXml" Target="../ink/ink5451.xml"/><Relationship Id="rId87" Type="http://schemas.openxmlformats.org/officeDocument/2006/relationships/image" Target="../media/image3455.png"/><Relationship Id="rId110" Type="http://schemas.openxmlformats.org/officeDocument/2006/relationships/customXml" Target="../ink/ink5473.xml"/><Relationship Id="rId131" Type="http://schemas.openxmlformats.org/officeDocument/2006/relationships/image" Target="../media/image3477.png"/><Relationship Id="rId152" Type="http://schemas.openxmlformats.org/officeDocument/2006/relationships/customXml" Target="../ink/ink5494.xml"/><Relationship Id="rId173" Type="http://schemas.openxmlformats.org/officeDocument/2006/relationships/image" Target="../media/image3497.png"/><Relationship Id="rId194" Type="http://schemas.openxmlformats.org/officeDocument/2006/relationships/customXml" Target="../ink/ink5515.xml"/><Relationship Id="rId208" Type="http://schemas.openxmlformats.org/officeDocument/2006/relationships/customXml" Target="../ink/ink5522.xml"/><Relationship Id="rId229" Type="http://schemas.openxmlformats.org/officeDocument/2006/relationships/image" Target="../media/image3525.png"/><Relationship Id="rId240" Type="http://schemas.openxmlformats.org/officeDocument/2006/relationships/customXml" Target="../ink/ink5538.xml"/><Relationship Id="rId261" Type="http://schemas.openxmlformats.org/officeDocument/2006/relationships/image" Target="../media/image3541.png"/><Relationship Id="rId14" Type="http://schemas.openxmlformats.org/officeDocument/2006/relationships/customXml" Target="../ink/ink5425.xml"/><Relationship Id="rId35" Type="http://schemas.openxmlformats.org/officeDocument/2006/relationships/image" Target="../media/image3431.png"/><Relationship Id="rId56" Type="http://schemas.openxmlformats.org/officeDocument/2006/relationships/customXml" Target="../ink/ink5446.xml"/><Relationship Id="rId77" Type="http://schemas.openxmlformats.org/officeDocument/2006/relationships/image" Target="../media/image3450.png"/><Relationship Id="rId100" Type="http://schemas.openxmlformats.org/officeDocument/2006/relationships/customXml" Target="../ink/ink5468.xml"/><Relationship Id="rId282" Type="http://schemas.openxmlformats.org/officeDocument/2006/relationships/customXml" Target="../ink/ink5559.xml"/><Relationship Id="rId8" Type="http://schemas.openxmlformats.org/officeDocument/2006/relationships/customXml" Target="../ink/ink5422.xml"/><Relationship Id="rId98" Type="http://schemas.openxmlformats.org/officeDocument/2006/relationships/customXml" Target="../ink/ink5467.xml"/><Relationship Id="rId121" Type="http://schemas.openxmlformats.org/officeDocument/2006/relationships/image" Target="../media/image3472.png"/><Relationship Id="rId142" Type="http://schemas.openxmlformats.org/officeDocument/2006/relationships/customXml" Target="../ink/ink5489.xml"/><Relationship Id="rId163" Type="http://schemas.openxmlformats.org/officeDocument/2006/relationships/image" Target="../media/image3493.png"/><Relationship Id="rId184" Type="http://schemas.openxmlformats.org/officeDocument/2006/relationships/customXml" Target="../ink/ink5510.xml"/><Relationship Id="rId219" Type="http://schemas.openxmlformats.org/officeDocument/2006/relationships/image" Target="../media/image3520.png"/><Relationship Id="rId230" Type="http://schemas.openxmlformats.org/officeDocument/2006/relationships/customXml" Target="../ink/ink5533.xml"/><Relationship Id="rId251" Type="http://schemas.openxmlformats.org/officeDocument/2006/relationships/image" Target="../media/image3536.png"/><Relationship Id="rId25" Type="http://schemas.openxmlformats.org/officeDocument/2006/relationships/image" Target="../media/image3426.png"/><Relationship Id="rId46" Type="http://schemas.openxmlformats.org/officeDocument/2006/relationships/customXml" Target="../ink/ink5441.xml"/><Relationship Id="rId67" Type="http://schemas.openxmlformats.org/officeDocument/2006/relationships/image" Target="../media/image3445.png"/><Relationship Id="rId272" Type="http://schemas.openxmlformats.org/officeDocument/2006/relationships/customXml" Target="../ink/ink5554.xml"/><Relationship Id="rId293" Type="http://schemas.openxmlformats.org/officeDocument/2006/relationships/image" Target="../media/image3557.png"/><Relationship Id="rId88" Type="http://schemas.openxmlformats.org/officeDocument/2006/relationships/customXml" Target="../ink/ink5462.xml"/><Relationship Id="rId111" Type="http://schemas.openxmlformats.org/officeDocument/2006/relationships/image" Target="../media/image3467.png"/><Relationship Id="rId132" Type="http://schemas.openxmlformats.org/officeDocument/2006/relationships/customXml" Target="../ink/ink5484.xml"/><Relationship Id="rId153" Type="http://schemas.openxmlformats.org/officeDocument/2006/relationships/image" Target="../media/image3488.png"/><Relationship Id="rId174" Type="http://schemas.openxmlformats.org/officeDocument/2006/relationships/customXml" Target="../ink/ink5505.xml"/><Relationship Id="rId195" Type="http://schemas.openxmlformats.org/officeDocument/2006/relationships/image" Target="../media/image3508.png"/><Relationship Id="rId209" Type="http://schemas.openxmlformats.org/officeDocument/2006/relationships/image" Target="../media/image3515.png"/><Relationship Id="rId220" Type="http://schemas.openxmlformats.org/officeDocument/2006/relationships/customXml" Target="../ink/ink5528.xml"/><Relationship Id="rId241" Type="http://schemas.openxmlformats.org/officeDocument/2006/relationships/image" Target="../media/image3531.png"/><Relationship Id="rId15" Type="http://schemas.openxmlformats.org/officeDocument/2006/relationships/image" Target="../media/image3421.png"/><Relationship Id="rId36" Type="http://schemas.openxmlformats.org/officeDocument/2006/relationships/customXml" Target="../ink/ink5436.xml"/><Relationship Id="rId57" Type="http://schemas.openxmlformats.org/officeDocument/2006/relationships/image" Target="../media/image3440.png"/><Relationship Id="rId262" Type="http://schemas.openxmlformats.org/officeDocument/2006/relationships/customXml" Target="../ink/ink5549.xml"/><Relationship Id="rId283" Type="http://schemas.openxmlformats.org/officeDocument/2006/relationships/image" Target="../media/image3552.png"/><Relationship Id="rId78" Type="http://schemas.openxmlformats.org/officeDocument/2006/relationships/customXml" Target="../ink/ink5457.xml"/><Relationship Id="rId99" Type="http://schemas.openxmlformats.org/officeDocument/2006/relationships/image" Target="../media/image3461.png"/><Relationship Id="rId101" Type="http://schemas.openxmlformats.org/officeDocument/2006/relationships/image" Target="../media/image3462.png"/><Relationship Id="rId122" Type="http://schemas.openxmlformats.org/officeDocument/2006/relationships/customXml" Target="../ink/ink5479.xml"/><Relationship Id="rId143" Type="http://schemas.openxmlformats.org/officeDocument/2006/relationships/image" Target="../media/image3483.png"/><Relationship Id="rId164" Type="http://schemas.openxmlformats.org/officeDocument/2006/relationships/customXml" Target="../ink/ink5500.xml"/><Relationship Id="rId185" Type="http://schemas.openxmlformats.org/officeDocument/2006/relationships/image" Target="../media/image3503.png"/><Relationship Id="rId9" Type="http://schemas.openxmlformats.org/officeDocument/2006/relationships/image" Target="../media/image3418.png"/><Relationship Id="rId210" Type="http://schemas.openxmlformats.org/officeDocument/2006/relationships/customXml" Target="../ink/ink5523.xml"/><Relationship Id="rId26" Type="http://schemas.openxmlformats.org/officeDocument/2006/relationships/customXml" Target="../ink/ink5431.xml"/><Relationship Id="rId231" Type="http://schemas.openxmlformats.org/officeDocument/2006/relationships/image" Target="../media/image3526.png"/><Relationship Id="rId252" Type="http://schemas.openxmlformats.org/officeDocument/2006/relationships/customXml" Target="../ink/ink5544.xml"/><Relationship Id="rId273" Type="http://schemas.openxmlformats.org/officeDocument/2006/relationships/image" Target="../media/image3547.png"/><Relationship Id="rId294" Type="http://schemas.openxmlformats.org/officeDocument/2006/relationships/customXml" Target="../ink/ink5565.xml"/><Relationship Id="rId47" Type="http://schemas.openxmlformats.org/officeDocument/2006/relationships/image" Target="../media/image3437.png"/><Relationship Id="rId68" Type="http://schemas.openxmlformats.org/officeDocument/2006/relationships/customXml" Target="../ink/ink5452.xml"/><Relationship Id="rId89" Type="http://schemas.openxmlformats.org/officeDocument/2006/relationships/image" Target="../media/image3456.png"/><Relationship Id="rId112" Type="http://schemas.openxmlformats.org/officeDocument/2006/relationships/customXml" Target="../ink/ink5474.xml"/><Relationship Id="rId133" Type="http://schemas.openxmlformats.org/officeDocument/2006/relationships/image" Target="../media/image3478.png"/><Relationship Id="rId154" Type="http://schemas.openxmlformats.org/officeDocument/2006/relationships/customXml" Target="../ink/ink5495.xml"/><Relationship Id="rId175" Type="http://schemas.openxmlformats.org/officeDocument/2006/relationships/image" Target="../media/image3498.png"/><Relationship Id="rId196" Type="http://schemas.openxmlformats.org/officeDocument/2006/relationships/customXml" Target="../ink/ink5516.xml"/><Relationship Id="rId200" Type="http://schemas.openxmlformats.org/officeDocument/2006/relationships/customXml" Target="../ink/ink5518.xml"/><Relationship Id="rId16" Type="http://schemas.openxmlformats.org/officeDocument/2006/relationships/customXml" Target="../ink/ink5426.xml"/><Relationship Id="rId221" Type="http://schemas.openxmlformats.org/officeDocument/2006/relationships/image" Target="../media/image3521.png"/><Relationship Id="rId242" Type="http://schemas.openxmlformats.org/officeDocument/2006/relationships/customXml" Target="../ink/ink5539.xml"/><Relationship Id="rId263" Type="http://schemas.openxmlformats.org/officeDocument/2006/relationships/image" Target="../media/image3542.png"/><Relationship Id="rId284" Type="http://schemas.openxmlformats.org/officeDocument/2006/relationships/customXml" Target="../ink/ink5560.xml"/><Relationship Id="rId37" Type="http://schemas.openxmlformats.org/officeDocument/2006/relationships/image" Target="../media/image3432.png"/><Relationship Id="rId58" Type="http://schemas.openxmlformats.org/officeDocument/2006/relationships/customXml" Target="../ink/ink5447.xml"/><Relationship Id="rId79" Type="http://schemas.openxmlformats.org/officeDocument/2006/relationships/image" Target="../media/image3451.png"/><Relationship Id="rId102" Type="http://schemas.openxmlformats.org/officeDocument/2006/relationships/customXml" Target="../ink/ink5469.xml"/><Relationship Id="rId123" Type="http://schemas.openxmlformats.org/officeDocument/2006/relationships/image" Target="../media/image3473.png"/><Relationship Id="rId144" Type="http://schemas.openxmlformats.org/officeDocument/2006/relationships/customXml" Target="../ink/ink5490.xml"/><Relationship Id="rId90" Type="http://schemas.openxmlformats.org/officeDocument/2006/relationships/customXml" Target="../ink/ink5463.xml"/><Relationship Id="rId165" Type="http://schemas.openxmlformats.org/officeDocument/2006/relationships/image" Target="../media/image586.png"/><Relationship Id="rId186" Type="http://schemas.openxmlformats.org/officeDocument/2006/relationships/customXml" Target="../ink/ink5511.xml"/><Relationship Id="rId211" Type="http://schemas.openxmlformats.org/officeDocument/2006/relationships/image" Target="../media/image3516.png"/><Relationship Id="rId232" Type="http://schemas.openxmlformats.org/officeDocument/2006/relationships/customXml" Target="../ink/ink5534.xml"/><Relationship Id="rId253" Type="http://schemas.openxmlformats.org/officeDocument/2006/relationships/image" Target="../media/image3537.png"/><Relationship Id="rId274" Type="http://schemas.openxmlformats.org/officeDocument/2006/relationships/customXml" Target="../ink/ink5555.xml"/><Relationship Id="rId295" Type="http://schemas.openxmlformats.org/officeDocument/2006/relationships/image" Target="../media/image3558.png"/><Relationship Id="rId27" Type="http://schemas.openxmlformats.org/officeDocument/2006/relationships/image" Target="../media/image3427.png"/><Relationship Id="rId48" Type="http://schemas.openxmlformats.org/officeDocument/2006/relationships/customXml" Target="../ink/ink5442.xml"/><Relationship Id="rId69" Type="http://schemas.openxmlformats.org/officeDocument/2006/relationships/image" Target="../media/image3446.png"/><Relationship Id="rId113" Type="http://schemas.openxmlformats.org/officeDocument/2006/relationships/image" Target="../media/image3468.png"/><Relationship Id="rId134" Type="http://schemas.openxmlformats.org/officeDocument/2006/relationships/customXml" Target="../ink/ink5485.xml"/><Relationship Id="rId80" Type="http://schemas.openxmlformats.org/officeDocument/2006/relationships/customXml" Target="../ink/ink5458.xml"/><Relationship Id="rId155" Type="http://schemas.openxmlformats.org/officeDocument/2006/relationships/image" Target="../media/image3489.png"/><Relationship Id="rId176" Type="http://schemas.openxmlformats.org/officeDocument/2006/relationships/customXml" Target="../ink/ink5506.xml"/><Relationship Id="rId197" Type="http://schemas.openxmlformats.org/officeDocument/2006/relationships/image" Target="../media/image3509.png"/><Relationship Id="rId201" Type="http://schemas.openxmlformats.org/officeDocument/2006/relationships/image" Target="../media/image3511.png"/><Relationship Id="rId222" Type="http://schemas.openxmlformats.org/officeDocument/2006/relationships/customXml" Target="../ink/ink5529.xml"/><Relationship Id="rId243" Type="http://schemas.openxmlformats.org/officeDocument/2006/relationships/image" Target="../media/image3532.png"/><Relationship Id="rId264" Type="http://schemas.openxmlformats.org/officeDocument/2006/relationships/customXml" Target="../ink/ink5550.xml"/><Relationship Id="rId285" Type="http://schemas.openxmlformats.org/officeDocument/2006/relationships/image" Target="../media/image3553.png"/><Relationship Id="rId17" Type="http://schemas.openxmlformats.org/officeDocument/2006/relationships/image" Target="../media/image3422.png"/><Relationship Id="rId38" Type="http://schemas.openxmlformats.org/officeDocument/2006/relationships/customXml" Target="../ink/ink5437.xml"/><Relationship Id="rId59" Type="http://schemas.openxmlformats.org/officeDocument/2006/relationships/image" Target="../media/image3441.png"/><Relationship Id="rId103" Type="http://schemas.openxmlformats.org/officeDocument/2006/relationships/image" Target="../media/image3463.png"/><Relationship Id="rId124" Type="http://schemas.openxmlformats.org/officeDocument/2006/relationships/customXml" Target="../ink/ink5480.xml"/><Relationship Id="rId70" Type="http://schemas.openxmlformats.org/officeDocument/2006/relationships/customXml" Target="../ink/ink5453.xml"/><Relationship Id="rId91" Type="http://schemas.openxmlformats.org/officeDocument/2006/relationships/image" Target="../media/image3457.png"/><Relationship Id="rId145" Type="http://schemas.openxmlformats.org/officeDocument/2006/relationships/image" Target="../media/image3484.png"/><Relationship Id="rId166" Type="http://schemas.openxmlformats.org/officeDocument/2006/relationships/customXml" Target="../ink/ink5501.xml"/><Relationship Id="rId187" Type="http://schemas.openxmlformats.org/officeDocument/2006/relationships/image" Target="../media/image3504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5524.xml"/><Relationship Id="rId233" Type="http://schemas.openxmlformats.org/officeDocument/2006/relationships/image" Target="../media/image3527.png"/><Relationship Id="rId254" Type="http://schemas.openxmlformats.org/officeDocument/2006/relationships/customXml" Target="../ink/ink5545.xml"/><Relationship Id="rId28" Type="http://schemas.openxmlformats.org/officeDocument/2006/relationships/customXml" Target="../ink/ink5432.xml"/><Relationship Id="rId49" Type="http://schemas.openxmlformats.org/officeDocument/2006/relationships/image" Target="../media/image615.png"/><Relationship Id="rId114" Type="http://schemas.openxmlformats.org/officeDocument/2006/relationships/customXml" Target="../ink/ink5475.xml"/><Relationship Id="rId275" Type="http://schemas.openxmlformats.org/officeDocument/2006/relationships/image" Target="../media/image3548.png"/><Relationship Id="rId296" Type="http://schemas.openxmlformats.org/officeDocument/2006/relationships/customXml" Target="../ink/ink5566.xml"/><Relationship Id="rId60" Type="http://schemas.openxmlformats.org/officeDocument/2006/relationships/customXml" Target="../ink/ink5448.xml"/><Relationship Id="rId81" Type="http://schemas.openxmlformats.org/officeDocument/2006/relationships/image" Target="../media/image3452.png"/><Relationship Id="rId135" Type="http://schemas.openxmlformats.org/officeDocument/2006/relationships/image" Target="../media/image3479.png"/><Relationship Id="rId156" Type="http://schemas.openxmlformats.org/officeDocument/2006/relationships/customXml" Target="../ink/ink5496.xml"/><Relationship Id="rId177" Type="http://schemas.openxmlformats.org/officeDocument/2006/relationships/image" Target="../media/image3499.png"/><Relationship Id="rId198" Type="http://schemas.openxmlformats.org/officeDocument/2006/relationships/customXml" Target="../ink/ink5517.xml"/><Relationship Id="rId202" Type="http://schemas.openxmlformats.org/officeDocument/2006/relationships/customXml" Target="../ink/ink5519.xml"/><Relationship Id="rId223" Type="http://schemas.openxmlformats.org/officeDocument/2006/relationships/image" Target="../media/image3522.png"/><Relationship Id="rId244" Type="http://schemas.openxmlformats.org/officeDocument/2006/relationships/customXml" Target="../ink/ink5540.xml"/><Relationship Id="rId18" Type="http://schemas.openxmlformats.org/officeDocument/2006/relationships/customXml" Target="../ink/ink5427.xml"/><Relationship Id="rId39" Type="http://schemas.openxmlformats.org/officeDocument/2006/relationships/image" Target="../media/image3433.png"/><Relationship Id="rId265" Type="http://schemas.openxmlformats.org/officeDocument/2006/relationships/image" Target="../media/image3543.png"/><Relationship Id="rId286" Type="http://schemas.openxmlformats.org/officeDocument/2006/relationships/customXml" Target="../ink/ink5561.xml"/><Relationship Id="rId50" Type="http://schemas.openxmlformats.org/officeDocument/2006/relationships/customXml" Target="../ink/ink5443.xml"/><Relationship Id="rId104" Type="http://schemas.openxmlformats.org/officeDocument/2006/relationships/customXml" Target="../ink/ink5470.xml"/><Relationship Id="rId125" Type="http://schemas.openxmlformats.org/officeDocument/2006/relationships/image" Target="../media/image3474.png"/><Relationship Id="rId146" Type="http://schemas.openxmlformats.org/officeDocument/2006/relationships/customXml" Target="../ink/ink5491.xml"/><Relationship Id="rId167" Type="http://schemas.openxmlformats.org/officeDocument/2006/relationships/image" Target="../media/image3494.png"/><Relationship Id="rId188" Type="http://schemas.openxmlformats.org/officeDocument/2006/relationships/customXml" Target="../ink/ink5512.xml"/><Relationship Id="rId71" Type="http://schemas.openxmlformats.org/officeDocument/2006/relationships/image" Target="../media/image3447.png"/><Relationship Id="rId92" Type="http://schemas.openxmlformats.org/officeDocument/2006/relationships/customXml" Target="../ink/ink5464.xml"/><Relationship Id="rId213" Type="http://schemas.openxmlformats.org/officeDocument/2006/relationships/image" Target="../media/image3517.png"/><Relationship Id="rId234" Type="http://schemas.openxmlformats.org/officeDocument/2006/relationships/customXml" Target="../ink/ink5535.xml"/><Relationship Id="rId2" Type="http://schemas.openxmlformats.org/officeDocument/2006/relationships/customXml" Target="../ink/ink5419.xml"/><Relationship Id="rId29" Type="http://schemas.openxmlformats.org/officeDocument/2006/relationships/image" Target="../media/image3428.png"/><Relationship Id="rId255" Type="http://schemas.openxmlformats.org/officeDocument/2006/relationships/image" Target="../media/image3538.png"/><Relationship Id="rId276" Type="http://schemas.openxmlformats.org/officeDocument/2006/relationships/customXml" Target="../ink/ink5556.xml"/><Relationship Id="rId297" Type="http://schemas.openxmlformats.org/officeDocument/2006/relationships/image" Target="../media/image3559.png"/><Relationship Id="rId40" Type="http://schemas.openxmlformats.org/officeDocument/2006/relationships/customXml" Target="../ink/ink5438.xml"/><Relationship Id="rId115" Type="http://schemas.openxmlformats.org/officeDocument/2006/relationships/image" Target="../media/image3469.png"/><Relationship Id="rId136" Type="http://schemas.openxmlformats.org/officeDocument/2006/relationships/customXml" Target="../ink/ink5486.xml"/><Relationship Id="rId157" Type="http://schemas.openxmlformats.org/officeDocument/2006/relationships/image" Target="../media/image3490.png"/><Relationship Id="rId178" Type="http://schemas.openxmlformats.org/officeDocument/2006/relationships/customXml" Target="../ink/ink5507.xml"/><Relationship Id="rId61" Type="http://schemas.openxmlformats.org/officeDocument/2006/relationships/image" Target="../media/image3442.png"/><Relationship Id="rId82" Type="http://schemas.openxmlformats.org/officeDocument/2006/relationships/customXml" Target="../ink/ink5459.xml"/><Relationship Id="rId199" Type="http://schemas.openxmlformats.org/officeDocument/2006/relationships/image" Target="../media/image3510.png"/><Relationship Id="rId203" Type="http://schemas.openxmlformats.org/officeDocument/2006/relationships/image" Target="../media/image3512.png"/><Relationship Id="rId19" Type="http://schemas.openxmlformats.org/officeDocument/2006/relationships/image" Target="../media/image3423.png"/><Relationship Id="rId224" Type="http://schemas.openxmlformats.org/officeDocument/2006/relationships/customXml" Target="../ink/ink5530.xml"/><Relationship Id="rId245" Type="http://schemas.openxmlformats.org/officeDocument/2006/relationships/image" Target="../media/image3533.png"/><Relationship Id="rId266" Type="http://schemas.openxmlformats.org/officeDocument/2006/relationships/customXml" Target="../ink/ink5551.xml"/><Relationship Id="rId287" Type="http://schemas.openxmlformats.org/officeDocument/2006/relationships/image" Target="../media/image3554.png"/><Relationship Id="rId30" Type="http://schemas.openxmlformats.org/officeDocument/2006/relationships/customXml" Target="../ink/ink5433.xml"/><Relationship Id="rId105" Type="http://schemas.openxmlformats.org/officeDocument/2006/relationships/image" Target="../media/image3464.png"/><Relationship Id="rId126" Type="http://schemas.openxmlformats.org/officeDocument/2006/relationships/customXml" Target="../ink/ink5481.xml"/><Relationship Id="rId147" Type="http://schemas.openxmlformats.org/officeDocument/2006/relationships/image" Target="../media/image3485.png"/><Relationship Id="rId168" Type="http://schemas.openxmlformats.org/officeDocument/2006/relationships/customXml" Target="../ink/ink5502.xml"/><Relationship Id="rId51" Type="http://schemas.openxmlformats.org/officeDocument/2006/relationships/image" Target="../media/image3438.png"/><Relationship Id="rId72" Type="http://schemas.openxmlformats.org/officeDocument/2006/relationships/customXml" Target="../ink/ink5454.xml"/><Relationship Id="rId93" Type="http://schemas.openxmlformats.org/officeDocument/2006/relationships/image" Target="../media/image3458.png"/><Relationship Id="rId189" Type="http://schemas.openxmlformats.org/officeDocument/2006/relationships/image" Target="../media/image3505.png"/><Relationship Id="rId3" Type="http://schemas.openxmlformats.org/officeDocument/2006/relationships/image" Target="../media/image3415.png"/><Relationship Id="rId214" Type="http://schemas.openxmlformats.org/officeDocument/2006/relationships/customXml" Target="../ink/ink5525.xml"/><Relationship Id="rId235" Type="http://schemas.openxmlformats.org/officeDocument/2006/relationships/image" Target="../media/image3528.png"/><Relationship Id="rId256" Type="http://schemas.openxmlformats.org/officeDocument/2006/relationships/customXml" Target="../ink/ink5546.xml"/><Relationship Id="rId277" Type="http://schemas.openxmlformats.org/officeDocument/2006/relationships/image" Target="../media/image3549.png"/><Relationship Id="rId116" Type="http://schemas.openxmlformats.org/officeDocument/2006/relationships/customXml" Target="../ink/ink5476.xml"/><Relationship Id="rId137" Type="http://schemas.openxmlformats.org/officeDocument/2006/relationships/image" Target="../media/image3480.png"/><Relationship Id="rId158" Type="http://schemas.openxmlformats.org/officeDocument/2006/relationships/customXml" Target="../ink/ink5497.xml"/><Relationship Id="rId20" Type="http://schemas.openxmlformats.org/officeDocument/2006/relationships/customXml" Target="../ink/ink5428.xml"/><Relationship Id="rId41" Type="http://schemas.openxmlformats.org/officeDocument/2006/relationships/image" Target="../media/image3434.png"/><Relationship Id="rId62" Type="http://schemas.openxmlformats.org/officeDocument/2006/relationships/customXml" Target="../ink/ink5449.xml"/><Relationship Id="rId83" Type="http://schemas.openxmlformats.org/officeDocument/2006/relationships/image" Target="../media/image3453.png"/><Relationship Id="rId179" Type="http://schemas.openxmlformats.org/officeDocument/2006/relationships/image" Target="../media/image3500.png"/><Relationship Id="rId190" Type="http://schemas.openxmlformats.org/officeDocument/2006/relationships/customXml" Target="../ink/ink5513.xml"/><Relationship Id="rId204" Type="http://schemas.openxmlformats.org/officeDocument/2006/relationships/customXml" Target="../ink/ink5520.xml"/><Relationship Id="rId225" Type="http://schemas.openxmlformats.org/officeDocument/2006/relationships/image" Target="../media/image3523.png"/><Relationship Id="rId246" Type="http://schemas.openxmlformats.org/officeDocument/2006/relationships/customXml" Target="../ink/ink5541.xml"/><Relationship Id="rId267" Type="http://schemas.openxmlformats.org/officeDocument/2006/relationships/image" Target="../media/image3544.png"/><Relationship Id="rId288" Type="http://schemas.openxmlformats.org/officeDocument/2006/relationships/customXml" Target="../ink/ink5562.xml"/><Relationship Id="rId106" Type="http://schemas.openxmlformats.org/officeDocument/2006/relationships/customXml" Target="../ink/ink5471.xml"/><Relationship Id="rId127" Type="http://schemas.openxmlformats.org/officeDocument/2006/relationships/image" Target="../media/image3475.png"/><Relationship Id="rId10" Type="http://schemas.openxmlformats.org/officeDocument/2006/relationships/customXml" Target="../ink/ink5423.xml"/><Relationship Id="rId31" Type="http://schemas.openxmlformats.org/officeDocument/2006/relationships/image" Target="../media/image3429.png"/><Relationship Id="rId52" Type="http://schemas.openxmlformats.org/officeDocument/2006/relationships/customXml" Target="../ink/ink5444.xml"/><Relationship Id="rId73" Type="http://schemas.openxmlformats.org/officeDocument/2006/relationships/image" Target="../media/image3448.png"/><Relationship Id="rId94" Type="http://schemas.openxmlformats.org/officeDocument/2006/relationships/customXml" Target="../ink/ink5465.xml"/><Relationship Id="rId148" Type="http://schemas.openxmlformats.org/officeDocument/2006/relationships/customXml" Target="../ink/ink5492.xml"/><Relationship Id="rId169" Type="http://schemas.openxmlformats.org/officeDocument/2006/relationships/image" Target="../media/image3495.png"/><Relationship Id="rId4" Type="http://schemas.openxmlformats.org/officeDocument/2006/relationships/customXml" Target="../ink/ink5420.xml"/><Relationship Id="rId180" Type="http://schemas.openxmlformats.org/officeDocument/2006/relationships/customXml" Target="../ink/ink5508.xml"/><Relationship Id="rId215" Type="http://schemas.openxmlformats.org/officeDocument/2006/relationships/image" Target="../media/image3518.png"/><Relationship Id="rId236" Type="http://schemas.openxmlformats.org/officeDocument/2006/relationships/customXml" Target="../ink/ink5536.xml"/><Relationship Id="rId257" Type="http://schemas.openxmlformats.org/officeDocument/2006/relationships/image" Target="../media/image3539.png"/><Relationship Id="rId278" Type="http://schemas.openxmlformats.org/officeDocument/2006/relationships/customXml" Target="../ink/ink5557.xml"/><Relationship Id="rId42" Type="http://schemas.openxmlformats.org/officeDocument/2006/relationships/customXml" Target="../ink/ink5439.xml"/><Relationship Id="rId84" Type="http://schemas.openxmlformats.org/officeDocument/2006/relationships/customXml" Target="../ink/ink5460.xml"/><Relationship Id="rId138" Type="http://schemas.openxmlformats.org/officeDocument/2006/relationships/customXml" Target="../ink/ink5487.xml"/><Relationship Id="rId191" Type="http://schemas.openxmlformats.org/officeDocument/2006/relationships/image" Target="../media/image3506.png"/><Relationship Id="rId205" Type="http://schemas.openxmlformats.org/officeDocument/2006/relationships/image" Target="../media/image3513.png"/><Relationship Id="rId247" Type="http://schemas.openxmlformats.org/officeDocument/2006/relationships/image" Target="../media/image3534.png"/><Relationship Id="rId107" Type="http://schemas.openxmlformats.org/officeDocument/2006/relationships/image" Target="../media/image3465.png"/><Relationship Id="rId289" Type="http://schemas.openxmlformats.org/officeDocument/2006/relationships/image" Target="../media/image3555.png"/><Relationship Id="rId11" Type="http://schemas.openxmlformats.org/officeDocument/2006/relationships/image" Target="../media/image3419.png"/><Relationship Id="rId53" Type="http://schemas.openxmlformats.org/officeDocument/2006/relationships/image" Target="../media/image1305.png"/><Relationship Id="rId149" Type="http://schemas.openxmlformats.org/officeDocument/2006/relationships/image" Target="../media/image3486.png"/><Relationship Id="rId95" Type="http://schemas.openxmlformats.org/officeDocument/2006/relationships/image" Target="../media/image3459.png"/><Relationship Id="rId160" Type="http://schemas.openxmlformats.org/officeDocument/2006/relationships/customXml" Target="../ink/ink5498.xml"/><Relationship Id="rId216" Type="http://schemas.openxmlformats.org/officeDocument/2006/relationships/customXml" Target="../ink/ink5526.xml"/><Relationship Id="rId258" Type="http://schemas.openxmlformats.org/officeDocument/2006/relationships/customXml" Target="../ink/ink5547.xml"/><Relationship Id="rId22" Type="http://schemas.openxmlformats.org/officeDocument/2006/relationships/customXml" Target="../ink/ink5429.xml"/><Relationship Id="rId64" Type="http://schemas.openxmlformats.org/officeDocument/2006/relationships/customXml" Target="../ink/ink5450.xml"/><Relationship Id="rId118" Type="http://schemas.openxmlformats.org/officeDocument/2006/relationships/customXml" Target="../ink/ink5477.xml"/><Relationship Id="rId171" Type="http://schemas.openxmlformats.org/officeDocument/2006/relationships/image" Target="../media/image3496.png"/><Relationship Id="rId227" Type="http://schemas.openxmlformats.org/officeDocument/2006/relationships/image" Target="../media/image3524.png"/><Relationship Id="rId269" Type="http://schemas.openxmlformats.org/officeDocument/2006/relationships/image" Target="../media/image3545.png"/><Relationship Id="rId33" Type="http://schemas.openxmlformats.org/officeDocument/2006/relationships/image" Target="../media/image3430.png"/><Relationship Id="rId129" Type="http://schemas.openxmlformats.org/officeDocument/2006/relationships/image" Target="../media/image3476.png"/><Relationship Id="rId280" Type="http://schemas.openxmlformats.org/officeDocument/2006/relationships/customXml" Target="../ink/ink5558.xml"/></Relationships>
</file>

<file path=ppt/slides/_rels/slide7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7.png"/><Relationship Id="rId299" Type="http://schemas.openxmlformats.org/officeDocument/2006/relationships/image" Target="../media/image3706.png"/><Relationship Id="rId21" Type="http://schemas.openxmlformats.org/officeDocument/2006/relationships/image" Target="../media/image3569.png"/><Relationship Id="rId63" Type="http://schemas.openxmlformats.org/officeDocument/2006/relationships/image" Target="../media/image3590.png"/><Relationship Id="rId159" Type="http://schemas.openxmlformats.org/officeDocument/2006/relationships/image" Target="../media/image3638.png"/><Relationship Id="rId324" Type="http://schemas.openxmlformats.org/officeDocument/2006/relationships/customXml" Target="../ink/ink5728.xml"/><Relationship Id="rId170" Type="http://schemas.openxmlformats.org/officeDocument/2006/relationships/customXml" Target="../ink/ink5651.xml"/><Relationship Id="rId226" Type="http://schemas.openxmlformats.org/officeDocument/2006/relationships/customXml" Target="../ink/ink5679.xml"/><Relationship Id="rId268" Type="http://schemas.openxmlformats.org/officeDocument/2006/relationships/customXml" Target="../ink/ink5700.xml"/><Relationship Id="rId32" Type="http://schemas.openxmlformats.org/officeDocument/2006/relationships/customXml" Target="../ink/ink5582.xml"/><Relationship Id="rId74" Type="http://schemas.openxmlformats.org/officeDocument/2006/relationships/customXml" Target="../ink/ink5603.xml"/><Relationship Id="rId128" Type="http://schemas.openxmlformats.org/officeDocument/2006/relationships/customXml" Target="../ink/ink5630.xml"/><Relationship Id="rId335" Type="http://schemas.openxmlformats.org/officeDocument/2006/relationships/image" Target="../media/image3724.png"/><Relationship Id="rId5" Type="http://schemas.openxmlformats.org/officeDocument/2006/relationships/image" Target="../media/image3561.png"/><Relationship Id="rId181" Type="http://schemas.openxmlformats.org/officeDocument/2006/relationships/image" Target="../media/image3648.png"/><Relationship Id="rId237" Type="http://schemas.openxmlformats.org/officeDocument/2006/relationships/image" Target="../media/image3676.png"/><Relationship Id="rId279" Type="http://schemas.openxmlformats.org/officeDocument/2006/relationships/image" Target="../media/image3697.png"/><Relationship Id="rId43" Type="http://schemas.openxmlformats.org/officeDocument/2006/relationships/image" Target="../media/image3580.png"/><Relationship Id="rId139" Type="http://schemas.openxmlformats.org/officeDocument/2006/relationships/image" Target="../media/image3628.png"/><Relationship Id="rId290" Type="http://schemas.openxmlformats.org/officeDocument/2006/relationships/customXml" Target="../ink/ink5711.xml"/><Relationship Id="rId304" Type="http://schemas.openxmlformats.org/officeDocument/2006/relationships/customXml" Target="../ink/ink5718.xml"/><Relationship Id="rId346" Type="http://schemas.openxmlformats.org/officeDocument/2006/relationships/customXml" Target="../ink/ink5739.xml"/><Relationship Id="rId85" Type="http://schemas.openxmlformats.org/officeDocument/2006/relationships/image" Target="../media/image3601.png"/><Relationship Id="rId150" Type="http://schemas.openxmlformats.org/officeDocument/2006/relationships/customXml" Target="../ink/ink5641.xml"/><Relationship Id="rId192" Type="http://schemas.openxmlformats.org/officeDocument/2006/relationships/customXml" Target="../ink/ink5662.xml"/><Relationship Id="rId206" Type="http://schemas.openxmlformats.org/officeDocument/2006/relationships/customXml" Target="../ink/ink5669.xml"/><Relationship Id="rId248" Type="http://schemas.openxmlformats.org/officeDocument/2006/relationships/customXml" Target="../ink/ink5690.xml"/><Relationship Id="rId12" Type="http://schemas.openxmlformats.org/officeDocument/2006/relationships/customXml" Target="../ink/ink5572.xml"/><Relationship Id="rId108" Type="http://schemas.openxmlformats.org/officeDocument/2006/relationships/customXml" Target="../ink/ink5620.xml"/><Relationship Id="rId315" Type="http://schemas.openxmlformats.org/officeDocument/2006/relationships/image" Target="../media/image3714.png"/><Relationship Id="rId54" Type="http://schemas.openxmlformats.org/officeDocument/2006/relationships/customXml" Target="../ink/ink5593.xml"/><Relationship Id="rId96" Type="http://schemas.openxmlformats.org/officeDocument/2006/relationships/customXml" Target="../ink/ink5614.xml"/><Relationship Id="rId161" Type="http://schemas.openxmlformats.org/officeDocument/2006/relationships/image" Target="../media/image3639.png"/><Relationship Id="rId217" Type="http://schemas.openxmlformats.org/officeDocument/2006/relationships/image" Target="../media/image3666.png"/><Relationship Id="rId259" Type="http://schemas.openxmlformats.org/officeDocument/2006/relationships/image" Target="../media/image3687.png"/><Relationship Id="rId23" Type="http://schemas.openxmlformats.org/officeDocument/2006/relationships/image" Target="../media/image3570.png"/><Relationship Id="rId119" Type="http://schemas.openxmlformats.org/officeDocument/2006/relationships/image" Target="../media/image3618.png"/><Relationship Id="rId270" Type="http://schemas.openxmlformats.org/officeDocument/2006/relationships/customXml" Target="../ink/ink5701.xml"/><Relationship Id="rId326" Type="http://schemas.openxmlformats.org/officeDocument/2006/relationships/customXml" Target="../ink/ink5729.xml"/><Relationship Id="rId65" Type="http://schemas.openxmlformats.org/officeDocument/2006/relationships/image" Target="../media/image3591.png"/><Relationship Id="rId130" Type="http://schemas.openxmlformats.org/officeDocument/2006/relationships/customXml" Target="../ink/ink5631.xml"/><Relationship Id="rId172" Type="http://schemas.openxmlformats.org/officeDocument/2006/relationships/customXml" Target="../ink/ink5652.xml"/><Relationship Id="rId228" Type="http://schemas.openxmlformats.org/officeDocument/2006/relationships/customXml" Target="../ink/ink5680.xml"/><Relationship Id="rId281" Type="http://schemas.openxmlformats.org/officeDocument/2006/relationships/image" Target="../media/image3698.png"/><Relationship Id="rId337" Type="http://schemas.openxmlformats.org/officeDocument/2006/relationships/image" Target="../media/image3725.png"/><Relationship Id="rId34" Type="http://schemas.openxmlformats.org/officeDocument/2006/relationships/customXml" Target="../ink/ink5583.xml"/><Relationship Id="rId76" Type="http://schemas.openxmlformats.org/officeDocument/2006/relationships/customXml" Target="../ink/ink5604.xml"/><Relationship Id="rId141" Type="http://schemas.openxmlformats.org/officeDocument/2006/relationships/image" Target="../media/image3629.png"/><Relationship Id="rId7" Type="http://schemas.openxmlformats.org/officeDocument/2006/relationships/image" Target="../media/image3562.png"/><Relationship Id="rId183" Type="http://schemas.openxmlformats.org/officeDocument/2006/relationships/image" Target="../media/image3649.png"/><Relationship Id="rId239" Type="http://schemas.openxmlformats.org/officeDocument/2006/relationships/image" Target="../media/image3677.png"/><Relationship Id="rId250" Type="http://schemas.openxmlformats.org/officeDocument/2006/relationships/customXml" Target="../ink/ink5691.xml"/><Relationship Id="rId292" Type="http://schemas.openxmlformats.org/officeDocument/2006/relationships/customXml" Target="../ink/ink5712.xml"/><Relationship Id="rId306" Type="http://schemas.openxmlformats.org/officeDocument/2006/relationships/customXml" Target="../ink/ink5719.xml"/><Relationship Id="rId45" Type="http://schemas.openxmlformats.org/officeDocument/2006/relationships/image" Target="../media/image3581.png"/><Relationship Id="rId87" Type="http://schemas.openxmlformats.org/officeDocument/2006/relationships/image" Target="../media/image3602.png"/><Relationship Id="rId110" Type="http://schemas.openxmlformats.org/officeDocument/2006/relationships/customXml" Target="../ink/ink5621.xml"/><Relationship Id="rId348" Type="http://schemas.openxmlformats.org/officeDocument/2006/relationships/customXml" Target="../ink/ink5740.xml"/><Relationship Id="rId152" Type="http://schemas.openxmlformats.org/officeDocument/2006/relationships/customXml" Target="../ink/ink5642.xml"/><Relationship Id="rId194" Type="http://schemas.openxmlformats.org/officeDocument/2006/relationships/customXml" Target="../ink/ink5663.xml"/><Relationship Id="rId208" Type="http://schemas.openxmlformats.org/officeDocument/2006/relationships/customXml" Target="../ink/ink5670.xml"/><Relationship Id="rId261" Type="http://schemas.openxmlformats.org/officeDocument/2006/relationships/image" Target="../media/image3688.png"/><Relationship Id="rId14" Type="http://schemas.openxmlformats.org/officeDocument/2006/relationships/customXml" Target="../ink/ink5573.xml"/><Relationship Id="rId56" Type="http://schemas.openxmlformats.org/officeDocument/2006/relationships/customXml" Target="../ink/ink5594.xml"/><Relationship Id="rId317" Type="http://schemas.openxmlformats.org/officeDocument/2006/relationships/image" Target="../media/image3715.png"/><Relationship Id="rId8" Type="http://schemas.openxmlformats.org/officeDocument/2006/relationships/customXml" Target="../ink/ink5570.xml"/><Relationship Id="rId98" Type="http://schemas.openxmlformats.org/officeDocument/2006/relationships/customXml" Target="../ink/ink5615.xml"/><Relationship Id="rId121" Type="http://schemas.openxmlformats.org/officeDocument/2006/relationships/image" Target="../media/image3619.png"/><Relationship Id="rId142" Type="http://schemas.openxmlformats.org/officeDocument/2006/relationships/customXml" Target="../ink/ink5637.xml"/><Relationship Id="rId163" Type="http://schemas.openxmlformats.org/officeDocument/2006/relationships/image" Target="../media/image9.png"/><Relationship Id="rId184" Type="http://schemas.openxmlformats.org/officeDocument/2006/relationships/customXml" Target="../ink/ink5658.xml"/><Relationship Id="rId219" Type="http://schemas.openxmlformats.org/officeDocument/2006/relationships/image" Target="../media/image3667.png"/><Relationship Id="rId230" Type="http://schemas.openxmlformats.org/officeDocument/2006/relationships/customXml" Target="../ink/ink5681.xml"/><Relationship Id="rId251" Type="http://schemas.openxmlformats.org/officeDocument/2006/relationships/image" Target="../media/image3683.png"/><Relationship Id="rId25" Type="http://schemas.openxmlformats.org/officeDocument/2006/relationships/image" Target="../media/image3571.png"/><Relationship Id="rId46" Type="http://schemas.openxmlformats.org/officeDocument/2006/relationships/customXml" Target="../ink/ink5589.xml"/><Relationship Id="rId67" Type="http://schemas.openxmlformats.org/officeDocument/2006/relationships/image" Target="../media/image3592.png"/><Relationship Id="rId272" Type="http://schemas.openxmlformats.org/officeDocument/2006/relationships/customXml" Target="../ink/ink5702.xml"/><Relationship Id="rId293" Type="http://schemas.openxmlformats.org/officeDocument/2006/relationships/image" Target="../media/image3703.png"/><Relationship Id="rId307" Type="http://schemas.openxmlformats.org/officeDocument/2006/relationships/image" Target="../media/image3710.png"/><Relationship Id="rId328" Type="http://schemas.openxmlformats.org/officeDocument/2006/relationships/customXml" Target="../ink/ink5730.xml"/><Relationship Id="rId349" Type="http://schemas.openxmlformats.org/officeDocument/2006/relationships/image" Target="../media/image3731.png"/><Relationship Id="rId88" Type="http://schemas.openxmlformats.org/officeDocument/2006/relationships/customXml" Target="../ink/ink5610.xml"/><Relationship Id="rId111" Type="http://schemas.openxmlformats.org/officeDocument/2006/relationships/image" Target="../media/image3614.png"/><Relationship Id="rId132" Type="http://schemas.openxmlformats.org/officeDocument/2006/relationships/customXml" Target="../ink/ink5632.xml"/><Relationship Id="rId153" Type="http://schemas.openxmlformats.org/officeDocument/2006/relationships/image" Target="../media/image3635.png"/><Relationship Id="rId174" Type="http://schemas.openxmlformats.org/officeDocument/2006/relationships/customXml" Target="../ink/ink5653.xml"/><Relationship Id="rId195" Type="http://schemas.openxmlformats.org/officeDocument/2006/relationships/image" Target="../media/image3655.png"/><Relationship Id="rId209" Type="http://schemas.openxmlformats.org/officeDocument/2006/relationships/image" Target="../media/image3662.png"/><Relationship Id="rId220" Type="http://schemas.openxmlformats.org/officeDocument/2006/relationships/customXml" Target="../ink/ink5676.xml"/><Relationship Id="rId241" Type="http://schemas.openxmlformats.org/officeDocument/2006/relationships/image" Target="../media/image3678.png"/><Relationship Id="rId15" Type="http://schemas.openxmlformats.org/officeDocument/2006/relationships/image" Target="../media/image3566.png"/><Relationship Id="rId36" Type="http://schemas.openxmlformats.org/officeDocument/2006/relationships/customXml" Target="../ink/ink5584.xml"/><Relationship Id="rId57" Type="http://schemas.openxmlformats.org/officeDocument/2006/relationships/image" Target="../media/image3587.png"/><Relationship Id="rId262" Type="http://schemas.openxmlformats.org/officeDocument/2006/relationships/customXml" Target="../ink/ink5697.xml"/><Relationship Id="rId283" Type="http://schemas.openxmlformats.org/officeDocument/2006/relationships/image" Target="../media/image3699.png"/><Relationship Id="rId318" Type="http://schemas.openxmlformats.org/officeDocument/2006/relationships/customXml" Target="../ink/ink5725.xml"/><Relationship Id="rId339" Type="http://schemas.openxmlformats.org/officeDocument/2006/relationships/image" Target="../media/image3726.png"/><Relationship Id="rId78" Type="http://schemas.openxmlformats.org/officeDocument/2006/relationships/customXml" Target="../ink/ink5605.xml"/><Relationship Id="rId99" Type="http://schemas.openxmlformats.org/officeDocument/2006/relationships/image" Target="../media/image3608.png"/><Relationship Id="rId101" Type="http://schemas.openxmlformats.org/officeDocument/2006/relationships/image" Target="../media/image3609.png"/><Relationship Id="rId122" Type="http://schemas.openxmlformats.org/officeDocument/2006/relationships/customXml" Target="../ink/ink5627.xml"/><Relationship Id="rId143" Type="http://schemas.openxmlformats.org/officeDocument/2006/relationships/image" Target="../media/image3630.png"/><Relationship Id="rId164" Type="http://schemas.openxmlformats.org/officeDocument/2006/relationships/customXml" Target="../ink/ink5648.xml"/><Relationship Id="rId185" Type="http://schemas.openxmlformats.org/officeDocument/2006/relationships/image" Target="../media/image3650.png"/><Relationship Id="rId9" Type="http://schemas.openxmlformats.org/officeDocument/2006/relationships/image" Target="../media/image3563.png"/><Relationship Id="rId210" Type="http://schemas.openxmlformats.org/officeDocument/2006/relationships/customXml" Target="../ink/ink5671.xml"/><Relationship Id="rId26" Type="http://schemas.openxmlformats.org/officeDocument/2006/relationships/customXml" Target="../ink/ink5579.xml"/><Relationship Id="rId231" Type="http://schemas.openxmlformats.org/officeDocument/2006/relationships/image" Target="../media/image3673.png"/><Relationship Id="rId252" Type="http://schemas.openxmlformats.org/officeDocument/2006/relationships/customXml" Target="../ink/ink5692.xml"/><Relationship Id="rId273" Type="http://schemas.openxmlformats.org/officeDocument/2006/relationships/image" Target="../media/image3694.png"/><Relationship Id="rId294" Type="http://schemas.openxmlformats.org/officeDocument/2006/relationships/customXml" Target="../ink/ink5713.xml"/><Relationship Id="rId308" Type="http://schemas.openxmlformats.org/officeDocument/2006/relationships/customXml" Target="../ink/ink5720.xml"/><Relationship Id="rId329" Type="http://schemas.openxmlformats.org/officeDocument/2006/relationships/image" Target="../media/image3721.png"/><Relationship Id="rId47" Type="http://schemas.openxmlformats.org/officeDocument/2006/relationships/image" Target="../media/image3582.png"/><Relationship Id="rId68" Type="http://schemas.openxmlformats.org/officeDocument/2006/relationships/customXml" Target="../ink/ink5600.xml"/><Relationship Id="rId89" Type="http://schemas.openxmlformats.org/officeDocument/2006/relationships/image" Target="../media/image3603.png"/><Relationship Id="rId112" Type="http://schemas.openxmlformats.org/officeDocument/2006/relationships/customXml" Target="../ink/ink5622.xml"/><Relationship Id="rId133" Type="http://schemas.openxmlformats.org/officeDocument/2006/relationships/image" Target="../media/image3625.png"/><Relationship Id="rId154" Type="http://schemas.openxmlformats.org/officeDocument/2006/relationships/customXml" Target="../ink/ink5643.xml"/><Relationship Id="rId175" Type="http://schemas.openxmlformats.org/officeDocument/2006/relationships/image" Target="../media/image3645.png"/><Relationship Id="rId340" Type="http://schemas.openxmlformats.org/officeDocument/2006/relationships/customXml" Target="../ink/ink5736.xml"/><Relationship Id="rId196" Type="http://schemas.openxmlformats.org/officeDocument/2006/relationships/customXml" Target="../ink/ink5664.xml"/><Relationship Id="rId200" Type="http://schemas.openxmlformats.org/officeDocument/2006/relationships/customXml" Target="../ink/ink5666.xml"/><Relationship Id="rId16" Type="http://schemas.openxmlformats.org/officeDocument/2006/relationships/customXml" Target="../ink/ink5574.xml"/><Relationship Id="rId221" Type="http://schemas.openxmlformats.org/officeDocument/2006/relationships/image" Target="../media/image3668.png"/><Relationship Id="rId242" Type="http://schemas.openxmlformats.org/officeDocument/2006/relationships/customXml" Target="../ink/ink5687.xml"/><Relationship Id="rId263" Type="http://schemas.openxmlformats.org/officeDocument/2006/relationships/image" Target="../media/image3689.png"/><Relationship Id="rId284" Type="http://schemas.openxmlformats.org/officeDocument/2006/relationships/customXml" Target="../ink/ink5708.xml"/><Relationship Id="rId319" Type="http://schemas.openxmlformats.org/officeDocument/2006/relationships/image" Target="../media/image3716.png"/><Relationship Id="rId37" Type="http://schemas.openxmlformats.org/officeDocument/2006/relationships/image" Target="../media/image3577.png"/><Relationship Id="rId58" Type="http://schemas.openxmlformats.org/officeDocument/2006/relationships/customXml" Target="../ink/ink5595.xml"/><Relationship Id="rId79" Type="http://schemas.openxmlformats.org/officeDocument/2006/relationships/image" Target="../media/image3598.png"/><Relationship Id="rId102" Type="http://schemas.openxmlformats.org/officeDocument/2006/relationships/customXml" Target="../ink/ink5617.xml"/><Relationship Id="rId123" Type="http://schemas.openxmlformats.org/officeDocument/2006/relationships/image" Target="../media/image3620.png"/><Relationship Id="rId144" Type="http://schemas.openxmlformats.org/officeDocument/2006/relationships/customXml" Target="../ink/ink5638.xml"/><Relationship Id="rId330" Type="http://schemas.openxmlformats.org/officeDocument/2006/relationships/customXml" Target="../ink/ink5731.xml"/><Relationship Id="rId90" Type="http://schemas.openxmlformats.org/officeDocument/2006/relationships/customXml" Target="../ink/ink5611.xml"/><Relationship Id="rId165" Type="http://schemas.openxmlformats.org/officeDocument/2006/relationships/image" Target="../media/image3640.png"/><Relationship Id="rId186" Type="http://schemas.openxmlformats.org/officeDocument/2006/relationships/customXml" Target="../ink/ink5659.xml"/><Relationship Id="rId211" Type="http://schemas.openxmlformats.org/officeDocument/2006/relationships/image" Target="../media/image3663.png"/><Relationship Id="rId232" Type="http://schemas.openxmlformats.org/officeDocument/2006/relationships/customXml" Target="../ink/ink5682.xml"/><Relationship Id="rId253" Type="http://schemas.openxmlformats.org/officeDocument/2006/relationships/image" Target="../media/image3684.png"/><Relationship Id="rId274" Type="http://schemas.openxmlformats.org/officeDocument/2006/relationships/customXml" Target="../ink/ink5703.xml"/><Relationship Id="rId295" Type="http://schemas.openxmlformats.org/officeDocument/2006/relationships/image" Target="../media/image3704.png"/><Relationship Id="rId309" Type="http://schemas.openxmlformats.org/officeDocument/2006/relationships/image" Target="../media/image3711.png"/><Relationship Id="rId27" Type="http://schemas.openxmlformats.org/officeDocument/2006/relationships/image" Target="../media/image3572.png"/><Relationship Id="rId48" Type="http://schemas.openxmlformats.org/officeDocument/2006/relationships/customXml" Target="../ink/ink5590.xml"/><Relationship Id="rId69" Type="http://schemas.openxmlformats.org/officeDocument/2006/relationships/image" Target="../media/image3593.png"/><Relationship Id="rId113" Type="http://schemas.openxmlformats.org/officeDocument/2006/relationships/image" Target="../media/image3615.png"/><Relationship Id="rId134" Type="http://schemas.openxmlformats.org/officeDocument/2006/relationships/customXml" Target="../ink/ink5633.xml"/><Relationship Id="rId320" Type="http://schemas.openxmlformats.org/officeDocument/2006/relationships/customXml" Target="../ink/ink5726.xml"/><Relationship Id="rId80" Type="http://schemas.openxmlformats.org/officeDocument/2006/relationships/customXml" Target="../ink/ink5606.xml"/><Relationship Id="rId155" Type="http://schemas.openxmlformats.org/officeDocument/2006/relationships/image" Target="../media/image3636.png"/><Relationship Id="rId176" Type="http://schemas.openxmlformats.org/officeDocument/2006/relationships/customXml" Target="../ink/ink5654.xml"/><Relationship Id="rId197" Type="http://schemas.openxmlformats.org/officeDocument/2006/relationships/image" Target="../media/image3656.png"/><Relationship Id="rId341" Type="http://schemas.openxmlformats.org/officeDocument/2006/relationships/image" Target="../media/image3727.png"/><Relationship Id="rId201" Type="http://schemas.openxmlformats.org/officeDocument/2006/relationships/image" Target="../media/image3658.png"/><Relationship Id="rId222" Type="http://schemas.openxmlformats.org/officeDocument/2006/relationships/customXml" Target="../ink/ink5677.xml"/><Relationship Id="rId243" Type="http://schemas.openxmlformats.org/officeDocument/2006/relationships/image" Target="../media/image3679.png"/><Relationship Id="rId264" Type="http://schemas.openxmlformats.org/officeDocument/2006/relationships/customXml" Target="../ink/ink5698.xml"/><Relationship Id="rId285" Type="http://schemas.openxmlformats.org/officeDocument/2006/relationships/image" Target="../media/image3700.png"/><Relationship Id="rId17" Type="http://schemas.openxmlformats.org/officeDocument/2006/relationships/image" Target="../media/image3567.png"/><Relationship Id="rId38" Type="http://schemas.openxmlformats.org/officeDocument/2006/relationships/customXml" Target="../ink/ink5585.xml"/><Relationship Id="rId59" Type="http://schemas.openxmlformats.org/officeDocument/2006/relationships/image" Target="../media/image3588.png"/><Relationship Id="rId103" Type="http://schemas.openxmlformats.org/officeDocument/2006/relationships/image" Target="../media/image3610.png"/><Relationship Id="rId124" Type="http://schemas.openxmlformats.org/officeDocument/2006/relationships/customXml" Target="../ink/ink5628.xml"/><Relationship Id="rId310" Type="http://schemas.openxmlformats.org/officeDocument/2006/relationships/customXml" Target="../ink/ink5721.xml"/><Relationship Id="rId70" Type="http://schemas.openxmlformats.org/officeDocument/2006/relationships/customXml" Target="../ink/ink5601.xml"/><Relationship Id="rId91" Type="http://schemas.openxmlformats.org/officeDocument/2006/relationships/image" Target="../media/image3604.png"/><Relationship Id="rId145" Type="http://schemas.openxmlformats.org/officeDocument/2006/relationships/image" Target="../media/image3631.png"/><Relationship Id="rId166" Type="http://schemas.openxmlformats.org/officeDocument/2006/relationships/customXml" Target="../ink/ink5649.xml"/><Relationship Id="rId187" Type="http://schemas.openxmlformats.org/officeDocument/2006/relationships/image" Target="../media/image3651.png"/><Relationship Id="rId331" Type="http://schemas.openxmlformats.org/officeDocument/2006/relationships/image" Target="../media/image3722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5672.xml"/><Relationship Id="rId233" Type="http://schemas.openxmlformats.org/officeDocument/2006/relationships/image" Target="../media/image3674.png"/><Relationship Id="rId254" Type="http://schemas.openxmlformats.org/officeDocument/2006/relationships/customXml" Target="../ink/ink5693.xml"/><Relationship Id="rId28" Type="http://schemas.openxmlformats.org/officeDocument/2006/relationships/customXml" Target="../ink/ink5580.xml"/><Relationship Id="rId49" Type="http://schemas.openxmlformats.org/officeDocument/2006/relationships/image" Target="../media/image3583.png"/><Relationship Id="rId114" Type="http://schemas.openxmlformats.org/officeDocument/2006/relationships/customXml" Target="../ink/ink5623.xml"/><Relationship Id="rId275" Type="http://schemas.openxmlformats.org/officeDocument/2006/relationships/image" Target="../media/image3695.png"/><Relationship Id="rId296" Type="http://schemas.openxmlformats.org/officeDocument/2006/relationships/customXml" Target="../ink/ink5714.xml"/><Relationship Id="rId300" Type="http://schemas.openxmlformats.org/officeDocument/2006/relationships/customXml" Target="../ink/ink5716.xml"/><Relationship Id="rId60" Type="http://schemas.openxmlformats.org/officeDocument/2006/relationships/customXml" Target="../ink/ink5596.xml"/><Relationship Id="rId81" Type="http://schemas.openxmlformats.org/officeDocument/2006/relationships/image" Target="../media/image3599.png"/><Relationship Id="rId135" Type="http://schemas.openxmlformats.org/officeDocument/2006/relationships/image" Target="../media/image3626.png"/><Relationship Id="rId156" Type="http://schemas.openxmlformats.org/officeDocument/2006/relationships/customXml" Target="../ink/ink5644.xml"/><Relationship Id="rId177" Type="http://schemas.openxmlformats.org/officeDocument/2006/relationships/image" Target="../media/image3646.png"/><Relationship Id="rId198" Type="http://schemas.openxmlformats.org/officeDocument/2006/relationships/customXml" Target="../ink/ink5665.xml"/><Relationship Id="rId321" Type="http://schemas.openxmlformats.org/officeDocument/2006/relationships/image" Target="../media/image3717.png"/><Relationship Id="rId342" Type="http://schemas.openxmlformats.org/officeDocument/2006/relationships/customXml" Target="../ink/ink5737.xml"/><Relationship Id="rId202" Type="http://schemas.openxmlformats.org/officeDocument/2006/relationships/customXml" Target="../ink/ink5667.xml"/><Relationship Id="rId223" Type="http://schemas.openxmlformats.org/officeDocument/2006/relationships/image" Target="../media/image3669.png"/><Relationship Id="rId244" Type="http://schemas.openxmlformats.org/officeDocument/2006/relationships/customXml" Target="../ink/ink5688.xml"/><Relationship Id="rId18" Type="http://schemas.openxmlformats.org/officeDocument/2006/relationships/customXml" Target="../ink/ink5575.xml"/><Relationship Id="rId39" Type="http://schemas.openxmlformats.org/officeDocument/2006/relationships/image" Target="../media/image3578.png"/><Relationship Id="rId265" Type="http://schemas.openxmlformats.org/officeDocument/2006/relationships/image" Target="../media/image3690.png"/><Relationship Id="rId286" Type="http://schemas.openxmlformats.org/officeDocument/2006/relationships/customXml" Target="../ink/ink5709.xml"/><Relationship Id="rId50" Type="http://schemas.openxmlformats.org/officeDocument/2006/relationships/customXml" Target="../ink/ink5591.xml"/><Relationship Id="rId104" Type="http://schemas.openxmlformats.org/officeDocument/2006/relationships/customXml" Target="../ink/ink5618.xml"/><Relationship Id="rId125" Type="http://schemas.openxmlformats.org/officeDocument/2006/relationships/image" Target="../media/image3621.png"/><Relationship Id="rId146" Type="http://schemas.openxmlformats.org/officeDocument/2006/relationships/customXml" Target="../ink/ink5639.xml"/><Relationship Id="rId167" Type="http://schemas.openxmlformats.org/officeDocument/2006/relationships/image" Target="../media/image3641.png"/><Relationship Id="rId188" Type="http://schemas.openxmlformats.org/officeDocument/2006/relationships/customXml" Target="../ink/ink5660.xml"/><Relationship Id="rId311" Type="http://schemas.openxmlformats.org/officeDocument/2006/relationships/image" Target="../media/image3712.png"/><Relationship Id="rId332" Type="http://schemas.openxmlformats.org/officeDocument/2006/relationships/customXml" Target="../ink/ink5732.xml"/><Relationship Id="rId71" Type="http://schemas.openxmlformats.org/officeDocument/2006/relationships/image" Target="../media/image3594.png"/><Relationship Id="rId92" Type="http://schemas.openxmlformats.org/officeDocument/2006/relationships/customXml" Target="../ink/ink5612.xml"/><Relationship Id="rId213" Type="http://schemas.openxmlformats.org/officeDocument/2006/relationships/image" Target="../media/image3664.png"/><Relationship Id="rId234" Type="http://schemas.openxmlformats.org/officeDocument/2006/relationships/customXml" Target="../ink/ink5683.xml"/><Relationship Id="rId2" Type="http://schemas.openxmlformats.org/officeDocument/2006/relationships/customXml" Target="../ink/ink5567.xml"/><Relationship Id="rId29" Type="http://schemas.openxmlformats.org/officeDocument/2006/relationships/image" Target="../media/image3573.png"/><Relationship Id="rId255" Type="http://schemas.openxmlformats.org/officeDocument/2006/relationships/image" Target="../media/image3685.png"/><Relationship Id="rId276" Type="http://schemas.openxmlformats.org/officeDocument/2006/relationships/customXml" Target="../ink/ink5704.xml"/><Relationship Id="rId297" Type="http://schemas.openxmlformats.org/officeDocument/2006/relationships/image" Target="../media/image3705.png"/><Relationship Id="rId40" Type="http://schemas.openxmlformats.org/officeDocument/2006/relationships/customXml" Target="../ink/ink5586.xml"/><Relationship Id="rId115" Type="http://schemas.openxmlformats.org/officeDocument/2006/relationships/image" Target="../media/image3616.png"/><Relationship Id="rId136" Type="http://schemas.openxmlformats.org/officeDocument/2006/relationships/customXml" Target="../ink/ink5634.xml"/><Relationship Id="rId157" Type="http://schemas.openxmlformats.org/officeDocument/2006/relationships/image" Target="../media/image3637.png"/><Relationship Id="rId178" Type="http://schemas.openxmlformats.org/officeDocument/2006/relationships/customXml" Target="../ink/ink5655.xml"/><Relationship Id="rId301" Type="http://schemas.openxmlformats.org/officeDocument/2006/relationships/image" Target="../media/image3707.png"/><Relationship Id="rId322" Type="http://schemas.openxmlformats.org/officeDocument/2006/relationships/customXml" Target="../ink/ink5727.xml"/><Relationship Id="rId343" Type="http://schemas.openxmlformats.org/officeDocument/2006/relationships/image" Target="../media/image3728.png"/><Relationship Id="rId61" Type="http://schemas.openxmlformats.org/officeDocument/2006/relationships/image" Target="../media/image3589.png"/><Relationship Id="rId82" Type="http://schemas.openxmlformats.org/officeDocument/2006/relationships/customXml" Target="../ink/ink5607.xml"/><Relationship Id="rId199" Type="http://schemas.openxmlformats.org/officeDocument/2006/relationships/image" Target="../media/image3657.png"/><Relationship Id="rId203" Type="http://schemas.openxmlformats.org/officeDocument/2006/relationships/image" Target="../media/image3659.png"/><Relationship Id="rId19" Type="http://schemas.openxmlformats.org/officeDocument/2006/relationships/image" Target="../media/image3568.png"/><Relationship Id="rId224" Type="http://schemas.openxmlformats.org/officeDocument/2006/relationships/customXml" Target="../ink/ink5678.xml"/><Relationship Id="rId245" Type="http://schemas.openxmlformats.org/officeDocument/2006/relationships/image" Target="../media/image3680.png"/><Relationship Id="rId266" Type="http://schemas.openxmlformats.org/officeDocument/2006/relationships/customXml" Target="../ink/ink5699.xml"/><Relationship Id="rId287" Type="http://schemas.openxmlformats.org/officeDocument/2006/relationships/image" Target="../media/image1849.png"/><Relationship Id="rId30" Type="http://schemas.openxmlformats.org/officeDocument/2006/relationships/customXml" Target="../ink/ink5581.xml"/><Relationship Id="rId105" Type="http://schemas.openxmlformats.org/officeDocument/2006/relationships/image" Target="../media/image3611.png"/><Relationship Id="rId126" Type="http://schemas.openxmlformats.org/officeDocument/2006/relationships/customXml" Target="../ink/ink5629.xml"/><Relationship Id="rId147" Type="http://schemas.openxmlformats.org/officeDocument/2006/relationships/image" Target="../media/image3632.png"/><Relationship Id="rId168" Type="http://schemas.openxmlformats.org/officeDocument/2006/relationships/customXml" Target="../ink/ink5650.xml"/><Relationship Id="rId312" Type="http://schemas.openxmlformats.org/officeDocument/2006/relationships/customXml" Target="../ink/ink5722.xml"/><Relationship Id="rId333" Type="http://schemas.openxmlformats.org/officeDocument/2006/relationships/image" Target="../media/image3723.png"/><Relationship Id="rId51" Type="http://schemas.openxmlformats.org/officeDocument/2006/relationships/image" Target="../media/image3584.png"/><Relationship Id="rId72" Type="http://schemas.openxmlformats.org/officeDocument/2006/relationships/customXml" Target="../ink/ink5602.xml"/><Relationship Id="rId93" Type="http://schemas.openxmlformats.org/officeDocument/2006/relationships/image" Target="../media/image3605.png"/><Relationship Id="rId189" Type="http://schemas.openxmlformats.org/officeDocument/2006/relationships/image" Target="../media/image3652.png"/><Relationship Id="rId3" Type="http://schemas.openxmlformats.org/officeDocument/2006/relationships/image" Target="../media/image3560.png"/><Relationship Id="rId214" Type="http://schemas.openxmlformats.org/officeDocument/2006/relationships/customXml" Target="../ink/ink5673.xml"/><Relationship Id="rId235" Type="http://schemas.openxmlformats.org/officeDocument/2006/relationships/image" Target="../media/image3675.png"/><Relationship Id="rId256" Type="http://schemas.openxmlformats.org/officeDocument/2006/relationships/customXml" Target="../ink/ink5694.xml"/><Relationship Id="rId277" Type="http://schemas.openxmlformats.org/officeDocument/2006/relationships/image" Target="../media/image3696.png"/><Relationship Id="rId298" Type="http://schemas.openxmlformats.org/officeDocument/2006/relationships/customXml" Target="../ink/ink5715.xml"/><Relationship Id="rId116" Type="http://schemas.openxmlformats.org/officeDocument/2006/relationships/customXml" Target="../ink/ink5624.xml"/><Relationship Id="rId137" Type="http://schemas.openxmlformats.org/officeDocument/2006/relationships/image" Target="../media/image3627.png"/><Relationship Id="rId158" Type="http://schemas.openxmlformats.org/officeDocument/2006/relationships/customXml" Target="../ink/ink5645.xml"/><Relationship Id="rId302" Type="http://schemas.openxmlformats.org/officeDocument/2006/relationships/customXml" Target="../ink/ink5717.xml"/><Relationship Id="rId323" Type="http://schemas.openxmlformats.org/officeDocument/2006/relationships/image" Target="../media/image3718.png"/><Relationship Id="rId344" Type="http://schemas.openxmlformats.org/officeDocument/2006/relationships/customXml" Target="../ink/ink5738.xml"/><Relationship Id="rId20" Type="http://schemas.openxmlformats.org/officeDocument/2006/relationships/customXml" Target="../ink/ink5576.xml"/><Relationship Id="rId41" Type="http://schemas.openxmlformats.org/officeDocument/2006/relationships/image" Target="../media/image3579.png"/><Relationship Id="rId62" Type="http://schemas.openxmlformats.org/officeDocument/2006/relationships/customXml" Target="../ink/ink5597.xml"/><Relationship Id="rId83" Type="http://schemas.openxmlformats.org/officeDocument/2006/relationships/image" Target="../media/image3600.png"/><Relationship Id="rId179" Type="http://schemas.openxmlformats.org/officeDocument/2006/relationships/image" Target="../media/image3647.png"/><Relationship Id="rId190" Type="http://schemas.openxmlformats.org/officeDocument/2006/relationships/customXml" Target="../ink/ink5661.xml"/><Relationship Id="rId204" Type="http://schemas.openxmlformats.org/officeDocument/2006/relationships/customXml" Target="../ink/ink5668.xml"/><Relationship Id="rId225" Type="http://schemas.openxmlformats.org/officeDocument/2006/relationships/image" Target="../media/image3670.png"/><Relationship Id="rId246" Type="http://schemas.openxmlformats.org/officeDocument/2006/relationships/customXml" Target="../ink/ink5689.xml"/><Relationship Id="rId267" Type="http://schemas.openxmlformats.org/officeDocument/2006/relationships/image" Target="../media/image3691.png"/><Relationship Id="rId288" Type="http://schemas.openxmlformats.org/officeDocument/2006/relationships/customXml" Target="../ink/ink5710.xml"/><Relationship Id="rId106" Type="http://schemas.openxmlformats.org/officeDocument/2006/relationships/customXml" Target="../ink/ink5619.xml"/><Relationship Id="rId127" Type="http://schemas.openxmlformats.org/officeDocument/2006/relationships/image" Target="../media/image3622.png"/><Relationship Id="rId313" Type="http://schemas.openxmlformats.org/officeDocument/2006/relationships/image" Target="../media/image3713.png"/><Relationship Id="rId10" Type="http://schemas.openxmlformats.org/officeDocument/2006/relationships/customXml" Target="../ink/ink5571.xml"/><Relationship Id="rId31" Type="http://schemas.openxmlformats.org/officeDocument/2006/relationships/image" Target="../media/image3574.png"/><Relationship Id="rId52" Type="http://schemas.openxmlformats.org/officeDocument/2006/relationships/customXml" Target="../ink/ink5592.xml"/><Relationship Id="rId73" Type="http://schemas.openxmlformats.org/officeDocument/2006/relationships/image" Target="../media/image3595.png"/><Relationship Id="rId94" Type="http://schemas.openxmlformats.org/officeDocument/2006/relationships/customXml" Target="../ink/ink5613.xml"/><Relationship Id="rId148" Type="http://schemas.openxmlformats.org/officeDocument/2006/relationships/customXml" Target="../ink/ink5640.xml"/><Relationship Id="rId169" Type="http://schemas.openxmlformats.org/officeDocument/2006/relationships/image" Target="../media/image3642.png"/><Relationship Id="rId334" Type="http://schemas.openxmlformats.org/officeDocument/2006/relationships/customXml" Target="../ink/ink5733.xml"/><Relationship Id="rId4" Type="http://schemas.openxmlformats.org/officeDocument/2006/relationships/customXml" Target="../ink/ink5568.xml"/><Relationship Id="rId180" Type="http://schemas.openxmlformats.org/officeDocument/2006/relationships/customXml" Target="../ink/ink5656.xml"/><Relationship Id="rId215" Type="http://schemas.openxmlformats.org/officeDocument/2006/relationships/image" Target="../media/image3665.png"/><Relationship Id="rId236" Type="http://schemas.openxmlformats.org/officeDocument/2006/relationships/customXml" Target="../ink/ink5684.xml"/><Relationship Id="rId257" Type="http://schemas.openxmlformats.org/officeDocument/2006/relationships/image" Target="../media/image3686.png"/><Relationship Id="rId278" Type="http://schemas.openxmlformats.org/officeDocument/2006/relationships/customXml" Target="../ink/ink5705.xml"/><Relationship Id="rId303" Type="http://schemas.openxmlformats.org/officeDocument/2006/relationships/image" Target="../media/image3708.png"/><Relationship Id="rId42" Type="http://schemas.openxmlformats.org/officeDocument/2006/relationships/customXml" Target="../ink/ink5587.xml"/><Relationship Id="rId84" Type="http://schemas.openxmlformats.org/officeDocument/2006/relationships/customXml" Target="../ink/ink5608.xml"/><Relationship Id="rId138" Type="http://schemas.openxmlformats.org/officeDocument/2006/relationships/customXml" Target="../ink/ink5635.xml"/><Relationship Id="rId345" Type="http://schemas.openxmlformats.org/officeDocument/2006/relationships/image" Target="../media/image3729.png"/><Relationship Id="rId191" Type="http://schemas.openxmlformats.org/officeDocument/2006/relationships/image" Target="../media/image3653.png"/><Relationship Id="rId205" Type="http://schemas.openxmlformats.org/officeDocument/2006/relationships/image" Target="../media/image3660.png"/><Relationship Id="rId247" Type="http://schemas.openxmlformats.org/officeDocument/2006/relationships/image" Target="../media/image3681.png"/><Relationship Id="rId107" Type="http://schemas.openxmlformats.org/officeDocument/2006/relationships/image" Target="../media/image3612.png"/><Relationship Id="rId289" Type="http://schemas.openxmlformats.org/officeDocument/2006/relationships/image" Target="../media/image3701.png"/><Relationship Id="rId11" Type="http://schemas.openxmlformats.org/officeDocument/2006/relationships/image" Target="../media/image3564.png"/><Relationship Id="rId53" Type="http://schemas.openxmlformats.org/officeDocument/2006/relationships/image" Target="../media/image3585.png"/><Relationship Id="rId149" Type="http://schemas.openxmlformats.org/officeDocument/2006/relationships/image" Target="../media/image3633.png"/><Relationship Id="rId314" Type="http://schemas.openxmlformats.org/officeDocument/2006/relationships/customXml" Target="../ink/ink5723.xml"/><Relationship Id="rId95" Type="http://schemas.openxmlformats.org/officeDocument/2006/relationships/image" Target="../media/image3606.png"/><Relationship Id="rId160" Type="http://schemas.openxmlformats.org/officeDocument/2006/relationships/customXml" Target="../ink/ink5646.xml"/><Relationship Id="rId216" Type="http://schemas.openxmlformats.org/officeDocument/2006/relationships/customXml" Target="../ink/ink5674.xml"/><Relationship Id="rId258" Type="http://schemas.openxmlformats.org/officeDocument/2006/relationships/customXml" Target="../ink/ink5695.xml"/><Relationship Id="rId22" Type="http://schemas.openxmlformats.org/officeDocument/2006/relationships/customXml" Target="../ink/ink5577.xml"/><Relationship Id="rId64" Type="http://schemas.openxmlformats.org/officeDocument/2006/relationships/customXml" Target="../ink/ink5598.xml"/><Relationship Id="rId118" Type="http://schemas.openxmlformats.org/officeDocument/2006/relationships/customXml" Target="../ink/ink5625.xml"/><Relationship Id="rId325" Type="http://schemas.openxmlformats.org/officeDocument/2006/relationships/image" Target="../media/image3719.png"/><Relationship Id="rId171" Type="http://schemas.openxmlformats.org/officeDocument/2006/relationships/image" Target="../media/image3643.png"/><Relationship Id="rId227" Type="http://schemas.openxmlformats.org/officeDocument/2006/relationships/image" Target="../media/image3671.png"/><Relationship Id="rId269" Type="http://schemas.openxmlformats.org/officeDocument/2006/relationships/image" Target="../media/image3692.png"/><Relationship Id="rId33" Type="http://schemas.openxmlformats.org/officeDocument/2006/relationships/image" Target="../media/image3575.png"/><Relationship Id="rId129" Type="http://schemas.openxmlformats.org/officeDocument/2006/relationships/image" Target="../media/image3623.png"/><Relationship Id="rId280" Type="http://schemas.openxmlformats.org/officeDocument/2006/relationships/customXml" Target="../ink/ink5706.xml"/><Relationship Id="rId336" Type="http://schemas.openxmlformats.org/officeDocument/2006/relationships/customXml" Target="../ink/ink5734.xml"/><Relationship Id="rId75" Type="http://schemas.openxmlformats.org/officeDocument/2006/relationships/image" Target="../media/image3596.png"/><Relationship Id="rId140" Type="http://schemas.openxmlformats.org/officeDocument/2006/relationships/customXml" Target="../ink/ink5636.xml"/><Relationship Id="rId182" Type="http://schemas.openxmlformats.org/officeDocument/2006/relationships/customXml" Target="../ink/ink5657.xml"/><Relationship Id="rId6" Type="http://schemas.openxmlformats.org/officeDocument/2006/relationships/customXml" Target="../ink/ink5569.xml"/><Relationship Id="rId238" Type="http://schemas.openxmlformats.org/officeDocument/2006/relationships/customXml" Target="../ink/ink5685.xml"/><Relationship Id="rId291" Type="http://schemas.openxmlformats.org/officeDocument/2006/relationships/image" Target="../media/image3702.png"/><Relationship Id="rId305" Type="http://schemas.openxmlformats.org/officeDocument/2006/relationships/image" Target="../media/image3709.png"/><Relationship Id="rId347" Type="http://schemas.openxmlformats.org/officeDocument/2006/relationships/image" Target="../media/image3730.png"/><Relationship Id="rId44" Type="http://schemas.openxmlformats.org/officeDocument/2006/relationships/customXml" Target="../ink/ink5588.xml"/><Relationship Id="rId86" Type="http://schemas.openxmlformats.org/officeDocument/2006/relationships/customXml" Target="../ink/ink5609.xml"/><Relationship Id="rId151" Type="http://schemas.openxmlformats.org/officeDocument/2006/relationships/image" Target="../media/image3634.png"/><Relationship Id="rId193" Type="http://schemas.openxmlformats.org/officeDocument/2006/relationships/image" Target="../media/image3654.png"/><Relationship Id="rId207" Type="http://schemas.openxmlformats.org/officeDocument/2006/relationships/image" Target="../media/image3661.png"/><Relationship Id="rId249" Type="http://schemas.openxmlformats.org/officeDocument/2006/relationships/image" Target="../media/image3682.png"/><Relationship Id="rId13" Type="http://schemas.openxmlformats.org/officeDocument/2006/relationships/image" Target="../media/image3565.png"/><Relationship Id="rId109" Type="http://schemas.openxmlformats.org/officeDocument/2006/relationships/image" Target="../media/image3613.png"/><Relationship Id="rId260" Type="http://schemas.openxmlformats.org/officeDocument/2006/relationships/customXml" Target="../ink/ink5696.xml"/><Relationship Id="rId316" Type="http://schemas.openxmlformats.org/officeDocument/2006/relationships/customXml" Target="../ink/ink5724.xml"/><Relationship Id="rId55" Type="http://schemas.openxmlformats.org/officeDocument/2006/relationships/image" Target="../media/image3586.png"/><Relationship Id="rId97" Type="http://schemas.openxmlformats.org/officeDocument/2006/relationships/image" Target="../media/image3607.png"/><Relationship Id="rId120" Type="http://schemas.openxmlformats.org/officeDocument/2006/relationships/customXml" Target="../ink/ink5626.xml"/><Relationship Id="rId162" Type="http://schemas.openxmlformats.org/officeDocument/2006/relationships/customXml" Target="../ink/ink5647.xml"/><Relationship Id="rId218" Type="http://schemas.openxmlformats.org/officeDocument/2006/relationships/customXml" Target="../ink/ink5675.xml"/><Relationship Id="rId271" Type="http://schemas.openxmlformats.org/officeDocument/2006/relationships/image" Target="../media/image3693.png"/><Relationship Id="rId24" Type="http://schemas.openxmlformats.org/officeDocument/2006/relationships/customXml" Target="../ink/ink5578.xml"/><Relationship Id="rId66" Type="http://schemas.openxmlformats.org/officeDocument/2006/relationships/customXml" Target="../ink/ink5599.xml"/><Relationship Id="rId131" Type="http://schemas.openxmlformats.org/officeDocument/2006/relationships/image" Target="../media/image3624.png"/><Relationship Id="rId327" Type="http://schemas.openxmlformats.org/officeDocument/2006/relationships/image" Target="../media/image3720.png"/><Relationship Id="rId173" Type="http://schemas.openxmlformats.org/officeDocument/2006/relationships/image" Target="../media/image3644.png"/><Relationship Id="rId229" Type="http://schemas.openxmlformats.org/officeDocument/2006/relationships/image" Target="../media/image3672.png"/><Relationship Id="rId240" Type="http://schemas.openxmlformats.org/officeDocument/2006/relationships/customXml" Target="../ink/ink5686.xml"/><Relationship Id="rId35" Type="http://schemas.openxmlformats.org/officeDocument/2006/relationships/image" Target="../media/image3576.png"/><Relationship Id="rId77" Type="http://schemas.openxmlformats.org/officeDocument/2006/relationships/image" Target="../media/image3597.png"/><Relationship Id="rId100" Type="http://schemas.openxmlformats.org/officeDocument/2006/relationships/customXml" Target="../ink/ink5616.xml"/><Relationship Id="rId282" Type="http://schemas.openxmlformats.org/officeDocument/2006/relationships/customXml" Target="../ink/ink5707.xml"/><Relationship Id="rId338" Type="http://schemas.openxmlformats.org/officeDocument/2006/relationships/customXml" Target="../ink/ink5735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53.xml"/><Relationship Id="rId117" Type="http://schemas.openxmlformats.org/officeDocument/2006/relationships/image" Target="../media/image3787.png"/><Relationship Id="rId21" Type="http://schemas.openxmlformats.org/officeDocument/2006/relationships/image" Target="../media/image3741.png"/><Relationship Id="rId42" Type="http://schemas.openxmlformats.org/officeDocument/2006/relationships/customXml" Target="../ink/ink5761.xml"/><Relationship Id="rId47" Type="http://schemas.openxmlformats.org/officeDocument/2006/relationships/image" Target="../media/image9.png"/><Relationship Id="rId63" Type="http://schemas.openxmlformats.org/officeDocument/2006/relationships/customXml" Target="../ink/ink5772.xml"/><Relationship Id="rId68" Type="http://schemas.openxmlformats.org/officeDocument/2006/relationships/image" Target="../media/image3763.png"/><Relationship Id="rId84" Type="http://schemas.openxmlformats.org/officeDocument/2006/relationships/image" Target="../media/image3771.png"/><Relationship Id="rId89" Type="http://schemas.openxmlformats.org/officeDocument/2006/relationships/customXml" Target="../ink/ink5785.xml"/><Relationship Id="rId112" Type="http://schemas.openxmlformats.org/officeDocument/2006/relationships/customXml" Target="../ink/ink5797.xml"/><Relationship Id="rId16" Type="http://schemas.openxmlformats.org/officeDocument/2006/relationships/customXml" Target="../ink/ink5748.xml"/><Relationship Id="rId107" Type="http://schemas.openxmlformats.org/officeDocument/2006/relationships/image" Target="../media/image3782.png"/><Relationship Id="rId11" Type="http://schemas.openxmlformats.org/officeDocument/2006/relationships/image" Target="../media/image3736.png"/><Relationship Id="rId32" Type="http://schemas.openxmlformats.org/officeDocument/2006/relationships/customXml" Target="../ink/ink5756.xml"/><Relationship Id="rId37" Type="http://schemas.openxmlformats.org/officeDocument/2006/relationships/image" Target="../media/image3749.png"/><Relationship Id="rId53" Type="http://schemas.openxmlformats.org/officeDocument/2006/relationships/image" Target="../media/image3756.png"/><Relationship Id="rId58" Type="http://schemas.openxmlformats.org/officeDocument/2006/relationships/customXml" Target="../ink/ink5769.xml"/><Relationship Id="rId74" Type="http://schemas.openxmlformats.org/officeDocument/2006/relationships/image" Target="../media/image3766.png"/><Relationship Id="rId79" Type="http://schemas.openxmlformats.org/officeDocument/2006/relationships/customXml" Target="../ink/ink5780.xml"/><Relationship Id="rId102" Type="http://schemas.openxmlformats.org/officeDocument/2006/relationships/customXml" Target="../ink/ink5792.xml"/><Relationship Id="rId123" Type="http://schemas.openxmlformats.org/officeDocument/2006/relationships/image" Target="../media/image3790.png"/><Relationship Id="rId5" Type="http://schemas.openxmlformats.org/officeDocument/2006/relationships/image" Target="../media/image3733.png"/><Relationship Id="rId90" Type="http://schemas.openxmlformats.org/officeDocument/2006/relationships/image" Target="../media/image3774.png"/><Relationship Id="rId95" Type="http://schemas.openxmlformats.org/officeDocument/2006/relationships/customXml" Target="../ink/ink5788.xml"/><Relationship Id="rId22" Type="http://schemas.openxmlformats.org/officeDocument/2006/relationships/customXml" Target="../ink/ink5751.xml"/><Relationship Id="rId27" Type="http://schemas.openxmlformats.org/officeDocument/2006/relationships/image" Target="../media/image3744.png"/><Relationship Id="rId43" Type="http://schemas.openxmlformats.org/officeDocument/2006/relationships/image" Target="../media/image3752.png"/><Relationship Id="rId48" Type="http://schemas.openxmlformats.org/officeDocument/2006/relationships/customXml" Target="../ink/ink5764.xml"/><Relationship Id="rId64" Type="http://schemas.openxmlformats.org/officeDocument/2006/relationships/image" Target="../media/image3761.png"/><Relationship Id="rId69" Type="http://schemas.openxmlformats.org/officeDocument/2006/relationships/customXml" Target="../ink/ink5775.xml"/><Relationship Id="rId113" Type="http://schemas.openxmlformats.org/officeDocument/2006/relationships/image" Target="../media/image3785.png"/><Relationship Id="rId118" Type="http://schemas.openxmlformats.org/officeDocument/2006/relationships/customXml" Target="../ink/ink5800.xml"/><Relationship Id="rId80" Type="http://schemas.openxmlformats.org/officeDocument/2006/relationships/image" Target="../media/image3769.png"/><Relationship Id="rId85" Type="http://schemas.openxmlformats.org/officeDocument/2006/relationships/customXml" Target="../ink/ink5783.xml"/><Relationship Id="rId12" Type="http://schemas.openxmlformats.org/officeDocument/2006/relationships/customXml" Target="../ink/ink5746.xml"/><Relationship Id="rId17" Type="http://schemas.openxmlformats.org/officeDocument/2006/relationships/image" Target="../media/image3739.png"/><Relationship Id="rId33" Type="http://schemas.openxmlformats.org/officeDocument/2006/relationships/image" Target="../media/image3747.png"/><Relationship Id="rId38" Type="http://schemas.openxmlformats.org/officeDocument/2006/relationships/customXml" Target="../ink/ink5759.xml"/><Relationship Id="rId59" Type="http://schemas.openxmlformats.org/officeDocument/2006/relationships/image" Target="../media/image3759.png"/><Relationship Id="rId103" Type="http://schemas.openxmlformats.org/officeDocument/2006/relationships/image" Target="../media/image3780.png"/><Relationship Id="rId108" Type="http://schemas.openxmlformats.org/officeDocument/2006/relationships/customXml" Target="../ink/ink5795.xml"/><Relationship Id="rId124" Type="http://schemas.openxmlformats.org/officeDocument/2006/relationships/customXml" Target="../ink/ink5803.xml"/><Relationship Id="rId54" Type="http://schemas.openxmlformats.org/officeDocument/2006/relationships/customXml" Target="../ink/ink5767.xml"/><Relationship Id="rId70" Type="http://schemas.openxmlformats.org/officeDocument/2006/relationships/image" Target="../media/image3764.png"/><Relationship Id="rId75" Type="http://schemas.openxmlformats.org/officeDocument/2006/relationships/customXml" Target="../ink/ink5778.xml"/><Relationship Id="rId91" Type="http://schemas.openxmlformats.org/officeDocument/2006/relationships/customXml" Target="../ink/ink5786.xml"/><Relationship Id="rId96" Type="http://schemas.openxmlformats.org/officeDocument/2006/relationships/image" Target="../media/image377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43.xml"/><Relationship Id="rId23" Type="http://schemas.openxmlformats.org/officeDocument/2006/relationships/image" Target="../media/image3742.png"/><Relationship Id="rId28" Type="http://schemas.openxmlformats.org/officeDocument/2006/relationships/customXml" Target="../ink/ink5754.xml"/><Relationship Id="rId49" Type="http://schemas.openxmlformats.org/officeDocument/2006/relationships/image" Target="../media/image3754.png"/><Relationship Id="rId114" Type="http://schemas.openxmlformats.org/officeDocument/2006/relationships/customXml" Target="../ink/ink5798.xml"/><Relationship Id="rId119" Type="http://schemas.openxmlformats.org/officeDocument/2006/relationships/image" Target="../media/image3788.png"/><Relationship Id="rId44" Type="http://schemas.openxmlformats.org/officeDocument/2006/relationships/customXml" Target="../ink/ink5762.xml"/><Relationship Id="rId60" Type="http://schemas.openxmlformats.org/officeDocument/2006/relationships/customXml" Target="../ink/ink5770.xml"/><Relationship Id="rId65" Type="http://schemas.openxmlformats.org/officeDocument/2006/relationships/customXml" Target="../ink/ink5773.xml"/><Relationship Id="rId81" Type="http://schemas.openxmlformats.org/officeDocument/2006/relationships/customXml" Target="../ink/ink5781.xml"/><Relationship Id="rId86" Type="http://schemas.openxmlformats.org/officeDocument/2006/relationships/image" Target="../media/image3772.png"/><Relationship Id="rId13" Type="http://schemas.openxmlformats.org/officeDocument/2006/relationships/image" Target="../media/image3737.png"/><Relationship Id="rId18" Type="http://schemas.openxmlformats.org/officeDocument/2006/relationships/customXml" Target="../ink/ink5749.xml"/><Relationship Id="rId39" Type="http://schemas.openxmlformats.org/officeDocument/2006/relationships/image" Target="../media/image3750.png"/><Relationship Id="rId109" Type="http://schemas.openxmlformats.org/officeDocument/2006/relationships/image" Target="../media/image3783.png"/><Relationship Id="rId34" Type="http://schemas.openxmlformats.org/officeDocument/2006/relationships/customXml" Target="../ink/ink5757.xml"/><Relationship Id="rId50" Type="http://schemas.openxmlformats.org/officeDocument/2006/relationships/customXml" Target="../ink/ink5765.xml"/><Relationship Id="rId55" Type="http://schemas.openxmlformats.org/officeDocument/2006/relationships/image" Target="../media/image3757.png"/><Relationship Id="rId76" Type="http://schemas.openxmlformats.org/officeDocument/2006/relationships/image" Target="../media/image3767.png"/><Relationship Id="rId97" Type="http://schemas.openxmlformats.org/officeDocument/2006/relationships/customXml" Target="../ink/ink5789.xml"/><Relationship Id="rId104" Type="http://schemas.openxmlformats.org/officeDocument/2006/relationships/customXml" Target="../ink/ink5793.xml"/><Relationship Id="rId120" Type="http://schemas.openxmlformats.org/officeDocument/2006/relationships/customXml" Target="../ink/ink5801.xml"/><Relationship Id="rId125" Type="http://schemas.openxmlformats.org/officeDocument/2006/relationships/image" Target="../media/image3791.png"/><Relationship Id="rId7" Type="http://schemas.openxmlformats.org/officeDocument/2006/relationships/image" Target="../media/image3734.png"/><Relationship Id="rId71" Type="http://schemas.openxmlformats.org/officeDocument/2006/relationships/customXml" Target="../ink/ink5776.xml"/><Relationship Id="rId92" Type="http://schemas.openxmlformats.org/officeDocument/2006/relationships/image" Target="../media/image3775.png"/><Relationship Id="rId2" Type="http://schemas.openxmlformats.org/officeDocument/2006/relationships/customXml" Target="../ink/ink5741.xml"/><Relationship Id="rId29" Type="http://schemas.openxmlformats.org/officeDocument/2006/relationships/image" Target="../media/image3745.png"/><Relationship Id="rId24" Type="http://schemas.openxmlformats.org/officeDocument/2006/relationships/customXml" Target="../ink/ink5752.xml"/><Relationship Id="rId40" Type="http://schemas.openxmlformats.org/officeDocument/2006/relationships/customXml" Target="../ink/ink5760.xml"/><Relationship Id="rId45" Type="http://schemas.openxmlformats.org/officeDocument/2006/relationships/image" Target="../media/image3753.png"/><Relationship Id="rId66" Type="http://schemas.openxmlformats.org/officeDocument/2006/relationships/image" Target="../media/image3762.png"/><Relationship Id="rId87" Type="http://schemas.openxmlformats.org/officeDocument/2006/relationships/customXml" Target="../ink/ink5784.xml"/><Relationship Id="rId110" Type="http://schemas.openxmlformats.org/officeDocument/2006/relationships/customXml" Target="../ink/ink5796.xml"/><Relationship Id="rId115" Type="http://schemas.openxmlformats.org/officeDocument/2006/relationships/image" Target="../media/image3786.png"/><Relationship Id="rId61" Type="http://schemas.openxmlformats.org/officeDocument/2006/relationships/image" Target="../media/image3760.png"/><Relationship Id="rId82" Type="http://schemas.openxmlformats.org/officeDocument/2006/relationships/image" Target="../media/image3770.png"/><Relationship Id="rId19" Type="http://schemas.openxmlformats.org/officeDocument/2006/relationships/image" Target="../media/image3740.png"/><Relationship Id="rId14" Type="http://schemas.openxmlformats.org/officeDocument/2006/relationships/customXml" Target="../ink/ink5747.xml"/><Relationship Id="rId30" Type="http://schemas.openxmlformats.org/officeDocument/2006/relationships/customXml" Target="../ink/ink5755.xml"/><Relationship Id="rId35" Type="http://schemas.openxmlformats.org/officeDocument/2006/relationships/image" Target="../media/image3748.png"/><Relationship Id="rId56" Type="http://schemas.openxmlformats.org/officeDocument/2006/relationships/customXml" Target="../ink/ink5768.xml"/><Relationship Id="rId77" Type="http://schemas.openxmlformats.org/officeDocument/2006/relationships/customXml" Target="../ink/ink5779.xml"/><Relationship Id="rId100" Type="http://schemas.openxmlformats.org/officeDocument/2006/relationships/customXml" Target="../ink/ink5791.xml"/><Relationship Id="rId105" Type="http://schemas.openxmlformats.org/officeDocument/2006/relationships/image" Target="../media/image3781.png"/><Relationship Id="rId8" Type="http://schemas.openxmlformats.org/officeDocument/2006/relationships/customXml" Target="../ink/ink5744.xml"/><Relationship Id="rId51" Type="http://schemas.openxmlformats.org/officeDocument/2006/relationships/image" Target="../media/image3755.png"/><Relationship Id="rId72" Type="http://schemas.openxmlformats.org/officeDocument/2006/relationships/image" Target="../media/image3765.png"/><Relationship Id="rId93" Type="http://schemas.openxmlformats.org/officeDocument/2006/relationships/customXml" Target="../ink/ink5787.xml"/><Relationship Id="rId98" Type="http://schemas.openxmlformats.org/officeDocument/2006/relationships/image" Target="../media/image3778.png"/><Relationship Id="rId121" Type="http://schemas.openxmlformats.org/officeDocument/2006/relationships/image" Target="../media/image3789.png"/><Relationship Id="rId3" Type="http://schemas.openxmlformats.org/officeDocument/2006/relationships/image" Target="../media/image3732.png"/><Relationship Id="rId25" Type="http://schemas.openxmlformats.org/officeDocument/2006/relationships/image" Target="../media/image3743.png"/><Relationship Id="rId46" Type="http://schemas.openxmlformats.org/officeDocument/2006/relationships/customXml" Target="../ink/ink5763.xml"/><Relationship Id="rId67" Type="http://schemas.openxmlformats.org/officeDocument/2006/relationships/customXml" Target="../ink/ink5774.xml"/><Relationship Id="rId116" Type="http://schemas.openxmlformats.org/officeDocument/2006/relationships/customXml" Target="../ink/ink5799.xml"/><Relationship Id="rId20" Type="http://schemas.openxmlformats.org/officeDocument/2006/relationships/customXml" Target="../ink/ink5750.xml"/><Relationship Id="rId41" Type="http://schemas.openxmlformats.org/officeDocument/2006/relationships/image" Target="../media/image3751.png"/><Relationship Id="rId62" Type="http://schemas.openxmlformats.org/officeDocument/2006/relationships/customXml" Target="../ink/ink5771.xml"/><Relationship Id="rId83" Type="http://schemas.openxmlformats.org/officeDocument/2006/relationships/customXml" Target="../ink/ink5782.xml"/><Relationship Id="rId88" Type="http://schemas.openxmlformats.org/officeDocument/2006/relationships/image" Target="../media/image3773.png"/><Relationship Id="rId111" Type="http://schemas.openxmlformats.org/officeDocument/2006/relationships/image" Target="../media/image3784.png"/><Relationship Id="rId15" Type="http://schemas.openxmlformats.org/officeDocument/2006/relationships/image" Target="../media/image3738.png"/><Relationship Id="rId36" Type="http://schemas.openxmlformats.org/officeDocument/2006/relationships/customXml" Target="../ink/ink5758.xml"/><Relationship Id="rId57" Type="http://schemas.openxmlformats.org/officeDocument/2006/relationships/image" Target="../media/image3758.png"/><Relationship Id="rId106" Type="http://schemas.openxmlformats.org/officeDocument/2006/relationships/customXml" Target="../ink/ink5794.xml"/><Relationship Id="rId10" Type="http://schemas.openxmlformats.org/officeDocument/2006/relationships/customXml" Target="../ink/ink5745.xml"/><Relationship Id="rId31" Type="http://schemas.openxmlformats.org/officeDocument/2006/relationships/image" Target="../media/image3746.png"/><Relationship Id="rId52" Type="http://schemas.openxmlformats.org/officeDocument/2006/relationships/customXml" Target="../ink/ink5766.xml"/><Relationship Id="rId73" Type="http://schemas.openxmlformats.org/officeDocument/2006/relationships/customXml" Target="../ink/ink5777.xml"/><Relationship Id="rId78" Type="http://schemas.openxmlformats.org/officeDocument/2006/relationships/image" Target="../media/image3768.png"/><Relationship Id="rId94" Type="http://schemas.openxmlformats.org/officeDocument/2006/relationships/image" Target="../media/image3776.png"/><Relationship Id="rId99" Type="http://schemas.openxmlformats.org/officeDocument/2006/relationships/customXml" Target="../ink/ink5790.xml"/><Relationship Id="rId101" Type="http://schemas.openxmlformats.org/officeDocument/2006/relationships/image" Target="../media/image3779.png"/><Relationship Id="rId122" Type="http://schemas.openxmlformats.org/officeDocument/2006/relationships/customXml" Target="../ink/ink5802.xml"/><Relationship Id="rId4" Type="http://schemas.openxmlformats.org/officeDocument/2006/relationships/customXml" Target="../ink/ink5742.xml"/><Relationship Id="rId9" Type="http://schemas.openxmlformats.org/officeDocument/2006/relationships/image" Target="../media/image3735.png"/></Relationships>
</file>

<file path=ppt/slides/_rels/slide78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8150.png"/><Relationship Id="rId21" Type="http://schemas.openxmlformats.org/officeDocument/2006/relationships/image" Target="../media/image26760.png"/><Relationship Id="rId63" Type="http://schemas.openxmlformats.org/officeDocument/2006/relationships/image" Target="../media/image26970.png"/><Relationship Id="rId159" Type="http://schemas.openxmlformats.org/officeDocument/2006/relationships/image" Target="../media/image27450.png"/><Relationship Id="rId324" Type="http://schemas.openxmlformats.org/officeDocument/2006/relationships/customXml" Target="../ink/ink5937.xml"/><Relationship Id="rId531" Type="http://schemas.openxmlformats.org/officeDocument/2006/relationships/image" Target="../media/image3807.png"/><Relationship Id="rId170" Type="http://schemas.openxmlformats.org/officeDocument/2006/relationships/customXml" Target="../ink/ink5862.xml"/><Relationship Id="rId226" Type="http://schemas.openxmlformats.org/officeDocument/2006/relationships/customXml" Target="../ink/ink5888.xml"/><Relationship Id="rId433" Type="http://schemas.openxmlformats.org/officeDocument/2006/relationships/image" Target="../media/image28790.png"/><Relationship Id="rId268" Type="http://schemas.openxmlformats.org/officeDocument/2006/relationships/customXml" Target="../ink/ink5909.xml"/><Relationship Id="rId475" Type="http://schemas.openxmlformats.org/officeDocument/2006/relationships/image" Target="../media/image29000.png"/><Relationship Id="rId32" Type="http://schemas.openxmlformats.org/officeDocument/2006/relationships/customXml" Target="../ink/ink5819.xml"/><Relationship Id="rId74" Type="http://schemas.openxmlformats.org/officeDocument/2006/relationships/customXml" Target="../ink/ink5838.xml"/><Relationship Id="rId335" Type="http://schemas.openxmlformats.org/officeDocument/2006/relationships/image" Target="../media/image28330.png"/><Relationship Id="rId500" Type="http://schemas.openxmlformats.org/officeDocument/2006/relationships/customXml" Target="../ink/ink6009.xml"/><Relationship Id="rId5" Type="http://schemas.openxmlformats.org/officeDocument/2006/relationships/image" Target="../media/image26680.png"/><Relationship Id="rId181" Type="http://schemas.openxmlformats.org/officeDocument/2006/relationships/image" Target="../media/image27560.png"/><Relationship Id="rId237" Type="http://schemas.openxmlformats.org/officeDocument/2006/relationships/image" Target="../media/image27840.png"/><Relationship Id="rId402" Type="http://schemas.openxmlformats.org/officeDocument/2006/relationships/customXml" Target="../ink/ink5961.xml"/><Relationship Id="rId279" Type="http://schemas.openxmlformats.org/officeDocument/2006/relationships/image" Target="../media/image28050.png"/><Relationship Id="rId444" Type="http://schemas.openxmlformats.org/officeDocument/2006/relationships/customXml" Target="../ink/ink5982.xml"/><Relationship Id="rId486" Type="http://schemas.openxmlformats.org/officeDocument/2006/relationships/customXml" Target="../ink/ink6003.xml"/><Relationship Id="rId43" Type="http://schemas.openxmlformats.org/officeDocument/2006/relationships/image" Target="../media/image26870.png"/><Relationship Id="rId290" Type="http://schemas.openxmlformats.org/officeDocument/2006/relationships/customXml" Target="../ink/ink5920.xml"/><Relationship Id="rId304" Type="http://schemas.openxmlformats.org/officeDocument/2006/relationships/customXml" Target="../ink/ink5927.xml"/><Relationship Id="rId346" Type="http://schemas.openxmlformats.org/officeDocument/2006/relationships/customXml" Target="../ink/ink5948.xml"/><Relationship Id="rId388" Type="http://schemas.openxmlformats.org/officeDocument/2006/relationships/customXml" Target="../ink/ink5954.xml"/><Relationship Id="rId511" Type="http://schemas.openxmlformats.org/officeDocument/2006/relationships/image" Target="../media/image3797.png"/><Relationship Id="rId85" Type="http://schemas.openxmlformats.org/officeDocument/2006/relationships/image" Target="../media/image27080.png"/><Relationship Id="rId150" Type="http://schemas.openxmlformats.org/officeDocument/2006/relationships/customXml" Target="../ink/ink5852.xml"/><Relationship Id="rId192" Type="http://schemas.openxmlformats.org/officeDocument/2006/relationships/customXml" Target="../ink/ink5871.xml"/><Relationship Id="rId206" Type="http://schemas.openxmlformats.org/officeDocument/2006/relationships/customXml" Target="../ink/ink5878.xml"/><Relationship Id="rId413" Type="http://schemas.openxmlformats.org/officeDocument/2006/relationships/image" Target="../media/image28690.png"/><Relationship Id="rId248" Type="http://schemas.openxmlformats.org/officeDocument/2006/relationships/customXml" Target="../ink/ink5899.xml"/><Relationship Id="rId455" Type="http://schemas.openxmlformats.org/officeDocument/2006/relationships/image" Target="../media/image28900.png"/><Relationship Id="rId497" Type="http://schemas.openxmlformats.org/officeDocument/2006/relationships/image" Target="../media/image29111.png"/><Relationship Id="rId12" Type="http://schemas.openxmlformats.org/officeDocument/2006/relationships/customXml" Target="../ink/ink5809.xml"/><Relationship Id="rId315" Type="http://schemas.openxmlformats.org/officeDocument/2006/relationships/image" Target="../media/image28230.png"/><Relationship Id="rId522" Type="http://schemas.openxmlformats.org/officeDocument/2006/relationships/customXml" Target="../ink/ink6020.xml"/><Relationship Id="rId96" Type="http://schemas.openxmlformats.org/officeDocument/2006/relationships/customXml" Target="../ink/ink5849.xml"/><Relationship Id="rId161" Type="http://schemas.openxmlformats.org/officeDocument/2006/relationships/image" Target="../media/image27460.png"/><Relationship Id="rId217" Type="http://schemas.openxmlformats.org/officeDocument/2006/relationships/image" Target="../media/image27740.png"/><Relationship Id="rId399" Type="http://schemas.openxmlformats.org/officeDocument/2006/relationships/image" Target="../media/image28620.png"/><Relationship Id="rId259" Type="http://schemas.openxmlformats.org/officeDocument/2006/relationships/image" Target="../media/image27950.png"/><Relationship Id="rId424" Type="http://schemas.openxmlformats.org/officeDocument/2006/relationships/customXml" Target="../ink/ink5972.xml"/><Relationship Id="rId466" Type="http://schemas.openxmlformats.org/officeDocument/2006/relationships/customXml" Target="../ink/ink5993.xml"/><Relationship Id="rId23" Type="http://schemas.openxmlformats.org/officeDocument/2006/relationships/image" Target="../media/image26770.png"/><Relationship Id="rId270" Type="http://schemas.openxmlformats.org/officeDocument/2006/relationships/customXml" Target="../ink/ink5910.xml"/><Relationship Id="rId326" Type="http://schemas.openxmlformats.org/officeDocument/2006/relationships/customXml" Target="../ink/ink5938.xml"/><Relationship Id="rId533" Type="http://schemas.openxmlformats.org/officeDocument/2006/relationships/image" Target="../media/image3808.png"/><Relationship Id="rId65" Type="http://schemas.openxmlformats.org/officeDocument/2006/relationships/image" Target="../media/image26980.png"/><Relationship Id="rId172" Type="http://schemas.openxmlformats.org/officeDocument/2006/relationships/customXml" Target="../ink/ink5863.xml"/><Relationship Id="rId228" Type="http://schemas.openxmlformats.org/officeDocument/2006/relationships/customXml" Target="../ink/ink5889.xml"/><Relationship Id="rId435" Type="http://schemas.openxmlformats.org/officeDocument/2006/relationships/image" Target="../media/image28800.png"/><Relationship Id="rId477" Type="http://schemas.openxmlformats.org/officeDocument/2006/relationships/image" Target="../media/image29011.png"/><Relationship Id="rId281" Type="http://schemas.openxmlformats.org/officeDocument/2006/relationships/image" Target="../media/image28060.png"/><Relationship Id="rId337" Type="http://schemas.openxmlformats.org/officeDocument/2006/relationships/image" Target="../media/image28340.png"/><Relationship Id="rId502" Type="http://schemas.openxmlformats.org/officeDocument/2006/relationships/customXml" Target="../ink/ink6010.xml"/><Relationship Id="rId34" Type="http://schemas.openxmlformats.org/officeDocument/2006/relationships/customXml" Target="../ink/ink5820.xml"/><Relationship Id="rId76" Type="http://schemas.openxmlformats.org/officeDocument/2006/relationships/customXml" Target="../ink/ink5839.xml"/><Relationship Id="rId7" Type="http://schemas.openxmlformats.org/officeDocument/2006/relationships/image" Target="../media/image26690.png"/><Relationship Id="rId183" Type="http://schemas.openxmlformats.org/officeDocument/2006/relationships/image" Target="../media/image27570.png"/><Relationship Id="rId239" Type="http://schemas.openxmlformats.org/officeDocument/2006/relationships/image" Target="../media/image27850.png"/><Relationship Id="rId390" Type="http://schemas.openxmlformats.org/officeDocument/2006/relationships/customXml" Target="../ink/ink5955.xml"/><Relationship Id="rId404" Type="http://schemas.openxmlformats.org/officeDocument/2006/relationships/customXml" Target="../ink/ink5962.xml"/><Relationship Id="rId446" Type="http://schemas.openxmlformats.org/officeDocument/2006/relationships/customXml" Target="../ink/ink5983.xml"/><Relationship Id="rId250" Type="http://schemas.openxmlformats.org/officeDocument/2006/relationships/customXml" Target="../ink/ink5900.xml"/><Relationship Id="rId292" Type="http://schemas.openxmlformats.org/officeDocument/2006/relationships/customXml" Target="../ink/ink5921.xml"/><Relationship Id="rId306" Type="http://schemas.openxmlformats.org/officeDocument/2006/relationships/customXml" Target="../ink/ink5928.xml"/><Relationship Id="rId488" Type="http://schemas.openxmlformats.org/officeDocument/2006/relationships/customXml" Target="../ink/ink6004.xml"/><Relationship Id="rId45" Type="http://schemas.openxmlformats.org/officeDocument/2006/relationships/image" Target="../media/image26880.png"/><Relationship Id="rId87" Type="http://schemas.openxmlformats.org/officeDocument/2006/relationships/image" Target="../media/image27090.png"/><Relationship Id="rId348" Type="http://schemas.openxmlformats.org/officeDocument/2006/relationships/customXml" Target="../ink/ink5949.xml"/><Relationship Id="rId513" Type="http://schemas.openxmlformats.org/officeDocument/2006/relationships/image" Target="../media/image3798.png"/><Relationship Id="rId152" Type="http://schemas.openxmlformats.org/officeDocument/2006/relationships/customXml" Target="../ink/ink5853.xml"/><Relationship Id="rId194" Type="http://schemas.openxmlformats.org/officeDocument/2006/relationships/customXml" Target="../ink/ink5872.xml"/><Relationship Id="rId208" Type="http://schemas.openxmlformats.org/officeDocument/2006/relationships/customXml" Target="../ink/ink5879.xml"/><Relationship Id="rId415" Type="http://schemas.openxmlformats.org/officeDocument/2006/relationships/image" Target="../media/image28700.png"/><Relationship Id="rId457" Type="http://schemas.openxmlformats.org/officeDocument/2006/relationships/image" Target="../media/image28911.png"/><Relationship Id="rId261" Type="http://schemas.openxmlformats.org/officeDocument/2006/relationships/image" Target="../media/image27960.png"/><Relationship Id="rId499" Type="http://schemas.openxmlformats.org/officeDocument/2006/relationships/image" Target="../media/image29120.png"/><Relationship Id="rId14" Type="http://schemas.openxmlformats.org/officeDocument/2006/relationships/customXml" Target="../ink/ink5810.xml"/><Relationship Id="rId317" Type="http://schemas.openxmlformats.org/officeDocument/2006/relationships/image" Target="../media/image28240.png"/><Relationship Id="rId524" Type="http://schemas.openxmlformats.org/officeDocument/2006/relationships/customXml" Target="../ink/ink6021.xml"/><Relationship Id="rId163" Type="http://schemas.openxmlformats.org/officeDocument/2006/relationships/image" Target="../media/image27470.png"/><Relationship Id="rId219" Type="http://schemas.openxmlformats.org/officeDocument/2006/relationships/image" Target="../media/image27750.png"/><Relationship Id="rId426" Type="http://schemas.openxmlformats.org/officeDocument/2006/relationships/customXml" Target="../ink/ink5973.xml"/><Relationship Id="rId230" Type="http://schemas.openxmlformats.org/officeDocument/2006/relationships/customXml" Target="../ink/ink5890.xml"/><Relationship Id="rId468" Type="http://schemas.openxmlformats.org/officeDocument/2006/relationships/customXml" Target="../ink/ink5994.xml"/><Relationship Id="rId25" Type="http://schemas.openxmlformats.org/officeDocument/2006/relationships/image" Target="../media/image26780.png"/><Relationship Id="rId67" Type="http://schemas.openxmlformats.org/officeDocument/2006/relationships/image" Target="../media/image26990.png"/><Relationship Id="rId272" Type="http://schemas.openxmlformats.org/officeDocument/2006/relationships/customXml" Target="../ink/ink5911.xml"/><Relationship Id="rId328" Type="http://schemas.openxmlformats.org/officeDocument/2006/relationships/customXml" Target="../ink/ink5939.xml"/><Relationship Id="rId535" Type="http://schemas.openxmlformats.org/officeDocument/2006/relationships/image" Target="../media/image3809.png"/><Relationship Id="rId174" Type="http://schemas.openxmlformats.org/officeDocument/2006/relationships/customXml" Target="../ink/ink5864.xml"/><Relationship Id="rId241" Type="http://schemas.openxmlformats.org/officeDocument/2006/relationships/image" Target="../media/image27860.png"/><Relationship Id="rId437" Type="http://schemas.openxmlformats.org/officeDocument/2006/relationships/image" Target="../media/image28811.png"/><Relationship Id="rId479" Type="http://schemas.openxmlformats.org/officeDocument/2006/relationships/image" Target="../media/image29020.png"/><Relationship Id="rId36" Type="http://schemas.openxmlformats.org/officeDocument/2006/relationships/customXml" Target="../ink/ink5821.xml"/><Relationship Id="rId283" Type="http://schemas.openxmlformats.org/officeDocument/2006/relationships/image" Target="../media/image28070.png"/><Relationship Id="rId339" Type="http://schemas.openxmlformats.org/officeDocument/2006/relationships/image" Target="../media/image28350.png"/><Relationship Id="rId490" Type="http://schemas.openxmlformats.org/officeDocument/2006/relationships/customXml" Target="../ink/ink6005.xml"/><Relationship Id="rId504" Type="http://schemas.openxmlformats.org/officeDocument/2006/relationships/customXml" Target="../ink/ink6011.xml"/><Relationship Id="rId78" Type="http://schemas.openxmlformats.org/officeDocument/2006/relationships/customXml" Target="../ink/ink5840.xml"/><Relationship Id="rId185" Type="http://schemas.openxmlformats.org/officeDocument/2006/relationships/image" Target="../media/image27580.png"/><Relationship Id="rId350" Type="http://schemas.openxmlformats.org/officeDocument/2006/relationships/customXml" Target="../ink/ink5950.xml"/><Relationship Id="rId406" Type="http://schemas.openxmlformats.org/officeDocument/2006/relationships/customXml" Target="../ink/ink5963.xml"/><Relationship Id="rId9" Type="http://schemas.openxmlformats.org/officeDocument/2006/relationships/image" Target="../media/image26700.png"/><Relationship Id="rId210" Type="http://schemas.openxmlformats.org/officeDocument/2006/relationships/customXml" Target="../ink/ink5880.xml"/><Relationship Id="rId392" Type="http://schemas.openxmlformats.org/officeDocument/2006/relationships/customXml" Target="../ink/ink5956.xml"/><Relationship Id="rId448" Type="http://schemas.openxmlformats.org/officeDocument/2006/relationships/customXml" Target="../ink/ink5984.xml"/><Relationship Id="rId252" Type="http://schemas.openxmlformats.org/officeDocument/2006/relationships/customXml" Target="../ink/ink5901.xml"/><Relationship Id="rId294" Type="http://schemas.openxmlformats.org/officeDocument/2006/relationships/customXml" Target="../ink/ink5922.xml"/><Relationship Id="rId308" Type="http://schemas.openxmlformats.org/officeDocument/2006/relationships/customXml" Target="../ink/ink5929.xml"/><Relationship Id="rId515" Type="http://schemas.openxmlformats.org/officeDocument/2006/relationships/image" Target="../media/image3799.png"/><Relationship Id="rId47" Type="http://schemas.openxmlformats.org/officeDocument/2006/relationships/image" Target="../media/image26890.png"/><Relationship Id="rId89" Type="http://schemas.openxmlformats.org/officeDocument/2006/relationships/image" Target="../media/image27100.png"/><Relationship Id="rId154" Type="http://schemas.openxmlformats.org/officeDocument/2006/relationships/customXml" Target="../ink/ink5854.xml"/><Relationship Id="rId196" Type="http://schemas.openxmlformats.org/officeDocument/2006/relationships/customXml" Target="../ink/ink5873.xml"/><Relationship Id="rId417" Type="http://schemas.openxmlformats.org/officeDocument/2006/relationships/image" Target="../media/image28711.png"/><Relationship Id="rId459" Type="http://schemas.openxmlformats.org/officeDocument/2006/relationships/image" Target="../media/image28920.png"/><Relationship Id="rId16" Type="http://schemas.openxmlformats.org/officeDocument/2006/relationships/customXml" Target="../ink/ink5811.xml"/><Relationship Id="rId221" Type="http://schemas.openxmlformats.org/officeDocument/2006/relationships/image" Target="../media/image27760.png"/><Relationship Id="rId263" Type="http://schemas.openxmlformats.org/officeDocument/2006/relationships/image" Target="../media/image27970.png"/><Relationship Id="rId319" Type="http://schemas.openxmlformats.org/officeDocument/2006/relationships/image" Target="../media/image28250.png"/><Relationship Id="rId470" Type="http://schemas.openxmlformats.org/officeDocument/2006/relationships/customXml" Target="../ink/ink5995.xml"/><Relationship Id="rId526" Type="http://schemas.openxmlformats.org/officeDocument/2006/relationships/customXml" Target="../ink/ink6022.xml"/><Relationship Id="rId58" Type="http://schemas.openxmlformats.org/officeDocument/2006/relationships/customXml" Target="../ink/ink5830.xml"/><Relationship Id="rId330" Type="http://schemas.openxmlformats.org/officeDocument/2006/relationships/customXml" Target="../ink/ink5940.xml"/><Relationship Id="rId165" Type="http://schemas.openxmlformats.org/officeDocument/2006/relationships/image" Target="../media/image27480.png"/><Relationship Id="rId428" Type="http://schemas.openxmlformats.org/officeDocument/2006/relationships/customXml" Target="../ink/ink5974.xml"/><Relationship Id="rId232" Type="http://schemas.openxmlformats.org/officeDocument/2006/relationships/customXml" Target="../ink/ink5891.xml"/><Relationship Id="rId274" Type="http://schemas.openxmlformats.org/officeDocument/2006/relationships/customXml" Target="../ink/ink5912.xml"/><Relationship Id="rId481" Type="http://schemas.openxmlformats.org/officeDocument/2006/relationships/image" Target="../media/image29030.png"/><Relationship Id="rId27" Type="http://schemas.openxmlformats.org/officeDocument/2006/relationships/image" Target="../media/image26790.png"/><Relationship Id="rId69" Type="http://schemas.openxmlformats.org/officeDocument/2006/relationships/image" Target="../media/image27000.png"/><Relationship Id="rId80" Type="http://schemas.openxmlformats.org/officeDocument/2006/relationships/customXml" Target="../ink/ink5841.xml"/><Relationship Id="rId176" Type="http://schemas.openxmlformats.org/officeDocument/2006/relationships/customXml" Target="../ink/ink5865.xml"/><Relationship Id="rId341" Type="http://schemas.openxmlformats.org/officeDocument/2006/relationships/image" Target="../media/image28360.png"/><Relationship Id="rId439" Type="http://schemas.openxmlformats.org/officeDocument/2006/relationships/image" Target="../media/image28820.png"/><Relationship Id="rId201" Type="http://schemas.openxmlformats.org/officeDocument/2006/relationships/image" Target="../media/image27660.png"/><Relationship Id="rId243" Type="http://schemas.openxmlformats.org/officeDocument/2006/relationships/image" Target="../media/image27870.png"/><Relationship Id="rId285" Type="http://schemas.openxmlformats.org/officeDocument/2006/relationships/image" Target="../media/image28080.png"/><Relationship Id="rId450" Type="http://schemas.openxmlformats.org/officeDocument/2006/relationships/customXml" Target="../ink/ink5985.xml"/><Relationship Id="rId506" Type="http://schemas.openxmlformats.org/officeDocument/2006/relationships/customXml" Target="../ink/ink6012.xml"/><Relationship Id="rId38" Type="http://schemas.openxmlformats.org/officeDocument/2006/relationships/customXml" Target="../ink/ink5822.xml"/><Relationship Id="rId310" Type="http://schemas.openxmlformats.org/officeDocument/2006/relationships/customXml" Target="../ink/ink5930.xml"/><Relationship Id="rId492" Type="http://schemas.openxmlformats.org/officeDocument/2006/relationships/customXml" Target="../ink/ink6006.xml"/><Relationship Id="rId91" Type="http://schemas.openxmlformats.org/officeDocument/2006/relationships/image" Target="../media/image27111.png"/><Relationship Id="rId187" Type="http://schemas.openxmlformats.org/officeDocument/2006/relationships/image" Target="../media/image27590.png"/><Relationship Id="rId352" Type="http://schemas.openxmlformats.org/officeDocument/2006/relationships/customXml" Target="../ink/ink5951.xml"/><Relationship Id="rId394" Type="http://schemas.openxmlformats.org/officeDocument/2006/relationships/customXml" Target="../ink/ink5957.xml"/><Relationship Id="rId408" Type="http://schemas.openxmlformats.org/officeDocument/2006/relationships/customXml" Target="../ink/ink5964.xml"/><Relationship Id="rId212" Type="http://schemas.openxmlformats.org/officeDocument/2006/relationships/customXml" Target="../ink/ink5881.xml"/><Relationship Id="rId254" Type="http://schemas.openxmlformats.org/officeDocument/2006/relationships/customXml" Target="../ink/ink5902.xml"/><Relationship Id="rId49" Type="http://schemas.openxmlformats.org/officeDocument/2006/relationships/image" Target="../media/image26900.png"/><Relationship Id="rId296" Type="http://schemas.openxmlformats.org/officeDocument/2006/relationships/customXml" Target="../ink/ink5923.xml"/><Relationship Id="rId461" Type="http://schemas.openxmlformats.org/officeDocument/2006/relationships/image" Target="../media/image28930.png"/><Relationship Id="rId517" Type="http://schemas.openxmlformats.org/officeDocument/2006/relationships/image" Target="../media/image3800.png"/><Relationship Id="rId60" Type="http://schemas.openxmlformats.org/officeDocument/2006/relationships/customXml" Target="../ink/ink5831.xml"/><Relationship Id="rId156" Type="http://schemas.openxmlformats.org/officeDocument/2006/relationships/customXml" Target="../ink/ink5855.xml"/><Relationship Id="rId198" Type="http://schemas.openxmlformats.org/officeDocument/2006/relationships/customXml" Target="../ink/ink5874.xml"/><Relationship Id="rId321" Type="http://schemas.openxmlformats.org/officeDocument/2006/relationships/image" Target="../media/image28260.png"/><Relationship Id="rId419" Type="http://schemas.openxmlformats.org/officeDocument/2006/relationships/image" Target="../media/image28720.png"/><Relationship Id="rId223" Type="http://schemas.openxmlformats.org/officeDocument/2006/relationships/image" Target="../media/image27770.png"/><Relationship Id="rId430" Type="http://schemas.openxmlformats.org/officeDocument/2006/relationships/customXml" Target="../ink/ink5975.xml"/><Relationship Id="rId18" Type="http://schemas.openxmlformats.org/officeDocument/2006/relationships/customXml" Target="../ink/ink5812.xml"/><Relationship Id="rId39" Type="http://schemas.openxmlformats.org/officeDocument/2006/relationships/image" Target="../media/image26850.png"/><Relationship Id="rId265" Type="http://schemas.openxmlformats.org/officeDocument/2006/relationships/image" Target="../media/image27980.png"/><Relationship Id="rId286" Type="http://schemas.openxmlformats.org/officeDocument/2006/relationships/customXml" Target="../ink/ink5918.xml"/><Relationship Id="rId451" Type="http://schemas.openxmlformats.org/officeDocument/2006/relationships/image" Target="../media/image28880.png"/><Relationship Id="rId472" Type="http://schemas.openxmlformats.org/officeDocument/2006/relationships/customXml" Target="../ink/ink5996.xml"/><Relationship Id="rId493" Type="http://schemas.openxmlformats.org/officeDocument/2006/relationships/image" Target="../media/image29090.png"/><Relationship Id="rId507" Type="http://schemas.openxmlformats.org/officeDocument/2006/relationships/image" Target="../media/image3795.png"/><Relationship Id="rId528" Type="http://schemas.openxmlformats.org/officeDocument/2006/relationships/customXml" Target="../ink/ink6023.xml"/><Relationship Id="rId50" Type="http://schemas.openxmlformats.org/officeDocument/2006/relationships/customXml" Target="../ink/ink5828.xml"/><Relationship Id="rId167" Type="http://schemas.openxmlformats.org/officeDocument/2006/relationships/image" Target="../media/image27490.png"/><Relationship Id="rId188" Type="http://schemas.openxmlformats.org/officeDocument/2006/relationships/customXml" Target="../ink/ink5869.xml"/><Relationship Id="rId311" Type="http://schemas.openxmlformats.org/officeDocument/2006/relationships/image" Target="../media/image28211.png"/><Relationship Id="rId332" Type="http://schemas.openxmlformats.org/officeDocument/2006/relationships/customXml" Target="../ink/ink5941.xml"/><Relationship Id="rId353" Type="http://schemas.openxmlformats.org/officeDocument/2006/relationships/image" Target="../media/image28411.png"/><Relationship Id="rId395" Type="http://schemas.openxmlformats.org/officeDocument/2006/relationships/image" Target="../media/image4000.png"/><Relationship Id="rId409" Type="http://schemas.openxmlformats.org/officeDocument/2006/relationships/image" Target="../media/image28670.png"/><Relationship Id="rId71" Type="http://schemas.openxmlformats.org/officeDocument/2006/relationships/image" Target="../media/image27011.png"/><Relationship Id="rId92" Type="http://schemas.openxmlformats.org/officeDocument/2006/relationships/customXml" Target="../ink/ink5847.xml"/><Relationship Id="rId213" Type="http://schemas.openxmlformats.org/officeDocument/2006/relationships/image" Target="../media/image27720.png"/><Relationship Id="rId234" Type="http://schemas.openxmlformats.org/officeDocument/2006/relationships/customXml" Target="../ink/ink5892.xml"/><Relationship Id="rId420" Type="http://schemas.openxmlformats.org/officeDocument/2006/relationships/customXml" Target="../ink/ink5970.xml"/><Relationship Id="rId2" Type="http://schemas.openxmlformats.org/officeDocument/2006/relationships/customXml" Target="../ink/ink5804.xml"/><Relationship Id="rId29" Type="http://schemas.openxmlformats.org/officeDocument/2006/relationships/image" Target="../media/image26800.png"/><Relationship Id="rId255" Type="http://schemas.openxmlformats.org/officeDocument/2006/relationships/image" Target="../media/image27930.png"/><Relationship Id="rId276" Type="http://schemas.openxmlformats.org/officeDocument/2006/relationships/customXml" Target="../ink/ink5913.xml"/><Relationship Id="rId297" Type="http://schemas.openxmlformats.org/officeDocument/2006/relationships/image" Target="../media/image28140.png"/><Relationship Id="rId441" Type="http://schemas.openxmlformats.org/officeDocument/2006/relationships/image" Target="../media/image28830.png"/><Relationship Id="rId462" Type="http://schemas.openxmlformats.org/officeDocument/2006/relationships/customXml" Target="../ink/ink5991.xml"/><Relationship Id="rId483" Type="http://schemas.openxmlformats.org/officeDocument/2006/relationships/image" Target="../media/image29040.png"/><Relationship Id="rId518" Type="http://schemas.openxmlformats.org/officeDocument/2006/relationships/customXml" Target="../ink/ink6018.xml"/><Relationship Id="rId40" Type="http://schemas.openxmlformats.org/officeDocument/2006/relationships/customXml" Target="../ink/ink5823.xml"/><Relationship Id="rId157" Type="http://schemas.openxmlformats.org/officeDocument/2006/relationships/image" Target="../media/image27440.png"/><Relationship Id="rId301" Type="http://schemas.openxmlformats.org/officeDocument/2006/relationships/image" Target="../media/image28160.png"/><Relationship Id="rId322" Type="http://schemas.openxmlformats.org/officeDocument/2006/relationships/customXml" Target="../ink/ink5936.xml"/><Relationship Id="rId343" Type="http://schemas.openxmlformats.org/officeDocument/2006/relationships/image" Target="../media/image28370.png"/><Relationship Id="rId61" Type="http://schemas.openxmlformats.org/officeDocument/2006/relationships/image" Target="../media/image26960.png"/><Relationship Id="rId82" Type="http://schemas.openxmlformats.org/officeDocument/2006/relationships/customXml" Target="../ink/ink5842.xml"/><Relationship Id="rId199" Type="http://schemas.openxmlformats.org/officeDocument/2006/relationships/image" Target="../media/image27650.png"/><Relationship Id="rId203" Type="http://schemas.openxmlformats.org/officeDocument/2006/relationships/image" Target="../media/image27670.png"/><Relationship Id="rId19" Type="http://schemas.openxmlformats.org/officeDocument/2006/relationships/image" Target="../media/image26750.png"/><Relationship Id="rId224" Type="http://schemas.openxmlformats.org/officeDocument/2006/relationships/customXml" Target="../ink/ink5887.xml"/><Relationship Id="rId245" Type="http://schemas.openxmlformats.org/officeDocument/2006/relationships/image" Target="../media/image27880.png"/><Relationship Id="rId266" Type="http://schemas.openxmlformats.org/officeDocument/2006/relationships/customXml" Target="../ink/ink5908.xml"/><Relationship Id="rId287" Type="http://schemas.openxmlformats.org/officeDocument/2006/relationships/image" Target="../media/image28090.png"/><Relationship Id="rId410" Type="http://schemas.openxmlformats.org/officeDocument/2006/relationships/customXml" Target="../ink/ink5965.xml"/><Relationship Id="rId431" Type="http://schemas.openxmlformats.org/officeDocument/2006/relationships/image" Target="../media/image28780.png"/><Relationship Id="rId452" Type="http://schemas.openxmlformats.org/officeDocument/2006/relationships/customXml" Target="../ink/ink5986.xml"/><Relationship Id="rId473" Type="http://schemas.openxmlformats.org/officeDocument/2006/relationships/image" Target="../media/image28990.png"/><Relationship Id="rId494" Type="http://schemas.openxmlformats.org/officeDocument/2006/relationships/customXml" Target="../ink/ink6007.xml"/><Relationship Id="rId508" Type="http://schemas.openxmlformats.org/officeDocument/2006/relationships/customXml" Target="../ink/ink6013.xml"/><Relationship Id="rId529" Type="http://schemas.openxmlformats.org/officeDocument/2006/relationships/image" Target="../media/image3806.png"/><Relationship Id="rId30" Type="http://schemas.openxmlformats.org/officeDocument/2006/relationships/customXml" Target="../ink/ink5818.xml"/><Relationship Id="rId147" Type="http://schemas.openxmlformats.org/officeDocument/2006/relationships/image" Target="../media/image27390.png"/><Relationship Id="rId168" Type="http://schemas.openxmlformats.org/officeDocument/2006/relationships/customXml" Target="../ink/ink5861.xml"/><Relationship Id="rId312" Type="http://schemas.openxmlformats.org/officeDocument/2006/relationships/customXml" Target="../ink/ink5931.xml"/><Relationship Id="rId333" Type="http://schemas.openxmlformats.org/officeDocument/2006/relationships/image" Target="../media/image28320.png"/><Relationship Id="rId354" Type="http://schemas.openxmlformats.org/officeDocument/2006/relationships/customXml" Target="../ink/ink5952.xml"/><Relationship Id="rId51" Type="http://schemas.openxmlformats.org/officeDocument/2006/relationships/image" Target="../media/image26911.png"/><Relationship Id="rId72" Type="http://schemas.openxmlformats.org/officeDocument/2006/relationships/customXml" Target="../ink/ink5837.xml"/><Relationship Id="rId93" Type="http://schemas.openxmlformats.org/officeDocument/2006/relationships/image" Target="../media/image27120.png"/><Relationship Id="rId189" Type="http://schemas.openxmlformats.org/officeDocument/2006/relationships/image" Target="../media/image27600.png"/><Relationship Id="rId396" Type="http://schemas.openxmlformats.org/officeDocument/2006/relationships/customXml" Target="../ink/ink5958.xml"/><Relationship Id="rId3" Type="http://schemas.openxmlformats.org/officeDocument/2006/relationships/image" Target="../media/image26670.png"/><Relationship Id="rId214" Type="http://schemas.openxmlformats.org/officeDocument/2006/relationships/customXml" Target="../ink/ink5882.xml"/><Relationship Id="rId235" Type="http://schemas.openxmlformats.org/officeDocument/2006/relationships/image" Target="../media/image27830.png"/><Relationship Id="rId256" Type="http://schemas.openxmlformats.org/officeDocument/2006/relationships/customXml" Target="../ink/ink5903.xml"/><Relationship Id="rId277" Type="http://schemas.openxmlformats.org/officeDocument/2006/relationships/image" Target="../media/image28040.png"/><Relationship Id="rId298" Type="http://schemas.openxmlformats.org/officeDocument/2006/relationships/customXml" Target="../ink/ink5924.xml"/><Relationship Id="rId400" Type="http://schemas.openxmlformats.org/officeDocument/2006/relationships/customXml" Target="../ink/ink5960.xml"/><Relationship Id="rId421" Type="http://schemas.openxmlformats.org/officeDocument/2006/relationships/image" Target="../media/image28730.png"/><Relationship Id="rId442" Type="http://schemas.openxmlformats.org/officeDocument/2006/relationships/customXml" Target="../ink/ink5981.xml"/><Relationship Id="rId463" Type="http://schemas.openxmlformats.org/officeDocument/2006/relationships/image" Target="../media/image28940.png"/><Relationship Id="rId484" Type="http://schemas.openxmlformats.org/officeDocument/2006/relationships/customXml" Target="../ink/ink6002.xml"/><Relationship Id="rId519" Type="http://schemas.openxmlformats.org/officeDocument/2006/relationships/image" Target="../media/image3801.png"/><Relationship Id="rId137" Type="http://schemas.openxmlformats.org/officeDocument/2006/relationships/image" Target="../media/image27340.png"/><Relationship Id="rId158" Type="http://schemas.openxmlformats.org/officeDocument/2006/relationships/customXml" Target="../ink/ink5856.xml"/><Relationship Id="rId302" Type="http://schemas.openxmlformats.org/officeDocument/2006/relationships/customXml" Target="../ink/ink5926.xml"/><Relationship Id="rId323" Type="http://schemas.openxmlformats.org/officeDocument/2006/relationships/image" Target="../media/image28270.png"/><Relationship Id="rId344" Type="http://schemas.openxmlformats.org/officeDocument/2006/relationships/customXml" Target="../ink/ink5947.xml"/><Relationship Id="rId530" Type="http://schemas.openxmlformats.org/officeDocument/2006/relationships/customXml" Target="../ink/ink6024.xml"/><Relationship Id="rId20" Type="http://schemas.openxmlformats.org/officeDocument/2006/relationships/customXml" Target="../ink/ink5813.xml"/><Relationship Id="rId41" Type="http://schemas.openxmlformats.org/officeDocument/2006/relationships/image" Target="../media/image26860.png"/><Relationship Id="rId62" Type="http://schemas.openxmlformats.org/officeDocument/2006/relationships/customXml" Target="../ink/ink5832.xml"/><Relationship Id="rId83" Type="http://schemas.openxmlformats.org/officeDocument/2006/relationships/image" Target="../media/image27070.png"/><Relationship Id="rId190" Type="http://schemas.openxmlformats.org/officeDocument/2006/relationships/customXml" Target="../ink/ink5870.xml"/><Relationship Id="rId204" Type="http://schemas.openxmlformats.org/officeDocument/2006/relationships/customXml" Target="../ink/ink5877.xml"/><Relationship Id="rId225" Type="http://schemas.openxmlformats.org/officeDocument/2006/relationships/image" Target="../media/image27780.png"/><Relationship Id="rId246" Type="http://schemas.openxmlformats.org/officeDocument/2006/relationships/customXml" Target="../ink/ink5898.xml"/><Relationship Id="rId267" Type="http://schemas.openxmlformats.org/officeDocument/2006/relationships/image" Target="../media/image27990.png"/><Relationship Id="rId288" Type="http://schemas.openxmlformats.org/officeDocument/2006/relationships/customXml" Target="../ink/ink5919.xml"/><Relationship Id="rId411" Type="http://schemas.openxmlformats.org/officeDocument/2006/relationships/image" Target="../media/image28680.png"/><Relationship Id="rId432" Type="http://schemas.openxmlformats.org/officeDocument/2006/relationships/customXml" Target="../ink/ink5976.xml"/><Relationship Id="rId453" Type="http://schemas.openxmlformats.org/officeDocument/2006/relationships/image" Target="../media/image28890.png"/><Relationship Id="rId474" Type="http://schemas.openxmlformats.org/officeDocument/2006/relationships/customXml" Target="../ink/ink5997.xml"/><Relationship Id="rId509" Type="http://schemas.openxmlformats.org/officeDocument/2006/relationships/image" Target="../media/image3796.png"/><Relationship Id="rId313" Type="http://schemas.openxmlformats.org/officeDocument/2006/relationships/image" Target="../media/image28220.png"/><Relationship Id="rId10" Type="http://schemas.openxmlformats.org/officeDocument/2006/relationships/customXml" Target="../ink/ink5808.xml"/><Relationship Id="rId31" Type="http://schemas.openxmlformats.org/officeDocument/2006/relationships/image" Target="../media/image26811.png"/><Relationship Id="rId52" Type="http://schemas.openxmlformats.org/officeDocument/2006/relationships/customXml" Target="../ink/ink5829.xml"/><Relationship Id="rId73" Type="http://schemas.openxmlformats.org/officeDocument/2006/relationships/image" Target="../media/image27020.png"/><Relationship Id="rId94" Type="http://schemas.openxmlformats.org/officeDocument/2006/relationships/customXml" Target="../ink/ink5848.xml"/><Relationship Id="rId148" Type="http://schemas.openxmlformats.org/officeDocument/2006/relationships/customXml" Target="../ink/ink5851.xml"/><Relationship Id="rId169" Type="http://schemas.openxmlformats.org/officeDocument/2006/relationships/image" Target="../media/image27500.png"/><Relationship Id="rId334" Type="http://schemas.openxmlformats.org/officeDocument/2006/relationships/customXml" Target="../ink/ink5942.xml"/><Relationship Id="rId355" Type="http://schemas.openxmlformats.org/officeDocument/2006/relationships/image" Target="../media/image28420.png"/><Relationship Id="rId397" Type="http://schemas.openxmlformats.org/officeDocument/2006/relationships/image" Target="../media/image28611.png"/><Relationship Id="rId520" Type="http://schemas.openxmlformats.org/officeDocument/2006/relationships/customXml" Target="../ink/ink6019.xml"/><Relationship Id="rId4" Type="http://schemas.openxmlformats.org/officeDocument/2006/relationships/customXml" Target="../ink/ink5805.xml"/><Relationship Id="rId215" Type="http://schemas.openxmlformats.org/officeDocument/2006/relationships/image" Target="../media/image27730.png"/><Relationship Id="rId236" Type="http://schemas.openxmlformats.org/officeDocument/2006/relationships/customXml" Target="../ink/ink5893.xml"/><Relationship Id="rId257" Type="http://schemas.openxmlformats.org/officeDocument/2006/relationships/image" Target="../media/image27940.png"/><Relationship Id="rId278" Type="http://schemas.openxmlformats.org/officeDocument/2006/relationships/customXml" Target="../ink/ink5914.xml"/><Relationship Id="rId401" Type="http://schemas.openxmlformats.org/officeDocument/2006/relationships/image" Target="../media/image28630.png"/><Relationship Id="rId422" Type="http://schemas.openxmlformats.org/officeDocument/2006/relationships/customXml" Target="../ink/ink5971.xml"/><Relationship Id="rId443" Type="http://schemas.openxmlformats.org/officeDocument/2006/relationships/image" Target="../media/image28840.png"/><Relationship Id="rId464" Type="http://schemas.openxmlformats.org/officeDocument/2006/relationships/customXml" Target="../ink/ink5992.xml"/><Relationship Id="rId303" Type="http://schemas.openxmlformats.org/officeDocument/2006/relationships/image" Target="../media/image28170.png"/><Relationship Id="rId485" Type="http://schemas.openxmlformats.org/officeDocument/2006/relationships/image" Target="../media/image29050.png"/><Relationship Id="rId42" Type="http://schemas.openxmlformats.org/officeDocument/2006/relationships/customXml" Target="../ink/ink5824.xml"/><Relationship Id="rId84" Type="http://schemas.openxmlformats.org/officeDocument/2006/relationships/customXml" Target="../ink/ink5843.xml"/><Relationship Id="rId138" Type="http://schemas.openxmlformats.org/officeDocument/2006/relationships/customXml" Target="../ink/ink5850.xml"/><Relationship Id="rId345" Type="http://schemas.openxmlformats.org/officeDocument/2006/relationships/image" Target="../media/image28380.png"/><Relationship Id="rId387" Type="http://schemas.openxmlformats.org/officeDocument/2006/relationships/image" Target="../media/image28580.png"/><Relationship Id="rId510" Type="http://schemas.openxmlformats.org/officeDocument/2006/relationships/customXml" Target="../ink/ink6014.xml"/><Relationship Id="rId191" Type="http://schemas.openxmlformats.org/officeDocument/2006/relationships/image" Target="../media/image27611.png"/><Relationship Id="rId205" Type="http://schemas.openxmlformats.org/officeDocument/2006/relationships/image" Target="../media/image27680.png"/><Relationship Id="rId247" Type="http://schemas.openxmlformats.org/officeDocument/2006/relationships/image" Target="../media/image27890.png"/><Relationship Id="rId412" Type="http://schemas.openxmlformats.org/officeDocument/2006/relationships/customXml" Target="../ink/ink5966.xml"/><Relationship Id="rId289" Type="http://schemas.openxmlformats.org/officeDocument/2006/relationships/image" Target="../media/image28100.png"/><Relationship Id="rId454" Type="http://schemas.openxmlformats.org/officeDocument/2006/relationships/customXml" Target="../ink/ink5987.xml"/><Relationship Id="rId11" Type="http://schemas.openxmlformats.org/officeDocument/2006/relationships/image" Target="../media/image26711.png"/><Relationship Id="rId149" Type="http://schemas.openxmlformats.org/officeDocument/2006/relationships/image" Target="../media/image27400.png"/><Relationship Id="rId314" Type="http://schemas.openxmlformats.org/officeDocument/2006/relationships/customXml" Target="../ink/ink5932.xml"/><Relationship Id="rId356" Type="http://schemas.openxmlformats.org/officeDocument/2006/relationships/customXml" Target="../ink/ink5953.xml"/><Relationship Id="rId398" Type="http://schemas.openxmlformats.org/officeDocument/2006/relationships/customXml" Target="../ink/ink5959.xml"/><Relationship Id="rId521" Type="http://schemas.openxmlformats.org/officeDocument/2006/relationships/image" Target="../media/image3802.png"/><Relationship Id="rId95" Type="http://schemas.openxmlformats.org/officeDocument/2006/relationships/image" Target="../media/image27130.png"/><Relationship Id="rId160" Type="http://schemas.openxmlformats.org/officeDocument/2006/relationships/customXml" Target="../ink/ink5857.xml"/><Relationship Id="rId216" Type="http://schemas.openxmlformats.org/officeDocument/2006/relationships/customXml" Target="../ink/ink5883.xml"/><Relationship Id="rId423" Type="http://schemas.openxmlformats.org/officeDocument/2006/relationships/image" Target="../media/image28740.png"/><Relationship Id="rId258" Type="http://schemas.openxmlformats.org/officeDocument/2006/relationships/customXml" Target="../ink/ink5904.xml"/><Relationship Id="rId465" Type="http://schemas.openxmlformats.org/officeDocument/2006/relationships/image" Target="../media/image28950.png"/><Relationship Id="rId22" Type="http://schemas.openxmlformats.org/officeDocument/2006/relationships/customXml" Target="../ink/ink5814.xml"/><Relationship Id="rId64" Type="http://schemas.openxmlformats.org/officeDocument/2006/relationships/customXml" Target="../ink/ink5833.xml"/><Relationship Id="rId325" Type="http://schemas.openxmlformats.org/officeDocument/2006/relationships/image" Target="../media/image28280.png"/><Relationship Id="rId532" Type="http://schemas.openxmlformats.org/officeDocument/2006/relationships/customXml" Target="../ink/ink6025.xml"/><Relationship Id="rId171" Type="http://schemas.openxmlformats.org/officeDocument/2006/relationships/image" Target="../media/image27511.png"/><Relationship Id="rId227" Type="http://schemas.openxmlformats.org/officeDocument/2006/relationships/image" Target="../media/image27790.png"/><Relationship Id="rId269" Type="http://schemas.openxmlformats.org/officeDocument/2006/relationships/image" Target="../media/image28000.png"/><Relationship Id="rId434" Type="http://schemas.openxmlformats.org/officeDocument/2006/relationships/customXml" Target="../ink/ink5977.xml"/><Relationship Id="rId476" Type="http://schemas.openxmlformats.org/officeDocument/2006/relationships/customXml" Target="../ink/ink5998.xml"/><Relationship Id="rId33" Type="http://schemas.openxmlformats.org/officeDocument/2006/relationships/image" Target="../media/image26820.png"/><Relationship Id="rId280" Type="http://schemas.openxmlformats.org/officeDocument/2006/relationships/customXml" Target="../ink/ink5915.xml"/><Relationship Id="rId336" Type="http://schemas.openxmlformats.org/officeDocument/2006/relationships/customXml" Target="../ink/ink5943.xml"/><Relationship Id="rId501" Type="http://schemas.openxmlformats.org/officeDocument/2006/relationships/image" Target="../media/image3792.png"/><Relationship Id="rId75" Type="http://schemas.openxmlformats.org/officeDocument/2006/relationships/image" Target="../media/image27030.png"/><Relationship Id="rId182" Type="http://schemas.openxmlformats.org/officeDocument/2006/relationships/customXml" Target="../ink/ink5866.xml"/><Relationship Id="rId403" Type="http://schemas.openxmlformats.org/officeDocument/2006/relationships/image" Target="../media/image28640.png"/><Relationship Id="rId6" Type="http://schemas.openxmlformats.org/officeDocument/2006/relationships/customXml" Target="../ink/ink5806.xml"/><Relationship Id="rId238" Type="http://schemas.openxmlformats.org/officeDocument/2006/relationships/customXml" Target="../ink/ink5894.xml"/><Relationship Id="rId445" Type="http://schemas.openxmlformats.org/officeDocument/2006/relationships/image" Target="../media/image28850.png"/><Relationship Id="rId487" Type="http://schemas.openxmlformats.org/officeDocument/2006/relationships/image" Target="../media/image29060.png"/><Relationship Id="rId291" Type="http://schemas.openxmlformats.org/officeDocument/2006/relationships/image" Target="../media/image28111.png"/><Relationship Id="rId305" Type="http://schemas.openxmlformats.org/officeDocument/2006/relationships/image" Target="../media/image28180.png"/><Relationship Id="rId347" Type="http://schemas.openxmlformats.org/officeDocument/2006/relationships/image" Target="../media/image28390.png"/><Relationship Id="rId512" Type="http://schemas.openxmlformats.org/officeDocument/2006/relationships/customXml" Target="../ink/ink6015.xml"/><Relationship Id="rId44" Type="http://schemas.openxmlformats.org/officeDocument/2006/relationships/customXml" Target="../ink/ink5825.xml"/><Relationship Id="rId86" Type="http://schemas.openxmlformats.org/officeDocument/2006/relationships/customXml" Target="../ink/ink5844.xml"/><Relationship Id="rId151" Type="http://schemas.openxmlformats.org/officeDocument/2006/relationships/image" Target="../media/image27411.png"/><Relationship Id="rId389" Type="http://schemas.openxmlformats.org/officeDocument/2006/relationships/image" Target="../media/image28590.png"/><Relationship Id="rId193" Type="http://schemas.openxmlformats.org/officeDocument/2006/relationships/image" Target="../media/image27620.png"/><Relationship Id="rId207" Type="http://schemas.openxmlformats.org/officeDocument/2006/relationships/image" Target="../media/image27690.png"/><Relationship Id="rId249" Type="http://schemas.openxmlformats.org/officeDocument/2006/relationships/image" Target="../media/image27900.png"/><Relationship Id="rId414" Type="http://schemas.openxmlformats.org/officeDocument/2006/relationships/customXml" Target="../ink/ink5967.xml"/><Relationship Id="rId456" Type="http://schemas.openxmlformats.org/officeDocument/2006/relationships/customXml" Target="../ink/ink5988.xml"/><Relationship Id="rId498" Type="http://schemas.openxmlformats.org/officeDocument/2006/relationships/customXml" Target="../ink/ink6008.xml"/><Relationship Id="rId13" Type="http://schemas.openxmlformats.org/officeDocument/2006/relationships/image" Target="../media/image26720.png"/><Relationship Id="rId260" Type="http://schemas.openxmlformats.org/officeDocument/2006/relationships/customXml" Target="../ink/ink5905.xml"/><Relationship Id="rId316" Type="http://schemas.openxmlformats.org/officeDocument/2006/relationships/customXml" Target="../ink/ink5933.xml"/><Relationship Id="rId523" Type="http://schemas.openxmlformats.org/officeDocument/2006/relationships/image" Target="../media/image3803.png"/><Relationship Id="rId162" Type="http://schemas.openxmlformats.org/officeDocument/2006/relationships/customXml" Target="../ink/ink5858.xml"/><Relationship Id="rId218" Type="http://schemas.openxmlformats.org/officeDocument/2006/relationships/customXml" Target="../ink/ink5884.xml"/><Relationship Id="rId425" Type="http://schemas.openxmlformats.org/officeDocument/2006/relationships/image" Target="../media/image28750.png"/><Relationship Id="rId467" Type="http://schemas.openxmlformats.org/officeDocument/2006/relationships/image" Target="../media/image28960.png"/><Relationship Id="rId271" Type="http://schemas.openxmlformats.org/officeDocument/2006/relationships/image" Target="../media/image28011.png"/><Relationship Id="rId24" Type="http://schemas.openxmlformats.org/officeDocument/2006/relationships/customXml" Target="../ink/ink5815.xml"/><Relationship Id="rId66" Type="http://schemas.openxmlformats.org/officeDocument/2006/relationships/customXml" Target="../ink/ink5834.xml"/><Relationship Id="rId327" Type="http://schemas.openxmlformats.org/officeDocument/2006/relationships/image" Target="../media/image28290.png"/><Relationship Id="rId534" Type="http://schemas.openxmlformats.org/officeDocument/2006/relationships/customXml" Target="../ink/ink6026.xml"/><Relationship Id="rId173" Type="http://schemas.openxmlformats.org/officeDocument/2006/relationships/image" Target="../media/image27520.png"/><Relationship Id="rId229" Type="http://schemas.openxmlformats.org/officeDocument/2006/relationships/image" Target="../media/image27800.png"/><Relationship Id="rId436" Type="http://schemas.openxmlformats.org/officeDocument/2006/relationships/customXml" Target="../ink/ink5978.xml"/><Relationship Id="rId240" Type="http://schemas.openxmlformats.org/officeDocument/2006/relationships/customXml" Target="../ink/ink5895.xml"/><Relationship Id="rId478" Type="http://schemas.openxmlformats.org/officeDocument/2006/relationships/customXml" Target="../ink/ink5999.xml"/><Relationship Id="rId35" Type="http://schemas.openxmlformats.org/officeDocument/2006/relationships/image" Target="../media/image26830.png"/><Relationship Id="rId77" Type="http://schemas.openxmlformats.org/officeDocument/2006/relationships/image" Target="../media/image27040.png"/><Relationship Id="rId282" Type="http://schemas.openxmlformats.org/officeDocument/2006/relationships/customXml" Target="../ink/ink5916.xml"/><Relationship Id="rId338" Type="http://schemas.openxmlformats.org/officeDocument/2006/relationships/customXml" Target="../ink/ink5944.xml"/><Relationship Id="rId503" Type="http://schemas.openxmlformats.org/officeDocument/2006/relationships/image" Target="../media/image3793.png"/><Relationship Id="rId8" Type="http://schemas.openxmlformats.org/officeDocument/2006/relationships/customXml" Target="../ink/ink5807.xml"/><Relationship Id="rId184" Type="http://schemas.openxmlformats.org/officeDocument/2006/relationships/customXml" Target="../ink/ink5867.xml"/><Relationship Id="rId391" Type="http://schemas.openxmlformats.org/officeDocument/2006/relationships/image" Target="../media/image34410.png"/><Relationship Id="rId405" Type="http://schemas.openxmlformats.org/officeDocument/2006/relationships/image" Target="../media/image28650.png"/><Relationship Id="rId447" Type="http://schemas.openxmlformats.org/officeDocument/2006/relationships/image" Target="../media/image28860.png"/><Relationship Id="rId251" Type="http://schemas.openxmlformats.org/officeDocument/2006/relationships/image" Target="../media/image27911.png"/><Relationship Id="rId489" Type="http://schemas.openxmlformats.org/officeDocument/2006/relationships/image" Target="../media/image29070.png"/><Relationship Id="rId46" Type="http://schemas.openxmlformats.org/officeDocument/2006/relationships/customXml" Target="../ink/ink5826.xml"/><Relationship Id="rId293" Type="http://schemas.openxmlformats.org/officeDocument/2006/relationships/image" Target="../media/image28120.png"/><Relationship Id="rId307" Type="http://schemas.openxmlformats.org/officeDocument/2006/relationships/image" Target="../media/image28190.png"/><Relationship Id="rId349" Type="http://schemas.openxmlformats.org/officeDocument/2006/relationships/image" Target="../media/image28400.png"/><Relationship Id="rId514" Type="http://schemas.openxmlformats.org/officeDocument/2006/relationships/customXml" Target="../ink/ink6016.xml"/><Relationship Id="rId88" Type="http://schemas.openxmlformats.org/officeDocument/2006/relationships/customXml" Target="../ink/ink5845.xml"/><Relationship Id="rId153" Type="http://schemas.openxmlformats.org/officeDocument/2006/relationships/image" Target="../media/image27420.png"/><Relationship Id="rId195" Type="http://schemas.openxmlformats.org/officeDocument/2006/relationships/image" Target="../media/image27630.png"/><Relationship Id="rId209" Type="http://schemas.openxmlformats.org/officeDocument/2006/relationships/image" Target="../media/image27700.png"/><Relationship Id="rId416" Type="http://schemas.openxmlformats.org/officeDocument/2006/relationships/customXml" Target="../ink/ink5968.xml"/><Relationship Id="rId220" Type="http://schemas.openxmlformats.org/officeDocument/2006/relationships/customXml" Target="../ink/ink5885.xml"/><Relationship Id="rId458" Type="http://schemas.openxmlformats.org/officeDocument/2006/relationships/customXml" Target="../ink/ink5989.xml"/><Relationship Id="rId15" Type="http://schemas.openxmlformats.org/officeDocument/2006/relationships/image" Target="../media/image26730.png"/><Relationship Id="rId57" Type="http://schemas.openxmlformats.org/officeDocument/2006/relationships/image" Target="../media/image26940.png"/><Relationship Id="rId262" Type="http://schemas.openxmlformats.org/officeDocument/2006/relationships/customXml" Target="../ink/ink5906.xml"/><Relationship Id="rId318" Type="http://schemas.openxmlformats.org/officeDocument/2006/relationships/customXml" Target="../ink/ink5934.xml"/><Relationship Id="rId525" Type="http://schemas.openxmlformats.org/officeDocument/2006/relationships/image" Target="../media/image3804.png"/><Relationship Id="rId164" Type="http://schemas.openxmlformats.org/officeDocument/2006/relationships/customXml" Target="../ink/ink5859.xml"/><Relationship Id="rId427" Type="http://schemas.openxmlformats.org/officeDocument/2006/relationships/image" Target="../media/image28760.png"/><Relationship Id="rId469" Type="http://schemas.openxmlformats.org/officeDocument/2006/relationships/image" Target="../media/image28970.png"/><Relationship Id="rId26" Type="http://schemas.openxmlformats.org/officeDocument/2006/relationships/customXml" Target="../ink/ink5816.xml"/><Relationship Id="rId231" Type="http://schemas.openxmlformats.org/officeDocument/2006/relationships/image" Target="../media/image27811.png"/><Relationship Id="rId273" Type="http://schemas.openxmlformats.org/officeDocument/2006/relationships/image" Target="../media/image28020.png"/><Relationship Id="rId329" Type="http://schemas.openxmlformats.org/officeDocument/2006/relationships/image" Target="../media/image28300.png"/><Relationship Id="rId480" Type="http://schemas.openxmlformats.org/officeDocument/2006/relationships/customXml" Target="../ink/ink6000.xml"/><Relationship Id="rId68" Type="http://schemas.openxmlformats.org/officeDocument/2006/relationships/customXml" Target="../ink/ink5835.xml"/><Relationship Id="rId175" Type="http://schemas.openxmlformats.org/officeDocument/2006/relationships/image" Target="../media/image27530.png"/><Relationship Id="rId340" Type="http://schemas.openxmlformats.org/officeDocument/2006/relationships/customXml" Target="../ink/ink5945.xml"/><Relationship Id="rId200" Type="http://schemas.openxmlformats.org/officeDocument/2006/relationships/customXml" Target="../ink/ink5875.xml"/><Relationship Id="rId438" Type="http://schemas.openxmlformats.org/officeDocument/2006/relationships/customXml" Target="../ink/ink5979.xml"/><Relationship Id="rId242" Type="http://schemas.openxmlformats.org/officeDocument/2006/relationships/customXml" Target="../ink/ink5896.xml"/><Relationship Id="rId284" Type="http://schemas.openxmlformats.org/officeDocument/2006/relationships/customXml" Target="../ink/ink5917.xml"/><Relationship Id="rId491" Type="http://schemas.openxmlformats.org/officeDocument/2006/relationships/image" Target="../media/image29080.png"/><Relationship Id="rId505" Type="http://schemas.openxmlformats.org/officeDocument/2006/relationships/image" Target="../media/image3794.png"/><Relationship Id="rId37" Type="http://schemas.openxmlformats.org/officeDocument/2006/relationships/image" Target="../media/image26840.png"/><Relationship Id="rId79" Type="http://schemas.openxmlformats.org/officeDocument/2006/relationships/image" Target="../media/image27050.png"/><Relationship Id="rId90" Type="http://schemas.openxmlformats.org/officeDocument/2006/relationships/customXml" Target="../ink/ink5846.xml"/><Relationship Id="rId186" Type="http://schemas.openxmlformats.org/officeDocument/2006/relationships/customXml" Target="../ink/ink5868.xml"/><Relationship Id="rId351" Type="http://schemas.openxmlformats.org/officeDocument/2006/relationships/image" Target="../media/image19190.png"/><Relationship Id="rId393" Type="http://schemas.openxmlformats.org/officeDocument/2006/relationships/image" Target="../media/image28600.png"/><Relationship Id="rId407" Type="http://schemas.openxmlformats.org/officeDocument/2006/relationships/image" Target="../media/image28660.png"/><Relationship Id="rId449" Type="http://schemas.openxmlformats.org/officeDocument/2006/relationships/image" Target="../media/image28870.png"/><Relationship Id="rId211" Type="http://schemas.openxmlformats.org/officeDocument/2006/relationships/image" Target="../media/image27711.png"/><Relationship Id="rId253" Type="http://schemas.openxmlformats.org/officeDocument/2006/relationships/image" Target="../media/image27920.png"/><Relationship Id="rId295" Type="http://schemas.openxmlformats.org/officeDocument/2006/relationships/image" Target="../media/image28130.png"/><Relationship Id="rId309" Type="http://schemas.openxmlformats.org/officeDocument/2006/relationships/image" Target="../media/image28200.png"/><Relationship Id="rId460" Type="http://schemas.openxmlformats.org/officeDocument/2006/relationships/customXml" Target="../ink/ink5990.xml"/><Relationship Id="rId516" Type="http://schemas.openxmlformats.org/officeDocument/2006/relationships/customXml" Target="../ink/ink6017.xml"/><Relationship Id="rId48" Type="http://schemas.openxmlformats.org/officeDocument/2006/relationships/customXml" Target="../ink/ink5827.xml"/><Relationship Id="rId320" Type="http://schemas.openxmlformats.org/officeDocument/2006/relationships/customXml" Target="../ink/ink5935.xml"/><Relationship Id="rId155" Type="http://schemas.openxmlformats.org/officeDocument/2006/relationships/image" Target="../media/image27430.png"/><Relationship Id="rId197" Type="http://schemas.openxmlformats.org/officeDocument/2006/relationships/image" Target="../media/image27640.png"/><Relationship Id="rId418" Type="http://schemas.openxmlformats.org/officeDocument/2006/relationships/customXml" Target="../ink/ink5969.xml"/><Relationship Id="rId222" Type="http://schemas.openxmlformats.org/officeDocument/2006/relationships/customXml" Target="../ink/ink5886.xml"/><Relationship Id="rId264" Type="http://schemas.openxmlformats.org/officeDocument/2006/relationships/customXml" Target="../ink/ink5907.xml"/><Relationship Id="rId471" Type="http://schemas.openxmlformats.org/officeDocument/2006/relationships/image" Target="../media/image28980.png"/><Relationship Id="rId17" Type="http://schemas.openxmlformats.org/officeDocument/2006/relationships/image" Target="../media/image26740.png"/><Relationship Id="rId59" Type="http://schemas.openxmlformats.org/officeDocument/2006/relationships/image" Target="../media/image26950.png"/><Relationship Id="rId527" Type="http://schemas.openxmlformats.org/officeDocument/2006/relationships/image" Target="../media/image3805.png"/><Relationship Id="rId70" Type="http://schemas.openxmlformats.org/officeDocument/2006/relationships/customXml" Target="../ink/ink5836.xml"/><Relationship Id="rId166" Type="http://schemas.openxmlformats.org/officeDocument/2006/relationships/customXml" Target="../ink/ink5860.xml"/><Relationship Id="rId331" Type="http://schemas.openxmlformats.org/officeDocument/2006/relationships/image" Target="../media/image28311.png"/><Relationship Id="rId429" Type="http://schemas.openxmlformats.org/officeDocument/2006/relationships/image" Target="../media/image28770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27820.png"/><Relationship Id="rId440" Type="http://schemas.openxmlformats.org/officeDocument/2006/relationships/customXml" Target="../ink/ink5980.xml"/><Relationship Id="rId28" Type="http://schemas.openxmlformats.org/officeDocument/2006/relationships/customXml" Target="../ink/ink5817.xml"/><Relationship Id="rId275" Type="http://schemas.openxmlformats.org/officeDocument/2006/relationships/image" Target="../media/image28030.png"/><Relationship Id="rId300" Type="http://schemas.openxmlformats.org/officeDocument/2006/relationships/customXml" Target="../ink/ink5925.xml"/><Relationship Id="rId482" Type="http://schemas.openxmlformats.org/officeDocument/2006/relationships/customXml" Target="../ink/ink6001.xml"/><Relationship Id="rId81" Type="http://schemas.openxmlformats.org/officeDocument/2006/relationships/image" Target="../media/image27060.png"/><Relationship Id="rId342" Type="http://schemas.openxmlformats.org/officeDocument/2006/relationships/customXml" Target="../ink/ink5946.xml"/><Relationship Id="rId202" Type="http://schemas.openxmlformats.org/officeDocument/2006/relationships/customXml" Target="../ink/ink5876.xml"/><Relationship Id="rId244" Type="http://schemas.openxmlformats.org/officeDocument/2006/relationships/customXml" Target="../ink/ink5897.xml"/></Relationships>
</file>

<file path=ppt/slides/_rels/slide7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39.xml"/><Relationship Id="rId21" Type="http://schemas.openxmlformats.org/officeDocument/2006/relationships/image" Target="../media/image3818.png"/><Relationship Id="rId42" Type="http://schemas.openxmlformats.org/officeDocument/2006/relationships/customXml" Target="../ink/ink6047.xml"/><Relationship Id="rId47" Type="http://schemas.openxmlformats.org/officeDocument/2006/relationships/image" Target="../media/image3831.png"/><Relationship Id="rId63" Type="http://schemas.openxmlformats.org/officeDocument/2006/relationships/customXml" Target="../ink/ink6058.xml"/><Relationship Id="rId68" Type="http://schemas.openxmlformats.org/officeDocument/2006/relationships/image" Target="../media/image3840.png"/><Relationship Id="rId2" Type="http://schemas.openxmlformats.org/officeDocument/2006/relationships/customXml" Target="../ink/ink6027.xml"/><Relationship Id="rId16" Type="http://schemas.openxmlformats.org/officeDocument/2006/relationships/customXml" Target="../ink/ink6034.xml"/><Relationship Id="rId29" Type="http://schemas.openxmlformats.org/officeDocument/2006/relationships/image" Target="../media/image3822.png"/><Relationship Id="rId11" Type="http://schemas.openxmlformats.org/officeDocument/2006/relationships/image" Target="../media/image3813.png"/><Relationship Id="rId24" Type="http://schemas.openxmlformats.org/officeDocument/2006/relationships/customXml" Target="../ink/ink6038.xml"/><Relationship Id="rId32" Type="http://schemas.openxmlformats.org/officeDocument/2006/relationships/customXml" Target="../ink/ink6042.xml"/><Relationship Id="rId37" Type="http://schemas.openxmlformats.org/officeDocument/2006/relationships/image" Target="../media/image3826.png"/><Relationship Id="rId40" Type="http://schemas.openxmlformats.org/officeDocument/2006/relationships/customXml" Target="../ink/ink6046.xml"/><Relationship Id="rId45" Type="http://schemas.openxmlformats.org/officeDocument/2006/relationships/image" Target="../media/image3830.png"/><Relationship Id="rId53" Type="http://schemas.openxmlformats.org/officeDocument/2006/relationships/customXml" Target="../ink/ink6053.xml"/><Relationship Id="rId58" Type="http://schemas.openxmlformats.org/officeDocument/2006/relationships/image" Target="../media/image3836.png"/><Relationship Id="rId66" Type="http://schemas.openxmlformats.org/officeDocument/2006/relationships/image" Target="../media/image3839.png"/><Relationship Id="rId74" Type="http://schemas.openxmlformats.org/officeDocument/2006/relationships/image" Target="../media/image3843.png"/><Relationship Id="rId5" Type="http://schemas.openxmlformats.org/officeDocument/2006/relationships/image" Target="../media/image3810.png"/><Relationship Id="rId61" Type="http://schemas.openxmlformats.org/officeDocument/2006/relationships/customXml" Target="../ink/ink6057.xml"/><Relationship Id="rId19" Type="http://schemas.openxmlformats.org/officeDocument/2006/relationships/image" Target="../media/image3817.png"/><Relationship Id="rId14" Type="http://schemas.openxmlformats.org/officeDocument/2006/relationships/customXml" Target="../ink/ink6033.xml"/><Relationship Id="rId22" Type="http://schemas.openxmlformats.org/officeDocument/2006/relationships/customXml" Target="../ink/ink6037.xml"/><Relationship Id="rId27" Type="http://schemas.openxmlformats.org/officeDocument/2006/relationships/image" Target="../media/image3821.png"/><Relationship Id="rId30" Type="http://schemas.openxmlformats.org/officeDocument/2006/relationships/customXml" Target="../ink/ink6041.xml"/><Relationship Id="rId35" Type="http://schemas.openxmlformats.org/officeDocument/2006/relationships/image" Target="../media/image3825.png"/><Relationship Id="rId43" Type="http://schemas.openxmlformats.org/officeDocument/2006/relationships/image" Target="../media/image3829.png"/><Relationship Id="rId48" Type="http://schemas.openxmlformats.org/officeDocument/2006/relationships/customXml" Target="../ink/ink6050.xml"/><Relationship Id="rId56" Type="http://schemas.openxmlformats.org/officeDocument/2006/relationships/image" Target="../media/image3835.png"/><Relationship Id="rId64" Type="http://schemas.openxmlformats.org/officeDocument/2006/relationships/image" Target="../media/image722.png"/><Relationship Id="rId69" Type="http://schemas.openxmlformats.org/officeDocument/2006/relationships/customXml" Target="../ink/ink6061.xml"/><Relationship Id="rId8" Type="http://schemas.openxmlformats.org/officeDocument/2006/relationships/customXml" Target="../ink/ink6030.xml"/><Relationship Id="rId51" Type="http://schemas.openxmlformats.org/officeDocument/2006/relationships/image" Target="../media/image3833.png"/><Relationship Id="rId72" Type="http://schemas.openxmlformats.org/officeDocument/2006/relationships/image" Target="../media/image3842.png"/><Relationship Id="rId3" Type="http://schemas.openxmlformats.org/officeDocument/2006/relationships/image" Target="../media/image9.png"/><Relationship Id="rId12" Type="http://schemas.openxmlformats.org/officeDocument/2006/relationships/customXml" Target="../ink/ink6032.xml"/><Relationship Id="rId17" Type="http://schemas.openxmlformats.org/officeDocument/2006/relationships/image" Target="../media/image3816.png"/><Relationship Id="rId25" Type="http://schemas.openxmlformats.org/officeDocument/2006/relationships/image" Target="../media/image3820.png"/><Relationship Id="rId33" Type="http://schemas.openxmlformats.org/officeDocument/2006/relationships/image" Target="../media/image3824.png"/><Relationship Id="rId38" Type="http://schemas.openxmlformats.org/officeDocument/2006/relationships/customXml" Target="../ink/ink6045.xml"/><Relationship Id="rId46" Type="http://schemas.openxmlformats.org/officeDocument/2006/relationships/customXml" Target="../ink/ink6049.xml"/><Relationship Id="rId59" Type="http://schemas.openxmlformats.org/officeDocument/2006/relationships/customXml" Target="../ink/ink6056.xml"/><Relationship Id="rId67" Type="http://schemas.openxmlformats.org/officeDocument/2006/relationships/customXml" Target="../ink/ink6060.xml"/><Relationship Id="rId20" Type="http://schemas.openxmlformats.org/officeDocument/2006/relationships/customXml" Target="../ink/ink6036.xml"/><Relationship Id="rId41" Type="http://schemas.openxmlformats.org/officeDocument/2006/relationships/image" Target="../media/image3828.png"/><Relationship Id="rId54" Type="http://schemas.openxmlformats.org/officeDocument/2006/relationships/image" Target="../media/image3834.png"/><Relationship Id="rId62" Type="http://schemas.openxmlformats.org/officeDocument/2006/relationships/image" Target="../media/image3838.png"/><Relationship Id="rId70" Type="http://schemas.openxmlformats.org/officeDocument/2006/relationships/image" Target="../media/image384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029.xml"/><Relationship Id="rId15" Type="http://schemas.openxmlformats.org/officeDocument/2006/relationships/image" Target="../media/image3815.png"/><Relationship Id="rId23" Type="http://schemas.openxmlformats.org/officeDocument/2006/relationships/image" Target="../media/image3819.png"/><Relationship Id="rId28" Type="http://schemas.openxmlformats.org/officeDocument/2006/relationships/customXml" Target="../ink/ink6040.xml"/><Relationship Id="rId36" Type="http://schemas.openxmlformats.org/officeDocument/2006/relationships/customXml" Target="../ink/ink6044.xml"/><Relationship Id="rId49" Type="http://schemas.openxmlformats.org/officeDocument/2006/relationships/image" Target="../media/image3832.png"/><Relationship Id="rId57" Type="http://schemas.openxmlformats.org/officeDocument/2006/relationships/customXml" Target="../ink/ink6055.xml"/><Relationship Id="rId10" Type="http://schemas.openxmlformats.org/officeDocument/2006/relationships/customXml" Target="../ink/ink6031.xml"/><Relationship Id="rId31" Type="http://schemas.openxmlformats.org/officeDocument/2006/relationships/image" Target="../media/image3823.png"/><Relationship Id="rId44" Type="http://schemas.openxmlformats.org/officeDocument/2006/relationships/customXml" Target="../ink/ink6048.xml"/><Relationship Id="rId52" Type="http://schemas.openxmlformats.org/officeDocument/2006/relationships/customXml" Target="../ink/ink6052.xml"/><Relationship Id="rId60" Type="http://schemas.openxmlformats.org/officeDocument/2006/relationships/image" Target="../media/image3837.png"/><Relationship Id="rId65" Type="http://schemas.openxmlformats.org/officeDocument/2006/relationships/customXml" Target="../ink/ink6059.xml"/><Relationship Id="rId73" Type="http://schemas.openxmlformats.org/officeDocument/2006/relationships/customXml" Target="../ink/ink6063.xml"/><Relationship Id="rId4" Type="http://schemas.openxmlformats.org/officeDocument/2006/relationships/customXml" Target="../ink/ink6028.xml"/><Relationship Id="rId9" Type="http://schemas.openxmlformats.org/officeDocument/2006/relationships/image" Target="../media/image3812.png"/><Relationship Id="rId13" Type="http://schemas.openxmlformats.org/officeDocument/2006/relationships/image" Target="../media/image3814.png"/><Relationship Id="rId18" Type="http://schemas.openxmlformats.org/officeDocument/2006/relationships/customXml" Target="../ink/ink6035.xml"/><Relationship Id="rId39" Type="http://schemas.openxmlformats.org/officeDocument/2006/relationships/image" Target="../media/image3827.png"/><Relationship Id="rId34" Type="http://schemas.openxmlformats.org/officeDocument/2006/relationships/customXml" Target="../ink/ink6043.xml"/><Relationship Id="rId50" Type="http://schemas.openxmlformats.org/officeDocument/2006/relationships/customXml" Target="../ink/ink6051.xml"/><Relationship Id="rId55" Type="http://schemas.openxmlformats.org/officeDocument/2006/relationships/customXml" Target="../ink/ink6054.xml"/><Relationship Id="rId7" Type="http://schemas.openxmlformats.org/officeDocument/2006/relationships/image" Target="../media/image3811.png"/><Relationship Id="rId71" Type="http://schemas.openxmlformats.org/officeDocument/2006/relationships/customXml" Target="../ink/ink60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71.xml"/><Relationship Id="rId299" Type="http://schemas.openxmlformats.org/officeDocument/2006/relationships/customXml" Target="../ink/ink6162.xml"/><Relationship Id="rId303" Type="http://schemas.openxmlformats.org/officeDocument/2006/relationships/customXml" Target="../ink/ink6164.xml"/><Relationship Id="rId138" Type="http://schemas.openxmlformats.org/officeDocument/2006/relationships/image" Target="../media/image3859.png"/><Relationship Id="rId159" Type="http://schemas.openxmlformats.org/officeDocument/2006/relationships/customXml" Target="../ink/ink6092.xml"/><Relationship Id="rId170" Type="http://schemas.openxmlformats.org/officeDocument/2006/relationships/image" Target="../media/image3873.png"/><Relationship Id="rId191" Type="http://schemas.openxmlformats.org/officeDocument/2006/relationships/customXml" Target="../ink/ink6108.xml"/><Relationship Id="rId205" Type="http://schemas.openxmlformats.org/officeDocument/2006/relationships/customXml" Target="../ink/ink6115.xml"/><Relationship Id="rId226" Type="http://schemas.openxmlformats.org/officeDocument/2006/relationships/image" Target="../media/image3901.png"/><Relationship Id="rId247" Type="http://schemas.openxmlformats.org/officeDocument/2006/relationships/customXml" Target="../ink/ink6136.xml"/><Relationship Id="rId107" Type="http://schemas.openxmlformats.org/officeDocument/2006/relationships/customXml" Target="../ink/ink6066.xml"/><Relationship Id="rId268" Type="http://schemas.openxmlformats.org/officeDocument/2006/relationships/image" Target="../media/image3922.png"/><Relationship Id="rId289" Type="http://schemas.openxmlformats.org/officeDocument/2006/relationships/customXml" Target="../ink/ink6157.xml"/><Relationship Id="rId128" Type="http://schemas.openxmlformats.org/officeDocument/2006/relationships/image" Target="../media/image3854.png"/><Relationship Id="rId149" Type="http://schemas.openxmlformats.org/officeDocument/2006/relationships/customXml" Target="../ink/ink6087.xml"/><Relationship Id="rId5" Type="http://schemas.openxmlformats.org/officeDocument/2006/relationships/customXml" Target="../ink/ink6065.xml"/><Relationship Id="rId160" Type="http://schemas.openxmlformats.org/officeDocument/2006/relationships/image" Target="../media/image3868.png"/><Relationship Id="rId181" Type="http://schemas.openxmlformats.org/officeDocument/2006/relationships/customXml" Target="../ink/ink6103.xml"/><Relationship Id="rId216" Type="http://schemas.openxmlformats.org/officeDocument/2006/relationships/image" Target="../media/image3896.png"/><Relationship Id="rId237" Type="http://schemas.openxmlformats.org/officeDocument/2006/relationships/customXml" Target="../ink/ink6131.xml"/><Relationship Id="rId258" Type="http://schemas.openxmlformats.org/officeDocument/2006/relationships/image" Target="../media/image3917.png"/><Relationship Id="rId279" Type="http://schemas.openxmlformats.org/officeDocument/2006/relationships/customXml" Target="../ink/ink6152.xml"/><Relationship Id="rId118" Type="http://schemas.openxmlformats.org/officeDocument/2006/relationships/image" Target="../media/image3849.png"/><Relationship Id="rId139" Type="http://schemas.openxmlformats.org/officeDocument/2006/relationships/customXml" Target="../ink/ink6082.xml"/><Relationship Id="rId290" Type="http://schemas.openxmlformats.org/officeDocument/2006/relationships/image" Target="../media/image3933.png"/><Relationship Id="rId304" Type="http://schemas.openxmlformats.org/officeDocument/2006/relationships/image" Target="../media/image3940.png"/><Relationship Id="rId150" Type="http://schemas.openxmlformats.org/officeDocument/2006/relationships/image" Target="../media/image3863.png"/><Relationship Id="rId171" Type="http://schemas.openxmlformats.org/officeDocument/2006/relationships/customXml" Target="../ink/ink6098.xml"/><Relationship Id="rId192" Type="http://schemas.openxmlformats.org/officeDocument/2006/relationships/image" Target="../media/image3884.png"/><Relationship Id="rId206" Type="http://schemas.openxmlformats.org/officeDocument/2006/relationships/image" Target="../media/image3891.png"/><Relationship Id="rId227" Type="http://schemas.openxmlformats.org/officeDocument/2006/relationships/customXml" Target="../ink/ink6126.xml"/><Relationship Id="rId248" Type="http://schemas.openxmlformats.org/officeDocument/2006/relationships/image" Target="../media/image3912.png"/><Relationship Id="rId269" Type="http://schemas.openxmlformats.org/officeDocument/2006/relationships/customXml" Target="../ink/ink6147.xml"/><Relationship Id="rId108" Type="http://schemas.openxmlformats.org/officeDocument/2006/relationships/image" Target="../media/image3844.png"/><Relationship Id="rId129" Type="http://schemas.openxmlformats.org/officeDocument/2006/relationships/customXml" Target="../ink/ink6077.xml"/><Relationship Id="rId280" Type="http://schemas.openxmlformats.org/officeDocument/2006/relationships/image" Target="../media/image3928.png"/><Relationship Id="rId140" Type="http://schemas.openxmlformats.org/officeDocument/2006/relationships/image" Target="../media/image3860.png"/><Relationship Id="rId161" Type="http://schemas.openxmlformats.org/officeDocument/2006/relationships/customXml" Target="../ink/ink6093.xml"/><Relationship Id="rId182" Type="http://schemas.openxmlformats.org/officeDocument/2006/relationships/image" Target="../media/image3879.png"/><Relationship Id="rId217" Type="http://schemas.openxmlformats.org/officeDocument/2006/relationships/customXml" Target="../ink/ink6121.xml"/><Relationship Id="rId238" Type="http://schemas.openxmlformats.org/officeDocument/2006/relationships/image" Target="../media/image3907.png"/><Relationship Id="rId259" Type="http://schemas.openxmlformats.org/officeDocument/2006/relationships/customXml" Target="../ink/ink6142.xml"/><Relationship Id="rId119" Type="http://schemas.openxmlformats.org/officeDocument/2006/relationships/customXml" Target="../ink/ink6072.xml"/><Relationship Id="rId270" Type="http://schemas.openxmlformats.org/officeDocument/2006/relationships/image" Target="../media/image3923.png"/><Relationship Id="rId291" Type="http://schemas.openxmlformats.org/officeDocument/2006/relationships/customXml" Target="../ink/ink6158.xml"/><Relationship Id="rId305" Type="http://schemas.openxmlformats.org/officeDocument/2006/relationships/customXml" Target="../ink/ink6165.xml"/><Relationship Id="rId130" Type="http://schemas.openxmlformats.org/officeDocument/2006/relationships/image" Target="../media/image3855.png"/><Relationship Id="rId151" Type="http://schemas.openxmlformats.org/officeDocument/2006/relationships/customXml" Target="../ink/ink6088.xml"/><Relationship Id="rId172" Type="http://schemas.openxmlformats.org/officeDocument/2006/relationships/image" Target="../media/image3874.png"/><Relationship Id="rId193" Type="http://schemas.openxmlformats.org/officeDocument/2006/relationships/customXml" Target="../ink/ink6109.xml"/><Relationship Id="rId207" Type="http://schemas.openxmlformats.org/officeDocument/2006/relationships/customXml" Target="../ink/ink6116.xml"/><Relationship Id="rId228" Type="http://schemas.openxmlformats.org/officeDocument/2006/relationships/image" Target="../media/image3902.png"/><Relationship Id="rId249" Type="http://schemas.openxmlformats.org/officeDocument/2006/relationships/customXml" Target="../ink/ink6137.xml"/><Relationship Id="rId109" Type="http://schemas.openxmlformats.org/officeDocument/2006/relationships/customXml" Target="../ink/ink6067.xml"/><Relationship Id="rId260" Type="http://schemas.openxmlformats.org/officeDocument/2006/relationships/image" Target="../media/image3918.png"/><Relationship Id="rId281" Type="http://schemas.openxmlformats.org/officeDocument/2006/relationships/customXml" Target="../ink/ink6153.xml"/><Relationship Id="rId120" Type="http://schemas.openxmlformats.org/officeDocument/2006/relationships/image" Target="../media/image3850.png"/><Relationship Id="rId141" Type="http://schemas.openxmlformats.org/officeDocument/2006/relationships/customXml" Target="../ink/ink6083.xml"/><Relationship Id="rId162" Type="http://schemas.openxmlformats.org/officeDocument/2006/relationships/image" Target="../media/image3869.png"/><Relationship Id="rId183" Type="http://schemas.openxmlformats.org/officeDocument/2006/relationships/customXml" Target="../ink/ink6104.xml"/><Relationship Id="rId218" Type="http://schemas.openxmlformats.org/officeDocument/2006/relationships/image" Target="../media/image3897.png"/><Relationship Id="rId239" Type="http://schemas.openxmlformats.org/officeDocument/2006/relationships/customXml" Target="../ink/ink6132.xml"/><Relationship Id="rId250" Type="http://schemas.openxmlformats.org/officeDocument/2006/relationships/image" Target="../media/image3913.png"/><Relationship Id="rId271" Type="http://schemas.openxmlformats.org/officeDocument/2006/relationships/customXml" Target="../ink/ink6148.xml"/><Relationship Id="rId292" Type="http://schemas.openxmlformats.org/officeDocument/2006/relationships/image" Target="../media/image3934.png"/><Relationship Id="rId306" Type="http://schemas.openxmlformats.org/officeDocument/2006/relationships/image" Target="../media/image3941.png"/><Relationship Id="rId110" Type="http://schemas.openxmlformats.org/officeDocument/2006/relationships/image" Target="../media/image3845.png"/><Relationship Id="rId115" Type="http://schemas.openxmlformats.org/officeDocument/2006/relationships/customXml" Target="../ink/ink6070.xml"/><Relationship Id="rId131" Type="http://schemas.openxmlformats.org/officeDocument/2006/relationships/customXml" Target="../ink/ink6078.xml"/><Relationship Id="rId136" Type="http://schemas.openxmlformats.org/officeDocument/2006/relationships/image" Target="../media/image3858.png"/><Relationship Id="rId157" Type="http://schemas.openxmlformats.org/officeDocument/2006/relationships/customXml" Target="../ink/ink6091.xml"/><Relationship Id="rId178" Type="http://schemas.openxmlformats.org/officeDocument/2006/relationships/image" Target="../media/image3877.png"/><Relationship Id="rId301" Type="http://schemas.openxmlformats.org/officeDocument/2006/relationships/customXml" Target="../ink/ink6163.xml"/><Relationship Id="rId152" Type="http://schemas.openxmlformats.org/officeDocument/2006/relationships/image" Target="../media/image3864.png"/><Relationship Id="rId173" Type="http://schemas.openxmlformats.org/officeDocument/2006/relationships/customXml" Target="../ink/ink6099.xml"/><Relationship Id="rId194" Type="http://schemas.openxmlformats.org/officeDocument/2006/relationships/image" Target="../media/image3885.png"/><Relationship Id="rId199" Type="http://schemas.openxmlformats.org/officeDocument/2006/relationships/customXml" Target="../ink/ink6112.xml"/><Relationship Id="rId203" Type="http://schemas.openxmlformats.org/officeDocument/2006/relationships/customXml" Target="../ink/ink6114.xml"/><Relationship Id="rId208" Type="http://schemas.openxmlformats.org/officeDocument/2006/relationships/image" Target="../media/image3892.png"/><Relationship Id="rId229" Type="http://schemas.openxmlformats.org/officeDocument/2006/relationships/customXml" Target="../ink/ink6127.xml"/><Relationship Id="rId224" Type="http://schemas.openxmlformats.org/officeDocument/2006/relationships/image" Target="../media/image3900.png"/><Relationship Id="rId240" Type="http://schemas.openxmlformats.org/officeDocument/2006/relationships/image" Target="../media/image3908.png"/><Relationship Id="rId245" Type="http://schemas.openxmlformats.org/officeDocument/2006/relationships/customXml" Target="../ink/ink6135.xml"/><Relationship Id="rId261" Type="http://schemas.openxmlformats.org/officeDocument/2006/relationships/customXml" Target="../ink/ink6143.xml"/><Relationship Id="rId266" Type="http://schemas.openxmlformats.org/officeDocument/2006/relationships/image" Target="../media/image3921.png"/><Relationship Id="rId287" Type="http://schemas.openxmlformats.org/officeDocument/2006/relationships/customXml" Target="../ink/ink6156.xml"/><Relationship Id="rId126" Type="http://schemas.openxmlformats.org/officeDocument/2006/relationships/image" Target="../media/image3853.png"/><Relationship Id="rId147" Type="http://schemas.openxmlformats.org/officeDocument/2006/relationships/customXml" Target="../ink/ink6086.xml"/><Relationship Id="rId168" Type="http://schemas.openxmlformats.org/officeDocument/2006/relationships/image" Target="../media/image3872.png"/><Relationship Id="rId282" Type="http://schemas.openxmlformats.org/officeDocument/2006/relationships/image" Target="../media/image3929.png"/><Relationship Id="rId121" Type="http://schemas.openxmlformats.org/officeDocument/2006/relationships/customXml" Target="../ink/ink6073.xml"/><Relationship Id="rId142" Type="http://schemas.openxmlformats.org/officeDocument/2006/relationships/image" Target="../media/image3861.png"/><Relationship Id="rId163" Type="http://schemas.openxmlformats.org/officeDocument/2006/relationships/customXml" Target="../ink/ink6094.xml"/><Relationship Id="rId184" Type="http://schemas.openxmlformats.org/officeDocument/2006/relationships/image" Target="../media/image3880.png"/><Relationship Id="rId189" Type="http://schemas.openxmlformats.org/officeDocument/2006/relationships/customXml" Target="../ink/ink6107.xml"/><Relationship Id="rId219" Type="http://schemas.openxmlformats.org/officeDocument/2006/relationships/customXml" Target="../ink/ink6122.xml"/><Relationship Id="rId3" Type="http://schemas.openxmlformats.org/officeDocument/2006/relationships/customXml" Target="../ink/ink6064.xml"/><Relationship Id="rId214" Type="http://schemas.openxmlformats.org/officeDocument/2006/relationships/image" Target="../media/image3895.png"/><Relationship Id="rId230" Type="http://schemas.openxmlformats.org/officeDocument/2006/relationships/image" Target="../media/image3903.png"/><Relationship Id="rId235" Type="http://schemas.openxmlformats.org/officeDocument/2006/relationships/customXml" Target="../ink/ink6130.xml"/><Relationship Id="rId251" Type="http://schemas.openxmlformats.org/officeDocument/2006/relationships/customXml" Target="../ink/ink6138.xml"/><Relationship Id="rId256" Type="http://schemas.openxmlformats.org/officeDocument/2006/relationships/image" Target="../media/image3916.png"/><Relationship Id="rId277" Type="http://schemas.openxmlformats.org/officeDocument/2006/relationships/customXml" Target="../ink/ink6151.xml"/><Relationship Id="rId298" Type="http://schemas.openxmlformats.org/officeDocument/2006/relationships/image" Target="../media/image3937.png"/><Relationship Id="rId116" Type="http://schemas.openxmlformats.org/officeDocument/2006/relationships/image" Target="../media/image3848.png"/><Relationship Id="rId137" Type="http://schemas.openxmlformats.org/officeDocument/2006/relationships/customXml" Target="../ink/ink6081.xml"/><Relationship Id="rId158" Type="http://schemas.openxmlformats.org/officeDocument/2006/relationships/image" Target="../media/image3867.png"/><Relationship Id="rId272" Type="http://schemas.openxmlformats.org/officeDocument/2006/relationships/image" Target="../media/image3924.png"/><Relationship Id="rId293" Type="http://schemas.openxmlformats.org/officeDocument/2006/relationships/customXml" Target="../ink/ink6159.xml"/><Relationship Id="rId302" Type="http://schemas.openxmlformats.org/officeDocument/2006/relationships/image" Target="../media/image3939.png"/><Relationship Id="rId307" Type="http://schemas.openxmlformats.org/officeDocument/2006/relationships/customXml" Target="../ink/ink6166.xml"/><Relationship Id="rId111" Type="http://schemas.openxmlformats.org/officeDocument/2006/relationships/customXml" Target="../ink/ink6068.xml"/><Relationship Id="rId132" Type="http://schemas.openxmlformats.org/officeDocument/2006/relationships/image" Target="../media/image3856.png"/><Relationship Id="rId153" Type="http://schemas.openxmlformats.org/officeDocument/2006/relationships/customXml" Target="../ink/ink6089.xml"/><Relationship Id="rId174" Type="http://schemas.openxmlformats.org/officeDocument/2006/relationships/image" Target="../media/image3875.png"/><Relationship Id="rId179" Type="http://schemas.openxmlformats.org/officeDocument/2006/relationships/customXml" Target="../ink/ink6102.xml"/><Relationship Id="rId195" Type="http://schemas.openxmlformats.org/officeDocument/2006/relationships/customXml" Target="../ink/ink6110.xml"/><Relationship Id="rId209" Type="http://schemas.openxmlformats.org/officeDocument/2006/relationships/customXml" Target="../ink/ink6117.xml"/><Relationship Id="rId190" Type="http://schemas.openxmlformats.org/officeDocument/2006/relationships/image" Target="../media/image3883.png"/><Relationship Id="rId204" Type="http://schemas.openxmlformats.org/officeDocument/2006/relationships/image" Target="../media/image3890.png"/><Relationship Id="rId220" Type="http://schemas.openxmlformats.org/officeDocument/2006/relationships/image" Target="../media/image3898.png"/><Relationship Id="rId225" Type="http://schemas.openxmlformats.org/officeDocument/2006/relationships/customXml" Target="../ink/ink6125.xml"/><Relationship Id="rId241" Type="http://schemas.openxmlformats.org/officeDocument/2006/relationships/customXml" Target="../ink/ink6133.xml"/><Relationship Id="rId246" Type="http://schemas.openxmlformats.org/officeDocument/2006/relationships/image" Target="../media/image3911.png"/><Relationship Id="rId267" Type="http://schemas.openxmlformats.org/officeDocument/2006/relationships/customXml" Target="../ink/ink6146.xml"/><Relationship Id="rId288" Type="http://schemas.openxmlformats.org/officeDocument/2006/relationships/image" Target="../media/image3932.png"/><Relationship Id="rId106" Type="http://schemas.openxmlformats.org/officeDocument/2006/relationships/image" Target="../media/image31240.png"/><Relationship Id="rId127" Type="http://schemas.openxmlformats.org/officeDocument/2006/relationships/customXml" Target="../ink/ink6076.xml"/><Relationship Id="rId262" Type="http://schemas.openxmlformats.org/officeDocument/2006/relationships/image" Target="../media/image3919.png"/><Relationship Id="rId283" Type="http://schemas.openxmlformats.org/officeDocument/2006/relationships/customXml" Target="../ink/ink6154.xml"/><Relationship Id="rId122" Type="http://schemas.openxmlformats.org/officeDocument/2006/relationships/image" Target="../media/image3851.png"/><Relationship Id="rId143" Type="http://schemas.openxmlformats.org/officeDocument/2006/relationships/customXml" Target="../ink/ink6084.xml"/><Relationship Id="rId148" Type="http://schemas.openxmlformats.org/officeDocument/2006/relationships/image" Target="../media/image3862.png"/><Relationship Id="rId164" Type="http://schemas.openxmlformats.org/officeDocument/2006/relationships/image" Target="../media/image3870.png"/><Relationship Id="rId169" Type="http://schemas.openxmlformats.org/officeDocument/2006/relationships/customXml" Target="../ink/ink6097.xml"/><Relationship Id="rId185" Type="http://schemas.openxmlformats.org/officeDocument/2006/relationships/customXml" Target="../ink/ink6105.xml"/><Relationship Id="rId4" Type="http://schemas.openxmlformats.org/officeDocument/2006/relationships/image" Target="../media/image586.png"/><Relationship Id="rId180" Type="http://schemas.openxmlformats.org/officeDocument/2006/relationships/image" Target="../media/image3878.png"/><Relationship Id="rId210" Type="http://schemas.openxmlformats.org/officeDocument/2006/relationships/image" Target="../media/image3893.png"/><Relationship Id="rId215" Type="http://schemas.openxmlformats.org/officeDocument/2006/relationships/customXml" Target="../ink/ink6120.xml"/><Relationship Id="rId236" Type="http://schemas.openxmlformats.org/officeDocument/2006/relationships/image" Target="../media/image3906.png"/><Relationship Id="rId257" Type="http://schemas.openxmlformats.org/officeDocument/2006/relationships/customXml" Target="../ink/ink6141.xml"/><Relationship Id="rId278" Type="http://schemas.openxmlformats.org/officeDocument/2006/relationships/image" Target="../media/image3927.png"/><Relationship Id="rId231" Type="http://schemas.openxmlformats.org/officeDocument/2006/relationships/customXml" Target="../ink/ink6128.xml"/><Relationship Id="rId252" Type="http://schemas.openxmlformats.org/officeDocument/2006/relationships/image" Target="../media/image3914.png"/><Relationship Id="rId273" Type="http://schemas.openxmlformats.org/officeDocument/2006/relationships/customXml" Target="../ink/ink6149.xml"/><Relationship Id="rId294" Type="http://schemas.openxmlformats.org/officeDocument/2006/relationships/image" Target="../media/image3935.png"/><Relationship Id="rId308" Type="http://schemas.openxmlformats.org/officeDocument/2006/relationships/image" Target="../media/image3942.png"/><Relationship Id="rId112" Type="http://schemas.openxmlformats.org/officeDocument/2006/relationships/image" Target="../media/image3846.png"/><Relationship Id="rId133" Type="http://schemas.openxmlformats.org/officeDocument/2006/relationships/customXml" Target="../ink/ink6079.xml"/><Relationship Id="rId154" Type="http://schemas.openxmlformats.org/officeDocument/2006/relationships/image" Target="../media/image3865.png"/><Relationship Id="rId175" Type="http://schemas.openxmlformats.org/officeDocument/2006/relationships/customXml" Target="../ink/ink6100.xml"/><Relationship Id="rId196" Type="http://schemas.openxmlformats.org/officeDocument/2006/relationships/image" Target="../media/image3886.png"/><Relationship Id="rId200" Type="http://schemas.openxmlformats.org/officeDocument/2006/relationships/image" Target="../media/image3888.png"/><Relationship Id="rId221" Type="http://schemas.openxmlformats.org/officeDocument/2006/relationships/customXml" Target="../ink/ink6123.xml"/><Relationship Id="rId242" Type="http://schemas.openxmlformats.org/officeDocument/2006/relationships/image" Target="../media/image3909.png"/><Relationship Id="rId263" Type="http://schemas.openxmlformats.org/officeDocument/2006/relationships/customXml" Target="../ink/ink6144.xml"/><Relationship Id="rId284" Type="http://schemas.openxmlformats.org/officeDocument/2006/relationships/image" Target="../media/image3930.png"/><Relationship Id="rId123" Type="http://schemas.openxmlformats.org/officeDocument/2006/relationships/customXml" Target="../ink/ink6074.xml"/><Relationship Id="rId144" Type="http://schemas.openxmlformats.org/officeDocument/2006/relationships/image" Target="../media/image372.png"/><Relationship Id="rId165" Type="http://schemas.openxmlformats.org/officeDocument/2006/relationships/customXml" Target="../ink/ink6095.xml"/><Relationship Id="rId186" Type="http://schemas.openxmlformats.org/officeDocument/2006/relationships/image" Target="../media/image3881.png"/><Relationship Id="rId211" Type="http://schemas.openxmlformats.org/officeDocument/2006/relationships/customXml" Target="../ink/ink6118.xml"/><Relationship Id="rId232" Type="http://schemas.openxmlformats.org/officeDocument/2006/relationships/image" Target="../media/image3904.png"/><Relationship Id="rId253" Type="http://schemas.openxmlformats.org/officeDocument/2006/relationships/customXml" Target="../ink/ink6139.xml"/><Relationship Id="rId274" Type="http://schemas.openxmlformats.org/officeDocument/2006/relationships/image" Target="../media/image3925.png"/><Relationship Id="rId295" Type="http://schemas.openxmlformats.org/officeDocument/2006/relationships/customXml" Target="../ink/ink6160.xml"/><Relationship Id="rId113" Type="http://schemas.openxmlformats.org/officeDocument/2006/relationships/customXml" Target="../ink/ink6069.xml"/><Relationship Id="rId134" Type="http://schemas.openxmlformats.org/officeDocument/2006/relationships/image" Target="../media/image3857.png"/><Relationship Id="rId155" Type="http://schemas.openxmlformats.org/officeDocument/2006/relationships/customXml" Target="../ink/ink6090.xml"/><Relationship Id="rId176" Type="http://schemas.openxmlformats.org/officeDocument/2006/relationships/image" Target="../media/image3876.png"/><Relationship Id="rId197" Type="http://schemas.openxmlformats.org/officeDocument/2006/relationships/customXml" Target="../ink/ink6111.xml"/><Relationship Id="rId201" Type="http://schemas.openxmlformats.org/officeDocument/2006/relationships/customXml" Target="../ink/ink6113.xml"/><Relationship Id="rId222" Type="http://schemas.openxmlformats.org/officeDocument/2006/relationships/image" Target="../media/image3899.png"/><Relationship Id="rId243" Type="http://schemas.openxmlformats.org/officeDocument/2006/relationships/customXml" Target="../ink/ink6134.xml"/><Relationship Id="rId264" Type="http://schemas.openxmlformats.org/officeDocument/2006/relationships/image" Target="../media/image3920.png"/><Relationship Id="rId285" Type="http://schemas.openxmlformats.org/officeDocument/2006/relationships/customXml" Target="../ink/ink6155.xml"/><Relationship Id="rId124" Type="http://schemas.openxmlformats.org/officeDocument/2006/relationships/image" Target="../media/image3852.png"/><Relationship Id="rId145" Type="http://schemas.openxmlformats.org/officeDocument/2006/relationships/customXml" Target="../ink/ink6085.xml"/><Relationship Id="rId166" Type="http://schemas.openxmlformats.org/officeDocument/2006/relationships/image" Target="../media/image3871.png"/><Relationship Id="rId187" Type="http://schemas.openxmlformats.org/officeDocument/2006/relationships/customXml" Target="../ink/ink610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894.png"/><Relationship Id="rId233" Type="http://schemas.openxmlformats.org/officeDocument/2006/relationships/customXml" Target="../ink/ink6129.xml"/><Relationship Id="rId254" Type="http://schemas.openxmlformats.org/officeDocument/2006/relationships/image" Target="../media/image3915.png"/><Relationship Id="rId114" Type="http://schemas.openxmlformats.org/officeDocument/2006/relationships/image" Target="../media/image3847.png"/><Relationship Id="rId275" Type="http://schemas.openxmlformats.org/officeDocument/2006/relationships/customXml" Target="../ink/ink6150.xml"/><Relationship Id="rId296" Type="http://schemas.openxmlformats.org/officeDocument/2006/relationships/image" Target="../media/image3936.png"/><Relationship Id="rId300" Type="http://schemas.openxmlformats.org/officeDocument/2006/relationships/image" Target="../media/image3938.png"/><Relationship Id="rId135" Type="http://schemas.openxmlformats.org/officeDocument/2006/relationships/customXml" Target="../ink/ink6080.xml"/><Relationship Id="rId156" Type="http://schemas.openxmlformats.org/officeDocument/2006/relationships/image" Target="../media/image3866.png"/><Relationship Id="rId177" Type="http://schemas.openxmlformats.org/officeDocument/2006/relationships/customXml" Target="../ink/ink6101.xml"/><Relationship Id="rId198" Type="http://schemas.openxmlformats.org/officeDocument/2006/relationships/image" Target="../media/image3887.png"/><Relationship Id="rId202" Type="http://schemas.openxmlformats.org/officeDocument/2006/relationships/image" Target="../media/image3889.png"/><Relationship Id="rId223" Type="http://schemas.openxmlformats.org/officeDocument/2006/relationships/customXml" Target="../ink/ink6124.xml"/><Relationship Id="rId244" Type="http://schemas.openxmlformats.org/officeDocument/2006/relationships/image" Target="../media/image3910.png"/><Relationship Id="rId265" Type="http://schemas.openxmlformats.org/officeDocument/2006/relationships/customXml" Target="../ink/ink6145.xml"/><Relationship Id="rId286" Type="http://schemas.openxmlformats.org/officeDocument/2006/relationships/image" Target="../media/image3931.png"/><Relationship Id="rId125" Type="http://schemas.openxmlformats.org/officeDocument/2006/relationships/customXml" Target="../ink/ink6075.xml"/><Relationship Id="rId146" Type="http://schemas.openxmlformats.org/officeDocument/2006/relationships/image" Target="../media/image1782.png"/><Relationship Id="rId167" Type="http://schemas.openxmlformats.org/officeDocument/2006/relationships/customXml" Target="../ink/ink6096.xml"/><Relationship Id="rId188" Type="http://schemas.openxmlformats.org/officeDocument/2006/relationships/image" Target="../media/image3882.png"/><Relationship Id="rId213" Type="http://schemas.openxmlformats.org/officeDocument/2006/relationships/customXml" Target="../ink/ink6119.xml"/><Relationship Id="rId234" Type="http://schemas.openxmlformats.org/officeDocument/2006/relationships/image" Target="../media/image3905.png"/><Relationship Id="rId2" Type="http://schemas.openxmlformats.org/officeDocument/2006/relationships/notesSlide" Target="../notesSlides/notesSlide51.xml"/><Relationship Id="rId255" Type="http://schemas.openxmlformats.org/officeDocument/2006/relationships/customXml" Target="../ink/ink6140.xml"/><Relationship Id="rId276" Type="http://schemas.openxmlformats.org/officeDocument/2006/relationships/image" Target="../media/image3926.png"/><Relationship Id="rId297" Type="http://schemas.openxmlformats.org/officeDocument/2006/relationships/customXml" Target="../ink/ink6161.xml"/></Relationships>
</file>

<file path=ppt/slides/_rels/slide8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224.xml"/><Relationship Id="rId21" Type="http://schemas.openxmlformats.org/officeDocument/2006/relationships/image" Target="../media/image31330.png"/><Relationship Id="rId42" Type="http://schemas.openxmlformats.org/officeDocument/2006/relationships/customXml" Target="../ink/ink6186.xml"/><Relationship Id="rId63" Type="http://schemas.openxmlformats.org/officeDocument/2006/relationships/customXml" Target="../ink/ink6197.xml"/><Relationship Id="rId84" Type="http://schemas.openxmlformats.org/officeDocument/2006/relationships/image" Target="../media/image3949.png"/><Relationship Id="rId16" Type="http://schemas.openxmlformats.org/officeDocument/2006/relationships/customXml" Target="../ink/ink6173.xml"/><Relationship Id="rId107" Type="http://schemas.openxmlformats.org/officeDocument/2006/relationships/customXml" Target="../ink/ink6219.xml"/><Relationship Id="rId11" Type="http://schemas.openxmlformats.org/officeDocument/2006/relationships/image" Target="../media/image31280.png"/><Relationship Id="rId32" Type="http://schemas.openxmlformats.org/officeDocument/2006/relationships/customXml" Target="../ink/ink6181.xml"/><Relationship Id="rId37" Type="http://schemas.openxmlformats.org/officeDocument/2006/relationships/image" Target="../media/image31411.png"/><Relationship Id="rId53" Type="http://schemas.openxmlformats.org/officeDocument/2006/relationships/customXml" Target="../ink/ink6192.xml"/><Relationship Id="rId58" Type="http://schemas.openxmlformats.org/officeDocument/2006/relationships/image" Target="../media/image31511.png"/><Relationship Id="rId74" Type="http://schemas.openxmlformats.org/officeDocument/2006/relationships/image" Target="../media/image3945.png"/><Relationship Id="rId79" Type="http://schemas.openxmlformats.org/officeDocument/2006/relationships/customXml" Target="../ink/ink6205.xml"/><Relationship Id="rId102" Type="http://schemas.openxmlformats.org/officeDocument/2006/relationships/image" Target="../media/image3958.png"/><Relationship Id="rId123" Type="http://schemas.openxmlformats.org/officeDocument/2006/relationships/customXml" Target="../ink/ink6227.xml"/><Relationship Id="rId128" Type="http://schemas.openxmlformats.org/officeDocument/2006/relationships/image" Target="../media/image3971.png"/><Relationship Id="rId5" Type="http://schemas.openxmlformats.org/officeDocument/2006/relationships/image" Target="../media/image31260.png"/><Relationship Id="rId90" Type="http://schemas.openxmlformats.org/officeDocument/2006/relationships/image" Target="../media/image3952.png"/><Relationship Id="rId95" Type="http://schemas.openxmlformats.org/officeDocument/2006/relationships/customXml" Target="../ink/ink6213.xml"/><Relationship Id="rId22" Type="http://schemas.openxmlformats.org/officeDocument/2006/relationships/customXml" Target="../ink/ink6176.xml"/><Relationship Id="rId27" Type="http://schemas.openxmlformats.org/officeDocument/2006/relationships/image" Target="../media/image31360.png"/><Relationship Id="rId43" Type="http://schemas.openxmlformats.org/officeDocument/2006/relationships/image" Target="../media/image31440.png"/><Relationship Id="rId48" Type="http://schemas.openxmlformats.org/officeDocument/2006/relationships/customXml" Target="../ink/ink6189.xml"/><Relationship Id="rId64" Type="http://schemas.openxmlformats.org/officeDocument/2006/relationships/image" Target="../media/image31540.png"/><Relationship Id="rId69" Type="http://schemas.openxmlformats.org/officeDocument/2006/relationships/customXml" Target="../ink/ink6200.xml"/><Relationship Id="rId113" Type="http://schemas.openxmlformats.org/officeDocument/2006/relationships/customXml" Target="../ink/ink6222.xml"/><Relationship Id="rId118" Type="http://schemas.openxmlformats.org/officeDocument/2006/relationships/image" Target="../media/image3966.png"/><Relationship Id="rId134" Type="http://schemas.openxmlformats.org/officeDocument/2006/relationships/image" Target="../media/image3974.png"/><Relationship Id="rId80" Type="http://schemas.openxmlformats.org/officeDocument/2006/relationships/image" Target="../media/image3947.png"/><Relationship Id="rId85" Type="http://schemas.openxmlformats.org/officeDocument/2006/relationships/customXml" Target="../ink/ink6208.xml"/><Relationship Id="rId12" Type="http://schemas.openxmlformats.org/officeDocument/2006/relationships/customXml" Target="../ink/ink6171.xml"/><Relationship Id="rId17" Type="http://schemas.openxmlformats.org/officeDocument/2006/relationships/image" Target="../media/image31311.png"/><Relationship Id="rId33" Type="http://schemas.openxmlformats.org/officeDocument/2006/relationships/image" Target="../media/image31390.png"/><Relationship Id="rId38" Type="http://schemas.openxmlformats.org/officeDocument/2006/relationships/customXml" Target="../ink/ink6184.xml"/><Relationship Id="rId59" Type="http://schemas.openxmlformats.org/officeDocument/2006/relationships/customXml" Target="../ink/ink6195.xml"/><Relationship Id="rId103" Type="http://schemas.openxmlformats.org/officeDocument/2006/relationships/customXml" Target="../ink/ink6217.xml"/><Relationship Id="rId108" Type="http://schemas.openxmlformats.org/officeDocument/2006/relationships/image" Target="../media/image3961.png"/><Relationship Id="rId124" Type="http://schemas.openxmlformats.org/officeDocument/2006/relationships/image" Target="../media/image3969.png"/><Relationship Id="rId129" Type="http://schemas.openxmlformats.org/officeDocument/2006/relationships/customXml" Target="../ink/ink6230.xml"/><Relationship Id="rId54" Type="http://schemas.openxmlformats.org/officeDocument/2006/relationships/image" Target="../media/image31490.png"/><Relationship Id="rId70" Type="http://schemas.openxmlformats.org/officeDocument/2006/relationships/image" Target="../media/image31570.png"/><Relationship Id="rId75" Type="http://schemas.openxmlformats.org/officeDocument/2006/relationships/customXml" Target="../ink/ink6203.xml"/><Relationship Id="rId91" Type="http://schemas.openxmlformats.org/officeDocument/2006/relationships/customXml" Target="../ink/ink6211.xml"/><Relationship Id="rId96" Type="http://schemas.openxmlformats.org/officeDocument/2006/relationships/image" Target="../media/image395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6168.xml"/><Relationship Id="rId23" Type="http://schemas.openxmlformats.org/officeDocument/2006/relationships/image" Target="../media/image31340.png"/><Relationship Id="rId28" Type="http://schemas.openxmlformats.org/officeDocument/2006/relationships/customXml" Target="../ink/ink6179.xml"/><Relationship Id="rId49" Type="http://schemas.openxmlformats.org/officeDocument/2006/relationships/image" Target="../media/image31470.png"/><Relationship Id="rId114" Type="http://schemas.openxmlformats.org/officeDocument/2006/relationships/image" Target="../media/image3964.png"/><Relationship Id="rId119" Type="http://schemas.openxmlformats.org/officeDocument/2006/relationships/customXml" Target="../ink/ink6225.xml"/><Relationship Id="rId44" Type="http://schemas.openxmlformats.org/officeDocument/2006/relationships/customXml" Target="../ink/ink6187.xml"/><Relationship Id="rId60" Type="http://schemas.openxmlformats.org/officeDocument/2006/relationships/image" Target="../media/image31520.png"/><Relationship Id="rId65" Type="http://schemas.openxmlformats.org/officeDocument/2006/relationships/customXml" Target="../ink/ink6198.xml"/><Relationship Id="rId81" Type="http://schemas.openxmlformats.org/officeDocument/2006/relationships/customXml" Target="../ink/ink6206.xml"/><Relationship Id="rId86" Type="http://schemas.openxmlformats.org/officeDocument/2006/relationships/image" Target="../media/image3950.png"/><Relationship Id="rId130" Type="http://schemas.openxmlformats.org/officeDocument/2006/relationships/image" Target="../media/image3972.png"/><Relationship Id="rId13" Type="http://schemas.openxmlformats.org/officeDocument/2006/relationships/image" Target="../media/image31290.png"/><Relationship Id="rId18" Type="http://schemas.openxmlformats.org/officeDocument/2006/relationships/customXml" Target="../ink/ink6174.xml"/><Relationship Id="rId39" Type="http://schemas.openxmlformats.org/officeDocument/2006/relationships/image" Target="../media/image31420.png"/><Relationship Id="rId109" Type="http://schemas.openxmlformats.org/officeDocument/2006/relationships/customXml" Target="../ink/ink6220.xml"/><Relationship Id="rId34" Type="http://schemas.openxmlformats.org/officeDocument/2006/relationships/customXml" Target="../ink/ink6182.xml"/><Relationship Id="rId50" Type="http://schemas.openxmlformats.org/officeDocument/2006/relationships/customXml" Target="../ink/ink6190.xml"/><Relationship Id="rId55" Type="http://schemas.openxmlformats.org/officeDocument/2006/relationships/customXml" Target="../ink/ink6193.xml"/><Relationship Id="rId76" Type="http://schemas.openxmlformats.org/officeDocument/2006/relationships/image" Target="../media/image3946.png"/><Relationship Id="rId97" Type="http://schemas.openxmlformats.org/officeDocument/2006/relationships/customXml" Target="../ink/ink6214.xml"/><Relationship Id="rId104" Type="http://schemas.openxmlformats.org/officeDocument/2006/relationships/image" Target="../media/image3959.png"/><Relationship Id="rId120" Type="http://schemas.openxmlformats.org/officeDocument/2006/relationships/image" Target="../media/image3967.png"/><Relationship Id="rId125" Type="http://schemas.openxmlformats.org/officeDocument/2006/relationships/customXml" Target="../ink/ink6228.xml"/><Relationship Id="rId7" Type="http://schemas.openxmlformats.org/officeDocument/2006/relationships/image" Target="../media/image2419.png"/><Relationship Id="rId71" Type="http://schemas.openxmlformats.org/officeDocument/2006/relationships/customXml" Target="../ink/ink6201.xml"/><Relationship Id="rId92" Type="http://schemas.openxmlformats.org/officeDocument/2006/relationships/image" Target="../media/image3953.png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31370.png"/><Relationship Id="rId24" Type="http://schemas.openxmlformats.org/officeDocument/2006/relationships/customXml" Target="../ink/ink6177.xml"/><Relationship Id="rId40" Type="http://schemas.openxmlformats.org/officeDocument/2006/relationships/customXml" Target="../ink/ink6185.xml"/><Relationship Id="rId45" Type="http://schemas.openxmlformats.org/officeDocument/2006/relationships/image" Target="../media/image31450.png"/><Relationship Id="rId66" Type="http://schemas.openxmlformats.org/officeDocument/2006/relationships/image" Target="../media/image31550.png"/><Relationship Id="rId87" Type="http://schemas.openxmlformats.org/officeDocument/2006/relationships/customXml" Target="../ink/ink6209.xml"/><Relationship Id="rId110" Type="http://schemas.openxmlformats.org/officeDocument/2006/relationships/image" Target="../media/image3962.png"/><Relationship Id="rId115" Type="http://schemas.openxmlformats.org/officeDocument/2006/relationships/customXml" Target="../ink/ink6223.xml"/><Relationship Id="rId131" Type="http://schemas.openxmlformats.org/officeDocument/2006/relationships/customXml" Target="../ink/ink6231.xml"/><Relationship Id="rId61" Type="http://schemas.openxmlformats.org/officeDocument/2006/relationships/customXml" Target="../ink/ink6196.xml"/><Relationship Id="rId82" Type="http://schemas.openxmlformats.org/officeDocument/2006/relationships/image" Target="../media/image3948.png"/><Relationship Id="rId19" Type="http://schemas.openxmlformats.org/officeDocument/2006/relationships/image" Target="../media/image31320.png"/><Relationship Id="rId14" Type="http://schemas.openxmlformats.org/officeDocument/2006/relationships/customXml" Target="../ink/ink6172.xml"/><Relationship Id="rId30" Type="http://schemas.openxmlformats.org/officeDocument/2006/relationships/customXml" Target="../ink/ink6180.xml"/><Relationship Id="rId35" Type="http://schemas.openxmlformats.org/officeDocument/2006/relationships/image" Target="../media/image31400.png"/><Relationship Id="rId56" Type="http://schemas.openxmlformats.org/officeDocument/2006/relationships/image" Target="../media/image31500.png"/><Relationship Id="rId77" Type="http://schemas.openxmlformats.org/officeDocument/2006/relationships/customXml" Target="../ink/ink6204.xml"/><Relationship Id="rId100" Type="http://schemas.openxmlformats.org/officeDocument/2006/relationships/image" Target="../media/image3957.png"/><Relationship Id="rId105" Type="http://schemas.openxmlformats.org/officeDocument/2006/relationships/customXml" Target="../ink/ink6218.xml"/><Relationship Id="rId126" Type="http://schemas.openxmlformats.org/officeDocument/2006/relationships/image" Target="../media/image3970.png"/><Relationship Id="rId8" Type="http://schemas.openxmlformats.org/officeDocument/2006/relationships/customXml" Target="../ink/ink6169.xml"/><Relationship Id="rId51" Type="http://schemas.openxmlformats.org/officeDocument/2006/relationships/image" Target="../media/image31480.png"/><Relationship Id="rId72" Type="http://schemas.openxmlformats.org/officeDocument/2006/relationships/image" Target="../media/image3944.png"/><Relationship Id="rId93" Type="http://schemas.openxmlformats.org/officeDocument/2006/relationships/customXml" Target="../ink/ink6212.xml"/><Relationship Id="rId98" Type="http://schemas.openxmlformats.org/officeDocument/2006/relationships/image" Target="../media/image3956.png"/><Relationship Id="rId121" Type="http://schemas.openxmlformats.org/officeDocument/2006/relationships/customXml" Target="../ink/ink6226.xml"/><Relationship Id="rId3" Type="http://schemas.openxmlformats.org/officeDocument/2006/relationships/image" Target="../media/image3943.tmp"/><Relationship Id="rId25" Type="http://schemas.openxmlformats.org/officeDocument/2006/relationships/image" Target="../media/image31350.png"/><Relationship Id="rId46" Type="http://schemas.openxmlformats.org/officeDocument/2006/relationships/customXml" Target="../ink/ink6188.xml"/><Relationship Id="rId67" Type="http://schemas.openxmlformats.org/officeDocument/2006/relationships/customXml" Target="../ink/ink6199.xml"/><Relationship Id="rId116" Type="http://schemas.openxmlformats.org/officeDocument/2006/relationships/image" Target="../media/image3965.png"/><Relationship Id="rId20" Type="http://schemas.openxmlformats.org/officeDocument/2006/relationships/customXml" Target="../ink/ink6175.xml"/><Relationship Id="rId41" Type="http://schemas.openxmlformats.org/officeDocument/2006/relationships/image" Target="../media/image31430.png"/><Relationship Id="rId62" Type="http://schemas.openxmlformats.org/officeDocument/2006/relationships/image" Target="../media/image31530.png"/><Relationship Id="rId83" Type="http://schemas.openxmlformats.org/officeDocument/2006/relationships/customXml" Target="../ink/ink6207.xml"/><Relationship Id="rId88" Type="http://schemas.openxmlformats.org/officeDocument/2006/relationships/image" Target="../media/image3951.png"/><Relationship Id="rId111" Type="http://schemas.openxmlformats.org/officeDocument/2006/relationships/customXml" Target="../ink/ink6221.xml"/><Relationship Id="rId132" Type="http://schemas.openxmlformats.org/officeDocument/2006/relationships/image" Target="../media/image3973.png"/><Relationship Id="rId15" Type="http://schemas.openxmlformats.org/officeDocument/2006/relationships/image" Target="../media/image31300.png"/><Relationship Id="rId36" Type="http://schemas.openxmlformats.org/officeDocument/2006/relationships/customXml" Target="../ink/ink6183.xml"/><Relationship Id="rId57" Type="http://schemas.openxmlformats.org/officeDocument/2006/relationships/customXml" Target="../ink/ink6194.xml"/><Relationship Id="rId106" Type="http://schemas.openxmlformats.org/officeDocument/2006/relationships/image" Target="../media/image3960.png"/><Relationship Id="rId127" Type="http://schemas.openxmlformats.org/officeDocument/2006/relationships/customXml" Target="../ink/ink6229.xml"/><Relationship Id="rId10" Type="http://schemas.openxmlformats.org/officeDocument/2006/relationships/customXml" Target="../ink/ink6170.xml"/><Relationship Id="rId31" Type="http://schemas.openxmlformats.org/officeDocument/2006/relationships/image" Target="../media/image31380.png"/><Relationship Id="rId52" Type="http://schemas.openxmlformats.org/officeDocument/2006/relationships/customXml" Target="../ink/ink6191.xml"/><Relationship Id="rId73" Type="http://schemas.openxmlformats.org/officeDocument/2006/relationships/customXml" Target="../ink/ink6202.xml"/><Relationship Id="rId78" Type="http://schemas.openxmlformats.org/officeDocument/2006/relationships/image" Target="../media/image1504.png"/><Relationship Id="rId94" Type="http://schemas.openxmlformats.org/officeDocument/2006/relationships/image" Target="../media/image3954.png"/><Relationship Id="rId99" Type="http://schemas.openxmlformats.org/officeDocument/2006/relationships/customXml" Target="../ink/ink6215.xml"/><Relationship Id="rId101" Type="http://schemas.openxmlformats.org/officeDocument/2006/relationships/customXml" Target="../ink/ink6216.xml"/><Relationship Id="rId122" Type="http://schemas.openxmlformats.org/officeDocument/2006/relationships/image" Target="../media/image3968.png"/><Relationship Id="rId4" Type="http://schemas.openxmlformats.org/officeDocument/2006/relationships/customXml" Target="../ink/ink6167.xml"/><Relationship Id="rId9" Type="http://schemas.openxmlformats.org/officeDocument/2006/relationships/image" Target="../media/image31270.png"/><Relationship Id="rId26" Type="http://schemas.openxmlformats.org/officeDocument/2006/relationships/customXml" Target="../ink/ink6178.xml"/><Relationship Id="rId47" Type="http://schemas.openxmlformats.org/officeDocument/2006/relationships/image" Target="../media/image31460.png"/><Relationship Id="rId68" Type="http://schemas.openxmlformats.org/officeDocument/2006/relationships/image" Target="../media/image31560.png"/><Relationship Id="rId89" Type="http://schemas.openxmlformats.org/officeDocument/2006/relationships/customXml" Target="../ink/ink6210.xml"/><Relationship Id="rId112" Type="http://schemas.openxmlformats.org/officeDocument/2006/relationships/image" Target="../media/image3963.png"/><Relationship Id="rId133" Type="http://schemas.openxmlformats.org/officeDocument/2006/relationships/customXml" Target="../ink/ink623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7.png"/><Relationship Id="rId21" Type="http://schemas.openxmlformats.org/officeDocument/2006/relationships/customXml" Target="../ink/ink38.xml"/><Relationship Id="rId42" Type="http://schemas.openxmlformats.org/officeDocument/2006/relationships/image" Target="../media/image155.png"/><Relationship Id="rId47" Type="http://schemas.openxmlformats.org/officeDocument/2006/relationships/customXml" Target="../ink/ink51.xml"/><Relationship Id="rId63" Type="http://schemas.openxmlformats.org/officeDocument/2006/relationships/customXml" Target="../ink/ink59.xml"/><Relationship Id="rId68" Type="http://schemas.openxmlformats.org/officeDocument/2006/relationships/image" Target="../media/image168.png"/><Relationship Id="rId84" Type="http://schemas.openxmlformats.org/officeDocument/2006/relationships/image" Target="../media/image176.png"/><Relationship Id="rId89" Type="http://schemas.openxmlformats.org/officeDocument/2006/relationships/customXml" Target="../ink/ink72.xml"/><Relationship Id="rId16" Type="http://schemas.openxmlformats.org/officeDocument/2006/relationships/image" Target="../media/image142.png"/><Relationship Id="rId11" Type="http://schemas.openxmlformats.org/officeDocument/2006/relationships/customXml" Target="../ink/ink33.xml"/><Relationship Id="rId32" Type="http://schemas.openxmlformats.org/officeDocument/2006/relationships/image" Target="../media/image150.png"/><Relationship Id="rId37" Type="http://schemas.openxmlformats.org/officeDocument/2006/relationships/customXml" Target="../ink/ink46.xml"/><Relationship Id="rId53" Type="http://schemas.openxmlformats.org/officeDocument/2006/relationships/customXml" Target="../ink/ink54.xml"/><Relationship Id="rId58" Type="http://schemas.openxmlformats.org/officeDocument/2006/relationships/image" Target="../media/image163.png"/><Relationship Id="rId74" Type="http://schemas.openxmlformats.org/officeDocument/2006/relationships/image" Target="../media/image171.png"/><Relationship Id="rId79" Type="http://schemas.openxmlformats.org/officeDocument/2006/relationships/customXml" Target="../ink/ink67.xml"/><Relationship Id="rId102" Type="http://schemas.openxmlformats.org/officeDocument/2006/relationships/image" Target="../media/image185.png"/><Relationship Id="rId5" Type="http://schemas.openxmlformats.org/officeDocument/2006/relationships/customXml" Target="../ink/ink30.xml"/><Relationship Id="rId90" Type="http://schemas.openxmlformats.org/officeDocument/2006/relationships/image" Target="../media/image179.png"/><Relationship Id="rId95" Type="http://schemas.openxmlformats.org/officeDocument/2006/relationships/customXml" Target="../ink/ink75.xml"/><Relationship Id="rId22" Type="http://schemas.openxmlformats.org/officeDocument/2006/relationships/image" Target="../media/image145.png"/><Relationship Id="rId27" Type="http://schemas.openxmlformats.org/officeDocument/2006/relationships/customXml" Target="../ink/ink41.xml"/><Relationship Id="rId43" Type="http://schemas.openxmlformats.org/officeDocument/2006/relationships/customXml" Target="../ink/ink49.xml"/><Relationship Id="rId48" Type="http://schemas.openxmlformats.org/officeDocument/2006/relationships/image" Target="../media/image158.png"/><Relationship Id="rId64" Type="http://schemas.openxmlformats.org/officeDocument/2006/relationships/image" Target="../media/image166.png"/><Relationship Id="rId69" Type="http://schemas.openxmlformats.org/officeDocument/2006/relationships/customXml" Target="../ink/ink62.xml"/><Relationship Id="rId80" Type="http://schemas.openxmlformats.org/officeDocument/2006/relationships/image" Target="../media/image174.png"/><Relationship Id="rId85" Type="http://schemas.openxmlformats.org/officeDocument/2006/relationships/customXml" Target="../ink/ink70.xml"/><Relationship Id="rId12" Type="http://schemas.openxmlformats.org/officeDocument/2006/relationships/image" Target="../media/image140.png"/><Relationship Id="rId17" Type="http://schemas.openxmlformats.org/officeDocument/2006/relationships/customXml" Target="../ink/ink36.xml"/><Relationship Id="rId33" Type="http://schemas.openxmlformats.org/officeDocument/2006/relationships/customXml" Target="../ink/ink44.xml"/><Relationship Id="rId38" Type="http://schemas.openxmlformats.org/officeDocument/2006/relationships/image" Target="../media/image153.png"/><Relationship Id="rId59" Type="http://schemas.openxmlformats.org/officeDocument/2006/relationships/customXml" Target="../ink/ink57.xml"/><Relationship Id="rId103" Type="http://schemas.openxmlformats.org/officeDocument/2006/relationships/customXml" Target="../ink/ink79.xml"/><Relationship Id="rId20" Type="http://schemas.openxmlformats.org/officeDocument/2006/relationships/image" Target="../media/image144.png"/><Relationship Id="rId41" Type="http://schemas.openxmlformats.org/officeDocument/2006/relationships/customXml" Target="../ink/ink48.xml"/><Relationship Id="rId54" Type="http://schemas.openxmlformats.org/officeDocument/2006/relationships/image" Target="../media/image161.png"/><Relationship Id="rId62" Type="http://schemas.openxmlformats.org/officeDocument/2006/relationships/image" Target="../media/image165.png"/><Relationship Id="rId70" Type="http://schemas.openxmlformats.org/officeDocument/2006/relationships/image" Target="../media/image169.png"/><Relationship Id="rId75" Type="http://schemas.openxmlformats.org/officeDocument/2006/relationships/customXml" Target="../ink/ink65.xml"/><Relationship Id="rId83" Type="http://schemas.openxmlformats.org/officeDocument/2006/relationships/customXml" Target="../ink/ink69.xml"/><Relationship Id="rId88" Type="http://schemas.openxmlformats.org/officeDocument/2006/relationships/image" Target="../media/image178.png"/><Relationship Id="rId91" Type="http://schemas.openxmlformats.org/officeDocument/2006/relationships/customXml" Target="../ink/ink73.xml"/><Relationship Id="rId9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49" Type="http://schemas.openxmlformats.org/officeDocument/2006/relationships/customXml" Target="../ink/ink52.xml"/><Relationship Id="rId57" Type="http://schemas.openxmlformats.org/officeDocument/2006/relationships/customXml" Target="../ink/ink56.xml"/><Relationship Id="rId106" Type="http://schemas.openxmlformats.org/officeDocument/2006/relationships/image" Target="../media/image187.png"/><Relationship Id="rId10" Type="http://schemas.openxmlformats.org/officeDocument/2006/relationships/image" Target="../media/image139.png"/><Relationship Id="rId31" Type="http://schemas.openxmlformats.org/officeDocument/2006/relationships/customXml" Target="../ink/ink43.xml"/><Relationship Id="rId44" Type="http://schemas.openxmlformats.org/officeDocument/2006/relationships/image" Target="../media/image156.png"/><Relationship Id="rId52" Type="http://schemas.openxmlformats.org/officeDocument/2006/relationships/image" Target="../media/image160.png"/><Relationship Id="rId60" Type="http://schemas.openxmlformats.org/officeDocument/2006/relationships/image" Target="../media/image164.png"/><Relationship Id="rId65" Type="http://schemas.openxmlformats.org/officeDocument/2006/relationships/customXml" Target="../ink/ink60.xml"/><Relationship Id="rId73" Type="http://schemas.openxmlformats.org/officeDocument/2006/relationships/customXml" Target="../ink/ink64.xml"/><Relationship Id="rId78" Type="http://schemas.openxmlformats.org/officeDocument/2006/relationships/image" Target="../media/image173.png"/><Relationship Id="rId81" Type="http://schemas.openxmlformats.org/officeDocument/2006/relationships/customXml" Target="../ink/ink68.xml"/><Relationship Id="rId86" Type="http://schemas.openxmlformats.org/officeDocument/2006/relationships/image" Target="../media/image177.png"/><Relationship Id="rId94" Type="http://schemas.openxmlformats.org/officeDocument/2006/relationships/image" Target="../media/image181.png"/><Relationship Id="rId99" Type="http://schemas.openxmlformats.org/officeDocument/2006/relationships/customXml" Target="../ink/ink77.xml"/><Relationship Id="rId101" Type="http://schemas.openxmlformats.org/officeDocument/2006/relationships/customXml" Target="../ink/ink78.xml"/><Relationship Id="rId4" Type="http://schemas.openxmlformats.org/officeDocument/2006/relationships/image" Target="../media/image136.png"/><Relationship Id="rId9" Type="http://schemas.openxmlformats.org/officeDocument/2006/relationships/customXml" Target="../ink/ink32.xml"/><Relationship Id="rId13" Type="http://schemas.openxmlformats.org/officeDocument/2006/relationships/customXml" Target="../ink/ink34.xml"/><Relationship Id="rId18" Type="http://schemas.openxmlformats.org/officeDocument/2006/relationships/image" Target="../media/image143.png"/><Relationship Id="rId39" Type="http://schemas.openxmlformats.org/officeDocument/2006/relationships/customXml" Target="../ink/ink47.xml"/><Relationship Id="rId34" Type="http://schemas.openxmlformats.org/officeDocument/2006/relationships/image" Target="../media/image151.png"/><Relationship Id="rId50" Type="http://schemas.openxmlformats.org/officeDocument/2006/relationships/image" Target="../media/image159.png"/><Relationship Id="rId55" Type="http://schemas.openxmlformats.org/officeDocument/2006/relationships/customXml" Target="../ink/ink55.xml"/><Relationship Id="rId76" Type="http://schemas.openxmlformats.org/officeDocument/2006/relationships/image" Target="../media/image172.png"/><Relationship Id="rId97" Type="http://schemas.openxmlformats.org/officeDocument/2006/relationships/customXml" Target="../ink/ink76.xml"/><Relationship Id="rId104" Type="http://schemas.openxmlformats.org/officeDocument/2006/relationships/image" Target="../media/image186.png"/><Relationship Id="rId7" Type="http://schemas.openxmlformats.org/officeDocument/2006/relationships/customXml" Target="../ink/ink31.xml"/><Relationship Id="rId71" Type="http://schemas.openxmlformats.org/officeDocument/2006/relationships/customXml" Target="../ink/ink63.xml"/><Relationship Id="rId92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42.xml"/><Relationship Id="rId24" Type="http://schemas.openxmlformats.org/officeDocument/2006/relationships/image" Target="../media/image146.png"/><Relationship Id="rId40" Type="http://schemas.openxmlformats.org/officeDocument/2006/relationships/image" Target="../media/image154.png"/><Relationship Id="rId45" Type="http://schemas.openxmlformats.org/officeDocument/2006/relationships/customXml" Target="../ink/ink50.xml"/><Relationship Id="rId66" Type="http://schemas.openxmlformats.org/officeDocument/2006/relationships/image" Target="../media/image167.png"/><Relationship Id="rId87" Type="http://schemas.openxmlformats.org/officeDocument/2006/relationships/customXml" Target="../ink/ink71.xml"/><Relationship Id="rId61" Type="http://schemas.openxmlformats.org/officeDocument/2006/relationships/customXml" Target="../ink/ink58.xml"/><Relationship Id="rId82" Type="http://schemas.openxmlformats.org/officeDocument/2006/relationships/image" Target="../media/image175.png"/><Relationship Id="rId19" Type="http://schemas.openxmlformats.org/officeDocument/2006/relationships/customXml" Target="../ink/ink37.xml"/><Relationship Id="rId14" Type="http://schemas.openxmlformats.org/officeDocument/2006/relationships/image" Target="../media/image141.png"/><Relationship Id="rId30" Type="http://schemas.openxmlformats.org/officeDocument/2006/relationships/image" Target="../media/image149.png"/><Relationship Id="rId35" Type="http://schemas.openxmlformats.org/officeDocument/2006/relationships/customXml" Target="../ink/ink45.xml"/><Relationship Id="rId56" Type="http://schemas.openxmlformats.org/officeDocument/2006/relationships/image" Target="../media/image162.png"/><Relationship Id="rId77" Type="http://schemas.openxmlformats.org/officeDocument/2006/relationships/customXml" Target="../ink/ink66.xml"/><Relationship Id="rId100" Type="http://schemas.openxmlformats.org/officeDocument/2006/relationships/image" Target="../media/image184.png"/><Relationship Id="rId105" Type="http://schemas.openxmlformats.org/officeDocument/2006/relationships/customXml" Target="../ink/ink80.xml"/><Relationship Id="rId8" Type="http://schemas.openxmlformats.org/officeDocument/2006/relationships/image" Target="../media/image138.png"/><Relationship Id="rId51" Type="http://schemas.openxmlformats.org/officeDocument/2006/relationships/customXml" Target="../ink/ink53.xml"/><Relationship Id="rId72" Type="http://schemas.openxmlformats.org/officeDocument/2006/relationships/image" Target="../media/image170.png"/><Relationship Id="rId93" Type="http://schemas.openxmlformats.org/officeDocument/2006/relationships/customXml" Target="../ink/ink74.xml"/><Relationship Id="rId98" Type="http://schemas.openxmlformats.org/officeDocument/2006/relationships/image" Target="../media/image183.png"/><Relationship Id="rId3" Type="http://schemas.openxmlformats.org/officeDocument/2006/relationships/customXml" Target="../ink/ink29.xml"/><Relationship Id="rId25" Type="http://schemas.openxmlformats.org/officeDocument/2006/relationships/customXml" Target="../ink/ink40.xml"/><Relationship Id="rId46" Type="http://schemas.openxmlformats.org/officeDocument/2006/relationships/image" Target="../media/image157.png"/><Relationship Id="rId67" Type="http://schemas.openxmlformats.org/officeDocument/2006/relationships/customXml" Target="../ink/ink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258DD8-4788-4FD2-8CF9-9C5C8A7F7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alt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Chapter 1: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B6E2BD6-9E51-4155-984A-9E894760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133600"/>
            <a:ext cx="6400800" cy="990600"/>
          </a:xfrm>
        </p:spPr>
        <p:txBody>
          <a:bodyPr/>
          <a:lstStyle/>
          <a:p>
            <a:r>
              <a:rPr lang="en-US" alt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Sampling and Descriptive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E73B5-35EB-48BE-9D41-1CB676017B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3429000"/>
            <a:ext cx="77724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January 28, 2021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8BF15-EEF2-43ED-BA75-F5B23CB3A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2000" y="6096000"/>
            <a:ext cx="79248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000" b="1" i="1" noProof="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1000" b="1" noProof="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000" b="1" i="1" noProof="0" dirty="0">
                <a:latin typeface="Arial" panose="020B0604020202020204" pitchFamily="34" charset="0"/>
                <a:cs typeface="Arial" panose="020B0604020202020204" pitchFamily="34" charset="0"/>
              </a:rPr>
              <a:t> by McGraw-Hill Education.</a:t>
            </a:r>
          </a:p>
          <a:p>
            <a:pPr marL="0" indent="0" algn="ctr">
              <a:buNone/>
            </a:pPr>
            <a:r>
              <a:rPr lang="en-US" sz="1000" b="1" i="1" noProof="0" dirty="0">
                <a:latin typeface="Arial" panose="020B0604020202020204" pitchFamily="34" charset="0"/>
                <a:cs typeface="Arial" panose="020B0604020202020204" pitchFamily="34" charset="0"/>
              </a:rPr>
              <a:t>This is proprietary material solely for authorized instructor use. Not authorized for sale or distribution in any manner.</a:t>
            </a:r>
          </a:p>
          <a:p>
            <a:pPr marL="0" indent="0" algn="ctr">
              <a:buNone/>
            </a:pPr>
            <a:r>
              <a:rPr lang="en-US" sz="1000" b="1" i="1" noProof="0" dirty="0">
                <a:latin typeface="Arial" panose="020B0604020202020204" pitchFamily="34" charset="0"/>
                <a:cs typeface="Arial" panose="020B0604020202020204" pitchFamily="34" charset="0"/>
              </a:rPr>
              <a:t>This document may not be copied, scanned, duplicated, forwarded, distributed, or posted on a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14963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1 (revisited) </a:t>
            </a:r>
            <a:r>
              <a:rPr lang="en-US" altLang="en-US" sz="1000" noProof="0" dirty="0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839200" cy="5257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Remember the rod example?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In the sample the engineer collected, there were 92% that met specification.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In the population of all 1000 rods, it is unlikely that exactly 92% will meet specification.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Due to sampling variation, it is more realistic to think that the true proportion of rods meeting specification will be close to the sample proportion, or 92%.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dirty="0"/>
              <a:t>Question: How much error can we reasonably expect in this estimation for the actual proportion?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We will address this question in chapter 5 (with margin of error analysis for confidence interval estimation).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endParaRPr lang="en-US" altLang="en-US" noProof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More on S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R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S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en-US" sz="2700" b="1" noProof="0" dirty="0"/>
              <a:t>Definition</a:t>
            </a:r>
            <a:r>
              <a:rPr lang="en-US" altLang="en-US" sz="2700" noProof="0" dirty="0"/>
              <a:t>: A finite population that consist of actual physical objects/ people is called a </a:t>
            </a:r>
            <a:r>
              <a:rPr lang="en-US" altLang="en-US" sz="2700" b="1" noProof="0" dirty="0">
                <a:solidFill>
                  <a:srgbClr val="333399"/>
                </a:solidFill>
              </a:rPr>
              <a:t>tangible population</a:t>
            </a:r>
            <a:r>
              <a:rPr lang="en-US" altLang="en-US" sz="2700" noProof="0" dirty="0"/>
              <a:t>. </a:t>
            </a:r>
            <a:r>
              <a:rPr lang="en-US" altLang="en-US" sz="2700" dirty="0"/>
              <a:t>On the other hand, a</a:t>
            </a:r>
            <a:r>
              <a:rPr lang="en-US" altLang="en-US" sz="2700" noProof="0" dirty="0"/>
              <a:t> </a:t>
            </a:r>
            <a:r>
              <a:rPr lang="en-US" altLang="en-US" sz="2700" b="1" noProof="0" dirty="0">
                <a:solidFill>
                  <a:schemeClr val="accent2"/>
                </a:solidFill>
              </a:rPr>
              <a:t>conceptual population</a:t>
            </a:r>
            <a:r>
              <a:rPr lang="en-US" altLang="en-US" sz="2700" noProof="0" dirty="0">
                <a:solidFill>
                  <a:schemeClr val="accent2"/>
                </a:solidFill>
              </a:rPr>
              <a:t> </a:t>
            </a:r>
            <a:r>
              <a:rPr lang="en-US" altLang="en-US" sz="2700" noProof="0" dirty="0"/>
              <a:t>consists of all of the values that might possibly have been observed (from repeated trials).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For example, a geologist weighs a rock several times on a sensitive scale. Each time, the scale gives a slightly different reading.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noProof="0" dirty="0"/>
              <a:t>Here the population is conceptual. It consists of all the readings that the scale could in principle produce.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700" dirty="0"/>
              <a:t>Similarly, consider flipping a coin repeatedly. This is also a conceptual population as there is no limit on the number of tosses that can be performed.</a:t>
            </a:r>
            <a:endParaRPr lang="en-US" altLang="en-US" sz="2700" noProof="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000" noProof="0" dirty="0"/>
              <a:t>Independent/ Dependent Items</a:t>
            </a:r>
            <a:r>
              <a:rPr lang="en-US" altLang="en-US" noProof="0" dirty="0"/>
              <a:t> </a:t>
            </a:r>
            <a:endParaRPr lang="en-US" altLang="en-US" sz="1000" noProof="0" dirty="0">
              <a:latin typeface="Arial" panose="020B0604020202020204" pitchFamily="34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noProof="0" dirty="0">
                <a:latin typeface="Arial" panose="020B0604020202020204" pitchFamily="34" charset="0"/>
              </a:rPr>
              <a:t>The items in a sample are said to be (statistically)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independent</a:t>
            </a:r>
            <a:r>
              <a:rPr lang="en-US" altLang="en-US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if knowing the values of some of the items does not help to predict chances for the values of the other items.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noProof="0" dirty="0">
                <a:latin typeface="Arial" panose="020B0604020202020204" pitchFamily="34" charset="0"/>
              </a:rPr>
              <a:t>Similarly, if knowing the values of some of the items affects the chances of the other items, then these items are said to be </a:t>
            </a:r>
            <a:r>
              <a:rPr lang="en-US" altLang="en-US" b="1" dirty="0">
                <a:solidFill>
                  <a:schemeClr val="accent2"/>
                </a:solidFill>
              </a:rPr>
              <a:t>dependent</a:t>
            </a:r>
            <a:r>
              <a:rPr lang="en-US" altLang="en-US" noProof="0" dirty="0"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For example, consider rolling a six-sided die twice. Since the result of one roll doesn’t change the chance of the outcomes for the other roll, these two rolls are independent.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Question</a:t>
            </a:r>
            <a:r>
              <a:rPr lang="en-US" altLang="en-US" dirty="0"/>
              <a:t>: Can you give an example of a sample with dependent items/ events?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3CF277-5C01-4BE9-9734-E4FB74BA69AE}"/>
                  </a:ext>
                </a:extLst>
              </p14:cNvPr>
              <p14:cNvContentPartPr/>
              <p14:nvPr/>
            </p14:nvContentPartPr>
            <p14:xfrm>
              <a:off x="587532" y="1837618"/>
              <a:ext cx="2072880" cy="9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3CF277-5C01-4BE9-9734-E4FB74BA69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92" y="1828978"/>
                <a:ext cx="20905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50BF27-F12E-47E3-9B9A-CB80A3A72198}"/>
                  </a:ext>
                </a:extLst>
              </p14:cNvPr>
              <p14:cNvContentPartPr/>
              <p14:nvPr/>
            </p14:nvContentPartPr>
            <p14:xfrm>
              <a:off x="3946332" y="3775858"/>
              <a:ext cx="1789920" cy="15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50BF27-F12E-47E3-9B9A-CB80A3A721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332" y="3766858"/>
                <a:ext cx="1807560" cy="17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noProof="0" dirty="0"/>
              <a:t>More on S</a:t>
            </a:r>
            <a:r>
              <a:rPr lang="en-US" altLang="en-US" sz="100" noProof="0" dirty="0"/>
              <a:t> </a:t>
            </a:r>
            <a:r>
              <a:rPr lang="en-US" altLang="en-US" noProof="0" dirty="0"/>
              <a:t>R</a:t>
            </a:r>
            <a:r>
              <a:rPr lang="en-US" altLang="en-US" sz="100" noProof="0" dirty="0"/>
              <a:t> </a:t>
            </a:r>
            <a:r>
              <a:rPr lang="en-US" altLang="en-US" noProof="0" dirty="0"/>
              <a:t>S </a:t>
            </a:r>
            <a:r>
              <a:rPr lang="en-US" altLang="en-US" sz="1000" noProof="0" dirty="0"/>
              <a:t>2</a:t>
            </a:r>
            <a:endParaRPr lang="en-US" altLang="en-US" sz="1000" noProof="0" dirty="0">
              <a:latin typeface="Arial" panose="020B0604020202020204" pitchFamily="34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7709" y="990600"/>
            <a:ext cx="89916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A simple random sample (SRS) could be performed with or without replacement of the items already selected. When it is done </a:t>
            </a:r>
            <a:r>
              <a:rPr lang="en-US" altLang="en-US" sz="2700" i="1" dirty="0"/>
              <a:t>with replacement</a:t>
            </a:r>
            <a:r>
              <a:rPr lang="en-US" altLang="en-US" sz="2700" dirty="0"/>
              <a:t>, then the items selected are </a:t>
            </a:r>
            <a:r>
              <a:rPr lang="en-US" altLang="en-US" sz="2700" i="1" dirty="0"/>
              <a:t>independent</a:t>
            </a:r>
            <a:r>
              <a:rPr lang="en-US" altLang="en-US" sz="27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noProof="0" dirty="0"/>
              <a:t>However, in most applications (especially in surveys/ polls), we don’t want to include the same person/ item in the sample again. So, it is done </a:t>
            </a:r>
            <a:r>
              <a:rPr lang="en-US" altLang="en-US" sz="2700" i="1" noProof="0" dirty="0"/>
              <a:t>without replacement</a:t>
            </a:r>
            <a:r>
              <a:rPr lang="en-US" altLang="en-US" sz="2700" noProof="0" dirty="0"/>
              <a:t>. In this case, the items are </a:t>
            </a:r>
            <a:r>
              <a:rPr lang="en-US" altLang="en-US" sz="2700" i="1" noProof="0" dirty="0"/>
              <a:t>dependent</a:t>
            </a:r>
            <a:r>
              <a:rPr lang="en-US" altLang="en-US" sz="2700" noProof="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noProof="0" dirty="0"/>
              <a:t>Items in a simple random sample (without replacement) may be treated as independent in most cases encountered in practice. The exception occurs when the population is finite and the sample comprises a substantial fraction (more than 5%) of the population.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FA9C61-18A2-4B41-9C38-BBFFA65F5B86}"/>
              </a:ext>
            </a:extLst>
          </p:cNvPr>
          <p:cNvGrpSpPr/>
          <p:nvPr/>
        </p:nvGrpSpPr>
        <p:grpSpPr>
          <a:xfrm>
            <a:off x="8411772" y="877498"/>
            <a:ext cx="391680" cy="397440"/>
            <a:chOff x="8411772" y="877498"/>
            <a:chExt cx="39168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840A69-E20C-4410-A124-19F1D7298A0F}"/>
                    </a:ext>
                  </a:extLst>
                </p14:cNvPr>
                <p14:cNvContentPartPr/>
                <p14:nvPr/>
              </p14:nvContentPartPr>
              <p14:xfrm>
                <a:off x="8548572" y="877498"/>
                <a:ext cx="254880" cy="397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840A69-E20C-4410-A124-19F1D7298A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572" y="868498"/>
                  <a:ext cx="272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90CDFC-E176-43B0-9066-24AA8C03EE73}"/>
                    </a:ext>
                  </a:extLst>
                </p14:cNvPr>
                <p14:cNvContentPartPr/>
                <p14:nvPr/>
              </p14:nvContentPartPr>
              <p14:xfrm>
                <a:off x="8445972" y="993418"/>
                <a:ext cx="313560" cy="214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90CDFC-E176-43B0-9066-24AA8C03EE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7332" y="984418"/>
                  <a:ext cx="331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8EAA24-ACD0-40BA-9482-9ED2F8909E14}"/>
                    </a:ext>
                  </a:extLst>
                </p14:cNvPr>
                <p14:cNvContentPartPr/>
                <p14:nvPr/>
              </p14:nvContentPartPr>
              <p14:xfrm>
                <a:off x="8411772" y="993418"/>
                <a:ext cx="360720" cy="18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8EAA24-ACD0-40BA-9482-9ED2F8909E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03132" y="984778"/>
                  <a:ext cx="3783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2580BE-EF89-498D-970A-D1694144A434}"/>
              </a:ext>
            </a:extLst>
          </p:cNvPr>
          <p:cNvGrpSpPr/>
          <p:nvPr/>
        </p:nvGrpSpPr>
        <p:grpSpPr>
          <a:xfrm>
            <a:off x="8615172" y="3626458"/>
            <a:ext cx="1963440" cy="2434320"/>
            <a:chOff x="8615172" y="3626458"/>
            <a:chExt cx="1963440" cy="243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B03CE7-6558-4C6F-BB68-48A11D40856F}"/>
                    </a:ext>
                  </a:extLst>
                </p14:cNvPr>
                <p14:cNvContentPartPr/>
                <p14:nvPr/>
              </p14:nvContentPartPr>
              <p14:xfrm>
                <a:off x="8615172" y="4032538"/>
                <a:ext cx="249840" cy="2028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B03CE7-6558-4C6F-BB68-48A11D4085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6172" y="4023898"/>
                  <a:ext cx="267480" cy="20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C83237-4E9E-454D-8179-6B5156D50526}"/>
                    </a:ext>
                  </a:extLst>
                </p14:cNvPr>
                <p14:cNvContentPartPr/>
                <p14:nvPr/>
              </p14:nvContentPartPr>
              <p14:xfrm>
                <a:off x="8872212" y="4863058"/>
                <a:ext cx="127440" cy="249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C83237-4E9E-454D-8179-6B5156D5052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63572" y="4854058"/>
                  <a:ext cx="145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A6F1C4-6724-4BB1-B155-BEE2D8A33817}"/>
                    </a:ext>
                  </a:extLst>
                </p14:cNvPr>
                <p14:cNvContentPartPr/>
                <p14:nvPr/>
              </p14:nvContentPartPr>
              <p14:xfrm>
                <a:off x="8985972" y="4785658"/>
                <a:ext cx="96120" cy="19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A6F1C4-6724-4BB1-B155-BEE2D8A338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77332" y="4776658"/>
                  <a:ext cx="11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70683D-94BC-41AA-B932-C2BFFF35CCBD}"/>
                    </a:ext>
                  </a:extLst>
                </p14:cNvPr>
                <p14:cNvContentPartPr/>
                <p14:nvPr/>
              </p14:nvContentPartPr>
              <p14:xfrm>
                <a:off x="9109452" y="4581898"/>
                <a:ext cx="120240" cy="253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70683D-94BC-41AA-B932-C2BFFF35CC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00452" y="4572898"/>
                  <a:ext cx="137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097812-CDEA-476F-A68C-360D494784F9}"/>
                    </a:ext>
                  </a:extLst>
                </p14:cNvPr>
                <p14:cNvContentPartPr/>
                <p14:nvPr/>
              </p14:nvContentPartPr>
              <p14:xfrm>
                <a:off x="9198732" y="4069978"/>
                <a:ext cx="189360" cy="618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097812-CDEA-476F-A68C-360D494784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90092" y="4060978"/>
                  <a:ext cx="20700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77C368-D9DC-441B-A038-4F5625FC21E4}"/>
                    </a:ext>
                  </a:extLst>
                </p14:cNvPr>
                <p14:cNvContentPartPr/>
                <p14:nvPr/>
              </p14:nvContentPartPr>
              <p14:xfrm>
                <a:off x="9238692" y="4367698"/>
                <a:ext cx="126000" cy="224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77C368-D9DC-441B-A038-4F5625FC21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29692" y="4358698"/>
                  <a:ext cx="143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F0EBEF-88B2-4F07-8807-B50BE07731AA}"/>
                    </a:ext>
                  </a:extLst>
                </p14:cNvPr>
                <p14:cNvContentPartPr/>
                <p14:nvPr/>
              </p14:nvContentPartPr>
              <p14:xfrm>
                <a:off x="9475932" y="4218658"/>
                <a:ext cx="65520" cy="226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F0EBEF-88B2-4F07-8807-B50BE07731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66932" y="4210018"/>
                  <a:ext cx="83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43DCF7-BB46-4491-A122-EA674CCFD908}"/>
                    </a:ext>
                  </a:extLst>
                </p14:cNvPr>
                <p14:cNvContentPartPr/>
                <p14:nvPr/>
              </p14:nvContentPartPr>
              <p14:xfrm>
                <a:off x="9554052" y="4079698"/>
                <a:ext cx="175320" cy="16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43DCF7-BB46-4491-A122-EA674CCFD9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45412" y="4071058"/>
                  <a:ext cx="192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1650D3-5EEC-45C0-9AD7-C3279E1ABF5C}"/>
                    </a:ext>
                  </a:extLst>
                </p14:cNvPr>
                <p14:cNvContentPartPr/>
                <p14:nvPr/>
              </p14:nvContentPartPr>
              <p14:xfrm>
                <a:off x="9791292" y="4021738"/>
                <a:ext cx="576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1650D3-5EEC-45C0-9AD7-C3279E1ABF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82292" y="4013098"/>
                  <a:ext cx="23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72D82C-6666-4A92-9F2A-F0E7EEC5D660}"/>
                    </a:ext>
                  </a:extLst>
                </p14:cNvPr>
                <p14:cNvContentPartPr/>
                <p14:nvPr/>
              </p14:nvContentPartPr>
              <p14:xfrm>
                <a:off x="9820092" y="3799618"/>
                <a:ext cx="4320" cy="2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72D82C-6666-4A92-9F2A-F0E7EEC5D6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11452" y="3790618"/>
                  <a:ext cx="21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271FE1-10D0-48EC-8150-D6871CE3670E}"/>
                    </a:ext>
                  </a:extLst>
                </p14:cNvPr>
                <p14:cNvContentPartPr/>
                <p14:nvPr/>
              </p14:nvContentPartPr>
              <p14:xfrm>
                <a:off x="9924492" y="3778018"/>
                <a:ext cx="98640" cy="21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271FE1-10D0-48EC-8150-D6871CE367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15852" y="3769378"/>
                  <a:ext cx="11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50C45F-D809-4FF3-9087-3D2F9EB90D2E}"/>
                    </a:ext>
                  </a:extLst>
                </p14:cNvPr>
                <p14:cNvContentPartPr/>
                <p14:nvPr/>
              </p14:nvContentPartPr>
              <p14:xfrm>
                <a:off x="10123212" y="3626458"/>
                <a:ext cx="455400" cy="68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50C45F-D809-4FF3-9087-3D2F9EB90D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14572" y="3617458"/>
                  <a:ext cx="473040" cy="70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0E2903-F5F1-4EEF-B299-0429DADCF5A7}"/>
                  </a:ext>
                </a:extLst>
              </p14:cNvPr>
              <p14:cNvContentPartPr/>
              <p14:nvPr/>
            </p14:nvContentPartPr>
            <p14:xfrm>
              <a:off x="4479108" y="2101138"/>
              <a:ext cx="2367000" cy="108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0E2903-F5F1-4EEF-B299-0429DADCF5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70108" y="2092138"/>
                <a:ext cx="2384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EDB49FA-6537-4186-B59D-D40D73F1D9E7}"/>
                  </a:ext>
                </a:extLst>
              </p14:cNvPr>
              <p14:cNvContentPartPr/>
              <p14:nvPr/>
            </p14:nvContentPartPr>
            <p14:xfrm>
              <a:off x="3400908" y="2437738"/>
              <a:ext cx="1906560" cy="111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EDB49FA-6537-4186-B59D-D40D73F1D9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91908" y="2429098"/>
                <a:ext cx="19242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5D5848-A80D-4B38-8D0C-F378F3281A0E}"/>
                  </a:ext>
                </a:extLst>
              </p14:cNvPr>
              <p14:cNvContentPartPr/>
              <p14:nvPr/>
            </p14:nvContentPartPr>
            <p14:xfrm>
              <a:off x="5730828" y="3637618"/>
              <a:ext cx="2863440" cy="163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5D5848-A80D-4B38-8D0C-F378F3281A0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22188" y="3628978"/>
                <a:ext cx="28810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2560B7-7667-4CC0-A1F6-2F4A9D17C7E4}"/>
                  </a:ext>
                </a:extLst>
              </p14:cNvPr>
              <p14:cNvContentPartPr/>
              <p14:nvPr/>
            </p14:nvContentPartPr>
            <p14:xfrm>
              <a:off x="4479468" y="4021018"/>
              <a:ext cx="1659600" cy="87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2560B7-7667-4CC0-A1F6-2F4A9D17C7E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70828" y="4012018"/>
                <a:ext cx="167724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2070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Other Sampling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1054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altLang="en-US" sz="2600" noProof="0" dirty="0"/>
                  <a:t>Samples other than simple random samples can be useful in various situations.</a:t>
                </a:r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altLang="en-US" sz="2600" noProof="0" dirty="0"/>
                  <a:t>These include (but are not limited to):</a:t>
                </a:r>
              </a:p>
              <a:p>
                <a:pPr marL="292608" lvl="1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noProof="0" dirty="0"/>
                  <a:t>Weighted sampling (e.g. like a lottery in which some people have more tickets than the others).</a:t>
                </a:r>
              </a:p>
              <a:p>
                <a:pPr marL="292608" lvl="1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noProof="0" dirty="0"/>
                  <a:t>Stratified random sampling (simple random sample is applied to subpopulations called strata).</a:t>
                </a:r>
              </a:p>
              <a:p>
                <a:pPr marL="292608" lvl="1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noProof="0" dirty="0"/>
                  <a:t>Cluster sampling (all items/ people are included from randomly selected subpopulations called clusters).</a:t>
                </a:r>
              </a:p>
              <a:p>
                <a:pPr marL="292608" lvl="1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dirty="0"/>
                  <a:t>Systematic sampling (every other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en-US" sz="2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en-US" sz="2600" dirty="0"/>
                  <a:t> person/ item is selected until the desired sample size is obtained).</a:t>
                </a:r>
                <a:endParaRPr lang="en-US" altLang="en-US" sz="2600" noProof="0" dirty="0"/>
              </a:p>
            </p:txBody>
          </p:sp>
        </mc:Choice>
        <mc:Fallback xmlns="">
          <p:sp>
            <p:nvSpPr>
              <p:cNvPr id="2048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105400"/>
              </a:xfrm>
              <a:blipFill>
                <a:blip r:embed="rId3"/>
                <a:stretch>
                  <a:fillRect l="-1333" t="-2031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082A537-C17D-49E8-ADA3-0639FB77E110}"/>
              </a:ext>
            </a:extLst>
          </p:cNvPr>
          <p:cNvGrpSpPr/>
          <p:nvPr/>
        </p:nvGrpSpPr>
        <p:grpSpPr>
          <a:xfrm>
            <a:off x="94138" y="5070778"/>
            <a:ext cx="362160" cy="414360"/>
            <a:chOff x="94138" y="5070778"/>
            <a:chExt cx="3621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8B39E8-C92C-4713-AE0E-3B2635E89C92}"/>
                    </a:ext>
                  </a:extLst>
                </p14:cNvPr>
                <p14:cNvContentPartPr/>
                <p14:nvPr/>
              </p14:nvContentPartPr>
              <p14:xfrm>
                <a:off x="140938" y="5156458"/>
                <a:ext cx="315360" cy="328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8B39E8-C92C-4713-AE0E-3B2635E89C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298" y="5147458"/>
                  <a:ext cx="333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C1BEA9-0BDB-4027-87F9-4451DB8D9EBA}"/>
                    </a:ext>
                  </a:extLst>
                </p14:cNvPr>
                <p14:cNvContentPartPr/>
                <p14:nvPr/>
              </p14:nvContentPartPr>
              <p14:xfrm>
                <a:off x="243538" y="5070778"/>
                <a:ext cx="35280" cy="410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C1BEA9-0BDB-4027-87F9-4451DB8D9E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538" y="5062138"/>
                  <a:ext cx="529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85CAF1-32C3-4265-A29B-F827FF14E7F1}"/>
                    </a:ext>
                  </a:extLst>
                </p14:cNvPr>
                <p14:cNvContentPartPr/>
                <p14:nvPr/>
              </p14:nvContentPartPr>
              <p14:xfrm>
                <a:off x="94138" y="5215858"/>
                <a:ext cx="315720" cy="17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85CAF1-32C3-4265-A29B-F827FF14E7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38" y="5206858"/>
                  <a:ext cx="333360" cy="191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Types of Studies/ Experiments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00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</a:pPr>
            <a:r>
              <a:rPr lang="en-US" altLang="en-US" sz="2800" noProof="0" dirty="0">
                <a:latin typeface="Arial" panose="020B0604020202020204" pitchFamily="34" charset="0"/>
              </a:rPr>
              <a:t>Many types of experiments can be used to generate data.</a:t>
            </a: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</a:pP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One-sample </a:t>
            </a:r>
            <a:r>
              <a:rPr lang="en-US" altLang="en-US" noProof="0" dirty="0">
                <a:latin typeface="Arial" panose="020B0604020202020204" pitchFamily="34" charset="0"/>
              </a:rPr>
              <a:t>experiments involve only one population of interest with a single sample drawn from it.</a:t>
            </a: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None/>
            </a:pP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Multi-sample </a:t>
            </a:r>
            <a:r>
              <a:rPr lang="en-US" altLang="en-US" noProof="0" dirty="0">
                <a:latin typeface="Arial" panose="020B0604020202020204" pitchFamily="34" charset="0"/>
              </a:rPr>
              <a:t>experiments involve two or more populations of interest with a single sample drawn from each population.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latin typeface="Arial" panose="020B0604020202020204" pitchFamily="34" charset="0"/>
              </a:rPr>
              <a:t>In many multi-sample experiments, the populations can be distinguished from one another by varying one or more </a:t>
            </a:r>
            <a:r>
              <a:rPr lang="en-US" altLang="en-US" sz="24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factors</a:t>
            </a:r>
            <a:r>
              <a:rPr lang="en-US" altLang="en-US" sz="2400" noProof="0" dirty="0">
                <a:latin typeface="Arial" panose="020B0604020202020204" pitchFamily="34" charset="0"/>
              </a:rPr>
              <a:t> that may affect the outcome of interest.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17DC-B460-4626-82A2-526BD437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sz="4200" noProof="0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3E6F-72DA-49ED-AF2E-91DBC8818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8382000" cy="2773361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None/>
            </a:pPr>
            <a:r>
              <a:rPr lang="en-US" altLang="en-US" noProof="0" dirty="0"/>
              <a:t>When a numerical quantity designating how much or how many is assigned to each item in the sample, the resulting set of values is </a:t>
            </a:r>
            <a:r>
              <a:rPr lang="en-US" altLang="en-US" b="1" noProof="0" dirty="0">
                <a:solidFill>
                  <a:schemeClr val="accent2"/>
                </a:solidFill>
              </a:rPr>
              <a:t>numerical or quantitative</a:t>
            </a:r>
            <a:r>
              <a:rPr lang="en-US" altLang="en-US" noProof="0" dirty="0"/>
              <a:t>. Some examples: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Char char="•"/>
            </a:pPr>
            <a:r>
              <a:rPr lang="en-US" altLang="en-US" noProof="0" dirty="0"/>
              <a:t>Height (in centimeters).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Char char="•"/>
            </a:pPr>
            <a:r>
              <a:rPr lang="en-US" altLang="en-US" noProof="0" dirty="0"/>
              <a:t>Weight (in kilograms).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00000"/>
              <a:buFontTx/>
              <a:buChar char="•"/>
            </a:pPr>
            <a:r>
              <a:rPr lang="en-US" altLang="en-US" noProof="0" dirty="0"/>
              <a:t>Age (in years).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DF89D-F240-4A69-A45B-1FF36BF04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4038600"/>
            <a:ext cx="8534400" cy="2362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None/>
            </a:pPr>
            <a:r>
              <a:rPr lang="en-US" altLang="en-US" noProof="0" dirty="0"/>
              <a:t>When sample items are placed into categories and category names are assigned to the sample items, the data are </a:t>
            </a:r>
            <a:r>
              <a:rPr lang="en-US" altLang="en-US" b="1" noProof="0" dirty="0">
                <a:solidFill>
                  <a:schemeClr val="accent2"/>
                </a:solidFill>
              </a:rPr>
              <a:t>categorical or qualitative</a:t>
            </a:r>
            <a:r>
              <a:rPr lang="en-US" altLang="en-US" noProof="0" dirty="0"/>
              <a:t>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Char char="•"/>
            </a:pPr>
            <a:r>
              <a:rPr lang="en-US" altLang="en-US" noProof="0" dirty="0"/>
              <a:t>Hair color.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Char char="•"/>
            </a:pPr>
            <a:r>
              <a:rPr lang="en-US" altLang="en-US" noProof="0" dirty="0"/>
              <a:t>Country of origin.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Tx/>
              <a:buChar char="•"/>
            </a:pPr>
            <a:r>
              <a:rPr lang="en-US" altLang="en-US" noProof="0" dirty="0"/>
              <a:t>Zip code.</a:t>
            </a:r>
          </a:p>
        </p:txBody>
      </p:sp>
    </p:spTree>
    <p:extLst>
      <p:ext uri="{BB962C8B-B14F-4D97-AF65-F5344CB8AC3E}">
        <p14:creationId xmlns:p14="http://schemas.microsoft.com/office/powerpoint/2010/main" val="406600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Controlled Experiments and Observational Studies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00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>
                <a:latin typeface="Arial" panose="020B0604020202020204" pitchFamily="34" charset="0"/>
              </a:rPr>
              <a:t>A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controlled experiment </a:t>
            </a:r>
            <a:r>
              <a:rPr lang="en-US" altLang="en-US" noProof="0" dirty="0">
                <a:latin typeface="Arial" panose="020B0604020202020204" pitchFamily="34" charset="0"/>
              </a:rPr>
              <a:t>is one in which the experimenter controls the values of the factors.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A </a:t>
            </a:r>
            <a:r>
              <a:rPr lang="en-US" altLang="en-US" dirty="0"/>
              <a:t>controlled experiment involves a control group and one or more treatment groups.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After obtaining a random/ representative sample, researchers also need to form control and treatment groups using “random assignment”.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When designed and conducted properly, controlled experiments can produce reliable information about cause-and-effect relationships between factors and response.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9D73DE-70E8-4548-8486-672CF2480EFE}"/>
                  </a:ext>
                </a:extLst>
              </p14:cNvPr>
              <p14:cNvContentPartPr/>
              <p14:nvPr/>
            </p14:nvContentPartPr>
            <p14:xfrm>
              <a:off x="603178" y="5885818"/>
              <a:ext cx="2798280" cy="18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9D73DE-70E8-4548-8486-672CF2480E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178" y="5877178"/>
                <a:ext cx="2815920" cy="20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Controlled Experiments and Observational Studies </a:t>
            </a:r>
            <a:r>
              <a:rPr lang="en-US" altLang="en-US" sz="1000" noProof="0" dirty="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9623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>
                <a:latin typeface="Arial" panose="020B0604020202020204" pitchFamily="34" charset="0"/>
              </a:rPr>
              <a:t>An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observational study </a:t>
            </a:r>
            <a:r>
              <a:rPr lang="en-US" altLang="en-US" noProof="0" dirty="0">
                <a:latin typeface="Arial" panose="020B0604020202020204" pitchFamily="34" charset="0"/>
              </a:rPr>
              <a:t>is one where the experimenter simply observes the factors as they are, without having any control over them.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Observational studies are not nearly as good as controlled experiments for obtaining reliable conclusions regarding cause and effect.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When a sample result is obtained based on a (representative) random sample, such a result can be generalized to the population.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noProof="0" dirty="0">
              <a:latin typeface="Arial" panose="020B0604020202020204" pitchFamily="34" charset="0"/>
            </a:endParaRP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noProof="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F3CC29-3321-4547-9C51-D05B687D46B7}"/>
                  </a:ext>
                </a:extLst>
              </p14:cNvPr>
              <p14:cNvContentPartPr/>
              <p14:nvPr/>
            </p14:nvContentPartPr>
            <p14:xfrm>
              <a:off x="628378" y="4136938"/>
              <a:ext cx="6652800" cy="17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F3CC29-3321-4547-9C51-D05B687D4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378" y="4127938"/>
                <a:ext cx="6670440" cy="19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9561DD5-612F-4A2F-80E5-2FA64E8982E8}"/>
              </a:ext>
            </a:extLst>
          </p:cNvPr>
          <p:cNvGrpSpPr/>
          <p:nvPr/>
        </p:nvGrpSpPr>
        <p:grpSpPr>
          <a:xfrm>
            <a:off x="952903" y="1617917"/>
            <a:ext cx="1755360" cy="3445200"/>
            <a:chOff x="952903" y="1617917"/>
            <a:chExt cx="1755360" cy="34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BDAFB6-22EE-4E1A-9B6C-2B0F3AF28FD1}"/>
                    </a:ext>
                  </a:extLst>
                </p14:cNvPr>
                <p14:cNvContentPartPr/>
                <p14:nvPr/>
              </p14:nvContentPartPr>
              <p14:xfrm>
                <a:off x="961903" y="1631597"/>
                <a:ext cx="292680" cy="321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BDAFB6-22EE-4E1A-9B6C-2B0F3AF28F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2903" y="1622597"/>
                  <a:ext cx="310320" cy="32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DBF969-262E-43B4-855B-B0A5B9E67966}"/>
                    </a:ext>
                  </a:extLst>
                </p14:cNvPr>
                <p14:cNvContentPartPr/>
                <p14:nvPr/>
              </p14:nvContentPartPr>
              <p14:xfrm>
                <a:off x="952903" y="1617917"/>
                <a:ext cx="1755360" cy="344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DBF969-262E-43B4-855B-B0A5B9E679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903" y="1609277"/>
                  <a:ext cx="1773000" cy="34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53C73E-7982-409E-9F6E-3B9D559C0E04}"/>
                    </a:ext>
                  </a:extLst>
                </p14:cNvPr>
                <p14:cNvContentPartPr/>
                <p14:nvPr/>
              </p14:nvContentPartPr>
              <p14:xfrm>
                <a:off x="1635103" y="2125157"/>
                <a:ext cx="17640" cy="2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53C73E-7982-409E-9F6E-3B9D559C0E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6103" y="2116157"/>
                  <a:ext cx="35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9AE867-DBF0-4274-8F69-5603E899927A}"/>
                    </a:ext>
                  </a:extLst>
                </p14:cNvPr>
                <p14:cNvContentPartPr/>
                <p14:nvPr/>
              </p14:nvContentPartPr>
              <p14:xfrm>
                <a:off x="1652383" y="2510357"/>
                <a:ext cx="50760" cy="77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9AE867-DBF0-4274-8F69-5603E89992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3383" y="2501357"/>
                  <a:ext cx="68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6DFAB8-C6C7-4C04-B46B-832DBC7E27B6}"/>
                    </a:ext>
                  </a:extLst>
                </p14:cNvPr>
                <p14:cNvContentPartPr/>
                <p14:nvPr/>
              </p14:nvContentPartPr>
              <p14:xfrm>
                <a:off x="1558783" y="2088437"/>
                <a:ext cx="73800" cy="10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6DFAB8-C6C7-4C04-B46B-832DBC7E27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9783" y="2079437"/>
                  <a:ext cx="91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E7F162-9E24-4B24-981D-D5B241E43138}"/>
                    </a:ext>
                  </a:extLst>
                </p14:cNvPr>
                <p14:cNvContentPartPr/>
                <p14:nvPr/>
              </p14:nvContentPartPr>
              <p14:xfrm>
                <a:off x="1652743" y="3030557"/>
                <a:ext cx="30600" cy="9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E7F162-9E24-4B24-981D-D5B241E431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3743" y="3021917"/>
                  <a:ext cx="48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E36E85-1816-4314-8E6A-17BFAFA6888A}"/>
                    </a:ext>
                  </a:extLst>
                </p14:cNvPr>
                <p14:cNvContentPartPr/>
                <p14:nvPr/>
              </p14:nvContentPartPr>
              <p14:xfrm>
                <a:off x="1652743" y="3664517"/>
                <a:ext cx="40320" cy="75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E36E85-1816-4314-8E6A-17BFAFA688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4103" y="3655517"/>
                  <a:ext cx="5796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7754A21-55A3-44F5-A3E5-7420BBE08F89}"/>
                  </a:ext>
                </a:extLst>
              </p14:cNvPr>
              <p14:cNvContentPartPr/>
              <p14:nvPr/>
            </p14:nvContentPartPr>
            <p14:xfrm>
              <a:off x="1647703" y="4407197"/>
              <a:ext cx="23400" cy="175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7754A21-55A3-44F5-A3E5-7420BBE08F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8703" y="4398197"/>
                <a:ext cx="4104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EA00364-95B8-43FA-BEB5-E866B3E7DD6C}"/>
              </a:ext>
            </a:extLst>
          </p:cNvPr>
          <p:cNvGrpSpPr/>
          <p:nvPr/>
        </p:nvGrpSpPr>
        <p:grpSpPr>
          <a:xfrm>
            <a:off x="1505503" y="995117"/>
            <a:ext cx="291240" cy="370080"/>
            <a:chOff x="1505503" y="995117"/>
            <a:chExt cx="29124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C4BA35-4F0E-4812-AA9B-9A27C4609505}"/>
                    </a:ext>
                  </a:extLst>
                </p14:cNvPr>
                <p14:cNvContentPartPr/>
                <p14:nvPr/>
              </p14:nvContentPartPr>
              <p14:xfrm>
                <a:off x="1505503" y="995117"/>
                <a:ext cx="291240" cy="37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C4BA35-4F0E-4812-AA9B-9A27C46095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96503" y="986477"/>
                  <a:ext cx="308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AC16AE-C8FF-42F3-ADEF-979BA3E71BA6}"/>
                    </a:ext>
                  </a:extLst>
                </p14:cNvPr>
                <p14:cNvContentPartPr/>
                <p14:nvPr/>
              </p14:nvContentPartPr>
              <p14:xfrm>
                <a:off x="1561663" y="1185917"/>
                <a:ext cx="156240" cy="5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AC16AE-C8FF-42F3-ADEF-979BA3E71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2663" y="1177277"/>
                  <a:ext cx="1738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A8862F-58E9-4709-8613-8CE42AB07A1E}"/>
              </a:ext>
            </a:extLst>
          </p:cNvPr>
          <p:cNvGrpSpPr/>
          <p:nvPr/>
        </p:nvGrpSpPr>
        <p:grpSpPr>
          <a:xfrm>
            <a:off x="1243423" y="5125757"/>
            <a:ext cx="1590480" cy="879120"/>
            <a:chOff x="1243423" y="5125757"/>
            <a:chExt cx="1590480" cy="87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2495CE-55B9-4E1E-9A5A-38BF92CFECD8}"/>
                    </a:ext>
                  </a:extLst>
                </p14:cNvPr>
                <p14:cNvContentPartPr/>
                <p14:nvPr/>
              </p14:nvContentPartPr>
              <p14:xfrm>
                <a:off x="1243423" y="5224757"/>
                <a:ext cx="345600" cy="328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2495CE-55B9-4E1E-9A5A-38BF92CFEC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34423" y="5216117"/>
                  <a:ext cx="363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337614-F55E-4CD7-8B4A-DBD8CA188523}"/>
                    </a:ext>
                  </a:extLst>
                </p14:cNvPr>
                <p14:cNvContentPartPr/>
                <p14:nvPr/>
              </p14:nvContentPartPr>
              <p14:xfrm>
                <a:off x="1504063" y="5392517"/>
                <a:ext cx="88920" cy="104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337614-F55E-4CD7-8B4A-DBD8CA1885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5423" y="5383517"/>
                  <a:ext cx="106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2E9664-ABE2-4EB5-96F2-D207A693E1D1}"/>
                    </a:ext>
                  </a:extLst>
                </p14:cNvPr>
                <p14:cNvContentPartPr/>
                <p14:nvPr/>
              </p14:nvContentPartPr>
              <p14:xfrm>
                <a:off x="1663543" y="5410517"/>
                <a:ext cx="69840" cy="8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2E9664-ABE2-4EB5-96F2-D207A693E1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54903" y="5401877"/>
                  <a:ext cx="8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E7EEAF-7456-423D-A040-E4F067345BFC}"/>
                    </a:ext>
                  </a:extLst>
                </p14:cNvPr>
                <p14:cNvContentPartPr/>
                <p14:nvPr/>
              </p14:nvContentPartPr>
              <p14:xfrm>
                <a:off x="1875223" y="5125757"/>
                <a:ext cx="145440" cy="374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E7EEAF-7456-423D-A040-E4F067345B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66223" y="5117117"/>
                  <a:ext cx="163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C1FB28-CE8D-4C67-9B79-4AD9487B3C8F}"/>
                    </a:ext>
                  </a:extLst>
                </p14:cNvPr>
                <p14:cNvContentPartPr/>
                <p14:nvPr/>
              </p14:nvContentPartPr>
              <p14:xfrm>
                <a:off x="1788463" y="5321957"/>
                <a:ext cx="286920" cy="140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C1FB28-CE8D-4C67-9B79-4AD9487B3C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9823" y="5312957"/>
                  <a:ext cx="30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18D7F2-E97B-4194-8A2F-927EED50033C}"/>
                    </a:ext>
                  </a:extLst>
                </p14:cNvPr>
                <p14:cNvContentPartPr/>
                <p14:nvPr/>
              </p14:nvContentPartPr>
              <p14:xfrm>
                <a:off x="2101663" y="5371637"/>
                <a:ext cx="81360" cy="107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18D7F2-E97B-4194-8A2F-927EED5003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93023" y="5362997"/>
                  <a:ext cx="99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96307E-6B50-48DA-8C8B-D535BEEE4B66}"/>
                    </a:ext>
                  </a:extLst>
                </p14:cNvPr>
                <p14:cNvContentPartPr/>
                <p14:nvPr/>
              </p14:nvContentPartPr>
              <p14:xfrm>
                <a:off x="2396863" y="5201357"/>
                <a:ext cx="120600" cy="270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96307E-6B50-48DA-8C8B-D535BEEE4B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87863" y="5192717"/>
                  <a:ext cx="138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5A94E0-ED3E-4D85-A16D-FB9B3A6048D6}"/>
                    </a:ext>
                  </a:extLst>
                </p14:cNvPr>
                <p14:cNvContentPartPr/>
                <p14:nvPr/>
              </p14:nvContentPartPr>
              <p14:xfrm>
                <a:off x="1261063" y="5620757"/>
                <a:ext cx="396000" cy="376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5A94E0-ED3E-4D85-A16D-FB9B3A6048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2423" y="5611757"/>
                  <a:ext cx="413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829F97-E73E-4509-B54D-2A0CBA0D93D4}"/>
                    </a:ext>
                  </a:extLst>
                </p14:cNvPr>
                <p14:cNvContentPartPr/>
                <p14:nvPr/>
              </p14:nvContentPartPr>
              <p14:xfrm>
                <a:off x="1632943" y="5829917"/>
                <a:ext cx="109440" cy="135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829F97-E73E-4509-B54D-2A0CBA0D93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23943" y="5821277"/>
                  <a:ext cx="127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BC260D-34C4-470B-837B-F9403DFC670C}"/>
                    </a:ext>
                  </a:extLst>
                </p14:cNvPr>
                <p14:cNvContentPartPr/>
                <p14:nvPr/>
              </p14:nvContentPartPr>
              <p14:xfrm>
                <a:off x="2055223" y="5588357"/>
                <a:ext cx="371160" cy="399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BC260D-34C4-470B-837B-F9403DFC67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46223" y="5579717"/>
                  <a:ext cx="388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1EACFE-C5B1-4692-9C8F-04D37BC34F66}"/>
                    </a:ext>
                  </a:extLst>
                </p14:cNvPr>
                <p14:cNvContentPartPr/>
                <p14:nvPr/>
              </p14:nvContentPartPr>
              <p14:xfrm>
                <a:off x="2058103" y="5796437"/>
                <a:ext cx="187920" cy="53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1EACFE-C5B1-4692-9C8F-04D37BC34F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49103" y="5787797"/>
                  <a:ext cx="205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9CD75F-744C-488D-819B-376BE9A47BD1}"/>
                    </a:ext>
                  </a:extLst>
                </p14:cNvPr>
                <p14:cNvContentPartPr/>
                <p14:nvPr/>
              </p14:nvContentPartPr>
              <p14:xfrm>
                <a:off x="2219383" y="5832797"/>
                <a:ext cx="101880" cy="132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9CD75F-744C-488D-819B-376BE9A47B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10743" y="5823797"/>
                  <a:ext cx="119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36A25A-596D-4646-9609-D731DB8AE088}"/>
                    </a:ext>
                  </a:extLst>
                </p14:cNvPr>
                <p14:cNvContentPartPr/>
                <p14:nvPr/>
              </p14:nvContentPartPr>
              <p14:xfrm>
                <a:off x="2365183" y="5797877"/>
                <a:ext cx="141480" cy="174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36A25A-596D-4646-9609-D731DB8AE0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56183" y="5788877"/>
                  <a:ext cx="159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7979BB-5488-4835-968F-59A544D4A02D}"/>
                    </a:ext>
                  </a:extLst>
                </p14:cNvPr>
                <p14:cNvContentPartPr/>
                <p14:nvPr/>
              </p14:nvContentPartPr>
              <p14:xfrm>
                <a:off x="2657503" y="5602397"/>
                <a:ext cx="92520" cy="38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7979BB-5488-4835-968F-59A544D4A0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48863" y="5593397"/>
                  <a:ext cx="110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DA2E35-C22B-4F80-85CC-91588BEAA81D}"/>
                    </a:ext>
                  </a:extLst>
                </p14:cNvPr>
                <p14:cNvContentPartPr/>
                <p14:nvPr/>
              </p14:nvContentPartPr>
              <p14:xfrm>
                <a:off x="2603143" y="5784557"/>
                <a:ext cx="230760" cy="220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DA2E35-C22B-4F80-85CC-91588BEAA8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94143" y="5775557"/>
                  <a:ext cx="24840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C5C4C4E-347C-4B69-A596-5A741EF20AE0}"/>
              </a:ext>
            </a:extLst>
          </p:cNvPr>
          <p:cNvGrpSpPr/>
          <p:nvPr/>
        </p:nvGrpSpPr>
        <p:grpSpPr>
          <a:xfrm>
            <a:off x="3742903" y="1687757"/>
            <a:ext cx="2182680" cy="3724920"/>
            <a:chOff x="3742903" y="1687757"/>
            <a:chExt cx="2182680" cy="37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831D57-622C-4D55-B50F-1EC9EF277AE7}"/>
                    </a:ext>
                  </a:extLst>
                </p14:cNvPr>
                <p14:cNvContentPartPr/>
                <p14:nvPr/>
              </p14:nvContentPartPr>
              <p14:xfrm>
                <a:off x="3801943" y="1827437"/>
                <a:ext cx="11160" cy="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831D57-622C-4D55-B50F-1EC9EF277A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2943" y="1818797"/>
                  <a:ext cx="28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DB7C2-64E9-4FDC-9E59-A4BDFBBA3EFF}"/>
                    </a:ext>
                  </a:extLst>
                </p14:cNvPr>
                <p14:cNvContentPartPr/>
                <p14:nvPr/>
              </p14:nvContentPartPr>
              <p14:xfrm>
                <a:off x="3764503" y="1763357"/>
                <a:ext cx="76680" cy="330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DB7C2-64E9-4FDC-9E59-A4BDFBBA3E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5863" y="1754357"/>
                  <a:ext cx="94320" cy="33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148D89-687F-4997-A59B-8E7572049C73}"/>
                    </a:ext>
                  </a:extLst>
                </p14:cNvPr>
                <p14:cNvContentPartPr/>
                <p14:nvPr/>
              </p14:nvContentPartPr>
              <p14:xfrm>
                <a:off x="3742903" y="1687757"/>
                <a:ext cx="1617840" cy="3482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148D89-687F-4997-A59B-8E7572049C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3903" y="1678757"/>
                  <a:ext cx="1635480" cy="35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70FFABA-E470-4FD2-954D-9F72F442DA48}"/>
                    </a:ext>
                  </a:extLst>
                </p14:cNvPr>
                <p14:cNvContentPartPr/>
                <p14:nvPr/>
              </p14:nvContentPartPr>
              <p14:xfrm>
                <a:off x="4290463" y="2242517"/>
                <a:ext cx="41400" cy="82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70FFABA-E470-4FD2-954D-9F72F442DA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81463" y="2233877"/>
                  <a:ext cx="59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7752EA-61B4-49FC-A609-EFA5F9712E5F}"/>
                    </a:ext>
                  </a:extLst>
                </p14:cNvPr>
                <p14:cNvContentPartPr/>
                <p14:nvPr/>
              </p14:nvContentPartPr>
              <p14:xfrm>
                <a:off x="4290463" y="2830757"/>
                <a:ext cx="33840" cy="6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7752EA-61B4-49FC-A609-EFA5F9712E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81823" y="2821757"/>
                  <a:ext cx="51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CF143B-9D70-41FE-A41A-2633E093BAEC}"/>
                    </a:ext>
                  </a:extLst>
                </p14:cNvPr>
                <p14:cNvContentPartPr/>
                <p14:nvPr/>
              </p14:nvContentPartPr>
              <p14:xfrm>
                <a:off x="4311343" y="3417557"/>
                <a:ext cx="29160" cy="7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CF143B-9D70-41FE-A41A-2633E093BA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2703" y="3408557"/>
                  <a:ext cx="46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7DD6CD-281A-42DC-B39B-09A702EA14AB}"/>
                    </a:ext>
                  </a:extLst>
                </p14:cNvPr>
                <p14:cNvContentPartPr/>
                <p14:nvPr/>
              </p14:nvContentPartPr>
              <p14:xfrm>
                <a:off x="4336903" y="4161317"/>
                <a:ext cx="47160" cy="66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7DD6CD-281A-42DC-B39B-09A702EA14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28263" y="4152317"/>
                  <a:ext cx="64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25B8CD-805F-4978-8C4E-3940448B84CC}"/>
                    </a:ext>
                  </a:extLst>
                </p14:cNvPr>
                <p14:cNvContentPartPr/>
                <p14:nvPr/>
              </p14:nvContentPartPr>
              <p14:xfrm>
                <a:off x="4425463" y="4662077"/>
                <a:ext cx="26640" cy="7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25B8CD-805F-4978-8C4E-3940448B84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16823" y="4653437"/>
                  <a:ext cx="44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169F51-709F-4B4D-8F8D-FFF57501355C}"/>
                    </a:ext>
                  </a:extLst>
                </p14:cNvPr>
                <p14:cNvContentPartPr/>
                <p14:nvPr/>
              </p14:nvContentPartPr>
              <p14:xfrm>
                <a:off x="4207663" y="5254997"/>
                <a:ext cx="69120" cy="11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169F51-709F-4B4D-8F8D-FFF5750135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98663" y="5245997"/>
                  <a:ext cx="86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1D1C1A-65E0-42E0-A18D-67491154B498}"/>
                    </a:ext>
                  </a:extLst>
                </p14:cNvPr>
                <p14:cNvContentPartPr/>
                <p14:nvPr/>
              </p14:nvContentPartPr>
              <p14:xfrm>
                <a:off x="4044223" y="5173637"/>
                <a:ext cx="500400" cy="84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1D1C1A-65E0-42E0-A18D-67491154B4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5583" y="5164637"/>
                  <a:ext cx="518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BA226E-257E-45C3-9818-8E0BDF2D1D07}"/>
                    </a:ext>
                  </a:extLst>
                </p14:cNvPr>
                <p14:cNvContentPartPr/>
                <p14:nvPr/>
              </p14:nvContentPartPr>
              <p14:xfrm>
                <a:off x="4462183" y="5178677"/>
                <a:ext cx="170640" cy="20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BA226E-257E-45C3-9818-8E0BDF2D1D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53183" y="5169677"/>
                  <a:ext cx="188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01236B-5D17-436D-85FA-EDD08E73B437}"/>
                    </a:ext>
                  </a:extLst>
                </p14:cNvPr>
                <p14:cNvContentPartPr/>
                <p14:nvPr/>
              </p14:nvContentPartPr>
              <p14:xfrm>
                <a:off x="4605463" y="5218637"/>
                <a:ext cx="210960" cy="147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01236B-5D17-436D-85FA-EDD08E73B4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96463" y="5209637"/>
                  <a:ext cx="228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0C14C9-BADE-4856-90FE-2AAAD18873B8}"/>
                    </a:ext>
                  </a:extLst>
                </p14:cNvPr>
                <p14:cNvContentPartPr/>
                <p14:nvPr/>
              </p14:nvContentPartPr>
              <p14:xfrm>
                <a:off x="4800583" y="5294957"/>
                <a:ext cx="86760" cy="79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0C14C9-BADE-4856-90FE-2AAAD18873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91943" y="5285957"/>
                  <a:ext cx="104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D49F47-9C7F-4920-8BD2-6DCA6C5319BC}"/>
                    </a:ext>
                  </a:extLst>
                </p14:cNvPr>
                <p14:cNvContentPartPr/>
                <p14:nvPr/>
              </p14:nvContentPartPr>
              <p14:xfrm>
                <a:off x="5016583" y="5074997"/>
                <a:ext cx="118800" cy="270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D49F47-9C7F-4920-8BD2-6DCA6C5319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07583" y="5066357"/>
                  <a:ext cx="136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4B570F-6A1D-4D36-8DD2-B7453AC78772}"/>
                    </a:ext>
                  </a:extLst>
                </p14:cNvPr>
                <p14:cNvContentPartPr/>
                <p14:nvPr/>
              </p14:nvContentPartPr>
              <p14:xfrm>
                <a:off x="4883023" y="5264717"/>
                <a:ext cx="205560" cy="24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4B570F-6A1D-4D36-8DD2-B7453AC787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74023" y="5255717"/>
                  <a:ext cx="223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8B6BE0-835C-4053-AF5D-CF9738692B8B}"/>
                    </a:ext>
                  </a:extLst>
                </p14:cNvPr>
                <p14:cNvContentPartPr/>
                <p14:nvPr/>
              </p14:nvContentPartPr>
              <p14:xfrm>
                <a:off x="5104063" y="5293157"/>
                <a:ext cx="232560" cy="6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8B6BE0-835C-4053-AF5D-CF9738692B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95423" y="5284517"/>
                  <a:ext cx="250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289506-9D14-4218-BF18-7BC8C061B260}"/>
                    </a:ext>
                  </a:extLst>
                </p14:cNvPr>
                <p14:cNvContentPartPr/>
                <p14:nvPr/>
              </p14:nvContentPartPr>
              <p14:xfrm>
                <a:off x="5412583" y="5266517"/>
                <a:ext cx="84600" cy="103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289506-9D14-4218-BF18-7BC8C061B2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03943" y="5257517"/>
                  <a:ext cx="102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F13B45-9DA3-4629-89BA-92C9C396744C}"/>
                    </a:ext>
                  </a:extLst>
                </p14:cNvPr>
                <p14:cNvContentPartPr/>
                <p14:nvPr/>
              </p14:nvContentPartPr>
              <p14:xfrm>
                <a:off x="5527063" y="5051237"/>
                <a:ext cx="389520" cy="361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F13B45-9DA3-4629-89BA-92C9C39674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18423" y="5042597"/>
                  <a:ext cx="407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F40019-4A1F-45FF-994D-0281F0B4E9E4}"/>
                    </a:ext>
                  </a:extLst>
                </p14:cNvPr>
                <p14:cNvContentPartPr/>
                <p14:nvPr/>
              </p14:nvContentPartPr>
              <p14:xfrm>
                <a:off x="5715343" y="5224397"/>
                <a:ext cx="210240" cy="3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F40019-4A1F-45FF-994D-0281F0B4E9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06343" y="5215757"/>
                  <a:ext cx="2278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1D3341-9660-4635-84BF-2224C62D4191}"/>
              </a:ext>
            </a:extLst>
          </p:cNvPr>
          <p:cNvGrpSpPr/>
          <p:nvPr/>
        </p:nvGrpSpPr>
        <p:grpSpPr>
          <a:xfrm>
            <a:off x="4202263" y="5500157"/>
            <a:ext cx="790560" cy="380520"/>
            <a:chOff x="4202263" y="5500157"/>
            <a:chExt cx="79056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DB2A25-C5C5-42C6-BA21-D5E907121897}"/>
                    </a:ext>
                  </a:extLst>
                </p14:cNvPr>
                <p14:cNvContentPartPr/>
                <p14:nvPr/>
              </p14:nvContentPartPr>
              <p14:xfrm>
                <a:off x="4202263" y="5500157"/>
                <a:ext cx="408960" cy="339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DB2A25-C5C5-42C6-BA21-D5E9071218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3263" y="5491157"/>
                  <a:ext cx="426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AF5D3DF-0038-484F-B18C-6F3CAFF299FC}"/>
                    </a:ext>
                  </a:extLst>
                </p14:cNvPr>
                <p14:cNvContentPartPr/>
                <p14:nvPr/>
              </p14:nvContentPartPr>
              <p14:xfrm>
                <a:off x="4256263" y="5691677"/>
                <a:ext cx="147600" cy="68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AF5D3DF-0038-484F-B18C-6F3CAFF299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47623" y="5683037"/>
                  <a:ext cx="165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CD781C-6825-4319-B11B-BC0703EE7623}"/>
                    </a:ext>
                  </a:extLst>
                </p14:cNvPr>
                <p14:cNvContentPartPr/>
                <p14:nvPr/>
              </p14:nvContentPartPr>
              <p14:xfrm>
                <a:off x="4377223" y="5697437"/>
                <a:ext cx="159480" cy="126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CD781C-6825-4319-B11B-BC0703EE76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68223" y="5688437"/>
                  <a:ext cx="177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DA2797-5B38-4766-B57D-195AAF7D9DC4}"/>
                    </a:ext>
                  </a:extLst>
                </p14:cNvPr>
                <p14:cNvContentPartPr/>
                <p14:nvPr/>
              </p14:nvContentPartPr>
              <p14:xfrm>
                <a:off x="4556863" y="5673317"/>
                <a:ext cx="153360" cy="170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DA2797-5B38-4766-B57D-195AAF7D9D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7863" y="5664677"/>
                  <a:ext cx="171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3906E9B-9230-4F41-93A3-8B94C4193318}"/>
                    </a:ext>
                  </a:extLst>
                </p14:cNvPr>
                <p14:cNvContentPartPr/>
                <p14:nvPr/>
              </p14:nvContentPartPr>
              <p14:xfrm>
                <a:off x="4712383" y="5504837"/>
                <a:ext cx="233280" cy="366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3906E9B-9230-4F41-93A3-8B94C41933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03743" y="5496197"/>
                  <a:ext cx="250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7652E6-E582-40B0-B104-83A99AA8044F}"/>
                    </a:ext>
                  </a:extLst>
                </p14:cNvPr>
                <p14:cNvContentPartPr/>
                <p14:nvPr/>
              </p14:nvContentPartPr>
              <p14:xfrm>
                <a:off x="4955743" y="5854037"/>
                <a:ext cx="37080" cy="26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7652E6-E582-40B0-B104-83A99AA804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6743" y="5845037"/>
                  <a:ext cx="547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90D6EA3-7E26-47E8-A77B-E8C046300F98}"/>
              </a:ext>
            </a:extLst>
          </p:cNvPr>
          <p:cNvGrpSpPr/>
          <p:nvPr/>
        </p:nvGrpSpPr>
        <p:grpSpPr>
          <a:xfrm>
            <a:off x="5733703" y="4189397"/>
            <a:ext cx="1243800" cy="460440"/>
            <a:chOff x="5733703" y="4189397"/>
            <a:chExt cx="12438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41E2FD-732D-44E9-AEF9-303E2CCC41AB}"/>
                    </a:ext>
                  </a:extLst>
                </p14:cNvPr>
                <p14:cNvContentPartPr/>
                <p14:nvPr/>
              </p14:nvContentPartPr>
              <p14:xfrm>
                <a:off x="5733703" y="4374797"/>
                <a:ext cx="257040" cy="266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41E2FD-732D-44E9-AEF9-303E2CCC41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4703" y="4365797"/>
                  <a:ext cx="274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33097EC-79FE-4427-9BA7-8EA9B66477BE}"/>
                    </a:ext>
                  </a:extLst>
                </p14:cNvPr>
                <p14:cNvContentPartPr/>
                <p14:nvPr/>
              </p14:nvContentPartPr>
              <p14:xfrm>
                <a:off x="5797423" y="4558397"/>
                <a:ext cx="171000" cy="45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33097EC-79FE-4427-9BA7-8EA9B66477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8783" y="4549397"/>
                  <a:ext cx="18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F209C43-4F8A-4262-98B8-6DFB2A7BA5BB}"/>
                    </a:ext>
                  </a:extLst>
                </p14:cNvPr>
                <p14:cNvContentPartPr/>
                <p14:nvPr/>
              </p14:nvContentPartPr>
              <p14:xfrm>
                <a:off x="6110263" y="4235477"/>
                <a:ext cx="153720" cy="414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F209C43-4F8A-4262-98B8-6DFB2A7BA5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01263" y="4226837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C94D54C-339A-432F-8D06-253F4476ED85}"/>
                    </a:ext>
                  </a:extLst>
                </p14:cNvPr>
                <p14:cNvContentPartPr/>
                <p14:nvPr/>
              </p14:nvContentPartPr>
              <p14:xfrm>
                <a:off x="6040783" y="4461557"/>
                <a:ext cx="191880" cy="74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C94D54C-339A-432F-8D06-253F4476ED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32143" y="4452557"/>
                  <a:ext cx="209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8A6362-2194-4884-BB43-ED6F4A7669EE}"/>
                    </a:ext>
                  </a:extLst>
                </p14:cNvPr>
                <p14:cNvContentPartPr/>
                <p14:nvPr/>
              </p14:nvContentPartPr>
              <p14:xfrm>
                <a:off x="6265423" y="4189397"/>
                <a:ext cx="167040" cy="421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8A6362-2194-4884-BB43-ED6F4A7669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56783" y="4180397"/>
                  <a:ext cx="1846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169C09B-FF3E-4BC1-A8F5-C48F5EEAF917}"/>
                    </a:ext>
                  </a:extLst>
                </p14:cNvPr>
                <p14:cNvContentPartPr/>
                <p14:nvPr/>
              </p14:nvContentPartPr>
              <p14:xfrm>
                <a:off x="6151663" y="4429157"/>
                <a:ext cx="276120" cy="156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169C09B-FF3E-4BC1-A8F5-C48F5EEAF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42663" y="4420157"/>
                  <a:ext cx="293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4FCA92D-CA68-4686-BA1D-EC1CFF9A3DC2}"/>
                    </a:ext>
                  </a:extLst>
                </p14:cNvPr>
                <p14:cNvContentPartPr/>
                <p14:nvPr/>
              </p14:nvContentPartPr>
              <p14:xfrm>
                <a:off x="6439663" y="4423757"/>
                <a:ext cx="197640" cy="18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4FCA92D-CA68-4686-BA1D-EC1CFF9A3D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31023" y="4414757"/>
                  <a:ext cx="215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14B0D4F-8D13-424C-B5F7-8E2E1A0E36F7}"/>
                    </a:ext>
                  </a:extLst>
                </p14:cNvPr>
                <p14:cNvContentPartPr/>
                <p14:nvPr/>
              </p14:nvContentPartPr>
              <p14:xfrm>
                <a:off x="6773023" y="4487477"/>
                <a:ext cx="204480" cy="127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14B0D4F-8D13-424C-B5F7-8E2E1A0E36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64023" y="4478477"/>
                  <a:ext cx="2221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7EBF979-539D-4413-8F92-E76A9971CA35}"/>
              </a:ext>
            </a:extLst>
          </p:cNvPr>
          <p:cNvGrpSpPr/>
          <p:nvPr/>
        </p:nvGrpSpPr>
        <p:grpSpPr>
          <a:xfrm>
            <a:off x="7218703" y="4118117"/>
            <a:ext cx="1118880" cy="465480"/>
            <a:chOff x="7218703" y="4118117"/>
            <a:chExt cx="111888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4A5CFD-37D4-476B-8A46-5CA47752C1C4}"/>
                    </a:ext>
                  </a:extLst>
                </p14:cNvPr>
                <p14:cNvContentPartPr/>
                <p14:nvPr/>
              </p14:nvContentPartPr>
              <p14:xfrm>
                <a:off x="7317343" y="4118117"/>
                <a:ext cx="174960" cy="422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4A5CFD-37D4-476B-8A46-5CA47752C1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08703" y="4109477"/>
                  <a:ext cx="192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D5B992-FEF5-4688-9C25-771C3D66DBE8}"/>
                    </a:ext>
                  </a:extLst>
                </p14:cNvPr>
                <p14:cNvContentPartPr/>
                <p14:nvPr/>
              </p14:nvContentPartPr>
              <p14:xfrm>
                <a:off x="7218703" y="4359677"/>
                <a:ext cx="265680" cy="52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D5B992-FEF5-4688-9C25-771C3D66DB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10063" y="4351037"/>
                  <a:ext cx="283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DEAF55-7EEC-4CC6-A97E-C43720B7F06B}"/>
                    </a:ext>
                  </a:extLst>
                </p14:cNvPr>
                <p14:cNvContentPartPr/>
                <p14:nvPr/>
              </p14:nvContentPartPr>
              <p14:xfrm>
                <a:off x="7467823" y="4414037"/>
                <a:ext cx="87480" cy="73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DEAF55-7EEC-4CC6-A97E-C43720B7F0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58823" y="4405037"/>
                  <a:ext cx="105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6511E53-EBCB-4C5C-8962-2ED35662DFE0}"/>
                    </a:ext>
                  </a:extLst>
                </p14:cNvPr>
                <p14:cNvContentPartPr/>
                <p14:nvPr/>
              </p14:nvContentPartPr>
              <p14:xfrm>
                <a:off x="7630903" y="4401077"/>
                <a:ext cx="284040" cy="182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6511E53-EBCB-4C5C-8962-2ED35662DFE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22263" y="4392077"/>
                  <a:ext cx="301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4398E78-4D51-45C9-BA16-473A7C1E9B54}"/>
                    </a:ext>
                  </a:extLst>
                </p14:cNvPr>
                <p14:cNvContentPartPr/>
                <p14:nvPr/>
              </p14:nvContentPartPr>
              <p14:xfrm>
                <a:off x="7993063" y="4371197"/>
                <a:ext cx="344520" cy="164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4398E78-4D51-45C9-BA16-473A7C1E9B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4423" y="4362557"/>
                  <a:ext cx="3621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8617CD2-286E-40D9-9D06-509BD82DD068}"/>
              </a:ext>
            </a:extLst>
          </p:cNvPr>
          <p:cNvGrpSpPr/>
          <p:nvPr/>
        </p:nvGrpSpPr>
        <p:grpSpPr>
          <a:xfrm>
            <a:off x="6189823" y="4767197"/>
            <a:ext cx="2121840" cy="1500480"/>
            <a:chOff x="6189823" y="4767197"/>
            <a:chExt cx="2121840" cy="15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F1DE0A-0A9F-4768-9922-0DC760B282B8}"/>
                    </a:ext>
                  </a:extLst>
                </p14:cNvPr>
                <p14:cNvContentPartPr/>
                <p14:nvPr/>
              </p14:nvContentPartPr>
              <p14:xfrm>
                <a:off x="6278023" y="4901117"/>
                <a:ext cx="46080" cy="141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F1DE0A-0A9F-4768-9922-0DC760B282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69383" y="4892477"/>
                  <a:ext cx="63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A77F649-69C9-43E2-9372-04B9323FCB48}"/>
                    </a:ext>
                  </a:extLst>
                </p14:cNvPr>
                <p14:cNvContentPartPr/>
                <p14:nvPr/>
              </p14:nvContentPartPr>
              <p14:xfrm>
                <a:off x="6189823" y="4837397"/>
                <a:ext cx="262440" cy="509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A77F649-69C9-43E2-9372-04B9323FCB4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81183" y="4828757"/>
                  <a:ext cx="2800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0F849F-FDB6-4D26-A8EC-1018B5864572}"/>
                    </a:ext>
                  </a:extLst>
                </p14:cNvPr>
                <p14:cNvContentPartPr/>
                <p14:nvPr/>
              </p14:nvContentPartPr>
              <p14:xfrm>
                <a:off x="6471703" y="4938917"/>
                <a:ext cx="52560" cy="117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0F849F-FDB6-4D26-A8EC-1018B58645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62703" y="4930277"/>
                  <a:ext cx="70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FC9A55-B252-4197-A594-60CD07858B85}"/>
                    </a:ext>
                  </a:extLst>
                </p14:cNvPr>
                <p14:cNvContentPartPr/>
                <p14:nvPr/>
              </p14:nvContentPartPr>
              <p14:xfrm>
                <a:off x="6608503" y="4841717"/>
                <a:ext cx="15840" cy="32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FC9A55-B252-4197-A594-60CD07858B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99503" y="4832717"/>
                  <a:ext cx="33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4751BD2-CA69-4109-953B-92F085ACB25D}"/>
                    </a:ext>
                  </a:extLst>
                </p14:cNvPr>
                <p14:cNvContentPartPr/>
                <p14:nvPr/>
              </p14:nvContentPartPr>
              <p14:xfrm>
                <a:off x="6551623" y="4917677"/>
                <a:ext cx="157320" cy="157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4751BD2-CA69-4109-953B-92F085ACB2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42983" y="4909037"/>
                  <a:ext cx="174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E0E6ED-AE2D-41F8-8DAC-948ED3BA598F}"/>
                    </a:ext>
                  </a:extLst>
                </p14:cNvPr>
                <p14:cNvContentPartPr/>
                <p14:nvPr/>
              </p14:nvContentPartPr>
              <p14:xfrm>
                <a:off x="6716503" y="4905797"/>
                <a:ext cx="162720" cy="154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E0E6ED-AE2D-41F8-8DAC-948ED3BA59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07863" y="4896797"/>
                  <a:ext cx="18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E2C285-3D6E-4092-AAD0-741E83B377CD}"/>
                    </a:ext>
                  </a:extLst>
                </p14:cNvPr>
                <p14:cNvContentPartPr/>
                <p14:nvPr/>
              </p14:nvContentPartPr>
              <p14:xfrm>
                <a:off x="6774463" y="4767197"/>
                <a:ext cx="184680" cy="281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E2C285-3D6E-4092-AAD0-741E83B377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65823" y="4758197"/>
                  <a:ext cx="202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49E8B71-DC34-49EB-804A-2BC7A93195DB}"/>
                    </a:ext>
                  </a:extLst>
                </p14:cNvPr>
                <p14:cNvContentPartPr/>
                <p14:nvPr/>
              </p14:nvContentPartPr>
              <p14:xfrm>
                <a:off x="6803263" y="5003717"/>
                <a:ext cx="219240" cy="24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49E8B71-DC34-49EB-804A-2BC7A93195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94263" y="4995077"/>
                  <a:ext cx="23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4BEDF5E-5C52-4154-9E5F-F650EB82BB3C}"/>
                    </a:ext>
                  </a:extLst>
                </p14:cNvPr>
                <p14:cNvContentPartPr/>
                <p14:nvPr/>
              </p14:nvContentPartPr>
              <p14:xfrm>
                <a:off x="6881383" y="5099117"/>
                <a:ext cx="203760" cy="3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4BEDF5E-5C52-4154-9E5F-F650EB82BB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72383" y="5090117"/>
                  <a:ext cx="221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ECE6C64-FF64-4B5A-B1F0-E9415FEB26C1}"/>
                    </a:ext>
                  </a:extLst>
                </p14:cNvPr>
                <p14:cNvContentPartPr/>
                <p14:nvPr/>
              </p14:nvContentPartPr>
              <p14:xfrm>
                <a:off x="7301863" y="4896437"/>
                <a:ext cx="34560" cy="75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ECE6C64-FF64-4B5A-B1F0-E9415FEB26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2863" y="4887797"/>
                  <a:ext cx="52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659378-9103-44EF-85AF-0B078EB1F0F0}"/>
                    </a:ext>
                  </a:extLst>
                </p14:cNvPr>
                <p14:cNvContentPartPr/>
                <p14:nvPr/>
              </p14:nvContentPartPr>
              <p14:xfrm>
                <a:off x="7397263" y="4800317"/>
                <a:ext cx="14040" cy="7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659378-9103-44EF-85AF-0B078EB1F0F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88263" y="4791317"/>
                  <a:ext cx="31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39D071E-D32B-4932-93FE-A7844091EA91}"/>
                    </a:ext>
                  </a:extLst>
                </p14:cNvPr>
                <p14:cNvContentPartPr/>
                <p14:nvPr/>
              </p14:nvContentPartPr>
              <p14:xfrm>
                <a:off x="7439743" y="4822637"/>
                <a:ext cx="137160" cy="131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39D071E-D32B-4932-93FE-A7844091EA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30743" y="4813997"/>
                  <a:ext cx="15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9801C9E-78B7-4AA4-8A73-9DE440165F52}"/>
                    </a:ext>
                  </a:extLst>
                </p14:cNvPr>
                <p14:cNvContentPartPr/>
                <p14:nvPr/>
              </p14:nvContentPartPr>
              <p14:xfrm>
                <a:off x="6223663" y="5473877"/>
                <a:ext cx="137520" cy="13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9801C9E-78B7-4AA4-8A73-9DE440165F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14663" y="5464877"/>
                  <a:ext cx="155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339811-EB39-467B-AA91-BC398C82F464}"/>
                    </a:ext>
                  </a:extLst>
                </p14:cNvPr>
                <p14:cNvContentPartPr/>
                <p14:nvPr/>
              </p14:nvContentPartPr>
              <p14:xfrm>
                <a:off x="6370903" y="5496917"/>
                <a:ext cx="111960" cy="126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339811-EB39-467B-AA91-BC398C82F4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61903" y="5488277"/>
                  <a:ext cx="129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E25779A-02C1-43F0-8DAF-A366A1DFC39B}"/>
                    </a:ext>
                  </a:extLst>
                </p14:cNvPr>
                <p14:cNvContentPartPr/>
                <p14:nvPr/>
              </p14:nvContentPartPr>
              <p14:xfrm>
                <a:off x="6521743" y="5490797"/>
                <a:ext cx="221040" cy="96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E25779A-02C1-43F0-8DAF-A366A1DFC3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13103" y="5481797"/>
                  <a:ext cx="238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4363AF-A14E-4ED7-99BC-F495B5DD8FAA}"/>
                    </a:ext>
                  </a:extLst>
                </p14:cNvPr>
                <p14:cNvContentPartPr/>
                <p14:nvPr/>
              </p14:nvContentPartPr>
              <p14:xfrm>
                <a:off x="6747823" y="5500877"/>
                <a:ext cx="96480" cy="250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4363AF-A14E-4ED7-99BC-F495B5DD8F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38823" y="5491877"/>
                  <a:ext cx="114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587938-F91C-43D7-AC02-479D397D9340}"/>
                    </a:ext>
                  </a:extLst>
                </p14:cNvPr>
                <p14:cNvContentPartPr/>
                <p14:nvPr/>
              </p14:nvContentPartPr>
              <p14:xfrm>
                <a:off x="6815863" y="5392157"/>
                <a:ext cx="272520" cy="204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587938-F91C-43D7-AC02-479D397D93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07223" y="5383157"/>
                  <a:ext cx="290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D08BBEE-8EBF-4434-9E6E-67F846A9D6B3}"/>
                    </a:ext>
                  </a:extLst>
                </p14:cNvPr>
                <p14:cNvContentPartPr/>
                <p14:nvPr/>
              </p14:nvContentPartPr>
              <p14:xfrm>
                <a:off x="7095943" y="5412677"/>
                <a:ext cx="297360" cy="178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D08BBEE-8EBF-4434-9E6E-67F846A9D6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7303" y="5403677"/>
                  <a:ext cx="315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AC0DB02-268D-4094-A1E2-88C33F039B58}"/>
                    </a:ext>
                  </a:extLst>
                </p14:cNvPr>
                <p14:cNvContentPartPr/>
                <p14:nvPr/>
              </p14:nvContentPartPr>
              <p14:xfrm>
                <a:off x="7399783" y="5475677"/>
                <a:ext cx="126720" cy="127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AC0DB02-268D-4094-A1E2-88C33F039B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90783" y="5466677"/>
                  <a:ext cx="144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52D8A5C-B0FB-4903-8EB1-F260C9CD2726}"/>
                    </a:ext>
                  </a:extLst>
                </p14:cNvPr>
                <p14:cNvContentPartPr/>
                <p14:nvPr/>
              </p14:nvContentPartPr>
              <p14:xfrm>
                <a:off x="7567543" y="5441117"/>
                <a:ext cx="204480" cy="159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52D8A5C-B0FB-4903-8EB1-F260C9CD27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8543" y="5432477"/>
                  <a:ext cx="22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56980F-E8CB-4C25-BF8F-9378231FF714}"/>
                    </a:ext>
                  </a:extLst>
                </p14:cNvPr>
                <p14:cNvContentPartPr/>
                <p14:nvPr/>
              </p14:nvContentPartPr>
              <p14:xfrm>
                <a:off x="7746823" y="5288837"/>
                <a:ext cx="101520" cy="228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56980F-E8CB-4C25-BF8F-9378231FF7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37823" y="5279837"/>
                  <a:ext cx="119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E4891D-B1B1-4CE7-A3EC-00D027C93A0C}"/>
                    </a:ext>
                  </a:extLst>
                </p14:cNvPr>
                <p14:cNvContentPartPr/>
                <p14:nvPr/>
              </p14:nvContentPartPr>
              <p14:xfrm>
                <a:off x="8118343" y="5174717"/>
                <a:ext cx="153000" cy="428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E4891D-B1B1-4CE7-A3EC-00D027C93A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09343" y="5165717"/>
                  <a:ext cx="1706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2FF8659-8813-4E7A-A5CF-79E26F4EEF70}"/>
                    </a:ext>
                  </a:extLst>
                </p14:cNvPr>
                <p14:cNvContentPartPr/>
                <p14:nvPr/>
              </p14:nvContentPartPr>
              <p14:xfrm>
                <a:off x="7973983" y="5428157"/>
                <a:ext cx="302400" cy="24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2FF8659-8813-4E7A-A5CF-79E26F4EEF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64983" y="5419517"/>
                  <a:ext cx="32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6C3B79-AEAF-4E24-B596-CD7AB04CA01B}"/>
                    </a:ext>
                  </a:extLst>
                </p14:cNvPr>
                <p14:cNvContentPartPr/>
                <p14:nvPr/>
              </p14:nvContentPartPr>
              <p14:xfrm>
                <a:off x="8253343" y="5526797"/>
                <a:ext cx="58320" cy="111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6C3B79-AEAF-4E24-B596-CD7AB04CA0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44703" y="5518157"/>
                  <a:ext cx="75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EB87CE-B748-46B9-A117-2CE610B7B93D}"/>
                    </a:ext>
                  </a:extLst>
                </p14:cNvPr>
                <p14:cNvContentPartPr/>
                <p14:nvPr/>
              </p14:nvContentPartPr>
              <p14:xfrm>
                <a:off x="6360103" y="5906597"/>
                <a:ext cx="54720" cy="126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EB87CE-B748-46B9-A117-2CE610B7B93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51463" y="5897957"/>
                  <a:ext cx="72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E38DFC8-BD92-4853-8722-88E2B875EEE0}"/>
                    </a:ext>
                  </a:extLst>
                </p14:cNvPr>
                <p14:cNvContentPartPr/>
                <p14:nvPr/>
              </p14:nvContentPartPr>
              <p14:xfrm>
                <a:off x="6245983" y="5876717"/>
                <a:ext cx="240480" cy="376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E38DFC8-BD92-4853-8722-88E2B875EE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37343" y="5868077"/>
                  <a:ext cx="258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402F9A-B837-427A-BD67-5C09D88DDD3D}"/>
                    </a:ext>
                  </a:extLst>
                </p14:cNvPr>
                <p14:cNvContentPartPr/>
                <p14:nvPr/>
              </p14:nvContentPartPr>
              <p14:xfrm>
                <a:off x="6534703" y="5932517"/>
                <a:ext cx="47880" cy="75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402F9A-B837-427A-BD67-5C09D88DDD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5703" y="5923517"/>
                  <a:ext cx="65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2610B69-9767-4072-89F4-11848B3BA5BB}"/>
                    </a:ext>
                  </a:extLst>
                </p14:cNvPr>
                <p14:cNvContentPartPr/>
                <p14:nvPr/>
              </p14:nvContentPartPr>
              <p14:xfrm>
                <a:off x="6656743" y="5884997"/>
                <a:ext cx="123480" cy="123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2610B69-9767-4072-89F4-11848B3BA5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7743" y="5875997"/>
                  <a:ext cx="14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70DD81-021A-4A7A-A420-16F1AE979979}"/>
                    </a:ext>
                  </a:extLst>
                </p14:cNvPr>
                <p14:cNvContentPartPr/>
                <p14:nvPr/>
              </p14:nvContentPartPr>
              <p14:xfrm>
                <a:off x="6860863" y="5756477"/>
                <a:ext cx="158040" cy="274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70DD81-021A-4A7A-A420-16F1AE9799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52223" y="5747837"/>
                  <a:ext cx="175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8BBDACC-5C94-45BE-8B07-6A0DAD84AA42}"/>
                    </a:ext>
                  </a:extLst>
                </p14:cNvPr>
                <p14:cNvContentPartPr/>
                <p14:nvPr/>
              </p14:nvContentPartPr>
              <p14:xfrm>
                <a:off x="7012423" y="5883557"/>
                <a:ext cx="143640" cy="118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8BBDACC-5C94-45BE-8B07-6A0DAD84AA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03423" y="5874557"/>
                  <a:ext cx="161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A530820-44E9-4C0C-B698-C2853F60F06E}"/>
                    </a:ext>
                  </a:extLst>
                </p14:cNvPr>
                <p14:cNvContentPartPr/>
                <p14:nvPr/>
              </p14:nvContentPartPr>
              <p14:xfrm>
                <a:off x="7124383" y="5722637"/>
                <a:ext cx="150480" cy="268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A530820-44E9-4C0C-B698-C2853F60F0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15383" y="5713637"/>
                  <a:ext cx="168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BEA393-232D-46B4-AA94-3AB65F4DF8F8}"/>
                    </a:ext>
                  </a:extLst>
                </p14:cNvPr>
                <p14:cNvContentPartPr/>
                <p14:nvPr/>
              </p14:nvContentPartPr>
              <p14:xfrm>
                <a:off x="7065703" y="6079757"/>
                <a:ext cx="120960" cy="187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BEA393-232D-46B4-AA94-3AB65F4DF8F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57063" y="6070757"/>
                  <a:ext cx="138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F0E5AC1-965C-43D0-BDB0-03083728B960}"/>
                    </a:ext>
                  </a:extLst>
                </p14:cNvPr>
                <p14:cNvContentPartPr/>
                <p14:nvPr/>
              </p14:nvContentPartPr>
              <p14:xfrm>
                <a:off x="7112143" y="6049877"/>
                <a:ext cx="225360" cy="214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F0E5AC1-965C-43D0-BDB0-03083728B9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3503" y="6041237"/>
                  <a:ext cx="24300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E16750-7626-4623-8AC8-8589DDF10A6C}"/>
                  </a:ext>
                </a:extLst>
              </p14:cNvPr>
              <p14:cNvContentPartPr/>
              <p14:nvPr/>
            </p14:nvContentPartPr>
            <p14:xfrm>
              <a:off x="3236743" y="345677"/>
              <a:ext cx="153360" cy="25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E16750-7626-4623-8AC8-8589DDF10A6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27743" y="337037"/>
                <a:ext cx="1710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887B61-6664-4EE2-BDCE-80A24D796073}"/>
                  </a:ext>
                </a:extLst>
              </p14:cNvPr>
              <p14:cNvContentPartPr/>
              <p14:nvPr/>
            </p14:nvContentPartPr>
            <p14:xfrm>
              <a:off x="3109663" y="206357"/>
              <a:ext cx="609480" cy="13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887B61-6664-4EE2-BDCE-80A24D79607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01023" y="197357"/>
                <a:ext cx="627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2D42AB-8784-4B22-BD2C-727A0B62C8E0}"/>
                  </a:ext>
                </a:extLst>
              </p14:cNvPr>
              <p14:cNvContentPartPr/>
              <p14:nvPr/>
            </p14:nvContentPartPr>
            <p14:xfrm>
              <a:off x="3474343" y="442877"/>
              <a:ext cx="133920" cy="20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2D42AB-8784-4B22-BD2C-727A0B62C8E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65703" y="433877"/>
                <a:ext cx="151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BABD33-DB9C-4C40-B77B-F112123A4A76}"/>
                  </a:ext>
                </a:extLst>
              </p14:cNvPr>
              <p14:cNvContentPartPr/>
              <p14:nvPr/>
            </p14:nvContentPartPr>
            <p14:xfrm>
              <a:off x="3666943" y="419837"/>
              <a:ext cx="268920" cy="154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BABD33-DB9C-4C40-B77B-F112123A4A7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58303" y="411197"/>
                <a:ext cx="286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1E94E2-6C10-4542-B062-41B7CDC6E3CA}"/>
                  </a:ext>
                </a:extLst>
              </p14:cNvPr>
              <p14:cNvContentPartPr/>
              <p14:nvPr/>
            </p14:nvContentPartPr>
            <p14:xfrm>
              <a:off x="3941983" y="461957"/>
              <a:ext cx="207000" cy="15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1E94E2-6C10-4542-B062-41B7CDC6E3C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932983" y="453317"/>
                <a:ext cx="224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0A687F-0B13-41EB-9BC1-BC7CB763D3BB}"/>
                  </a:ext>
                </a:extLst>
              </p14:cNvPr>
              <p14:cNvContentPartPr/>
              <p14:nvPr/>
            </p14:nvContentPartPr>
            <p14:xfrm>
              <a:off x="4275703" y="93317"/>
              <a:ext cx="254160" cy="431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0A687F-0B13-41EB-9BC1-BC7CB763D3B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67063" y="84677"/>
                <a:ext cx="27180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D25C23-3B9C-4AD6-B870-5C3CD4A84B11}"/>
                  </a:ext>
                </a:extLst>
              </p14:cNvPr>
              <p14:cNvContentPartPr/>
              <p14:nvPr/>
            </p14:nvContentPartPr>
            <p14:xfrm>
              <a:off x="4157263" y="338837"/>
              <a:ext cx="258480" cy="8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D25C23-3B9C-4AD6-B870-5C3CD4A84B1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148263" y="330197"/>
                <a:ext cx="2761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D8908C-6EAA-4CD7-80B9-A04B9489F2CF}"/>
                  </a:ext>
                </a:extLst>
              </p14:cNvPr>
              <p14:cNvContentPartPr/>
              <p14:nvPr/>
            </p14:nvContentPartPr>
            <p14:xfrm>
              <a:off x="4406743" y="391037"/>
              <a:ext cx="163080" cy="17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D8908C-6EAA-4CD7-80B9-A04B9489F2C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397743" y="382037"/>
                <a:ext cx="1807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C02BF4-9EFE-409D-A2B8-4CD179644DAA}"/>
                  </a:ext>
                </a:extLst>
              </p14:cNvPr>
              <p14:cNvContentPartPr/>
              <p14:nvPr/>
            </p14:nvContentPartPr>
            <p14:xfrm>
              <a:off x="4199383" y="1206077"/>
              <a:ext cx="106920" cy="198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C02BF4-9EFE-409D-A2B8-4CD179644DA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90383" y="1197437"/>
                <a:ext cx="124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7F7B32B-CE02-4C4A-A332-FEE5AD204ACF}"/>
                  </a:ext>
                </a:extLst>
              </p14:cNvPr>
              <p14:cNvContentPartPr/>
              <p14:nvPr/>
            </p14:nvContentPartPr>
            <p14:xfrm>
              <a:off x="4213423" y="1070357"/>
              <a:ext cx="234000" cy="365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7F7B32B-CE02-4C4A-A332-FEE5AD204AC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204783" y="1061717"/>
                <a:ext cx="2516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50D78D7-561D-465B-B122-6082C067941F}"/>
                  </a:ext>
                </a:extLst>
              </p14:cNvPr>
              <p14:cNvContentPartPr/>
              <p14:nvPr/>
            </p14:nvContentPartPr>
            <p14:xfrm>
              <a:off x="3025063" y="741317"/>
              <a:ext cx="116640" cy="2239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50D78D7-561D-465B-B122-6082C067941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16063" y="732317"/>
                <a:ext cx="1342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42FD1EC-9CEC-4731-BA47-A8747FBE4913}"/>
                  </a:ext>
                </a:extLst>
              </p14:cNvPr>
              <p14:cNvContentPartPr/>
              <p14:nvPr/>
            </p14:nvContentPartPr>
            <p14:xfrm>
              <a:off x="3097783" y="702077"/>
              <a:ext cx="136800" cy="263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42FD1EC-9CEC-4731-BA47-A8747FBE491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89143" y="693077"/>
                <a:ext cx="1544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1444F29-DF6C-4062-BAC9-813F5BCC49F5}"/>
                  </a:ext>
                </a:extLst>
              </p14:cNvPr>
              <p14:cNvContentPartPr/>
              <p14:nvPr/>
            </p14:nvContentPartPr>
            <p14:xfrm>
              <a:off x="3215863" y="814757"/>
              <a:ext cx="150120" cy="1119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1444F29-DF6C-4062-BAC9-813F5BCC49F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207223" y="806117"/>
                <a:ext cx="167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D6D7A22-093D-4D1D-9B89-6A0C4D408037}"/>
                  </a:ext>
                </a:extLst>
              </p14:cNvPr>
              <p14:cNvContentPartPr/>
              <p14:nvPr/>
            </p14:nvContentPartPr>
            <p14:xfrm>
              <a:off x="3470743" y="788477"/>
              <a:ext cx="97920" cy="1209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D6D7A22-093D-4D1D-9B89-6A0C4D40803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61743" y="779837"/>
                <a:ext cx="115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7A2D073-6810-4DAF-999E-5CDCC91DC15D}"/>
                  </a:ext>
                </a:extLst>
              </p14:cNvPr>
              <p14:cNvContentPartPr/>
              <p14:nvPr/>
            </p14:nvContentPartPr>
            <p14:xfrm>
              <a:off x="3620143" y="842117"/>
              <a:ext cx="36000" cy="583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7A2D073-6810-4DAF-999E-5CDCC91DC15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611143" y="833477"/>
                <a:ext cx="536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3142C95-BF5E-46BB-A3F2-F4D9C6441A05}"/>
                  </a:ext>
                </a:extLst>
              </p14:cNvPr>
              <p14:cNvContentPartPr/>
              <p14:nvPr/>
            </p14:nvContentPartPr>
            <p14:xfrm>
              <a:off x="3799063" y="866957"/>
              <a:ext cx="32040" cy="136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3142C95-BF5E-46BB-A3F2-F4D9C6441A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90063" y="857957"/>
                <a:ext cx="496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1D1D0F9-619C-4E67-9C96-5F5B2AC89917}"/>
                  </a:ext>
                </a:extLst>
              </p14:cNvPr>
              <p14:cNvContentPartPr/>
              <p14:nvPr/>
            </p14:nvContentPartPr>
            <p14:xfrm>
              <a:off x="3671263" y="842117"/>
              <a:ext cx="145080" cy="3132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1D1D0F9-619C-4E67-9C96-5F5B2AC8991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662263" y="833477"/>
                <a:ext cx="162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DC594D5-8C75-42B1-997B-3141CEEC7C99}"/>
                  </a:ext>
                </a:extLst>
              </p14:cNvPr>
              <p14:cNvContentPartPr/>
              <p14:nvPr/>
            </p14:nvContentPartPr>
            <p14:xfrm>
              <a:off x="3879703" y="834197"/>
              <a:ext cx="181080" cy="946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DC594D5-8C75-42B1-997B-3141CEEC7C9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871063" y="825557"/>
                <a:ext cx="198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30FB5A4-237A-4C8C-832C-98854467CB9E}"/>
                  </a:ext>
                </a:extLst>
              </p14:cNvPr>
              <p14:cNvContentPartPr/>
              <p14:nvPr/>
            </p14:nvContentPartPr>
            <p14:xfrm>
              <a:off x="4083103" y="840317"/>
              <a:ext cx="141840" cy="1245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30FB5A4-237A-4C8C-832C-98854467CB9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74463" y="831317"/>
                <a:ext cx="1594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DC4E9C2-7091-47E3-B2FF-CBA6473F40CD}"/>
                  </a:ext>
                </a:extLst>
              </p14:cNvPr>
              <p14:cNvContentPartPr/>
              <p14:nvPr/>
            </p14:nvContentPartPr>
            <p14:xfrm>
              <a:off x="4285783" y="843917"/>
              <a:ext cx="257760" cy="1339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DC4E9C2-7091-47E3-B2FF-CBA6473F40C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77143" y="835277"/>
                <a:ext cx="275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FFE601E-A16D-4ED1-A1D3-852E26314E86}"/>
                  </a:ext>
                </a:extLst>
              </p14:cNvPr>
              <p14:cNvContentPartPr/>
              <p14:nvPr/>
            </p14:nvContentPartPr>
            <p14:xfrm>
              <a:off x="4506823" y="716117"/>
              <a:ext cx="115200" cy="231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FFE601E-A16D-4ED1-A1D3-852E26314E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97823" y="707117"/>
                <a:ext cx="1328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0EECF2C-0323-4169-AF43-146CEE3EB219}"/>
                  </a:ext>
                </a:extLst>
              </p14:cNvPr>
              <p14:cNvContentPartPr/>
              <p14:nvPr/>
            </p14:nvContentPartPr>
            <p14:xfrm>
              <a:off x="8505372" y="4257178"/>
              <a:ext cx="154800" cy="20152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0EECF2C-0323-4169-AF43-146CEE3EB21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496372" y="4248538"/>
                <a:ext cx="172440" cy="20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87E7354-4C60-47EB-8C0E-64C8C044F289}"/>
              </a:ext>
            </a:extLst>
          </p:cNvPr>
          <p:cNvGrpSpPr/>
          <p:nvPr/>
        </p:nvGrpSpPr>
        <p:grpSpPr>
          <a:xfrm>
            <a:off x="4820023" y="146597"/>
            <a:ext cx="4163429" cy="3904301"/>
            <a:chOff x="4820023" y="146597"/>
            <a:chExt cx="4163429" cy="390430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9B19D0-6517-40CF-B278-0638C1F0040A}"/>
                    </a:ext>
                  </a:extLst>
                </p14:cNvPr>
                <p14:cNvContentPartPr/>
                <p14:nvPr/>
              </p14:nvContentPartPr>
              <p14:xfrm>
                <a:off x="5520223" y="1914557"/>
                <a:ext cx="194760" cy="56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9B19D0-6517-40CF-B278-0638C1F0040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11583" y="1905917"/>
                  <a:ext cx="212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20284F-3334-41FD-B608-91C543928178}"/>
                    </a:ext>
                  </a:extLst>
                </p14:cNvPr>
                <p14:cNvContentPartPr/>
                <p14:nvPr/>
              </p14:nvContentPartPr>
              <p14:xfrm>
                <a:off x="5852143" y="1774877"/>
                <a:ext cx="340920" cy="304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20284F-3334-41FD-B608-91C5439281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43503" y="1765877"/>
                  <a:ext cx="358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271A0B-8B7B-4FA9-BC1E-2C21E6691766}"/>
                    </a:ext>
                  </a:extLst>
                </p14:cNvPr>
                <p14:cNvContentPartPr/>
                <p14:nvPr/>
              </p14:nvContentPartPr>
              <p14:xfrm>
                <a:off x="6178663" y="1977557"/>
                <a:ext cx="114840" cy="137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271A0B-8B7B-4FA9-BC1E-2C21E66917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70023" y="1968917"/>
                  <a:ext cx="132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DBD2AD-96D4-4112-80A5-95685D6B7CF3}"/>
                    </a:ext>
                  </a:extLst>
                </p14:cNvPr>
                <p14:cNvContentPartPr/>
                <p14:nvPr/>
              </p14:nvContentPartPr>
              <p14:xfrm>
                <a:off x="6372343" y="2005637"/>
                <a:ext cx="49680" cy="7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DBD2AD-96D4-4112-80A5-95685D6B7C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63343" y="1996997"/>
                  <a:ext cx="67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7EC6F51-B2DB-4D91-B715-C6B65078D857}"/>
                    </a:ext>
                  </a:extLst>
                </p14:cNvPr>
                <p14:cNvContentPartPr/>
                <p14:nvPr/>
              </p14:nvContentPartPr>
              <p14:xfrm>
                <a:off x="6641623" y="1744997"/>
                <a:ext cx="45000" cy="396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7EC6F51-B2DB-4D91-B715-C6B65078D8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32983" y="1736357"/>
                  <a:ext cx="62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84DBD4A-3979-4069-967C-6BE83085B568}"/>
                    </a:ext>
                  </a:extLst>
                </p14:cNvPr>
                <p14:cNvContentPartPr/>
                <p14:nvPr/>
              </p14:nvContentPartPr>
              <p14:xfrm>
                <a:off x="5423383" y="2437997"/>
                <a:ext cx="169920" cy="38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84DBD4A-3979-4069-967C-6BE83085B5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4743" y="2429357"/>
                  <a:ext cx="18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A9A0E8E-748E-4E56-9C70-5A8446779EE7}"/>
                    </a:ext>
                  </a:extLst>
                </p14:cNvPr>
                <p14:cNvContentPartPr/>
                <p14:nvPr/>
              </p14:nvContentPartPr>
              <p14:xfrm>
                <a:off x="5772943" y="2259077"/>
                <a:ext cx="246960" cy="301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A9A0E8E-748E-4E56-9C70-5A8446779EE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63943" y="2250437"/>
                  <a:ext cx="264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E833492-0FE1-4388-930D-CF19075D967B}"/>
                    </a:ext>
                  </a:extLst>
                </p14:cNvPr>
                <p14:cNvContentPartPr/>
                <p14:nvPr/>
              </p14:nvContentPartPr>
              <p14:xfrm>
                <a:off x="5977783" y="2455637"/>
                <a:ext cx="115560" cy="102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E833492-0FE1-4388-930D-CF19075D96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69143" y="2446637"/>
                  <a:ext cx="133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82F32CF-3B25-43C7-B4AE-7694116F87B2}"/>
                    </a:ext>
                  </a:extLst>
                </p14:cNvPr>
                <p14:cNvContentPartPr/>
                <p14:nvPr/>
              </p14:nvContentPartPr>
              <p14:xfrm>
                <a:off x="6254263" y="2143517"/>
                <a:ext cx="102960" cy="349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82F32CF-3B25-43C7-B4AE-7694116F87B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45263" y="2134517"/>
                  <a:ext cx="120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E700CC-1AEA-4179-B199-28D6B4F6FEC0}"/>
                    </a:ext>
                  </a:extLst>
                </p14:cNvPr>
                <p14:cNvContentPartPr/>
                <p14:nvPr/>
              </p14:nvContentPartPr>
              <p14:xfrm>
                <a:off x="6168223" y="2325677"/>
                <a:ext cx="226080" cy="55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E700CC-1AEA-4179-B199-28D6B4F6FE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59223" y="2316677"/>
                  <a:ext cx="243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227A7D7-F1E6-4998-8BE8-FD51DE278DD2}"/>
                    </a:ext>
                  </a:extLst>
                </p14:cNvPr>
                <p14:cNvContentPartPr/>
                <p14:nvPr/>
              </p14:nvContentPartPr>
              <p14:xfrm>
                <a:off x="6310783" y="2375717"/>
                <a:ext cx="173520" cy="160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227A7D7-F1E6-4998-8BE8-FD51DE278DD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02143" y="2367077"/>
                  <a:ext cx="191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C98177-4060-47C0-B0BD-F1F64CBE3573}"/>
                    </a:ext>
                  </a:extLst>
                </p14:cNvPr>
                <p14:cNvContentPartPr/>
                <p14:nvPr/>
              </p14:nvContentPartPr>
              <p14:xfrm>
                <a:off x="6565303" y="2368517"/>
                <a:ext cx="178200" cy="17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C98177-4060-47C0-B0BD-F1F64CBE357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56663" y="2359877"/>
                  <a:ext cx="19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244382-6F0F-46E8-A95D-12FC66CA6D2D}"/>
                    </a:ext>
                  </a:extLst>
                </p14:cNvPr>
                <p14:cNvContentPartPr/>
                <p14:nvPr/>
              </p14:nvContentPartPr>
              <p14:xfrm>
                <a:off x="5400703" y="2911397"/>
                <a:ext cx="173520" cy="48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2244382-6F0F-46E8-A95D-12FC66CA6D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91703" y="2902757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F6A411-1432-4141-9E3C-1984E91B6AB2}"/>
                    </a:ext>
                  </a:extLst>
                </p14:cNvPr>
                <p14:cNvContentPartPr/>
                <p14:nvPr/>
              </p14:nvContentPartPr>
              <p14:xfrm>
                <a:off x="5753503" y="2750837"/>
                <a:ext cx="221760" cy="267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F6A411-1432-4141-9E3C-1984E91B6A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44863" y="2742197"/>
                  <a:ext cx="239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071704-2812-4659-892E-17E3B7794938}"/>
                    </a:ext>
                  </a:extLst>
                </p14:cNvPr>
                <p14:cNvContentPartPr/>
                <p14:nvPr/>
              </p14:nvContentPartPr>
              <p14:xfrm>
                <a:off x="6038263" y="2900597"/>
                <a:ext cx="118800" cy="95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071704-2812-4659-892E-17E3B77949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29263" y="2891957"/>
                  <a:ext cx="136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7CAD259-9FBE-4AD1-B276-E4EF41C80AB8}"/>
                    </a:ext>
                  </a:extLst>
                </p14:cNvPr>
                <p14:cNvContentPartPr/>
                <p14:nvPr/>
              </p14:nvContentPartPr>
              <p14:xfrm>
                <a:off x="6250663" y="2889437"/>
                <a:ext cx="185400" cy="129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7CAD259-9FBE-4AD1-B276-E4EF41C80A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42023" y="2880437"/>
                  <a:ext cx="203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455015-74E6-4F3A-9B64-9799BDD810F5}"/>
                    </a:ext>
                  </a:extLst>
                </p14:cNvPr>
                <p14:cNvContentPartPr/>
                <p14:nvPr/>
              </p14:nvContentPartPr>
              <p14:xfrm>
                <a:off x="5348503" y="3308117"/>
                <a:ext cx="186840" cy="93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455015-74E6-4F3A-9B64-9799BDD810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39503" y="3299477"/>
                  <a:ext cx="204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EA3EA7-9913-4652-A6D5-B7FBD8CAC6CD}"/>
                    </a:ext>
                  </a:extLst>
                </p14:cNvPr>
                <p14:cNvContentPartPr/>
                <p14:nvPr/>
              </p14:nvContentPartPr>
              <p14:xfrm>
                <a:off x="5901463" y="3257717"/>
                <a:ext cx="60480" cy="206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EA3EA7-9913-4652-A6D5-B7FBD8CAC6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2823" y="3249077"/>
                  <a:ext cx="78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81DB5B0-679D-432D-B78A-709587D761B6}"/>
                    </a:ext>
                  </a:extLst>
                </p14:cNvPr>
                <p14:cNvContentPartPr/>
                <p14:nvPr/>
              </p14:nvContentPartPr>
              <p14:xfrm>
                <a:off x="5686183" y="3175997"/>
                <a:ext cx="472680" cy="116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81DB5B0-679D-432D-B78A-709587D761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77183" y="3166997"/>
                  <a:ext cx="490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EAEF4B-E3B9-4E00-A4D1-B487A9B7799D}"/>
                    </a:ext>
                  </a:extLst>
                </p14:cNvPr>
                <p14:cNvContentPartPr/>
                <p14:nvPr/>
              </p14:nvContentPartPr>
              <p14:xfrm>
                <a:off x="6078583" y="3281837"/>
                <a:ext cx="150120" cy="171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EAEF4B-E3B9-4E00-A4D1-B487A9B779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69943" y="3273197"/>
                  <a:ext cx="167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AD9BDFC-C3FC-40DE-A099-D6F34F2EECE8}"/>
                    </a:ext>
                  </a:extLst>
                </p14:cNvPr>
                <p14:cNvContentPartPr/>
                <p14:nvPr/>
              </p14:nvContentPartPr>
              <p14:xfrm>
                <a:off x="6240943" y="3343037"/>
                <a:ext cx="234360" cy="75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AD9BDFC-C3FC-40DE-A099-D6F34F2EEC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32303" y="3334037"/>
                  <a:ext cx="252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05C3107-EA96-423C-BB22-2D2CD920067E}"/>
                    </a:ext>
                  </a:extLst>
                </p14:cNvPr>
                <p14:cNvContentPartPr/>
                <p14:nvPr/>
              </p14:nvContentPartPr>
              <p14:xfrm>
                <a:off x="6525343" y="3358517"/>
                <a:ext cx="106920" cy="288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05C3107-EA96-423C-BB22-2D2CD92006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6343" y="3349877"/>
                  <a:ext cx="124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9F99D16-8FC4-4338-BA58-0412DA3072A5}"/>
                    </a:ext>
                  </a:extLst>
                </p14:cNvPr>
                <p14:cNvContentPartPr/>
                <p14:nvPr/>
              </p14:nvContentPartPr>
              <p14:xfrm>
                <a:off x="6603463" y="3184637"/>
                <a:ext cx="244440" cy="242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9F99D16-8FC4-4338-BA58-0412DA3072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94823" y="3175997"/>
                  <a:ext cx="262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5C2050F-3775-4BF7-961D-1D445D51BED8}"/>
                    </a:ext>
                  </a:extLst>
                </p14:cNvPr>
                <p14:cNvContentPartPr/>
                <p14:nvPr/>
              </p14:nvContentPartPr>
              <p14:xfrm>
                <a:off x="6958063" y="3419357"/>
                <a:ext cx="14760" cy="15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5C2050F-3775-4BF7-961D-1D445D51BED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49063" y="3410717"/>
                  <a:ext cx="32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F6629A-ADAD-43DC-A229-A79FD4D45880}"/>
                    </a:ext>
                  </a:extLst>
                </p14:cNvPr>
                <p14:cNvContentPartPr/>
                <p14:nvPr/>
              </p14:nvContentPartPr>
              <p14:xfrm>
                <a:off x="5375503" y="3913637"/>
                <a:ext cx="169560" cy="37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F6629A-ADAD-43DC-A229-A79FD4D4588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66503" y="3904637"/>
                  <a:ext cx="187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DDF8587-6292-4C78-B052-3A58913820CF}"/>
                    </a:ext>
                  </a:extLst>
                </p14:cNvPr>
                <p14:cNvContentPartPr/>
                <p14:nvPr/>
              </p14:nvContentPartPr>
              <p14:xfrm>
                <a:off x="5794183" y="3691157"/>
                <a:ext cx="322560" cy="322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DDF8587-6292-4C78-B052-3A58913820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85183" y="3682157"/>
                  <a:ext cx="340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2E393F-DFEC-4F5D-AB01-AD1DB8153AF9}"/>
                    </a:ext>
                  </a:extLst>
                </p14:cNvPr>
                <p14:cNvContentPartPr/>
                <p14:nvPr/>
              </p14:nvContentPartPr>
              <p14:xfrm>
                <a:off x="6107383" y="3843077"/>
                <a:ext cx="169920" cy="142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2E393F-DFEC-4F5D-AB01-AD1DB8153AF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8743" y="3834437"/>
                  <a:ext cx="187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745331-3F78-4309-B2BF-BC98DC01FB95}"/>
                    </a:ext>
                  </a:extLst>
                </p14:cNvPr>
                <p14:cNvContentPartPr/>
                <p14:nvPr/>
              </p14:nvContentPartPr>
              <p14:xfrm>
                <a:off x="6293143" y="3861077"/>
                <a:ext cx="148680" cy="127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745331-3F78-4309-B2BF-BC98DC01FB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84503" y="3852077"/>
                  <a:ext cx="166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37E37C-016A-4B9D-9A35-2D0C2D7C9C92}"/>
                    </a:ext>
                  </a:extLst>
                </p14:cNvPr>
                <p14:cNvContentPartPr/>
                <p14:nvPr/>
              </p14:nvContentPartPr>
              <p14:xfrm>
                <a:off x="6436063" y="3819317"/>
                <a:ext cx="191520" cy="177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37E37C-016A-4B9D-9A35-2D0C2D7C9C9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27423" y="3810677"/>
                  <a:ext cx="209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0D52615-6BE3-409B-B413-7802915B95D4}"/>
                    </a:ext>
                  </a:extLst>
                </p14:cNvPr>
                <p14:cNvContentPartPr/>
                <p14:nvPr/>
              </p14:nvContentPartPr>
              <p14:xfrm>
                <a:off x="6765463" y="3519797"/>
                <a:ext cx="163440" cy="451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0D52615-6BE3-409B-B413-7802915B95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56463" y="3510797"/>
                  <a:ext cx="1810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2792F6-A23E-46A4-8484-2547F5C424A9}"/>
                    </a:ext>
                  </a:extLst>
                </p14:cNvPr>
                <p14:cNvContentPartPr/>
                <p14:nvPr/>
              </p14:nvContentPartPr>
              <p14:xfrm>
                <a:off x="6666103" y="3722477"/>
                <a:ext cx="309960" cy="263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2792F6-A23E-46A4-8484-2547F5C424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57463" y="3713837"/>
                  <a:ext cx="327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086A9D-14DA-4517-B0B0-6E7FD3D9FE77}"/>
                    </a:ext>
                  </a:extLst>
                </p14:cNvPr>
                <p14:cNvContentPartPr/>
                <p14:nvPr/>
              </p14:nvContentPartPr>
              <p14:xfrm>
                <a:off x="7031503" y="3832637"/>
                <a:ext cx="44280" cy="166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086A9D-14DA-4517-B0B0-6E7FD3D9FE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22503" y="3823997"/>
                  <a:ext cx="61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67C8A9-79D2-44F4-B4BF-CD4418FD93CD}"/>
                    </a:ext>
                  </a:extLst>
                </p14:cNvPr>
                <p14:cNvContentPartPr/>
                <p14:nvPr/>
              </p14:nvContentPartPr>
              <p14:xfrm>
                <a:off x="7206103" y="3814277"/>
                <a:ext cx="93960" cy="193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67C8A9-79D2-44F4-B4BF-CD4418FD93C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97103" y="3805637"/>
                  <a:ext cx="11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BC5CC5-1F06-46D6-8907-3D26A7D78323}"/>
                    </a:ext>
                  </a:extLst>
                </p14:cNvPr>
                <p14:cNvContentPartPr/>
                <p14:nvPr/>
              </p14:nvContentPartPr>
              <p14:xfrm>
                <a:off x="4901383" y="337397"/>
                <a:ext cx="142920" cy="234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BC5CC5-1F06-46D6-8907-3D26A7D7832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92383" y="328757"/>
                  <a:ext cx="160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FD29C2-1B7B-4B73-A01F-6AFB5C268BC3}"/>
                    </a:ext>
                  </a:extLst>
                </p14:cNvPr>
                <p14:cNvContentPartPr/>
                <p14:nvPr/>
              </p14:nvContentPartPr>
              <p14:xfrm>
                <a:off x="4987063" y="146597"/>
                <a:ext cx="242280" cy="25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FD29C2-1B7B-4B73-A01F-6AFB5C268B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78063" y="137957"/>
                  <a:ext cx="259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E88225-6FED-4D22-B3E7-A0D2E826C0DA}"/>
                    </a:ext>
                  </a:extLst>
                </p14:cNvPr>
                <p14:cNvContentPartPr/>
                <p14:nvPr/>
              </p14:nvContentPartPr>
              <p14:xfrm>
                <a:off x="5178583" y="150557"/>
                <a:ext cx="227880" cy="434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E88225-6FED-4D22-B3E7-A0D2E826C0D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69943" y="141917"/>
                  <a:ext cx="2455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612E11-91F4-4495-A4EA-A373BFD80BF3}"/>
                    </a:ext>
                  </a:extLst>
                </p14:cNvPr>
                <p14:cNvContentPartPr/>
                <p14:nvPr/>
              </p14:nvContentPartPr>
              <p14:xfrm>
                <a:off x="5344903" y="408317"/>
                <a:ext cx="18324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612E11-91F4-4495-A4EA-A373BFD80B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36263" y="399677"/>
                  <a:ext cx="200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95DD70-0EFA-4FC4-81D0-1B725C22D89E}"/>
                    </a:ext>
                  </a:extLst>
                </p14:cNvPr>
                <p14:cNvContentPartPr/>
                <p14:nvPr/>
              </p14:nvContentPartPr>
              <p14:xfrm>
                <a:off x="5510503" y="451517"/>
                <a:ext cx="102240" cy="9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95DD70-0EFA-4FC4-81D0-1B725C22D89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01503" y="442877"/>
                  <a:ext cx="119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C15166-F195-4702-8582-A890368D7B5D}"/>
                    </a:ext>
                  </a:extLst>
                </p14:cNvPr>
                <p14:cNvContentPartPr/>
                <p14:nvPr/>
              </p14:nvContentPartPr>
              <p14:xfrm>
                <a:off x="5788063" y="184757"/>
                <a:ext cx="79200" cy="33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C15166-F195-4702-8582-A890368D7B5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79423" y="175757"/>
                  <a:ext cx="96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79C084-23EC-4F88-B199-8FBBE0BAFA11}"/>
                    </a:ext>
                  </a:extLst>
                </p14:cNvPr>
                <p14:cNvContentPartPr/>
                <p14:nvPr/>
              </p14:nvContentPartPr>
              <p14:xfrm>
                <a:off x="5644063" y="361157"/>
                <a:ext cx="225000" cy="4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79C084-23EC-4F88-B199-8FBBE0BAFA1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35423" y="352517"/>
                  <a:ext cx="242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DC67FB-AB41-43B1-99A1-A89DFB5BCE65}"/>
                    </a:ext>
                  </a:extLst>
                </p14:cNvPr>
                <p14:cNvContentPartPr/>
                <p14:nvPr/>
              </p14:nvContentPartPr>
              <p14:xfrm>
                <a:off x="5875183" y="363317"/>
                <a:ext cx="191520" cy="254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DC67FB-AB41-43B1-99A1-A89DFB5BCE6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66543" y="354677"/>
                  <a:ext cx="209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ED6CE1-096C-467E-84BF-85EFF59BC7EB}"/>
                    </a:ext>
                  </a:extLst>
                </p14:cNvPr>
                <p14:cNvContentPartPr/>
                <p14:nvPr/>
              </p14:nvContentPartPr>
              <p14:xfrm>
                <a:off x="5672503" y="1059917"/>
                <a:ext cx="113760" cy="308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ED6CE1-096C-467E-84BF-85EFF59BC7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63863" y="1051277"/>
                  <a:ext cx="131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E28478-94F0-4755-9B57-308EB3C41C61}"/>
                    </a:ext>
                  </a:extLst>
                </p14:cNvPr>
                <p14:cNvContentPartPr/>
                <p14:nvPr/>
              </p14:nvContentPartPr>
              <p14:xfrm>
                <a:off x="5770783" y="937157"/>
                <a:ext cx="171360" cy="496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E28478-94F0-4755-9B57-308EB3C41C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62143" y="928517"/>
                  <a:ext cx="1890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75AFF1-51AE-4CE4-AB75-587F903B7611}"/>
                    </a:ext>
                  </a:extLst>
                </p14:cNvPr>
                <p14:cNvContentPartPr/>
                <p14:nvPr/>
              </p14:nvContentPartPr>
              <p14:xfrm>
                <a:off x="5612023" y="1202837"/>
                <a:ext cx="253080" cy="83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75AFF1-51AE-4CE4-AB75-587F903B76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03383" y="1194197"/>
                  <a:ext cx="270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DB57C5-CE41-47B4-82B2-267B42E7A63C}"/>
                    </a:ext>
                  </a:extLst>
                </p14:cNvPr>
                <p14:cNvContentPartPr/>
                <p14:nvPr/>
              </p14:nvContentPartPr>
              <p14:xfrm>
                <a:off x="5859703" y="1234517"/>
                <a:ext cx="118800" cy="153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DB57C5-CE41-47B4-82B2-267B42E7A63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51063" y="1225517"/>
                  <a:ext cx="136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213F23-7C9D-406C-97F0-E8C4BA2E6109}"/>
                    </a:ext>
                  </a:extLst>
                </p14:cNvPr>
                <p14:cNvContentPartPr/>
                <p14:nvPr/>
              </p14:nvContentPartPr>
              <p14:xfrm>
                <a:off x="5995423" y="1078277"/>
                <a:ext cx="123480" cy="316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213F23-7C9D-406C-97F0-E8C4BA2E610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86783" y="1069637"/>
                  <a:ext cx="141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ADE2A6-F7F2-45DE-A6AA-90A990579D47}"/>
                    </a:ext>
                  </a:extLst>
                </p14:cNvPr>
                <p14:cNvContentPartPr/>
                <p14:nvPr/>
              </p14:nvContentPartPr>
              <p14:xfrm>
                <a:off x="6103423" y="1240277"/>
                <a:ext cx="149760" cy="128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ADE2A6-F7F2-45DE-A6AA-90A990579D4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94423" y="1231637"/>
                  <a:ext cx="167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470BEB-7F2A-4265-8A37-8B144BD0F398}"/>
                    </a:ext>
                  </a:extLst>
                </p14:cNvPr>
                <p14:cNvContentPartPr/>
                <p14:nvPr/>
              </p14:nvContentPartPr>
              <p14:xfrm>
                <a:off x="6194503" y="986117"/>
                <a:ext cx="108720" cy="351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470BEB-7F2A-4265-8A37-8B144BD0F3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85503" y="977117"/>
                  <a:ext cx="126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47E75D-4907-48F3-A49B-56B3D72A7DD3}"/>
                    </a:ext>
                  </a:extLst>
                </p14:cNvPr>
                <p14:cNvContentPartPr/>
                <p14:nvPr/>
              </p14:nvContentPartPr>
              <p14:xfrm>
                <a:off x="6466303" y="1001597"/>
                <a:ext cx="195120" cy="33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47E75D-4907-48F3-A49B-56B3D72A7DD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57663" y="992957"/>
                  <a:ext cx="212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B75094-5280-47B5-B4EE-8874A8DB3B85}"/>
                    </a:ext>
                  </a:extLst>
                </p14:cNvPr>
                <p14:cNvContentPartPr/>
                <p14:nvPr/>
              </p14:nvContentPartPr>
              <p14:xfrm>
                <a:off x="6572503" y="1211117"/>
                <a:ext cx="91440" cy="102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B75094-5280-47B5-B4EE-8874A8DB3B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63503" y="1202477"/>
                  <a:ext cx="109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71D96E4-7349-41AF-9933-654A54EEEC0B}"/>
                    </a:ext>
                  </a:extLst>
                </p14:cNvPr>
                <p14:cNvContentPartPr/>
                <p14:nvPr/>
              </p14:nvContentPartPr>
              <p14:xfrm>
                <a:off x="6684103" y="1220477"/>
                <a:ext cx="108000" cy="115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71D96E4-7349-41AF-9933-654A54EEEC0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75103" y="1211477"/>
                  <a:ext cx="125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D9E0C6-760C-4419-A6CF-AC755F59BFF4}"/>
                    </a:ext>
                  </a:extLst>
                </p14:cNvPr>
                <p14:cNvContentPartPr/>
                <p14:nvPr/>
              </p14:nvContentPartPr>
              <p14:xfrm>
                <a:off x="6830623" y="1204277"/>
                <a:ext cx="145440" cy="21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D9E0C6-760C-4419-A6CF-AC755F59BF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21983" y="1195277"/>
                  <a:ext cx="163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65FBF2-2E04-4B77-9049-17EFDE04B19F}"/>
                    </a:ext>
                  </a:extLst>
                </p14:cNvPr>
                <p14:cNvContentPartPr/>
                <p14:nvPr/>
              </p14:nvContentPartPr>
              <p14:xfrm>
                <a:off x="7012063" y="911957"/>
                <a:ext cx="187200" cy="484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65FBF2-2E04-4B77-9049-17EFDE04B19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03063" y="903317"/>
                  <a:ext cx="204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32BA1C8-571F-406A-A78F-D33C929DB355}"/>
                    </a:ext>
                  </a:extLst>
                </p14:cNvPr>
                <p14:cNvContentPartPr/>
                <p14:nvPr/>
              </p14:nvContentPartPr>
              <p14:xfrm>
                <a:off x="6872743" y="1092677"/>
                <a:ext cx="302400" cy="117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32BA1C8-571F-406A-A78F-D33C929DB3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63743" y="1084037"/>
                  <a:ext cx="320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6DA8C5-6211-4A53-962A-C06A12FE6399}"/>
                    </a:ext>
                  </a:extLst>
                </p14:cNvPr>
                <p14:cNvContentPartPr/>
                <p14:nvPr/>
              </p14:nvContentPartPr>
              <p14:xfrm>
                <a:off x="7109623" y="1246757"/>
                <a:ext cx="60840" cy="11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6DA8C5-6211-4A53-962A-C06A12FE639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00983" y="1237757"/>
                  <a:ext cx="78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5298DA-A680-47F4-880C-77437FF651F6}"/>
                    </a:ext>
                  </a:extLst>
                </p14:cNvPr>
                <p14:cNvContentPartPr/>
                <p14:nvPr/>
              </p14:nvContentPartPr>
              <p14:xfrm>
                <a:off x="7222663" y="1289237"/>
                <a:ext cx="80280" cy="60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5298DA-A680-47F4-880C-77437FF651F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13663" y="1280597"/>
                  <a:ext cx="97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28A0D5-8512-465A-862F-4DB5440E7209}"/>
                    </a:ext>
                  </a:extLst>
                </p14:cNvPr>
                <p14:cNvContentPartPr/>
                <p14:nvPr/>
              </p14:nvContentPartPr>
              <p14:xfrm>
                <a:off x="7410943" y="977117"/>
                <a:ext cx="112680" cy="420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28A0D5-8512-465A-862F-4DB5440E720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01943" y="968117"/>
                  <a:ext cx="130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EE2979-5DE1-4C59-9EAB-75D0CD2B846E}"/>
                    </a:ext>
                  </a:extLst>
                </p14:cNvPr>
                <p14:cNvContentPartPr/>
                <p14:nvPr/>
              </p14:nvContentPartPr>
              <p14:xfrm>
                <a:off x="7327783" y="1163237"/>
                <a:ext cx="213480" cy="54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EE2979-5DE1-4C59-9EAB-75D0CD2B846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19143" y="1154237"/>
                  <a:ext cx="231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B803E9-C34E-49D3-98AB-98FEDD1FF915}"/>
                    </a:ext>
                  </a:extLst>
                </p14:cNvPr>
                <p14:cNvContentPartPr/>
                <p14:nvPr/>
              </p14:nvContentPartPr>
              <p14:xfrm>
                <a:off x="5814703" y="1491917"/>
                <a:ext cx="1443960" cy="106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B803E9-C34E-49D3-98AB-98FEDD1FF91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06063" y="1482917"/>
                  <a:ext cx="1461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36B517-17D9-4A3C-97FD-0EB6002BD848}"/>
                    </a:ext>
                  </a:extLst>
                </p14:cNvPr>
                <p14:cNvContentPartPr/>
                <p14:nvPr/>
              </p14:nvContentPartPr>
              <p14:xfrm>
                <a:off x="4820023" y="635837"/>
                <a:ext cx="444960" cy="348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36B517-17D9-4A3C-97FD-0EB6002BD84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11023" y="626837"/>
                  <a:ext cx="462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1341A5-8F01-4478-A499-9A472B8975D2}"/>
                    </a:ext>
                  </a:extLst>
                </p14:cNvPr>
                <p14:cNvContentPartPr/>
                <p14:nvPr/>
              </p14:nvContentPartPr>
              <p14:xfrm>
                <a:off x="4984543" y="829517"/>
                <a:ext cx="185040" cy="24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1341A5-8F01-4478-A499-9A472B8975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75543" y="820877"/>
                  <a:ext cx="202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93B0F41-3F2F-4917-9C36-43FFA86B613B}"/>
                    </a:ext>
                  </a:extLst>
                </p14:cNvPr>
                <p14:cNvContentPartPr/>
                <p14:nvPr/>
              </p14:nvContentPartPr>
              <p14:xfrm>
                <a:off x="5239423" y="812957"/>
                <a:ext cx="191160" cy="114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93B0F41-3F2F-4917-9C36-43FFA86B61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30783" y="803957"/>
                  <a:ext cx="208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E89E06D-33A2-4EBC-AA90-C77A5E0D9F97}"/>
                    </a:ext>
                  </a:extLst>
                </p14:cNvPr>
                <p14:cNvContentPartPr/>
                <p14:nvPr/>
              </p14:nvContentPartPr>
              <p14:xfrm>
                <a:off x="5276143" y="766517"/>
                <a:ext cx="77760" cy="202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E89E06D-33A2-4EBC-AA90-C77A5E0D9F9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67503" y="757517"/>
                  <a:ext cx="95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4F94C7E-42D8-4A93-B448-FE88C0EEF21F}"/>
                    </a:ext>
                  </a:extLst>
                </p14:cNvPr>
                <p14:cNvContentPartPr/>
                <p14:nvPr/>
              </p14:nvContentPartPr>
              <p14:xfrm>
                <a:off x="5487103" y="884597"/>
                <a:ext cx="65160" cy="244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4F94C7E-42D8-4A93-B448-FE88C0EEF2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78463" y="875597"/>
                  <a:ext cx="82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704972-F2E6-4ECF-9F43-55B47BDEDFAC}"/>
                    </a:ext>
                  </a:extLst>
                </p14:cNvPr>
                <p14:cNvContentPartPr/>
                <p14:nvPr/>
              </p14:nvContentPartPr>
              <p14:xfrm>
                <a:off x="5500063" y="748517"/>
                <a:ext cx="229680" cy="199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704972-F2E6-4ECF-9F43-55B47BDEDFA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91063" y="739517"/>
                  <a:ext cx="247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60D013D-1E6A-42F1-85DF-D794A1E0D9B3}"/>
                    </a:ext>
                  </a:extLst>
                </p14:cNvPr>
                <p14:cNvContentPartPr/>
                <p14:nvPr/>
              </p14:nvContentPartPr>
              <p14:xfrm>
                <a:off x="5848183" y="934997"/>
                <a:ext cx="1080" cy="3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60D013D-1E6A-42F1-85DF-D794A1E0D9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39543" y="926357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744BD75-0CBA-46EC-96A2-FB2D00D85ED5}"/>
                    </a:ext>
                  </a:extLst>
                </p14:cNvPr>
                <p14:cNvContentPartPr/>
                <p14:nvPr/>
              </p14:nvContentPartPr>
              <p14:xfrm>
                <a:off x="7487623" y="1738517"/>
                <a:ext cx="202680" cy="401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744BD75-0CBA-46EC-96A2-FB2D00D85ED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78983" y="1729877"/>
                  <a:ext cx="220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F0CEAC9-1E8C-4D2D-817B-7421847B7CF3}"/>
                    </a:ext>
                  </a:extLst>
                </p14:cNvPr>
                <p14:cNvContentPartPr/>
                <p14:nvPr/>
              </p14:nvContentPartPr>
              <p14:xfrm>
                <a:off x="7538743" y="1986197"/>
                <a:ext cx="99360" cy="83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F0CEAC9-1E8C-4D2D-817B-7421847B7CF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530103" y="1977557"/>
                  <a:ext cx="11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5027DBF-EC7C-4485-8EAB-823C0FCA9C13}"/>
                    </a:ext>
                  </a:extLst>
                </p14:cNvPr>
                <p14:cNvContentPartPr/>
                <p14:nvPr/>
              </p14:nvContentPartPr>
              <p14:xfrm>
                <a:off x="7680223" y="1978637"/>
                <a:ext cx="127800" cy="141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5027DBF-EC7C-4485-8EAB-823C0FCA9C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71583" y="1969997"/>
                  <a:ext cx="145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4673FF6-0326-4AA7-8CA2-D3A59BF26068}"/>
                    </a:ext>
                  </a:extLst>
                </p14:cNvPr>
                <p14:cNvContentPartPr/>
                <p14:nvPr/>
              </p14:nvContentPartPr>
              <p14:xfrm>
                <a:off x="7860223" y="1905917"/>
                <a:ext cx="128160" cy="410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4673FF6-0326-4AA7-8CA2-D3A59BF2606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51583" y="1897277"/>
                  <a:ext cx="145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96807A2-4706-4C71-BC8A-EEFEE8E4AE4F}"/>
                    </a:ext>
                  </a:extLst>
                </p14:cNvPr>
                <p14:cNvContentPartPr/>
                <p14:nvPr/>
              </p14:nvContentPartPr>
              <p14:xfrm>
                <a:off x="8118703" y="1881437"/>
                <a:ext cx="171360" cy="224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96807A2-4706-4C71-BC8A-EEFEE8E4AE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09703" y="1872797"/>
                  <a:ext cx="189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AEC45CC-363B-47DD-A517-0D2A19295932}"/>
                    </a:ext>
                  </a:extLst>
                </p14:cNvPr>
                <p14:cNvContentPartPr/>
                <p14:nvPr/>
              </p14:nvContentPartPr>
              <p14:xfrm>
                <a:off x="8215183" y="1684877"/>
                <a:ext cx="118440" cy="347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AEC45CC-363B-47DD-A517-0D2A1929593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06543" y="1675877"/>
                  <a:ext cx="136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5C733D3-D1E9-4969-BAEC-0D7CB304FC62}"/>
                    </a:ext>
                  </a:extLst>
                </p14:cNvPr>
                <p14:cNvContentPartPr/>
                <p14:nvPr/>
              </p14:nvContentPartPr>
              <p14:xfrm>
                <a:off x="8372863" y="1958117"/>
                <a:ext cx="9360" cy="64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5C733D3-D1E9-4969-BAEC-0D7CB304FC6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63863" y="1949477"/>
                  <a:ext cx="27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15A2C4-209C-422E-8643-6F88806D5BD9}"/>
                    </a:ext>
                  </a:extLst>
                </p14:cNvPr>
                <p14:cNvContentPartPr/>
                <p14:nvPr/>
              </p14:nvContentPartPr>
              <p14:xfrm>
                <a:off x="8521543" y="1481477"/>
                <a:ext cx="150480" cy="503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15A2C4-209C-422E-8643-6F88806D5BD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12903" y="1472477"/>
                  <a:ext cx="1681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D93A3F-A221-4059-962E-FC8CC2491562}"/>
                    </a:ext>
                  </a:extLst>
                </p14:cNvPr>
                <p14:cNvContentPartPr/>
                <p14:nvPr/>
              </p14:nvContentPartPr>
              <p14:xfrm>
                <a:off x="8516143" y="1829957"/>
                <a:ext cx="89280" cy="65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D93A3F-A221-4059-962E-FC8CC249156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507503" y="1820957"/>
                  <a:ext cx="106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977DFF-57D7-4522-9B91-76F5FAB3BE9B}"/>
                    </a:ext>
                  </a:extLst>
                </p14:cNvPr>
                <p14:cNvContentPartPr/>
                <p14:nvPr/>
              </p14:nvContentPartPr>
              <p14:xfrm>
                <a:off x="8633143" y="1471757"/>
                <a:ext cx="169920" cy="522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977DFF-57D7-4522-9B91-76F5FAB3BE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24143" y="1463117"/>
                  <a:ext cx="18756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E487BF6-558E-4AE8-8076-33A33EABA609}"/>
                    </a:ext>
                  </a:extLst>
                </p14:cNvPr>
                <p14:cNvContentPartPr/>
                <p14:nvPr/>
              </p14:nvContentPartPr>
              <p14:xfrm>
                <a:off x="8595703" y="1862357"/>
                <a:ext cx="135720" cy="78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E487BF6-558E-4AE8-8076-33A33EABA60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87063" y="1853717"/>
                  <a:ext cx="153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BC6CAA7-8DEA-41E3-A420-FFDFF0FCB10A}"/>
                    </a:ext>
                  </a:extLst>
                </p14:cNvPr>
                <p14:cNvContentPartPr/>
                <p14:nvPr/>
              </p14:nvContentPartPr>
              <p14:xfrm>
                <a:off x="8755183" y="1940477"/>
                <a:ext cx="41400" cy="19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BC6CAA7-8DEA-41E3-A420-FFDFF0FCB10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46183" y="1931477"/>
                  <a:ext cx="59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1267DB4-DFB8-4D8A-B28D-52539A7BA191}"/>
                    </a:ext>
                  </a:extLst>
                </p14:cNvPr>
                <p14:cNvContentPartPr/>
                <p14:nvPr/>
              </p14:nvContentPartPr>
              <p14:xfrm>
                <a:off x="7354783" y="2474717"/>
                <a:ext cx="32400" cy="95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1267DB4-DFB8-4D8A-B28D-52539A7BA19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45783" y="2465717"/>
                  <a:ext cx="50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943A1A9-4E2F-4F35-9A5B-DA46BDEB34E8}"/>
                    </a:ext>
                  </a:extLst>
                </p14:cNvPr>
                <p14:cNvContentPartPr/>
                <p14:nvPr/>
              </p14:nvContentPartPr>
              <p14:xfrm>
                <a:off x="7358023" y="2367077"/>
                <a:ext cx="11160" cy="26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943A1A9-4E2F-4F35-9A5B-DA46BDEB34E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49383" y="2358077"/>
                  <a:ext cx="28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BB31B9-61E6-4F3E-BDB2-73660F1B907C}"/>
                    </a:ext>
                  </a:extLst>
                </p14:cNvPr>
                <p14:cNvContentPartPr/>
                <p14:nvPr/>
              </p14:nvContentPartPr>
              <p14:xfrm>
                <a:off x="7425703" y="2423597"/>
                <a:ext cx="174960" cy="170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BB31B9-61E6-4F3E-BDB2-73660F1B907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17063" y="2414597"/>
                  <a:ext cx="192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CFE5E8B-7561-412F-A04E-4E01C5EE4B0A}"/>
                    </a:ext>
                  </a:extLst>
                </p14:cNvPr>
                <p14:cNvContentPartPr/>
                <p14:nvPr/>
              </p14:nvContentPartPr>
              <p14:xfrm>
                <a:off x="7795063" y="2400197"/>
                <a:ext cx="51480" cy="107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CFE5E8B-7561-412F-A04E-4E01C5EE4B0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86063" y="2391197"/>
                  <a:ext cx="69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AD9ED9A-E766-46FF-A77D-448689E31C05}"/>
                    </a:ext>
                  </a:extLst>
                </p14:cNvPr>
                <p14:cNvContentPartPr/>
                <p14:nvPr/>
              </p14:nvContentPartPr>
              <p14:xfrm>
                <a:off x="7789303" y="2325677"/>
                <a:ext cx="107640" cy="395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AD9ED9A-E766-46FF-A77D-448689E31C0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780303" y="2316677"/>
                  <a:ext cx="125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662A86E-2ADF-47A5-83EF-75BC211BD69F}"/>
                    </a:ext>
                  </a:extLst>
                </p14:cNvPr>
                <p14:cNvContentPartPr/>
                <p14:nvPr/>
              </p14:nvContentPartPr>
              <p14:xfrm>
                <a:off x="7986223" y="2367077"/>
                <a:ext cx="69480" cy="119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662A86E-2ADF-47A5-83EF-75BC211BD6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77223" y="2358077"/>
                  <a:ext cx="87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CCA023-5F4A-4469-986F-BD85F9E5EFAB}"/>
                    </a:ext>
                  </a:extLst>
                </p14:cNvPr>
                <p14:cNvContentPartPr/>
                <p14:nvPr/>
              </p14:nvContentPartPr>
              <p14:xfrm>
                <a:off x="8073703" y="2349077"/>
                <a:ext cx="141840" cy="176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CCA023-5F4A-4469-986F-BD85F9E5EFA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64703" y="2340077"/>
                  <a:ext cx="159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B2AC6AC-B290-474D-9A92-A668900A9009}"/>
                    </a:ext>
                  </a:extLst>
                </p14:cNvPr>
                <p14:cNvContentPartPr/>
                <p14:nvPr/>
              </p14:nvContentPartPr>
              <p14:xfrm>
                <a:off x="8312743" y="2184557"/>
                <a:ext cx="81720" cy="240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B2AC6AC-B290-474D-9A92-A668900A90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03743" y="2175917"/>
                  <a:ext cx="99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7DD6132-0101-42E5-A261-D7BF9DF61EDB}"/>
                    </a:ext>
                  </a:extLst>
                </p14:cNvPr>
                <p14:cNvContentPartPr/>
                <p14:nvPr/>
              </p14:nvContentPartPr>
              <p14:xfrm>
                <a:off x="8394823" y="2069357"/>
                <a:ext cx="217800" cy="373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7DD6132-0101-42E5-A261-D7BF9DF61E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86183" y="2060717"/>
                  <a:ext cx="235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97550D4-4EB4-4CD6-BB7F-B2309C5C524A}"/>
                    </a:ext>
                  </a:extLst>
                </p14:cNvPr>
                <p14:cNvContentPartPr/>
                <p14:nvPr/>
              </p14:nvContentPartPr>
              <p14:xfrm>
                <a:off x="7336423" y="2827157"/>
                <a:ext cx="198360" cy="188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97550D4-4EB4-4CD6-BB7F-B2309C5C524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27783" y="2818517"/>
                  <a:ext cx="216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F31A7E2-1333-4B8B-BFF2-0F21ABDC74F0}"/>
                    </a:ext>
                  </a:extLst>
                </p14:cNvPr>
                <p14:cNvContentPartPr/>
                <p14:nvPr/>
              </p14:nvContentPartPr>
              <p14:xfrm>
                <a:off x="7591663" y="2806637"/>
                <a:ext cx="98280" cy="175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F31A7E2-1333-4B8B-BFF2-0F21ABDC74F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82663" y="2797637"/>
                  <a:ext cx="115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CCD7AC-E6D4-4F4F-8FD1-C4EA211FA482}"/>
                    </a:ext>
                  </a:extLst>
                </p14:cNvPr>
                <p14:cNvContentPartPr/>
                <p14:nvPr/>
              </p14:nvContentPartPr>
              <p14:xfrm>
                <a:off x="7695703" y="2823197"/>
                <a:ext cx="106560" cy="185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CCD7AC-E6D4-4F4F-8FD1-C4EA211FA48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87063" y="2814557"/>
                  <a:ext cx="124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9D29332-29D2-4033-A537-E41799FA520F}"/>
                    </a:ext>
                  </a:extLst>
                </p14:cNvPr>
                <p14:cNvContentPartPr/>
                <p14:nvPr/>
              </p14:nvContentPartPr>
              <p14:xfrm>
                <a:off x="7900903" y="2614037"/>
                <a:ext cx="65160" cy="381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9D29332-29D2-4033-A537-E41799FA520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92263" y="2605037"/>
                  <a:ext cx="828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FF708E-0335-4E07-866D-BB31B4F3398F}"/>
                    </a:ext>
                  </a:extLst>
                </p14:cNvPr>
                <p14:cNvContentPartPr/>
                <p14:nvPr/>
              </p14:nvContentPartPr>
              <p14:xfrm>
                <a:off x="7829623" y="2792237"/>
                <a:ext cx="211320" cy="75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FF708E-0335-4E07-866D-BB31B4F3398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20983" y="2783597"/>
                  <a:ext cx="228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93EB961-E2B5-4981-9BCF-F6DB8951C2FB}"/>
                    </a:ext>
                  </a:extLst>
                </p14:cNvPr>
                <p14:cNvContentPartPr/>
                <p14:nvPr/>
              </p14:nvContentPartPr>
              <p14:xfrm>
                <a:off x="8151823" y="2611157"/>
                <a:ext cx="154800" cy="354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93EB961-E2B5-4981-9BCF-F6DB8951C2F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43183" y="2602157"/>
                  <a:ext cx="1724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77EE7A8-50BA-4F54-94E3-19B105AAA907}"/>
                    </a:ext>
                  </a:extLst>
                </p14:cNvPr>
                <p14:cNvContentPartPr/>
                <p14:nvPr/>
              </p14:nvContentPartPr>
              <p14:xfrm>
                <a:off x="8387983" y="2717717"/>
                <a:ext cx="194400" cy="169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77EE7A8-50BA-4F54-94E3-19B105AAA90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78983" y="2709077"/>
                  <a:ext cx="212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41590CA-0407-4D70-B5B0-AC4FA9697C81}"/>
                    </a:ext>
                  </a:extLst>
                </p14:cNvPr>
                <p14:cNvContentPartPr/>
                <p14:nvPr/>
              </p14:nvContentPartPr>
              <p14:xfrm>
                <a:off x="7366303" y="3205877"/>
                <a:ext cx="150120" cy="165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41590CA-0407-4D70-B5B0-AC4FA9697C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57663" y="3197237"/>
                  <a:ext cx="167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F3A328E-846B-4DFE-AA1A-44AB1B56D2D5}"/>
                    </a:ext>
                  </a:extLst>
                </p14:cNvPr>
                <p14:cNvContentPartPr/>
                <p14:nvPr/>
              </p14:nvContentPartPr>
              <p14:xfrm>
                <a:off x="7572583" y="3247637"/>
                <a:ext cx="82440" cy="114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F3A328E-846B-4DFE-AA1A-44AB1B56D2D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63583" y="3238637"/>
                  <a:ext cx="10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2A4567-0B8A-4770-94BD-30D538998278}"/>
                    </a:ext>
                  </a:extLst>
                </p14:cNvPr>
                <p14:cNvContentPartPr/>
                <p14:nvPr/>
              </p14:nvContentPartPr>
              <p14:xfrm>
                <a:off x="7737103" y="3244397"/>
                <a:ext cx="106920" cy="98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2A4567-0B8A-4770-94BD-30D53899827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28463" y="3235757"/>
                  <a:ext cx="124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A4D65D4-34EC-41E5-BA21-439A16684992}"/>
                    </a:ext>
                  </a:extLst>
                </p14:cNvPr>
                <p14:cNvContentPartPr/>
                <p14:nvPr/>
              </p14:nvContentPartPr>
              <p14:xfrm>
                <a:off x="7916023" y="3132797"/>
                <a:ext cx="90000" cy="178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A4D65D4-34EC-41E5-BA21-439A1668499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907023" y="3123797"/>
                  <a:ext cx="10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F423D7A-D359-414E-A56A-CAA21D5714EB}"/>
                    </a:ext>
                  </a:extLst>
                </p14:cNvPr>
                <p14:cNvContentPartPr/>
                <p14:nvPr/>
              </p14:nvContentPartPr>
              <p14:xfrm>
                <a:off x="8008903" y="3186797"/>
                <a:ext cx="106560" cy="103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F423D7A-D359-414E-A56A-CAA21D5714E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99903" y="3177797"/>
                  <a:ext cx="12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3A3DBE-6E61-4512-ABE7-7717F9EDBF5C}"/>
                    </a:ext>
                  </a:extLst>
                </p14:cNvPr>
                <p14:cNvContentPartPr/>
                <p14:nvPr/>
              </p14:nvContentPartPr>
              <p14:xfrm>
                <a:off x="8212303" y="3151877"/>
                <a:ext cx="146520" cy="140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3A3DBE-6E61-4512-ABE7-7717F9EDBF5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03303" y="3143237"/>
                  <a:ext cx="16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599D261-F383-4C94-8661-B00F6298A218}"/>
                    </a:ext>
                  </a:extLst>
                </p14:cNvPr>
                <p14:cNvContentPartPr/>
                <p14:nvPr/>
              </p14:nvContentPartPr>
              <p14:xfrm>
                <a:off x="8343343" y="2968997"/>
                <a:ext cx="82080" cy="263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599D261-F383-4C94-8661-B00F6298A2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334703" y="2959997"/>
                  <a:ext cx="99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61D6A2-1FA5-487F-B03E-841D2D24431F}"/>
                    </a:ext>
                  </a:extLst>
                </p14:cNvPr>
                <p14:cNvContentPartPr/>
                <p14:nvPr/>
              </p14:nvContentPartPr>
              <p14:xfrm>
                <a:off x="8547103" y="2920037"/>
                <a:ext cx="123480" cy="39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61D6A2-1FA5-487F-B03E-841D2D24431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38463" y="2911397"/>
                  <a:ext cx="141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9B71E43-7635-4208-B2E7-6154B7066115}"/>
                    </a:ext>
                  </a:extLst>
                </p14:cNvPr>
                <p14:cNvContentPartPr/>
                <p14:nvPr/>
              </p14:nvContentPartPr>
              <p14:xfrm>
                <a:off x="8746183" y="3137477"/>
                <a:ext cx="57960" cy="103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9B71E43-7635-4208-B2E7-6154B706611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37543" y="3128477"/>
                  <a:ext cx="75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24F5693-DB2C-4E64-963B-B8E4F191682D}"/>
                    </a:ext>
                  </a:extLst>
                </p14:cNvPr>
                <p14:cNvContentPartPr/>
                <p14:nvPr/>
              </p14:nvContentPartPr>
              <p14:xfrm>
                <a:off x="8784343" y="3068717"/>
                <a:ext cx="60480" cy="474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24F5693-DB2C-4E64-963B-B8E4F191682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75703" y="3059717"/>
                  <a:ext cx="78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54027F-5D26-4FE4-B29F-1A057BDAE651}"/>
                    </a:ext>
                  </a:extLst>
                </p14:cNvPr>
                <p14:cNvContentPartPr/>
                <p14:nvPr/>
              </p14:nvContentPartPr>
              <p14:xfrm>
                <a:off x="7697143" y="3468677"/>
                <a:ext cx="345240" cy="371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54027F-5D26-4FE4-B29F-1A057BDAE65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88143" y="3459677"/>
                  <a:ext cx="362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3F6CDDE-0A13-4928-B7BE-FD2F88E2A438}"/>
                    </a:ext>
                  </a:extLst>
                </p14:cNvPr>
                <p14:cNvContentPartPr/>
                <p14:nvPr/>
              </p14:nvContentPartPr>
              <p14:xfrm>
                <a:off x="7713703" y="3669917"/>
                <a:ext cx="123120" cy="108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3F6CDDE-0A13-4928-B7BE-FD2F88E2A43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04703" y="3660917"/>
                  <a:ext cx="14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F7FE23-59A8-40C3-AE2C-DACEA4A0EF43}"/>
                    </a:ext>
                  </a:extLst>
                </p14:cNvPr>
                <p14:cNvContentPartPr/>
                <p14:nvPr/>
              </p14:nvContentPartPr>
              <p14:xfrm>
                <a:off x="7863463" y="3612317"/>
                <a:ext cx="132120" cy="183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F7FE23-59A8-40C3-AE2C-DACEA4A0EF4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54463" y="3603677"/>
                  <a:ext cx="149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3B6591-CF34-4B3C-BB7D-668AD6DB2A00}"/>
                    </a:ext>
                  </a:extLst>
                </p14:cNvPr>
                <p14:cNvContentPartPr/>
                <p14:nvPr/>
              </p14:nvContentPartPr>
              <p14:xfrm>
                <a:off x="8025823" y="3601517"/>
                <a:ext cx="124920" cy="174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3B6591-CF34-4B3C-BB7D-668AD6DB2A0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16823" y="3592877"/>
                  <a:ext cx="142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FEA94EA-4C25-4072-BECA-E6C984D9BD29}"/>
                    </a:ext>
                  </a:extLst>
                </p14:cNvPr>
                <p14:cNvContentPartPr/>
                <p14:nvPr/>
              </p14:nvContentPartPr>
              <p14:xfrm>
                <a:off x="8282863" y="3376877"/>
                <a:ext cx="94320" cy="422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FEA94EA-4C25-4072-BECA-E6C984D9BD2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73863" y="3368237"/>
                  <a:ext cx="111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18A33AF-71B2-4C6A-B58A-8FCA985FA1C7}"/>
                    </a:ext>
                  </a:extLst>
                </p14:cNvPr>
                <p14:cNvContentPartPr/>
                <p14:nvPr/>
              </p14:nvContentPartPr>
              <p14:xfrm>
                <a:off x="8193223" y="3538157"/>
                <a:ext cx="229680" cy="116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18A33AF-71B2-4C6A-B58A-8FCA985FA1C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84583" y="3529157"/>
                  <a:ext cx="247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67AC91E-FD94-4AD8-8CFF-C6C6BF3EFDF9}"/>
                    </a:ext>
                  </a:extLst>
                </p14:cNvPr>
                <p14:cNvContentPartPr/>
                <p14:nvPr/>
              </p14:nvContentPartPr>
              <p14:xfrm>
                <a:off x="8529463" y="3744797"/>
                <a:ext cx="23760" cy="25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67AC91E-FD94-4AD8-8CFF-C6C6BF3EFDF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20463" y="3736157"/>
                  <a:ext cx="41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E90BE0-9856-40C2-B547-91529A99375D}"/>
                    </a:ext>
                  </a:extLst>
                </p14:cNvPr>
                <p14:cNvContentPartPr/>
                <p14:nvPr/>
              </p14:nvContentPartPr>
              <p14:xfrm>
                <a:off x="7075452" y="1098178"/>
                <a:ext cx="1908000" cy="29527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E90BE0-9856-40C2-B547-91529A99375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66452" y="1089538"/>
                  <a:ext cx="1925640" cy="29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577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Why Statistics?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Deal with uncertainty in repeated scientific measurements.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Draw reliable conclusions from data.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Design valid experiments and draw reliable conclusions.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Be a well-informed member of society.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sz="4200" noProof="0" dirty="0">
                <a:latin typeface="Arial" panose="020B0604020202020204" pitchFamily="34" charset="0"/>
              </a:rPr>
              <a:t>Section 1.2: Summary Statistics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sz="2600" noProof="0" dirty="0"/>
              <a:t>A sample is often a long list of numbers.</a:t>
            </a:r>
            <a:endParaRPr lang="en-US" sz="2600" noProof="0" dirty="0"/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sz="2600" noProof="0" dirty="0"/>
              <a:t>To help make the important features of a sample stand out, we compute </a:t>
            </a:r>
            <a:r>
              <a:rPr lang="en-US" sz="2600" i="1" noProof="0" dirty="0"/>
              <a:t>summary (or descriptive) statistics</a:t>
            </a:r>
            <a:r>
              <a:rPr lang="en-US" sz="2600" noProof="0" dirty="0"/>
              <a:t>.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sz="2600" dirty="0"/>
              <a:t>A</a:t>
            </a:r>
            <a:r>
              <a:rPr lang="en-US" sz="2600" noProof="0" dirty="0"/>
              <a:t> </a:t>
            </a:r>
            <a:r>
              <a:rPr lang="en-US" altLang="en-US" sz="2600" b="1" noProof="0" dirty="0">
                <a:solidFill>
                  <a:schemeClr val="accent2"/>
                </a:solidFill>
              </a:rPr>
              <a:t>sample mean, trimmed mean, median or mode</a:t>
            </a:r>
            <a:r>
              <a:rPr lang="en-US" sz="2600" noProof="0" dirty="0"/>
              <a:t> gives an indication of the center of the data. These are examples of</a:t>
            </a:r>
            <a:r>
              <a:rPr lang="en-US" sz="2600" dirty="0"/>
              <a:t> </a:t>
            </a:r>
            <a:r>
              <a:rPr lang="en-US" sz="2600" b="1" dirty="0"/>
              <a:t>measures of center</a:t>
            </a:r>
            <a:r>
              <a:rPr lang="en-US" sz="2600" dirty="0"/>
              <a:t>.</a:t>
            </a:r>
            <a:endParaRPr lang="en-US" sz="2600" noProof="0" dirty="0"/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sz="2600" noProof="0" dirty="0"/>
              <a:t>The </a:t>
            </a:r>
            <a:r>
              <a:rPr lang="en-US" altLang="en-US" sz="2600" b="1" noProof="0" dirty="0">
                <a:solidFill>
                  <a:schemeClr val="accent2"/>
                </a:solidFill>
              </a:rPr>
              <a:t>sample standard deviation, range or interquartile range</a:t>
            </a:r>
            <a:r>
              <a:rPr lang="en-US" sz="2600" noProof="0" dirty="0"/>
              <a:t> gives an indication of how spread out the data are. These are </a:t>
            </a:r>
            <a:r>
              <a:rPr lang="en-US" sz="2600" dirty="0"/>
              <a:t>called </a:t>
            </a:r>
            <a:r>
              <a:rPr lang="en-US" sz="2600" b="1" noProof="0" dirty="0"/>
              <a:t>measures of spread/ variability/ dispersion</a:t>
            </a:r>
            <a:r>
              <a:rPr lang="en-US" sz="2600" noProof="0" dirty="0"/>
              <a:t>.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sz="2600" dirty="0"/>
              <a:t>When the sample mean is used as a measure of center, then the standard deviation is used as a measure of spread (for variability around the mean).</a:t>
            </a:r>
            <a:endParaRPr lang="en-US" sz="2600" noProof="0" dirty="0"/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endParaRPr lang="en-US" noProof="0" dirty="0">
              <a:latin typeface="Arial" panose="020B0604020202020204" pitchFamily="34" charset="0"/>
            </a:endParaRPr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endParaRPr lang="en-US" noProof="0" dirty="0"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522B9F-8265-43E3-986A-589CD044D4B0}"/>
              </a:ext>
            </a:extLst>
          </p:cNvPr>
          <p:cNvGrpSpPr/>
          <p:nvPr/>
        </p:nvGrpSpPr>
        <p:grpSpPr>
          <a:xfrm>
            <a:off x="4179778" y="2402098"/>
            <a:ext cx="329760" cy="361440"/>
            <a:chOff x="4179778" y="2402098"/>
            <a:chExt cx="3297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9BDB3F-E83A-4B78-8471-8B737D1C52E5}"/>
                    </a:ext>
                  </a:extLst>
                </p14:cNvPr>
                <p14:cNvContentPartPr/>
                <p14:nvPr/>
              </p14:nvContentPartPr>
              <p14:xfrm>
                <a:off x="4179778" y="2421538"/>
                <a:ext cx="329760" cy="276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9BDB3F-E83A-4B78-8471-8B737D1C5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71138" y="2412538"/>
                  <a:ext cx="347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82C30D-263E-47D1-8811-2B7D138B1BFA}"/>
                    </a:ext>
                  </a:extLst>
                </p14:cNvPr>
                <p14:cNvContentPartPr/>
                <p14:nvPr/>
              </p14:nvContentPartPr>
              <p14:xfrm>
                <a:off x="4206418" y="2402098"/>
                <a:ext cx="211320" cy="36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82C30D-263E-47D1-8811-2B7D138B1B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7778" y="2393098"/>
                  <a:ext cx="228960" cy="37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FB050D-526C-424A-9493-E56BE95F42C0}"/>
                  </a:ext>
                </a:extLst>
              </p14:cNvPr>
              <p14:cNvContentPartPr/>
              <p14:nvPr/>
            </p14:nvContentPartPr>
            <p14:xfrm>
              <a:off x="8740258" y="2549338"/>
              <a:ext cx="60480" cy="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FB050D-526C-424A-9493-E56BE95F42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1258" y="2540338"/>
                <a:ext cx="7812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8F604C0-4C51-40F2-A2E2-F32E37F6D3CA}"/>
              </a:ext>
            </a:extLst>
          </p:cNvPr>
          <p:cNvGrpSpPr/>
          <p:nvPr/>
        </p:nvGrpSpPr>
        <p:grpSpPr>
          <a:xfrm>
            <a:off x="8765818" y="3928138"/>
            <a:ext cx="113400" cy="80640"/>
            <a:chOff x="8765818" y="3928138"/>
            <a:chExt cx="11340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09A1F2-E2A4-4357-AE0C-9FFF86F8623C}"/>
                    </a:ext>
                  </a:extLst>
                </p14:cNvPr>
                <p14:cNvContentPartPr/>
                <p14:nvPr/>
              </p14:nvContentPartPr>
              <p14:xfrm>
                <a:off x="8852938" y="3928138"/>
                <a:ext cx="26280" cy="1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09A1F2-E2A4-4357-AE0C-9FFF86F862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43938" y="3919498"/>
                  <a:ext cx="43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B5472C-FF2C-4E82-959B-572E4722C3E9}"/>
                    </a:ext>
                  </a:extLst>
                </p14:cNvPr>
                <p14:cNvContentPartPr/>
                <p14:nvPr/>
              </p14:nvContentPartPr>
              <p14:xfrm>
                <a:off x="8765818" y="3945418"/>
                <a:ext cx="104400" cy="6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B5472C-FF2C-4E82-959B-572E4722C3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56818" y="3936778"/>
                  <a:ext cx="1220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7CFD57-4955-488E-B165-EF75743990D2}"/>
              </a:ext>
            </a:extLst>
          </p:cNvPr>
          <p:cNvGrpSpPr/>
          <p:nvPr/>
        </p:nvGrpSpPr>
        <p:grpSpPr>
          <a:xfrm>
            <a:off x="8368378" y="5020738"/>
            <a:ext cx="131040" cy="290160"/>
            <a:chOff x="8368378" y="5020738"/>
            <a:chExt cx="1310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9DFF83-CEF9-4DEA-BFB0-9C9D996F6B7B}"/>
                    </a:ext>
                  </a:extLst>
                </p14:cNvPr>
                <p14:cNvContentPartPr/>
                <p14:nvPr/>
              </p14:nvContentPartPr>
              <p14:xfrm>
                <a:off x="8398978" y="5020738"/>
                <a:ext cx="100440" cy="29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9DFF83-CEF9-4DEA-BFB0-9C9D996F6B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89978" y="5011738"/>
                  <a:ext cx="118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E356F3-F136-40D3-95A3-14BBC946B3FA}"/>
                    </a:ext>
                  </a:extLst>
                </p14:cNvPr>
                <p14:cNvContentPartPr/>
                <p14:nvPr/>
              </p14:nvContentPartPr>
              <p14:xfrm>
                <a:off x="8368378" y="5091658"/>
                <a:ext cx="1116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E356F3-F136-40D3-95A3-14BBC946B3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59378" y="5082658"/>
                  <a:ext cx="12924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70C3ABE-C16A-44DE-9774-84739EA4FD28}"/>
                  </a:ext>
                </a:extLst>
              </p14:cNvPr>
              <p14:cNvContentPartPr/>
              <p14:nvPr/>
            </p14:nvContentPartPr>
            <p14:xfrm>
              <a:off x="2580492" y="3463738"/>
              <a:ext cx="3162240" cy="101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70C3ABE-C16A-44DE-9774-84739EA4FD2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71852" y="3455098"/>
                <a:ext cx="3179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F189AA8-59DD-43F3-885B-220C99DFC4C5}"/>
                  </a:ext>
                </a:extLst>
              </p14:cNvPr>
              <p14:cNvContentPartPr/>
              <p14:nvPr/>
            </p14:nvContentPartPr>
            <p14:xfrm>
              <a:off x="586812" y="5109658"/>
              <a:ext cx="1178280" cy="64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F189AA8-59DD-43F3-885B-220C99DFC4C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172" y="5101018"/>
                <a:ext cx="1195920" cy="8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D61A-5963-4750-B7DC-0224095B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r>
              <a:rPr lang="en-US" altLang="en-US" noProof="0" dirty="0"/>
              <a:t>More on Summary Statistics </a:t>
            </a:r>
            <a:r>
              <a:rPr lang="en-US" altLang="en-US" sz="1000" noProof="0" dirty="0"/>
              <a:t>1</a:t>
            </a:r>
            <a:endParaRPr lang="en-US" sz="1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D003-EC89-4E65-97F2-08290E4F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685800" cy="450411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Let</a:t>
            </a:r>
            <a:endParaRPr lang="en-US" noProof="0" dirty="0"/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509B8323-409C-4BCD-BA30-EBE581374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415317"/>
              </p:ext>
            </p:extLst>
          </p:nvPr>
        </p:nvGraphicFramePr>
        <p:xfrm>
          <a:off x="914400" y="1219200"/>
          <a:ext cx="1408450" cy="43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431640" progId="Equation.DSMT4">
                  <p:embed/>
                </p:oleObj>
              </mc:Choice>
              <mc:Fallback>
                <p:oleObj name="Equation" r:id="rId3" imgW="1384200" imgH="431640" progId="Equation.DSMT4">
                  <p:embed/>
                  <p:pic>
                    <p:nvPicPr>
                      <p:cNvPr id="102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1408450" cy="43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5A4F3-E16A-48BA-8FBD-FA3B8ADA5A2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62200" y="1219200"/>
            <a:ext cx="6553200" cy="438963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be a sample</a:t>
            </a:r>
            <a:r>
              <a:rPr lang="en-US" altLang="en-US" dirty="0"/>
              <a:t>, and 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∑</a:t>
            </a:r>
            <a:r>
              <a:rPr lang="en-US" altLang="en-US" dirty="0"/>
              <a:t>  denote summation. 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BDD0D-1F85-4AFA-8438-A958D98E82B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04800" y="2057400"/>
            <a:ext cx="8458200" cy="462123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b="1" noProof="0" dirty="0">
                <a:solidFill>
                  <a:schemeClr val="accent2"/>
                </a:solidFill>
              </a:rPr>
              <a:t>Sample Mean: </a:t>
            </a:r>
            <a:r>
              <a:rPr lang="en-US" noProof="0" dirty="0"/>
              <a:t>The sample mean (average) is</a:t>
            </a:r>
            <a:endParaRPr lang="en-US" b="1" noProof="0" dirty="0">
              <a:solidFill>
                <a:schemeClr val="accent2"/>
              </a:solidFill>
            </a:endParaRPr>
          </a:p>
        </p:txBody>
      </p:sp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770E7CC4-DE80-44DF-80F5-94650C4C3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343514"/>
              </p:ext>
            </p:extLst>
          </p:nvPr>
        </p:nvGraphicFramePr>
        <p:xfrm>
          <a:off x="3276600" y="2667000"/>
          <a:ext cx="17049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00200" imgH="825480" progId="Equation.DSMT4">
                  <p:embed/>
                </p:oleObj>
              </mc:Choice>
              <mc:Fallback>
                <p:oleObj name="Equation" r:id="rId5" imgW="1600200" imgH="825480" progId="Equation.DSMT4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67000"/>
                        <a:ext cx="17049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B8D84-C959-488A-907F-397C01C69F3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4800" y="3733800"/>
            <a:ext cx="3581400" cy="462123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b="1" noProof="0" dirty="0">
                <a:solidFill>
                  <a:schemeClr val="accent2"/>
                </a:solidFill>
              </a:rPr>
              <a:t>Sample Variance:</a:t>
            </a:r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644DF268-3082-47C7-BBFC-6D5EE5128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617457"/>
              </p:ext>
            </p:extLst>
          </p:nvPr>
        </p:nvGraphicFramePr>
        <p:xfrm>
          <a:off x="1676400" y="4267200"/>
          <a:ext cx="5866417" cy="87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45120" imgH="825480" progId="Equation.DSMT4">
                  <p:embed/>
                </p:oleObj>
              </mc:Choice>
              <mc:Fallback>
                <p:oleObj name="Equation" r:id="rId7" imgW="6045120" imgH="825480" progId="Equation.DSMT4">
                  <p:embed/>
                  <p:pic>
                    <p:nvPicPr>
                      <p:cNvPr id="10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267200"/>
                        <a:ext cx="5866417" cy="87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2D636-0C53-4072-A23A-1EF2503650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28600" y="5379028"/>
            <a:ext cx="8458200" cy="900545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b="1" noProof="0" dirty="0">
                <a:solidFill>
                  <a:schemeClr val="accent2"/>
                </a:solidFill>
              </a:rPr>
              <a:t>Sample standard deviation</a:t>
            </a:r>
            <a:r>
              <a:rPr lang="en-US" altLang="en-US" noProof="0" dirty="0">
                <a:solidFill>
                  <a:schemeClr val="accent2"/>
                </a:solidFill>
              </a:rPr>
              <a:t> </a:t>
            </a:r>
            <a:r>
              <a:rPr lang="en-US" altLang="en-US" noProof="0" dirty="0"/>
              <a:t>is the square root of the sample variance, and is denoted by </a:t>
            </a:r>
            <a:r>
              <a:rPr lang="en-US" altLang="en-US" i="1" noProof="0" dirty="0"/>
              <a:t>s</a:t>
            </a:r>
            <a:r>
              <a:rPr lang="en-US" altLang="en-US" noProof="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7DC59-27F8-406B-98C3-4A5C2CB08467}"/>
              </a:ext>
            </a:extLst>
          </p:cNvPr>
          <p:cNvGrpSpPr/>
          <p:nvPr/>
        </p:nvGrpSpPr>
        <p:grpSpPr>
          <a:xfrm>
            <a:off x="5225218" y="1198618"/>
            <a:ext cx="443880" cy="532080"/>
            <a:chOff x="5225218" y="1198618"/>
            <a:chExt cx="4438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1410BF-A795-476B-8AA5-487325C0AEA3}"/>
                    </a:ext>
                  </a:extLst>
                </p14:cNvPr>
                <p14:cNvContentPartPr/>
                <p14:nvPr/>
              </p14:nvContentPartPr>
              <p14:xfrm>
                <a:off x="5343658" y="1234978"/>
                <a:ext cx="7920" cy="4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1410BF-A795-476B-8AA5-487325C0AE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5018" y="1226338"/>
                  <a:ext cx="25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7732AE-A8B7-438F-A86E-8BC4A13148F6}"/>
                    </a:ext>
                  </a:extLst>
                </p14:cNvPr>
                <p14:cNvContentPartPr/>
                <p14:nvPr/>
              </p14:nvContentPartPr>
              <p14:xfrm>
                <a:off x="5225218" y="1198618"/>
                <a:ext cx="443880" cy="53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7732AE-A8B7-438F-A86E-8BC4A13148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16578" y="1189978"/>
                  <a:ext cx="46152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E5DE8C-21F9-49D5-9EBD-7FBF7D7EEEDE}"/>
              </a:ext>
            </a:extLst>
          </p:cNvPr>
          <p:cNvGrpSpPr/>
          <p:nvPr/>
        </p:nvGrpSpPr>
        <p:grpSpPr>
          <a:xfrm>
            <a:off x="2119138" y="1714858"/>
            <a:ext cx="191880" cy="95040"/>
            <a:chOff x="2119138" y="1714858"/>
            <a:chExt cx="19188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1FC1C5-8594-4235-BF6D-484B8EA7AEE7}"/>
                    </a:ext>
                  </a:extLst>
                </p14:cNvPr>
                <p14:cNvContentPartPr/>
                <p14:nvPr/>
              </p14:nvContentPartPr>
              <p14:xfrm>
                <a:off x="2288338" y="176885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1FC1C5-8594-4235-BF6D-484B8EA7AE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9698" y="17602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F8501D-A3AA-454D-8FF6-E0E600BDA293}"/>
                    </a:ext>
                  </a:extLst>
                </p14:cNvPr>
                <p14:cNvContentPartPr/>
                <p14:nvPr/>
              </p14:nvContentPartPr>
              <p14:xfrm>
                <a:off x="2119138" y="1714858"/>
                <a:ext cx="191880" cy="9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F8501D-A3AA-454D-8FF6-E0E600BDA2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0498" y="1706218"/>
                  <a:ext cx="20952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07F98FA-B30A-4889-9D62-AB2AE7C3B727}"/>
                  </a:ext>
                </a:extLst>
              </p14:cNvPr>
              <p14:cNvContentPartPr/>
              <p14:nvPr/>
            </p14:nvContentPartPr>
            <p14:xfrm>
              <a:off x="8265778" y="3023098"/>
              <a:ext cx="360" cy="3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07F98FA-B30A-4889-9D62-AB2AE7C3B7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7138" y="3014458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F8B12D-F8F6-4F86-BA96-89AF37B5D44D}"/>
                  </a:ext>
                </a:extLst>
              </p14:cNvPr>
              <p14:cNvContentPartPr/>
              <p14:nvPr/>
            </p14:nvContentPartPr>
            <p14:xfrm>
              <a:off x="5315938" y="3289498"/>
              <a:ext cx="738000" cy="635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F8B12D-F8F6-4F86-BA96-89AF37B5D4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07298" y="3280858"/>
                <a:ext cx="75564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85C1913-387C-4831-A897-761C7D0BA59C}"/>
              </a:ext>
            </a:extLst>
          </p:cNvPr>
          <p:cNvGrpSpPr/>
          <p:nvPr/>
        </p:nvGrpSpPr>
        <p:grpSpPr>
          <a:xfrm>
            <a:off x="5151778" y="2647978"/>
            <a:ext cx="2728080" cy="921240"/>
            <a:chOff x="5151778" y="2647978"/>
            <a:chExt cx="2728080" cy="9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87C157-2A41-4FF1-BB65-A6DB770C509C}"/>
                    </a:ext>
                  </a:extLst>
                </p14:cNvPr>
                <p14:cNvContentPartPr/>
                <p14:nvPr/>
              </p14:nvContentPartPr>
              <p14:xfrm>
                <a:off x="5151778" y="3079618"/>
                <a:ext cx="180360" cy="2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87C157-2A41-4FF1-BB65-A6DB770C50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42778" y="3070978"/>
                  <a:ext cx="19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DD97F5-8A77-42D0-B2D3-513325E16741}"/>
                    </a:ext>
                  </a:extLst>
                </p14:cNvPr>
                <p14:cNvContentPartPr/>
                <p14:nvPr/>
              </p14:nvContentPartPr>
              <p14:xfrm>
                <a:off x="5196058" y="3181858"/>
                <a:ext cx="141840" cy="2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DD97F5-8A77-42D0-B2D3-513325E167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87418" y="3173218"/>
                  <a:ext cx="159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4CBDD0-7F86-4324-880E-A1E9A1889015}"/>
                    </a:ext>
                  </a:extLst>
                </p14:cNvPr>
                <p14:cNvContentPartPr/>
                <p14:nvPr/>
              </p14:nvContentPartPr>
              <p14:xfrm>
                <a:off x="5646778" y="2734378"/>
                <a:ext cx="99360" cy="41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4CBDD0-7F86-4324-880E-A1E9A18890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37778" y="2725378"/>
                  <a:ext cx="1170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8CBC2B-60A2-44F3-AE39-616AE599FD5C}"/>
                    </a:ext>
                  </a:extLst>
                </p14:cNvPr>
                <p14:cNvContentPartPr/>
                <p14:nvPr/>
              </p14:nvContentPartPr>
              <p14:xfrm>
                <a:off x="5522218" y="3204538"/>
                <a:ext cx="295200" cy="6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8CBC2B-60A2-44F3-AE39-616AE599FD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13578" y="3195898"/>
                  <a:ext cx="312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E1B39C-382D-4842-B9CA-52EFBA78DA40}"/>
                    </a:ext>
                  </a:extLst>
                </p14:cNvPr>
                <p14:cNvContentPartPr/>
                <p14:nvPr/>
              </p14:nvContentPartPr>
              <p14:xfrm>
                <a:off x="5628778" y="3365458"/>
                <a:ext cx="22608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E1B39C-382D-4842-B9CA-52EFBA78DA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20138" y="3356818"/>
                  <a:ext cx="243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6861A7-7D2A-4081-9432-49F4838A9FF9}"/>
                    </a:ext>
                  </a:extLst>
                </p14:cNvPr>
                <p14:cNvContentPartPr/>
                <p14:nvPr/>
              </p14:nvContentPartPr>
              <p14:xfrm>
                <a:off x="6010378" y="2647978"/>
                <a:ext cx="183960" cy="72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6861A7-7D2A-4081-9432-49F4838A9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01738" y="2638978"/>
                  <a:ext cx="2016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CA498B-27F8-44F3-8AD0-B387E8F7A652}"/>
                    </a:ext>
                  </a:extLst>
                </p14:cNvPr>
                <p14:cNvContentPartPr/>
                <p14:nvPr/>
              </p14:nvContentPartPr>
              <p14:xfrm>
                <a:off x="6224578" y="2918338"/>
                <a:ext cx="118440" cy="40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CA498B-27F8-44F3-8AD0-B387E8F7A6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15578" y="2909338"/>
                  <a:ext cx="136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55363F-FED3-4E77-9D7C-5A113BEBE954}"/>
                    </a:ext>
                  </a:extLst>
                </p14:cNvPr>
                <p14:cNvContentPartPr/>
                <p14:nvPr/>
              </p14:nvContentPartPr>
              <p14:xfrm>
                <a:off x="6132418" y="2879098"/>
                <a:ext cx="209880" cy="43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55363F-FED3-4E77-9D7C-5A113BEBE9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23778" y="2870458"/>
                  <a:ext cx="2275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993445-F62D-40DE-867C-C693444A6A72}"/>
                    </a:ext>
                  </a:extLst>
                </p14:cNvPr>
                <p14:cNvContentPartPr/>
                <p14:nvPr/>
              </p14:nvContentPartPr>
              <p14:xfrm>
                <a:off x="6459298" y="3266098"/>
                <a:ext cx="38880" cy="21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993445-F62D-40DE-867C-C693444A6A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50658" y="3257098"/>
                  <a:ext cx="56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D230D8-893F-44E5-9EEF-F81F51D805CD}"/>
                    </a:ext>
                  </a:extLst>
                </p14:cNvPr>
                <p14:cNvContentPartPr/>
                <p14:nvPr/>
              </p14:nvContentPartPr>
              <p14:xfrm>
                <a:off x="6509338" y="3015178"/>
                <a:ext cx="297360" cy="2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D230D8-893F-44E5-9EEF-F81F51D805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00338" y="3006178"/>
                  <a:ext cx="315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C3942F-4C59-467F-A4C2-8E4A123B99CF}"/>
                    </a:ext>
                  </a:extLst>
                </p14:cNvPr>
                <p14:cNvContentPartPr/>
                <p14:nvPr/>
              </p14:nvContentPartPr>
              <p14:xfrm>
                <a:off x="6636058" y="2879098"/>
                <a:ext cx="51840" cy="35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C3942F-4C59-467F-A4C2-8E4A123B99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27058" y="2870098"/>
                  <a:ext cx="69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95BBF1-54EE-40E9-BE20-36EA98DF704E}"/>
                    </a:ext>
                  </a:extLst>
                </p14:cNvPr>
                <p14:cNvContentPartPr/>
                <p14:nvPr/>
              </p14:nvContentPartPr>
              <p14:xfrm>
                <a:off x="6947818" y="2930578"/>
                <a:ext cx="244800" cy="30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95BBF1-54EE-40E9-BE20-36EA98DF70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39178" y="2921938"/>
                  <a:ext cx="262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9B17FF-8AAC-4D54-A081-39D794E16DB8}"/>
                    </a:ext>
                  </a:extLst>
                </p14:cNvPr>
                <p14:cNvContentPartPr/>
                <p14:nvPr/>
              </p14:nvContentPartPr>
              <p14:xfrm>
                <a:off x="7000738" y="2866858"/>
                <a:ext cx="150120" cy="40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9B17FF-8AAC-4D54-A081-39D794E16D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2098" y="2857858"/>
                  <a:ext cx="1677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09D1A9-88A8-4E4E-8C55-068E17670FA0}"/>
                    </a:ext>
                  </a:extLst>
                </p14:cNvPr>
                <p14:cNvContentPartPr/>
                <p14:nvPr/>
              </p14:nvContentPartPr>
              <p14:xfrm>
                <a:off x="7391698" y="3175018"/>
                <a:ext cx="93600" cy="13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09D1A9-88A8-4E4E-8C55-068E17670F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82698" y="3166018"/>
                  <a:ext cx="111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A576F7-0756-40F7-925E-38CD5CC6AFBE}"/>
                    </a:ext>
                  </a:extLst>
                </p14:cNvPr>
                <p14:cNvContentPartPr/>
                <p14:nvPr/>
              </p14:nvContentPartPr>
              <p14:xfrm>
                <a:off x="7338058" y="3389578"/>
                <a:ext cx="205920" cy="15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A576F7-0756-40F7-925E-38CD5CC6AF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29058" y="3380578"/>
                  <a:ext cx="223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FFD0FB-48CE-4827-BF25-7568C6E9C846}"/>
                    </a:ext>
                  </a:extLst>
                </p14:cNvPr>
                <p14:cNvContentPartPr/>
                <p14:nvPr/>
              </p14:nvContentPartPr>
              <p14:xfrm>
                <a:off x="7433818" y="2912938"/>
                <a:ext cx="376920" cy="105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FFD0FB-48CE-4827-BF25-7568C6E9C8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25178" y="2903938"/>
                  <a:ext cx="394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D926AE-4412-4082-BE33-1B598F843342}"/>
                    </a:ext>
                  </a:extLst>
                </p14:cNvPr>
                <p14:cNvContentPartPr/>
                <p14:nvPr/>
              </p14:nvContentPartPr>
              <p14:xfrm>
                <a:off x="7569538" y="2839138"/>
                <a:ext cx="91800" cy="26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D926AE-4412-4082-BE33-1B598F84334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60898" y="2830498"/>
                  <a:ext cx="10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A4066E-10D7-4587-9DEC-67A87F72FD70}"/>
                    </a:ext>
                  </a:extLst>
                </p14:cNvPr>
                <p14:cNvContentPartPr/>
                <p14:nvPr/>
              </p14:nvContentPartPr>
              <p14:xfrm>
                <a:off x="7716778" y="3051898"/>
                <a:ext cx="26640" cy="1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A4066E-10D7-4587-9DEC-67A87F72FD7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08138" y="3042898"/>
                  <a:ext cx="44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291491-2631-4474-9D02-30929C1BF3F1}"/>
                    </a:ext>
                  </a:extLst>
                </p14:cNvPr>
                <p14:cNvContentPartPr/>
                <p14:nvPr/>
              </p14:nvContentPartPr>
              <p14:xfrm>
                <a:off x="7876258" y="3023818"/>
                <a:ext cx="3600" cy="24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291491-2631-4474-9D02-30929C1BF3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67618" y="3014818"/>
                  <a:ext cx="212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4A5C54-D6CE-41A3-82E7-FAA2741C8539}"/>
              </a:ext>
            </a:extLst>
          </p:cNvPr>
          <p:cNvGrpSpPr/>
          <p:nvPr/>
        </p:nvGrpSpPr>
        <p:grpSpPr>
          <a:xfrm>
            <a:off x="8081818" y="2632498"/>
            <a:ext cx="981000" cy="654480"/>
            <a:chOff x="8081818" y="2632498"/>
            <a:chExt cx="98100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CBAF31-697E-4A9E-B30B-76B2EDDF6D2B}"/>
                    </a:ext>
                  </a:extLst>
                </p14:cNvPr>
                <p14:cNvContentPartPr/>
                <p14:nvPr/>
              </p14:nvContentPartPr>
              <p14:xfrm>
                <a:off x="8081818" y="3002938"/>
                <a:ext cx="48240" cy="4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CBAF31-697E-4A9E-B30B-76B2EDDF6D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72818" y="2994298"/>
                  <a:ext cx="65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C707D3-617B-4B6B-9A52-2E53A259A452}"/>
                    </a:ext>
                  </a:extLst>
                </p14:cNvPr>
                <p14:cNvContentPartPr/>
                <p14:nvPr/>
              </p14:nvContentPartPr>
              <p14:xfrm>
                <a:off x="8217538" y="2924818"/>
                <a:ext cx="242280" cy="35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C707D3-617B-4B6B-9A52-2E53A259A45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08898" y="2915818"/>
                  <a:ext cx="259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39556E-959D-43A0-BE2A-50524B28AACF}"/>
                    </a:ext>
                  </a:extLst>
                </p14:cNvPr>
                <p14:cNvContentPartPr/>
                <p14:nvPr/>
              </p14:nvContentPartPr>
              <p14:xfrm>
                <a:off x="8265778" y="2867938"/>
                <a:ext cx="39240" cy="178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39556E-959D-43A0-BE2A-50524B28AA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57138" y="2858938"/>
                  <a:ext cx="56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69E7B9-DD0F-46F6-81F9-FBBBF11812F9}"/>
                    </a:ext>
                  </a:extLst>
                </p14:cNvPr>
                <p14:cNvContentPartPr/>
                <p14:nvPr/>
              </p14:nvContentPartPr>
              <p14:xfrm>
                <a:off x="8460538" y="2878018"/>
                <a:ext cx="268200" cy="16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69E7B9-DD0F-46F6-81F9-FBBBF11812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51898" y="2869378"/>
                  <a:ext cx="285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461203-4482-4E38-B444-2E533C765979}"/>
                    </a:ext>
                  </a:extLst>
                </p14:cNvPr>
                <p14:cNvContentPartPr/>
                <p14:nvPr/>
              </p14:nvContentPartPr>
              <p14:xfrm>
                <a:off x="8486098" y="2852818"/>
                <a:ext cx="96120" cy="19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461203-4482-4E38-B444-2E533C7659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77098" y="2843818"/>
                  <a:ext cx="113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6654FD-E112-4EF4-9E5F-2AF8E13740B6}"/>
                    </a:ext>
                  </a:extLst>
                </p14:cNvPr>
                <p14:cNvContentPartPr/>
                <p14:nvPr/>
              </p14:nvContentPartPr>
              <p14:xfrm>
                <a:off x="8758978" y="2965498"/>
                <a:ext cx="147240" cy="204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6654FD-E112-4EF4-9E5F-2AF8E13740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9978" y="2956858"/>
                  <a:ext cx="164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4D5579-8D88-4CF2-A236-7353DBCC78F0}"/>
                    </a:ext>
                  </a:extLst>
                </p14:cNvPr>
                <p14:cNvContentPartPr/>
                <p14:nvPr/>
              </p14:nvContentPartPr>
              <p14:xfrm>
                <a:off x="8854378" y="2632498"/>
                <a:ext cx="185040" cy="259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4D5579-8D88-4CF2-A236-7353DBCC78F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45378" y="2623858"/>
                  <a:ext cx="202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631979-8A10-4E80-8993-1A4C74A599FD}"/>
                    </a:ext>
                  </a:extLst>
                </p14:cNvPr>
                <p14:cNvContentPartPr/>
                <p14:nvPr/>
              </p14:nvContentPartPr>
              <p14:xfrm>
                <a:off x="8971378" y="2860018"/>
                <a:ext cx="91440" cy="42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631979-8A10-4E80-8993-1A4C74A599F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62378" y="2851378"/>
                  <a:ext cx="10908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59C714A-13E7-4997-AD8D-49FE771B7067}"/>
                  </a:ext>
                </a:extLst>
              </p14:cNvPr>
              <p14:cNvContentPartPr/>
              <p14:nvPr/>
            </p14:nvContentPartPr>
            <p14:xfrm>
              <a:off x="4642018" y="3422338"/>
              <a:ext cx="130320" cy="79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59C714A-13E7-4997-AD8D-49FE771B706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33018" y="3413698"/>
                <a:ext cx="14796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C856E7B2-C68A-4C45-8352-43BD1E231B5F}"/>
              </a:ext>
            </a:extLst>
          </p:cNvPr>
          <p:cNvGrpSpPr/>
          <p:nvPr/>
        </p:nvGrpSpPr>
        <p:grpSpPr>
          <a:xfrm>
            <a:off x="3219658" y="5115418"/>
            <a:ext cx="2880" cy="2880"/>
            <a:chOff x="3219658" y="5115418"/>
            <a:chExt cx="2880" cy="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D03A9C-C182-4C9E-86AD-4D4ECED0E914}"/>
                    </a:ext>
                  </a:extLst>
                </p14:cNvPr>
                <p14:cNvContentPartPr/>
                <p14:nvPr/>
              </p14:nvContentPartPr>
              <p14:xfrm>
                <a:off x="3219658" y="5115418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D03A9C-C182-4C9E-86AD-4D4ECED0E9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10658" y="51064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535345-236B-42FC-AA92-336B96830F71}"/>
                    </a:ext>
                  </a:extLst>
                </p14:cNvPr>
                <p14:cNvContentPartPr/>
                <p14:nvPr/>
              </p14:nvContentPartPr>
              <p14:xfrm>
                <a:off x="3222178" y="5117938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535345-236B-42FC-AA92-336B96830F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13538" y="51092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C0119C3-447F-4989-B9DB-8B11326480BB}"/>
              </a:ext>
            </a:extLst>
          </p:cNvPr>
          <p:cNvGrpSpPr/>
          <p:nvPr/>
        </p:nvGrpSpPr>
        <p:grpSpPr>
          <a:xfrm>
            <a:off x="2093218" y="2903218"/>
            <a:ext cx="191880" cy="421560"/>
            <a:chOff x="2093218" y="2903218"/>
            <a:chExt cx="19188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E8A455-748A-499D-B416-CD2F80BF6F39}"/>
                    </a:ext>
                  </a:extLst>
                </p14:cNvPr>
                <p14:cNvContentPartPr/>
                <p14:nvPr/>
              </p14:nvContentPartPr>
              <p14:xfrm>
                <a:off x="2109418" y="2926618"/>
                <a:ext cx="175680" cy="39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E8A455-748A-499D-B416-CD2F80BF6F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00418" y="2917978"/>
                  <a:ext cx="193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C3CBEC-BB1F-42B2-9DD0-4BA40F17C61F}"/>
                    </a:ext>
                  </a:extLst>
                </p14:cNvPr>
                <p14:cNvContentPartPr/>
                <p14:nvPr/>
              </p14:nvContentPartPr>
              <p14:xfrm>
                <a:off x="2093218" y="2903218"/>
                <a:ext cx="176040" cy="36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C3CBEC-BB1F-42B2-9DD0-4BA40F17C6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84578" y="2894578"/>
                  <a:ext cx="19368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01286FB-82A9-4193-8D4F-AA312D1E1F61}"/>
                  </a:ext>
                </a:extLst>
              </p14:cNvPr>
              <p14:cNvContentPartPr/>
              <p14:nvPr/>
            </p14:nvContentPartPr>
            <p14:xfrm>
              <a:off x="1993858" y="2682898"/>
              <a:ext cx="319320" cy="80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01286FB-82A9-4193-8D4F-AA312D1E1F6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84858" y="2673898"/>
                <a:ext cx="3369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9CB3578-D860-4328-A716-A77110BA3CB8}"/>
                  </a:ext>
                </a:extLst>
              </p14:cNvPr>
              <p14:cNvContentPartPr/>
              <p14:nvPr/>
            </p14:nvContentPartPr>
            <p14:xfrm>
              <a:off x="2601898" y="3090778"/>
              <a:ext cx="192960" cy="61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9CB3578-D860-4328-A716-A77110BA3CB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92898" y="3081778"/>
                <a:ext cx="210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B1A42A2-227A-47C8-B8E3-89E8C2E1B3DB}"/>
                  </a:ext>
                </a:extLst>
              </p14:cNvPr>
              <p14:cNvContentPartPr/>
              <p14:nvPr/>
            </p14:nvContentPartPr>
            <p14:xfrm>
              <a:off x="2648338" y="3281218"/>
              <a:ext cx="173880" cy="18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B1A42A2-227A-47C8-B8E3-89E8C2E1B3D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39338" y="3272218"/>
                <a:ext cx="1915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6EA4B57-75DB-4078-8AB8-F65FA6B2D0E9}"/>
                  </a:ext>
                </a:extLst>
              </p14:cNvPr>
              <p14:cNvContentPartPr/>
              <p14:nvPr/>
            </p14:nvContentPartPr>
            <p14:xfrm>
              <a:off x="3638338" y="5072938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6EA4B57-75DB-4078-8AB8-F65FA6B2D0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9698" y="50642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95464618-59D3-4367-B7AB-6411467B2F27}"/>
              </a:ext>
            </a:extLst>
          </p:cNvPr>
          <p:cNvGrpSpPr/>
          <p:nvPr/>
        </p:nvGrpSpPr>
        <p:grpSpPr>
          <a:xfrm>
            <a:off x="4000858" y="5013898"/>
            <a:ext cx="2232360" cy="394920"/>
            <a:chOff x="4000858" y="5013898"/>
            <a:chExt cx="223236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78CECE-DCD5-4B85-884D-531A75C11961}"/>
                    </a:ext>
                  </a:extLst>
                </p14:cNvPr>
                <p14:cNvContentPartPr/>
                <p14:nvPr/>
              </p14:nvContentPartPr>
              <p14:xfrm>
                <a:off x="4220458" y="5032978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78CECE-DCD5-4B85-884D-531A75C119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11818" y="50243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9A4E5E-71F0-4F5B-B2F0-558A1FEF9F1C}"/>
                    </a:ext>
                  </a:extLst>
                </p14:cNvPr>
                <p14:cNvContentPartPr/>
                <p14:nvPr/>
              </p14:nvContentPartPr>
              <p14:xfrm>
                <a:off x="4195258" y="5027218"/>
                <a:ext cx="4320" cy="1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9A4E5E-71F0-4F5B-B2F0-558A1FEF9F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86258" y="5018218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47903C-F75D-43F3-AACD-493E28F24692}"/>
                    </a:ext>
                  </a:extLst>
                </p14:cNvPr>
                <p14:cNvContentPartPr/>
                <p14:nvPr/>
              </p14:nvContentPartPr>
              <p14:xfrm>
                <a:off x="4195258" y="5040178"/>
                <a:ext cx="38160" cy="12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47903C-F75D-43F3-AACD-493E28F246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86258" y="5031178"/>
                  <a:ext cx="55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01143F-A0BE-44C9-ACFD-79A0F2262AC5}"/>
                    </a:ext>
                  </a:extLst>
                </p14:cNvPr>
                <p14:cNvContentPartPr/>
                <p14:nvPr/>
              </p14:nvContentPartPr>
              <p14:xfrm>
                <a:off x="4159258" y="5044498"/>
                <a:ext cx="9720" cy="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01143F-A0BE-44C9-ACFD-79A0F2262A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50618" y="5035498"/>
                  <a:ext cx="27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AD6D01-5731-4213-9C96-5AAA6C123BF5}"/>
                    </a:ext>
                  </a:extLst>
                </p14:cNvPr>
                <p14:cNvContentPartPr/>
                <p14:nvPr/>
              </p14:nvContentPartPr>
              <p14:xfrm>
                <a:off x="4129738" y="5013898"/>
                <a:ext cx="117360" cy="7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AD6D01-5731-4213-9C96-5AAA6C123B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20738" y="5005258"/>
                  <a:ext cx="135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636EC1-C1A5-4310-BB34-AFD71DB4D934}"/>
                    </a:ext>
                  </a:extLst>
                </p14:cNvPr>
                <p14:cNvContentPartPr/>
                <p14:nvPr/>
              </p14:nvContentPartPr>
              <p14:xfrm>
                <a:off x="4078618" y="5146738"/>
                <a:ext cx="2154600" cy="26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636EC1-C1A5-4310-BB34-AFD71DB4D9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69618" y="5137738"/>
                  <a:ext cx="2172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3DF360-4CBE-4A27-9CE4-0799E15683D8}"/>
                    </a:ext>
                  </a:extLst>
                </p14:cNvPr>
                <p14:cNvContentPartPr/>
                <p14:nvPr/>
              </p14:nvContentPartPr>
              <p14:xfrm>
                <a:off x="4000858" y="5234218"/>
                <a:ext cx="253080" cy="9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3DF360-4CBE-4A27-9CE4-0799E15683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92218" y="5225578"/>
                  <a:ext cx="27072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AD1795-16D4-433A-A21B-9F3EFC2197DA}"/>
                  </a:ext>
                </a:extLst>
              </p14:cNvPr>
              <p14:cNvContentPartPr/>
              <p14:nvPr/>
            </p14:nvContentPartPr>
            <p14:xfrm>
              <a:off x="6520498" y="5203978"/>
              <a:ext cx="641520" cy="64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AD1795-16D4-433A-A21B-9F3EFC2197D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11498" y="5195338"/>
                <a:ext cx="659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D4396-CF45-4E86-83C9-AE02F4ACA18F}"/>
                  </a:ext>
                </a:extLst>
              </p14:cNvPr>
              <p14:cNvContentPartPr/>
              <p14:nvPr/>
            </p14:nvContentPartPr>
            <p14:xfrm>
              <a:off x="3137938" y="5220898"/>
              <a:ext cx="295920" cy="37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D4396-CF45-4E86-83C9-AE02F4ACA18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28938" y="5211898"/>
                <a:ext cx="313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C507D6-F0F2-4F6F-849C-AF1EB02A924A}"/>
                  </a:ext>
                </a:extLst>
              </p14:cNvPr>
              <p14:cNvContentPartPr/>
              <p14:nvPr/>
            </p14:nvContentPartPr>
            <p14:xfrm>
              <a:off x="3402898" y="4280938"/>
              <a:ext cx="740880" cy="91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C507D6-F0F2-4F6F-849C-AF1EB02A92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94258" y="4272298"/>
                <a:ext cx="7585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6B36B3-F6B1-4DD7-ABE8-EBE8B526B050}"/>
                  </a:ext>
                </a:extLst>
              </p14:cNvPr>
              <p14:cNvContentPartPr/>
              <p14:nvPr/>
            </p14:nvContentPartPr>
            <p14:xfrm>
              <a:off x="4174457" y="3908237"/>
              <a:ext cx="289440" cy="390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6B36B3-F6B1-4DD7-ABE8-EBE8B526B05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65457" y="3899597"/>
                <a:ext cx="3070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63DEA46-9B8B-49FF-9D4A-6B7BE50E369A}"/>
                  </a:ext>
                </a:extLst>
              </p14:cNvPr>
              <p14:cNvContentPartPr/>
              <p14:nvPr/>
            </p14:nvContentPartPr>
            <p14:xfrm>
              <a:off x="7024577" y="3910757"/>
              <a:ext cx="347040" cy="360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63DEA46-9B8B-49FF-9D4A-6B7BE50E369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15937" y="3902117"/>
                <a:ext cx="36468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0AF6F0A-9E5B-4B33-9EA8-3FA33FA34D52}"/>
              </a:ext>
            </a:extLst>
          </p:cNvPr>
          <p:cNvGrpSpPr/>
          <p:nvPr/>
        </p:nvGrpSpPr>
        <p:grpSpPr>
          <a:xfrm>
            <a:off x="5669292" y="818818"/>
            <a:ext cx="493200" cy="426600"/>
            <a:chOff x="5669292" y="818818"/>
            <a:chExt cx="49320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5AFA21-9312-4B56-A2EA-87DE17DE1BCD}"/>
                    </a:ext>
                  </a:extLst>
                </p14:cNvPr>
                <p14:cNvContentPartPr/>
                <p14:nvPr/>
              </p14:nvContentPartPr>
              <p14:xfrm>
                <a:off x="5669292" y="1003498"/>
                <a:ext cx="88560" cy="241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5AFA21-9312-4B56-A2EA-87DE17DE1B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60652" y="994498"/>
                  <a:ext cx="106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811F35-0D3B-4C5B-8E17-BEC65BDF4EC7}"/>
                    </a:ext>
                  </a:extLst>
                </p14:cNvPr>
                <p14:cNvContentPartPr/>
                <p14:nvPr/>
              </p14:nvContentPartPr>
              <p14:xfrm>
                <a:off x="5792052" y="987298"/>
                <a:ext cx="104040" cy="12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811F35-0D3B-4C5B-8E17-BEC65BDF4E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83412" y="978298"/>
                  <a:ext cx="121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1F5596-4C70-499F-B55E-54259712339D}"/>
                    </a:ext>
                  </a:extLst>
                </p14:cNvPr>
                <p14:cNvContentPartPr/>
                <p14:nvPr/>
              </p14:nvContentPartPr>
              <p14:xfrm>
                <a:off x="5960892" y="818818"/>
                <a:ext cx="201600" cy="193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1F5596-4C70-499F-B55E-5425971233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52252" y="810178"/>
                  <a:ext cx="2192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C2A715-7819-4823-A79B-AD7B6C46887B}"/>
              </a:ext>
            </a:extLst>
          </p:cNvPr>
          <p:cNvGrpSpPr/>
          <p:nvPr/>
        </p:nvGrpSpPr>
        <p:grpSpPr>
          <a:xfrm>
            <a:off x="3300852" y="3499738"/>
            <a:ext cx="188640" cy="193320"/>
            <a:chOff x="3300852" y="3499738"/>
            <a:chExt cx="1886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E75024-B777-40F0-8485-078F5CABAF73}"/>
                    </a:ext>
                  </a:extLst>
                </p14:cNvPr>
                <p14:cNvContentPartPr/>
                <p14:nvPr/>
              </p14:nvContentPartPr>
              <p14:xfrm>
                <a:off x="3462132" y="3499738"/>
                <a:ext cx="4320" cy="7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E75024-B777-40F0-8485-078F5CABAF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53132" y="3491098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3E6F16-FFE5-45F5-8594-7FCF711015D0}"/>
                    </a:ext>
                  </a:extLst>
                </p14:cNvPr>
                <p14:cNvContentPartPr/>
                <p14:nvPr/>
              </p14:nvContentPartPr>
              <p14:xfrm>
                <a:off x="3418932" y="3534298"/>
                <a:ext cx="21600" cy="158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3E6F16-FFE5-45F5-8594-7FCF711015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10292" y="3525658"/>
                  <a:ext cx="39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582E08-6B41-4DB4-9DD8-93A5AF700989}"/>
                    </a:ext>
                  </a:extLst>
                </p14:cNvPr>
                <p14:cNvContentPartPr/>
                <p14:nvPr/>
              </p14:nvContentPartPr>
              <p14:xfrm>
                <a:off x="3300852" y="3524938"/>
                <a:ext cx="188640" cy="90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582E08-6B41-4DB4-9DD8-93A5AF7009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91852" y="3515938"/>
                  <a:ext cx="20628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92713E6-023D-414F-9ABD-7021FA6376CD}"/>
                  </a:ext>
                </a:extLst>
              </p14:cNvPr>
              <p14:cNvContentPartPr/>
              <p14:nvPr/>
            </p14:nvContentPartPr>
            <p14:xfrm>
              <a:off x="3236412" y="2771098"/>
              <a:ext cx="425520" cy="317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92713E6-023D-414F-9ABD-7021FA6376C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27772" y="2762098"/>
                <a:ext cx="443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34922B3-CC5A-4DB4-890B-CD977F360094}"/>
                  </a:ext>
                </a:extLst>
              </p14:cNvPr>
              <p14:cNvContentPartPr/>
              <p14:nvPr/>
            </p14:nvContentPartPr>
            <p14:xfrm>
              <a:off x="6256452" y="3637618"/>
              <a:ext cx="187560" cy="24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34922B3-CC5A-4DB4-890B-CD977F36009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47812" y="3628978"/>
                <a:ext cx="205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4BE0020-819C-4B60-926C-3D31DB1C5630}"/>
                  </a:ext>
                </a:extLst>
              </p14:cNvPr>
              <p14:cNvContentPartPr/>
              <p14:nvPr/>
            </p14:nvContentPartPr>
            <p14:xfrm>
              <a:off x="7006332" y="3629338"/>
              <a:ext cx="461880" cy="79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4BE0020-819C-4B60-926C-3D31DB1C563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97332" y="3620338"/>
                <a:ext cx="479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3094F7-D793-4F71-AD2C-311565B737BB}"/>
                  </a:ext>
                </a:extLst>
              </p14:cNvPr>
              <p14:cNvContentPartPr/>
              <p14:nvPr/>
            </p14:nvContentPartPr>
            <p14:xfrm>
              <a:off x="4228212" y="2774698"/>
              <a:ext cx="287280" cy="2300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3094F7-D793-4F71-AD2C-311565B737B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19212" y="2766058"/>
                <a:ext cx="304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655A79A-A4E9-46EC-8A97-569EFBCA2C72}"/>
                  </a:ext>
                </a:extLst>
              </p14:cNvPr>
              <p14:cNvContentPartPr/>
              <p14:nvPr/>
            </p14:nvContentPartPr>
            <p14:xfrm>
              <a:off x="8562612" y="3402898"/>
              <a:ext cx="336600" cy="57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655A79A-A4E9-46EC-8A97-569EFBCA2C7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53972" y="3394258"/>
                <a:ext cx="354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AF5B42-C2E4-47F6-9671-B435AC3DF02C}"/>
                  </a:ext>
                </a:extLst>
              </p14:cNvPr>
              <p14:cNvContentPartPr/>
              <p14:nvPr/>
            </p14:nvContentPartPr>
            <p14:xfrm>
              <a:off x="4114812" y="4389298"/>
              <a:ext cx="298800" cy="324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AF5B42-C2E4-47F6-9671-B435AC3DF02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06172" y="4380298"/>
                <a:ext cx="3164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6E4D724-48AA-4172-BA0F-976073ECC109}"/>
                  </a:ext>
                </a:extLst>
              </p14:cNvPr>
              <p14:cNvContentPartPr/>
              <p14:nvPr/>
            </p14:nvContentPartPr>
            <p14:xfrm>
              <a:off x="808212" y="4599538"/>
              <a:ext cx="559080" cy="3067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6E4D724-48AA-4172-BA0F-976073ECC10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9212" y="4590898"/>
                <a:ext cx="5767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40480B-C3E1-4285-9129-B3983BB10B0D}"/>
                  </a:ext>
                </a:extLst>
              </p14:cNvPr>
              <p14:cNvContentPartPr/>
              <p14:nvPr/>
            </p14:nvContentPartPr>
            <p14:xfrm>
              <a:off x="6952332" y="4330258"/>
              <a:ext cx="303840" cy="32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40480B-C3E1-4285-9129-B3983BB10B0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943332" y="4321258"/>
                <a:ext cx="3214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B004CE7-09B7-4946-BC47-D9C56D801F74}"/>
                  </a:ext>
                </a:extLst>
              </p14:cNvPr>
              <p14:cNvContentPartPr/>
              <p14:nvPr/>
            </p14:nvContentPartPr>
            <p14:xfrm>
              <a:off x="6926412" y="6294418"/>
              <a:ext cx="266040" cy="128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B004CE7-09B7-4946-BC47-D9C56D801F7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917412" y="6285418"/>
                <a:ext cx="283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59DC582-F3E9-411F-B3CC-C39407980D01}"/>
                  </a:ext>
                </a:extLst>
              </p14:cNvPr>
              <p14:cNvContentPartPr/>
              <p14:nvPr/>
            </p14:nvContentPartPr>
            <p14:xfrm>
              <a:off x="1599132" y="4994098"/>
              <a:ext cx="246600" cy="55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59DC582-F3E9-411F-B3CC-C39407980D0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590492" y="4985098"/>
                <a:ext cx="2642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CA5EF8A-B5D8-4315-A5A0-1EBEB0A375FC}"/>
                  </a:ext>
                </a:extLst>
              </p14:cNvPr>
              <p14:cNvContentPartPr/>
              <p14:nvPr/>
            </p14:nvContentPartPr>
            <p14:xfrm>
              <a:off x="815412" y="3159898"/>
              <a:ext cx="768600" cy="252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CA5EF8A-B5D8-4315-A5A0-1EBEB0A375F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06412" y="3150898"/>
                <a:ext cx="7862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C47EC99-5D6D-432B-ABB3-4A947C61FE12}"/>
                  </a:ext>
                </a:extLst>
              </p14:cNvPr>
              <p14:cNvContentPartPr/>
              <p14:nvPr/>
            </p14:nvContentPartPr>
            <p14:xfrm>
              <a:off x="1015932" y="1841938"/>
              <a:ext cx="1092600" cy="54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C47EC99-5D6D-432B-ABB3-4A947C61FE1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07292" y="1832938"/>
                <a:ext cx="11102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64FAD98-E47D-459E-9A07-E8E63E4FE8A4}"/>
              </a:ext>
            </a:extLst>
          </p:cNvPr>
          <p:cNvGrpSpPr/>
          <p:nvPr/>
        </p:nvGrpSpPr>
        <p:grpSpPr>
          <a:xfrm>
            <a:off x="6306132" y="3594058"/>
            <a:ext cx="66240" cy="107640"/>
            <a:chOff x="6306132" y="3594058"/>
            <a:chExt cx="6624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D2B101-DC0A-4E22-96A8-08458E0B892A}"/>
                    </a:ext>
                  </a:extLst>
                </p14:cNvPr>
                <p14:cNvContentPartPr/>
                <p14:nvPr/>
              </p14:nvContentPartPr>
              <p14:xfrm>
                <a:off x="6329532" y="3594058"/>
                <a:ext cx="3600" cy="20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D2B101-DC0A-4E22-96A8-08458E0B89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20532" y="3585058"/>
                  <a:ext cx="21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EE4E7A-16A8-4699-9718-49D60F19BE13}"/>
                    </a:ext>
                  </a:extLst>
                </p14:cNvPr>
                <p14:cNvContentPartPr/>
                <p14:nvPr/>
              </p14:nvContentPartPr>
              <p14:xfrm>
                <a:off x="6306132" y="3623578"/>
                <a:ext cx="66240" cy="78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EE4E7A-16A8-4699-9718-49D60F19BE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97492" y="3614938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76391A3-F17F-4D59-8CA4-9E6E3C38B4C3}"/>
                  </a:ext>
                </a:extLst>
              </p14:cNvPr>
              <p14:cNvContentPartPr/>
              <p14:nvPr/>
            </p14:nvContentPartPr>
            <p14:xfrm>
              <a:off x="7250412" y="3731938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76391A3-F17F-4D59-8CA4-9E6E3C38B4C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41412" y="37229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06F0AC8-4BD2-46E5-A2F0-76BAB531F01D}"/>
                  </a:ext>
                </a:extLst>
              </p14:cNvPr>
              <p14:cNvContentPartPr/>
              <p14:nvPr/>
            </p14:nvContentPartPr>
            <p14:xfrm>
              <a:off x="3998532" y="3779098"/>
              <a:ext cx="185760" cy="20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06F0AC8-4BD2-46E5-A2F0-76BAB531F01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89532" y="3770098"/>
                <a:ext cx="2034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7BA14F9-AC50-4117-8D35-D65EBF635CF9}"/>
              </a:ext>
            </a:extLst>
          </p:cNvPr>
          <p:cNvGrpSpPr/>
          <p:nvPr/>
        </p:nvGrpSpPr>
        <p:grpSpPr>
          <a:xfrm>
            <a:off x="7770252" y="3655618"/>
            <a:ext cx="1841040" cy="1721160"/>
            <a:chOff x="7770252" y="3655618"/>
            <a:chExt cx="1841040" cy="172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FC86AA-E0E1-42A3-AD6A-442D603AA075}"/>
                    </a:ext>
                  </a:extLst>
                </p14:cNvPr>
                <p14:cNvContentPartPr/>
                <p14:nvPr/>
              </p14:nvContentPartPr>
              <p14:xfrm>
                <a:off x="7770252" y="4513138"/>
                <a:ext cx="154080" cy="220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FC86AA-E0E1-42A3-AD6A-442D603AA0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61612" y="4504138"/>
                  <a:ext cx="17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A347DA-9607-4B87-A040-C4E7CB6E3DBF}"/>
                    </a:ext>
                  </a:extLst>
                </p14:cNvPr>
                <p14:cNvContentPartPr/>
                <p14:nvPr/>
              </p14:nvContentPartPr>
              <p14:xfrm>
                <a:off x="7916412" y="4452298"/>
                <a:ext cx="178560" cy="137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A347DA-9607-4B87-A040-C4E7CB6E3DB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07412" y="4443298"/>
                  <a:ext cx="196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C5B256-FD38-45D8-BD64-91E85D5DDC5B}"/>
                    </a:ext>
                  </a:extLst>
                </p14:cNvPr>
                <p14:cNvContentPartPr/>
                <p14:nvPr/>
              </p14:nvContentPartPr>
              <p14:xfrm>
                <a:off x="8173812" y="4238458"/>
                <a:ext cx="225360" cy="250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C5B256-FD38-45D8-BD64-91E85D5DDC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65172" y="4229458"/>
                  <a:ext cx="243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3FF2F4-E730-4F8B-ADC2-A9B43C543241}"/>
                    </a:ext>
                  </a:extLst>
                </p14:cNvPr>
                <p14:cNvContentPartPr/>
                <p14:nvPr/>
              </p14:nvContentPartPr>
              <p14:xfrm>
                <a:off x="8425812" y="4258258"/>
                <a:ext cx="92160" cy="252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3FF2F4-E730-4F8B-ADC2-A9B43C5432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16812" y="4249618"/>
                  <a:ext cx="109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96B1F0-B756-476F-98B9-4D032485A583}"/>
                    </a:ext>
                  </a:extLst>
                </p14:cNvPr>
                <p14:cNvContentPartPr/>
                <p14:nvPr/>
              </p14:nvContentPartPr>
              <p14:xfrm>
                <a:off x="8404572" y="4109938"/>
                <a:ext cx="84240" cy="185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96B1F0-B756-476F-98B9-4D032485A5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95572" y="4100938"/>
                  <a:ext cx="101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12CC08-EE9B-4EA6-BC39-C127B67D1662}"/>
                    </a:ext>
                  </a:extLst>
                </p14:cNvPr>
                <p14:cNvContentPartPr/>
                <p14:nvPr/>
              </p14:nvContentPartPr>
              <p14:xfrm>
                <a:off x="8551092" y="4011658"/>
                <a:ext cx="143280" cy="188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12CC08-EE9B-4EA6-BC39-C127B67D166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2092" y="4002658"/>
                  <a:ext cx="16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F460A2C-F28B-46C7-96E1-F972417E1CEB}"/>
                    </a:ext>
                  </a:extLst>
                </p14:cNvPr>
                <p14:cNvContentPartPr/>
                <p14:nvPr/>
              </p14:nvContentPartPr>
              <p14:xfrm>
                <a:off x="8670972" y="3758938"/>
                <a:ext cx="104400" cy="326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F460A2C-F28B-46C7-96E1-F972417E1C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62332" y="3749938"/>
                  <a:ext cx="122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6B7D55-AF34-40B6-B7E4-C8B209A7A617}"/>
                    </a:ext>
                  </a:extLst>
                </p14:cNvPr>
                <p14:cNvContentPartPr/>
                <p14:nvPr/>
              </p14:nvContentPartPr>
              <p14:xfrm>
                <a:off x="8619132" y="3860098"/>
                <a:ext cx="183600" cy="168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6B7D55-AF34-40B6-B7E4-C8B209A7A6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10492" y="3851458"/>
                  <a:ext cx="201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B50F46-D903-4714-A19D-2812DD393EAC}"/>
                    </a:ext>
                  </a:extLst>
                </p14:cNvPr>
                <p14:cNvContentPartPr/>
                <p14:nvPr/>
              </p14:nvContentPartPr>
              <p14:xfrm>
                <a:off x="8848092" y="3841738"/>
                <a:ext cx="27360" cy="162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B50F46-D903-4714-A19D-2812DD393E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39092" y="3832738"/>
                  <a:ext cx="4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C07B36-92D4-432B-852C-B0BF5550A9CB}"/>
                    </a:ext>
                  </a:extLst>
                </p14:cNvPr>
                <p14:cNvContentPartPr/>
                <p14:nvPr/>
              </p14:nvContentPartPr>
              <p14:xfrm>
                <a:off x="8876532" y="3726538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C07B36-92D4-432B-852C-B0BF5550A9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67892" y="37175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F51154-0E1B-4EDB-A2EA-7EFF75F2C5A2}"/>
                    </a:ext>
                  </a:extLst>
                </p14:cNvPr>
                <p14:cNvContentPartPr/>
                <p14:nvPr/>
              </p14:nvContentPartPr>
              <p14:xfrm>
                <a:off x="8923332" y="3755698"/>
                <a:ext cx="127080" cy="180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F51154-0E1B-4EDB-A2EA-7EFF75F2C5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14332" y="3747058"/>
                  <a:ext cx="144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B71C1C0-5AE7-4D09-9804-C83CB708BD91}"/>
                    </a:ext>
                  </a:extLst>
                </p14:cNvPr>
                <p14:cNvContentPartPr/>
                <p14:nvPr/>
              </p14:nvContentPartPr>
              <p14:xfrm>
                <a:off x="9114852" y="3655618"/>
                <a:ext cx="496440" cy="764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B71C1C0-5AE7-4D09-9804-C83CB708BD9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05852" y="3646618"/>
                  <a:ext cx="51408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0EED12-1288-4AC3-BBAF-1D1A6851D9AB}"/>
                    </a:ext>
                  </a:extLst>
                </p14:cNvPr>
                <p14:cNvContentPartPr/>
                <p14:nvPr/>
              </p14:nvContentPartPr>
              <p14:xfrm>
                <a:off x="7944492" y="4738498"/>
                <a:ext cx="181440" cy="63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0EED12-1288-4AC3-BBAF-1D1A6851D9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35852" y="4729858"/>
                  <a:ext cx="1990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5D3670-2598-4E6B-B2ED-4309E9AEDD62}"/>
                    </a:ext>
                  </a:extLst>
                </p14:cNvPr>
                <p14:cNvContentPartPr/>
                <p14:nvPr/>
              </p14:nvContentPartPr>
              <p14:xfrm>
                <a:off x="7988412" y="5215858"/>
                <a:ext cx="32760" cy="11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5D3670-2598-4E6B-B2ED-4309E9AEDD6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79412" y="5207218"/>
                  <a:ext cx="50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03C5AE-C229-4D18-9E59-6557F9CF896E}"/>
                    </a:ext>
                  </a:extLst>
                </p14:cNvPr>
                <p14:cNvContentPartPr/>
                <p14:nvPr/>
              </p14:nvContentPartPr>
              <p14:xfrm>
                <a:off x="7976532" y="4987618"/>
                <a:ext cx="188280" cy="234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03C5AE-C229-4D18-9E59-6557F9CF896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67532" y="4978618"/>
                  <a:ext cx="205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CA14EE-B711-4628-92FD-7F8927D98246}"/>
                    </a:ext>
                  </a:extLst>
                </p14:cNvPr>
                <p14:cNvContentPartPr/>
                <p14:nvPr/>
              </p14:nvContentPartPr>
              <p14:xfrm>
                <a:off x="8155452" y="5042698"/>
                <a:ext cx="97560" cy="208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CA14EE-B711-4628-92FD-7F8927D982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46452" y="5034058"/>
                  <a:ext cx="115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691DA0-0165-418C-ABB9-934133D1F9C2}"/>
                    </a:ext>
                  </a:extLst>
                </p14:cNvPr>
                <p14:cNvContentPartPr/>
                <p14:nvPr/>
              </p14:nvContentPartPr>
              <p14:xfrm>
                <a:off x="8298012" y="4797178"/>
                <a:ext cx="106200" cy="29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691DA0-0165-418C-ABB9-934133D1F9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89372" y="4788538"/>
                  <a:ext cx="123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376E6A-DD71-44C9-996A-D7F1A765D268}"/>
                    </a:ext>
                  </a:extLst>
                </p14:cNvPr>
                <p14:cNvContentPartPr/>
                <p14:nvPr/>
              </p14:nvContentPartPr>
              <p14:xfrm>
                <a:off x="8482332" y="4725178"/>
                <a:ext cx="170640" cy="24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376E6A-DD71-44C9-996A-D7F1A765D26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3692" y="4716538"/>
                  <a:ext cx="188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7FB9FA-E2D1-440C-B9DD-71227E0AD594}"/>
                    </a:ext>
                  </a:extLst>
                </p14:cNvPr>
                <p14:cNvContentPartPr/>
                <p14:nvPr/>
              </p14:nvContentPartPr>
              <p14:xfrm>
                <a:off x="8682132" y="4604218"/>
                <a:ext cx="191160" cy="15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7FB9FA-E2D1-440C-B9DD-71227E0AD59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73132" y="4595218"/>
                  <a:ext cx="208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2EE9CF-39F6-443B-A575-ACEEB60C61EE}"/>
                    </a:ext>
                  </a:extLst>
                </p14:cNvPr>
                <p14:cNvContentPartPr/>
                <p14:nvPr/>
              </p14:nvContentPartPr>
              <p14:xfrm>
                <a:off x="8835852" y="4297138"/>
                <a:ext cx="108000" cy="262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2EE9CF-39F6-443B-A575-ACEEB60C61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826852" y="4288498"/>
                  <a:ext cx="125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CFBB1E8-FB1E-401A-ADE1-D6F19B790118}"/>
                    </a:ext>
                  </a:extLst>
                </p14:cNvPr>
                <p14:cNvContentPartPr/>
                <p14:nvPr/>
              </p14:nvContentPartPr>
              <p14:xfrm>
                <a:off x="8981652" y="4332418"/>
                <a:ext cx="183240" cy="94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CFBB1E8-FB1E-401A-ADE1-D6F19B79011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72652" y="4323418"/>
                  <a:ext cx="200880" cy="11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377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802473-74BE-402D-85CC-0D276A21FD3D}"/>
              </a:ext>
            </a:extLst>
          </p:cNvPr>
          <p:cNvGrpSpPr/>
          <p:nvPr/>
        </p:nvGrpSpPr>
        <p:grpSpPr>
          <a:xfrm>
            <a:off x="479143" y="206357"/>
            <a:ext cx="967320" cy="402120"/>
            <a:chOff x="479143" y="206357"/>
            <a:chExt cx="96732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A0724DE-DE90-4FAE-AC6C-EAA9446FADF4}"/>
                    </a:ext>
                  </a:extLst>
                </p14:cNvPr>
                <p14:cNvContentPartPr/>
                <p14:nvPr/>
              </p14:nvContentPartPr>
              <p14:xfrm>
                <a:off x="479143" y="314717"/>
                <a:ext cx="336240" cy="293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A0724DE-DE90-4FAE-AC6C-EAA9446FAD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0503" y="306077"/>
                  <a:ext cx="353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A257C4-30CC-42DC-857E-ADF3ED027309}"/>
                    </a:ext>
                  </a:extLst>
                </p14:cNvPr>
                <p14:cNvContentPartPr/>
                <p14:nvPr/>
              </p14:nvContentPartPr>
              <p14:xfrm>
                <a:off x="925183" y="206357"/>
                <a:ext cx="202680" cy="151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A257C4-30CC-42DC-857E-ADF3ED0273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543" y="197717"/>
                  <a:ext cx="220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5C22B5-D205-4EF5-874E-B9CF38052909}"/>
                    </a:ext>
                  </a:extLst>
                </p14:cNvPr>
                <p14:cNvContentPartPr/>
                <p14:nvPr/>
              </p14:nvContentPartPr>
              <p14:xfrm>
                <a:off x="1225783" y="442517"/>
                <a:ext cx="167760" cy="19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5C22B5-D205-4EF5-874E-B9CF380529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6783" y="433877"/>
                  <a:ext cx="185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8458F5-CA3C-4553-AD17-38C992A07115}"/>
                    </a:ext>
                  </a:extLst>
                </p14:cNvPr>
                <p14:cNvContentPartPr/>
                <p14:nvPr/>
              </p14:nvContentPartPr>
              <p14:xfrm>
                <a:off x="1208863" y="554477"/>
                <a:ext cx="237600" cy="15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8458F5-CA3C-4553-AD17-38C992A071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0223" y="545477"/>
                  <a:ext cx="2552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3CF216-5A5A-488D-A789-72E3901EFFA3}"/>
                  </a:ext>
                </a:extLst>
              </p14:cNvPr>
              <p14:cNvContentPartPr/>
              <p14:nvPr/>
            </p14:nvContentPartPr>
            <p14:xfrm>
              <a:off x="2338183" y="309677"/>
              <a:ext cx="71640" cy="15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3CF216-5A5A-488D-A789-72E3901EFF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9543" y="300677"/>
                <a:ext cx="892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840A97-E9C4-4D33-A516-2ECB31608238}"/>
                  </a:ext>
                </a:extLst>
              </p14:cNvPr>
              <p14:cNvContentPartPr/>
              <p14:nvPr/>
            </p14:nvContentPartPr>
            <p14:xfrm>
              <a:off x="2035783" y="543317"/>
              <a:ext cx="576000" cy="84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840A97-E9C4-4D33-A516-2ECB316082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6783" y="534677"/>
                <a:ext cx="593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62C661-9C56-4045-9795-B3C43C667759}"/>
                  </a:ext>
                </a:extLst>
              </p14:cNvPr>
              <p14:cNvContentPartPr/>
              <p14:nvPr/>
            </p14:nvContentPartPr>
            <p14:xfrm>
              <a:off x="2892583" y="303917"/>
              <a:ext cx="504360" cy="337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62C661-9C56-4045-9795-B3C43C6677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83943" y="294917"/>
                <a:ext cx="5220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5091A4-012C-47C6-9889-78E826573D82}"/>
                  </a:ext>
                </a:extLst>
              </p14:cNvPr>
              <p14:cNvContentPartPr/>
              <p14:nvPr/>
            </p14:nvContentPartPr>
            <p14:xfrm>
              <a:off x="3217663" y="158117"/>
              <a:ext cx="151560" cy="10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5091A4-012C-47C6-9889-78E826573D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8663" y="149477"/>
                <a:ext cx="1692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F08A83-A006-4B7D-BDC6-AB14FC1DF663}"/>
                  </a:ext>
                </a:extLst>
              </p14:cNvPr>
              <p14:cNvContentPartPr/>
              <p14:nvPr/>
            </p14:nvContentPartPr>
            <p14:xfrm>
              <a:off x="3526903" y="345317"/>
              <a:ext cx="190800" cy="295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F08A83-A006-4B7D-BDC6-AB14FC1DF6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18263" y="336677"/>
                <a:ext cx="2084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675EA2C-A49B-41E5-9A4C-8B046E412979}"/>
                  </a:ext>
                </a:extLst>
              </p14:cNvPr>
              <p14:cNvContentPartPr/>
              <p14:nvPr/>
            </p14:nvContentPartPr>
            <p14:xfrm>
              <a:off x="3781063" y="397877"/>
              <a:ext cx="134280" cy="211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675EA2C-A49B-41E5-9A4C-8B046E4129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2423" y="389237"/>
                <a:ext cx="1519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28D052-8647-4496-A0E9-DD8CA349FD3C}"/>
                  </a:ext>
                </a:extLst>
              </p14:cNvPr>
              <p14:cNvContentPartPr/>
              <p14:nvPr/>
            </p14:nvContentPartPr>
            <p14:xfrm>
              <a:off x="3690703" y="378797"/>
              <a:ext cx="246960" cy="245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28D052-8647-4496-A0E9-DD8CA349FD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1703" y="370157"/>
                <a:ext cx="2646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7CA9B8-C74A-4502-ABE5-A660F7E2F567}"/>
                  </a:ext>
                </a:extLst>
              </p14:cNvPr>
              <p14:cNvContentPartPr/>
              <p14:nvPr/>
            </p14:nvContentPartPr>
            <p14:xfrm>
              <a:off x="3909943" y="636917"/>
              <a:ext cx="126000" cy="119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7CA9B8-C74A-4502-ABE5-A660F7E2F5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00943" y="628277"/>
                <a:ext cx="143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93F9B4-9989-4DBF-8C78-FA8AFA8FDD41}"/>
                  </a:ext>
                </a:extLst>
              </p14:cNvPr>
              <p14:cNvContentPartPr/>
              <p14:nvPr/>
            </p14:nvContentPartPr>
            <p14:xfrm>
              <a:off x="4071223" y="492917"/>
              <a:ext cx="14400" cy="27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93F9B4-9989-4DBF-8C78-FA8AFA8FDD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62223" y="484277"/>
                <a:ext cx="32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FF3E88-176A-49F3-A79A-B777C23691E2}"/>
                  </a:ext>
                </a:extLst>
              </p14:cNvPr>
              <p14:cNvContentPartPr/>
              <p14:nvPr/>
            </p14:nvContentPartPr>
            <p14:xfrm>
              <a:off x="4262743" y="513797"/>
              <a:ext cx="158040" cy="26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FF3E88-176A-49F3-A79A-B777C23691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3743" y="504797"/>
                <a:ext cx="175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8A8378-1ECD-4270-A0D2-3B339B73E9E2}"/>
                  </a:ext>
                </a:extLst>
              </p14:cNvPr>
              <p14:cNvContentPartPr/>
              <p14:nvPr/>
            </p14:nvContentPartPr>
            <p14:xfrm>
              <a:off x="4540663" y="416957"/>
              <a:ext cx="250920" cy="219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8A8378-1ECD-4270-A0D2-3B339B73E9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32023" y="407957"/>
                <a:ext cx="2685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CFA99AC-6220-4815-AB7E-1175BE0DB96D}"/>
                  </a:ext>
                </a:extLst>
              </p14:cNvPr>
              <p14:cNvContentPartPr/>
              <p14:nvPr/>
            </p14:nvContentPartPr>
            <p14:xfrm>
              <a:off x="4445623" y="414077"/>
              <a:ext cx="295560" cy="200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CFA99AC-6220-4815-AB7E-1175BE0DB9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6623" y="405077"/>
                <a:ext cx="3132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C4147E6-3EBF-4ECD-BBA2-05A3C0328E9C}"/>
                  </a:ext>
                </a:extLst>
              </p14:cNvPr>
              <p14:cNvContentPartPr/>
              <p14:nvPr/>
            </p14:nvContentPartPr>
            <p14:xfrm>
              <a:off x="4425463" y="314717"/>
              <a:ext cx="363960" cy="55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C4147E6-3EBF-4ECD-BBA2-05A3C0328E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16823" y="306077"/>
                <a:ext cx="381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45C550-06A2-4FE4-B70C-810CC9B2EA08}"/>
                  </a:ext>
                </a:extLst>
              </p14:cNvPr>
              <p14:cNvContentPartPr/>
              <p14:nvPr/>
            </p14:nvContentPartPr>
            <p14:xfrm>
              <a:off x="4885903" y="346397"/>
              <a:ext cx="181800" cy="324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45C550-06A2-4FE4-B70C-810CC9B2EA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76903" y="337397"/>
                <a:ext cx="1994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EA832E0-E8DE-4DAA-B422-FF6360C2C9BE}"/>
                  </a:ext>
                </a:extLst>
              </p14:cNvPr>
              <p14:cNvContentPartPr/>
              <p14:nvPr/>
            </p14:nvContentPartPr>
            <p14:xfrm>
              <a:off x="5119183" y="221477"/>
              <a:ext cx="187200" cy="118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EA832E0-E8DE-4DAA-B422-FF6360C2C9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10183" y="212837"/>
                <a:ext cx="2048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3AFA604-28EC-40D4-AC3E-2C3BAC6346A1}"/>
              </a:ext>
            </a:extLst>
          </p:cNvPr>
          <p:cNvGrpSpPr/>
          <p:nvPr/>
        </p:nvGrpSpPr>
        <p:grpSpPr>
          <a:xfrm>
            <a:off x="5647663" y="397157"/>
            <a:ext cx="318600" cy="274680"/>
            <a:chOff x="5647663" y="397157"/>
            <a:chExt cx="31860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B28232-984F-438C-8025-192135E4B9EF}"/>
                    </a:ext>
                  </a:extLst>
                </p14:cNvPr>
                <p14:cNvContentPartPr/>
                <p14:nvPr/>
              </p14:nvContentPartPr>
              <p14:xfrm>
                <a:off x="5647663" y="530357"/>
                <a:ext cx="68760" cy="10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B28232-984F-438C-8025-192135E4B9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9023" y="521717"/>
                  <a:ext cx="86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842C4B-BACC-40B4-8D34-5D376517C839}"/>
                    </a:ext>
                  </a:extLst>
                </p14:cNvPr>
                <p14:cNvContentPartPr/>
                <p14:nvPr/>
              </p14:nvContentPartPr>
              <p14:xfrm>
                <a:off x="5746663" y="397157"/>
                <a:ext cx="9360" cy="1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842C4B-BACC-40B4-8D34-5D376517C8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8023" y="388517"/>
                  <a:ext cx="2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FDE537-14EB-488B-89B4-1F577672F35C}"/>
                    </a:ext>
                  </a:extLst>
                </p14:cNvPr>
                <p14:cNvContentPartPr/>
                <p14:nvPr/>
              </p14:nvContentPartPr>
              <p14:xfrm>
                <a:off x="5829823" y="448277"/>
                <a:ext cx="136440" cy="223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FDE537-14EB-488B-89B4-1F577672F3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1183" y="439637"/>
                  <a:ext cx="1540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614F1E-57E2-4520-A0F3-7EA95272317B}"/>
              </a:ext>
            </a:extLst>
          </p:cNvPr>
          <p:cNvGrpSpPr/>
          <p:nvPr/>
        </p:nvGrpSpPr>
        <p:grpSpPr>
          <a:xfrm>
            <a:off x="6331663" y="227237"/>
            <a:ext cx="682920" cy="439200"/>
            <a:chOff x="6331663" y="227237"/>
            <a:chExt cx="68292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D6BAB7-4C64-4316-85DE-CB9BB8DD375B}"/>
                    </a:ext>
                  </a:extLst>
                </p14:cNvPr>
                <p14:cNvContentPartPr/>
                <p14:nvPr/>
              </p14:nvContentPartPr>
              <p14:xfrm>
                <a:off x="6409063" y="260717"/>
                <a:ext cx="218160" cy="40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D6BAB7-4C64-4316-85DE-CB9BB8DD37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00063" y="251717"/>
                  <a:ext cx="235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32F5FF-2317-4DBA-990E-3209709D3916}"/>
                    </a:ext>
                  </a:extLst>
                </p14:cNvPr>
                <p14:cNvContentPartPr/>
                <p14:nvPr/>
              </p14:nvContentPartPr>
              <p14:xfrm>
                <a:off x="6331663" y="420917"/>
                <a:ext cx="348480" cy="84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32F5FF-2317-4DBA-990E-3209709D39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22663" y="411917"/>
                  <a:ext cx="366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4DDFF6-B184-49B5-AFF3-A2810D2BC62D}"/>
                    </a:ext>
                  </a:extLst>
                </p14:cNvPr>
                <p14:cNvContentPartPr/>
                <p14:nvPr/>
              </p14:nvContentPartPr>
              <p14:xfrm>
                <a:off x="6663943" y="227237"/>
                <a:ext cx="203760" cy="370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4DDFF6-B184-49B5-AFF3-A2810D2BC6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5303" y="218237"/>
                  <a:ext cx="221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730F22-91DD-4925-BA08-4B4C587867CB}"/>
                    </a:ext>
                  </a:extLst>
                </p14:cNvPr>
                <p14:cNvContentPartPr/>
                <p14:nvPr/>
              </p14:nvContentPartPr>
              <p14:xfrm>
                <a:off x="6811903" y="436757"/>
                <a:ext cx="202680" cy="174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730F22-91DD-4925-BA08-4B4C587867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03263" y="428117"/>
                  <a:ext cx="2203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205CC1-1FC9-4459-94F3-0B76A0D986F4}"/>
              </a:ext>
            </a:extLst>
          </p:cNvPr>
          <p:cNvGrpSpPr/>
          <p:nvPr/>
        </p:nvGrpSpPr>
        <p:grpSpPr>
          <a:xfrm>
            <a:off x="429463" y="763637"/>
            <a:ext cx="3460320" cy="892080"/>
            <a:chOff x="429463" y="763637"/>
            <a:chExt cx="3460320" cy="89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4F5718-202B-4715-A675-4E8C467753A0}"/>
                    </a:ext>
                  </a:extLst>
                </p14:cNvPr>
                <p14:cNvContentPartPr/>
                <p14:nvPr/>
              </p14:nvContentPartPr>
              <p14:xfrm>
                <a:off x="1963423" y="792437"/>
                <a:ext cx="233640" cy="204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4F5718-202B-4715-A675-4E8C467753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54423" y="783797"/>
                  <a:ext cx="251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0A416A-6245-4DB0-897B-24E8DC4B789E}"/>
                    </a:ext>
                  </a:extLst>
                </p14:cNvPr>
                <p14:cNvContentPartPr/>
                <p14:nvPr/>
              </p14:nvContentPartPr>
              <p14:xfrm>
                <a:off x="2296423" y="885677"/>
                <a:ext cx="142920" cy="3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0A416A-6245-4DB0-897B-24E8DC4B78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7783" y="877037"/>
                  <a:ext cx="16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213F78-F815-4DC5-9058-E463D66F8B60}"/>
                    </a:ext>
                  </a:extLst>
                </p14:cNvPr>
                <p14:cNvContentPartPr/>
                <p14:nvPr/>
              </p14:nvContentPartPr>
              <p14:xfrm>
                <a:off x="2576503" y="769397"/>
                <a:ext cx="105120" cy="23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213F78-F815-4DC5-9058-E463D66F8B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67503" y="760397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6AD9A1-AA95-4027-A086-9DCE1B8BEBD0}"/>
                    </a:ext>
                  </a:extLst>
                </p14:cNvPr>
                <p14:cNvContentPartPr/>
                <p14:nvPr/>
              </p14:nvContentPartPr>
              <p14:xfrm>
                <a:off x="3117943" y="763637"/>
                <a:ext cx="23400" cy="1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6AD9A1-AA95-4027-A086-9DCE1B8BEB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8943" y="754637"/>
                  <a:ext cx="41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79299A-AB21-4742-A4BA-4C1CCCA9A526}"/>
                    </a:ext>
                  </a:extLst>
                </p14:cNvPr>
                <p14:cNvContentPartPr/>
                <p14:nvPr/>
              </p14:nvContentPartPr>
              <p14:xfrm>
                <a:off x="2962423" y="883157"/>
                <a:ext cx="116280" cy="111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79299A-AB21-4742-A4BA-4C1CCCA9A5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53783" y="874157"/>
                  <a:ext cx="133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41BB6A-45CD-4185-84FE-D573922FFE75}"/>
                    </a:ext>
                  </a:extLst>
                </p14:cNvPr>
                <p14:cNvContentPartPr/>
                <p14:nvPr/>
              </p14:nvContentPartPr>
              <p14:xfrm>
                <a:off x="3203983" y="867677"/>
                <a:ext cx="94320" cy="23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41BB6A-45CD-4185-84FE-D573922FFE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94983" y="858677"/>
                  <a:ext cx="111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9FBDA9-F578-4305-81FB-2C335796252C}"/>
                    </a:ext>
                  </a:extLst>
                </p14:cNvPr>
                <p14:cNvContentPartPr/>
                <p14:nvPr/>
              </p14:nvContentPartPr>
              <p14:xfrm>
                <a:off x="3139183" y="923117"/>
                <a:ext cx="182160" cy="30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9FBDA9-F578-4305-81FB-2C3357962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30183" y="914117"/>
                  <a:ext cx="199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D4DD78-B615-4C32-AC4D-73CB63FD7CEA}"/>
                    </a:ext>
                  </a:extLst>
                </p14:cNvPr>
                <p14:cNvContentPartPr/>
                <p14:nvPr/>
              </p14:nvContentPartPr>
              <p14:xfrm>
                <a:off x="3416023" y="900437"/>
                <a:ext cx="41400" cy="9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D4DD78-B615-4C32-AC4D-73CB63FD7C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7383" y="891797"/>
                  <a:ext cx="59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AB383C-CDEB-4B76-A60F-6F69D8761613}"/>
                    </a:ext>
                  </a:extLst>
                </p14:cNvPr>
                <p14:cNvContentPartPr/>
                <p14:nvPr/>
              </p14:nvContentPartPr>
              <p14:xfrm>
                <a:off x="429463" y="1460597"/>
                <a:ext cx="209520" cy="178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AB383C-CDEB-4B76-A60F-6F69D87616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0463" y="1451957"/>
                  <a:ext cx="227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713481-0AE6-4AA7-9A07-746D9EDD3EFC}"/>
                    </a:ext>
                  </a:extLst>
                </p14:cNvPr>
                <p14:cNvContentPartPr/>
                <p14:nvPr/>
              </p14:nvContentPartPr>
              <p14:xfrm>
                <a:off x="554383" y="1264757"/>
                <a:ext cx="234000" cy="35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713481-0AE6-4AA7-9A07-746D9EDD3E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5383" y="1255757"/>
                  <a:ext cx="251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BBD532-E217-425D-B521-EA14C199DC1D}"/>
                    </a:ext>
                  </a:extLst>
                </p14:cNvPr>
                <p14:cNvContentPartPr/>
                <p14:nvPr/>
              </p14:nvContentPartPr>
              <p14:xfrm>
                <a:off x="703423" y="1446557"/>
                <a:ext cx="204840" cy="20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BBD532-E217-425D-B521-EA14C199DC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4783" y="1437917"/>
                  <a:ext cx="222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17AFF-3751-4A66-9993-16B868D690EF}"/>
                    </a:ext>
                  </a:extLst>
                </p14:cNvPr>
                <p14:cNvContentPartPr/>
                <p14:nvPr/>
              </p14:nvContentPartPr>
              <p14:xfrm>
                <a:off x="941743" y="1099877"/>
                <a:ext cx="367200" cy="513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17AFF-3751-4A66-9993-16B868D690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103" y="1090877"/>
                  <a:ext cx="3848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F1C2B6-F15A-4400-A0E7-CF85CFF17133}"/>
                    </a:ext>
                  </a:extLst>
                </p14:cNvPr>
                <p14:cNvContentPartPr/>
                <p14:nvPr/>
              </p14:nvContentPartPr>
              <p14:xfrm>
                <a:off x="979183" y="1445117"/>
                <a:ext cx="234360" cy="36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F1C2B6-F15A-4400-A0E7-CF85CFF171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0183" y="1436477"/>
                  <a:ext cx="252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E5CF881-3BC2-42D9-AC7A-FBEB5F33E120}"/>
                    </a:ext>
                  </a:extLst>
                </p14:cNvPr>
                <p14:cNvContentPartPr/>
                <p14:nvPr/>
              </p14:nvContentPartPr>
              <p14:xfrm>
                <a:off x="1316143" y="1465637"/>
                <a:ext cx="37800" cy="7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E5CF881-3BC2-42D9-AC7A-FBEB5F33E1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07503" y="1456997"/>
                  <a:ext cx="55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3A77D9-C860-4AA7-8C47-93AADDA15931}"/>
                    </a:ext>
                  </a:extLst>
                </p14:cNvPr>
                <p14:cNvContentPartPr/>
                <p14:nvPr/>
              </p14:nvContentPartPr>
              <p14:xfrm>
                <a:off x="1453663" y="1394717"/>
                <a:ext cx="189000" cy="123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3A77D9-C860-4AA7-8C47-93AADDA159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5023" y="1385717"/>
                  <a:ext cx="206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B078DC-D5F4-4A06-AFA1-017EA719D809}"/>
                    </a:ext>
                  </a:extLst>
                </p14:cNvPr>
                <p14:cNvContentPartPr/>
                <p14:nvPr/>
              </p14:nvContentPartPr>
              <p14:xfrm>
                <a:off x="1716463" y="1413077"/>
                <a:ext cx="36000" cy="92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B078DC-D5F4-4A06-AFA1-017EA719D8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07463" y="1404077"/>
                  <a:ext cx="53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D87C86B-610D-48F3-BA94-A82C420A385F}"/>
                    </a:ext>
                  </a:extLst>
                </p14:cNvPr>
                <p14:cNvContentPartPr/>
                <p14:nvPr/>
              </p14:nvContentPartPr>
              <p14:xfrm>
                <a:off x="1995103" y="1138757"/>
                <a:ext cx="223200" cy="411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D87C86B-610D-48F3-BA94-A82C420A38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6103" y="1129757"/>
                  <a:ext cx="240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71827E-4926-4DCD-80DF-7EEC2DAD44FE}"/>
                    </a:ext>
                  </a:extLst>
                </p14:cNvPr>
                <p14:cNvContentPartPr/>
                <p14:nvPr/>
              </p14:nvContentPartPr>
              <p14:xfrm>
                <a:off x="1942183" y="1255397"/>
                <a:ext cx="460800" cy="25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71827E-4926-4DCD-80DF-7EEC2DAD44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33543" y="1246757"/>
                  <a:ext cx="478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87001D-BF8E-4E8C-8BFC-78FF78B10003}"/>
                    </a:ext>
                  </a:extLst>
                </p14:cNvPr>
                <p14:cNvContentPartPr/>
                <p14:nvPr/>
              </p14:nvContentPartPr>
              <p14:xfrm>
                <a:off x="2399743" y="1361597"/>
                <a:ext cx="108000" cy="10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87001D-BF8E-4E8C-8BFC-78FF78B100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90743" y="1352597"/>
                  <a:ext cx="125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0A0379-B1C5-45BA-AF93-5618F526CE46}"/>
                    </a:ext>
                  </a:extLst>
                </p14:cNvPr>
                <p14:cNvContentPartPr/>
                <p14:nvPr/>
              </p14:nvContentPartPr>
              <p14:xfrm>
                <a:off x="2666143" y="1326677"/>
                <a:ext cx="213120" cy="13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0A0379-B1C5-45BA-AF93-5618F526CE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57503" y="1318037"/>
                  <a:ext cx="23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8BBE9D-957F-4BFA-AFD4-D455B48D4C3F}"/>
                    </a:ext>
                  </a:extLst>
                </p14:cNvPr>
                <p14:cNvContentPartPr/>
                <p14:nvPr/>
              </p14:nvContentPartPr>
              <p14:xfrm>
                <a:off x="3290383" y="1373117"/>
                <a:ext cx="154080" cy="104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8BBE9D-957F-4BFA-AFD4-D455B48D4C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1383" y="1364117"/>
                  <a:ext cx="171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547AEA-E646-4670-8E68-A3FDF21680D9}"/>
                    </a:ext>
                  </a:extLst>
                </p14:cNvPr>
                <p14:cNvContentPartPr/>
                <p14:nvPr/>
              </p14:nvContentPartPr>
              <p14:xfrm>
                <a:off x="3584503" y="1008797"/>
                <a:ext cx="305280" cy="478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547AEA-E646-4670-8E68-A3FDF21680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75863" y="1000157"/>
                  <a:ext cx="322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436D9-3480-4A78-9DF4-711F3008AAD7}"/>
                    </a:ext>
                  </a:extLst>
                </p14:cNvPr>
                <p14:cNvContentPartPr/>
                <p14:nvPr/>
              </p14:nvContentPartPr>
              <p14:xfrm>
                <a:off x="3539143" y="1361597"/>
                <a:ext cx="246240" cy="42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436D9-3480-4A78-9DF4-711F3008AA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0503" y="1352597"/>
                  <a:ext cx="2638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F6B07F-3CAC-468F-A9B0-FB05744DCF44}"/>
              </a:ext>
            </a:extLst>
          </p:cNvPr>
          <p:cNvGrpSpPr/>
          <p:nvPr/>
        </p:nvGrpSpPr>
        <p:grpSpPr>
          <a:xfrm>
            <a:off x="4154023" y="1081157"/>
            <a:ext cx="1470960" cy="605520"/>
            <a:chOff x="4154023" y="1081157"/>
            <a:chExt cx="147096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5D8DEE-1BAA-40B4-B95F-651593417E3F}"/>
                    </a:ext>
                  </a:extLst>
                </p14:cNvPr>
                <p14:cNvContentPartPr/>
                <p14:nvPr/>
              </p14:nvContentPartPr>
              <p14:xfrm>
                <a:off x="4154023" y="1242077"/>
                <a:ext cx="253080" cy="188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5D8DEE-1BAA-40B4-B95F-651593417E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5023" y="1233437"/>
                  <a:ext cx="270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0A6032-7EF3-4D6D-9870-D02BF1806A79}"/>
                    </a:ext>
                  </a:extLst>
                </p14:cNvPr>
                <p14:cNvContentPartPr/>
                <p14:nvPr/>
              </p14:nvContentPartPr>
              <p14:xfrm>
                <a:off x="4483423" y="1275197"/>
                <a:ext cx="177120" cy="129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0A6032-7EF3-4D6D-9870-D02BF1806A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74783" y="1266197"/>
                  <a:ext cx="194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19E9EE-5AF5-4B28-8915-7CB7085CCD2A}"/>
                    </a:ext>
                  </a:extLst>
                </p14:cNvPr>
                <p14:cNvContentPartPr/>
                <p14:nvPr/>
              </p14:nvContentPartPr>
              <p14:xfrm>
                <a:off x="4681783" y="1289597"/>
                <a:ext cx="251280" cy="97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19E9EE-5AF5-4B28-8915-7CB7085CCD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2783" y="1280597"/>
                  <a:ext cx="268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6CC9C7-69D7-44D9-A9BF-E4D5D4E26F58}"/>
                    </a:ext>
                  </a:extLst>
                </p14:cNvPr>
                <p14:cNvContentPartPr/>
                <p14:nvPr/>
              </p14:nvContentPartPr>
              <p14:xfrm>
                <a:off x="4824703" y="1319477"/>
                <a:ext cx="240840" cy="367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6CC9C7-69D7-44D9-A9BF-E4D5D4E26F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15703" y="1310837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6B6CA6-5E43-48D1-9817-7606E43A7A15}"/>
                    </a:ext>
                  </a:extLst>
                </p14:cNvPr>
                <p14:cNvContentPartPr/>
                <p14:nvPr/>
              </p14:nvContentPartPr>
              <p14:xfrm>
                <a:off x="4964743" y="1240277"/>
                <a:ext cx="211320" cy="198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6B6CA6-5E43-48D1-9817-7606E43A7A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5743" y="1231277"/>
                  <a:ext cx="228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015EE5E-35A6-44FC-8EC9-1F14D93DA601}"/>
                    </a:ext>
                  </a:extLst>
                </p14:cNvPr>
                <p14:cNvContentPartPr/>
                <p14:nvPr/>
              </p14:nvContentPartPr>
              <p14:xfrm>
                <a:off x="5309263" y="1081157"/>
                <a:ext cx="210960" cy="321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015EE5E-35A6-44FC-8EC9-1F14D93DA6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0623" y="1072517"/>
                  <a:ext cx="22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2208F3-9470-4096-B427-CE67F7A3649C}"/>
                    </a:ext>
                  </a:extLst>
                </p14:cNvPr>
                <p14:cNvContentPartPr/>
                <p14:nvPr/>
              </p14:nvContentPartPr>
              <p14:xfrm>
                <a:off x="5442103" y="1265477"/>
                <a:ext cx="182880" cy="14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2208F3-9470-4096-B427-CE67F7A364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3103" y="1256477"/>
                  <a:ext cx="2005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9E87A2E-CCF7-4022-9019-7991B497837B}"/>
              </a:ext>
            </a:extLst>
          </p:cNvPr>
          <p:cNvGrpSpPr/>
          <p:nvPr/>
        </p:nvGrpSpPr>
        <p:grpSpPr>
          <a:xfrm>
            <a:off x="5946103" y="1132637"/>
            <a:ext cx="1933560" cy="311760"/>
            <a:chOff x="5946103" y="1132637"/>
            <a:chExt cx="19335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07FD31-9A63-4510-8B7E-BF6E53F74334}"/>
                    </a:ext>
                  </a:extLst>
                </p14:cNvPr>
                <p14:cNvContentPartPr/>
                <p14:nvPr/>
              </p14:nvContentPartPr>
              <p14:xfrm>
                <a:off x="5946103" y="1201397"/>
                <a:ext cx="279000" cy="207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07FD31-9A63-4510-8B7E-BF6E53F743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7463" y="1192397"/>
                  <a:ext cx="296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AE2C9B-D6D9-45EB-95BC-CADD13C6B9BE}"/>
                    </a:ext>
                  </a:extLst>
                </p14:cNvPr>
                <p14:cNvContentPartPr/>
                <p14:nvPr/>
              </p14:nvContentPartPr>
              <p14:xfrm>
                <a:off x="6205303" y="1258277"/>
                <a:ext cx="151560" cy="115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AE2C9B-D6D9-45EB-95BC-CADD13C6B9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6663" y="1249277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8C604B-66F0-40F8-A7DB-A8C643A02F65}"/>
                    </a:ext>
                  </a:extLst>
                </p14:cNvPr>
                <p14:cNvContentPartPr/>
                <p14:nvPr/>
              </p14:nvContentPartPr>
              <p14:xfrm>
                <a:off x="6402223" y="1231277"/>
                <a:ext cx="174600" cy="18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8C604B-66F0-40F8-A7DB-A8C643A02F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93223" y="1222637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9B7055-56D4-4325-9DC0-1AFE8D1F37FE}"/>
                    </a:ext>
                  </a:extLst>
                </p14:cNvPr>
                <p14:cNvContentPartPr/>
                <p14:nvPr/>
              </p14:nvContentPartPr>
              <p14:xfrm>
                <a:off x="6626143" y="1132637"/>
                <a:ext cx="218880" cy="252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9B7055-56D4-4325-9DC0-1AFE8D1F37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17503" y="1123997"/>
                  <a:ext cx="236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A474F8-8A75-466B-8BFC-5493ADD44DB9}"/>
                    </a:ext>
                  </a:extLst>
                </p14:cNvPr>
                <p14:cNvContentPartPr/>
                <p14:nvPr/>
              </p14:nvContentPartPr>
              <p14:xfrm>
                <a:off x="6785263" y="1266557"/>
                <a:ext cx="181080" cy="104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2A474F8-8A75-466B-8BFC-5493ADD44D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76623" y="1257557"/>
                  <a:ext cx="198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DB0A89-F3A6-41A7-A6E0-5F1D4585446D}"/>
                    </a:ext>
                  </a:extLst>
                </p14:cNvPr>
                <p14:cNvContentPartPr/>
                <p14:nvPr/>
              </p14:nvContentPartPr>
              <p14:xfrm>
                <a:off x="7006663" y="1284917"/>
                <a:ext cx="174240" cy="111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DB0A89-F3A6-41A7-A6E0-5F1D458544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98023" y="1275917"/>
                  <a:ext cx="191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F6FF1D-C52F-4036-8553-DEC505AA214B}"/>
                    </a:ext>
                  </a:extLst>
                </p14:cNvPr>
                <p14:cNvContentPartPr/>
                <p14:nvPr/>
              </p14:nvContentPartPr>
              <p14:xfrm>
                <a:off x="7310863" y="1244957"/>
                <a:ext cx="136800" cy="144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F6FF1D-C52F-4036-8553-DEC505AA21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01863" y="1236317"/>
                  <a:ext cx="154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3D38B2-312D-44E8-AF74-71E94406F5CF}"/>
                    </a:ext>
                  </a:extLst>
                </p14:cNvPr>
                <p14:cNvContentPartPr/>
                <p14:nvPr/>
              </p14:nvContentPartPr>
              <p14:xfrm>
                <a:off x="7467823" y="1252157"/>
                <a:ext cx="270360" cy="155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3D38B2-312D-44E8-AF74-71E94406F5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59183" y="1243157"/>
                  <a:ext cx="28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79357A-8DEC-4842-848E-902EF4B4D713}"/>
                    </a:ext>
                  </a:extLst>
                </p14:cNvPr>
                <p14:cNvContentPartPr/>
                <p14:nvPr/>
              </p14:nvContentPartPr>
              <p14:xfrm>
                <a:off x="7879303" y="1444037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79357A-8DEC-4842-848E-902EF4B4D7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70303" y="1435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29F4A4-FBD9-4C54-89FD-C52EFDE52E2D}"/>
                  </a:ext>
                </a:extLst>
              </p14:cNvPr>
              <p14:cNvContentPartPr/>
              <p14:nvPr/>
            </p14:nvContentPartPr>
            <p14:xfrm>
              <a:off x="817543" y="2033357"/>
              <a:ext cx="81720" cy="163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29F4A4-FBD9-4C54-89FD-C52EFDE52E2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8543" y="2024357"/>
                <a:ext cx="99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11C335-ADE2-4422-B03E-E6924BFC81DD}"/>
                  </a:ext>
                </a:extLst>
              </p14:cNvPr>
              <p14:cNvContentPartPr/>
              <p14:nvPr/>
            </p14:nvContentPartPr>
            <p14:xfrm>
              <a:off x="475543" y="2296877"/>
              <a:ext cx="722160" cy="78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11C335-ADE2-4422-B03E-E6924BFC81D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6903" y="2288237"/>
                <a:ext cx="73980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71B00-80D0-461D-A9D5-144579D15B83}"/>
              </a:ext>
            </a:extLst>
          </p:cNvPr>
          <p:cNvGrpSpPr/>
          <p:nvPr/>
        </p:nvGrpSpPr>
        <p:grpSpPr>
          <a:xfrm>
            <a:off x="521263" y="2480117"/>
            <a:ext cx="702000" cy="208440"/>
            <a:chOff x="521263" y="2480117"/>
            <a:chExt cx="70200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4DF871-BE38-4849-833C-3BB31DA0A990}"/>
                    </a:ext>
                  </a:extLst>
                </p14:cNvPr>
                <p14:cNvContentPartPr/>
                <p14:nvPr/>
              </p14:nvContentPartPr>
              <p14:xfrm>
                <a:off x="521263" y="2480117"/>
                <a:ext cx="247320" cy="208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4DF871-BE38-4849-833C-3BB31DA0A9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2263" y="2471117"/>
                  <a:ext cx="264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734490-94C4-433F-9F0A-D311ECF5D6D6}"/>
                    </a:ext>
                  </a:extLst>
                </p14:cNvPr>
                <p14:cNvContentPartPr/>
                <p14:nvPr/>
              </p14:nvContentPartPr>
              <p14:xfrm>
                <a:off x="837703" y="2588837"/>
                <a:ext cx="137880" cy="3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734490-94C4-433F-9F0A-D311ECF5D6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8703" y="2579837"/>
                  <a:ext cx="155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969EEE-2775-47D7-93B8-349487AEDCDE}"/>
                    </a:ext>
                  </a:extLst>
                </p14:cNvPr>
                <p14:cNvContentPartPr/>
                <p14:nvPr/>
              </p14:nvContentPartPr>
              <p14:xfrm>
                <a:off x="1174663" y="2490197"/>
                <a:ext cx="48600" cy="180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969EEE-2775-47D7-93B8-349487AEDC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6023" y="2481197"/>
                  <a:ext cx="6624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5179756-0841-454E-A725-907E5AE785DB}"/>
                  </a:ext>
                </a:extLst>
              </p14:cNvPr>
              <p14:cNvContentPartPr/>
              <p14:nvPr/>
            </p14:nvContentPartPr>
            <p14:xfrm>
              <a:off x="1520983" y="1953077"/>
              <a:ext cx="428760" cy="389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5179756-0841-454E-A725-907E5AE785D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11983" y="1944437"/>
                <a:ext cx="446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44A88DC-352F-4A2F-A7DE-D9F8E5F28C3F}"/>
                  </a:ext>
                </a:extLst>
              </p14:cNvPr>
              <p14:cNvContentPartPr/>
              <p14:nvPr/>
            </p14:nvContentPartPr>
            <p14:xfrm>
              <a:off x="1711783" y="1771997"/>
              <a:ext cx="230760" cy="113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44A88DC-352F-4A2F-A7DE-D9F8E5F28C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02783" y="1763357"/>
                <a:ext cx="24840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53F065E-C1E6-4839-95FF-D792169F2C5A}"/>
              </a:ext>
            </a:extLst>
          </p:cNvPr>
          <p:cNvGrpSpPr/>
          <p:nvPr/>
        </p:nvGrpSpPr>
        <p:grpSpPr>
          <a:xfrm>
            <a:off x="2191663" y="1761557"/>
            <a:ext cx="2900160" cy="906480"/>
            <a:chOff x="2191663" y="1761557"/>
            <a:chExt cx="2900160" cy="90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632106-266F-4B90-B6FD-A2F95EEC01CB}"/>
                    </a:ext>
                  </a:extLst>
                </p14:cNvPr>
                <p14:cNvContentPartPr/>
                <p14:nvPr/>
              </p14:nvContentPartPr>
              <p14:xfrm>
                <a:off x="2191663" y="2019677"/>
                <a:ext cx="151560" cy="239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632106-266F-4B90-B6FD-A2F95EEC01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82663" y="2010677"/>
                  <a:ext cx="169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CD0B20-A5E5-4A7B-94EB-54AFA0AA568F}"/>
                    </a:ext>
                  </a:extLst>
                </p14:cNvPr>
                <p14:cNvContentPartPr/>
                <p14:nvPr/>
              </p14:nvContentPartPr>
              <p14:xfrm>
                <a:off x="2422063" y="2087717"/>
                <a:ext cx="271080" cy="172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CD0B20-A5E5-4A7B-94EB-54AFA0AA56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13063" y="2078717"/>
                  <a:ext cx="28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D052B4C-DE54-45E0-A36A-9AAD7EBD2F64}"/>
                    </a:ext>
                  </a:extLst>
                </p14:cNvPr>
                <p14:cNvContentPartPr/>
                <p14:nvPr/>
              </p14:nvContentPartPr>
              <p14:xfrm>
                <a:off x="2397223" y="2059277"/>
                <a:ext cx="192960" cy="222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D052B4C-DE54-45E0-A36A-9AAD7EBD2F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88583" y="2050277"/>
                  <a:ext cx="210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9D6B33F-2670-443B-B01A-DCA9457CC8E6}"/>
                    </a:ext>
                  </a:extLst>
                </p14:cNvPr>
                <p14:cNvContentPartPr/>
                <p14:nvPr/>
              </p14:nvContentPartPr>
              <p14:xfrm>
                <a:off x="2758663" y="2300837"/>
                <a:ext cx="108360" cy="103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9D6B33F-2670-443B-B01A-DCA9457CC8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0023" y="2292197"/>
                  <a:ext cx="126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A6AB2B-A6D2-4200-AFE9-1777D5E857A2}"/>
                    </a:ext>
                  </a:extLst>
                </p14:cNvPr>
                <p14:cNvContentPartPr/>
                <p14:nvPr/>
              </p14:nvContentPartPr>
              <p14:xfrm>
                <a:off x="2827783" y="2222357"/>
                <a:ext cx="30240" cy="18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A6AB2B-A6D2-4200-AFE9-1777D5E857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19143" y="2213717"/>
                  <a:ext cx="47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8D9F57-968A-473F-9A97-D89832237E4E}"/>
                    </a:ext>
                  </a:extLst>
                </p14:cNvPr>
                <p14:cNvContentPartPr/>
                <p14:nvPr/>
              </p14:nvContentPartPr>
              <p14:xfrm>
                <a:off x="3077263" y="2159357"/>
                <a:ext cx="81360" cy="1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8D9F57-968A-473F-9A97-D89832237E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68263" y="2150717"/>
                  <a:ext cx="99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C25989-251D-404C-9F5F-4F2D59EEEB46}"/>
                    </a:ext>
                  </a:extLst>
                </p14:cNvPr>
                <p14:cNvContentPartPr/>
                <p14:nvPr/>
              </p14:nvContentPartPr>
              <p14:xfrm>
                <a:off x="3402703" y="2084477"/>
                <a:ext cx="203760" cy="198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C25989-251D-404C-9F5F-4F2D59EEEB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93703" y="2075477"/>
                  <a:ext cx="22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3C18827-CA47-4C0D-8986-C28B5FB7752B}"/>
                    </a:ext>
                  </a:extLst>
                </p14:cNvPr>
                <p14:cNvContentPartPr/>
                <p14:nvPr/>
              </p14:nvContentPartPr>
              <p14:xfrm>
                <a:off x="3363103" y="2038397"/>
                <a:ext cx="162360" cy="197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3C18827-CA47-4C0D-8986-C28B5FB775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54103" y="2029757"/>
                  <a:ext cx="180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8DC1FEF-C200-4FC0-99E6-8A2220C4CB23}"/>
                    </a:ext>
                  </a:extLst>
                </p14:cNvPr>
                <p14:cNvContentPartPr/>
                <p14:nvPr/>
              </p14:nvContentPartPr>
              <p14:xfrm>
                <a:off x="3227383" y="1969637"/>
                <a:ext cx="343080" cy="32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8DC1FEF-C200-4FC0-99E6-8A2220C4CB2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18743" y="1960997"/>
                  <a:ext cx="360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FF8AC2B-9E75-4FDA-8871-6E4EC6B388C3}"/>
                    </a:ext>
                  </a:extLst>
                </p14:cNvPr>
                <p14:cNvContentPartPr/>
                <p14:nvPr/>
              </p14:nvContentPartPr>
              <p14:xfrm>
                <a:off x="3637063" y="1946597"/>
                <a:ext cx="187560" cy="368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FF8AC2B-9E75-4FDA-8871-6E4EC6B388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8063" y="1937957"/>
                  <a:ext cx="205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5BA84F9-0D88-400C-BF22-FB568712A599}"/>
                    </a:ext>
                  </a:extLst>
                </p14:cNvPr>
                <p14:cNvContentPartPr/>
                <p14:nvPr/>
              </p14:nvContentPartPr>
              <p14:xfrm>
                <a:off x="3837943" y="1761557"/>
                <a:ext cx="210600" cy="12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5BA84F9-0D88-400C-BF22-FB568712A5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8943" y="1752917"/>
                  <a:ext cx="228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82CD6D-DC3F-4B88-A0F4-37F09531770B}"/>
                    </a:ext>
                  </a:extLst>
                </p14:cNvPr>
                <p14:cNvContentPartPr/>
                <p14:nvPr/>
              </p14:nvContentPartPr>
              <p14:xfrm>
                <a:off x="4055023" y="2124797"/>
                <a:ext cx="106560" cy="27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82CD6D-DC3F-4B88-A0F4-37F0953177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46383" y="2115797"/>
                  <a:ext cx="124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C89699-39FD-4863-B646-8E919F618566}"/>
                    </a:ext>
                  </a:extLst>
                </p14:cNvPr>
                <p14:cNvContentPartPr/>
                <p14:nvPr/>
              </p14:nvContentPartPr>
              <p14:xfrm>
                <a:off x="4017943" y="2203277"/>
                <a:ext cx="218880" cy="52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C89699-39FD-4863-B646-8E919F61856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08943" y="2194277"/>
                  <a:ext cx="23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A09645-8CF4-400F-92CF-D01F5C938660}"/>
                    </a:ext>
                  </a:extLst>
                </p14:cNvPr>
                <p14:cNvContentPartPr/>
                <p14:nvPr/>
              </p14:nvContentPartPr>
              <p14:xfrm>
                <a:off x="4734343" y="1931837"/>
                <a:ext cx="95400" cy="198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A09645-8CF4-400F-92CF-D01F5C9386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25703" y="1923197"/>
                  <a:ext cx="113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DC4260-BA85-4D28-BF8E-3B411CCF3ADE}"/>
                    </a:ext>
                  </a:extLst>
                </p14:cNvPr>
                <p14:cNvContentPartPr/>
                <p14:nvPr/>
              </p14:nvContentPartPr>
              <p14:xfrm>
                <a:off x="4503943" y="2215517"/>
                <a:ext cx="471600" cy="63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DC4260-BA85-4D28-BF8E-3B411CCF3A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5303" y="2206877"/>
                  <a:ext cx="489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716131-FED8-4575-82F8-3299D5D4B383}"/>
                    </a:ext>
                  </a:extLst>
                </p14:cNvPr>
                <p14:cNvContentPartPr/>
                <p14:nvPr/>
              </p14:nvContentPartPr>
              <p14:xfrm>
                <a:off x="4379743" y="2426477"/>
                <a:ext cx="216360" cy="174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716131-FED8-4575-82F8-3299D5D4B3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70743" y="2417837"/>
                  <a:ext cx="234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C9F736-C0F6-4B59-BE0A-BB514E73921C}"/>
                    </a:ext>
                  </a:extLst>
                </p14:cNvPr>
                <p14:cNvContentPartPr/>
                <p14:nvPr/>
              </p14:nvContentPartPr>
              <p14:xfrm>
                <a:off x="4717783" y="2516477"/>
                <a:ext cx="137520" cy="22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C9F736-C0F6-4B59-BE0A-BB514E7392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09143" y="2507837"/>
                  <a:ext cx="15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6675917-ED7F-4C1E-8214-B9E29D9E3A5A}"/>
                    </a:ext>
                  </a:extLst>
                </p14:cNvPr>
                <p14:cNvContentPartPr/>
                <p14:nvPr/>
              </p14:nvContentPartPr>
              <p14:xfrm>
                <a:off x="5000023" y="2408117"/>
                <a:ext cx="91800" cy="25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6675917-ED7F-4C1E-8214-B9E29D9E3A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91383" y="2399477"/>
                  <a:ext cx="10944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2692474-AFBA-402E-AB53-02BFD4E4F1D6}"/>
              </a:ext>
            </a:extLst>
          </p:cNvPr>
          <p:cNvGrpSpPr/>
          <p:nvPr/>
        </p:nvGrpSpPr>
        <p:grpSpPr>
          <a:xfrm>
            <a:off x="5269663" y="1780277"/>
            <a:ext cx="3699360" cy="716040"/>
            <a:chOff x="5269663" y="1780277"/>
            <a:chExt cx="3699360" cy="7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367E19-B3A7-4CDC-8791-3A538D9FB954}"/>
                    </a:ext>
                  </a:extLst>
                </p14:cNvPr>
                <p14:cNvContentPartPr/>
                <p14:nvPr/>
              </p14:nvContentPartPr>
              <p14:xfrm>
                <a:off x="5269663" y="1857317"/>
                <a:ext cx="473400" cy="411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367E19-B3A7-4CDC-8791-3A538D9FB95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61023" y="1848677"/>
                  <a:ext cx="4910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150638-61B2-4078-A5EE-29E1DFF32E89}"/>
                    </a:ext>
                  </a:extLst>
                </p14:cNvPr>
                <p14:cNvContentPartPr/>
                <p14:nvPr/>
              </p14:nvContentPartPr>
              <p14:xfrm>
                <a:off x="5724343" y="1941197"/>
                <a:ext cx="218160" cy="257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150638-61B2-4078-A5EE-29E1DFF32E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15703" y="1932557"/>
                  <a:ext cx="235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D585895-BF85-4C21-B14E-5FBB7CFE6FB6}"/>
                    </a:ext>
                  </a:extLst>
                </p14:cNvPr>
                <p14:cNvContentPartPr/>
                <p14:nvPr/>
              </p14:nvContentPartPr>
              <p14:xfrm>
                <a:off x="6008743" y="2025437"/>
                <a:ext cx="19872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D585895-BF85-4C21-B14E-5FBB7CFE6F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00103" y="2016437"/>
                  <a:ext cx="216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15D537-6600-4932-8D1C-A126CDCACA2A}"/>
                    </a:ext>
                  </a:extLst>
                </p14:cNvPr>
                <p14:cNvContentPartPr/>
                <p14:nvPr/>
              </p14:nvContentPartPr>
              <p14:xfrm>
                <a:off x="5981743" y="1968917"/>
                <a:ext cx="200880" cy="19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15D537-6600-4932-8D1C-A126CDCACA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73103" y="1959917"/>
                  <a:ext cx="218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B79FD3-5583-4A68-95EF-E9E0D469A396}"/>
                    </a:ext>
                  </a:extLst>
                </p14:cNvPr>
                <p14:cNvContentPartPr/>
                <p14:nvPr/>
              </p14:nvContentPartPr>
              <p14:xfrm>
                <a:off x="6149143" y="2331437"/>
                <a:ext cx="77040" cy="110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B79FD3-5583-4A68-95EF-E9E0D469A3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40503" y="2322437"/>
                  <a:ext cx="94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915ECC-0A0C-48B7-988D-C767A7F6C7B1}"/>
                    </a:ext>
                  </a:extLst>
                </p14:cNvPr>
                <p14:cNvContentPartPr/>
                <p14:nvPr/>
              </p14:nvContentPartPr>
              <p14:xfrm>
                <a:off x="6277663" y="2246117"/>
                <a:ext cx="12960" cy="12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915ECC-0A0C-48B7-988D-C767A7F6C7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69023" y="2237117"/>
                  <a:ext cx="30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54A406-AD5C-4AB8-BFD7-2DFF78845E98}"/>
                    </a:ext>
                  </a:extLst>
                </p14:cNvPr>
                <p14:cNvContentPartPr/>
                <p14:nvPr/>
              </p14:nvContentPartPr>
              <p14:xfrm>
                <a:off x="6296023" y="1824557"/>
                <a:ext cx="126000" cy="83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54A406-AD5C-4AB8-BFD7-2DFF78845E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87023" y="1815917"/>
                  <a:ext cx="143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2B31E5-45B4-4E48-8905-EC26A6199498}"/>
                    </a:ext>
                  </a:extLst>
                </p14:cNvPr>
                <p14:cNvContentPartPr/>
                <p14:nvPr/>
              </p14:nvContentPartPr>
              <p14:xfrm>
                <a:off x="6463783" y="2091677"/>
                <a:ext cx="104760" cy="16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2B31E5-45B4-4E48-8905-EC26A61994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55143" y="2083037"/>
                  <a:ext cx="122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7D5395-591E-4D50-ABE7-81F9C16C027E}"/>
                    </a:ext>
                  </a:extLst>
                </p14:cNvPr>
                <p14:cNvContentPartPr/>
                <p14:nvPr/>
              </p14:nvContentPartPr>
              <p14:xfrm>
                <a:off x="6685903" y="1957757"/>
                <a:ext cx="362520" cy="274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7D5395-591E-4D50-ABE7-81F9C16C027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76903" y="1949117"/>
                  <a:ext cx="380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72AE25E-3F1A-4FC9-B550-0DD38E6EF3CD}"/>
                    </a:ext>
                  </a:extLst>
                </p14:cNvPr>
                <p14:cNvContentPartPr/>
                <p14:nvPr/>
              </p14:nvContentPartPr>
              <p14:xfrm>
                <a:off x="7171183" y="2030837"/>
                <a:ext cx="193680" cy="213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72AE25E-3F1A-4FC9-B550-0DD38E6EF3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2543" y="2022197"/>
                  <a:ext cx="211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E79CDC2-76B3-4FEC-A777-99E55A25DD97}"/>
                    </a:ext>
                  </a:extLst>
                </p14:cNvPr>
                <p14:cNvContentPartPr/>
                <p14:nvPr/>
              </p14:nvContentPartPr>
              <p14:xfrm>
                <a:off x="7118623" y="2027597"/>
                <a:ext cx="230400" cy="196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E79CDC2-76B3-4FEC-A777-99E55A25DD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09623" y="2018597"/>
                  <a:ext cx="248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6972D3-EBC0-43D2-B16E-36E7C2D56C38}"/>
                    </a:ext>
                  </a:extLst>
                </p14:cNvPr>
                <p14:cNvContentPartPr/>
                <p14:nvPr/>
              </p14:nvContentPartPr>
              <p14:xfrm>
                <a:off x="7300783" y="2357357"/>
                <a:ext cx="115920" cy="138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6972D3-EBC0-43D2-B16E-36E7C2D56C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2143" y="2348357"/>
                  <a:ext cx="133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6AC940-2823-4AC6-9823-DECCD0447E06}"/>
                    </a:ext>
                  </a:extLst>
                </p14:cNvPr>
                <p14:cNvContentPartPr/>
                <p14:nvPr/>
              </p14:nvContentPartPr>
              <p14:xfrm>
                <a:off x="7440823" y="2263757"/>
                <a:ext cx="43200" cy="39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6AC940-2823-4AC6-9823-DECCD0447E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31823" y="2255117"/>
                  <a:ext cx="60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63E839B-C453-4292-93DA-E6A1B681E85E}"/>
                    </a:ext>
                  </a:extLst>
                </p14:cNvPr>
                <p14:cNvContentPartPr/>
                <p14:nvPr/>
              </p14:nvContentPartPr>
              <p14:xfrm>
                <a:off x="7568623" y="1959197"/>
                <a:ext cx="240480" cy="213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63E839B-C453-4292-93DA-E6A1B681E8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59623" y="1950557"/>
                  <a:ext cx="258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FFA8E-2EB9-440E-89B0-96629C4605A3}"/>
                    </a:ext>
                  </a:extLst>
                </p14:cNvPr>
                <p14:cNvContentPartPr/>
                <p14:nvPr/>
              </p14:nvContentPartPr>
              <p14:xfrm>
                <a:off x="7527223" y="1949477"/>
                <a:ext cx="207720" cy="173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FFA8E-2EB9-440E-89B0-96629C4605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18583" y="1940837"/>
                  <a:ext cx="225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81DABB-4307-49C2-840C-71C7691C8414}"/>
                    </a:ext>
                  </a:extLst>
                </p14:cNvPr>
                <p14:cNvContentPartPr/>
                <p14:nvPr/>
              </p14:nvContentPartPr>
              <p14:xfrm>
                <a:off x="7529743" y="1836077"/>
                <a:ext cx="244440" cy="25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81DABB-4307-49C2-840C-71C7691C84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20743" y="1827437"/>
                  <a:ext cx="262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AA1DA9-E34A-4122-A414-B9448800CD5A}"/>
                    </a:ext>
                  </a:extLst>
                </p14:cNvPr>
                <p14:cNvContentPartPr/>
                <p14:nvPr/>
              </p14:nvContentPartPr>
              <p14:xfrm>
                <a:off x="7867063" y="2023637"/>
                <a:ext cx="274320" cy="23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AA1DA9-E34A-4122-A414-B9448800CD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58423" y="2014637"/>
                  <a:ext cx="29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026A981-94D4-43DA-B38F-51B7AAB396C6}"/>
                    </a:ext>
                  </a:extLst>
                </p14:cNvPr>
                <p14:cNvContentPartPr/>
                <p14:nvPr/>
              </p14:nvContentPartPr>
              <p14:xfrm>
                <a:off x="7931143" y="1926797"/>
                <a:ext cx="57240" cy="201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026A981-94D4-43DA-B38F-51B7AAB396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22503" y="1917797"/>
                  <a:ext cx="74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DA116B-AEF1-4302-9EFD-058A45A80554}"/>
                    </a:ext>
                  </a:extLst>
                </p14:cNvPr>
                <p14:cNvContentPartPr/>
                <p14:nvPr/>
              </p14:nvContentPartPr>
              <p14:xfrm>
                <a:off x="8265583" y="2012837"/>
                <a:ext cx="241200" cy="154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DA116B-AEF1-4302-9EFD-058A45A805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56943" y="2003837"/>
                  <a:ext cx="25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448D9B-58C0-4A74-BFE6-6BDA14FFD270}"/>
                    </a:ext>
                  </a:extLst>
                </p14:cNvPr>
                <p14:cNvContentPartPr/>
                <p14:nvPr/>
              </p14:nvContentPartPr>
              <p14:xfrm>
                <a:off x="8217703" y="1958837"/>
                <a:ext cx="219600" cy="201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448D9B-58C0-4A74-BFE6-6BDA14FFD27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09063" y="1949837"/>
                  <a:ext cx="237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FB563E-E323-4167-8916-1D371164A2A9}"/>
                    </a:ext>
                  </a:extLst>
                </p14:cNvPr>
                <p14:cNvContentPartPr/>
                <p14:nvPr/>
              </p14:nvContentPartPr>
              <p14:xfrm>
                <a:off x="8170543" y="1871717"/>
                <a:ext cx="277200" cy="42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FB563E-E323-4167-8916-1D371164A2A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61543" y="1863077"/>
                  <a:ext cx="294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3866FB-19C5-4A62-8307-48068FC7ECD1}"/>
                    </a:ext>
                  </a:extLst>
                </p14:cNvPr>
                <p14:cNvContentPartPr/>
                <p14:nvPr/>
              </p14:nvContentPartPr>
              <p14:xfrm>
                <a:off x="8490223" y="1861277"/>
                <a:ext cx="166680" cy="10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3866FB-19C5-4A62-8307-48068FC7EC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81583" y="1852637"/>
                  <a:ext cx="184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B5816F-2BCD-4AE2-A679-0463AAB44807}"/>
                    </a:ext>
                  </a:extLst>
                </p14:cNvPr>
                <p14:cNvContentPartPr/>
                <p14:nvPr/>
              </p14:nvContentPartPr>
              <p14:xfrm>
                <a:off x="8637103" y="1780277"/>
                <a:ext cx="331920" cy="534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B5816F-2BCD-4AE2-A679-0463AAB448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28103" y="1771277"/>
                  <a:ext cx="349560" cy="55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B9E573C-2B3A-47D0-B1B7-9774F08B6458}"/>
              </a:ext>
            </a:extLst>
          </p:cNvPr>
          <p:cNvGrpSpPr/>
          <p:nvPr/>
        </p:nvGrpSpPr>
        <p:grpSpPr>
          <a:xfrm>
            <a:off x="483463" y="3349157"/>
            <a:ext cx="241200" cy="118440"/>
            <a:chOff x="483463" y="3349157"/>
            <a:chExt cx="24120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385A85-E0C5-4E45-B139-A389EAC490D3}"/>
                    </a:ext>
                  </a:extLst>
                </p14:cNvPr>
                <p14:cNvContentPartPr/>
                <p14:nvPr/>
              </p14:nvContentPartPr>
              <p14:xfrm>
                <a:off x="485623" y="3349157"/>
                <a:ext cx="180360" cy="24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385A85-E0C5-4E45-B139-A389EAC490D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6623" y="3340157"/>
                  <a:ext cx="19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DC6A57-E595-431C-9332-A4D81DFD4068}"/>
                    </a:ext>
                  </a:extLst>
                </p14:cNvPr>
                <p14:cNvContentPartPr/>
                <p14:nvPr/>
              </p14:nvContentPartPr>
              <p14:xfrm>
                <a:off x="483463" y="3446357"/>
                <a:ext cx="241200" cy="21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DC6A57-E595-431C-9332-A4D81DFD406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4463" y="3437717"/>
                  <a:ext cx="25884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4AF9073-A777-494C-BFD6-427477D1C123}"/>
                  </a:ext>
                </a:extLst>
              </p14:cNvPr>
              <p14:cNvContentPartPr/>
              <p14:nvPr/>
            </p14:nvContentPartPr>
            <p14:xfrm>
              <a:off x="1229023" y="3099677"/>
              <a:ext cx="91440" cy="197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4AF9073-A777-494C-BFD6-427477D1C12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220383" y="3090677"/>
                <a:ext cx="1090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CD06288-B8CD-4435-B5D8-1A9D75AC01FC}"/>
                  </a:ext>
                </a:extLst>
              </p14:cNvPr>
              <p14:cNvContentPartPr/>
              <p14:nvPr/>
            </p14:nvContentPartPr>
            <p14:xfrm>
              <a:off x="997903" y="3401717"/>
              <a:ext cx="466560" cy="36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CD06288-B8CD-4435-B5D8-1A9D75AC01F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89263" y="3392717"/>
                <a:ext cx="4842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CE3B42B-2CE2-4DF7-A660-1A7768A95A44}"/>
              </a:ext>
            </a:extLst>
          </p:cNvPr>
          <p:cNvGrpSpPr/>
          <p:nvPr/>
        </p:nvGrpSpPr>
        <p:grpSpPr>
          <a:xfrm>
            <a:off x="928063" y="3567677"/>
            <a:ext cx="709200" cy="225720"/>
            <a:chOff x="928063" y="3567677"/>
            <a:chExt cx="70920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CECC26C-BC8E-44FE-A0C5-1A32DE9EF9E6}"/>
                    </a:ext>
                  </a:extLst>
                </p14:cNvPr>
                <p14:cNvContentPartPr/>
                <p14:nvPr/>
              </p14:nvContentPartPr>
              <p14:xfrm>
                <a:off x="928063" y="3591077"/>
                <a:ext cx="239400" cy="202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CECC26C-BC8E-44FE-A0C5-1A32DE9EF9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9063" y="3582077"/>
                  <a:ext cx="257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73C7B9-915A-4342-85FF-08A73903820F}"/>
                    </a:ext>
                  </a:extLst>
                </p14:cNvPr>
                <p14:cNvContentPartPr/>
                <p14:nvPr/>
              </p14:nvContentPartPr>
              <p14:xfrm>
                <a:off x="1241623" y="3680717"/>
                <a:ext cx="156240" cy="33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73C7B9-915A-4342-85FF-08A7390382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32983" y="3671717"/>
                  <a:ext cx="173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3410FC-2E67-45C9-BDFF-0DCA481A82E6}"/>
                    </a:ext>
                  </a:extLst>
                </p14:cNvPr>
                <p14:cNvContentPartPr/>
                <p14:nvPr/>
              </p14:nvContentPartPr>
              <p14:xfrm>
                <a:off x="1589743" y="3567677"/>
                <a:ext cx="47520" cy="212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3410FC-2E67-45C9-BDFF-0DCA481A82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80743" y="3558677"/>
                  <a:ext cx="651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307E09A-44B9-4909-B134-5ED54270266C}"/>
              </a:ext>
            </a:extLst>
          </p:cNvPr>
          <p:cNvGrpSpPr/>
          <p:nvPr/>
        </p:nvGrpSpPr>
        <p:grpSpPr>
          <a:xfrm>
            <a:off x="1778743" y="2904917"/>
            <a:ext cx="3291480" cy="630000"/>
            <a:chOff x="1778743" y="2904917"/>
            <a:chExt cx="329148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1D7997-C508-4268-86BF-6869344BA14C}"/>
                    </a:ext>
                  </a:extLst>
                </p14:cNvPr>
                <p14:cNvContentPartPr/>
                <p14:nvPr/>
              </p14:nvContentPartPr>
              <p14:xfrm>
                <a:off x="1778743" y="2975117"/>
                <a:ext cx="504720" cy="456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1D7997-C508-4268-86BF-6869344BA1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70103" y="2966477"/>
                  <a:ext cx="5223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952499D-8F11-4399-97F4-E49EA77C7850}"/>
                    </a:ext>
                  </a:extLst>
                </p14:cNvPr>
                <p14:cNvContentPartPr/>
                <p14:nvPr/>
              </p14:nvContentPartPr>
              <p14:xfrm>
                <a:off x="2227303" y="3085277"/>
                <a:ext cx="337680" cy="301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952499D-8F11-4399-97F4-E49EA77C78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18303" y="3076637"/>
                  <a:ext cx="355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D400F0B-CC63-450F-9D44-BA776786977E}"/>
                    </a:ext>
                  </a:extLst>
                </p14:cNvPr>
                <p14:cNvContentPartPr/>
                <p14:nvPr/>
              </p14:nvContentPartPr>
              <p14:xfrm>
                <a:off x="2626543" y="3144677"/>
                <a:ext cx="225360" cy="204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D400F0B-CC63-450F-9D44-BA77678697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17903" y="3136037"/>
                  <a:ext cx="24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7F2AADD-F3B0-4CDC-8747-DDE8ABC1A809}"/>
                    </a:ext>
                  </a:extLst>
                </p14:cNvPr>
                <p14:cNvContentPartPr/>
                <p14:nvPr/>
              </p14:nvContentPartPr>
              <p14:xfrm>
                <a:off x="2635903" y="3070877"/>
                <a:ext cx="175320" cy="249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7F2AADD-F3B0-4CDC-8747-DDE8ABC1A80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26903" y="3061877"/>
                  <a:ext cx="192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DAFE09-9DA0-4CCB-AF95-6429330500FE}"/>
                    </a:ext>
                  </a:extLst>
                </p14:cNvPr>
                <p14:cNvContentPartPr/>
                <p14:nvPr/>
              </p14:nvContentPartPr>
              <p14:xfrm>
                <a:off x="2945143" y="3442757"/>
                <a:ext cx="114480" cy="92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DAFE09-9DA0-4CCB-AF95-6429330500F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36503" y="3434117"/>
                  <a:ext cx="1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960E338-8A56-475C-BC04-7D08EA92DB2C}"/>
                    </a:ext>
                  </a:extLst>
                </p14:cNvPr>
                <p14:cNvContentPartPr/>
                <p14:nvPr/>
              </p14:nvContentPartPr>
              <p14:xfrm>
                <a:off x="3006703" y="3316757"/>
                <a:ext cx="19080" cy="13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960E338-8A56-475C-BC04-7D08EA92DB2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97703" y="3307757"/>
                  <a:ext cx="3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02666B3-B12A-4E26-85EF-31DD403E9BDF}"/>
                    </a:ext>
                  </a:extLst>
                </p14:cNvPr>
                <p14:cNvContentPartPr/>
                <p14:nvPr/>
              </p14:nvContentPartPr>
              <p14:xfrm>
                <a:off x="2936863" y="2904917"/>
                <a:ext cx="168480" cy="149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02666B3-B12A-4E26-85EF-31DD403E9B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27863" y="2895917"/>
                  <a:ext cx="186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A081938-9EC3-4747-8BEC-325AA2778EE5}"/>
                    </a:ext>
                  </a:extLst>
                </p14:cNvPr>
                <p14:cNvContentPartPr/>
                <p14:nvPr/>
              </p14:nvContentPartPr>
              <p14:xfrm>
                <a:off x="3230983" y="3226037"/>
                <a:ext cx="144720" cy="24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A081938-9EC3-4747-8BEC-325AA2778E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22343" y="3217397"/>
                  <a:ext cx="162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E882CF3-DF77-44C0-AAA3-AB694A897120}"/>
                    </a:ext>
                  </a:extLst>
                </p14:cNvPr>
                <p14:cNvContentPartPr/>
                <p14:nvPr/>
              </p14:nvContentPartPr>
              <p14:xfrm>
                <a:off x="3468223" y="3043517"/>
                <a:ext cx="352440" cy="288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E882CF3-DF77-44C0-AAA3-AB694A8971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59583" y="3034517"/>
                  <a:ext cx="370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ABB3F6-F8BB-4EFC-A11D-DEEDAADB475D}"/>
                    </a:ext>
                  </a:extLst>
                </p14:cNvPr>
                <p14:cNvContentPartPr/>
                <p14:nvPr/>
              </p14:nvContentPartPr>
              <p14:xfrm>
                <a:off x="3976903" y="3095357"/>
                <a:ext cx="257040" cy="230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ABB3F6-F8BB-4EFC-A11D-DEEDAADB47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67903" y="3086717"/>
                  <a:ext cx="274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13191E-2BF9-4FFB-A53E-3246DDBDDAA3}"/>
                    </a:ext>
                  </a:extLst>
                </p14:cNvPr>
                <p14:cNvContentPartPr/>
                <p14:nvPr/>
              </p14:nvContentPartPr>
              <p14:xfrm>
                <a:off x="3958903" y="3105797"/>
                <a:ext cx="187920" cy="193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13191E-2BF9-4FFB-A53E-3246DDBDDA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49903" y="3096797"/>
                  <a:ext cx="205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F88250B-502E-4F51-A301-CFBEA58C670C}"/>
                    </a:ext>
                  </a:extLst>
                </p14:cNvPr>
                <p14:cNvContentPartPr/>
                <p14:nvPr/>
              </p14:nvContentPartPr>
              <p14:xfrm>
                <a:off x="3932623" y="2996357"/>
                <a:ext cx="239400" cy="20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F88250B-502E-4F51-A301-CFBEA58C67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23623" y="2987357"/>
                  <a:ext cx="257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4D7170-9654-4566-BE15-7404262FB555}"/>
                    </a:ext>
                  </a:extLst>
                </p14:cNvPr>
                <p14:cNvContentPartPr/>
                <p14:nvPr/>
              </p14:nvContentPartPr>
              <p14:xfrm>
                <a:off x="4266703" y="2920397"/>
                <a:ext cx="462240" cy="404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4D7170-9654-4566-BE15-7404262FB5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8063" y="2911757"/>
                  <a:ext cx="479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A8451CC-28BA-4D6D-B71F-B58FD234378F}"/>
                    </a:ext>
                  </a:extLst>
                </p14:cNvPr>
                <p14:cNvContentPartPr/>
                <p14:nvPr/>
              </p14:nvContentPartPr>
              <p14:xfrm>
                <a:off x="4765303" y="3046757"/>
                <a:ext cx="89280" cy="207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A8451CC-28BA-4D6D-B71F-B58FD23437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6663" y="3038117"/>
                  <a:ext cx="10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B350C5-A5C7-4C75-A1E3-28D10EA7D432}"/>
                    </a:ext>
                  </a:extLst>
                </p14:cNvPr>
                <p14:cNvContentPartPr/>
                <p14:nvPr/>
              </p14:nvContentPartPr>
              <p14:xfrm>
                <a:off x="4655143" y="3033077"/>
                <a:ext cx="207000" cy="248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B350C5-A5C7-4C75-A1E3-28D10EA7D4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46503" y="3024077"/>
                  <a:ext cx="224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E9B9E8-72A4-458F-A123-7EE39D5CEAFF}"/>
                    </a:ext>
                  </a:extLst>
                </p14:cNvPr>
                <p14:cNvContentPartPr/>
                <p14:nvPr/>
              </p14:nvContentPartPr>
              <p14:xfrm>
                <a:off x="4916863" y="3328637"/>
                <a:ext cx="106200" cy="137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E9B9E8-72A4-458F-A123-7EE39D5CEA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08223" y="3319997"/>
                  <a:ext cx="12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584B008-82CD-42AC-98FA-5A9E8672DE0D}"/>
                    </a:ext>
                  </a:extLst>
                </p14:cNvPr>
                <p14:cNvContentPartPr/>
                <p14:nvPr/>
              </p14:nvContentPartPr>
              <p14:xfrm>
                <a:off x="5055463" y="3203357"/>
                <a:ext cx="14760" cy="5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584B008-82CD-42AC-98FA-5A9E8672DE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46823" y="3194357"/>
                  <a:ext cx="324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8AE0018-98FA-4406-98F4-E9C5A5B63E5D}"/>
              </a:ext>
            </a:extLst>
          </p:cNvPr>
          <p:cNvGrpSpPr/>
          <p:nvPr/>
        </p:nvGrpSpPr>
        <p:grpSpPr>
          <a:xfrm>
            <a:off x="5313583" y="3073037"/>
            <a:ext cx="317880" cy="206280"/>
            <a:chOff x="5313583" y="3073037"/>
            <a:chExt cx="31788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035A5B-8B3D-4009-9E12-74AB0655F2A1}"/>
                    </a:ext>
                  </a:extLst>
                </p14:cNvPr>
                <p14:cNvContentPartPr/>
                <p14:nvPr/>
              </p14:nvContentPartPr>
              <p14:xfrm>
                <a:off x="5313583" y="3169517"/>
                <a:ext cx="317880" cy="12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035A5B-8B3D-4009-9E12-74AB0655F2A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04583" y="3160517"/>
                  <a:ext cx="335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BCCD61A-1A91-402F-AABD-D6475BB8BE27}"/>
                    </a:ext>
                  </a:extLst>
                </p14:cNvPr>
                <p14:cNvContentPartPr/>
                <p14:nvPr/>
              </p14:nvContentPartPr>
              <p14:xfrm>
                <a:off x="5451103" y="3073037"/>
                <a:ext cx="40320" cy="20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BCCD61A-1A91-402F-AABD-D6475BB8BE2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42103" y="3064397"/>
                  <a:ext cx="57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8993546-CF84-43C7-8FD7-E7934138A667}"/>
              </a:ext>
            </a:extLst>
          </p:cNvPr>
          <p:cNvGrpSpPr/>
          <p:nvPr/>
        </p:nvGrpSpPr>
        <p:grpSpPr>
          <a:xfrm>
            <a:off x="5740543" y="2881517"/>
            <a:ext cx="1631520" cy="538200"/>
            <a:chOff x="5740543" y="2881517"/>
            <a:chExt cx="163152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1FC020-065E-4DC6-95CF-93C2EDA83F0F}"/>
                    </a:ext>
                  </a:extLst>
                </p14:cNvPr>
                <p14:cNvContentPartPr/>
                <p14:nvPr/>
              </p14:nvContentPartPr>
              <p14:xfrm>
                <a:off x="5819023" y="3109037"/>
                <a:ext cx="219960" cy="232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1FC020-065E-4DC6-95CF-93C2EDA83F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10023" y="3100397"/>
                  <a:ext cx="23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5F4B34A-0951-4D90-8418-11A045882B6B}"/>
                    </a:ext>
                  </a:extLst>
                </p14:cNvPr>
                <p14:cNvContentPartPr/>
                <p14:nvPr/>
              </p14:nvContentPartPr>
              <p14:xfrm>
                <a:off x="5740543" y="3072317"/>
                <a:ext cx="293400" cy="22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5F4B34A-0951-4D90-8418-11A045882B6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31543" y="3063317"/>
                  <a:ext cx="311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8A05C47-B32B-4524-8FD6-82B7B1209425}"/>
                    </a:ext>
                  </a:extLst>
                </p14:cNvPr>
                <p14:cNvContentPartPr/>
                <p14:nvPr/>
              </p14:nvContentPartPr>
              <p14:xfrm>
                <a:off x="5781223" y="2953517"/>
                <a:ext cx="275040" cy="43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8A05C47-B32B-4524-8FD6-82B7B12094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72223" y="2944517"/>
                  <a:ext cx="292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D63501F-30D2-439E-B9B5-87678730E885}"/>
                    </a:ext>
                  </a:extLst>
                </p14:cNvPr>
                <p14:cNvContentPartPr/>
                <p14:nvPr/>
              </p14:nvContentPartPr>
              <p14:xfrm>
                <a:off x="6142303" y="2907437"/>
                <a:ext cx="191520" cy="118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D63501F-30D2-439E-B9B5-87678730E88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33303" y="2898797"/>
                  <a:ext cx="20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8BE8A9E-3949-4761-A72F-869B71FF4A1B}"/>
                    </a:ext>
                  </a:extLst>
                </p14:cNvPr>
                <p14:cNvContentPartPr/>
                <p14:nvPr/>
              </p14:nvContentPartPr>
              <p14:xfrm>
                <a:off x="6236263" y="2937317"/>
                <a:ext cx="541440" cy="356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8BE8A9E-3949-4761-A72F-869B71FF4A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27623" y="2928317"/>
                  <a:ext cx="559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7F4783C-5E5C-4E65-9CA8-96B6DB664BED}"/>
                    </a:ext>
                  </a:extLst>
                </p14:cNvPr>
                <p14:cNvContentPartPr/>
                <p14:nvPr/>
              </p14:nvContentPartPr>
              <p14:xfrm>
                <a:off x="6894703" y="3035597"/>
                <a:ext cx="67320" cy="189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7F4783C-5E5C-4E65-9CA8-96B6DB664B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86063" y="3026957"/>
                  <a:ext cx="84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92D946D-3B97-4CF5-BFD7-D8240F5287E5}"/>
                    </a:ext>
                  </a:extLst>
                </p14:cNvPr>
                <p14:cNvContentPartPr/>
                <p14:nvPr/>
              </p14:nvContentPartPr>
              <p14:xfrm>
                <a:off x="7054183" y="2881517"/>
                <a:ext cx="317880" cy="538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92D946D-3B97-4CF5-BFD7-D8240F5287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45183" y="2872517"/>
                  <a:ext cx="33552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8F818D2-6710-4DFB-8C96-AF856177F04E}"/>
              </a:ext>
            </a:extLst>
          </p:cNvPr>
          <p:cNvGrpSpPr/>
          <p:nvPr/>
        </p:nvGrpSpPr>
        <p:grpSpPr>
          <a:xfrm>
            <a:off x="383023" y="4410437"/>
            <a:ext cx="176400" cy="111600"/>
            <a:chOff x="383023" y="4410437"/>
            <a:chExt cx="17640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73A45D4-F3C7-4C52-9E34-9CEE383CF25D}"/>
                    </a:ext>
                  </a:extLst>
                </p14:cNvPr>
                <p14:cNvContentPartPr/>
                <p14:nvPr/>
              </p14:nvContentPartPr>
              <p14:xfrm>
                <a:off x="399583" y="4410437"/>
                <a:ext cx="132120" cy="14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73A45D4-F3C7-4C52-9E34-9CEE383CF25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0943" y="4401797"/>
                  <a:ext cx="149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17BE2E-0A91-4D47-9CAD-02F333AA47DA}"/>
                    </a:ext>
                  </a:extLst>
                </p14:cNvPr>
                <p14:cNvContentPartPr/>
                <p14:nvPr/>
              </p14:nvContentPartPr>
              <p14:xfrm>
                <a:off x="383023" y="4484237"/>
                <a:ext cx="176400" cy="37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17BE2E-0A91-4D47-9CAD-02F333AA47D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4023" y="4475237"/>
                  <a:ext cx="1940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9688E33-FF8A-449F-835D-FBBA14C712A0}"/>
              </a:ext>
            </a:extLst>
          </p:cNvPr>
          <p:cNvGrpSpPr/>
          <p:nvPr/>
        </p:nvGrpSpPr>
        <p:grpSpPr>
          <a:xfrm>
            <a:off x="917983" y="3954317"/>
            <a:ext cx="2183400" cy="803160"/>
            <a:chOff x="917983" y="3954317"/>
            <a:chExt cx="2183400" cy="80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6CB2179-DEEA-41A3-B13D-2D7BE6AED455}"/>
                    </a:ext>
                  </a:extLst>
                </p14:cNvPr>
                <p14:cNvContentPartPr/>
                <p14:nvPr/>
              </p14:nvContentPartPr>
              <p14:xfrm>
                <a:off x="1236583" y="4170317"/>
                <a:ext cx="101160" cy="197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6CB2179-DEEA-41A3-B13D-2D7BE6AED45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7583" y="4161677"/>
                  <a:ext cx="118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BF4298-5BF6-42FE-BDB2-E3E51ECFEA89}"/>
                    </a:ext>
                  </a:extLst>
                </p14:cNvPr>
                <p14:cNvContentPartPr/>
                <p14:nvPr/>
              </p14:nvContentPartPr>
              <p14:xfrm>
                <a:off x="978103" y="4411157"/>
                <a:ext cx="562680" cy="45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BF4298-5BF6-42FE-BDB2-E3E51ECFEA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9103" y="4402517"/>
                  <a:ext cx="580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C04708-8069-4897-B29A-84FB9E736AB3}"/>
                    </a:ext>
                  </a:extLst>
                </p14:cNvPr>
                <p14:cNvContentPartPr/>
                <p14:nvPr/>
              </p14:nvContentPartPr>
              <p14:xfrm>
                <a:off x="917983" y="4584317"/>
                <a:ext cx="178920" cy="149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C04708-8069-4897-B29A-84FB9E736AB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8983" y="4575677"/>
                  <a:ext cx="19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46E2415-C978-4202-99D6-E4BF572D5FFD}"/>
                    </a:ext>
                  </a:extLst>
                </p14:cNvPr>
                <p14:cNvContentPartPr/>
                <p14:nvPr/>
              </p14:nvContentPartPr>
              <p14:xfrm>
                <a:off x="1171063" y="4650197"/>
                <a:ext cx="154080" cy="29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46E2415-C978-4202-99D6-E4BF572D5F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2423" y="4641197"/>
                  <a:ext cx="171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94DF17-73A4-4CE3-8CA2-D1C27C1B187D}"/>
                    </a:ext>
                  </a:extLst>
                </p14:cNvPr>
                <p14:cNvContentPartPr/>
                <p14:nvPr/>
              </p14:nvContentPartPr>
              <p14:xfrm>
                <a:off x="1482103" y="4582877"/>
                <a:ext cx="87840" cy="174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94DF17-73A4-4CE3-8CA2-D1C27C1B187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73463" y="4574237"/>
                  <a:ext cx="105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CFCF2BA-7E34-447F-A415-648D07B91C42}"/>
                    </a:ext>
                  </a:extLst>
                </p14:cNvPr>
                <p14:cNvContentPartPr/>
                <p14:nvPr/>
              </p14:nvContentPartPr>
              <p14:xfrm>
                <a:off x="1719703" y="4042877"/>
                <a:ext cx="485280" cy="502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CFCF2BA-7E34-447F-A415-648D07B91C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11063" y="4034237"/>
                  <a:ext cx="5029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578596C-0B0A-47CF-AF59-52437F7EBE5C}"/>
                    </a:ext>
                  </a:extLst>
                </p14:cNvPr>
                <p14:cNvContentPartPr/>
                <p14:nvPr/>
              </p14:nvContentPartPr>
              <p14:xfrm>
                <a:off x="2071063" y="4084997"/>
                <a:ext cx="493560" cy="349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578596C-0B0A-47CF-AF59-52437F7EBE5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62063" y="4075997"/>
                  <a:ext cx="511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EDD1C10-97FA-4173-A7CA-82B01A233657}"/>
                    </a:ext>
                  </a:extLst>
                </p14:cNvPr>
                <p14:cNvContentPartPr/>
                <p14:nvPr/>
              </p14:nvContentPartPr>
              <p14:xfrm>
                <a:off x="2405863" y="4394597"/>
                <a:ext cx="7200" cy="1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EDD1C10-97FA-4173-A7CA-82B01A23365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97223" y="4385597"/>
                  <a:ext cx="248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112FE3B-AC32-4708-BE9E-2713A522D681}"/>
                    </a:ext>
                  </a:extLst>
                </p14:cNvPr>
                <p14:cNvContentPartPr/>
                <p14:nvPr/>
              </p14:nvContentPartPr>
              <p14:xfrm>
                <a:off x="2596303" y="4180757"/>
                <a:ext cx="99720" cy="208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112FE3B-AC32-4708-BE9E-2713A522D68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87303" y="4171757"/>
                  <a:ext cx="117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D5548DF-0EAA-4B93-B5EA-2C46D2E012A3}"/>
                    </a:ext>
                  </a:extLst>
                </p14:cNvPr>
                <p14:cNvContentPartPr/>
                <p14:nvPr/>
              </p14:nvContentPartPr>
              <p14:xfrm>
                <a:off x="2533663" y="4145837"/>
                <a:ext cx="207000" cy="215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D5548DF-0EAA-4B93-B5EA-2C46D2E012A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25023" y="4136837"/>
                  <a:ext cx="224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E620A1C-9AD8-4DE2-A957-06961B9396A9}"/>
                    </a:ext>
                  </a:extLst>
                </p14:cNvPr>
                <p14:cNvContentPartPr/>
                <p14:nvPr/>
              </p14:nvContentPartPr>
              <p14:xfrm>
                <a:off x="2789263" y="4455077"/>
                <a:ext cx="97200" cy="78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E620A1C-9AD8-4DE2-A957-06961B9396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80623" y="4446437"/>
                  <a:ext cx="11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4D8C7CC-CCCE-4F84-BA4C-2B7C73A713DA}"/>
                    </a:ext>
                  </a:extLst>
                </p14:cNvPr>
                <p14:cNvContentPartPr/>
                <p14:nvPr/>
              </p14:nvContentPartPr>
              <p14:xfrm>
                <a:off x="2895463" y="4297037"/>
                <a:ext cx="20880" cy="10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4D8C7CC-CCCE-4F84-BA4C-2B7C73A713D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86823" y="4288037"/>
                  <a:ext cx="38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6737CE8-37C4-40F6-90C6-62A7C95C8CAD}"/>
                    </a:ext>
                  </a:extLst>
                </p14:cNvPr>
                <p14:cNvContentPartPr/>
                <p14:nvPr/>
              </p14:nvContentPartPr>
              <p14:xfrm>
                <a:off x="2909863" y="3954317"/>
                <a:ext cx="191520" cy="138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6737CE8-37C4-40F6-90C6-62A7C95C8CA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01223" y="3945677"/>
                  <a:ext cx="2091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3C6D85B-D047-46C4-B8C4-3092A44312F9}"/>
              </a:ext>
            </a:extLst>
          </p:cNvPr>
          <p:cNvGrpSpPr/>
          <p:nvPr/>
        </p:nvGrpSpPr>
        <p:grpSpPr>
          <a:xfrm>
            <a:off x="3216943" y="3971957"/>
            <a:ext cx="2354760" cy="434160"/>
            <a:chOff x="3216943" y="3971957"/>
            <a:chExt cx="235476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8B3C3C7-DC90-4A5D-B860-F8F78E6DB25B}"/>
                    </a:ext>
                  </a:extLst>
                </p14:cNvPr>
                <p14:cNvContentPartPr/>
                <p14:nvPr/>
              </p14:nvContentPartPr>
              <p14:xfrm>
                <a:off x="3216943" y="4207037"/>
                <a:ext cx="171360" cy="36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8B3C3C7-DC90-4A5D-B860-F8F78E6DB2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08303" y="4198037"/>
                  <a:ext cx="189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15984D5-4F3C-4629-9AC4-53E53C64ABD3}"/>
                    </a:ext>
                  </a:extLst>
                </p14:cNvPr>
                <p14:cNvContentPartPr/>
                <p14:nvPr/>
              </p14:nvContentPartPr>
              <p14:xfrm>
                <a:off x="3508183" y="4067357"/>
                <a:ext cx="397080" cy="321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15984D5-4F3C-4629-9AC4-53E53C64ABD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99183" y="4058357"/>
                  <a:ext cx="414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694082-46A9-4AEC-83AC-DC53F2DA9AA2}"/>
                    </a:ext>
                  </a:extLst>
                </p14:cNvPr>
                <p14:cNvContentPartPr/>
                <p14:nvPr/>
              </p14:nvContentPartPr>
              <p14:xfrm>
                <a:off x="4032343" y="4163117"/>
                <a:ext cx="252720" cy="211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694082-46A9-4AEC-83AC-DC53F2DA9A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23343" y="4154117"/>
                  <a:ext cx="270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83EF81-5051-4921-AC44-21DC9DDB32F3}"/>
                    </a:ext>
                  </a:extLst>
                </p14:cNvPr>
                <p14:cNvContentPartPr/>
                <p14:nvPr/>
              </p14:nvContentPartPr>
              <p14:xfrm>
                <a:off x="4029103" y="4140437"/>
                <a:ext cx="219600" cy="201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83EF81-5051-4921-AC44-21DC9DDB32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20463" y="4131797"/>
                  <a:ext cx="237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FC22D0-C79B-47C8-AB7A-6B20ABA07E35}"/>
                    </a:ext>
                  </a:extLst>
                </p14:cNvPr>
                <p14:cNvContentPartPr/>
                <p14:nvPr/>
              </p14:nvContentPartPr>
              <p14:xfrm>
                <a:off x="4028743" y="4029197"/>
                <a:ext cx="303480" cy="24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FC22D0-C79B-47C8-AB7A-6B20ABA07E3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20103" y="4020557"/>
                  <a:ext cx="321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6F7899E-CD3E-439D-BCBF-A3E7B8DA01E3}"/>
                    </a:ext>
                  </a:extLst>
                </p14:cNvPr>
                <p14:cNvContentPartPr/>
                <p14:nvPr/>
              </p14:nvContentPartPr>
              <p14:xfrm>
                <a:off x="4411063" y="4038557"/>
                <a:ext cx="176760" cy="333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6F7899E-CD3E-439D-BCBF-A3E7B8DA01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02423" y="4029557"/>
                  <a:ext cx="1944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975060-6BFE-4AEE-A313-40ED2BB188BD}"/>
                    </a:ext>
                  </a:extLst>
                </p14:cNvPr>
                <p14:cNvContentPartPr/>
                <p14:nvPr/>
              </p14:nvContentPartPr>
              <p14:xfrm>
                <a:off x="4555783" y="4133237"/>
                <a:ext cx="230400" cy="168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975060-6BFE-4AEE-A313-40ED2BB188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47143" y="4124597"/>
                  <a:ext cx="248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A2B19E-372C-449E-87EC-046612981102}"/>
                    </a:ext>
                  </a:extLst>
                </p14:cNvPr>
                <p14:cNvContentPartPr/>
                <p14:nvPr/>
              </p14:nvContentPartPr>
              <p14:xfrm>
                <a:off x="4989943" y="4122077"/>
                <a:ext cx="250920" cy="19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A2B19E-372C-449E-87EC-04661298110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81303" y="4113437"/>
                  <a:ext cx="268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496B628-6AF8-4574-B09D-D672EB88DED4}"/>
                    </a:ext>
                  </a:extLst>
                </p14:cNvPr>
                <p14:cNvContentPartPr/>
                <p14:nvPr/>
              </p14:nvContentPartPr>
              <p14:xfrm>
                <a:off x="4989583" y="4107317"/>
                <a:ext cx="161640" cy="160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496B628-6AF8-4574-B09D-D672EB88DE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80583" y="4098317"/>
                  <a:ext cx="179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BA0177D-A6C4-4917-8404-7B76AF52DF9C}"/>
                    </a:ext>
                  </a:extLst>
                </p14:cNvPr>
                <p14:cNvContentPartPr/>
                <p14:nvPr/>
              </p14:nvContentPartPr>
              <p14:xfrm>
                <a:off x="4893823" y="3983117"/>
                <a:ext cx="302040" cy="37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BA0177D-A6C4-4917-8404-7B76AF52DF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84823" y="3974117"/>
                  <a:ext cx="319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857264D-2CA5-4A30-BB34-2ACC859749CC}"/>
                    </a:ext>
                  </a:extLst>
                </p14:cNvPr>
                <p14:cNvContentPartPr/>
                <p14:nvPr/>
              </p14:nvContentPartPr>
              <p14:xfrm>
                <a:off x="5280823" y="3971957"/>
                <a:ext cx="290880" cy="434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857264D-2CA5-4A30-BB34-2ACC859749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71823" y="3963317"/>
                  <a:ext cx="30852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CE34173-A087-48B5-8D7C-9662AEABC020}"/>
              </a:ext>
            </a:extLst>
          </p:cNvPr>
          <p:cNvGrpSpPr/>
          <p:nvPr/>
        </p:nvGrpSpPr>
        <p:grpSpPr>
          <a:xfrm>
            <a:off x="388783" y="5323757"/>
            <a:ext cx="222480" cy="108720"/>
            <a:chOff x="388783" y="5323757"/>
            <a:chExt cx="22248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125553-D74A-4302-808D-8DD8161872F2}"/>
                    </a:ext>
                  </a:extLst>
                </p14:cNvPr>
                <p14:cNvContentPartPr/>
                <p14:nvPr/>
              </p14:nvContentPartPr>
              <p14:xfrm>
                <a:off x="388783" y="5323757"/>
                <a:ext cx="129960" cy="27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125553-D74A-4302-808D-8DD8161872F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9783" y="5314757"/>
                  <a:ext cx="147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D8FA6BA-442C-4C8E-923B-E6EF0E65E945}"/>
                    </a:ext>
                  </a:extLst>
                </p14:cNvPr>
                <p14:cNvContentPartPr/>
                <p14:nvPr/>
              </p14:nvContentPartPr>
              <p14:xfrm>
                <a:off x="393823" y="5389637"/>
                <a:ext cx="217440" cy="42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D8FA6BA-442C-4C8E-923B-E6EF0E65E9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5183" y="5380637"/>
                  <a:ext cx="2350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8955228-072F-4BA5-AC52-D7C7B9F325FF}"/>
              </a:ext>
            </a:extLst>
          </p:cNvPr>
          <p:cNvGrpSpPr/>
          <p:nvPr/>
        </p:nvGrpSpPr>
        <p:grpSpPr>
          <a:xfrm>
            <a:off x="944623" y="5053037"/>
            <a:ext cx="2292120" cy="613080"/>
            <a:chOff x="944623" y="5053037"/>
            <a:chExt cx="229212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4B1A61-06DF-4883-9550-C7ED13325AFD}"/>
                    </a:ext>
                  </a:extLst>
                </p14:cNvPr>
                <p14:cNvContentPartPr/>
                <p14:nvPr/>
              </p14:nvContentPartPr>
              <p14:xfrm>
                <a:off x="1244143" y="5078237"/>
                <a:ext cx="70200" cy="199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4B1A61-06DF-4883-9550-C7ED13325A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35143" y="5069597"/>
                  <a:ext cx="87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ADD3AA7-126F-4003-B45E-9B8A0F6046CC}"/>
                    </a:ext>
                  </a:extLst>
                </p14:cNvPr>
                <p14:cNvContentPartPr/>
                <p14:nvPr/>
              </p14:nvContentPartPr>
              <p14:xfrm>
                <a:off x="989623" y="5319797"/>
                <a:ext cx="629280" cy="47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ADD3AA7-126F-4003-B45E-9B8A0F6046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0623" y="5310797"/>
                  <a:ext cx="646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205681D-DE97-457D-B821-9562FFC0EEA3}"/>
                    </a:ext>
                  </a:extLst>
                </p14:cNvPr>
                <p14:cNvContentPartPr/>
                <p14:nvPr/>
              </p14:nvContentPartPr>
              <p14:xfrm>
                <a:off x="944623" y="5487557"/>
                <a:ext cx="220320" cy="146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205681D-DE97-457D-B821-9562FFC0EEA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5983" y="5478557"/>
                  <a:ext cx="237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1626C7-80D7-4A28-9553-4704BBC8FC9B}"/>
                    </a:ext>
                  </a:extLst>
                </p14:cNvPr>
                <p14:cNvContentPartPr/>
                <p14:nvPr/>
              </p14:nvContentPartPr>
              <p14:xfrm>
                <a:off x="1306423" y="5524277"/>
                <a:ext cx="170640" cy="39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1626C7-80D7-4A28-9553-4704BBC8FC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297783" y="5515637"/>
                  <a:ext cx="188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6F72B5D-D71F-4E92-9DD3-97E0167D4F72}"/>
                    </a:ext>
                  </a:extLst>
                </p14:cNvPr>
                <p14:cNvContentPartPr/>
                <p14:nvPr/>
              </p14:nvContentPartPr>
              <p14:xfrm>
                <a:off x="1583983" y="5450837"/>
                <a:ext cx="63720" cy="159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6F72B5D-D71F-4E92-9DD3-97E0167D4F7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574983" y="5442197"/>
                  <a:ext cx="81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20F74E-F5B3-4E12-9991-97D4ABEC5153}"/>
                    </a:ext>
                  </a:extLst>
                </p14:cNvPr>
                <p14:cNvContentPartPr/>
                <p14:nvPr/>
              </p14:nvContentPartPr>
              <p14:xfrm>
                <a:off x="1771903" y="5053037"/>
                <a:ext cx="509400" cy="471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20F74E-F5B3-4E12-9991-97D4ABEC51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63263" y="5044397"/>
                  <a:ext cx="5270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CC47C67-B2CF-484D-B1A0-1AD0E59A7D3B}"/>
                    </a:ext>
                  </a:extLst>
                </p14:cNvPr>
                <p14:cNvContentPartPr/>
                <p14:nvPr/>
              </p14:nvContentPartPr>
              <p14:xfrm>
                <a:off x="2150623" y="5125397"/>
                <a:ext cx="500760" cy="3535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CC47C67-B2CF-484D-B1A0-1AD0E59A7D3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141983" y="5116397"/>
                  <a:ext cx="518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AB3DAB-7D64-4AD9-B89B-A94F99016024}"/>
                    </a:ext>
                  </a:extLst>
                </p14:cNvPr>
                <p14:cNvContentPartPr/>
                <p14:nvPr/>
              </p14:nvContentPartPr>
              <p14:xfrm>
                <a:off x="2710063" y="5258597"/>
                <a:ext cx="214920" cy="206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AB3DAB-7D64-4AD9-B89B-A94F9901602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701423" y="5249597"/>
                  <a:ext cx="232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FE30323-9E8A-4CC1-9D05-8AE56B06ED5B}"/>
                    </a:ext>
                  </a:extLst>
                </p14:cNvPr>
                <p14:cNvContentPartPr/>
                <p14:nvPr/>
              </p14:nvContentPartPr>
              <p14:xfrm>
                <a:off x="2697823" y="5194517"/>
                <a:ext cx="249120" cy="238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FE30323-9E8A-4CC1-9D05-8AE56B06ED5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688823" y="5185877"/>
                  <a:ext cx="266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0B6C269-B3C8-4493-999E-7C588B749FB8}"/>
                    </a:ext>
                  </a:extLst>
                </p14:cNvPr>
                <p14:cNvContentPartPr/>
                <p14:nvPr/>
              </p14:nvContentPartPr>
              <p14:xfrm>
                <a:off x="2956663" y="5587277"/>
                <a:ext cx="104040" cy="788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0B6C269-B3C8-4493-999E-7C588B749FB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48023" y="5578637"/>
                  <a:ext cx="121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868869E-7629-4443-A705-5B66A1D31D53}"/>
                    </a:ext>
                  </a:extLst>
                </p14:cNvPr>
                <p14:cNvContentPartPr/>
                <p14:nvPr/>
              </p14:nvContentPartPr>
              <p14:xfrm>
                <a:off x="3103543" y="5469917"/>
                <a:ext cx="15480" cy="12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868869E-7629-4443-A705-5B66A1D31D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94903" y="5461277"/>
                  <a:ext cx="33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EA1C2D8-4841-478C-BC31-E7AE84FA7D2E}"/>
                    </a:ext>
                  </a:extLst>
                </p14:cNvPr>
                <p14:cNvContentPartPr/>
                <p14:nvPr/>
              </p14:nvContentPartPr>
              <p14:xfrm>
                <a:off x="3079423" y="5058077"/>
                <a:ext cx="157320" cy="127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EA1C2D8-4841-478C-BC31-E7AE84FA7D2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70783" y="5049437"/>
                  <a:ext cx="1749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DCDF74A-F6F6-4618-BE5C-19D2856FEC9A}"/>
              </a:ext>
            </a:extLst>
          </p:cNvPr>
          <p:cNvGrpSpPr/>
          <p:nvPr/>
        </p:nvGrpSpPr>
        <p:grpSpPr>
          <a:xfrm>
            <a:off x="3392983" y="4491797"/>
            <a:ext cx="5434560" cy="1142280"/>
            <a:chOff x="3392983" y="4491797"/>
            <a:chExt cx="5434560" cy="11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2C4061E-1692-49FE-98B0-6B7EFCE712AF}"/>
                    </a:ext>
                  </a:extLst>
                </p14:cNvPr>
                <p14:cNvContentPartPr/>
                <p14:nvPr/>
              </p14:nvContentPartPr>
              <p14:xfrm>
                <a:off x="4680703" y="4613477"/>
                <a:ext cx="13320" cy="21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2C4061E-1692-49FE-98B0-6B7EFCE712A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71703" y="4604477"/>
                  <a:ext cx="30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8DA7D01-6C9D-4E8F-A852-40930586ABA0}"/>
                    </a:ext>
                  </a:extLst>
                </p14:cNvPr>
                <p14:cNvContentPartPr/>
                <p14:nvPr/>
              </p14:nvContentPartPr>
              <p14:xfrm>
                <a:off x="4671343" y="4579997"/>
                <a:ext cx="63360" cy="250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8DA7D01-6C9D-4E8F-A852-40930586ABA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62703" y="4571357"/>
                  <a:ext cx="81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908C7E2-B3E7-4C8F-928F-D19EFD8179DF}"/>
                    </a:ext>
                  </a:extLst>
                </p14:cNvPr>
                <p14:cNvContentPartPr/>
                <p14:nvPr/>
              </p14:nvContentPartPr>
              <p14:xfrm>
                <a:off x="4499623" y="4563077"/>
                <a:ext cx="367920" cy="13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908C7E2-B3E7-4C8F-928F-D19EFD8179D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90983" y="4554077"/>
                  <a:ext cx="385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429D3D9-DB59-465C-AC74-7B0EA7099115}"/>
                    </a:ext>
                  </a:extLst>
                </p14:cNvPr>
                <p14:cNvContentPartPr/>
                <p14:nvPr/>
              </p14:nvContentPartPr>
              <p14:xfrm>
                <a:off x="5083543" y="4735517"/>
                <a:ext cx="259560" cy="183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429D3D9-DB59-465C-AC74-7B0EA709911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74903" y="4726877"/>
                  <a:ext cx="277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2B1F0EF-4F03-49EF-9573-33E4326B9189}"/>
                    </a:ext>
                  </a:extLst>
                </p14:cNvPr>
                <p14:cNvContentPartPr/>
                <p14:nvPr/>
              </p14:nvContentPartPr>
              <p14:xfrm>
                <a:off x="5026303" y="4720037"/>
                <a:ext cx="225000" cy="165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2B1F0EF-4F03-49EF-9573-33E4326B91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17303" y="4711397"/>
                  <a:ext cx="242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E11F63-F2C7-4447-ABD5-7A7F4D96CF10}"/>
                    </a:ext>
                  </a:extLst>
                </p14:cNvPr>
                <p14:cNvContentPartPr/>
                <p14:nvPr/>
              </p14:nvContentPartPr>
              <p14:xfrm>
                <a:off x="5016943" y="4602677"/>
                <a:ext cx="280800" cy="33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E11F63-F2C7-4447-ABD5-7A7F4D96CF1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008303" y="4593677"/>
                  <a:ext cx="298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AFB217E-55D4-401A-B640-70923CB7AFFA}"/>
                    </a:ext>
                  </a:extLst>
                </p14:cNvPr>
                <p14:cNvContentPartPr/>
                <p14:nvPr/>
              </p14:nvContentPartPr>
              <p14:xfrm>
                <a:off x="5388103" y="4706357"/>
                <a:ext cx="137880" cy="11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AFB217E-55D4-401A-B640-70923CB7AFF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79103" y="4697357"/>
                  <a:ext cx="155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9491770-8752-471E-97DF-7935723A1EED}"/>
                    </a:ext>
                  </a:extLst>
                </p14:cNvPr>
                <p14:cNvContentPartPr/>
                <p14:nvPr/>
              </p14:nvContentPartPr>
              <p14:xfrm>
                <a:off x="5374423" y="4790597"/>
                <a:ext cx="160200" cy="31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9491770-8752-471E-97DF-7935723A1EE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65423" y="4781597"/>
                  <a:ext cx="177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865E2CB-4E38-43F6-8F2C-C650E15019A0}"/>
                    </a:ext>
                  </a:extLst>
                </p14:cNvPr>
                <p14:cNvContentPartPr/>
                <p14:nvPr/>
              </p14:nvContentPartPr>
              <p14:xfrm>
                <a:off x="5682583" y="4573157"/>
                <a:ext cx="362520" cy="265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865E2CB-4E38-43F6-8F2C-C650E15019A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73943" y="4564157"/>
                  <a:ext cx="380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B2FA3E8-9CAA-43D1-AB13-87AAB8679F8E}"/>
                    </a:ext>
                  </a:extLst>
                </p14:cNvPr>
                <p14:cNvContentPartPr/>
                <p14:nvPr/>
              </p14:nvContentPartPr>
              <p14:xfrm>
                <a:off x="6183703" y="4640837"/>
                <a:ext cx="181800" cy="148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B2FA3E8-9CAA-43D1-AB13-87AAB8679F8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75063" y="4632197"/>
                  <a:ext cx="199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D4B6222-ECFD-4CD8-9638-BDB301659C57}"/>
                    </a:ext>
                  </a:extLst>
                </p14:cNvPr>
                <p14:cNvContentPartPr/>
                <p14:nvPr/>
              </p14:nvContentPartPr>
              <p14:xfrm>
                <a:off x="6163903" y="4623197"/>
                <a:ext cx="138960" cy="139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D4B6222-ECFD-4CD8-9638-BDB301659C5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54903" y="4614197"/>
                  <a:ext cx="15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6ABE4C7-9E2D-433B-9CDA-E4C0388B1C75}"/>
                    </a:ext>
                  </a:extLst>
                </p14:cNvPr>
                <p14:cNvContentPartPr/>
                <p14:nvPr/>
              </p14:nvContentPartPr>
              <p14:xfrm>
                <a:off x="6473863" y="4829117"/>
                <a:ext cx="50040" cy="57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6ABE4C7-9E2D-433B-9CDA-E4C0388B1C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64863" y="482047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0BAB8B-0E2C-4C43-B237-650121E1B8DE}"/>
                    </a:ext>
                  </a:extLst>
                </p14:cNvPr>
                <p14:cNvContentPartPr/>
                <p14:nvPr/>
              </p14:nvContentPartPr>
              <p14:xfrm>
                <a:off x="6529663" y="4698077"/>
                <a:ext cx="27000" cy="8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0BAB8B-0E2C-4C43-B237-650121E1B8D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21023" y="4689437"/>
                  <a:ext cx="44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607886-7B4A-4783-9B59-78AEF2E6A2AE}"/>
                    </a:ext>
                  </a:extLst>
                </p14:cNvPr>
                <p14:cNvContentPartPr/>
                <p14:nvPr/>
              </p14:nvContentPartPr>
              <p14:xfrm>
                <a:off x="5929903" y="4971317"/>
                <a:ext cx="484200" cy="28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607886-7B4A-4783-9B59-78AEF2E6A2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20903" y="4962317"/>
                  <a:ext cx="501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899B446-1696-41A0-8781-9D9D7017474C}"/>
                    </a:ext>
                  </a:extLst>
                </p14:cNvPr>
                <p14:cNvContentPartPr/>
                <p14:nvPr/>
              </p14:nvContentPartPr>
              <p14:xfrm>
                <a:off x="6030343" y="5063117"/>
                <a:ext cx="227880" cy="96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899B446-1696-41A0-8781-9D9D7017474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21343" y="5054117"/>
                  <a:ext cx="245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00F03D4-C1D3-4F0E-8C3D-11C1935C8E5A}"/>
                    </a:ext>
                  </a:extLst>
                </p14:cNvPr>
                <p14:cNvContentPartPr/>
                <p14:nvPr/>
              </p14:nvContentPartPr>
              <p14:xfrm>
                <a:off x="6607783" y="4897157"/>
                <a:ext cx="122400" cy="193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00F03D4-C1D3-4F0E-8C3D-11C1935C8E5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99143" y="4888517"/>
                  <a:ext cx="140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17D707C-09C7-4C72-B503-D8B9DDDA2FDE}"/>
                    </a:ext>
                  </a:extLst>
                </p14:cNvPr>
                <p14:cNvContentPartPr/>
                <p14:nvPr/>
              </p14:nvContentPartPr>
              <p14:xfrm>
                <a:off x="6820183" y="4702397"/>
                <a:ext cx="173880" cy="185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17D707C-09C7-4C72-B503-D8B9DDDA2F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11543" y="4693397"/>
                  <a:ext cx="191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A653F46-570D-4A12-A2CD-868181201871}"/>
                    </a:ext>
                  </a:extLst>
                </p14:cNvPr>
                <p14:cNvContentPartPr/>
                <p14:nvPr/>
              </p14:nvContentPartPr>
              <p14:xfrm>
                <a:off x="7044463" y="4730837"/>
                <a:ext cx="106560" cy="126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A653F46-570D-4A12-A2CD-8681812018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35823" y="4722197"/>
                  <a:ext cx="124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0674247-828C-4145-BF3E-45D4E4FCF79C}"/>
                    </a:ext>
                  </a:extLst>
                </p14:cNvPr>
                <p14:cNvContentPartPr/>
                <p14:nvPr/>
              </p14:nvContentPartPr>
              <p14:xfrm>
                <a:off x="7249663" y="4572797"/>
                <a:ext cx="294840" cy="285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0674247-828C-4145-BF3E-45D4E4FCF79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41023" y="4563797"/>
                  <a:ext cx="312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B925559-D304-4F49-8904-37EF008A3126}"/>
                    </a:ext>
                  </a:extLst>
                </p14:cNvPr>
                <p14:cNvContentPartPr/>
                <p14:nvPr/>
              </p14:nvContentPartPr>
              <p14:xfrm>
                <a:off x="7608223" y="4655237"/>
                <a:ext cx="201960" cy="179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B925559-D304-4F49-8904-37EF008A312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99223" y="4646597"/>
                  <a:ext cx="219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FB55427-89A9-41E9-A389-01159C48FD5D}"/>
                    </a:ext>
                  </a:extLst>
                </p14:cNvPr>
                <p14:cNvContentPartPr/>
                <p14:nvPr/>
              </p14:nvContentPartPr>
              <p14:xfrm>
                <a:off x="7532983" y="4630037"/>
                <a:ext cx="227520" cy="182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FB55427-89A9-41E9-A389-01159C48FD5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24343" y="4621397"/>
                  <a:ext cx="245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0FEB832-C50D-4D17-B122-D832DCAC1006}"/>
                    </a:ext>
                  </a:extLst>
                </p14:cNvPr>
                <p14:cNvContentPartPr/>
                <p14:nvPr/>
              </p14:nvContentPartPr>
              <p14:xfrm>
                <a:off x="7776703" y="4857197"/>
                <a:ext cx="102240" cy="80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0FEB832-C50D-4D17-B122-D832DCAC100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68063" y="4848197"/>
                  <a:ext cx="119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BA7C439-040E-4ABA-8CBA-5B33D83C3871}"/>
                    </a:ext>
                  </a:extLst>
                </p14:cNvPr>
                <p14:cNvContentPartPr/>
                <p14:nvPr/>
              </p14:nvContentPartPr>
              <p14:xfrm>
                <a:off x="7858063" y="4700597"/>
                <a:ext cx="2520" cy="5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BA7C439-040E-4ABA-8CBA-5B33D83C38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49063" y="4691597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C30C4B-137F-43BD-A6E2-D70F2DCE870F}"/>
                    </a:ext>
                  </a:extLst>
                </p14:cNvPr>
                <p14:cNvContentPartPr/>
                <p14:nvPr/>
              </p14:nvContentPartPr>
              <p14:xfrm>
                <a:off x="7968223" y="4637597"/>
                <a:ext cx="85320" cy="5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C30C4B-137F-43BD-A6E2-D70F2DCE870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959223" y="4628957"/>
                  <a:ext cx="102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FDCD04-2565-4DAE-A1C5-9A432DF4787C}"/>
                    </a:ext>
                  </a:extLst>
                </p14:cNvPr>
                <p14:cNvContentPartPr/>
                <p14:nvPr/>
              </p14:nvContentPartPr>
              <p14:xfrm>
                <a:off x="7982623" y="4723997"/>
                <a:ext cx="129960" cy="2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FDCD04-2565-4DAE-A1C5-9A432DF4787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973623" y="4715357"/>
                  <a:ext cx="147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E78577E-872E-4A7E-8423-AE2A73894349}"/>
                    </a:ext>
                  </a:extLst>
                </p14:cNvPr>
                <p14:cNvContentPartPr/>
                <p14:nvPr/>
              </p14:nvContentPartPr>
              <p14:xfrm>
                <a:off x="8209423" y="4597277"/>
                <a:ext cx="193320" cy="176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E78577E-872E-4A7E-8423-AE2A7389434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200783" y="4588277"/>
                  <a:ext cx="210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30284D-A0F2-41FE-B1BE-5DD817CB4704}"/>
                    </a:ext>
                  </a:extLst>
                </p14:cNvPr>
                <p14:cNvContentPartPr/>
                <p14:nvPr/>
              </p14:nvContentPartPr>
              <p14:xfrm>
                <a:off x="8589943" y="4588997"/>
                <a:ext cx="237600" cy="234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30284D-A0F2-41FE-B1BE-5DD817CB470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581303" y="4579997"/>
                  <a:ext cx="255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439A069-274F-4F4D-9786-01FABD2FE2E4}"/>
                    </a:ext>
                  </a:extLst>
                </p14:cNvPr>
                <p14:cNvContentPartPr/>
                <p14:nvPr/>
              </p14:nvContentPartPr>
              <p14:xfrm>
                <a:off x="8534503" y="4597277"/>
                <a:ext cx="173880" cy="220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439A069-274F-4F4D-9786-01FABD2FE2E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525503" y="4588637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E15555B-BDF2-4C03-A0F8-2BB90513C41B}"/>
                    </a:ext>
                  </a:extLst>
                </p14:cNvPr>
                <p14:cNvContentPartPr/>
                <p14:nvPr/>
              </p14:nvContentPartPr>
              <p14:xfrm>
                <a:off x="8476183" y="4491797"/>
                <a:ext cx="264960" cy="3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E15555B-BDF2-4C03-A0F8-2BB90513C4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467543" y="4483157"/>
                  <a:ext cx="282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C85EFC2-B1F9-43C6-8BD7-A7E9EED648BD}"/>
                    </a:ext>
                  </a:extLst>
                </p14:cNvPr>
                <p14:cNvContentPartPr/>
                <p14:nvPr/>
              </p14:nvContentPartPr>
              <p14:xfrm>
                <a:off x="3392983" y="5332757"/>
                <a:ext cx="171720" cy="30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C85EFC2-B1F9-43C6-8BD7-A7E9EED648B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384343" y="5324117"/>
                  <a:ext cx="189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E28100E-E728-4726-A75E-72640DC24E5F}"/>
                    </a:ext>
                  </a:extLst>
                </p14:cNvPr>
                <p14:cNvContentPartPr/>
                <p14:nvPr/>
              </p14:nvContentPartPr>
              <p14:xfrm>
                <a:off x="3645343" y="5215397"/>
                <a:ext cx="375120" cy="271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E28100E-E728-4726-A75E-72640DC24E5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636343" y="5206397"/>
                  <a:ext cx="392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C20A2DE-D5F4-4F41-AD5A-D5C69ACBFE22}"/>
                    </a:ext>
                  </a:extLst>
                </p14:cNvPr>
                <p14:cNvContentPartPr/>
                <p14:nvPr/>
              </p14:nvContentPartPr>
              <p14:xfrm>
                <a:off x="4034503" y="5325197"/>
                <a:ext cx="289440" cy="158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C20A2DE-D5F4-4F41-AD5A-D5C69ACBFE2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025863" y="5316557"/>
                  <a:ext cx="307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2044593-ADCA-45CA-802C-6C9D1B58EC1C}"/>
                    </a:ext>
                  </a:extLst>
                </p14:cNvPr>
                <p14:cNvContentPartPr/>
                <p14:nvPr/>
              </p14:nvContentPartPr>
              <p14:xfrm>
                <a:off x="4457863" y="5318357"/>
                <a:ext cx="204840" cy="213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2044593-ADCA-45CA-802C-6C9D1B58EC1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48863" y="5309357"/>
                  <a:ext cx="222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B1D9231-9495-43A4-8766-B89A3A7A75D3}"/>
                    </a:ext>
                  </a:extLst>
                </p14:cNvPr>
                <p14:cNvContentPartPr/>
                <p14:nvPr/>
              </p14:nvContentPartPr>
              <p14:xfrm>
                <a:off x="4497103" y="5300717"/>
                <a:ext cx="153360" cy="195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B1D9231-9495-43A4-8766-B89A3A7A75D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88463" y="5292077"/>
                  <a:ext cx="171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72B34A2-E870-41B5-B2AE-C9399652D046}"/>
                    </a:ext>
                  </a:extLst>
                </p14:cNvPr>
                <p14:cNvContentPartPr/>
                <p14:nvPr/>
              </p14:nvContentPartPr>
              <p14:xfrm>
                <a:off x="4440943" y="5167157"/>
                <a:ext cx="200880" cy="45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72B34A2-E870-41B5-B2AE-C9399652D04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432303" y="5158157"/>
                  <a:ext cx="218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0E907D7-071B-4F04-8067-EA477C660E1A}"/>
                    </a:ext>
                  </a:extLst>
                </p14:cNvPr>
                <p14:cNvContentPartPr/>
                <p14:nvPr/>
              </p14:nvContentPartPr>
              <p14:xfrm>
                <a:off x="4797343" y="5128997"/>
                <a:ext cx="204840" cy="1432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0E907D7-071B-4F04-8067-EA477C660E1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788343" y="5120357"/>
                  <a:ext cx="222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4729425-2ABB-486C-B9CF-3E27D476EFC2}"/>
                    </a:ext>
                  </a:extLst>
                </p14:cNvPr>
                <p14:cNvContentPartPr/>
                <p14:nvPr/>
              </p14:nvContentPartPr>
              <p14:xfrm>
                <a:off x="4988863" y="5422757"/>
                <a:ext cx="297720" cy="334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4729425-2ABB-486C-B9CF-3E27D476EFC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980223" y="5414117"/>
                  <a:ext cx="31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016F6F2-396B-41FE-B4A3-E33D75B4F61D}"/>
                    </a:ext>
                  </a:extLst>
                </p14:cNvPr>
                <p14:cNvContentPartPr/>
                <p14:nvPr/>
              </p14:nvContentPartPr>
              <p14:xfrm>
                <a:off x="5101543" y="5351117"/>
                <a:ext cx="86040" cy="1753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016F6F2-396B-41FE-B4A3-E33D75B4F61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092543" y="5342477"/>
                  <a:ext cx="10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892AE27-4DCF-4960-859C-BD810825DD9E}"/>
                    </a:ext>
                  </a:extLst>
                </p14:cNvPr>
                <p14:cNvContentPartPr/>
                <p14:nvPr/>
              </p14:nvContentPartPr>
              <p14:xfrm>
                <a:off x="5352103" y="5380277"/>
                <a:ext cx="223920" cy="136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892AE27-4DCF-4960-859C-BD810825DD9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43463" y="5371277"/>
                  <a:ext cx="241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C211563-C48E-4FBF-AB77-D4689D94F217}"/>
                    </a:ext>
                  </a:extLst>
                </p14:cNvPr>
                <p14:cNvContentPartPr/>
                <p14:nvPr/>
              </p14:nvContentPartPr>
              <p14:xfrm>
                <a:off x="5759263" y="5383157"/>
                <a:ext cx="249120" cy="184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C211563-C48E-4FBF-AB77-D4689D94F21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750623" y="5374517"/>
                  <a:ext cx="26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90C183-9EC3-4DDF-99C6-D67C66F5282C}"/>
                    </a:ext>
                  </a:extLst>
                </p14:cNvPr>
                <p14:cNvContentPartPr/>
                <p14:nvPr/>
              </p14:nvContentPartPr>
              <p14:xfrm>
                <a:off x="5787343" y="5383157"/>
                <a:ext cx="166320" cy="188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90C183-9EC3-4DDF-99C6-D67C66F5282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78703" y="5374517"/>
                  <a:ext cx="183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16F4C1-BA5A-4D53-8EBB-276F71D14E36}"/>
                    </a:ext>
                  </a:extLst>
                </p14:cNvPr>
                <p14:cNvContentPartPr/>
                <p14:nvPr/>
              </p14:nvContentPartPr>
              <p14:xfrm>
                <a:off x="5727223" y="5314757"/>
                <a:ext cx="288720" cy="40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16F4C1-BA5A-4D53-8EBB-276F71D14E3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18583" y="5306117"/>
                  <a:ext cx="306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FCA4BC6-0191-4F9E-8219-1AB7F5F2183D}"/>
                    </a:ext>
                  </a:extLst>
                </p14:cNvPr>
                <p14:cNvContentPartPr/>
                <p14:nvPr/>
              </p14:nvContentPartPr>
              <p14:xfrm>
                <a:off x="6121063" y="5311157"/>
                <a:ext cx="173520" cy="86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FCA4BC6-0191-4F9E-8219-1AB7F5F2183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112423" y="5302157"/>
                  <a:ext cx="191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B617A82-5D3E-4534-B48B-831479345FF8}"/>
                    </a:ext>
                  </a:extLst>
                </p14:cNvPr>
                <p14:cNvContentPartPr/>
                <p14:nvPr/>
              </p14:nvContentPartPr>
              <p14:xfrm>
                <a:off x="6358303" y="5245277"/>
                <a:ext cx="294480" cy="388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B617A82-5D3E-4534-B48B-831479345FF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349663" y="5236637"/>
                  <a:ext cx="3121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A495DA6C-C762-4E9A-950F-F11E912A6407}"/>
              </a:ext>
            </a:extLst>
          </p:cNvPr>
          <p:cNvGrpSpPr/>
          <p:nvPr/>
        </p:nvGrpSpPr>
        <p:grpSpPr>
          <a:xfrm>
            <a:off x="375103" y="6046997"/>
            <a:ext cx="215280" cy="118080"/>
            <a:chOff x="375103" y="6046997"/>
            <a:chExt cx="21528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D049096-4F8B-4F08-8F11-37B1A6181974}"/>
                    </a:ext>
                  </a:extLst>
                </p14:cNvPr>
                <p14:cNvContentPartPr/>
                <p14:nvPr/>
              </p14:nvContentPartPr>
              <p14:xfrm>
                <a:off x="375103" y="6046997"/>
                <a:ext cx="107640" cy="18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D049096-4F8B-4F08-8F11-37B1A618197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66103" y="6038357"/>
                  <a:ext cx="125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18946D8-FDD8-4708-A7E9-6BA56CD782E5}"/>
                    </a:ext>
                  </a:extLst>
                </p14:cNvPr>
                <p14:cNvContentPartPr/>
                <p14:nvPr/>
              </p14:nvContentPartPr>
              <p14:xfrm>
                <a:off x="435223" y="6121517"/>
                <a:ext cx="155160" cy="43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18946D8-FDD8-4708-A7E9-6BA56CD782E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26223" y="6112517"/>
                  <a:ext cx="1728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CFC7D92-28D0-4AA8-82FF-06A18C373BC6}"/>
              </a:ext>
            </a:extLst>
          </p:cNvPr>
          <p:cNvGrpSpPr/>
          <p:nvPr/>
        </p:nvGrpSpPr>
        <p:grpSpPr>
          <a:xfrm>
            <a:off x="962623" y="5743157"/>
            <a:ext cx="4003200" cy="759960"/>
            <a:chOff x="962623" y="5743157"/>
            <a:chExt cx="400320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041FBEA-B5AB-4697-B22A-1C40AB8D1AA6}"/>
                    </a:ext>
                  </a:extLst>
                </p14:cNvPr>
                <p14:cNvContentPartPr/>
                <p14:nvPr/>
              </p14:nvContentPartPr>
              <p14:xfrm>
                <a:off x="1285183" y="5916317"/>
                <a:ext cx="115560" cy="226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041FBEA-B5AB-4697-B22A-1C40AB8D1AA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276543" y="5907677"/>
                  <a:ext cx="133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8B0D516-1792-4877-AF56-97EC419A20FF}"/>
                    </a:ext>
                  </a:extLst>
                </p14:cNvPr>
                <p14:cNvContentPartPr/>
                <p14:nvPr/>
              </p14:nvContentPartPr>
              <p14:xfrm>
                <a:off x="1053703" y="6177677"/>
                <a:ext cx="736920" cy="56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8B0D516-1792-4877-AF56-97EC419A20F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44703" y="6169037"/>
                  <a:ext cx="754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D833642-3778-4FE6-81A5-A01924F6A7AE}"/>
                    </a:ext>
                  </a:extLst>
                </p14:cNvPr>
                <p14:cNvContentPartPr/>
                <p14:nvPr/>
              </p14:nvContentPartPr>
              <p14:xfrm>
                <a:off x="962623" y="6314477"/>
                <a:ext cx="194400" cy="185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D833642-3778-4FE6-81A5-A01924F6A7A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53623" y="6305837"/>
                  <a:ext cx="212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7763F6D-7724-4A0F-B725-515F926AF2DD}"/>
                    </a:ext>
                  </a:extLst>
                </p14:cNvPr>
                <p14:cNvContentPartPr/>
                <p14:nvPr/>
              </p14:nvContentPartPr>
              <p14:xfrm>
                <a:off x="1329463" y="6417437"/>
                <a:ext cx="150480" cy="24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7763F6D-7724-4A0F-B725-515F926AF2D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320463" y="6408437"/>
                  <a:ext cx="168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91A1CE6-070B-4DE8-A5F2-4855B201E847}"/>
                    </a:ext>
                  </a:extLst>
                </p14:cNvPr>
                <p14:cNvContentPartPr/>
                <p14:nvPr/>
              </p14:nvContentPartPr>
              <p14:xfrm>
                <a:off x="1602343" y="6313037"/>
                <a:ext cx="82440" cy="190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91A1CE6-070B-4DE8-A5F2-4855B201E84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593343" y="6304397"/>
                  <a:ext cx="100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4F0CDE6-20F5-4F8D-A3B4-A564120F5F25}"/>
                    </a:ext>
                  </a:extLst>
                </p14:cNvPr>
                <p14:cNvContentPartPr/>
                <p14:nvPr/>
              </p14:nvContentPartPr>
              <p14:xfrm>
                <a:off x="1978183" y="5872757"/>
                <a:ext cx="413640" cy="3729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4F0CDE6-20F5-4F8D-A3B4-A564120F5F2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969543" y="5864117"/>
                  <a:ext cx="431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87AF12A-0ADB-494A-A51B-6E4426055AE1}"/>
                    </a:ext>
                  </a:extLst>
                </p14:cNvPr>
                <p14:cNvContentPartPr/>
                <p14:nvPr/>
              </p14:nvContentPartPr>
              <p14:xfrm>
                <a:off x="2519623" y="5962757"/>
                <a:ext cx="209880" cy="258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87AF12A-0ADB-494A-A51B-6E4426055AE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510983" y="5954117"/>
                  <a:ext cx="227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2F77956-3B33-4BB5-9B46-082D14920921}"/>
                    </a:ext>
                  </a:extLst>
                </p14:cNvPr>
                <p14:cNvContentPartPr/>
                <p14:nvPr/>
              </p14:nvContentPartPr>
              <p14:xfrm>
                <a:off x="2552383" y="5926757"/>
                <a:ext cx="172800" cy="248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2F77956-3B33-4BB5-9B46-082D1492092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543383" y="5917757"/>
                  <a:ext cx="190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7A67BFC-F270-4937-8CDF-23088D741D2A}"/>
                    </a:ext>
                  </a:extLst>
                </p14:cNvPr>
                <p14:cNvContentPartPr/>
                <p14:nvPr/>
              </p14:nvContentPartPr>
              <p14:xfrm>
                <a:off x="2872783" y="6232397"/>
                <a:ext cx="91800" cy="67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7A67BFC-F270-4937-8CDF-23088D741D2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864143" y="6223397"/>
                  <a:ext cx="109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F5666DA-E1C5-412C-90C9-8B1B897B86B9}"/>
                    </a:ext>
                  </a:extLst>
                </p14:cNvPr>
                <p14:cNvContentPartPr/>
                <p14:nvPr/>
              </p14:nvContentPartPr>
              <p14:xfrm>
                <a:off x="2958103" y="6070397"/>
                <a:ext cx="21240" cy="284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F5666DA-E1C5-412C-90C9-8B1B897B86B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949463" y="6061757"/>
                  <a:ext cx="38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730440B-DF89-46C8-AD73-B63EE2D22A07}"/>
                    </a:ext>
                  </a:extLst>
                </p14:cNvPr>
                <p14:cNvContentPartPr/>
                <p14:nvPr/>
              </p14:nvContentPartPr>
              <p14:xfrm>
                <a:off x="2894743" y="5793917"/>
                <a:ext cx="214200" cy="114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730440B-DF89-46C8-AD73-B63EE2D22A0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886103" y="5784917"/>
                  <a:ext cx="23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8950B10-DC86-43CB-9E97-39083504D465}"/>
                    </a:ext>
                  </a:extLst>
                </p14:cNvPr>
                <p14:cNvContentPartPr/>
                <p14:nvPr/>
              </p14:nvContentPartPr>
              <p14:xfrm>
                <a:off x="3306223" y="6030437"/>
                <a:ext cx="182160" cy="33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8950B10-DC86-43CB-9E97-39083504D46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297583" y="6021797"/>
                  <a:ext cx="199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565A3B3-511E-4BA7-B15B-EDDD11448E72}"/>
                    </a:ext>
                  </a:extLst>
                </p14:cNvPr>
                <p14:cNvContentPartPr/>
                <p14:nvPr/>
              </p14:nvContentPartPr>
              <p14:xfrm>
                <a:off x="3698263" y="5923157"/>
                <a:ext cx="230040" cy="205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565A3B3-511E-4BA7-B15B-EDDD11448E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689263" y="5914157"/>
                  <a:ext cx="247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E39F70C-449B-437B-BEB1-E384D886235B}"/>
                    </a:ext>
                  </a:extLst>
                </p14:cNvPr>
                <p14:cNvContentPartPr/>
                <p14:nvPr/>
              </p14:nvContentPartPr>
              <p14:xfrm>
                <a:off x="4128463" y="5924237"/>
                <a:ext cx="313560" cy="216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E39F70C-449B-437B-BEB1-E384D886235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119823" y="5915597"/>
                  <a:ext cx="331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AD1C16-F786-4A58-A2FE-C1F5DD387533}"/>
                    </a:ext>
                  </a:extLst>
                </p14:cNvPr>
                <p14:cNvContentPartPr/>
                <p14:nvPr/>
              </p14:nvContentPartPr>
              <p14:xfrm>
                <a:off x="4111183" y="5938277"/>
                <a:ext cx="215640" cy="2631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AD1C16-F786-4A58-A2FE-C1F5DD3875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102543" y="5929637"/>
                  <a:ext cx="233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B957B12-39C2-479E-AD55-39FE7E7EFD1C}"/>
                    </a:ext>
                  </a:extLst>
                </p14:cNvPr>
                <p14:cNvContentPartPr/>
                <p14:nvPr/>
              </p14:nvContentPartPr>
              <p14:xfrm>
                <a:off x="4083823" y="5796437"/>
                <a:ext cx="300240" cy="39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B957B12-39C2-479E-AD55-39FE7E7EFD1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074823" y="5787797"/>
                  <a:ext cx="317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A3CD476-D511-479E-BDC3-047497D685BC}"/>
                    </a:ext>
                  </a:extLst>
                </p14:cNvPr>
                <p14:cNvContentPartPr/>
                <p14:nvPr/>
              </p14:nvContentPartPr>
              <p14:xfrm>
                <a:off x="4486303" y="5793197"/>
                <a:ext cx="159120" cy="120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A3CD476-D511-479E-BDC3-047497D685B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477303" y="5784557"/>
                  <a:ext cx="176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C8CA1D4-4EB4-407A-9448-3075976AFC8E}"/>
                    </a:ext>
                  </a:extLst>
                </p14:cNvPr>
                <p14:cNvContentPartPr/>
                <p14:nvPr/>
              </p14:nvContentPartPr>
              <p14:xfrm>
                <a:off x="2148463" y="5810477"/>
                <a:ext cx="360" cy="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C8CA1D4-4EB4-407A-9448-3075976AFC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9823" y="5801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328E2DC-E706-4638-94B3-9B90D2CBA3AA}"/>
                    </a:ext>
                  </a:extLst>
                </p14:cNvPr>
                <p14:cNvContentPartPr/>
                <p14:nvPr/>
              </p14:nvContentPartPr>
              <p14:xfrm>
                <a:off x="1868023" y="5800037"/>
                <a:ext cx="354600" cy="616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328E2DC-E706-4638-94B3-9B90D2CBA3A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859383" y="5791037"/>
                  <a:ext cx="37224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CE5BEA3-CF24-493E-A47B-4508B9DDE8CA}"/>
                    </a:ext>
                  </a:extLst>
                </p14:cNvPr>
                <p14:cNvContentPartPr/>
                <p14:nvPr/>
              </p14:nvContentPartPr>
              <p14:xfrm>
                <a:off x="4616623" y="5743157"/>
                <a:ext cx="349200" cy="6289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CE5BEA3-CF24-493E-A47B-4508B9DDE8C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607623" y="5734517"/>
                  <a:ext cx="366840" cy="64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56CF91E-7A5F-49AE-996F-11D53E07D384}"/>
              </a:ext>
            </a:extLst>
          </p:cNvPr>
          <p:cNvGrpSpPr/>
          <p:nvPr/>
        </p:nvGrpSpPr>
        <p:grpSpPr>
          <a:xfrm>
            <a:off x="5095783" y="5746037"/>
            <a:ext cx="3830040" cy="1038240"/>
            <a:chOff x="5095783" y="5746037"/>
            <a:chExt cx="3830040" cy="10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07335F7-F2BA-4900-B42E-DDD9CB6542C2}"/>
                    </a:ext>
                  </a:extLst>
                </p14:cNvPr>
                <p14:cNvContentPartPr/>
                <p14:nvPr/>
              </p14:nvContentPartPr>
              <p14:xfrm>
                <a:off x="5257423" y="5880677"/>
                <a:ext cx="177840" cy="182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07335F7-F2BA-4900-B42E-DDD9CB6542C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48423" y="5872037"/>
                  <a:ext cx="195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F26D39A-AF8F-4868-BC7B-6BE7532E950F}"/>
                    </a:ext>
                  </a:extLst>
                </p14:cNvPr>
                <p14:cNvContentPartPr/>
                <p14:nvPr/>
              </p14:nvContentPartPr>
              <p14:xfrm>
                <a:off x="5476303" y="5963477"/>
                <a:ext cx="86040" cy="70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F26D39A-AF8F-4868-BC7B-6BE7532E950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467303" y="5954477"/>
                  <a:ext cx="10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FB1D5A5-BA97-4E28-BD9D-7FFD558A5362}"/>
                    </a:ext>
                  </a:extLst>
                </p14:cNvPr>
                <p14:cNvContentPartPr/>
                <p14:nvPr/>
              </p14:nvContentPartPr>
              <p14:xfrm>
                <a:off x="5625343" y="5947637"/>
                <a:ext cx="239400" cy="104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FB1D5A5-BA97-4E28-BD9D-7FFD558A536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616343" y="5938997"/>
                  <a:ext cx="257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F551DF5-278C-449B-A32E-664E9D6BF8FD}"/>
                    </a:ext>
                  </a:extLst>
                </p14:cNvPr>
                <p14:cNvContentPartPr/>
                <p14:nvPr/>
              </p14:nvContentPartPr>
              <p14:xfrm>
                <a:off x="5944663" y="5930357"/>
                <a:ext cx="88200" cy="997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F551DF5-278C-449B-A32E-664E9D6BF8F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935663" y="5921717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FD48AF6-FBE6-468D-9015-8F6E9777B404}"/>
                    </a:ext>
                  </a:extLst>
                </p14:cNvPr>
                <p14:cNvContentPartPr/>
                <p14:nvPr/>
              </p14:nvContentPartPr>
              <p14:xfrm>
                <a:off x="6177583" y="5770877"/>
                <a:ext cx="161280" cy="265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FD48AF6-FBE6-468D-9015-8F6E9777B40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68943" y="5761877"/>
                  <a:ext cx="178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2FA2C91-4B2A-4062-9A35-3C164D0E6CB6}"/>
                    </a:ext>
                  </a:extLst>
                </p14:cNvPr>
                <p14:cNvContentPartPr/>
                <p14:nvPr/>
              </p14:nvContentPartPr>
              <p14:xfrm>
                <a:off x="6085063" y="5890037"/>
                <a:ext cx="299160" cy="56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2FA2C91-4B2A-4062-9A35-3C164D0E6CB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076063" y="5881037"/>
                  <a:ext cx="31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825DBBE-B089-4EB4-8045-AEB9FE3D54E1}"/>
                    </a:ext>
                  </a:extLst>
                </p14:cNvPr>
                <p14:cNvContentPartPr/>
                <p14:nvPr/>
              </p14:nvContentPartPr>
              <p14:xfrm>
                <a:off x="6306823" y="5866997"/>
                <a:ext cx="214200" cy="152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825DBBE-B089-4EB4-8045-AEB9FE3D54E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298183" y="5858357"/>
                  <a:ext cx="231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0AF2E9C-1573-46FC-9225-34707395CA27}"/>
                    </a:ext>
                  </a:extLst>
                </p14:cNvPr>
                <p14:cNvContentPartPr/>
                <p14:nvPr/>
              </p14:nvContentPartPr>
              <p14:xfrm>
                <a:off x="6451183" y="5922437"/>
                <a:ext cx="243720" cy="92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0AF2E9C-1573-46FC-9225-34707395CA2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42543" y="5913437"/>
                  <a:ext cx="261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437D0CA-D159-4A44-AB94-6C93A4521C11}"/>
                    </a:ext>
                  </a:extLst>
                </p14:cNvPr>
                <p14:cNvContentPartPr/>
                <p14:nvPr/>
              </p14:nvContentPartPr>
              <p14:xfrm>
                <a:off x="6768343" y="5893997"/>
                <a:ext cx="135000" cy="122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437D0CA-D159-4A44-AB94-6C93A4521C1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59343" y="5885357"/>
                  <a:ext cx="152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36F4236-F066-43F6-81CA-9D0A96E6A5C4}"/>
                    </a:ext>
                  </a:extLst>
                </p14:cNvPr>
                <p14:cNvContentPartPr/>
                <p14:nvPr/>
              </p14:nvContentPartPr>
              <p14:xfrm>
                <a:off x="6950503" y="5866997"/>
                <a:ext cx="171360" cy="145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36F4236-F066-43F6-81CA-9D0A96E6A5C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41863" y="5858357"/>
                  <a:ext cx="189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E90505-EF68-49BE-936F-14BB10ADE882}"/>
                    </a:ext>
                  </a:extLst>
                </p14:cNvPr>
                <p14:cNvContentPartPr/>
                <p14:nvPr/>
              </p14:nvContentPartPr>
              <p14:xfrm>
                <a:off x="7379983" y="5888237"/>
                <a:ext cx="135720" cy="140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E90505-EF68-49BE-936F-14BB10ADE88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370983" y="5879597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2E87EE-C06B-450F-B5C5-B122331B9119}"/>
                    </a:ext>
                  </a:extLst>
                </p14:cNvPr>
                <p14:cNvContentPartPr/>
                <p14:nvPr/>
              </p14:nvContentPartPr>
              <p14:xfrm>
                <a:off x="7548103" y="5932157"/>
                <a:ext cx="139320" cy="838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2E87EE-C06B-450F-B5C5-B122331B911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39463" y="5923157"/>
                  <a:ext cx="156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BEB0AFC-9FAD-47AB-AF87-43C94D95ECF4}"/>
                    </a:ext>
                  </a:extLst>
                </p14:cNvPr>
                <p14:cNvContentPartPr/>
                <p14:nvPr/>
              </p14:nvContentPartPr>
              <p14:xfrm>
                <a:off x="7795423" y="5811557"/>
                <a:ext cx="134640" cy="192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BEB0AFC-9FAD-47AB-AF87-43C94D95ECF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786783" y="5802557"/>
                  <a:ext cx="15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EB9714C-72F5-4E60-8801-775C82CEA39F}"/>
                    </a:ext>
                  </a:extLst>
                </p14:cNvPr>
                <p14:cNvContentPartPr/>
                <p14:nvPr/>
              </p14:nvContentPartPr>
              <p14:xfrm>
                <a:off x="7917823" y="5746037"/>
                <a:ext cx="185400" cy="272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EB9714C-72F5-4E60-8801-775C82CEA39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908823" y="5737397"/>
                  <a:ext cx="203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0E3F94A-7924-4ADE-983E-9469E3F85502}"/>
                    </a:ext>
                  </a:extLst>
                </p14:cNvPr>
                <p14:cNvContentPartPr/>
                <p14:nvPr/>
              </p14:nvContentPartPr>
              <p14:xfrm>
                <a:off x="7982263" y="5913797"/>
                <a:ext cx="157680" cy="943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0E3F94A-7924-4ADE-983E-9469E3F8550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973623" y="5904797"/>
                  <a:ext cx="175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638E50C-6BB8-4082-A34D-D41F13C9BE08}"/>
                    </a:ext>
                  </a:extLst>
                </p14:cNvPr>
                <p14:cNvContentPartPr/>
                <p14:nvPr/>
              </p14:nvContentPartPr>
              <p14:xfrm>
                <a:off x="8173783" y="5919197"/>
                <a:ext cx="167760" cy="108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638E50C-6BB8-4082-A34D-D41F13C9BE0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164783" y="5910197"/>
                  <a:ext cx="185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262D5C9-514D-45FD-953C-8EB3AE0D8B2B}"/>
                    </a:ext>
                  </a:extLst>
                </p14:cNvPr>
                <p14:cNvContentPartPr/>
                <p14:nvPr/>
              </p14:nvContentPartPr>
              <p14:xfrm>
                <a:off x="8266663" y="5798957"/>
                <a:ext cx="172080" cy="2160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262D5C9-514D-45FD-953C-8EB3AE0D8B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257663" y="5789957"/>
                  <a:ext cx="189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DBA3BB2-B53E-4120-96E4-F6ACC357118A}"/>
                    </a:ext>
                  </a:extLst>
                </p14:cNvPr>
                <p14:cNvContentPartPr/>
                <p14:nvPr/>
              </p14:nvContentPartPr>
              <p14:xfrm>
                <a:off x="5133943" y="6189917"/>
                <a:ext cx="183960" cy="2714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DBA3BB2-B53E-4120-96E4-F6ACC357118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125303" y="6180917"/>
                  <a:ext cx="201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1FAFC5F-DC6F-4678-87C0-58AD3DD7A944}"/>
                    </a:ext>
                  </a:extLst>
                </p14:cNvPr>
                <p14:cNvContentPartPr/>
                <p14:nvPr/>
              </p14:nvContentPartPr>
              <p14:xfrm>
                <a:off x="5095783" y="6295757"/>
                <a:ext cx="261000" cy="61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1FAFC5F-DC6F-4678-87C0-58AD3DD7A94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87143" y="6287117"/>
                  <a:ext cx="27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C1B2847-EEB3-46DC-9C11-3092BFD6A024}"/>
                    </a:ext>
                  </a:extLst>
                </p14:cNvPr>
                <p14:cNvContentPartPr/>
                <p14:nvPr/>
              </p14:nvContentPartPr>
              <p14:xfrm>
                <a:off x="5308903" y="6154997"/>
                <a:ext cx="184680" cy="279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C1B2847-EEB3-46DC-9C11-3092BFD6A02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99903" y="6146357"/>
                  <a:ext cx="202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69E1965-CC8E-4DA3-9C90-9DEAF8B20B1B}"/>
                    </a:ext>
                  </a:extLst>
                </p14:cNvPr>
                <p14:cNvContentPartPr/>
                <p14:nvPr/>
              </p14:nvContentPartPr>
              <p14:xfrm>
                <a:off x="5507263" y="6281357"/>
                <a:ext cx="163440" cy="1526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69E1965-CC8E-4DA3-9C90-9DEAF8B20B1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498623" y="6272717"/>
                  <a:ext cx="181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4C96107-8F60-4993-ADB1-755702431898}"/>
                    </a:ext>
                  </a:extLst>
                </p14:cNvPr>
                <p14:cNvContentPartPr/>
                <p14:nvPr/>
              </p14:nvContentPartPr>
              <p14:xfrm>
                <a:off x="5928823" y="6275957"/>
                <a:ext cx="122760" cy="126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4C96107-8F60-4993-ADB1-75570243189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920183" y="6266957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9284759-B533-4265-BDFA-DD22D43F1CB6}"/>
                    </a:ext>
                  </a:extLst>
                </p14:cNvPr>
                <p14:cNvContentPartPr/>
                <p14:nvPr/>
              </p14:nvContentPartPr>
              <p14:xfrm>
                <a:off x="6081823" y="6306557"/>
                <a:ext cx="129240" cy="99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9284759-B533-4265-BDFA-DD22D43F1CB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072823" y="6297917"/>
                  <a:ext cx="146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5679C22-493A-4B4E-A83F-E2E0FC78D94C}"/>
                    </a:ext>
                  </a:extLst>
                </p14:cNvPr>
                <p14:cNvContentPartPr/>
                <p14:nvPr/>
              </p14:nvContentPartPr>
              <p14:xfrm>
                <a:off x="6243103" y="6301877"/>
                <a:ext cx="219240" cy="115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5679C22-493A-4B4E-A83F-E2E0FC78D94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234463" y="6292877"/>
                  <a:ext cx="236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431C1CC-FCB5-441E-B783-821594EF7EE9}"/>
                    </a:ext>
                  </a:extLst>
                </p14:cNvPr>
                <p14:cNvContentPartPr/>
                <p14:nvPr/>
              </p14:nvContentPartPr>
              <p14:xfrm>
                <a:off x="6445423" y="6342197"/>
                <a:ext cx="127800" cy="2509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431C1CC-FCB5-441E-B783-821594EF7EE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436783" y="6333557"/>
                  <a:ext cx="145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902DA9C-C699-4EDA-8B64-195C8D5D3870}"/>
                    </a:ext>
                  </a:extLst>
                </p14:cNvPr>
                <p14:cNvContentPartPr/>
                <p14:nvPr/>
              </p14:nvContentPartPr>
              <p14:xfrm>
                <a:off x="6529663" y="6255797"/>
                <a:ext cx="156240" cy="133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902DA9C-C699-4EDA-8B64-195C8D5D387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521023" y="6246797"/>
                  <a:ext cx="17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0998CCD-14BD-4928-A94E-A5EE9D0381E1}"/>
                    </a:ext>
                  </a:extLst>
                </p14:cNvPr>
                <p14:cNvContentPartPr/>
                <p14:nvPr/>
              </p14:nvContentPartPr>
              <p14:xfrm>
                <a:off x="6733063" y="6302597"/>
                <a:ext cx="127080" cy="910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0998CCD-14BD-4928-A94E-A5EE9D0381E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724063" y="6293957"/>
                  <a:ext cx="144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12B9687-D95F-4E37-BFD0-02C7E85AC184}"/>
                    </a:ext>
                  </a:extLst>
                </p14:cNvPr>
                <p14:cNvContentPartPr/>
                <p14:nvPr/>
              </p14:nvContentPartPr>
              <p14:xfrm>
                <a:off x="6978223" y="6100277"/>
                <a:ext cx="158400" cy="313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12B9687-D95F-4E37-BFD0-02C7E85AC18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69223" y="6091637"/>
                  <a:ext cx="176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20753B5-67D9-4044-A1B4-93348FE9B23E}"/>
                    </a:ext>
                  </a:extLst>
                </p14:cNvPr>
                <p14:cNvContentPartPr/>
                <p14:nvPr/>
              </p14:nvContentPartPr>
              <p14:xfrm>
                <a:off x="6905143" y="6248597"/>
                <a:ext cx="248400" cy="55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20753B5-67D9-4044-A1B4-93348FE9B2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96503" y="6239957"/>
                  <a:ext cx="266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E38F039-38E0-4D83-85F5-4633B3BBC49F}"/>
                    </a:ext>
                  </a:extLst>
                </p14:cNvPr>
                <p14:cNvContentPartPr/>
                <p14:nvPr/>
              </p14:nvContentPartPr>
              <p14:xfrm>
                <a:off x="7143823" y="6301157"/>
                <a:ext cx="57960" cy="817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E38F039-38E0-4D83-85F5-4633B3BBC49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134823" y="6292157"/>
                  <a:ext cx="75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2A6B7F7-08DC-40CB-B903-F894BA50760D}"/>
                    </a:ext>
                  </a:extLst>
                </p14:cNvPr>
                <p14:cNvContentPartPr/>
                <p14:nvPr/>
              </p14:nvContentPartPr>
              <p14:xfrm>
                <a:off x="7263703" y="6299357"/>
                <a:ext cx="128520" cy="98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2A6B7F7-08DC-40CB-B903-F894BA50760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254703" y="6290357"/>
                  <a:ext cx="146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28025B6-D8D6-4DAD-BFAD-CE490C03AC88}"/>
                    </a:ext>
                  </a:extLst>
                </p14:cNvPr>
                <p14:cNvContentPartPr/>
                <p14:nvPr/>
              </p14:nvContentPartPr>
              <p14:xfrm>
                <a:off x="7276303" y="6316997"/>
                <a:ext cx="320760" cy="4672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28025B6-D8D6-4DAD-BFAD-CE490C03AC8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267303" y="6307997"/>
                  <a:ext cx="338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5EA7A08-9DB5-4641-8039-264006070E2E}"/>
                    </a:ext>
                  </a:extLst>
                </p14:cNvPr>
                <p14:cNvContentPartPr/>
                <p14:nvPr/>
              </p14:nvContentPartPr>
              <p14:xfrm>
                <a:off x="7329583" y="6464597"/>
                <a:ext cx="118800" cy="200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5EA7A08-9DB5-4641-8039-264006070E2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320583" y="6455957"/>
                  <a:ext cx="136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72B414C-206B-42F2-BA14-3AFE3F2370A8}"/>
                    </a:ext>
                  </a:extLst>
                </p14:cNvPr>
                <p14:cNvContentPartPr/>
                <p14:nvPr/>
              </p14:nvContentPartPr>
              <p14:xfrm>
                <a:off x="7781383" y="5966357"/>
                <a:ext cx="238680" cy="418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72B414C-206B-42F2-BA14-3AFE3F2370A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772383" y="5957357"/>
                  <a:ext cx="256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8599E7E-2A31-46CE-8F24-69718D050E14}"/>
                    </a:ext>
                  </a:extLst>
                </p14:cNvPr>
                <p14:cNvContentPartPr/>
                <p14:nvPr/>
              </p14:nvContentPartPr>
              <p14:xfrm>
                <a:off x="7661863" y="6227357"/>
                <a:ext cx="222120" cy="60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8599E7E-2A31-46CE-8F24-69718D050E1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653223" y="6218357"/>
                  <a:ext cx="239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70FD0C6-E6E5-4C23-A21D-29BFC958EF2D}"/>
                    </a:ext>
                  </a:extLst>
                </p14:cNvPr>
                <p14:cNvContentPartPr/>
                <p14:nvPr/>
              </p14:nvContentPartPr>
              <p14:xfrm>
                <a:off x="7877503" y="6278477"/>
                <a:ext cx="91440" cy="946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70FD0C6-E6E5-4C23-A21D-29BFC958EF2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868863" y="6269837"/>
                  <a:ext cx="109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4AF4D4F-C961-47C9-9033-660067A1859C}"/>
                    </a:ext>
                  </a:extLst>
                </p14:cNvPr>
                <p14:cNvContentPartPr/>
                <p14:nvPr/>
              </p14:nvContentPartPr>
              <p14:xfrm>
                <a:off x="8019703" y="6257957"/>
                <a:ext cx="123120" cy="1288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4AF4D4F-C961-47C9-9033-660067A1859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010703" y="6249317"/>
                  <a:ext cx="140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432D0CC-CC85-458B-A65C-190064A0B822}"/>
                    </a:ext>
                  </a:extLst>
                </p14:cNvPr>
                <p14:cNvContentPartPr/>
                <p14:nvPr/>
              </p14:nvContentPartPr>
              <p14:xfrm>
                <a:off x="8125543" y="6265877"/>
                <a:ext cx="211320" cy="138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432D0CC-CC85-458B-A65C-190064A0B82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116903" y="6257237"/>
                  <a:ext cx="228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0557AB7-8DC2-4FE9-B8C6-4F9A8E37C17D}"/>
                    </a:ext>
                  </a:extLst>
                </p14:cNvPr>
                <p14:cNvContentPartPr/>
                <p14:nvPr/>
              </p14:nvContentPartPr>
              <p14:xfrm>
                <a:off x="8388703" y="6286037"/>
                <a:ext cx="122760" cy="1029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0557AB7-8DC2-4FE9-B8C6-4F9A8E37C17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380063" y="6277397"/>
                  <a:ext cx="140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BE1D722-7330-4941-B77C-76829242B830}"/>
                    </a:ext>
                  </a:extLst>
                </p14:cNvPr>
                <p14:cNvContentPartPr/>
                <p14:nvPr/>
              </p14:nvContentPartPr>
              <p14:xfrm>
                <a:off x="8569423" y="6056357"/>
                <a:ext cx="129240" cy="2804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BE1D722-7330-4941-B77C-76829242B83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60783" y="6047357"/>
                  <a:ext cx="14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ADB525B-C8E5-4379-89B3-357BC42C3009}"/>
                    </a:ext>
                  </a:extLst>
                </p14:cNvPr>
                <p14:cNvContentPartPr/>
                <p14:nvPr/>
              </p14:nvContentPartPr>
              <p14:xfrm>
                <a:off x="8642143" y="6260477"/>
                <a:ext cx="149400" cy="1195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ADB525B-C8E5-4379-89B3-357BC42C300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633503" y="6251477"/>
                  <a:ext cx="167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3BCF675-57D5-4B55-AC0F-ECC94013FFA5}"/>
                    </a:ext>
                  </a:extLst>
                </p14:cNvPr>
                <p14:cNvContentPartPr/>
                <p14:nvPr/>
              </p14:nvContentPartPr>
              <p14:xfrm>
                <a:off x="8913943" y="6386837"/>
                <a:ext cx="11880" cy="6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3BCF675-57D5-4B55-AC0F-ECC94013FFA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905303" y="6378197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B0515CB-4FCA-4379-A3BF-04452736EFDD}"/>
              </a:ext>
            </a:extLst>
          </p:cNvPr>
          <p:cNvGrpSpPr/>
          <p:nvPr/>
        </p:nvGrpSpPr>
        <p:grpSpPr>
          <a:xfrm>
            <a:off x="1520983" y="2441597"/>
            <a:ext cx="2255789" cy="377741"/>
            <a:chOff x="1520983" y="2441597"/>
            <a:chExt cx="2255789" cy="37774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6579B9-F746-4126-B1F8-DD2106224936}"/>
                    </a:ext>
                  </a:extLst>
                </p14:cNvPr>
                <p14:cNvContentPartPr/>
                <p14:nvPr/>
              </p14:nvContentPartPr>
              <p14:xfrm>
                <a:off x="1520983" y="2601797"/>
                <a:ext cx="93960" cy="10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6579B9-F746-4126-B1F8-DD210622493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511983" y="2593157"/>
                  <a:ext cx="111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F45282-39A4-4F24-BC3F-B44C6FA37DCE}"/>
                    </a:ext>
                  </a:extLst>
                </p14:cNvPr>
                <p14:cNvContentPartPr/>
                <p14:nvPr/>
              </p14:nvContentPartPr>
              <p14:xfrm>
                <a:off x="1541503" y="2441597"/>
                <a:ext cx="55800" cy="9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F45282-39A4-4F24-BC3F-B44C6FA37DC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532503" y="2432597"/>
                  <a:ext cx="73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395BC-A5B7-4190-A092-B787D6FB99EF}"/>
                    </a:ext>
                  </a:extLst>
                </p14:cNvPr>
                <p14:cNvContentPartPr/>
                <p14:nvPr/>
              </p14:nvContentPartPr>
              <p14:xfrm>
                <a:off x="1707103" y="2518277"/>
                <a:ext cx="102960" cy="32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1395BC-A5B7-4190-A092-B787D6FB99E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698463" y="2509277"/>
                  <a:ext cx="120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48AE67-B34C-4671-9E28-6CD785B72592}"/>
                    </a:ext>
                  </a:extLst>
                </p14:cNvPr>
                <p14:cNvContentPartPr/>
                <p14:nvPr/>
              </p14:nvContentPartPr>
              <p14:xfrm>
                <a:off x="1684783" y="2610437"/>
                <a:ext cx="117720" cy="1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48AE67-B34C-4671-9E28-6CD785B7259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676143" y="2601437"/>
                  <a:ext cx="135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F94F1E0-E675-426A-83BF-3A427C71D758}"/>
                    </a:ext>
                  </a:extLst>
                </p14:cNvPr>
                <p14:cNvContentPartPr/>
                <p14:nvPr/>
              </p14:nvContentPartPr>
              <p14:xfrm>
                <a:off x="1955863" y="2518277"/>
                <a:ext cx="18720" cy="7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F94F1E0-E675-426A-83BF-3A427C71D7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947223" y="2509277"/>
                  <a:ext cx="36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3FB5778-7D27-4D1B-9885-5F87FBBC05DB}"/>
                    </a:ext>
                  </a:extLst>
                </p14:cNvPr>
                <p14:cNvContentPartPr/>
                <p14:nvPr/>
              </p14:nvContentPartPr>
              <p14:xfrm>
                <a:off x="1873092" y="2592178"/>
                <a:ext cx="1903680" cy="2271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3FB5778-7D27-4D1B-9885-5F87FBBC05D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864092" y="2583538"/>
                  <a:ext cx="192132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5EE5BBE-D885-453B-B5AC-41B2766CCFB4}"/>
                  </a:ext>
                </a:extLst>
              </p14:cNvPr>
              <p14:cNvContentPartPr/>
              <p14:nvPr/>
            </p14:nvContentPartPr>
            <p14:xfrm>
              <a:off x="3551772" y="3475258"/>
              <a:ext cx="146520" cy="12852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5EE5BBE-D885-453B-B5AC-41B2766CCFB4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3543132" y="3466618"/>
                <a:ext cx="164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FB443E64-2B91-4202-9B06-151C9D55376D}"/>
                  </a:ext>
                </a:extLst>
              </p14:cNvPr>
              <p14:cNvContentPartPr/>
              <p14:nvPr/>
            </p14:nvContentPartPr>
            <p14:xfrm>
              <a:off x="3946332" y="3519178"/>
              <a:ext cx="178200" cy="6192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FB443E64-2B91-4202-9B06-151C9D55376D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3937332" y="3510538"/>
                <a:ext cx="19584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E2DB4D89-8DF5-4585-B0C9-B3DB68B3E582}"/>
              </a:ext>
            </a:extLst>
          </p:cNvPr>
          <p:cNvGrpSpPr/>
          <p:nvPr/>
        </p:nvGrpSpPr>
        <p:grpSpPr>
          <a:xfrm>
            <a:off x="107652" y="4142698"/>
            <a:ext cx="59040" cy="89640"/>
            <a:chOff x="107652" y="4142698"/>
            <a:chExt cx="5904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765039B-D3EF-454D-823F-55F92A152F68}"/>
                    </a:ext>
                  </a:extLst>
                </p14:cNvPr>
                <p14:cNvContentPartPr/>
                <p14:nvPr/>
              </p14:nvContentPartPr>
              <p14:xfrm>
                <a:off x="107652" y="4217578"/>
                <a:ext cx="47520" cy="147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765039B-D3EF-454D-823F-55F92A152F6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8652" y="4208938"/>
                  <a:ext cx="65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48BA81A-BFF3-480F-8335-B2C335E24915}"/>
                    </a:ext>
                  </a:extLst>
                </p14:cNvPr>
                <p14:cNvContentPartPr/>
                <p14:nvPr/>
              </p14:nvContentPartPr>
              <p14:xfrm>
                <a:off x="153372" y="4142698"/>
                <a:ext cx="13320" cy="81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48BA81A-BFF3-480F-8335-B2C335E2491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44732" y="4133698"/>
                  <a:ext cx="3096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7E7C3C40-2BDF-4292-8D7D-45EDA793B2AC}"/>
                  </a:ext>
                </a:extLst>
              </p14:cNvPr>
              <p14:cNvContentPartPr/>
              <p14:nvPr/>
            </p14:nvContentPartPr>
            <p14:xfrm>
              <a:off x="6480372" y="3499738"/>
              <a:ext cx="343440" cy="5760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7E7C3C40-2BDF-4292-8D7D-45EDA793B2AC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6471732" y="3491098"/>
                <a:ext cx="36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A7BB35C-4D68-4B83-A276-8E83FC41015D}"/>
                  </a:ext>
                </a:extLst>
              </p14:cNvPr>
              <p14:cNvContentPartPr/>
              <p14:nvPr/>
            </p14:nvContentPartPr>
            <p14:xfrm>
              <a:off x="5931372" y="2554738"/>
              <a:ext cx="172440" cy="928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A7BB35C-4D68-4B83-A276-8E83FC41015D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5922372" y="2545738"/>
                <a:ext cx="1900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2477A1B-91ED-4FC4-B4EF-E6FBB5C71D5D}"/>
                  </a:ext>
                </a:extLst>
              </p14:cNvPr>
              <p14:cNvContentPartPr/>
              <p14:nvPr/>
            </p14:nvContentPartPr>
            <p14:xfrm>
              <a:off x="7075092" y="2592898"/>
              <a:ext cx="274680" cy="2880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2477A1B-91ED-4FC4-B4EF-E6FBB5C71D5D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7066452" y="2583898"/>
                <a:ext cx="292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491D4C1-1BCA-44BD-97EC-9818142B220B}"/>
                  </a:ext>
                </a:extLst>
              </p14:cNvPr>
              <p14:cNvContentPartPr/>
              <p14:nvPr/>
            </p14:nvContentPartPr>
            <p14:xfrm>
              <a:off x="8446692" y="2551858"/>
              <a:ext cx="235080" cy="4212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491D4C1-1BCA-44BD-97EC-9818142B220B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8437692" y="2543218"/>
                <a:ext cx="2527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5898B28-77FB-4DED-A5A8-B7B347D77218}"/>
              </a:ext>
            </a:extLst>
          </p:cNvPr>
          <p:cNvGrpSpPr/>
          <p:nvPr/>
        </p:nvGrpSpPr>
        <p:grpSpPr>
          <a:xfrm>
            <a:off x="8386572" y="4952338"/>
            <a:ext cx="514800" cy="175680"/>
            <a:chOff x="8386572" y="4952338"/>
            <a:chExt cx="51480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65993E1-C236-4B1B-9FAE-F0F2B9952D6E}"/>
                    </a:ext>
                  </a:extLst>
                </p14:cNvPr>
                <p14:cNvContentPartPr/>
                <p14:nvPr/>
              </p14:nvContentPartPr>
              <p14:xfrm>
                <a:off x="8386572" y="4952338"/>
                <a:ext cx="284040" cy="1022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65993E1-C236-4B1B-9FAE-F0F2B9952D6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377572" y="4943698"/>
                  <a:ext cx="301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B06E23F-C502-4307-8BC1-B184D3DA5674}"/>
                    </a:ext>
                  </a:extLst>
                </p14:cNvPr>
                <p14:cNvContentPartPr/>
                <p14:nvPr/>
              </p14:nvContentPartPr>
              <p14:xfrm>
                <a:off x="8525172" y="5086618"/>
                <a:ext cx="53280" cy="25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B06E23F-C502-4307-8BC1-B184D3DA567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16172" y="5077618"/>
                  <a:ext cx="70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36A0FB1-59C7-4F4B-B50D-7F77619BB9E6}"/>
                    </a:ext>
                  </a:extLst>
                </p14:cNvPr>
                <p14:cNvContentPartPr/>
                <p14:nvPr/>
              </p14:nvContentPartPr>
              <p14:xfrm>
                <a:off x="8559732" y="5050978"/>
                <a:ext cx="75960" cy="68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36A0FB1-59C7-4F4B-B50D-7F77619BB9E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50732" y="5041978"/>
                  <a:ext cx="93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194B74E-7620-4238-BA22-241B3DA84C41}"/>
                    </a:ext>
                  </a:extLst>
                </p14:cNvPr>
                <p14:cNvContentPartPr/>
                <p14:nvPr/>
              </p14:nvContentPartPr>
              <p14:xfrm>
                <a:off x="8488812" y="4981498"/>
                <a:ext cx="412560" cy="1465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194B74E-7620-4238-BA22-241B3DA84C4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480172" y="4972858"/>
                  <a:ext cx="4302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496A2A8F-1FCA-45F0-911D-24E64B0BA5AA}"/>
              </a:ext>
            </a:extLst>
          </p:cNvPr>
          <p:cNvGrpSpPr/>
          <p:nvPr/>
        </p:nvGrpSpPr>
        <p:grpSpPr>
          <a:xfrm>
            <a:off x="5732983" y="3825797"/>
            <a:ext cx="1804680" cy="649440"/>
            <a:chOff x="5732983" y="3825797"/>
            <a:chExt cx="180468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F1E8C76-ADA9-4A03-93AE-76A8685ABD5A}"/>
                    </a:ext>
                  </a:extLst>
                </p14:cNvPr>
                <p14:cNvContentPartPr/>
                <p14:nvPr/>
              </p14:nvContentPartPr>
              <p14:xfrm>
                <a:off x="5732983" y="4167437"/>
                <a:ext cx="343800" cy="27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F1E8C76-ADA9-4A03-93AE-76A8685ABD5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724343" y="4158797"/>
                  <a:ext cx="361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9B80A2A-3E04-417C-BB6F-5E998DF6EB88}"/>
                    </a:ext>
                  </a:extLst>
                </p14:cNvPr>
                <p14:cNvContentPartPr/>
                <p14:nvPr/>
              </p14:nvContentPartPr>
              <p14:xfrm>
                <a:off x="5767183" y="4071317"/>
                <a:ext cx="174600" cy="218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9B80A2A-3E04-417C-BB6F-5E998DF6EB8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58543" y="4062317"/>
                  <a:ext cx="192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D5EF3E4-6522-431C-AA79-421E7C1DD38E}"/>
                    </a:ext>
                  </a:extLst>
                </p14:cNvPr>
                <p14:cNvContentPartPr/>
                <p14:nvPr/>
              </p14:nvContentPartPr>
              <p14:xfrm>
                <a:off x="6155623" y="4068077"/>
                <a:ext cx="330120" cy="192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D5EF3E4-6522-431C-AA79-421E7C1DD38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146983" y="4059437"/>
                  <a:ext cx="347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753EAEC-CD04-40C7-981B-46F276C63133}"/>
                    </a:ext>
                  </a:extLst>
                </p14:cNvPr>
                <p14:cNvContentPartPr/>
                <p14:nvPr/>
              </p14:nvContentPartPr>
              <p14:xfrm>
                <a:off x="6595183" y="4107317"/>
                <a:ext cx="290160" cy="204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753EAEC-CD04-40C7-981B-46F276C6313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586543" y="4098317"/>
                  <a:ext cx="30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0AA7CC-6ED8-4507-9DF5-F119B686D1F7}"/>
                    </a:ext>
                  </a:extLst>
                </p14:cNvPr>
                <p14:cNvContentPartPr/>
                <p14:nvPr/>
              </p14:nvContentPartPr>
              <p14:xfrm>
                <a:off x="6555223" y="4063757"/>
                <a:ext cx="241560" cy="192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0AA7CC-6ED8-4507-9DF5-F119B686D1F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546223" y="4054757"/>
                  <a:ext cx="259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CF2078-F7C2-4C93-BB6F-ACCFCB3F2F66}"/>
                    </a:ext>
                  </a:extLst>
                </p14:cNvPr>
                <p14:cNvContentPartPr/>
                <p14:nvPr/>
              </p14:nvContentPartPr>
              <p14:xfrm>
                <a:off x="6533263" y="3948917"/>
                <a:ext cx="372960" cy="32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CF2078-F7C2-4C93-BB6F-ACCFCB3F2F6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524623" y="3939917"/>
                  <a:ext cx="390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12A7922-F2B0-47FA-9F82-6923792C3B79}"/>
                    </a:ext>
                  </a:extLst>
                </p14:cNvPr>
                <p14:cNvContentPartPr/>
                <p14:nvPr/>
              </p14:nvContentPartPr>
              <p14:xfrm>
                <a:off x="6972463" y="3930917"/>
                <a:ext cx="204120" cy="135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12A7922-F2B0-47FA-9F82-6923792C3B7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963463" y="3921917"/>
                  <a:ext cx="22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4F9A40-7669-429E-8055-FA5DFDAB10F4}"/>
                    </a:ext>
                  </a:extLst>
                </p14:cNvPr>
                <p14:cNvContentPartPr/>
                <p14:nvPr/>
              </p14:nvContentPartPr>
              <p14:xfrm>
                <a:off x="7238503" y="3825797"/>
                <a:ext cx="299160" cy="649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4F9A40-7669-429E-8055-FA5DFDAB10F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229503" y="3816797"/>
                  <a:ext cx="31680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CBA2712-D9D7-4308-85B4-1763058F013A}"/>
                    </a:ext>
                  </a:extLst>
                </p14:cNvPr>
                <p14:cNvContentPartPr/>
                <p14:nvPr/>
              </p14:nvContentPartPr>
              <p14:xfrm>
                <a:off x="6231612" y="4384978"/>
                <a:ext cx="360" cy="3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CBA2712-D9D7-4308-85B4-1763058F01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22612" y="43759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D3738D7-7890-49C8-95C8-B34AE1569D9E}"/>
                    </a:ext>
                  </a:extLst>
                </p14:cNvPr>
                <p14:cNvContentPartPr/>
                <p14:nvPr/>
              </p14:nvContentPartPr>
              <p14:xfrm>
                <a:off x="6217932" y="4365898"/>
                <a:ext cx="120960" cy="414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D3738D7-7890-49C8-95C8-B34AE1569D9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209292" y="4357258"/>
                  <a:ext cx="13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84F0EAC-0791-41C6-B98C-B9E55924833A}"/>
                    </a:ext>
                  </a:extLst>
                </p14:cNvPr>
                <p14:cNvContentPartPr/>
                <p14:nvPr/>
              </p14:nvContentPartPr>
              <p14:xfrm>
                <a:off x="6145932" y="4336018"/>
                <a:ext cx="201600" cy="52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84F0EAC-0791-41C6-B98C-B9E55924833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137292" y="4327018"/>
                  <a:ext cx="219240" cy="7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4600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D61A-5963-4750-B7DC-0224095B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r>
              <a:rPr lang="en-US" altLang="en-US" noProof="0" dirty="0"/>
              <a:t>More on Summary Statistics </a:t>
            </a:r>
            <a:r>
              <a:rPr lang="en-US" altLang="en-US" sz="1000" noProof="0" dirty="0"/>
              <a:t>2</a:t>
            </a:r>
            <a:endParaRPr lang="en-US" sz="100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BDD0D-1F85-4AFA-8438-A958D98E82B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28600" y="1066800"/>
            <a:ext cx="8915400" cy="10668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noProof="0" dirty="0"/>
              <a:t>The sample mean (the arithmetic average) is also the physical balance point of a data set                . </a:t>
            </a:r>
            <a:endParaRPr lang="en-US" b="1" noProof="0" dirty="0">
              <a:solidFill>
                <a:schemeClr val="accent2"/>
              </a:solidFill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9B8323-409C-4BCD-BA30-EBE581374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941030"/>
              </p:ext>
            </p:extLst>
          </p:nvPr>
        </p:nvGraphicFramePr>
        <p:xfrm>
          <a:off x="6248400" y="1447800"/>
          <a:ext cx="1408450" cy="43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431640" progId="Equation.DSMT4">
                  <p:embed/>
                </p:oleObj>
              </mc:Choice>
              <mc:Fallback>
                <p:oleObj name="Equation" r:id="rId3" imgW="1384200" imgH="431640" progId="Equation.DSMT4">
                  <p:embed/>
                  <p:pic>
                    <p:nvPicPr>
                      <p:cNvPr id="15" name="Object 10">
                        <a:extLst>
                          <a:ext uri="{FF2B5EF4-FFF2-40B4-BE49-F238E27FC236}">
                            <a16:creationId xmlns:a16="http://schemas.microsoft.com/office/drawing/2014/main" id="{509B8323-409C-4BCD-BA30-EBE581374E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447800"/>
                        <a:ext cx="1408450" cy="43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idx="12"/>
          </p:nvPr>
        </p:nvSpPr>
        <p:spPr>
          <a:xfrm>
            <a:off x="228600" y="1981200"/>
            <a:ext cx="8458200" cy="4343400"/>
          </a:xfrm>
        </p:spPr>
        <p:txBody>
          <a:bodyPr/>
          <a:lstStyle/>
          <a:p>
            <a:r>
              <a:rPr lang="en-US" dirty="0"/>
              <a:t>Both the variance and standard deviation are non-negative. They are zero if there is no deviation in the data (all observations are equal to the mean).</a:t>
            </a:r>
          </a:p>
          <a:p>
            <a:r>
              <a:rPr lang="en-US" dirty="0"/>
              <a:t>Sample standard deviation represents a typical distance from the sample mean. In most applications, about 60%-80% of the values are within one standard deviation from the mean. </a:t>
            </a:r>
          </a:p>
          <a:p>
            <a:r>
              <a:rPr lang="en-US" dirty="0"/>
              <a:t>Note that both mean and standard deviation are sensitive to the changes in data, especially in extreme values.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827B3-9EBD-4937-85EA-254234B507E9}"/>
              </a:ext>
            </a:extLst>
          </p:cNvPr>
          <p:cNvGrpSpPr/>
          <p:nvPr/>
        </p:nvGrpSpPr>
        <p:grpSpPr>
          <a:xfrm>
            <a:off x="568092" y="6449938"/>
            <a:ext cx="2259360" cy="199800"/>
            <a:chOff x="568092" y="6449938"/>
            <a:chExt cx="225936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EC6D4B-0519-4E9A-85C0-789C896E0A7E}"/>
                    </a:ext>
                  </a:extLst>
                </p14:cNvPr>
                <p14:cNvContentPartPr/>
                <p14:nvPr/>
              </p14:nvContentPartPr>
              <p14:xfrm>
                <a:off x="591852" y="6449938"/>
                <a:ext cx="21960" cy="14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EC6D4B-0519-4E9A-85C0-789C896E0A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2852" y="6441298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292ED9-CECE-48BE-95DD-D566844CBDEC}"/>
                    </a:ext>
                  </a:extLst>
                </p14:cNvPr>
                <p14:cNvContentPartPr/>
                <p14:nvPr/>
              </p14:nvContentPartPr>
              <p14:xfrm>
                <a:off x="568092" y="6515458"/>
                <a:ext cx="2259360" cy="134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292ED9-CECE-48BE-95DD-D566844CBD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092" y="6506818"/>
                  <a:ext cx="22770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A061F-8E45-4F0D-9C66-FC67CA568422}"/>
              </a:ext>
            </a:extLst>
          </p:cNvPr>
          <p:cNvGrpSpPr/>
          <p:nvPr/>
        </p:nvGrpSpPr>
        <p:grpSpPr>
          <a:xfrm>
            <a:off x="3380412" y="5927578"/>
            <a:ext cx="1362960" cy="741240"/>
            <a:chOff x="3380412" y="5927578"/>
            <a:chExt cx="136296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9E7112-72A1-4CAF-988F-F3125BA36759}"/>
                    </a:ext>
                  </a:extLst>
                </p14:cNvPr>
                <p14:cNvContentPartPr/>
                <p14:nvPr/>
              </p14:nvContentPartPr>
              <p14:xfrm>
                <a:off x="3380412" y="6433738"/>
                <a:ext cx="140040" cy="235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9E7112-72A1-4CAF-988F-F3125BA367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1412" y="6425098"/>
                  <a:ext cx="157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1C2253-56ED-4F36-A636-3B968C038D82}"/>
                    </a:ext>
                  </a:extLst>
                </p14:cNvPr>
                <p14:cNvContentPartPr/>
                <p14:nvPr/>
              </p14:nvContentPartPr>
              <p14:xfrm>
                <a:off x="3503892" y="6304138"/>
                <a:ext cx="151920" cy="30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1C2253-56ED-4F36-A636-3B968C038D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94892" y="6295498"/>
                  <a:ext cx="169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586E2A-663C-493A-8C34-108C0AA897B0}"/>
                    </a:ext>
                  </a:extLst>
                </p14:cNvPr>
                <p14:cNvContentPartPr/>
                <p14:nvPr/>
              </p14:nvContentPartPr>
              <p14:xfrm>
                <a:off x="3644652" y="5927578"/>
                <a:ext cx="222120" cy="727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586E2A-663C-493A-8C34-108C0AA897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35652" y="5918578"/>
                  <a:ext cx="2397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06FC4B-8D50-4687-90C2-E84781526AD9}"/>
                    </a:ext>
                  </a:extLst>
                </p14:cNvPr>
                <p14:cNvContentPartPr/>
                <p14:nvPr/>
              </p14:nvContentPartPr>
              <p14:xfrm>
                <a:off x="3562572" y="6008938"/>
                <a:ext cx="286920" cy="24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06FC4B-8D50-4687-90C2-E84781526A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53572" y="6000298"/>
                  <a:ext cx="304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7D6F3C-98E2-4B1E-958A-4A208120615F}"/>
                    </a:ext>
                  </a:extLst>
                </p14:cNvPr>
                <p14:cNvContentPartPr/>
                <p14:nvPr/>
              </p14:nvContentPartPr>
              <p14:xfrm>
                <a:off x="3891972" y="6053938"/>
                <a:ext cx="172440" cy="49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7D6F3C-98E2-4B1E-958A-4A20812061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83332" y="6045298"/>
                  <a:ext cx="1900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7B77CB-C202-4009-BC7B-CFC504AF148E}"/>
                    </a:ext>
                  </a:extLst>
                </p14:cNvPr>
                <p14:cNvContentPartPr/>
                <p14:nvPr/>
              </p14:nvContentPartPr>
              <p14:xfrm>
                <a:off x="4088532" y="6327898"/>
                <a:ext cx="46440" cy="10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7B77CB-C202-4009-BC7B-CFC504AF14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79532" y="6318898"/>
                  <a:ext cx="64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140269-235F-4E64-B0A8-B3730210EF7B}"/>
                    </a:ext>
                  </a:extLst>
                </p14:cNvPr>
                <p14:cNvContentPartPr/>
                <p14:nvPr/>
              </p14:nvContentPartPr>
              <p14:xfrm>
                <a:off x="4021932" y="6161218"/>
                <a:ext cx="27000" cy="41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140269-235F-4E64-B0A8-B3730210EF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13292" y="6152218"/>
                  <a:ext cx="44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12EFF4-1630-4244-9A14-48055AA15522}"/>
                    </a:ext>
                  </a:extLst>
                </p14:cNvPr>
                <p14:cNvContentPartPr/>
                <p14:nvPr/>
              </p14:nvContentPartPr>
              <p14:xfrm>
                <a:off x="4186452" y="6079498"/>
                <a:ext cx="173880" cy="35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12EFF4-1630-4244-9A14-48055AA155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77452" y="6070498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1C822E-BECD-4E7B-98C9-C8B3A0A3B73F}"/>
                    </a:ext>
                  </a:extLst>
                </p14:cNvPr>
                <p14:cNvContentPartPr/>
                <p14:nvPr/>
              </p14:nvContentPartPr>
              <p14:xfrm>
                <a:off x="4376172" y="6100378"/>
                <a:ext cx="81000" cy="237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1C822E-BECD-4E7B-98C9-C8B3A0A3B7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67532" y="6091738"/>
                  <a:ext cx="98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C0F017-E9E5-477C-8936-5B0EB4A9A030}"/>
                    </a:ext>
                  </a:extLst>
                </p14:cNvPr>
                <p14:cNvContentPartPr/>
                <p14:nvPr/>
              </p14:nvContentPartPr>
              <p14:xfrm>
                <a:off x="4516572" y="6036298"/>
                <a:ext cx="226800" cy="213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C0F017-E9E5-477C-8936-5B0EB4A9A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07932" y="6027298"/>
                  <a:ext cx="244440" cy="23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630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8DED-537A-4A9B-A8F7-61A99929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en-US" altLang="en-US" noProof="0" dirty="0"/>
              <a:t>More on Summary Statistics </a:t>
            </a:r>
            <a:r>
              <a:rPr lang="en-US" altLang="en-US" sz="1000" noProof="0" dirty="0"/>
              <a:t>3</a:t>
            </a:r>
            <a:endParaRPr lang="en-US" sz="1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6627-B1A1-412D-86F2-9E5B972A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1"/>
            <a:ext cx="762000" cy="380999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If</a:t>
            </a:r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0A3D9E16-C310-4BA0-A547-FB0AA8D4ED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68376"/>
              </p:ext>
            </p:extLst>
          </p:nvPr>
        </p:nvGraphicFramePr>
        <p:xfrm>
          <a:off x="1143000" y="1600200"/>
          <a:ext cx="14208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431640" progId="Equation.DSMT4">
                  <p:embed/>
                </p:oleObj>
              </mc:Choice>
              <mc:Fallback>
                <p:oleObj name="Equation" r:id="rId3" imgW="1396800" imgH="431640" progId="Equation.DSMT4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14208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292B9-E331-4694-B132-8D97E2D511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81944" y="1600200"/>
            <a:ext cx="2781878" cy="438963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is a sample, and</a:t>
            </a:r>
            <a:endParaRPr lang="en-US" noProof="0" dirty="0"/>
          </a:p>
        </p:txBody>
      </p:sp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6589C669-0DA3-4F43-92D7-8918D9D3C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087131"/>
              </p:ext>
            </p:extLst>
          </p:nvPr>
        </p:nvGraphicFramePr>
        <p:xfrm>
          <a:off x="5471759" y="1600200"/>
          <a:ext cx="18970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228600" progId="Equation.DSMT4">
                  <p:embed/>
                </p:oleObj>
              </mc:Choice>
              <mc:Fallback>
                <p:oleObj name="Equation" r:id="rId5" imgW="812520" imgH="228600" progId="Equation.DSMT4">
                  <p:embed/>
                  <p:pic>
                    <p:nvPicPr>
                      <p:cNvPr id="205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1759" y="1600200"/>
                        <a:ext cx="18970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47ADD-CA6E-46CF-9507-F883E53D599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315200" y="1610079"/>
            <a:ext cx="1600200" cy="447321"/>
          </a:xfrm>
        </p:spPr>
        <p:txBody>
          <a:bodyPr/>
          <a:lstStyle/>
          <a:p>
            <a:pPr marL="0" indent="0">
              <a:buNone/>
            </a:pPr>
            <a:r>
              <a:rPr lang="en-US" altLang="en-US" noProof="0" dirty="0"/>
              <a:t>where </a:t>
            </a:r>
            <a:r>
              <a:rPr lang="en-US" altLang="en-US" i="1" noProof="0" dirty="0"/>
              <a:t>a</a:t>
            </a:r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7DB96-EC82-4C45-93B5-DD2B18EFAF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2000" y="2133600"/>
            <a:ext cx="4800600" cy="420112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and </a:t>
            </a:r>
            <a:r>
              <a:rPr lang="en-US" altLang="en-US" i="1" noProof="0" dirty="0"/>
              <a:t>b</a:t>
            </a:r>
            <a:r>
              <a:rPr lang="en-US" altLang="en-US" noProof="0" dirty="0"/>
              <a:t> are constants, then</a:t>
            </a:r>
            <a:endParaRPr lang="en-US" noProof="0" dirty="0"/>
          </a:p>
        </p:txBody>
      </p:sp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E4BC423A-55F3-4FBA-8129-CF5BAE2B1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526951"/>
              </p:ext>
            </p:extLst>
          </p:nvPr>
        </p:nvGraphicFramePr>
        <p:xfrm>
          <a:off x="3423648" y="2761174"/>
          <a:ext cx="1763305" cy="503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203040" progId="Equation.DSMT4">
                  <p:embed/>
                </p:oleObj>
              </mc:Choice>
              <mc:Fallback>
                <p:oleObj name="Equation" r:id="rId7" imgW="711000" imgH="203040" progId="Equation.DSMT4">
                  <p:embed/>
                  <p:pic>
                    <p:nvPicPr>
                      <p:cNvPr id="205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648" y="2761174"/>
                        <a:ext cx="1763305" cy="503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6FD38D-9355-4DA8-B481-29E901BA29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1000" y="3429000"/>
            <a:ext cx="762000" cy="420112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If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82402EE1-386B-40F6-B93D-AD2850D34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695800"/>
              </p:ext>
            </p:extLst>
          </p:nvPr>
        </p:nvGraphicFramePr>
        <p:xfrm>
          <a:off x="1066800" y="3429000"/>
          <a:ext cx="15240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28600" progId="Equation.DSMT4">
                  <p:embed/>
                </p:oleObj>
              </mc:Choice>
              <mc:Fallback>
                <p:oleObj name="Equation" r:id="rId9" imgW="634680" imgH="228600" progId="Equation.DSMT4">
                  <p:embed/>
                  <p:pic>
                    <p:nvPicPr>
                      <p:cNvPr id="205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15240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6EC65-966E-45C1-A810-23334CB13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743200" y="3429000"/>
            <a:ext cx="2781878" cy="503802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is a sample, and</a:t>
            </a:r>
            <a:endParaRPr lang="en-US" noProof="0" dirty="0"/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87F927F6-C385-4896-A963-3DE9AAECF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091161"/>
              </p:ext>
            </p:extLst>
          </p:nvPr>
        </p:nvGraphicFramePr>
        <p:xfrm>
          <a:off x="5486400" y="3429000"/>
          <a:ext cx="18970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12520" imgH="228600" progId="Equation.DSMT4">
                  <p:embed/>
                </p:oleObj>
              </mc:Choice>
              <mc:Fallback>
                <p:oleObj name="Equation" r:id="rId11" imgW="812520" imgH="228600" progId="Equation.DSMT4">
                  <p:embed/>
                  <p:pic>
                    <p:nvPicPr>
                      <p:cNvPr id="20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429000"/>
                        <a:ext cx="18970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9F2EBC-6D66-4219-9A65-78FE401232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15200" y="3429000"/>
            <a:ext cx="1524000" cy="447321"/>
          </a:xfrm>
        </p:spPr>
        <p:txBody>
          <a:bodyPr/>
          <a:lstStyle/>
          <a:p>
            <a:pPr marL="0" indent="0">
              <a:buNone/>
            </a:pPr>
            <a:r>
              <a:rPr lang="en-US" altLang="en-US" noProof="0" dirty="0"/>
              <a:t>where </a:t>
            </a:r>
            <a:r>
              <a:rPr lang="en-US" altLang="en-US" i="1" noProof="0" dirty="0"/>
              <a:t>a</a:t>
            </a:r>
            <a:endParaRPr lang="en-US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9DC04CD-0AAB-48CE-928D-AA4D8B35FCF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2000" y="3962400"/>
            <a:ext cx="4495800" cy="458002"/>
          </a:xfrm>
        </p:spPr>
        <p:txBody>
          <a:bodyPr/>
          <a:lstStyle/>
          <a:p>
            <a:pPr marL="0" indent="0">
              <a:buNone/>
            </a:pPr>
            <a:r>
              <a:rPr lang="en-US" altLang="en-US" noProof="0" dirty="0"/>
              <a:t>and </a:t>
            </a:r>
            <a:r>
              <a:rPr lang="en-US" altLang="en-US" i="1" noProof="0" dirty="0"/>
              <a:t>b</a:t>
            </a:r>
            <a:r>
              <a:rPr lang="en-US" altLang="en-US" noProof="0" dirty="0"/>
              <a:t> are constants, then</a:t>
            </a:r>
            <a:endParaRPr lang="en-US" noProof="0" dirty="0"/>
          </a:p>
        </p:txBody>
      </p: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C98DCEBB-AAB8-44D5-80EA-157985904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31942"/>
              </p:ext>
            </p:extLst>
          </p:nvPr>
        </p:nvGraphicFramePr>
        <p:xfrm>
          <a:off x="2743200" y="4572000"/>
          <a:ext cx="3810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98320" imgH="253800" progId="Equation.DSMT4">
                  <p:embed/>
                </p:oleObj>
              </mc:Choice>
              <mc:Fallback>
                <p:oleObj name="Equation" r:id="rId13" imgW="1498320" imgH="253800" progId="Equation.DSMT4">
                  <p:embed/>
                  <p:pic>
                    <p:nvPicPr>
                      <p:cNvPr id="20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572000"/>
                        <a:ext cx="38100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400" y="5334000"/>
            <a:ext cx="8763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Such linear transformations may occur when units in the measurements change (e.g. from Fahrenheit to Celsius).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023F63-0A1B-4BBD-B9A3-DDE640A1EA4E}"/>
                  </a:ext>
                </a:extLst>
              </p14:cNvPr>
              <p14:cNvContentPartPr/>
              <p14:nvPr/>
            </p14:nvContentPartPr>
            <p14:xfrm>
              <a:off x="6077338" y="2190418"/>
              <a:ext cx="1065240" cy="8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023F63-0A1B-4BBD-B9A3-DDE640A1EA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68698" y="2181778"/>
                <a:ext cx="108288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DB2A321-993C-497B-A92F-F2A26AE91120}"/>
              </a:ext>
            </a:extLst>
          </p:cNvPr>
          <p:cNvGrpSpPr/>
          <p:nvPr/>
        </p:nvGrpSpPr>
        <p:grpSpPr>
          <a:xfrm>
            <a:off x="6060418" y="1322098"/>
            <a:ext cx="1305000" cy="909720"/>
            <a:chOff x="6060418" y="1322098"/>
            <a:chExt cx="1305000" cy="9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610E35-4432-443D-B478-114CD17057DD}"/>
                    </a:ext>
                  </a:extLst>
                </p14:cNvPr>
                <p14:cNvContentPartPr/>
                <p14:nvPr/>
              </p14:nvContentPartPr>
              <p14:xfrm>
                <a:off x="6060418" y="1447018"/>
                <a:ext cx="181440" cy="57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610E35-4432-443D-B478-114CD17057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1778" y="1438378"/>
                  <a:ext cx="1990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5D7E4A-F2EA-491E-AADB-D59F237513A8}"/>
                    </a:ext>
                  </a:extLst>
                </p14:cNvPr>
                <p14:cNvContentPartPr/>
                <p14:nvPr/>
              </p14:nvContentPartPr>
              <p14:xfrm>
                <a:off x="6134218" y="1322098"/>
                <a:ext cx="1231200" cy="90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5D7E4A-F2EA-491E-AADB-D59F237513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25578" y="1313458"/>
                  <a:ext cx="1248840" cy="9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1BF30A5-CC47-4A5E-92DC-0D032C71003E}"/>
                  </a:ext>
                </a:extLst>
              </p14:cNvPr>
              <p14:cNvContentPartPr/>
              <p14:nvPr/>
            </p14:nvContentPartPr>
            <p14:xfrm>
              <a:off x="6168418" y="2830138"/>
              <a:ext cx="268920" cy="9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1BF30A5-CC47-4A5E-92DC-0D032C7100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9778" y="2821138"/>
                <a:ext cx="2865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FBD917-15F7-4F7F-95AF-B30F97C1F78E}"/>
                  </a:ext>
                </a:extLst>
              </p14:cNvPr>
              <p14:cNvContentPartPr/>
              <p14:nvPr/>
            </p14:nvContentPartPr>
            <p14:xfrm>
              <a:off x="3500458" y="5232778"/>
              <a:ext cx="219960" cy="10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FBD917-15F7-4F7F-95AF-B30F97C1F7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1458" y="5223778"/>
                <a:ext cx="237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2EAA88-33F4-4A5F-A8E7-F8CEFD81CD2F}"/>
                  </a:ext>
                </a:extLst>
              </p14:cNvPr>
              <p14:cNvContentPartPr/>
              <p14:nvPr/>
            </p14:nvContentPartPr>
            <p14:xfrm>
              <a:off x="6253378" y="4927138"/>
              <a:ext cx="549720" cy="421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2EAA88-33F4-4A5F-A8E7-F8CEFD81CD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4738" y="4918138"/>
                <a:ext cx="5673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4E403A-652E-4393-9C5E-2B95D6346BFB}"/>
                  </a:ext>
                </a:extLst>
              </p14:cNvPr>
              <p14:cNvContentPartPr/>
              <p14:nvPr/>
            </p14:nvContentPartPr>
            <p14:xfrm>
              <a:off x="2678218" y="5300458"/>
              <a:ext cx="393480" cy="56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4E403A-652E-4393-9C5E-2B95D6346B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9578" y="5291458"/>
                <a:ext cx="411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96336B-10B2-4569-835B-C922F7A9E56F}"/>
                  </a:ext>
                </a:extLst>
              </p14:cNvPr>
              <p14:cNvContentPartPr/>
              <p14:nvPr/>
            </p14:nvContentPartPr>
            <p14:xfrm>
              <a:off x="2688298" y="5231698"/>
              <a:ext cx="333720" cy="134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96336B-10B2-4569-835B-C922F7A9E5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79658" y="5222698"/>
                <a:ext cx="351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EB6094-7FC7-4521-9335-48EE0C69B936}"/>
                  </a:ext>
                </a:extLst>
              </p14:cNvPr>
              <p14:cNvContentPartPr/>
              <p14:nvPr/>
            </p14:nvContentPartPr>
            <p14:xfrm>
              <a:off x="2654818" y="5152498"/>
              <a:ext cx="1497240" cy="116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EB6094-7FC7-4521-9335-48EE0C69B93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45818" y="5143498"/>
                <a:ext cx="151488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3A67CDF-0913-4D2B-A05E-190F4F30509D}"/>
              </a:ext>
            </a:extLst>
          </p:cNvPr>
          <p:cNvGrpSpPr/>
          <p:nvPr/>
        </p:nvGrpSpPr>
        <p:grpSpPr>
          <a:xfrm>
            <a:off x="4780618" y="2587858"/>
            <a:ext cx="1152720" cy="757440"/>
            <a:chOff x="4780618" y="2587858"/>
            <a:chExt cx="1152720" cy="75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C15881-B8B8-4809-94A5-18E5D952F4E9}"/>
                    </a:ext>
                  </a:extLst>
                </p14:cNvPr>
                <p14:cNvContentPartPr/>
                <p14:nvPr/>
              </p14:nvContentPartPr>
              <p14:xfrm>
                <a:off x="5360578" y="2966218"/>
                <a:ext cx="572760" cy="61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C15881-B8B8-4809-94A5-18E5D952F4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1578" y="2957578"/>
                  <a:ext cx="590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A21B2B-1C73-436A-8089-3B6C4AD546C0}"/>
                    </a:ext>
                  </a:extLst>
                </p14:cNvPr>
                <p14:cNvContentPartPr/>
                <p14:nvPr/>
              </p14:nvContentPartPr>
              <p14:xfrm>
                <a:off x="5390818" y="3009778"/>
                <a:ext cx="4320" cy="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A21B2B-1C73-436A-8089-3B6C4AD546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1818" y="3000778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0FAF02-3BC8-4B3D-9593-74A18A8BB72E}"/>
                    </a:ext>
                  </a:extLst>
                </p14:cNvPr>
                <p14:cNvContentPartPr/>
                <p14:nvPr/>
              </p14:nvContentPartPr>
              <p14:xfrm>
                <a:off x="5320618" y="2839138"/>
                <a:ext cx="215640" cy="39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0FAF02-3BC8-4B3D-9593-74A18A8BB7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1618" y="2830498"/>
                  <a:ext cx="233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B62B5D-B1CD-4317-B1B6-94E090DCD184}"/>
                    </a:ext>
                  </a:extLst>
                </p14:cNvPr>
                <p14:cNvContentPartPr/>
                <p14:nvPr/>
              </p14:nvContentPartPr>
              <p14:xfrm>
                <a:off x="4780618" y="2587858"/>
                <a:ext cx="415440" cy="757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B62B5D-B1CD-4317-B1B6-94E090DCD1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71978" y="2578858"/>
                  <a:ext cx="433080" cy="77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3A1CE9-BD47-4A0B-9B5C-D7D2DFAD41C0}"/>
                  </a:ext>
                </a:extLst>
              </p14:cNvPr>
              <p14:cNvContentPartPr/>
              <p14:nvPr/>
            </p14:nvContentPartPr>
            <p14:xfrm>
              <a:off x="3299578" y="2618818"/>
              <a:ext cx="505800" cy="699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3A1CE9-BD47-4A0B-9B5C-D7D2DFAD41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90938" y="2610178"/>
                <a:ext cx="52344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5C2A20-A935-43EA-B2E5-B76781648F68}"/>
                  </a:ext>
                </a:extLst>
              </p14:cNvPr>
              <p14:cNvContentPartPr/>
              <p14:nvPr/>
            </p14:nvContentPartPr>
            <p14:xfrm>
              <a:off x="4137298" y="3413338"/>
              <a:ext cx="1146240" cy="9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5C2A20-A935-43EA-B2E5-B76781648F6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8298" y="3404338"/>
                <a:ext cx="11638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4BF454B-6F3B-427D-982B-CC7A68191352}"/>
              </a:ext>
            </a:extLst>
          </p:cNvPr>
          <p:cNvGrpSpPr/>
          <p:nvPr/>
        </p:nvGrpSpPr>
        <p:grpSpPr>
          <a:xfrm>
            <a:off x="7551372" y="667258"/>
            <a:ext cx="1720800" cy="1062360"/>
            <a:chOff x="7551372" y="667258"/>
            <a:chExt cx="1720800" cy="10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7E29F8-9E98-4AC1-A380-58FF22875A07}"/>
                    </a:ext>
                  </a:extLst>
                </p14:cNvPr>
                <p14:cNvContentPartPr/>
                <p14:nvPr/>
              </p14:nvContentPartPr>
              <p14:xfrm>
                <a:off x="7551372" y="1172338"/>
                <a:ext cx="43920" cy="37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7E29F8-9E98-4AC1-A380-58FF22875A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2372" y="1163698"/>
                  <a:ext cx="61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CF7161-6593-4CD4-9A06-183BF79DD4D5}"/>
                    </a:ext>
                  </a:extLst>
                </p14:cNvPr>
                <p14:cNvContentPartPr/>
                <p14:nvPr/>
              </p14:nvContentPartPr>
              <p14:xfrm>
                <a:off x="7685292" y="1327138"/>
                <a:ext cx="23760" cy="13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CF7161-6593-4CD4-9A06-183BF79DD4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6652" y="1318498"/>
                  <a:ext cx="41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FAE332-255C-4727-AEA2-8C9084D63AB6}"/>
                    </a:ext>
                  </a:extLst>
                </p14:cNvPr>
                <p14:cNvContentPartPr/>
                <p14:nvPr/>
              </p14:nvContentPartPr>
              <p14:xfrm>
                <a:off x="7692852" y="1240378"/>
                <a:ext cx="23040" cy="2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FAE332-255C-4727-AEA2-8C9084D63A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84212" y="1231738"/>
                  <a:ext cx="40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917EF4-0C26-4666-87C2-8184171EB9B7}"/>
                    </a:ext>
                  </a:extLst>
                </p14:cNvPr>
                <p14:cNvContentPartPr/>
                <p14:nvPr/>
              </p14:nvContentPartPr>
              <p14:xfrm>
                <a:off x="7835412" y="1212298"/>
                <a:ext cx="100080" cy="153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917EF4-0C26-4666-87C2-8184171EB9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6772" y="1203658"/>
                  <a:ext cx="117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285790-D40B-4435-9D4E-3AC534F54B51}"/>
                    </a:ext>
                  </a:extLst>
                </p14:cNvPr>
                <p14:cNvContentPartPr/>
                <p14:nvPr/>
              </p14:nvContentPartPr>
              <p14:xfrm>
                <a:off x="7961772" y="1076218"/>
                <a:ext cx="146160" cy="211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285790-D40B-4435-9D4E-3AC534F54B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52772" y="1067578"/>
                  <a:ext cx="163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D477D7-8324-4141-A4FF-D1294CF63AF6}"/>
                    </a:ext>
                  </a:extLst>
                </p14:cNvPr>
                <p14:cNvContentPartPr/>
                <p14:nvPr/>
              </p14:nvContentPartPr>
              <p14:xfrm>
                <a:off x="8138172" y="1030498"/>
                <a:ext cx="103320" cy="150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D477D7-8324-4141-A4FF-D1294CF63A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9172" y="1021858"/>
                  <a:ext cx="12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79A8E5-AFAF-44B6-A667-733CCB015E1B}"/>
                    </a:ext>
                  </a:extLst>
                </p14:cNvPr>
                <p14:cNvContentPartPr/>
                <p14:nvPr/>
              </p14:nvContentPartPr>
              <p14:xfrm>
                <a:off x="8343012" y="844378"/>
                <a:ext cx="68400" cy="237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79A8E5-AFAF-44B6-A667-733CCB015E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34012" y="835738"/>
                  <a:ext cx="86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87445-5C93-43E5-9700-6FAD59D7B5DB}"/>
                    </a:ext>
                  </a:extLst>
                </p14:cNvPr>
                <p14:cNvContentPartPr/>
                <p14:nvPr/>
              </p14:nvContentPartPr>
              <p14:xfrm>
                <a:off x="8100732" y="1297978"/>
                <a:ext cx="34920" cy="431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87445-5C93-43E5-9700-6FAD59D7B5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92092" y="1288978"/>
                  <a:ext cx="52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B65EBB-1CD9-4FF3-8F5A-A13637F18043}"/>
                    </a:ext>
                  </a:extLst>
                </p14:cNvPr>
                <p14:cNvContentPartPr/>
                <p14:nvPr/>
              </p14:nvContentPartPr>
              <p14:xfrm>
                <a:off x="7953852" y="1380418"/>
                <a:ext cx="262800" cy="240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B65EBB-1CD9-4FF3-8F5A-A13637F180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4852" y="1371778"/>
                  <a:ext cx="280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102EE9-6650-4D35-8EC2-E13D6B0EC554}"/>
                    </a:ext>
                  </a:extLst>
                </p14:cNvPr>
                <p14:cNvContentPartPr/>
                <p14:nvPr/>
              </p14:nvContentPartPr>
              <p14:xfrm>
                <a:off x="8215932" y="1349818"/>
                <a:ext cx="117000" cy="29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102EE9-6650-4D35-8EC2-E13D6B0EC5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07292" y="1341178"/>
                  <a:ext cx="134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C40F46-2553-48DF-8552-D2D96BD47120}"/>
                    </a:ext>
                  </a:extLst>
                </p14:cNvPr>
                <p14:cNvContentPartPr/>
                <p14:nvPr/>
              </p14:nvContentPartPr>
              <p14:xfrm>
                <a:off x="8390172" y="1315258"/>
                <a:ext cx="90360" cy="166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C40F46-2553-48DF-8552-D2D96BD471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81532" y="1306618"/>
                  <a:ext cx="10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5C3BCF-D56B-454D-A935-C91B1017D4E9}"/>
                    </a:ext>
                  </a:extLst>
                </p14:cNvPr>
                <p14:cNvContentPartPr/>
                <p14:nvPr/>
              </p14:nvContentPartPr>
              <p14:xfrm>
                <a:off x="8482332" y="1223098"/>
                <a:ext cx="124200" cy="141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5C3BCF-D56B-454D-A935-C91B1017D4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3332" y="1214098"/>
                  <a:ext cx="141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2A36CE1-0697-42F6-86DA-154FAF0A48B7}"/>
                    </a:ext>
                  </a:extLst>
                </p14:cNvPr>
                <p14:cNvContentPartPr/>
                <p14:nvPr/>
              </p14:nvContentPartPr>
              <p14:xfrm>
                <a:off x="8582052" y="1040938"/>
                <a:ext cx="94320" cy="21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2A36CE1-0697-42F6-86DA-154FAF0A48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73052" y="1031938"/>
                  <a:ext cx="111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2F215C-4EA9-4871-97BE-22804A0AEAB1}"/>
                    </a:ext>
                  </a:extLst>
                </p14:cNvPr>
                <p14:cNvContentPartPr/>
                <p14:nvPr/>
              </p14:nvContentPartPr>
              <p14:xfrm>
                <a:off x="8773932" y="667258"/>
                <a:ext cx="127440" cy="48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2F215C-4EA9-4871-97BE-22804A0AEA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64932" y="658618"/>
                  <a:ext cx="1450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67073C-270D-4F6E-89B2-4BFA4F8B07A0}"/>
                    </a:ext>
                  </a:extLst>
                </p14:cNvPr>
                <p14:cNvContentPartPr/>
                <p14:nvPr/>
              </p14:nvContentPartPr>
              <p14:xfrm>
                <a:off x="8724252" y="961738"/>
                <a:ext cx="9000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67073C-270D-4F6E-89B2-4BFA4F8B07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15252" y="953098"/>
                  <a:ext cx="107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8E8505-520B-42EF-A8C7-167EA4CE9825}"/>
                    </a:ext>
                  </a:extLst>
                </p14:cNvPr>
                <p14:cNvContentPartPr/>
                <p14:nvPr/>
              </p14:nvContentPartPr>
              <p14:xfrm>
                <a:off x="8874372" y="933298"/>
                <a:ext cx="77040" cy="15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8E8505-520B-42EF-A8C7-167EA4CE98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65372" y="924298"/>
                  <a:ext cx="94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69B0DC-0AF1-4204-AD96-16207E1C6FE6}"/>
                    </a:ext>
                  </a:extLst>
                </p14:cNvPr>
                <p14:cNvContentPartPr/>
                <p14:nvPr/>
              </p14:nvContentPartPr>
              <p14:xfrm>
                <a:off x="8976612" y="732418"/>
                <a:ext cx="115920" cy="258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69B0DC-0AF1-4204-AD96-16207E1C6F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67612" y="723778"/>
                  <a:ext cx="133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651F9D-0568-4982-B593-2638E390C35C}"/>
                    </a:ext>
                  </a:extLst>
                </p14:cNvPr>
                <p14:cNvContentPartPr/>
                <p14:nvPr/>
              </p14:nvContentPartPr>
              <p14:xfrm>
                <a:off x="8583492" y="1671658"/>
                <a:ext cx="25920" cy="22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651F9D-0568-4982-B593-2638E390C3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74492" y="1662658"/>
                  <a:ext cx="4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22CAA3-0EF7-4BDB-AD98-2516E20A9FFF}"/>
                    </a:ext>
                  </a:extLst>
                </p14:cNvPr>
                <p14:cNvContentPartPr/>
                <p14:nvPr/>
              </p14:nvContentPartPr>
              <p14:xfrm>
                <a:off x="8577732" y="1470418"/>
                <a:ext cx="141840" cy="207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22CAA3-0EF7-4BDB-AD98-2516E20A9F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9092" y="1461778"/>
                  <a:ext cx="159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1848123-6704-45C9-86D1-70E6CABE5CF3}"/>
                    </a:ext>
                  </a:extLst>
                </p14:cNvPr>
                <p14:cNvContentPartPr/>
                <p14:nvPr/>
              </p14:nvContentPartPr>
              <p14:xfrm>
                <a:off x="8743692" y="1432618"/>
                <a:ext cx="60840" cy="124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1848123-6704-45C9-86D1-70E6CABE5C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34692" y="1423978"/>
                  <a:ext cx="78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D9A153-229E-4289-B52B-128C084D032E}"/>
                    </a:ext>
                  </a:extLst>
                </p14:cNvPr>
                <p14:cNvContentPartPr/>
                <p14:nvPr/>
              </p14:nvContentPartPr>
              <p14:xfrm>
                <a:off x="8892732" y="1136698"/>
                <a:ext cx="30600" cy="328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D9A153-229E-4289-B52B-128C084D03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83732" y="1127698"/>
                  <a:ext cx="48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6D443B-752D-4152-81D7-2C4A0E515AB1}"/>
                    </a:ext>
                  </a:extLst>
                </p14:cNvPr>
                <p14:cNvContentPartPr/>
                <p14:nvPr/>
              </p14:nvContentPartPr>
              <p14:xfrm>
                <a:off x="8793372" y="1251538"/>
                <a:ext cx="113400" cy="17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6D443B-752D-4152-81D7-2C4A0E515A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84372" y="1242898"/>
                  <a:ext cx="13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5B0D2A0-1541-4C49-8CE7-1C4F6865A695}"/>
                    </a:ext>
                  </a:extLst>
                </p14:cNvPr>
                <p14:cNvContentPartPr/>
                <p14:nvPr/>
              </p14:nvContentPartPr>
              <p14:xfrm>
                <a:off x="8929092" y="1116178"/>
                <a:ext cx="83880" cy="30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5B0D2A0-1541-4C49-8CE7-1C4F6865A6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20092" y="1107178"/>
                  <a:ext cx="101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1F15F1-6295-4EA8-992C-3836127E1ED9}"/>
                    </a:ext>
                  </a:extLst>
                </p14:cNvPr>
                <p14:cNvContentPartPr/>
                <p14:nvPr/>
              </p14:nvContentPartPr>
              <p14:xfrm>
                <a:off x="9046452" y="1184578"/>
                <a:ext cx="12240" cy="14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1F15F1-6295-4EA8-992C-3836127E1E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37452" y="1175938"/>
                  <a:ext cx="29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04EAA5-95B8-45E7-A11A-3B2B731BA16E}"/>
                    </a:ext>
                  </a:extLst>
                </p14:cNvPr>
                <p14:cNvContentPartPr/>
                <p14:nvPr/>
              </p14:nvContentPartPr>
              <p14:xfrm>
                <a:off x="9110172" y="1075498"/>
                <a:ext cx="162000" cy="194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04EAA5-95B8-45E7-A11A-3B2B731BA1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1532" y="1066498"/>
                  <a:ext cx="17964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732505C-A897-4DB8-88AA-2AFE9614ED30}"/>
                  </a:ext>
                </a:extLst>
              </p14:cNvPr>
              <p14:cNvContentPartPr/>
              <p14:nvPr/>
            </p14:nvContentPartPr>
            <p14:xfrm>
              <a:off x="3683892" y="4510978"/>
              <a:ext cx="191880" cy="353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732505C-A897-4DB8-88AA-2AFE9614ED3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74892" y="4501978"/>
                <a:ext cx="2095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D963156-30AC-4923-99DB-531BF0B6B00A}"/>
                  </a:ext>
                </a:extLst>
              </p14:cNvPr>
              <p14:cNvContentPartPr/>
              <p14:nvPr/>
            </p14:nvContentPartPr>
            <p14:xfrm>
              <a:off x="1764732" y="4858738"/>
              <a:ext cx="488520" cy="248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D963156-30AC-4923-99DB-531BF0B6B00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56092" y="4849738"/>
                <a:ext cx="50616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E28254E5-FD50-4E4D-BE3C-4A0F920340E6}"/>
              </a:ext>
            </a:extLst>
          </p:cNvPr>
          <p:cNvGrpSpPr/>
          <p:nvPr/>
        </p:nvGrpSpPr>
        <p:grpSpPr>
          <a:xfrm>
            <a:off x="5520612" y="2179978"/>
            <a:ext cx="203040" cy="91440"/>
            <a:chOff x="5520612" y="2179978"/>
            <a:chExt cx="20304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35D76C-1B83-4118-AF9E-E9AD013BF836}"/>
                    </a:ext>
                  </a:extLst>
                </p14:cNvPr>
                <p14:cNvContentPartPr/>
                <p14:nvPr/>
              </p14:nvContentPartPr>
              <p14:xfrm>
                <a:off x="5684052" y="2206258"/>
                <a:ext cx="34920" cy="7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35D76C-1B83-4118-AF9E-E9AD013BF8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75052" y="2197258"/>
                  <a:ext cx="52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403FBA-F1BF-4CCB-AD0A-E24B16585FBA}"/>
                    </a:ext>
                  </a:extLst>
                </p14:cNvPr>
                <p14:cNvContentPartPr/>
                <p14:nvPr/>
              </p14:nvContentPartPr>
              <p14:xfrm>
                <a:off x="5520612" y="2179978"/>
                <a:ext cx="203040" cy="9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403FBA-F1BF-4CCB-AD0A-E24B16585F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11612" y="2171338"/>
                  <a:ext cx="220680" cy="10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936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057445C-B3BF-4618-8C32-C3A5C6BB2094}"/>
              </a:ext>
            </a:extLst>
          </p:cNvPr>
          <p:cNvGrpSpPr/>
          <p:nvPr/>
        </p:nvGrpSpPr>
        <p:grpSpPr>
          <a:xfrm>
            <a:off x="621343" y="297077"/>
            <a:ext cx="773280" cy="558720"/>
            <a:chOff x="621343" y="297077"/>
            <a:chExt cx="77328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181418-811A-4484-9C31-0FCF8A8BE42C}"/>
                    </a:ext>
                  </a:extLst>
                </p14:cNvPr>
                <p14:cNvContentPartPr/>
                <p14:nvPr/>
              </p14:nvContentPartPr>
              <p14:xfrm>
                <a:off x="621343" y="355397"/>
                <a:ext cx="122760" cy="14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181418-811A-4484-9C31-0FCF8A8BE4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343" y="346757"/>
                  <a:ext cx="140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285271-FAD4-4855-8C29-CE8F322D2546}"/>
                    </a:ext>
                  </a:extLst>
                </p14:cNvPr>
                <p14:cNvContentPartPr/>
                <p14:nvPr/>
              </p14:nvContentPartPr>
              <p14:xfrm>
                <a:off x="661663" y="297077"/>
                <a:ext cx="319320" cy="40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285271-FAD4-4855-8C29-CE8F322D25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663" y="288077"/>
                  <a:ext cx="3369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9F4FCF-B8BB-404B-AA1D-E83694EE69A5}"/>
                    </a:ext>
                  </a:extLst>
                </p14:cNvPr>
                <p14:cNvContentPartPr/>
                <p14:nvPr/>
              </p14:nvContentPartPr>
              <p14:xfrm>
                <a:off x="803503" y="702437"/>
                <a:ext cx="127080" cy="15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9F4FCF-B8BB-404B-AA1D-E83694EE69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503" y="693437"/>
                  <a:ext cx="144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57449C-ADCC-49F3-BD04-C1211739AC9C}"/>
                    </a:ext>
                  </a:extLst>
                </p14:cNvPr>
                <p14:cNvContentPartPr/>
                <p14:nvPr/>
              </p14:nvContentPartPr>
              <p14:xfrm>
                <a:off x="954343" y="559517"/>
                <a:ext cx="63000" cy="22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57449C-ADCC-49F3-BD04-C1211739AC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5703" y="550877"/>
                  <a:ext cx="80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E90B38-C879-4BAB-9D05-F279DDAC5333}"/>
                    </a:ext>
                  </a:extLst>
                </p14:cNvPr>
                <p14:cNvContentPartPr/>
                <p14:nvPr/>
              </p14:nvContentPartPr>
              <p14:xfrm>
                <a:off x="1218223" y="500117"/>
                <a:ext cx="127080" cy="1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E90B38-C879-4BAB-9D05-F279DDAC53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223" y="491117"/>
                  <a:ext cx="144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B97127-0897-4457-BA76-C748A5FB4228}"/>
                    </a:ext>
                  </a:extLst>
                </p14:cNvPr>
                <p14:cNvContentPartPr/>
                <p14:nvPr/>
              </p14:nvContentPartPr>
              <p14:xfrm>
                <a:off x="1203823" y="589757"/>
                <a:ext cx="190800" cy="3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B97127-0897-4457-BA76-C748A5FB4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5183" y="581117"/>
                  <a:ext cx="2084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5C6248-5FE7-44B4-8709-7256D61706A0}"/>
              </a:ext>
            </a:extLst>
          </p:cNvPr>
          <p:cNvGrpSpPr/>
          <p:nvPr/>
        </p:nvGrpSpPr>
        <p:grpSpPr>
          <a:xfrm>
            <a:off x="1635463" y="296357"/>
            <a:ext cx="1447200" cy="428400"/>
            <a:chOff x="1635463" y="296357"/>
            <a:chExt cx="144720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2AB99E-A729-4D8B-9A76-59933A2C4B41}"/>
                    </a:ext>
                  </a:extLst>
                </p14:cNvPr>
                <p14:cNvContentPartPr/>
                <p14:nvPr/>
              </p14:nvContentPartPr>
              <p14:xfrm>
                <a:off x="1635463" y="455477"/>
                <a:ext cx="223920" cy="21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2AB99E-A729-4D8B-9A76-59933A2C4B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6823" y="446837"/>
                  <a:ext cx="241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F8B7DE-7574-445F-961C-2031CAD4C660}"/>
                    </a:ext>
                  </a:extLst>
                </p14:cNvPr>
                <p14:cNvContentPartPr/>
                <p14:nvPr/>
              </p14:nvContentPartPr>
              <p14:xfrm>
                <a:off x="1954783" y="539357"/>
                <a:ext cx="224640" cy="62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F8B7DE-7574-445F-961C-2031CAD4C6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6143" y="530717"/>
                  <a:ext cx="242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3F8194-C213-4D60-A42E-026D41E81DDA}"/>
                    </a:ext>
                  </a:extLst>
                </p14:cNvPr>
                <p14:cNvContentPartPr/>
                <p14:nvPr/>
              </p14:nvContentPartPr>
              <p14:xfrm>
                <a:off x="2013103" y="446477"/>
                <a:ext cx="99720" cy="238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3F8194-C213-4D60-A42E-026D41E81D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4463" y="437837"/>
                  <a:ext cx="11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E4EBE8-72A0-4A9C-89CA-1A4D387C4F0E}"/>
                    </a:ext>
                  </a:extLst>
                </p14:cNvPr>
                <p14:cNvContentPartPr/>
                <p14:nvPr/>
              </p14:nvContentPartPr>
              <p14:xfrm>
                <a:off x="2302543" y="296357"/>
                <a:ext cx="261720" cy="33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E4EBE8-72A0-4A9C-89CA-1A4D387C4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3903" y="287717"/>
                  <a:ext cx="279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2923FB-54A9-4E5D-B803-EBA0FE834D72}"/>
                    </a:ext>
                  </a:extLst>
                </p14:cNvPr>
                <p14:cNvContentPartPr/>
                <p14:nvPr/>
              </p14:nvContentPartPr>
              <p14:xfrm>
                <a:off x="2661103" y="430637"/>
                <a:ext cx="251280" cy="214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2923FB-54A9-4E5D-B803-EBA0FE834D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2103" y="421637"/>
                  <a:ext cx="268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767B99-C4B0-40F6-B10D-15489587CFD1}"/>
                    </a:ext>
                  </a:extLst>
                </p14:cNvPr>
                <p14:cNvContentPartPr/>
                <p14:nvPr/>
              </p14:nvContentPartPr>
              <p14:xfrm>
                <a:off x="2650303" y="405437"/>
                <a:ext cx="192960" cy="20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767B99-C4B0-40F6-B10D-15489587CF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1303" y="396437"/>
                  <a:ext cx="210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82DB1A-5EB4-4009-822A-662CF9CA5141}"/>
                    </a:ext>
                  </a:extLst>
                </p14:cNvPr>
                <p14:cNvContentPartPr/>
                <p14:nvPr/>
              </p14:nvContentPartPr>
              <p14:xfrm>
                <a:off x="2943703" y="644837"/>
                <a:ext cx="7596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82DB1A-5EB4-4009-822A-662CF9CA51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4703" y="636197"/>
                  <a:ext cx="9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8924E1-1F66-4376-B13A-F9E0DE885669}"/>
                    </a:ext>
                  </a:extLst>
                </p14:cNvPr>
                <p14:cNvContentPartPr/>
                <p14:nvPr/>
              </p14:nvContentPartPr>
              <p14:xfrm>
                <a:off x="3043783" y="464477"/>
                <a:ext cx="38880" cy="2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8924E1-1F66-4376-B13A-F9E0DE8856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5143" y="455477"/>
                  <a:ext cx="565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1DD2FE-FCD9-4525-85A4-BFC00C594C92}"/>
              </a:ext>
            </a:extLst>
          </p:cNvPr>
          <p:cNvGrpSpPr/>
          <p:nvPr/>
        </p:nvGrpSpPr>
        <p:grpSpPr>
          <a:xfrm>
            <a:off x="559063" y="1122917"/>
            <a:ext cx="1375200" cy="659160"/>
            <a:chOff x="559063" y="1122917"/>
            <a:chExt cx="1375200" cy="65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099838-72DF-4C2D-ADDD-A9F14DB71EA0}"/>
                    </a:ext>
                  </a:extLst>
                </p14:cNvPr>
                <p14:cNvContentPartPr/>
                <p14:nvPr/>
              </p14:nvContentPartPr>
              <p14:xfrm>
                <a:off x="591103" y="1268717"/>
                <a:ext cx="71280" cy="127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099838-72DF-4C2D-ADDD-A9F14DB71E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2103" y="1259717"/>
                  <a:ext cx="88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4F246A-79D9-40FA-908B-488D8AE43E4F}"/>
                    </a:ext>
                  </a:extLst>
                </p14:cNvPr>
                <p14:cNvContentPartPr/>
                <p14:nvPr/>
              </p14:nvContentPartPr>
              <p14:xfrm>
                <a:off x="582103" y="1207157"/>
                <a:ext cx="305640" cy="19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4F246A-79D9-40FA-908B-488D8AE43E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3463" y="1198517"/>
                  <a:ext cx="32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4D6392-84C4-4595-91A3-1934E7E35EAF}"/>
                    </a:ext>
                  </a:extLst>
                </p14:cNvPr>
                <p14:cNvContentPartPr/>
                <p14:nvPr/>
              </p14:nvContentPartPr>
              <p14:xfrm>
                <a:off x="559063" y="1382837"/>
                <a:ext cx="91800" cy="28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4D6392-84C4-4595-91A3-1934E7E35E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0063" y="1374197"/>
                  <a:ext cx="1094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D2A808-868D-484B-87F5-B49356AE2648}"/>
                    </a:ext>
                  </a:extLst>
                </p14:cNvPr>
                <p14:cNvContentPartPr/>
                <p14:nvPr/>
              </p14:nvContentPartPr>
              <p14:xfrm>
                <a:off x="563383" y="1122917"/>
                <a:ext cx="226080" cy="3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D2A808-868D-484B-87F5-B49356AE26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743" y="1114277"/>
                  <a:ext cx="243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5B0C18-7FA9-44E3-95EB-3A8FCA761C10}"/>
                    </a:ext>
                  </a:extLst>
                </p14:cNvPr>
                <p14:cNvContentPartPr/>
                <p14:nvPr/>
              </p14:nvContentPartPr>
              <p14:xfrm>
                <a:off x="937423" y="1320197"/>
                <a:ext cx="151200" cy="5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5B0C18-7FA9-44E3-95EB-3A8FCA761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8423" y="1311557"/>
                  <a:ext cx="168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3AE1C9-5603-44DD-B98D-34A21B04A853}"/>
                    </a:ext>
                  </a:extLst>
                </p14:cNvPr>
                <p14:cNvContentPartPr/>
                <p14:nvPr/>
              </p14:nvContentPartPr>
              <p14:xfrm>
                <a:off x="937423" y="1405517"/>
                <a:ext cx="155520" cy="2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3AE1C9-5603-44DD-B98D-34A21B04A8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8783" y="1396877"/>
                  <a:ext cx="173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584B43-88C4-4D6F-87D4-72BB76A3B726}"/>
                    </a:ext>
                  </a:extLst>
                </p14:cNvPr>
                <p14:cNvContentPartPr/>
                <p14:nvPr/>
              </p14:nvContentPartPr>
              <p14:xfrm>
                <a:off x="1528183" y="1134437"/>
                <a:ext cx="406080" cy="356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584B43-88C4-4D6F-87D4-72BB76A3B7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19543" y="1125797"/>
                  <a:ext cx="423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D8FFFC-6AA5-4869-BE61-2B967BBA37FD}"/>
                    </a:ext>
                  </a:extLst>
                </p14:cNvPr>
                <p14:cNvContentPartPr/>
                <p14:nvPr/>
              </p14:nvContentPartPr>
              <p14:xfrm>
                <a:off x="1421263" y="1198157"/>
                <a:ext cx="55440" cy="18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D8FFFC-6AA5-4869-BE61-2B967BBA3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12263" y="1189517"/>
                  <a:ext cx="7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A32B75-9BD2-49EB-B1C0-05EE425BCD6B}"/>
                    </a:ext>
                  </a:extLst>
                </p14:cNvPr>
                <p14:cNvContentPartPr/>
                <p14:nvPr/>
              </p14:nvContentPartPr>
              <p14:xfrm>
                <a:off x="1231543" y="1434317"/>
                <a:ext cx="252720" cy="347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A32B75-9BD2-49EB-B1C0-05EE425BCD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2543" y="1425317"/>
                  <a:ext cx="27036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A190E3-A092-4B0A-816A-6C2EBACBFE62}"/>
              </a:ext>
            </a:extLst>
          </p:cNvPr>
          <p:cNvGrpSpPr/>
          <p:nvPr/>
        </p:nvGrpSpPr>
        <p:grpSpPr>
          <a:xfrm>
            <a:off x="2128663" y="1111397"/>
            <a:ext cx="313200" cy="412920"/>
            <a:chOff x="2128663" y="1111397"/>
            <a:chExt cx="31320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517411-94A8-4851-9FBD-BE724764955D}"/>
                    </a:ext>
                  </a:extLst>
                </p14:cNvPr>
                <p14:cNvContentPartPr/>
                <p14:nvPr/>
              </p14:nvContentPartPr>
              <p14:xfrm>
                <a:off x="2138743" y="1148837"/>
                <a:ext cx="98280" cy="114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517411-94A8-4851-9FBD-BE72476495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30103" y="1139837"/>
                  <a:ext cx="115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C12533-4676-4D84-9B1B-4AC2D6F06D72}"/>
                    </a:ext>
                  </a:extLst>
                </p14:cNvPr>
                <p14:cNvContentPartPr/>
                <p14:nvPr/>
              </p14:nvContentPartPr>
              <p14:xfrm>
                <a:off x="2128663" y="1111397"/>
                <a:ext cx="313200" cy="326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C12533-4676-4D84-9B1B-4AC2D6F06D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9663" y="1102757"/>
                  <a:ext cx="330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17A19A-D101-4B96-A680-03C8960DC5A2}"/>
                    </a:ext>
                  </a:extLst>
                </p14:cNvPr>
                <p14:cNvContentPartPr/>
                <p14:nvPr/>
              </p14:nvContentPartPr>
              <p14:xfrm>
                <a:off x="2291383" y="1441877"/>
                <a:ext cx="50760" cy="82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17A19A-D101-4B96-A680-03C8960DC5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2383" y="1432877"/>
                  <a:ext cx="68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5BFF4C-2459-47AA-8DBB-F7A7E06AA221}"/>
                    </a:ext>
                  </a:extLst>
                </p14:cNvPr>
                <p14:cNvContentPartPr/>
                <p14:nvPr/>
              </p14:nvContentPartPr>
              <p14:xfrm>
                <a:off x="2416303" y="1265117"/>
                <a:ext cx="11160" cy="15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5BFF4C-2459-47AA-8DBB-F7A7E06AA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07303" y="1256477"/>
                  <a:ext cx="288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14B8FF-CFBD-4801-8FEF-65A9535ACEE6}"/>
              </a:ext>
            </a:extLst>
          </p:cNvPr>
          <p:cNvGrpSpPr/>
          <p:nvPr/>
        </p:nvGrpSpPr>
        <p:grpSpPr>
          <a:xfrm>
            <a:off x="2849023" y="1206437"/>
            <a:ext cx="154080" cy="115200"/>
            <a:chOff x="2849023" y="1206437"/>
            <a:chExt cx="154080" cy="1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996EB-2756-42CB-A082-7A41BCCA2515}"/>
                    </a:ext>
                  </a:extLst>
                </p14:cNvPr>
                <p14:cNvContentPartPr/>
                <p14:nvPr/>
              </p14:nvContentPartPr>
              <p14:xfrm>
                <a:off x="2867383" y="1206437"/>
                <a:ext cx="101160" cy="32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996EB-2756-42CB-A082-7A41BCCA25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8743" y="1197437"/>
                  <a:ext cx="118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D3DEFF-86F3-4758-86D5-93EA9F269C9A}"/>
                    </a:ext>
                  </a:extLst>
                </p14:cNvPr>
                <p14:cNvContentPartPr/>
                <p14:nvPr/>
              </p14:nvContentPartPr>
              <p14:xfrm>
                <a:off x="2849023" y="1283477"/>
                <a:ext cx="154080" cy="38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D3DEFF-86F3-4758-86D5-93EA9F269C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40383" y="1274837"/>
                  <a:ext cx="1717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B676C23-409D-477F-BC3B-AF54BB1E424D}"/>
              </a:ext>
            </a:extLst>
          </p:cNvPr>
          <p:cNvGrpSpPr/>
          <p:nvPr/>
        </p:nvGrpSpPr>
        <p:grpSpPr>
          <a:xfrm>
            <a:off x="3312703" y="740237"/>
            <a:ext cx="5761440" cy="830160"/>
            <a:chOff x="3312703" y="740237"/>
            <a:chExt cx="576144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D12634-A581-43DE-8EA8-673D93ED2DD0}"/>
                    </a:ext>
                  </a:extLst>
                </p14:cNvPr>
                <p14:cNvContentPartPr/>
                <p14:nvPr/>
              </p14:nvContentPartPr>
              <p14:xfrm>
                <a:off x="3513943" y="951197"/>
                <a:ext cx="160200" cy="26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D12634-A581-43DE-8EA8-673D93ED2D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5303" y="942557"/>
                  <a:ext cx="177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7A2F9E-0042-440A-8855-ED6A7132EB64}"/>
                    </a:ext>
                  </a:extLst>
                </p14:cNvPr>
                <p14:cNvContentPartPr/>
                <p14:nvPr/>
              </p14:nvContentPartPr>
              <p14:xfrm>
                <a:off x="3312703" y="1241717"/>
                <a:ext cx="379800" cy="60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7A2F9E-0042-440A-8855-ED6A7132EB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4063" y="1232717"/>
                  <a:ext cx="39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0C8D85-1FEC-43E0-989C-91EBCEA329C7}"/>
                    </a:ext>
                  </a:extLst>
                </p14:cNvPr>
                <p14:cNvContentPartPr/>
                <p14:nvPr/>
              </p14:nvContentPartPr>
              <p14:xfrm>
                <a:off x="3327103" y="1393277"/>
                <a:ext cx="168840" cy="15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0C8D85-1FEC-43E0-989C-91EBCEA329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18463" y="1384637"/>
                  <a:ext cx="186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F5104D-FBBB-4D85-8C15-E86730B7C41E}"/>
                    </a:ext>
                  </a:extLst>
                </p14:cNvPr>
                <p14:cNvContentPartPr/>
                <p14:nvPr/>
              </p14:nvContentPartPr>
              <p14:xfrm>
                <a:off x="3854143" y="921317"/>
                <a:ext cx="462240" cy="41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F5104D-FBBB-4D85-8C15-E86730B7C4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45503" y="912317"/>
                  <a:ext cx="4798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AACE7D-762A-45DE-B595-039BEF079E60}"/>
                    </a:ext>
                  </a:extLst>
                </p14:cNvPr>
                <p14:cNvContentPartPr/>
                <p14:nvPr/>
              </p14:nvContentPartPr>
              <p14:xfrm>
                <a:off x="4360303" y="1071077"/>
                <a:ext cx="233640" cy="20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AACE7D-762A-45DE-B595-039BEF079E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51303" y="1062437"/>
                  <a:ext cx="251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D20EA2-66D4-4D17-B75D-A85741F7EA41}"/>
                    </a:ext>
                  </a:extLst>
                </p14:cNvPr>
                <p14:cNvContentPartPr/>
                <p14:nvPr/>
              </p14:nvContentPartPr>
              <p14:xfrm>
                <a:off x="4663783" y="1139117"/>
                <a:ext cx="278640" cy="52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D20EA2-66D4-4D17-B75D-A85741F7E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4783" y="1130117"/>
                  <a:ext cx="296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7C1FCE-3FA7-4FAF-B470-0B6A79F139C8}"/>
                    </a:ext>
                  </a:extLst>
                </p14:cNvPr>
                <p14:cNvContentPartPr/>
                <p14:nvPr/>
              </p14:nvContentPartPr>
              <p14:xfrm>
                <a:off x="4793023" y="1025717"/>
                <a:ext cx="23760" cy="204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7C1FCE-3FA7-4FAF-B470-0B6A79F139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4383" y="1016717"/>
                  <a:ext cx="41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816529-AD30-46AE-9DAD-19ECEE0DF394}"/>
                    </a:ext>
                  </a:extLst>
                </p14:cNvPr>
                <p14:cNvContentPartPr/>
                <p14:nvPr/>
              </p14:nvContentPartPr>
              <p14:xfrm>
                <a:off x="5028103" y="914117"/>
                <a:ext cx="201240" cy="387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816529-AD30-46AE-9DAD-19ECEE0DF3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19103" y="905117"/>
                  <a:ext cx="218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692EEC-BFB3-42A6-8F50-5A7452CB4E23}"/>
                    </a:ext>
                  </a:extLst>
                </p14:cNvPr>
                <p14:cNvContentPartPr/>
                <p14:nvPr/>
              </p14:nvContentPartPr>
              <p14:xfrm>
                <a:off x="5390623" y="1040477"/>
                <a:ext cx="139680" cy="199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692EEC-BFB3-42A6-8F50-5A7452CB4E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1983" y="1031477"/>
                  <a:ext cx="157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2C133B-53DF-4F0A-B287-97750727B826}"/>
                    </a:ext>
                  </a:extLst>
                </p14:cNvPr>
                <p14:cNvContentPartPr/>
                <p14:nvPr/>
              </p14:nvContentPartPr>
              <p14:xfrm>
                <a:off x="5241223" y="1031477"/>
                <a:ext cx="319320" cy="245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2C133B-53DF-4F0A-B287-97750727B8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2223" y="1022477"/>
                  <a:ext cx="336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8BE08B-CC4E-4296-BDBA-FD8D4EAA7254}"/>
                    </a:ext>
                  </a:extLst>
                </p14:cNvPr>
                <p14:cNvContentPartPr/>
                <p14:nvPr/>
              </p14:nvContentPartPr>
              <p14:xfrm>
                <a:off x="5578183" y="1298957"/>
                <a:ext cx="95400" cy="125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8BE08B-CC4E-4296-BDBA-FD8D4EAA72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9543" y="1290317"/>
                  <a:ext cx="11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E355AC-1A02-4961-B091-360DB0DAE028}"/>
                    </a:ext>
                  </a:extLst>
                </p14:cNvPr>
                <p14:cNvContentPartPr/>
                <p14:nvPr/>
              </p14:nvContentPartPr>
              <p14:xfrm>
                <a:off x="5722543" y="1171877"/>
                <a:ext cx="37080" cy="3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E355AC-1A02-4961-B091-360DB0DAE0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13903" y="1162877"/>
                  <a:ext cx="54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D4DE32-D0DF-451A-8830-F18D982320D9}"/>
                    </a:ext>
                  </a:extLst>
                </p14:cNvPr>
                <p14:cNvContentPartPr/>
                <p14:nvPr/>
              </p14:nvContentPartPr>
              <p14:xfrm>
                <a:off x="5996863" y="1113557"/>
                <a:ext cx="104760" cy="16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D4DE32-D0DF-451A-8830-F18D982320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87863" y="1104917"/>
                  <a:ext cx="122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C8E938-B188-4183-8009-27A09D5C8384}"/>
                    </a:ext>
                  </a:extLst>
                </p14:cNvPr>
                <p14:cNvContentPartPr/>
                <p14:nvPr/>
              </p14:nvContentPartPr>
              <p14:xfrm>
                <a:off x="5937103" y="1181597"/>
                <a:ext cx="161280" cy="35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C8E938-B188-4183-8009-27A09D5C83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28463" y="1172957"/>
                  <a:ext cx="178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E76C64-D62E-4119-AADF-7620998E51BB}"/>
                    </a:ext>
                  </a:extLst>
                </p14:cNvPr>
                <p14:cNvContentPartPr/>
                <p14:nvPr/>
              </p14:nvContentPartPr>
              <p14:xfrm>
                <a:off x="6559183" y="823397"/>
                <a:ext cx="134640" cy="299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E76C64-D62E-4119-AADF-7620998E51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50183" y="814397"/>
                  <a:ext cx="152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96DAB65-0FEE-4D74-B105-0F34C11BC970}"/>
                    </a:ext>
                  </a:extLst>
                </p14:cNvPr>
                <p14:cNvContentPartPr/>
                <p14:nvPr/>
              </p14:nvContentPartPr>
              <p14:xfrm>
                <a:off x="6299263" y="1198517"/>
                <a:ext cx="388440" cy="6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96DAB65-0FEE-4D74-B105-0F34C11BC9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90623" y="1189877"/>
                  <a:ext cx="406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CBC617-FCC4-4959-B94B-8A118ECF0C0A}"/>
                    </a:ext>
                  </a:extLst>
                </p14:cNvPr>
                <p14:cNvContentPartPr/>
                <p14:nvPr/>
              </p14:nvContentPartPr>
              <p14:xfrm>
                <a:off x="6282343" y="1387877"/>
                <a:ext cx="276120" cy="182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CBC617-FCC4-4959-B94B-8A118ECF0C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73343" y="1378877"/>
                  <a:ext cx="293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FE0535-55B7-4DC5-A486-89C4C046E256}"/>
                    </a:ext>
                  </a:extLst>
                </p14:cNvPr>
                <p14:cNvContentPartPr/>
                <p14:nvPr/>
              </p14:nvContentPartPr>
              <p14:xfrm>
                <a:off x="6864463" y="858677"/>
                <a:ext cx="372960" cy="390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FE0535-55B7-4DC5-A486-89C4C046E2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5823" y="850037"/>
                  <a:ext cx="3906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74BD3B-ED0E-466D-A28F-BCED6C85BCF8}"/>
                    </a:ext>
                  </a:extLst>
                </p14:cNvPr>
                <p14:cNvContentPartPr/>
                <p14:nvPr/>
              </p14:nvContentPartPr>
              <p14:xfrm>
                <a:off x="7268743" y="980357"/>
                <a:ext cx="252720" cy="225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74BD3B-ED0E-466D-A28F-BCED6C85BC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9743" y="971357"/>
                  <a:ext cx="270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D720250-DA41-463A-9D76-7CC2D30FC8AA}"/>
                    </a:ext>
                  </a:extLst>
                </p14:cNvPr>
                <p14:cNvContentPartPr/>
                <p14:nvPr/>
              </p14:nvContentPartPr>
              <p14:xfrm>
                <a:off x="6752863" y="740237"/>
                <a:ext cx="454680" cy="677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D720250-DA41-463A-9D76-7CC2D30FC8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44223" y="731237"/>
                  <a:ext cx="4723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8D7D86-50E4-4535-99D3-ADD495504AAB}"/>
                    </a:ext>
                  </a:extLst>
                </p14:cNvPr>
                <p14:cNvContentPartPr/>
                <p14:nvPr/>
              </p14:nvContentPartPr>
              <p14:xfrm>
                <a:off x="7656103" y="1054877"/>
                <a:ext cx="223200" cy="38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8D7D86-50E4-4535-99D3-ADD495504A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7463" y="1045877"/>
                  <a:ext cx="240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CDFA79-A3EE-4ACA-B126-C73DDD21EC28}"/>
                    </a:ext>
                  </a:extLst>
                </p14:cNvPr>
                <p14:cNvContentPartPr/>
                <p14:nvPr/>
              </p14:nvContentPartPr>
              <p14:xfrm>
                <a:off x="7736383" y="1011317"/>
                <a:ext cx="96840" cy="163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CDFA79-A3EE-4ACA-B126-C73DDD21EC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27743" y="1002317"/>
                  <a:ext cx="114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DA470C-C431-4394-9239-885399E28131}"/>
                    </a:ext>
                  </a:extLst>
                </p14:cNvPr>
                <p14:cNvContentPartPr/>
                <p14:nvPr/>
              </p14:nvContentPartPr>
              <p14:xfrm>
                <a:off x="8022583" y="784877"/>
                <a:ext cx="190080" cy="452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DA470C-C431-4394-9239-885399E281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13943" y="776237"/>
                  <a:ext cx="207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F93A59F-72AD-4D59-934C-F3B210E4A946}"/>
                    </a:ext>
                  </a:extLst>
                </p14:cNvPr>
                <p14:cNvContentPartPr/>
                <p14:nvPr/>
              </p14:nvContentPartPr>
              <p14:xfrm>
                <a:off x="8235343" y="874877"/>
                <a:ext cx="356400" cy="343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F93A59F-72AD-4D59-934C-F3B210E4A9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6343" y="865877"/>
                  <a:ext cx="3740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D6DB32-A542-48EC-85A9-9EFDD5CC543E}"/>
                    </a:ext>
                  </a:extLst>
                </p14:cNvPr>
                <p14:cNvContentPartPr/>
                <p14:nvPr/>
              </p14:nvContentPartPr>
              <p14:xfrm>
                <a:off x="8599663" y="1025717"/>
                <a:ext cx="177480" cy="159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D6DB32-A542-48EC-85A9-9EFDD5CC54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91023" y="1016717"/>
                  <a:ext cx="195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072BC20-82E1-422D-8487-0BB8F679245E}"/>
                    </a:ext>
                  </a:extLst>
                </p14:cNvPr>
                <p14:cNvContentPartPr/>
                <p14:nvPr/>
              </p14:nvContentPartPr>
              <p14:xfrm>
                <a:off x="8528023" y="986477"/>
                <a:ext cx="236880" cy="242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072BC20-82E1-422D-8487-0BB8F67924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19023" y="977837"/>
                  <a:ext cx="254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FD2379-3DFB-4861-92B2-611663958CA3}"/>
                    </a:ext>
                  </a:extLst>
                </p14:cNvPr>
                <p14:cNvContentPartPr/>
                <p14:nvPr/>
              </p14:nvContentPartPr>
              <p14:xfrm>
                <a:off x="8644303" y="1312277"/>
                <a:ext cx="99000" cy="96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FD2379-3DFB-4861-92B2-611663958C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35663" y="1303277"/>
                  <a:ext cx="116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A3F7FB-8144-4577-9821-B81E48A101B1}"/>
                    </a:ext>
                  </a:extLst>
                </p14:cNvPr>
                <p14:cNvContentPartPr/>
                <p14:nvPr/>
              </p14:nvContentPartPr>
              <p14:xfrm>
                <a:off x="8763103" y="1246397"/>
                <a:ext cx="25920" cy="24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A3F7FB-8144-4577-9821-B81E48A101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54103" y="1237397"/>
                  <a:ext cx="43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7CFA62-C4E3-4FA4-B892-B9F6B5BD7E9A}"/>
                    </a:ext>
                  </a:extLst>
                </p14:cNvPr>
                <p14:cNvContentPartPr/>
                <p14:nvPr/>
              </p14:nvContentPartPr>
              <p14:xfrm>
                <a:off x="8849143" y="817277"/>
                <a:ext cx="225000" cy="574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7CFA62-C4E3-4FA4-B892-B9F6B5BD7E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40503" y="808637"/>
                  <a:ext cx="242640" cy="59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FA9A8CA-0312-4854-B5DE-F72185ACE759}"/>
              </a:ext>
            </a:extLst>
          </p:cNvPr>
          <p:cNvGrpSpPr/>
          <p:nvPr/>
        </p:nvGrpSpPr>
        <p:grpSpPr>
          <a:xfrm>
            <a:off x="2804743" y="1825637"/>
            <a:ext cx="756720" cy="320400"/>
            <a:chOff x="2804743" y="1825637"/>
            <a:chExt cx="7567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2FEC8-514E-43D3-8EB2-23874A32A1BC}"/>
                    </a:ext>
                  </a:extLst>
                </p14:cNvPr>
                <p14:cNvContentPartPr/>
                <p14:nvPr/>
              </p14:nvContentPartPr>
              <p14:xfrm>
                <a:off x="2804743" y="2026877"/>
                <a:ext cx="100800" cy="27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2FEC8-514E-43D3-8EB2-23874A32A1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96103" y="2018237"/>
                  <a:ext cx="118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0B6038-2424-4375-AE10-49A9ED6EE6EE}"/>
                    </a:ext>
                  </a:extLst>
                </p14:cNvPr>
                <p14:cNvContentPartPr/>
                <p14:nvPr/>
              </p14:nvContentPartPr>
              <p14:xfrm>
                <a:off x="2823103" y="2089157"/>
                <a:ext cx="126000" cy="28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0B6038-2424-4375-AE10-49A9ED6EE6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14463" y="2080517"/>
                  <a:ext cx="143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8BA9DF7-DB61-409A-9FF5-62016570D032}"/>
                    </a:ext>
                  </a:extLst>
                </p14:cNvPr>
                <p14:cNvContentPartPr/>
                <p14:nvPr/>
              </p14:nvContentPartPr>
              <p14:xfrm>
                <a:off x="3320983" y="1825637"/>
                <a:ext cx="119880" cy="24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8BA9DF7-DB61-409A-9FF5-62016570D0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12343" y="1816997"/>
                  <a:ext cx="137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93A8C7-11F6-414B-89AF-1FC40A416F47}"/>
                    </a:ext>
                  </a:extLst>
                </p14:cNvPr>
                <p14:cNvContentPartPr/>
                <p14:nvPr/>
              </p14:nvContentPartPr>
              <p14:xfrm>
                <a:off x="3123703" y="2070437"/>
                <a:ext cx="437760" cy="75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93A8C7-11F6-414B-89AF-1FC40A416F4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14703" y="2061797"/>
                  <a:ext cx="45540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21F902-5EF8-45F3-BD1B-F2CEAD179D2D}"/>
                  </a:ext>
                </a:extLst>
              </p14:cNvPr>
              <p14:cNvContentPartPr/>
              <p14:nvPr/>
            </p14:nvContentPartPr>
            <p14:xfrm>
              <a:off x="3134503" y="2255837"/>
              <a:ext cx="258120" cy="162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21F902-5EF8-45F3-BD1B-F2CEAD179D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25863" y="2246837"/>
                <a:ext cx="27576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42972308-D3B8-413C-8242-DDFACFCF3468}"/>
              </a:ext>
            </a:extLst>
          </p:cNvPr>
          <p:cNvGrpSpPr/>
          <p:nvPr/>
        </p:nvGrpSpPr>
        <p:grpSpPr>
          <a:xfrm>
            <a:off x="3679183" y="1764077"/>
            <a:ext cx="691200" cy="371160"/>
            <a:chOff x="3679183" y="1764077"/>
            <a:chExt cx="69120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FCDD9A-0993-477C-A6F6-D9B95A1A54A9}"/>
                    </a:ext>
                  </a:extLst>
                </p14:cNvPr>
                <p14:cNvContentPartPr/>
                <p14:nvPr/>
              </p14:nvContentPartPr>
              <p14:xfrm>
                <a:off x="3679183" y="1764077"/>
                <a:ext cx="421560" cy="371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FCDD9A-0993-477C-A6F6-D9B95A1A54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70183" y="1755077"/>
                  <a:ext cx="439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0F8A4E-8713-4A08-AC37-8A1126285D02}"/>
                    </a:ext>
                  </a:extLst>
                </p14:cNvPr>
                <p14:cNvContentPartPr/>
                <p14:nvPr/>
              </p14:nvContentPartPr>
              <p14:xfrm>
                <a:off x="4104703" y="1884317"/>
                <a:ext cx="265680" cy="232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0F8A4E-8713-4A08-AC37-8A1126285D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95703" y="1875677"/>
                  <a:ext cx="28332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30495C-2D4B-4DA7-95C2-F1213CA8CDAB}"/>
              </a:ext>
            </a:extLst>
          </p:cNvPr>
          <p:cNvGrpSpPr/>
          <p:nvPr/>
        </p:nvGrpSpPr>
        <p:grpSpPr>
          <a:xfrm>
            <a:off x="4619143" y="1617197"/>
            <a:ext cx="2126880" cy="669600"/>
            <a:chOff x="4619143" y="1617197"/>
            <a:chExt cx="2126880" cy="66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14B72C-3294-4FDA-86A5-22B56A0C9AF2}"/>
                    </a:ext>
                  </a:extLst>
                </p14:cNvPr>
                <p14:cNvContentPartPr/>
                <p14:nvPr/>
              </p14:nvContentPartPr>
              <p14:xfrm>
                <a:off x="4619143" y="1959197"/>
                <a:ext cx="224640" cy="51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14B72C-3294-4FDA-86A5-22B56A0C9A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10503" y="1950197"/>
                  <a:ext cx="242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BCB232-5975-4CBF-91FF-FB3C83817AEE}"/>
                    </a:ext>
                  </a:extLst>
                </p14:cNvPr>
                <p14:cNvContentPartPr/>
                <p14:nvPr/>
              </p14:nvContentPartPr>
              <p14:xfrm>
                <a:off x="4741543" y="1845077"/>
                <a:ext cx="87120" cy="229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BCB232-5975-4CBF-91FF-FB3C83817A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32543" y="1836077"/>
                  <a:ext cx="104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ED13B6-4C24-4738-9DBD-44904425CF36}"/>
                    </a:ext>
                  </a:extLst>
                </p14:cNvPr>
                <p14:cNvContentPartPr/>
                <p14:nvPr/>
              </p14:nvContentPartPr>
              <p14:xfrm>
                <a:off x="5189743" y="1687397"/>
                <a:ext cx="160560" cy="276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ED13B6-4C24-4738-9DBD-44904425CF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80743" y="1678757"/>
                  <a:ext cx="178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603673-7499-49DD-B10B-53A73422D943}"/>
                    </a:ext>
                  </a:extLst>
                </p14:cNvPr>
                <p14:cNvContentPartPr/>
                <p14:nvPr/>
              </p14:nvContentPartPr>
              <p14:xfrm>
                <a:off x="5008303" y="1918157"/>
                <a:ext cx="376560" cy="83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603673-7499-49DD-B10B-53A73422D9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99663" y="1909517"/>
                  <a:ext cx="394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493F4F6-A13C-4495-AFCD-DE1A1F937FC5}"/>
                    </a:ext>
                  </a:extLst>
                </p14:cNvPr>
                <p14:cNvContentPartPr/>
                <p14:nvPr/>
              </p14:nvContentPartPr>
              <p14:xfrm>
                <a:off x="5020903" y="2110037"/>
                <a:ext cx="201600" cy="176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493F4F6-A13C-4495-AFCD-DE1A1F937F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12263" y="2101397"/>
                  <a:ext cx="219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9AA0D7-A744-4F14-A2E8-440809510A98}"/>
                    </a:ext>
                  </a:extLst>
                </p14:cNvPr>
                <p14:cNvContentPartPr/>
                <p14:nvPr/>
              </p14:nvContentPartPr>
              <p14:xfrm>
                <a:off x="5565943" y="1617197"/>
                <a:ext cx="212040" cy="367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9AA0D7-A744-4F14-A2E8-440809510A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56943" y="1608197"/>
                  <a:ext cx="229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CB0E4B-0379-43F4-8C34-C5A5D1526996}"/>
                    </a:ext>
                  </a:extLst>
                </p14:cNvPr>
                <p14:cNvContentPartPr/>
                <p14:nvPr/>
              </p14:nvContentPartPr>
              <p14:xfrm>
                <a:off x="5871943" y="1685237"/>
                <a:ext cx="308520" cy="334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CB0E4B-0379-43F4-8C34-C5A5D15269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62943" y="1676237"/>
                  <a:ext cx="32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ABAB14-E1E7-4CC9-AD41-8021EBA6F89C}"/>
                    </a:ext>
                  </a:extLst>
                </p14:cNvPr>
                <p14:cNvContentPartPr/>
                <p14:nvPr/>
              </p14:nvContentPartPr>
              <p14:xfrm>
                <a:off x="6312583" y="1802237"/>
                <a:ext cx="215640" cy="176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ABAB14-E1E7-4CC9-AD41-8021EBA6F89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03583" y="1793597"/>
                  <a:ext cx="233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7D38180-D643-4E97-A372-F8572F880CB8}"/>
                    </a:ext>
                  </a:extLst>
                </p14:cNvPr>
                <p14:cNvContentPartPr/>
                <p14:nvPr/>
              </p14:nvContentPartPr>
              <p14:xfrm>
                <a:off x="6289543" y="1786397"/>
                <a:ext cx="186120" cy="212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7D38180-D643-4E97-A372-F8572F880C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80903" y="1777757"/>
                  <a:ext cx="203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76BD49-00D8-4F9F-943A-F3961496A151}"/>
                    </a:ext>
                  </a:extLst>
                </p14:cNvPr>
                <p14:cNvContentPartPr/>
                <p14:nvPr/>
              </p14:nvContentPartPr>
              <p14:xfrm>
                <a:off x="6592663" y="2011397"/>
                <a:ext cx="88200" cy="127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76BD49-00D8-4F9F-943A-F3961496A1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84023" y="2002757"/>
                  <a:ext cx="105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B990E6-0E29-4D47-82A6-2CB6A022CAE6}"/>
                    </a:ext>
                  </a:extLst>
                </p14:cNvPr>
                <p14:cNvContentPartPr/>
                <p14:nvPr/>
              </p14:nvContentPartPr>
              <p14:xfrm>
                <a:off x="6688783" y="1883237"/>
                <a:ext cx="57240" cy="23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B990E6-0E29-4D47-82A6-2CB6A022CA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79783" y="1874237"/>
                  <a:ext cx="748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0AFDE4E-F6B9-4D89-982C-C69238E75398}"/>
              </a:ext>
            </a:extLst>
          </p:cNvPr>
          <p:cNvGrpSpPr/>
          <p:nvPr/>
        </p:nvGrpSpPr>
        <p:grpSpPr>
          <a:xfrm>
            <a:off x="5339143" y="2446637"/>
            <a:ext cx="1379880" cy="720720"/>
            <a:chOff x="5339143" y="2446637"/>
            <a:chExt cx="137988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B319CC-9370-408F-A307-B8781CD5958C}"/>
                    </a:ext>
                  </a:extLst>
                </p14:cNvPr>
                <p14:cNvContentPartPr/>
                <p14:nvPr/>
              </p14:nvContentPartPr>
              <p14:xfrm>
                <a:off x="5339143" y="2493437"/>
                <a:ext cx="153000" cy="286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B319CC-9370-408F-A307-B8781CD595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30503" y="2484797"/>
                  <a:ext cx="170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3645868-8F8F-47AE-B0BF-CD652C06A64F}"/>
                    </a:ext>
                  </a:extLst>
                </p14:cNvPr>
                <p14:cNvContentPartPr/>
                <p14:nvPr/>
              </p14:nvContentPartPr>
              <p14:xfrm>
                <a:off x="5344183" y="2657237"/>
                <a:ext cx="208080" cy="168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3645868-8F8F-47AE-B0BF-CD652C06A6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5543" y="2648237"/>
                  <a:ext cx="225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83B8A4-661A-4C68-924C-336F31869121}"/>
                    </a:ext>
                  </a:extLst>
                </p14:cNvPr>
                <p14:cNvContentPartPr/>
                <p14:nvPr/>
              </p14:nvContentPartPr>
              <p14:xfrm>
                <a:off x="5750983" y="2446637"/>
                <a:ext cx="433080" cy="349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83B8A4-661A-4C68-924C-336F3186912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41983" y="2437997"/>
                  <a:ext cx="450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06A989-E91A-41F5-A7E6-83BC49AAF8A5}"/>
                    </a:ext>
                  </a:extLst>
                </p14:cNvPr>
                <p14:cNvContentPartPr/>
                <p14:nvPr/>
              </p14:nvContentPartPr>
              <p14:xfrm>
                <a:off x="6259303" y="2544557"/>
                <a:ext cx="238320" cy="196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06A989-E91A-41F5-A7E6-83BC49AAF8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50663" y="2535557"/>
                  <a:ext cx="255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4762DD-0AFE-43AB-B9BF-D7761052661F}"/>
                    </a:ext>
                  </a:extLst>
                </p14:cNvPr>
                <p14:cNvContentPartPr/>
                <p14:nvPr/>
              </p14:nvContentPartPr>
              <p14:xfrm>
                <a:off x="6270103" y="2493797"/>
                <a:ext cx="190440" cy="235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4762DD-0AFE-43AB-B9BF-D776105266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61103" y="2485157"/>
                  <a:ext cx="208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1F9620-CF80-478A-B37F-EEDDA4CC1FD3}"/>
                    </a:ext>
                  </a:extLst>
                </p14:cNvPr>
                <p14:cNvContentPartPr/>
                <p14:nvPr/>
              </p14:nvContentPartPr>
              <p14:xfrm>
                <a:off x="6572503" y="2733917"/>
                <a:ext cx="85680" cy="95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1F9620-CF80-478A-B37F-EEDDA4CC1F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63503" y="2724917"/>
                  <a:ext cx="103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EFCA14-BBE2-4DC4-86F5-B2C32565F2C2}"/>
                    </a:ext>
                  </a:extLst>
                </p14:cNvPr>
                <p14:cNvContentPartPr/>
                <p14:nvPr/>
              </p14:nvContentPartPr>
              <p14:xfrm>
                <a:off x="6701383" y="2594597"/>
                <a:ext cx="17640" cy="9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EFCA14-BBE2-4DC4-86F5-B2C32565F2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92383" y="2585597"/>
                  <a:ext cx="35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9694F7-0E00-455D-8ACA-91F4678E6100}"/>
                    </a:ext>
                  </a:extLst>
                </p14:cNvPr>
                <p14:cNvContentPartPr/>
                <p14:nvPr/>
              </p14:nvContentPartPr>
              <p14:xfrm>
                <a:off x="5965903" y="2898797"/>
                <a:ext cx="482400" cy="53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9694F7-0E00-455D-8ACA-91F4678E61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56903" y="2889797"/>
                  <a:ext cx="50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B8E612-AD2F-4213-9CFC-8267D3965026}"/>
                    </a:ext>
                  </a:extLst>
                </p14:cNvPr>
                <p14:cNvContentPartPr/>
                <p14:nvPr/>
              </p14:nvContentPartPr>
              <p14:xfrm>
                <a:off x="6099823" y="3033797"/>
                <a:ext cx="238320" cy="133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B8E612-AD2F-4213-9CFC-8267D39650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91183" y="3024797"/>
                  <a:ext cx="255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A1AB8D5-B98D-42A1-86A3-FEE65B3DE1AB}"/>
              </a:ext>
            </a:extLst>
          </p:cNvPr>
          <p:cNvGrpSpPr/>
          <p:nvPr/>
        </p:nvGrpSpPr>
        <p:grpSpPr>
          <a:xfrm>
            <a:off x="2728063" y="2559677"/>
            <a:ext cx="2328840" cy="682200"/>
            <a:chOff x="2728063" y="2559677"/>
            <a:chExt cx="2328840" cy="6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48D4AE-F4DD-4044-A476-6C7EC5C2B212}"/>
                    </a:ext>
                  </a:extLst>
                </p14:cNvPr>
                <p14:cNvContentPartPr/>
                <p14:nvPr/>
              </p14:nvContentPartPr>
              <p14:xfrm>
                <a:off x="2728063" y="2853437"/>
                <a:ext cx="196560" cy="36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48D4AE-F4DD-4044-A476-6C7EC5C2B21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9423" y="2844797"/>
                  <a:ext cx="214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1F6D5AC-AB06-4218-B0B9-47C27E196334}"/>
                    </a:ext>
                  </a:extLst>
                </p14:cNvPr>
                <p14:cNvContentPartPr/>
                <p14:nvPr/>
              </p14:nvContentPartPr>
              <p14:xfrm>
                <a:off x="2738503" y="2939117"/>
                <a:ext cx="183240" cy="45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1F6D5AC-AB06-4218-B0B9-47C27E19633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29503" y="2930477"/>
                  <a:ext cx="200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913482-FDD6-4493-9194-FAE6527E99F2}"/>
                    </a:ext>
                  </a:extLst>
                </p14:cNvPr>
                <p14:cNvContentPartPr/>
                <p14:nvPr/>
              </p14:nvContentPartPr>
              <p14:xfrm>
                <a:off x="3269143" y="2653637"/>
                <a:ext cx="128160" cy="252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913482-FDD6-4493-9194-FAE6527E99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60503" y="2644637"/>
                  <a:ext cx="145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090D4A7-BD98-4099-80C6-69AAD8068420}"/>
                    </a:ext>
                  </a:extLst>
                </p14:cNvPr>
                <p14:cNvContentPartPr/>
                <p14:nvPr/>
              </p14:nvContentPartPr>
              <p14:xfrm>
                <a:off x="3085903" y="2931197"/>
                <a:ext cx="363240" cy="69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090D4A7-BD98-4099-80C6-69AAD80684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76903" y="2922197"/>
                  <a:ext cx="380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1E545F-49E6-4472-A6DA-337C83C96488}"/>
                    </a:ext>
                  </a:extLst>
                </p14:cNvPr>
                <p14:cNvContentPartPr/>
                <p14:nvPr/>
              </p14:nvContentPartPr>
              <p14:xfrm>
                <a:off x="3119743" y="3095717"/>
                <a:ext cx="225000" cy="146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1E545F-49E6-4472-A6DA-337C83C964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10743" y="3086717"/>
                  <a:ext cx="24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018EF2F-8FB7-42D1-9A20-5F5EC6A5E648}"/>
                    </a:ext>
                  </a:extLst>
                </p14:cNvPr>
                <p14:cNvContentPartPr/>
                <p14:nvPr/>
              </p14:nvContentPartPr>
              <p14:xfrm>
                <a:off x="3572623" y="2885117"/>
                <a:ext cx="11880" cy="18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018EF2F-8FB7-42D1-9A20-5F5EC6A5E6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63623" y="2876117"/>
                  <a:ext cx="29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8083B0-2B4E-4AF6-93E4-A34711AE2AB6}"/>
                    </a:ext>
                  </a:extLst>
                </p14:cNvPr>
                <p14:cNvContentPartPr/>
                <p14:nvPr/>
              </p14:nvContentPartPr>
              <p14:xfrm>
                <a:off x="4061503" y="2559677"/>
                <a:ext cx="333360" cy="319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8083B0-2B4E-4AF6-93E4-A34711AE2A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52503" y="2550677"/>
                  <a:ext cx="351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5BC18F-9E8A-450C-A352-B94190D285CA}"/>
                    </a:ext>
                  </a:extLst>
                </p14:cNvPr>
                <p14:cNvContentPartPr/>
                <p14:nvPr/>
              </p14:nvContentPartPr>
              <p14:xfrm>
                <a:off x="4501063" y="2652557"/>
                <a:ext cx="86400" cy="187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5BC18F-9E8A-450C-A352-B94190D285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2063" y="2643557"/>
                  <a:ext cx="104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E1E8E4-3347-4845-9D69-8EA8F8733D5A}"/>
                    </a:ext>
                  </a:extLst>
                </p14:cNvPr>
                <p14:cNvContentPartPr/>
                <p14:nvPr/>
              </p14:nvContentPartPr>
              <p14:xfrm>
                <a:off x="4771783" y="2727437"/>
                <a:ext cx="285120" cy="42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E1E8E4-3347-4845-9D69-8EA8F8733D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62783" y="2718797"/>
                  <a:ext cx="302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CE03162-9421-4730-8435-BCC464A7FA7D}"/>
                    </a:ext>
                  </a:extLst>
                </p14:cNvPr>
                <p14:cNvContentPartPr/>
                <p14:nvPr/>
              </p14:nvContentPartPr>
              <p14:xfrm>
                <a:off x="4921543" y="2664437"/>
                <a:ext cx="61920" cy="163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CE03162-9421-4730-8435-BCC464A7FA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12903" y="2655437"/>
                  <a:ext cx="79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0D0342B-61BB-4230-A9EE-E22B0B80BAF3}"/>
                    </a:ext>
                  </a:extLst>
                </p14:cNvPr>
                <p14:cNvContentPartPr/>
                <p14:nvPr/>
              </p14:nvContentPartPr>
              <p14:xfrm>
                <a:off x="3666943" y="2673077"/>
                <a:ext cx="219240" cy="204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0D0342B-61BB-4230-A9EE-E22B0B80BA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58303" y="2664437"/>
                  <a:ext cx="23688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95A9749-DCF9-493B-A5FD-78FA569D6F06}"/>
                  </a:ext>
                </a:extLst>
              </p14:cNvPr>
              <p14:cNvContentPartPr/>
              <p14:nvPr/>
            </p14:nvContentPartPr>
            <p14:xfrm>
              <a:off x="2843263" y="3529517"/>
              <a:ext cx="112680" cy="24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95A9749-DCF9-493B-A5FD-78FA569D6F0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34623" y="3520877"/>
                <a:ext cx="130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14B704-2D91-412A-B77A-0281F60887AA}"/>
                  </a:ext>
                </a:extLst>
              </p14:cNvPr>
              <p14:cNvContentPartPr/>
              <p14:nvPr/>
            </p14:nvContentPartPr>
            <p14:xfrm>
              <a:off x="2834263" y="3649397"/>
              <a:ext cx="132840" cy="10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14B704-2D91-412A-B77A-0281F60887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825263" y="3640397"/>
                <a:ext cx="1504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A034944-B127-46FA-BE3A-B40D00D376A1}"/>
              </a:ext>
            </a:extLst>
          </p:cNvPr>
          <p:cNvGrpSpPr/>
          <p:nvPr/>
        </p:nvGrpSpPr>
        <p:grpSpPr>
          <a:xfrm>
            <a:off x="3265183" y="3327557"/>
            <a:ext cx="1472040" cy="527040"/>
            <a:chOff x="3265183" y="3327557"/>
            <a:chExt cx="147204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C5543F-3FEF-4574-8B78-0ABE73A4335C}"/>
                    </a:ext>
                  </a:extLst>
                </p14:cNvPr>
                <p14:cNvContentPartPr/>
                <p14:nvPr/>
              </p14:nvContentPartPr>
              <p14:xfrm>
                <a:off x="3458863" y="3327557"/>
                <a:ext cx="103320" cy="216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C5543F-3FEF-4574-8B78-0ABE73A433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50223" y="3318917"/>
                  <a:ext cx="120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4C7FB2-E951-4BE1-B9F9-2336A9E56BA6}"/>
                    </a:ext>
                  </a:extLst>
                </p14:cNvPr>
                <p14:cNvContentPartPr/>
                <p14:nvPr/>
              </p14:nvContentPartPr>
              <p14:xfrm>
                <a:off x="3265183" y="3574517"/>
                <a:ext cx="402120" cy="59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4C7FB2-E951-4BE1-B9F9-2336A9E56B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6543" y="3565877"/>
                  <a:ext cx="419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8A04462-2DCA-42EF-A3ED-22B380D27CB1}"/>
                    </a:ext>
                  </a:extLst>
                </p14:cNvPr>
                <p14:cNvContentPartPr/>
                <p14:nvPr/>
              </p14:nvContentPartPr>
              <p14:xfrm>
                <a:off x="3346183" y="3676757"/>
                <a:ext cx="190080" cy="177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8A04462-2DCA-42EF-A3ED-22B380D27CB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37543" y="3668117"/>
                  <a:ext cx="207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467BD4F-6CB9-4C5D-B456-F0EEC34F65CE}"/>
                    </a:ext>
                  </a:extLst>
                </p14:cNvPr>
                <p14:cNvContentPartPr/>
                <p14:nvPr/>
              </p14:nvContentPartPr>
              <p14:xfrm>
                <a:off x="3851623" y="3492797"/>
                <a:ext cx="10800" cy="29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467BD4F-6CB9-4C5D-B456-F0EEC34F65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42983" y="3483797"/>
                  <a:ext cx="28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A84143-2797-4EF5-BA6C-BA7206DB049E}"/>
                    </a:ext>
                  </a:extLst>
                </p14:cNvPr>
                <p14:cNvContentPartPr/>
                <p14:nvPr/>
              </p14:nvContentPartPr>
              <p14:xfrm>
                <a:off x="3907783" y="3359597"/>
                <a:ext cx="266400" cy="219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A84143-2797-4EF5-BA6C-BA7206DB049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99143" y="3350597"/>
                  <a:ext cx="28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830232-F4F1-4E8B-807E-67A38A2FBD5F}"/>
                    </a:ext>
                  </a:extLst>
                </p14:cNvPr>
                <p14:cNvContentPartPr/>
                <p14:nvPr/>
              </p14:nvContentPartPr>
              <p14:xfrm>
                <a:off x="4310983" y="3484157"/>
                <a:ext cx="15120" cy="5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830232-F4F1-4E8B-807E-67A38A2FBD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1983" y="3475157"/>
                  <a:ext cx="32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B8C7237-5D76-4FD2-AD3A-648B94EA100D}"/>
                    </a:ext>
                  </a:extLst>
                </p14:cNvPr>
                <p14:cNvContentPartPr/>
                <p14:nvPr/>
              </p14:nvContentPartPr>
              <p14:xfrm>
                <a:off x="4454623" y="3362837"/>
                <a:ext cx="282600" cy="171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B8C7237-5D76-4FD2-AD3A-648B94EA10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45983" y="3353837"/>
                  <a:ext cx="3002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B3B19C-74D0-4F37-8953-7FE8FB4959DD}"/>
              </a:ext>
            </a:extLst>
          </p:cNvPr>
          <p:cNvGrpSpPr/>
          <p:nvPr/>
        </p:nvGrpSpPr>
        <p:grpSpPr>
          <a:xfrm>
            <a:off x="4969423" y="3222437"/>
            <a:ext cx="1058760" cy="333720"/>
            <a:chOff x="4969423" y="3222437"/>
            <a:chExt cx="10587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9ACD59-45A1-4C64-AF35-D40404F56A4A}"/>
                    </a:ext>
                  </a:extLst>
                </p14:cNvPr>
                <p14:cNvContentPartPr/>
                <p14:nvPr/>
              </p14:nvContentPartPr>
              <p14:xfrm>
                <a:off x="4969423" y="3414317"/>
                <a:ext cx="228960" cy="25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9ACD59-45A1-4C64-AF35-D40404F56A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0783" y="3405677"/>
                  <a:ext cx="246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ECCBAE8-546B-469E-B631-3ED734FBAD8E}"/>
                    </a:ext>
                  </a:extLst>
                </p14:cNvPr>
                <p14:cNvContentPartPr/>
                <p14:nvPr/>
              </p14:nvContentPartPr>
              <p14:xfrm>
                <a:off x="5068063" y="3344117"/>
                <a:ext cx="61200" cy="153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ECCBAE8-546B-469E-B631-3ED734FBAD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59423" y="3335477"/>
                  <a:ext cx="78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8FB610-E0DD-480F-9514-8F79B440E24C}"/>
                    </a:ext>
                  </a:extLst>
                </p14:cNvPr>
                <p14:cNvContentPartPr/>
                <p14:nvPr/>
              </p14:nvContentPartPr>
              <p14:xfrm>
                <a:off x="5370823" y="3222437"/>
                <a:ext cx="223560" cy="322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8FB610-E0DD-480F-9514-8F79B440E2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61823" y="3213437"/>
                  <a:ext cx="241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95EDD9-0046-4ACA-970F-5EDB3009F718}"/>
                    </a:ext>
                  </a:extLst>
                </p14:cNvPr>
                <p14:cNvContentPartPr/>
                <p14:nvPr/>
              </p14:nvContentPartPr>
              <p14:xfrm>
                <a:off x="5375143" y="3397037"/>
                <a:ext cx="243360" cy="147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95EDD9-0046-4ACA-970F-5EDB3009F7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66503" y="3388397"/>
                  <a:ext cx="26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096082-C30B-446A-9EEA-D95EC149516D}"/>
                    </a:ext>
                  </a:extLst>
                </p14:cNvPr>
                <p14:cNvContentPartPr/>
                <p14:nvPr/>
              </p14:nvContentPartPr>
              <p14:xfrm>
                <a:off x="5749183" y="3402797"/>
                <a:ext cx="274320" cy="153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096082-C30B-446A-9EEA-D95EC14951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40183" y="3394157"/>
                  <a:ext cx="29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9070CA9-E89F-4ACB-901F-17D094FB3FB4}"/>
                    </a:ext>
                  </a:extLst>
                </p14:cNvPr>
                <p14:cNvContentPartPr/>
                <p14:nvPr/>
              </p14:nvContentPartPr>
              <p14:xfrm>
                <a:off x="5774383" y="3362117"/>
                <a:ext cx="164160" cy="183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9070CA9-E89F-4ACB-901F-17D094FB3FB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65383" y="3353117"/>
                  <a:ext cx="18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6F952A3-B9DC-44D0-98C3-F717C2A7F1BE}"/>
                    </a:ext>
                  </a:extLst>
                </p14:cNvPr>
                <p14:cNvContentPartPr/>
                <p14:nvPr/>
              </p14:nvContentPartPr>
              <p14:xfrm>
                <a:off x="5788063" y="3236117"/>
                <a:ext cx="240120" cy="36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6F952A3-B9DC-44D0-98C3-F717C2A7F1B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79063" y="3227117"/>
                  <a:ext cx="2577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F4860F3-F839-466B-8CE0-C8AEAD7C8F5D}"/>
              </a:ext>
            </a:extLst>
          </p:cNvPr>
          <p:cNvGrpSpPr/>
          <p:nvPr/>
        </p:nvGrpSpPr>
        <p:grpSpPr>
          <a:xfrm>
            <a:off x="2874223" y="4105517"/>
            <a:ext cx="117000" cy="111240"/>
            <a:chOff x="2874223" y="4105517"/>
            <a:chExt cx="117000" cy="1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9DDCB3A-A08A-4457-BA12-DFE2C648443E}"/>
                    </a:ext>
                  </a:extLst>
                </p14:cNvPr>
                <p14:cNvContentPartPr/>
                <p14:nvPr/>
              </p14:nvContentPartPr>
              <p14:xfrm>
                <a:off x="2874223" y="4105517"/>
                <a:ext cx="79920" cy="1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9DDCB3A-A08A-4457-BA12-DFE2C648443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65583" y="4096877"/>
                  <a:ext cx="97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0E5E66-9186-4D00-8039-CCAC2B2742B6}"/>
                    </a:ext>
                  </a:extLst>
                </p14:cNvPr>
                <p14:cNvContentPartPr/>
                <p14:nvPr/>
              </p14:nvContentPartPr>
              <p14:xfrm>
                <a:off x="2874223" y="4189397"/>
                <a:ext cx="117000" cy="27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0E5E66-9186-4D00-8039-CCAC2B2742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65583" y="4180397"/>
                  <a:ext cx="1346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AC5667-216F-4900-B973-C00170FEAD78}"/>
              </a:ext>
            </a:extLst>
          </p:cNvPr>
          <p:cNvGrpSpPr/>
          <p:nvPr/>
        </p:nvGrpSpPr>
        <p:grpSpPr>
          <a:xfrm>
            <a:off x="3312703" y="3908237"/>
            <a:ext cx="1613520" cy="414720"/>
            <a:chOff x="3312703" y="3908237"/>
            <a:chExt cx="161352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372801D-1C6E-4B7A-B079-8A0ECFF9E864}"/>
                    </a:ext>
                  </a:extLst>
                </p14:cNvPr>
                <p14:cNvContentPartPr/>
                <p14:nvPr/>
              </p14:nvContentPartPr>
              <p14:xfrm>
                <a:off x="3312703" y="4089677"/>
                <a:ext cx="196920" cy="233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372801D-1C6E-4B7A-B079-8A0ECFF9E86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04063" y="4080677"/>
                  <a:ext cx="214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4AB0AF2-C5BC-4421-92EE-FF0047F76D39}"/>
                    </a:ext>
                  </a:extLst>
                </p14:cNvPr>
                <p14:cNvContentPartPr/>
                <p14:nvPr/>
              </p14:nvContentPartPr>
              <p14:xfrm>
                <a:off x="3683503" y="4117037"/>
                <a:ext cx="354240" cy="55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4AB0AF2-C5BC-4421-92EE-FF0047F76D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74503" y="4108037"/>
                  <a:ext cx="371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CE64A9-14D9-4C41-958F-802F86E7AF31}"/>
                    </a:ext>
                  </a:extLst>
                </p14:cNvPr>
                <p14:cNvContentPartPr/>
                <p14:nvPr/>
              </p14:nvContentPartPr>
              <p14:xfrm>
                <a:off x="3833983" y="4014797"/>
                <a:ext cx="50400" cy="230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CE64A9-14D9-4C41-958F-802F86E7AF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5343" y="4006157"/>
                  <a:ext cx="6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1B2EBF-53E5-465A-9BB4-21C1FA6AB172}"/>
                    </a:ext>
                  </a:extLst>
                </p14:cNvPr>
                <p14:cNvContentPartPr/>
                <p14:nvPr/>
              </p14:nvContentPartPr>
              <p14:xfrm>
                <a:off x="4212703" y="3961157"/>
                <a:ext cx="165600" cy="302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1B2EBF-53E5-465A-9BB4-21C1FA6AB17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03703" y="3952157"/>
                  <a:ext cx="183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B72836D-DB53-4405-9A88-558A7E6AF69D}"/>
                    </a:ext>
                  </a:extLst>
                </p14:cNvPr>
                <p14:cNvContentPartPr/>
                <p14:nvPr/>
              </p14:nvContentPartPr>
              <p14:xfrm>
                <a:off x="4199023" y="4114157"/>
                <a:ext cx="217800" cy="172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B72836D-DB53-4405-9A88-558A7E6AF6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0383" y="4105157"/>
                  <a:ext cx="235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3ABC63-2CAA-429F-AB8A-F46C64F47ED4}"/>
                    </a:ext>
                  </a:extLst>
                </p14:cNvPr>
                <p14:cNvContentPartPr/>
                <p14:nvPr/>
              </p14:nvContentPartPr>
              <p14:xfrm>
                <a:off x="4619503" y="4063757"/>
                <a:ext cx="232920" cy="216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3ABC63-2CAA-429F-AB8A-F46C64F47E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10503" y="4054757"/>
                  <a:ext cx="250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741A5E2-2B90-47F2-B353-351D3B3CEA35}"/>
                    </a:ext>
                  </a:extLst>
                </p14:cNvPr>
                <p14:cNvContentPartPr/>
                <p14:nvPr/>
              </p14:nvContentPartPr>
              <p14:xfrm>
                <a:off x="4568383" y="4048277"/>
                <a:ext cx="232560" cy="245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741A5E2-2B90-47F2-B353-351D3B3CEA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59383" y="4039277"/>
                  <a:ext cx="250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954F51B-286F-407E-920C-AE7117FA2A1F}"/>
                    </a:ext>
                  </a:extLst>
                </p14:cNvPr>
                <p14:cNvContentPartPr/>
                <p14:nvPr/>
              </p14:nvContentPartPr>
              <p14:xfrm>
                <a:off x="4600783" y="3908237"/>
                <a:ext cx="325440" cy="46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954F51B-286F-407E-920C-AE7117FA2A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92143" y="3899597"/>
                  <a:ext cx="3430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E09F13D-3E92-4A40-B7E4-8C6501E5377E}"/>
                  </a:ext>
                </a:extLst>
              </p14:cNvPr>
              <p14:cNvContentPartPr/>
              <p14:nvPr/>
            </p14:nvContentPartPr>
            <p14:xfrm>
              <a:off x="4057572" y="2993938"/>
              <a:ext cx="439200" cy="39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E09F13D-3E92-4A40-B7E4-8C6501E5377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048932" y="2984938"/>
                <a:ext cx="45684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75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9F1E35-02B1-4787-ACCF-BA68BA39D123}"/>
              </a:ext>
            </a:extLst>
          </p:cNvPr>
          <p:cNvGrpSpPr/>
          <p:nvPr/>
        </p:nvGrpSpPr>
        <p:grpSpPr>
          <a:xfrm>
            <a:off x="285103" y="273317"/>
            <a:ext cx="482400" cy="696960"/>
            <a:chOff x="285103" y="273317"/>
            <a:chExt cx="48240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070FE1-7B5D-4025-AB63-EC938990A988}"/>
                    </a:ext>
                  </a:extLst>
                </p14:cNvPr>
                <p14:cNvContentPartPr/>
                <p14:nvPr/>
              </p14:nvContentPartPr>
              <p14:xfrm>
                <a:off x="285103" y="371957"/>
                <a:ext cx="294840" cy="286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070FE1-7B5D-4025-AB63-EC938990A9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103" y="363317"/>
                  <a:ext cx="312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A319A7-6171-458F-9DDC-8D6C34F9F0B4}"/>
                    </a:ext>
                  </a:extLst>
                </p14:cNvPr>
                <p14:cNvContentPartPr/>
                <p14:nvPr/>
              </p14:nvContentPartPr>
              <p14:xfrm>
                <a:off x="649783" y="273317"/>
                <a:ext cx="117720" cy="122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A319A7-6171-458F-9DDC-8D6C34F9F0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143" y="264677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C1A194-2A7C-4010-A008-C4E136B24E81}"/>
                    </a:ext>
                  </a:extLst>
                </p14:cNvPr>
                <p14:cNvContentPartPr/>
                <p14:nvPr/>
              </p14:nvContentPartPr>
              <p14:xfrm>
                <a:off x="572743" y="634757"/>
                <a:ext cx="43200" cy="68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C1A194-2A7C-4010-A008-C4E136B24E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3743" y="625757"/>
                  <a:ext cx="60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893CF0-7AD8-4B8E-B3F0-B32250D20FD4}"/>
                    </a:ext>
                  </a:extLst>
                </p14:cNvPr>
                <p14:cNvContentPartPr/>
                <p14:nvPr/>
              </p14:nvContentPartPr>
              <p14:xfrm>
                <a:off x="507583" y="586877"/>
                <a:ext cx="225000" cy="38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893CF0-7AD8-4B8E-B3F0-B32250D20F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8583" y="578237"/>
                  <a:ext cx="24264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437528-1759-4BDC-A700-71DB91BF4CED}"/>
              </a:ext>
            </a:extLst>
          </p:cNvPr>
          <p:cNvGrpSpPr/>
          <p:nvPr/>
        </p:nvGrpSpPr>
        <p:grpSpPr>
          <a:xfrm>
            <a:off x="1052623" y="515237"/>
            <a:ext cx="156240" cy="107280"/>
            <a:chOff x="1052623" y="515237"/>
            <a:chExt cx="15624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780209-54ED-42A3-9F54-A1681C150544}"/>
                    </a:ext>
                  </a:extLst>
                </p14:cNvPr>
                <p14:cNvContentPartPr/>
                <p14:nvPr/>
              </p14:nvContentPartPr>
              <p14:xfrm>
                <a:off x="1061623" y="515237"/>
                <a:ext cx="125280" cy="21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780209-54ED-42A3-9F54-A1681C1505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2983" y="506597"/>
                  <a:ext cx="14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9209FF-2605-48AF-BD4B-DFF6C86B1D25}"/>
                    </a:ext>
                  </a:extLst>
                </p14:cNvPr>
                <p14:cNvContentPartPr/>
                <p14:nvPr/>
              </p14:nvContentPartPr>
              <p14:xfrm>
                <a:off x="1052623" y="583637"/>
                <a:ext cx="156240" cy="38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9209FF-2605-48AF-BD4B-DFF6C86B1D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3623" y="574637"/>
                  <a:ext cx="1738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03C3611-CC11-4B45-8171-6E6B64D88C59}"/>
              </a:ext>
            </a:extLst>
          </p:cNvPr>
          <p:cNvGrpSpPr/>
          <p:nvPr/>
        </p:nvGrpSpPr>
        <p:grpSpPr>
          <a:xfrm>
            <a:off x="1421623" y="306797"/>
            <a:ext cx="702360" cy="631080"/>
            <a:chOff x="1421623" y="306797"/>
            <a:chExt cx="702360" cy="63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E275851-7626-4E66-9D19-FA120F81E6B0}"/>
                    </a:ext>
                  </a:extLst>
                </p14:cNvPr>
                <p14:cNvContentPartPr/>
                <p14:nvPr/>
              </p14:nvContentPartPr>
              <p14:xfrm>
                <a:off x="1703863" y="306797"/>
                <a:ext cx="77040" cy="200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E275851-7626-4E66-9D19-FA120F81E6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94863" y="297797"/>
                  <a:ext cx="94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1FDB68-1B02-4DFF-B266-324D77C74714}"/>
                    </a:ext>
                  </a:extLst>
                </p14:cNvPr>
                <p14:cNvContentPartPr/>
                <p14:nvPr/>
              </p14:nvContentPartPr>
              <p14:xfrm>
                <a:off x="1443583" y="552677"/>
                <a:ext cx="553680" cy="64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1FDB68-1B02-4DFF-B266-324D77C747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583" y="544037"/>
                  <a:ext cx="571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A3624D-94F5-45D8-90EA-C1600D5BB40A}"/>
                    </a:ext>
                  </a:extLst>
                </p14:cNvPr>
                <p14:cNvContentPartPr/>
                <p14:nvPr/>
              </p14:nvContentPartPr>
              <p14:xfrm>
                <a:off x="1421623" y="708917"/>
                <a:ext cx="195480" cy="228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A3624D-94F5-45D8-90EA-C1600D5BB4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2983" y="700277"/>
                  <a:ext cx="213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87DF46-4324-4A7A-9583-4EAA57CAECF4}"/>
                    </a:ext>
                  </a:extLst>
                </p14:cNvPr>
                <p14:cNvContentPartPr/>
                <p14:nvPr/>
              </p14:nvContentPartPr>
              <p14:xfrm>
                <a:off x="1723663" y="797837"/>
                <a:ext cx="196560" cy="52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87DF46-4324-4A7A-9583-4EAA57CAEC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15023" y="788837"/>
                  <a:ext cx="214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B524235-F213-44CF-A3BB-E8279C3D26CA}"/>
                    </a:ext>
                  </a:extLst>
                </p14:cNvPr>
                <p14:cNvContentPartPr/>
                <p14:nvPr/>
              </p14:nvContentPartPr>
              <p14:xfrm>
                <a:off x="2069623" y="699557"/>
                <a:ext cx="54360" cy="21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B524235-F213-44CF-A3BB-E8279C3D26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0983" y="690557"/>
                  <a:ext cx="720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A13F479-528F-479F-8DAE-08E44F83F386}"/>
              </a:ext>
            </a:extLst>
          </p:cNvPr>
          <p:cNvGrpSpPr/>
          <p:nvPr/>
        </p:nvGrpSpPr>
        <p:grpSpPr>
          <a:xfrm>
            <a:off x="2318023" y="173957"/>
            <a:ext cx="2503440" cy="660240"/>
            <a:chOff x="2318023" y="173957"/>
            <a:chExt cx="25034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87EB461-11B7-4A61-8CE6-F87EF533887C}"/>
                    </a:ext>
                  </a:extLst>
                </p14:cNvPr>
                <p14:cNvContentPartPr/>
                <p14:nvPr/>
              </p14:nvContentPartPr>
              <p14:xfrm>
                <a:off x="2318023" y="255317"/>
                <a:ext cx="470160" cy="41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87EB461-11B7-4A61-8CE6-F87EF53388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9023" y="246317"/>
                  <a:ext cx="487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D79A9B-18DD-4A4F-BA48-F6E0A0010F1A}"/>
                    </a:ext>
                  </a:extLst>
                </p14:cNvPr>
                <p14:cNvContentPartPr/>
                <p14:nvPr/>
              </p14:nvContentPartPr>
              <p14:xfrm>
                <a:off x="2913823" y="323717"/>
                <a:ext cx="190080" cy="288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D79A9B-18DD-4A4F-BA48-F6E0A0010F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5183" y="315077"/>
                  <a:ext cx="207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AEB097-5388-497C-AA87-D40831FC9B3D}"/>
                    </a:ext>
                  </a:extLst>
                </p14:cNvPr>
                <p14:cNvContentPartPr/>
                <p14:nvPr/>
              </p14:nvContentPartPr>
              <p14:xfrm>
                <a:off x="3144223" y="421637"/>
                <a:ext cx="66240" cy="165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AEB097-5388-497C-AA87-D40831FC9B3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35583" y="412997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246761-2A5F-4265-ABD9-8CFD227A87CF}"/>
                    </a:ext>
                  </a:extLst>
                </p14:cNvPr>
                <p14:cNvContentPartPr/>
                <p14:nvPr/>
              </p14:nvContentPartPr>
              <p14:xfrm>
                <a:off x="3069703" y="371597"/>
                <a:ext cx="246240" cy="436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246761-2A5F-4265-ABD9-8CFD227A87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61063" y="362957"/>
                  <a:ext cx="263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8371B2-F08B-468D-9C71-29CE841DEF05}"/>
                    </a:ext>
                  </a:extLst>
                </p14:cNvPr>
                <p14:cNvContentPartPr/>
                <p14:nvPr/>
              </p14:nvContentPartPr>
              <p14:xfrm>
                <a:off x="3262663" y="675077"/>
                <a:ext cx="96480" cy="12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8371B2-F08B-468D-9C71-29CE841DEF0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3663" y="666437"/>
                  <a:ext cx="114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FC559F-E0DE-4AF4-9F54-D105014A8069}"/>
                    </a:ext>
                  </a:extLst>
                </p14:cNvPr>
                <p14:cNvContentPartPr/>
                <p14:nvPr/>
              </p14:nvContentPartPr>
              <p14:xfrm>
                <a:off x="3393703" y="495077"/>
                <a:ext cx="433080" cy="38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FC559F-E0DE-4AF4-9F54-D105014A80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84703" y="486437"/>
                  <a:ext cx="450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5CAEC6-C20E-4E16-825B-7F8616BDEE6A}"/>
                    </a:ext>
                  </a:extLst>
                </p14:cNvPr>
                <p14:cNvContentPartPr/>
                <p14:nvPr/>
              </p14:nvContentPartPr>
              <p14:xfrm>
                <a:off x="4048183" y="436037"/>
                <a:ext cx="97200" cy="160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5CAEC6-C20E-4E16-825B-7F8616BDEE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39543" y="427397"/>
                  <a:ext cx="11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AB40DF-AF8B-4277-8368-E9BF14FE104D}"/>
                    </a:ext>
                  </a:extLst>
                </p14:cNvPr>
                <p14:cNvContentPartPr/>
                <p14:nvPr/>
              </p14:nvContentPartPr>
              <p14:xfrm>
                <a:off x="4020823" y="423077"/>
                <a:ext cx="185760" cy="411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AB40DF-AF8B-4277-8368-E9BF14FE10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11823" y="414077"/>
                  <a:ext cx="203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F5AB802-AE82-43F3-A169-A55D52333AF5}"/>
                    </a:ext>
                  </a:extLst>
                </p14:cNvPr>
                <p14:cNvContentPartPr/>
                <p14:nvPr/>
              </p14:nvContentPartPr>
              <p14:xfrm>
                <a:off x="4017223" y="267197"/>
                <a:ext cx="244440" cy="48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F5AB802-AE82-43F3-A169-A55D52333A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08583" y="258197"/>
                  <a:ext cx="262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495E061-141B-41BF-8B90-A7E54F8D309A}"/>
                    </a:ext>
                  </a:extLst>
                </p14:cNvPr>
                <p14:cNvContentPartPr/>
                <p14:nvPr/>
              </p14:nvContentPartPr>
              <p14:xfrm>
                <a:off x="4330783" y="290957"/>
                <a:ext cx="187920" cy="384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495E061-141B-41BF-8B90-A7E54F8D30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21783" y="282317"/>
                  <a:ext cx="205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3D5A27-90C1-4B55-B54A-70F901051793}"/>
                    </a:ext>
                  </a:extLst>
                </p14:cNvPr>
                <p14:cNvContentPartPr/>
                <p14:nvPr/>
              </p14:nvContentPartPr>
              <p14:xfrm>
                <a:off x="4597543" y="173957"/>
                <a:ext cx="223920" cy="102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3D5A27-90C1-4B55-B54A-70F9010517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88543" y="165317"/>
                  <a:ext cx="2415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1CCAE-B36A-4FA1-9999-C17C867BE7D8}"/>
              </a:ext>
            </a:extLst>
          </p:cNvPr>
          <p:cNvGrpSpPr/>
          <p:nvPr/>
        </p:nvGrpSpPr>
        <p:grpSpPr>
          <a:xfrm>
            <a:off x="1061263" y="1422437"/>
            <a:ext cx="151560" cy="90000"/>
            <a:chOff x="1061263" y="1422437"/>
            <a:chExt cx="151560" cy="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01ABE3-7655-4B0A-B680-B8B06B8CA7EF}"/>
                    </a:ext>
                  </a:extLst>
                </p14:cNvPr>
                <p14:cNvContentPartPr/>
                <p14:nvPr/>
              </p14:nvContentPartPr>
              <p14:xfrm>
                <a:off x="1074223" y="1422437"/>
                <a:ext cx="97200" cy="14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01ABE3-7655-4B0A-B680-B8B06B8CA7E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5583" y="1413797"/>
                  <a:ext cx="114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C8C308-DF26-4952-9026-9BA19D1C5F58}"/>
                    </a:ext>
                  </a:extLst>
                </p14:cNvPr>
                <p14:cNvContentPartPr/>
                <p14:nvPr/>
              </p14:nvContentPartPr>
              <p14:xfrm>
                <a:off x="1061263" y="1491197"/>
                <a:ext cx="151560" cy="21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C8C308-DF26-4952-9026-9BA19D1C5F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2263" y="1482197"/>
                  <a:ext cx="1692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AD9105-1570-4521-B784-AFAF7BF411EA}"/>
              </a:ext>
            </a:extLst>
          </p:cNvPr>
          <p:cNvGrpSpPr/>
          <p:nvPr/>
        </p:nvGrpSpPr>
        <p:grpSpPr>
          <a:xfrm>
            <a:off x="1459063" y="1219037"/>
            <a:ext cx="585720" cy="372600"/>
            <a:chOff x="1459063" y="1219037"/>
            <a:chExt cx="58572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1A2BA67-C947-4995-93C8-743BE9D86EE4}"/>
                    </a:ext>
                  </a:extLst>
                </p14:cNvPr>
                <p14:cNvContentPartPr/>
                <p14:nvPr/>
              </p14:nvContentPartPr>
              <p14:xfrm>
                <a:off x="1720783" y="1219037"/>
                <a:ext cx="97920" cy="246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1A2BA67-C947-4995-93C8-743BE9D86E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12143" y="1210397"/>
                  <a:ext cx="115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8ECA89-D780-45A8-BEFC-5CFC190E5175}"/>
                    </a:ext>
                  </a:extLst>
                </p14:cNvPr>
                <p14:cNvContentPartPr/>
                <p14:nvPr/>
              </p14:nvContentPartPr>
              <p14:xfrm>
                <a:off x="1459063" y="1499117"/>
                <a:ext cx="585720" cy="92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8ECA89-D780-45A8-BEFC-5CFC190E51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50063" y="1490477"/>
                  <a:ext cx="6033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CFD551-52DE-4834-A01A-08DE4B989801}"/>
              </a:ext>
            </a:extLst>
          </p:cNvPr>
          <p:cNvGrpSpPr/>
          <p:nvPr/>
        </p:nvGrpSpPr>
        <p:grpSpPr>
          <a:xfrm>
            <a:off x="1412983" y="1733477"/>
            <a:ext cx="635760" cy="209160"/>
            <a:chOff x="1412983" y="1733477"/>
            <a:chExt cx="63576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32AE1A-604D-496B-BDD8-59C7DA642711}"/>
                    </a:ext>
                  </a:extLst>
                </p14:cNvPr>
                <p14:cNvContentPartPr/>
                <p14:nvPr/>
              </p14:nvContentPartPr>
              <p14:xfrm>
                <a:off x="1412983" y="1796117"/>
                <a:ext cx="168840" cy="146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32AE1A-604D-496B-BDD8-59C7DA6427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03983" y="1787477"/>
                  <a:ext cx="18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1CBE0E-256E-4F2B-A554-3AF9A31980FF}"/>
                    </a:ext>
                  </a:extLst>
                </p14:cNvPr>
                <p14:cNvContentPartPr/>
                <p14:nvPr/>
              </p14:nvContentPartPr>
              <p14:xfrm>
                <a:off x="1726543" y="1845797"/>
                <a:ext cx="101880" cy="47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1CBE0E-256E-4F2B-A554-3AF9A31980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17903" y="1836797"/>
                  <a:ext cx="119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1A7B129-DBF0-43D6-86BF-8D921F5D911A}"/>
                    </a:ext>
                  </a:extLst>
                </p14:cNvPr>
                <p14:cNvContentPartPr/>
                <p14:nvPr/>
              </p14:nvContentPartPr>
              <p14:xfrm>
                <a:off x="1978543" y="1733477"/>
                <a:ext cx="70200" cy="204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1A7B129-DBF0-43D6-86BF-8D921F5D91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69903" y="1724477"/>
                  <a:ext cx="8784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0CAEEE1-EC11-4008-BD60-69F9351EF6BD}"/>
                  </a:ext>
                </a:extLst>
              </p14:cNvPr>
              <p14:cNvContentPartPr/>
              <p14:nvPr/>
            </p14:nvContentPartPr>
            <p14:xfrm>
              <a:off x="4606183" y="1312277"/>
              <a:ext cx="166680" cy="42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0CAEEE1-EC11-4008-BD60-69F9351EF6B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597183" y="1303277"/>
                <a:ext cx="18432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F2A3952-09E0-46D1-AD89-A635B399F113}"/>
              </a:ext>
            </a:extLst>
          </p:cNvPr>
          <p:cNvGrpSpPr/>
          <p:nvPr/>
        </p:nvGrpSpPr>
        <p:grpSpPr>
          <a:xfrm>
            <a:off x="2429623" y="1021037"/>
            <a:ext cx="1984680" cy="720720"/>
            <a:chOff x="2429623" y="1021037"/>
            <a:chExt cx="198468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9CB8E7-12C1-4E12-A1BE-A9653D13A69F}"/>
                    </a:ext>
                  </a:extLst>
                </p14:cNvPr>
                <p14:cNvContentPartPr/>
                <p14:nvPr/>
              </p14:nvContentPartPr>
              <p14:xfrm>
                <a:off x="2429623" y="1148117"/>
                <a:ext cx="294840" cy="37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9CB8E7-12C1-4E12-A1BE-A9653D13A6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20623" y="1139477"/>
                  <a:ext cx="3124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62AFF3-8A91-458D-AC7A-BA2E7CDBFFDE}"/>
                    </a:ext>
                  </a:extLst>
                </p14:cNvPr>
                <p14:cNvContentPartPr/>
                <p14:nvPr/>
              </p14:nvContentPartPr>
              <p14:xfrm>
                <a:off x="2924623" y="1166477"/>
                <a:ext cx="254520" cy="381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62AFF3-8A91-458D-AC7A-BA2E7CDBFFD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15983" y="1157477"/>
                  <a:ext cx="272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16CEF56-95F1-467A-B94E-BFA4F8B58F71}"/>
                    </a:ext>
                  </a:extLst>
                </p14:cNvPr>
                <p14:cNvContentPartPr/>
                <p14:nvPr/>
              </p14:nvContentPartPr>
              <p14:xfrm>
                <a:off x="3145663" y="1286717"/>
                <a:ext cx="185400" cy="198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16CEF56-95F1-467A-B94E-BFA4F8B58F7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36663" y="1277717"/>
                  <a:ext cx="203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09F51C4-1118-49C4-A541-5DEBEBB5D886}"/>
                    </a:ext>
                  </a:extLst>
                </p14:cNvPr>
                <p14:cNvContentPartPr/>
                <p14:nvPr/>
              </p14:nvContentPartPr>
              <p14:xfrm>
                <a:off x="3439063" y="1336037"/>
                <a:ext cx="217080" cy="51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09F51C4-1118-49C4-A541-5DEBEBB5D8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30063" y="1327397"/>
                  <a:ext cx="23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E534FF-FADB-4CD4-BC07-99051843BC77}"/>
                    </a:ext>
                  </a:extLst>
                </p14:cNvPr>
                <p14:cNvContentPartPr/>
                <p14:nvPr/>
              </p14:nvContentPartPr>
              <p14:xfrm>
                <a:off x="3538063" y="1226597"/>
                <a:ext cx="42480" cy="211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E534FF-FADB-4CD4-BC07-99051843BC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29063" y="1217957"/>
                  <a:ext cx="60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D299A2-295C-4C6A-8DFB-2CB042A0101A}"/>
                    </a:ext>
                  </a:extLst>
                </p14:cNvPr>
                <p14:cNvContentPartPr/>
                <p14:nvPr/>
              </p14:nvContentPartPr>
              <p14:xfrm>
                <a:off x="3818863" y="1167557"/>
                <a:ext cx="54360" cy="251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D299A2-295C-4C6A-8DFB-2CB042A010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09863" y="1158557"/>
                  <a:ext cx="72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7A7A50-6B70-460C-A9C5-E43BBBA9B15E}"/>
                    </a:ext>
                  </a:extLst>
                </p14:cNvPr>
                <p14:cNvContentPartPr/>
                <p14:nvPr/>
              </p14:nvContentPartPr>
              <p14:xfrm>
                <a:off x="3741823" y="1325237"/>
                <a:ext cx="207000" cy="142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7A7A50-6B70-460C-A9C5-E43BBBA9B1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33183" y="1316597"/>
                  <a:ext cx="224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72BFCB-7D96-482D-BAD7-0D6045732660}"/>
                    </a:ext>
                  </a:extLst>
                </p14:cNvPr>
                <p14:cNvContentPartPr/>
                <p14:nvPr/>
              </p14:nvContentPartPr>
              <p14:xfrm>
                <a:off x="4047103" y="1299317"/>
                <a:ext cx="176400" cy="147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72BFCB-7D96-482D-BAD7-0D60457326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38463" y="1290677"/>
                  <a:ext cx="19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5DCE51-4E09-405C-9D9B-EABF6E2FA488}"/>
                    </a:ext>
                  </a:extLst>
                </p14:cNvPr>
                <p14:cNvContentPartPr/>
                <p14:nvPr/>
              </p14:nvContentPartPr>
              <p14:xfrm>
                <a:off x="4029463" y="1229117"/>
                <a:ext cx="161640" cy="251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5DCE51-4E09-405C-9D9B-EABF6E2FA4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20823" y="1220117"/>
                  <a:ext cx="179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FEB547-647D-4856-9684-C611A0447AAF}"/>
                    </a:ext>
                  </a:extLst>
                </p14:cNvPr>
                <p14:cNvContentPartPr/>
                <p14:nvPr/>
              </p14:nvContentPartPr>
              <p14:xfrm>
                <a:off x="4305223" y="1486157"/>
                <a:ext cx="87480" cy="128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FEB547-647D-4856-9684-C611A0447A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96223" y="1477157"/>
                  <a:ext cx="105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6DDA74-43BE-4D5D-9AB6-F1933F517EE8}"/>
                    </a:ext>
                  </a:extLst>
                </p14:cNvPr>
                <p14:cNvContentPartPr/>
                <p14:nvPr/>
              </p14:nvContentPartPr>
              <p14:xfrm>
                <a:off x="4353103" y="1364117"/>
                <a:ext cx="61200" cy="57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6DDA74-43BE-4D5D-9AB6-F1933F517EE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44463" y="1355477"/>
                  <a:ext cx="78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49339C-36AC-4D62-A58F-E98F1F4FF545}"/>
                    </a:ext>
                  </a:extLst>
                </p14:cNvPr>
                <p14:cNvContentPartPr/>
                <p14:nvPr/>
              </p14:nvContentPartPr>
              <p14:xfrm>
                <a:off x="2737783" y="1021037"/>
                <a:ext cx="451080" cy="720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49339C-36AC-4D62-A58F-E98F1F4FF54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28783" y="1012037"/>
                  <a:ext cx="468720" cy="73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F988525-3735-42BD-B42E-2D73858FE858}"/>
              </a:ext>
            </a:extLst>
          </p:cNvPr>
          <p:cNvGrpSpPr/>
          <p:nvPr/>
        </p:nvGrpSpPr>
        <p:grpSpPr>
          <a:xfrm>
            <a:off x="4947823" y="881357"/>
            <a:ext cx="2202480" cy="806040"/>
            <a:chOff x="4947823" y="881357"/>
            <a:chExt cx="2202480" cy="80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43BBEA0-8AFB-4B85-9E42-7F4BF4A081D2}"/>
                    </a:ext>
                  </a:extLst>
                </p14:cNvPr>
                <p14:cNvContentPartPr/>
                <p14:nvPr/>
              </p14:nvContentPartPr>
              <p14:xfrm>
                <a:off x="4947823" y="1163957"/>
                <a:ext cx="189360" cy="37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43BBEA0-8AFB-4B85-9E42-7F4BF4A081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39183" y="1155317"/>
                  <a:ext cx="207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9D52CA-AD2E-456A-997C-1734FEF312FE}"/>
                    </a:ext>
                  </a:extLst>
                </p14:cNvPr>
                <p14:cNvContentPartPr/>
                <p14:nvPr/>
              </p14:nvContentPartPr>
              <p14:xfrm>
                <a:off x="5138263" y="1306517"/>
                <a:ext cx="162360" cy="16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9D52CA-AD2E-456A-997C-1734FEF312F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29263" y="1297517"/>
                  <a:ext cx="180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5769651-A5C2-49E2-AC95-B0CA3C75D738}"/>
                    </a:ext>
                  </a:extLst>
                </p14:cNvPr>
                <p14:cNvContentPartPr/>
                <p14:nvPr/>
              </p14:nvContentPartPr>
              <p14:xfrm>
                <a:off x="5414743" y="1360877"/>
                <a:ext cx="218880" cy="21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5769651-A5C2-49E2-AC95-B0CA3C75D73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6103" y="1351877"/>
                  <a:ext cx="236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FA89C4A-A7F9-4706-94DA-5FEA2548FD46}"/>
                    </a:ext>
                  </a:extLst>
                </p14:cNvPr>
                <p14:cNvContentPartPr/>
                <p14:nvPr/>
              </p14:nvContentPartPr>
              <p14:xfrm>
                <a:off x="5515183" y="1253957"/>
                <a:ext cx="48960" cy="190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FA89C4A-A7F9-4706-94DA-5FEA2548FD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06543" y="1245317"/>
                  <a:ext cx="66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32C2F99-80AB-4B9D-B8CC-299A06DC454C}"/>
                    </a:ext>
                  </a:extLst>
                </p14:cNvPr>
                <p14:cNvContentPartPr/>
                <p14:nvPr/>
              </p14:nvContentPartPr>
              <p14:xfrm>
                <a:off x="5724703" y="1157117"/>
                <a:ext cx="126720" cy="286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32C2F99-80AB-4B9D-B8CC-299A06DC454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16063" y="1148477"/>
                  <a:ext cx="144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24E251-CA76-4EC7-AA81-9B0613C42AD7}"/>
                    </a:ext>
                  </a:extLst>
                </p14:cNvPr>
                <p14:cNvContentPartPr/>
                <p14:nvPr/>
              </p14:nvContentPartPr>
              <p14:xfrm>
                <a:off x="5734423" y="1312997"/>
                <a:ext cx="168120" cy="173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24E251-CA76-4EC7-AA81-9B0613C42AD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25423" y="1304357"/>
                  <a:ext cx="18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223A576-A811-498C-83CA-F6A34406A8D3}"/>
                    </a:ext>
                  </a:extLst>
                </p14:cNvPr>
                <p14:cNvContentPartPr/>
                <p14:nvPr/>
              </p14:nvContentPartPr>
              <p14:xfrm>
                <a:off x="6046903" y="1338557"/>
                <a:ext cx="272520" cy="158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223A576-A811-498C-83CA-F6A34406A8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38263" y="1329557"/>
                  <a:ext cx="290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06E84C-B167-4739-A0B1-55E9D805CC1C}"/>
                    </a:ext>
                  </a:extLst>
                </p14:cNvPr>
                <p14:cNvContentPartPr/>
                <p14:nvPr/>
              </p14:nvContentPartPr>
              <p14:xfrm>
                <a:off x="6046183" y="1302197"/>
                <a:ext cx="197280" cy="217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06E84C-B167-4739-A0B1-55E9D805CC1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37183" y="1293197"/>
                  <a:ext cx="214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5CAC1F4-B0B2-4CEB-9780-3AF053958070}"/>
                    </a:ext>
                  </a:extLst>
                </p14:cNvPr>
                <p14:cNvContentPartPr/>
                <p14:nvPr/>
              </p14:nvContentPartPr>
              <p14:xfrm>
                <a:off x="6038623" y="1194557"/>
                <a:ext cx="235440" cy="43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5CAC1F4-B0B2-4CEB-9780-3AF05395807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29623" y="1185557"/>
                  <a:ext cx="253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0A243C1-C9AD-4771-892B-E13424CDD93D}"/>
                    </a:ext>
                  </a:extLst>
                </p14:cNvPr>
                <p14:cNvContentPartPr/>
                <p14:nvPr/>
              </p14:nvContentPartPr>
              <p14:xfrm>
                <a:off x="6379183" y="1218677"/>
                <a:ext cx="133560" cy="374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0A243C1-C9AD-4771-892B-E13424CDD93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70183" y="1209677"/>
                  <a:ext cx="151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E27AE5-1276-4F23-9D9A-FDE03EB906C2}"/>
                    </a:ext>
                  </a:extLst>
                </p14:cNvPr>
                <p14:cNvContentPartPr/>
                <p14:nvPr/>
              </p14:nvContentPartPr>
              <p14:xfrm>
                <a:off x="6434623" y="1014917"/>
                <a:ext cx="342720" cy="67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E27AE5-1276-4F23-9D9A-FDE03EB906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25983" y="1005917"/>
                  <a:ext cx="36036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422D8F-5DF1-44D2-901A-EC4408381616}"/>
                    </a:ext>
                  </a:extLst>
                </p14:cNvPr>
                <p14:cNvContentPartPr/>
                <p14:nvPr/>
              </p14:nvContentPartPr>
              <p14:xfrm>
                <a:off x="6928543" y="881357"/>
                <a:ext cx="221760" cy="146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422D8F-5DF1-44D2-901A-EC44083816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19543" y="872717"/>
                  <a:ext cx="239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C807E25-8DDD-42D5-A157-9138FFDD71D8}"/>
              </a:ext>
            </a:extLst>
          </p:cNvPr>
          <p:cNvGrpSpPr/>
          <p:nvPr/>
        </p:nvGrpSpPr>
        <p:grpSpPr>
          <a:xfrm>
            <a:off x="981343" y="2221997"/>
            <a:ext cx="1009440" cy="659520"/>
            <a:chOff x="981343" y="2221997"/>
            <a:chExt cx="100944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4CBE4E-06B8-4E99-A5B1-817762436082}"/>
                    </a:ext>
                  </a:extLst>
                </p14:cNvPr>
                <p14:cNvContentPartPr/>
                <p14:nvPr/>
              </p14:nvContentPartPr>
              <p14:xfrm>
                <a:off x="1013383" y="2373197"/>
                <a:ext cx="142560" cy="3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4CBE4E-06B8-4E99-A5B1-8177624360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4743" y="2364557"/>
                  <a:ext cx="160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D35B0B4-0714-43D8-9658-D77BD41CA416}"/>
                    </a:ext>
                  </a:extLst>
                </p14:cNvPr>
                <p14:cNvContentPartPr/>
                <p14:nvPr/>
              </p14:nvContentPartPr>
              <p14:xfrm>
                <a:off x="981343" y="2494877"/>
                <a:ext cx="141840" cy="18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D35B0B4-0714-43D8-9658-D77BD41CA4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2703" y="2486237"/>
                  <a:ext cx="159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AC013B-E09E-453A-93AC-6837004336F4}"/>
                    </a:ext>
                  </a:extLst>
                </p14:cNvPr>
                <p14:cNvContentPartPr/>
                <p14:nvPr/>
              </p14:nvContentPartPr>
              <p14:xfrm>
                <a:off x="1616023" y="2221997"/>
                <a:ext cx="77040" cy="223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AC013B-E09E-453A-93AC-6837004336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07023" y="2212997"/>
                  <a:ext cx="94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205B95-4596-4526-89E2-393BAACDB5BF}"/>
                    </a:ext>
                  </a:extLst>
                </p14:cNvPr>
                <p14:cNvContentPartPr/>
                <p14:nvPr/>
              </p14:nvContentPartPr>
              <p14:xfrm>
                <a:off x="1385623" y="2486957"/>
                <a:ext cx="449640" cy="85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205B95-4596-4526-89E2-393BAACDB5B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76623" y="2478317"/>
                  <a:ext cx="467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EC1A91-F2F6-4A00-AD75-D56F34CED3AC}"/>
                    </a:ext>
                  </a:extLst>
                </p14:cNvPr>
                <p14:cNvContentPartPr/>
                <p14:nvPr/>
              </p14:nvContentPartPr>
              <p14:xfrm>
                <a:off x="1356463" y="2715917"/>
                <a:ext cx="197280" cy="165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EC1A91-F2F6-4A00-AD75-D56F34CED3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47463" y="2706917"/>
                  <a:ext cx="214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E76AF6-43F8-4EDD-8511-335F2F689BEB}"/>
                    </a:ext>
                  </a:extLst>
                </p14:cNvPr>
                <p14:cNvContentPartPr/>
                <p14:nvPr/>
              </p14:nvContentPartPr>
              <p14:xfrm>
                <a:off x="1698103" y="2770997"/>
                <a:ext cx="100080" cy="15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E76AF6-43F8-4EDD-8511-335F2F689B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89103" y="2762357"/>
                  <a:ext cx="117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05C116C-4C73-4835-8C15-83FE0C53B6FC}"/>
                    </a:ext>
                  </a:extLst>
                </p14:cNvPr>
                <p14:cNvContentPartPr/>
                <p14:nvPr/>
              </p14:nvContentPartPr>
              <p14:xfrm>
                <a:off x="1926703" y="2655797"/>
                <a:ext cx="64080" cy="214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05C116C-4C73-4835-8C15-83FE0C53B6F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8063" y="2647157"/>
                  <a:ext cx="817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8064247-07F6-4739-AD76-BCB780967ACD}"/>
                  </a:ext>
                </a:extLst>
              </p14:cNvPr>
              <p14:cNvContentPartPr/>
              <p14:nvPr/>
            </p14:nvContentPartPr>
            <p14:xfrm>
              <a:off x="2100583" y="2099957"/>
              <a:ext cx="417600" cy="4003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8064247-07F6-4739-AD76-BCB780967AC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091583" y="2090957"/>
                <a:ext cx="43524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E4D121B-B2A8-464E-9CFF-994C8F78D77C}"/>
              </a:ext>
            </a:extLst>
          </p:cNvPr>
          <p:cNvGrpSpPr/>
          <p:nvPr/>
        </p:nvGrpSpPr>
        <p:grpSpPr>
          <a:xfrm>
            <a:off x="2492983" y="1879637"/>
            <a:ext cx="2640240" cy="737280"/>
            <a:chOff x="2492983" y="1879637"/>
            <a:chExt cx="2640240" cy="73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758A74-1F00-435C-A5CB-658019F8731D}"/>
                    </a:ext>
                  </a:extLst>
                </p14:cNvPr>
                <p14:cNvContentPartPr/>
                <p14:nvPr/>
              </p14:nvContentPartPr>
              <p14:xfrm>
                <a:off x="2698903" y="2102837"/>
                <a:ext cx="145080" cy="338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758A74-1F00-435C-A5CB-658019F873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89903" y="2093837"/>
                  <a:ext cx="162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D207499-9AC2-4D91-9483-D32C78FB5606}"/>
                    </a:ext>
                  </a:extLst>
                </p14:cNvPr>
                <p14:cNvContentPartPr/>
                <p14:nvPr/>
              </p14:nvContentPartPr>
              <p14:xfrm>
                <a:off x="2691343" y="2282477"/>
                <a:ext cx="154440" cy="153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D207499-9AC2-4D91-9483-D32C78FB560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82703" y="2273837"/>
                  <a:ext cx="172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433451B-139E-444E-B147-200008D42E9C}"/>
                    </a:ext>
                  </a:extLst>
                </p14:cNvPr>
                <p14:cNvContentPartPr/>
                <p14:nvPr/>
              </p14:nvContentPartPr>
              <p14:xfrm>
                <a:off x="3013183" y="2106077"/>
                <a:ext cx="202680" cy="304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33451B-139E-444E-B147-200008D42E9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04183" y="2097437"/>
                  <a:ext cx="220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141E096-FFCF-4192-907F-45951BF345EE}"/>
                    </a:ext>
                  </a:extLst>
                </p14:cNvPr>
                <p14:cNvContentPartPr/>
                <p14:nvPr/>
              </p14:nvContentPartPr>
              <p14:xfrm>
                <a:off x="3196063" y="2237837"/>
                <a:ext cx="221400" cy="120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141E096-FFCF-4192-907F-45951BF345E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87063" y="2229197"/>
                  <a:ext cx="239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5FC550E-5D55-4E60-BE69-B4E7B6E099FD}"/>
                    </a:ext>
                  </a:extLst>
                </p14:cNvPr>
                <p14:cNvContentPartPr/>
                <p14:nvPr/>
              </p14:nvContentPartPr>
              <p14:xfrm>
                <a:off x="3198223" y="2162237"/>
                <a:ext cx="191160" cy="236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5FC550E-5D55-4E60-BE69-B4E7B6E099F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89223" y="2153597"/>
                  <a:ext cx="20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829534-FB60-46DB-87EB-6C07BA070B55}"/>
                    </a:ext>
                  </a:extLst>
                </p14:cNvPr>
                <p14:cNvContentPartPr/>
                <p14:nvPr/>
              </p14:nvContentPartPr>
              <p14:xfrm>
                <a:off x="3458503" y="2414957"/>
                <a:ext cx="77760" cy="124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829534-FB60-46DB-87EB-6C07BA070B5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49503" y="2406317"/>
                  <a:ext cx="95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8B9AB1-9EEC-4763-9C48-23A9A5D039C4}"/>
                    </a:ext>
                  </a:extLst>
                </p14:cNvPr>
                <p14:cNvContentPartPr/>
                <p14:nvPr/>
              </p14:nvContentPartPr>
              <p14:xfrm>
                <a:off x="3594943" y="2256917"/>
                <a:ext cx="52200" cy="16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8B9AB1-9EEC-4763-9C48-23A9A5D039C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86303" y="2247917"/>
                  <a:ext cx="69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A1EE02-302A-430B-B57C-2CE570253C8C}"/>
                    </a:ext>
                  </a:extLst>
                </p14:cNvPr>
                <p14:cNvContentPartPr/>
                <p14:nvPr/>
              </p14:nvContentPartPr>
              <p14:xfrm>
                <a:off x="3792583" y="2296877"/>
                <a:ext cx="153360" cy="24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A1EE02-302A-430B-B57C-2CE570253C8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83943" y="2288237"/>
                  <a:ext cx="171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333DFF-1257-4199-89EF-67CE1E9F6467}"/>
                    </a:ext>
                  </a:extLst>
                </p14:cNvPr>
                <p14:cNvContentPartPr/>
                <p14:nvPr/>
              </p14:nvContentPartPr>
              <p14:xfrm>
                <a:off x="4114783" y="2209397"/>
                <a:ext cx="227520" cy="176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333DFF-1257-4199-89EF-67CE1E9F646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05783" y="2200397"/>
                  <a:ext cx="245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DE75F58-029B-43D3-9F5D-2E0C11378C95}"/>
                    </a:ext>
                  </a:extLst>
                </p14:cNvPr>
                <p14:cNvContentPartPr/>
                <p14:nvPr/>
              </p14:nvContentPartPr>
              <p14:xfrm>
                <a:off x="4147543" y="2163317"/>
                <a:ext cx="169200" cy="210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DE75F58-029B-43D3-9F5D-2E0C11378C9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38543" y="2154677"/>
                  <a:ext cx="186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8588FA-CCDC-4D92-AD92-ED537F51321C}"/>
                    </a:ext>
                  </a:extLst>
                </p14:cNvPr>
                <p14:cNvContentPartPr/>
                <p14:nvPr/>
              </p14:nvContentPartPr>
              <p14:xfrm>
                <a:off x="4087423" y="2090957"/>
                <a:ext cx="262440" cy="64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8588FA-CCDC-4D92-AD92-ED537F51321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78423" y="2082317"/>
                  <a:ext cx="280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7267737-BB2B-49B5-A892-7EE6AFF3C839}"/>
                    </a:ext>
                  </a:extLst>
                </p14:cNvPr>
                <p14:cNvContentPartPr/>
                <p14:nvPr/>
              </p14:nvContentPartPr>
              <p14:xfrm>
                <a:off x="4407103" y="2074037"/>
                <a:ext cx="179280" cy="369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7267737-BB2B-49B5-A892-7EE6AFF3C8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98463" y="2065037"/>
                  <a:ext cx="196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640AAE-7925-4FAC-8938-1C45884C3ABE}"/>
                    </a:ext>
                  </a:extLst>
                </p14:cNvPr>
                <p14:cNvContentPartPr/>
                <p14:nvPr/>
              </p14:nvContentPartPr>
              <p14:xfrm>
                <a:off x="2492983" y="1997717"/>
                <a:ext cx="389520" cy="619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640AAE-7925-4FAC-8938-1C45884C3A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84343" y="1989077"/>
                  <a:ext cx="4071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B347989-9576-4167-B607-D4A0EC73C02F}"/>
                    </a:ext>
                  </a:extLst>
                </p14:cNvPr>
                <p14:cNvContentPartPr/>
                <p14:nvPr/>
              </p14:nvContentPartPr>
              <p14:xfrm>
                <a:off x="4502143" y="1975037"/>
                <a:ext cx="303840" cy="604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B347989-9576-4167-B607-D4A0EC73C02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93503" y="1966397"/>
                  <a:ext cx="3214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B7CC5C-AAB7-4DEC-A3B2-3F179339EFE8}"/>
                    </a:ext>
                  </a:extLst>
                </p14:cNvPr>
                <p14:cNvContentPartPr/>
                <p14:nvPr/>
              </p14:nvContentPartPr>
              <p14:xfrm>
                <a:off x="4890943" y="1879637"/>
                <a:ext cx="242280" cy="143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B7CC5C-AAB7-4DEC-A3B2-3F179339EFE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82303" y="1870637"/>
                  <a:ext cx="259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6C099D2-B2A8-47A3-BE37-F0ED2B0377F3}"/>
              </a:ext>
            </a:extLst>
          </p:cNvPr>
          <p:cNvGrpSpPr/>
          <p:nvPr/>
        </p:nvGrpSpPr>
        <p:grpSpPr>
          <a:xfrm>
            <a:off x="956143" y="3273917"/>
            <a:ext cx="144720" cy="123480"/>
            <a:chOff x="956143" y="3273917"/>
            <a:chExt cx="14472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8CCB711-7B2F-4A2B-8F5F-7516FDE8DD0F}"/>
                    </a:ext>
                  </a:extLst>
                </p14:cNvPr>
                <p14:cNvContentPartPr/>
                <p14:nvPr/>
              </p14:nvContentPartPr>
              <p14:xfrm>
                <a:off x="1001863" y="3273917"/>
                <a:ext cx="88560" cy="20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8CCB711-7B2F-4A2B-8F5F-7516FDE8DD0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2863" y="3264917"/>
                  <a:ext cx="106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AE19A2-F21B-4F17-9468-D91C18E39186}"/>
                    </a:ext>
                  </a:extLst>
                </p14:cNvPr>
                <p14:cNvContentPartPr/>
                <p14:nvPr/>
              </p14:nvContentPartPr>
              <p14:xfrm>
                <a:off x="956143" y="3362837"/>
                <a:ext cx="144720" cy="34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AE19A2-F21B-4F17-9468-D91C18E391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7503" y="3353837"/>
                  <a:ext cx="1623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87162E1-BA52-4F95-99E5-AA6FB2D26F63}"/>
              </a:ext>
            </a:extLst>
          </p:cNvPr>
          <p:cNvGrpSpPr/>
          <p:nvPr/>
        </p:nvGrpSpPr>
        <p:grpSpPr>
          <a:xfrm>
            <a:off x="1324783" y="3119477"/>
            <a:ext cx="762840" cy="633240"/>
            <a:chOff x="1324783" y="3119477"/>
            <a:chExt cx="76284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CD8FDAB-F03B-4526-8AC7-4B484C65DFBB}"/>
                    </a:ext>
                  </a:extLst>
                </p14:cNvPr>
                <p14:cNvContentPartPr/>
                <p14:nvPr/>
              </p14:nvContentPartPr>
              <p14:xfrm>
                <a:off x="1602703" y="3119477"/>
                <a:ext cx="135720" cy="253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CD8FDAB-F03B-4526-8AC7-4B484C65DFB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94063" y="3110477"/>
                  <a:ext cx="153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9C0377-234B-49B5-B6C2-287097D96B78}"/>
                    </a:ext>
                  </a:extLst>
                </p14:cNvPr>
                <p14:cNvContentPartPr/>
                <p14:nvPr/>
              </p14:nvContentPartPr>
              <p14:xfrm>
                <a:off x="1383463" y="3405317"/>
                <a:ext cx="399960" cy="6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9C0377-234B-49B5-B6C2-287097D96B7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74823" y="3396317"/>
                  <a:ext cx="417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BE8441-1F53-447C-B3A8-52AEA420D96A}"/>
                    </a:ext>
                  </a:extLst>
                </p14:cNvPr>
                <p14:cNvContentPartPr/>
                <p14:nvPr/>
              </p14:nvContentPartPr>
              <p14:xfrm>
                <a:off x="1324783" y="3566957"/>
                <a:ext cx="287640" cy="185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BE8441-1F53-447C-B3A8-52AEA420D96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15783" y="3558317"/>
                  <a:ext cx="30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0C72BD3-B52F-4279-BFC3-221A4E29E9B7}"/>
                    </a:ext>
                  </a:extLst>
                </p14:cNvPr>
                <p14:cNvContentPartPr/>
                <p14:nvPr/>
              </p14:nvContentPartPr>
              <p14:xfrm>
                <a:off x="1709983" y="3629957"/>
                <a:ext cx="203400" cy="34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0C72BD3-B52F-4279-BFC3-221A4E29E9B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700983" y="3620957"/>
                  <a:ext cx="22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627E399-4700-4EA9-B421-869B01D798F7}"/>
                    </a:ext>
                  </a:extLst>
                </p14:cNvPr>
                <p14:cNvContentPartPr/>
                <p14:nvPr/>
              </p14:nvContentPartPr>
              <p14:xfrm>
                <a:off x="2060263" y="3553997"/>
                <a:ext cx="27360" cy="171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627E399-4700-4EA9-B421-869B01D798F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51623" y="3545357"/>
                  <a:ext cx="45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BACBAD4-1594-48FA-B4B7-525E7ABD1840}"/>
              </a:ext>
            </a:extLst>
          </p:cNvPr>
          <p:cNvGrpSpPr/>
          <p:nvPr/>
        </p:nvGrpSpPr>
        <p:grpSpPr>
          <a:xfrm>
            <a:off x="2302183" y="2696477"/>
            <a:ext cx="3129840" cy="708480"/>
            <a:chOff x="2302183" y="2696477"/>
            <a:chExt cx="312984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497A2A-90CF-49FD-88DB-2AF4944C191D}"/>
                    </a:ext>
                  </a:extLst>
                </p14:cNvPr>
                <p14:cNvContentPartPr/>
                <p14:nvPr/>
              </p14:nvContentPartPr>
              <p14:xfrm>
                <a:off x="2302183" y="3042797"/>
                <a:ext cx="153000" cy="36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497A2A-90CF-49FD-88DB-2AF4944C19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93183" y="3033797"/>
                  <a:ext cx="170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CC154D9-1F6A-4541-9896-2EC8002AFDC7}"/>
                    </a:ext>
                  </a:extLst>
                </p14:cNvPr>
                <p14:cNvContentPartPr/>
                <p14:nvPr/>
              </p14:nvContentPartPr>
              <p14:xfrm>
                <a:off x="2323783" y="3228557"/>
                <a:ext cx="192240" cy="164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CC154D9-1F6A-4541-9896-2EC8002AFDC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15143" y="3219917"/>
                  <a:ext cx="20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4BF35D9-599E-466F-A950-ACE0B7BFE0CF}"/>
                    </a:ext>
                  </a:extLst>
                </p14:cNvPr>
                <p14:cNvContentPartPr/>
                <p14:nvPr/>
              </p14:nvContentPartPr>
              <p14:xfrm>
                <a:off x="2606743" y="2899157"/>
                <a:ext cx="215640" cy="154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4BF35D9-599E-466F-A950-ACE0B7BFE0C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97743" y="2890157"/>
                  <a:ext cx="233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8057A7-CAFF-416B-AE33-1445E2F78C44}"/>
                    </a:ext>
                  </a:extLst>
                </p14:cNvPr>
                <p14:cNvContentPartPr/>
                <p14:nvPr/>
              </p14:nvContentPartPr>
              <p14:xfrm>
                <a:off x="2880703" y="2989517"/>
                <a:ext cx="432720" cy="387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8057A7-CAFF-416B-AE33-1445E2F78C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872063" y="2980517"/>
                  <a:ext cx="450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3E971E5-5038-4863-81AB-A1E7D50B4254}"/>
                    </a:ext>
                  </a:extLst>
                </p14:cNvPr>
                <p14:cNvContentPartPr/>
                <p14:nvPr/>
              </p14:nvContentPartPr>
              <p14:xfrm>
                <a:off x="3410983" y="3016877"/>
                <a:ext cx="223560" cy="260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3E971E5-5038-4863-81AB-A1E7D50B425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401983" y="3008237"/>
                  <a:ext cx="241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2AAE193-36B8-49C2-A5B3-4B02B69B28ED}"/>
                    </a:ext>
                  </a:extLst>
                </p14:cNvPr>
                <p14:cNvContentPartPr/>
                <p14:nvPr/>
              </p14:nvContentPartPr>
              <p14:xfrm>
                <a:off x="3618703" y="3070157"/>
                <a:ext cx="225720" cy="20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2AAE193-36B8-49C2-A5B3-4B02B69B28E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10063" y="3061517"/>
                  <a:ext cx="24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4C8B86C-8C8F-40FD-BB11-593772259A26}"/>
                    </a:ext>
                  </a:extLst>
                </p14:cNvPr>
                <p14:cNvContentPartPr/>
                <p14:nvPr/>
              </p14:nvContentPartPr>
              <p14:xfrm>
                <a:off x="3626263" y="3013997"/>
                <a:ext cx="185760" cy="226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4C8B86C-8C8F-40FD-BB11-593772259A2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17623" y="3005357"/>
                  <a:ext cx="203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ACC4251-7856-40BB-8114-6CF4B64E47B5}"/>
                    </a:ext>
                  </a:extLst>
                </p14:cNvPr>
                <p14:cNvContentPartPr/>
                <p14:nvPr/>
              </p14:nvContentPartPr>
              <p14:xfrm>
                <a:off x="3895543" y="3275357"/>
                <a:ext cx="136800" cy="129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ACC4251-7856-40BB-8114-6CF4B64E47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86903" y="3266717"/>
                  <a:ext cx="154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8D15D4-C7F7-4805-A455-D70DB9555BC3}"/>
                    </a:ext>
                  </a:extLst>
                </p14:cNvPr>
                <p14:cNvContentPartPr/>
                <p14:nvPr/>
              </p14:nvContentPartPr>
              <p14:xfrm>
                <a:off x="4006423" y="3119477"/>
                <a:ext cx="35280" cy="9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8D15D4-C7F7-4805-A455-D70DB9555B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97783" y="3110837"/>
                  <a:ext cx="5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3DFFB4-8B04-4B88-9A35-D6E0FBA98183}"/>
                    </a:ext>
                  </a:extLst>
                </p14:cNvPr>
                <p14:cNvContentPartPr/>
                <p14:nvPr/>
              </p14:nvContentPartPr>
              <p14:xfrm>
                <a:off x="4253383" y="3109397"/>
                <a:ext cx="247680" cy="72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3DFFB4-8B04-4B88-9A35-D6E0FBA981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44383" y="3100397"/>
                  <a:ext cx="265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CCAE743-9E7E-47DC-ADC0-CD0141BFBC88}"/>
                    </a:ext>
                  </a:extLst>
                </p14:cNvPr>
                <p14:cNvContentPartPr/>
                <p14:nvPr/>
              </p14:nvContentPartPr>
              <p14:xfrm>
                <a:off x="4649743" y="3051437"/>
                <a:ext cx="237600" cy="241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CCAE743-9E7E-47DC-ADC0-CD0141BFBC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40743" y="3042437"/>
                  <a:ext cx="255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C8B2405-39BD-47A5-9A64-F36ACC910775}"/>
                    </a:ext>
                  </a:extLst>
                </p14:cNvPr>
                <p14:cNvContentPartPr/>
                <p14:nvPr/>
              </p14:nvContentPartPr>
              <p14:xfrm>
                <a:off x="4628863" y="3025517"/>
                <a:ext cx="174600" cy="249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C8B2405-39BD-47A5-9A64-F36ACC91077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20223" y="3016877"/>
                  <a:ext cx="192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DF76B5-BDCD-4F1B-90C3-9EBC8AA7020C}"/>
                    </a:ext>
                  </a:extLst>
                </p14:cNvPr>
                <p14:cNvContentPartPr/>
                <p14:nvPr/>
              </p14:nvContentPartPr>
              <p14:xfrm>
                <a:off x="4533823" y="2893037"/>
                <a:ext cx="339120" cy="82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DF76B5-BDCD-4F1B-90C3-9EBC8AA7020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24823" y="2884397"/>
                  <a:ext cx="356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F4CC13-1756-404D-A872-C42DCAB79957}"/>
                    </a:ext>
                  </a:extLst>
                </p14:cNvPr>
                <p14:cNvContentPartPr/>
                <p14:nvPr/>
              </p14:nvContentPartPr>
              <p14:xfrm>
                <a:off x="4987783" y="2875397"/>
                <a:ext cx="155160" cy="473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F4CC13-1756-404D-A872-C42DCAB799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79143" y="2866397"/>
                  <a:ext cx="172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F3490F1-F2BF-43F5-98B6-0121AB1393EB}"/>
                    </a:ext>
                  </a:extLst>
                </p14:cNvPr>
                <p14:cNvContentPartPr/>
                <p14:nvPr/>
              </p14:nvContentPartPr>
              <p14:xfrm>
                <a:off x="5175343" y="2696477"/>
                <a:ext cx="256680" cy="153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F3490F1-F2BF-43F5-98B6-0121AB1393E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166343" y="2687837"/>
                  <a:ext cx="274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2B14526-77A9-4FDE-92C7-34EFE0871A95}"/>
              </a:ext>
            </a:extLst>
          </p:cNvPr>
          <p:cNvGrpSpPr/>
          <p:nvPr/>
        </p:nvGrpSpPr>
        <p:grpSpPr>
          <a:xfrm>
            <a:off x="867943" y="4147637"/>
            <a:ext cx="156240" cy="104760"/>
            <a:chOff x="867943" y="4147637"/>
            <a:chExt cx="15624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C801545-8CA1-45D6-8C96-BD5063AE2C31}"/>
                    </a:ext>
                  </a:extLst>
                </p14:cNvPr>
                <p14:cNvContentPartPr/>
                <p14:nvPr/>
              </p14:nvContentPartPr>
              <p14:xfrm>
                <a:off x="867943" y="4147637"/>
                <a:ext cx="145440" cy="32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C801545-8CA1-45D6-8C96-BD5063AE2C3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8943" y="4138637"/>
                  <a:ext cx="163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ED4866F-2029-497F-88F5-646CD615873D}"/>
                    </a:ext>
                  </a:extLst>
                </p14:cNvPr>
                <p14:cNvContentPartPr/>
                <p14:nvPr/>
              </p14:nvContentPartPr>
              <p14:xfrm>
                <a:off x="890263" y="4240157"/>
                <a:ext cx="133920" cy="12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ED4866F-2029-497F-88F5-646CD615873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1623" y="4231517"/>
                  <a:ext cx="1515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4556BD3-714F-4314-9A97-4C1FA3B13A27}"/>
              </a:ext>
            </a:extLst>
          </p:cNvPr>
          <p:cNvGrpSpPr/>
          <p:nvPr/>
        </p:nvGrpSpPr>
        <p:grpSpPr>
          <a:xfrm>
            <a:off x="1466263" y="3933077"/>
            <a:ext cx="575280" cy="547200"/>
            <a:chOff x="1466263" y="3933077"/>
            <a:chExt cx="57528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DD16E3-BF7B-4827-8619-0637889DA82B}"/>
                    </a:ext>
                  </a:extLst>
                </p14:cNvPr>
                <p14:cNvContentPartPr/>
                <p14:nvPr/>
              </p14:nvContentPartPr>
              <p14:xfrm>
                <a:off x="1466263" y="4104797"/>
                <a:ext cx="144720" cy="355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DD16E3-BF7B-4827-8619-0637889DA82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57623" y="4096157"/>
                  <a:ext cx="162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EA75EC-E64B-4811-943A-CF4B455CEF02}"/>
                    </a:ext>
                  </a:extLst>
                </p14:cNvPr>
                <p14:cNvContentPartPr/>
                <p14:nvPr/>
              </p14:nvContentPartPr>
              <p14:xfrm>
                <a:off x="1466623" y="4302437"/>
                <a:ext cx="245520" cy="177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EA75EC-E64B-4811-943A-CF4B455CEF0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57623" y="4293797"/>
                  <a:ext cx="263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D3B9A0F-30FF-4939-992F-4B5A7B6D1E5E}"/>
                    </a:ext>
                  </a:extLst>
                </p14:cNvPr>
                <p14:cNvContentPartPr/>
                <p14:nvPr/>
              </p14:nvContentPartPr>
              <p14:xfrm>
                <a:off x="1836703" y="3933077"/>
                <a:ext cx="204840" cy="159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D3B9A0F-30FF-4939-992F-4B5A7B6D1E5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828063" y="3924437"/>
                  <a:ext cx="2224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AF3BBAD-ACB6-4EF7-83A9-7070E6534125}"/>
                  </a:ext>
                </a:extLst>
              </p14:cNvPr>
              <p14:cNvContentPartPr/>
              <p14:nvPr/>
            </p14:nvContentPartPr>
            <p14:xfrm>
              <a:off x="2165743" y="4299197"/>
              <a:ext cx="14040" cy="115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AF3BBAD-ACB6-4EF7-83A9-7070E653412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156743" y="4290557"/>
                <a:ext cx="316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156A627-5E4E-46D3-B545-100E297F9B96}"/>
              </a:ext>
            </a:extLst>
          </p:cNvPr>
          <p:cNvGrpSpPr/>
          <p:nvPr/>
        </p:nvGrpSpPr>
        <p:grpSpPr>
          <a:xfrm>
            <a:off x="2422063" y="3598277"/>
            <a:ext cx="3331440" cy="1021320"/>
            <a:chOff x="2422063" y="3598277"/>
            <a:chExt cx="3331440" cy="10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2B796B7-08C4-4AB0-AD81-66368C5BFEFF}"/>
                    </a:ext>
                  </a:extLst>
                </p14:cNvPr>
                <p14:cNvContentPartPr/>
                <p14:nvPr/>
              </p14:nvContentPartPr>
              <p14:xfrm>
                <a:off x="2708623" y="3955757"/>
                <a:ext cx="132120" cy="225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2B796B7-08C4-4AB0-AD81-66368C5BFE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99623" y="3946757"/>
                  <a:ext cx="149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D378F6E-6CD6-4884-9401-EE03138B829F}"/>
                    </a:ext>
                  </a:extLst>
                </p14:cNvPr>
                <p14:cNvContentPartPr/>
                <p14:nvPr/>
              </p14:nvContentPartPr>
              <p14:xfrm>
                <a:off x="2424943" y="4239077"/>
                <a:ext cx="546120" cy="76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D378F6E-6CD6-4884-9401-EE03138B829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415943" y="4230077"/>
                  <a:ext cx="563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B4D362-521D-4B16-9734-1EE15D478F67}"/>
                    </a:ext>
                  </a:extLst>
                </p14:cNvPr>
                <p14:cNvContentPartPr/>
                <p14:nvPr/>
              </p14:nvContentPartPr>
              <p14:xfrm>
                <a:off x="2422063" y="4448237"/>
                <a:ext cx="208800" cy="171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B4D362-521D-4B16-9734-1EE15D478F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413063" y="4439597"/>
                  <a:ext cx="22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B2FFF5-EAA1-41E9-95ED-7E8D97DFC975}"/>
                    </a:ext>
                  </a:extLst>
                </p14:cNvPr>
                <p14:cNvContentPartPr/>
                <p14:nvPr/>
              </p14:nvContentPartPr>
              <p14:xfrm>
                <a:off x="2772343" y="4495397"/>
                <a:ext cx="122040" cy="33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B2FFF5-EAA1-41E9-95ED-7E8D97DFC97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63343" y="4486397"/>
                  <a:ext cx="13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795A77-350C-4B57-8B7A-7A75BC5D55D6}"/>
                    </a:ext>
                  </a:extLst>
                </p14:cNvPr>
                <p14:cNvContentPartPr/>
                <p14:nvPr/>
              </p14:nvContentPartPr>
              <p14:xfrm>
                <a:off x="3053863" y="4404317"/>
                <a:ext cx="67320" cy="186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795A77-350C-4B57-8B7A-7A75BC5D55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44863" y="4395317"/>
                  <a:ext cx="8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F025D0D-826C-4E53-9DC5-CB87E91CCE40}"/>
                    </a:ext>
                  </a:extLst>
                </p14:cNvPr>
                <p14:cNvContentPartPr/>
                <p14:nvPr/>
              </p14:nvContentPartPr>
              <p14:xfrm>
                <a:off x="3234223" y="3861077"/>
                <a:ext cx="437760" cy="366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F025D0D-826C-4E53-9DC5-CB87E91CCE4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25583" y="3852437"/>
                  <a:ext cx="455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53B99FA-4AAC-4C44-8FEC-6908B2EA9756}"/>
                    </a:ext>
                  </a:extLst>
                </p14:cNvPr>
                <p14:cNvContentPartPr/>
                <p14:nvPr/>
              </p14:nvContentPartPr>
              <p14:xfrm>
                <a:off x="3756943" y="3890597"/>
                <a:ext cx="155160" cy="303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53B99FA-4AAC-4C44-8FEC-6908B2EA975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48303" y="3881597"/>
                  <a:ext cx="172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38BAB4C-02B0-4D93-9D4E-0174CA202D63}"/>
                    </a:ext>
                  </a:extLst>
                </p14:cNvPr>
                <p14:cNvContentPartPr/>
                <p14:nvPr/>
              </p14:nvContentPartPr>
              <p14:xfrm>
                <a:off x="3995983" y="3942077"/>
                <a:ext cx="255960" cy="202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38BAB4C-02B0-4D93-9D4E-0174CA202D6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987343" y="3933437"/>
                  <a:ext cx="27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CE9CF75-8F2A-417B-9E4F-052842D66A26}"/>
                    </a:ext>
                  </a:extLst>
                </p14:cNvPr>
                <p14:cNvContentPartPr/>
                <p14:nvPr/>
              </p14:nvContentPartPr>
              <p14:xfrm>
                <a:off x="3967903" y="3855677"/>
                <a:ext cx="240120" cy="307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CE9CF75-8F2A-417B-9E4F-052842D66A2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958903" y="3846677"/>
                  <a:ext cx="257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3015AE-3812-4434-BFD1-E4B45BC31D47}"/>
                    </a:ext>
                  </a:extLst>
                </p14:cNvPr>
                <p14:cNvContentPartPr/>
                <p14:nvPr/>
              </p14:nvContentPartPr>
              <p14:xfrm>
                <a:off x="4339783" y="4189757"/>
                <a:ext cx="97560" cy="105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3015AE-3812-4434-BFD1-E4B45BC31D4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30783" y="4181117"/>
                  <a:ext cx="115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C0867D9-F902-491D-95B3-EF2D8B6F6BA7}"/>
                    </a:ext>
                  </a:extLst>
                </p14:cNvPr>
                <p14:cNvContentPartPr/>
                <p14:nvPr/>
              </p14:nvContentPartPr>
              <p14:xfrm>
                <a:off x="4448863" y="4040357"/>
                <a:ext cx="34200" cy="12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C0867D9-F902-491D-95B3-EF2D8B6F6BA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0223" y="4031357"/>
                  <a:ext cx="51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414F35-5B9A-4026-A173-C85A629055A1}"/>
                    </a:ext>
                  </a:extLst>
                </p14:cNvPr>
                <p14:cNvContentPartPr/>
                <p14:nvPr/>
              </p14:nvContentPartPr>
              <p14:xfrm>
                <a:off x="4694743" y="4004717"/>
                <a:ext cx="209520" cy="56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414F35-5B9A-4026-A173-C85A629055A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86103" y="3995717"/>
                  <a:ext cx="227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C5140D-8604-42E1-85AD-34C5B312DAA3}"/>
                    </a:ext>
                  </a:extLst>
                </p14:cNvPr>
                <p14:cNvContentPartPr/>
                <p14:nvPr/>
              </p14:nvContentPartPr>
              <p14:xfrm>
                <a:off x="5052223" y="3934157"/>
                <a:ext cx="273240" cy="227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C5140D-8604-42E1-85AD-34C5B312DAA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43223" y="3925157"/>
                  <a:ext cx="290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306F5BE-9639-4D2B-86C8-5BCD6CCB89B5}"/>
                    </a:ext>
                  </a:extLst>
                </p14:cNvPr>
                <p14:cNvContentPartPr/>
                <p14:nvPr/>
              </p14:nvContentPartPr>
              <p14:xfrm>
                <a:off x="5048263" y="3897437"/>
                <a:ext cx="200160" cy="254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306F5BE-9639-4D2B-86C8-5BCD6CCB89B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39623" y="3888797"/>
                  <a:ext cx="21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492B3FA-DD03-4341-8EEA-F05485BC7389}"/>
                    </a:ext>
                  </a:extLst>
                </p14:cNvPr>
                <p14:cNvContentPartPr/>
                <p14:nvPr/>
              </p14:nvContentPartPr>
              <p14:xfrm>
                <a:off x="4944583" y="3781517"/>
                <a:ext cx="341280" cy="71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492B3FA-DD03-4341-8EEA-F05485BC73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935583" y="3772877"/>
                  <a:ext cx="35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E6474A-1773-4FAA-A9B9-76D77170B806}"/>
                    </a:ext>
                  </a:extLst>
                </p14:cNvPr>
                <p14:cNvContentPartPr/>
                <p14:nvPr/>
              </p14:nvContentPartPr>
              <p14:xfrm>
                <a:off x="5350663" y="3723197"/>
                <a:ext cx="231480" cy="518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E6474A-1773-4FAA-A9B9-76D77170B80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42023" y="3714197"/>
                  <a:ext cx="2491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D6C742-D11F-4BB7-8FFA-4F27DD664571}"/>
                    </a:ext>
                  </a:extLst>
                </p14:cNvPr>
                <p14:cNvContentPartPr/>
                <p14:nvPr/>
              </p14:nvContentPartPr>
              <p14:xfrm>
                <a:off x="5496823" y="3598277"/>
                <a:ext cx="256680" cy="109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D6C742-D11F-4BB7-8FFA-4F27DD66457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88183" y="3589277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AA77E2F-8436-4DF9-A64C-48E44630DD52}"/>
              </a:ext>
            </a:extLst>
          </p:cNvPr>
          <p:cNvGrpSpPr/>
          <p:nvPr/>
        </p:nvGrpSpPr>
        <p:grpSpPr>
          <a:xfrm>
            <a:off x="798103" y="5093717"/>
            <a:ext cx="219960" cy="131760"/>
            <a:chOff x="798103" y="5093717"/>
            <a:chExt cx="21996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EF5610E-221D-4C98-B570-893BF174A7C3}"/>
                    </a:ext>
                  </a:extLst>
                </p14:cNvPr>
                <p14:cNvContentPartPr/>
                <p14:nvPr/>
              </p14:nvContentPartPr>
              <p14:xfrm>
                <a:off x="827263" y="5093717"/>
                <a:ext cx="125280" cy="28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EF5610E-221D-4C98-B570-893BF174A7C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8263" y="5085077"/>
                  <a:ext cx="14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3F95B25-9758-49D1-84ED-185070ACE19D}"/>
                    </a:ext>
                  </a:extLst>
                </p14:cNvPr>
                <p14:cNvContentPartPr/>
                <p14:nvPr/>
              </p14:nvContentPartPr>
              <p14:xfrm>
                <a:off x="798103" y="5214317"/>
                <a:ext cx="219960" cy="11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3F95B25-9758-49D1-84ED-185070ACE19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9103" y="5205317"/>
                  <a:ext cx="2376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6290606-A204-4DB1-BAAA-E70808289380}"/>
              </a:ext>
            </a:extLst>
          </p:cNvPr>
          <p:cNvGrpSpPr/>
          <p:nvPr/>
        </p:nvGrpSpPr>
        <p:grpSpPr>
          <a:xfrm>
            <a:off x="305623" y="5681237"/>
            <a:ext cx="1828440" cy="589680"/>
            <a:chOff x="305623" y="5681237"/>
            <a:chExt cx="182844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D3A5CC2-8ADA-47C0-A2BA-FD460D0712BA}"/>
                    </a:ext>
                  </a:extLst>
                </p14:cNvPr>
                <p14:cNvContentPartPr/>
                <p14:nvPr/>
              </p14:nvContentPartPr>
              <p14:xfrm>
                <a:off x="305623" y="5711837"/>
                <a:ext cx="311040" cy="347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D3A5CC2-8ADA-47C0-A2BA-FD460D0712B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6623" y="5703197"/>
                  <a:ext cx="328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AB92FAA-EAA3-4524-9F71-652E8D00CC47}"/>
                    </a:ext>
                  </a:extLst>
                </p14:cNvPr>
                <p14:cNvContentPartPr/>
                <p14:nvPr/>
              </p14:nvContentPartPr>
              <p14:xfrm>
                <a:off x="389863" y="5863757"/>
                <a:ext cx="197640" cy="77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AB92FAA-EAA3-4524-9F71-652E8D00CC4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80863" y="5855117"/>
                  <a:ext cx="215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B85E30-A0AD-4156-9E0E-DE52CCED200A}"/>
                    </a:ext>
                  </a:extLst>
                </p14:cNvPr>
                <p14:cNvContentPartPr/>
                <p14:nvPr/>
              </p14:nvContentPartPr>
              <p14:xfrm>
                <a:off x="671743" y="5681237"/>
                <a:ext cx="139320" cy="338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B85E30-A0AD-4156-9E0E-DE52CCED200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3103" y="5672237"/>
                  <a:ext cx="156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E186FC3-E03A-491A-B26A-8DC81EA03619}"/>
                    </a:ext>
                  </a:extLst>
                </p14:cNvPr>
                <p14:cNvContentPartPr/>
                <p14:nvPr/>
              </p14:nvContentPartPr>
              <p14:xfrm>
                <a:off x="777223" y="5812997"/>
                <a:ext cx="205560" cy="201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E186FC3-E03A-491A-B26A-8DC81EA0361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8583" y="5804357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BFD6808-94C2-4CB0-8B27-1559E2E8C844}"/>
                    </a:ext>
                  </a:extLst>
                </p14:cNvPr>
                <p14:cNvContentPartPr/>
                <p14:nvPr/>
              </p14:nvContentPartPr>
              <p14:xfrm>
                <a:off x="1036423" y="5854397"/>
                <a:ext cx="146160" cy="148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BFD6808-94C2-4CB0-8B27-1559E2E8C84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7423" y="5845757"/>
                  <a:ext cx="163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F960576-F187-46E4-B775-236509C418D4}"/>
                    </a:ext>
                  </a:extLst>
                </p14:cNvPr>
                <p14:cNvContentPartPr/>
                <p14:nvPr/>
              </p14:nvContentPartPr>
              <p14:xfrm>
                <a:off x="1313263" y="6032237"/>
                <a:ext cx="142200" cy="187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F960576-F187-46E4-B775-236509C418D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04623" y="6023237"/>
                  <a:ext cx="159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58B2749-2978-4149-93E0-AD2BA66FBF3F}"/>
                    </a:ext>
                  </a:extLst>
                </p14:cNvPr>
                <p14:cNvContentPartPr/>
                <p14:nvPr/>
              </p14:nvContentPartPr>
              <p14:xfrm>
                <a:off x="1669663" y="5761517"/>
                <a:ext cx="276120" cy="284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58B2749-2978-4149-93E0-AD2BA66FBF3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60663" y="5752877"/>
                  <a:ext cx="293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9FA13DB-46F5-4E7C-8BF3-BBDC72226541}"/>
                    </a:ext>
                  </a:extLst>
                </p14:cNvPr>
                <p14:cNvContentPartPr/>
                <p14:nvPr/>
              </p14:nvContentPartPr>
              <p14:xfrm>
                <a:off x="1989703" y="5980397"/>
                <a:ext cx="54360" cy="107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9FA13DB-46F5-4E7C-8BF3-BBDC7222654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81063" y="5971397"/>
                  <a:ext cx="7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EC1F9A4-DD38-430D-9259-B0DD25FA1589}"/>
                    </a:ext>
                  </a:extLst>
                </p14:cNvPr>
                <p14:cNvContentPartPr/>
                <p14:nvPr/>
              </p14:nvContentPartPr>
              <p14:xfrm>
                <a:off x="1979263" y="5949437"/>
                <a:ext cx="154800" cy="3214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EC1F9A4-DD38-430D-9259-B0DD25FA158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70263" y="5940437"/>
                  <a:ext cx="1724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609C08E-68CB-455A-842D-005140373C3D}"/>
              </a:ext>
            </a:extLst>
          </p:cNvPr>
          <p:cNvGrpSpPr/>
          <p:nvPr/>
        </p:nvGrpSpPr>
        <p:grpSpPr>
          <a:xfrm>
            <a:off x="2390023" y="5834237"/>
            <a:ext cx="153360" cy="128880"/>
            <a:chOff x="2390023" y="5834237"/>
            <a:chExt cx="15336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F1729E8-9E89-43D7-974A-7A2D1156DA60}"/>
                    </a:ext>
                  </a:extLst>
                </p14:cNvPr>
                <p14:cNvContentPartPr/>
                <p14:nvPr/>
              </p14:nvContentPartPr>
              <p14:xfrm>
                <a:off x="2426023" y="5834237"/>
                <a:ext cx="117360" cy="18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F1729E8-9E89-43D7-974A-7A2D1156DA6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417023" y="5825597"/>
                  <a:ext cx="135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2DA8FE-EC80-4977-B7BD-94BE95115965}"/>
                    </a:ext>
                  </a:extLst>
                </p14:cNvPr>
                <p14:cNvContentPartPr/>
                <p14:nvPr/>
              </p14:nvContentPartPr>
              <p14:xfrm>
                <a:off x="2390023" y="5927837"/>
                <a:ext cx="138960" cy="35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32DA8FE-EC80-4977-B7BD-94BE9511596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381023" y="5918837"/>
                  <a:ext cx="156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98FE09E-2752-4C93-8708-92DA1B1ADE70}"/>
              </a:ext>
            </a:extLst>
          </p:cNvPr>
          <p:cNvGrpSpPr/>
          <p:nvPr/>
        </p:nvGrpSpPr>
        <p:grpSpPr>
          <a:xfrm>
            <a:off x="2843983" y="5588717"/>
            <a:ext cx="1207800" cy="588240"/>
            <a:chOff x="2843983" y="5588717"/>
            <a:chExt cx="120780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A5053EA-9EF2-4E18-B785-973D9B7DEA17}"/>
                    </a:ext>
                  </a:extLst>
                </p14:cNvPr>
                <p14:cNvContentPartPr/>
                <p14:nvPr/>
              </p14:nvContentPartPr>
              <p14:xfrm>
                <a:off x="2843983" y="5588717"/>
                <a:ext cx="1207800" cy="584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A5053EA-9EF2-4E18-B785-973D9B7DEA1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34983" y="5579717"/>
                  <a:ext cx="12254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FA9D2F2-90E4-44D5-AAF9-9154FBBCF021}"/>
                    </a:ext>
                  </a:extLst>
                </p14:cNvPr>
                <p14:cNvContentPartPr/>
                <p14:nvPr/>
              </p14:nvContentPartPr>
              <p14:xfrm>
                <a:off x="3037663" y="5798237"/>
                <a:ext cx="105120" cy="283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FA9D2F2-90E4-44D5-AAF9-9154FBBCF02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028663" y="5789597"/>
                  <a:ext cx="122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1927798-0891-45DC-A821-E6B7AAF1C164}"/>
                    </a:ext>
                  </a:extLst>
                </p14:cNvPr>
                <p14:cNvContentPartPr/>
                <p14:nvPr/>
              </p14:nvContentPartPr>
              <p14:xfrm>
                <a:off x="3011743" y="5959517"/>
                <a:ext cx="197640" cy="160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1927798-0891-45DC-A821-E6B7AAF1C16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003103" y="5950517"/>
                  <a:ext cx="21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27C969B-AF48-4E8F-A75E-92BD507B2005}"/>
                    </a:ext>
                  </a:extLst>
                </p14:cNvPr>
                <p14:cNvContentPartPr/>
                <p14:nvPr/>
              </p14:nvContentPartPr>
              <p14:xfrm>
                <a:off x="3255463" y="5712197"/>
                <a:ext cx="178200" cy="11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27C969B-AF48-4E8F-A75E-92BD507B200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46823" y="5703557"/>
                  <a:ext cx="195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F2F6CD9-8988-4A0F-81F5-6D2D6E762EC7}"/>
                    </a:ext>
                  </a:extLst>
                </p14:cNvPr>
                <p14:cNvContentPartPr/>
                <p14:nvPr/>
              </p14:nvContentPartPr>
              <p14:xfrm>
                <a:off x="3370303" y="5794277"/>
                <a:ext cx="285120" cy="30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F2F6CD9-8988-4A0F-81F5-6D2D6E762E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361303" y="5785277"/>
                  <a:ext cx="302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7FDB20E-273D-4E05-8861-2863A905367C}"/>
                    </a:ext>
                  </a:extLst>
                </p14:cNvPr>
                <p14:cNvContentPartPr/>
                <p14:nvPr/>
              </p14:nvContentPartPr>
              <p14:xfrm>
                <a:off x="3656863" y="6049877"/>
                <a:ext cx="187920" cy="127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7FDB20E-273D-4E05-8861-2863A90536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647863" y="6041237"/>
                  <a:ext cx="205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149C103-5D7A-4CC8-B3D5-ED64370AB130}"/>
                    </a:ext>
                  </a:extLst>
                </p14:cNvPr>
                <p14:cNvContentPartPr/>
                <p14:nvPr/>
              </p14:nvContentPartPr>
              <p14:xfrm>
                <a:off x="3658303" y="6029357"/>
                <a:ext cx="151200" cy="139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149C103-5D7A-4CC8-B3D5-ED64370AB1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49663" y="6020357"/>
                  <a:ext cx="168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FBB0CEC-AE90-4AF6-B7C4-1FC0B32F8385}"/>
                    </a:ext>
                  </a:extLst>
                </p14:cNvPr>
                <p14:cNvContentPartPr/>
                <p14:nvPr/>
              </p14:nvContentPartPr>
              <p14:xfrm>
                <a:off x="3759463" y="5704277"/>
                <a:ext cx="195120" cy="92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FBB0CEC-AE90-4AF6-B7C4-1FC0B32F838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50463" y="5695277"/>
                  <a:ext cx="2127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A1B67C2-4C9E-44BF-8BC6-E6B47B5217BB}"/>
              </a:ext>
            </a:extLst>
          </p:cNvPr>
          <p:cNvGrpSpPr/>
          <p:nvPr/>
        </p:nvGrpSpPr>
        <p:grpSpPr>
          <a:xfrm>
            <a:off x="4385503" y="5622557"/>
            <a:ext cx="1806120" cy="518760"/>
            <a:chOff x="4385503" y="5622557"/>
            <a:chExt cx="1806120" cy="51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E2B25A3-DF47-4D6F-8FA9-4EA47B2AF4E7}"/>
                    </a:ext>
                  </a:extLst>
                </p14:cNvPr>
                <p14:cNvContentPartPr/>
                <p14:nvPr/>
              </p14:nvContentPartPr>
              <p14:xfrm>
                <a:off x="4386943" y="5831357"/>
                <a:ext cx="100080" cy="44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E2B25A3-DF47-4D6F-8FA9-4EA47B2AF4E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378303" y="5822717"/>
                  <a:ext cx="11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A853292-9617-4A43-BFDB-CBEBD2E67FA3}"/>
                    </a:ext>
                  </a:extLst>
                </p14:cNvPr>
                <p14:cNvContentPartPr/>
                <p14:nvPr/>
              </p14:nvContentPartPr>
              <p14:xfrm>
                <a:off x="4385503" y="5908757"/>
                <a:ext cx="216360" cy="49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A853292-9617-4A43-BFDB-CBEBD2E67FA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76503" y="5899757"/>
                  <a:ext cx="234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120E63D-0047-4991-9D4B-37760CDDFB31}"/>
                    </a:ext>
                  </a:extLst>
                </p14:cNvPr>
                <p14:cNvContentPartPr/>
                <p14:nvPr/>
              </p14:nvContentPartPr>
              <p14:xfrm>
                <a:off x="4817143" y="5760437"/>
                <a:ext cx="105120" cy="274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120E63D-0047-4991-9D4B-37760CDDFB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08143" y="5751797"/>
                  <a:ext cx="122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49F8996-3800-4CB2-859C-394D7F2EF8CE}"/>
                    </a:ext>
                  </a:extLst>
                </p14:cNvPr>
                <p14:cNvContentPartPr/>
                <p14:nvPr/>
              </p14:nvContentPartPr>
              <p14:xfrm>
                <a:off x="5002183" y="5622557"/>
                <a:ext cx="216720" cy="409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49F8996-3800-4CB2-859C-394D7F2EF8C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93183" y="5613557"/>
                  <a:ext cx="2343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B58FE2-A619-4811-9D93-26E6D35B5FF7}"/>
                    </a:ext>
                  </a:extLst>
                </p14:cNvPr>
                <p14:cNvContentPartPr/>
                <p14:nvPr/>
              </p14:nvContentPartPr>
              <p14:xfrm>
                <a:off x="5000743" y="5875637"/>
                <a:ext cx="205560" cy="187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B58FE2-A619-4811-9D93-26E6D35B5FF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92103" y="5866997"/>
                  <a:ext cx="223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ED86349-85AF-487F-B726-8BEC5DA92FF4}"/>
                    </a:ext>
                  </a:extLst>
                </p14:cNvPr>
                <p14:cNvContentPartPr/>
                <p14:nvPr/>
              </p14:nvContentPartPr>
              <p14:xfrm>
                <a:off x="5399623" y="5674037"/>
                <a:ext cx="147600" cy="396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ED86349-85AF-487F-B726-8BEC5DA92FF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390623" y="5665037"/>
                  <a:ext cx="165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50C8CD7-EF79-4274-9C1C-63793D8DAAF4}"/>
                    </a:ext>
                  </a:extLst>
                </p14:cNvPr>
                <p14:cNvContentPartPr/>
                <p14:nvPr/>
              </p14:nvContentPartPr>
              <p14:xfrm>
                <a:off x="5541103" y="5666477"/>
                <a:ext cx="401760" cy="4021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50C8CD7-EF79-4274-9C1C-63793D8DAAF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532463" y="5657477"/>
                  <a:ext cx="419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155A2C-DA4C-4CB8-9817-197C944B1B18}"/>
                    </a:ext>
                  </a:extLst>
                </p14:cNvPr>
                <p14:cNvContentPartPr/>
                <p14:nvPr/>
              </p14:nvContentPartPr>
              <p14:xfrm>
                <a:off x="5966983" y="5973557"/>
                <a:ext cx="224640" cy="154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155A2C-DA4C-4CB8-9817-197C944B1B1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57983" y="5964917"/>
                  <a:ext cx="24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E2A7571-A662-4DAF-8DF5-8CE942443B5F}"/>
                    </a:ext>
                  </a:extLst>
                </p14:cNvPr>
                <p14:cNvContentPartPr/>
                <p14:nvPr/>
              </p14:nvContentPartPr>
              <p14:xfrm>
                <a:off x="5981383" y="5965637"/>
                <a:ext cx="117360" cy="175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E2A7571-A662-4DAF-8DF5-8CE942443B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72383" y="5956997"/>
                  <a:ext cx="13500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19F9050-3780-43C5-9B0F-00711497D7BA}"/>
                  </a:ext>
                </a:extLst>
              </p14:cNvPr>
              <p14:cNvContentPartPr/>
              <p14:nvPr/>
            </p14:nvContentPartPr>
            <p14:xfrm>
              <a:off x="316452" y="3368698"/>
              <a:ext cx="255600" cy="1332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19F9050-3780-43C5-9B0F-00711497D7BA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07452" y="3360058"/>
                <a:ext cx="27324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DE592FB-A715-43C4-9024-268BABEF4AEE}"/>
              </a:ext>
            </a:extLst>
          </p:cNvPr>
          <p:cNvGrpSpPr/>
          <p:nvPr/>
        </p:nvGrpSpPr>
        <p:grpSpPr>
          <a:xfrm>
            <a:off x="1474212" y="4884917"/>
            <a:ext cx="1282651" cy="752861"/>
            <a:chOff x="1474212" y="4884917"/>
            <a:chExt cx="1282651" cy="75286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58119B2-74DF-41E8-A039-027117FEEFCC}"/>
                    </a:ext>
                  </a:extLst>
                </p14:cNvPr>
                <p14:cNvContentPartPr/>
                <p14:nvPr/>
              </p14:nvContentPartPr>
              <p14:xfrm>
                <a:off x="1528183" y="5037197"/>
                <a:ext cx="127080" cy="30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58119B2-74DF-41E8-A039-027117FEEFC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19543" y="5028197"/>
                  <a:ext cx="144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23BC16-14F6-4778-9175-0F71F8829124}"/>
                    </a:ext>
                  </a:extLst>
                </p14:cNvPr>
                <p14:cNvContentPartPr/>
                <p14:nvPr/>
              </p14:nvContentPartPr>
              <p14:xfrm>
                <a:off x="1527103" y="5209997"/>
                <a:ext cx="241200" cy="146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23BC16-14F6-4778-9175-0F71F882912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18463" y="5200997"/>
                  <a:ext cx="25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EA65D9-218C-42D7-9749-2F102E0F106F}"/>
                    </a:ext>
                  </a:extLst>
                </p14:cNvPr>
                <p14:cNvContentPartPr/>
                <p14:nvPr/>
              </p14:nvContentPartPr>
              <p14:xfrm>
                <a:off x="1868743" y="4884917"/>
                <a:ext cx="187920" cy="170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EA65D9-218C-42D7-9749-2F102E0F106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860103" y="4876277"/>
                  <a:ext cx="205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8DC03C3-2DC1-4FAB-83D1-A6144FBE09F8}"/>
                    </a:ext>
                  </a:extLst>
                </p14:cNvPr>
                <p14:cNvContentPartPr/>
                <p14:nvPr/>
              </p14:nvContentPartPr>
              <p14:xfrm>
                <a:off x="2038663" y="5040077"/>
                <a:ext cx="345600" cy="317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8DC03C3-2DC1-4FAB-83D1-A6144FBE09F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29663" y="5031077"/>
                  <a:ext cx="363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9CDBF58-E1B1-4ED9-89A1-28947F132266}"/>
                    </a:ext>
                  </a:extLst>
                </p14:cNvPr>
                <p14:cNvContentPartPr/>
                <p14:nvPr/>
              </p14:nvContentPartPr>
              <p14:xfrm>
                <a:off x="2435743" y="5309357"/>
                <a:ext cx="194400" cy="174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9CDBF58-E1B1-4ED9-89A1-28947F13226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427103" y="5300357"/>
                  <a:ext cx="212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FEB1115-A8BA-4C75-8DD7-4D1EDDAF5EBD}"/>
                    </a:ext>
                  </a:extLst>
                </p14:cNvPr>
                <p14:cNvContentPartPr/>
                <p14:nvPr/>
              </p14:nvContentPartPr>
              <p14:xfrm>
                <a:off x="2400103" y="5287397"/>
                <a:ext cx="185400" cy="1854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FEB1115-A8BA-4C75-8DD7-4D1EDDAF5EB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91463" y="5278757"/>
                  <a:ext cx="20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9EA3E30-C944-4FE2-85BC-2F854878C3B1}"/>
                    </a:ext>
                  </a:extLst>
                </p14:cNvPr>
                <p14:cNvContentPartPr/>
                <p14:nvPr/>
              </p14:nvContentPartPr>
              <p14:xfrm>
                <a:off x="2527903" y="4890677"/>
                <a:ext cx="228960" cy="153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9EA3E30-C944-4FE2-85BC-2F854878C3B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519263" y="4881677"/>
                  <a:ext cx="246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5D738E1-B79B-4E37-AB35-F91D18F23826}"/>
                    </a:ext>
                  </a:extLst>
                </p14:cNvPr>
                <p14:cNvContentPartPr/>
                <p14:nvPr/>
              </p14:nvContentPartPr>
              <p14:xfrm>
                <a:off x="1474212" y="5549218"/>
                <a:ext cx="1144800" cy="88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5D738E1-B79B-4E37-AB35-F91D18F2382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465572" y="5540218"/>
                  <a:ext cx="116244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E7E79D9-CC1C-439F-A60E-D2C63DF72D80}"/>
                  </a:ext>
                </a:extLst>
              </p14:cNvPr>
              <p14:cNvContentPartPr/>
              <p14:nvPr/>
            </p14:nvContentPartPr>
            <p14:xfrm>
              <a:off x="4765332" y="6282178"/>
              <a:ext cx="407880" cy="266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E7E79D9-CC1C-439F-A60E-D2C63DF72D8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756692" y="6273538"/>
                <a:ext cx="425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8FD7FA4-0D9F-420A-B065-9AE89AC20FC6}"/>
                  </a:ext>
                </a:extLst>
              </p14:cNvPr>
              <p14:cNvContentPartPr/>
              <p14:nvPr/>
            </p14:nvContentPartPr>
            <p14:xfrm>
              <a:off x="5570292" y="6256258"/>
              <a:ext cx="471600" cy="10620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8FD7FA4-0D9F-420A-B065-9AE89AC20FC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561652" y="6247618"/>
                <a:ext cx="48924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90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66B95A-3AEF-40D0-B91E-EAC5CD3BCE3B}"/>
              </a:ext>
            </a:extLst>
          </p:cNvPr>
          <p:cNvGrpSpPr/>
          <p:nvPr/>
        </p:nvGrpSpPr>
        <p:grpSpPr>
          <a:xfrm>
            <a:off x="528737" y="250637"/>
            <a:ext cx="797040" cy="504720"/>
            <a:chOff x="528737" y="250637"/>
            <a:chExt cx="7970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ABF1CFF-CE1D-4E38-9DF4-222B632EE6A7}"/>
                    </a:ext>
                  </a:extLst>
                </p14:cNvPr>
                <p14:cNvContentPartPr/>
                <p14:nvPr/>
              </p14:nvContentPartPr>
              <p14:xfrm>
                <a:off x="528737" y="250637"/>
                <a:ext cx="459720" cy="49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ABF1CFF-CE1D-4E38-9DF4-222B632EE6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737" y="241637"/>
                  <a:ext cx="4773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1F3860-2266-46E9-86EB-8BD2A0E89878}"/>
                    </a:ext>
                  </a:extLst>
                </p14:cNvPr>
                <p14:cNvContentPartPr/>
                <p14:nvPr/>
              </p14:nvContentPartPr>
              <p14:xfrm>
                <a:off x="627737" y="532517"/>
                <a:ext cx="170280" cy="57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1F3860-2266-46E9-86EB-8BD2A0E898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737" y="523877"/>
                  <a:ext cx="18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63B466-F235-403A-A6B8-C2BD19D0090B}"/>
                    </a:ext>
                  </a:extLst>
                </p14:cNvPr>
                <p14:cNvContentPartPr/>
                <p14:nvPr/>
              </p14:nvContentPartPr>
              <p14:xfrm>
                <a:off x="938417" y="512357"/>
                <a:ext cx="16416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63B466-F235-403A-A6B8-C2BD19D009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9777" y="503717"/>
                  <a:ext cx="181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F6196F-823B-46EB-B9F3-D71909712622}"/>
                    </a:ext>
                  </a:extLst>
                </p14:cNvPr>
                <p14:cNvContentPartPr/>
                <p14:nvPr/>
              </p14:nvContentPartPr>
              <p14:xfrm>
                <a:off x="895937" y="492557"/>
                <a:ext cx="215280" cy="26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F6196F-823B-46EB-B9F3-D719097126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7297" y="483557"/>
                  <a:ext cx="232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8F1A4A-DF4D-4D7D-B409-49B81A8DD39D}"/>
                    </a:ext>
                  </a:extLst>
                </p14:cNvPr>
                <p14:cNvContentPartPr/>
                <p14:nvPr/>
              </p14:nvContentPartPr>
              <p14:xfrm>
                <a:off x="1248017" y="500837"/>
                <a:ext cx="30240" cy="6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8F1A4A-DF4D-4D7D-B409-49B81A8DD3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9377" y="492197"/>
                  <a:ext cx="47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F31DB9-4251-4E51-8C25-206AE9007399}"/>
                    </a:ext>
                  </a:extLst>
                </p14:cNvPr>
                <p14:cNvContentPartPr/>
                <p14:nvPr/>
              </p14:nvContentPartPr>
              <p14:xfrm>
                <a:off x="1288697" y="640877"/>
                <a:ext cx="37080" cy="69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F31DB9-4251-4E51-8C25-206AE90073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0057" y="632237"/>
                  <a:ext cx="547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148F5B-908E-4CFA-A3EB-F58D32A1139F}"/>
                  </a:ext>
                </a:extLst>
              </p14:cNvPr>
              <p14:cNvContentPartPr/>
              <p14:nvPr/>
            </p14:nvContentPartPr>
            <p14:xfrm>
              <a:off x="2166377" y="276557"/>
              <a:ext cx="61200" cy="31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148F5B-908E-4CFA-A3EB-F58D32A113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7377" y="267557"/>
                <a:ext cx="788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FDDADBD-412D-40CB-9259-E7943B516BBF}"/>
                  </a:ext>
                </a:extLst>
              </p14:cNvPr>
              <p14:cNvContentPartPr/>
              <p14:nvPr/>
            </p14:nvContentPartPr>
            <p14:xfrm>
              <a:off x="2441777" y="612437"/>
              <a:ext cx="144360" cy="262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FDDADBD-412D-40CB-9259-E7943B516B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2777" y="603437"/>
                <a:ext cx="16200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4359775-9D62-4CFE-93E8-F632DECF2E1A}"/>
              </a:ext>
            </a:extLst>
          </p:cNvPr>
          <p:cNvGrpSpPr/>
          <p:nvPr/>
        </p:nvGrpSpPr>
        <p:grpSpPr>
          <a:xfrm>
            <a:off x="2796377" y="281957"/>
            <a:ext cx="939240" cy="600840"/>
            <a:chOff x="2796377" y="281957"/>
            <a:chExt cx="93924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192118-3A87-461E-8D3D-0BB75282AE04}"/>
                    </a:ext>
                  </a:extLst>
                </p14:cNvPr>
                <p14:cNvContentPartPr/>
                <p14:nvPr/>
              </p14:nvContentPartPr>
              <p14:xfrm>
                <a:off x="2796377" y="281957"/>
                <a:ext cx="267480" cy="34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192118-3A87-461E-8D3D-0BB75282AE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7377" y="273317"/>
                  <a:ext cx="2851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DB8BFF-9282-4A07-86AD-F7E8518C28F0}"/>
                    </a:ext>
                  </a:extLst>
                </p14:cNvPr>
                <p14:cNvContentPartPr/>
                <p14:nvPr/>
              </p14:nvContentPartPr>
              <p14:xfrm>
                <a:off x="3157097" y="661037"/>
                <a:ext cx="184320" cy="22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DB8BFF-9282-4A07-86AD-F7E8518C28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8097" y="652037"/>
                  <a:ext cx="201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226C1B-3D58-4000-AA78-E5AED1529412}"/>
                    </a:ext>
                  </a:extLst>
                </p14:cNvPr>
                <p14:cNvContentPartPr/>
                <p14:nvPr/>
              </p14:nvContentPartPr>
              <p14:xfrm>
                <a:off x="3486857" y="374477"/>
                <a:ext cx="248760" cy="28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226C1B-3D58-4000-AA78-E5AED15294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8217" y="365477"/>
                  <a:ext cx="2664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BCA2D4-A920-4D97-A2F5-CD419D31CAF2}"/>
              </a:ext>
            </a:extLst>
          </p:cNvPr>
          <p:cNvGrpSpPr/>
          <p:nvPr/>
        </p:nvGrpSpPr>
        <p:grpSpPr>
          <a:xfrm>
            <a:off x="3822377" y="406517"/>
            <a:ext cx="792000" cy="528840"/>
            <a:chOff x="3822377" y="406517"/>
            <a:chExt cx="7920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CD60A5-AC96-4B87-A2CE-FB8B5BC5349C}"/>
                    </a:ext>
                  </a:extLst>
                </p14:cNvPr>
                <p14:cNvContentPartPr/>
                <p14:nvPr/>
              </p14:nvContentPartPr>
              <p14:xfrm>
                <a:off x="3822377" y="692717"/>
                <a:ext cx="111240" cy="24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CD60A5-AC96-4B87-A2CE-FB8B5BC534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13737" y="683717"/>
                  <a:ext cx="128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C0B52C-A9F1-48BC-A358-507E9C13071F}"/>
                    </a:ext>
                  </a:extLst>
                </p14:cNvPr>
                <p14:cNvContentPartPr/>
                <p14:nvPr/>
              </p14:nvContentPartPr>
              <p14:xfrm>
                <a:off x="4112537" y="406517"/>
                <a:ext cx="501840" cy="27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C0B52C-A9F1-48BC-A358-507E9C1307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537" y="397517"/>
                  <a:ext cx="5194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3345D-386B-4891-9265-BC03A43A05E2}"/>
              </a:ext>
            </a:extLst>
          </p:cNvPr>
          <p:cNvGrpSpPr/>
          <p:nvPr/>
        </p:nvGrpSpPr>
        <p:grpSpPr>
          <a:xfrm>
            <a:off x="5157977" y="274757"/>
            <a:ext cx="1229760" cy="523080"/>
            <a:chOff x="5157977" y="274757"/>
            <a:chExt cx="122976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5D2D7A-7989-4B23-AEF0-721ACCDA0C96}"/>
                    </a:ext>
                  </a:extLst>
                </p14:cNvPr>
                <p14:cNvContentPartPr/>
                <p14:nvPr/>
              </p14:nvContentPartPr>
              <p14:xfrm>
                <a:off x="5157977" y="434957"/>
                <a:ext cx="204840" cy="22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5D2D7A-7989-4B23-AEF0-721ACCDA0C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49337" y="425957"/>
                  <a:ext cx="222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5BCE0F-0441-4117-834F-A80760DE26D8}"/>
                    </a:ext>
                  </a:extLst>
                </p14:cNvPr>
                <p14:cNvContentPartPr/>
                <p14:nvPr/>
              </p14:nvContentPartPr>
              <p14:xfrm>
                <a:off x="5431217" y="515957"/>
                <a:ext cx="98640" cy="13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5BCE0F-0441-4117-834F-A80760DE26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22577" y="507317"/>
                  <a:ext cx="116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D8EF0C-DE43-40D4-8726-13403A65F39C}"/>
                    </a:ext>
                  </a:extLst>
                </p14:cNvPr>
                <p14:cNvContentPartPr/>
                <p14:nvPr/>
              </p14:nvContentPartPr>
              <p14:xfrm>
                <a:off x="5597897" y="514517"/>
                <a:ext cx="206280" cy="119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D8EF0C-DE43-40D4-8726-13403A65F3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8897" y="505877"/>
                  <a:ext cx="223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A0374B9-C6A3-4115-83A4-7CB80B6BE037}"/>
                    </a:ext>
                  </a:extLst>
                </p14:cNvPr>
                <p14:cNvContentPartPr/>
                <p14:nvPr/>
              </p14:nvContentPartPr>
              <p14:xfrm>
                <a:off x="5843777" y="532157"/>
                <a:ext cx="78480" cy="265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A0374B9-C6A3-4115-83A4-7CB80B6BE0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34777" y="523157"/>
                  <a:ext cx="96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5B1B8E-2271-49DB-923E-6A821D865724}"/>
                    </a:ext>
                  </a:extLst>
                </p14:cNvPr>
                <p14:cNvContentPartPr/>
                <p14:nvPr/>
              </p14:nvContentPartPr>
              <p14:xfrm>
                <a:off x="5889137" y="466997"/>
                <a:ext cx="170640" cy="17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5B1B8E-2271-49DB-923E-6A821D8657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0137" y="457997"/>
                  <a:ext cx="18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3A18BE-A908-4CD9-B11E-ACF44210BEED}"/>
                    </a:ext>
                  </a:extLst>
                </p14:cNvPr>
                <p14:cNvContentPartPr/>
                <p14:nvPr/>
              </p14:nvContentPartPr>
              <p14:xfrm>
                <a:off x="6068417" y="274757"/>
                <a:ext cx="196920" cy="36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3A18BE-A908-4CD9-B11E-ACF44210BE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59417" y="265757"/>
                  <a:ext cx="2145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D5FC28-DDB2-4FCA-A92E-09C6D8714D85}"/>
                    </a:ext>
                  </a:extLst>
                </p14:cNvPr>
                <p14:cNvContentPartPr/>
                <p14:nvPr/>
              </p14:nvContentPartPr>
              <p14:xfrm>
                <a:off x="6239417" y="445037"/>
                <a:ext cx="148320" cy="23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D5FC28-DDB2-4FCA-A92E-09C6D8714D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30417" y="436037"/>
                  <a:ext cx="16596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40C0F4-8510-47AF-A8F5-7275655C0C84}"/>
              </a:ext>
            </a:extLst>
          </p:cNvPr>
          <p:cNvGrpSpPr/>
          <p:nvPr/>
        </p:nvGrpSpPr>
        <p:grpSpPr>
          <a:xfrm>
            <a:off x="6665297" y="148397"/>
            <a:ext cx="1033200" cy="476640"/>
            <a:chOff x="6665297" y="148397"/>
            <a:chExt cx="103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7F808B-F538-48D5-946C-2A2C181690A5}"/>
                    </a:ext>
                  </a:extLst>
                </p14:cNvPr>
                <p14:cNvContentPartPr/>
                <p14:nvPr/>
              </p14:nvContentPartPr>
              <p14:xfrm>
                <a:off x="6665297" y="429197"/>
                <a:ext cx="17460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7F808B-F538-48D5-946C-2A2C181690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56657" y="420557"/>
                  <a:ext cx="192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95FFD2-F9FD-47C1-BF4A-BB9F21E2BCB6}"/>
                    </a:ext>
                  </a:extLst>
                </p14:cNvPr>
                <p14:cNvContentPartPr/>
                <p14:nvPr/>
              </p14:nvContentPartPr>
              <p14:xfrm>
                <a:off x="6745937" y="237317"/>
                <a:ext cx="217440" cy="38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95FFD2-F9FD-47C1-BF4A-BB9F21E2BC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37297" y="228677"/>
                  <a:ext cx="235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B7CF93-FFDB-4356-84B0-8FDFF8A41E5E}"/>
                    </a:ext>
                  </a:extLst>
                </p14:cNvPr>
                <p14:cNvContentPartPr/>
                <p14:nvPr/>
              </p14:nvContentPartPr>
              <p14:xfrm>
                <a:off x="6902897" y="434237"/>
                <a:ext cx="156240" cy="18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B7CF93-FFDB-4356-84B0-8FDFF8A41E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93897" y="425237"/>
                  <a:ext cx="17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036262-7EB6-4BAC-AAA0-8DCC23D49233}"/>
                    </a:ext>
                  </a:extLst>
                </p14:cNvPr>
                <p14:cNvContentPartPr/>
                <p14:nvPr/>
              </p14:nvContentPartPr>
              <p14:xfrm>
                <a:off x="7142657" y="148397"/>
                <a:ext cx="223920" cy="40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036262-7EB6-4BAC-AAA0-8DCC23D492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3657" y="139757"/>
                  <a:ext cx="241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6ED563-1245-4C02-B394-F384574AAB70}"/>
                    </a:ext>
                  </a:extLst>
                </p14:cNvPr>
                <p14:cNvContentPartPr/>
                <p14:nvPr/>
              </p14:nvContentPartPr>
              <p14:xfrm>
                <a:off x="7060217" y="327317"/>
                <a:ext cx="318960" cy="10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6ED563-1245-4C02-B394-F384574AAB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51217" y="318677"/>
                  <a:ext cx="336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EC5135-0D63-48DA-9D72-2CE52FF90616}"/>
                    </a:ext>
                  </a:extLst>
                </p14:cNvPr>
                <p14:cNvContentPartPr/>
                <p14:nvPr/>
              </p14:nvContentPartPr>
              <p14:xfrm>
                <a:off x="7421657" y="456197"/>
                <a:ext cx="9000" cy="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EC5135-0D63-48DA-9D72-2CE52FF906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3017" y="447557"/>
                  <a:ext cx="2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136E4-BBB2-4AE3-893E-A6F3632A14FD}"/>
                    </a:ext>
                  </a:extLst>
                </p14:cNvPr>
                <p14:cNvContentPartPr/>
                <p14:nvPr/>
              </p14:nvContentPartPr>
              <p14:xfrm>
                <a:off x="7332377" y="412637"/>
                <a:ext cx="366120" cy="20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136E4-BBB2-4AE3-893E-A6F3632A14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23737" y="403997"/>
                  <a:ext cx="3837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6E5064-708A-49F1-A92A-E2725E385B31}"/>
              </a:ext>
            </a:extLst>
          </p:cNvPr>
          <p:cNvGrpSpPr/>
          <p:nvPr/>
        </p:nvGrpSpPr>
        <p:grpSpPr>
          <a:xfrm>
            <a:off x="1969457" y="970637"/>
            <a:ext cx="313560" cy="473040"/>
            <a:chOff x="1969457" y="970637"/>
            <a:chExt cx="31356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88387A-C982-4980-86EB-CDA761FA41B1}"/>
                    </a:ext>
                  </a:extLst>
                </p14:cNvPr>
                <p14:cNvContentPartPr/>
                <p14:nvPr/>
              </p14:nvContentPartPr>
              <p14:xfrm>
                <a:off x="1969457" y="1033997"/>
                <a:ext cx="272160" cy="255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88387A-C982-4980-86EB-CDA761FA41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0817" y="1025357"/>
                  <a:ext cx="289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07E4A3-423B-44D9-BACD-2CF81257D940}"/>
                    </a:ext>
                  </a:extLst>
                </p14:cNvPr>
                <p14:cNvContentPartPr/>
                <p14:nvPr/>
              </p14:nvContentPartPr>
              <p14:xfrm>
                <a:off x="1994657" y="970637"/>
                <a:ext cx="246960" cy="345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07E4A3-423B-44D9-BACD-2CF81257D9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86017" y="961997"/>
                  <a:ext cx="264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4012FA-50B9-47B3-9D93-F1BA885386A3}"/>
                    </a:ext>
                  </a:extLst>
                </p14:cNvPr>
                <p14:cNvContentPartPr/>
                <p14:nvPr/>
              </p14:nvContentPartPr>
              <p14:xfrm>
                <a:off x="2229377" y="1294997"/>
                <a:ext cx="53640" cy="148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4012FA-50B9-47B3-9D93-F1BA885386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20737" y="1285997"/>
                  <a:ext cx="712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173C2D-BE8A-4D04-A53E-1D6B5872443C}"/>
              </a:ext>
            </a:extLst>
          </p:cNvPr>
          <p:cNvGrpSpPr/>
          <p:nvPr/>
        </p:nvGrpSpPr>
        <p:grpSpPr>
          <a:xfrm>
            <a:off x="2611697" y="988997"/>
            <a:ext cx="369360" cy="421920"/>
            <a:chOff x="2611697" y="988997"/>
            <a:chExt cx="3693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B0E7E4-8E68-4741-8B15-CF01F9ABCF0B}"/>
                    </a:ext>
                  </a:extLst>
                </p14:cNvPr>
                <p14:cNvContentPartPr/>
                <p14:nvPr/>
              </p14:nvContentPartPr>
              <p14:xfrm>
                <a:off x="2611697" y="988997"/>
                <a:ext cx="161280" cy="28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B0E7E4-8E68-4741-8B15-CF01F9ABCF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03057" y="980357"/>
                  <a:ext cx="178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2FAB6D-0309-46CE-9DBA-B6A5065DC6F2}"/>
                    </a:ext>
                  </a:extLst>
                </p14:cNvPr>
                <p14:cNvContentPartPr/>
                <p14:nvPr/>
              </p14:nvContentPartPr>
              <p14:xfrm>
                <a:off x="2629337" y="992237"/>
                <a:ext cx="181080" cy="261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2FAB6D-0309-46CE-9DBA-B6A5065DC6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20697" y="983597"/>
                  <a:ext cx="198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1F0F8D-7E39-426B-9AB5-9BE38D634252}"/>
                    </a:ext>
                  </a:extLst>
                </p14:cNvPr>
                <p14:cNvContentPartPr/>
                <p14:nvPr/>
              </p14:nvContentPartPr>
              <p14:xfrm>
                <a:off x="2795657" y="1257917"/>
                <a:ext cx="185400" cy="15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1F0F8D-7E39-426B-9AB5-9BE38D6342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7017" y="1249277"/>
                  <a:ext cx="2030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93F111-7F34-424F-8F70-71328443AC69}"/>
              </a:ext>
            </a:extLst>
          </p:cNvPr>
          <p:cNvGrpSpPr/>
          <p:nvPr/>
        </p:nvGrpSpPr>
        <p:grpSpPr>
          <a:xfrm>
            <a:off x="3415937" y="1001237"/>
            <a:ext cx="396720" cy="474480"/>
            <a:chOff x="3415937" y="1001237"/>
            <a:chExt cx="39672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FA9742-217D-4748-B45D-5D11677C68AB}"/>
                    </a:ext>
                  </a:extLst>
                </p14:cNvPr>
                <p14:cNvContentPartPr/>
                <p14:nvPr/>
              </p14:nvContentPartPr>
              <p14:xfrm>
                <a:off x="3441857" y="1040477"/>
                <a:ext cx="192960" cy="24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FA9742-217D-4748-B45D-5D11677C68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32857" y="1031477"/>
                  <a:ext cx="210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B075C9A-18E0-4F76-A683-9C68BF5122CB}"/>
                    </a:ext>
                  </a:extLst>
                </p14:cNvPr>
                <p14:cNvContentPartPr/>
                <p14:nvPr/>
              </p14:nvContentPartPr>
              <p14:xfrm>
                <a:off x="3415937" y="1001237"/>
                <a:ext cx="201960" cy="28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B075C9A-18E0-4F76-A683-9C68BF5122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7297" y="992597"/>
                  <a:ext cx="219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DEACE4-8340-4C5B-AC06-108DEFEC3AAA}"/>
                    </a:ext>
                  </a:extLst>
                </p14:cNvPr>
                <p14:cNvContentPartPr/>
                <p14:nvPr/>
              </p14:nvContentPartPr>
              <p14:xfrm>
                <a:off x="3636257" y="1189157"/>
                <a:ext cx="176400" cy="28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DEACE4-8340-4C5B-AC06-108DEFEC3A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27257" y="1180517"/>
                  <a:ext cx="19404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CE95A4-38E4-4CC8-9C32-1696615336F0}"/>
              </a:ext>
            </a:extLst>
          </p:cNvPr>
          <p:cNvGrpSpPr/>
          <p:nvPr/>
        </p:nvGrpSpPr>
        <p:grpSpPr>
          <a:xfrm>
            <a:off x="4158977" y="928157"/>
            <a:ext cx="456120" cy="419400"/>
            <a:chOff x="4158977" y="928157"/>
            <a:chExt cx="4561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18758A-0B8F-4851-B829-852405932EF0}"/>
                    </a:ext>
                  </a:extLst>
                </p14:cNvPr>
                <p14:cNvContentPartPr/>
                <p14:nvPr/>
              </p14:nvContentPartPr>
              <p14:xfrm>
                <a:off x="4174457" y="973877"/>
                <a:ext cx="227880" cy="22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18758A-0B8F-4851-B829-852405932E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65457" y="965237"/>
                  <a:ext cx="245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1FD17E-3151-4F96-AAAF-8DA265CF46FA}"/>
                    </a:ext>
                  </a:extLst>
                </p14:cNvPr>
                <p14:cNvContentPartPr/>
                <p14:nvPr/>
              </p14:nvContentPartPr>
              <p14:xfrm>
                <a:off x="4158977" y="928157"/>
                <a:ext cx="170640" cy="27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1FD17E-3151-4F96-AAAF-8DA265CF46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49977" y="919157"/>
                  <a:ext cx="188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583589-4E6B-4BDD-BF86-981D15FF226A}"/>
                    </a:ext>
                  </a:extLst>
                </p14:cNvPr>
                <p14:cNvContentPartPr/>
                <p14:nvPr/>
              </p14:nvContentPartPr>
              <p14:xfrm>
                <a:off x="4444457" y="1118957"/>
                <a:ext cx="146520" cy="11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583589-4E6B-4BDD-BF86-981D15FF22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5457" y="1110317"/>
                  <a:ext cx="16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CD19B8-5F14-4201-B237-F5ABCCEC6059}"/>
                    </a:ext>
                  </a:extLst>
                </p14:cNvPr>
                <p14:cNvContentPartPr/>
                <p14:nvPr/>
              </p14:nvContentPartPr>
              <p14:xfrm>
                <a:off x="4524017" y="1112837"/>
                <a:ext cx="91080" cy="23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CD19B8-5F14-4201-B237-F5ABCCEC60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5377" y="1103837"/>
                  <a:ext cx="1087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6A23A6-F47C-4999-84F7-C908FFD1AF61}"/>
              </a:ext>
            </a:extLst>
          </p:cNvPr>
          <p:cNvGrpSpPr/>
          <p:nvPr/>
        </p:nvGrpSpPr>
        <p:grpSpPr>
          <a:xfrm>
            <a:off x="727097" y="1809797"/>
            <a:ext cx="8170200" cy="2896920"/>
            <a:chOff x="727097" y="1809797"/>
            <a:chExt cx="8170200" cy="28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843247-51BF-4792-85B2-F050C7B2644F}"/>
                    </a:ext>
                  </a:extLst>
                </p14:cNvPr>
                <p14:cNvContentPartPr/>
                <p14:nvPr/>
              </p14:nvContentPartPr>
              <p14:xfrm>
                <a:off x="801977" y="2088077"/>
                <a:ext cx="165960" cy="361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843247-51BF-4792-85B2-F050C7B264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2977" y="2079437"/>
                  <a:ext cx="183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AFF402-3623-43F1-B78E-E452CA6345B7}"/>
                    </a:ext>
                  </a:extLst>
                </p14:cNvPr>
                <p14:cNvContentPartPr/>
                <p14:nvPr/>
              </p14:nvContentPartPr>
              <p14:xfrm>
                <a:off x="727097" y="2097797"/>
                <a:ext cx="281880" cy="311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AFF402-3623-43F1-B78E-E452CA6345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8097" y="2089157"/>
                  <a:ext cx="299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1E02B7-1FD4-4BAA-BB4B-48F902E59AC5}"/>
                    </a:ext>
                  </a:extLst>
                </p14:cNvPr>
                <p14:cNvContentPartPr/>
                <p14:nvPr/>
              </p14:nvContentPartPr>
              <p14:xfrm>
                <a:off x="732497" y="1944437"/>
                <a:ext cx="367560" cy="7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1E02B7-1FD4-4BAA-BB4B-48F902E59A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497" y="1935437"/>
                  <a:ext cx="385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B4482C-9F9A-4C6A-9892-DADE0AC822A1}"/>
                    </a:ext>
                  </a:extLst>
                </p14:cNvPr>
                <p14:cNvContentPartPr/>
                <p14:nvPr/>
              </p14:nvContentPartPr>
              <p14:xfrm>
                <a:off x="1251977" y="2200037"/>
                <a:ext cx="195840" cy="4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B4482C-9F9A-4C6A-9892-DADE0AC822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43337" y="2191397"/>
                  <a:ext cx="213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2E1BA2-74BF-471E-93FE-46817B7C51F0}"/>
                    </a:ext>
                  </a:extLst>
                </p14:cNvPr>
                <p14:cNvContentPartPr/>
                <p14:nvPr/>
              </p14:nvContentPartPr>
              <p14:xfrm>
                <a:off x="1269617" y="2303357"/>
                <a:ext cx="222120" cy="5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2E1BA2-74BF-471E-93FE-46817B7C51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0977" y="2294357"/>
                  <a:ext cx="239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486AD2-D925-43DF-B72F-7B2DB2FC530F}"/>
                    </a:ext>
                  </a:extLst>
                </p14:cNvPr>
                <p14:cNvContentPartPr/>
                <p14:nvPr/>
              </p14:nvContentPartPr>
              <p14:xfrm>
                <a:off x="1965137" y="1911677"/>
                <a:ext cx="132840" cy="342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486AD2-D925-43DF-B72F-7B2DB2FC53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56137" y="1903037"/>
                  <a:ext cx="150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EFE313-269F-47E2-ACAA-9B4E30F3428A}"/>
                    </a:ext>
                  </a:extLst>
                </p14:cNvPr>
                <p14:cNvContentPartPr/>
                <p14:nvPr/>
              </p14:nvContentPartPr>
              <p14:xfrm>
                <a:off x="2276537" y="1968197"/>
                <a:ext cx="265680" cy="5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EFE313-269F-47E2-ACAA-9B4E30F342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7537" y="1959197"/>
                  <a:ext cx="283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91CF98-0EF1-4AC0-A071-37D526F42D4E}"/>
                    </a:ext>
                  </a:extLst>
                </p14:cNvPr>
                <p14:cNvContentPartPr/>
                <p14:nvPr/>
              </p14:nvContentPartPr>
              <p14:xfrm>
                <a:off x="2333057" y="1870277"/>
                <a:ext cx="97200" cy="30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91CF98-0EF1-4AC0-A071-37D526F42D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24417" y="1861637"/>
                  <a:ext cx="114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5AD1EA-08F9-47D6-B3B0-2F16746F1E98}"/>
                    </a:ext>
                  </a:extLst>
                </p14:cNvPr>
                <p14:cNvContentPartPr/>
                <p14:nvPr/>
              </p14:nvContentPartPr>
              <p14:xfrm>
                <a:off x="2656697" y="1850477"/>
                <a:ext cx="205920" cy="341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5AD1EA-08F9-47D6-B3B0-2F16746F1E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47697" y="1841477"/>
                  <a:ext cx="223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4F69DB-A0D1-4C30-AF92-4173A6148503}"/>
                    </a:ext>
                  </a:extLst>
                </p14:cNvPr>
                <p14:cNvContentPartPr/>
                <p14:nvPr/>
              </p14:nvContentPartPr>
              <p14:xfrm>
                <a:off x="3051257" y="1999877"/>
                <a:ext cx="222120" cy="45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4F69DB-A0D1-4C30-AF92-4173A61485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42617" y="1990877"/>
                  <a:ext cx="23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113F10-D890-4695-8563-0B165815D6BF}"/>
                    </a:ext>
                  </a:extLst>
                </p14:cNvPr>
                <p14:cNvContentPartPr/>
                <p14:nvPr/>
              </p14:nvContentPartPr>
              <p14:xfrm>
                <a:off x="3157817" y="1908797"/>
                <a:ext cx="75600" cy="257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113F10-D890-4695-8563-0B165815D6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48817" y="1900157"/>
                  <a:ext cx="93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FB77C3-A22A-4AC8-8F13-956491CED52A}"/>
                    </a:ext>
                  </a:extLst>
                </p14:cNvPr>
                <p14:cNvContentPartPr/>
                <p14:nvPr/>
              </p14:nvContentPartPr>
              <p14:xfrm>
                <a:off x="3413417" y="1865597"/>
                <a:ext cx="212760" cy="35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FB77C3-A22A-4AC8-8F13-956491CED5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04777" y="1856957"/>
                  <a:ext cx="230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56ABA8-45EE-4807-A55E-52C7DBAF4ECD}"/>
                    </a:ext>
                  </a:extLst>
                </p14:cNvPr>
                <p14:cNvContentPartPr/>
                <p14:nvPr/>
              </p14:nvContentPartPr>
              <p14:xfrm>
                <a:off x="3735617" y="1869197"/>
                <a:ext cx="331560" cy="155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56ABA8-45EE-4807-A55E-52C7DBAF4E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26617" y="1860557"/>
                  <a:ext cx="349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A7208D-9C63-45E4-9F26-FD527E0FB161}"/>
                    </a:ext>
                  </a:extLst>
                </p14:cNvPr>
                <p14:cNvContentPartPr/>
                <p14:nvPr/>
              </p14:nvContentPartPr>
              <p14:xfrm>
                <a:off x="3860177" y="1862357"/>
                <a:ext cx="61560" cy="19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A7208D-9C63-45E4-9F26-FD527E0FB1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51537" y="1853717"/>
                  <a:ext cx="79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A45C91-79CC-49EF-AFCC-7541E87A4C5F}"/>
                    </a:ext>
                  </a:extLst>
                </p14:cNvPr>
                <p14:cNvContentPartPr/>
                <p14:nvPr/>
              </p14:nvContentPartPr>
              <p14:xfrm>
                <a:off x="4050617" y="1816637"/>
                <a:ext cx="341640" cy="244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A45C91-79CC-49EF-AFCC-7541E87A4C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41977" y="1807637"/>
                  <a:ext cx="359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E2F210-7672-4FBE-8F0F-5F228A23177B}"/>
                    </a:ext>
                  </a:extLst>
                </p14:cNvPr>
                <p14:cNvContentPartPr/>
                <p14:nvPr/>
              </p14:nvContentPartPr>
              <p14:xfrm>
                <a:off x="1882697" y="2242517"/>
                <a:ext cx="2290320" cy="154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E2F210-7672-4FBE-8F0F-5F228A2317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73697" y="2233517"/>
                  <a:ext cx="2307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E389BA-FA73-4C1E-BE56-57AD4BA3EF56}"/>
                    </a:ext>
                  </a:extLst>
                </p14:cNvPr>
                <p14:cNvContentPartPr/>
                <p14:nvPr/>
              </p14:nvContentPartPr>
              <p14:xfrm>
                <a:off x="2619257" y="2434397"/>
                <a:ext cx="183240" cy="135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E389BA-FA73-4C1E-BE56-57AD4BA3EF5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10257" y="2425757"/>
                  <a:ext cx="200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4543F6-B649-42F5-9595-50BAD20289B5}"/>
                    </a:ext>
                  </a:extLst>
                </p14:cNvPr>
                <p14:cNvContentPartPr/>
                <p14:nvPr/>
              </p14:nvContentPartPr>
              <p14:xfrm>
                <a:off x="2804297" y="2398757"/>
                <a:ext cx="40320" cy="26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4543F6-B649-42F5-9595-50BAD20289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95657" y="2390117"/>
                  <a:ext cx="5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9F8302-C8A1-4C80-AFE6-66DF6ECAD3B8}"/>
                    </a:ext>
                  </a:extLst>
                </p14:cNvPr>
                <p14:cNvContentPartPr/>
                <p14:nvPr/>
              </p14:nvContentPartPr>
              <p14:xfrm>
                <a:off x="4659017" y="1960637"/>
                <a:ext cx="137160" cy="38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9F8302-C8A1-4C80-AFE6-66DF6ECAD3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50377" y="1951637"/>
                  <a:ext cx="154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537800-9D4A-4FBC-8C73-23552C5B28FB}"/>
                    </a:ext>
                  </a:extLst>
                </p14:cNvPr>
                <p14:cNvContentPartPr/>
                <p14:nvPr/>
              </p14:nvContentPartPr>
              <p14:xfrm>
                <a:off x="4645697" y="2084837"/>
                <a:ext cx="183960" cy="42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537800-9D4A-4FBC-8C73-23552C5B28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36697" y="2075837"/>
                  <a:ext cx="20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6D01FF-ADC0-4CD4-9606-C5B2DF21EF5D}"/>
                    </a:ext>
                  </a:extLst>
                </p14:cNvPr>
                <p14:cNvContentPartPr/>
                <p14:nvPr/>
              </p14:nvContentPartPr>
              <p14:xfrm>
                <a:off x="5088857" y="1809797"/>
                <a:ext cx="302760" cy="303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6D01FF-ADC0-4CD4-9606-C5B2DF21EF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80217" y="1801157"/>
                  <a:ext cx="320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2214BB-718E-40AF-9276-B82873BD5C49}"/>
                    </a:ext>
                  </a:extLst>
                </p14:cNvPr>
                <p14:cNvContentPartPr/>
                <p14:nvPr/>
              </p14:nvContentPartPr>
              <p14:xfrm>
                <a:off x="762377" y="3191837"/>
                <a:ext cx="284400" cy="302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2214BB-718E-40AF-9276-B82873BD5C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3737" y="3182837"/>
                  <a:ext cx="30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D7FF09C-514C-429F-8A43-03F0596E976C}"/>
                    </a:ext>
                  </a:extLst>
                </p14:cNvPr>
                <p14:cNvContentPartPr/>
                <p14:nvPr/>
              </p14:nvContentPartPr>
              <p14:xfrm>
                <a:off x="1158737" y="3000317"/>
                <a:ext cx="221760" cy="174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D7FF09C-514C-429F-8A43-03F0596E97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9737" y="2991677"/>
                  <a:ext cx="239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7793EF-BCF6-4D90-B0CF-80ECB8F62F09}"/>
                    </a:ext>
                  </a:extLst>
                </p14:cNvPr>
                <p14:cNvContentPartPr/>
                <p14:nvPr/>
              </p14:nvContentPartPr>
              <p14:xfrm>
                <a:off x="1410737" y="3301997"/>
                <a:ext cx="154440" cy="3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7793EF-BCF6-4D90-B0CF-80ECB8F62F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02097" y="3292997"/>
                  <a:ext cx="172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87B794-F734-4E31-B286-33BAC4C8547B}"/>
                    </a:ext>
                  </a:extLst>
                </p14:cNvPr>
                <p14:cNvContentPartPr/>
                <p14:nvPr/>
              </p14:nvContentPartPr>
              <p14:xfrm>
                <a:off x="1453937" y="3385157"/>
                <a:ext cx="179640" cy="4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87B794-F734-4E31-B286-33BAC4C854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44937" y="3376157"/>
                  <a:ext cx="197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35377EE-7C71-4276-B0E1-4A35715D93AE}"/>
                    </a:ext>
                  </a:extLst>
                </p14:cNvPr>
                <p14:cNvContentPartPr/>
                <p14:nvPr/>
              </p14:nvContentPartPr>
              <p14:xfrm>
                <a:off x="2178617" y="2989517"/>
                <a:ext cx="93240" cy="334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35377EE-7C71-4276-B0E1-4A35715D93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69617" y="2980517"/>
                  <a:ext cx="110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5A62658-A299-4D26-BAE4-1D3851180344}"/>
                    </a:ext>
                  </a:extLst>
                </p14:cNvPr>
                <p14:cNvContentPartPr/>
                <p14:nvPr/>
              </p14:nvContentPartPr>
              <p14:xfrm>
                <a:off x="1968737" y="3320717"/>
                <a:ext cx="563400" cy="105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5A62658-A299-4D26-BAE4-1D38511803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9737" y="3312077"/>
                  <a:ext cx="581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7855B-2512-4A5A-ACD8-4BC7102ADF6D}"/>
                    </a:ext>
                  </a:extLst>
                </p14:cNvPr>
                <p14:cNvContentPartPr/>
                <p14:nvPr/>
              </p14:nvContentPartPr>
              <p14:xfrm>
                <a:off x="1904297" y="3541037"/>
                <a:ext cx="252000" cy="212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7855B-2512-4A5A-ACD8-4BC7102ADF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95297" y="3532037"/>
                  <a:ext cx="269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CFFE2F-0C93-4C8D-A3A4-0CA6F19E51AB}"/>
                    </a:ext>
                  </a:extLst>
                </p14:cNvPr>
                <p14:cNvContentPartPr/>
                <p14:nvPr/>
              </p14:nvContentPartPr>
              <p14:xfrm>
                <a:off x="2250257" y="3637157"/>
                <a:ext cx="111240" cy="2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DCFFE2F-0C93-4C8D-A3A4-0CA6F19E51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41617" y="3628517"/>
                  <a:ext cx="12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BF760A-8364-421A-BFCD-180F90D5A833}"/>
                    </a:ext>
                  </a:extLst>
                </p14:cNvPr>
                <p14:cNvContentPartPr/>
                <p14:nvPr/>
              </p14:nvContentPartPr>
              <p14:xfrm>
                <a:off x="2493977" y="3547877"/>
                <a:ext cx="28440" cy="143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BF760A-8364-421A-BFCD-180F90D5A8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85337" y="3538877"/>
                  <a:ext cx="46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4A7298D-7619-4923-93B5-5FCB4F55FE22}"/>
                    </a:ext>
                  </a:extLst>
                </p14:cNvPr>
                <p14:cNvContentPartPr/>
                <p14:nvPr/>
              </p14:nvContentPartPr>
              <p14:xfrm>
                <a:off x="2877377" y="2912477"/>
                <a:ext cx="351000" cy="400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4A7298D-7619-4923-93B5-5FCB4F55FE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68377" y="2903837"/>
                  <a:ext cx="3686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B5CF82-DDBE-4846-A2B0-A3FA86C673B8}"/>
                    </a:ext>
                  </a:extLst>
                </p14:cNvPr>
                <p14:cNvContentPartPr/>
                <p14:nvPr/>
              </p14:nvContentPartPr>
              <p14:xfrm>
                <a:off x="2861177" y="3534197"/>
                <a:ext cx="79920" cy="15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B5CF82-DDBE-4846-A2B0-A3FA86C673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52177" y="3525557"/>
                  <a:ext cx="9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4BB652D-31EB-4932-A78E-8390AFC08EA9}"/>
                    </a:ext>
                  </a:extLst>
                </p14:cNvPr>
                <p14:cNvContentPartPr/>
                <p14:nvPr/>
              </p14:nvContentPartPr>
              <p14:xfrm>
                <a:off x="2913737" y="3456077"/>
                <a:ext cx="32040" cy="3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4BB652D-31EB-4932-A78E-8390AFC08E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05097" y="3447077"/>
                  <a:ext cx="49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E2E3F9-F332-4FEE-BBFD-C387A346BBD0}"/>
                    </a:ext>
                  </a:extLst>
                </p14:cNvPr>
                <p14:cNvContentPartPr/>
                <p14:nvPr/>
              </p14:nvContentPartPr>
              <p14:xfrm>
                <a:off x="3057737" y="3526637"/>
                <a:ext cx="81360" cy="19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E2E3F9-F332-4FEE-BBFD-C387A346BB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48737" y="3517637"/>
                  <a:ext cx="99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E9609A-6D48-444D-AF4A-31D03F18AE7C}"/>
                    </a:ext>
                  </a:extLst>
                </p14:cNvPr>
                <p14:cNvContentPartPr/>
                <p14:nvPr/>
              </p14:nvContentPartPr>
              <p14:xfrm>
                <a:off x="3032177" y="3625277"/>
                <a:ext cx="113040" cy="2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E9609A-6D48-444D-AF4A-31D03F18AE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23537" y="3616277"/>
                  <a:ext cx="130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52F0A5-25AE-4B61-AAC0-5E8858B3AF70}"/>
                    </a:ext>
                  </a:extLst>
                </p14:cNvPr>
                <p14:cNvContentPartPr/>
                <p14:nvPr/>
              </p14:nvContentPartPr>
              <p14:xfrm>
                <a:off x="3244577" y="3493157"/>
                <a:ext cx="85320" cy="212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52F0A5-25AE-4B61-AAC0-5E8858B3AF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35937" y="3484517"/>
                  <a:ext cx="102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3A4FE-2D36-4BDD-9232-6D9CFC5DCF49}"/>
                    </a:ext>
                  </a:extLst>
                </p14:cNvPr>
                <p14:cNvContentPartPr/>
                <p14:nvPr/>
              </p14:nvContentPartPr>
              <p14:xfrm>
                <a:off x="3111377" y="2618357"/>
                <a:ext cx="203040" cy="19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3A4FE-2D36-4BDD-9232-6D9CFC5DCF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02377" y="2609357"/>
                  <a:ext cx="220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0D210F-FC48-4EAC-8F7C-36629F48AA84}"/>
                    </a:ext>
                  </a:extLst>
                </p14:cNvPr>
                <p14:cNvContentPartPr/>
                <p14:nvPr/>
              </p14:nvContentPartPr>
              <p14:xfrm>
                <a:off x="3499817" y="2898797"/>
                <a:ext cx="160200" cy="26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0D210F-FC48-4EAC-8F7C-36629F48AA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91177" y="2890157"/>
                  <a:ext cx="1778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2F51E53-9F91-4E5D-A633-DFBDAF20A2D7}"/>
                    </a:ext>
                  </a:extLst>
                </p14:cNvPr>
                <p14:cNvContentPartPr/>
                <p14:nvPr/>
              </p14:nvContentPartPr>
              <p14:xfrm>
                <a:off x="3755777" y="2918957"/>
                <a:ext cx="177480" cy="21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2F51E53-9F91-4E5D-A633-DFBDAF20A2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7137" y="2910317"/>
                  <a:ext cx="195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EA8BAD-794B-4A8D-A09A-0A57FDCE473E}"/>
                    </a:ext>
                  </a:extLst>
                </p14:cNvPr>
                <p14:cNvContentPartPr/>
                <p14:nvPr/>
              </p14:nvContentPartPr>
              <p14:xfrm>
                <a:off x="3766937" y="2841557"/>
                <a:ext cx="209520" cy="284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EA8BAD-794B-4A8D-A09A-0A57FDCE47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57937" y="2832917"/>
                  <a:ext cx="227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8B0D66-2C14-4FEA-B7F5-3FCB32466397}"/>
                    </a:ext>
                  </a:extLst>
                </p14:cNvPr>
                <p14:cNvContentPartPr/>
                <p14:nvPr/>
              </p14:nvContentPartPr>
              <p14:xfrm>
                <a:off x="3964577" y="3164837"/>
                <a:ext cx="76320" cy="91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8B0D66-2C14-4FEA-B7F5-3FCB324663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5577" y="3156197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18857BE-6BFC-4926-8D3C-1F4CFC89F17B}"/>
                    </a:ext>
                  </a:extLst>
                </p14:cNvPr>
                <p14:cNvContentPartPr/>
                <p14:nvPr/>
              </p14:nvContentPartPr>
              <p14:xfrm>
                <a:off x="4044137" y="3040637"/>
                <a:ext cx="14760" cy="1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18857BE-6BFC-4926-8D3C-1F4CFC89F1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5497" y="3031637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F0D199-67CA-42C0-8B56-126F590B4995}"/>
                    </a:ext>
                  </a:extLst>
                </p14:cNvPr>
                <p14:cNvContentPartPr/>
                <p14:nvPr/>
              </p14:nvContentPartPr>
              <p14:xfrm>
                <a:off x="4190297" y="2983757"/>
                <a:ext cx="189000" cy="53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F0D199-67CA-42C0-8B56-126F590B49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81657" y="2974757"/>
                  <a:ext cx="206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4BE71E-E3DA-4E12-947A-17C1D5DDDEC6}"/>
                    </a:ext>
                  </a:extLst>
                </p14:cNvPr>
                <p14:cNvContentPartPr/>
                <p14:nvPr/>
              </p14:nvContentPartPr>
              <p14:xfrm>
                <a:off x="4485497" y="2915357"/>
                <a:ext cx="176400" cy="17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4BE71E-E3DA-4E12-947A-17C1D5DDDE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76857" y="2906717"/>
                  <a:ext cx="194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0F36E6-FA44-4D28-9883-AED98D47BF87}"/>
                    </a:ext>
                  </a:extLst>
                </p14:cNvPr>
                <p14:cNvContentPartPr/>
                <p14:nvPr/>
              </p14:nvContentPartPr>
              <p14:xfrm>
                <a:off x="4457057" y="2899877"/>
                <a:ext cx="169920" cy="176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0F36E6-FA44-4D28-9883-AED98D47BF8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48057" y="2891237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772A71-578E-4052-A71C-14288C02CCAB}"/>
                    </a:ext>
                  </a:extLst>
                </p14:cNvPr>
                <p14:cNvContentPartPr/>
                <p14:nvPr/>
              </p14:nvContentPartPr>
              <p14:xfrm>
                <a:off x="4472897" y="2780357"/>
                <a:ext cx="22320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772A71-578E-4052-A71C-14288C02CC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63897" y="2771357"/>
                  <a:ext cx="240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AB15DF-9D7A-4218-952F-72CFD2781170}"/>
                    </a:ext>
                  </a:extLst>
                </p14:cNvPr>
                <p14:cNvContentPartPr/>
                <p14:nvPr/>
              </p14:nvContentPartPr>
              <p14:xfrm>
                <a:off x="4764137" y="2805917"/>
                <a:ext cx="163440" cy="35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AB15DF-9D7A-4218-952F-72CFD27811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55497" y="2797277"/>
                  <a:ext cx="181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34AF4B-EC1B-4676-BC68-336D281902B0}"/>
                    </a:ext>
                  </a:extLst>
                </p14:cNvPr>
                <p14:cNvContentPartPr/>
                <p14:nvPr/>
              </p14:nvContentPartPr>
              <p14:xfrm>
                <a:off x="4952417" y="2688197"/>
                <a:ext cx="223560" cy="15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34AF4B-EC1B-4676-BC68-336D281902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43777" y="2679557"/>
                  <a:ext cx="241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027613-CEBC-4C7B-B3B1-F95305927347}"/>
                    </a:ext>
                  </a:extLst>
                </p14:cNvPr>
                <p14:cNvContentPartPr/>
                <p14:nvPr/>
              </p14:nvContentPartPr>
              <p14:xfrm>
                <a:off x="5253737" y="2938397"/>
                <a:ext cx="152280" cy="41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027613-CEBC-4C7B-B3B1-F953059273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45097" y="2929757"/>
                  <a:ext cx="169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A94F658-DA28-4CAE-8FB9-E69FAC35370C}"/>
                    </a:ext>
                  </a:extLst>
                </p14:cNvPr>
                <p14:cNvContentPartPr/>
                <p14:nvPr/>
              </p14:nvContentPartPr>
              <p14:xfrm>
                <a:off x="5245817" y="3017597"/>
                <a:ext cx="142560" cy="35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A94F658-DA28-4CAE-8FB9-E69FAC3537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36817" y="3008597"/>
                  <a:ext cx="160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C3F29F-2780-4C40-A46F-E3F8D0757467}"/>
                    </a:ext>
                  </a:extLst>
                </p14:cNvPr>
                <p14:cNvContentPartPr/>
                <p14:nvPr/>
              </p14:nvContentPartPr>
              <p14:xfrm>
                <a:off x="5811737" y="2746517"/>
                <a:ext cx="41400" cy="196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C3F29F-2780-4C40-A46F-E3F8D075746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02737" y="2737517"/>
                  <a:ext cx="59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42BE658-42D4-48A6-B5E9-679FDA98CF51}"/>
                    </a:ext>
                  </a:extLst>
                </p14:cNvPr>
                <p14:cNvContentPartPr/>
                <p14:nvPr/>
              </p14:nvContentPartPr>
              <p14:xfrm>
                <a:off x="5612657" y="3013277"/>
                <a:ext cx="303480" cy="63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42BE658-42D4-48A6-B5E9-679FDA98CF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04017" y="3004277"/>
                  <a:ext cx="321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5C7B6E-10F7-4E4E-B5A7-84CCEB0AA2FA}"/>
                    </a:ext>
                  </a:extLst>
                </p14:cNvPr>
                <p14:cNvContentPartPr/>
                <p14:nvPr/>
              </p14:nvContentPartPr>
              <p14:xfrm>
                <a:off x="5448137" y="3195797"/>
                <a:ext cx="275040" cy="26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5C7B6E-10F7-4E4E-B5A7-84CCEB0AA2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39137" y="3187157"/>
                  <a:ext cx="292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16D7CA-8B54-4B89-8F84-FD4104C31CF5}"/>
                    </a:ext>
                  </a:extLst>
                </p14:cNvPr>
                <p14:cNvContentPartPr/>
                <p14:nvPr/>
              </p14:nvContentPartPr>
              <p14:xfrm>
                <a:off x="6111977" y="2651477"/>
                <a:ext cx="307440" cy="378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16D7CA-8B54-4B89-8F84-FD4104C31C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03337" y="2642837"/>
                  <a:ext cx="325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9071BF-F11C-42E6-B58A-273540BDD917}"/>
                    </a:ext>
                  </a:extLst>
                </p14:cNvPr>
                <p14:cNvContentPartPr/>
                <p14:nvPr/>
              </p14:nvContentPartPr>
              <p14:xfrm>
                <a:off x="5983097" y="3219917"/>
                <a:ext cx="115200" cy="159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9071BF-F11C-42E6-B58A-273540BDD9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74457" y="3210917"/>
                  <a:ext cx="13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306D604-4B99-42D7-9A3B-5384B26E923B}"/>
                    </a:ext>
                  </a:extLst>
                </p14:cNvPr>
                <p14:cNvContentPartPr/>
                <p14:nvPr/>
              </p14:nvContentPartPr>
              <p14:xfrm>
                <a:off x="6116657" y="3127397"/>
                <a:ext cx="8280" cy="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306D604-4B99-42D7-9A3B-5384B26E92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07657" y="3118397"/>
                  <a:ext cx="25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401C2D0-F55A-41B7-A189-6BB35340E670}"/>
                    </a:ext>
                  </a:extLst>
                </p14:cNvPr>
                <p14:cNvContentPartPr/>
                <p14:nvPr/>
              </p14:nvContentPartPr>
              <p14:xfrm>
                <a:off x="6185777" y="3193997"/>
                <a:ext cx="91440" cy="3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401C2D0-F55A-41B7-A189-6BB35340E6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77137" y="3185357"/>
                  <a:ext cx="109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9D05EE-99AB-4A37-A09F-F69A13700BA9}"/>
                    </a:ext>
                  </a:extLst>
                </p14:cNvPr>
                <p14:cNvContentPartPr/>
                <p14:nvPr/>
              </p14:nvContentPartPr>
              <p14:xfrm>
                <a:off x="6178937" y="3280037"/>
                <a:ext cx="111600" cy="37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9D05EE-99AB-4A37-A09F-F69A13700B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69937" y="3271397"/>
                  <a:ext cx="12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F488425-A721-4922-945F-92F30CF3C4AA}"/>
                    </a:ext>
                  </a:extLst>
                </p14:cNvPr>
                <p14:cNvContentPartPr/>
                <p14:nvPr/>
              </p14:nvContentPartPr>
              <p14:xfrm>
                <a:off x="6441737" y="3191117"/>
                <a:ext cx="73080" cy="141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F488425-A721-4922-945F-92F30CF3C4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32737" y="3182477"/>
                  <a:ext cx="90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8DEBEE-37B2-42B9-87DB-4D99EC95ABD5}"/>
                    </a:ext>
                  </a:extLst>
                </p14:cNvPr>
                <p14:cNvContentPartPr/>
                <p14:nvPr/>
              </p14:nvContentPartPr>
              <p14:xfrm>
                <a:off x="6240497" y="2357717"/>
                <a:ext cx="92520" cy="9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8DEBEE-37B2-42B9-87DB-4D99EC95AB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31497" y="2349077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4A02ABF-D049-4467-8CC4-74928A1CD37E}"/>
                    </a:ext>
                  </a:extLst>
                </p14:cNvPr>
                <p14:cNvContentPartPr/>
                <p14:nvPr/>
              </p14:nvContentPartPr>
              <p14:xfrm>
                <a:off x="6268217" y="2299757"/>
                <a:ext cx="130320" cy="27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4A02ABF-D049-4467-8CC4-74928A1CD3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59577" y="2291117"/>
                  <a:ext cx="147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0AF273-5C66-4E04-8CF1-8EFBBDD81BBD}"/>
                    </a:ext>
                  </a:extLst>
                </p14:cNvPr>
                <p14:cNvContentPartPr/>
                <p14:nvPr/>
              </p14:nvContentPartPr>
              <p14:xfrm>
                <a:off x="6620657" y="2603957"/>
                <a:ext cx="137160" cy="29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0AF273-5C66-4E04-8CF1-8EFBBDD81BB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12017" y="2594957"/>
                  <a:ext cx="154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8865F5-8BAB-459A-936D-2E91AB87F232}"/>
                    </a:ext>
                  </a:extLst>
                </p14:cNvPr>
                <p14:cNvContentPartPr/>
                <p14:nvPr/>
              </p14:nvContentPartPr>
              <p14:xfrm>
                <a:off x="6782657" y="2674877"/>
                <a:ext cx="165960" cy="194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8865F5-8BAB-459A-936D-2E91AB87F2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3657" y="2665877"/>
                  <a:ext cx="183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EB9E59-E2A0-4F43-B4B6-F2AE99EA1982}"/>
                    </a:ext>
                  </a:extLst>
                </p14:cNvPr>
                <p14:cNvContentPartPr/>
                <p14:nvPr/>
              </p14:nvContentPartPr>
              <p14:xfrm>
                <a:off x="6791657" y="2628797"/>
                <a:ext cx="167040" cy="235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EB9E59-E2A0-4F43-B4B6-F2AE99EA19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83017" y="2620157"/>
                  <a:ext cx="184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AFBF7B6-F605-477C-A125-3D9DCCA71B03}"/>
                    </a:ext>
                  </a:extLst>
                </p14:cNvPr>
                <p14:cNvContentPartPr/>
                <p14:nvPr/>
              </p14:nvContentPartPr>
              <p14:xfrm>
                <a:off x="7026737" y="2943077"/>
                <a:ext cx="67680" cy="82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AFBF7B6-F605-477C-A125-3D9DCCA71B0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17737" y="2934077"/>
                  <a:ext cx="85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6135D4-5957-41C4-B0CF-594B21F98610}"/>
                    </a:ext>
                  </a:extLst>
                </p14:cNvPr>
                <p14:cNvContentPartPr/>
                <p14:nvPr/>
              </p14:nvContentPartPr>
              <p14:xfrm>
                <a:off x="7084337" y="2759477"/>
                <a:ext cx="1296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6135D4-5957-41C4-B0CF-594B21F98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75337" y="2750837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A3EB118-B984-4AF2-BAA2-76440D429B71}"/>
                    </a:ext>
                  </a:extLst>
                </p14:cNvPr>
                <p14:cNvContentPartPr/>
                <p14:nvPr/>
              </p14:nvContentPartPr>
              <p14:xfrm>
                <a:off x="7221857" y="2780717"/>
                <a:ext cx="169560" cy="48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A3EB118-B984-4AF2-BAA2-76440D429B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12857" y="2772077"/>
                  <a:ext cx="18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799B8A4-1829-4C8F-BE02-A50C073D1B06}"/>
                    </a:ext>
                  </a:extLst>
                </p14:cNvPr>
                <p14:cNvContentPartPr/>
                <p14:nvPr/>
              </p14:nvContentPartPr>
              <p14:xfrm>
                <a:off x="7459097" y="2709797"/>
                <a:ext cx="176760" cy="14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799B8A4-1829-4C8F-BE02-A50C073D1B0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50097" y="2700797"/>
                  <a:ext cx="194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491203-5C6F-429B-BB41-87BD9AD41BAB}"/>
                    </a:ext>
                  </a:extLst>
                </p14:cNvPr>
                <p14:cNvContentPartPr/>
                <p14:nvPr/>
              </p14:nvContentPartPr>
              <p14:xfrm>
                <a:off x="7475657" y="2594597"/>
                <a:ext cx="159120" cy="238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491203-5C6F-429B-BB41-87BD9AD41B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67017" y="2585597"/>
                  <a:ext cx="176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C78ADB-0DAC-4655-9870-92B4DD83CB83}"/>
                    </a:ext>
                  </a:extLst>
                </p14:cNvPr>
                <p14:cNvContentPartPr/>
                <p14:nvPr/>
              </p14:nvContentPartPr>
              <p14:xfrm>
                <a:off x="7327697" y="2533757"/>
                <a:ext cx="275760" cy="70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C78ADB-0DAC-4655-9870-92B4DD83CB8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18697" y="2524757"/>
                  <a:ext cx="293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946DE6-CC1A-43E2-B2D5-6FD19F77B0B5}"/>
                    </a:ext>
                  </a:extLst>
                </p14:cNvPr>
                <p14:cNvContentPartPr/>
                <p14:nvPr/>
              </p14:nvContentPartPr>
              <p14:xfrm>
                <a:off x="7741337" y="2440877"/>
                <a:ext cx="169200" cy="449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946DE6-CC1A-43E2-B2D5-6FD19F77B0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32697" y="2431877"/>
                  <a:ext cx="1868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E9B189-4EFA-4D68-9643-C82653FD9135}"/>
                    </a:ext>
                  </a:extLst>
                </p14:cNvPr>
                <p14:cNvContentPartPr/>
                <p14:nvPr/>
              </p14:nvContentPartPr>
              <p14:xfrm>
                <a:off x="7863377" y="2329997"/>
                <a:ext cx="244080" cy="16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E9B189-4EFA-4D68-9643-C82653FD91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54377" y="2320997"/>
                  <a:ext cx="26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8868A0-A16F-4321-8243-DFB52C3D18E7}"/>
                    </a:ext>
                  </a:extLst>
                </p14:cNvPr>
                <p14:cNvContentPartPr/>
                <p14:nvPr/>
              </p14:nvContentPartPr>
              <p14:xfrm>
                <a:off x="741137" y="4152317"/>
                <a:ext cx="166680" cy="27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8868A0-A16F-4321-8243-DFB52C3D18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2497" y="4143317"/>
                  <a:ext cx="184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B47700-B973-4424-AAB5-6213D16E8B9D}"/>
                    </a:ext>
                  </a:extLst>
                </p14:cNvPr>
                <p14:cNvContentPartPr/>
                <p14:nvPr/>
              </p14:nvContentPartPr>
              <p14:xfrm>
                <a:off x="736097" y="4289837"/>
                <a:ext cx="132840" cy="28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B47700-B973-4424-AAB5-6213D16E8B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7457" y="4280837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966E39-DD1E-4D75-A0D4-928BABB5D1A4}"/>
                    </a:ext>
                  </a:extLst>
                </p14:cNvPr>
                <p14:cNvContentPartPr/>
                <p14:nvPr/>
              </p14:nvContentPartPr>
              <p14:xfrm>
                <a:off x="1343777" y="3965837"/>
                <a:ext cx="70200" cy="198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966E39-DD1E-4D75-A0D4-928BABB5D1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34777" y="3956837"/>
                  <a:ext cx="87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F7C73F5-550B-4A82-BA87-3C67D477A75A}"/>
                    </a:ext>
                  </a:extLst>
                </p14:cNvPr>
                <p14:cNvContentPartPr/>
                <p14:nvPr/>
              </p14:nvContentPartPr>
              <p14:xfrm>
                <a:off x="1134617" y="4262117"/>
                <a:ext cx="385560" cy="9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F7C73F5-550B-4A82-BA87-3C67D477A7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5617" y="4253477"/>
                  <a:ext cx="403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1BE9E9-6700-4A13-BCFE-E3972198F88D}"/>
                    </a:ext>
                  </a:extLst>
                </p14:cNvPr>
                <p14:cNvContentPartPr/>
                <p14:nvPr/>
              </p14:nvContentPartPr>
              <p14:xfrm>
                <a:off x="1185017" y="4434917"/>
                <a:ext cx="242640" cy="271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1BE9E9-6700-4A13-BCFE-E3972198F8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6377" y="4425917"/>
                  <a:ext cx="260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9EC727-4D53-4811-A350-ED43E977F1D1}"/>
                    </a:ext>
                  </a:extLst>
                </p14:cNvPr>
                <p14:cNvContentPartPr/>
                <p14:nvPr/>
              </p14:nvContentPartPr>
              <p14:xfrm>
                <a:off x="1572017" y="3895997"/>
                <a:ext cx="518760" cy="590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9EC727-4D53-4811-A350-ED43E977F1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63017" y="3886997"/>
                  <a:ext cx="53640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0B024C7-8158-4460-ACD9-1CEEB848FC02}"/>
                    </a:ext>
                  </a:extLst>
                </p14:cNvPr>
                <p14:cNvContentPartPr/>
                <p14:nvPr/>
              </p14:nvContentPartPr>
              <p14:xfrm>
                <a:off x="2161337" y="3969797"/>
                <a:ext cx="166320" cy="429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0B024C7-8158-4460-ACD9-1CEEB848FC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2697" y="3960797"/>
                  <a:ext cx="183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2E1418-6C77-4AF2-9409-232EF145AA75}"/>
                    </a:ext>
                  </a:extLst>
                </p14:cNvPr>
                <p14:cNvContentPartPr/>
                <p14:nvPr/>
              </p14:nvContentPartPr>
              <p14:xfrm>
                <a:off x="2406137" y="4067717"/>
                <a:ext cx="102960" cy="219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2E1418-6C77-4AF2-9409-232EF145AA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97497" y="4058717"/>
                  <a:ext cx="120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64913D9-AEE4-4DB9-A01E-BA43B53632FC}"/>
                    </a:ext>
                  </a:extLst>
                </p14:cNvPr>
                <p14:cNvContentPartPr/>
                <p14:nvPr/>
              </p14:nvContentPartPr>
              <p14:xfrm>
                <a:off x="2649497" y="4205957"/>
                <a:ext cx="5040" cy="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64913D9-AEE4-4DB9-A01E-BA43B53632F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40857" y="4196957"/>
                  <a:ext cx="22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F79582-0EF4-4563-A008-7B9AF5DD4094}"/>
                    </a:ext>
                  </a:extLst>
                </p14:cNvPr>
                <p14:cNvContentPartPr/>
                <p14:nvPr/>
              </p14:nvContentPartPr>
              <p14:xfrm>
                <a:off x="2664617" y="4191557"/>
                <a:ext cx="150480" cy="32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F79582-0EF4-4563-A008-7B9AF5DD40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55617" y="4182557"/>
                  <a:ext cx="168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9987EA1-4EDD-4942-BEF9-A59E91E7D2C1}"/>
                    </a:ext>
                  </a:extLst>
                </p14:cNvPr>
                <p14:cNvContentPartPr/>
                <p14:nvPr/>
              </p14:nvContentPartPr>
              <p14:xfrm>
                <a:off x="2928857" y="4000397"/>
                <a:ext cx="293400" cy="34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9987EA1-4EDD-4942-BEF9-A59E91E7D2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20217" y="3991757"/>
                  <a:ext cx="3110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50B5A7-64C6-43E5-88F4-81794C7AAD79}"/>
                    </a:ext>
                  </a:extLst>
                </p14:cNvPr>
                <p14:cNvContentPartPr/>
                <p14:nvPr/>
              </p14:nvContentPartPr>
              <p14:xfrm>
                <a:off x="3220457" y="3881237"/>
                <a:ext cx="261360" cy="47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50B5A7-64C6-43E5-88F4-81794C7AAD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11817" y="3872597"/>
                  <a:ext cx="2790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86AAECC-187B-4E26-9113-420A48062C88}"/>
                    </a:ext>
                  </a:extLst>
                </p14:cNvPr>
                <p14:cNvContentPartPr/>
                <p14:nvPr/>
              </p14:nvContentPartPr>
              <p14:xfrm>
                <a:off x="3442937" y="3766757"/>
                <a:ext cx="177480" cy="124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86AAECC-187B-4E26-9113-420A48062C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34297" y="3757757"/>
                  <a:ext cx="195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139CAFE-82F1-4002-A1C5-0EFC9603E01E}"/>
                    </a:ext>
                  </a:extLst>
                </p14:cNvPr>
                <p14:cNvContentPartPr/>
                <p14:nvPr/>
              </p14:nvContentPartPr>
              <p14:xfrm>
                <a:off x="3741017" y="4056917"/>
                <a:ext cx="284040" cy="55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139CAFE-82F1-4002-A1C5-0EFC9603E01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32017" y="4048277"/>
                  <a:ext cx="30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B1520B-F743-4BDE-B955-1EB68D9F9C6E}"/>
                    </a:ext>
                  </a:extLst>
                </p14:cNvPr>
                <p14:cNvContentPartPr/>
                <p14:nvPr/>
              </p14:nvContentPartPr>
              <p14:xfrm>
                <a:off x="3816617" y="3935957"/>
                <a:ext cx="33480" cy="21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B1520B-F743-4BDE-B955-1EB68D9F9C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07977" y="3926957"/>
                  <a:ext cx="51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AB943E-1CD3-4622-A612-F8DC7579AB62}"/>
                    </a:ext>
                  </a:extLst>
                </p14:cNvPr>
                <p14:cNvContentPartPr/>
                <p14:nvPr/>
              </p14:nvContentPartPr>
              <p14:xfrm>
                <a:off x="4123697" y="3930557"/>
                <a:ext cx="154440" cy="45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AB943E-1CD3-4622-A612-F8DC7579AB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15057" y="3921917"/>
                  <a:ext cx="172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D331CD-3180-40BC-BE6F-1B5EFCD97798}"/>
                    </a:ext>
                  </a:extLst>
                </p14:cNvPr>
                <p14:cNvContentPartPr/>
                <p14:nvPr/>
              </p14:nvContentPartPr>
              <p14:xfrm>
                <a:off x="4282097" y="3997157"/>
                <a:ext cx="374040" cy="319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1D331CD-3180-40BC-BE6F-1B5EFCD977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73457" y="3988517"/>
                  <a:ext cx="391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CF6BA58-84E6-415D-BA11-5A9C1B0FA4FD}"/>
                    </a:ext>
                  </a:extLst>
                </p14:cNvPr>
                <p14:cNvContentPartPr/>
                <p14:nvPr/>
              </p14:nvContentPartPr>
              <p14:xfrm>
                <a:off x="4780697" y="4124957"/>
                <a:ext cx="100080" cy="17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CF6BA58-84E6-415D-BA11-5A9C1B0FA4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72057" y="4116317"/>
                  <a:ext cx="117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6458FC-6704-4927-8504-03F33F66F868}"/>
                    </a:ext>
                  </a:extLst>
                </p14:cNvPr>
                <p14:cNvContentPartPr/>
                <p14:nvPr/>
              </p14:nvContentPartPr>
              <p14:xfrm>
                <a:off x="5051417" y="3965117"/>
                <a:ext cx="422280" cy="29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6458FC-6704-4927-8504-03F33F66F8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42417" y="3956477"/>
                  <a:ext cx="439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529D6CE-C997-4E7D-AAA7-8F5B23815147}"/>
                    </a:ext>
                  </a:extLst>
                </p14:cNvPr>
                <p14:cNvContentPartPr/>
                <p14:nvPr/>
              </p14:nvContentPartPr>
              <p14:xfrm>
                <a:off x="5369657" y="3863597"/>
                <a:ext cx="306000" cy="48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529D6CE-C997-4E7D-AAA7-8F5B2381514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61017" y="3854957"/>
                  <a:ext cx="3236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F2C962-D3EC-46BB-BC12-7689EA313452}"/>
                    </a:ext>
                  </a:extLst>
                </p14:cNvPr>
                <p14:cNvContentPartPr/>
                <p14:nvPr/>
              </p14:nvContentPartPr>
              <p14:xfrm>
                <a:off x="5531657" y="3692597"/>
                <a:ext cx="301320" cy="147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F2C962-D3EC-46BB-BC12-7689EA3134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23017" y="3683957"/>
                  <a:ext cx="318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54B2C7-5F62-4839-8494-9BB8805FDCD5}"/>
                    </a:ext>
                  </a:extLst>
                </p14:cNvPr>
                <p14:cNvContentPartPr/>
                <p14:nvPr/>
              </p14:nvContentPartPr>
              <p14:xfrm>
                <a:off x="5869337" y="4081037"/>
                <a:ext cx="10080" cy="4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54B2C7-5F62-4839-8494-9BB8805FDC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60697" y="4072037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8F8D318-B112-478E-9696-FB18E736D162}"/>
                    </a:ext>
                  </a:extLst>
                </p14:cNvPr>
                <p14:cNvContentPartPr/>
                <p14:nvPr/>
              </p14:nvContentPartPr>
              <p14:xfrm>
                <a:off x="5915777" y="4070597"/>
                <a:ext cx="172440" cy="5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8F8D318-B112-478E-9696-FB18E736D16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07137" y="4061597"/>
                  <a:ext cx="190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4E45EEC-D968-4724-A397-7A8BE46C54FB}"/>
                    </a:ext>
                  </a:extLst>
                </p14:cNvPr>
                <p14:cNvContentPartPr/>
                <p14:nvPr/>
              </p14:nvContentPartPr>
              <p14:xfrm>
                <a:off x="5907137" y="3984557"/>
                <a:ext cx="26640" cy="151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E45EEC-D968-4724-A397-7A8BE46C54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8497" y="3975917"/>
                  <a:ext cx="44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76B441-8A09-4C26-887B-296D39C8F016}"/>
                    </a:ext>
                  </a:extLst>
                </p14:cNvPr>
                <p14:cNvContentPartPr/>
                <p14:nvPr/>
              </p14:nvContentPartPr>
              <p14:xfrm>
                <a:off x="5919737" y="4000757"/>
                <a:ext cx="81720" cy="225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76B441-8A09-4C26-887B-296D39C8F0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10737" y="3991757"/>
                  <a:ext cx="99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CA4EAA-6D62-4870-BCE0-1DFF741B4FAE}"/>
                    </a:ext>
                  </a:extLst>
                </p14:cNvPr>
                <p14:cNvContentPartPr/>
                <p14:nvPr/>
              </p14:nvContentPartPr>
              <p14:xfrm>
                <a:off x="5717057" y="4095077"/>
                <a:ext cx="448200" cy="19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CA4EAA-6D62-4870-BCE0-1DFF741B4FA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08057" y="4086437"/>
                  <a:ext cx="465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7406B7-005B-4420-9D71-19E62E4A0FB2}"/>
                    </a:ext>
                  </a:extLst>
                </p14:cNvPr>
                <p14:cNvContentPartPr/>
                <p14:nvPr/>
              </p14:nvContentPartPr>
              <p14:xfrm>
                <a:off x="6260297" y="3934877"/>
                <a:ext cx="126720" cy="284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7406B7-005B-4420-9D71-19E62E4A0F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51657" y="3925877"/>
                  <a:ext cx="144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7BF3A3-B1BF-4FDD-94F3-B91F13C597D9}"/>
                    </a:ext>
                  </a:extLst>
                </p14:cNvPr>
                <p14:cNvContentPartPr/>
                <p14:nvPr/>
              </p14:nvContentPartPr>
              <p14:xfrm>
                <a:off x="6408617" y="3937037"/>
                <a:ext cx="243000" cy="27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7BF3A3-B1BF-4FDD-94F3-B91F13C597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99977" y="3928397"/>
                  <a:ext cx="260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B6E3D9-13C9-446A-8C5B-7DD0299BFF29}"/>
                    </a:ext>
                  </a:extLst>
                </p14:cNvPr>
                <p14:cNvContentPartPr/>
                <p14:nvPr/>
              </p14:nvContentPartPr>
              <p14:xfrm>
                <a:off x="6774377" y="4060877"/>
                <a:ext cx="180000" cy="54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B6E3D9-13C9-446A-8C5B-7DD0299BFF2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65377" y="4052237"/>
                  <a:ext cx="197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374323D-0D9F-40BB-9228-5891EFC6BDAE}"/>
                    </a:ext>
                  </a:extLst>
                </p14:cNvPr>
                <p14:cNvContentPartPr/>
                <p14:nvPr/>
              </p14:nvContentPartPr>
              <p14:xfrm>
                <a:off x="7014857" y="3913997"/>
                <a:ext cx="279000" cy="235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374323D-0D9F-40BB-9228-5891EFC6BDA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05857" y="3905357"/>
                  <a:ext cx="296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89C7D3A-A96B-4D04-B519-014BCA740B76}"/>
                    </a:ext>
                  </a:extLst>
                </p14:cNvPr>
                <p14:cNvContentPartPr/>
                <p14:nvPr/>
              </p14:nvContentPartPr>
              <p14:xfrm>
                <a:off x="7190897" y="3728957"/>
                <a:ext cx="279360" cy="495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89C7D3A-A96B-4D04-B519-014BCA740B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82257" y="3720317"/>
                  <a:ext cx="297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14954BD-DA2B-446C-91FF-46CC72D65E7D}"/>
                    </a:ext>
                  </a:extLst>
                </p14:cNvPr>
                <p14:cNvContentPartPr/>
                <p14:nvPr/>
              </p14:nvContentPartPr>
              <p14:xfrm>
                <a:off x="7350017" y="3460037"/>
                <a:ext cx="229320" cy="151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14954BD-DA2B-446C-91FF-46CC72D65E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41377" y="3451397"/>
                  <a:ext cx="246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A8E1E4-E816-436E-823F-1D926EFA588C}"/>
                    </a:ext>
                  </a:extLst>
                </p14:cNvPr>
                <p14:cNvContentPartPr/>
                <p14:nvPr/>
              </p14:nvContentPartPr>
              <p14:xfrm>
                <a:off x="7563857" y="3944957"/>
                <a:ext cx="320400" cy="37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A8E1E4-E816-436E-823F-1D926EFA588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5217" y="3935957"/>
                  <a:ext cx="338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0318A2-9216-4665-95B7-92CB09CACDEA}"/>
                    </a:ext>
                  </a:extLst>
                </p14:cNvPr>
                <p14:cNvContentPartPr/>
                <p14:nvPr/>
              </p14:nvContentPartPr>
              <p14:xfrm>
                <a:off x="7630817" y="3828317"/>
                <a:ext cx="68040" cy="234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0318A2-9216-4665-95B7-92CB09CACD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22177" y="3819677"/>
                  <a:ext cx="85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F071DE0-71FA-4B9D-803E-EB0B92924A86}"/>
                    </a:ext>
                  </a:extLst>
                </p14:cNvPr>
                <p14:cNvContentPartPr/>
                <p14:nvPr/>
              </p14:nvContentPartPr>
              <p14:xfrm>
                <a:off x="7906577" y="3853877"/>
                <a:ext cx="204480" cy="427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F071DE0-71FA-4B9D-803E-EB0B92924A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97937" y="3844877"/>
                  <a:ext cx="222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DD65EE2-EB7D-4398-B4C3-3C12125B6115}"/>
                    </a:ext>
                  </a:extLst>
                </p14:cNvPr>
                <p14:cNvContentPartPr/>
                <p14:nvPr/>
              </p14:nvContentPartPr>
              <p14:xfrm>
                <a:off x="8061017" y="3958637"/>
                <a:ext cx="190440" cy="246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DD65EE2-EB7D-4398-B4C3-3C12125B61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2017" y="3949637"/>
                  <a:ext cx="208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AE477B8-F825-4798-903C-2EFA68E9AF4C}"/>
                    </a:ext>
                  </a:extLst>
                </p14:cNvPr>
                <p14:cNvContentPartPr/>
                <p14:nvPr/>
              </p14:nvContentPartPr>
              <p14:xfrm>
                <a:off x="8366657" y="4086797"/>
                <a:ext cx="36000" cy="6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AE477B8-F825-4798-903C-2EFA68E9AF4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57657" y="4077797"/>
                  <a:ext cx="53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A4CE3FA-0E63-4252-9958-7B263D71D521}"/>
                    </a:ext>
                  </a:extLst>
                </p14:cNvPr>
                <p14:cNvContentPartPr/>
                <p14:nvPr/>
              </p14:nvContentPartPr>
              <p14:xfrm>
                <a:off x="8472497" y="3955037"/>
                <a:ext cx="248760" cy="248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A4CE3FA-0E63-4252-9958-7B263D71D52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63857" y="3946397"/>
                  <a:ext cx="266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683280E-E225-4273-B5A9-2DB485E635D1}"/>
                    </a:ext>
                  </a:extLst>
                </p14:cNvPr>
                <p14:cNvContentPartPr/>
                <p14:nvPr/>
              </p14:nvContentPartPr>
              <p14:xfrm>
                <a:off x="8563577" y="3799877"/>
                <a:ext cx="255960" cy="494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683280E-E225-4273-B5A9-2DB485E635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54937" y="3791237"/>
                  <a:ext cx="2736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B2DBE7E-EB3E-4189-A3B6-3D086E36A9CA}"/>
                    </a:ext>
                  </a:extLst>
                </p14:cNvPr>
                <p14:cNvContentPartPr/>
                <p14:nvPr/>
              </p14:nvContentPartPr>
              <p14:xfrm>
                <a:off x="8689937" y="3647597"/>
                <a:ext cx="207360" cy="122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B2DBE7E-EB3E-4189-A3B6-3D086E36A9C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80937" y="3638597"/>
                  <a:ext cx="2250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BFF8CF6-C2AA-4A78-91F9-A7059BDE8369}"/>
              </a:ext>
            </a:extLst>
          </p:cNvPr>
          <p:cNvGrpSpPr/>
          <p:nvPr/>
        </p:nvGrpSpPr>
        <p:grpSpPr>
          <a:xfrm>
            <a:off x="664457" y="4858277"/>
            <a:ext cx="2816280" cy="813600"/>
            <a:chOff x="664457" y="4858277"/>
            <a:chExt cx="2816280" cy="8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7265F16-AB5A-421E-9738-9E806672890F}"/>
                    </a:ext>
                  </a:extLst>
                </p14:cNvPr>
                <p14:cNvContentPartPr/>
                <p14:nvPr/>
              </p14:nvContentPartPr>
              <p14:xfrm>
                <a:off x="703697" y="5204237"/>
                <a:ext cx="86400" cy="26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7265F16-AB5A-421E-9738-9E806672890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5057" y="5195597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9FABCC5-D47A-4206-B35F-CDD08922FAE2}"/>
                    </a:ext>
                  </a:extLst>
                </p14:cNvPr>
                <p14:cNvContentPartPr/>
                <p14:nvPr/>
              </p14:nvContentPartPr>
              <p14:xfrm>
                <a:off x="664457" y="5269757"/>
                <a:ext cx="217440" cy="66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9FABCC5-D47A-4206-B35F-CDD08922FAE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5457" y="5260757"/>
                  <a:ext cx="235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4BEC188-B3BA-4FF1-9B40-45034B0A297F}"/>
                    </a:ext>
                  </a:extLst>
                </p14:cNvPr>
                <p14:cNvContentPartPr/>
                <p14:nvPr/>
              </p14:nvContentPartPr>
              <p14:xfrm>
                <a:off x="1241537" y="5005517"/>
                <a:ext cx="109800" cy="170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4BEC188-B3BA-4FF1-9B40-45034B0A297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32897" y="4996517"/>
                  <a:ext cx="12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FCA36B-5C49-4F69-B1D7-410290ECC781}"/>
                    </a:ext>
                  </a:extLst>
                </p14:cNvPr>
                <p14:cNvContentPartPr/>
                <p14:nvPr/>
              </p14:nvContentPartPr>
              <p14:xfrm>
                <a:off x="1048577" y="5238797"/>
                <a:ext cx="373680" cy="68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FCA36B-5C49-4F69-B1D7-410290ECC78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9577" y="5230157"/>
                  <a:ext cx="391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A5A1ACB-A032-45C4-A50F-27305D98C300}"/>
                    </a:ext>
                  </a:extLst>
                </p14:cNvPr>
                <p14:cNvContentPartPr/>
                <p14:nvPr/>
              </p14:nvContentPartPr>
              <p14:xfrm>
                <a:off x="1000337" y="5378117"/>
                <a:ext cx="283320" cy="293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A5A1ACB-A032-45C4-A50F-27305D98C30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1697" y="5369117"/>
                  <a:ext cx="300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FC7708E-B205-4BAE-9AAF-2EFD17B9AEA6}"/>
                    </a:ext>
                  </a:extLst>
                </p14:cNvPr>
                <p14:cNvContentPartPr/>
                <p14:nvPr/>
              </p14:nvContentPartPr>
              <p14:xfrm>
                <a:off x="1479137" y="4858277"/>
                <a:ext cx="581760" cy="46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FC7708E-B205-4BAE-9AAF-2EFD17B9AEA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70137" y="4849637"/>
                  <a:ext cx="5994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3631C5-4BC7-4754-8482-5B69DDC1DC3C}"/>
                    </a:ext>
                  </a:extLst>
                </p14:cNvPr>
                <p14:cNvContentPartPr/>
                <p14:nvPr/>
              </p14:nvContentPartPr>
              <p14:xfrm>
                <a:off x="1976657" y="4961957"/>
                <a:ext cx="191160" cy="255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3631C5-4BC7-4754-8482-5B69DDC1DC3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67657" y="4952957"/>
                  <a:ext cx="208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F6E0564-DE7C-4077-9E07-098C40536346}"/>
                    </a:ext>
                  </a:extLst>
                </p14:cNvPr>
                <p14:cNvContentPartPr/>
                <p14:nvPr/>
              </p14:nvContentPartPr>
              <p14:xfrm>
                <a:off x="2101217" y="4957637"/>
                <a:ext cx="348120" cy="26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F6E0564-DE7C-4077-9E07-098C4053634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92577" y="4948997"/>
                  <a:ext cx="365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2394E0C-3CAF-46FB-9B3D-46ABA48AD145}"/>
                    </a:ext>
                  </a:extLst>
                </p14:cNvPr>
                <p14:cNvContentPartPr/>
                <p14:nvPr/>
              </p14:nvContentPartPr>
              <p14:xfrm>
                <a:off x="2603777" y="5033957"/>
                <a:ext cx="370800" cy="48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2394E0C-3CAF-46FB-9B3D-46ABA48AD1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94777" y="5024957"/>
                  <a:ext cx="388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2791926-3C6B-4F90-AC51-11EABE3017EB}"/>
                    </a:ext>
                  </a:extLst>
                </p14:cNvPr>
                <p14:cNvContentPartPr/>
                <p14:nvPr/>
              </p14:nvContentPartPr>
              <p14:xfrm>
                <a:off x="2762897" y="4950437"/>
                <a:ext cx="15840" cy="218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2791926-3C6B-4F90-AC51-11EABE3017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54257" y="4941797"/>
                  <a:ext cx="33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637CCC-02AE-47BF-A49E-9003CB0C3104}"/>
                    </a:ext>
                  </a:extLst>
                </p14:cNvPr>
                <p14:cNvContentPartPr/>
                <p14:nvPr/>
              </p14:nvContentPartPr>
              <p14:xfrm>
                <a:off x="3112097" y="4992917"/>
                <a:ext cx="368640" cy="157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637CCC-02AE-47BF-A49E-9003CB0C31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03457" y="4984277"/>
                  <a:ext cx="386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594DF54-B489-470D-83E8-7BF590CEA2D2}"/>
              </a:ext>
            </a:extLst>
          </p:cNvPr>
          <p:cNvGrpSpPr/>
          <p:nvPr/>
        </p:nvGrpSpPr>
        <p:grpSpPr>
          <a:xfrm>
            <a:off x="3721577" y="4865837"/>
            <a:ext cx="756720" cy="393480"/>
            <a:chOff x="3721577" y="4865837"/>
            <a:chExt cx="7567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4825F1C-A1D5-4CA5-8634-450BAD470DFD}"/>
                    </a:ext>
                  </a:extLst>
                </p14:cNvPr>
                <p14:cNvContentPartPr/>
                <p14:nvPr/>
              </p14:nvContentPartPr>
              <p14:xfrm>
                <a:off x="3748937" y="5088677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4825F1C-A1D5-4CA5-8634-450BAD470D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40297" y="50796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B45F1D-2D72-45B1-8AAF-CFADF3D6B558}"/>
                    </a:ext>
                  </a:extLst>
                </p14:cNvPr>
                <p14:cNvContentPartPr/>
                <p14:nvPr/>
              </p14:nvContentPartPr>
              <p14:xfrm>
                <a:off x="3721577" y="5022077"/>
                <a:ext cx="366840" cy="7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B45F1D-2D72-45B1-8AAF-CFADF3D6B55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712577" y="5013437"/>
                  <a:ext cx="38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4DAB6E-AD3F-4470-A806-FDB38F831284}"/>
                    </a:ext>
                  </a:extLst>
                </p14:cNvPr>
                <p14:cNvContentPartPr/>
                <p14:nvPr/>
              </p14:nvContentPartPr>
              <p14:xfrm>
                <a:off x="3863777" y="4919477"/>
                <a:ext cx="56520" cy="245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4DAB6E-AD3F-4470-A806-FDB38F83128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54777" y="4910837"/>
                  <a:ext cx="74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C0141A-5360-46FA-836D-B0DF3890C2D1}"/>
                    </a:ext>
                  </a:extLst>
                </p14:cNvPr>
                <p14:cNvContentPartPr/>
                <p14:nvPr/>
              </p14:nvContentPartPr>
              <p14:xfrm>
                <a:off x="4230977" y="4865837"/>
                <a:ext cx="247320" cy="393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C0141A-5360-46FA-836D-B0DF3890C2D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22337" y="4857197"/>
                  <a:ext cx="2649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156CD1E-AA32-4159-BDAE-38992FB66A51}"/>
              </a:ext>
            </a:extLst>
          </p:cNvPr>
          <p:cNvGrpSpPr/>
          <p:nvPr/>
        </p:nvGrpSpPr>
        <p:grpSpPr>
          <a:xfrm>
            <a:off x="4527617" y="4769357"/>
            <a:ext cx="929880" cy="465120"/>
            <a:chOff x="4527617" y="4769357"/>
            <a:chExt cx="92988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11B4DC7-5E01-4350-A11D-091A4D8677D6}"/>
                    </a:ext>
                  </a:extLst>
                </p14:cNvPr>
                <p14:cNvContentPartPr/>
                <p14:nvPr/>
              </p14:nvContentPartPr>
              <p14:xfrm>
                <a:off x="4527617" y="4998677"/>
                <a:ext cx="384840" cy="7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11B4DC7-5E01-4350-A11D-091A4D8677D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18617" y="4989677"/>
                  <a:ext cx="402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9794C2A-3B74-4659-B7C9-4179FFED6C81}"/>
                    </a:ext>
                  </a:extLst>
                </p14:cNvPr>
                <p14:cNvContentPartPr/>
                <p14:nvPr/>
              </p14:nvContentPartPr>
              <p14:xfrm>
                <a:off x="4646777" y="4941797"/>
                <a:ext cx="65520" cy="182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9794C2A-3B74-4659-B7C9-4179FFED6C8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637777" y="4933157"/>
                  <a:ext cx="83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CEF606B-33D7-4F13-B012-28D33F9B86AF}"/>
                    </a:ext>
                  </a:extLst>
                </p14:cNvPr>
                <p14:cNvContentPartPr/>
                <p14:nvPr/>
              </p14:nvContentPartPr>
              <p14:xfrm>
                <a:off x="5064017" y="4910477"/>
                <a:ext cx="83880" cy="221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CEF606B-33D7-4F13-B012-28D33F9B86A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55377" y="4901477"/>
                  <a:ext cx="101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EA131C8-B9F7-42AB-B47D-6B2416D61653}"/>
                    </a:ext>
                  </a:extLst>
                </p14:cNvPr>
                <p14:cNvContentPartPr/>
                <p14:nvPr/>
              </p14:nvContentPartPr>
              <p14:xfrm>
                <a:off x="5210897" y="4769357"/>
                <a:ext cx="246600" cy="465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EA131C8-B9F7-42AB-B47D-6B2416D6165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01897" y="4760357"/>
                  <a:ext cx="26424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9824458-7FDF-4BFB-B498-14DDC860EF1E}"/>
              </a:ext>
            </a:extLst>
          </p:cNvPr>
          <p:cNvGrpSpPr/>
          <p:nvPr/>
        </p:nvGrpSpPr>
        <p:grpSpPr>
          <a:xfrm>
            <a:off x="5777897" y="4836317"/>
            <a:ext cx="266760" cy="140760"/>
            <a:chOff x="5777897" y="4836317"/>
            <a:chExt cx="26676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72AF837-DC2F-4734-8884-DEDFC9833E2C}"/>
                    </a:ext>
                  </a:extLst>
                </p14:cNvPr>
                <p14:cNvContentPartPr/>
                <p14:nvPr/>
              </p14:nvContentPartPr>
              <p14:xfrm>
                <a:off x="5820737" y="4889237"/>
                <a:ext cx="5040" cy="7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72AF837-DC2F-4734-8884-DEDFC9833E2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12097" y="4880237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962E7B-0FB3-41F6-AD6E-EC1F4A95AFD9}"/>
                    </a:ext>
                  </a:extLst>
                </p14:cNvPr>
                <p14:cNvContentPartPr/>
                <p14:nvPr/>
              </p14:nvContentPartPr>
              <p14:xfrm>
                <a:off x="5803457" y="4836317"/>
                <a:ext cx="207360" cy="43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962E7B-0FB3-41F6-AD6E-EC1F4A95AFD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794817" y="4827677"/>
                  <a:ext cx="225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7054D24-464F-471D-A104-2A53F7C176DD}"/>
                    </a:ext>
                  </a:extLst>
                </p14:cNvPr>
                <p14:cNvContentPartPr/>
                <p14:nvPr/>
              </p14:nvContentPartPr>
              <p14:xfrm>
                <a:off x="5777897" y="4946837"/>
                <a:ext cx="266760" cy="30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7054D24-464F-471D-A104-2A53F7C176D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68897" y="4937837"/>
                  <a:ext cx="284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695084A-567D-4213-813C-2A7C8FAE0748}"/>
              </a:ext>
            </a:extLst>
          </p:cNvPr>
          <p:cNvGrpSpPr/>
          <p:nvPr/>
        </p:nvGrpSpPr>
        <p:grpSpPr>
          <a:xfrm>
            <a:off x="6388097" y="4657037"/>
            <a:ext cx="606600" cy="611280"/>
            <a:chOff x="6388097" y="4657037"/>
            <a:chExt cx="6066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19DF1D7-9E56-4FBB-9F83-52F732A8FF50}"/>
                    </a:ext>
                  </a:extLst>
                </p14:cNvPr>
                <p14:cNvContentPartPr/>
                <p14:nvPr/>
              </p14:nvContentPartPr>
              <p14:xfrm>
                <a:off x="6388097" y="4683677"/>
                <a:ext cx="234360" cy="183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19DF1D7-9E56-4FBB-9F83-52F732A8FF5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79457" y="4674677"/>
                  <a:ext cx="252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5A9BC76-FDFF-404C-BA48-78DBD31260D9}"/>
                    </a:ext>
                  </a:extLst>
                </p14:cNvPr>
                <p14:cNvContentPartPr/>
                <p14:nvPr/>
              </p14:nvContentPartPr>
              <p14:xfrm>
                <a:off x="6735497" y="4657037"/>
                <a:ext cx="259200" cy="21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5A9BC76-FDFF-404C-BA48-78DBD31260D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26857" y="4648037"/>
                  <a:ext cx="276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852903E-244C-494A-A34F-CA37E96082F2}"/>
                    </a:ext>
                  </a:extLst>
                </p14:cNvPr>
                <p14:cNvContentPartPr/>
                <p14:nvPr/>
              </p14:nvContentPartPr>
              <p14:xfrm>
                <a:off x="6481697" y="4958717"/>
                <a:ext cx="465120" cy="30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852903E-244C-494A-A34F-CA37E96082F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72697" y="4949717"/>
                  <a:ext cx="48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5E2D28-0ACD-4DCC-A313-A012DD6A07EB}"/>
                    </a:ext>
                  </a:extLst>
                </p14:cNvPr>
                <p14:cNvContentPartPr/>
                <p14:nvPr/>
              </p14:nvContentPartPr>
              <p14:xfrm>
                <a:off x="6594017" y="5073197"/>
                <a:ext cx="259920" cy="195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5E2D28-0ACD-4DCC-A313-A012DD6A07E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85377" y="5064197"/>
                  <a:ext cx="27756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2F22C91-57EE-4E28-B82D-1DB7183D5341}"/>
              </a:ext>
            </a:extLst>
          </p:cNvPr>
          <p:cNvGrpSpPr/>
          <p:nvPr/>
        </p:nvGrpSpPr>
        <p:grpSpPr>
          <a:xfrm>
            <a:off x="561137" y="5965277"/>
            <a:ext cx="570960" cy="263880"/>
            <a:chOff x="561137" y="5965277"/>
            <a:chExt cx="5709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8B7B528-64AB-4E42-8427-580D15823BD3}"/>
                    </a:ext>
                  </a:extLst>
                </p14:cNvPr>
                <p14:cNvContentPartPr/>
                <p14:nvPr/>
              </p14:nvContentPartPr>
              <p14:xfrm>
                <a:off x="561137" y="5965277"/>
                <a:ext cx="324360" cy="263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8B7B528-64AB-4E42-8427-580D15823BD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52497" y="5956277"/>
                  <a:ext cx="342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F426AD8-3571-4BB3-9A3F-8B11DF50DBB0}"/>
                    </a:ext>
                  </a:extLst>
                </p14:cNvPr>
                <p14:cNvContentPartPr/>
                <p14:nvPr/>
              </p14:nvContentPartPr>
              <p14:xfrm>
                <a:off x="988457" y="6073997"/>
                <a:ext cx="143640" cy="93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F426AD8-3571-4BB3-9A3F-8B11DF50DBB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9457" y="6065357"/>
                  <a:ext cx="1612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AC815C7-6247-4060-9A2E-4369035A4D19}"/>
              </a:ext>
            </a:extLst>
          </p:cNvPr>
          <p:cNvGrpSpPr/>
          <p:nvPr/>
        </p:nvGrpSpPr>
        <p:grpSpPr>
          <a:xfrm>
            <a:off x="1527017" y="5923157"/>
            <a:ext cx="665280" cy="224280"/>
            <a:chOff x="1527017" y="5923157"/>
            <a:chExt cx="665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CBD30FE-492F-4C87-9A97-A029D2B0CF3E}"/>
                    </a:ext>
                  </a:extLst>
                </p14:cNvPr>
                <p14:cNvContentPartPr/>
                <p14:nvPr/>
              </p14:nvContentPartPr>
              <p14:xfrm>
                <a:off x="1527017" y="5923157"/>
                <a:ext cx="352800" cy="224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CBD30FE-492F-4C87-9A97-A029D2B0CF3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18377" y="5914157"/>
                  <a:ext cx="370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27D35E-F32B-415E-B011-8F84CD8DB502}"/>
                    </a:ext>
                  </a:extLst>
                </p14:cNvPr>
                <p14:cNvContentPartPr/>
                <p14:nvPr/>
              </p14:nvContentPartPr>
              <p14:xfrm>
                <a:off x="2032817" y="5947637"/>
                <a:ext cx="140760" cy="15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27D35E-F32B-415E-B011-8F84CD8DB50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023817" y="5938637"/>
                  <a:ext cx="158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578EBDA-18FC-4BFB-8B44-AB9AF7B62EFE}"/>
                    </a:ext>
                  </a:extLst>
                </p14:cNvPr>
                <p14:cNvContentPartPr/>
                <p14:nvPr/>
              </p14:nvContentPartPr>
              <p14:xfrm>
                <a:off x="2022377" y="6025397"/>
                <a:ext cx="169920" cy="22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578EBDA-18FC-4BFB-8B44-AB9AF7B62EF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013737" y="6016397"/>
                  <a:ext cx="187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52F9234-E671-4501-80CB-C92AFD584F86}"/>
              </a:ext>
            </a:extLst>
          </p:cNvPr>
          <p:cNvGrpSpPr/>
          <p:nvPr/>
        </p:nvGrpSpPr>
        <p:grpSpPr>
          <a:xfrm>
            <a:off x="2546537" y="5449757"/>
            <a:ext cx="924480" cy="686160"/>
            <a:chOff x="2546537" y="5449757"/>
            <a:chExt cx="92448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CFA1CE8-25F8-4249-B58D-D6263831205E}"/>
                    </a:ext>
                  </a:extLst>
                </p14:cNvPr>
                <p14:cNvContentPartPr/>
                <p14:nvPr/>
              </p14:nvContentPartPr>
              <p14:xfrm>
                <a:off x="2546537" y="5449757"/>
                <a:ext cx="924480" cy="644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CFA1CE8-25F8-4249-B58D-D626383120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37537" y="5440757"/>
                  <a:ext cx="9421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BA37636-3F7F-4DD5-AA3F-08EF239EF185}"/>
                    </a:ext>
                  </a:extLst>
                </p14:cNvPr>
                <p14:cNvContentPartPr/>
                <p14:nvPr/>
              </p14:nvContentPartPr>
              <p14:xfrm>
                <a:off x="2891417" y="5620037"/>
                <a:ext cx="217800" cy="178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BA37636-3F7F-4DD5-AA3F-08EF239EF1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82777" y="5611397"/>
                  <a:ext cx="23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EA2BE60-F704-403F-A212-0C344E0573EA}"/>
                    </a:ext>
                  </a:extLst>
                </p14:cNvPr>
                <p14:cNvContentPartPr/>
                <p14:nvPr/>
              </p14:nvContentPartPr>
              <p14:xfrm>
                <a:off x="3077177" y="5607797"/>
                <a:ext cx="252720" cy="204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EA2BE60-F704-403F-A212-0C344E0573E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68537" y="5599157"/>
                  <a:ext cx="270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475C452-F933-4022-BC22-8DD5F1CDE30B}"/>
                    </a:ext>
                  </a:extLst>
                </p14:cNvPr>
                <p14:cNvContentPartPr/>
                <p14:nvPr/>
              </p14:nvContentPartPr>
              <p14:xfrm>
                <a:off x="2837057" y="5849357"/>
                <a:ext cx="480240" cy="9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475C452-F933-4022-BC22-8DD5F1CDE30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28057" y="5840357"/>
                  <a:ext cx="497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D9A1EA-AAC6-4569-AB56-395F4E48175D}"/>
                    </a:ext>
                  </a:extLst>
                </p14:cNvPr>
                <p14:cNvContentPartPr/>
                <p14:nvPr/>
              </p14:nvContentPartPr>
              <p14:xfrm>
                <a:off x="3017777" y="5996597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D9A1EA-AAC6-4569-AB56-395F4E4817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08777" y="5987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D5E91BB-73A0-4760-859C-25EF82265056}"/>
                    </a:ext>
                  </a:extLst>
                </p14:cNvPr>
                <p14:cNvContentPartPr/>
                <p14:nvPr/>
              </p14:nvContentPartPr>
              <p14:xfrm>
                <a:off x="2978537" y="5944757"/>
                <a:ext cx="231120" cy="191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D5E91BB-73A0-4760-859C-25EF8226505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69897" y="5935757"/>
                  <a:ext cx="2487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7359028-3975-47FA-82EE-42E54989FE34}"/>
              </a:ext>
            </a:extLst>
          </p:cNvPr>
          <p:cNvGrpSpPr/>
          <p:nvPr/>
        </p:nvGrpSpPr>
        <p:grpSpPr>
          <a:xfrm>
            <a:off x="3634457" y="5770517"/>
            <a:ext cx="284040" cy="157320"/>
            <a:chOff x="3634457" y="5770517"/>
            <a:chExt cx="2840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CB070C-5E93-4A58-8316-E8FF56B61D34}"/>
                    </a:ext>
                  </a:extLst>
                </p14:cNvPr>
                <p14:cNvContentPartPr/>
                <p14:nvPr/>
              </p14:nvContentPartPr>
              <p14:xfrm>
                <a:off x="3634457" y="5770517"/>
                <a:ext cx="258840" cy="73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CB070C-5E93-4A58-8316-E8FF56B61D3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25457" y="5761877"/>
                  <a:ext cx="276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69BE72-DECE-4238-81AF-1024308F83A0}"/>
                    </a:ext>
                  </a:extLst>
                </p14:cNvPr>
                <p14:cNvContentPartPr/>
                <p14:nvPr/>
              </p14:nvContentPartPr>
              <p14:xfrm>
                <a:off x="3648857" y="5859797"/>
                <a:ext cx="269640" cy="68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69BE72-DECE-4238-81AF-1024308F83A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40217" y="5850797"/>
                  <a:ext cx="2872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2D9C31D-5D2D-4EF2-8535-69065C8A11A7}"/>
              </a:ext>
            </a:extLst>
          </p:cNvPr>
          <p:cNvGrpSpPr/>
          <p:nvPr/>
        </p:nvGrpSpPr>
        <p:grpSpPr>
          <a:xfrm>
            <a:off x="4192817" y="5598077"/>
            <a:ext cx="1252440" cy="386280"/>
            <a:chOff x="4192817" y="5598077"/>
            <a:chExt cx="12524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6FCFCFA-DC7E-43DA-8047-7CC4E8755224}"/>
                    </a:ext>
                  </a:extLst>
                </p14:cNvPr>
                <p14:cNvContentPartPr/>
                <p14:nvPr/>
              </p14:nvContentPartPr>
              <p14:xfrm>
                <a:off x="4192817" y="5669717"/>
                <a:ext cx="273960" cy="273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6FCFCFA-DC7E-43DA-8047-7CC4E875522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83817" y="5661077"/>
                  <a:ext cx="291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5306505-EE7E-4D69-9180-B2493B89A4BC}"/>
                    </a:ext>
                  </a:extLst>
                </p14:cNvPr>
                <p14:cNvContentPartPr/>
                <p14:nvPr/>
              </p14:nvContentPartPr>
              <p14:xfrm>
                <a:off x="4495577" y="5871677"/>
                <a:ext cx="28080" cy="4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5306505-EE7E-4D69-9180-B2493B89A4B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86577" y="5862677"/>
                  <a:ext cx="45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3969E07-A8A1-4D25-BA60-88D34BDBEA47}"/>
                    </a:ext>
                  </a:extLst>
                </p14:cNvPr>
                <p14:cNvContentPartPr/>
                <p14:nvPr/>
              </p14:nvContentPartPr>
              <p14:xfrm>
                <a:off x="4687457" y="5644877"/>
                <a:ext cx="158400" cy="297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3969E07-A8A1-4D25-BA60-88D34BDBEA4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678457" y="5636237"/>
                  <a:ext cx="176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3D31100-980B-4F79-A099-9D59628B481D}"/>
                    </a:ext>
                  </a:extLst>
                </p14:cNvPr>
                <p14:cNvContentPartPr/>
                <p14:nvPr/>
              </p14:nvContentPartPr>
              <p14:xfrm>
                <a:off x="4934417" y="5613557"/>
                <a:ext cx="115560" cy="201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3D31100-980B-4F79-A099-9D59628B481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25777" y="5604917"/>
                  <a:ext cx="133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205DFCC-FDB7-465C-AFC0-0EA159EBDEEC}"/>
                    </a:ext>
                  </a:extLst>
                </p14:cNvPr>
                <p14:cNvContentPartPr/>
                <p14:nvPr/>
              </p14:nvContentPartPr>
              <p14:xfrm>
                <a:off x="5008577" y="5598077"/>
                <a:ext cx="153000" cy="354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205DFCC-FDB7-465C-AFC0-0EA159EBDE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99577" y="5589437"/>
                  <a:ext cx="170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0240249-7960-45DF-AC18-B917FA2B5F9D}"/>
                    </a:ext>
                  </a:extLst>
                </p14:cNvPr>
                <p14:cNvContentPartPr/>
                <p14:nvPr/>
              </p14:nvContentPartPr>
              <p14:xfrm>
                <a:off x="5154017" y="5636597"/>
                <a:ext cx="189000" cy="182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0240249-7960-45DF-AC18-B917FA2B5F9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45017" y="5627957"/>
                  <a:ext cx="20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7A0259F-ACAF-4918-A03F-917832226193}"/>
                    </a:ext>
                  </a:extLst>
                </p14:cNvPr>
                <p14:cNvContentPartPr/>
                <p14:nvPr/>
              </p14:nvContentPartPr>
              <p14:xfrm>
                <a:off x="5251577" y="5623997"/>
                <a:ext cx="193680" cy="360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7A0259F-ACAF-4918-A03F-91783222619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42577" y="5615357"/>
                  <a:ext cx="21132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96E3E1-1FEE-49B7-B87E-666DEBDC6731}"/>
                  </a:ext>
                </a:extLst>
              </p14:cNvPr>
              <p14:cNvContentPartPr/>
              <p14:nvPr/>
            </p14:nvContentPartPr>
            <p14:xfrm>
              <a:off x="218892" y="4264378"/>
              <a:ext cx="177120" cy="8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96E3E1-1FEE-49B7-B87E-666DEBDC673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10252" y="4255738"/>
                <a:ext cx="19476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7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D922F3-7314-4C1F-908D-2A5685AAF8A8}"/>
              </a:ext>
            </a:extLst>
          </p:cNvPr>
          <p:cNvGrpSpPr/>
          <p:nvPr/>
        </p:nvGrpSpPr>
        <p:grpSpPr>
          <a:xfrm>
            <a:off x="313543" y="208877"/>
            <a:ext cx="1356840" cy="417960"/>
            <a:chOff x="313543" y="208877"/>
            <a:chExt cx="135684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34CB6F6-1B52-46E0-ADC4-C3EA14D1AB66}"/>
                    </a:ext>
                  </a:extLst>
                </p14:cNvPr>
                <p14:cNvContentPartPr/>
                <p14:nvPr/>
              </p14:nvContentPartPr>
              <p14:xfrm>
                <a:off x="377263" y="361877"/>
                <a:ext cx="138600" cy="234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34CB6F6-1B52-46E0-ADC4-C3EA14D1AB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63" y="352877"/>
                  <a:ext cx="156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DA31A5-D804-452B-A88A-AB82916C868B}"/>
                    </a:ext>
                  </a:extLst>
                </p14:cNvPr>
                <p14:cNvContentPartPr/>
                <p14:nvPr/>
              </p14:nvContentPartPr>
              <p14:xfrm>
                <a:off x="313543" y="240557"/>
                <a:ext cx="399600" cy="386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DA31A5-D804-452B-A88A-AB82916C86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903" y="231557"/>
                  <a:ext cx="4172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8BB74D-EF6D-427A-B7EC-5D9736D583D4}"/>
                    </a:ext>
                  </a:extLst>
                </p14:cNvPr>
                <p14:cNvContentPartPr/>
                <p14:nvPr/>
              </p14:nvContentPartPr>
              <p14:xfrm>
                <a:off x="620983" y="410477"/>
                <a:ext cx="173160" cy="141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8BB74D-EF6D-427A-B7EC-5D9736D58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343" y="401477"/>
                  <a:ext cx="190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EACF9F-050F-4330-8547-C3B84EA0C0D2}"/>
                    </a:ext>
                  </a:extLst>
                </p14:cNvPr>
                <p14:cNvContentPartPr/>
                <p14:nvPr/>
              </p14:nvContentPartPr>
              <p14:xfrm>
                <a:off x="920143" y="308957"/>
                <a:ext cx="118440" cy="260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EACF9F-050F-4330-8547-C3B84EA0C0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143" y="300317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A28B73-7114-48B0-8DCB-720D67C46426}"/>
                    </a:ext>
                  </a:extLst>
                </p14:cNvPr>
                <p14:cNvContentPartPr/>
                <p14:nvPr/>
              </p14:nvContentPartPr>
              <p14:xfrm>
                <a:off x="1024543" y="208877"/>
                <a:ext cx="176400" cy="396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A28B73-7114-48B0-8DCB-720D67C464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5543" y="199877"/>
                  <a:ext cx="194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AABD24-C6DF-4D75-B55B-84F312372B7B}"/>
                    </a:ext>
                  </a:extLst>
                </p14:cNvPr>
                <p14:cNvContentPartPr/>
                <p14:nvPr/>
              </p14:nvContentPartPr>
              <p14:xfrm>
                <a:off x="856063" y="338477"/>
                <a:ext cx="333720" cy="11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AABD24-C6DF-4D75-B55B-84F312372B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423" y="329477"/>
                  <a:ext cx="351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91D31E-57D1-4DFB-B8A9-3FF7AFC0B299}"/>
                    </a:ext>
                  </a:extLst>
                </p14:cNvPr>
                <p14:cNvContentPartPr/>
                <p14:nvPr/>
              </p14:nvContentPartPr>
              <p14:xfrm>
                <a:off x="1158103" y="397877"/>
                <a:ext cx="192960" cy="146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91D31E-57D1-4DFB-B8A9-3FF7AFC0B2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9103" y="388877"/>
                  <a:ext cx="210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1C2B99-5A4F-4461-9C70-263B9880CFFD}"/>
                    </a:ext>
                  </a:extLst>
                </p14:cNvPr>
                <p14:cNvContentPartPr/>
                <p14:nvPr/>
              </p14:nvContentPartPr>
              <p14:xfrm>
                <a:off x="1412263" y="343877"/>
                <a:ext cx="258120" cy="219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1C2B99-5A4F-4461-9C70-263B9880C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3623" y="335237"/>
                  <a:ext cx="2757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C67CFC-8CEA-4F88-8F5B-AEC63335924E}"/>
              </a:ext>
            </a:extLst>
          </p:cNvPr>
          <p:cNvGrpSpPr/>
          <p:nvPr/>
        </p:nvGrpSpPr>
        <p:grpSpPr>
          <a:xfrm>
            <a:off x="1912663" y="313277"/>
            <a:ext cx="807120" cy="373320"/>
            <a:chOff x="1912663" y="313277"/>
            <a:chExt cx="80712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1C0C61-04A8-4CF5-A657-3A693A3C0D7D}"/>
                    </a:ext>
                  </a:extLst>
                </p14:cNvPr>
                <p14:cNvContentPartPr/>
                <p14:nvPr/>
              </p14:nvContentPartPr>
              <p14:xfrm>
                <a:off x="1912663" y="350717"/>
                <a:ext cx="268920" cy="14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1C0C61-04A8-4CF5-A657-3A693A3C0D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4023" y="342077"/>
                  <a:ext cx="286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ABE269-6A90-444F-B6E8-21A49C42D8DD}"/>
                    </a:ext>
                  </a:extLst>
                </p14:cNvPr>
                <p14:cNvContentPartPr/>
                <p14:nvPr/>
              </p14:nvContentPartPr>
              <p14:xfrm>
                <a:off x="2230903" y="349997"/>
                <a:ext cx="203400" cy="12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ABE269-6A90-444F-B6E8-21A49C42D8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2263" y="340997"/>
                  <a:ext cx="22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20806D-2862-4BD2-AF97-862E0A79CEFB}"/>
                    </a:ext>
                  </a:extLst>
                </p14:cNvPr>
                <p14:cNvContentPartPr/>
                <p14:nvPr/>
              </p14:nvContentPartPr>
              <p14:xfrm>
                <a:off x="2496583" y="363317"/>
                <a:ext cx="150480" cy="9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20806D-2862-4BD2-AF97-862E0A79CE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7583" y="354677"/>
                  <a:ext cx="168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581999-32FD-4124-80EB-D381684CC2CF}"/>
                    </a:ext>
                  </a:extLst>
                </p14:cNvPr>
                <p14:cNvContentPartPr/>
                <p14:nvPr/>
              </p14:nvContentPartPr>
              <p14:xfrm>
                <a:off x="2561383" y="313277"/>
                <a:ext cx="158400" cy="373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581999-32FD-4124-80EB-D381684CC2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2383" y="304277"/>
                  <a:ext cx="17604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00FBC1-7817-4DF2-AC19-4F79ACCAE663}"/>
              </a:ext>
            </a:extLst>
          </p:cNvPr>
          <p:cNvGrpSpPr/>
          <p:nvPr/>
        </p:nvGrpSpPr>
        <p:grpSpPr>
          <a:xfrm>
            <a:off x="710623" y="1069277"/>
            <a:ext cx="436680" cy="354960"/>
            <a:chOff x="710623" y="1069277"/>
            <a:chExt cx="4366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7E1CD8-7CD8-4F58-A14D-C4E47CC0E62D}"/>
                    </a:ext>
                  </a:extLst>
                </p14:cNvPr>
                <p14:cNvContentPartPr/>
                <p14:nvPr/>
              </p14:nvContentPartPr>
              <p14:xfrm>
                <a:off x="768943" y="1091597"/>
                <a:ext cx="154800" cy="21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7E1CD8-7CD8-4F58-A14D-C4E47CC0E6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9943" y="1082957"/>
                  <a:ext cx="17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6ACF57-2EC1-484A-AC79-4A8BBD390C99}"/>
                    </a:ext>
                  </a:extLst>
                </p14:cNvPr>
                <p14:cNvContentPartPr/>
                <p14:nvPr/>
              </p14:nvContentPartPr>
              <p14:xfrm>
                <a:off x="710623" y="1069277"/>
                <a:ext cx="259920" cy="234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6ACF57-2EC1-484A-AC79-4A8BBD390C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623" y="1060637"/>
                  <a:ext cx="277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E4CA41-FC19-4E83-A22A-AAB8E18AF1AC}"/>
                    </a:ext>
                  </a:extLst>
                </p14:cNvPr>
                <p14:cNvContentPartPr/>
                <p14:nvPr/>
              </p14:nvContentPartPr>
              <p14:xfrm>
                <a:off x="1021663" y="1337837"/>
                <a:ext cx="68400" cy="8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E4CA41-FC19-4E83-A22A-AAB8E18AF1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2663" y="1328837"/>
                  <a:ext cx="86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2E2EE8-0B1A-4D82-AC30-3FFFD750987D}"/>
                    </a:ext>
                  </a:extLst>
                </p14:cNvPr>
                <p14:cNvContentPartPr/>
                <p14:nvPr/>
              </p14:nvContentPartPr>
              <p14:xfrm>
                <a:off x="1081063" y="1224077"/>
                <a:ext cx="66240" cy="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2E2EE8-0B1A-4D82-AC30-3FFFD75098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2423" y="1215077"/>
                  <a:ext cx="838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F50095-F198-4521-9520-D17774567289}"/>
                  </a:ext>
                </a:extLst>
              </p14:cNvPr>
              <p14:cNvContentPartPr/>
              <p14:nvPr/>
            </p14:nvContentPartPr>
            <p14:xfrm>
              <a:off x="675343" y="1575437"/>
              <a:ext cx="799920" cy="55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F50095-F198-4521-9520-D177745672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6343" y="1566437"/>
                <a:ext cx="817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4873AA-94DF-4D6F-BE7E-689EDF5569AD}"/>
                  </a:ext>
                </a:extLst>
              </p14:cNvPr>
              <p14:cNvContentPartPr/>
              <p14:nvPr/>
            </p14:nvContentPartPr>
            <p14:xfrm>
              <a:off x="1060543" y="1738157"/>
              <a:ext cx="54360" cy="221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4873AA-94DF-4D6F-BE7E-689EDF5569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1903" y="1729157"/>
                <a:ext cx="72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DFC54-0C0A-4133-BDF0-47C49C83965E}"/>
                  </a:ext>
                </a:extLst>
              </p14:cNvPr>
              <p14:cNvContentPartPr/>
              <p14:nvPr/>
            </p14:nvContentPartPr>
            <p14:xfrm>
              <a:off x="1005823" y="2279237"/>
              <a:ext cx="231120" cy="343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DFC54-0C0A-4133-BDF0-47C49C8396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6823" y="2270597"/>
                <a:ext cx="2487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5506B5-7D50-497B-9B81-B2071537073F}"/>
                  </a:ext>
                </a:extLst>
              </p14:cNvPr>
              <p14:cNvContentPartPr/>
              <p14:nvPr/>
            </p14:nvContentPartPr>
            <p14:xfrm>
              <a:off x="1029943" y="2812397"/>
              <a:ext cx="244800" cy="292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5506B5-7D50-497B-9B81-B207153707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1303" y="2803757"/>
                <a:ext cx="26244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56AD30E-5DBB-461E-B26A-9563612283A5}"/>
              </a:ext>
            </a:extLst>
          </p:cNvPr>
          <p:cNvGrpSpPr/>
          <p:nvPr/>
        </p:nvGrpSpPr>
        <p:grpSpPr>
          <a:xfrm>
            <a:off x="784783" y="3400997"/>
            <a:ext cx="1018440" cy="410400"/>
            <a:chOff x="784783" y="3400997"/>
            <a:chExt cx="10184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555390-5A31-4038-81D8-EC7B538FF090}"/>
                    </a:ext>
                  </a:extLst>
                </p14:cNvPr>
                <p14:cNvContentPartPr/>
                <p14:nvPr/>
              </p14:nvContentPartPr>
              <p14:xfrm>
                <a:off x="980623" y="3400997"/>
                <a:ext cx="408960" cy="205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555390-5A31-4038-81D8-EC7B538FF0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1983" y="3392357"/>
                  <a:ext cx="426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315BB3-1DB4-4A02-AA8F-F7B48AB96F17}"/>
                    </a:ext>
                  </a:extLst>
                </p14:cNvPr>
                <p14:cNvContentPartPr/>
                <p14:nvPr/>
              </p14:nvContentPartPr>
              <p14:xfrm>
                <a:off x="784783" y="3705197"/>
                <a:ext cx="101844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315BB3-1DB4-4A02-AA8F-F7B48AB96F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6143" y="3696197"/>
                  <a:ext cx="1036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7CE239-B9D5-4821-94E9-3E6B0001E19B}"/>
              </a:ext>
            </a:extLst>
          </p:cNvPr>
          <p:cNvGrpSpPr/>
          <p:nvPr/>
        </p:nvGrpSpPr>
        <p:grpSpPr>
          <a:xfrm>
            <a:off x="807103" y="3923717"/>
            <a:ext cx="1275480" cy="315360"/>
            <a:chOff x="807103" y="3923717"/>
            <a:chExt cx="127548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FA3FFE-365C-4A9E-8C45-7BFA6F116D12}"/>
                    </a:ext>
                  </a:extLst>
                </p14:cNvPr>
                <p14:cNvContentPartPr/>
                <p14:nvPr/>
              </p14:nvContentPartPr>
              <p14:xfrm>
                <a:off x="807103" y="3923717"/>
                <a:ext cx="351360" cy="315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FA3FFE-365C-4A9E-8C45-7BFA6F116D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63" y="3915077"/>
                  <a:ext cx="369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F6DE7A-44A8-445A-AA68-6E57577DF7B8}"/>
                    </a:ext>
                  </a:extLst>
                </p14:cNvPr>
                <p14:cNvContentPartPr/>
                <p14:nvPr/>
              </p14:nvContentPartPr>
              <p14:xfrm>
                <a:off x="1276183" y="4024157"/>
                <a:ext cx="154440" cy="2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F6DE7A-44A8-445A-AA68-6E57577DF7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7543" y="4015157"/>
                  <a:ext cx="172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CD1831-AD7D-4B01-BDEE-4A6D2D767A93}"/>
                    </a:ext>
                  </a:extLst>
                </p14:cNvPr>
                <p14:cNvContentPartPr/>
                <p14:nvPr/>
              </p14:nvContentPartPr>
              <p14:xfrm>
                <a:off x="1305343" y="4120997"/>
                <a:ext cx="156240" cy="16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CD1831-AD7D-4B01-BDEE-4A6D2D767A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96343" y="4112357"/>
                  <a:ext cx="173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DE463E-0097-416F-8C5B-2BAEEBFD87FF}"/>
                    </a:ext>
                  </a:extLst>
                </p14:cNvPr>
                <p14:cNvContentPartPr/>
                <p14:nvPr/>
              </p14:nvContentPartPr>
              <p14:xfrm>
                <a:off x="1590823" y="3937757"/>
                <a:ext cx="271440" cy="22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DE463E-0097-416F-8C5B-2BAEEBFD87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2183" y="3928757"/>
                  <a:ext cx="289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DE3C40-DD69-498A-A85A-B0D2E462BD28}"/>
                    </a:ext>
                  </a:extLst>
                </p14:cNvPr>
                <p14:cNvContentPartPr/>
                <p14:nvPr/>
              </p14:nvContentPartPr>
              <p14:xfrm>
                <a:off x="1903663" y="3931277"/>
                <a:ext cx="178920" cy="18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DE3C40-DD69-498A-A85A-B0D2E462BD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4663" y="3922277"/>
                  <a:ext cx="1965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3B69EE7-D075-4D03-8AFD-F324275F50BD}"/>
              </a:ext>
            </a:extLst>
          </p:cNvPr>
          <p:cNvGrpSpPr/>
          <p:nvPr/>
        </p:nvGrpSpPr>
        <p:grpSpPr>
          <a:xfrm>
            <a:off x="735463" y="4436357"/>
            <a:ext cx="1226880" cy="667440"/>
            <a:chOff x="735463" y="4436357"/>
            <a:chExt cx="1226880" cy="66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9ECCFE-BBBB-486F-9EEB-0249DBCCF317}"/>
                    </a:ext>
                  </a:extLst>
                </p14:cNvPr>
                <p14:cNvContentPartPr/>
                <p14:nvPr/>
              </p14:nvContentPartPr>
              <p14:xfrm>
                <a:off x="790903" y="4544717"/>
                <a:ext cx="185760" cy="26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9ECCFE-BBBB-486F-9EEB-0249DBCCF3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1903" y="4535717"/>
                  <a:ext cx="203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B823D2-0482-49D9-A977-EF279190D9C7}"/>
                    </a:ext>
                  </a:extLst>
                </p14:cNvPr>
                <p14:cNvContentPartPr/>
                <p14:nvPr/>
              </p14:nvContentPartPr>
              <p14:xfrm>
                <a:off x="735463" y="4537517"/>
                <a:ext cx="224640" cy="283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B823D2-0482-49D9-A977-EF279190D9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463" y="4528877"/>
                  <a:ext cx="242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1C4C08-C1E3-458B-869F-96A6DA23839A}"/>
                    </a:ext>
                  </a:extLst>
                </p14:cNvPr>
                <p14:cNvContentPartPr/>
                <p14:nvPr/>
              </p14:nvContentPartPr>
              <p14:xfrm>
                <a:off x="755983" y="4436357"/>
                <a:ext cx="158040" cy="2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1C4C08-C1E3-458B-869F-96A6DA2383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343" y="4427357"/>
                  <a:ext cx="175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189270-F21F-4A87-8B26-6DDC1A95AE87}"/>
                    </a:ext>
                  </a:extLst>
                </p14:cNvPr>
                <p14:cNvContentPartPr/>
                <p14:nvPr/>
              </p14:nvContentPartPr>
              <p14:xfrm>
                <a:off x="1045063" y="4588997"/>
                <a:ext cx="96840" cy="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189270-F21F-4A87-8B26-6DDC1A95AE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6423" y="4580357"/>
                  <a:ext cx="114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D721AE-C87B-457F-93AE-CE5E5299EF1C}"/>
                    </a:ext>
                  </a:extLst>
                </p14:cNvPr>
                <p14:cNvContentPartPr/>
                <p14:nvPr/>
              </p14:nvContentPartPr>
              <p14:xfrm>
                <a:off x="1024903" y="4569197"/>
                <a:ext cx="225360" cy="54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D721AE-C87B-457F-93AE-CE5E5299EF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6263" y="4560557"/>
                  <a:ext cx="243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AE4743-6E1F-4E62-911A-7A4AF27265CD}"/>
                    </a:ext>
                  </a:extLst>
                </p14:cNvPr>
                <p14:cNvContentPartPr/>
                <p14:nvPr/>
              </p14:nvContentPartPr>
              <p14:xfrm>
                <a:off x="1024903" y="4715357"/>
                <a:ext cx="162720" cy="16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AE4743-6E1F-4E62-911A-7A4AF27265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263" y="4706717"/>
                  <a:ext cx="180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74A9E2-7FCA-4A89-AA31-D76E3A9130EC}"/>
                    </a:ext>
                  </a:extLst>
                </p14:cNvPr>
                <p14:cNvContentPartPr/>
                <p14:nvPr/>
              </p14:nvContentPartPr>
              <p14:xfrm>
                <a:off x="1449703" y="4480277"/>
                <a:ext cx="245160" cy="19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74A9E2-7FCA-4A89-AA31-D76E3A9130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41063" y="4471277"/>
                  <a:ext cx="262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B6A4B8-BDEB-480E-8DEC-6D5C5E4EB338}"/>
                    </a:ext>
                  </a:extLst>
                </p14:cNvPr>
                <p14:cNvContentPartPr/>
                <p14:nvPr/>
              </p14:nvContentPartPr>
              <p14:xfrm>
                <a:off x="1753183" y="4484957"/>
                <a:ext cx="209160" cy="158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B6A4B8-BDEB-480E-8DEC-6D5C5E4EB3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44543" y="4476317"/>
                  <a:ext cx="226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0603C-2C34-46D9-85DB-2C3E3A1AAFB9}"/>
                    </a:ext>
                  </a:extLst>
                </p14:cNvPr>
                <p14:cNvContentPartPr/>
                <p14:nvPr/>
              </p14:nvContentPartPr>
              <p14:xfrm>
                <a:off x="1495783" y="4733357"/>
                <a:ext cx="435960" cy="76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0603C-2C34-46D9-85DB-2C3E3A1AAF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6783" y="4724717"/>
                  <a:ext cx="453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EF863A-3D33-4814-A29C-E41DFFCCD730}"/>
                    </a:ext>
                  </a:extLst>
                </p14:cNvPr>
                <p14:cNvContentPartPr/>
                <p14:nvPr/>
              </p14:nvContentPartPr>
              <p14:xfrm>
                <a:off x="1626823" y="4875917"/>
                <a:ext cx="107640" cy="10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EF863A-3D33-4814-A29C-E41DFFCCD7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17823" y="4866917"/>
                  <a:ext cx="125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97B1EE-0687-4943-9D50-9B5486F9547D}"/>
                    </a:ext>
                  </a:extLst>
                </p14:cNvPr>
                <p14:cNvContentPartPr/>
                <p14:nvPr/>
              </p14:nvContentPartPr>
              <p14:xfrm>
                <a:off x="1717903" y="4867637"/>
                <a:ext cx="72360" cy="236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97B1EE-0687-4943-9D50-9B5486F954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08903" y="4858997"/>
                  <a:ext cx="900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05F808-96FF-4579-B836-EC61639BE30D}"/>
              </a:ext>
            </a:extLst>
          </p:cNvPr>
          <p:cNvGrpSpPr/>
          <p:nvPr/>
        </p:nvGrpSpPr>
        <p:grpSpPr>
          <a:xfrm>
            <a:off x="1152343" y="5334917"/>
            <a:ext cx="627840" cy="321840"/>
            <a:chOff x="1152343" y="5334917"/>
            <a:chExt cx="62784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513D22-72BD-4468-BEE7-9BF92DDE8591}"/>
                    </a:ext>
                  </a:extLst>
                </p14:cNvPr>
                <p14:cNvContentPartPr/>
                <p14:nvPr/>
              </p14:nvContentPartPr>
              <p14:xfrm>
                <a:off x="1159903" y="5382797"/>
                <a:ext cx="165240" cy="46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513D22-72BD-4468-BEE7-9BF92DDE85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1263" y="5373797"/>
                  <a:ext cx="182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54B073-CAD4-4AF6-91D0-A9DA30E9F9F8}"/>
                    </a:ext>
                  </a:extLst>
                </p14:cNvPr>
                <p14:cNvContentPartPr/>
                <p14:nvPr/>
              </p14:nvContentPartPr>
              <p14:xfrm>
                <a:off x="1152343" y="5484677"/>
                <a:ext cx="152640" cy="37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54B073-CAD4-4AF6-91D0-A9DA30E9F9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3343" y="5476037"/>
                  <a:ext cx="170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1D1466-A38D-4868-BBCC-8AC6C4EA0D45}"/>
                    </a:ext>
                  </a:extLst>
                </p14:cNvPr>
                <p14:cNvContentPartPr/>
                <p14:nvPr/>
              </p14:nvContentPartPr>
              <p14:xfrm>
                <a:off x="1500823" y="5334917"/>
                <a:ext cx="279360" cy="32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1D1466-A38D-4868-BBCC-8AC6C4EA0D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92183" y="5325917"/>
                  <a:ext cx="29700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325894-D59F-4D96-BE1D-1C4000E8B350}"/>
              </a:ext>
            </a:extLst>
          </p:cNvPr>
          <p:cNvGrpSpPr/>
          <p:nvPr/>
        </p:nvGrpSpPr>
        <p:grpSpPr>
          <a:xfrm>
            <a:off x="2000863" y="1021397"/>
            <a:ext cx="1664640" cy="568080"/>
            <a:chOff x="2000863" y="1021397"/>
            <a:chExt cx="166464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99C10E-1756-4CC0-AC55-572FDE768960}"/>
                    </a:ext>
                  </a:extLst>
                </p14:cNvPr>
                <p14:cNvContentPartPr/>
                <p14:nvPr/>
              </p14:nvContentPartPr>
              <p14:xfrm>
                <a:off x="2000863" y="1101677"/>
                <a:ext cx="148680" cy="289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99C10E-1756-4CC0-AC55-572FDE7689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91863" y="1093037"/>
                  <a:ext cx="166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BB07D3-BCF4-4E94-81BE-A2BDE374EA94}"/>
                    </a:ext>
                  </a:extLst>
                </p14:cNvPr>
                <p14:cNvContentPartPr/>
                <p14:nvPr/>
              </p14:nvContentPartPr>
              <p14:xfrm>
                <a:off x="2228743" y="1120757"/>
                <a:ext cx="198000" cy="20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BB07D3-BCF4-4E94-81BE-A2BDE374EA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19743" y="1111757"/>
                  <a:ext cx="215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E5406D-B84B-4FE2-AF82-0707638DD362}"/>
                    </a:ext>
                  </a:extLst>
                </p14:cNvPr>
                <p14:cNvContentPartPr/>
                <p14:nvPr/>
              </p14:nvContentPartPr>
              <p14:xfrm>
                <a:off x="2292823" y="1081157"/>
                <a:ext cx="158760" cy="217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E5406D-B84B-4FE2-AF82-0707638DD3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3823" y="1072517"/>
                  <a:ext cx="17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027549-7AF8-4A71-8F07-ACC2048B38B7}"/>
                    </a:ext>
                  </a:extLst>
                </p14:cNvPr>
                <p14:cNvContentPartPr/>
                <p14:nvPr/>
              </p14:nvContentPartPr>
              <p14:xfrm>
                <a:off x="2528623" y="1361957"/>
                <a:ext cx="73080" cy="106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027549-7AF8-4A71-8F07-ACC2048B38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9983" y="1353317"/>
                  <a:ext cx="9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26F487-3E64-4068-A331-BD27F6B1DF15}"/>
                    </a:ext>
                  </a:extLst>
                </p14:cNvPr>
                <p14:cNvContentPartPr/>
                <p14:nvPr/>
              </p14:nvContentPartPr>
              <p14:xfrm>
                <a:off x="2643823" y="1202117"/>
                <a:ext cx="15120" cy="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26F487-3E64-4068-A331-BD27F6B1DF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35183" y="1193477"/>
                  <a:ext cx="32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7E7E90-EBA2-49A7-AB97-D9A2CD251812}"/>
                    </a:ext>
                  </a:extLst>
                </p14:cNvPr>
                <p14:cNvContentPartPr/>
                <p14:nvPr/>
              </p14:nvContentPartPr>
              <p14:xfrm>
                <a:off x="2760103" y="1205717"/>
                <a:ext cx="155160" cy="51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7E7E90-EBA2-49A7-AB97-D9A2CD2518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51463" y="1196717"/>
                  <a:ext cx="172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719D98-BF11-42C6-8CCF-341EBA9D93B8}"/>
                    </a:ext>
                  </a:extLst>
                </p14:cNvPr>
                <p14:cNvContentPartPr/>
                <p14:nvPr/>
              </p14:nvContentPartPr>
              <p14:xfrm>
                <a:off x="3086263" y="1184837"/>
                <a:ext cx="234720" cy="104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719D98-BF11-42C6-8CCF-341EBA9D93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77623" y="1176197"/>
                  <a:ext cx="252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8C42D9-EB0B-4FA1-A179-66BACC9E99B7}"/>
                    </a:ext>
                  </a:extLst>
                </p14:cNvPr>
                <p14:cNvContentPartPr/>
                <p14:nvPr/>
              </p14:nvContentPartPr>
              <p14:xfrm>
                <a:off x="3107503" y="1142357"/>
                <a:ext cx="176400" cy="177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8C42D9-EB0B-4FA1-A179-66BACC9E99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8863" y="1133357"/>
                  <a:ext cx="194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37912C-5779-4C64-B9F5-0CCDED3D81BE}"/>
                    </a:ext>
                  </a:extLst>
                </p14:cNvPr>
                <p14:cNvContentPartPr/>
                <p14:nvPr/>
              </p14:nvContentPartPr>
              <p14:xfrm>
                <a:off x="3089863" y="1046237"/>
                <a:ext cx="212400" cy="3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37912C-5779-4C64-B9F5-0CCDED3D81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80863" y="1037237"/>
                  <a:ext cx="23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528D96E-3E4E-4657-B0F4-62D49DF21150}"/>
                    </a:ext>
                  </a:extLst>
                </p14:cNvPr>
                <p14:cNvContentPartPr/>
                <p14:nvPr/>
              </p14:nvContentPartPr>
              <p14:xfrm>
                <a:off x="3436183" y="1021397"/>
                <a:ext cx="229320" cy="345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528D96E-3E4E-4657-B0F4-62D49DF211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27183" y="1012757"/>
                  <a:ext cx="246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5932EB-FA2E-48A3-9834-AA151465D62F}"/>
                    </a:ext>
                  </a:extLst>
                </p14:cNvPr>
                <p14:cNvContentPartPr/>
                <p14:nvPr/>
              </p14:nvContentPartPr>
              <p14:xfrm>
                <a:off x="2223703" y="1479677"/>
                <a:ext cx="1411200" cy="109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5932EB-FA2E-48A3-9834-AA151465D6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4703" y="1470677"/>
                  <a:ext cx="14288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B8AC737-81C9-4251-831A-B87EFAC8BF20}"/>
              </a:ext>
            </a:extLst>
          </p:cNvPr>
          <p:cNvGrpSpPr/>
          <p:nvPr/>
        </p:nvGrpSpPr>
        <p:grpSpPr>
          <a:xfrm>
            <a:off x="2467783" y="1586237"/>
            <a:ext cx="581040" cy="308160"/>
            <a:chOff x="2467783" y="1586237"/>
            <a:chExt cx="581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5B9FDA-9019-40FA-838C-2CE5C50B9663}"/>
                    </a:ext>
                  </a:extLst>
                </p14:cNvPr>
                <p14:cNvContentPartPr/>
                <p14:nvPr/>
              </p14:nvContentPartPr>
              <p14:xfrm>
                <a:off x="2467783" y="1750037"/>
                <a:ext cx="207720" cy="81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5B9FDA-9019-40FA-838C-2CE5C50B96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59143" y="1741397"/>
                  <a:ext cx="225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52ED7-8EF3-49F4-B944-0574DBC2F953}"/>
                    </a:ext>
                  </a:extLst>
                </p14:cNvPr>
                <p14:cNvContentPartPr/>
                <p14:nvPr/>
              </p14:nvContentPartPr>
              <p14:xfrm>
                <a:off x="2799703" y="1630157"/>
                <a:ext cx="163800" cy="138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52ED7-8EF3-49F4-B944-0574DBC2F9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91063" y="1621517"/>
                  <a:ext cx="181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BB3B7D-97E3-4230-850C-8CEE2630B74B}"/>
                    </a:ext>
                  </a:extLst>
                </p14:cNvPr>
                <p14:cNvContentPartPr/>
                <p14:nvPr/>
              </p14:nvContentPartPr>
              <p14:xfrm>
                <a:off x="2909863" y="1586237"/>
                <a:ext cx="138960" cy="30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BB3B7D-97E3-4230-850C-8CEE2630B7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0863" y="1577597"/>
                  <a:ext cx="15660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B515B6C-0B31-4E2A-81EA-E45EF04CBB32}"/>
                  </a:ext>
                </a:extLst>
              </p14:cNvPr>
              <p14:cNvContentPartPr/>
              <p14:nvPr/>
            </p14:nvContentPartPr>
            <p14:xfrm>
              <a:off x="2677663" y="2295797"/>
              <a:ext cx="253800" cy="192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B515B6C-0B31-4E2A-81EA-E45EF04CBB3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69023" y="2287157"/>
                <a:ext cx="2714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5F7DB3-7148-47E5-AAAC-BABEC2EC66AA}"/>
                  </a:ext>
                </a:extLst>
              </p14:cNvPr>
              <p14:cNvContentPartPr/>
              <p14:nvPr/>
            </p14:nvContentPartPr>
            <p14:xfrm>
              <a:off x="2683423" y="2684237"/>
              <a:ext cx="270000" cy="253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5F7DB3-7148-47E5-AAAC-BABEC2EC66A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74423" y="2675237"/>
                <a:ext cx="2876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5ADA592-FA43-4CDA-9FAB-4358E96D9FA9}"/>
                  </a:ext>
                </a:extLst>
              </p14:cNvPr>
              <p14:cNvContentPartPr/>
              <p14:nvPr/>
            </p14:nvContentPartPr>
            <p14:xfrm>
              <a:off x="2822743" y="3205517"/>
              <a:ext cx="48240" cy="241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5ADA592-FA43-4CDA-9FAB-4358E96D9FA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13743" y="3196877"/>
                <a:ext cx="658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DBC85BE4-1508-4986-918A-4F01D766E0F3}"/>
              </a:ext>
            </a:extLst>
          </p:cNvPr>
          <p:cNvGrpSpPr/>
          <p:nvPr/>
        </p:nvGrpSpPr>
        <p:grpSpPr>
          <a:xfrm>
            <a:off x="4069423" y="920957"/>
            <a:ext cx="1651680" cy="584280"/>
            <a:chOff x="4069423" y="920957"/>
            <a:chExt cx="165168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CBCEDA-45D1-454A-9EAD-2E4ABFF5556B}"/>
                    </a:ext>
                  </a:extLst>
                </p14:cNvPr>
                <p14:cNvContentPartPr/>
                <p14:nvPr/>
              </p14:nvContentPartPr>
              <p14:xfrm>
                <a:off x="4069423" y="1126877"/>
                <a:ext cx="183960" cy="28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CBCEDA-45D1-454A-9EAD-2E4ABFF555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0783" y="1118237"/>
                  <a:ext cx="201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2E5BF9-A979-4C4C-A1FA-65C30E31736A}"/>
                    </a:ext>
                  </a:extLst>
                </p14:cNvPr>
                <p14:cNvContentPartPr/>
                <p14:nvPr/>
              </p14:nvContentPartPr>
              <p14:xfrm>
                <a:off x="4300543" y="1150637"/>
                <a:ext cx="158400" cy="189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2E5BF9-A979-4C4C-A1FA-65C30E3173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1543" y="1141637"/>
                  <a:ext cx="176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8D7231-74C2-4A58-B966-9BFC434D8D4E}"/>
                    </a:ext>
                  </a:extLst>
                </p14:cNvPr>
                <p14:cNvContentPartPr/>
                <p14:nvPr/>
              </p14:nvContentPartPr>
              <p14:xfrm>
                <a:off x="4267423" y="1110317"/>
                <a:ext cx="205560" cy="23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8D7231-74C2-4A58-B966-9BFC434D8D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8423" y="1101677"/>
                  <a:ext cx="22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DE198EC-F333-41E1-9071-05523680363B}"/>
                    </a:ext>
                  </a:extLst>
                </p14:cNvPr>
                <p14:cNvContentPartPr/>
                <p14:nvPr/>
              </p14:nvContentPartPr>
              <p14:xfrm>
                <a:off x="4534183" y="1394717"/>
                <a:ext cx="69840" cy="110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DE198EC-F333-41E1-9071-0552368036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25543" y="1386077"/>
                  <a:ext cx="87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94060F-1BD0-4DB6-AC92-1E1690D3A0DA}"/>
                    </a:ext>
                  </a:extLst>
                </p14:cNvPr>
                <p14:cNvContentPartPr/>
                <p14:nvPr/>
              </p14:nvContentPartPr>
              <p14:xfrm>
                <a:off x="4591063" y="1257557"/>
                <a:ext cx="19440" cy="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94060F-1BD0-4DB6-AC92-1E1690D3A0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82423" y="1248917"/>
                  <a:ext cx="3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BF5F365-BD55-4855-8023-225F40A663D0}"/>
                    </a:ext>
                  </a:extLst>
                </p14:cNvPr>
                <p14:cNvContentPartPr/>
                <p14:nvPr/>
              </p14:nvContentPartPr>
              <p14:xfrm>
                <a:off x="4789423" y="1259357"/>
                <a:ext cx="193680" cy="39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BF5F365-BD55-4855-8023-225F40A663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80783" y="1250717"/>
                  <a:ext cx="211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A69FC1-0AD6-4D5A-96C1-38871D011FF4}"/>
                    </a:ext>
                  </a:extLst>
                </p14:cNvPr>
                <p14:cNvContentPartPr/>
                <p14:nvPr/>
              </p14:nvContentPartPr>
              <p14:xfrm>
                <a:off x="5099023" y="1175117"/>
                <a:ext cx="216720" cy="186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A69FC1-0AD6-4D5A-96C1-38871D011F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90383" y="1166477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232EAF-6F59-42D7-A296-D13077A2E499}"/>
                    </a:ext>
                  </a:extLst>
                </p14:cNvPr>
                <p14:cNvContentPartPr/>
                <p14:nvPr/>
              </p14:nvContentPartPr>
              <p14:xfrm>
                <a:off x="5102983" y="1186277"/>
                <a:ext cx="181440" cy="18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232EAF-6F59-42D7-A296-D13077A2E4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94343" y="1177637"/>
                  <a:ext cx="199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BEB4DA-7BE7-4CD4-8DBE-3D60D66ADACF}"/>
                    </a:ext>
                  </a:extLst>
                </p14:cNvPr>
                <p14:cNvContentPartPr/>
                <p14:nvPr/>
              </p14:nvContentPartPr>
              <p14:xfrm>
                <a:off x="5032063" y="1045517"/>
                <a:ext cx="225720" cy="47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BEB4DA-7BE7-4CD4-8DBE-3D60D66ADA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23063" y="1036517"/>
                  <a:ext cx="243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45B4B6-FF5A-4F0D-AF65-70B25F7DE45B}"/>
                    </a:ext>
                  </a:extLst>
                </p14:cNvPr>
                <p14:cNvContentPartPr/>
                <p14:nvPr/>
              </p14:nvContentPartPr>
              <p14:xfrm>
                <a:off x="5282623" y="1031477"/>
                <a:ext cx="147600" cy="416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45B4B6-FF5A-4F0D-AF65-70B25F7DE4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73623" y="1022477"/>
                  <a:ext cx="165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9294A48-F05A-4B08-BBAC-AB2AE67C64D4}"/>
                    </a:ext>
                  </a:extLst>
                </p14:cNvPr>
                <p14:cNvContentPartPr/>
                <p14:nvPr/>
              </p14:nvContentPartPr>
              <p14:xfrm>
                <a:off x="5498263" y="920957"/>
                <a:ext cx="222840" cy="100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9294A48-F05A-4B08-BBAC-AB2AE67C64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89623" y="911957"/>
                  <a:ext cx="240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621151-3B91-437B-B6FF-1A607138DCF3}"/>
              </a:ext>
            </a:extLst>
          </p:cNvPr>
          <p:cNvGrpSpPr/>
          <p:nvPr/>
        </p:nvGrpSpPr>
        <p:grpSpPr>
          <a:xfrm>
            <a:off x="4260223" y="1552037"/>
            <a:ext cx="1040040" cy="412920"/>
            <a:chOff x="4260223" y="1552037"/>
            <a:chExt cx="104004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84B4D1-40DD-4FAB-A46B-9E302BECB400}"/>
                    </a:ext>
                  </a:extLst>
                </p14:cNvPr>
                <p14:cNvContentPartPr/>
                <p14:nvPr/>
              </p14:nvContentPartPr>
              <p14:xfrm>
                <a:off x="4260223" y="1552037"/>
                <a:ext cx="1040040" cy="89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84B4D1-40DD-4FAB-A46B-9E302BECB4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51583" y="1543037"/>
                  <a:ext cx="1057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BB4A48-413B-435A-8342-A01A90811E9E}"/>
                    </a:ext>
                  </a:extLst>
                </p14:cNvPr>
                <p14:cNvContentPartPr/>
                <p14:nvPr/>
              </p14:nvContentPartPr>
              <p14:xfrm>
                <a:off x="4549303" y="1798277"/>
                <a:ext cx="89280" cy="142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BB4A48-413B-435A-8342-A01A90811E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40303" y="1789637"/>
                  <a:ext cx="106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44A1AA-CF8C-4DEE-83BE-CCE9A811E00B}"/>
                    </a:ext>
                  </a:extLst>
                </p14:cNvPr>
                <p14:cNvContentPartPr/>
                <p14:nvPr/>
              </p14:nvContentPartPr>
              <p14:xfrm>
                <a:off x="4651903" y="1715117"/>
                <a:ext cx="389160" cy="249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44A1AA-CF8C-4DEE-83BE-CCE9A811E0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42903" y="1706477"/>
                  <a:ext cx="40680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599CD7-E2A4-4C11-A582-EE8A7596CEF7}"/>
                  </a:ext>
                </a:extLst>
              </p14:cNvPr>
              <p14:cNvContentPartPr/>
              <p14:nvPr/>
            </p14:nvContentPartPr>
            <p14:xfrm>
              <a:off x="4606183" y="2301917"/>
              <a:ext cx="265320" cy="162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599CD7-E2A4-4C11-A582-EE8A7596CE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97183" y="2292917"/>
                <a:ext cx="282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24FE5C-B0EF-434C-BD1F-5C5EE379B90A}"/>
                  </a:ext>
                </a:extLst>
              </p14:cNvPr>
              <p14:cNvContentPartPr/>
              <p14:nvPr/>
            </p14:nvContentPartPr>
            <p14:xfrm>
              <a:off x="4600063" y="2742197"/>
              <a:ext cx="229680" cy="302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24FE5C-B0EF-434C-BD1F-5C5EE379B9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91423" y="2733197"/>
                <a:ext cx="2473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A01E9E-2ABE-4B3F-8222-5BA939BBCE49}"/>
                  </a:ext>
                </a:extLst>
              </p14:cNvPr>
              <p14:cNvContentPartPr/>
              <p14:nvPr/>
            </p14:nvContentPartPr>
            <p14:xfrm>
              <a:off x="4749823" y="3286877"/>
              <a:ext cx="41400" cy="206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A01E9E-2ABE-4B3F-8222-5BA939BBCE4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40823" y="3278237"/>
                <a:ext cx="590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9FCE755-ABF1-454B-8D67-534BBD266BC5}"/>
                  </a:ext>
                </a:extLst>
              </p14:cNvPr>
              <p14:cNvContentPartPr/>
              <p14:nvPr/>
            </p14:nvContentPartPr>
            <p14:xfrm>
              <a:off x="4331503" y="3657677"/>
              <a:ext cx="942840" cy="120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9FCE755-ABF1-454B-8D67-534BBD266BC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322503" y="3648677"/>
                <a:ext cx="96048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1D32389-5B29-43DF-8700-6F5271861F48}"/>
              </a:ext>
            </a:extLst>
          </p:cNvPr>
          <p:cNvGrpSpPr/>
          <p:nvPr/>
        </p:nvGrpSpPr>
        <p:grpSpPr>
          <a:xfrm>
            <a:off x="4371463" y="3862517"/>
            <a:ext cx="1345320" cy="352800"/>
            <a:chOff x="4371463" y="3862517"/>
            <a:chExt cx="134532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19DF2A-D6EB-4334-8623-C973D0D03E93}"/>
                    </a:ext>
                  </a:extLst>
                </p14:cNvPr>
                <p14:cNvContentPartPr/>
                <p14:nvPr/>
              </p14:nvContentPartPr>
              <p14:xfrm>
                <a:off x="4371463" y="3869357"/>
                <a:ext cx="393120" cy="345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19DF2A-D6EB-4334-8623-C973D0D03E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62823" y="3860717"/>
                  <a:ext cx="4107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AFD52F-54B5-4641-8ADE-ACB7DE4A2399}"/>
                    </a:ext>
                  </a:extLst>
                </p14:cNvPr>
                <p14:cNvContentPartPr/>
                <p14:nvPr/>
              </p14:nvContentPartPr>
              <p14:xfrm>
                <a:off x="4878343" y="3951797"/>
                <a:ext cx="135000" cy="36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AFD52F-54B5-4641-8ADE-ACB7DE4A23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69343" y="3943157"/>
                  <a:ext cx="15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7C120A-A1B9-44A7-A86A-1CFA3C33D427}"/>
                    </a:ext>
                  </a:extLst>
                </p14:cNvPr>
                <p14:cNvContentPartPr/>
                <p14:nvPr/>
              </p14:nvContentPartPr>
              <p14:xfrm>
                <a:off x="4874743" y="4063397"/>
                <a:ext cx="138960" cy="2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7C120A-A1B9-44A7-A86A-1CFA3C33D4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66103" y="4054397"/>
                  <a:ext cx="156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70EE34-7B67-4D84-8A30-0FC914DACBF5}"/>
                    </a:ext>
                  </a:extLst>
                </p14:cNvPr>
                <p14:cNvContentPartPr/>
                <p14:nvPr/>
              </p14:nvContentPartPr>
              <p14:xfrm>
                <a:off x="5190823" y="3890597"/>
                <a:ext cx="217440" cy="192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70EE34-7B67-4D84-8A30-0FC914DACB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81823" y="3881597"/>
                  <a:ext cx="23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A23612-CF95-4DF4-B63F-47D9524458B5}"/>
                    </a:ext>
                  </a:extLst>
                </p14:cNvPr>
                <p14:cNvContentPartPr/>
                <p14:nvPr/>
              </p14:nvContentPartPr>
              <p14:xfrm>
                <a:off x="5432383" y="3862517"/>
                <a:ext cx="284400" cy="201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A23612-CF95-4DF4-B63F-47D9524458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3743" y="3853877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C9AC54-613F-4CEB-BE92-6C9E2FFE52B0}"/>
              </a:ext>
            </a:extLst>
          </p:cNvPr>
          <p:cNvGrpSpPr/>
          <p:nvPr/>
        </p:nvGrpSpPr>
        <p:grpSpPr>
          <a:xfrm>
            <a:off x="4048903" y="4201997"/>
            <a:ext cx="3118680" cy="641160"/>
            <a:chOff x="4048903" y="4201997"/>
            <a:chExt cx="311868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B6BA53-856B-42EC-A2A1-A70EDD18FC72}"/>
                    </a:ext>
                  </a:extLst>
                </p14:cNvPr>
                <p14:cNvContentPartPr/>
                <p14:nvPr/>
              </p14:nvContentPartPr>
              <p14:xfrm>
                <a:off x="4277503" y="4612397"/>
                <a:ext cx="3960" cy="1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B6BA53-856B-42EC-A2A1-A70EDD18FC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68863" y="4603397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65553C-7553-42FE-8E48-36786139CFAA}"/>
                    </a:ext>
                  </a:extLst>
                </p14:cNvPr>
                <p14:cNvContentPartPr/>
                <p14:nvPr/>
              </p14:nvContentPartPr>
              <p14:xfrm>
                <a:off x="4048903" y="4570997"/>
                <a:ext cx="266760" cy="272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65553C-7553-42FE-8E48-36786139CF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40263" y="4562357"/>
                  <a:ext cx="284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49DC440-80D0-42F4-A2E2-84EEB6E704B5}"/>
                    </a:ext>
                  </a:extLst>
                </p14:cNvPr>
                <p14:cNvContentPartPr/>
                <p14:nvPr/>
              </p14:nvContentPartPr>
              <p14:xfrm>
                <a:off x="4387663" y="4447517"/>
                <a:ext cx="116280" cy="105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49DC440-80D0-42F4-A2E2-84EEB6E704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79023" y="4438877"/>
                  <a:ext cx="133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79C70E-F3E1-4B71-902A-B9D344C8BC90}"/>
                    </a:ext>
                  </a:extLst>
                </p14:cNvPr>
                <p14:cNvContentPartPr/>
                <p14:nvPr/>
              </p14:nvContentPartPr>
              <p14:xfrm>
                <a:off x="4365703" y="4683317"/>
                <a:ext cx="118440" cy="31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79C70E-F3E1-4B71-902A-B9D344C8BC9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7063" y="4674677"/>
                  <a:ext cx="13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D500F6-CDCA-4BE6-811D-63A2DF469621}"/>
                    </a:ext>
                  </a:extLst>
                </p14:cNvPr>
                <p14:cNvContentPartPr/>
                <p14:nvPr/>
              </p14:nvContentPartPr>
              <p14:xfrm>
                <a:off x="4397023" y="4738397"/>
                <a:ext cx="95760" cy="3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D500F6-CDCA-4BE6-811D-63A2DF46962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88383" y="4729397"/>
                  <a:ext cx="113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79B541-9BC2-4BB0-A6F8-FD8BC8D34BC8}"/>
                    </a:ext>
                  </a:extLst>
                </p14:cNvPr>
                <p14:cNvContentPartPr/>
                <p14:nvPr/>
              </p14:nvContentPartPr>
              <p14:xfrm>
                <a:off x="4908223" y="4528877"/>
                <a:ext cx="79560" cy="123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79B541-9BC2-4BB0-A6F8-FD8BC8D34B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99223" y="4520237"/>
                  <a:ext cx="97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499E66-75AA-499E-87F2-F85837D202B8}"/>
                    </a:ext>
                  </a:extLst>
                </p14:cNvPr>
                <p14:cNvContentPartPr/>
                <p14:nvPr/>
              </p14:nvContentPartPr>
              <p14:xfrm>
                <a:off x="4733263" y="4736237"/>
                <a:ext cx="334800" cy="48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499E66-75AA-499E-87F2-F85837D202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24623" y="4727597"/>
                  <a:ext cx="352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6DFEB8-74DF-427C-AA85-F695B0EEB4E0}"/>
                    </a:ext>
                  </a:extLst>
                </p14:cNvPr>
                <p14:cNvContentPartPr/>
                <p14:nvPr/>
              </p14:nvContentPartPr>
              <p14:xfrm>
                <a:off x="5292343" y="4401437"/>
                <a:ext cx="304920" cy="340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6DFEB8-74DF-427C-AA85-F695B0EEB4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83343" y="4392437"/>
                  <a:ext cx="322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264CD0-AABD-4C79-99F2-4FC9C11355B7}"/>
                    </a:ext>
                  </a:extLst>
                </p14:cNvPr>
                <p14:cNvContentPartPr/>
                <p14:nvPr/>
              </p14:nvContentPartPr>
              <p14:xfrm>
                <a:off x="5618503" y="4466597"/>
                <a:ext cx="149400" cy="20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264CD0-AABD-4C79-99F2-4FC9C11355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09863" y="4457597"/>
                  <a:ext cx="16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075C68-912F-4985-B0C7-79F26A5A443D}"/>
                    </a:ext>
                  </a:extLst>
                </p14:cNvPr>
                <p14:cNvContentPartPr/>
                <p14:nvPr/>
              </p14:nvContentPartPr>
              <p14:xfrm>
                <a:off x="5827303" y="4489997"/>
                <a:ext cx="91440" cy="155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075C68-912F-4985-B0C7-79F26A5A44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18303" y="4481357"/>
                  <a:ext cx="109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952CF4-74A9-4120-985A-F0F4717435FD}"/>
                    </a:ext>
                  </a:extLst>
                </p14:cNvPr>
                <p14:cNvContentPartPr/>
                <p14:nvPr/>
              </p14:nvContentPartPr>
              <p14:xfrm>
                <a:off x="5741263" y="4446437"/>
                <a:ext cx="234000" cy="207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952CF4-74A9-4120-985A-F0F4717435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32623" y="4437797"/>
                  <a:ext cx="251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FD2F702-65BE-4453-9E0E-2F71B86D8AA0}"/>
                    </a:ext>
                  </a:extLst>
                </p14:cNvPr>
                <p14:cNvContentPartPr/>
                <p14:nvPr/>
              </p14:nvContentPartPr>
              <p14:xfrm>
                <a:off x="5959063" y="4709237"/>
                <a:ext cx="101520" cy="83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FD2F702-65BE-4453-9E0E-2F71B86D8A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50423" y="4700237"/>
                  <a:ext cx="119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D117F6-4952-4C1B-BAB1-FA3EE19CD142}"/>
                    </a:ext>
                  </a:extLst>
                </p14:cNvPr>
                <p14:cNvContentPartPr/>
                <p14:nvPr/>
              </p14:nvContentPartPr>
              <p14:xfrm>
                <a:off x="6028903" y="4567037"/>
                <a:ext cx="37080" cy="14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D117F6-4952-4C1B-BAB1-FA3EE19CD1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9903" y="4558037"/>
                  <a:ext cx="54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08AAD3-620B-4CFF-BFDA-C61332BF09B1}"/>
                    </a:ext>
                  </a:extLst>
                </p14:cNvPr>
                <p14:cNvContentPartPr/>
                <p14:nvPr/>
              </p14:nvContentPartPr>
              <p14:xfrm>
                <a:off x="6246703" y="4570997"/>
                <a:ext cx="142920" cy="12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08AAD3-620B-4CFF-BFDA-C61332BF09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37703" y="4561997"/>
                  <a:ext cx="160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9F43C0-95DD-4393-8967-C276BA2673CD}"/>
                    </a:ext>
                  </a:extLst>
                </p14:cNvPr>
                <p14:cNvContentPartPr/>
                <p14:nvPr/>
              </p14:nvContentPartPr>
              <p14:xfrm>
                <a:off x="6468463" y="4467317"/>
                <a:ext cx="237600" cy="183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9F43C0-95DD-4393-8967-C276BA2673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59823" y="4458677"/>
                  <a:ext cx="255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911DD4-3FA7-43E9-8347-87D4B6CB46A8}"/>
                    </a:ext>
                  </a:extLst>
                </p14:cNvPr>
                <p14:cNvContentPartPr/>
                <p14:nvPr/>
              </p14:nvContentPartPr>
              <p14:xfrm>
                <a:off x="6469183" y="4356077"/>
                <a:ext cx="245880" cy="5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911DD4-3FA7-43E9-8347-87D4B6CB46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60543" y="4347077"/>
                  <a:ext cx="26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9718621-1898-4A02-94DA-030CB7FD852C}"/>
                    </a:ext>
                  </a:extLst>
                </p14:cNvPr>
                <p14:cNvContentPartPr/>
                <p14:nvPr/>
              </p14:nvContentPartPr>
              <p14:xfrm>
                <a:off x="6788503" y="4342757"/>
                <a:ext cx="146880" cy="329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9718621-1898-4A02-94DA-030CB7FD85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79863" y="4334117"/>
                  <a:ext cx="164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762DD4E-AAC2-4DD6-A756-64D6AE093B6D}"/>
                    </a:ext>
                  </a:extLst>
                </p14:cNvPr>
                <p14:cNvContentPartPr/>
                <p14:nvPr/>
              </p14:nvContentPartPr>
              <p14:xfrm>
                <a:off x="6936103" y="4201997"/>
                <a:ext cx="231480" cy="118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762DD4E-AAC2-4DD6-A756-64D6AE093B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27463" y="4193357"/>
                  <a:ext cx="2491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7841632-CFCC-416B-BD95-DD7BFA06F018}"/>
              </a:ext>
            </a:extLst>
          </p:cNvPr>
          <p:cNvGrpSpPr/>
          <p:nvPr/>
        </p:nvGrpSpPr>
        <p:grpSpPr>
          <a:xfrm>
            <a:off x="4363543" y="4947557"/>
            <a:ext cx="2673360" cy="914760"/>
            <a:chOff x="4363543" y="4947557"/>
            <a:chExt cx="2673360" cy="9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DE2E58C-7DA7-4E28-AE0E-17225320F6B4}"/>
                    </a:ext>
                  </a:extLst>
                </p14:cNvPr>
                <p14:cNvContentPartPr/>
                <p14:nvPr/>
              </p14:nvContentPartPr>
              <p14:xfrm>
                <a:off x="4574503" y="4950437"/>
                <a:ext cx="201600" cy="140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DE2E58C-7DA7-4E28-AE0E-17225320F6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5863" y="4941797"/>
                  <a:ext cx="21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5DA7EE6-68D5-47AF-9BD5-DBD9D4C78083}"/>
                    </a:ext>
                  </a:extLst>
                </p14:cNvPr>
                <p14:cNvContentPartPr/>
                <p14:nvPr/>
              </p14:nvContentPartPr>
              <p14:xfrm>
                <a:off x="4880143" y="4997597"/>
                <a:ext cx="105840" cy="29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5DA7EE6-68D5-47AF-9BD5-DBD9D4C780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71143" y="4988957"/>
                  <a:ext cx="123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599414-B4A3-45CA-9AC6-5BFFDAC7B0DE}"/>
                    </a:ext>
                  </a:extLst>
                </p14:cNvPr>
                <p14:cNvContentPartPr/>
                <p14:nvPr/>
              </p14:nvContentPartPr>
              <p14:xfrm>
                <a:off x="5082823" y="4947557"/>
                <a:ext cx="28440" cy="113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599414-B4A3-45CA-9AC6-5BFFDAC7B0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74183" y="4938917"/>
                  <a:ext cx="46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42C6EF-2D50-4B63-AB14-ECA8E48EB502}"/>
                    </a:ext>
                  </a:extLst>
                </p14:cNvPr>
                <p14:cNvContentPartPr/>
                <p14:nvPr/>
              </p14:nvContentPartPr>
              <p14:xfrm>
                <a:off x="4363543" y="5387117"/>
                <a:ext cx="110880" cy="22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42C6EF-2D50-4B63-AB14-ECA8E48EB5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54903" y="5378477"/>
                  <a:ext cx="12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9DCBD75-40B3-44A3-A687-254D483DCFF0}"/>
                    </a:ext>
                  </a:extLst>
                </p14:cNvPr>
                <p14:cNvContentPartPr/>
                <p14:nvPr/>
              </p14:nvContentPartPr>
              <p14:xfrm>
                <a:off x="4367143" y="5489717"/>
                <a:ext cx="137880" cy="15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9DCBD75-40B3-44A3-A687-254D483DCF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58143" y="5481077"/>
                  <a:ext cx="155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4E5F21-5F7F-4537-A8C8-61D283ABCE67}"/>
                    </a:ext>
                  </a:extLst>
                </p14:cNvPr>
                <p14:cNvContentPartPr/>
                <p14:nvPr/>
              </p14:nvContentPartPr>
              <p14:xfrm>
                <a:off x="4923703" y="5285237"/>
                <a:ext cx="66960" cy="15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4E5F21-5F7F-4537-A8C8-61D283ABCE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14703" y="5276597"/>
                  <a:ext cx="84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68082B0-3397-4F01-9B8D-72B20098D5AC}"/>
                    </a:ext>
                  </a:extLst>
                </p14:cNvPr>
                <p14:cNvContentPartPr/>
                <p14:nvPr/>
              </p14:nvContentPartPr>
              <p14:xfrm>
                <a:off x="4759183" y="5497997"/>
                <a:ext cx="331200" cy="68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68082B0-3397-4F01-9B8D-72B20098D5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50183" y="5488997"/>
                  <a:ext cx="34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6A94764-5B8C-42F9-B9C0-3F018EA186E1}"/>
                    </a:ext>
                  </a:extLst>
                </p14:cNvPr>
                <p14:cNvContentPartPr/>
                <p14:nvPr/>
              </p14:nvContentPartPr>
              <p14:xfrm>
                <a:off x="4739743" y="5649917"/>
                <a:ext cx="218520" cy="212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6A94764-5B8C-42F9-B9C0-3F018EA186E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30743" y="5640917"/>
                  <a:ext cx="236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6B4941-F9BD-4ACE-B151-2002777DA395}"/>
                    </a:ext>
                  </a:extLst>
                </p14:cNvPr>
                <p14:cNvContentPartPr/>
                <p14:nvPr/>
              </p14:nvContentPartPr>
              <p14:xfrm>
                <a:off x="5246263" y="5438237"/>
                <a:ext cx="22680" cy="59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6B4941-F9BD-4ACE-B151-2002777DA3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37623" y="5429597"/>
                  <a:ext cx="40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0A2C09E-A199-4FD8-AA31-5B16AA3C832D}"/>
                    </a:ext>
                  </a:extLst>
                </p14:cNvPr>
                <p14:cNvContentPartPr/>
                <p14:nvPr/>
              </p14:nvContentPartPr>
              <p14:xfrm>
                <a:off x="5447863" y="5246717"/>
                <a:ext cx="256680" cy="223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0A2C09E-A199-4FD8-AA31-5B16AA3C83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39223" y="5237717"/>
                  <a:ext cx="274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D9CC69F-B2E6-4C27-82BC-44FB7C8EC477}"/>
                    </a:ext>
                  </a:extLst>
                </p14:cNvPr>
                <p14:cNvContentPartPr/>
                <p14:nvPr/>
              </p14:nvContentPartPr>
              <p14:xfrm>
                <a:off x="5740903" y="5221157"/>
                <a:ext cx="281160" cy="21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D9CC69F-B2E6-4C27-82BC-44FB7C8EC4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31903" y="5212157"/>
                  <a:ext cx="298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861110-F058-4FA7-A1DD-4CFC83E184D6}"/>
                    </a:ext>
                  </a:extLst>
                </p14:cNvPr>
                <p14:cNvContentPartPr/>
                <p14:nvPr/>
              </p14:nvContentPartPr>
              <p14:xfrm>
                <a:off x="6182623" y="5265437"/>
                <a:ext cx="105480" cy="18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861110-F058-4FA7-A1DD-4CFC83E184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73623" y="5256437"/>
                  <a:ext cx="123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6BAD820-65E4-4F0B-B20C-B55BF8891DAF}"/>
                    </a:ext>
                  </a:extLst>
                </p14:cNvPr>
                <p14:cNvContentPartPr/>
                <p14:nvPr/>
              </p14:nvContentPartPr>
              <p14:xfrm>
                <a:off x="6156703" y="5352917"/>
                <a:ext cx="141480" cy="22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6BAD820-65E4-4F0B-B20C-B55BF8891DA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47703" y="5343917"/>
                  <a:ext cx="159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0A3164-0BB0-4CE9-AE09-8BCF2E108EC7}"/>
                    </a:ext>
                  </a:extLst>
                </p14:cNvPr>
                <p14:cNvContentPartPr/>
                <p14:nvPr/>
              </p14:nvContentPartPr>
              <p14:xfrm>
                <a:off x="6507703" y="5136917"/>
                <a:ext cx="198000" cy="173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0A3164-0BB0-4CE9-AE09-8BCF2E108E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98703" y="5128277"/>
                  <a:ext cx="215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65FAB83-36D0-4DDF-806E-1E2179D70EB0}"/>
                    </a:ext>
                  </a:extLst>
                </p14:cNvPr>
                <p14:cNvContentPartPr/>
                <p14:nvPr/>
              </p14:nvContentPartPr>
              <p14:xfrm>
                <a:off x="6738823" y="5110277"/>
                <a:ext cx="298080" cy="219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65FAB83-36D0-4DDF-806E-1E2179D70E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30183" y="5101637"/>
                  <a:ext cx="315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CFD491D-564C-4A9C-852B-5BE5E5815215}"/>
                    </a:ext>
                  </a:extLst>
                </p14:cNvPr>
                <p14:cNvContentPartPr/>
                <p14:nvPr/>
              </p14:nvContentPartPr>
              <p14:xfrm>
                <a:off x="6506983" y="5413757"/>
                <a:ext cx="500400" cy="36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CFD491D-564C-4A9C-852B-5BE5E58152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97983" y="5404757"/>
                  <a:ext cx="518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B889EB-F841-4EBB-AFB9-FDDD74B16207}"/>
                    </a:ext>
                  </a:extLst>
                </p14:cNvPr>
                <p14:cNvContentPartPr/>
                <p14:nvPr/>
              </p14:nvContentPartPr>
              <p14:xfrm>
                <a:off x="6615703" y="5550917"/>
                <a:ext cx="218880" cy="20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B889EB-F841-4EBB-AFB9-FDDD74B1620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07063" y="5542277"/>
                  <a:ext cx="2365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55677E-13C9-424A-B245-2D8F48797E23}"/>
              </a:ext>
            </a:extLst>
          </p:cNvPr>
          <p:cNvGrpSpPr/>
          <p:nvPr/>
        </p:nvGrpSpPr>
        <p:grpSpPr>
          <a:xfrm>
            <a:off x="2689572" y="3740578"/>
            <a:ext cx="308520" cy="443880"/>
            <a:chOff x="2689572" y="3740578"/>
            <a:chExt cx="3085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B3A8A51-EB70-4245-9085-5544C3C7C21E}"/>
                    </a:ext>
                  </a:extLst>
                </p14:cNvPr>
                <p14:cNvContentPartPr/>
                <p14:nvPr/>
              </p14:nvContentPartPr>
              <p14:xfrm>
                <a:off x="2809452" y="3811858"/>
                <a:ext cx="32760" cy="37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B3A8A51-EB70-4245-9085-5544C3C7C21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00812" y="3803218"/>
                  <a:ext cx="50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4CA806-4570-4FE1-AAD6-EF8510367CCA}"/>
                    </a:ext>
                  </a:extLst>
                </p14:cNvPr>
                <p14:cNvContentPartPr/>
                <p14:nvPr/>
              </p14:nvContentPartPr>
              <p14:xfrm>
                <a:off x="2689572" y="3740578"/>
                <a:ext cx="308520" cy="174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4CA806-4570-4FE1-AAD6-EF8510367C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80932" y="3731578"/>
                  <a:ext cx="32616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9F6F6C7-A0AD-46B2-93D8-CE54E840F8E5}"/>
                  </a:ext>
                </a:extLst>
              </p14:cNvPr>
              <p14:cNvContentPartPr/>
              <p14:nvPr/>
            </p14:nvContentPartPr>
            <p14:xfrm>
              <a:off x="5159892" y="4193458"/>
              <a:ext cx="526680" cy="979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9F6F6C7-A0AD-46B2-93D8-CE54E840F8E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50892" y="4184818"/>
                <a:ext cx="54432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398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0EE6AF-4B99-419A-820A-54C24B91FBF1}"/>
              </a:ext>
            </a:extLst>
          </p:cNvPr>
          <p:cNvGrpSpPr/>
          <p:nvPr/>
        </p:nvGrpSpPr>
        <p:grpSpPr>
          <a:xfrm>
            <a:off x="408857" y="308957"/>
            <a:ext cx="536760" cy="477360"/>
            <a:chOff x="408857" y="308957"/>
            <a:chExt cx="5367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85BA94-47AE-4D0F-9D3B-A6A4351E554A}"/>
                    </a:ext>
                  </a:extLst>
                </p14:cNvPr>
                <p14:cNvContentPartPr/>
                <p14:nvPr/>
              </p14:nvContentPartPr>
              <p14:xfrm>
                <a:off x="408857" y="493277"/>
                <a:ext cx="194040" cy="19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85BA94-47AE-4D0F-9D3B-A6A4351E55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857" y="484637"/>
                  <a:ext cx="21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CC53CB-61FB-49E7-85C2-2232087A3519}"/>
                    </a:ext>
                  </a:extLst>
                </p14:cNvPr>
                <p14:cNvContentPartPr/>
                <p14:nvPr/>
              </p14:nvContentPartPr>
              <p14:xfrm>
                <a:off x="611537" y="519917"/>
                <a:ext cx="103320" cy="22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CC53CB-61FB-49E7-85C2-2232087A35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897" y="511277"/>
                  <a:ext cx="120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03ED2A-B091-47C6-A8A6-CD16BADAA10A}"/>
                    </a:ext>
                  </a:extLst>
                </p14:cNvPr>
                <p14:cNvContentPartPr/>
                <p14:nvPr/>
              </p14:nvContentPartPr>
              <p14:xfrm>
                <a:off x="666257" y="308957"/>
                <a:ext cx="279360" cy="47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03ED2A-B091-47C6-A8A6-CD16BADAA1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257" y="299957"/>
                  <a:ext cx="297000" cy="49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3444FB-AEC5-4CAA-831F-A66E49C4C1BD}"/>
                  </a:ext>
                </a:extLst>
              </p14:cNvPr>
              <p14:cNvContentPartPr/>
              <p14:nvPr/>
            </p14:nvContentPartPr>
            <p14:xfrm>
              <a:off x="4548497" y="290237"/>
              <a:ext cx="208080" cy="52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3444FB-AEC5-4CAA-831F-A66E49C4C1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9857" y="281237"/>
                <a:ext cx="225720" cy="54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CC3FF8B-7C27-42AD-9CFC-A9922651E51B}"/>
              </a:ext>
            </a:extLst>
          </p:cNvPr>
          <p:cNvGrpSpPr/>
          <p:nvPr/>
        </p:nvGrpSpPr>
        <p:grpSpPr>
          <a:xfrm>
            <a:off x="5078057" y="292037"/>
            <a:ext cx="1370520" cy="444600"/>
            <a:chOff x="5078057" y="292037"/>
            <a:chExt cx="137052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E8BE57-07BB-4D07-83BE-A76F29E6708D}"/>
                    </a:ext>
                  </a:extLst>
                </p14:cNvPr>
                <p14:cNvContentPartPr/>
                <p14:nvPr/>
              </p14:nvContentPartPr>
              <p14:xfrm>
                <a:off x="5078057" y="557357"/>
                <a:ext cx="249120" cy="64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E8BE57-07BB-4D07-83BE-A76F29E670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9417" y="548357"/>
                  <a:ext cx="266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75BC79-352C-4ECA-81D1-308B7CF45E0F}"/>
                    </a:ext>
                  </a:extLst>
                </p14:cNvPr>
                <p14:cNvContentPartPr/>
                <p14:nvPr/>
              </p14:nvContentPartPr>
              <p14:xfrm>
                <a:off x="5452097" y="485357"/>
                <a:ext cx="228240" cy="21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75BC79-352C-4ECA-81D1-308B7CF45E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3457" y="476357"/>
                  <a:ext cx="245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DFF2B7-0EB3-4BE7-935C-871D6C20D27D}"/>
                    </a:ext>
                  </a:extLst>
                </p14:cNvPr>
                <p14:cNvContentPartPr/>
                <p14:nvPr/>
              </p14:nvContentPartPr>
              <p14:xfrm>
                <a:off x="5867177" y="468797"/>
                <a:ext cx="232560" cy="235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DFF2B7-0EB3-4BE7-935C-871D6C20D2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8537" y="459797"/>
                  <a:ext cx="250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C14060-65A2-4081-BE46-395EFA71A0FA}"/>
                    </a:ext>
                  </a:extLst>
                </p14:cNvPr>
                <p14:cNvContentPartPr/>
                <p14:nvPr/>
              </p14:nvContentPartPr>
              <p14:xfrm>
                <a:off x="5789777" y="415877"/>
                <a:ext cx="272520" cy="32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C14060-65A2-4081-BE46-395EFA71A0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81137" y="407237"/>
                  <a:ext cx="290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01ADAE-BB37-4BE0-9A64-76D6E479F905}"/>
                    </a:ext>
                  </a:extLst>
                </p14:cNvPr>
                <p14:cNvContentPartPr/>
                <p14:nvPr/>
              </p14:nvContentPartPr>
              <p14:xfrm>
                <a:off x="5801297" y="304637"/>
                <a:ext cx="275040" cy="8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01ADAE-BB37-4BE0-9A64-76D6E479F9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2297" y="295637"/>
                  <a:ext cx="292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849B59-609C-4D3D-85EE-43ED44DFA7A5}"/>
                    </a:ext>
                  </a:extLst>
                </p14:cNvPr>
                <p14:cNvContentPartPr/>
                <p14:nvPr/>
              </p14:nvContentPartPr>
              <p14:xfrm>
                <a:off x="6271097" y="292037"/>
                <a:ext cx="177480" cy="164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849B59-609C-4D3D-85EE-43ED44DFA7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2097" y="283397"/>
                  <a:ext cx="1951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42882B-B89A-43C0-B308-00A25C1A3E82}"/>
              </a:ext>
            </a:extLst>
          </p:cNvPr>
          <p:cNvGrpSpPr/>
          <p:nvPr/>
        </p:nvGrpSpPr>
        <p:grpSpPr>
          <a:xfrm>
            <a:off x="1438817" y="183677"/>
            <a:ext cx="3079080" cy="998640"/>
            <a:chOff x="1438817" y="183677"/>
            <a:chExt cx="3079080" cy="9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447D7A-B2AD-45D3-9BB2-B51949C746E8}"/>
                    </a:ext>
                  </a:extLst>
                </p14:cNvPr>
                <p14:cNvContentPartPr/>
                <p14:nvPr/>
              </p14:nvContentPartPr>
              <p14:xfrm>
                <a:off x="1438817" y="464477"/>
                <a:ext cx="219960" cy="334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447D7A-B2AD-45D3-9BB2-B51949C746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9817" y="455477"/>
                  <a:ext cx="237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685F08-ACD6-4697-AA6D-0C00325B5092}"/>
                    </a:ext>
                  </a:extLst>
                </p14:cNvPr>
                <p14:cNvContentPartPr/>
                <p14:nvPr/>
              </p14:nvContentPartPr>
              <p14:xfrm>
                <a:off x="1750577" y="267917"/>
                <a:ext cx="244800" cy="196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685F08-ACD6-4697-AA6D-0C00325B50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41937" y="259277"/>
                  <a:ext cx="262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15459A-CA37-41B4-8498-7F298D2FE10A}"/>
                    </a:ext>
                  </a:extLst>
                </p14:cNvPr>
                <p14:cNvContentPartPr/>
                <p14:nvPr/>
              </p14:nvContentPartPr>
              <p14:xfrm>
                <a:off x="2018417" y="582917"/>
                <a:ext cx="180360" cy="38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15459A-CA37-41B4-8498-7F298D2FE1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9777" y="574277"/>
                  <a:ext cx="198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70968A-4BDD-4B39-8B60-6FE5A21E8A17}"/>
                    </a:ext>
                  </a:extLst>
                </p14:cNvPr>
                <p14:cNvContentPartPr/>
                <p14:nvPr/>
              </p14:nvContentPartPr>
              <p14:xfrm>
                <a:off x="2027057" y="712877"/>
                <a:ext cx="165960" cy="4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70968A-4BDD-4B39-8B60-6FE5A21E8A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18057" y="704237"/>
                  <a:ext cx="18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DAEE91-A4E2-40F7-93A3-2E141FBFF1CD}"/>
                    </a:ext>
                  </a:extLst>
                </p14:cNvPr>
                <p14:cNvContentPartPr/>
                <p14:nvPr/>
              </p14:nvContentPartPr>
              <p14:xfrm>
                <a:off x="2775137" y="299237"/>
                <a:ext cx="148320" cy="29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DAEE91-A4E2-40F7-93A3-2E141FBFF1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6137" y="290597"/>
                  <a:ext cx="165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FC9778-41C5-4E02-9F17-F91CD83B5588}"/>
                    </a:ext>
                  </a:extLst>
                </p14:cNvPr>
                <p14:cNvContentPartPr/>
                <p14:nvPr/>
              </p14:nvContentPartPr>
              <p14:xfrm>
                <a:off x="2528177" y="638357"/>
                <a:ext cx="560880" cy="8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FC9778-41C5-4E02-9F17-F91CD83B55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19177" y="629357"/>
                  <a:ext cx="578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88F185-3AE1-4AFA-8C54-1EC3E350C00D}"/>
                    </a:ext>
                  </a:extLst>
                </p14:cNvPr>
                <p14:cNvContentPartPr/>
                <p14:nvPr/>
              </p14:nvContentPartPr>
              <p14:xfrm>
                <a:off x="2415137" y="907637"/>
                <a:ext cx="19188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88F185-3AE1-4AFA-8C54-1EC3E350C0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6137" y="898637"/>
                  <a:ext cx="209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F2B104-3105-446C-9683-ECE6864B2AB0}"/>
                    </a:ext>
                  </a:extLst>
                </p14:cNvPr>
                <p14:cNvContentPartPr/>
                <p14:nvPr/>
              </p14:nvContentPartPr>
              <p14:xfrm>
                <a:off x="2725817" y="919877"/>
                <a:ext cx="120600" cy="6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F2B104-3105-446C-9683-ECE6864B2A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16817" y="910877"/>
                  <a:ext cx="138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191D00-1933-44D8-8D3A-65005317B464}"/>
                    </a:ext>
                  </a:extLst>
                </p14:cNvPr>
                <p14:cNvContentPartPr/>
                <p14:nvPr/>
              </p14:nvContentPartPr>
              <p14:xfrm>
                <a:off x="2913377" y="829517"/>
                <a:ext cx="128520" cy="26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191D00-1933-44D8-8D3A-65005317B4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4377" y="820877"/>
                  <a:ext cx="146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94F9EA-5DBF-4954-83E7-BCA9C438B397}"/>
                    </a:ext>
                  </a:extLst>
                </p14:cNvPr>
                <p14:cNvContentPartPr/>
                <p14:nvPr/>
              </p14:nvContentPartPr>
              <p14:xfrm>
                <a:off x="3341417" y="253157"/>
                <a:ext cx="473760" cy="54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94F9EA-5DBF-4954-83E7-BCA9C438B3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32777" y="244517"/>
                  <a:ext cx="4914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7C51CA-A10B-4469-A7A3-970525700BEB}"/>
                    </a:ext>
                  </a:extLst>
                </p14:cNvPr>
                <p14:cNvContentPartPr/>
                <p14:nvPr/>
              </p14:nvContentPartPr>
              <p14:xfrm>
                <a:off x="4032977" y="415157"/>
                <a:ext cx="171360" cy="36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7C51CA-A10B-4469-A7A3-970525700B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3977" y="406157"/>
                  <a:ext cx="189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CEB723-D661-40B7-A475-36AFC2C93F86}"/>
                    </a:ext>
                  </a:extLst>
                </p14:cNvPr>
                <p14:cNvContentPartPr/>
                <p14:nvPr/>
              </p14:nvContentPartPr>
              <p14:xfrm>
                <a:off x="3922097" y="415157"/>
                <a:ext cx="286560" cy="35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CEB723-D661-40B7-A475-36AFC2C93F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3097" y="406157"/>
                  <a:ext cx="304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66C681-FAB2-4C3A-8BBA-4E5B94E68498}"/>
                    </a:ext>
                  </a:extLst>
                </p14:cNvPr>
                <p14:cNvContentPartPr/>
                <p14:nvPr/>
              </p14:nvContentPartPr>
              <p14:xfrm>
                <a:off x="4198577" y="833117"/>
                <a:ext cx="122400" cy="16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66C681-FAB2-4C3A-8BBA-4E5B94E684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9577" y="824117"/>
                  <a:ext cx="140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CEC36B-F240-4144-97B3-E1B49E708126}"/>
                    </a:ext>
                  </a:extLst>
                </p14:cNvPr>
                <p14:cNvContentPartPr/>
                <p14:nvPr/>
              </p14:nvContentPartPr>
              <p14:xfrm>
                <a:off x="4346537" y="687317"/>
                <a:ext cx="25560" cy="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CEC36B-F240-4144-97B3-E1B49E7081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37537" y="678677"/>
                  <a:ext cx="4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BE295E-CA3E-4C28-84DB-B7E7AF648CE0}"/>
                    </a:ext>
                  </a:extLst>
                </p14:cNvPr>
                <p14:cNvContentPartPr/>
                <p14:nvPr/>
              </p14:nvContentPartPr>
              <p14:xfrm>
                <a:off x="4338257" y="247757"/>
                <a:ext cx="179640" cy="18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BE295E-CA3E-4C28-84DB-B7E7AF648C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29617" y="238757"/>
                  <a:ext cx="19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9ABA34-CC2A-4688-B7BD-381973EE553C}"/>
                    </a:ext>
                  </a:extLst>
                </p14:cNvPr>
                <p14:cNvContentPartPr/>
                <p14:nvPr/>
              </p14:nvContentPartPr>
              <p14:xfrm>
                <a:off x="3773777" y="320477"/>
                <a:ext cx="197640" cy="51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9ABA34-CC2A-4688-B7BD-381973EE55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5137" y="311837"/>
                  <a:ext cx="2152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350B1A-C68C-49CB-8988-AE9EB9FE1C2E}"/>
                    </a:ext>
                  </a:extLst>
                </p14:cNvPr>
                <p14:cNvContentPartPr/>
                <p14:nvPr/>
              </p14:nvContentPartPr>
              <p14:xfrm>
                <a:off x="3210017" y="1026797"/>
                <a:ext cx="128520" cy="155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350B1A-C68C-49CB-8988-AE9EB9FE1C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1017" y="1017797"/>
                  <a:ext cx="146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4428BF-1945-4956-9D54-943ABF03C93B}"/>
                    </a:ext>
                  </a:extLst>
                </p14:cNvPr>
                <p14:cNvContentPartPr/>
                <p14:nvPr/>
              </p14:nvContentPartPr>
              <p14:xfrm>
                <a:off x="3303617" y="944717"/>
                <a:ext cx="48600" cy="20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4428BF-1945-4956-9D54-943ABF03C9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4977" y="936077"/>
                  <a:ext cx="66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BB33B3-EBDA-48FE-992F-7A0DD601F106}"/>
                    </a:ext>
                  </a:extLst>
                </p14:cNvPr>
                <p14:cNvContentPartPr/>
                <p14:nvPr/>
              </p14:nvContentPartPr>
              <p14:xfrm>
                <a:off x="3347897" y="1027157"/>
                <a:ext cx="85680" cy="52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BB33B3-EBDA-48FE-992F-7A0DD601F1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38897" y="1018517"/>
                  <a:ext cx="103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5239F6-9334-485B-832F-50806444324B}"/>
                    </a:ext>
                  </a:extLst>
                </p14:cNvPr>
                <p14:cNvContentPartPr/>
                <p14:nvPr/>
              </p14:nvContentPartPr>
              <p14:xfrm>
                <a:off x="3341057" y="1091597"/>
                <a:ext cx="113760" cy="4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5239F6-9334-485B-832F-5080644432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2057" y="1082597"/>
                  <a:ext cx="131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7C74BB-4E58-4C80-AF74-7C24F0C04686}"/>
                    </a:ext>
                  </a:extLst>
                </p14:cNvPr>
                <p14:cNvContentPartPr/>
                <p14:nvPr/>
              </p14:nvContentPartPr>
              <p14:xfrm>
                <a:off x="3188777" y="183677"/>
                <a:ext cx="397440" cy="72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7C74BB-4E58-4C80-AF74-7C24F0C046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80137" y="174677"/>
                  <a:ext cx="415080" cy="74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9EB397C-1181-4146-8E04-AB3BADE49BC5}"/>
                  </a:ext>
                </a:extLst>
              </p14:cNvPr>
              <p14:cNvContentPartPr/>
              <p14:nvPr/>
            </p14:nvContentPartPr>
            <p14:xfrm>
              <a:off x="6421577" y="93677"/>
              <a:ext cx="354960" cy="767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9EB397C-1181-4146-8E04-AB3BADE49BC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12937" y="85037"/>
                <a:ext cx="3726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77083B7-54BB-44A4-B747-9B4D04E131C4}"/>
                  </a:ext>
                </a:extLst>
              </p14:cNvPr>
              <p14:cNvContentPartPr/>
              <p14:nvPr/>
            </p14:nvContentPartPr>
            <p14:xfrm>
              <a:off x="1002137" y="1824197"/>
              <a:ext cx="117360" cy="33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77083B7-54BB-44A4-B747-9B4D04E131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137" y="1815197"/>
                <a:ext cx="135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9CB1B74-8109-487D-A204-1B6D32CF9366}"/>
                  </a:ext>
                </a:extLst>
              </p14:cNvPr>
              <p14:cNvContentPartPr/>
              <p14:nvPr/>
            </p14:nvContentPartPr>
            <p14:xfrm>
              <a:off x="947777" y="1983677"/>
              <a:ext cx="156240" cy="16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9CB1B74-8109-487D-A204-1B6D32CF936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8777" y="1975037"/>
                <a:ext cx="173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96AA832-CB31-490C-AB2F-99E5F3F51E6F}"/>
              </a:ext>
            </a:extLst>
          </p:cNvPr>
          <p:cNvGrpSpPr/>
          <p:nvPr/>
        </p:nvGrpSpPr>
        <p:grpSpPr>
          <a:xfrm>
            <a:off x="1405697" y="1450877"/>
            <a:ext cx="1148760" cy="1013400"/>
            <a:chOff x="1405697" y="1450877"/>
            <a:chExt cx="1148760" cy="10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695653-999A-4993-B430-7CBD77F4AFAF}"/>
                    </a:ext>
                  </a:extLst>
                </p14:cNvPr>
                <p14:cNvContentPartPr/>
                <p14:nvPr/>
              </p14:nvContentPartPr>
              <p14:xfrm>
                <a:off x="1694057" y="1608917"/>
                <a:ext cx="106560" cy="232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695653-999A-4993-B430-7CBD77F4AF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85057" y="1600277"/>
                  <a:ext cx="124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993A74-E7CC-4B0A-BB82-1769BDF1B676}"/>
                    </a:ext>
                  </a:extLst>
                </p14:cNvPr>
                <p14:cNvContentPartPr/>
                <p14:nvPr/>
              </p14:nvContentPartPr>
              <p14:xfrm>
                <a:off x="1485617" y="1908077"/>
                <a:ext cx="415080" cy="10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993A74-E7CC-4B0A-BB82-1769BDF1B67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76977" y="1899437"/>
                  <a:ext cx="432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DADC50-2AF3-499A-A09A-59E0E39E81AF}"/>
                    </a:ext>
                  </a:extLst>
                </p14:cNvPr>
                <p14:cNvContentPartPr/>
                <p14:nvPr/>
              </p14:nvContentPartPr>
              <p14:xfrm>
                <a:off x="1405697" y="2094917"/>
                <a:ext cx="322920" cy="36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DADC50-2AF3-499A-A09A-59E0E39E81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97057" y="2085917"/>
                  <a:ext cx="340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ABA10D-3F89-4BE7-949C-B5642457ABCB}"/>
                    </a:ext>
                  </a:extLst>
                </p14:cNvPr>
                <p14:cNvContentPartPr/>
                <p14:nvPr/>
              </p14:nvContentPartPr>
              <p14:xfrm>
                <a:off x="1901057" y="1450877"/>
                <a:ext cx="653400" cy="71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ABA10D-3F89-4BE7-949C-B5642457AB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2417" y="1441877"/>
                  <a:ext cx="671040" cy="73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0C02A8F-8DDE-4779-98A9-6EC2061B3721}"/>
              </a:ext>
            </a:extLst>
          </p:cNvPr>
          <p:cNvGrpSpPr/>
          <p:nvPr/>
        </p:nvGrpSpPr>
        <p:grpSpPr>
          <a:xfrm>
            <a:off x="2491457" y="1297157"/>
            <a:ext cx="2778120" cy="641520"/>
            <a:chOff x="2491457" y="1297157"/>
            <a:chExt cx="277812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008529-7B83-4279-9F99-ACE1188DA259}"/>
                    </a:ext>
                  </a:extLst>
                </p14:cNvPr>
                <p14:cNvContentPartPr/>
                <p14:nvPr/>
              </p14:nvContentPartPr>
              <p14:xfrm>
                <a:off x="2491457" y="1700357"/>
                <a:ext cx="100800" cy="23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008529-7B83-4279-9F99-ACE1188DA2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82457" y="1691357"/>
                  <a:ext cx="118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FC9383-3D37-4451-AC94-7F8E9CB7AC1E}"/>
                    </a:ext>
                  </a:extLst>
                </p14:cNvPr>
                <p14:cNvContentPartPr/>
                <p14:nvPr/>
              </p14:nvContentPartPr>
              <p14:xfrm>
                <a:off x="2644097" y="1515677"/>
                <a:ext cx="205560" cy="146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FC9383-3D37-4451-AC94-7F8E9CB7AC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35097" y="1507037"/>
                  <a:ext cx="22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67A285-E5C0-47FB-B8B4-D09C355D337D}"/>
                    </a:ext>
                  </a:extLst>
                </p14:cNvPr>
                <p14:cNvContentPartPr/>
                <p14:nvPr/>
              </p14:nvContentPartPr>
              <p14:xfrm>
                <a:off x="2801057" y="1710077"/>
                <a:ext cx="272160" cy="81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67A285-E5C0-47FB-B8B4-D09C355D33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92057" y="1701077"/>
                  <a:ext cx="28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2A736E-E9A9-4D58-BC2A-57A3FCFF9073}"/>
                    </a:ext>
                  </a:extLst>
                </p14:cNvPr>
                <p14:cNvContentPartPr/>
                <p14:nvPr/>
              </p14:nvContentPartPr>
              <p14:xfrm>
                <a:off x="2910137" y="1645277"/>
                <a:ext cx="23040" cy="182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2A736E-E9A9-4D58-BC2A-57A3FCFF90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1497" y="1636277"/>
                  <a:ext cx="40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DA0F09-8810-406D-8C05-7A7A9DFEFD18}"/>
                    </a:ext>
                  </a:extLst>
                </p14:cNvPr>
                <p14:cNvContentPartPr/>
                <p14:nvPr/>
              </p14:nvContentPartPr>
              <p14:xfrm>
                <a:off x="3162497" y="1580837"/>
                <a:ext cx="302400" cy="318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DA0F09-8810-406D-8C05-7A7A9DFEFD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53857" y="1572197"/>
                  <a:ext cx="320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CED4D6-8D69-4E76-8731-EB7BD365B86C}"/>
                    </a:ext>
                  </a:extLst>
                </p14:cNvPr>
                <p14:cNvContentPartPr/>
                <p14:nvPr/>
              </p14:nvContentPartPr>
              <p14:xfrm>
                <a:off x="3541937" y="1418837"/>
                <a:ext cx="162360" cy="17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CED4D6-8D69-4E76-8731-EB7BD365B8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2937" y="1409837"/>
                  <a:ext cx="18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AB5C25-11C6-4ADF-ADCA-358FF706C165}"/>
                    </a:ext>
                  </a:extLst>
                </p14:cNvPr>
                <p14:cNvContentPartPr/>
                <p14:nvPr/>
              </p14:nvContentPartPr>
              <p14:xfrm>
                <a:off x="3609617" y="1668317"/>
                <a:ext cx="280800" cy="9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AB5C25-11C6-4ADF-ADCA-358FF706C1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0977" y="1659677"/>
                  <a:ext cx="29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142072-7DAB-4B17-AB5E-7D82DC29DDC9}"/>
                    </a:ext>
                  </a:extLst>
                </p14:cNvPr>
                <p14:cNvContentPartPr/>
                <p14:nvPr/>
              </p14:nvContentPartPr>
              <p14:xfrm>
                <a:off x="3718697" y="1594517"/>
                <a:ext cx="47160" cy="25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142072-7DAB-4B17-AB5E-7D82DC29DD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09697" y="1585517"/>
                  <a:ext cx="64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A31B13-CF94-44EF-94B0-0A3103853A56}"/>
                    </a:ext>
                  </a:extLst>
                </p14:cNvPr>
                <p14:cNvContentPartPr/>
                <p14:nvPr/>
              </p14:nvContentPartPr>
              <p14:xfrm>
                <a:off x="3991217" y="1576157"/>
                <a:ext cx="252360" cy="296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A31B13-CF94-44EF-94B0-0A3103853A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2217" y="1567157"/>
                  <a:ext cx="270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C3B889-A27D-4214-ACE6-BACC62B8A4ED}"/>
                    </a:ext>
                  </a:extLst>
                </p14:cNvPr>
                <p14:cNvContentPartPr/>
                <p14:nvPr/>
              </p14:nvContentPartPr>
              <p14:xfrm>
                <a:off x="4362737" y="1424957"/>
                <a:ext cx="165600" cy="108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C3B889-A27D-4214-ACE6-BACC62B8A4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53737" y="1416317"/>
                  <a:ext cx="183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801732-DA7F-4412-B731-78D292858CE0}"/>
                    </a:ext>
                  </a:extLst>
                </p14:cNvPr>
                <p14:cNvContentPartPr/>
                <p14:nvPr/>
              </p14:nvContentPartPr>
              <p14:xfrm>
                <a:off x="4300457" y="1645277"/>
                <a:ext cx="303840" cy="9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801732-DA7F-4412-B731-78D292858C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91457" y="1636277"/>
                  <a:ext cx="321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96BE82-B8FF-4C74-BC2E-D6237F7CC973}"/>
                    </a:ext>
                  </a:extLst>
                </p14:cNvPr>
                <p14:cNvContentPartPr/>
                <p14:nvPr/>
              </p14:nvContentPartPr>
              <p14:xfrm>
                <a:off x="4432217" y="1570037"/>
                <a:ext cx="89640" cy="234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96BE82-B8FF-4C74-BC2E-D6237F7CC9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23577" y="1561397"/>
                  <a:ext cx="107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329116-00DF-441C-B655-3EFDCB4DA424}"/>
                    </a:ext>
                  </a:extLst>
                </p14:cNvPr>
                <p14:cNvContentPartPr/>
                <p14:nvPr/>
              </p14:nvContentPartPr>
              <p14:xfrm>
                <a:off x="4650377" y="1528277"/>
                <a:ext cx="305280" cy="28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329116-00DF-441C-B655-3EFDCB4DA4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41737" y="1519637"/>
                  <a:ext cx="322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ACBFAFA-C54E-4A6E-BC79-3057F3C60526}"/>
                    </a:ext>
                  </a:extLst>
                </p14:cNvPr>
                <p14:cNvContentPartPr/>
                <p14:nvPr/>
              </p14:nvContentPartPr>
              <p14:xfrm>
                <a:off x="5072297" y="1297157"/>
                <a:ext cx="197280" cy="190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ACBFAFA-C54E-4A6E-BC79-3057F3C605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63297" y="1288517"/>
                  <a:ext cx="2149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AF0950-F79E-4D8F-8A8B-A5BFF1DC5EEA}"/>
              </a:ext>
            </a:extLst>
          </p:cNvPr>
          <p:cNvGrpSpPr/>
          <p:nvPr/>
        </p:nvGrpSpPr>
        <p:grpSpPr>
          <a:xfrm>
            <a:off x="5220977" y="1271237"/>
            <a:ext cx="1782000" cy="638640"/>
            <a:chOff x="5220977" y="1271237"/>
            <a:chExt cx="178200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D5FE7E-76CB-4C70-B7C9-61E0DF8F07C1}"/>
                    </a:ext>
                  </a:extLst>
                </p14:cNvPr>
                <p14:cNvContentPartPr/>
                <p14:nvPr/>
              </p14:nvContentPartPr>
              <p14:xfrm>
                <a:off x="5220977" y="1633397"/>
                <a:ext cx="219600" cy="83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D5FE7E-76CB-4C70-B7C9-61E0DF8F07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12337" y="1624757"/>
                  <a:ext cx="237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A8E3244-9072-44DC-B3A2-CC13A5F28808}"/>
                    </a:ext>
                  </a:extLst>
                </p14:cNvPr>
                <p14:cNvContentPartPr/>
                <p14:nvPr/>
              </p14:nvContentPartPr>
              <p14:xfrm>
                <a:off x="5579177" y="1524317"/>
                <a:ext cx="148680" cy="161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8E3244-9072-44DC-B3A2-CC13A5F288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70177" y="1515317"/>
                  <a:ext cx="166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6885A2-A83F-4E05-A84B-EF342FCF6D9B}"/>
                    </a:ext>
                  </a:extLst>
                </p14:cNvPr>
                <p14:cNvContentPartPr/>
                <p14:nvPr/>
              </p14:nvContentPartPr>
              <p14:xfrm>
                <a:off x="5635697" y="1451237"/>
                <a:ext cx="206640" cy="416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6885A2-A83F-4E05-A84B-EF342FCF6D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26697" y="1442597"/>
                  <a:ext cx="2242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69BA4D-440E-445A-BB09-87FEE565CB2A}"/>
                    </a:ext>
                  </a:extLst>
                </p14:cNvPr>
                <p14:cNvContentPartPr/>
                <p14:nvPr/>
              </p14:nvContentPartPr>
              <p14:xfrm>
                <a:off x="5926217" y="1490477"/>
                <a:ext cx="136080" cy="29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69BA4D-440E-445A-BB09-87FEE565CB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17577" y="1481477"/>
                  <a:ext cx="153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DF8FA1-4C20-4BB2-AE13-4B9E7A8B45D8}"/>
                    </a:ext>
                  </a:extLst>
                </p14:cNvPr>
                <p14:cNvContentPartPr/>
                <p14:nvPr/>
              </p14:nvContentPartPr>
              <p14:xfrm>
                <a:off x="6070217" y="1477157"/>
                <a:ext cx="316800" cy="334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DF8FA1-4C20-4BB2-AE13-4B9E7A8B45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61217" y="1468517"/>
                  <a:ext cx="334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398323-8A28-4BB9-BED1-695ED541510E}"/>
                    </a:ext>
                  </a:extLst>
                </p14:cNvPr>
                <p14:cNvContentPartPr/>
                <p14:nvPr/>
              </p14:nvContentPartPr>
              <p14:xfrm>
                <a:off x="6432017" y="1376357"/>
                <a:ext cx="133200" cy="124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398323-8A28-4BB9-BED1-695ED54151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3017" y="1367717"/>
                  <a:ext cx="150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CFB2A24-D393-45BF-A0D2-C7E928252F34}"/>
                    </a:ext>
                  </a:extLst>
                </p14:cNvPr>
                <p14:cNvContentPartPr/>
                <p14:nvPr/>
              </p14:nvContentPartPr>
              <p14:xfrm>
                <a:off x="6591137" y="1489397"/>
                <a:ext cx="102240" cy="289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CFB2A24-D393-45BF-A0D2-C7E928252F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2497" y="1480757"/>
                  <a:ext cx="119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51B05C-CBFC-41C2-9A4D-FB74953D8E05}"/>
                    </a:ext>
                  </a:extLst>
                </p14:cNvPr>
                <p14:cNvContentPartPr/>
                <p14:nvPr/>
              </p14:nvContentPartPr>
              <p14:xfrm>
                <a:off x="6722177" y="1271237"/>
                <a:ext cx="280800" cy="63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51B05C-CBFC-41C2-9A4D-FB74953D8E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13537" y="1262237"/>
                  <a:ext cx="298440" cy="65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AED1FB-F38A-4C4B-A988-AECD30E8CE87}"/>
              </a:ext>
            </a:extLst>
          </p:cNvPr>
          <p:cNvGrpSpPr/>
          <p:nvPr/>
        </p:nvGrpSpPr>
        <p:grpSpPr>
          <a:xfrm>
            <a:off x="848057" y="2502077"/>
            <a:ext cx="1471320" cy="934920"/>
            <a:chOff x="848057" y="2502077"/>
            <a:chExt cx="1471320" cy="9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54CD51-0961-49D6-A22C-DBA360BD049B}"/>
                    </a:ext>
                  </a:extLst>
                </p14:cNvPr>
                <p14:cNvContentPartPr/>
                <p14:nvPr/>
              </p14:nvContentPartPr>
              <p14:xfrm>
                <a:off x="874337" y="2882597"/>
                <a:ext cx="195840" cy="6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54CD51-0961-49D6-A22C-DBA360BD0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5337" y="2873957"/>
                  <a:ext cx="213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2CB59C-2DA3-4208-B014-565A949BC09E}"/>
                    </a:ext>
                  </a:extLst>
                </p14:cNvPr>
                <p14:cNvContentPartPr/>
                <p14:nvPr/>
              </p14:nvContentPartPr>
              <p14:xfrm>
                <a:off x="848057" y="3006797"/>
                <a:ext cx="204840" cy="88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2CB59C-2DA3-4208-B014-565A949BC0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9057" y="2997797"/>
                  <a:ext cx="222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FD2F45-45CE-46E5-AD5F-FF186421D9BB}"/>
                    </a:ext>
                  </a:extLst>
                </p14:cNvPr>
                <p14:cNvContentPartPr/>
                <p14:nvPr/>
              </p14:nvContentPartPr>
              <p14:xfrm>
                <a:off x="1524857" y="2688557"/>
                <a:ext cx="110880" cy="227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FD2F45-45CE-46E5-AD5F-FF186421D9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16217" y="2679557"/>
                  <a:ext cx="128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E064C2-6B60-43BB-88F0-9607D0402557}"/>
                    </a:ext>
                  </a:extLst>
                </p14:cNvPr>
                <p14:cNvContentPartPr/>
                <p14:nvPr/>
              </p14:nvContentPartPr>
              <p14:xfrm>
                <a:off x="1354577" y="2949197"/>
                <a:ext cx="325800" cy="10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E064C2-6B60-43BB-88F0-9607D04025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45937" y="2940557"/>
                  <a:ext cx="34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B6CBEC-3702-46BE-AFC4-2EE52C2FBDA5}"/>
                    </a:ext>
                  </a:extLst>
                </p14:cNvPr>
                <p14:cNvContentPartPr/>
                <p14:nvPr/>
              </p14:nvContentPartPr>
              <p14:xfrm>
                <a:off x="1299497" y="3121997"/>
                <a:ext cx="315360" cy="31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B6CBEC-3702-46BE-AFC4-2EE52C2FBD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90857" y="3112997"/>
                  <a:ext cx="333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779AAE-B620-4809-9766-013F2A708386}"/>
                    </a:ext>
                  </a:extLst>
                </p14:cNvPr>
                <p14:cNvContentPartPr/>
                <p14:nvPr/>
              </p14:nvContentPartPr>
              <p14:xfrm>
                <a:off x="1854617" y="2502077"/>
                <a:ext cx="464760" cy="56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779AAE-B620-4809-9766-013F2A7083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5617" y="2493077"/>
                  <a:ext cx="482400" cy="58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0B1268-D5BF-464B-810A-33C609425BBD}"/>
              </a:ext>
            </a:extLst>
          </p:cNvPr>
          <p:cNvGrpSpPr/>
          <p:nvPr/>
        </p:nvGrpSpPr>
        <p:grpSpPr>
          <a:xfrm>
            <a:off x="2333057" y="2602517"/>
            <a:ext cx="754920" cy="311040"/>
            <a:chOff x="2333057" y="2602517"/>
            <a:chExt cx="754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1A95035-183B-4C43-8BB5-C7388AB91423}"/>
                    </a:ext>
                  </a:extLst>
                </p14:cNvPr>
                <p14:cNvContentPartPr/>
                <p14:nvPr/>
              </p14:nvContentPartPr>
              <p14:xfrm>
                <a:off x="2333057" y="2637437"/>
                <a:ext cx="117000" cy="27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1A95035-183B-4C43-8BB5-C7388AB914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24417" y="2628797"/>
                  <a:ext cx="1346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A0C86F-BE5F-4946-AD70-09C103C96C9D}"/>
                    </a:ext>
                  </a:extLst>
                </p14:cNvPr>
                <p14:cNvContentPartPr/>
                <p14:nvPr/>
              </p14:nvContentPartPr>
              <p14:xfrm>
                <a:off x="2522057" y="2612597"/>
                <a:ext cx="230400" cy="27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A0C86F-BE5F-4946-AD70-09C103C96C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13057" y="2603957"/>
                  <a:ext cx="248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4B146A1-E7CE-432C-9E9E-76E12A7D0A44}"/>
                    </a:ext>
                  </a:extLst>
                </p14:cNvPr>
                <p14:cNvContentPartPr/>
                <p14:nvPr/>
              </p14:nvContentPartPr>
              <p14:xfrm>
                <a:off x="2826617" y="2602517"/>
                <a:ext cx="261360" cy="254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4B146A1-E7CE-432C-9E9E-76E12A7D0A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17977" y="2593877"/>
                  <a:ext cx="2790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3113C64-34A7-48EC-B21D-22C66CA42412}"/>
              </a:ext>
            </a:extLst>
          </p:cNvPr>
          <p:cNvGrpSpPr/>
          <p:nvPr/>
        </p:nvGrpSpPr>
        <p:grpSpPr>
          <a:xfrm>
            <a:off x="3277697" y="2474357"/>
            <a:ext cx="1107360" cy="523440"/>
            <a:chOff x="3277697" y="2474357"/>
            <a:chExt cx="11073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874B10-A95F-4194-9DEB-35192463C84B}"/>
                    </a:ext>
                  </a:extLst>
                </p14:cNvPr>
                <p14:cNvContentPartPr/>
                <p14:nvPr/>
              </p14:nvContentPartPr>
              <p14:xfrm>
                <a:off x="3277697" y="2716277"/>
                <a:ext cx="198000" cy="35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874B10-A95F-4194-9DEB-35192463C8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69057" y="2707277"/>
                  <a:ext cx="215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C4BA15-4E5B-43FC-BCF1-76E98A8E394A}"/>
                    </a:ext>
                  </a:extLst>
                </p14:cNvPr>
                <p14:cNvContentPartPr/>
                <p14:nvPr/>
              </p14:nvContentPartPr>
              <p14:xfrm>
                <a:off x="3595937" y="2596397"/>
                <a:ext cx="116280" cy="234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C4BA15-4E5B-43FC-BCF1-76E98A8E39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87297" y="2587397"/>
                  <a:ext cx="133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3EF4D5-677C-46FF-B277-8A7F6F96FF3B}"/>
                    </a:ext>
                  </a:extLst>
                </p14:cNvPr>
                <p14:cNvContentPartPr/>
                <p14:nvPr/>
              </p14:nvContentPartPr>
              <p14:xfrm>
                <a:off x="3795017" y="2643917"/>
                <a:ext cx="82800" cy="124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3EF4D5-677C-46FF-B277-8A7F6F96FF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86377" y="2634917"/>
                  <a:ext cx="100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ED69C6-0253-4CD2-A160-EDA56A185613}"/>
                    </a:ext>
                  </a:extLst>
                </p14:cNvPr>
                <p14:cNvContentPartPr/>
                <p14:nvPr/>
              </p14:nvContentPartPr>
              <p14:xfrm>
                <a:off x="3971057" y="2625917"/>
                <a:ext cx="96120" cy="134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ED69C6-0253-4CD2-A160-EDA56A1856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2057" y="2617277"/>
                  <a:ext cx="113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5A6CDF-EC7C-40C2-B051-48514A3CBF44}"/>
                    </a:ext>
                  </a:extLst>
                </p14:cNvPr>
                <p14:cNvContentPartPr/>
                <p14:nvPr/>
              </p14:nvContentPartPr>
              <p14:xfrm>
                <a:off x="4106057" y="2474357"/>
                <a:ext cx="279000" cy="52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5A6CDF-EC7C-40C2-B051-48514A3CBF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97417" y="2465357"/>
                  <a:ext cx="29664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F99E248-0ED5-435F-948D-149DBF3538C5}"/>
              </a:ext>
            </a:extLst>
          </p:cNvPr>
          <p:cNvGrpSpPr/>
          <p:nvPr/>
        </p:nvGrpSpPr>
        <p:grpSpPr>
          <a:xfrm>
            <a:off x="4676657" y="2634557"/>
            <a:ext cx="218880" cy="157680"/>
            <a:chOff x="4676657" y="2634557"/>
            <a:chExt cx="2188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F4A5BE-A4FB-4FFA-B80C-51F338456E10}"/>
                    </a:ext>
                  </a:extLst>
                </p14:cNvPr>
                <p14:cNvContentPartPr/>
                <p14:nvPr/>
              </p14:nvContentPartPr>
              <p14:xfrm>
                <a:off x="4682417" y="2634557"/>
                <a:ext cx="140400" cy="43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BF4A5BE-A4FB-4FFA-B80C-51F338456E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73417" y="2625917"/>
                  <a:ext cx="158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A08D551-3535-48A7-8369-8AF22D72AD56}"/>
                    </a:ext>
                  </a:extLst>
                </p14:cNvPr>
                <p14:cNvContentPartPr/>
                <p14:nvPr/>
              </p14:nvContentPartPr>
              <p14:xfrm>
                <a:off x="4676657" y="2734637"/>
                <a:ext cx="218880" cy="57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A08D551-3535-48A7-8369-8AF22D72AD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67657" y="2725637"/>
                  <a:ext cx="236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16C994-8651-44F0-9392-12C8DEF10096}"/>
              </a:ext>
            </a:extLst>
          </p:cNvPr>
          <p:cNvGrpSpPr/>
          <p:nvPr/>
        </p:nvGrpSpPr>
        <p:grpSpPr>
          <a:xfrm>
            <a:off x="5159777" y="2457437"/>
            <a:ext cx="612000" cy="730800"/>
            <a:chOff x="5159777" y="2457437"/>
            <a:chExt cx="612000" cy="73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CD9EB7-97CE-4F04-8E87-847D99818149}"/>
                    </a:ext>
                  </a:extLst>
                </p14:cNvPr>
                <p14:cNvContentPartPr/>
                <p14:nvPr/>
              </p14:nvContentPartPr>
              <p14:xfrm>
                <a:off x="5159777" y="2490557"/>
                <a:ext cx="257400" cy="219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CD9EB7-97CE-4F04-8E87-847D998181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50777" y="2481557"/>
                  <a:ext cx="275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137E54-AB2B-43FA-92A1-EF47D2FF40C4}"/>
                    </a:ext>
                  </a:extLst>
                </p14:cNvPr>
                <p14:cNvContentPartPr/>
                <p14:nvPr/>
              </p14:nvContentPartPr>
              <p14:xfrm>
                <a:off x="5457137" y="2457437"/>
                <a:ext cx="314640" cy="251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137E54-AB2B-43FA-92A1-EF47D2FF40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8497" y="2448797"/>
                  <a:ext cx="332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E3E4C20-88EA-46B5-9921-47AB29ADAA81}"/>
                    </a:ext>
                  </a:extLst>
                </p14:cNvPr>
                <p14:cNvContentPartPr/>
                <p14:nvPr/>
              </p14:nvContentPartPr>
              <p14:xfrm>
                <a:off x="5218817" y="2809877"/>
                <a:ext cx="296280" cy="106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E3E4C20-88EA-46B5-9921-47AB29ADAA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10177" y="2801237"/>
                  <a:ext cx="313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22A95A-C0AB-4698-8692-6C5736013964}"/>
                    </a:ext>
                  </a:extLst>
                </p14:cNvPr>
                <p14:cNvContentPartPr/>
                <p14:nvPr/>
              </p14:nvContentPartPr>
              <p14:xfrm>
                <a:off x="5259497" y="2917517"/>
                <a:ext cx="221040" cy="270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22A95A-C0AB-4698-8692-6C57360139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50857" y="2908517"/>
                  <a:ext cx="23868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B208F45-B1F9-4CE9-BF3E-A04C5C7F2F79}"/>
              </a:ext>
            </a:extLst>
          </p:cNvPr>
          <p:cNvGrpSpPr/>
          <p:nvPr/>
        </p:nvGrpSpPr>
        <p:grpSpPr>
          <a:xfrm>
            <a:off x="482297" y="3371837"/>
            <a:ext cx="5828400" cy="797760"/>
            <a:chOff x="482297" y="3371837"/>
            <a:chExt cx="582840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0F1BCD-8521-4598-B8A8-4A3F5EEA6D61}"/>
                    </a:ext>
                  </a:extLst>
                </p14:cNvPr>
                <p14:cNvContentPartPr/>
                <p14:nvPr/>
              </p14:nvContentPartPr>
              <p14:xfrm>
                <a:off x="502097" y="3664877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0F1BCD-8521-4598-B8A8-4A3F5EEA6D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457" y="3655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A25FF41-F4B4-4D87-8E59-B1F12940876C}"/>
                    </a:ext>
                  </a:extLst>
                </p14:cNvPr>
                <p14:cNvContentPartPr/>
                <p14:nvPr/>
              </p14:nvContentPartPr>
              <p14:xfrm>
                <a:off x="482297" y="3403517"/>
                <a:ext cx="5439240" cy="262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A25FF41-F4B4-4D87-8E59-B1F1294087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3297" y="3394877"/>
                  <a:ext cx="5456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143740-6EF2-4CC6-904F-36FDD45A6A7D}"/>
                    </a:ext>
                  </a:extLst>
                </p14:cNvPr>
                <p14:cNvContentPartPr/>
                <p14:nvPr/>
              </p14:nvContentPartPr>
              <p14:xfrm>
                <a:off x="558977" y="3798077"/>
                <a:ext cx="228600" cy="347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143740-6EF2-4CC6-904F-36FDD45A6A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9977" y="3789437"/>
                  <a:ext cx="246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4A090C-394D-414C-B85E-2C59C4618224}"/>
                    </a:ext>
                  </a:extLst>
                </p14:cNvPr>
                <p14:cNvContentPartPr/>
                <p14:nvPr/>
              </p14:nvContentPartPr>
              <p14:xfrm>
                <a:off x="834377" y="3946397"/>
                <a:ext cx="183240" cy="155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4A090C-394D-414C-B85E-2C59C46182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5737" y="3937757"/>
                  <a:ext cx="20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21A392-DF57-4EF8-8F31-41DA3285A74E}"/>
                    </a:ext>
                  </a:extLst>
                </p14:cNvPr>
                <p14:cNvContentPartPr/>
                <p14:nvPr/>
              </p14:nvContentPartPr>
              <p14:xfrm>
                <a:off x="1037057" y="3747317"/>
                <a:ext cx="227520" cy="422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21A392-DF57-4EF8-8F31-41DA3285A7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057" y="3738317"/>
                  <a:ext cx="245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E5DF62-D466-4028-A997-B10F19F75282}"/>
                    </a:ext>
                  </a:extLst>
                </p14:cNvPr>
                <p14:cNvContentPartPr/>
                <p14:nvPr/>
              </p14:nvContentPartPr>
              <p14:xfrm>
                <a:off x="1013657" y="3911837"/>
                <a:ext cx="211320" cy="38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E5DF62-D466-4028-A997-B10F19F752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4657" y="3902837"/>
                  <a:ext cx="228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BCD09A-A751-4F99-B176-4418BDE1F87B}"/>
                    </a:ext>
                  </a:extLst>
                </p14:cNvPr>
                <p14:cNvContentPartPr/>
                <p14:nvPr/>
              </p14:nvContentPartPr>
              <p14:xfrm>
                <a:off x="1221737" y="3911477"/>
                <a:ext cx="147240" cy="214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BCD09A-A751-4F99-B176-4418BDE1F8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12737" y="3902477"/>
                  <a:ext cx="164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D920A1-C049-4D6A-ADBB-0900C2D888C2}"/>
                    </a:ext>
                  </a:extLst>
                </p14:cNvPr>
                <p14:cNvContentPartPr/>
                <p14:nvPr/>
              </p14:nvContentPartPr>
              <p14:xfrm>
                <a:off x="1659857" y="3889517"/>
                <a:ext cx="264600" cy="187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D920A1-C049-4D6A-ADBB-0900C2D888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50857" y="3880517"/>
                  <a:ext cx="282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0547685-4A80-453F-819E-8084ECA7F314}"/>
                    </a:ext>
                  </a:extLst>
                </p14:cNvPr>
                <p14:cNvContentPartPr/>
                <p14:nvPr/>
              </p14:nvContentPartPr>
              <p14:xfrm>
                <a:off x="1788017" y="3688277"/>
                <a:ext cx="294480" cy="38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0547685-4A80-453F-819E-8084ECA7F3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79017" y="3679277"/>
                  <a:ext cx="3121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9E9F07C-6649-4401-8F9E-ED9A45DEE0A5}"/>
                    </a:ext>
                  </a:extLst>
                </p14:cNvPr>
                <p14:cNvContentPartPr/>
                <p14:nvPr/>
              </p14:nvContentPartPr>
              <p14:xfrm>
                <a:off x="1969097" y="3915077"/>
                <a:ext cx="150120" cy="11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9E9F07C-6649-4401-8F9E-ED9A45DEE0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0457" y="3906437"/>
                  <a:ext cx="167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8EDF7BC-3350-4D0B-BA18-DDDB688B52DD}"/>
                    </a:ext>
                  </a:extLst>
                </p14:cNvPr>
                <p14:cNvContentPartPr/>
                <p14:nvPr/>
              </p14:nvContentPartPr>
              <p14:xfrm>
                <a:off x="2424857" y="3878717"/>
                <a:ext cx="182160" cy="145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8EDF7BC-3350-4D0B-BA18-DDDB688B52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16217" y="3870077"/>
                  <a:ext cx="199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2FDB384-67B5-4BF3-BF66-0D5B9665C6ED}"/>
                    </a:ext>
                  </a:extLst>
                </p14:cNvPr>
                <p14:cNvContentPartPr/>
                <p14:nvPr/>
              </p14:nvContentPartPr>
              <p14:xfrm>
                <a:off x="2994017" y="3580637"/>
                <a:ext cx="257760" cy="443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2FDB384-67B5-4BF3-BF66-0D5B9665C6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85377" y="3571997"/>
                  <a:ext cx="2754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0E77E1-902F-4A30-AD7D-5EF0D1F46ADE}"/>
                    </a:ext>
                  </a:extLst>
                </p14:cNvPr>
                <p14:cNvContentPartPr/>
                <p14:nvPr/>
              </p14:nvContentPartPr>
              <p14:xfrm>
                <a:off x="2893937" y="3790157"/>
                <a:ext cx="397440" cy="6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0E77E1-902F-4A30-AD7D-5EF0D1F46A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84937" y="3781517"/>
                  <a:ext cx="415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3905FD8-398A-4CD3-9484-A365DBA2D3A2}"/>
                    </a:ext>
                  </a:extLst>
                </p14:cNvPr>
                <p14:cNvContentPartPr/>
                <p14:nvPr/>
              </p14:nvContentPartPr>
              <p14:xfrm>
                <a:off x="3304337" y="3831197"/>
                <a:ext cx="289440" cy="175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3905FD8-398A-4CD3-9484-A365DBA2D3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95337" y="3822197"/>
                  <a:ext cx="307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43D747D-BBC7-41A9-AD6B-344C4E9C7E04}"/>
                    </a:ext>
                  </a:extLst>
                </p14:cNvPr>
                <p14:cNvContentPartPr/>
                <p14:nvPr/>
              </p14:nvContentPartPr>
              <p14:xfrm>
                <a:off x="3720497" y="3884837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43D747D-BBC7-41A9-AD6B-344C4E9C7E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11497" y="3876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B0154B-F0F3-426E-BF0B-1BFFD4B5BF7E}"/>
                    </a:ext>
                  </a:extLst>
                </p14:cNvPr>
                <p14:cNvContentPartPr/>
                <p14:nvPr/>
              </p14:nvContentPartPr>
              <p14:xfrm>
                <a:off x="3536537" y="3872237"/>
                <a:ext cx="158400" cy="11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B0154B-F0F3-426E-BF0B-1BFFD4B5BF7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27537" y="3863237"/>
                  <a:ext cx="176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FB40AF2-0195-4C09-9ECA-4C269F62D52B}"/>
                    </a:ext>
                  </a:extLst>
                </p14:cNvPr>
                <p14:cNvContentPartPr/>
                <p14:nvPr/>
              </p14:nvContentPartPr>
              <p14:xfrm>
                <a:off x="3773057" y="3853517"/>
                <a:ext cx="149400" cy="15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FB40AF2-0195-4C09-9ECA-4C269F62D52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64417" y="3844877"/>
                  <a:ext cx="167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CF27C3-855C-40D6-BB63-427F9402553D}"/>
                    </a:ext>
                  </a:extLst>
                </p14:cNvPr>
                <p14:cNvContentPartPr/>
                <p14:nvPr/>
              </p14:nvContentPartPr>
              <p14:xfrm>
                <a:off x="4025417" y="3834797"/>
                <a:ext cx="156240" cy="152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CF27C3-855C-40D6-BB63-427F9402553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16417" y="3826157"/>
                  <a:ext cx="173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BCF8E81-0C4C-4DFB-9353-5E1FE30EA678}"/>
                    </a:ext>
                  </a:extLst>
                </p14:cNvPr>
                <p14:cNvContentPartPr/>
                <p14:nvPr/>
              </p14:nvContentPartPr>
              <p14:xfrm>
                <a:off x="4273817" y="3371837"/>
                <a:ext cx="303120" cy="65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BCF8E81-0C4C-4DFB-9353-5E1FE30EA67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65177" y="3362837"/>
                  <a:ext cx="3207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32B7BC5-0190-414A-B4CA-77600AFFC454}"/>
                    </a:ext>
                  </a:extLst>
                </p14:cNvPr>
                <p14:cNvContentPartPr/>
                <p14:nvPr/>
              </p14:nvContentPartPr>
              <p14:xfrm>
                <a:off x="4213337" y="3783677"/>
                <a:ext cx="286920" cy="51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32B7BC5-0190-414A-B4CA-77600AFFC45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04697" y="3775037"/>
                  <a:ext cx="304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A75F4-5A14-421A-A9B0-7BB91C8114E9}"/>
                    </a:ext>
                  </a:extLst>
                </p14:cNvPr>
                <p14:cNvContentPartPr/>
                <p14:nvPr/>
              </p14:nvContentPartPr>
              <p14:xfrm>
                <a:off x="4464977" y="3818957"/>
                <a:ext cx="126000" cy="11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A75F4-5A14-421A-A9B0-7BB91C8114E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56337" y="3809957"/>
                  <a:ext cx="143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7AD81C-1746-49FB-BA51-B94FFD3EFC43}"/>
                    </a:ext>
                  </a:extLst>
                </p14:cNvPr>
                <p14:cNvContentPartPr/>
                <p14:nvPr/>
              </p14:nvContentPartPr>
              <p14:xfrm>
                <a:off x="4688537" y="3757037"/>
                <a:ext cx="144720" cy="237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7AD81C-1746-49FB-BA51-B94FFD3EFC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79897" y="3748037"/>
                  <a:ext cx="162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CBB0D9-090F-428E-9E08-20BCB27A5631}"/>
                    </a:ext>
                  </a:extLst>
                </p14:cNvPr>
                <p14:cNvContentPartPr/>
                <p14:nvPr/>
              </p14:nvContentPartPr>
              <p14:xfrm>
                <a:off x="4927217" y="3817877"/>
                <a:ext cx="238680" cy="12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CBB0D9-090F-428E-9E08-20BCB27A56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918217" y="3809237"/>
                  <a:ext cx="256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1489AAA-4462-404C-AF36-18E86095E8B2}"/>
                    </a:ext>
                  </a:extLst>
                </p14:cNvPr>
                <p14:cNvContentPartPr/>
                <p14:nvPr/>
              </p14:nvContentPartPr>
              <p14:xfrm>
                <a:off x="5220977" y="3853877"/>
                <a:ext cx="168120" cy="11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1489AAA-4462-404C-AF36-18E86095E8B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11977" y="3845237"/>
                  <a:ext cx="18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438821-B9EC-44B9-8AB2-B30044DB0F4F}"/>
                    </a:ext>
                  </a:extLst>
                </p14:cNvPr>
                <p14:cNvContentPartPr/>
                <p14:nvPr/>
              </p14:nvContentPartPr>
              <p14:xfrm>
                <a:off x="5514737" y="3494957"/>
                <a:ext cx="121320" cy="45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438821-B9EC-44B9-8AB2-B30044DB0F4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05737" y="3485957"/>
                  <a:ext cx="138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AAF686-BCE9-47B3-9B64-288B156B0ED1}"/>
                    </a:ext>
                  </a:extLst>
                </p14:cNvPr>
                <p14:cNvContentPartPr/>
                <p14:nvPr/>
              </p14:nvContentPartPr>
              <p14:xfrm>
                <a:off x="5370017" y="3732917"/>
                <a:ext cx="226080" cy="64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AAF686-BCE9-47B3-9B64-288B156B0ED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61377" y="3724277"/>
                  <a:ext cx="243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0C18084-0E76-42E6-9BE7-8D5BC73D2ACC}"/>
                    </a:ext>
                  </a:extLst>
                </p14:cNvPr>
                <p14:cNvContentPartPr/>
                <p14:nvPr/>
              </p14:nvContentPartPr>
              <p14:xfrm>
                <a:off x="5726777" y="3711677"/>
                <a:ext cx="77040" cy="21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0C18084-0E76-42E6-9BE7-8D5BC73D2AC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17777" y="3703037"/>
                  <a:ext cx="94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3FE54D-169D-4CCC-9A36-92C268FD1DE6}"/>
                    </a:ext>
                  </a:extLst>
                </p14:cNvPr>
                <p14:cNvContentPartPr/>
                <p14:nvPr/>
              </p14:nvContentPartPr>
              <p14:xfrm>
                <a:off x="5812817" y="3829757"/>
                <a:ext cx="132120" cy="88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3FE54D-169D-4CCC-9A36-92C268FD1DE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803817" y="3821117"/>
                  <a:ext cx="149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47E2727-66F4-4A8C-A6FF-B7E2015B1633}"/>
                    </a:ext>
                  </a:extLst>
                </p14:cNvPr>
                <p14:cNvContentPartPr/>
                <p14:nvPr/>
              </p14:nvContentPartPr>
              <p14:xfrm>
                <a:off x="6018377" y="3775037"/>
                <a:ext cx="292320" cy="173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47E2727-66F4-4A8C-A6FF-B7E2015B163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09737" y="3766397"/>
                  <a:ext cx="3099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38A58B-F5E8-4D1E-9EBF-7D0DDECEEB33}"/>
              </a:ext>
            </a:extLst>
          </p:cNvPr>
          <p:cNvGrpSpPr/>
          <p:nvPr/>
        </p:nvGrpSpPr>
        <p:grpSpPr>
          <a:xfrm>
            <a:off x="499217" y="4383077"/>
            <a:ext cx="2824560" cy="1051920"/>
            <a:chOff x="499217" y="4383077"/>
            <a:chExt cx="282456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FACBE18-E112-4280-AA1D-67AD6D47DA57}"/>
                    </a:ext>
                  </a:extLst>
                </p14:cNvPr>
                <p14:cNvContentPartPr/>
                <p14:nvPr/>
              </p14:nvContentPartPr>
              <p14:xfrm>
                <a:off x="615857" y="4426997"/>
                <a:ext cx="70200" cy="18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FACBE18-E112-4280-AA1D-67AD6D47DA5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6857" y="4418357"/>
                  <a:ext cx="87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BCF771-A509-4D64-A950-2D60CBA4AC5D}"/>
                    </a:ext>
                  </a:extLst>
                </p14:cNvPr>
                <p14:cNvContentPartPr/>
                <p14:nvPr/>
              </p14:nvContentPartPr>
              <p14:xfrm>
                <a:off x="499217" y="4389197"/>
                <a:ext cx="441360" cy="51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BCF771-A509-4D64-A950-2D60CBA4AC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0577" y="4380557"/>
                  <a:ext cx="45900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3379F2-3B08-4974-B55C-2E7D3C2BCE02}"/>
                    </a:ext>
                  </a:extLst>
                </p14:cNvPr>
                <p14:cNvContentPartPr/>
                <p14:nvPr/>
              </p14:nvContentPartPr>
              <p14:xfrm>
                <a:off x="759497" y="4839917"/>
                <a:ext cx="90360" cy="92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3379F2-3B08-4974-B55C-2E7D3C2BCE0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0857" y="4830917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4B0C76-9CD4-4854-B41A-93532B23F07D}"/>
                    </a:ext>
                  </a:extLst>
                </p14:cNvPr>
                <p14:cNvContentPartPr/>
                <p14:nvPr/>
              </p14:nvContentPartPr>
              <p14:xfrm>
                <a:off x="815297" y="4709237"/>
                <a:ext cx="14040" cy="15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4B0C76-9CD4-4854-B41A-93532B23F07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6297" y="4700237"/>
                  <a:ext cx="31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496B32-F424-4C42-B00E-9441E0906FCB}"/>
                    </a:ext>
                  </a:extLst>
                </p14:cNvPr>
                <p14:cNvContentPartPr/>
                <p14:nvPr/>
              </p14:nvContentPartPr>
              <p14:xfrm>
                <a:off x="1219937" y="4556237"/>
                <a:ext cx="150120" cy="1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496B32-F424-4C42-B00E-9441E0906FC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210937" y="4547237"/>
                  <a:ext cx="167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5716AED-1D60-4F1E-8974-AECEF0413BCC}"/>
                    </a:ext>
                  </a:extLst>
                </p14:cNvPr>
                <p14:cNvContentPartPr/>
                <p14:nvPr/>
              </p14:nvContentPartPr>
              <p14:xfrm>
                <a:off x="1187537" y="4661717"/>
                <a:ext cx="172080" cy="33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5716AED-1D60-4F1E-8974-AECEF0413B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8537" y="4652717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0D117F3-F5AA-4961-A162-CE7EE7D15610}"/>
                    </a:ext>
                  </a:extLst>
                </p14:cNvPr>
                <p14:cNvContentPartPr/>
                <p14:nvPr/>
              </p14:nvContentPartPr>
              <p14:xfrm>
                <a:off x="1644377" y="4455077"/>
                <a:ext cx="350640" cy="282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D117F3-F5AA-4961-A162-CE7EE7D1561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35737" y="4446077"/>
                  <a:ext cx="368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47EB45-AFA9-4AC5-ADD8-B570A9BB36AE}"/>
                    </a:ext>
                  </a:extLst>
                </p14:cNvPr>
                <p14:cNvContentPartPr/>
                <p14:nvPr/>
              </p14:nvContentPartPr>
              <p14:xfrm>
                <a:off x="2055137" y="4514837"/>
                <a:ext cx="348840" cy="52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47EB45-AFA9-4AC5-ADD8-B570A9BB36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46137" y="4505837"/>
                  <a:ext cx="366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7C8DE2F-D3E7-4C7C-AAB2-BCC5BBE92E6F}"/>
                    </a:ext>
                  </a:extLst>
                </p14:cNvPr>
                <p14:cNvContentPartPr/>
                <p14:nvPr/>
              </p14:nvContentPartPr>
              <p14:xfrm>
                <a:off x="2121737" y="4419797"/>
                <a:ext cx="106920" cy="27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7C8DE2F-D3E7-4C7C-AAB2-BCC5BBE92E6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12737" y="4410797"/>
                  <a:ext cx="124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66D015B-4C9E-4A61-9E0C-3CC22D7FD2A3}"/>
                    </a:ext>
                  </a:extLst>
                </p14:cNvPr>
                <p14:cNvContentPartPr/>
                <p14:nvPr/>
              </p14:nvContentPartPr>
              <p14:xfrm>
                <a:off x="2494697" y="4392437"/>
                <a:ext cx="323280" cy="293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66D015B-4C9E-4A61-9E0C-3CC22D7FD2A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85697" y="4383797"/>
                  <a:ext cx="340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5178A83-6011-437D-A828-FE2960BF8AAA}"/>
                    </a:ext>
                  </a:extLst>
                </p14:cNvPr>
                <p14:cNvContentPartPr/>
                <p14:nvPr/>
              </p14:nvContentPartPr>
              <p14:xfrm>
                <a:off x="2871977" y="4406477"/>
                <a:ext cx="327240" cy="28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5178A83-6011-437D-A828-FE2960BF8AA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63337" y="4397837"/>
                  <a:ext cx="344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635C621-1188-4403-8BA0-4D0578E2F0A5}"/>
                    </a:ext>
                  </a:extLst>
                </p14:cNvPr>
                <p14:cNvContentPartPr/>
                <p14:nvPr/>
              </p14:nvContentPartPr>
              <p14:xfrm>
                <a:off x="2886017" y="4383077"/>
                <a:ext cx="212400" cy="29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635C621-1188-4403-8BA0-4D0578E2F0A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77377" y="4374077"/>
                  <a:ext cx="230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D587EC-89BA-49A1-A425-5AF04DBF8FB4}"/>
                    </a:ext>
                  </a:extLst>
                </p14:cNvPr>
                <p14:cNvContentPartPr/>
                <p14:nvPr/>
              </p14:nvContentPartPr>
              <p14:xfrm>
                <a:off x="3284897" y="4645517"/>
                <a:ext cx="38880" cy="135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D587EC-89BA-49A1-A425-5AF04DBF8FB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75897" y="4636877"/>
                  <a:ext cx="56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ED1CBE-2A00-4229-A596-0A91E10EAEC2}"/>
                    </a:ext>
                  </a:extLst>
                </p14:cNvPr>
                <p14:cNvContentPartPr/>
                <p14:nvPr/>
              </p14:nvContentPartPr>
              <p14:xfrm>
                <a:off x="3258257" y="4498637"/>
                <a:ext cx="3960" cy="2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ED1CBE-2A00-4229-A596-0A91E10EAEC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49617" y="4489997"/>
                  <a:ext cx="2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BDD04A-33C5-4160-A4CF-64011AA639D4}"/>
                    </a:ext>
                  </a:extLst>
                </p14:cNvPr>
                <p14:cNvContentPartPr/>
                <p14:nvPr/>
              </p14:nvContentPartPr>
              <p14:xfrm>
                <a:off x="513977" y="5089037"/>
                <a:ext cx="429480" cy="3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BDD04A-33C5-4160-A4CF-64011AA639D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04977" y="5080397"/>
                  <a:ext cx="447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14019FC-AE6C-4D38-8A0E-3E54D4B7C266}"/>
                    </a:ext>
                  </a:extLst>
                </p14:cNvPr>
                <p14:cNvContentPartPr/>
                <p14:nvPr/>
              </p14:nvContentPartPr>
              <p14:xfrm>
                <a:off x="951737" y="5204237"/>
                <a:ext cx="186480" cy="14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14019FC-AE6C-4D38-8A0E-3E54D4B7C26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43097" y="5195597"/>
                  <a:ext cx="204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18ECDF-E254-4353-ADFB-2ED5701B1682}"/>
                    </a:ext>
                  </a:extLst>
                </p14:cNvPr>
                <p14:cNvContentPartPr/>
                <p14:nvPr/>
              </p14:nvContentPartPr>
              <p14:xfrm>
                <a:off x="1174217" y="5143757"/>
                <a:ext cx="264960" cy="188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18ECDF-E254-4353-ADFB-2ED5701B168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65217" y="5134757"/>
                  <a:ext cx="28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167A5F-E4EC-46BB-A286-91B47D977719}"/>
                    </a:ext>
                  </a:extLst>
                </p14:cNvPr>
                <p14:cNvContentPartPr/>
                <p14:nvPr/>
              </p14:nvContentPartPr>
              <p14:xfrm>
                <a:off x="1597217" y="5186237"/>
                <a:ext cx="292680" cy="154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167A5F-E4EC-46BB-A286-91B47D97771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88217" y="5177237"/>
                  <a:ext cx="310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3D7548-AEA2-46CD-A9CD-591696DBB8B3}"/>
                    </a:ext>
                  </a:extLst>
                </p14:cNvPr>
                <p14:cNvContentPartPr/>
                <p14:nvPr/>
              </p14:nvContentPartPr>
              <p14:xfrm>
                <a:off x="1842017" y="4993277"/>
                <a:ext cx="155880" cy="292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3D7548-AEA2-46CD-A9CD-591696DBB8B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33017" y="4984277"/>
                  <a:ext cx="173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E6AA834-70F7-472F-BB1C-6F1ACBD9269E}"/>
                    </a:ext>
                  </a:extLst>
                </p14:cNvPr>
                <p14:cNvContentPartPr/>
                <p14:nvPr/>
              </p14:nvContentPartPr>
              <p14:xfrm>
                <a:off x="1938857" y="5159237"/>
                <a:ext cx="157320" cy="167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E6AA834-70F7-472F-BB1C-6F1ACBD9269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30217" y="5150237"/>
                  <a:ext cx="174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CDFE11-AF81-45F1-A682-B6F13AE67D39}"/>
                    </a:ext>
                  </a:extLst>
                </p14:cNvPr>
                <p14:cNvContentPartPr/>
                <p14:nvPr/>
              </p14:nvContentPartPr>
              <p14:xfrm>
                <a:off x="2249897" y="4893197"/>
                <a:ext cx="184680" cy="402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CDFE11-AF81-45F1-A682-B6F13AE67D3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41257" y="4884197"/>
                  <a:ext cx="2023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4686D3-5721-4883-BE0B-7403FDF62BFD}"/>
                    </a:ext>
                  </a:extLst>
                </p14:cNvPr>
                <p14:cNvContentPartPr/>
                <p14:nvPr/>
              </p14:nvContentPartPr>
              <p14:xfrm>
                <a:off x="2161697" y="5056997"/>
                <a:ext cx="271080" cy="115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4686D3-5721-4883-BE0B-7403FDF62BF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53057" y="5048357"/>
                  <a:ext cx="288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F18058-5AE4-41E5-A801-1DC54E3CBC23}"/>
                    </a:ext>
                  </a:extLst>
                </p14:cNvPr>
                <p14:cNvContentPartPr/>
                <p14:nvPr/>
              </p14:nvContentPartPr>
              <p14:xfrm>
                <a:off x="2396417" y="5157077"/>
                <a:ext cx="174600" cy="180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F18058-5AE4-41E5-A801-1DC54E3CBC2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387417" y="5148077"/>
                  <a:ext cx="1922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EA7443-B6F0-41CA-917F-E07B42DACEBB}"/>
              </a:ext>
            </a:extLst>
          </p:cNvPr>
          <p:cNvGrpSpPr/>
          <p:nvPr/>
        </p:nvGrpSpPr>
        <p:grpSpPr>
          <a:xfrm>
            <a:off x="2965217" y="4822637"/>
            <a:ext cx="3351960" cy="1881000"/>
            <a:chOff x="2965217" y="4822637"/>
            <a:chExt cx="3351960" cy="18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DB34A0-9443-40AD-943F-FBA322FF361B}"/>
                    </a:ext>
                  </a:extLst>
                </p14:cNvPr>
                <p14:cNvContentPartPr/>
                <p14:nvPr/>
              </p14:nvContentPartPr>
              <p14:xfrm>
                <a:off x="3059537" y="5022437"/>
                <a:ext cx="163080" cy="127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DB34A0-9443-40AD-943F-FBA322FF361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50537" y="5013437"/>
                  <a:ext cx="18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7B86BC4-1717-4504-8CD8-6F4DD49BEBE2}"/>
                    </a:ext>
                  </a:extLst>
                </p14:cNvPr>
                <p14:cNvContentPartPr/>
                <p14:nvPr/>
              </p14:nvContentPartPr>
              <p14:xfrm>
                <a:off x="3100937" y="5020277"/>
                <a:ext cx="221040" cy="31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7B86BC4-1717-4504-8CD8-6F4DD49BEBE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91937" y="5011637"/>
                  <a:ext cx="238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F13160-CA8A-44F6-8315-8ED41EBCC50D}"/>
                    </a:ext>
                  </a:extLst>
                </p14:cNvPr>
                <p14:cNvContentPartPr/>
                <p14:nvPr/>
              </p14:nvContentPartPr>
              <p14:xfrm>
                <a:off x="3244217" y="5288117"/>
                <a:ext cx="30600" cy="123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F13160-CA8A-44F6-8315-8ED41EBCC50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235577" y="5279117"/>
                  <a:ext cx="48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CE648D2-2DF9-45BF-B24F-72D26B69D6F6}"/>
                    </a:ext>
                  </a:extLst>
                </p14:cNvPr>
                <p14:cNvContentPartPr/>
                <p14:nvPr/>
              </p14:nvContentPartPr>
              <p14:xfrm>
                <a:off x="3471737" y="5126117"/>
                <a:ext cx="171360" cy="3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CE648D2-2DF9-45BF-B24F-72D26B69D6F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62737" y="5117117"/>
                  <a:ext cx="189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2B7A488-0E91-47D6-95A6-C52A7029D9DA}"/>
                    </a:ext>
                  </a:extLst>
                </p14:cNvPr>
                <p14:cNvContentPartPr/>
                <p14:nvPr/>
              </p14:nvContentPartPr>
              <p14:xfrm>
                <a:off x="3510617" y="5236637"/>
                <a:ext cx="171720" cy="49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2B7A488-0E91-47D6-95A6-C52A7029D9D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01617" y="5227637"/>
                  <a:ext cx="189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144A20-8562-4DFB-A24B-CB7B7C15F718}"/>
                    </a:ext>
                  </a:extLst>
                </p14:cNvPr>
                <p14:cNvContentPartPr/>
                <p14:nvPr/>
              </p14:nvContentPartPr>
              <p14:xfrm>
                <a:off x="3934697" y="5039717"/>
                <a:ext cx="201240" cy="282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144A20-8562-4DFB-A24B-CB7B7C15F7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26057" y="5031077"/>
                  <a:ext cx="218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75FC03-CCC3-4A6C-89A7-40AB13A51180}"/>
                    </a:ext>
                  </a:extLst>
                </p14:cNvPr>
                <p14:cNvContentPartPr/>
                <p14:nvPr/>
              </p14:nvContentPartPr>
              <p14:xfrm>
                <a:off x="4270217" y="5094797"/>
                <a:ext cx="236520" cy="7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75FC03-CCC3-4A6C-89A7-40AB13A5118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61217" y="5085797"/>
                  <a:ext cx="254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980C8D-1BB0-4060-A5F5-5B5605087992}"/>
                    </a:ext>
                  </a:extLst>
                </p14:cNvPr>
                <p14:cNvContentPartPr/>
                <p14:nvPr/>
              </p14:nvContentPartPr>
              <p14:xfrm>
                <a:off x="4340777" y="5033597"/>
                <a:ext cx="28800" cy="21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980C8D-1BB0-4060-A5F5-5B560508799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31777" y="5024597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219F89D-6CBD-4B2E-9DED-5E86E93E5176}"/>
                    </a:ext>
                  </a:extLst>
                </p14:cNvPr>
                <p14:cNvContentPartPr/>
                <p14:nvPr/>
              </p14:nvContentPartPr>
              <p14:xfrm>
                <a:off x="4624097" y="4985357"/>
                <a:ext cx="180360" cy="246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219F89D-6CBD-4B2E-9DED-5E86E93E517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615097" y="4976717"/>
                  <a:ext cx="198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F04A4F-BD4D-47F9-8239-3B3985771A84}"/>
                    </a:ext>
                  </a:extLst>
                </p14:cNvPr>
                <p14:cNvContentPartPr/>
                <p14:nvPr/>
              </p14:nvContentPartPr>
              <p14:xfrm>
                <a:off x="4896617" y="4931717"/>
                <a:ext cx="181440" cy="26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F04A4F-BD4D-47F9-8239-3B3985771A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87617" y="4922717"/>
                  <a:ext cx="199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D9C68E-295F-4321-B2D8-ED09E5AC6298}"/>
                    </a:ext>
                  </a:extLst>
                </p14:cNvPr>
                <p14:cNvContentPartPr/>
                <p14:nvPr/>
              </p14:nvContentPartPr>
              <p14:xfrm>
                <a:off x="5064737" y="5046197"/>
                <a:ext cx="44280" cy="123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D9C68E-295F-4321-B2D8-ED09E5AC629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055737" y="5037557"/>
                  <a:ext cx="6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3371DD2-5F49-4404-8938-A4817192F1F3}"/>
                    </a:ext>
                  </a:extLst>
                </p14:cNvPr>
                <p14:cNvContentPartPr/>
                <p14:nvPr/>
              </p14:nvContentPartPr>
              <p14:xfrm>
                <a:off x="5213057" y="4869437"/>
                <a:ext cx="198000" cy="339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3371DD2-5F49-4404-8938-A4817192F1F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204417" y="4860797"/>
                  <a:ext cx="215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DCE3AE4-9D16-47CC-B578-ABB4ED6C3B60}"/>
                    </a:ext>
                  </a:extLst>
                </p14:cNvPr>
                <p14:cNvContentPartPr/>
                <p14:nvPr/>
              </p14:nvContentPartPr>
              <p14:xfrm>
                <a:off x="5642897" y="4977437"/>
                <a:ext cx="149400" cy="37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DCE3AE4-9D16-47CC-B578-ABB4ED6C3B6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34257" y="4968437"/>
                  <a:ext cx="167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803846A-FC50-455A-B8B4-F0C1139E23AF}"/>
                    </a:ext>
                  </a:extLst>
                </p14:cNvPr>
                <p14:cNvContentPartPr/>
                <p14:nvPr/>
              </p14:nvContentPartPr>
              <p14:xfrm>
                <a:off x="5592857" y="5098037"/>
                <a:ext cx="141480" cy="12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803846A-FC50-455A-B8B4-F0C1139E23A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84217" y="5089397"/>
                  <a:ext cx="159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4C025F-2FBA-4A9E-B540-61A885E2B089}"/>
                    </a:ext>
                  </a:extLst>
                </p14:cNvPr>
                <p14:cNvContentPartPr/>
                <p14:nvPr/>
              </p14:nvContentPartPr>
              <p14:xfrm>
                <a:off x="5901737" y="4822637"/>
                <a:ext cx="415440" cy="394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4C025F-2FBA-4A9E-B540-61A885E2B08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92737" y="4813997"/>
                  <a:ext cx="433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B6C310-2477-4EA1-ADB3-B4F1D4120D44}"/>
                    </a:ext>
                  </a:extLst>
                </p14:cNvPr>
                <p14:cNvContentPartPr/>
                <p14:nvPr/>
              </p14:nvContentPartPr>
              <p14:xfrm>
                <a:off x="3028577" y="5599517"/>
                <a:ext cx="153000" cy="89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B6C310-2477-4EA1-ADB3-B4F1D4120D4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19577" y="5590877"/>
                  <a:ext cx="170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5A2EF2-2707-4D8C-A95C-C4653275E9B9}"/>
                    </a:ext>
                  </a:extLst>
                </p14:cNvPr>
                <p14:cNvContentPartPr/>
                <p14:nvPr/>
              </p14:nvContentPartPr>
              <p14:xfrm>
                <a:off x="3073937" y="5535797"/>
                <a:ext cx="252360" cy="35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5A2EF2-2707-4D8C-A95C-C4653275E9B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64937" y="5526797"/>
                  <a:ext cx="270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FF4069A-A8B8-4A33-9F45-AC1F2A198149}"/>
                    </a:ext>
                  </a:extLst>
                </p14:cNvPr>
                <p14:cNvContentPartPr/>
                <p14:nvPr/>
              </p14:nvContentPartPr>
              <p14:xfrm>
                <a:off x="3248897" y="5749637"/>
                <a:ext cx="123840" cy="139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FF4069A-A8B8-4A33-9F45-AC1F2A19814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40257" y="5740637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7EB8946-687A-4E9E-9C6F-5533BE9698E4}"/>
                    </a:ext>
                  </a:extLst>
                </p14:cNvPr>
                <p14:cNvContentPartPr/>
                <p14:nvPr/>
              </p14:nvContentPartPr>
              <p14:xfrm>
                <a:off x="3555977" y="5602397"/>
                <a:ext cx="92160" cy="20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7EB8946-687A-4E9E-9C6F-5533BE9698E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546977" y="5593757"/>
                  <a:ext cx="109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4116E2-0C0E-4CD6-9EDD-8AC6F47A32BF}"/>
                    </a:ext>
                  </a:extLst>
                </p14:cNvPr>
                <p14:cNvContentPartPr/>
                <p14:nvPr/>
              </p14:nvContentPartPr>
              <p14:xfrm>
                <a:off x="3548417" y="5700677"/>
                <a:ext cx="106560" cy="27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4116E2-0C0E-4CD6-9EDD-8AC6F47A32B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539777" y="5692037"/>
                  <a:ext cx="124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346449-794B-44CF-8EF4-B85C7B2C4BD0}"/>
                    </a:ext>
                  </a:extLst>
                </p14:cNvPr>
                <p14:cNvContentPartPr/>
                <p14:nvPr/>
              </p14:nvContentPartPr>
              <p14:xfrm>
                <a:off x="3844337" y="5562437"/>
                <a:ext cx="173160" cy="247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346449-794B-44CF-8EF4-B85C7B2C4BD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35337" y="5553437"/>
                  <a:ext cx="190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F44AA2-35BD-4B4C-BA68-AE81D9CD441A}"/>
                    </a:ext>
                  </a:extLst>
                </p14:cNvPr>
                <p14:cNvContentPartPr/>
                <p14:nvPr/>
              </p14:nvContentPartPr>
              <p14:xfrm>
                <a:off x="4182377" y="5597357"/>
                <a:ext cx="236160" cy="4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F44AA2-35BD-4B4C-BA68-AE81D9CD441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173377" y="5588357"/>
                  <a:ext cx="253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DF9E898-B702-477A-83B4-696AA000BA9B}"/>
                    </a:ext>
                  </a:extLst>
                </p14:cNvPr>
                <p14:cNvContentPartPr/>
                <p14:nvPr/>
              </p14:nvContentPartPr>
              <p14:xfrm>
                <a:off x="4253297" y="5513837"/>
                <a:ext cx="54720" cy="192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DF9E898-B702-477A-83B4-696AA000BA9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244297" y="5505197"/>
                  <a:ext cx="72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377B58C-171E-47A8-8486-1265A30DA83F}"/>
                    </a:ext>
                  </a:extLst>
                </p14:cNvPr>
                <p14:cNvContentPartPr/>
                <p14:nvPr/>
              </p14:nvContentPartPr>
              <p14:xfrm>
                <a:off x="4509257" y="5464877"/>
                <a:ext cx="190800" cy="248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377B58C-171E-47A8-8486-1265A30DA83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00617" y="5455877"/>
                  <a:ext cx="208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1C3E34-4318-4071-B039-F46EFF08F559}"/>
                    </a:ext>
                  </a:extLst>
                </p14:cNvPr>
                <p14:cNvContentPartPr/>
                <p14:nvPr/>
              </p14:nvContentPartPr>
              <p14:xfrm>
                <a:off x="4734617" y="5391437"/>
                <a:ext cx="161280" cy="32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1C3E34-4318-4071-B039-F46EFF08F55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25617" y="5382437"/>
                  <a:ext cx="178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8D2310-DD4E-42BA-BCF8-07B4AFD951B2}"/>
                    </a:ext>
                  </a:extLst>
                </p14:cNvPr>
                <p14:cNvContentPartPr/>
                <p14:nvPr/>
              </p14:nvContentPartPr>
              <p14:xfrm>
                <a:off x="4849817" y="5455517"/>
                <a:ext cx="210240" cy="20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8D2310-DD4E-42BA-BCF8-07B4AFD951B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840817" y="5446517"/>
                  <a:ext cx="227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BB203C-0A0D-4CEF-90A1-02D5CD068363}"/>
                    </a:ext>
                  </a:extLst>
                </p14:cNvPr>
                <p14:cNvContentPartPr/>
                <p14:nvPr/>
              </p14:nvContentPartPr>
              <p14:xfrm>
                <a:off x="5063297" y="5417717"/>
                <a:ext cx="150480" cy="264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BB203C-0A0D-4CEF-90A1-02D5CD06836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54657" y="5408717"/>
                  <a:ext cx="168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E0A1AE8-064A-4451-BB2C-F5F5F4725667}"/>
                    </a:ext>
                  </a:extLst>
                </p14:cNvPr>
                <p14:cNvContentPartPr/>
                <p14:nvPr/>
              </p14:nvContentPartPr>
              <p14:xfrm>
                <a:off x="5452097" y="5478557"/>
                <a:ext cx="119160" cy="19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E0A1AE8-064A-4451-BB2C-F5F5F472566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43457" y="5469917"/>
                  <a:ext cx="136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085872-12EF-413E-A046-E95143A39F06}"/>
                    </a:ext>
                  </a:extLst>
                </p14:cNvPr>
                <p14:cNvContentPartPr/>
                <p14:nvPr/>
              </p14:nvContentPartPr>
              <p14:xfrm>
                <a:off x="5434457" y="5540837"/>
                <a:ext cx="164160" cy="18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085872-12EF-413E-A046-E95143A39F0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25457" y="5532197"/>
                  <a:ext cx="181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5997343-7A3F-4D0C-B175-F4B5676CCD32}"/>
                    </a:ext>
                  </a:extLst>
                </p14:cNvPr>
                <p14:cNvContentPartPr/>
                <p14:nvPr/>
              </p14:nvContentPartPr>
              <p14:xfrm>
                <a:off x="5777177" y="5429237"/>
                <a:ext cx="100080" cy="163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5997343-7A3F-4D0C-B175-F4B5676CCD3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68537" y="5420237"/>
                  <a:ext cx="117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F4EAE2-D65A-4930-B628-6C7B7BB2DCA4}"/>
                    </a:ext>
                  </a:extLst>
                </p14:cNvPr>
                <p14:cNvContentPartPr/>
                <p14:nvPr/>
              </p14:nvContentPartPr>
              <p14:xfrm>
                <a:off x="5955017" y="5329877"/>
                <a:ext cx="179640" cy="243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F4EAE2-D65A-4930-B628-6C7B7BB2DCA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946017" y="5321237"/>
                  <a:ext cx="197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B6B831A-D358-45EF-B5D6-529632E1DCAD}"/>
                    </a:ext>
                  </a:extLst>
                </p14:cNvPr>
                <p14:cNvContentPartPr/>
                <p14:nvPr/>
              </p14:nvContentPartPr>
              <p14:xfrm>
                <a:off x="3038297" y="6035117"/>
                <a:ext cx="77760" cy="9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B6B831A-D358-45EF-B5D6-529632E1DCA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029297" y="6026117"/>
                  <a:ext cx="95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3214719-2CB1-40E3-8B07-3664D935D35E}"/>
                    </a:ext>
                  </a:extLst>
                </p14:cNvPr>
                <p14:cNvContentPartPr/>
                <p14:nvPr/>
              </p14:nvContentPartPr>
              <p14:xfrm>
                <a:off x="3108497" y="5976797"/>
                <a:ext cx="190800" cy="175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3214719-2CB1-40E3-8B07-3664D935D35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99857" y="5968157"/>
                  <a:ext cx="208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98CE86-4FE6-40EC-A082-5B376AD03A21}"/>
                    </a:ext>
                  </a:extLst>
                </p14:cNvPr>
                <p14:cNvContentPartPr/>
                <p14:nvPr/>
              </p14:nvContentPartPr>
              <p14:xfrm>
                <a:off x="3041177" y="6166157"/>
                <a:ext cx="39240" cy="16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98CE86-4FE6-40EC-A082-5B376AD03A2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32537" y="6157517"/>
                  <a:ext cx="56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FD0087F-A07F-47B5-BE6D-D0212B11ACA9}"/>
                    </a:ext>
                  </a:extLst>
                </p14:cNvPr>
                <p14:cNvContentPartPr/>
                <p14:nvPr/>
              </p14:nvContentPartPr>
              <p14:xfrm>
                <a:off x="3254297" y="6171197"/>
                <a:ext cx="119520" cy="180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FD0087F-A07F-47B5-BE6D-D0212B11ACA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245657" y="6162197"/>
                  <a:ext cx="137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C2DB97-7548-4426-BB26-98C5D0B2685F}"/>
                    </a:ext>
                  </a:extLst>
                </p14:cNvPr>
                <p14:cNvContentPartPr/>
                <p14:nvPr/>
              </p14:nvContentPartPr>
              <p14:xfrm>
                <a:off x="3629417" y="6009197"/>
                <a:ext cx="129240" cy="56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C2DB97-7548-4426-BB26-98C5D0B2685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20417" y="6000557"/>
                  <a:ext cx="146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30A115E-59E4-4EFF-A920-54FD6B2B22F9}"/>
                    </a:ext>
                  </a:extLst>
                </p14:cNvPr>
                <p14:cNvContentPartPr/>
                <p14:nvPr/>
              </p14:nvContentPartPr>
              <p14:xfrm>
                <a:off x="3665777" y="6119357"/>
                <a:ext cx="5148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30A115E-59E4-4EFF-A920-54FD6B2B22F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57137" y="6110357"/>
                  <a:ext cx="69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3DF033E-CD8E-45F1-9FAF-0C3FC2A9A7BF}"/>
                    </a:ext>
                  </a:extLst>
                </p14:cNvPr>
                <p14:cNvContentPartPr/>
                <p14:nvPr/>
              </p14:nvContentPartPr>
              <p14:xfrm>
                <a:off x="3872417" y="5944037"/>
                <a:ext cx="227880" cy="220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3DF033E-CD8E-45F1-9FAF-0C3FC2A9A7B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63417" y="5935397"/>
                  <a:ext cx="245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728251B-7727-4E1D-B35D-827F4E578112}"/>
                    </a:ext>
                  </a:extLst>
                </p14:cNvPr>
                <p14:cNvContentPartPr/>
                <p14:nvPr/>
              </p14:nvContentPartPr>
              <p14:xfrm>
                <a:off x="4225577" y="5920997"/>
                <a:ext cx="253080" cy="46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728251B-7727-4E1D-B35D-827F4E57811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16577" y="5911997"/>
                  <a:ext cx="270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D5AA1DA-D6E2-4727-82D7-86EDB00775A4}"/>
                    </a:ext>
                  </a:extLst>
                </p14:cNvPr>
                <p14:cNvContentPartPr/>
                <p14:nvPr/>
              </p14:nvContentPartPr>
              <p14:xfrm>
                <a:off x="4336457" y="5832077"/>
                <a:ext cx="52920" cy="174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D5AA1DA-D6E2-4727-82D7-86EDB00775A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27817" y="5823077"/>
                  <a:ext cx="70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25808E-3A5C-44AD-8DF8-4D3E72EE3EFD}"/>
                    </a:ext>
                  </a:extLst>
                </p14:cNvPr>
                <p14:cNvContentPartPr/>
                <p14:nvPr/>
              </p14:nvContentPartPr>
              <p14:xfrm>
                <a:off x="4582337" y="5869157"/>
                <a:ext cx="194040" cy="188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25808E-3A5C-44AD-8DF8-4D3E72EE3E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73697" y="5860157"/>
                  <a:ext cx="21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001FEF5-B43A-4834-8C98-41A8062BDAFD}"/>
                    </a:ext>
                  </a:extLst>
                </p14:cNvPr>
                <p14:cNvContentPartPr/>
                <p14:nvPr/>
              </p14:nvContentPartPr>
              <p14:xfrm>
                <a:off x="4833617" y="5821637"/>
                <a:ext cx="137880" cy="234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001FEF5-B43A-4834-8C98-41A8062BDAF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824617" y="5812637"/>
                  <a:ext cx="155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8F33B1-687B-4A55-ADFD-95902BEB45C6}"/>
                    </a:ext>
                  </a:extLst>
                </p14:cNvPr>
                <p14:cNvContentPartPr/>
                <p14:nvPr/>
              </p14:nvContentPartPr>
              <p14:xfrm>
                <a:off x="4938017" y="5818397"/>
                <a:ext cx="215640" cy="221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8F33B1-687B-4A55-ADFD-95902BEB45C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29377" y="5809397"/>
                  <a:ext cx="23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02F748-F18D-4FE9-88D4-711278DD2C10}"/>
                    </a:ext>
                  </a:extLst>
                </p14:cNvPr>
                <p14:cNvContentPartPr/>
                <p14:nvPr/>
              </p14:nvContentPartPr>
              <p14:xfrm>
                <a:off x="5173457" y="5738477"/>
                <a:ext cx="166680" cy="367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02F748-F18D-4FE9-88D4-711278DD2C1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64817" y="5729477"/>
                  <a:ext cx="18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032CF64-DA7F-48F4-870A-A1237FB52C96}"/>
                    </a:ext>
                  </a:extLst>
                </p14:cNvPr>
                <p14:cNvContentPartPr/>
                <p14:nvPr/>
              </p14:nvContentPartPr>
              <p14:xfrm>
                <a:off x="5451017" y="5830277"/>
                <a:ext cx="150480" cy="3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032CF64-DA7F-48F4-870A-A1237FB52C9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42017" y="5821637"/>
                  <a:ext cx="168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954DB6D-BDE3-4CE5-9BE6-BA5979C862C8}"/>
                    </a:ext>
                  </a:extLst>
                </p14:cNvPr>
                <p14:cNvContentPartPr/>
                <p14:nvPr/>
              </p14:nvContentPartPr>
              <p14:xfrm>
                <a:off x="5435537" y="5903357"/>
                <a:ext cx="155880" cy="42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954DB6D-BDE3-4CE5-9BE6-BA5979C862C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426537" y="5894357"/>
                  <a:ext cx="173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5110B6-159C-4AFE-A004-6D9FEC1095A0}"/>
                    </a:ext>
                  </a:extLst>
                </p14:cNvPr>
                <p14:cNvContentPartPr/>
                <p14:nvPr/>
              </p14:nvContentPartPr>
              <p14:xfrm>
                <a:off x="5777177" y="5761517"/>
                <a:ext cx="91080" cy="221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5110B6-159C-4AFE-A004-6D9FEC1095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68537" y="5752877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F495483-B1C6-49EF-9ED7-8944D442349D}"/>
                    </a:ext>
                  </a:extLst>
                </p14:cNvPr>
                <p14:cNvContentPartPr/>
                <p14:nvPr/>
              </p14:nvContentPartPr>
              <p14:xfrm>
                <a:off x="5967257" y="5698157"/>
                <a:ext cx="146520" cy="263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F495483-B1C6-49EF-9ED7-8944D442349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58257" y="5689517"/>
                  <a:ext cx="164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3BF5B4-70CA-4C7A-BD43-499370C12F24}"/>
                    </a:ext>
                  </a:extLst>
                </p14:cNvPr>
                <p14:cNvContentPartPr/>
                <p14:nvPr/>
              </p14:nvContentPartPr>
              <p14:xfrm>
                <a:off x="2965217" y="6454517"/>
                <a:ext cx="67680" cy="106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3BF5B4-70CA-4C7A-BD43-499370C12F2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56217" y="6445877"/>
                  <a:ext cx="85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50EDD08-77BE-472A-9840-E4990DA58275}"/>
                    </a:ext>
                  </a:extLst>
                </p14:cNvPr>
                <p14:cNvContentPartPr/>
                <p14:nvPr/>
              </p14:nvContentPartPr>
              <p14:xfrm>
                <a:off x="2999777" y="6395837"/>
                <a:ext cx="257760" cy="307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50EDD08-77BE-472A-9840-E4990DA5827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991137" y="6387197"/>
                  <a:ext cx="275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A0CBFFD-80F3-46B3-9917-BEE90A73D192}"/>
                    </a:ext>
                  </a:extLst>
                </p14:cNvPr>
                <p14:cNvContentPartPr/>
                <p14:nvPr/>
              </p14:nvContentPartPr>
              <p14:xfrm>
                <a:off x="3155297" y="6549197"/>
                <a:ext cx="96840" cy="77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A0CBFFD-80F3-46B3-9917-BEE90A73D19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46297" y="6540557"/>
                  <a:ext cx="114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FFAC06C-52B7-4128-85A8-9EAFF6F50CA3}"/>
                    </a:ext>
                  </a:extLst>
                </p14:cNvPr>
                <p14:cNvContentPartPr/>
                <p14:nvPr/>
              </p14:nvContentPartPr>
              <p14:xfrm>
                <a:off x="3231257" y="6535877"/>
                <a:ext cx="26280" cy="167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FFAC06C-52B7-4128-85A8-9EAFF6F50CA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22617" y="6527237"/>
                  <a:ext cx="43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17580BE-B1EB-41E5-A649-571DCF5EC07E}"/>
                    </a:ext>
                  </a:extLst>
                </p14:cNvPr>
                <p14:cNvContentPartPr/>
                <p14:nvPr/>
              </p14:nvContentPartPr>
              <p14:xfrm>
                <a:off x="3534737" y="6392237"/>
                <a:ext cx="85320" cy="19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17580BE-B1EB-41E5-A649-571DCF5EC07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525737" y="6383237"/>
                  <a:ext cx="102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E919158-011A-4337-AD96-11FD18742253}"/>
                    </a:ext>
                  </a:extLst>
                </p14:cNvPr>
                <p14:cNvContentPartPr/>
                <p14:nvPr/>
              </p14:nvContentPartPr>
              <p14:xfrm>
                <a:off x="3504137" y="6459197"/>
                <a:ext cx="100080" cy="3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E919158-011A-4337-AD96-11FD1874225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95497" y="6450557"/>
                  <a:ext cx="117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82497BA-67AB-4F32-B8E7-EAE5DC23D1C9}"/>
                    </a:ext>
                  </a:extLst>
                </p14:cNvPr>
                <p14:cNvContentPartPr/>
                <p14:nvPr/>
              </p14:nvContentPartPr>
              <p14:xfrm>
                <a:off x="3864857" y="6288557"/>
                <a:ext cx="210600" cy="222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82497BA-67AB-4F32-B8E7-EAE5DC23D1C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55857" y="6279557"/>
                  <a:ext cx="228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00B597F-F63B-49EF-B1F6-B0D3F4B4822C}"/>
                    </a:ext>
                  </a:extLst>
                </p14:cNvPr>
                <p14:cNvContentPartPr/>
                <p14:nvPr/>
              </p14:nvContentPartPr>
              <p14:xfrm>
                <a:off x="4153217" y="6337517"/>
                <a:ext cx="214200" cy="6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00B597F-F63B-49EF-B1F6-B0D3F4B4822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44217" y="6328877"/>
                  <a:ext cx="231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23082DE-5592-4D0B-80C6-89259EEC7A5F}"/>
                    </a:ext>
                  </a:extLst>
                </p14:cNvPr>
                <p14:cNvContentPartPr/>
                <p14:nvPr/>
              </p14:nvContentPartPr>
              <p14:xfrm>
                <a:off x="4233857" y="6248237"/>
                <a:ext cx="24840" cy="22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23082DE-5592-4D0B-80C6-89259EEC7A5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225217" y="6239597"/>
                  <a:ext cx="42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D7C6E96-7C38-4801-9EAE-62848F12B1BB}"/>
                    </a:ext>
                  </a:extLst>
                </p14:cNvPr>
                <p14:cNvContentPartPr/>
                <p14:nvPr/>
              </p14:nvContentPartPr>
              <p14:xfrm>
                <a:off x="4492697" y="6284237"/>
                <a:ext cx="214200" cy="154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D7C6E96-7C38-4801-9EAE-62848F12B1B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83697" y="6275237"/>
                  <a:ext cx="231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4EB1E8A-CD68-4875-8577-64FD38974F01}"/>
                    </a:ext>
                  </a:extLst>
                </p14:cNvPr>
                <p14:cNvContentPartPr/>
                <p14:nvPr/>
              </p14:nvContentPartPr>
              <p14:xfrm>
                <a:off x="4765217" y="6171917"/>
                <a:ext cx="163440" cy="308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4EB1E8A-CD68-4875-8577-64FD38974F0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56217" y="6163277"/>
                  <a:ext cx="181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756F63D-971B-4109-8D2C-9C2CA56F88A6}"/>
                    </a:ext>
                  </a:extLst>
                </p14:cNvPr>
                <p14:cNvContentPartPr/>
                <p14:nvPr/>
              </p14:nvContentPartPr>
              <p14:xfrm>
                <a:off x="4911737" y="6256877"/>
                <a:ext cx="255240" cy="187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756F63D-971B-4109-8D2C-9C2CA56F88A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02737" y="6247877"/>
                  <a:ext cx="272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BD18658-DE0F-448C-A4E6-E425488931B2}"/>
                    </a:ext>
                  </a:extLst>
                </p14:cNvPr>
                <p14:cNvContentPartPr/>
                <p14:nvPr/>
              </p14:nvContentPartPr>
              <p14:xfrm>
                <a:off x="5177417" y="6193157"/>
                <a:ext cx="144000" cy="33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BD18658-DE0F-448C-A4E6-E425488931B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168777" y="6184517"/>
                  <a:ext cx="161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2CD733E-0883-47C8-88B2-21D760C438D7}"/>
                    </a:ext>
                  </a:extLst>
                </p14:cNvPr>
                <p14:cNvContentPartPr/>
                <p14:nvPr/>
              </p14:nvContentPartPr>
              <p14:xfrm>
                <a:off x="5468297" y="6246077"/>
                <a:ext cx="186120" cy="52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2CD733E-0883-47C8-88B2-21D760C438D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59297" y="6237077"/>
                  <a:ext cx="203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18A7A81-B799-4600-BC03-B50B50DA477E}"/>
                    </a:ext>
                  </a:extLst>
                </p14:cNvPr>
                <p14:cNvContentPartPr/>
                <p14:nvPr/>
              </p14:nvContentPartPr>
              <p14:xfrm>
                <a:off x="5431937" y="6359477"/>
                <a:ext cx="176400" cy="47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18A7A81-B799-4600-BC03-B50B50DA477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23297" y="6350477"/>
                  <a:ext cx="194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8D61B31-8710-4D29-9DB0-D8DB12578EB8}"/>
                    </a:ext>
                  </a:extLst>
                </p14:cNvPr>
                <p14:cNvContentPartPr/>
                <p14:nvPr/>
              </p14:nvContentPartPr>
              <p14:xfrm>
                <a:off x="5753057" y="6213677"/>
                <a:ext cx="58680" cy="232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8D61B31-8710-4D29-9DB0-D8DB12578EB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44417" y="6205037"/>
                  <a:ext cx="76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8141E60-B7D0-4123-A935-FCB0552BC5ED}"/>
                    </a:ext>
                  </a:extLst>
                </p14:cNvPr>
                <p14:cNvContentPartPr/>
                <p14:nvPr/>
              </p14:nvContentPartPr>
              <p14:xfrm>
                <a:off x="5904977" y="6187037"/>
                <a:ext cx="203400" cy="242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8141E60-B7D0-4123-A935-FCB0552BC5E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895977" y="6178037"/>
                  <a:ext cx="22104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8D2539-901E-4450-896E-777E29B476B3}"/>
                  </a:ext>
                </a:extLst>
              </p14:cNvPr>
              <p14:cNvContentPartPr/>
              <p14:nvPr/>
            </p14:nvContentPartPr>
            <p14:xfrm>
              <a:off x="3719532" y="1034818"/>
              <a:ext cx="996840" cy="121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8D2539-901E-4450-896E-777E29B476B3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3710532" y="1025818"/>
                <a:ext cx="1014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56B2431-4D6E-45D5-959B-2FAA4A8AF52C}"/>
              </a:ext>
            </a:extLst>
          </p:cNvPr>
          <p:cNvGrpSpPr/>
          <p:nvPr/>
        </p:nvGrpSpPr>
        <p:grpSpPr>
          <a:xfrm>
            <a:off x="5617092" y="2057938"/>
            <a:ext cx="629280" cy="90000"/>
            <a:chOff x="5617092" y="2057938"/>
            <a:chExt cx="629280" cy="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3FC02D-A5D3-496C-9226-AA12AB3C68D1}"/>
                    </a:ext>
                  </a:extLst>
                </p14:cNvPr>
                <p14:cNvContentPartPr/>
                <p14:nvPr/>
              </p14:nvContentPartPr>
              <p14:xfrm>
                <a:off x="5617092" y="2136418"/>
                <a:ext cx="12240" cy="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3FC02D-A5D3-496C-9226-AA12AB3C68D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08092" y="2127418"/>
                  <a:ext cx="2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105774-0998-445B-9E5A-21D588C7266E}"/>
                    </a:ext>
                  </a:extLst>
                </p14:cNvPr>
                <p14:cNvContentPartPr/>
                <p14:nvPr/>
              </p14:nvContentPartPr>
              <p14:xfrm>
                <a:off x="5623932" y="2114098"/>
                <a:ext cx="127440" cy="3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105774-0998-445B-9E5A-21D588C7266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15292" y="2105458"/>
                  <a:ext cx="14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5E4AD3-912F-45C6-99DD-9C92842C0D15}"/>
                    </a:ext>
                  </a:extLst>
                </p14:cNvPr>
                <p14:cNvContentPartPr/>
                <p14:nvPr/>
              </p14:nvContentPartPr>
              <p14:xfrm>
                <a:off x="6081852" y="2057938"/>
                <a:ext cx="164520" cy="1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5E4AD3-912F-45C6-99DD-9C92842C0D1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72852" y="2048938"/>
                  <a:ext cx="18216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995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1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458200" cy="50292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altLang="en-US" sz="2600" noProof="0" dirty="0">
                <a:latin typeface="Arial" panose="020B0604020202020204" pitchFamily="34" charset="0"/>
              </a:rPr>
              <a:t>A machine makes steel rods for use in optical storage devices. The specification for the diameter of the rods is 0.45 </a:t>
            </a:r>
            <a:r>
              <a:rPr lang="en-US" altLang="en-US" sz="2600" noProof="0" dirty="0">
                <a:latin typeface="Arial" panose="020B0604020202020204" pitchFamily="34" charset="0"/>
                <a:sym typeface="Symbol" pitchFamily="18" charset="2"/>
              </a:rPr>
              <a:t> 0.02 cm. During the last hour, the machine has made 1000 rods for a shipment. A quality control engineer wants to know approximately how many of these rods meet the specification but he does not have time to measure all 1000 rods. 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altLang="en-US" sz="2600" noProof="0" dirty="0">
                <a:latin typeface="Arial" panose="020B0604020202020204" pitchFamily="34" charset="0"/>
                <a:sym typeface="Symbol" pitchFamily="18" charset="2"/>
              </a:rPr>
              <a:t>So he draws a random sample of 50 rods, measures them, and finds that 46 of the rods (or 92%) meet the diameter specification. It is unlikely that the </a:t>
            </a:r>
            <a:r>
              <a:rPr lang="en-US" altLang="en-US" sz="2600" b="1" noProof="0" dirty="0">
                <a:latin typeface="Arial" panose="020B0604020202020204" pitchFamily="34" charset="0"/>
                <a:sym typeface="Symbol" pitchFamily="18" charset="2"/>
              </a:rPr>
              <a:t>sample</a:t>
            </a:r>
            <a:r>
              <a:rPr lang="en-US" altLang="en-US" sz="2600" noProof="0" dirty="0">
                <a:latin typeface="Arial" panose="020B0604020202020204" pitchFamily="34" charset="0"/>
                <a:sym typeface="Symbol" pitchFamily="18" charset="2"/>
              </a:rPr>
              <a:t> of 50 rods represents the </a:t>
            </a:r>
            <a:r>
              <a:rPr lang="en-US" altLang="en-US" sz="2600" b="1" noProof="0" dirty="0">
                <a:latin typeface="Arial" panose="020B0604020202020204" pitchFamily="34" charset="0"/>
                <a:sym typeface="Symbol" pitchFamily="18" charset="2"/>
              </a:rPr>
              <a:t>population</a:t>
            </a:r>
            <a:r>
              <a:rPr lang="en-US" altLang="en-US" sz="2600" noProof="0" dirty="0">
                <a:latin typeface="Arial" panose="020B0604020202020204" pitchFamily="34" charset="0"/>
                <a:sym typeface="Symbol" pitchFamily="18" charset="2"/>
              </a:rPr>
              <a:t> of 1000 </a:t>
            </a:r>
            <a:r>
              <a:rPr lang="en-US" altLang="en-US" sz="2600" i="1" noProof="0" dirty="0">
                <a:latin typeface="Arial" panose="020B0604020202020204" pitchFamily="34" charset="0"/>
                <a:sym typeface="Symbol" pitchFamily="18" charset="2"/>
              </a:rPr>
              <a:t>perfectly</a:t>
            </a:r>
            <a:r>
              <a:rPr lang="en-US" altLang="en-US" sz="2600" noProof="0" dirty="0">
                <a:latin typeface="Arial" panose="020B0604020202020204" pitchFamily="34" charset="0"/>
                <a:sym typeface="Symbol" pitchFamily="18" charset="2"/>
              </a:rPr>
              <a:t>—the </a:t>
            </a:r>
            <a:r>
              <a:rPr lang="en-US" sz="2600" noProof="0" dirty="0">
                <a:latin typeface="Arial" panose="020B0604020202020204" pitchFamily="34" charset="0"/>
              </a:rPr>
              <a:t>proportion of good rods in the population is likely to differ somewhat from the sample proportion.</a:t>
            </a:r>
            <a:endParaRPr lang="en-US" altLang="en-US" sz="2600" noProof="0" dirty="0">
              <a:latin typeface="Arial" panose="020B0604020202020204" pitchFamily="34" charset="0"/>
              <a:sym typeface="Symbol" pitchFamily="18" charset="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FBA7F-3A00-4436-A641-CF10C176085C}"/>
              </a:ext>
            </a:extLst>
          </p:cNvPr>
          <p:cNvGrpSpPr/>
          <p:nvPr/>
        </p:nvGrpSpPr>
        <p:grpSpPr>
          <a:xfrm>
            <a:off x="7840258" y="5671618"/>
            <a:ext cx="1005480" cy="896400"/>
            <a:chOff x="7840258" y="5671618"/>
            <a:chExt cx="100548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A8AB47-E135-48C7-A104-644665238AD3}"/>
                    </a:ext>
                  </a:extLst>
                </p14:cNvPr>
                <p14:cNvContentPartPr/>
                <p14:nvPr/>
              </p14:nvContentPartPr>
              <p14:xfrm>
                <a:off x="7887778" y="6189298"/>
                <a:ext cx="29520" cy="226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A8AB47-E135-48C7-A104-644665238A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78778" y="6180298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91E881-A113-4340-B7DA-015A090A4F94}"/>
                    </a:ext>
                  </a:extLst>
                </p14:cNvPr>
                <p14:cNvContentPartPr/>
                <p14:nvPr/>
              </p14:nvContentPartPr>
              <p14:xfrm>
                <a:off x="7840258" y="5966458"/>
                <a:ext cx="108000" cy="25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91E881-A113-4340-B7DA-015A090A4F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31258" y="5957458"/>
                  <a:ext cx="125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491000-45E2-430F-AFD5-5FD1D9C53004}"/>
                    </a:ext>
                  </a:extLst>
                </p14:cNvPr>
                <p14:cNvContentPartPr/>
                <p14:nvPr/>
              </p14:nvContentPartPr>
              <p14:xfrm>
                <a:off x="7980658" y="6174178"/>
                <a:ext cx="86760" cy="13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491000-45E2-430F-AFD5-5FD1D9C530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72018" y="6165178"/>
                  <a:ext cx="104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DB1FB0-D9BF-46E6-9847-315629CD4F20}"/>
                    </a:ext>
                  </a:extLst>
                </p14:cNvPr>
                <p14:cNvContentPartPr/>
                <p14:nvPr/>
              </p14:nvContentPartPr>
              <p14:xfrm>
                <a:off x="8099818" y="6144298"/>
                <a:ext cx="360" cy="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DB1FB0-D9BF-46E6-9847-315629CD4F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0818" y="6135658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C3A8EB-B5B9-40A1-8943-C75AFF099FF0}"/>
                    </a:ext>
                  </a:extLst>
                </p14:cNvPr>
                <p14:cNvContentPartPr/>
                <p14:nvPr/>
              </p14:nvContentPartPr>
              <p14:xfrm>
                <a:off x="8076418" y="6155098"/>
                <a:ext cx="24120" cy="7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C3A8EB-B5B9-40A1-8943-C75AFF099F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67778" y="6146458"/>
                  <a:ext cx="41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0ED450-B6CC-4188-BD30-368571A6FF15}"/>
                    </a:ext>
                  </a:extLst>
                </p14:cNvPr>
                <p14:cNvContentPartPr/>
                <p14:nvPr/>
              </p14:nvContentPartPr>
              <p14:xfrm>
                <a:off x="8071738" y="5999218"/>
                <a:ext cx="18360" cy="1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0ED450-B6CC-4188-BD30-368571A6FF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62738" y="5990578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A9BA07-44D6-4669-A107-99CC18421760}"/>
                    </a:ext>
                  </a:extLst>
                </p14:cNvPr>
                <p14:cNvContentPartPr/>
                <p14:nvPr/>
              </p14:nvContentPartPr>
              <p14:xfrm>
                <a:off x="8171098" y="6001378"/>
                <a:ext cx="93240" cy="15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A9BA07-44D6-4669-A107-99CC184217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2458" y="5992738"/>
                  <a:ext cx="110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10C7CB-8CD1-4349-B0C7-03DAB238DB8E}"/>
                    </a:ext>
                  </a:extLst>
                </p14:cNvPr>
                <p14:cNvContentPartPr/>
                <p14:nvPr/>
              </p14:nvContentPartPr>
              <p14:xfrm>
                <a:off x="8336698" y="5671618"/>
                <a:ext cx="49680" cy="43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10C7CB-8CD1-4349-B0C7-03DAB238DB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28058" y="5662618"/>
                  <a:ext cx="673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EB4065-3981-41A1-835D-664F96E4D42E}"/>
                    </a:ext>
                  </a:extLst>
                </p14:cNvPr>
                <p14:cNvContentPartPr/>
                <p14:nvPr/>
              </p14:nvContentPartPr>
              <p14:xfrm>
                <a:off x="8260018" y="5845498"/>
                <a:ext cx="133920" cy="20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EB4065-3981-41A1-835D-664F96E4D4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51018" y="5836858"/>
                  <a:ext cx="151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F92FB0-8A8A-47FD-9CFB-443A85B1F693}"/>
                    </a:ext>
                  </a:extLst>
                </p14:cNvPr>
                <p14:cNvContentPartPr/>
                <p14:nvPr/>
              </p14:nvContentPartPr>
              <p14:xfrm>
                <a:off x="8319058" y="5977618"/>
                <a:ext cx="236520" cy="59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F92FB0-8A8A-47FD-9CFB-443A85B1F6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10058" y="5968978"/>
                  <a:ext cx="2541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DA1483-72EA-4D2B-81E9-D9CC658A0783}"/>
                    </a:ext>
                  </a:extLst>
                </p14:cNvPr>
                <p14:cNvContentPartPr/>
                <p14:nvPr/>
              </p14:nvContentPartPr>
              <p14:xfrm>
                <a:off x="8375578" y="6303778"/>
                <a:ext cx="104760" cy="15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DA1483-72EA-4D2B-81E9-D9CC658A07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66938" y="6295138"/>
                  <a:ext cx="122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5D789E-D65C-4527-B150-86FFDB0706E3}"/>
                    </a:ext>
                  </a:extLst>
                </p14:cNvPr>
                <p14:cNvContentPartPr/>
                <p14:nvPr/>
              </p14:nvContentPartPr>
              <p14:xfrm>
                <a:off x="8506258" y="6117658"/>
                <a:ext cx="129960" cy="20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5D789E-D65C-4527-B150-86FFDB0706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97258" y="6109018"/>
                  <a:ext cx="147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96EF17-2BDF-480B-8764-6F595F6F4F40}"/>
                    </a:ext>
                  </a:extLst>
                </p14:cNvPr>
                <p14:cNvContentPartPr/>
                <p14:nvPr/>
              </p14:nvContentPartPr>
              <p14:xfrm>
                <a:off x="8604898" y="5716258"/>
                <a:ext cx="146520" cy="55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96EF17-2BDF-480B-8764-6F595F6F4F4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6258" y="5707618"/>
                  <a:ext cx="1641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2B8E84-A279-4451-B9F5-315A4A5553E6}"/>
                    </a:ext>
                  </a:extLst>
                </p14:cNvPr>
                <p14:cNvContentPartPr/>
                <p14:nvPr/>
              </p14:nvContentPartPr>
              <p14:xfrm>
                <a:off x="8559178" y="5940898"/>
                <a:ext cx="153000" cy="230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2B8E84-A279-4451-B9F5-315A4A5553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50178" y="5931898"/>
                  <a:ext cx="17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729F45-DC1D-43B5-B97B-6603B9AFED21}"/>
                    </a:ext>
                  </a:extLst>
                </p14:cNvPr>
                <p14:cNvContentPartPr/>
                <p14:nvPr/>
              </p14:nvContentPartPr>
              <p14:xfrm>
                <a:off x="8832778" y="6052498"/>
                <a:ext cx="12960" cy="35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729F45-DC1D-43B5-B97B-6603B9AFED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24138" y="6043498"/>
                  <a:ext cx="30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ADBEBF-1A81-47B7-BA3B-7C7AF298AD5B}"/>
                  </a:ext>
                </a:extLst>
              </p14:cNvPr>
              <p14:cNvContentPartPr/>
              <p14:nvPr/>
            </p14:nvContentPartPr>
            <p14:xfrm>
              <a:off x="8517612" y="6236818"/>
              <a:ext cx="447840" cy="414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ADBEBF-1A81-47B7-BA3B-7C7AF298AD5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08972" y="6228178"/>
                <a:ext cx="465480" cy="43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67B05B-EEE2-4526-A11D-DBF6EA89420F}"/>
              </a:ext>
            </a:extLst>
          </p:cNvPr>
          <p:cNvGrpSpPr/>
          <p:nvPr/>
        </p:nvGrpSpPr>
        <p:grpSpPr>
          <a:xfrm>
            <a:off x="507943" y="520997"/>
            <a:ext cx="249840" cy="502560"/>
            <a:chOff x="507943" y="520997"/>
            <a:chExt cx="24984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2F92D2-E940-427E-ACF9-992151BA9BF2}"/>
                    </a:ext>
                  </a:extLst>
                </p14:cNvPr>
                <p14:cNvContentPartPr/>
                <p14:nvPr/>
              </p14:nvContentPartPr>
              <p14:xfrm>
                <a:off x="557263" y="635837"/>
                <a:ext cx="43920" cy="151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2F92D2-E940-427E-ACF9-992151BA9B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623" y="626837"/>
                  <a:ext cx="61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3493A7-3CA5-4103-BE57-6F2D646BFA7D}"/>
                    </a:ext>
                  </a:extLst>
                </p14:cNvPr>
                <p14:cNvContentPartPr/>
                <p14:nvPr/>
              </p14:nvContentPartPr>
              <p14:xfrm>
                <a:off x="507943" y="520997"/>
                <a:ext cx="228960" cy="49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3493A7-3CA5-4103-BE57-6F2D646BFA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943" y="512357"/>
                  <a:ext cx="2466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53EA29-6D3C-4840-8C0E-8C1D0A7F1689}"/>
                    </a:ext>
                  </a:extLst>
                </p14:cNvPr>
                <p14:cNvContentPartPr/>
                <p14:nvPr/>
              </p14:nvContentPartPr>
              <p14:xfrm>
                <a:off x="681823" y="898277"/>
                <a:ext cx="65160" cy="125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53EA29-6D3C-4840-8C0E-8C1D0A7F16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823" y="889637"/>
                  <a:ext cx="82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AE6D47-412B-449E-B00B-32BBB14C111A}"/>
                    </a:ext>
                  </a:extLst>
                </p14:cNvPr>
                <p14:cNvContentPartPr/>
                <p14:nvPr/>
              </p14:nvContentPartPr>
              <p14:xfrm>
                <a:off x="737983" y="810077"/>
                <a:ext cx="19800" cy="1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AE6D47-412B-449E-B00B-32BBB14C11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8983" y="801077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BA0CEF-E3C3-4146-9BCA-2F9C3A3DDABC}"/>
                  </a:ext>
                </a:extLst>
              </p14:cNvPr>
              <p14:cNvContentPartPr/>
              <p14:nvPr/>
            </p14:nvContentPartPr>
            <p14:xfrm>
              <a:off x="451423" y="1157837"/>
              <a:ext cx="644760" cy="72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BA0CEF-E3C3-4146-9BCA-2F9C3A3DDA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423" y="1148837"/>
                <a:ext cx="662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646E3F-FA9C-40B5-A7AF-A274075F522D}"/>
                  </a:ext>
                </a:extLst>
              </p14:cNvPr>
              <p14:cNvContentPartPr/>
              <p14:nvPr/>
            </p14:nvContentPartPr>
            <p14:xfrm>
              <a:off x="654823" y="1341797"/>
              <a:ext cx="238680" cy="267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646E3F-FA9C-40B5-A7AF-A274075F52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823" y="1332797"/>
                <a:ext cx="2563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0F15F37-1572-4681-A697-6C2E184CD369}"/>
              </a:ext>
            </a:extLst>
          </p:cNvPr>
          <p:cNvGrpSpPr/>
          <p:nvPr/>
        </p:nvGrpSpPr>
        <p:grpSpPr>
          <a:xfrm>
            <a:off x="617383" y="1744277"/>
            <a:ext cx="351360" cy="267840"/>
            <a:chOff x="617383" y="1744277"/>
            <a:chExt cx="35136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E9EABB-F9CE-40EC-8C71-4E7126E6C396}"/>
                    </a:ext>
                  </a:extLst>
                </p14:cNvPr>
                <p14:cNvContentPartPr/>
                <p14:nvPr/>
              </p14:nvContentPartPr>
              <p14:xfrm>
                <a:off x="617383" y="1821317"/>
                <a:ext cx="91440" cy="16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E9EABB-F9CE-40EC-8C71-4E7126E6C3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8743" y="1812317"/>
                  <a:ext cx="10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6F71B90-FC02-4F14-9D27-2F31516EC4C7}"/>
                    </a:ext>
                  </a:extLst>
                </p14:cNvPr>
                <p14:cNvContentPartPr/>
                <p14:nvPr/>
              </p14:nvContentPartPr>
              <p14:xfrm>
                <a:off x="786943" y="1744277"/>
                <a:ext cx="181800" cy="26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6F71B90-FC02-4F14-9D27-2F31516EC4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303" y="1735277"/>
                  <a:ext cx="1994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A63DE-4ECA-4A24-B1AD-7B90CB2890AA}"/>
              </a:ext>
            </a:extLst>
          </p:cNvPr>
          <p:cNvGrpSpPr/>
          <p:nvPr/>
        </p:nvGrpSpPr>
        <p:grpSpPr>
          <a:xfrm>
            <a:off x="513703" y="2191037"/>
            <a:ext cx="880200" cy="879120"/>
            <a:chOff x="513703" y="2191037"/>
            <a:chExt cx="880200" cy="87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9DA95B-2EE0-4AAB-BA9A-2D24F3B89AC3}"/>
                    </a:ext>
                  </a:extLst>
                </p14:cNvPr>
                <p14:cNvContentPartPr/>
                <p14:nvPr/>
              </p14:nvContentPartPr>
              <p14:xfrm>
                <a:off x="652663" y="2243957"/>
                <a:ext cx="69840" cy="211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9DA95B-2EE0-4AAB-BA9A-2D24F3B89A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3663" y="2234957"/>
                  <a:ext cx="87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E4AAAC-A41C-4C14-8D75-007D78204093}"/>
                    </a:ext>
                  </a:extLst>
                </p14:cNvPr>
                <p14:cNvContentPartPr/>
                <p14:nvPr/>
              </p14:nvContentPartPr>
              <p14:xfrm>
                <a:off x="842743" y="2191037"/>
                <a:ext cx="142560" cy="300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E4AAAC-A41C-4C14-8D75-007D782040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3743" y="2182037"/>
                  <a:ext cx="160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4B9C1B-2BB4-4EE4-A5E5-5293C5EA7744}"/>
                    </a:ext>
                  </a:extLst>
                </p14:cNvPr>
                <p14:cNvContentPartPr/>
                <p14:nvPr/>
              </p14:nvContentPartPr>
              <p14:xfrm>
                <a:off x="690823" y="2726357"/>
                <a:ext cx="46440" cy="19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4B9C1B-2BB4-4EE4-A5E5-5293C5EA77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1823" y="2717357"/>
                  <a:ext cx="64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A78314-4D0A-45DC-BFB1-66370BDDCD47}"/>
                    </a:ext>
                  </a:extLst>
                </p14:cNvPr>
                <p14:cNvContentPartPr/>
                <p14:nvPr/>
              </p14:nvContentPartPr>
              <p14:xfrm>
                <a:off x="833023" y="2623037"/>
                <a:ext cx="231480" cy="294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A78314-4D0A-45DC-BFB1-66370BDDCD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4023" y="2614397"/>
                  <a:ext cx="2491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2901DD-A241-4536-AB20-6FF2B31B4B6F}"/>
                    </a:ext>
                  </a:extLst>
                </p14:cNvPr>
                <p14:cNvContentPartPr/>
                <p14:nvPr/>
              </p14:nvContentPartPr>
              <p14:xfrm>
                <a:off x="513703" y="3025877"/>
                <a:ext cx="880200" cy="4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2901DD-A241-4536-AB20-6FF2B31B4B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703" y="3016877"/>
                  <a:ext cx="8978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11DF9B-823F-4D63-A764-FF5690F39657}"/>
                  </a:ext>
                </a:extLst>
              </p14:cNvPr>
              <p14:cNvContentPartPr/>
              <p14:nvPr/>
            </p14:nvContentPartPr>
            <p14:xfrm>
              <a:off x="853183" y="3203357"/>
              <a:ext cx="7920" cy="1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11DF9B-823F-4D63-A764-FF5690F396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4183" y="3194357"/>
                <a:ext cx="255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5B7627-7DB9-4328-BC45-A4EF31D7C76E}"/>
                  </a:ext>
                </a:extLst>
              </p14:cNvPr>
              <p14:cNvContentPartPr/>
              <p14:nvPr/>
            </p14:nvContentPartPr>
            <p14:xfrm>
              <a:off x="716743" y="3144677"/>
              <a:ext cx="258840" cy="268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5B7627-7DB9-4328-BC45-A4EF31D7C7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7743" y="3136037"/>
                <a:ext cx="2764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0085A0-BE0B-4288-B321-9090F0BC1181}"/>
                  </a:ext>
                </a:extLst>
              </p14:cNvPr>
              <p14:cNvContentPartPr/>
              <p14:nvPr/>
            </p14:nvContentPartPr>
            <p14:xfrm>
              <a:off x="1016983" y="3161597"/>
              <a:ext cx="221760" cy="210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0085A0-BE0B-4288-B321-9090F0BC11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7983" y="3152597"/>
                <a:ext cx="239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75D03B-F78F-46C7-A557-E07C7CC7B83A}"/>
                  </a:ext>
                </a:extLst>
              </p14:cNvPr>
              <p14:cNvContentPartPr/>
              <p14:nvPr/>
            </p14:nvContentPartPr>
            <p14:xfrm>
              <a:off x="72703" y="3151157"/>
              <a:ext cx="289440" cy="369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75D03B-F78F-46C7-A557-E07C7CC7B8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063" y="3142157"/>
                <a:ext cx="3070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7C460-2620-47E5-8DB8-935787D4FFC2}"/>
                  </a:ext>
                </a:extLst>
              </p14:cNvPr>
              <p14:cNvContentPartPr/>
              <p14:nvPr/>
            </p14:nvContentPartPr>
            <p14:xfrm>
              <a:off x="394543" y="3241157"/>
              <a:ext cx="211320" cy="63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7C460-2620-47E5-8DB8-935787D4FF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5543" y="3232517"/>
                <a:ext cx="228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F95ECD9-D2A1-44E0-89B6-E8F7537017F1}"/>
                  </a:ext>
                </a:extLst>
              </p14:cNvPr>
              <p14:cNvContentPartPr/>
              <p14:nvPr/>
            </p14:nvContentPartPr>
            <p14:xfrm>
              <a:off x="380503" y="3347717"/>
              <a:ext cx="188280" cy="74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F95ECD9-D2A1-44E0-89B6-E8F7537017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1863" y="3339077"/>
                <a:ext cx="2059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79CB8-9444-44A4-B674-8F1B9510BD3B}"/>
                  </a:ext>
                </a:extLst>
              </p14:cNvPr>
              <p14:cNvContentPartPr/>
              <p14:nvPr/>
            </p14:nvContentPartPr>
            <p14:xfrm>
              <a:off x="262063" y="3746597"/>
              <a:ext cx="64080" cy="131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79CB8-9444-44A4-B674-8F1B9510BD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3063" y="3737957"/>
                <a:ext cx="81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EF89BA-5FA3-4BCF-9686-01C578D14876}"/>
                  </a:ext>
                </a:extLst>
              </p14:cNvPr>
              <p14:cNvContentPartPr/>
              <p14:nvPr/>
            </p14:nvContentPartPr>
            <p14:xfrm>
              <a:off x="184663" y="3690797"/>
              <a:ext cx="239400" cy="493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EF89BA-5FA3-4BCF-9686-01C578D148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5663" y="3681797"/>
                <a:ext cx="257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151AB2-FFD0-47AD-96B3-02438015738D}"/>
                  </a:ext>
                </a:extLst>
              </p14:cNvPr>
              <p14:cNvContentPartPr/>
              <p14:nvPr/>
            </p14:nvContentPartPr>
            <p14:xfrm>
              <a:off x="204823" y="3613757"/>
              <a:ext cx="171720" cy="25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151AB2-FFD0-47AD-96B3-0243801573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5823" y="3604757"/>
                <a:ext cx="189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50B7090-A9AD-4D8F-9F74-858D750361FA}"/>
                  </a:ext>
                </a:extLst>
              </p14:cNvPr>
              <p14:cNvContentPartPr/>
              <p14:nvPr/>
            </p14:nvContentPartPr>
            <p14:xfrm>
              <a:off x="516583" y="3694037"/>
              <a:ext cx="73080" cy="12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50B7090-A9AD-4D8F-9F74-858D750361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7583" y="3685037"/>
                <a:ext cx="90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37E4DA-60F5-48B9-B906-18D3E5E11E83}"/>
                  </a:ext>
                </a:extLst>
              </p14:cNvPr>
              <p14:cNvContentPartPr/>
              <p14:nvPr/>
            </p14:nvContentPartPr>
            <p14:xfrm>
              <a:off x="507583" y="3750557"/>
              <a:ext cx="120960" cy="41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37E4DA-60F5-48B9-B906-18D3E5E11E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8943" y="3741917"/>
                <a:ext cx="1386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0660187-9215-474F-9AA3-05F36BAF8470}"/>
              </a:ext>
            </a:extLst>
          </p:cNvPr>
          <p:cNvGrpSpPr/>
          <p:nvPr/>
        </p:nvGrpSpPr>
        <p:grpSpPr>
          <a:xfrm>
            <a:off x="868663" y="3561557"/>
            <a:ext cx="531000" cy="701640"/>
            <a:chOff x="868663" y="3561557"/>
            <a:chExt cx="531000" cy="7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1F3ED2-E7B1-41B8-9750-23219ADFCBE1}"/>
                    </a:ext>
                  </a:extLst>
                </p14:cNvPr>
                <p14:cNvContentPartPr/>
                <p14:nvPr/>
              </p14:nvContentPartPr>
              <p14:xfrm>
                <a:off x="868663" y="3586757"/>
                <a:ext cx="217080" cy="19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1F3ED2-E7B1-41B8-9750-23219ADFCB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9663" y="3578117"/>
                  <a:ext cx="23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AF45D4-279D-4A6A-9BBF-CB3A59956F7A}"/>
                    </a:ext>
                  </a:extLst>
                </p14:cNvPr>
                <p14:cNvContentPartPr/>
                <p14:nvPr/>
              </p14:nvContentPartPr>
              <p14:xfrm>
                <a:off x="1155943" y="3561557"/>
                <a:ext cx="243720" cy="170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AF45D4-279D-4A6A-9BBF-CB3A59956F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6943" y="3552917"/>
                  <a:ext cx="261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B4A624-125D-4C2D-99DA-B07D0C140FBF}"/>
                    </a:ext>
                  </a:extLst>
                </p14:cNvPr>
                <p14:cNvContentPartPr/>
                <p14:nvPr/>
              </p14:nvContentPartPr>
              <p14:xfrm>
                <a:off x="906823" y="3857837"/>
                <a:ext cx="491040" cy="48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B4A624-125D-4C2D-99DA-B07D0C140F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8183" y="3849197"/>
                  <a:ext cx="508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3EF6E4-1B92-4772-B12C-2E161025FEA6}"/>
                    </a:ext>
                  </a:extLst>
                </p14:cNvPr>
                <p14:cNvContentPartPr/>
                <p14:nvPr/>
              </p14:nvContentPartPr>
              <p14:xfrm>
                <a:off x="1017703" y="3996077"/>
                <a:ext cx="195120" cy="126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3EF6E4-1B92-4772-B12C-2E161025FE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703" y="3987077"/>
                  <a:ext cx="21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77565C-3CCD-4746-8606-CE0AA8C9AC5B}"/>
                    </a:ext>
                  </a:extLst>
                </p14:cNvPr>
                <p14:cNvContentPartPr/>
                <p14:nvPr/>
              </p14:nvContentPartPr>
              <p14:xfrm>
                <a:off x="1109863" y="3953237"/>
                <a:ext cx="144360" cy="309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77565C-3CCD-4746-8606-CE0AA8C9AC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0863" y="3944237"/>
                  <a:ext cx="16200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1E47C8-FAAF-4B80-9395-6329BC6CD9B9}"/>
              </a:ext>
            </a:extLst>
          </p:cNvPr>
          <p:cNvGrpSpPr/>
          <p:nvPr/>
        </p:nvGrpSpPr>
        <p:grpSpPr>
          <a:xfrm>
            <a:off x="571663" y="4502957"/>
            <a:ext cx="155880" cy="94680"/>
            <a:chOff x="571663" y="4502957"/>
            <a:chExt cx="15588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3C64DD-A747-454C-B61F-0FCF2F790BE3}"/>
                    </a:ext>
                  </a:extLst>
                </p14:cNvPr>
                <p14:cNvContentPartPr/>
                <p14:nvPr/>
              </p14:nvContentPartPr>
              <p14:xfrm>
                <a:off x="601903" y="4502957"/>
                <a:ext cx="88200" cy="2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3C64DD-A747-454C-B61F-0FCF2F790B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3263" y="4493957"/>
                  <a:ext cx="105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DE157D-0894-4EEF-82F3-B096E06776AC}"/>
                    </a:ext>
                  </a:extLst>
                </p14:cNvPr>
                <p14:cNvContentPartPr/>
                <p14:nvPr/>
              </p14:nvContentPartPr>
              <p14:xfrm>
                <a:off x="571663" y="4556597"/>
                <a:ext cx="155880" cy="41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DE157D-0894-4EEF-82F3-B096E06776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2663" y="4547957"/>
                  <a:ext cx="1735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2581E7-5FB8-4CB9-9AB3-03F29AE959A8}"/>
              </a:ext>
            </a:extLst>
          </p:cNvPr>
          <p:cNvGrpSpPr/>
          <p:nvPr/>
        </p:nvGrpSpPr>
        <p:grpSpPr>
          <a:xfrm>
            <a:off x="1000423" y="4409717"/>
            <a:ext cx="340920" cy="247680"/>
            <a:chOff x="1000423" y="4409717"/>
            <a:chExt cx="3409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5A5035-686B-496D-A2F7-FD20ACC0A6CC}"/>
                    </a:ext>
                  </a:extLst>
                </p14:cNvPr>
                <p14:cNvContentPartPr/>
                <p14:nvPr/>
              </p14:nvContentPartPr>
              <p14:xfrm>
                <a:off x="1000423" y="4460837"/>
                <a:ext cx="82440" cy="157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5A5035-686B-496D-A2F7-FD20ACC0A6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1423" y="4452197"/>
                  <a:ext cx="10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18D0DA-1FAA-4B5B-8EC7-957719DD9434}"/>
                    </a:ext>
                  </a:extLst>
                </p14:cNvPr>
                <p14:cNvContentPartPr/>
                <p14:nvPr/>
              </p14:nvContentPartPr>
              <p14:xfrm>
                <a:off x="1143703" y="4409717"/>
                <a:ext cx="197640" cy="247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18D0DA-1FAA-4B5B-8EC7-957719DD94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4703" y="4401077"/>
                  <a:ext cx="2152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6694B0-D80E-41A6-B8F1-BA77A420FB0F}"/>
              </a:ext>
            </a:extLst>
          </p:cNvPr>
          <p:cNvGrpSpPr/>
          <p:nvPr/>
        </p:nvGrpSpPr>
        <p:grpSpPr>
          <a:xfrm>
            <a:off x="1614223" y="466637"/>
            <a:ext cx="1136880" cy="1044360"/>
            <a:chOff x="1614223" y="466637"/>
            <a:chExt cx="1136880" cy="10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C554A3-0B2E-4A6C-A98C-E3A14E39FB67}"/>
                    </a:ext>
                  </a:extLst>
                </p14:cNvPr>
                <p14:cNvContentPartPr/>
                <p14:nvPr/>
              </p14:nvContentPartPr>
              <p14:xfrm>
                <a:off x="1712143" y="651317"/>
                <a:ext cx="42480" cy="18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C554A3-0B2E-4A6C-A98C-E3A14E39FB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03503" y="642317"/>
                  <a:ext cx="60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CDA8C6E-1ABE-4A59-A70E-8BDCC9867C27}"/>
                    </a:ext>
                  </a:extLst>
                </p14:cNvPr>
                <p14:cNvContentPartPr/>
                <p14:nvPr/>
              </p14:nvContentPartPr>
              <p14:xfrm>
                <a:off x="1669303" y="593717"/>
                <a:ext cx="221400" cy="45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CDA8C6E-1ABE-4A59-A70E-8BDCC9867C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60663" y="585077"/>
                  <a:ext cx="239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AB703C-AAB5-4CAD-A4A2-6F53F29A24CC}"/>
                    </a:ext>
                  </a:extLst>
                </p14:cNvPr>
                <p14:cNvContentPartPr/>
                <p14:nvPr/>
              </p14:nvContentPartPr>
              <p14:xfrm>
                <a:off x="1875943" y="868037"/>
                <a:ext cx="57600" cy="110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AB703C-AAB5-4CAD-A4A2-6F53F29A24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66943" y="859037"/>
                  <a:ext cx="7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ECF736-7916-4C51-9938-A6D581883225}"/>
                    </a:ext>
                  </a:extLst>
                </p14:cNvPr>
                <p14:cNvContentPartPr/>
                <p14:nvPr/>
              </p14:nvContentPartPr>
              <p14:xfrm>
                <a:off x="1948303" y="711077"/>
                <a:ext cx="17280" cy="1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ECF736-7916-4C51-9938-A6D5818832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9303" y="702437"/>
                  <a:ext cx="3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6CF93-1925-4BCE-8494-F93F0B975B44}"/>
                    </a:ext>
                  </a:extLst>
                </p14:cNvPr>
                <p14:cNvContentPartPr/>
                <p14:nvPr/>
              </p14:nvContentPartPr>
              <p14:xfrm>
                <a:off x="2155663" y="721877"/>
                <a:ext cx="132840" cy="57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6CF93-1925-4BCE-8494-F93F0B975B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46663" y="712877"/>
                  <a:ext cx="150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C408A8-CF76-4DD5-B1FA-F669EF9D298E}"/>
                    </a:ext>
                  </a:extLst>
                </p14:cNvPr>
                <p14:cNvContentPartPr/>
                <p14:nvPr/>
              </p14:nvContentPartPr>
              <p14:xfrm>
                <a:off x="2420983" y="691277"/>
                <a:ext cx="154080" cy="15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C408A8-CF76-4DD5-B1FA-F669EF9D29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11983" y="682637"/>
                  <a:ext cx="17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BD8A0A-C2C6-4E49-8881-D4728D0D2747}"/>
                    </a:ext>
                  </a:extLst>
                </p14:cNvPr>
                <p14:cNvContentPartPr/>
                <p14:nvPr/>
              </p14:nvContentPartPr>
              <p14:xfrm>
                <a:off x="2504503" y="663557"/>
                <a:ext cx="111960" cy="317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BD8A0A-C2C6-4E49-8881-D4728D0D27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95863" y="654917"/>
                  <a:ext cx="1296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EA158D-1D6F-4913-B43E-EE72B5917ED6}"/>
                    </a:ext>
                  </a:extLst>
                </p14:cNvPr>
                <p14:cNvContentPartPr/>
                <p14:nvPr/>
              </p14:nvContentPartPr>
              <p14:xfrm>
                <a:off x="2480383" y="466637"/>
                <a:ext cx="270720" cy="3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EA158D-1D6F-4913-B43E-EE72B5917E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71743" y="457997"/>
                  <a:ext cx="288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4C7472-F615-47B2-92FF-C436FEC895E1}"/>
                    </a:ext>
                  </a:extLst>
                </p14:cNvPr>
                <p14:cNvContentPartPr/>
                <p14:nvPr/>
              </p14:nvContentPartPr>
              <p14:xfrm>
                <a:off x="1614223" y="1067477"/>
                <a:ext cx="1082520" cy="12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4C7472-F615-47B2-92FF-C436FEC895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05583" y="1058477"/>
                  <a:ext cx="1100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1D37C91-45F4-4DB6-AEE5-FCCE48998FA6}"/>
                    </a:ext>
                  </a:extLst>
                </p14:cNvPr>
                <p14:cNvContentPartPr/>
                <p14:nvPr/>
              </p14:nvContentPartPr>
              <p14:xfrm>
                <a:off x="1788463" y="1376357"/>
                <a:ext cx="172440" cy="50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1D37C91-45F4-4DB6-AEE5-FCCE48998F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79823" y="1367717"/>
                  <a:ext cx="190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C78273-709E-4927-811E-C865AB5E2C42}"/>
                    </a:ext>
                  </a:extLst>
                </p14:cNvPr>
                <p14:cNvContentPartPr/>
                <p14:nvPr/>
              </p14:nvContentPartPr>
              <p14:xfrm>
                <a:off x="2161063" y="1226237"/>
                <a:ext cx="246240" cy="284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C78273-709E-4927-811E-C865AB5E2C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52423" y="1217597"/>
                  <a:ext cx="26388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AFA7696-DA34-4AC2-84A4-80FF3128C346}"/>
                  </a:ext>
                </a:extLst>
              </p14:cNvPr>
              <p14:cNvContentPartPr/>
              <p14:nvPr/>
            </p14:nvContentPartPr>
            <p14:xfrm>
              <a:off x="2140543" y="1621157"/>
              <a:ext cx="229320" cy="230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AFA7696-DA34-4AC2-84A4-80FF3128C34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31903" y="1612157"/>
                <a:ext cx="246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F29FF01-A750-4D24-813D-FE9626F59CBC}"/>
                  </a:ext>
                </a:extLst>
              </p14:cNvPr>
              <p14:cNvContentPartPr/>
              <p14:nvPr/>
            </p14:nvContentPartPr>
            <p14:xfrm>
              <a:off x="2169703" y="2072237"/>
              <a:ext cx="311760" cy="239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F29FF01-A750-4D24-813D-FE9626F59CB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61063" y="2063597"/>
                <a:ext cx="3294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4354EB3-6FFA-4C3F-9E7D-7F8FDF761100}"/>
                  </a:ext>
                </a:extLst>
              </p14:cNvPr>
              <p14:cNvContentPartPr/>
              <p14:nvPr/>
            </p14:nvContentPartPr>
            <p14:xfrm>
              <a:off x="2221183" y="2541677"/>
              <a:ext cx="225360" cy="212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4354EB3-6FFA-4C3F-9E7D-7F8FDF76110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12543" y="2533037"/>
                <a:ext cx="24300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2B8BDD6-AEAA-47CE-9A34-C3F40B566A24}"/>
              </a:ext>
            </a:extLst>
          </p:cNvPr>
          <p:cNvGrpSpPr/>
          <p:nvPr/>
        </p:nvGrpSpPr>
        <p:grpSpPr>
          <a:xfrm>
            <a:off x="3265543" y="383837"/>
            <a:ext cx="4108680" cy="5782680"/>
            <a:chOff x="3265543" y="383837"/>
            <a:chExt cx="4108680" cy="57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557AB5-FB18-44E7-AA3E-E313A0A4E6CC}"/>
                    </a:ext>
                  </a:extLst>
                </p14:cNvPr>
                <p14:cNvContentPartPr/>
                <p14:nvPr/>
              </p14:nvContentPartPr>
              <p14:xfrm>
                <a:off x="3350863" y="603437"/>
                <a:ext cx="183960" cy="31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557AB5-FB18-44E7-AA3E-E313A0A4E6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1863" y="594437"/>
                  <a:ext cx="201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02AFFC-3A6C-4800-AD60-3C6CA67DBDBF}"/>
                    </a:ext>
                  </a:extLst>
                </p14:cNvPr>
                <p14:cNvContentPartPr/>
                <p14:nvPr/>
              </p14:nvContentPartPr>
              <p14:xfrm>
                <a:off x="3561103" y="694877"/>
                <a:ext cx="90360" cy="13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02AFFC-3A6C-4800-AD60-3C6CA67DBD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2103" y="685877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6F324A-DB21-49D4-81FC-D529A67392E7}"/>
                    </a:ext>
                  </a:extLst>
                </p14:cNvPr>
                <p14:cNvContentPartPr/>
                <p14:nvPr/>
              </p14:nvContentPartPr>
              <p14:xfrm>
                <a:off x="3529063" y="596237"/>
                <a:ext cx="210240" cy="431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6F324A-DB21-49D4-81FC-D529A67392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20063" y="587237"/>
                  <a:ext cx="227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6AED5F-4A82-446C-971C-8A88C4183D01}"/>
                    </a:ext>
                  </a:extLst>
                </p14:cNvPr>
                <p14:cNvContentPartPr/>
                <p14:nvPr/>
              </p14:nvContentPartPr>
              <p14:xfrm>
                <a:off x="3698623" y="750317"/>
                <a:ext cx="126000" cy="228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6AED5F-4A82-446C-971C-8A88C4183D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89983" y="741677"/>
                  <a:ext cx="143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A29F97-5346-41EB-963F-8011A023052F}"/>
                    </a:ext>
                  </a:extLst>
                </p14:cNvPr>
                <p14:cNvContentPartPr/>
                <p14:nvPr/>
              </p14:nvContentPartPr>
              <p14:xfrm>
                <a:off x="4005703" y="734477"/>
                <a:ext cx="94320" cy="11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A29F97-5346-41EB-963F-8011A02305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97063" y="725477"/>
                  <a:ext cx="11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340C19-6B6E-4309-98E6-F5FDC38B7AEB}"/>
                    </a:ext>
                  </a:extLst>
                </p14:cNvPr>
                <p14:cNvContentPartPr/>
                <p14:nvPr/>
              </p14:nvContentPartPr>
              <p14:xfrm>
                <a:off x="4251223" y="681557"/>
                <a:ext cx="140760" cy="129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340C19-6B6E-4309-98E6-F5FDC38B7A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42223" y="672917"/>
                  <a:ext cx="158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26948B-8DD0-4D28-A013-F4C03953EA2E}"/>
                    </a:ext>
                  </a:extLst>
                </p14:cNvPr>
                <p14:cNvContentPartPr/>
                <p14:nvPr/>
              </p14:nvContentPartPr>
              <p14:xfrm>
                <a:off x="4306303" y="639077"/>
                <a:ext cx="113760" cy="33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26948B-8DD0-4D28-A013-F4C03953EA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97303" y="630437"/>
                  <a:ext cx="131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588264-FB69-437A-9CBF-0E017067231F}"/>
                    </a:ext>
                  </a:extLst>
                </p14:cNvPr>
                <p14:cNvContentPartPr/>
                <p14:nvPr/>
              </p14:nvContentPartPr>
              <p14:xfrm>
                <a:off x="4176703" y="520997"/>
                <a:ext cx="275400" cy="52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588264-FB69-437A-9CBF-0E01706723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67703" y="512357"/>
                  <a:ext cx="293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9CFBC1-B6A4-48FB-BC73-8E6F25FCC99E}"/>
                    </a:ext>
                  </a:extLst>
                </p14:cNvPr>
                <p14:cNvContentPartPr/>
                <p14:nvPr/>
              </p14:nvContentPartPr>
              <p14:xfrm>
                <a:off x="4555423" y="577157"/>
                <a:ext cx="92520" cy="315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9CFBC1-B6A4-48FB-BC73-8E6F25FCC99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6783" y="568517"/>
                  <a:ext cx="110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A047C0-DA3B-4ED3-B66C-F20A9B309CFB}"/>
                    </a:ext>
                  </a:extLst>
                </p14:cNvPr>
                <p14:cNvContentPartPr/>
                <p14:nvPr/>
              </p14:nvContentPartPr>
              <p14:xfrm>
                <a:off x="4742623" y="383837"/>
                <a:ext cx="252360" cy="110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A047C0-DA3B-4ED3-B66C-F20A9B309C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33983" y="374837"/>
                  <a:ext cx="270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E12F52-D948-491C-8AE4-6A6AE25CBDC2}"/>
                    </a:ext>
                  </a:extLst>
                </p14:cNvPr>
                <p14:cNvContentPartPr/>
                <p14:nvPr/>
              </p14:nvContentPartPr>
              <p14:xfrm>
                <a:off x="3357703" y="1021757"/>
                <a:ext cx="1302120" cy="11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E12F52-D948-491C-8AE4-6A6AE25CBD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48703" y="1013117"/>
                  <a:ext cx="1319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FEC13D-237B-4B85-91DD-EF6E3A50340A}"/>
                    </a:ext>
                  </a:extLst>
                </p14:cNvPr>
                <p14:cNvContentPartPr/>
                <p14:nvPr/>
              </p14:nvContentPartPr>
              <p14:xfrm>
                <a:off x="3656143" y="1189157"/>
                <a:ext cx="313560" cy="19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FEC13D-237B-4B85-91DD-EF6E3A5034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7503" y="1180517"/>
                  <a:ext cx="33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42D358-B6BA-4FAF-8C16-AC87BFC1A8BD}"/>
                    </a:ext>
                  </a:extLst>
                </p14:cNvPr>
                <p14:cNvContentPartPr/>
                <p14:nvPr/>
              </p14:nvContentPartPr>
              <p14:xfrm>
                <a:off x="4061503" y="1132637"/>
                <a:ext cx="106560" cy="109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42D358-B6BA-4FAF-8C16-AC87BFC1A8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52863" y="1123997"/>
                  <a:ext cx="12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9D4C36-D03A-4F87-94A1-614D710F136D}"/>
                    </a:ext>
                  </a:extLst>
                </p14:cNvPr>
                <p14:cNvContentPartPr/>
                <p14:nvPr/>
              </p14:nvContentPartPr>
              <p14:xfrm>
                <a:off x="4143943" y="1111037"/>
                <a:ext cx="82800" cy="236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9D4C36-D03A-4F87-94A1-614D710F13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35303" y="1102397"/>
                  <a:ext cx="100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1FFF1F-92BC-483B-862D-5DBEBB5182C4}"/>
                    </a:ext>
                  </a:extLst>
                </p14:cNvPr>
                <p14:cNvContentPartPr/>
                <p14:nvPr/>
              </p14:nvContentPartPr>
              <p14:xfrm>
                <a:off x="3903823" y="1563917"/>
                <a:ext cx="214200" cy="15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1FFF1F-92BC-483B-862D-5DBEBB5182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94823" y="1554917"/>
                  <a:ext cx="231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4658D8-DF91-403A-8513-5EA670530A58}"/>
                    </a:ext>
                  </a:extLst>
                </p14:cNvPr>
                <p14:cNvContentPartPr/>
                <p14:nvPr/>
              </p14:nvContentPartPr>
              <p14:xfrm>
                <a:off x="3765223" y="1934717"/>
                <a:ext cx="212040" cy="244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4658D8-DF91-403A-8513-5EA670530A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56583" y="1926077"/>
                  <a:ext cx="229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9AB862-44EE-4916-8E95-F1DFBBD85D2F}"/>
                    </a:ext>
                  </a:extLst>
                </p14:cNvPr>
                <p14:cNvContentPartPr/>
                <p14:nvPr/>
              </p14:nvContentPartPr>
              <p14:xfrm>
                <a:off x="4021543" y="1936517"/>
                <a:ext cx="283320" cy="20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9AB862-44EE-4916-8E95-F1DFBBD85D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12543" y="1927517"/>
                  <a:ext cx="30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7D646E-FD6D-4573-8FED-94D1A9E29069}"/>
                    </a:ext>
                  </a:extLst>
                </p14:cNvPr>
                <p14:cNvContentPartPr/>
                <p14:nvPr/>
              </p14:nvContentPartPr>
              <p14:xfrm>
                <a:off x="3919303" y="2498117"/>
                <a:ext cx="155160" cy="118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7D646E-FD6D-4573-8FED-94D1A9E290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0663" y="2489117"/>
                  <a:ext cx="172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E4E553-4CBD-4018-AEBD-51B5373E18E7}"/>
                    </a:ext>
                  </a:extLst>
                </p14:cNvPr>
                <p14:cNvContentPartPr/>
                <p14:nvPr/>
              </p14:nvContentPartPr>
              <p14:xfrm>
                <a:off x="4024783" y="2442677"/>
                <a:ext cx="117360" cy="339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E4E553-4CBD-4018-AEBD-51B5373E18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15783" y="2433677"/>
                  <a:ext cx="135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951A7F-BE16-4B67-875F-017D6DB22FC7}"/>
                    </a:ext>
                  </a:extLst>
                </p14:cNvPr>
                <p14:cNvContentPartPr/>
                <p14:nvPr/>
              </p14:nvContentPartPr>
              <p14:xfrm>
                <a:off x="3485863" y="2882597"/>
                <a:ext cx="928440" cy="13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951A7F-BE16-4B67-875F-017D6DB22F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7223" y="2873957"/>
                  <a:ext cx="946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5CB900-E5E0-4BC6-8316-709DB4417DE4}"/>
                    </a:ext>
                  </a:extLst>
                </p14:cNvPr>
                <p14:cNvContentPartPr/>
                <p14:nvPr/>
              </p14:nvContentPartPr>
              <p14:xfrm>
                <a:off x="3480103" y="3058997"/>
                <a:ext cx="327240" cy="350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5CB900-E5E0-4BC6-8316-709DB4417D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1463" y="3050357"/>
                  <a:ext cx="344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5C80995-9024-410C-B771-C878646F47CD}"/>
                    </a:ext>
                  </a:extLst>
                </p14:cNvPr>
                <p14:cNvContentPartPr/>
                <p14:nvPr/>
              </p14:nvContentPartPr>
              <p14:xfrm>
                <a:off x="3907423" y="3170957"/>
                <a:ext cx="132120" cy="10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5C80995-9024-410C-B771-C878646F47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98423" y="3162317"/>
                  <a:ext cx="149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88591C-31CD-438F-B686-DA23691F5F16}"/>
                    </a:ext>
                  </a:extLst>
                </p14:cNvPr>
                <p14:cNvContentPartPr/>
                <p14:nvPr/>
              </p14:nvContentPartPr>
              <p14:xfrm>
                <a:off x="3883663" y="3250517"/>
                <a:ext cx="162720" cy="3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88591C-31CD-438F-B686-DA23691F5F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75023" y="3241877"/>
                  <a:ext cx="180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89EFC7-DE84-4787-BA44-8339A872E85D}"/>
                    </a:ext>
                  </a:extLst>
                </p14:cNvPr>
                <p14:cNvContentPartPr/>
                <p14:nvPr/>
              </p14:nvContentPartPr>
              <p14:xfrm>
                <a:off x="4222063" y="3095357"/>
                <a:ext cx="93960" cy="232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89EFC7-DE84-4787-BA44-8339A872E8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3063" y="3086357"/>
                  <a:ext cx="111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ABD7DD-15F6-43A8-8473-E31F1E2DAB73}"/>
                    </a:ext>
                  </a:extLst>
                </p14:cNvPr>
                <p14:cNvContentPartPr/>
                <p14:nvPr/>
              </p14:nvContentPartPr>
              <p14:xfrm>
                <a:off x="4367143" y="3101477"/>
                <a:ext cx="161280" cy="214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ABD7DD-15F6-43A8-8473-E31F1E2DAB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58143" y="3092837"/>
                  <a:ext cx="17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AC3432-8285-44FF-9A7A-6A3F36EC5E42}"/>
                    </a:ext>
                  </a:extLst>
                </p14:cNvPr>
                <p14:cNvContentPartPr/>
                <p14:nvPr/>
              </p14:nvContentPartPr>
              <p14:xfrm>
                <a:off x="4651183" y="3028037"/>
                <a:ext cx="140400" cy="122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AC3432-8285-44FF-9A7A-6A3F36EC5E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42543" y="3019037"/>
                  <a:ext cx="158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9E5739-92E1-483E-AB21-BB3FCBE7EBC5}"/>
                    </a:ext>
                  </a:extLst>
                </p14:cNvPr>
                <p14:cNvContentPartPr/>
                <p14:nvPr/>
              </p14:nvContentPartPr>
              <p14:xfrm>
                <a:off x="4794103" y="2988437"/>
                <a:ext cx="94320" cy="304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9E5739-92E1-483E-AB21-BB3FCBE7EB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5463" y="2979797"/>
                  <a:ext cx="1119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5D20272-C36D-4260-A624-5C6004DE75F8}"/>
                    </a:ext>
                  </a:extLst>
                </p14:cNvPr>
                <p14:cNvContentPartPr/>
                <p14:nvPr/>
              </p14:nvContentPartPr>
              <p14:xfrm>
                <a:off x="3265543" y="3707717"/>
                <a:ext cx="187200" cy="245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5D20272-C36D-4260-A624-5C6004DE75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543" y="3698717"/>
                  <a:ext cx="204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ACE062-8632-4F6B-9537-A987572BFC76}"/>
                    </a:ext>
                  </a:extLst>
                </p14:cNvPr>
                <p14:cNvContentPartPr/>
                <p14:nvPr/>
              </p14:nvContentPartPr>
              <p14:xfrm>
                <a:off x="3468583" y="3934877"/>
                <a:ext cx="87480" cy="101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ACE062-8632-4F6B-9537-A987572BFC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59943" y="3925877"/>
                  <a:ext cx="105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19AE06-E9E6-425C-AB1D-A118190AC26A}"/>
                    </a:ext>
                  </a:extLst>
                </p14:cNvPr>
                <p14:cNvContentPartPr/>
                <p14:nvPr/>
              </p14:nvContentPartPr>
              <p14:xfrm>
                <a:off x="3460303" y="3922997"/>
                <a:ext cx="132840" cy="326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19AE06-E9E6-425C-AB1D-A118190AC2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51303" y="3914357"/>
                  <a:ext cx="1504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DAF395-06A3-4F22-A605-0E7D065D4349}"/>
                    </a:ext>
                  </a:extLst>
                </p14:cNvPr>
                <p14:cNvContentPartPr/>
                <p14:nvPr/>
              </p14:nvContentPartPr>
              <p14:xfrm>
                <a:off x="3552823" y="3581357"/>
                <a:ext cx="129240" cy="100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DAF395-06A3-4F22-A605-0E7D065D43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44183" y="3572717"/>
                  <a:ext cx="146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A6EBAF-1478-4D30-BC97-3F735063BEF8}"/>
                    </a:ext>
                  </a:extLst>
                </p14:cNvPr>
                <p14:cNvContentPartPr/>
                <p14:nvPr/>
              </p14:nvContentPartPr>
              <p14:xfrm>
                <a:off x="3754783" y="3803837"/>
                <a:ext cx="90360" cy="16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A6EBAF-1478-4D30-BC97-3F735063BE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5783" y="3795197"/>
                  <a:ext cx="10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C99C44-788D-45B8-9AB2-C21ADAD7D506}"/>
                    </a:ext>
                  </a:extLst>
                </p14:cNvPr>
                <p14:cNvContentPartPr/>
                <p14:nvPr/>
              </p14:nvContentPartPr>
              <p14:xfrm>
                <a:off x="3795823" y="3848477"/>
                <a:ext cx="71280" cy="3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C99C44-788D-45B8-9AB2-C21ADAD7D5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6823" y="3839837"/>
                  <a:ext cx="88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7D2EF76-BAB5-4C6B-AE32-986B443DAD9B}"/>
                    </a:ext>
                  </a:extLst>
                </p14:cNvPr>
                <p14:cNvContentPartPr/>
                <p14:nvPr/>
              </p14:nvContentPartPr>
              <p14:xfrm>
                <a:off x="4147903" y="3592157"/>
                <a:ext cx="78480" cy="178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7D2EF76-BAB5-4C6B-AE32-986B443DAD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39263" y="3583517"/>
                  <a:ext cx="96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195FA70-049A-4392-8508-3B8F2A8242FA}"/>
                    </a:ext>
                  </a:extLst>
                </p14:cNvPr>
                <p14:cNvContentPartPr/>
                <p14:nvPr/>
              </p14:nvContentPartPr>
              <p14:xfrm>
                <a:off x="4013263" y="3802757"/>
                <a:ext cx="322920" cy="70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195FA70-049A-4392-8508-3B8F2A8242F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04623" y="3793757"/>
                  <a:ext cx="340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D2162B-C2BE-4370-9612-EE992A7E3CC3}"/>
                    </a:ext>
                  </a:extLst>
                </p14:cNvPr>
                <p14:cNvContentPartPr/>
                <p14:nvPr/>
              </p14:nvContentPartPr>
              <p14:xfrm>
                <a:off x="3948823" y="3971957"/>
                <a:ext cx="172080" cy="121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D2162B-C2BE-4370-9612-EE992A7E3C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40183" y="3962957"/>
                  <a:ext cx="189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D65CA2-5A74-4D08-9154-4F32D84AAB28}"/>
                    </a:ext>
                  </a:extLst>
                </p14:cNvPr>
                <p14:cNvContentPartPr/>
                <p14:nvPr/>
              </p14:nvContentPartPr>
              <p14:xfrm>
                <a:off x="4228183" y="3984557"/>
                <a:ext cx="153360" cy="45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D65CA2-5A74-4D08-9154-4F32D84AAB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19543" y="3975557"/>
                  <a:ext cx="171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4D629E-4A58-40CC-B629-5A36543DC17E}"/>
                    </a:ext>
                  </a:extLst>
                </p14:cNvPr>
                <p14:cNvContentPartPr/>
                <p14:nvPr/>
              </p14:nvContentPartPr>
              <p14:xfrm>
                <a:off x="4446343" y="3931637"/>
                <a:ext cx="51120" cy="144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4D629E-4A58-40CC-B629-5A36543DC1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37343" y="3922997"/>
                  <a:ext cx="68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E08D7A1-E412-400F-A626-6761848C84A4}"/>
                    </a:ext>
                  </a:extLst>
                </p14:cNvPr>
                <p14:cNvContentPartPr/>
                <p14:nvPr/>
              </p14:nvContentPartPr>
              <p14:xfrm>
                <a:off x="4545343" y="3472637"/>
                <a:ext cx="288720" cy="327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E08D7A1-E412-400F-A626-6761848C84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36343" y="3463637"/>
                  <a:ext cx="306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BF63E1-D452-4BE7-A115-BE40199265FD}"/>
                    </a:ext>
                  </a:extLst>
                </p14:cNvPr>
                <p14:cNvContentPartPr/>
                <p14:nvPr/>
              </p14:nvContentPartPr>
              <p14:xfrm>
                <a:off x="4918663" y="3499997"/>
                <a:ext cx="114840" cy="20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BF63E1-D452-4BE7-A115-BE40199265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0023" y="3491357"/>
                  <a:ext cx="132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E18AA28-1D4D-4288-97D0-81E4EE8336E8}"/>
                    </a:ext>
                  </a:extLst>
                </p14:cNvPr>
                <p14:cNvContentPartPr/>
                <p14:nvPr/>
              </p14:nvContentPartPr>
              <p14:xfrm>
                <a:off x="5066623" y="3546437"/>
                <a:ext cx="100800" cy="146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18AA28-1D4D-4288-97D0-81E4EE8336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57983" y="3537797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738CDA8-513B-4767-A07C-EE73BFF91346}"/>
                    </a:ext>
                  </a:extLst>
                </p14:cNvPr>
                <p14:cNvContentPartPr/>
                <p14:nvPr/>
              </p14:nvContentPartPr>
              <p14:xfrm>
                <a:off x="5023063" y="3528797"/>
                <a:ext cx="206280" cy="393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738CDA8-513B-4767-A07C-EE73BFF913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14063" y="3519797"/>
                  <a:ext cx="223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397DA61-8427-4396-B427-987E6AB8E8AA}"/>
                    </a:ext>
                  </a:extLst>
                </p14:cNvPr>
                <p14:cNvContentPartPr/>
                <p14:nvPr/>
              </p14:nvContentPartPr>
              <p14:xfrm>
                <a:off x="5229703" y="3642197"/>
                <a:ext cx="115560" cy="212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397DA61-8427-4396-B427-987E6AB8E8A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0703" y="3633197"/>
                  <a:ext cx="133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B6350B-E9FE-482C-8AFE-9139CE40227F}"/>
                    </a:ext>
                  </a:extLst>
                </p14:cNvPr>
                <p14:cNvContentPartPr/>
                <p14:nvPr/>
              </p14:nvContentPartPr>
              <p14:xfrm>
                <a:off x="5469823" y="3586037"/>
                <a:ext cx="159120" cy="44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B6350B-E9FE-482C-8AFE-9139CE4022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61183" y="3577037"/>
                  <a:ext cx="176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532513-8535-400F-93E8-8687CFC82CF7}"/>
                    </a:ext>
                  </a:extLst>
                </p14:cNvPr>
                <p14:cNvContentPartPr/>
                <p14:nvPr/>
              </p14:nvContentPartPr>
              <p14:xfrm>
                <a:off x="5691223" y="3552197"/>
                <a:ext cx="140040" cy="14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532513-8535-400F-93E8-8687CFC82C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82583" y="3543197"/>
                  <a:ext cx="157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501F31-6797-4517-B667-A1B419339442}"/>
                    </a:ext>
                  </a:extLst>
                </p14:cNvPr>
                <p14:cNvContentPartPr/>
                <p14:nvPr/>
              </p14:nvContentPartPr>
              <p14:xfrm>
                <a:off x="5567383" y="3402437"/>
                <a:ext cx="325800" cy="407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501F31-6797-4517-B667-A1B4193394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58383" y="3393797"/>
                  <a:ext cx="343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46DDAF-FDAD-47A2-8AC7-ED6FF53FC106}"/>
                    </a:ext>
                  </a:extLst>
                </p14:cNvPr>
                <p14:cNvContentPartPr/>
                <p14:nvPr/>
              </p14:nvContentPartPr>
              <p14:xfrm>
                <a:off x="6019543" y="3398477"/>
                <a:ext cx="101520" cy="328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46DDAF-FDAD-47A2-8AC7-ED6FF53FC1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0903" y="3389837"/>
                  <a:ext cx="119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84B2F15-2B9C-463F-B102-C08349A762F4}"/>
                    </a:ext>
                  </a:extLst>
                </p14:cNvPr>
                <p14:cNvContentPartPr/>
                <p14:nvPr/>
              </p14:nvContentPartPr>
              <p14:xfrm>
                <a:off x="6179383" y="3248357"/>
                <a:ext cx="236160" cy="108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84B2F15-2B9C-463F-B102-C08349A762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70743" y="3239717"/>
                  <a:ext cx="253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F0F84FE-2A5E-4792-949F-C5265B2FEC40}"/>
                    </a:ext>
                  </a:extLst>
                </p14:cNvPr>
                <p14:cNvContentPartPr/>
                <p14:nvPr/>
              </p14:nvContentPartPr>
              <p14:xfrm>
                <a:off x="3510703" y="4473797"/>
                <a:ext cx="128880" cy="31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F0F84FE-2A5E-4792-949F-C5265B2FEC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01703" y="4465157"/>
                  <a:ext cx="146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358F599-3E81-49BA-84D4-D5DED7A4FFBD}"/>
                    </a:ext>
                  </a:extLst>
                </p14:cNvPr>
                <p14:cNvContentPartPr/>
                <p14:nvPr/>
              </p14:nvContentPartPr>
              <p14:xfrm>
                <a:off x="3535183" y="4563797"/>
                <a:ext cx="118440" cy="40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358F599-3E81-49BA-84D4-D5DED7A4FF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26543" y="4555157"/>
                  <a:ext cx="136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2805E1-E32A-4453-9A4E-EE436508B5B0}"/>
                    </a:ext>
                  </a:extLst>
                </p14:cNvPr>
                <p14:cNvContentPartPr/>
                <p14:nvPr/>
              </p14:nvContentPartPr>
              <p14:xfrm>
                <a:off x="4013263" y="4345637"/>
                <a:ext cx="67320" cy="164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2805E1-E32A-4453-9A4E-EE436508B5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04623" y="4336637"/>
                  <a:ext cx="84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493085-8965-4B04-A7BE-2F96C6AAD186}"/>
                    </a:ext>
                  </a:extLst>
                </p14:cNvPr>
                <p14:cNvContentPartPr/>
                <p14:nvPr/>
              </p14:nvContentPartPr>
              <p14:xfrm>
                <a:off x="3844063" y="4599437"/>
                <a:ext cx="232560" cy="54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493085-8965-4B04-A7BE-2F96C6AAD1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35423" y="4590797"/>
                  <a:ext cx="250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98EB5E-D9E7-4555-954C-61637A653A6A}"/>
                    </a:ext>
                  </a:extLst>
                </p14:cNvPr>
                <p14:cNvContentPartPr/>
                <p14:nvPr/>
              </p14:nvContentPartPr>
              <p14:xfrm>
                <a:off x="3793663" y="4727597"/>
                <a:ext cx="195480" cy="236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98EB5E-D9E7-4555-954C-61637A653A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85023" y="4718957"/>
                  <a:ext cx="213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A10366-DD15-433C-AAA0-7C8CCF87B491}"/>
                    </a:ext>
                  </a:extLst>
                </p14:cNvPr>
                <p14:cNvContentPartPr/>
                <p14:nvPr/>
              </p14:nvContentPartPr>
              <p14:xfrm>
                <a:off x="4251943" y="4515557"/>
                <a:ext cx="28440" cy="30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A10366-DD15-433C-AAA0-7C8CCF87B4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42943" y="4506917"/>
                  <a:ext cx="46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3FA07F-53AE-4E72-A220-C87A42F330CD}"/>
                    </a:ext>
                  </a:extLst>
                </p14:cNvPr>
                <p14:cNvContentPartPr/>
                <p14:nvPr/>
              </p14:nvContentPartPr>
              <p14:xfrm>
                <a:off x="4511863" y="4294877"/>
                <a:ext cx="87480" cy="186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3FA07F-53AE-4E72-A220-C87A42F330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03223" y="4285877"/>
                  <a:ext cx="105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BD0B9E-A305-4AC4-9D34-2C57E6A237D4}"/>
                    </a:ext>
                  </a:extLst>
                </p14:cNvPr>
                <p14:cNvContentPartPr/>
                <p14:nvPr/>
              </p14:nvContentPartPr>
              <p14:xfrm>
                <a:off x="4661983" y="4268597"/>
                <a:ext cx="138600" cy="171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BD0B9E-A305-4AC4-9D34-2C57E6A237D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53343" y="4259597"/>
                  <a:ext cx="156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2C4E6E-E06E-4742-B690-1A90D15431D1}"/>
                    </a:ext>
                  </a:extLst>
                </p14:cNvPr>
                <p14:cNvContentPartPr/>
                <p14:nvPr/>
              </p14:nvContentPartPr>
              <p14:xfrm>
                <a:off x="4882303" y="4187957"/>
                <a:ext cx="147600" cy="12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2C4E6E-E06E-4742-B690-1A90D15431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73663" y="4178957"/>
                  <a:ext cx="165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E5A55F-6864-4B85-A4E2-395A2E46E1F6}"/>
                    </a:ext>
                  </a:extLst>
                </p14:cNvPr>
                <p14:cNvContentPartPr/>
                <p14:nvPr/>
              </p14:nvContentPartPr>
              <p14:xfrm>
                <a:off x="4995703" y="4147277"/>
                <a:ext cx="94680" cy="280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E5A55F-6864-4B85-A4E2-395A2E46E1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87063" y="4138637"/>
                  <a:ext cx="112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9A4432-D0BF-4425-9386-FB49E32D9249}"/>
                    </a:ext>
                  </a:extLst>
                </p14:cNvPr>
                <p14:cNvContentPartPr/>
                <p14:nvPr/>
              </p14:nvContentPartPr>
              <p14:xfrm>
                <a:off x="5258503" y="4241237"/>
                <a:ext cx="97920" cy="20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9A4432-D0BF-4425-9386-FB49E32D92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49503" y="4232237"/>
                  <a:ext cx="115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A0AF91-69FA-481C-8800-FC05D511066A}"/>
                    </a:ext>
                  </a:extLst>
                </p14:cNvPr>
                <p14:cNvContentPartPr/>
                <p14:nvPr/>
              </p14:nvContentPartPr>
              <p14:xfrm>
                <a:off x="5251663" y="4348517"/>
                <a:ext cx="110880" cy="19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A0AF91-69FA-481C-8800-FC05D51106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42663" y="4339517"/>
                  <a:ext cx="12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095F3C-2B71-4B0A-B89D-E41FB7B09471}"/>
                    </a:ext>
                  </a:extLst>
                </p14:cNvPr>
                <p14:cNvContentPartPr/>
                <p14:nvPr/>
              </p14:nvContentPartPr>
              <p14:xfrm>
                <a:off x="5543263" y="4183637"/>
                <a:ext cx="87480" cy="22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095F3C-2B71-4B0A-B89D-E41FB7B0947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34623" y="4174637"/>
                  <a:ext cx="105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039E39-013F-4B94-A16C-1B20A181D0CD}"/>
                    </a:ext>
                  </a:extLst>
                </p14:cNvPr>
                <p14:cNvContentPartPr/>
                <p14:nvPr/>
              </p14:nvContentPartPr>
              <p14:xfrm>
                <a:off x="5640463" y="4203797"/>
                <a:ext cx="124200" cy="178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039E39-013F-4B94-A16C-1B20A181D0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31463" y="4195157"/>
                  <a:ext cx="141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164256-C0CA-4A4C-9BE2-91261903F15B}"/>
                    </a:ext>
                  </a:extLst>
                </p14:cNvPr>
                <p14:cNvContentPartPr/>
                <p14:nvPr/>
              </p14:nvContentPartPr>
              <p14:xfrm>
                <a:off x="5867623" y="4139717"/>
                <a:ext cx="157680" cy="90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164256-C0CA-4A4C-9BE2-91261903F1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58623" y="4131077"/>
                  <a:ext cx="175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AC1E169-AEC7-4ED4-B37A-D45F054EA661}"/>
                    </a:ext>
                  </a:extLst>
                </p14:cNvPr>
                <p14:cNvContentPartPr/>
                <p14:nvPr/>
              </p14:nvContentPartPr>
              <p14:xfrm>
                <a:off x="5948623" y="4099757"/>
                <a:ext cx="110880" cy="325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AC1E169-AEC7-4ED4-B37A-D45F054EA66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39983" y="4090757"/>
                  <a:ext cx="128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F802A28-3DFB-44C7-9515-602C25B282BF}"/>
                    </a:ext>
                  </a:extLst>
                </p14:cNvPr>
                <p14:cNvContentPartPr/>
                <p14:nvPr/>
              </p14:nvContentPartPr>
              <p14:xfrm>
                <a:off x="5444623" y="4509437"/>
                <a:ext cx="433080" cy="118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F802A28-3DFB-44C7-9515-602C25B282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35983" y="4500797"/>
                  <a:ext cx="450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913EABA-697E-4BAD-B77F-CA2A77D5F620}"/>
                    </a:ext>
                  </a:extLst>
                </p14:cNvPr>
                <p14:cNvContentPartPr/>
                <p14:nvPr/>
              </p14:nvContentPartPr>
              <p14:xfrm>
                <a:off x="5508343" y="4645877"/>
                <a:ext cx="219240" cy="230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913EABA-697E-4BAD-B77F-CA2A77D5F6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99343" y="4637237"/>
                  <a:ext cx="236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68DBD40-2927-4BCF-961F-57558A441DDB}"/>
                    </a:ext>
                  </a:extLst>
                </p14:cNvPr>
                <p14:cNvContentPartPr/>
                <p14:nvPr/>
              </p14:nvContentPartPr>
              <p14:xfrm>
                <a:off x="3370303" y="5393597"/>
                <a:ext cx="216000" cy="198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68DBD40-2927-4BCF-961F-57558A441D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61303" y="5384957"/>
                  <a:ext cx="233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F3E0B8-1F6E-492D-983B-FE2438F87867}"/>
                    </a:ext>
                  </a:extLst>
                </p14:cNvPr>
                <p14:cNvContentPartPr/>
                <p14:nvPr/>
              </p14:nvContentPartPr>
              <p14:xfrm>
                <a:off x="3598903" y="5536157"/>
                <a:ext cx="30240" cy="81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F3E0B8-1F6E-492D-983B-FE2438F8786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89903" y="5527517"/>
                  <a:ext cx="47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9EA2EFC-B002-4CEC-B109-4CB2AF330BDD}"/>
                    </a:ext>
                  </a:extLst>
                </p14:cNvPr>
                <p14:cNvContentPartPr/>
                <p14:nvPr/>
              </p14:nvContentPartPr>
              <p14:xfrm>
                <a:off x="3588103" y="5495477"/>
                <a:ext cx="95400" cy="367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9EA2EFC-B002-4CEC-B109-4CB2AF330B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79103" y="5486837"/>
                  <a:ext cx="1130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688D70-1ECD-41D4-AEA4-3F1B00020745}"/>
                    </a:ext>
                  </a:extLst>
                </p14:cNvPr>
                <p14:cNvContentPartPr/>
                <p14:nvPr/>
              </p14:nvContentPartPr>
              <p14:xfrm>
                <a:off x="3890503" y="5374157"/>
                <a:ext cx="129600" cy="27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688D70-1ECD-41D4-AEA4-3F1B0002074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81863" y="5365157"/>
                  <a:ext cx="14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5E45D1-0823-4F99-8E5F-F1D8923FAC8D}"/>
                    </a:ext>
                  </a:extLst>
                </p14:cNvPr>
                <p14:cNvContentPartPr/>
                <p14:nvPr/>
              </p14:nvContentPartPr>
              <p14:xfrm>
                <a:off x="3880783" y="5477837"/>
                <a:ext cx="122400" cy="29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5E45D1-0823-4F99-8E5F-F1D8923FAC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72143" y="5469197"/>
                  <a:ext cx="140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A74AC97-DA0E-4DD4-8231-63A9EB567488}"/>
                    </a:ext>
                  </a:extLst>
                </p14:cNvPr>
                <p14:cNvContentPartPr/>
                <p14:nvPr/>
              </p14:nvContentPartPr>
              <p14:xfrm>
                <a:off x="4295503" y="5107397"/>
                <a:ext cx="878040" cy="672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A74AC97-DA0E-4DD4-8231-63A9EB5674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86503" y="5098757"/>
                  <a:ext cx="8956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BC31A67-F472-4ECC-8BD7-03708906E0A1}"/>
                    </a:ext>
                  </a:extLst>
                </p14:cNvPr>
                <p14:cNvContentPartPr/>
                <p14:nvPr/>
              </p14:nvContentPartPr>
              <p14:xfrm>
                <a:off x="4574863" y="5311157"/>
                <a:ext cx="70920" cy="176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BC31A67-F472-4ECC-8BD7-03708906E0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66223" y="5302517"/>
                  <a:ext cx="88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CA98AC6-B1A0-4DE5-A4FE-73F16567119D}"/>
                    </a:ext>
                  </a:extLst>
                </p14:cNvPr>
                <p14:cNvContentPartPr/>
                <p14:nvPr/>
              </p14:nvContentPartPr>
              <p14:xfrm>
                <a:off x="4705183" y="5289197"/>
                <a:ext cx="115920" cy="144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CA98AC6-B1A0-4DE5-A4FE-73F1656711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96543" y="5280557"/>
                  <a:ext cx="133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5610276-1728-419D-A2A7-86C97608D6A3}"/>
                    </a:ext>
                  </a:extLst>
                </p14:cNvPr>
                <p14:cNvContentPartPr/>
                <p14:nvPr/>
              </p14:nvContentPartPr>
              <p14:xfrm>
                <a:off x="4869703" y="5236997"/>
                <a:ext cx="96480" cy="80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5610276-1728-419D-A2A7-86C97608D6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1063" y="5228357"/>
                  <a:ext cx="114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51B775-684D-4927-8A32-858AA9D10B23}"/>
                    </a:ext>
                  </a:extLst>
                </p14:cNvPr>
                <p14:cNvContentPartPr/>
                <p14:nvPr/>
              </p14:nvContentPartPr>
              <p14:xfrm>
                <a:off x="4938463" y="5196317"/>
                <a:ext cx="95400" cy="205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51B775-684D-4927-8A32-858AA9D10B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29823" y="5187317"/>
                  <a:ext cx="113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5DF806A-38D3-458E-8C49-D99938DDD146}"/>
                    </a:ext>
                  </a:extLst>
                </p14:cNvPr>
                <p14:cNvContentPartPr/>
                <p14:nvPr/>
              </p14:nvContentPartPr>
              <p14:xfrm>
                <a:off x="4511503" y="5479997"/>
                <a:ext cx="448560" cy="90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5DF806A-38D3-458E-8C49-D99938DDD1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02503" y="5471357"/>
                  <a:ext cx="466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7A22B2-2AFE-418F-A134-75C971538151}"/>
                    </a:ext>
                  </a:extLst>
                </p14:cNvPr>
                <p14:cNvContentPartPr/>
                <p14:nvPr/>
              </p14:nvContentPartPr>
              <p14:xfrm>
                <a:off x="4651183" y="5582597"/>
                <a:ext cx="193680" cy="190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7A22B2-2AFE-418F-A134-75C9715381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42183" y="5573957"/>
                  <a:ext cx="211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B3EF58-BBC2-46F4-AF52-5614B567C76E}"/>
                    </a:ext>
                  </a:extLst>
                </p14:cNvPr>
                <p14:cNvContentPartPr/>
                <p14:nvPr/>
              </p14:nvContentPartPr>
              <p14:xfrm>
                <a:off x="6106303" y="863357"/>
                <a:ext cx="846000" cy="5303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B3EF58-BBC2-46F4-AF52-5614B567C7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97663" y="854357"/>
                  <a:ext cx="863640" cy="53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90F8DA9-A244-4279-94CC-0988AB1EEE61}"/>
                    </a:ext>
                  </a:extLst>
                </p14:cNvPr>
                <p14:cNvContentPartPr/>
                <p14:nvPr/>
              </p14:nvContentPartPr>
              <p14:xfrm>
                <a:off x="6842143" y="819437"/>
                <a:ext cx="169560" cy="195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90F8DA9-A244-4279-94CC-0988AB1EEE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33143" y="810797"/>
                  <a:ext cx="187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4D8B9F-02B5-48A2-AB10-E0D047CD7B3B}"/>
                    </a:ext>
                  </a:extLst>
                </p14:cNvPr>
                <p14:cNvContentPartPr/>
                <p14:nvPr/>
              </p14:nvContentPartPr>
              <p14:xfrm>
                <a:off x="7038703" y="777317"/>
                <a:ext cx="135720" cy="228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4D8B9F-02B5-48A2-AB10-E0D047CD7B3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30063" y="768677"/>
                  <a:ext cx="153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C51199-4A76-4EEC-95FF-6F58FA238C91}"/>
                    </a:ext>
                  </a:extLst>
                </p14:cNvPr>
                <p14:cNvContentPartPr/>
                <p14:nvPr/>
              </p14:nvContentPartPr>
              <p14:xfrm>
                <a:off x="7062463" y="639797"/>
                <a:ext cx="311760" cy="370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C51199-4A76-4EEC-95FF-6F58FA238C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53463" y="631157"/>
                  <a:ext cx="32940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D6AB190-16DF-4380-B788-75540F8CFF30}"/>
              </a:ext>
            </a:extLst>
          </p:cNvPr>
          <p:cNvGrpSpPr/>
          <p:nvPr/>
        </p:nvGrpSpPr>
        <p:grpSpPr>
          <a:xfrm>
            <a:off x="6452623" y="1255037"/>
            <a:ext cx="2100960" cy="916920"/>
            <a:chOff x="6452623" y="1255037"/>
            <a:chExt cx="2100960" cy="9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3F4A7F9-1A70-450B-8193-01784A1394A2}"/>
                    </a:ext>
                  </a:extLst>
                </p14:cNvPr>
                <p14:cNvContentPartPr/>
                <p14:nvPr/>
              </p14:nvContentPartPr>
              <p14:xfrm>
                <a:off x="6474943" y="1420997"/>
                <a:ext cx="162360" cy="137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3F4A7F9-1A70-450B-8193-01784A1394A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65943" y="1411997"/>
                  <a:ext cx="180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66BBB23-E43F-4965-B7CF-39ABD8799A9E}"/>
                    </a:ext>
                  </a:extLst>
                </p14:cNvPr>
                <p14:cNvContentPartPr/>
                <p14:nvPr/>
              </p14:nvContentPartPr>
              <p14:xfrm>
                <a:off x="6490783" y="1392917"/>
                <a:ext cx="214200" cy="388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66BBB23-E43F-4965-B7CF-39ABD8799A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82143" y="1384277"/>
                  <a:ext cx="231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21FBD6-5BE4-4B29-8301-AF4DD13FF328}"/>
                    </a:ext>
                  </a:extLst>
                </p14:cNvPr>
                <p14:cNvContentPartPr/>
                <p14:nvPr/>
              </p14:nvContentPartPr>
              <p14:xfrm>
                <a:off x="6452623" y="1267637"/>
                <a:ext cx="195120" cy="57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21FBD6-5BE4-4B29-8301-AF4DD13FF3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43623" y="1258637"/>
                  <a:ext cx="212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20DC2CC-5DE2-4591-9A40-C7DCE392B0D1}"/>
                    </a:ext>
                  </a:extLst>
                </p14:cNvPr>
                <p14:cNvContentPartPr/>
                <p14:nvPr/>
              </p14:nvContentPartPr>
              <p14:xfrm>
                <a:off x="6759703" y="1474997"/>
                <a:ext cx="124920" cy="41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20DC2CC-5DE2-4591-9A40-C7DCE392B0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51063" y="1466357"/>
                  <a:ext cx="14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DC51C07-B372-4915-828E-17DACC95EC7F}"/>
                    </a:ext>
                  </a:extLst>
                </p14:cNvPr>
                <p14:cNvContentPartPr/>
                <p14:nvPr/>
              </p14:nvContentPartPr>
              <p14:xfrm>
                <a:off x="6776983" y="1553117"/>
                <a:ext cx="153360" cy="50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DC51C07-B372-4915-828E-17DACC95EC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67983" y="1544117"/>
                  <a:ext cx="171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3B3511-7562-4C81-A8E2-930514793220}"/>
                    </a:ext>
                  </a:extLst>
                </p14:cNvPr>
                <p14:cNvContentPartPr/>
                <p14:nvPr/>
              </p14:nvContentPartPr>
              <p14:xfrm>
                <a:off x="7092703" y="1371677"/>
                <a:ext cx="212400" cy="259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3B3511-7562-4C81-A8E2-9305147932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84063" y="1362677"/>
                  <a:ext cx="230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BDEED1-4981-4A5D-8C51-77BC78AC2FC3}"/>
                    </a:ext>
                  </a:extLst>
                </p14:cNvPr>
                <p14:cNvContentPartPr/>
                <p14:nvPr/>
              </p14:nvContentPartPr>
              <p14:xfrm>
                <a:off x="7405183" y="1445837"/>
                <a:ext cx="214920" cy="50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BDEED1-4981-4A5D-8C51-77BC78AC2FC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96183" y="1436837"/>
                  <a:ext cx="232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3FC674-6B4D-4BD4-9A71-EB3F597A7ED2}"/>
                    </a:ext>
                  </a:extLst>
                </p14:cNvPr>
                <p14:cNvContentPartPr/>
                <p14:nvPr/>
              </p14:nvContentPartPr>
              <p14:xfrm>
                <a:off x="7462423" y="1390757"/>
                <a:ext cx="33480" cy="174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3FC674-6B4D-4BD4-9A71-EB3F597A7E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53423" y="1381757"/>
                  <a:ext cx="51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5A32C0-8CC2-458E-B136-1C4E36BE0017}"/>
                    </a:ext>
                  </a:extLst>
                </p14:cNvPr>
                <p14:cNvContentPartPr/>
                <p14:nvPr/>
              </p14:nvContentPartPr>
              <p14:xfrm>
                <a:off x="7701103" y="1338197"/>
                <a:ext cx="203760" cy="246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5A32C0-8CC2-458E-B136-1C4E36BE00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2103" y="1329557"/>
                  <a:ext cx="221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59FC355-CEAD-4304-AA33-995544108DB5}"/>
                    </a:ext>
                  </a:extLst>
                </p14:cNvPr>
                <p14:cNvContentPartPr/>
                <p14:nvPr/>
              </p14:nvContentPartPr>
              <p14:xfrm>
                <a:off x="8081623" y="1378157"/>
                <a:ext cx="225720" cy="176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59FC355-CEAD-4304-AA33-995544108D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72983" y="1369157"/>
                  <a:ext cx="24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6E74ED-D8BF-4BEF-9A18-06C85435D676}"/>
                    </a:ext>
                  </a:extLst>
                </p14:cNvPr>
                <p14:cNvContentPartPr/>
                <p14:nvPr/>
              </p14:nvContentPartPr>
              <p14:xfrm>
                <a:off x="8093503" y="1323797"/>
                <a:ext cx="187920" cy="253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6E74ED-D8BF-4BEF-9A18-06C85435D67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84863" y="1314797"/>
                  <a:ext cx="205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230D13-6FA2-4084-A6CB-79CF6A4762B3}"/>
                    </a:ext>
                  </a:extLst>
                </p14:cNvPr>
                <p14:cNvContentPartPr/>
                <p14:nvPr/>
              </p14:nvContentPartPr>
              <p14:xfrm>
                <a:off x="8102143" y="1255037"/>
                <a:ext cx="263160" cy="51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230D13-6FA2-4084-A6CB-79CF6A4762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93143" y="1246037"/>
                  <a:ext cx="280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3A9773A-BD82-4D70-AF4D-2C77D509B88B}"/>
                    </a:ext>
                  </a:extLst>
                </p14:cNvPr>
                <p14:cNvContentPartPr/>
                <p14:nvPr/>
              </p14:nvContentPartPr>
              <p14:xfrm>
                <a:off x="6758623" y="1989797"/>
                <a:ext cx="104760" cy="2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3A9773A-BD82-4D70-AF4D-2C77D509B8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49623" y="1980797"/>
                  <a:ext cx="122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556753-A8F9-42BB-9A76-ADE7F5434010}"/>
                    </a:ext>
                  </a:extLst>
                </p14:cNvPr>
                <p14:cNvContentPartPr/>
                <p14:nvPr/>
              </p14:nvContentPartPr>
              <p14:xfrm>
                <a:off x="6751783" y="2059637"/>
                <a:ext cx="180000" cy="41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556753-A8F9-42BB-9A76-ADE7F543401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42783" y="2050997"/>
                  <a:ext cx="197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02F00F-FE2E-4B79-8748-35A6E7DE682D}"/>
                    </a:ext>
                  </a:extLst>
                </p14:cNvPr>
                <p14:cNvContentPartPr/>
                <p14:nvPr/>
              </p14:nvContentPartPr>
              <p14:xfrm>
                <a:off x="7061383" y="1926797"/>
                <a:ext cx="140040" cy="245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02F00F-FE2E-4B79-8748-35A6E7DE682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52743" y="1917797"/>
                  <a:ext cx="157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8F8C137-576A-4372-BBEC-FCC39C395594}"/>
                    </a:ext>
                  </a:extLst>
                </p14:cNvPr>
                <p14:cNvContentPartPr/>
                <p14:nvPr/>
              </p14:nvContentPartPr>
              <p14:xfrm>
                <a:off x="7306183" y="1990157"/>
                <a:ext cx="157320" cy="34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8F8C137-576A-4372-BBEC-FCC39C39559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97183" y="1981517"/>
                  <a:ext cx="174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382C235-F00B-4E48-96A6-0C46EB35A6FE}"/>
                    </a:ext>
                  </a:extLst>
                </p14:cNvPr>
                <p14:cNvContentPartPr/>
                <p14:nvPr/>
              </p14:nvContentPartPr>
              <p14:xfrm>
                <a:off x="7341823" y="1918157"/>
                <a:ext cx="60840" cy="188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382C235-F00B-4E48-96A6-0C46EB35A6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32823" y="1909157"/>
                  <a:ext cx="7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AA14C3-4E84-4E15-ADE4-E14B7215F6F6}"/>
                    </a:ext>
                  </a:extLst>
                </p14:cNvPr>
                <p14:cNvContentPartPr/>
                <p14:nvPr/>
              </p14:nvContentPartPr>
              <p14:xfrm>
                <a:off x="7588423" y="1902677"/>
                <a:ext cx="174960" cy="192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AA14C3-4E84-4E15-ADE4-E14B7215F6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79423" y="1893677"/>
                  <a:ext cx="192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8FD55B-BB52-4194-8800-58DDE477DEDF}"/>
                    </a:ext>
                  </a:extLst>
                </p14:cNvPr>
                <p14:cNvContentPartPr/>
                <p14:nvPr/>
              </p14:nvContentPartPr>
              <p14:xfrm>
                <a:off x="7880023" y="1823117"/>
                <a:ext cx="124560" cy="254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8FD55B-BB52-4194-8800-58DDE477DED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71383" y="1814117"/>
                  <a:ext cx="142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C3E269C-8799-4955-92B9-3DE1BF6E64BB}"/>
                    </a:ext>
                  </a:extLst>
                </p14:cNvPr>
                <p14:cNvContentPartPr/>
                <p14:nvPr/>
              </p14:nvContentPartPr>
              <p14:xfrm>
                <a:off x="8065063" y="1848677"/>
                <a:ext cx="217080" cy="225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C3E269C-8799-4955-92B9-3DE1BF6E64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56063" y="1840037"/>
                  <a:ext cx="234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CB3E31B-EDC3-4A41-BCEE-FAA6ABEAD4E1}"/>
                    </a:ext>
                  </a:extLst>
                </p14:cNvPr>
                <p14:cNvContentPartPr/>
                <p14:nvPr/>
              </p14:nvContentPartPr>
              <p14:xfrm>
                <a:off x="8330743" y="1725557"/>
                <a:ext cx="222840" cy="418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CB3E31B-EDC3-4A41-BCEE-FAA6ABEAD4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21743" y="1716557"/>
                  <a:ext cx="24048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851C793-50C2-4547-975A-39197C8E1F65}"/>
              </a:ext>
            </a:extLst>
          </p:cNvPr>
          <p:cNvGrpSpPr/>
          <p:nvPr/>
        </p:nvGrpSpPr>
        <p:grpSpPr>
          <a:xfrm>
            <a:off x="6865183" y="2444477"/>
            <a:ext cx="160920" cy="123120"/>
            <a:chOff x="6865183" y="2444477"/>
            <a:chExt cx="160920" cy="1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86DF1D-DAFD-4513-9D83-DE2FEF2902F8}"/>
                    </a:ext>
                  </a:extLst>
                </p14:cNvPr>
                <p14:cNvContentPartPr/>
                <p14:nvPr/>
              </p14:nvContentPartPr>
              <p14:xfrm>
                <a:off x="6870943" y="2444477"/>
                <a:ext cx="126360" cy="3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86DF1D-DAFD-4513-9D83-DE2FEF2902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61943" y="2435477"/>
                  <a:ext cx="144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FFC5A91-5A2F-4E54-A16D-FC17C8044F40}"/>
                    </a:ext>
                  </a:extLst>
                </p14:cNvPr>
                <p14:cNvContentPartPr/>
                <p14:nvPr/>
              </p14:nvContentPartPr>
              <p14:xfrm>
                <a:off x="6865183" y="2539877"/>
                <a:ext cx="160920" cy="27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FFC5A91-5A2F-4E54-A16D-FC17C8044F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56543" y="2531237"/>
                  <a:ext cx="1785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E76BF7A-7EBD-4E1A-908D-C19E64F1B842}"/>
              </a:ext>
            </a:extLst>
          </p:cNvPr>
          <p:cNvGrpSpPr/>
          <p:nvPr/>
        </p:nvGrpSpPr>
        <p:grpSpPr>
          <a:xfrm>
            <a:off x="7347943" y="2259077"/>
            <a:ext cx="857160" cy="292680"/>
            <a:chOff x="7347943" y="2259077"/>
            <a:chExt cx="85716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653A944-0F77-4529-AC0D-3FD09C8F95CE}"/>
                    </a:ext>
                  </a:extLst>
                </p14:cNvPr>
                <p14:cNvContentPartPr/>
                <p14:nvPr/>
              </p14:nvContentPartPr>
              <p14:xfrm>
                <a:off x="7347943" y="2347277"/>
                <a:ext cx="58680" cy="204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653A944-0F77-4529-AC0D-3FD09C8F95C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38943" y="2338637"/>
                  <a:ext cx="76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DAC6243-DC68-4446-ADDE-2E0D9C87AC4F}"/>
                    </a:ext>
                  </a:extLst>
                </p14:cNvPr>
                <p14:cNvContentPartPr/>
                <p14:nvPr/>
              </p14:nvContentPartPr>
              <p14:xfrm>
                <a:off x="7532263" y="2293637"/>
                <a:ext cx="163080" cy="246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DAC6243-DC68-4446-ADDE-2E0D9C87AC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3" y="2284997"/>
                  <a:ext cx="180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BB9ACB8-FAC5-4CFB-AB29-0B868B28F8A3}"/>
                    </a:ext>
                  </a:extLst>
                </p14:cNvPr>
                <p14:cNvContentPartPr/>
                <p14:nvPr/>
              </p14:nvContentPartPr>
              <p14:xfrm>
                <a:off x="7864903" y="2259077"/>
                <a:ext cx="340200" cy="214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BB9ACB8-FAC5-4CFB-AB29-0B868B28F8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56263" y="2250437"/>
                  <a:ext cx="35784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66E0DFD-53E7-4B25-98AD-66785CD2C8DE}"/>
                  </a:ext>
                </a:extLst>
              </p14:cNvPr>
              <p14:cNvContentPartPr/>
              <p14:nvPr/>
            </p14:nvContentPartPr>
            <p14:xfrm>
              <a:off x="6643423" y="3071957"/>
              <a:ext cx="243360" cy="3096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66E0DFD-53E7-4B25-98AD-66785CD2C8D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634783" y="3063317"/>
                <a:ext cx="261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FD894AD-0C69-4A66-9420-ADA19497BE8D}"/>
                  </a:ext>
                </a:extLst>
              </p14:cNvPr>
              <p14:cNvContentPartPr/>
              <p14:nvPr/>
            </p14:nvContentPartPr>
            <p14:xfrm>
              <a:off x="6805423" y="3366797"/>
              <a:ext cx="60480" cy="1148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FD894AD-0C69-4A66-9420-ADA19497BE8D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796783" y="3357797"/>
                <a:ext cx="78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CDE387C-0F08-4545-A2E1-553393759EE8}"/>
                  </a:ext>
                </a:extLst>
              </p14:cNvPr>
              <p14:cNvContentPartPr/>
              <p14:nvPr/>
            </p14:nvContentPartPr>
            <p14:xfrm>
              <a:off x="6752143" y="3362837"/>
              <a:ext cx="145080" cy="3276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CDE387C-0F08-4545-A2E1-553393759EE8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743143" y="3353837"/>
                <a:ext cx="1627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21124F9-B898-462C-8E11-BC266235F7A8}"/>
                  </a:ext>
                </a:extLst>
              </p14:cNvPr>
              <p14:cNvContentPartPr/>
              <p14:nvPr/>
            </p14:nvContentPartPr>
            <p14:xfrm>
              <a:off x="6935743" y="2896637"/>
              <a:ext cx="169920" cy="1080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21124F9-B898-462C-8E11-BC266235F7A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926743" y="2887637"/>
                <a:ext cx="1875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BBEFFE9-3950-4C66-ABF8-43A160BC9A60}"/>
                  </a:ext>
                </a:extLst>
              </p14:cNvPr>
              <p14:cNvContentPartPr/>
              <p14:nvPr/>
            </p14:nvContentPartPr>
            <p14:xfrm>
              <a:off x="7025743" y="3193637"/>
              <a:ext cx="136080" cy="33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BBEFFE9-3950-4C66-ABF8-43A160BC9A6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16743" y="3184637"/>
                <a:ext cx="153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6EB25C5-04FA-4E27-9456-0D0F24AEDFF6}"/>
                  </a:ext>
                </a:extLst>
              </p14:cNvPr>
              <p14:cNvContentPartPr/>
              <p14:nvPr/>
            </p14:nvContentPartPr>
            <p14:xfrm>
              <a:off x="7018183" y="3303077"/>
              <a:ext cx="108720" cy="298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6EB25C5-04FA-4E27-9456-0D0F24AEDFF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009543" y="3294077"/>
                <a:ext cx="12636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C6364BC-5351-4CF9-BA13-81B659C622A9}"/>
              </a:ext>
            </a:extLst>
          </p:cNvPr>
          <p:cNvGrpSpPr/>
          <p:nvPr/>
        </p:nvGrpSpPr>
        <p:grpSpPr>
          <a:xfrm>
            <a:off x="7360903" y="2875037"/>
            <a:ext cx="853560" cy="630720"/>
            <a:chOff x="7360903" y="2875037"/>
            <a:chExt cx="853560" cy="63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88895D0-2448-4607-88AF-B21EE43C9DF8}"/>
                    </a:ext>
                  </a:extLst>
                </p14:cNvPr>
                <p14:cNvContentPartPr/>
                <p14:nvPr/>
              </p14:nvContentPartPr>
              <p14:xfrm>
                <a:off x="7360903" y="3128477"/>
                <a:ext cx="208080" cy="22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88895D0-2448-4607-88AF-B21EE43C9DF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52263" y="3119837"/>
                  <a:ext cx="22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C5544A-DAE6-47C4-8760-1D639029756D}"/>
                    </a:ext>
                  </a:extLst>
                </p14:cNvPr>
                <p14:cNvContentPartPr/>
                <p14:nvPr/>
              </p14:nvContentPartPr>
              <p14:xfrm>
                <a:off x="7642063" y="2909597"/>
                <a:ext cx="133920" cy="99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C5544A-DAE6-47C4-8760-1D639029756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33063" y="2900597"/>
                  <a:ext cx="151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FFF1C4E-1B1D-426A-AE9D-7DAC502AED90}"/>
                    </a:ext>
                  </a:extLst>
                </p14:cNvPr>
                <p14:cNvContentPartPr/>
                <p14:nvPr/>
              </p14:nvContentPartPr>
              <p14:xfrm>
                <a:off x="7718743" y="3059357"/>
                <a:ext cx="236160" cy="264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FFF1C4E-1B1D-426A-AE9D-7DAC502AED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09743" y="3050717"/>
                  <a:ext cx="253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C196E12-ACF6-4E1A-BF3C-5CC673B58B90}"/>
                    </a:ext>
                  </a:extLst>
                </p14:cNvPr>
                <p14:cNvContentPartPr/>
                <p14:nvPr/>
              </p14:nvContentPartPr>
              <p14:xfrm>
                <a:off x="7914943" y="3322517"/>
                <a:ext cx="158400" cy="157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C196E12-ACF6-4E1A-BF3C-5CC673B58B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05943" y="3313517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4F4F79-CD94-475B-82E0-1968750122D6}"/>
                    </a:ext>
                  </a:extLst>
                </p14:cNvPr>
                <p14:cNvContentPartPr/>
                <p14:nvPr/>
              </p14:nvContentPartPr>
              <p14:xfrm>
                <a:off x="7843303" y="3327197"/>
                <a:ext cx="191160" cy="178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4F4F79-CD94-475B-82E0-1968750122D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34303" y="3318197"/>
                  <a:ext cx="208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04D182-87E9-46E9-B7B1-A8E3F74316F4}"/>
                    </a:ext>
                  </a:extLst>
                </p14:cNvPr>
                <p14:cNvContentPartPr/>
                <p14:nvPr/>
              </p14:nvContentPartPr>
              <p14:xfrm>
                <a:off x="8062543" y="2875037"/>
                <a:ext cx="151920" cy="106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04D182-87E9-46E9-B7B1-A8E3F74316F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53903" y="2866397"/>
                  <a:ext cx="1695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64BFE6A-9248-40DA-825D-B1B20BBDA716}"/>
              </a:ext>
            </a:extLst>
          </p:cNvPr>
          <p:cNvGrpSpPr/>
          <p:nvPr/>
        </p:nvGrpSpPr>
        <p:grpSpPr>
          <a:xfrm>
            <a:off x="6974623" y="3677477"/>
            <a:ext cx="648000" cy="438840"/>
            <a:chOff x="6974623" y="3677477"/>
            <a:chExt cx="6480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005C381-9D4C-43D9-B00B-A3E8170434ED}"/>
                    </a:ext>
                  </a:extLst>
                </p14:cNvPr>
                <p14:cNvContentPartPr/>
                <p14:nvPr/>
              </p14:nvContentPartPr>
              <p14:xfrm>
                <a:off x="6974623" y="3829757"/>
                <a:ext cx="90360" cy="28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005C381-9D4C-43D9-B00B-A3E8170434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65623" y="3821117"/>
                  <a:ext cx="10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EEA9AEC-175D-4812-B30C-82C10752A809}"/>
                    </a:ext>
                  </a:extLst>
                </p14:cNvPr>
                <p14:cNvContentPartPr/>
                <p14:nvPr/>
              </p14:nvContentPartPr>
              <p14:xfrm>
                <a:off x="6978943" y="3898517"/>
                <a:ext cx="144720" cy="40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EEA9AEC-175D-4812-B30C-82C10752A80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69943" y="3889877"/>
                  <a:ext cx="162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B87C716-CBE1-4C51-8153-44916734A117}"/>
                    </a:ext>
                  </a:extLst>
                </p14:cNvPr>
                <p14:cNvContentPartPr/>
                <p14:nvPr/>
              </p14:nvContentPartPr>
              <p14:xfrm>
                <a:off x="7212943" y="3759917"/>
                <a:ext cx="108360" cy="122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B87C716-CBE1-4C51-8153-44916734A11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04303" y="3750917"/>
                  <a:ext cx="126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D63703-675B-495D-8531-F06A9C5F6512}"/>
                    </a:ext>
                  </a:extLst>
                </p14:cNvPr>
                <p14:cNvContentPartPr/>
                <p14:nvPr/>
              </p14:nvContentPartPr>
              <p14:xfrm>
                <a:off x="7282063" y="3696917"/>
                <a:ext cx="127080" cy="35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D63703-675B-495D-8531-F06A9C5F651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73063" y="3687917"/>
                  <a:ext cx="144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730E1A4-5C0E-49BA-BBA9-67735C0C5924}"/>
                    </a:ext>
                  </a:extLst>
                </p14:cNvPr>
                <p14:cNvContentPartPr/>
                <p14:nvPr/>
              </p14:nvContentPartPr>
              <p14:xfrm>
                <a:off x="7449823" y="3677477"/>
                <a:ext cx="172800" cy="438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730E1A4-5C0E-49BA-BBA9-67735C0C59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41183" y="3668477"/>
                  <a:ext cx="19044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29DBEDD-1854-4ADD-89D1-B71A4EEF3E82}"/>
              </a:ext>
            </a:extLst>
          </p:cNvPr>
          <p:cNvGrpSpPr/>
          <p:nvPr/>
        </p:nvGrpSpPr>
        <p:grpSpPr>
          <a:xfrm>
            <a:off x="7675543" y="3665597"/>
            <a:ext cx="619920" cy="519480"/>
            <a:chOff x="7675543" y="3665597"/>
            <a:chExt cx="61992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9D6EB4-55F9-44B5-A604-8F6335141532}"/>
                    </a:ext>
                  </a:extLst>
                </p14:cNvPr>
                <p14:cNvContentPartPr/>
                <p14:nvPr/>
              </p14:nvContentPartPr>
              <p14:xfrm>
                <a:off x="7675543" y="3709517"/>
                <a:ext cx="166320" cy="126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9D6EB4-55F9-44B5-A604-8F633514153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66903" y="3700517"/>
                  <a:ext cx="183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D72D301-DB5B-4152-A660-5F01143A6066}"/>
                    </a:ext>
                  </a:extLst>
                </p14:cNvPr>
                <p14:cNvContentPartPr/>
                <p14:nvPr/>
              </p14:nvContentPartPr>
              <p14:xfrm>
                <a:off x="7863103" y="3665597"/>
                <a:ext cx="233640" cy="145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D72D301-DB5B-4152-A660-5F01143A60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54103" y="3656957"/>
                  <a:ext cx="251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712A37-B528-4F0C-8489-E9012B67B15B}"/>
                    </a:ext>
                  </a:extLst>
                </p14:cNvPr>
                <p14:cNvContentPartPr/>
                <p14:nvPr/>
              </p14:nvContentPartPr>
              <p14:xfrm>
                <a:off x="7733503" y="3882317"/>
                <a:ext cx="241560" cy="52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712A37-B528-4F0C-8489-E9012B67B1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24863" y="3873677"/>
                  <a:ext cx="259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0164132-374D-43BF-9D70-4FFBA8882457}"/>
                    </a:ext>
                  </a:extLst>
                </p14:cNvPr>
                <p14:cNvContentPartPr/>
                <p14:nvPr/>
              </p14:nvContentPartPr>
              <p14:xfrm>
                <a:off x="7753663" y="4004717"/>
                <a:ext cx="156240" cy="180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0164132-374D-43BF-9D70-4FFBA88824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44663" y="3996077"/>
                  <a:ext cx="173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E001830-8255-432E-B0B9-0DAFEBA90FA5}"/>
                    </a:ext>
                  </a:extLst>
                </p14:cNvPr>
                <p14:cNvContentPartPr/>
                <p14:nvPr/>
              </p14:nvContentPartPr>
              <p14:xfrm>
                <a:off x="8087383" y="3665957"/>
                <a:ext cx="208080" cy="454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E001830-8255-432E-B0B9-0DAFEBA90FA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78383" y="3656957"/>
                  <a:ext cx="22572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3B3361F-3AA7-4B91-86BC-0DE6EBF71933}"/>
              </a:ext>
            </a:extLst>
          </p:cNvPr>
          <p:cNvGrpSpPr/>
          <p:nvPr/>
        </p:nvGrpSpPr>
        <p:grpSpPr>
          <a:xfrm>
            <a:off x="7142023" y="4429517"/>
            <a:ext cx="195840" cy="98640"/>
            <a:chOff x="7142023" y="4429517"/>
            <a:chExt cx="19584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006C7BB-23C2-47EB-B5EB-BA2B4685A610}"/>
                    </a:ext>
                  </a:extLst>
                </p14:cNvPr>
                <p14:cNvContentPartPr/>
                <p14:nvPr/>
              </p14:nvContentPartPr>
              <p14:xfrm>
                <a:off x="7144183" y="4429517"/>
                <a:ext cx="113760" cy="30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006C7BB-23C2-47EB-B5EB-BA2B4685A6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35543" y="4420517"/>
                  <a:ext cx="13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415DD23-50CC-4C65-9BDD-BE83B8F43BA9}"/>
                    </a:ext>
                  </a:extLst>
                </p14:cNvPr>
                <p14:cNvContentPartPr/>
                <p14:nvPr/>
              </p14:nvContentPartPr>
              <p14:xfrm>
                <a:off x="7142023" y="4483157"/>
                <a:ext cx="195840" cy="45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415DD23-50CC-4C65-9BDD-BE83B8F43B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33383" y="4474517"/>
                  <a:ext cx="2134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C8D0C46-FF38-4379-A982-F9C9B330A00E}"/>
              </a:ext>
            </a:extLst>
          </p:cNvPr>
          <p:cNvGrpSpPr/>
          <p:nvPr/>
        </p:nvGrpSpPr>
        <p:grpSpPr>
          <a:xfrm>
            <a:off x="7581583" y="4309637"/>
            <a:ext cx="443520" cy="658080"/>
            <a:chOff x="7581583" y="4309637"/>
            <a:chExt cx="44352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DEAEE96-BE1C-4F05-BDDE-DD89F6ADD041}"/>
                    </a:ext>
                  </a:extLst>
                </p14:cNvPr>
                <p14:cNvContentPartPr/>
                <p14:nvPr/>
              </p14:nvContentPartPr>
              <p14:xfrm>
                <a:off x="7589863" y="4367597"/>
                <a:ext cx="40680" cy="175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DEAEE96-BE1C-4F05-BDDE-DD89F6ADD04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81223" y="4358597"/>
                  <a:ext cx="58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9A06702-3605-4511-9336-37D3BE9B3239}"/>
                    </a:ext>
                  </a:extLst>
                </p14:cNvPr>
                <p14:cNvContentPartPr/>
                <p14:nvPr/>
              </p14:nvContentPartPr>
              <p14:xfrm>
                <a:off x="7696063" y="4377317"/>
                <a:ext cx="142560" cy="140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9A06702-3605-4511-9336-37D3BE9B32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87423" y="4368317"/>
                  <a:ext cx="160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CB364B3-DD99-46FF-A9F3-EFFC23FEB13F}"/>
                    </a:ext>
                  </a:extLst>
                </p14:cNvPr>
                <p14:cNvContentPartPr/>
                <p14:nvPr/>
              </p14:nvContentPartPr>
              <p14:xfrm>
                <a:off x="7852663" y="4321517"/>
                <a:ext cx="123120" cy="99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CB364B3-DD99-46FF-A9F3-EFFC23FEB13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44023" y="4312517"/>
                  <a:ext cx="140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682E0BF-2498-40AA-B49A-3D0D762EF1F4}"/>
                    </a:ext>
                  </a:extLst>
                </p14:cNvPr>
                <p14:cNvContentPartPr/>
                <p14:nvPr/>
              </p14:nvContentPartPr>
              <p14:xfrm>
                <a:off x="7926823" y="4309637"/>
                <a:ext cx="98280" cy="235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682E0BF-2498-40AA-B49A-3D0D762EF1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18183" y="4300637"/>
                  <a:ext cx="115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BFAA054-DEF5-497D-80BD-820735F1ED80}"/>
                    </a:ext>
                  </a:extLst>
                </p14:cNvPr>
                <p14:cNvContentPartPr/>
                <p14:nvPr/>
              </p14:nvContentPartPr>
              <p14:xfrm>
                <a:off x="7581583" y="4659917"/>
                <a:ext cx="344160" cy="39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BFAA054-DEF5-497D-80BD-820735F1ED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72943" y="4650917"/>
                  <a:ext cx="361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1E50C58-157A-47D8-A1DE-28E979FE5B48}"/>
                    </a:ext>
                  </a:extLst>
                </p14:cNvPr>
                <p14:cNvContentPartPr/>
                <p14:nvPr/>
              </p14:nvContentPartPr>
              <p14:xfrm>
                <a:off x="7693183" y="4752077"/>
                <a:ext cx="212400" cy="215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1E50C58-157A-47D8-A1DE-28E979FE5B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84183" y="4743437"/>
                  <a:ext cx="2300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359EA59-A288-4790-A0E4-60555056383F}"/>
                  </a:ext>
                </a:extLst>
              </p14:cNvPr>
              <p14:cNvContentPartPr/>
              <p14:nvPr/>
            </p14:nvContentPartPr>
            <p14:xfrm>
              <a:off x="861492" y="4838218"/>
              <a:ext cx="565200" cy="1231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359EA59-A288-4790-A0E4-60555056383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52492" y="4829578"/>
                <a:ext cx="582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AEEC8FC-274B-4FCA-AAF9-58194DFF44F4}"/>
                  </a:ext>
                </a:extLst>
              </p14:cNvPr>
              <p14:cNvContentPartPr/>
              <p14:nvPr/>
            </p14:nvContentPartPr>
            <p14:xfrm>
              <a:off x="5532132" y="4874938"/>
              <a:ext cx="597600" cy="1576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AEEC8FC-274B-4FCA-AAF9-58194DFF44F4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523132" y="4866298"/>
                <a:ext cx="61524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801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C43E3C-F823-44A6-9320-48BFFC1A1D19}"/>
              </a:ext>
            </a:extLst>
          </p:cNvPr>
          <p:cNvGrpSpPr/>
          <p:nvPr/>
        </p:nvGrpSpPr>
        <p:grpSpPr>
          <a:xfrm>
            <a:off x="408137" y="336677"/>
            <a:ext cx="753120" cy="543600"/>
            <a:chOff x="408137" y="336677"/>
            <a:chExt cx="75312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C80582-F8BE-407C-8598-06F2C79F106A}"/>
                    </a:ext>
                  </a:extLst>
                </p14:cNvPr>
                <p14:cNvContentPartPr/>
                <p14:nvPr/>
              </p14:nvContentPartPr>
              <p14:xfrm>
                <a:off x="534137" y="471677"/>
                <a:ext cx="106920" cy="183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C80582-F8BE-407C-8598-06F2C79F10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5497" y="463037"/>
                  <a:ext cx="124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99CB3B-05E2-41B6-9001-887704185283}"/>
                    </a:ext>
                  </a:extLst>
                </p14:cNvPr>
                <p14:cNvContentPartPr/>
                <p14:nvPr/>
              </p14:nvContentPartPr>
              <p14:xfrm>
                <a:off x="605777" y="471317"/>
                <a:ext cx="190800" cy="167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99CB3B-05E2-41B6-9001-8877041852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7137" y="462317"/>
                  <a:ext cx="208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3CD9CE-A6A6-4D0E-B2E3-C3DBFE47EDEE}"/>
                    </a:ext>
                  </a:extLst>
                </p14:cNvPr>
                <p14:cNvContentPartPr/>
                <p14:nvPr/>
              </p14:nvContentPartPr>
              <p14:xfrm>
                <a:off x="492377" y="656357"/>
                <a:ext cx="74880" cy="22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3CD9CE-A6A6-4D0E-B2E3-C3DBFE47ED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737" y="647717"/>
                  <a:ext cx="92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544443-1B41-43EB-B432-375D112BE385}"/>
                    </a:ext>
                  </a:extLst>
                </p14:cNvPr>
                <p14:cNvContentPartPr/>
                <p14:nvPr/>
              </p14:nvContentPartPr>
              <p14:xfrm>
                <a:off x="408137" y="336677"/>
                <a:ext cx="394200" cy="11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544443-1B41-43EB-B432-375D112BE3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9497" y="327677"/>
                  <a:ext cx="411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F168C9-1FF2-4EBB-8743-D4DA5A144E1B}"/>
                    </a:ext>
                  </a:extLst>
                </p14:cNvPr>
                <p14:cNvContentPartPr/>
                <p14:nvPr/>
              </p14:nvContentPartPr>
              <p14:xfrm>
                <a:off x="942377" y="513797"/>
                <a:ext cx="150120" cy="4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F168C9-1FF2-4EBB-8743-D4DA5A144E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3737" y="504797"/>
                  <a:ext cx="167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DBF4C5-1BDB-4D86-8A31-DB7467FF4B9A}"/>
                    </a:ext>
                  </a:extLst>
                </p14:cNvPr>
                <p14:cNvContentPartPr/>
                <p14:nvPr/>
              </p14:nvContentPartPr>
              <p14:xfrm>
                <a:off x="924737" y="663917"/>
                <a:ext cx="236520" cy="59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DBF4C5-1BDB-4D86-8A31-DB7467FF4B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737" y="654917"/>
                  <a:ext cx="25416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435589-3072-495B-88F1-17EBB934A3C6}"/>
                  </a:ext>
                </a:extLst>
              </p14:cNvPr>
              <p14:cNvContentPartPr/>
              <p14:nvPr/>
            </p14:nvContentPartPr>
            <p14:xfrm>
              <a:off x="1664897" y="217157"/>
              <a:ext cx="299160" cy="26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435589-3072-495B-88F1-17EBB934A3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5897" y="208517"/>
                <a:ext cx="316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0EBBD5A-F07A-47F6-A389-62790FF98552}"/>
                  </a:ext>
                </a:extLst>
              </p14:cNvPr>
              <p14:cNvContentPartPr/>
              <p14:nvPr/>
            </p14:nvContentPartPr>
            <p14:xfrm>
              <a:off x="1973057" y="319757"/>
              <a:ext cx="251280" cy="80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0EBBD5A-F07A-47F6-A389-62790FF985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4417" y="311117"/>
                <a:ext cx="2689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3A638F-F09D-4C02-A783-00474A179B70}"/>
                  </a:ext>
                </a:extLst>
              </p14:cNvPr>
              <p14:cNvContentPartPr/>
              <p14:nvPr/>
            </p14:nvContentPartPr>
            <p14:xfrm>
              <a:off x="2061257" y="272237"/>
              <a:ext cx="56520" cy="21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3A638F-F09D-4C02-A783-00474A179B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2617" y="263597"/>
                <a:ext cx="74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4AA045-DCA8-44FF-A32E-5D2ED65E36F5}"/>
                  </a:ext>
                </a:extLst>
              </p14:cNvPr>
              <p14:cNvContentPartPr/>
              <p14:nvPr/>
            </p14:nvContentPartPr>
            <p14:xfrm>
              <a:off x="2280857" y="307877"/>
              <a:ext cx="66240" cy="155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4AA045-DCA8-44FF-A32E-5D2ED65E36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2217" y="299237"/>
                <a:ext cx="83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5B54D4-33F4-4703-B59C-A45566971B94}"/>
                  </a:ext>
                </a:extLst>
              </p14:cNvPr>
              <p14:cNvContentPartPr/>
              <p14:nvPr/>
            </p14:nvContentPartPr>
            <p14:xfrm>
              <a:off x="2402897" y="218597"/>
              <a:ext cx="180000" cy="259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5B54D4-33F4-4703-B59C-A45566971B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94257" y="209597"/>
                <a:ext cx="19764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9BBEF-6DD8-4BDB-83B0-5524D95CFAF2}"/>
              </a:ext>
            </a:extLst>
          </p:cNvPr>
          <p:cNvGrpSpPr/>
          <p:nvPr/>
        </p:nvGrpSpPr>
        <p:grpSpPr>
          <a:xfrm>
            <a:off x="2761817" y="172877"/>
            <a:ext cx="1450800" cy="290160"/>
            <a:chOff x="2761817" y="172877"/>
            <a:chExt cx="145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F23418-5BFA-499E-8102-32559625C2C3}"/>
                    </a:ext>
                  </a:extLst>
                </p14:cNvPr>
                <p14:cNvContentPartPr/>
                <p14:nvPr/>
              </p14:nvContentPartPr>
              <p14:xfrm>
                <a:off x="2761817" y="304997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F23418-5BFA-499E-8102-32559625C2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3177" y="2963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762C9C-B6C7-4BB9-B899-F414BDF1DC66}"/>
                    </a:ext>
                  </a:extLst>
                </p14:cNvPr>
                <p14:cNvContentPartPr/>
                <p14:nvPr/>
              </p14:nvContentPartPr>
              <p14:xfrm>
                <a:off x="2766857" y="222557"/>
                <a:ext cx="309240" cy="10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62C9C-B6C7-4BB9-B899-F414BDF1DC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7857" y="213917"/>
                  <a:ext cx="326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A33A76-9BE2-400C-9A1D-ABC6A2BEAA5E}"/>
                    </a:ext>
                  </a:extLst>
                </p14:cNvPr>
                <p14:cNvContentPartPr/>
                <p14:nvPr/>
              </p14:nvContentPartPr>
              <p14:xfrm>
                <a:off x="2833097" y="176477"/>
                <a:ext cx="136800" cy="24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A33A76-9BE2-400C-9A1D-ABC6A2BEAA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4097" y="167477"/>
                  <a:ext cx="154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AEC2BA-BB23-48CC-9C03-A8789D16790F}"/>
                    </a:ext>
                  </a:extLst>
                </p14:cNvPr>
                <p14:cNvContentPartPr/>
                <p14:nvPr/>
              </p14:nvContentPartPr>
              <p14:xfrm>
                <a:off x="3128297" y="257117"/>
                <a:ext cx="101880" cy="20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AEC2BA-BB23-48CC-9C03-A8789D1679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9657" y="248477"/>
                  <a:ext cx="119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7715BE-856D-422C-A5EC-F73FDD007725}"/>
                    </a:ext>
                  </a:extLst>
                </p14:cNvPr>
                <p14:cNvContentPartPr/>
                <p14:nvPr/>
              </p14:nvContentPartPr>
              <p14:xfrm>
                <a:off x="3305417" y="172877"/>
                <a:ext cx="196200" cy="28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7715BE-856D-422C-A5EC-F73FDD0077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6777" y="163877"/>
                  <a:ext cx="213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F3259B-7525-4F05-AF57-14963B439006}"/>
                    </a:ext>
                  </a:extLst>
                </p14:cNvPr>
                <p14:cNvContentPartPr/>
                <p14:nvPr/>
              </p14:nvContentPartPr>
              <p14:xfrm>
                <a:off x="3550217" y="279077"/>
                <a:ext cx="218880" cy="6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F3259B-7525-4F05-AF57-14963B4390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1217" y="270437"/>
                  <a:ext cx="236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4899A9B-3A1F-43CA-8816-AECA382AAAD4}"/>
                    </a:ext>
                  </a:extLst>
                </p14:cNvPr>
                <p14:cNvContentPartPr/>
                <p14:nvPr/>
              </p14:nvContentPartPr>
              <p14:xfrm>
                <a:off x="3561017" y="225797"/>
                <a:ext cx="83160" cy="21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4899A9B-3A1F-43CA-8816-AECA382AAA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2377" y="217157"/>
                  <a:ext cx="100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927597-504B-4B58-A27C-5167BFC555F5}"/>
                    </a:ext>
                  </a:extLst>
                </p14:cNvPr>
                <p14:cNvContentPartPr/>
                <p14:nvPr/>
              </p14:nvContentPartPr>
              <p14:xfrm>
                <a:off x="3837857" y="209237"/>
                <a:ext cx="65520" cy="19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927597-504B-4B58-A27C-5167BFC555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29217" y="200597"/>
                  <a:ext cx="83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3F8711-8221-42CA-B0C0-7F8BFBC94B48}"/>
                    </a:ext>
                  </a:extLst>
                </p14:cNvPr>
                <p14:cNvContentPartPr/>
                <p14:nvPr/>
              </p14:nvContentPartPr>
              <p14:xfrm>
                <a:off x="3907697" y="176837"/>
                <a:ext cx="304920" cy="24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3F8711-8221-42CA-B0C0-7F8BFBC94B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9057" y="167837"/>
                  <a:ext cx="32256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DA91AF-003C-4263-BB7B-90E9CD113FAA}"/>
                  </a:ext>
                </a:extLst>
              </p14:cNvPr>
              <p14:cNvContentPartPr/>
              <p14:nvPr/>
            </p14:nvContentPartPr>
            <p14:xfrm>
              <a:off x="1930217" y="654917"/>
              <a:ext cx="1806120" cy="99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DA91AF-003C-4263-BB7B-90E9CD113F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21577" y="645917"/>
                <a:ext cx="182376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F3772A5-7EF9-4227-8D7F-B44E5E007A84}"/>
              </a:ext>
            </a:extLst>
          </p:cNvPr>
          <p:cNvGrpSpPr/>
          <p:nvPr/>
        </p:nvGrpSpPr>
        <p:grpSpPr>
          <a:xfrm>
            <a:off x="2604497" y="729077"/>
            <a:ext cx="194040" cy="411840"/>
            <a:chOff x="2604497" y="729077"/>
            <a:chExt cx="1940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5BAB17-6FBC-4499-B5B8-B39F52FA9C43}"/>
                    </a:ext>
                  </a:extLst>
                </p14:cNvPr>
                <p14:cNvContentPartPr/>
                <p14:nvPr/>
              </p14:nvContentPartPr>
              <p14:xfrm>
                <a:off x="2604497" y="780557"/>
                <a:ext cx="148680" cy="129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5BAB17-6FBC-4499-B5B8-B39F52FA9C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5497" y="771917"/>
                  <a:ext cx="166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7BD1-7504-4978-AF25-A930ED691F52}"/>
                    </a:ext>
                  </a:extLst>
                </p14:cNvPr>
                <p14:cNvContentPartPr/>
                <p14:nvPr/>
              </p14:nvContentPartPr>
              <p14:xfrm>
                <a:off x="2708177" y="729077"/>
                <a:ext cx="90360" cy="41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7BD1-7504-4978-AF25-A930ED691F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99177" y="720437"/>
                  <a:ext cx="10800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C0B0A1-8DF2-421F-BABE-2203BAA950A8}"/>
              </a:ext>
            </a:extLst>
          </p:cNvPr>
          <p:cNvGrpSpPr/>
          <p:nvPr/>
        </p:nvGrpSpPr>
        <p:grpSpPr>
          <a:xfrm>
            <a:off x="4198217" y="423077"/>
            <a:ext cx="246960" cy="191160"/>
            <a:chOff x="4198217" y="423077"/>
            <a:chExt cx="2469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E4ADA6-3940-4A0A-A88D-DBE947F84F13}"/>
                    </a:ext>
                  </a:extLst>
                </p14:cNvPr>
                <p14:cNvContentPartPr/>
                <p14:nvPr/>
              </p14:nvContentPartPr>
              <p14:xfrm>
                <a:off x="4287497" y="423077"/>
                <a:ext cx="154080" cy="45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E4ADA6-3940-4A0A-A88D-DBE947F84F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8857" y="414077"/>
                  <a:ext cx="171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540730-72FC-46FD-9DE5-5626EFF8D843}"/>
                    </a:ext>
                  </a:extLst>
                </p14:cNvPr>
                <p14:cNvContentPartPr/>
                <p14:nvPr/>
              </p14:nvContentPartPr>
              <p14:xfrm>
                <a:off x="4198217" y="547277"/>
                <a:ext cx="246960" cy="6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540730-72FC-46FD-9DE5-5626EFF8D8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9217" y="538637"/>
                  <a:ext cx="2646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FB5E9E-6D1E-47CC-B439-65AACC1715B4}"/>
              </a:ext>
            </a:extLst>
          </p:cNvPr>
          <p:cNvGrpSpPr/>
          <p:nvPr/>
        </p:nvGrpSpPr>
        <p:grpSpPr>
          <a:xfrm>
            <a:off x="4831457" y="179357"/>
            <a:ext cx="613440" cy="885960"/>
            <a:chOff x="4831457" y="179357"/>
            <a:chExt cx="613440" cy="88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556026-F2CF-4601-8551-DE150D1A171C}"/>
                    </a:ext>
                  </a:extLst>
                </p14:cNvPr>
                <p14:cNvContentPartPr/>
                <p14:nvPr/>
              </p14:nvContentPartPr>
              <p14:xfrm>
                <a:off x="4838297" y="206717"/>
                <a:ext cx="343800" cy="28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556026-F2CF-4601-8551-DE150D1A17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9657" y="198077"/>
                  <a:ext cx="361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89463E-CA50-47AC-A825-CE1A2366F308}"/>
                    </a:ext>
                  </a:extLst>
                </p14:cNvPr>
                <p14:cNvContentPartPr/>
                <p14:nvPr/>
              </p14:nvContentPartPr>
              <p14:xfrm>
                <a:off x="5210897" y="179357"/>
                <a:ext cx="234000" cy="22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89463E-CA50-47AC-A825-CE1A2366F3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2257" y="170717"/>
                  <a:ext cx="251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05B22-286C-4306-912C-91380BCD85D2}"/>
                    </a:ext>
                  </a:extLst>
                </p14:cNvPr>
                <p14:cNvContentPartPr/>
                <p14:nvPr/>
              </p14:nvContentPartPr>
              <p14:xfrm>
                <a:off x="4831457" y="527837"/>
                <a:ext cx="429120" cy="140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05B22-286C-4306-912C-91380BCD85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22457" y="518837"/>
                  <a:ext cx="446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53280A-D0FF-4995-85EA-3847FDB8B231}"/>
                    </a:ext>
                  </a:extLst>
                </p14:cNvPr>
                <p14:cNvContentPartPr/>
                <p14:nvPr/>
              </p14:nvContentPartPr>
              <p14:xfrm>
                <a:off x="4962497" y="686597"/>
                <a:ext cx="197640" cy="14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53280A-D0FF-4995-85EA-3847FDB8B2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53497" y="677957"/>
                  <a:ext cx="21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EE18AA-6804-458D-8B54-3CB4043E4D24}"/>
                    </a:ext>
                  </a:extLst>
                </p14:cNvPr>
                <p14:cNvContentPartPr/>
                <p14:nvPr/>
              </p14:nvContentPartPr>
              <p14:xfrm>
                <a:off x="5025137" y="649517"/>
                <a:ext cx="235440" cy="41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EE18AA-6804-458D-8B54-3CB4043E4D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6137" y="640517"/>
                  <a:ext cx="25308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515B6-565F-4379-917C-1B077F6C59E2}"/>
              </a:ext>
            </a:extLst>
          </p:cNvPr>
          <p:cNvGrpSpPr/>
          <p:nvPr/>
        </p:nvGrpSpPr>
        <p:grpSpPr>
          <a:xfrm>
            <a:off x="5640737" y="312197"/>
            <a:ext cx="745560" cy="326520"/>
            <a:chOff x="5640737" y="312197"/>
            <a:chExt cx="7455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DEDDB8-4A3E-4E74-B33E-F479D59151A4}"/>
                    </a:ext>
                  </a:extLst>
                </p14:cNvPr>
                <p14:cNvContentPartPr/>
                <p14:nvPr/>
              </p14:nvContentPartPr>
              <p14:xfrm>
                <a:off x="5651177" y="384917"/>
                <a:ext cx="233640" cy="6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DEDDB8-4A3E-4E74-B33E-F479D59151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42177" y="376277"/>
                  <a:ext cx="251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D8D8C9-E712-4962-942C-0A713CD8C929}"/>
                    </a:ext>
                  </a:extLst>
                </p14:cNvPr>
                <p14:cNvContentPartPr/>
                <p14:nvPr/>
              </p14:nvContentPartPr>
              <p14:xfrm>
                <a:off x="5640737" y="483557"/>
                <a:ext cx="209520" cy="73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D8D8C9-E712-4962-942C-0A713CD8C9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32097" y="474917"/>
                  <a:ext cx="22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6101F6-AF55-43D5-836B-C94127EAFF76}"/>
                    </a:ext>
                  </a:extLst>
                </p14:cNvPr>
                <p14:cNvContentPartPr/>
                <p14:nvPr/>
              </p14:nvContentPartPr>
              <p14:xfrm>
                <a:off x="6007577" y="357557"/>
                <a:ext cx="149400" cy="232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6101F6-AF55-43D5-836B-C94127EAFF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98937" y="348917"/>
                  <a:ext cx="167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E62A5-B7A9-41CB-B1BD-096E49A55CE5}"/>
                    </a:ext>
                  </a:extLst>
                </p14:cNvPr>
                <p14:cNvContentPartPr/>
                <p14:nvPr/>
              </p14:nvContentPartPr>
              <p14:xfrm>
                <a:off x="6075257" y="312197"/>
                <a:ext cx="311040" cy="326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E62A5-B7A9-41CB-B1BD-096E49A55C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66617" y="303557"/>
                  <a:ext cx="32868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82C4A2-F190-4EC8-8C92-7913BBD8A2DF}"/>
              </a:ext>
            </a:extLst>
          </p:cNvPr>
          <p:cNvGrpSpPr/>
          <p:nvPr/>
        </p:nvGrpSpPr>
        <p:grpSpPr>
          <a:xfrm>
            <a:off x="343697" y="1638077"/>
            <a:ext cx="461160" cy="220320"/>
            <a:chOff x="343697" y="1638077"/>
            <a:chExt cx="461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1E0F15-4059-4CF8-AEA7-0967D9AD1A6C}"/>
                    </a:ext>
                  </a:extLst>
                </p14:cNvPr>
                <p14:cNvContentPartPr/>
                <p14:nvPr/>
              </p14:nvContentPartPr>
              <p14:xfrm>
                <a:off x="343697" y="1645637"/>
                <a:ext cx="188640" cy="21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1E0F15-4059-4CF8-AEA7-0967D9AD1A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4697" y="1636637"/>
                  <a:ext cx="206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C6968C7-8FBC-4FF5-A6F2-F016B4444547}"/>
                    </a:ext>
                  </a:extLst>
                </p14:cNvPr>
                <p14:cNvContentPartPr/>
                <p14:nvPr/>
              </p14:nvContentPartPr>
              <p14:xfrm>
                <a:off x="575897" y="1638077"/>
                <a:ext cx="228960" cy="214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C6968C7-8FBC-4FF5-A6F2-F016B44445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897" y="1629437"/>
                  <a:ext cx="2466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B069645-459F-417F-8804-3F2437248CF4}"/>
              </a:ext>
            </a:extLst>
          </p:cNvPr>
          <p:cNvGrpSpPr/>
          <p:nvPr/>
        </p:nvGrpSpPr>
        <p:grpSpPr>
          <a:xfrm>
            <a:off x="375017" y="2302277"/>
            <a:ext cx="549360" cy="437400"/>
            <a:chOff x="375017" y="2302277"/>
            <a:chExt cx="54936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610233-73B1-413B-8B60-2AA89AB09291}"/>
                    </a:ext>
                  </a:extLst>
                </p14:cNvPr>
                <p14:cNvContentPartPr/>
                <p14:nvPr/>
              </p14:nvContentPartPr>
              <p14:xfrm>
                <a:off x="529817" y="2516477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610233-73B1-413B-8B60-2AA89AB092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817" y="2507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63B8F50-D91D-4E5E-A868-121DBF90845B}"/>
                    </a:ext>
                  </a:extLst>
                </p14:cNvPr>
                <p14:cNvContentPartPr/>
                <p14:nvPr/>
              </p14:nvContentPartPr>
              <p14:xfrm>
                <a:off x="375017" y="2477237"/>
                <a:ext cx="241200" cy="26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63B8F50-D91D-4E5E-A868-121DBF908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6017" y="2468237"/>
                  <a:ext cx="25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D63F9E-EDE7-45B9-8454-1DC20F2E26B6}"/>
                    </a:ext>
                  </a:extLst>
                </p14:cNvPr>
                <p14:cNvContentPartPr/>
                <p14:nvPr/>
              </p14:nvContentPartPr>
              <p14:xfrm>
                <a:off x="708377" y="2302277"/>
                <a:ext cx="216000" cy="14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D63F9E-EDE7-45B9-8454-1DC20F2E26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9737" y="2293637"/>
                  <a:ext cx="2336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4BED45-9800-4EDA-B52C-2C9826FB855B}"/>
              </a:ext>
            </a:extLst>
          </p:cNvPr>
          <p:cNvGrpSpPr/>
          <p:nvPr/>
        </p:nvGrpSpPr>
        <p:grpSpPr>
          <a:xfrm>
            <a:off x="1064777" y="1096277"/>
            <a:ext cx="7896240" cy="1894680"/>
            <a:chOff x="1064777" y="1096277"/>
            <a:chExt cx="7896240" cy="18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67467B-16BD-49B8-ADAE-0598EF79308D}"/>
                    </a:ext>
                  </a:extLst>
                </p14:cNvPr>
                <p14:cNvContentPartPr/>
                <p14:nvPr/>
              </p14:nvContentPartPr>
              <p14:xfrm>
                <a:off x="1162697" y="1342517"/>
                <a:ext cx="334440" cy="4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67467B-16BD-49B8-ADAE-0598EF79308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3697" y="1333517"/>
                  <a:ext cx="352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3931AE-DC70-46D5-8963-2694930C9973}"/>
                    </a:ext>
                  </a:extLst>
                </p14:cNvPr>
                <p14:cNvContentPartPr/>
                <p14:nvPr/>
              </p14:nvContentPartPr>
              <p14:xfrm>
                <a:off x="1196537" y="1587317"/>
                <a:ext cx="31320" cy="2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3931AE-DC70-46D5-8963-2694930C997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7537" y="1578317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90C16B-BA51-4DD5-A53A-E0733EE67AC5}"/>
                    </a:ext>
                  </a:extLst>
                </p14:cNvPr>
                <p14:cNvContentPartPr/>
                <p14:nvPr/>
              </p14:nvContentPartPr>
              <p14:xfrm>
                <a:off x="1194737" y="1558517"/>
                <a:ext cx="79920" cy="184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90C16B-BA51-4DD5-A53A-E0733EE67AC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86097" y="1549517"/>
                  <a:ext cx="97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ADAEAE-8E37-441B-808F-0FBF00EAACBC}"/>
                    </a:ext>
                  </a:extLst>
                </p14:cNvPr>
                <p14:cNvContentPartPr/>
                <p14:nvPr/>
              </p14:nvContentPartPr>
              <p14:xfrm>
                <a:off x="1141817" y="1528277"/>
                <a:ext cx="330120" cy="359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ADAEAE-8E37-441B-808F-0FBF00EAAC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3177" y="1519277"/>
                  <a:ext cx="347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82819D-0840-4D64-8C5E-C0CB1027191F}"/>
                    </a:ext>
                  </a:extLst>
                </p14:cNvPr>
                <p14:cNvContentPartPr/>
                <p14:nvPr/>
              </p14:nvContentPartPr>
              <p14:xfrm>
                <a:off x="1568777" y="1564277"/>
                <a:ext cx="201600" cy="63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82819D-0840-4D64-8C5E-C0CB1027191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60137" y="1555277"/>
                  <a:ext cx="219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726A08-388A-47DC-97CE-85F179B0A738}"/>
                    </a:ext>
                  </a:extLst>
                </p14:cNvPr>
                <p14:cNvContentPartPr/>
                <p14:nvPr/>
              </p14:nvContentPartPr>
              <p14:xfrm>
                <a:off x="1537457" y="1699997"/>
                <a:ext cx="217080" cy="5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726A08-388A-47DC-97CE-85F179B0A7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28817" y="1691357"/>
                  <a:ext cx="23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E58008-26F1-4CDD-A1B6-D417845ED4E6}"/>
                    </a:ext>
                  </a:extLst>
                </p14:cNvPr>
                <p14:cNvContentPartPr/>
                <p14:nvPr/>
              </p14:nvContentPartPr>
              <p14:xfrm>
                <a:off x="1976657" y="1465277"/>
                <a:ext cx="236160" cy="32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E58008-26F1-4CDD-A1B6-D417845ED4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67657" y="1456277"/>
                  <a:ext cx="253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C4FB34-33C5-4E1C-BD75-88F7E33FE97D}"/>
                    </a:ext>
                  </a:extLst>
                </p14:cNvPr>
                <p14:cNvContentPartPr/>
                <p14:nvPr/>
              </p14:nvContentPartPr>
              <p14:xfrm>
                <a:off x="2308577" y="1560317"/>
                <a:ext cx="244440" cy="57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C4FB34-33C5-4E1C-BD75-88F7E33FE9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99577" y="1551317"/>
                  <a:ext cx="262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55F0E3-DDD2-4475-845D-B44C32A71A7E}"/>
                    </a:ext>
                  </a:extLst>
                </p14:cNvPr>
                <p14:cNvContentPartPr/>
                <p14:nvPr/>
              </p14:nvContentPartPr>
              <p14:xfrm>
                <a:off x="2344577" y="1513877"/>
                <a:ext cx="64080" cy="244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55F0E3-DDD2-4475-845D-B44C32A71A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35937" y="1504877"/>
                  <a:ext cx="8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EC0AE5-FA7C-466E-B893-395B15701609}"/>
                    </a:ext>
                  </a:extLst>
                </p14:cNvPr>
                <p14:cNvContentPartPr/>
                <p14:nvPr/>
              </p14:nvContentPartPr>
              <p14:xfrm>
                <a:off x="2637617" y="1454837"/>
                <a:ext cx="231840" cy="260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EC0AE5-FA7C-466E-B893-395B1570160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8617" y="1446197"/>
                  <a:ext cx="249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BE55DE-9B1E-47FF-8A05-E45B13C4E3E1}"/>
                    </a:ext>
                  </a:extLst>
                </p14:cNvPr>
                <p14:cNvContentPartPr/>
                <p14:nvPr/>
              </p14:nvContentPartPr>
              <p14:xfrm>
                <a:off x="3051257" y="1505597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BE55DE-9B1E-47FF-8A05-E45B13C4E3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2617" y="1496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4BDAE5-C2FD-4C8C-ADC3-815DE2A4F2CC}"/>
                    </a:ext>
                  </a:extLst>
                </p14:cNvPr>
                <p14:cNvContentPartPr/>
                <p14:nvPr/>
              </p14:nvContentPartPr>
              <p14:xfrm>
                <a:off x="2947937" y="1454117"/>
                <a:ext cx="124560" cy="26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4BDAE5-C2FD-4C8C-ADC3-815DE2A4F2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39297" y="1445477"/>
                  <a:ext cx="142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8FE821-1946-480E-8FBB-3C09BB437547}"/>
                    </a:ext>
                  </a:extLst>
                </p14:cNvPr>
                <p14:cNvContentPartPr/>
                <p14:nvPr/>
              </p14:nvContentPartPr>
              <p14:xfrm>
                <a:off x="3175817" y="1521077"/>
                <a:ext cx="165600" cy="161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8FE821-1946-480E-8FBB-3C09BB4375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66817" y="1512077"/>
                  <a:ext cx="18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B4AD0B-AD84-4528-BBB8-A35A40C3F4AF}"/>
                    </a:ext>
                  </a:extLst>
                </p14:cNvPr>
                <p14:cNvContentPartPr/>
                <p14:nvPr/>
              </p14:nvContentPartPr>
              <p14:xfrm>
                <a:off x="3143777" y="1500197"/>
                <a:ext cx="177480" cy="174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B4AD0B-AD84-4528-BBB8-A35A40C3F4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35137" y="1491197"/>
                  <a:ext cx="195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F785A8-DD56-49A7-B120-643BFC9CEDD5}"/>
                    </a:ext>
                  </a:extLst>
                </p14:cNvPr>
                <p14:cNvContentPartPr/>
                <p14:nvPr/>
              </p14:nvContentPartPr>
              <p14:xfrm>
                <a:off x="3078257" y="1402637"/>
                <a:ext cx="272520" cy="65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F785A8-DD56-49A7-B120-643BFC9CED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69617" y="1393637"/>
                  <a:ext cx="290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CEA8AD-0000-4DAB-997A-3B58095F4F6D}"/>
                    </a:ext>
                  </a:extLst>
                </p14:cNvPr>
                <p14:cNvContentPartPr/>
                <p14:nvPr/>
              </p14:nvContentPartPr>
              <p14:xfrm>
                <a:off x="3423497" y="1231277"/>
                <a:ext cx="150840" cy="395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CEA8AD-0000-4DAB-997A-3B58095F4F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14857" y="1222277"/>
                  <a:ext cx="168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3D7D929-8319-48F3-84BE-E7CB83074F97}"/>
                    </a:ext>
                  </a:extLst>
                </p14:cNvPr>
                <p14:cNvContentPartPr/>
                <p14:nvPr/>
              </p14:nvContentPartPr>
              <p14:xfrm>
                <a:off x="3813377" y="1426397"/>
                <a:ext cx="194760" cy="3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3D7D929-8319-48F3-84BE-E7CB83074F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04377" y="1417397"/>
                  <a:ext cx="21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195780-210E-494D-B484-56039FCC8BEF}"/>
                    </a:ext>
                  </a:extLst>
                </p14:cNvPr>
                <p14:cNvContentPartPr/>
                <p14:nvPr/>
              </p14:nvContentPartPr>
              <p14:xfrm>
                <a:off x="3758657" y="1571117"/>
                <a:ext cx="254160" cy="3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195780-210E-494D-B484-56039FCC8B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0017" y="1562477"/>
                  <a:ext cx="271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C7B489-926B-4BFB-9EC2-0F7FC702872C}"/>
                    </a:ext>
                  </a:extLst>
                </p14:cNvPr>
                <p14:cNvContentPartPr/>
                <p14:nvPr/>
              </p14:nvContentPartPr>
              <p14:xfrm>
                <a:off x="4248257" y="1339277"/>
                <a:ext cx="248760" cy="28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C7B489-926B-4BFB-9EC2-0F7FC7028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9617" y="1330637"/>
                  <a:ext cx="266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E8051C-CE12-49E5-9311-6F983E831337}"/>
                    </a:ext>
                  </a:extLst>
                </p14:cNvPr>
                <p14:cNvContentPartPr/>
                <p14:nvPr/>
              </p14:nvContentPartPr>
              <p14:xfrm>
                <a:off x="4650377" y="1365557"/>
                <a:ext cx="297720" cy="12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E8051C-CE12-49E5-9311-6F983E8313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41377" y="1356557"/>
                  <a:ext cx="31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2ED599-823A-4601-8769-9FF9D02E1D6D}"/>
                    </a:ext>
                  </a:extLst>
                </p14:cNvPr>
                <p14:cNvContentPartPr/>
                <p14:nvPr/>
              </p14:nvContentPartPr>
              <p14:xfrm>
                <a:off x="4726337" y="1332797"/>
                <a:ext cx="84960" cy="225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2ED599-823A-4601-8769-9FF9D02E1D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17697" y="1323797"/>
                  <a:ext cx="102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7D5880-2226-48D1-8A34-01D68AEE5F7E}"/>
                    </a:ext>
                  </a:extLst>
                </p14:cNvPr>
                <p14:cNvContentPartPr/>
                <p14:nvPr/>
              </p14:nvContentPartPr>
              <p14:xfrm>
                <a:off x="4939097" y="1336037"/>
                <a:ext cx="218160" cy="242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7D5880-2226-48D1-8A34-01D68AEE5F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30097" y="1327397"/>
                  <a:ext cx="235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480C4E-62EE-4193-A113-113E8C68D107}"/>
                    </a:ext>
                  </a:extLst>
                </p14:cNvPr>
                <p14:cNvContentPartPr/>
                <p14:nvPr/>
              </p14:nvContentPartPr>
              <p14:xfrm>
                <a:off x="5218817" y="1308677"/>
                <a:ext cx="179280" cy="236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480C4E-62EE-4193-A113-113E8C68D1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09817" y="1299677"/>
                  <a:ext cx="196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7CB2C6B-472F-48B2-9CB1-630C727D6C94}"/>
                    </a:ext>
                  </a:extLst>
                </p14:cNvPr>
                <p14:cNvContentPartPr/>
                <p14:nvPr/>
              </p14:nvContentPartPr>
              <p14:xfrm>
                <a:off x="5339777" y="1293197"/>
                <a:ext cx="324360" cy="30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7CB2C6B-472F-48B2-9CB1-630C727D6C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1137" y="1284197"/>
                  <a:ext cx="342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475887-EF27-438B-99C6-FC7025601272}"/>
                    </a:ext>
                  </a:extLst>
                </p14:cNvPr>
                <p14:cNvContentPartPr/>
                <p14:nvPr/>
              </p14:nvContentPartPr>
              <p14:xfrm>
                <a:off x="5665937" y="1096277"/>
                <a:ext cx="205560" cy="52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475887-EF27-438B-99C6-FC70256012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7297" y="1087637"/>
                  <a:ext cx="2232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7D9EA9-56D0-4571-8BFB-FDFBABB77E54}"/>
                    </a:ext>
                  </a:extLst>
                </p14:cNvPr>
                <p14:cNvContentPartPr/>
                <p14:nvPr/>
              </p14:nvContentPartPr>
              <p14:xfrm>
                <a:off x="6081017" y="1341437"/>
                <a:ext cx="129960" cy="29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7D9EA9-56D0-4571-8BFB-FDFBABB77E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2017" y="1332437"/>
                  <a:ext cx="147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AE1EAC-5DDA-4528-B8E7-14F3FEAEADE0}"/>
                    </a:ext>
                  </a:extLst>
                </p14:cNvPr>
                <p14:cNvContentPartPr/>
                <p14:nvPr/>
              </p14:nvContentPartPr>
              <p14:xfrm>
                <a:off x="6019817" y="1436477"/>
                <a:ext cx="187200" cy="50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AE1EAC-5DDA-4528-B8E7-14F3FEAEAD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11177" y="1427477"/>
                  <a:ext cx="204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026CB6-5E6B-4A3D-BE6B-60A7A3FB3893}"/>
                    </a:ext>
                  </a:extLst>
                </p14:cNvPr>
                <p14:cNvContentPartPr/>
                <p14:nvPr/>
              </p14:nvContentPartPr>
              <p14:xfrm>
                <a:off x="6287297" y="1334597"/>
                <a:ext cx="110880" cy="20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026CB6-5E6B-4A3D-BE6B-60A7A3FB38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78657" y="1325957"/>
                  <a:ext cx="128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A55358-0E0F-4E94-97AD-6700FB31AC2D}"/>
                    </a:ext>
                  </a:extLst>
                </p14:cNvPr>
                <p14:cNvContentPartPr/>
                <p14:nvPr/>
              </p14:nvContentPartPr>
              <p14:xfrm>
                <a:off x="6383057" y="1267637"/>
                <a:ext cx="315000" cy="31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A55358-0E0F-4E94-97AD-6700FB31AC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74417" y="1258637"/>
                  <a:ext cx="332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F5BDFD-74B0-4EEC-933A-72E4B2B52050}"/>
                    </a:ext>
                  </a:extLst>
                </p14:cNvPr>
                <p14:cNvContentPartPr/>
                <p14:nvPr/>
              </p14:nvContentPartPr>
              <p14:xfrm>
                <a:off x="1125257" y="2503157"/>
                <a:ext cx="157320" cy="35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F5BDFD-74B0-4EEC-933A-72E4B2B520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6617" y="2494517"/>
                  <a:ext cx="17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476010-E235-45BA-87F0-277A6B3B0F68}"/>
                    </a:ext>
                  </a:extLst>
                </p14:cNvPr>
                <p14:cNvContentPartPr/>
                <p14:nvPr/>
              </p14:nvContentPartPr>
              <p14:xfrm>
                <a:off x="1064777" y="2622677"/>
                <a:ext cx="217440" cy="8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476010-E235-45BA-87F0-277A6B3B0F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5777" y="2614037"/>
                  <a:ext cx="23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39F6EC-5224-4D5F-A0AB-0CC2279A8EC5}"/>
                    </a:ext>
                  </a:extLst>
                </p14:cNvPr>
                <p14:cNvContentPartPr/>
                <p14:nvPr/>
              </p14:nvContentPartPr>
              <p14:xfrm>
                <a:off x="1819697" y="2310197"/>
                <a:ext cx="65160" cy="13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39F6EC-5224-4D5F-A0AB-0CC2279A8E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10697" y="2301197"/>
                  <a:ext cx="82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2AAEDA-2897-43D0-92A9-095EC92C2DDD}"/>
                    </a:ext>
                  </a:extLst>
                </p14:cNvPr>
                <p14:cNvContentPartPr/>
                <p14:nvPr/>
              </p14:nvContentPartPr>
              <p14:xfrm>
                <a:off x="1590737" y="2522597"/>
                <a:ext cx="365040" cy="10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2AAEDA-2897-43D0-92A9-095EC92C2D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82097" y="2513957"/>
                  <a:ext cx="38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EA58178-B99C-4D53-B5FF-3B9CFF1F089E}"/>
                    </a:ext>
                  </a:extLst>
                </p14:cNvPr>
                <p14:cNvContentPartPr/>
                <p14:nvPr/>
              </p14:nvContentPartPr>
              <p14:xfrm>
                <a:off x="1655537" y="2627717"/>
                <a:ext cx="245880" cy="36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EA58178-B99C-4D53-B5FF-3B9CFF1F08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46537" y="2619077"/>
                  <a:ext cx="2635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534B95B-ABC6-4A8E-BAB9-705BA609CE84}"/>
                    </a:ext>
                  </a:extLst>
                </p14:cNvPr>
                <p14:cNvContentPartPr/>
                <p14:nvPr/>
              </p14:nvContentPartPr>
              <p14:xfrm>
                <a:off x="2101577" y="2196077"/>
                <a:ext cx="516240" cy="455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534B95B-ABC6-4A8E-BAB9-705BA609CE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92577" y="2187437"/>
                  <a:ext cx="533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F4D229-C6BE-49AA-93A3-30ABE18031C7}"/>
                    </a:ext>
                  </a:extLst>
                </p14:cNvPr>
                <p14:cNvContentPartPr/>
                <p14:nvPr/>
              </p14:nvContentPartPr>
              <p14:xfrm>
                <a:off x="2598377" y="2224517"/>
                <a:ext cx="132480" cy="225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F4D229-C6BE-49AA-93A3-30ABE18031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89377" y="2215877"/>
                  <a:ext cx="150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34AE4E-63B3-422F-A67E-96CED83DC5A7}"/>
                    </a:ext>
                  </a:extLst>
                </p14:cNvPr>
                <p14:cNvContentPartPr/>
                <p14:nvPr/>
              </p14:nvContentPartPr>
              <p14:xfrm>
                <a:off x="2760377" y="2187797"/>
                <a:ext cx="224280" cy="253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34AE4E-63B3-422F-A67E-96CED83DC5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51737" y="2178797"/>
                  <a:ext cx="241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361D2B6-743C-4AD6-A530-4BA49DDFF1F8}"/>
                    </a:ext>
                  </a:extLst>
                </p14:cNvPr>
                <p14:cNvContentPartPr/>
                <p14:nvPr/>
              </p14:nvContentPartPr>
              <p14:xfrm>
                <a:off x="3011297" y="2303357"/>
                <a:ext cx="10368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361D2B6-743C-4AD6-A530-4BA49DDFF1F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02297" y="2294357"/>
                  <a:ext cx="121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1780010-6FF3-4F85-B9E0-E6BC2556A91A}"/>
                    </a:ext>
                  </a:extLst>
                </p14:cNvPr>
                <p14:cNvContentPartPr/>
                <p14:nvPr/>
              </p14:nvContentPartPr>
              <p14:xfrm>
                <a:off x="3318377" y="2243597"/>
                <a:ext cx="85680" cy="16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1780010-6FF3-4F85-B9E0-E6BC2556A9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09737" y="2234597"/>
                  <a:ext cx="103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CA38B9F-D07C-4917-AE0F-873EFE600744}"/>
                    </a:ext>
                  </a:extLst>
                </p14:cNvPr>
                <p14:cNvContentPartPr/>
                <p14:nvPr/>
              </p14:nvContentPartPr>
              <p14:xfrm>
                <a:off x="3484697" y="2196077"/>
                <a:ext cx="92880" cy="19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CA38B9F-D07C-4917-AE0F-873EFE6007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76057" y="2187437"/>
                  <a:ext cx="11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A7938EA-2E5E-48D8-A273-97C4DEF90E3B}"/>
                    </a:ext>
                  </a:extLst>
                </p14:cNvPr>
                <p14:cNvContentPartPr/>
                <p14:nvPr/>
              </p14:nvContentPartPr>
              <p14:xfrm>
                <a:off x="3586937" y="2090957"/>
                <a:ext cx="164880" cy="36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A7938EA-2E5E-48D8-A273-97C4DEF90E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77937" y="2082317"/>
                  <a:ext cx="18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BD9334-2534-42EC-9FA9-0CFB5675A556}"/>
                    </a:ext>
                  </a:extLst>
                </p14:cNvPr>
                <p14:cNvContentPartPr/>
                <p14:nvPr/>
              </p14:nvContentPartPr>
              <p14:xfrm>
                <a:off x="3776657" y="1960997"/>
                <a:ext cx="170640" cy="139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BD9334-2534-42EC-9FA9-0CFB5675A5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7657" y="1951997"/>
                  <a:ext cx="188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0A4EDEC-4684-49E6-863D-24BD386C4338}"/>
                    </a:ext>
                  </a:extLst>
                </p14:cNvPr>
                <p14:cNvContentPartPr/>
                <p14:nvPr/>
              </p14:nvContentPartPr>
              <p14:xfrm>
                <a:off x="3934337" y="2261237"/>
                <a:ext cx="225720" cy="64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0A4EDEC-4684-49E6-863D-24BD386C43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25337" y="2252597"/>
                  <a:ext cx="243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C568EC-61AF-4EC3-8A8E-DDBF1C92DE8D}"/>
                    </a:ext>
                  </a:extLst>
                </p14:cNvPr>
                <p14:cNvContentPartPr/>
                <p14:nvPr/>
              </p14:nvContentPartPr>
              <p14:xfrm>
                <a:off x="3962417" y="2211557"/>
                <a:ext cx="65880" cy="219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C568EC-61AF-4EC3-8A8E-DDBF1C92DE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53417" y="2202917"/>
                  <a:ext cx="83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32FBBE6-4488-446B-B42F-67A44168F7C9}"/>
                    </a:ext>
                  </a:extLst>
                </p14:cNvPr>
                <p14:cNvContentPartPr/>
                <p14:nvPr/>
              </p14:nvContentPartPr>
              <p14:xfrm>
                <a:off x="4262657" y="2164037"/>
                <a:ext cx="164880" cy="186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32FBBE6-4488-446B-B42F-67A44168F7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54017" y="2155037"/>
                  <a:ext cx="18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1156F3-FA6A-4341-90AF-6BFBC44FE236}"/>
                    </a:ext>
                  </a:extLst>
                </p14:cNvPr>
                <p14:cNvContentPartPr/>
                <p14:nvPr/>
              </p14:nvContentPartPr>
              <p14:xfrm>
                <a:off x="4457417" y="2203997"/>
                <a:ext cx="81360" cy="123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1156F3-FA6A-4341-90AF-6BFBC44FE2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48777" y="2195357"/>
                  <a:ext cx="99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D3E7C5-D0C4-4F8A-8D68-D9B3D6282ECE}"/>
                    </a:ext>
                  </a:extLst>
                </p14:cNvPr>
                <p14:cNvContentPartPr/>
                <p14:nvPr/>
              </p14:nvContentPartPr>
              <p14:xfrm>
                <a:off x="4571897" y="2157917"/>
                <a:ext cx="141480" cy="179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D3E7C5-D0C4-4F8A-8D68-D9B3D6282E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2897" y="2148917"/>
                  <a:ext cx="159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9FB9CD-4130-4281-8027-42308E745CB8}"/>
                    </a:ext>
                  </a:extLst>
                </p14:cNvPr>
                <p14:cNvContentPartPr/>
                <p14:nvPr/>
              </p14:nvContentPartPr>
              <p14:xfrm>
                <a:off x="4826777" y="2223077"/>
                <a:ext cx="117720" cy="27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9FB9CD-4130-4281-8027-42308E745C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17777" y="2214077"/>
                  <a:ext cx="135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EAF0BB0-3DC4-41E8-A604-36D8E109F783}"/>
                    </a:ext>
                  </a:extLst>
                </p14:cNvPr>
                <p14:cNvContentPartPr/>
                <p14:nvPr/>
              </p14:nvContentPartPr>
              <p14:xfrm>
                <a:off x="4988417" y="2151437"/>
                <a:ext cx="101160" cy="131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EAF0BB0-3DC4-41E8-A604-36D8E109F78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79417" y="2142437"/>
                  <a:ext cx="118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767320-06E9-451F-80F9-EA40C68C4906}"/>
                    </a:ext>
                  </a:extLst>
                </p14:cNvPr>
                <p14:cNvContentPartPr/>
                <p14:nvPr/>
              </p14:nvContentPartPr>
              <p14:xfrm>
                <a:off x="5159057" y="2091317"/>
                <a:ext cx="110880" cy="198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767320-06E9-451F-80F9-EA40C68C49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50057" y="2082677"/>
                  <a:ext cx="12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143576-E493-488F-8F65-30398123D4D8}"/>
                    </a:ext>
                  </a:extLst>
                </p14:cNvPr>
                <p14:cNvContentPartPr/>
                <p14:nvPr/>
              </p14:nvContentPartPr>
              <p14:xfrm>
                <a:off x="5211617" y="2003477"/>
                <a:ext cx="203400" cy="36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143576-E493-488F-8F65-30398123D4D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02977" y="1994477"/>
                  <a:ext cx="221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5BCFD79-BCBF-4CE3-B308-EB06FD694349}"/>
                    </a:ext>
                  </a:extLst>
                </p14:cNvPr>
                <p14:cNvContentPartPr/>
                <p14:nvPr/>
              </p14:nvContentPartPr>
              <p14:xfrm>
                <a:off x="5492057" y="1878557"/>
                <a:ext cx="13824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5BCFD79-BCBF-4CE3-B308-EB06FD69434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83417" y="1869557"/>
                  <a:ext cx="155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A85311-5EA5-4AD7-A422-F676E9785546}"/>
                    </a:ext>
                  </a:extLst>
                </p14:cNvPr>
                <p14:cNvContentPartPr/>
                <p14:nvPr/>
              </p14:nvContentPartPr>
              <p14:xfrm>
                <a:off x="5482697" y="2162237"/>
                <a:ext cx="326520" cy="81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A85311-5EA5-4AD7-A422-F676E978554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73697" y="2153597"/>
                  <a:ext cx="344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298543-0FB9-4D23-BD71-203C2BA4DC10}"/>
                    </a:ext>
                  </a:extLst>
                </p14:cNvPr>
                <p14:cNvContentPartPr/>
                <p14:nvPr/>
              </p14:nvContentPartPr>
              <p14:xfrm>
                <a:off x="5604017" y="2095997"/>
                <a:ext cx="50400" cy="19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298543-0FB9-4D23-BD71-203C2BA4DC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5017" y="2086997"/>
                  <a:ext cx="68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76A584-5BCB-438C-811F-6041AB111C80}"/>
                    </a:ext>
                  </a:extLst>
                </p14:cNvPr>
                <p14:cNvContentPartPr/>
                <p14:nvPr/>
              </p14:nvContentPartPr>
              <p14:xfrm>
                <a:off x="5815697" y="2094557"/>
                <a:ext cx="156240" cy="24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76A584-5BCB-438C-811F-6041AB111C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06697" y="2085917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31F043-3DB4-48A9-BDD2-847830A05E75}"/>
                    </a:ext>
                  </a:extLst>
                </p14:cNvPr>
                <p14:cNvContentPartPr/>
                <p14:nvPr/>
              </p14:nvContentPartPr>
              <p14:xfrm>
                <a:off x="6016217" y="2094197"/>
                <a:ext cx="63000" cy="163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31F043-3DB4-48A9-BDD2-847830A05E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07577" y="2085197"/>
                  <a:ext cx="80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7CA3FD-EFA7-429B-909C-622F98AB3542}"/>
                    </a:ext>
                  </a:extLst>
                </p14:cNvPr>
                <p14:cNvContentPartPr/>
                <p14:nvPr/>
              </p14:nvContentPartPr>
              <p14:xfrm>
                <a:off x="6139337" y="2030837"/>
                <a:ext cx="190080" cy="213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7CA3FD-EFA7-429B-909C-622F98AB35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30697" y="2022197"/>
                  <a:ext cx="207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D13D117-EF4C-436A-BE6A-7FD0DA8C80D7}"/>
                    </a:ext>
                  </a:extLst>
                </p14:cNvPr>
                <p14:cNvContentPartPr/>
                <p14:nvPr/>
              </p14:nvContentPartPr>
              <p14:xfrm>
                <a:off x="6352817" y="2124437"/>
                <a:ext cx="133920" cy="63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D13D117-EF4C-436A-BE6A-7FD0DA8C80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43817" y="2115797"/>
                  <a:ext cx="151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BFAD40-FF22-40EC-852D-AD22B722112A}"/>
                    </a:ext>
                  </a:extLst>
                </p14:cNvPr>
                <p14:cNvContentPartPr/>
                <p14:nvPr/>
              </p14:nvContentPartPr>
              <p14:xfrm>
                <a:off x="6514817" y="2072237"/>
                <a:ext cx="98280" cy="145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BFAD40-FF22-40EC-852D-AD22B7221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06177" y="2063597"/>
                  <a:ext cx="11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1AB09C-76B7-44A4-A768-9746AE86FEC4}"/>
                    </a:ext>
                  </a:extLst>
                </p14:cNvPr>
                <p14:cNvContentPartPr/>
                <p14:nvPr/>
              </p14:nvContentPartPr>
              <p14:xfrm>
                <a:off x="6592937" y="2032277"/>
                <a:ext cx="209160" cy="167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1AB09C-76B7-44A4-A768-9746AE86FE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83937" y="2023277"/>
                  <a:ext cx="226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F63D578-DB0E-4796-A2D7-BC2B6B667425}"/>
                    </a:ext>
                  </a:extLst>
                </p14:cNvPr>
                <p14:cNvContentPartPr/>
                <p14:nvPr/>
              </p14:nvContentPartPr>
              <p14:xfrm>
                <a:off x="6695537" y="1896197"/>
                <a:ext cx="228600" cy="399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F63D578-DB0E-4796-A2D7-BC2B6B66742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86537" y="1887557"/>
                  <a:ext cx="246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DD3EF7-BFB0-4E87-8347-4F338C4E7DF2}"/>
                    </a:ext>
                  </a:extLst>
                </p14:cNvPr>
                <p14:cNvContentPartPr/>
                <p14:nvPr/>
              </p14:nvContentPartPr>
              <p14:xfrm>
                <a:off x="7027097" y="1731317"/>
                <a:ext cx="156600" cy="130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DD3EF7-BFB0-4E87-8347-4F338C4E7D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18457" y="1722677"/>
                  <a:ext cx="174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F37C0B1-E83B-468B-9380-B2F83114564A}"/>
                    </a:ext>
                  </a:extLst>
                </p14:cNvPr>
                <p14:cNvContentPartPr/>
                <p14:nvPr/>
              </p14:nvContentPartPr>
              <p14:xfrm>
                <a:off x="7032137" y="2082677"/>
                <a:ext cx="282960" cy="72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37C0B1-E83B-468B-9380-B2F8311456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23137" y="2073677"/>
                  <a:ext cx="300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7DEFF10-C4D4-491D-800B-8E047C0B2867}"/>
                    </a:ext>
                  </a:extLst>
                </p14:cNvPr>
                <p14:cNvContentPartPr/>
                <p14:nvPr/>
              </p14:nvContentPartPr>
              <p14:xfrm>
                <a:off x="7114577" y="2003477"/>
                <a:ext cx="57600" cy="207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7DEFF10-C4D4-491D-800B-8E047C0B2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05577" y="1994837"/>
                  <a:ext cx="75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9BCBA4-2FB4-4BEC-9860-44BD56614C0F}"/>
                    </a:ext>
                  </a:extLst>
                </p14:cNvPr>
                <p14:cNvContentPartPr/>
                <p14:nvPr/>
              </p14:nvContentPartPr>
              <p14:xfrm>
                <a:off x="7452617" y="2001317"/>
                <a:ext cx="99360" cy="24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9BCBA4-2FB4-4BEC-9860-44BD56614C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43617" y="1992317"/>
                  <a:ext cx="117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B10174-1BFA-4260-9BB3-5C2C5B77E5B6}"/>
                    </a:ext>
                  </a:extLst>
                </p14:cNvPr>
                <p14:cNvContentPartPr/>
                <p14:nvPr/>
              </p14:nvContentPartPr>
              <p14:xfrm>
                <a:off x="7551977" y="2023637"/>
                <a:ext cx="97200" cy="207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B10174-1BFA-4260-9BB3-5C2C5B77E5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42977" y="2014997"/>
                  <a:ext cx="114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00DC6A3-95AC-42FF-982B-1B72138748B6}"/>
                    </a:ext>
                  </a:extLst>
                </p14:cNvPr>
                <p14:cNvContentPartPr/>
                <p14:nvPr/>
              </p14:nvContentPartPr>
              <p14:xfrm>
                <a:off x="7618937" y="1981157"/>
                <a:ext cx="223200" cy="254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00DC6A3-95AC-42FF-982B-1B72138748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10297" y="1972517"/>
                  <a:ext cx="240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62673E-FDE8-4CA0-B17B-C0452419A825}"/>
                    </a:ext>
                  </a:extLst>
                </p14:cNvPr>
                <p14:cNvContentPartPr/>
                <p14:nvPr/>
              </p14:nvContentPartPr>
              <p14:xfrm>
                <a:off x="7915217" y="2057477"/>
                <a:ext cx="157680" cy="41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62673E-FDE8-4CA0-B17B-C0452419A8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06217" y="2048477"/>
                  <a:ext cx="175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ED98C9-A171-4FB9-B446-0212CDC5BBF2}"/>
                    </a:ext>
                  </a:extLst>
                </p14:cNvPr>
                <p14:cNvContentPartPr/>
                <p14:nvPr/>
              </p14:nvContentPartPr>
              <p14:xfrm>
                <a:off x="8071457" y="2012117"/>
                <a:ext cx="133560" cy="162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ED98C9-A171-4FB9-B446-0212CDC5BB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62457" y="2003477"/>
                  <a:ext cx="151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7A6C112-79F5-47DD-9436-EE433344B9A8}"/>
                    </a:ext>
                  </a:extLst>
                </p14:cNvPr>
                <p14:cNvContentPartPr/>
                <p14:nvPr/>
              </p14:nvContentPartPr>
              <p14:xfrm>
                <a:off x="8215817" y="1973597"/>
                <a:ext cx="189360" cy="193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7A6C112-79F5-47DD-9436-EE433344B9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6817" y="1964957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5BF46C5-6F18-4968-B3F4-B1E0B73B9CE7}"/>
                    </a:ext>
                  </a:extLst>
                </p14:cNvPr>
                <p14:cNvContentPartPr/>
                <p14:nvPr/>
              </p14:nvContentPartPr>
              <p14:xfrm>
                <a:off x="8365937" y="1858397"/>
                <a:ext cx="207720" cy="340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5BF46C5-6F18-4968-B3F4-B1E0B73B9C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56937" y="1849757"/>
                  <a:ext cx="225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A15243-F8E9-4461-A357-99EA6928279C}"/>
                    </a:ext>
                  </a:extLst>
                </p14:cNvPr>
                <p14:cNvContentPartPr/>
                <p14:nvPr/>
              </p14:nvContentPartPr>
              <p14:xfrm>
                <a:off x="8612897" y="1748957"/>
                <a:ext cx="101880" cy="122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A15243-F8E9-4461-A357-99EA692827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04257" y="1740317"/>
                  <a:ext cx="119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C1C9E5-75F6-41A5-9E6E-FE5A33748431}"/>
                    </a:ext>
                  </a:extLst>
                </p14:cNvPr>
                <p14:cNvContentPartPr/>
                <p14:nvPr/>
              </p14:nvContentPartPr>
              <p14:xfrm>
                <a:off x="8600297" y="1860197"/>
                <a:ext cx="360720" cy="486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C1C9E5-75F6-41A5-9E6E-FE5A337484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91657" y="1851197"/>
                  <a:ext cx="378360" cy="5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3CB9464-E47C-4F7E-AA7C-210EF4FF67BC}"/>
                  </a:ext>
                </a:extLst>
              </p14:cNvPr>
              <p14:cNvContentPartPr/>
              <p14:nvPr/>
            </p14:nvContentPartPr>
            <p14:xfrm>
              <a:off x="1098257" y="3259877"/>
              <a:ext cx="93240" cy="19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3CB9464-E47C-4F7E-AA7C-210EF4FF67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89617" y="3251237"/>
                <a:ext cx="110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2DFBE9C-2EB8-4D8F-B766-AC326C7D0EFA}"/>
                  </a:ext>
                </a:extLst>
              </p14:cNvPr>
              <p14:cNvContentPartPr/>
              <p14:nvPr/>
            </p14:nvContentPartPr>
            <p14:xfrm>
              <a:off x="1104017" y="3398117"/>
              <a:ext cx="97920" cy="21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2DFBE9C-2EB8-4D8F-B766-AC326C7D0EF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5017" y="3389477"/>
                <a:ext cx="11556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033943A-2FEA-4FDA-8565-CA5550168B51}"/>
              </a:ext>
            </a:extLst>
          </p:cNvPr>
          <p:cNvGrpSpPr/>
          <p:nvPr/>
        </p:nvGrpSpPr>
        <p:grpSpPr>
          <a:xfrm>
            <a:off x="1590737" y="3134957"/>
            <a:ext cx="303480" cy="621000"/>
            <a:chOff x="1590737" y="3134957"/>
            <a:chExt cx="30348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449032-D9B3-40E0-A3F8-08F6CFD0C760}"/>
                    </a:ext>
                  </a:extLst>
                </p14:cNvPr>
                <p14:cNvContentPartPr/>
                <p14:nvPr/>
              </p14:nvContentPartPr>
              <p14:xfrm>
                <a:off x="1803497" y="3179237"/>
                <a:ext cx="24480" cy="3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449032-D9B3-40E0-A3F8-08F6CFD0C7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94497" y="3170237"/>
                  <a:ext cx="42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9FB2F27-C610-44A9-ACE3-525C0C4FA6C6}"/>
                    </a:ext>
                  </a:extLst>
                </p14:cNvPr>
                <p14:cNvContentPartPr/>
                <p14:nvPr/>
              </p14:nvContentPartPr>
              <p14:xfrm>
                <a:off x="1590737" y="3134957"/>
                <a:ext cx="303480" cy="272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9FB2F27-C610-44A9-ACE3-525C0C4FA6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82097" y="3126317"/>
                  <a:ext cx="321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B07017-CBB0-453E-ABDA-99F180CF9254}"/>
                    </a:ext>
                  </a:extLst>
                </p14:cNvPr>
                <p14:cNvContentPartPr/>
                <p14:nvPr/>
              </p14:nvContentPartPr>
              <p14:xfrm>
                <a:off x="1628177" y="3470477"/>
                <a:ext cx="174960" cy="28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B07017-CBB0-453E-ABDA-99F180CF92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19177" y="3461837"/>
                  <a:ext cx="192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76209EF-E86F-49C5-AF68-258DFA50970E}"/>
              </a:ext>
            </a:extLst>
          </p:cNvPr>
          <p:cNvGrpSpPr/>
          <p:nvPr/>
        </p:nvGrpSpPr>
        <p:grpSpPr>
          <a:xfrm>
            <a:off x="2148377" y="2885837"/>
            <a:ext cx="2542320" cy="503640"/>
            <a:chOff x="2148377" y="2885837"/>
            <a:chExt cx="254232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563F6A-1A50-4CBA-8740-EC9F850CD2D4}"/>
                    </a:ext>
                  </a:extLst>
                </p14:cNvPr>
                <p14:cNvContentPartPr/>
                <p14:nvPr/>
              </p14:nvContentPartPr>
              <p14:xfrm>
                <a:off x="2148377" y="3012917"/>
                <a:ext cx="394920" cy="376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563F6A-1A50-4CBA-8740-EC9F850CD2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39377" y="3004277"/>
                  <a:ext cx="412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2F96F2C-A064-4E91-ADB7-2E59E9B244F1}"/>
                    </a:ext>
                  </a:extLst>
                </p14:cNvPr>
                <p14:cNvContentPartPr/>
                <p14:nvPr/>
              </p14:nvContentPartPr>
              <p14:xfrm>
                <a:off x="2530337" y="3018317"/>
                <a:ext cx="327600" cy="22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2F96F2C-A064-4E91-ADB7-2E59E9B244F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21697" y="3009317"/>
                  <a:ext cx="345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DB954E-B0BE-4CF9-8437-8DFDA418C0D5}"/>
                    </a:ext>
                  </a:extLst>
                </p14:cNvPr>
                <p14:cNvContentPartPr/>
                <p14:nvPr/>
              </p14:nvContentPartPr>
              <p14:xfrm>
                <a:off x="2909417" y="2968997"/>
                <a:ext cx="131760" cy="159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DB954E-B0BE-4CF9-8437-8DFDA418C0D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00417" y="2959997"/>
                  <a:ext cx="149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B9FAA6-1651-4ADC-910A-DD5F04E23102}"/>
                    </a:ext>
                  </a:extLst>
                </p14:cNvPr>
                <p14:cNvContentPartPr/>
                <p14:nvPr/>
              </p14:nvContentPartPr>
              <p14:xfrm>
                <a:off x="2931377" y="2967557"/>
                <a:ext cx="182880" cy="353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B9FAA6-1651-4ADC-910A-DD5F04E231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22377" y="2958917"/>
                  <a:ext cx="200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08D4DAF-7F39-4A11-A2FF-7B17AE574E68}"/>
                    </a:ext>
                  </a:extLst>
                </p14:cNvPr>
                <p14:cNvContentPartPr/>
                <p14:nvPr/>
              </p14:nvContentPartPr>
              <p14:xfrm>
                <a:off x="3184457" y="3071957"/>
                <a:ext cx="314640" cy="12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08D4DAF-7F39-4A11-A2FF-7B17AE574E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75457" y="3063317"/>
                  <a:ext cx="33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FF96EF7-EA46-4FF0-9EAE-C07C0CF0E140}"/>
                    </a:ext>
                  </a:extLst>
                </p14:cNvPr>
                <p14:cNvContentPartPr/>
                <p14:nvPr/>
              </p14:nvContentPartPr>
              <p14:xfrm>
                <a:off x="3321257" y="2994197"/>
                <a:ext cx="27360" cy="252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FF96EF7-EA46-4FF0-9EAE-C07C0CF0E1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12617" y="2985197"/>
                  <a:ext cx="45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06134FD-D3B6-43B1-A88F-AB621B17EE9F}"/>
                    </a:ext>
                  </a:extLst>
                </p14:cNvPr>
                <p14:cNvContentPartPr/>
                <p14:nvPr/>
              </p14:nvContentPartPr>
              <p14:xfrm>
                <a:off x="3484697" y="3034877"/>
                <a:ext cx="169920" cy="211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06134FD-D3B6-43B1-A88F-AB621B17EE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75697" y="3025877"/>
                  <a:ext cx="187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EF99A27-8D65-4E7A-9274-81B3143A141C}"/>
                    </a:ext>
                  </a:extLst>
                </p14:cNvPr>
                <p14:cNvContentPartPr/>
                <p14:nvPr/>
              </p14:nvContentPartPr>
              <p14:xfrm>
                <a:off x="3797897" y="3004997"/>
                <a:ext cx="269280" cy="76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EF99A27-8D65-4E7A-9274-81B3143A14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88897" y="2996357"/>
                  <a:ext cx="286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9FE8C8-21A8-43A5-86F9-A27E49C71249}"/>
                    </a:ext>
                  </a:extLst>
                </p14:cNvPr>
                <p14:cNvContentPartPr/>
                <p14:nvPr/>
              </p14:nvContentPartPr>
              <p14:xfrm>
                <a:off x="3883937" y="2943797"/>
                <a:ext cx="67320" cy="222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9FE8C8-21A8-43A5-86F9-A27E49C7124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74937" y="2935157"/>
                  <a:ext cx="84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64A391-1A9E-4D93-B6EA-ACBC8BCCC1D4}"/>
                    </a:ext>
                  </a:extLst>
                </p14:cNvPr>
                <p14:cNvContentPartPr/>
                <p14:nvPr/>
              </p14:nvContentPartPr>
              <p14:xfrm>
                <a:off x="4110737" y="2903117"/>
                <a:ext cx="217080" cy="234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64A391-1A9E-4D93-B6EA-ACBC8BCCC1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02097" y="2894477"/>
                  <a:ext cx="234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2C24F8F-4010-42BF-8043-DA491271562F}"/>
                    </a:ext>
                  </a:extLst>
                </p14:cNvPr>
                <p14:cNvContentPartPr/>
                <p14:nvPr/>
              </p14:nvContentPartPr>
              <p14:xfrm>
                <a:off x="4334657" y="2885837"/>
                <a:ext cx="356040" cy="253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2C24F8F-4010-42BF-8043-DA49127156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25657" y="2877197"/>
                  <a:ext cx="37368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A1BA460-076D-452F-A758-23B56EFCBF55}"/>
              </a:ext>
            </a:extLst>
          </p:cNvPr>
          <p:cNvGrpSpPr/>
          <p:nvPr/>
        </p:nvGrpSpPr>
        <p:grpSpPr>
          <a:xfrm>
            <a:off x="4834337" y="2664797"/>
            <a:ext cx="1253880" cy="538920"/>
            <a:chOff x="4834337" y="2664797"/>
            <a:chExt cx="125388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1FF4A70-B213-45D1-A3DD-FDE480524D4B}"/>
                    </a:ext>
                  </a:extLst>
                </p14:cNvPr>
                <p14:cNvContentPartPr/>
                <p14:nvPr/>
              </p14:nvContentPartPr>
              <p14:xfrm>
                <a:off x="4834337" y="2901317"/>
                <a:ext cx="314640" cy="7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1FF4A70-B213-45D1-A3DD-FDE480524D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25337" y="2892317"/>
                  <a:ext cx="33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75E59B5-F2F8-4161-AE3C-5F61ED1921EA}"/>
                    </a:ext>
                  </a:extLst>
                </p14:cNvPr>
                <p14:cNvContentPartPr/>
                <p14:nvPr/>
              </p14:nvContentPartPr>
              <p14:xfrm>
                <a:off x="4925777" y="2867477"/>
                <a:ext cx="20520" cy="179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75E59B5-F2F8-4161-AE3C-5F61ED1921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17137" y="2858477"/>
                  <a:ext cx="3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AC19C69-2EED-4304-8DD0-E4E2E2BF1B6A}"/>
                    </a:ext>
                  </a:extLst>
                </p14:cNvPr>
                <p14:cNvContentPartPr/>
                <p14:nvPr/>
              </p14:nvContentPartPr>
              <p14:xfrm>
                <a:off x="5179937" y="2801597"/>
                <a:ext cx="170640" cy="149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AC19C69-2EED-4304-8DD0-E4E2E2BF1B6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70937" y="2792957"/>
                  <a:ext cx="188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0E60C36-A4FF-4433-90DF-E3EE3E23FDE2}"/>
                    </a:ext>
                  </a:extLst>
                </p14:cNvPr>
                <p14:cNvContentPartPr/>
                <p14:nvPr/>
              </p14:nvContentPartPr>
              <p14:xfrm>
                <a:off x="5245817" y="2795117"/>
                <a:ext cx="118440" cy="268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0E60C36-A4FF-4433-90DF-E3EE3E23FD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6817" y="2786117"/>
                  <a:ext cx="136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FD3459-0C21-4A8A-89FF-9FCF3B183C64}"/>
                    </a:ext>
                  </a:extLst>
                </p14:cNvPr>
                <p14:cNvContentPartPr/>
                <p14:nvPr/>
              </p14:nvContentPartPr>
              <p14:xfrm>
                <a:off x="5390177" y="2664797"/>
                <a:ext cx="298800" cy="538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FD3459-0C21-4A8A-89FF-9FCF3B183C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81537" y="2655797"/>
                  <a:ext cx="316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DCBB505-C952-459C-BCF4-8BF2A9B239DA}"/>
                    </a:ext>
                  </a:extLst>
                </p14:cNvPr>
                <p14:cNvContentPartPr/>
                <p14:nvPr/>
              </p14:nvContentPartPr>
              <p14:xfrm>
                <a:off x="5843057" y="2774237"/>
                <a:ext cx="180360" cy="63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DCBB505-C952-459C-BCF4-8BF2A9B239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34417" y="2765237"/>
                  <a:ext cx="19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B953FA5-5A07-4054-A4C3-052EE21DBA3E}"/>
                    </a:ext>
                  </a:extLst>
                </p14:cNvPr>
                <p14:cNvContentPartPr/>
                <p14:nvPr/>
              </p14:nvContentPartPr>
              <p14:xfrm>
                <a:off x="5786177" y="2902397"/>
                <a:ext cx="302040" cy="61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B953FA5-5A07-4054-A4C3-052EE21DBA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77177" y="2893397"/>
                  <a:ext cx="3196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20EECB5-95FB-41C2-BF94-A6E9CFA0D9BE}"/>
              </a:ext>
            </a:extLst>
          </p:cNvPr>
          <p:cNvGrpSpPr/>
          <p:nvPr/>
        </p:nvGrpSpPr>
        <p:grpSpPr>
          <a:xfrm>
            <a:off x="6337697" y="2522237"/>
            <a:ext cx="692640" cy="780840"/>
            <a:chOff x="6337697" y="2522237"/>
            <a:chExt cx="69264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2FB562-C51C-4BFB-B2FB-38FF8D3BD50B}"/>
                    </a:ext>
                  </a:extLst>
                </p14:cNvPr>
                <p14:cNvContentPartPr/>
                <p14:nvPr/>
              </p14:nvContentPartPr>
              <p14:xfrm>
                <a:off x="6393857" y="2633117"/>
                <a:ext cx="112320" cy="22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2FB562-C51C-4BFB-B2FB-38FF8D3BD50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85217" y="2624117"/>
                  <a:ext cx="129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709A935-DC33-4976-82C0-EC53EE6B85F8}"/>
                    </a:ext>
                  </a:extLst>
                </p14:cNvPr>
                <p14:cNvContentPartPr/>
                <p14:nvPr/>
              </p14:nvContentPartPr>
              <p14:xfrm>
                <a:off x="6582857" y="2621957"/>
                <a:ext cx="168120" cy="167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709A935-DC33-4976-82C0-EC53EE6B85F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73857" y="2613317"/>
                  <a:ext cx="185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A9DE97D-773A-415B-9179-FEF2AADD2867}"/>
                    </a:ext>
                  </a:extLst>
                </p14:cNvPr>
                <p14:cNvContentPartPr/>
                <p14:nvPr/>
              </p14:nvContentPartPr>
              <p14:xfrm>
                <a:off x="6819017" y="2522237"/>
                <a:ext cx="95400" cy="17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A9DE97D-773A-415B-9179-FEF2AADD28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10017" y="2513597"/>
                  <a:ext cx="113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E30CD1-1883-4BFE-AA95-D63F75C247F5}"/>
                    </a:ext>
                  </a:extLst>
                </p14:cNvPr>
                <p14:cNvContentPartPr/>
                <p14:nvPr/>
              </p14:nvContentPartPr>
              <p14:xfrm>
                <a:off x="6849257" y="2530877"/>
                <a:ext cx="181080" cy="330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E30CD1-1883-4BFE-AA95-D63F75C247F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40257" y="2522237"/>
                  <a:ext cx="1987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B2C7EAA-6B1C-4336-A5DE-A07BB7A55678}"/>
                    </a:ext>
                  </a:extLst>
                </p14:cNvPr>
                <p14:cNvContentPartPr/>
                <p14:nvPr/>
              </p14:nvContentPartPr>
              <p14:xfrm>
                <a:off x="6337697" y="2921837"/>
                <a:ext cx="452160" cy="113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B2C7EAA-6B1C-4336-A5DE-A07BB7A556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29057" y="2913197"/>
                  <a:ext cx="469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3FCC632-09BB-4F43-AF41-56AA540C0B87}"/>
                    </a:ext>
                  </a:extLst>
                </p14:cNvPr>
                <p14:cNvContentPartPr/>
                <p14:nvPr/>
              </p14:nvContentPartPr>
              <p14:xfrm>
                <a:off x="6451457" y="3029837"/>
                <a:ext cx="244440" cy="273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3FCC632-09BB-4F43-AF41-56AA540C0B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42457" y="3020837"/>
                  <a:ext cx="2620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67AE46-E13E-4C7A-A84E-C362981460B7}"/>
              </a:ext>
            </a:extLst>
          </p:cNvPr>
          <p:cNvGrpSpPr/>
          <p:nvPr/>
        </p:nvGrpSpPr>
        <p:grpSpPr>
          <a:xfrm>
            <a:off x="458897" y="4124597"/>
            <a:ext cx="877320" cy="191520"/>
            <a:chOff x="458897" y="4124597"/>
            <a:chExt cx="87732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A3167C3-1CDC-4D8E-B4DF-1E1895BF2D16}"/>
                    </a:ext>
                  </a:extLst>
                </p14:cNvPr>
                <p14:cNvContentPartPr/>
                <p14:nvPr/>
              </p14:nvContentPartPr>
              <p14:xfrm>
                <a:off x="458897" y="4174997"/>
                <a:ext cx="165240" cy="137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A3167C3-1CDC-4D8E-B4DF-1E1895BF2D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9897" y="4165997"/>
                  <a:ext cx="182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5B26CC-AF36-4535-84E2-1C47DDB0E53B}"/>
                    </a:ext>
                  </a:extLst>
                </p14:cNvPr>
                <p14:cNvContentPartPr/>
                <p14:nvPr/>
              </p14:nvContentPartPr>
              <p14:xfrm>
                <a:off x="665537" y="4128557"/>
                <a:ext cx="217800" cy="187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5B26CC-AF36-4535-84E2-1C47DDB0E53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6897" y="4119557"/>
                  <a:ext cx="23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FC7FDE-7F43-4516-BD49-A65BEC1D9197}"/>
                    </a:ext>
                  </a:extLst>
                </p14:cNvPr>
                <p14:cNvContentPartPr/>
                <p14:nvPr/>
              </p14:nvContentPartPr>
              <p14:xfrm>
                <a:off x="1155857" y="4124597"/>
                <a:ext cx="180360" cy="43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FC7FDE-7F43-4516-BD49-A65BEC1D91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6857" y="4115957"/>
                  <a:ext cx="19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34B176-0A68-4D2C-B901-E1F174A31EB4}"/>
                    </a:ext>
                  </a:extLst>
                </p14:cNvPr>
                <p14:cNvContentPartPr/>
                <p14:nvPr/>
              </p14:nvContentPartPr>
              <p14:xfrm>
                <a:off x="1096097" y="4215677"/>
                <a:ext cx="240120" cy="55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34B176-0A68-4D2C-B901-E1F174A31EB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7097" y="4206677"/>
                  <a:ext cx="257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F354797-472F-414D-85A9-04637C8D6D62}"/>
              </a:ext>
            </a:extLst>
          </p:cNvPr>
          <p:cNvGrpSpPr/>
          <p:nvPr/>
        </p:nvGrpSpPr>
        <p:grpSpPr>
          <a:xfrm>
            <a:off x="1606937" y="3900677"/>
            <a:ext cx="542520" cy="456120"/>
            <a:chOff x="1606937" y="3900677"/>
            <a:chExt cx="54252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F56FF68-9C81-4784-AD94-AA5AD21A8117}"/>
                    </a:ext>
                  </a:extLst>
                </p14:cNvPr>
                <p14:cNvContentPartPr/>
                <p14:nvPr/>
              </p14:nvContentPartPr>
              <p14:xfrm>
                <a:off x="1606937" y="4070237"/>
                <a:ext cx="259560" cy="286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F56FF68-9C81-4784-AD94-AA5AD21A81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97937" y="4061237"/>
                  <a:ext cx="277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B40EEDA-B44C-415E-B3F7-24AE3B24062E}"/>
                    </a:ext>
                  </a:extLst>
                </p14:cNvPr>
                <p14:cNvContentPartPr/>
                <p14:nvPr/>
              </p14:nvContentPartPr>
              <p14:xfrm>
                <a:off x="1941017" y="3900677"/>
                <a:ext cx="208440" cy="169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B40EEDA-B44C-415E-B3F7-24AE3B24062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32017" y="3891677"/>
                  <a:ext cx="2260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235E88E-184F-42A5-BB39-8B366A31A29E}"/>
              </a:ext>
            </a:extLst>
          </p:cNvPr>
          <p:cNvGrpSpPr/>
          <p:nvPr/>
        </p:nvGrpSpPr>
        <p:grpSpPr>
          <a:xfrm>
            <a:off x="541697" y="2712317"/>
            <a:ext cx="225360" cy="360720"/>
            <a:chOff x="541697" y="2712317"/>
            <a:chExt cx="225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25490B4-B7CB-4871-8988-926D99FFD3D9}"/>
                    </a:ext>
                  </a:extLst>
                </p14:cNvPr>
                <p14:cNvContentPartPr/>
                <p14:nvPr/>
              </p14:nvContentPartPr>
              <p14:xfrm>
                <a:off x="546017" y="2720237"/>
                <a:ext cx="100440" cy="167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25490B4-B7CB-4871-8988-926D99FFD3D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7017" y="2711237"/>
                  <a:ext cx="118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9193492-8F43-4ACF-8D0D-65EF9E8D7254}"/>
                    </a:ext>
                  </a:extLst>
                </p14:cNvPr>
                <p14:cNvContentPartPr/>
                <p14:nvPr/>
              </p14:nvContentPartPr>
              <p14:xfrm>
                <a:off x="616937" y="2712317"/>
                <a:ext cx="150120" cy="126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9193492-8F43-4ACF-8D0D-65EF9E8D725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8297" y="2703677"/>
                  <a:ext cx="16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51E1342-995A-455C-B2F3-A6BB3B6412EA}"/>
                    </a:ext>
                  </a:extLst>
                </p14:cNvPr>
                <p14:cNvContentPartPr/>
                <p14:nvPr/>
              </p14:nvContentPartPr>
              <p14:xfrm>
                <a:off x="541697" y="2876837"/>
                <a:ext cx="41400" cy="196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51E1342-995A-455C-B2F3-A6BB3B6412E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3057" y="2868197"/>
                  <a:ext cx="59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A3E34CE-DE0B-4706-AB43-CEF25DBFD6B1}"/>
              </a:ext>
            </a:extLst>
          </p:cNvPr>
          <p:cNvGrpSpPr/>
          <p:nvPr/>
        </p:nvGrpSpPr>
        <p:grpSpPr>
          <a:xfrm>
            <a:off x="1754177" y="4365797"/>
            <a:ext cx="197280" cy="249120"/>
            <a:chOff x="1754177" y="4365797"/>
            <a:chExt cx="1972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53F9AAD-C68B-4EDB-9B06-601EDC119F90}"/>
                    </a:ext>
                  </a:extLst>
                </p14:cNvPr>
                <p14:cNvContentPartPr/>
                <p14:nvPr/>
              </p14:nvContentPartPr>
              <p14:xfrm>
                <a:off x="1754177" y="4397837"/>
                <a:ext cx="83520" cy="4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53F9AAD-C68B-4EDB-9B06-601EDC119F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45177" y="4389197"/>
                  <a:ext cx="101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63BE6E4-0797-4D7A-9D1D-AF152D751838}"/>
                    </a:ext>
                  </a:extLst>
                </p14:cNvPr>
                <p14:cNvContentPartPr/>
                <p14:nvPr/>
              </p14:nvContentPartPr>
              <p14:xfrm>
                <a:off x="1757777" y="4365797"/>
                <a:ext cx="193680" cy="249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63BE6E4-0797-4D7A-9D1D-AF152D75183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48777" y="4357157"/>
                  <a:ext cx="21132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75D1D0C-EFBC-49C1-80B7-C94F332040E2}"/>
              </a:ext>
            </a:extLst>
          </p:cNvPr>
          <p:cNvGrpSpPr/>
          <p:nvPr/>
        </p:nvGrpSpPr>
        <p:grpSpPr>
          <a:xfrm>
            <a:off x="2245577" y="4117757"/>
            <a:ext cx="206280" cy="160200"/>
            <a:chOff x="2245577" y="4117757"/>
            <a:chExt cx="206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16B3F76-B23B-43CF-B506-0D3EBA61784F}"/>
                    </a:ext>
                  </a:extLst>
                </p14:cNvPr>
                <p14:cNvContentPartPr/>
                <p14:nvPr/>
              </p14:nvContentPartPr>
              <p14:xfrm>
                <a:off x="2279777" y="4117757"/>
                <a:ext cx="116280" cy="67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16B3F76-B23B-43CF-B506-0D3EBA6178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71137" y="4109117"/>
                  <a:ext cx="133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EB2D0D3-D3B2-4E9F-8E8E-CF5370B080CA}"/>
                    </a:ext>
                  </a:extLst>
                </p14:cNvPr>
                <p14:cNvContentPartPr/>
                <p14:nvPr/>
              </p14:nvContentPartPr>
              <p14:xfrm>
                <a:off x="2245577" y="4212797"/>
                <a:ext cx="206280" cy="65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EB2D0D3-D3B2-4E9F-8E8E-CF5370B080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36577" y="4203797"/>
                  <a:ext cx="22392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85DB122-7069-419C-BABB-14B0A45CC8AB}"/>
                  </a:ext>
                </a:extLst>
              </p14:cNvPr>
              <p14:cNvContentPartPr/>
              <p14:nvPr/>
            </p14:nvContentPartPr>
            <p14:xfrm>
              <a:off x="2693777" y="3993917"/>
              <a:ext cx="83520" cy="236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85DB122-7069-419C-BABB-14B0A45CC8A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684777" y="3984917"/>
                <a:ext cx="101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F1F32A6-26BB-407B-A1EC-D6249B09B833}"/>
                  </a:ext>
                </a:extLst>
              </p14:cNvPr>
              <p14:cNvContentPartPr/>
              <p14:nvPr/>
            </p14:nvContentPartPr>
            <p14:xfrm>
              <a:off x="3600617" y="4695917"/>
              <a:ext cx="4320" cy="198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F1F32A6-26BB-407B-A1EC-D6249B09B83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591617" y="4687277"/>
                <a:ext cx="21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6708DF7-B5D3-4090-94FE-BAC21493743B}"/>
                  </a:ext>
                </a:extLst>
              </p14:cNvPr>
              <p14:cNvContentPartPr/>
              <p14:nvPr/>
            </p14:nvContentPartPr>
            <p14:xfrm>
              <a:off x="5156897" y="6240677"/>
              <a:ext cx="3960" cy="25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6708DF7-B5D3-4090-94FE-BAC21493743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148257" y="6232037"/>
                <a:ext cx="216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0F3C693-CB4D-43DC-8DC9-BCC0710D9794}"/>
              </a:ext>
            </a:extLst>
          </p:cNvPr>
          <p:cNvGrpSpPr/>
          <p:nvPr/>
        </p:nvGrpSpPr>
        <p:grpSpPr>
          <a:xfrm>
            <a:off x="2712137" y="3813197"/>
            <a:ext cx="1316520" cy="562680"/>
            <a:chOff x="2712137" y="3813197"/>
            <a:chExt cx="131652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61DCA00-8C99-46E5-AAA6-CF4E4DD06756}"/>
                    </a:ext>
                  </a:extLst>
                </p14:cNvPr>
                <p14:cNvContentPartPr/>
                <p14:nvPr/>
              </p14:nvContentPartPr>
              <p14:xfrm>
                <a:off x="2712137" y="4106957"/>
                <a:ext cx="169920" cy="166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61DCA00-8C99-46E5-AAA6-CF4E4DD0675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03137" y="4098317"/>
                  <a:ext cx="187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7CE2301-6E12-4261-B79D-16BE15B88E0F}"/>
                    </a:ext>
                  </a:extLst>
                </p14:cNvPr>
                <p14:cNvContentPartPr/>
                <p14:nvPr/>
              </p14:nvContentPartPr>
              <p14:xfrm>
                <a:off x="2943617" y="3850637"/>
                <a:ext cx="135720" cy="135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7CE2301-6E12-4261-B79D-16BE15B88E0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34977" y="3841997"/>
                  <a:ext cx="153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F333F67-A945-45E8-9B0E-53A7C9FD68F2}"/>
                    </a:ext>
                  </a:extLst>
                </p14:cNvPr>
                <p14:cNvContentPartPr/>
                <p14:nvPr/>
              </p14:nvContentPartPr>
              <p14:xfrm>
                <a:off x="3079697" y="3961517"/>
                <a:ext cx="252000" cy="300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F333F67-A945-45E8-9B0E-53A7C9FD68F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71057" y="3952877"/>
                  <a:ext cx="269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59836B6-F304-4D89-97A5-5D4B66FAB468}"/>
                    </a:ext>
                  </a:extLst>
                </p14:cNvPr>
                <p14:cNvContentPartPr/>
                <p14:nvPr/>
              </p14:nvContentPartPr>
              <p14:xfrm>
                <a:off x="3369137" y="4223237"/>
                <a:ext cx="145800" cy="118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59836B6-F304-4D89-97A5-5D4B66FAB46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60137" y="4214237"/>
                  <a:ext cx="163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3EA35F-8D25-4A7B-B40B-5C424DE672E1}"/>
                    </a:ext>
                  </a:extLst>
                </p14:cNvPr>
                <p14:cNvContentPartPr/>
                <p14:nvPr/>
              </p14:nvContentPartPr>
              <p14:xfrm>
                <a:off x="3368417" y="4233317"/>
                <a:ext cx="123840" cy="142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3EA35F-8D25-4A7B-B40B-5C424DE672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59777" y="4224317"/>
                  <a:ext cx="141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1F6C0D2-74FF-49BF-8290-4B3E932FC06A}"/>
                    </a:ext>
                  </a:extLst>
                </p14:cNvPr>
                <p14:cNvContentPartPr/>
                <p14:nvPr/>
              </p14:nvContentPartPr>
              <p14:xfrm>
                <a:off x="3431057" y="3813197"/>
                <a:ext cx="190800" cy="106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1F6C0D2-74FF-49BF-8290-4B3E932FC06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22057" y="3804557"/>
                  <a:ext cx="20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CCCFC7C-9814-4F21-BD29-8E60A23A0DF2}"/>
                    </a:ext>
                  </a:extLst>
                </p14:cNvPr>
                <p14:cNvContentPartPr/>
                <p14:nvPr/>
              </p14:nvContentPartPr>
              <p14:xfrm>
                <a:off x="3828137" y="4042517"/>
                <a:ext cx="156240" cy="34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CCCFC7C-9814-4F21-BD29-8E60A23A0DF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19497" y="4033517"/>
                  <a:ext cx="173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D2D138-DC9F-44E8-A289-AAF5C751962C}"/>
                    </a:ext>
                  </a:extLst>
                </p14:cNvPr>
                <p14:cNvContentPartPr/>
                <p14:nvPr/>
              </p14:nvContentPartPr>
              <p14:xfrm>
                <a:off x="3854057" y="4147997"/>
                <a:ext cx="174600" cy="27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D2D138-DC9F-44E8-A289-AAF5C751962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45057" y="4138997"/>
                  <a:ext cx="1922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4AFCDFF-64BF-481F-8E7E-BBEA59F83BA2}"/>
              </a:ext>
            </a:extLst>
          </p:cNvPr>
          <p:cNvGrpSpPr/>
          <p:nvPr/>
        </p:nvGrpSpPr>
        <p:grpSpPr>
          <a:xfrm>
            <a:off x="4241417" y="3843437"/>
            <a:ext cx="612360" cy="512280"/>
            <a:chOff x="4241417" y="3843437"/>
            <a:chExt cx="6123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A8CFEB-9142-47F8-AE93-0B2E11903641}"/>
                    </a:ext>
                  </a:extLst>
                </p14:cNvPr>
                <p14:cNvContentPartPr/>
                <p14:nvPr/>
              </p14:nvContentPartPr>
              <p14:xfrm>
                <a:off x="4241417" y="3929117"/>
                <a:ext cx="184320" cy="162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A8CFEB-9142-47F8-AE93-0B2E119036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32777" y="3920117"/>
                  <a:ext cx="20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091267B-C8E8-4DA9-9F74-AAB3908F1483}"/>
                    </a:ext>
                  </a:extLst>
                </p14:cNvPr>
                <p14:cNvContentPartPr/>
                <p14:nvPr/>
              </p14:nvContentPartPr>
              <p14:xfrm>
                <a:off x="4360217" y="3848117"/>
                <a:ext cx="186120" cy="424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091267B-C8E8-4DA9-9F74-AAB3908F148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51217" y="3839477"/>
                  <a:ext cx="2037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1FC4584-A08B-432A-B44D-BA41E923BE22}"/>
                    </a:ext>
                  </a:extLst>
                </p14:cNvPr>
                <p14:cNvContentPartPr/>
                <p14:nvPr/>
              </p14:nvContentPartPr>
              <p14:xfrm>
                <a:off x="4623017" y="3843437"/>
                <a:ext cx="230760" cy="512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1FC4584-A08B-432A-B44D-BA41E923BE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14377" y="3834797"/>
                  <a:ext cx="2484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2621421-B79A-40DE-8982-1B43E643DA1D}"/>
              </a:ext>
            </a:extLst>
          </p:cNvPr>
          <p:cNvGrpSpPr/>
          <p:nvPr/>
        </p:nvGrpSpPr>
        <p:grpSpPr>
          <a:xfrm>
            <a:off x="549257" y="4902197"/>
            <a:ext cx="907200" cy="437760"/>
            <a:chOff x="549257" y="4902197"/>
            <a:chExt cx="90720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CA8DDC0-01AE-46F2-A53E-4B4C4122FC36}"/>
                    </a:ext>
                  </a:extLst>
                </p14:cNvPr>
                <p14:cNvContentPartPr/>
                <p14:nvPr/>
              </p14:nvContentPartPr>
              <p14:xfrm>
                <a:off x="549257" y="4902197"/>
                <a:ext cx="375840" cy="307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CA8DDC0-01AE-46F2-A53E-4B4C4122FC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0617" y="4893557"/>
                  <a:ext cx="393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D844975-AD7A-4542-8570-15381F4B165C}"/>
                    </a:ext>
                  </a:extLst>
                </p14:cNvPr>
                <p14:cNvContentPartPr/>
                <p14:nvPr/>
              </p14:nvContentPartPr>
              <p14:xfrm>
                <a:off x="876497" y="5175077"/>
                <a:ext cx="78840" cy="50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D844975-AD7A-4542-8570-15381F4B165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7497" y="5166437"/>
                  <a:ext cx="96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174CD1B-6ACD-4A60-9E88-29B82065751F}"/>
                    </a:ext>
                  </a:extLst>
                </p14:cNvPr>
                <p14:cNvContentPartPr/>
                <p14:nvPr/>
              </p14:nvContentPartPr>
              <p14:xfrm>
                <a:off x="907097" y="5145917"/>
                <a:ext cx="181800" cy="19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174CD1B-6ACD-4A60-9E88-29B8206575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8097" y="5137277"/>
                  <a:ext cx="199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D399156-A519-488B-AF1B-5D9E89A285E0}"/>
                    </a:ext>
                  </a:extLst>
                </p14:cNvPr>
                <p14:cNvContentPartPr/>
                <p14:nvPr/>
              </p14:nvContentPartPr>
              <p14:xfrm>
                <a:off x="1264217" y="5018117"/>
                <a:ext cx="182160" cy="33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D399156-A519-488B-AF1B-5D9E89A285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55217" y="5009477"/>
                  <a:ext cx="199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2B52285-EA88-4F3C-A3AA-E255A60ACD07}"/>
                    </a:ext>
                  </a:extLst>
                </p14:cNvPr>
                <p14:cNvContentPartPr/>
                <p14:nvPr/>
              </p14:nvContentPartPr>
              <p14:xfrm>
                <a:off x="1236497" y="5118197"/>
                <a:ext cx="219960" cy="41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2B52285-EA88-4F3C-A3AA-E255A60ACD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27857" y="5109197"/>
                  <a:ext cx="237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637D6ED-98CE-4964-8B82-F40BEF75D929}"/>
              </a:ext>
            </a:extLst>
          </p:cNvPr>
          <p:cNvGrpSpPr/>
          <p:nvPr/>
        </p:nvGrpSpPr>
        <p:grpSpPr>
          <a:xfrm>
            <a:off x="1820777" y="4712117"/>
            <a:ext cx="930600" cy="716400"/>
            <a:chOff x="1820777" y="4712117"/>
            <a:chExt cx="93060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EFD8ADE-EE6F-4442-8180-57D49F2353D3}"/>
                    </a:ext>
                  </a:extLst>
                </p14:cNvPr>
                <p14:cNvContentPartPr/>
                <p14:nvPr/>
              </p14:nvContentPartPr>
              <p14:xfrm>
                <a:off x="1820777" y="4712117"/>
                <a:ext cx="930600" cy="716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EFD8ADE-EE6F-4442-8180-57D49F2353D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12137" y="4703117"/>
                  <a:ext cx="94824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4EF7B90-EF94-4D16-BC2D-B2500ED231DA}"/>
                    </a:ext>
                  </a:extLst>
                </p14:cNvPr>
                <p14:cNvContentPartPr/>
                <p14:nvPr/>
              </p14:nvContentPartPr>
              <p14:xfrm>
                <a:off x="2163497" y="4891397"/>
                <a:ext cx="75240" cy="165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4EF7B90-EF94-4D16-BC2D-B2500ED231D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54497" y="4882757"/>
                  <a:ext cx="92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BF74C4-9FC2-485F-A069-77BFEFBEC1BF}"/>
                    </a:ext>
                  </a:extLst>
                </p14:cNvPr>
                <p14:cNvContentPartPr/>
                <p14:nvPr/>
              </p14:nvContentPartPr>
              <p14:xfrm>
                <a:off x="2300297" y="4891397"/>
                <a:ext cx="141840" cy="17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BF74C4-9FC2-485F-A069-77BFEFBEC1B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91297" y="4882757"/>
                  <a:ext cx="159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CD2C282-0BDC-4D44-9532-2B86DD2FF508}"/>
                    </a:ext>
                  </a:extLst>
                </p14:cNvPr>
                <p14:cNvContentPartPr/>
                <p14:nvPr/>
              </p14:nvContentPartPr>
              <p14:xfrm>
                <a:off x="2511257" y="4815797"/>
                <a:ext cx="75960" cy="126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CD2C282-0BDC-4D44-9532-2B86DD2FF50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502617" y="4807157"/>
                  <a:ext cx="9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9021F47-6286-47C5-A250-9C558A206378}"/>
                    </a:ext>
                  </a:extLst>
                </p14:cNvPr>
                <p14:cNvContentPartPr/>
                <p14:nvPr/>
              </p14:nvContentPartPr>
              <p14:xfrm>
                <a:off x="2544737" y="4857557"/>
                <a:ext cx="97920" cy="199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9021F47-6286-47C5-A250-9C558A20637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35737" y="4848917"/>
                  <a:ext cx="115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B6BC09E-635B-4B91-B7C3-8B1A3C4C8E14}"/>
                    </a:ext>
                  </a:extLst>
                </p14:cNvPr>
                <p14:cNvContentPartPr/>
                <p14:nvPr/>
              </p14:nvContentPartPr>
              <p14:xfrm>
                <a:off x="2171057" y="5087957"/>
                <a:ext cx="399600" cy="108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B6BC09E-635B-4B91-B7C3-8B1A3C4C8E1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2057" y="5079317"/>
                  <a:ext cx="41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4BC109-B5E1-4FAF-8D3E-76444D6A0071}"/>
                    </a:ext>
                  </a:extLst>
                </p14:cNvPr>
                <p14:cNvContentPartPr/>
                <p14:nvPr/>
              </p14:nvContentPartPr>
              <p14:xfrm>
                <a:off x="2266097" y="5186597"/>
                <a:ext cx="179640" cy="20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4BC109-B5E1-4FAF-8D3E-76444D6A007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57097" y="5177957"/>
                  <a:ext cx="1972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83538B2-C958-4C40-B108-3E46EEE74303}"/>
              </a:ext>
            </a:extLst>
          </p:cNvPr>
          <p:cNvGrpSpPr/>
          <p:nvPr/>
        </p:nvGrpSpPr>
        <p:grpSpPr>
          <a:xfrm>
            <a:off x="539537" y="5768357"/>
            <a:ext cx="401760" cy="185040"/>
            <a:chOff x="539537" y="5768357"/>
            <a:chExt cx="4017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1EA569-DD71-4988-8459-2B82E8CDBAB8}"/>
                    </a:ext>
                  </a:extLst>
                </p14:cNvPr>
                <p14:cNvContentPartPr/>
                <p14:nvPr/>
              </p14:nvContentPartPr>
              <p14:xfrm>
                <a:off x="539537" y="5814437"/>
                <a:ext cx="133920" cy="132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1EA569-DD71-4988-8459-2B82E8CDBA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0897" y="5805437"/>
                  <a:ext cx="151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0C12847-BB3A-46BE-A586-6CEAA3B024A9}"/>
                    </a:ext>
                  </a:extLst>
                </p14:cNvPr>
                <p14:cNvContentPartPr/>
                <p14:nvPr/>
              </p14:nvContentPartPr>
              <p14:xfrm>
                <a:off x="756977" y="5768357"/>
                <a:ext cx="184320" cy="185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C12847-BB3A-46BE-A586-6CEAA3B024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7977" y="5759717"/>
                  <a:ext cx="20196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AD0CFFC-1363-404F-9BCD-4368701A80E6}"/>
              </a:ext>
            </a:extLst>
          </p:cNvPr>
          <p:cNvGrpSpPr/>
          <p:nvPr/>
        </p:nvGrpSpPr>
        <p:grpSpPr>
          <a:xfrm>
            <a:off x="1216697" y="5716157"/>
            <a:ext cx="857160" cy="443160"/>
            <a:chOff x="1216697" y="5716157"/>
            <a:chExt cx="8571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1CF65F-453E-4D23-A219-387C96979A25}"/>
                    </a:ext>
                  </a:extLst>
                </p14:cNvPr>
                <p14:cNvContentPartPr/>
                <p14:nvPr/>
              </p14:nvContentPartPr>
              <p14:xfrm>
                <a:off x="1216697" y="5716157"/>
                <a:ext cx="276480" cy="250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1CF65F-453E-4D23-A219-387C96979A2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07697" y="5707517"/>
                  <a:ext cx="294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EDE115B-3139-42F5-8023-1E9C25AEE082}"/>
                    </a:ext>
                  </a:extLst>
                </p14:cNvPr>
                <p14:cNvContentPartPr/>
                <p14:nvPr/>
              </p14:nvContentPartPr>
              <p14:xfrm>
                <a:off x="1461857" y="5900837"/>
                <a:ext cx="101880" cy="84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EDE115B-3139-42F5-8023-1E9C25AEE08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52857" y="5892197"/>
                  <a:ext cx="119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D22C78-FEE4-47CC-A1C3-0F17EF4A5BEE}"/>
                    </a:ext>
                  </a:extLst>
                </p14:cNvPr>
                <p14:cNvContentPartPr/>
                <p14:nvPr/>
              </p14:nvContentPartPr>
              <p14:xfrm>
                <a:off x="1511537" y="5869517"/>
                <a:ext cx="143280" cy="88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D22C78-FEE4-47CC-A1C3-0F17EF4A5B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02897" y="5860517"/>
                  <a:ext cx="160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3E33AC-83E5-4280-8FD2-407F32081AD6}"/>
                    </a:ext>
                  </a:extLst>
                </p14:cNvPr>
                <p14:cNvContentPartPr/>
                <p14:nvPr/>
              </p14:nvContentPartPr>
              <p14:xfrm>
                <a:off x="1488857" y="5972477"/>
                <a:ext cx="50400" cy="186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83E33AC-83E5-4280-8FD2-407F32081AD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479857" y="5963837"/>
                  <a:ext cx="68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FD01FE4-EE03-4D6D-A278-2E512762A35D}"/>
                    </a:ext>
                  </a:extLst>
                </p14:cNvPr>
                <p14:cNvContentPartPr/>
                <p14:nvPr/>
              </p14:nvContentPartPr>
              <p14:xfrm>
                <a:off x="1849217" y="5800037"/>
                <a:ext cx="173880" cy="53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FD01FE4-EE03-4D6D-A278-2E512762A35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40577" y="5791397"/>
                  <a:ext cx="191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8640E95-CDDF-4A05-B762-EA97EE0AC0AD}"/>
                    </a:ext>
                  </a:extLst>
                </p14:cNvPr>
                <p14:cNvContentPartPr/>
                <p14:nvPr/>
              </p14:nvContentPartPr>
              <p14:xfrm>
                <a:off x="1866137" y="5868437"/>
                <a:ext cx="207720" cy="56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8640E95-CDDF-4A05-B762-EA97EE0AC0A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57137" y="5859437"/>
                  <a:ext cx="2253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AFFC54F-8861-445B-A37D-E356A8704024}"/>
              </a:ext>
            </a:extLst>
          </p:cNvPr>
          <p:cNvGrpSpPr/>
          <p:nvPr/>
        </p:nvGrpSpPr>
        <p:grpSpPr>
          <a:xfrm>
            <a:off x="2308937" y="5550197"/>
            <a:ext cx="1124640" cy="392400"/>
            <a:chOff x="2308937" y="5550197"/>
            <a:chExt cx="112464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C5D4CA5-EC50-4543-B492-8C63413521D8}"/>
                    </a:ext>
                  </a:extLst>
                </p14:cNvPr>
                <p14:cNvContentPartPr/>
                <p14:nvPr/>
              </p14:nvContentPartPr>
              <p14:xfrm>
                <a:off x="2308937" y="5641997"/>
                <a:ext cx="95400" cy="297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C5D4CA5-EC50-4543-B492-8C63413521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00297" y="5633357"/>
                  <a:ext cx="113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5EFC355-BD93-48CC-B851-30E48BA4EA0E}"/>
                    </a:ext>
                  </a:extLst>
                </p14:cNvPr>
                <p14:cNvContentPartPr/>
                <p14:nvPr/>
              </p14:nvContentPartPr>
              <p14:xfrm>
                <a:off x="2439617" y="5668997"/>
                <a:ext cx="248040" cy="196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5EFC355-BD93-48CC-B851-30E48BA4EA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30977" y="5660357"/>
                  <a:ext cx="265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B081859-12DC-47FE-AF60-1161D1BD5865}"/>
                    </a:ext>
                  </a:extLst>
                </p14:cNvPr>
                <p14:cNvContentPartPr/>
                <p14:nvPr/>
              </p14:nvContentPartPr>
              <p14:xfrm>
                <a:off x="2822657" y="5550197"/>
                <a:ext cx="102960" cy="384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B081859-12DC-47FE-AF60-1161D1BD58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14017" y="5541557"/>
                  <a:ext cx="120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BC40A7C-9F83-41EC-AC4D-339EE65B2FCF}"/>
                    </a:ext>
                  </a:extLst>
                </p14:cNvPr>
                <p14:cNvContentPartPr/>
                <p14:nvPr/>
              </p14:nvContentPartPr>
              <p14:xfrm>
                <a:off x="2969537" y="5555237"/>
                <a:ext cx="303120" cy="337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BC40A7C-9F83-41EC-AC4D-339EE65B2FC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60537" y="5546597"/>
                  <a:ext cx="320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0FCD016-182E-46A9-9CB3-B1B75EDB0F87}"/>
                    </a:ext>
                  </a:extLst>
                </p14:cNvPr>
                <p14:cNvContentPartPr/>
                <p14:nvPr/>
              </p14:nvContentPartPr>
              <p14:xfrm>
                <a:off x="3242417" y="5806877"/>
                <a:ext cx="191160" cy="131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0FCD016-182E-46A9-9CB3-B1B75EDB0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33417" y="5798237"/>
                  <a:ext cx="208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1ABFF80-24EF-45B7-9046-708BAFE18693}"/>
                    </a:ext>
                  </a:extLst>
                </p14:cNvPr>
                <p14:cNvContentPartPr/>
                <p14:nvPr/>
              </p14:nvContentPartPr>
              <p14:xfrm>
                <a:off x="3229097" y="5810837"/>
                <a:ext cx="146520" cy="131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1ABFF80-24EF-45B7-9046-708BAFE186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20457" y="5802197"/>
                  <a:ext cx="1641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8DF33B2-E353-4982-AAA2-ACA569A2F9E6}"/>
              </a:ext>
            </a:extLst>
          </p:cNvPr>
          <p:cNvGrpSpPr/>
          <p:nvPr/>
        </p:nvGrpSpPr>
        <p:grpSpPr>
          <a:xfrm>
            <a:off x="3685577" y="5669357"/>
            <a:ext cx="204480" cy="129240"/>
            <a:chOff x="3685577" y="5669357"/>
            <a:chExt cx="20448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191341B-5312-46B4-BD52-1A1055867582}"/>
                    </a:ext>
                  </a:extLst>
                </p14:cNvPr>
                <p14:cNvContentPartPr/>
                <p14:nvPr/>
              </p14:nvContentPartPr>
              <p14:xfrm>
                <a:off x="3713297" y="5669357"/>
                <a:ext cx="176760" cy="21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191341B-5312-46B4-BD52-1A105586758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04297" y="5660357"/>
                  <a:ext cx="194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93D73CD-FB57-4900-A9A5-A96F1CAC0C02}"/>
                    </a:ext>
                  </a:extLst>
                </p14:cNvPr>
                <p14:cNvContentPartPr/>
                <p14:nvPr/>
              </p14:nvContentPartPr>
              <p14:xfrm>
                <a:off x="3685577" y="5767997"/>
                <a:ext cx="175320" cy="30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93D73CD-FB57-4900-A9A5-A96F1CAC0C0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76577" y="5759357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2C54F65-BDD3-4705-91BC-7C20284FB9E3}"/>
              </a:ext>
            </a:extLst>
          </p:cNvPr>
          <p:cNvGrpSpPr/>
          <p:nvPr/>
        </p:nvGrpSpPr>
        <p:grpSpPr>
          <a:xfrm>
            <a:off x="4205417" y="5435357"/>
            <a:ext cx="630720" cy="502920"/>
            <a:chOff x="4205417" y="5435357"/>
            <a:chExt cx="63072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AEDF600-2C96-46B2-A07A-63EC05771911}"/>
                    </a:ext>
                  </a:extLst>
                </p14:cNvPr>
                <p14:cNvContentPartPr/>
                <p14:nvPr/>
              </p14:nvContentPartPr>
              <p14:xfrm>
                <a:off x="4205417" y="5568197"/>
                <a:ext cx="285840" cy="230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AEDF600-2C96-46B2-A07A-63EC0577191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96417" y="5559197"/>
                  <a:ext cx="303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175559F-4DE8-48BE-9FC7-1F9E656F6CBA}"/>
                    </a:ext>
                  </a:extLst>
                </p14:cNvPr>
                <p14:cNvContentPartPr/>
                <p14:nvPr/>
              </p14:nvContentPartPr>
              <p14:xfrm>
                <a:off x="4648937" y="5435357"/>
                <a:ext cx="187200" cy="502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175559F-4DE8-48BE-9FC7-1F9E656F6CB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39937" y="5426357"/>
                  <a:ext cx="204840" cy="5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4EF557C-3910-45C7-A7C4-C20909E210DA}"/>
              </a:ext>
            </a:extLst>
          </p:cNvPr>
          <p:cNvGrpSpPr/>
          <p:nvPr/>
        </p:nvGrpSpPr>
        <p:grpSpPr>
          <a:xfrm>
            <a:off x="4884737" y="5175077"/>
            <a:ext cx="1240560" cy="767880"/>
            <a:chOff x="4884737" y="5175077"/>
            <a:chExt cx="124056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404063F-95D1-4EBC-943A-B472C11C29AC}"/>
                    </a:ext>
                  </a:extLst>
                </p14:cNvPr>
                <p14:cNvContentPartPr/>
                <p14:nvPr/>
              </p14:nvContentPartPr>
              <p14:xfrm>
                <a:off x="5189657" y="5460917"/>
                <a:ext cx="197280" cy="137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404063F-95D1-4EBC-943A-B472C11C29A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81017" y="5452277"/>
                  <a:ext cx="214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3818B98-D223-455E-BC2B-7AB3F755A731}"/>
                    </a:ext>
                  </a:extLst>
                </p14:cNvPr>
                <p14:cNvContentPartPr/>
                <p14:nvPr/>
              </p14:nvContentPartPr>
              <p14:xfrm>
                <a:off x="5429777" y="5418437"/>
                <a:ext cx="235800" cy="192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3818B98-D223-455E-BC2B-7AB3F755A7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20777" y="5409437"/>
                  <a:ext cx="253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5B117BD-36FA-4C53-AC58-1F968D9FB4B7}"/>
                    </a:ext>
                  </a:extLst>
                </p14:cNvPr>
                <p14:cNvContentPartPr/>
                <p14:nvPr/>
              </p14:nvContentPartPr>
              <p14:xfrm>
                <a:off x="4884737" y="5175077"/>
                <a:ext cx="1008000" cy="716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5B117BD-36FA-4C53-AC58-1F968D9FB4B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76097" y="5166437"/>
                  <a:ext cx="10256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E66B93E-CEE1-4711-AC01-47DB877F0E9F}"/>
                    </a:ext>
                  </a:extLst>
                </p14:cNvPr>
                <p14:cNvContentPartPr/>
                <p14:nvPr/>
              </p14:nvContentPartPr>
              <p14:xfrm>
                <a:off x="5211257" y="5619317"/>
                <a:ext cx="455760" cy="137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E66B93E-CEE1-4711-AC01-47DB877F0E9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02617" y="5610677"/>
                  <a:ext cx="473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D6701E2-4E5F-44E2-9671-EA9AD4A64CB3}"/>
                    </a:ext>
                  </a:extLst>
                </p14:cNvPr>
                <p14:cNvContentPartPr/>
                <p14:nvPr/>
              </p14:nvContentPartPr>
              <p14:xfrm>
                <a:off x="5281817" y="5766557"/>
                <a:ext cx="210960" cy="160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D6701E2-4E5F-44E2-9671-EA9AD4A64CB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73177" y="5757557"/>
                  <a:ext cx="228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128B780-2ADE-41F9-91BA-7A1E47B29909}"/>
                    </a:ext>
                  </a:extLst>
                </p14:cNvPr>
                <p14:cNvContentPartPr/>
                <p14:nvPr/>
              </p14:nvContentPartPr>
              <p14:xfrm>
                <a:off x="5828657" y="5357957"/>
                <a:ext cx="296640" cy="585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128B780-2ADE-41F9-91BA-7A1E47B299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820017" y="5349317"/>
                  <a:ext cx="314280" cy="60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3C992AB-9DDA-45F9-A2A7-240C5FA114C3}"/>
              </a:ext>
            </a:extLst>
          </p:cNvPr>
          <p:cNvGrpSpPr/>
          <p:nvPr/>
        </p:nvGrpSpPr>
        <p:grpSpPr>
          <a:xfrm>
            <a:off x="6285497" y="5052317"/>
            <a:ext cx="1724040" cy="812880"/>
            <a:chOff x="6285497" y="5052317"/>
            <a:chExt cx="172404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B0C89D0-AA7F-4403-A0F8-0C116E17275A}"/>
                    </a:ext>
                  </a:extLst>
                </p14:cNvPr>
                <p14:cNvContentPartPr/>
                <p14:nvPr/>
              </p14:nvContentPartPr>
              <p14:xfrm>
                <a:off x="6285497" y="5503757"/>
                <a:ext cx="245520" cy="63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B0C89D0-AA7F-4403-A0F8-0C116E1727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76857" y="5495117"/>
                  <a:ext cx="263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B8BFEC4-9689-4EB4-91FF-FC88388956E0}"/>
                    </a:ext>
                  </a:extLst>
                </p14:cNvPr>
                <p14:cNvContentPartPr/>
                <p14:nvPr/>
              </p14:nvContentPartPr>
              <p14:xfrm>
                <a:off x="6308177" y="5662157"/>
                <a:ext cx="222840" cy="33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B8BFEC4-9689-4EB4-91FF-FC88388956E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99177" y="5653517"/>
                  <a:ext cx="240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C4E93B1-7EE1-4A2C-BDDD-3EF1440C18AA}"/>
                    </a:ext>
                  </a:extLst>
                </p14:cNvPr>
                <p14:cNvContentPartPr/>
                <p14:nvPr/>
              </p14:nvContentPartPr>
              <p14:xfrm>
                <a:off x="6753857" y="5052317"/>
                <a:ext cx="1255680" cy="81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C4E93B1-7EE1-4A2C-BDDD-3EF1440C18A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44857" y="5043317"/>
                  <a:ext cx="127332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45FF5FE-9687-4D34-888E-8C514F7A7FEE}"/>
                    </a:ext>
                  </a:extLst>
                </p14:cNvPr>
                <p14:cNvContentPartPr/>
                <p14:nvPr/>
              </p14:nvContentPartPr>
              <p14:xfrm>
                <a:off x="7200977" y="5322677"/>
                <a:ext cx="119160" cy="21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45FF5FE-9687-4D34-888E-8C514F7A7FE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92337" y="5313677"/>
                  <a:ext cx="136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3CC57CE-2CDF-4BEE-850A-FF20EDDEBB8F}"/>
                    </a:ext>
                  </a:extLst>
                </p14:cNvPr>
                <p14:cNvContentPartPr/>
                <p14:nvPr/>
              </p14:nvContentPartPr>
              <p14:xfrm>
                <a:off x="7377737" y="5342837"/>
                <a:ext cx="119520" cy="14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3CC57CE-2CDF-4BEE-850A-FF20EDDEBB8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69097" y="5333837"/>
                  <a:ext cx="137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B4CF3B4-C135-401B-B5AB-38A08D5617F2}"/>
                    </a:ext>
                  </a:extLst>
                </p14:cNvPr>
                <p14:cNvContentPartPr/>
                <p14:nvPr/>
              </p14:nvContentPartPr>
              <p14:xfrm>
                <a:off x="7631537" y="5262197"/>
                <a:ext cx="107640" cy="94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B4CF3B4-C135-401B-B5AB-38A08D5617F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22897" y="5253197"/>
                  <a:ext cx="125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FA9EA11-52EE-4E39-8CF5-62FC69253314}"/>
                    </a:ext>
                  </a:extLst>
                </p14:cNvPr>
                <p14:cNvContentPartPr/>
                <p14:nvPr/>
              </p14:nvContentPartPr>
              <p14:xfrm>
                <a:off x="7663217" y="5231237"/>
                <a:ext cx="129240" cy="214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FA9EA11-52EE-4E39-8CF5-62FC6925331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54217" y="5222597"/>
                  <a:ext cx="146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8099FCE-502A-41D9-99D3-98FBB5D40055}"/>
                    </a:ext>
                  </a:extLst>
                </p14:cNvPr>
                <p14:cNvContentPartPr/>
                <p14:nvPr/>
              </p14:nvContentPartPr>
              <p14:xfrm>
                <a:off x="7181177" y="5552357"/>
                <a:ext cx="481680" cy="104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8099FCE-502A-41D9-99D3-98FBB5D4005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72177" y="5543717"/>
                  <a:ext cx="499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C230056-5DA9-417A-B01D-8BE8E3646F7C}"/>
                    </a:ext>
                  </a:extLst>
                </p14:cNvPr>
                <p14:cNvContentPartPr/>
                <p14:nvPr/>
              </p14:nvContentPartPr>
              <p14:xfrm>
                <a:off x="7302497" y="5672597"/>
                <a:ext cx="164880" cy="181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C230056-5DA9-417A-B01D-8BE8E3646F7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93857" y="5663957"/>
                  <a:ext cx="1825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B72D3D0-72A2-47F7-92F2-0F5F7D333EDD}"/>
                  </a:ext>
                </a:extLst>
              </p14:cNvPr>
              <p14:cNvContentPartPr/>
              <p14:nvPr/>
            </p14:nvContentPartPr>
            <p14:xfrm>
              <a:off x="7084697" y="3686837"/>
              <a:ext cx="1246680" cy="691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B72D3D0-72A2-47F7-92F2-0F5F7D333ED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076057" y="3678197"/>
                <a:ext cx="1264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71ED95D-6EA5-464A-8837-91DA80481DF8}"/>
                  </a:ext>
                </a:extLst>
              </p14:cNvPr>
              <p14:cNvContentPartPr/>
              <p14:nvPr/>
            </p14:nvContentPartPr>
            <p14:xfrm>
              <a:off x="4891577" y="3886637"/>
              <a:ext cx="185400" cy="196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71ED95D-6EA5-464A-8837-91DA80481DF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882577" y="3877997"/>
                <a:ext cx="2030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4B2E3D7-FF21-4244-BA2B-6A95043ACF62}"/>
                  </a:ext>
                </a:extLst>
              </p14:cNvPr>
              <p14:cNvContentPartPr/>
              <p14:nvPr/>
            </p14:nvContentPartPr>
            <p14:xfrm>
              <a:off x="5169497" y="3857837"/>
              <a:ext cx="246240" cy="209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4B2E3D7-FF21-4244-BA2B-6A95043ACF62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160857" y="3849197"/>
                <a:ext cx="263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0EB298A-04A5-4430-A3BD-A173309D0262}"/>
                  </a:ext>
                </a:extLst>
              </p14:cNvPr>
              <p14:cNvContentPartPr/>
              <p14:nvPr/>
            </p14:nvContentPartPr>
            <p14:xfrm>
              <a:off x="4926857" y="4138997"/>
              <a:ext cx="358920" cy="68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0EB298A-04A5-4430-A3BD-A173309D026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918217" y="4130357"/>
                <a:ext cx="376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110C2AA-3CA6-4EC2-9C13-38984BDD92AC}"/>
                  </a:ext>
                </a:extLst>
              </p14:cNvPr>
              <p14:cNvContentPartPr/>
              <p14:nvPr/>
            </p14:nvContentPartPr>
            <p14:xfrm>
              <a:off x="5019377" y="4230077"/>
              <a:ext cx="184320" cy="2217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110C2AA-3CA6-4EC2-9C13-38984BDD92AC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010377" y="4221077"/>
                <a:ext cx="201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2F47EDB-4293-4D37-9A72-60E130A3A1DC}"/>
                  </a:ext>
                </a:extLst>
              </p14:cNvPr>
              <p14:cNvContentPartPr/>
              <p14:nvPr/>
            </p14:nvContentPartPr>
            <p14:xfrm>
              <a:off x="5384057" y="3663437"/>
              <a:ext cx="337320" cy="6822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2F47EDB-4293-4D37-9A72-60E130A3A1D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375057" y="3654797"/>
                <a:ext cx="35496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AAE6559-91E7-4708-BAB1-F77DDCE4CA63}"/>
                  </a:ext>
                </a:extLst>
              </p14:cNvPr>
              <p14:cNvContentPartPr/>
              <p14:nvPr/>
            </p14:nvContentPartPr>
            <p14:xfrm>
              <a:off x="5959337" y="3864317"/>
              <a:ext cx="203760" cy="644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AAE6559-91E7-4708-BAB1-F77DDCE4CA63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950697" y="3855317"/>
                <a:ext cx="221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B6A396C-0F6B-4A37-82A3-DA3728D224E2}"/>
                  </a:ext>
                </a:extLst>
              </p14:cNvPr>
              <p14:cNvContentPartPr/>
              <p14:nvPr/>
            </p14:nvContentPartPr>
            <p14:xfrm>
              <a:off x="5926937" y="3992117"/>
              <a:ext cx="197640" cy="54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B6A396C-0F6B-4A37-82A3-DA3728D224E2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917937" y="3983477"/>
                <a:ext cx="215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1502624-EE12-429E-9185-7743BD97DCE1}"/>
                  </a:ext>
                </a:extLst>
              </p14:cNvPr>
              <p14:cNvContentPartPr/>
              <p14:nvPr/>
            </p14:nvContentPartPr>
            <p14:xfrm>
              <a:off x="6372617" y="3709517"/>
              <a:ext cx="120600" cy="2491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1502624-EE12-429E-9185-7743BD97DCE1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363977" y="3700517"/>
                <a:ext cx="1382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F3A3A1D-7379-4C85-A634-8C3E7E4A68A6}"/>
                  </a:ext>
                </a:extLst>
              </p14:cNvPr>
              <p14:cNvContentPartPr/>
              <p14:nvPr/>
            </p14:nvContentPartPr>
            <p14:xfrm>
              <a:off x="6560177" y="3740477"/>
              <a:ext cx="89280" cy="189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F3A3A1D-7379-4C85-A634-8C3E7E4A68A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551537" y="3731477"/>
                <a:ext cx="1069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8EA2A5E-EEE2-42C2-89A4-DC240D9FDCC7}"/>
                  </a:ext>
                </a:extLst>
              </p14:cNvPr>
              <p14:cNvContentPartPr/>
              <p14:nvPr/>
            </p14:nvContentPartPr>
            <p14:xfrm>
              <a:off x="6742697" y="3647957"/>
              <a:ext cx="82800" cy="129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8EA2A5E-EEE2-42C2-89A4-DC240D9FDCC7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734057" y="3639317"/>
                <a:ext cx="100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496987E-6EB6-4740-B9D2-04F9B74B5F4B}"/>
                  </a:ext>
                </a:extLst>
              </p14:cNvPr>
              <p14:cNvContentPartPr/>
              <p14:nvPr/>
            </p14:nvContentPartPr>
            <p14:xfrm>
              <a:off x="6776897" y="3632117"/>
              <a:ext cx="130320" cy="279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496987E-6EB6-4740-B9D2-04F9B74B5F4B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768257" y="3623117"/>
                <a:ext cx="1479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21EE56C-D298-4018-83E4-8364529D0356}"/>
                  </a:ext>
                </a:extLst>
              </p14:cNvPr>
              <p14:cNvContentPartPr/>
              <p14:nvPr/>
            </p14:nvContentPartPr>
            <p14:xfrm>
              <a:off x="6306377" y="4027397"/>
              <a:ext cx="395640" cy="129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21EE56C-D298-4018-83E4-8364529D0356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297377" y="4018397"/>
                <a:ext cx="413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71E4546-8F7A-4E59-BAD5-653D7761CFAE}"/>
                  </a:ext>
                </a:extLst>
              </p14:cNvPr>
              <p14:cNvContentPartPr/>
              <p14:nvPr/>
            </p14:nvContentPartPr>
            <p14:xfrm>
              <a:off x="6383777" y="4180397"/>
              <a:ext cx="206280" cy="2498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71E4546-8F7A-4E59-BAD5-653D7761CFAE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6374777" y="4171757"/>
                <a:ext cx="2239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47735D1B-D5CC-47D3-9E05-2C65E1309E06}"/>
                  </a:ext>
                </a:extLst>
              </p14:cNvPr>
              <p14:cNvContentPartPr/>
              <p14:nvPr/>
            </p14:nvContentPartPr>
            <p14:xfrm>
              <a:off x="6968777" y="3391637"/>
              <a:ext cx="2034720" cy="3330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47735D1B-D5CC-47D3-9E05-2C65E1309E06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960137" y="3382997"/>
                <a:ext cx="20523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5DFAD08-76EF-4562-B528-C827662914FD}"/>
                  </a:ext>
                </a:extLst>
              </p14:cNvPr>
              <p14:cNvContentPartPr/>
              <p14:nvPr/>
            </p14:nvContentPartPr>
            <p14:xfrm>
              <a:off x="7212137" y="4487477"/>
              <a:ext cx="1368360" cy="532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5DFAD08-76EF-4562-B528-C827662914F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203497" y="4478477"/>
                <a:ext cx="13860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100B741-49C2-47DF-80D8-C54271A17E10}"/>
                  </a:ext>
                </a:extLst>
              </p14:cNvPr>
              <p14:cNvContentPartPr/>
              <p14:nvPr/>
            </p14:nvContentPartPr>
            <p14:xfrm>
              <a:off x="7440017" y="4025237"/>
              <a:ext cx="763560" cy="4190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100B741-49C2-47DF-80D8-C54271A17E1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431377" y="4016237"/>
                <a:ext cx="7812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558B3BB-693C-4A9F-8732-ECC0F90904D5}"/>
                  </a:ext>
                </a:extLst>
              </p14:cNvPr>
              <p14:cNvContentPartPr/>
              <p14:nvPr/>
            </p14:nvContentPartPr>
            <p14:xfrm>
              <a:off x="8279537" y="4164557"/>
              <a:ext cx="99360" cy="54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558B3BB-693C-4A9F-8732-ECC0F90904D5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270897" y="4155917"/>
                <a:ext cx="11700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E8122972-9006-4C30-982A-9FAF093222F6}"/>
              </a:ext>
            </a:extLst>
          </p:cNvPr>
          <p:cNvGrpSpPr/>
          <p:nvPr/>
        </p:nvGrpSpPr>
        <p:grpSpPr>
          <a:xfrm>
            <a:off x="8434697" y="3331157"/>
            <a:ext cx="95040" cy="77760"/>
            <a:chOff x="8434697" y="3331157"/>
            <a:chExt cx="9504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EF36E26-952C-4250-99F9-82FC72397231}"/>
                    </a:ext>
                  </a:extLst>
                </p14:cNvPr>
                <p14:cNvContentPartPr/>
                <p14:nvPr/>
              </p14:nvContentPartPr>
              <p14:xfrm>
                <a:off x="8434697" y="3355637"/>
                <a:ext cx="6120" cy="2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EF36E26-952C-4250-99F9-82FC723972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26057" y="3346997"/>
                  <a:ext cx="23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68F2E94-77F3-4658-8BD7-3F59C72F9FEB}"/>
                    </a:ext>
                  </a:extLst>
                </p14:cNvPr>
                <p14:cNvContentPartPr/>
                <p14:nvPr/>
              </p14:nvContentPartPr>
              <p14:xfrm>
                <a:off x="8521817" y="3400637"/>
                <a:ext cx="7920" cy="8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68F2E94-77F3-4658-8BD7-3F59C72F9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513177" y="3391637"/>
                  <a:ext cx="25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366EBEA-72DA-484F-B540-E1922024521D}"/>
                    </a:ext>
                  </a:extLst>
                </p14:cNvPr>
                <p14:cNvContentPartPr/>
                <p14:nvPr/>
              </p14:nvContentPartPr>
              <p14:xfrm>
                <a:off x="8441177" y="3331157"/>
                <a:ext cx="71640" cy="55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366EBEA-72DA-484F-B540-E1922024521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432177" y="3322517"/>
                  <a:ext cx="892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3AF5EA-1BCB-4DAC-BE04-E3C4BBCCE70C}"/>
              </a:ext>
            </a:extLst>
          </p:cNvPr>
          <p:cNvGrpSpPr/>
          <p:nvPr/>
        </p:nvGrpSpPr>
        <p:grpSpPr>
          <a:xfrm>
            <a:off x="7680612" y="477178"/>
            <a:ext cx="415080" cy="622440"/>
            <a:chOff x="7680612" y="477178"/>
            <a:chExt cx="415080" cy="6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4EB10D-C503-41CE-AD89-72A014B72FD0}"/>
                    </a:ext>
                  </a:extLst>
                </p14:cNvPr>
                <p14:cNvContentPartPr/>
                <p14:nvPr/>
              </p14:nvContentPartPr>
              <p14:xfrm>
                <a:off x="7680612" y="477178"/>
                <a:ext cx="311040" cy="434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4EB10D-C503-41CE-AD89-72A014B72F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71612" y="468178"/>
                  <a:ext cx="3286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87A28A-9AC3-4988-A9BE-2232868AB63B}"/>
                    </a:ext>
                  </a:extLst>
                </p14:cNvPr>
                <p14:cNvContentPartPr/>
                <p14:nvPr/>
              </p14:nvContentPartPr>
              <p14:xfrm>
                <a:off x="7999212" y="1028338"/>
                <a:ext cx="96480" cy="71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87A28A-9AC3-4988-A9BE-2232868AB63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990212" y="1019698"/>
                  <a:ext cx="114120" cy="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753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AABB1A-B33F-4E53-B65E-DCB0D47045EE}"/>
                  </a:ext>
                </a:extLst>
              </p14:cNvPr>
              <p14:cNvContentPartPr/>
              <p14:nvPr/>
            </p14:nvContentPartPr>
            <p14:xfrm>
              <a:off x="6305297" y="2505317"/>
              <a:ext cx="29520" cy="30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AABB1A-B33F-4E53-B65E-DCB0D4704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6297" y="2496677"/>
                <a:ext cx="47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9B01F3F-6F28-42BA-A3B3-53FBBC9B847B}"/>
                  </a:ext>
                </a:extLst>
              </p14:cNvPr>
              <p14:cNvContentPartPr/>
              <p14:nvPr/>
            </p14:nvContentPartPr>
            <p14:xfrm>
              <a:off x="1531337" y="3354197"/>
              <a:ext cx="16560" cy="3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9B01F3F-6F28-42BA-A3B3-53FBBC9B84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337" y="3345197"/>
                <a:ext cx="342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DED827E-C741-4B0E-9180-58AA5FF70D9F}"/>
              </a:ext>
            </a:extLst>
          </p:cNvPr>
          <p:cNvGrpSpPr/>
          <p:nvPr/>
        </p:nvGrpSpPr>
        <p:grpSpPr>
          <a:xfrm>
            <a:off x="385817" y="141917"/>
            <a:ext cx="7194600" cy="3020400"/>
            <a:chOff x="385817" y="141917"/>
            <a:chExt cx="7194600" cy="30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8DB156-A88D-4542-84F0-FB049611B9A6}"/>
                    </a:ext>
                  </a:extLst>
                </p14:cNvPr>
                <p14:cNvContentPartPr/>
                <p14:nvPr/>
              </p14:nvContentPartPr>
              <p14:xfrm>
                <a:off x="430457" y="266117"/>
                <a:ext cx="543960" cy="479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8DB156-A88D-4542-84F0-FB049611B9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817" y="257117"/>
                  <a:ext cx="5616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B774D6-72BF-4EE4-9286-3046DB1B9111}"/>
                    </a:ext>
                  </a:extLst>
                </p14:cNvPr>
                <p14:cNvContentPartPr/>
                <p14:nvPr/>
              </p14:nvContentPartPr>
              <p14:xfrm>
                <a:off x="817097" y="544037"/>
                <a:ext cx="114120" cy="127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B774D6-72BF-4EE4-9286-3046DB1B91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8457" y="535397"/>
                  <a:ext cx="13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B1CD96-6D82-4961-8642-3EB19D7E7094}"/>
                    </a:ext>
                  </a:extLst>
                </p14:cNvPr>
                <p14:cNvContentPartPr/>
                <p14:nvPr/>
              </p14:nvContentPartPr>
              <p14:xfrm>
                <a:off x="1055777" y="227237"/>
                <a:ext cx="235800" cy="48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B1CD96-6D82-4961-8642-3EB19D7E70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7137" y="218237"/>
                  <a:ext cx="2534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2BC495-469A-4E5B-A634-791B9DEFF905}"/>
                    </a:ext>
                  </a:extLst>
                </p14:cNvPr>
                <p14:cNvContentPartPr/>
                <p14:nvPr/>
              </p14:nvContentPartPr>
              <p14:xfrm>
                <a:off x="1039937" y="440717"/>
                <a:ext cx="259560" cy="81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2BC495-469A-4E5B-A634-791B9DEFF9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0937" y="432077"/>
                  <a:ext cx="277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38C137-37DA-4E79-84D5-E6B947C73715}"/>
                    </a:ext>
                  </a:extLst>
                </p14:cNvPr>
                <p14:cNvContentPartPr/>
                <p14:nvPr/>
              </p14:nvContentPartPr>
              <p14:xfrm>
                <a:off x="1272857" y="466277"/>
                <a:ext cx="225360" cy="21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38C137-37DA-4E79-84D5-E6B947C737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3857" y="457277"/>
                  <a:ext cx="243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BDBC0A-DBC9-4544-ACD5-6F4B4F12A724}"/>
                    </a:ext>
                  </a:extLst>
                </p14:cNvPr>
                <p14:cNvContentPartPr/>
                <p14:nvPr/>
              </p14:nvContentPartPr>
              <p14:xfrm>
                <a:off x="1709897" y="479237"/>
                <a:ext cx="3420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BDBC0A-DBC9-4544-ACD5-6F4B4F12A7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0897" y="470597"/>
                  <a:ext cx="51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7E508B-5428-410F-A78B-708A7B2E5135}"/>
                    </a:ext>
                  </a:extLst>
                </p14:cNvPr>
                <p14:cNvContentPartPr/>
                <p14:nvPr/>
              </p14:nvContentPartPr>
              <p14:xfrm>
                <a:off x="1609097" y="664997"/>
                <a:ext cx="88200" cy="4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7E508B-5428-410F-A78B-708A7B2E51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0457" y="656357"/>
                  <a:ext cx="105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C3D922-50B1-466E-A906-A33B6A59A46C}"/>
                    </a:ext>
                  </a:extLst>
                </p14:cNvPr>
                <p14:cNvContentPartPr/>
                <p14:nvPr/>
              </p14:nvContentPartPr>
              <p14:xfrm>
                <a:off x="2281577" y="456917"/>
                <a:ext cx="128880" cy="28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C3D922-50B1-466E-A906-A33B6A59A4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2577" y="448277"/>
                  <a:ext cx="146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867B57-2F29-45C2-B19C-8F00C5CEA1A8}"/>
                    </a:ext>
                  </a:extLst>
                </p14:cNvPr>
                <p14:cNvContentPartPr/>
                <p14:nvPr/>
              </p14:nvContentPartPr>
              <p14:xfrm>
                <a:off x="2092937" y="389237"/>
                <a:ext cx="54396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867B57-2F29-45C2-B19C-8F00C5CEA1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83937" y="380597"/>
                  <a:ext cx="561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FFF713-B74C-4170-A68F-901117EF0169}"/>
                    </a:ext>
                  </a:extLst>
                </p14:cNvPr>
                <p14:cNvContentPartPr/>
                <p14:nvPr/>
              </p14:nvContentPartPr>
              <p14:xfrm>
                <a:off x="2532137" y="267917"/>
                <a:ext cx="244800" cy="45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FFF713-B74C-4170-A68F-901117EF01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3137" y="259277"/>
                  <a:ext cx="262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8477CA-C8E7-460A-A3B1-E95FEF0FDFC9}"/>
                    </a:ext>
                  </a:extLst>
                </p14:cNvPr>
                <p14:cNvContentPartPr/>
                <p14:nvPr/>
              </p14:nvContentPartPr>
              <p14:xfrm>
                <a:off x="2787377" y="488957"/>
                <a:ext cx="177480" cy="15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8477CA-C8E7-460A-A3B1-E95FEF0FDF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8737" y="479957"/>
                  <a:ext cx="195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30B87B-EA74-4D5C-ABD5-6B9893AE9C57}"/>
                    </a:ext>
                  </a:extLst>
                </p14:cNvPr>
                <p14:cNvContentPartPr/>
                <p14:nvPr/>
              </p14:nvContentPartPr>
              <p14:xfrm>
                <a:off x="2767577" y="649517"/>
                <a:ext cx="73080" cy="8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30B87B-EA74-4D5C-ABD5-6B9893AE9C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8937" y="640877"/>
                  <a:ext cx="90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6ED17D-EF91-4CAB-9876-12268277A056}"/>
                    </a:ext>
                  </a:extLst>
                </p14:cNvPr>
                <p14:cNvContentPartPr/>
                <p14:nvPr/>
              </p14:nvContentPartPr>
              <p14:xfrm>
                <a:off x="3260057" y="440357"/>
                <a:ext cx="275400" cy="259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6ED17D-EF91-4CAB-9876-12268277A0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1417" y="431357"/>
                  <a:ext cx="293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2C58B4-E832-41AC-A48D-114FF24F7507}"/>
                    </a:ext>
                  </a:extLst>
                </p14:cNvPr>
                <p14:cNvContentPartPr/>
                <p14:nvPr/>
              </p14:nvContentPartPr>
              <p14:xfrm>
                <a:off x="3599897" y="182237"/>
                <a:ext cx="265680" cy="46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2C58B4-E832-41AC-A48D-114FF24F75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91257" y="173597"/>
                  <a:ext cx="283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F7F8D9-6154-4280-AE50-3EE5C1DFAEC2}"/>
                    </a:ext>
                  </a:extLst>
                </p14:cNvPr>
                <p14:cNvContentPartPr/>
                <p14:nvPr/>
              </p14:nvContentPartPr>
              <p14:xfrm>
                <a:off x="3490097" y="388517"/>
                <a:ext cx="380520" cy="11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F7F8D9-6154-4280-AE50-3EE5C1DFAE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1097" y="379877"/>
                  <a:ext cx="398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B4C626-29BC-4854-AAB5-8090559FF907}"/>
                    </a:ext>
                  </a:extLst>
                </p14:cNvPr>
                <p14:cNvContentPartPr/>
                <p14:nvPr/>
              </p14:nvContentPartPr>
              <p14:xfrm>
                <a:off x="3743177" y="459077"/>
                <a:ext cx="212040" cy="18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B4C626-29BC-4854-AAB5-8090559FF9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4177" y="450077"/>
                  <a:ext cx="229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6109A8-5731-43E6-8DAD-55A434FEBEE4}"/>
                    </a:ext>
                  </a:extLst>
                </p14:cNvPr>
                <p14:cNvContentPartPr/>
                <p14:nvPr/>
              </p14:nvContentPartPr>
              <p14:xfrm>
                <a:off x="3905897" y="561317"/>
                <a:ext cx="150120" cy="10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6109A8-5731-43E6-8DAD-55A434FEBE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97257" y="552677"/>
                  <a:ext cx="167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3EF477-8B64-4A6E-A43F-D1119833FA89}"/>
                    </a:ext>
                  </a:extLst>
                </p14:cNvPr>
                <p14:cNvContentPartPr/>
                <p14:nvPr/>
              </p14:nvContentPartPr>
              <p14:xfrm>
                <a:off x="4067177" y="466277"/>
                <a:ext cx="214560" cy="22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3EF477-8B64-4A6E-A43F-D1119833FA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58537" y="457637"/>
                  <a:ext cx="232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418A11-DDF8-4C4A-A7A2-32949CDB6344}"/>
                    </a:ext>
                  </a:extLst>
                </p14:cNvPr>
                <p14:cNvContentPartPr/>
                <p14:nvPr/>
              </p14:nvContentPartPr>
              <p14:xfrm>
                <a:off x="4194977" y="280517"/>
                <a:ext cx="250560" cy="35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418A11-DDF8-4C4A-A7A2-32949CDB63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86337" y="271517"/>
                  <a:ext cx="2682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444CFF-8EA1-4279-9ACF-B1D379867BAB}"/>
                    </a:ext>
                  </a:extLst>
                </p14:cNvPr>
                <p14:cNvContentPartPr/>
                <p14:nvPr/>
              </p14:nvContentPartPr>
              <p14:xfrm>
                <a:off x="4294697" y="517757"/>
                <a:ext cx="162000" cy="13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444CFF-8EA1-4279-9ACF-B1D379867B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5697" y="508757"/>
                  <a:ext cx="179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87873C-C883-4C44-91B7-E48A4417FE99}"/>
                    </a:ext>
                  </a:extLst>
                </p14:cNvPr>
                <p14:cNvContentPartPr/>
                <p14:nvPr/>
              </p14:nvContentPartPr>
              <p14:xfrm>
                <a:off x="4449497" y="520997"/>
                <a:ext cx="205200" cy="14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87873C-C883-4C44-91B7-E48A4417FE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0497" y="512357"/>
                  <a:ext cx="222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FC7DA7-EA25-475B-8651-2BB8428343B3}"/>
                    </a:ext>
                  </a:extLst>
                </p14:cNvPr>
                <p14:cNvContentPartPr/>
                <p14:nvPr/>
              </p14:nvContentPartPr>
              <p14:xfrm>
                <a:off x="4607537" y="483557"/>
                <a:ext cx="167760" cy="16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FC7DA7-EA25-475B-8651-2BB8428343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98537" y="474557"/>
                  <a:ext cx="185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451E6D-DBC0-4F08-B85B-08154AF62798}"/>
                    </a:ext>
                  </a:extLst>
                </p14:cNvPr>
                <p14:cNvContentPartPr/>
                <p14:nvPr/>
              </p14:nvContentPartPr>
              <p14:xfrm>
                <a:off x="4774577" y="215717"/>
                <a:ext cx="237600" cy="32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451E6D-DBC0-4F08-B85B-08154AF627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65937" y="206717"/>
                  <a:ext cx="25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375A2F-D2D6-4AFB-A422-211D4F95D0CF}"/>
                    </a:ext>
                  </a:extLst>
                </p14:cNvPr>
                <p14:cNvContentPartPr/>
                <p14:nvPr/>
              </p14:nvContentPartPr>
              <p14:xfrm>
                <a:off x="5068337" y="482477"/>
                <a:ext cx="28188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375A2F-D2D6-4AFB-A422-211D4F95D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59697" y="473477"/>
                  <a:ext cx="299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759526-1F32-4D42-B216-0978A01C9F85}"/>
                    </a:ext>
                  </a:extLst>
                </p14:cNvPr>
                <p14:cNvContentPartPr/>
                <p14:nvPr/>
              </p14:nvContentPartPr>
              <p14:xfrm>
                <a:off x="5228177" y="254957"/>
                <a:ext cx="293040" cy="33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759526-1F32-4D42-B216-0978A01C9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19177" y="246317"/>
                  <a:ext cx="310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DF19862-D340-4E44-A136-F54DF7003494}"/>
                    </a:ext>
                  </a:extLst>
                </p14:cNvPr>
                <p14:cNvContentPartPr/>
                <p14:nvPr/>
              </p14:nvContentPartPr>
              <p14:xfrm>
                <a:off x="5388737" y="438917"/>
                <a:ext cx="223920" cy="17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DF19862-D340-4E44-A136-F54DF70034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79737" y="430277"/>
                  <a:ext cx="241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AB25B-DBEF-4F45-9DD9-32BE59769390}"/>
                    </a:ext>
                  </a:extLst>
                </p14:cNvPr>
                <p14:cNvContentPartPr/>
                <p14:nvPr/>
              </p14:nvContentPartPr>
              <p14:xfrm>
                <a:off x="5602217" y="433877"/>
                <a:ext cx="262800" cy="19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AB25B-DBEF-4F45-9DD9-32BE597693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93577" y="424877"/>
                  <a:ext cx="280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2A224-9F74-491F-9080-2D4E04792CF4}"/>
                    </a:ext>
                  </a:extLst>
                </p14:cNvPr>
                <p14:cNvContentPartPr/>
                <p14:nvPr/>
              </p14:nvContentPartPr>
              <p14:xfrm>
                <a:off x="5801657" y="297797"/>
                <a:ext cx="280080" cy="30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2A224-9F74-491F-9080-2D4E04792C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3017" y="289157"/>
                  <a:ext cx="297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70D65E-E8BA-4E1F-B865-7E38BDCBDE22}"/>
                    </a:ext>
                  </a:extLst>
                </p14:cNvPr>
                <p14:cNvContentPartPr/>
                <p14:nvPr/>
              </p14:nvContentPartPr>
              <p14:xfrm>
                <a:off x="5973017" y="445757"/>
                <a:ext cx="199440" cy="15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70D65E-E8BA-4E1F-B865-7E38BDCBDE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64377" y="437117"/>
                  <a:ext cx="217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32DFED-D2AB-40C7-9DB1-0ECDBF58F895}"/>
                    </a:ext>
                  </a:extLst>
                </p14:cNvPr>
                <p14:cNvContentPartPr/>
                <p14:nvPr/>
              </p14:nvContentPartPr>
              <p14:xfrm>
                <a:off x="6330857" y="141917"/>
                <a:ext cx="290520" cy="35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32DFED-D2AB-40C7-9DB1-0ECDBF58F8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22217" y="133277"/>
                  <a:ext cx="3081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486113-23C0-4EC3-A95A-C948D7C66D27}"/>
                    </a:ext>
                  </a:extLst>
                </p14:cNvPr>
                <p14:cNvContentPartPr/>
                <p14:nvPr/>
              </p14:nvContentPartPr>
              <p14:xfrm>
                <a:off x="6189377" y="421277"/>
                <a:ext cx="328680" cy="16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486113-23C0-4EC3-A95A-C948D7C66D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80377" y="412277"/>
                  <a:ext cx="34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7096A4-6D89-4A8E-A30D-E8F0F1450472}"/>
                    </a:ext>
                  </a:extLst>
                </p14:cNvPr>
                <p14:cNvContentPartPr/>
                <p14:nvPr/>
              </p14:nvContentPartPr>
              <p14:xfrm>
                <a:off x="6634337" y="301397"/>
                <a:ext cx="2160" cy="33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7096A4-6D89-4A8E-A30D-E8F0F14504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25337" y="292757"/>
                  <a:ext cx="19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E997FE-AF2F-4CBF-B9FB-EC7298102B98}"/>
                    </a:ext>
                  </a:extLst>
                </p14:cNvPr>
                <p14:cNvContentPartPr/>
                <p14:nvPr/>
              </p14:nvContentPartPr>
              <p14:xfrm>
                <a:off x="6610937" y="423437"/>
                <a:ext cx="127800" cy="139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E997FE-AF2F-4CBF-B9FB-EC7298102B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01937" y="414797"/>
                  <a:ext cx="145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ADD4D6-E0C9-4039-BCA7-2C5F3D80E4DB}"/>
                    </a:ext>
                  </a:extLst>
                </p14:cNvPr>
                <p14:cNvContentPartPr/>
                <p14:nvPr/>
              </p14:nvContentPartPr>
              <p14:xfrm>
                <a:off x="6748457" y="434957"/>
                <a:ext cx="226080" cy="18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ADD4D6-E0C9-4039-BCA7-2C5F3D80E4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39817" y="426317"/>
                  <a:ext cx="243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63CAD5-9AC5-4F6F-9FF1-54D46918DB84}"/>
                    </a:ext>
                  </a:extLst>
                </p14:cNvPr>
                <p14:cNvContentPartPr/>
                <p14:nvPr/>
              </p14:nvContentPartPr>
              <p14:xfrm>
                <a:off x="521897" y="1215797"/>
                <a:ext cx="74160" cy="13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63CAD5-9AC5-4F6F-9FF1-54D46918DB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3257" y="1206797"/>
                  <a:ext cx="91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A431D4-04EF-4EA7-9AB7-48BAC7BF5208}"/>
                    </a:ext>
                  </a:extLst>
                </p14:cNvPr>
                <p14:cNvContentPartPr/>
                <p14:nvPr/>
              </p14:nvContentPartPr>
              <p14:xfrm>
                <a:off x="609017" y="1066037"/>
                <a:ext cx="18000" cy="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A431D4-04EF-4EA7-9AB7-48BAC7BF52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0017" y="1057397"/>
                  <a:ext cx="35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2D9EBC-B6A3-4857-A938-4688B534C266}"/>
                    </a:ext>
                  </a:extLst>
                </p14:cNvPr>
                <p14:cNvContentPartPr/>
                <p14:nvPr/>
              </p14:nvContentPartPr>
              <p14:xfrm>
                <a:off x="659057" y="1129037"/>
                <a:ext cx="249480" cy="25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2D9EBC-B6A3-4857-A938-4688B534C2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057" y="1120397"/>
                  <a:ext cx="267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B355A5-738E-458F-B53A-F43711856CAB}"/>
                    </a:ext>
                  </a:extLst>
                </p14:cNvPr>
                <p14:cNvContentPartPr/>
                <p14:nvPr/>
              </p14:nvContentPartPr>
              <p14:xfrm>
                <a:off x="1379057" y="1201397"/>
                <a:ext cx="175320" cy="19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B355A5-738E-458F-B53A-F43711856C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70417" y="1192397"/>
                  <a:ext cx="192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611560-3249-4D58-95EA-26B4C513B510}"/>
                    </a:ext>
                  </a:extLst>
                </p14:cNvPr>
                <p14:cNvContentPartPr/>
                <p14:nvPr/>
              </p14:nvContentPartPr>
              <p14:xfrm>
                <a:off x="1606937" y="772637"/>
                <a:ext cx="263160" cy="66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611560-3249-4D58-95EA-26B4C513B5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97937" y="763997"/>
                  <a:ext cx="28080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71565A-E074-43B5-84D9-D241A366A20A}"/>
                    </a:ext>
                  </a:extLst>
                </p14:cNvPr>
                <p14:cNvContentPartPr/>
                <p14:nvPr/>
              </p14:nvContentPartPr>
              <p14:xfrm>
                <a:off x="1550777" y="1190597"/>
                <a:ext cx="291600" cy="12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71565A-E074-43B5-84D9-D241A366A2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41777" y="1181597"/>
                  <a:ext cx="309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B21210-F5D1-4F85-A308-26CA578DFE2E}"/>
                    </a:ext>
                  </a:extLst>
                </p14:cNvPr>
                <p14:cNvContentPartPr/>
                <p14:nvPr/>
              </p14:nvContentPartPr>
              <p14:xfrm>
                <a:off x="1839137" y="850397"/>
                <a:ext cx="354960" cy="49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B21210-F5D1-4F85-A308-26CA578DFE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0137" y="841757"/>
                  <a:ext cx="3726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DC5EF6-B255-4F50-AA82-29E37304F7FF}"/>
                    </a:ext>
                  </a:extLst>
                </p14:cNvPr>
                <p14:cNvContentPartPr/>
                <p14:nvPr/>
              </p14:nvContentPartPr>
              <p14:xfrm>
                <a:off x="2078177" y="1147757"/>
                <a:ext cx="219960" cy="20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DC5EF6-B255-4F50-AA82-29E37304F7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9537" y="1139117"/>
                  <a:ext cx="237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A58B8C-2F4B-48E7-A51B-74DF788637BA}"/>
                    </a:ext>
                  </a:extLst>
                </p14:cNvPr>
                <p14:cNvContentPartPr/>
                <p14:nvPr/>
              </p14:nvContentPartPr>
              <p14:xfrm>
                <a:off x="2286617" y="1220117"/>
                <a:ext cx="218880" cy="150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A58B8C-2F4B-48E7-A51B-74DF788637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77977" y="1211117"/>
                  <a:ext cx="23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D99801-8E4E-4989-8854-8D373C23D12A}"/>
                    </a:ext>
                  </a:extLst>
                </p14:cNvPr>
                <p14:cNvContentPartPr/>
                <p14:nvPr/>
              </p14:nvContentPartPr>
              <p14:xfrm>
                <a:off x="2743457" y="1237397"/>
                <a:ext cx="178200" cy="35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D99801-8E4E-4989-8854-8D373C23D1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4817" y="1228757"/>
                  <a:ext cx="195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E79DB6-85F9-4BF4-BCBB-115FE9C62F48}"/>
                    </a:ext>
                  </a:extLst>
                </p14:cNvPr>
                <p14:cNvContentPartPr/>
                <p14:nvPr/>
              </p14:nvContentPartPr>
              <p14:xfrm>
                <a:off x="2875937" y="1048757"/>
                <a:ext cx="32724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E79DB6-85F9-4BF4-BCBB-115FE9C62F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67297" y="1040117"/>
                  <a:ext cx="344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52465FE-AE86-4261-A042-80E571B72608}"/>
                    </a:ext>
                  </a:extLst>
                </p14:cNvPr>
                <p14:cNvContentPartPr/>
                <p14:nvPr/>
              </p14:nvContentPartPr>
              <p14:xfrm>
                <a:off x="3196697" y="1035077"/>
                <a:ext cx="222120" cy="28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2465FE-AE86-4261-A042-80E571B726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87697" y="1026077"/>
                  <a:ext cx="239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D8DF23-682A-4914-9C69-115CFB15377A}"/>
                    </a:ext>
                  </a:extLst>
                </p14:cNvPr>
                <p14:cNvContentPartPr/>
                <p14:nvPr/>
              </p14:nvContentPartPr>
              <p14:xfrm>
                <a:off x="3293897" y="1071437"/>
                <a:ext cx="315000" cy="28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D8DF23-682A-4914-9C69-115CFB1537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85257" y="1062797"/>
                  <a:ext cx="332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B1BCF2-47A9-4B6A-B097-1620524B10CC}"/>
                    </a:ext>
                  </a:extLst>
                </p14:cNvPr>
                <p14:cNvContentPartPr/>
                <p14:nvPr/>
              </p14:nvContentPartPr>
              <p14:xfrm>
                <a:off x="3777737" y="672557"/>
                <a:ext cx="402120" cy="619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B1BCF2-47A9-4B6A-B097-1620524B10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68737" y="663917"/>
                  <a:ext cx="4197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691169-24BB-45E2-B7C4-000C853E11BA}"/>
                    </a:ext>
                  </a:extLst>
                </p14:cNvPr>
                <p14:cNvContentPartPr/>
                <p14:nvPr/>
              </p14:nvContentPartPr>
              <p14:xfrm>
                <a:off x="3739577" y="1073597"/>
                <a:ext cx="262080" cy="84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691169-24BB-45E2-B7C4-000C853E11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30577" y="1064597"/>
                  <a:ext cx="279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21C315C-9A96-485E-98A8-5AE6FACBC187}"/>
                    </a:ext>
                  </a:extLst>
                </p14:cNvPr>
                <p14:cNvContentPartPr/>
                <p14:nvPr/>
              </p14:nvContentPartPr>
              <p14:xfrm>
                <a:off x="3924257" y="1089437"/>
                <a:ext cx="177480" cy="158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21C315C-9A96-485E-98A8-5AE6FACBC1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15257" y="1080797"/>
                  <a:ext cx="195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03EFC7-97C6-4043-8249-A11418272C0D}"/>
                    </a:ext>
                  </a:extLst>
                </p14:cNvPr>
                <p14:cNvContentPartPr/>
                <p14:nvPr/>
              </p14:nvContentPartPr>
              <p14:xfrm>
                <a:off x="4062137" y="1018517"/>
                <a:ext cx="313200" cy="266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03EFC7-97C6-4043-8249-A11418272C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53137" y="1009877"/>
                  <a:ext cx="330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374762-1E0E-437B-BC99-E8540D097810}"/>
                    </a:ext>
                  </a:extLst>
                </p14:cNvPr>
                <p14:cNvContentPartPr/>
                <p14:nvPr/>
              </p14:nvContentPartPr>
              <p14:xfrm>
                <a:off x="4250777" y="988637"/>
                <a:ext cx="306000" cy="26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374762-1E0E-437B-BC99-E8540D0978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41777" y="979637"/>
                  <a:ext cx="323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B3F557-CC9D-4DEC-9EAB-1C9F5F6B9FC8}"/>
                    </a:ext>
                  </a:extLst>
                </p14:cNvPr>
                <p14:cNvContentPartPr/>
                <p14:nvPr/>
              </p14:nvContentPartPr>
              <p14:xfrm>
                <a:off x="4464977" y="1014917"/>
                <a:ext cx="161640" cy="185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B3F557-CC9D-4DEC-9EAB-1C9F5F6B9F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6337" y="1006277"/>
                  <a:ext cx="179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1EFCA7-4991-49F1-BC28-21D24DC692B9}"/>
                    </a:ext>
                  </a:extLst>
                </p14:cNvPr>
                <p14:cNvContentPartPr/>
                <p14:nvPr/>
              </p14:nvContentPartPr>
              <p14:xfrm>
                <a:off x="4650017" y="1041917"/>
                <a:ext cx="253440" cy="21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1EFCA7-4991-49F1-BC28-21D24DC692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41377" y="1033277"/>
                  <a:ext cx="271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349691-AF88-48A4-8F85-7A7C150F7538}"/>
                    </a:ext>
                  </a:extLst>
                </p14:cNvPr>
                <p14:cNvContentPartPr/>
                <p14:nvPr/>
              </p14:nvContentPartPr>
              <p14:xfrm>
                <a:off x="4788977" y="892517"/>
                <a:ext cx="216720" cy="31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349691-AF88-48A4-8F85-7A7C150F75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79977" y="883877"/>
                  <a:ext cx="234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19121B-04A3-4561-84AD-489DD60B3D8F}"/>
                    </a:ext>
                  </a:extLst>
                </p14:cNvPr>
                <p14:cNvContentPartPr/>
                <p14:nvPr/>
              </p14:nvContentPartPr>
              <p14:xfrm>
                <a:off x="461057" y="1805117"/>
                <a:ext cx="306000" cy="35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19121B-04A3-4561-84AD-489DD60B3D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2057" y="1796117"/>
                  <a:ext cx="323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4EB658-2C62-4809-9472-4EBF6B3DA76C}"/>
                    </a:ext>
                  </a:extLst>
                </p14:cNvPr>
                <p14:cNvContentPartPr/>
                <p14:nvPr/>
              </p14:nvContentPartPr>
              <p14:xfrm>
                <a:off x="606137" y="1933637"/>
                <a:ext cx="191880" cy="16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4EB658-2C62-4809-9472-4EBF6B3DA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7137" y="1924997"/>
                  <a:ext cx="209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D37179-744F-4438-B4C2-50A4760405DE}"/>
                    </a:ext>
                  </a:extLst>
                </p14:cNvPr>
                <p14:cNvContentPartPr/>
                <p14:nvPr/>
              </p14:nvContentPartPr>
              <p14:xfrm>
                <a:off x="867857" y="1905917"/>
                <a:ext cx="147960" cy="199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D37179-744F-4438-B4C2-50A4760405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8857" y="1897277"/>
                  <a:ext cx="165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98E8CE-2CA4-45E7-8D8F-C8D6D5476D83}"/>
                    </a:ext>
                  </a:extLst>
                </p14:cNvPr>
                <p14:cNvContentPartPr/>
                <p14:nvPr/>
              </p14:nvContentPartPr>
              <p14:xfrm>
                <a:off x="1098977" y="1806197"/>
                <a:ext cx="90360" cy="27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98E8CE-2CA4-45E7-8D8F-C8D6D5476D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9977" y="1797557"/>
                  <a:ext cx="10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85F8C2-3B91-4A2A-9092-38A0EFE8F6B8}"/>
                    </a:ext>
                  </a:extLst>
                </p14:cNvPr>
                <p14:cNvContentPartPr/>
                <p14:nvPr/>
              </p14:nvContentPartPr>
              <p14:xfrm>
                <a:off x="1232177" y="1911317"/>
                <a:ext cx="175680" cy="173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85F8C2-3B91-4A2A-9092-38A0EFE8F6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23177" y="1902677"/>
                  <a:ext cx="19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8009FE-382B-49D9-86B0-5C2AB0970280}"/>
                    </a:ext>
                  </a:extLst>
                </p14:cNvPr>
                <p14:cNvContentPartPr/>
                <p14:nvPr/>
              </p14:nvContentPartPr>
              <p14:xfrm>
                <a:off x="1439177" y="1874237"/>
                <a:ext cx="187920" cy="175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8009FE-382B-49D9-86B0-5C2AB09702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30537" y="1865597"/>
                  <a:ext cx="205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E66732-96A3-4456-A05B-8EFBB80C9383}"/>
                    </a:ext>
                  </a:extLst>
                </p14:cNvPr>
                <p14:cNvContentPartPr/>
                <p14:nvPr/>
              </p14:nvContentPartPr>
              <p14:xfrm>
                <a:off x="1700537" y="1880357"/>
                <a:ext cx="101880" cy="18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E66732-96A3-4456-A05B-8EFBB80C93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91897" y="1871357"/>
                  <a:ext cx="119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B0B141-9B0A-4D91-952F-E2338F0AB7B4}"/>
                    </a:ext>
                  </a:extLst>
                </p14:cNvPr>
                <p14:cNvContentPartPr/>
                <p14:nvPr/>
              </p14:nvContentPartPr>
              <p14:xfrm>
                <a:off x="1839857" y="1831757"/>
                <a:ext cx="223200" cy="24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B0B141-9B0A-4D91-952F-E2338F0AB7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30857" y="1823117"/>
                  <a:ext cx="240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C94FA8-B541-4CE0-B54A-870A932DAB52}"/>
                    </a:ext>
                  </a:extLst>
                </p14:cNvPr>
                <p14:cNvContentPartPr/>
                <p14:nvPr/>
              </p14:nvContentPartPr>
              <p14:xfrm>
                <a:off x="5253737" y="1027157"/>
                <a:ext cx="192600" cy="18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C94FA8-B541-4CE0-B54A-870A932DAB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44737" y="1018157"/>
                  <a:ext cx="210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FED4A3-8768-4396-B6F0-9238C76235D4}"/>
                    </a:ext>
                  </a:extLst>
                </p14:cNvPr>
                <p14:cNvContentPartPr/>
                <p14:nvPr/>
              </p14:nvContentPartPr>
              <p14:xfrm>
                <a:off x="5507897" y="1013117"/>
                <a:ext cx="186840" cy="181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FED4A3-8768-4396-B6F0-9238C76235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98897" y="1004117"/>
                  <a:ext cx="204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E2C435-3A3B-4AF6-96E0-DA901D657583}"/>
                    </a:ext>
                  </a:extLst>
                </p14:cNvPr>
                <p14:cNvContentPartPr/>
                <p14:nvPr/>
              </p14:nvContentPartPr>
              <p14:xfrm>
                <a:off x="5702657" y="1029677"/>
                <a:ext cx="187200" cy="13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E2C435-3A3B-4AF6-96E0-DA901D6575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93657" y="1021037"/>
                  <a:ext cx="204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440FB6-E0CF-46ED-9B58-B8748D461A74}"/>
                    </a:ext>
                  </a:extLst>
                </p14:cNvPr>
                <p14:cNvContentPartPr/>
                <p14:nvPr/>
              </p14:nvContentPartPr>
              <p14:xfrm>
                <a:off x="5965817" y="1004477"/>
                <a:ext cx="201600" cy="198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440FB6-E0CF-46ED-9B58-B8748D461A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56817" y="995477"/>
                  <a:ext cx="219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C68347-4CF5-462C-82BB-C34A6DF0F5BF}"/>
                    </a:ext>
                  </a:extLst>
                </p14:cNvPr>
                <p14:cNvContentPartPr/>
                <p14:nvPr/>
              </p14:nvContentPartPr>
              <p14:xfrm>
                <a:off x="6492497" y="842117"/>
                <a:ext cx="200880" cy="421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7C68347-4CF5-462C-82BB-C34A6DF0F5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83857" y="833477"/>
                  <a:ext cx="218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417FF5-17C5-4580-8F8C-A863212B7DB4}"/>
                    </a:ext>
                  </a:extLst>
                </p14:cNvPr>
                <p14:cNvContentPartPr/>
                <p14:nvPr/>
              </p14:nvContentPartPr>
              <p14:xfrm>
                <a:off x="6451457" y="986117"/>
                <a:ext cx="387720" cy="10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417FF5-17C5-4580-8F8C-A863212B7D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42457" y="977117"/>
                  <a:ext cx="405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85E85A-10DB-42D6-B2EA-31E8A1536BB5}"/>
                    </a:ext>
                  </a:extLst>
                </p14:cNvPr>
                <p14:cNvContentPartPr/>
                <p14:nvPr/>
              </p14:nvContentPartPr>
              <p14:xfrm>
                <a:off x="6710657" y="823037"/>
                <a:ext cx="286920" cy="405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85E85A-10DB-42D6-B2EA-31E8A153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01657" y="814397"/>
                  <a:ext cx="304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154A82-635F-4046-96B0-E2DCBBF1E9A7}"/>
                    </a:ext>
                  </a:extLst>
                </p14:cNvPr>
                <p14:cNvContentPartPr/>
                <p14:nvPr/>
              </p14:nvContentPartPr>
              <p14:xfrm>
                <a:off x="7000817" y="1051277"/>
                <a:ext cx="167400" cy="200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154A82-635F-4046-96B0-E2DCBBF1E9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1817" y="1042277"/>
                  <a:ext cx="185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53C30FC-B76F-42B4-9C73-A20D308FD034}"/>
                    </a:ext>
                  </a:extLst>
                </p14:cNvPr>
                <p14:cNvContentPartPr/>
                <p14:nvPr/>
              </p14:nvContentPartPr>
              <p14:xfrm>
                <a:off x="2431697" y="1557437"/>
                <a:ext cx="275400" cy="51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53C30FC-B76F-42B4-9C73-A20D308FD0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23057" y="1548797"/>
                  <a:ext cx="2930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5DBD43-F9E0-41DD-B6AF-ED32B4E799A7}"/>
                    </a:ext>
                  </a:extLst>
                </p14:cNvPr>
                <p14:cNvContentPartPr/>
                <p14:nvPr/>
              </p14:nvContentPartPr>
              <p14:xfrm>
                <a:off x="2710697" y="1816277"/>
                <a:ext cx="227880" cy="24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5DBD43-F9E0-41DD-B6AF-ED32B4E799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01697" y="1807277"/>
                  <a:ext cx="245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549B0E-D11D-439E-813F-9FBF7029E278}"/>
                    </a:ext>
                  </a:extLst>
                </p14:cNvPr>
                <p14:cNvContentPartPr/>
                <p14:nvPr/>
              </p14:nvContentPartPr>
              <p14:xfrm>
                <a:off x="3000137" y="1810157"/>
                <a:ext cx="181800" cy="18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549B0E-D11D-439E-813F-9FBF7029E2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91497" y="1801517"/>
                  <a:ext cx="199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F55BEC-A5AF-4806-BBCA-A68FFF6050B7}"/>
                    </a:ext>
                  </a:extLst>
                </p14:cNvPr>
                <p14:cNvContentPartPr/>
                <p14:nvPr/>
              </p14:nvContentPartPr>
              <p14:xfrm>
                <a:off x="3139097" y="1832477"/>
                <a:ext cx="217800" cy="175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F55BEC-A5AF-4806-BBCA-A68FFF6050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30457" y="1823477"/>
                  <a:ext cx="235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115212-0F4E-43E4-9C1D-FCCC1B0D5503}"/>
                    </a:ext>
                  </a:extLst>
                </p14:cNvPr>
                <p14:cNvContentPartPr/>
                <p14:nvPr/>
              </p14:nvContentPartPr>
              <p14:xfrm>
                <a:off x="3469217" y="1817717"/>
                <a:ext cx="191520" cy="18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115212-0F4E-43E4-9C1D-FCCC1B0D55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0217" y="1809077"/>
                  <a:ext cx="209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885368-C076-4132-9746-4927F1792411}"/>
                    </a:ext>
                  </a:extLst>
                </p14:cNvPr>
                <p14:cNvContentPartPr/>
                <p14:nvPr/>
              </p14:nvContentPartPr>
              <p14:xfrm>
                <a:off x="3784577" y="1771997"/>
                <a:ext cx="157680" cy="21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885368-C076-4132-9746-4927F17924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75937" y="1763357"/>
                  <a:ext cx="175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3C533F-CAA3-4874-8FCB-DFA6153013B5}"/>
                    </a:ext>
                  </a:extLst>
                </p14:cNvPr>
                <p14:cNvContentPartPr/>
                <p14:nvPr/>
              </p14:nvContentPartPr>
              <p14:xfrm>
                <a:off x="3997337" y="1742837"/>
                <a:ext cx="223560" cy="27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3C533F-CAA3-4874-8FCB-DFA6153013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8697" y="1733837"/>
                  <a:ext cx="241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C6C8704-C26E-4759-A611-7962958B5474}"/>
                    </a:ext>
                  </a:extLst>
                </p14:cNvPr>
                <p14:cNvContentPartPr/>
                <p14:nvPr/>
              </p14:nvContentPartPr>
              <p14:xfrm>
                <a:off x="4542017" y="1795397"/>
                <a:ext cx="79560" cy="102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C6C8704-C26E-4759-A611-7962958B54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33017" y="1786757"/>
                  <a:ext cx="97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60EAD0-2510-486A-A5F0-9F98A7C83E77}"/>
                    </a:ext>
                  </a:extLst>
                </p14:cNvPr>
                <p14:cNvContentPartPr/>
                <p14:nvPr/>
              </p14:nvContentPartPr>
              <p14:xfrm>
                <a:off x="4671977" y="1652117"/>
                <a:ext cx="1440" cy="2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60EAD0-2510-486A-A5F0-9F98A7C83E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62977" y="1643477"/>
                  <a:ext cx="19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E816E9-4B2B-49E3-942C-45D1F565D8FA}"/>
                    </a:ext>
                  </a:extLst>
                </p14:cNvPr>
                <p14:cNvContentPartPr/>
                <p14:nvPr/>
              </p14:nvContentPartPr>
              <p14:xfrm>
                <a:off x="4804457" y="1443317"/>
                <a:ext cx="234720" cy="47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E816E9-4B2B-49E3-942C-45D1F565D8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5457" y="1434677"/>
                  <a:ext cx="2523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676EE7-26EF-4557-8843-E741BDEC5150}"/>
                    </a:ext>
                  </a:extLst>
                </p14:cNvPr>
                <p14:cNvContentPartPr/>
                <p14:nvPr/>
              </p14:nvContentPartPr>
              <p14:xfrm>
                <a:off x="4770977" y="1653197"/>
                <a:ext cx="289440" cy="88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676EE7-26EF-4557-8843-E741BDEC51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61977" y="1644557"/>
                  <a:ext cx="307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2B4B79-949B-4680-BC4B-AC110925CA6F}"/>
                    </a:ext>
                  </a:extLst>
                </p14:cNvPr>
                <p14:cNvContentPartPr/>
                <p14:nvPr/>
              </p14:nvContentPartPr>
              <p14:xfrm>
                <a:off x="5281457" y="1585157"/>
                <a:ext cx="143640" cy="318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2B4B79-949B-4680-BC4B-AC110925CA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72457" y="1576157"/>
                  <a:ext cx="161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AF1D59-4641-45BD-A1C6-56A648A2E24B}"/>
                    </a:ext>
                  </a:extLst>
                </p14:cNvPr>
                <p14:cNvContentPartPr/>
                <p14:nvPr/>
              </p14:nvContentPartPr>
              <p14:xfrm>
                <a:off x="5363897" y="1647077"/>
                <a:ext cx="263160" cy="252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AF1D59-4641-45BD-A1C6-56A648A2E2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54897" y="1638437"/>
                  <a:ext cx="280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F7B00F9-62A3-4CBB-97B0-0FA7BECB330C}"/>
                    </a:ext>
                  </a:extLst>
                </p14:cNvPr>
                <p14:cNvContentPartPr/>
                <p14:nvPr/>
              </p14:nvContentPartPr>
              <p14:xfrm>
                <a:off x="5926937" y="1764077"/>
                <a:ext cx="51120" cy="103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F7B00F9-62A3-4CBB-97B0-0FA7BECB33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7937" y="1755077"/>
                  <a:ext cx="68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2AFC81-2583-4439-9F34-80FDB786BB40}"/>
                    </a:ext>
                  </a:extLst>
                </p14:cNvPr>
                <p14:cNvContentPartPr/>
                <p14:nvPr/>
              </p14:nvContentPartPr>
              <p14:xfrm>
                <a:off x="6040697" y="1600997"/>
                <a:ext cx="35280" cy="43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2AFC81-2583-4439-9F34-80FDB786BB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32057" y="1592357"/>
                  <a:ext cx="5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6B134E-D2AB-4D74-8D8B-3E20FE184574}"/>
                    </a:ext>
                  </a:extLst>
                </p14:cNvPr>
                <p14:cNvContentPartPr/>
                <p14:nvPr/>
              </p14:nvContentPartPr>
              <p14:xfrm>
                <a:off x="6109817" y="1743557"/>
                <a:ext cx="192960" cy="111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6B134E-D2AB-4D74-8D8B-3E20FE18457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00817" y="1734557"/>
                  <a:ext cx="210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FE75150-9504-42C1-9A3E-4B0A7C156E79}"/>
                    </a:ext>
                  </a:extLst>
                </p14:cNvPr>
                <p14:cNvContentPartPr/>
                <p14:nvPr/>
              </p14:nvContentPartPr>
              <p14:xfrm>
                <a:off x="6818657" y="1446197"/>
                <a:ext cx="228960" cy="42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FE75150-9504-42C1-9A3E-4B0A7C156E7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10017" y="1437557"/>
                  <a:ext cx="2466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524CCB8-FD9B-4928-A462-A65FF72D00F7}"/>
                    </a:ext>
                  </a:extLst>
                </p14:cNvPr>
                <p14:cNvContentPartPr/>
                <p14:nvPr/>
              </p14:nvContentPartPr>
              <p14:xfrm>
                <a:off x="6681857" y="1632677"/>
                <a:ext cx="371160" cy="75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524CCB8-FD9B-4928-A462-A65FF72D00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72857" y="1623677"/>
                  <a:ext cx="388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68C112-F0CB-4179-94F0-D554DFD3FE6D}"/>
                    </a:ext>
                  </a:extLst>
                </p14:cNvPr>
                <p14:cNvContentPartPr/>
                <p14:nvPr/>
              </p14:nvContentPartPr>
              <p14:xfrm>
                <a:off x="7107017" y="1314077"/>
                <a:ext cx="307080" cy="48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68C112-F0CB-4179-94F0-D554DFD3FE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98377" y="1305077"/>
                  <a:ext cx="324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65F991-87CA-4C9D-A6CC-50E361DF24E7}"/>
                    </a:ext>
                  </a:extLst>
                </p14:cNvPr>
                <p14:cNvContentPartPr/>
                <p14:nvPr/>
              </p14:nvContentPartPr>
              <p14:xfrm>
                <a:off x="7301417" y="1605317"/>
                <a:ext cx="279000" cy="250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65F991-87CA-4C9D-A6CC-50E361DF24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92777" y="1596317"/>
                  <a:ext cx="296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A479BA-81B1-4776-BEEE-598664743139}"/>
                    </a:ext>
                  </a:extLst>
                </p14:cNvPr>
                <p14:cNvContentPartPr/>
                <p14:nvPr/>
              </p14:nvContentPartPr>
              <p14:xfrm>
                <a:off x="440897" y="2476517"/>
                <a:ext cx="327960" cy="34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A479BA-81B1-4776-BEEE-59866474313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257" y="2467517"/>
                  <a:ext cx="345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5B5F8E-44E7-4310-B6DB-7896B4C253B3}"/>
                    </a:ext>
                  </a:extLst>
                </p14:cNvPr>
                <p14:cNvContentPartPr/>
                <p14:nvPr/>
              </p14:nvContentPartPr>
              <p14:xfrm>
                <a:off x="803417" y="2577317"/>
                <a:ext cx="170280" cy="18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5B5F8E-44E7-4310-B6DB-7896B4C253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4417" y="2568317"/>
                  <a:ext cx="18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F0BC3A-0D90-45BC-BF89-D1E7777D16CF}"/>
                    </a:ext>
                  </a:extLst>
                </p14:cNvPr>
                <p14:cNvContentPartPr/>
                <p14:nvPr/>
              </p14:nvContentPartPr>
              <p14:xfrm>
                <a:off x="1001417" y="2637077"/>
                <a:ext cx="263520" cy="135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F0BC3A-0D90-45BC-BF89-D1E7777D16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2777" y="2628077"/>
                  <a:ext cx="281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DA1F47B-B2E9-403C-927F-CBCDFFBAC79E}"/>
                    </a:ext>
                  </a:extLst>
                </p14:cNvPr>
                <p14:cNvContentPartPr/>
                <p14:nvPr/>
              </p14:nvContentPartPr>
              <p14:xfrm>
                <a:off x="1312817" y="2567957"/>
                <a:ext cx="196560" cy="220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DA1F47B-B2E9-403C-927F-CBCDFFBAC7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04177" y="2559317"/>
                  <a:ext cx="214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53D427E-C2FA-486C-BFEB-34AC83F55720}"/>
                    </a:ext>
                  </a:extLst>
                </p14:cNvPr>
                <p14:cNvContentPartPr/>
                <p14:nvPr/>
              </p14:nvContentPartPr>
              <p14:xfrm>
                <a:off x="1778297" y="2516477"/>
                <a:ext cx="218880" cy="239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53D427E-C2FA-486C-BFEB-34AC83F557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69297" y="2507837"/>
                  <a:ext cx="236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6485FB-D77E-44E9-A5AA-AB37CED44FCB}"/>
                    </a:ext>
                  </a:extLst>
                </p14:cNvPr>
                <p14:cNvContentPartPr/>
                <p14:nvPr/>
              </p14:nvContentPartPr>
              <p14:xfrm>
                <a:off x="1997177" y="2561117"/>
                <a:ext cx="221040" cy="20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6485FB-D77E-44E9-A5AA-AB37CED44F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88177" y="2552477"/>
                  <a:ext cx="238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8554E2-9C31-42E8-8A2B-CA6372C9C4C1}"/>
                    </a:ext>
                  </a:extLst>
                </p14:cNvPr>
                <p14:cNvContentPartPr/>
                <p14:nvPr/>
              </p14:nvContentPartPr>
              <p14:xfrm>
                <a:off x="2264657" y="2567597"/>
                <a:ext cx="88920" cy="141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8554E2-9C31-42E8-8A2B-CA6372C9C4C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56017" y="2558597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1308B06-B08D-48B4-9682-551505265615}"/>
                    </a:ext>
                  </a:extLst>
                </p14:cNvPr>
                <p14:cNvContentPartPr/>
                <p14:nvPr/>
              </p14:nvContentPartPr>
              <p14:xfrm>
                <a:off x="2495777" y="2206157"/>
                <a:ext cx="221760" cy="45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1308B06-B08D-48B4-9682-55150526561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87137" y="2197517"/>
                  <a:ext cx="2394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4316299-08E2-4015-AD09-B3784DF84EA3}"/>
                    </a:ext>
                  </a:extLst>
                </p14:cNvPr>
                <p14:cNvContentPartPr/>
                <p14:nvPr/>
              </p14:nvContentPartPr>
              <p14:xfrm>
                <a:off x="2357897" y="2467157"/>
                <a:ext cx="280800" cy="73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4316299-08E2-4015-AD09-B3784DF84E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48897" y="2458517"/>
                  <a:ext cx="298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1C0D46-85E8-4604-A17C-1059FF7051C1}"/>
                    </a:ext>
                  </a:extLst>
                </p14:cNvPr>
                <p14:cNvContentPartPr/>
                <p14:nvPr/>
              </p14:nvContentPartPr>
              <p14:xfrm>
                <a:off x="2594417" y="2494157"/>
                <a:ext cx="177480" cy="204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1C0D46-85E8-4604-A17C-1059FF7051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85777" y="2485157"/>
                  <a:ext cx="195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ECD104-2808-488B-B33D-09C68E50C2B6}"/>
                    </a:ext>
                  </a:extLst>
                </p14:cNvPr>
                <p14:cNvContentPartPr/>
                <p14:nvPr/>
              </p14:nvContentPartPr>
              <p14:xfrm>
                <a:off x="3135137" y="2434037"/>
                <a:ext cx="213840" cy="19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ECD104-2808-488B-B33D-09C68E50C2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26497" y="2425397"/>
                  <a:ext cx="231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80F720-8ED1-4DBD-9554-FEF0FC91AD41}"/>
                    </a:ext>
                  </a:extLst>
                </p14:cNvPr>
                <p14:cNvContentPartPr/>
                <p14:nvPr/>
              </p14:nvContentPartPr>
              <p14:xfrm>
                <a:off x="3402257" y="2415677"/>
                <a:ext cx="179640" cy="22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80F720-8ED1-4DBD-9554-FEF0FC91AD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93257" y="2407037"/>
                  <a:ext cx="197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6E271B-D7E2-480B-A119-35291B561F5E}"/>
                    </a:ext>
                  </a:extLst>
                </p14:cNvPr>
                <p14:cNvContentPartPr/>
                <p14:nvPr/>
              </p14:nvContentPartPr>
              <p14:xfrm>
                <a:off x="3997337" y="2171957"/>
                <a:ext cx="228960" cy="44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6E271B-D7E2-480B-A119-35291B561F5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88337" y="2163317"/>
                  <a:ext cx="246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B6085A-61A9-4E96-B190-20280C014EBF}"/>
                    </a:ext>
                  </a:extLst>
                </p14:cNvPr>
                <p14:cNvContentPartPr/>
                <p14:nvPr/>
              </p14:nvContentPartPr>
              <p14:xfrm>
                <a:off x="3927497" y="2342237"/>
                <a:ext cx="343800" cy="106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B6085A-61A9-4E96-B190-20280C014EB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18497" y="2333597"/>
                  <a:ext cx="361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5DAA30C-F0EB-44B3-AEB0-81F0F8E9E114}"/>
                    </a:ext>
                  </a:extLst>
                </p14:cNvPr>
                <p14:cNvContentPartPr/>
                <p14:nvPr/>
              </p14:nvContentPartPr>
              <p14:xfrm>
                <a:off x="4275977" y="2066477"/>
                <a:ext cx="290880" cy="496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5DAA30C-F0EB-44B3-AEB0-81F0F8E9E1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66977" y="2057837"/>
                  <a:ext cx="3085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4A33AD8-4DF6-42B2-A3DE-FD7AA90FCBE4}"/>
                    </a:ext>
                  </a:extLst>
                </p14:cNvPr>
                <p14:cNvContentPartPr/>
                <p14:nvPr/>
              </p14:nvContentPartPr>
              <p14:xfrm>
                <a:off x="4563617" y="2376797"/>
                <a:ext cx="128880" cy="164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4A33AD8-4DF6-42B2-A3DE-FD7AA90FC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54977" y="2367797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D9F04D6-9B54-4558-89C7-58B39F6B4899}"/>
                    </a:ext>
                  </a:extLst>
                </p14:cNvPr>
                <p14:cNvContentPartPr/>
                <p14:nvPr/>
              </p14:nvContentPartPr>
              <p14:xfrm>
                <a:off x="5044217" y="2347997"/>
                <a:ext cx="278280" cy="219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D9F04D6-9B54-4558-89C7-58B39F6B48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35577" y="2338997"/>
                  <a:ext cx="295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313F440-F681-4396-91B8-9050AD096647}"/>
                    </a:ext>
                  </a:extLst>
                </p14:cNvPr>
                <p14:cNvContentPartPr/>
                <p14:nvPr/>
              </p14:nvContentPartPr>
              <p14:xfrm>
                <a:off x="5218817" y="2041997"/>
                <a:ext cx="338040" cy="488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313F440-F681-4396-91B8-9050AD0966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10177" y="2032997"/>
                  <a:ext cx="3556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D5AD74-A975-4E57-8FD2-605E629F3452}"/>
                    </a:ext>
                  </a:extLst>
                </p14:cNvPr>
                <p14:cNvContentPartPr/>
                <p14:nvPr/>
              </p14:nvContentPartPr>
              <p14:xfrm>
                <a:off x="5427617" y="2328557"/>
                <a:ext cx="225720" cy="24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D5AD74-A975-4E57-8FD2-605E629F34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18977" y="2319557"/>
                  <a:ext cx="243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43035F-F9D5-4DAF-AFD6-A8AF6F5C1EB7}"/>
                    </a:ext>
                  </a:extLst>
                </p14:cNvPr>
                <p14:cNvContentPartPr/>
                <p14:nvPr/>
              </p14:nvContentPartPr>
              <p14:xfrm>
                <a:off x="5781857" y="1921397"/>
                <a:ext cx="383400" cy="59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43035F-F9D5-4DAF-AFD6-A8AF6F5C1E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72857" y="1912757"/>
                  <a:ext cx="4010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351387-E609-4AC1-A103-7875D640374B}"/>
                    </a:ext>
                  </a:extLst>
                </p14:cNvPr>
                <p14:cNvContentPartPr/>
                <p14:nvPr/>
              </p14:nvContentPartPr>
              <p14:xfrm>
                <a:off x="5730737" y="2196797"/>
                <a:ext cx="433440" cy="9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351387-E609-4AC1-A103-7875D64037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21737" y="2188157"/>
                  <a:ext cx="451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B1896A-493F-4249-B20C-4CDD80341DF2}"/>
                    </a:ext>
                  </a:extLst>
                </p14:cNvPr>
                <p14:cNvContentPartPr/>
                <p14:nvPr/>
              </p14:nvContentPartPr>
              <p14:xfrm>
                <a:off x="5992817" y="2307317"/>
                <a:ext cx="212040" cy="206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B1896A-493F-4249-B20C-4CDD80341D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83817" y="2298677"/>
                  <a:ext cx="229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92B46B-1290-4BFE-8C33-067D282D31BD}"/>
                    </a:ext>
                  </a:extLst>
                </p14:cNvPr>
                <p14:cNvContentPartPr/>
                <p14:nvPr/>
              </p14:nvContentPartPr>
              <p14:xfrm>
                <a:off x="6299537" y="2513237"/>
                <a:ext cx="7920" cy="1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92B46B-1290-4BFE-8C33-067D282D31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0537" y="2504237"/>
                  <a:ext cx="2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93761DA-C3FA-408A-81FE-2C7AE9E4BE5D}"/>
                    </a:ext>
                  </a:extLst>
                </p14:cNvPr>
                <p14:cNvContentPartPr/>
                <p14:nvPr/>
              </p14:nvContentPartPr>
              <p14:xfrm>
                <a:off x="385817" y="3027677"/>
                <a:ext cx="2731320" cy="134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93761DA-C3FA-408A-81FE-2C7AE9E4BE5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7177" y="3018677"/>
                  <a:ext cx="27489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4FF3236-5472-4C63-A9D9-6BF9439F7F2B}"/>
                  </a:ext>
                </a:extLst>
              </p14:cNvPr>
              <p14:cNvContentPartPr/>
              <p14:nvPr/>
            </p14:nvContentPartPr>
            <p14:xfrm>
              <a:off x="3107417" y="5625077"/>
              <a:ext cx="8280" cy="216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4FF3236-5472-4C63-A9D9-6BF9439F7F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098417" y="5616077"/>
                <a:ext cx="25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DDF2188-86F6-4F61-8053-B72668451010}"/>
                  </a:ext>
                </a:extLst>
              </p14:cNvPr>
              <p14:cNvContentPartPr/>
              <p14:nvPr/>
            </p14:nvContentPartPr>
            <p14:xfrm>
              <a:off x="7068137" y="5007677"/>
              <a:ext cx="1080" cy="8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DDF2188-86F6-4F61-8053-B7266845101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059137" y="4999037"/>
                <a:ext cx="187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A9F7431-4F70-451D-99AB-7C66196574FD}"/>
              </a:ext>
            </a:extLst>
          </p:cNvPr>
          <p:cNvGrpSpPr/>
          <p:nvPr/>
        </p:nvGrpSpPr>
        <p:grpSpPr>
          <a:xfrm>
            <a:off x="854177" y="6606077"/>
            <a:ext cx="66240" cy="63360"/>
            <a:chOff x="854177" y="6606077"/>
            <a:chExt cx="6624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4579B37-50D0-4634-A967-B5357492782B}"/>
                    </a:ext>
                  </a:extLst>
                </p14:cNvPr>
                <p14:cNvContentPartPr/>
                <p14:nvPr/>
              </p14:nvContentPartPr>
              <p14:xfrm>
                <a:off x="854177" y="6606077"/>
                <a:ext cx="19800" cy="34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4579B37-50D0-4634-A967-B5357492782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5537" y="6597077"/>
                  <a:ext cx="37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EFA5020-3EDC-4C5E-94E4-2AC0AA71571E}"/>
                    </a:ext>
                  </a:extLst>
                </p14:cNvPr>
                <p14:cNvContentPartPr/>
                <p14:nvPr/>
              </p14:nvContentPartPr>
              <p14:xfrm>
                <a:off x="858137" y="6669077"/>
                <a:ext cx="360" cy="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EFA5020-3EDC-4C5E-94E4-2AC0AA71571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9497" y="6660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1A2E84C-D7C4-4D81-969A-E8D5C126A205}"/>
                    </a:ext>
                  </a:extLst>
                </p14:cNvPr>
                <p14:cNvContentPartPr/>
                <p14:nvPr/>
              </p14:nvContentPartPr>
              <p14:xfrm>
                <a:off x="908177" y="6619037"/>
                <a:ext cx="12240" cy="21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1A2E84C-D7C4-4D81-969A-E8D5C126A20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9177" y="6610397"/>
                  <a:ext cx="298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CF6B54C7-E0A7-41D7-8FB5-DCDA9A58FA08}"/>
                  </a:ext>
                </a:extLst>
              </p14:cNvPr>
              <p14:cNvContentPartPr/>
              <p14:nvPr/>
            </p14:nvContentPartPr>
            <p14:xfrm>
              <a:off x="6635417" y="3496757"/>
              <a:ext cx="10800" cy="176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CF6B54C7-E0A7-41D7-8FB5-DCDA9A58FA0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626417" y="3487569"/>
                <a:ext cx="28440" cy="35648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1322028-149F-4FD8-B8A8-0BD9C7009A40}"/>
              </a:ext>
            </a:extLst>
          </p:cNvPr>
          <p:cNvGrpSpPr/>
          <p:nvPr/>
        </p:nvGrpSpPr>
        <p:grpSpPr>
          <a:xfrm>
            <a:off x="7885092" y="838978"/>
            <a:ext cx="604080" cy="623520"/>
            <a:chOff x="7885092" y="838978"/>
            <a:chExt cx="604080" cy="62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008E40-5D15-43CB-A5C8-4453C7AC7EAA}"/>
                    </a:ext>
                  </a:extLst>
                </p14:cNvPr>
                <p14:cNvContentPartPr/>
                <p14:nvPr/>
              </p14:nvContentPartPr>
              <p14:xfrm>
                <a:off x="7902732" y="987298"/>
                <a:ext cx="445680" cy="47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008E40-5D15-43CB-A5C8-4453C7AC7EA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94092" y="978298"/>
                  <a:ext cx="4633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266B23-5107-4CAE-A886-6D02704510E7}"/>
                    </a:ext>
                  </a:extLst>
                </p14:cNvPr>
                <p14:cNvContentPartPr/>
                <p14:nvPr/>
              </p14:nvContentPartPr>
              <p14:xfrm>
                <a:off x="8128812" y="838978"/>
                <a:ext cx="69840" cy="597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266B23-5107-4CAE-A886-6D02704510E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20172" y="830338"/>
                  <a:ext cx="8748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3F3B7D-DE9A-4F71-86C8-D6B387B87BFA}"/>
                    </a:ext>
                  </a:extLst>
                </p14:cNvPr>
                <p14:cNvContentPartPr/>
                <p14:nvPr/>
              </p14:nvContentPartPr>
              <p14:xfrm>
                <a:off x="7885092" y="926818"/>
                <a:ext cx="604080" cy="47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3F3B7D-DE9A-4F71-86C8-D6B387B87BF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76092" y="917818"/>
                  <a:ext cx="62172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66B571-28E7-4545-A7AE-95C58152D354}"/>
                  </a:ext>
                </a:extLst>
              </p14:cNvPr>
              <p14:cNvContentPartPr/>
              <p14:nvPr/>
            </p14:nvContentPartPr>
            <p14:xfrm>
              <a:off x="458292" y="2916538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66B571-28E7-4545-A7AE-95C58152D354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49292" y="29078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5120E91-DA4E-4A70-B384-F4B8DD2785C5}"/>
                  </a:ext>
                </a:extLst>
              </p14:cNvPr>
              <p14:cNvContentPartPr/>
              <p14:nvPr/>
            </p14:nvContentPartPr>
            <p14:xfrm>
              <a:off x="462972" y="2592898"/>
              <a:ext cx="5783760" cy="323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5120E91-DA4E-4A70-B384-F4B8DD2785C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54332" y="2584258"/>
                <a:ext cx="5801400" cy="3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89B164C-6D3B-4BE9-ABC2-CD54DF031117}"/>
              </a:ext>
            </a:extLst>
          </p:cNvPr>
          <p:cNvGrpSpPr/>
          <p:nvPr/>
        </p:nvGrpSpPr>
        <p:grpSpPr>
          <a:xfrm>
            <a:off x="7125132" y="3993658"/>
            <a:ext cx="1539000" cy="1944360"/>
            <a:chOff x="7125132" y="3993658"/>
            <a:chExt cx="1539000" cy="19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67A7B3-A213-4E9A-9108-18E974B22B22}"/>
                    </a:ext>
                  </a:extLst>
                </p14:cNvPr>
                <p14:cNvContentPartPr/>
                <p14:nvPr/>
              </p14:nvContentPartPr>
              <p14:xfrm>
                <a:off x="7125132" y="3993658"/>
                <a:ext cx="1338120" cy="151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67A7B3-A213-4E9A-9108-18E974B22B2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16132" y="3984658"/>
                  <a:ext cx="135576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C6D045-2D86-4092-B2B2-BA7263372021}"/>
                    </a:ext>
                  </a:extLst>
                </p14:cNvPr>
                <p14:cNvContentPartPr/>
                <p14:nvPr/>
              </p14:nvContentPartPr>
              <p14:xfrm>
                <a:off x="7447332" y="5156818"/>
                <a:ext cx="308880" cy="609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C6D045-2D86-4092-B2B2-BA726337202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38332" y="5148178"/>
                  <a:ext cx="3265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DAD6F7-E90A-49F5-AE65-0ECDA81A21A3}"/>
                    </a:ext>
                  </a:extLst>
                </p14:cNvPr>
                <p14:cNvContentPartPr/>
                <p14:nvPr/>
              </p14:nvContentPartPr>
              <p14:xfrm>
                <a:off x="7671972" y="4720858"/>
                <a:ext cx="353160" cy="659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DAD6F7-E90A-49F5-AE65-0ECDA81A21A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62972" y="4712218"/>
                  <a:ext cx="37080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CA57EE-3E8E-48B4-BDDD-964804404F3A}"/>
                    </a:ext>
                  </a:extLst>
                </p14:cNvPr>
                <p14:cNvContentPartPr/>
                <p14:nvPr/>
              </p14:nvContentPartPr>
              <p14:xfrm>
                <a:off x="7696092" y="4814458"/>
                <a:ext cx="363960" cy="51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CA57EE-3E8E-48B4-BDDD-964804404F3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87452" y="4805818"/>
                  <a:ext cx="381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BD0D5E-2C14-445A-97EE-98B7171058FC}"/>
                    </a:ext>
                  </a:extLst>
                </p14:cNvPr>
                <p14:cNvContentPartPr/>
                <p14:nvPr/>
              </p14:nvContentPartPr>
              <p14:xfrm>
                <a:off x="8120892" y="4807618"/>
                <a:ext cx="220680" cy="21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BD0D5E-2C14-445A-97EE-98B7171058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11892" y="4798618"/>
                  <a:ext cx="238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54D542D-682D-4161-8E43-70F5B71C04E8}"/>
                    </a:ext>
                  </a:extLst>
                </p14:cNvPr>
                <p14:cNvContentPartPr/>
                <p14:nvPr/>
              </p14:nvContentPartPr>
              <p14:xfrm>
                <a:off x="8121972" y="4752178"/>
                <a:ext cx="50760" cy="12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54D542D-682D-4161-8E43-70F5B71C04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2972" y="4743538"/>
                  <a:ext cx="6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625D8B-3CAB-4B2C-A2D2-F18B776AF540}"/>
                    </a:ext>
                  </a:extLst>
                </p14:cNvPr>
                <p14:cNvContentPartPr/>
                <p14:nvPr/>
              </p14:nvContentPartPr>
              <p14:xfrm>
                <a:off x="8456772" y="4611418"/>
                <a:ext cx="207360" cy="589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625D8B-3CAB-4B2C-A2D2-F18B776AF54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48132" y="4602778"/>
                  <a:ext cx="2250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7927B1-1EF4-401E-AF6F-808396068C70}"/>
                    </a:ext>
                  </a:extLst>
                </p14:cNvPr>
                <p14:cNvContentPartPr/>
                <p14:nvPr/>
              </p14:nvContentPartPr>
              <p14:xfrm>
                <a:off x="8382972" y="4207858"/>
                <a:ext cx="245520" cy="47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7927B1-1EF4-401E-AF6F-808396068C7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73972" y="4198858"/>
                  <a:ext cx="263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7F4A30C-FA64-4B38-BF62-B2E96BB26566}"/>
                    </a:ext>
                  </a:extLst>
                </p14:cNvPr>
                <p14:cNvContentPartPr/>
                <p14:nvPr/>
              </p14:nvContentPartPr>
              <p14:xfrm>
                <a:off x="8094612" y="5476858"/>
                <a:ext cx="329760" cy="461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7F4A30C-FA64-4B38-BF62-B2E96BB2656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85612" y="5468218"/>
                  <a:ext cx="347400" cy="47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2331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24AA4D5-4D7D-4286-B08B-59AF4A53A4B5}"/>
              </a:ext>
            </a:extLst>
          </p:cNvPr>
          <p:cNvGrpSpPr/>
          <p:nvPr/>
        </p:nvGrpSpPr>
        <p:grpSpPr>
          <a:xfrm>
            <a:off x="323983" y="221117"/>
            <a:ext cx="2372040" cy="486000"/>
            <a:chOff x="323983" y="221117"/>
            <a:chExt cx="23720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BA3DFBF-08DD-45FC-A837-EB04810FD8C0}"/>
                    </a:ext>
                  </a:extLst>
                </p14:cNvPr>
                <p14:cNvContentPartPr/>
                <p14:nvPr/>
              </p14:nvContentPartPr>
              <p14:xfrm>
                <a:off x="531343" y="443237"/>
                <a:ext cx="94320" cy="216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BA3DFBF-08DD-45FC-A837-EB04810FD8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703" y="434237"/>
                  <a:ext cx="111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799A13-3085-423F-941D-C6B16FD5798F}"/>
                    </a:ext>
                  </a:extLst>
                </p14:cNvPr>
                <p14:cNvContentPartPr/>
                <p14:nvPr/>
              </p14:nvContentPartPr>
              <p14:xfrm>
                <a:off x="323983" y="597677"/>
                <a:ext cx="505440" cy="109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799A13-3085-423F-941D-C6B16FD579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983" y="589037"/>
                  <a:ext cx="523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463764-35D1-4CE3-A030-93283DDDB463}"/>
                    </a:ext>
                  </a:extLst>
                </p14:cNvPr>
                <p14:cNvContentPartPr/>
                <p14:nvPr/>
              </p14:nvContentPartPr>
              <p14:xfrm>
                <a:off x="357823" y="421277"/>
                <a:ext cx="422280" cy="5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463764-35D1-4CE3-A030-93283DDDB4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823" y="412637"/>
                  <a:ext cx="439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56697D-AE0C-42CC-93EC-CB6D7141B5BE}"/>
                    </a:ext>
                  </a:extLst>
                </p14:cNvPr>
                <p14:cNvContentPartPr/>
                <p14:nvPr/>
              </p14:nvContentPartPr>
              <p14:xfrm>
                <a:off x="921943" y="464477"/>
                <a:ext cx="240480" cy="208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56697D-AE0C-42CC-93EC-CB6D7141B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3303" y="455477"/>
                  <a:ext cx="258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F0EDF5-194B-4D62-B82C-911C88BFB2A2}"/>
                    </a:ext>
                  </a:extLst>
                </p14:cNvPr>
                <p14:cNvContentPartPr/>
                <p14:nvPr/>
              </p14:nvContentPartPr>
              <p14:xfrm>
                <a:off x="1289143" y="533237"/>
                <a:ext cx="153000" cy="2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F0EDF5-194B-4D62-B82C-911C88BFB2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0503" y="524597"/>
                  <a:ext cx="170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C58100-7919-4F8F-91BC-EE4A03163160}"/>
                    </a:ext>
                  </a:extLst>
                </p14:cNvPr>
                <p14:cNvContentPartPr/>
                <p14:nvPr/>
              </p14:nvContentPartPr>
              <p14:xfrm>
                <a:off x="1605943" y="488957"/>
                <a:ext cx="200880" cy="1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C58100-7919-4F8F-91BC-EE4A031631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943" y="479957"/>
                  <a:ext cx="218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37F652-69E7-4D86-A397-D210B7C00F50}"/>
                    </a:ext>
                  </a:extLst>
                </p14:cNvPr>
                <p14:cNvContentPartPr/>
                <p14:nvPr/>
              </p14:nvContentPartPr>
              <p14:xfrm>
                <a:off x="1965223" y="221117"/>
                <a:ext cx="162000" cy="35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37F652-69E7-4D86-A397-D210B7C00F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6223" y="212477"/>
                  <a:ext cx="179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4C1C60-27AD-45A1-8365-8160D8E35FF5}"/>
                    </a:ext>
                  </a:extLst>
                </p14:cNvPr>
                <p14:cNvContentPartPr/>
                <p14:nvPr/>
              </p14:nvContentPartPr>
              <p14:xfrm>
                <a:off x="2103103" y="483917"/>
                <a:ext cx="133920" cy="13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4C1C60-27AD-45A1-8365-8160D8E35F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4463" y="475277"/>
                  <a:ext cx="151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06EC4D-4700-4A6D-B03D-E8623F61F660}"/>
                    </a:ext>
                  </a:extLst>
                </p14:cNvPr>
                <p14:cNvContentPartPr/>
                <p14:nvPr/>
              </p14:nvContentPartPr>
              <p14:xfrm>
                <a:off x="2393983" y="427037"/>
                <a:ext cx="105840" cy="21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06EC4D-4700-4A6D-B03D-E8623F61F6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4983" y="418037"/>
                  <a:ext cx="123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1F3CA7-1BB2-4074-85AF-7ABCC42B6048}"/>
                    </a:ext>
                  </a:extLst>
                </p14:cNvPr>
                <p14:cNvContentPartPr/>
                <p14:nvPr/>
              </p14:nvContentPartPr>
              <p14:xfrm>
                <a:off x="2504143" y="420197"/>
                <a:ext cx="191880" cy="246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1F3CA7-1BB2-4074-85AF-7ABCC42B60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5143" y="411197"/>
                  <a:ext cx="2095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5A5F4C-A6DE-4FC3-9B81-55BAC023C7B9}"/>
              </a:ext>
            </a:extLst>
          </p:cNvPr>
          <p:cNvGrpSpPr/>
          <p:nvPr/>
        </p:nvGrpSpPr>
        <p:grpSpPr>
          <a:xfrm>
            <a:off x="3071863" y="423437"/>
            <a:ext cx="2130840" cy="248040"/>
            <a:chOff x="3071863" y="423437"/>
            <a:chExt cx="21308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EA4B73-F11B-430F-A183-0DFF79DC0FEC}"/>
                    </a:ext>
                  </a:extLst>
                </p14:cNvPr>
                <p14:cNvContentPartPr/>
                <p14:nvPr/>
              </p14:nvContentPartPr>
              <p14:xfrm>
                <a:off x="3071863" y="457997"/>
                <a:ext cx="209880" cy="19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EA4B73-F11B-430F-A183-0DFF79DC0F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3223" y="448997"/>
                  <a:ext cx="227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FFB584-805B-4950-B8B1-C8067EBB7973}"/>
                    </a:ext>
                  </a:extLst>
                </p14:cNvPr>
                <p14:cNvContentPartPr/>
                <p14:nvPr/>
              </p14:nvContentPartPr>
              <p14:xfrm>
                <a:off x="3405583" y="465917"/>
                <a:ext cx="167400" cy="15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FFB584-805B-4950-B8B1-C8067EBB79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6583" y="457277"/>
                  <a:ext cx="185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EC6BB2-4B22-4276-AF67-1D4AA0EBF3FC}"/>
                    </a:ext>
                  </a:extLst>
                </p14:cNvPr>
                <p14:cNvContentPartPr/>
                <p14:nvPr/>
              </p14:nvContentPartPr>
              <p14:xfrm>
                <a:off x="3404503" y="449357"/>
                <a:ext cx="157320" cy="145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EC6BB2-4B22-4276-AF67-1D4AA0EBF3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95863" y="440717"/>
                  <a:ext cx="174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98B8E6-02C9-4CFA-9436-E052D31BC434}"/>
                    </a:ext>
                  </a:extLst>
                </p14:cNvPr>
                <p14:cNvContentPartPr/>
                <p14:nvPr/>
              </p14:nvContentPartPr>
              <p14:xfrm>
                <a:off x="3647863" y="471317"/>
                <a:ext cx="217440" cy="17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98B8E6-02C9-4CFA-9436-E052D31BC4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9223" y="462317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5A6DF6-01EE-4F9B-8CB7-4A817CB78A93}"/>
                    </a:ext>
                  </a:extLst>
                </p14:cNvPr>
                <p14:cNvContentPartPr/>
                <p14:nvPr/>
              </p14:nvContentPartPr>
              <p14:xfrm>
                <a:off x="3911383" y="482477"/>
                <a:ext cx="226440" cy="189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5A6DF6-01EE-4F9B-8CB7-4A817CB78A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2743" y="473837"/>
                  <a:ext cx="244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FDCBD8-86BF-492C-9363-C08FCFB46929}"/>
                    </a:ext>
                  </a:extLst>
                </p14:cNvPr>
                <p14:cNvContentPartPr/>
                <p14:nvPr/>
              </p14:nvContentPartPr>
              <p14:xfrm>
                <a:off x="4224943" y="483917"/>
                <a:ext cx="148680" cy="175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FDCBD8-86BF-492C-9363-C08FCFB469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6303" y="474917"/>
                  <a:ext cx="16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B2B747-B006-4761-9D96-190871AFC79D}"/>
                    </a:ext>
                  </a:extLst>
                </p14:cNvPr>
                <p14:cNvContentPartPr/>
                <p14:nvPr/>
              </p14:nvContentPartPr>
              <p14:xfrm>
                <a:off x="4488103" y="510197"/>
                <a:ext cx="67320" cy="122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B2B747-B006-4761-9D96-190871AFC7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9103" y="501197"/>
                  <a:ext cx="84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F27AF0-3179-4FA4-9CF0-D3DC706E10D6}"/>
                    </a:ext>
                  </a:extLst>
                </p14:cNvPr>
                <p14:cNvContentPartPr/>
                <p14:nvPr/>
              </p14:nvContentPartPr>
              <p14:xfrm>
                <a:off x="4663783" y="423437"/>
                <a:ext cx="134280" cy="22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F27AF0-3179-4FA4-9CF0-D3DC706E10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55143" y="414797"/>
                  <a:ext cx="151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CA7202-6629-494F-89C0-3EFA266310A2}"/>
                    </a:ext>
                  </a:extLst>
                </p14:cNvPr>
                <p14:cNvContentPartPr/>
                <p14:nvPr/>
              </p14:nvContentPartPr>
              <p14:xfrm>
                <a:off x="4889863" y="427757"/>
                <a:ext cx="312840" cy="219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CA7202-6629-494F-89C0-3EFA266310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0863" y="418757"/>
                  <a:ext cx="3304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8B488E-E142-4507-A58A-9030EC675128}"/>
              </a:ext>
            </a:extLst>
          </p:cNvPr>
          <p:cNvGrpSpPr/>
          <p:nvPr/>
        </p:nvGrpSpPr>
        <p:grpSpPr>
          <a:xfrm>
            <a:off x="514783" y="940397"/>
            <a:ext cx="1453320" cy="616680"/>
            <a:chOff x="514783" y="940397"/>
            <a:chExt cx="14533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2C13D9-21E8-447E-8A19-90BD6A0C30AB}"/>
                    </a:ext>
                  </a:extLst>
                </p14:cNvPr>
                <p14:cNvContentPartPr/>
                <p14:nvPr/>
              </p14:nvContentPartPr>
              <p14:xfrm>
                <a:off x="514783" y="1006997"/>
                <a:ext cx="289440" cy="36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2C13D9-21E8-447E-8A19-90BD6A0C30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6143" y="998357"/>
                  <a:ext cx="307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6F2940-FD61-4D22-8DFF-24BC73641CEC}"/>
                    </a:ext>
                  </a:extLst>
                </p14:cNvPr>
                <p14:cNvContentPartPr/>
                <p14:nvPr/>
              </p14:nvContentPartPr>
              <p14:xfrm>
                <a:off x="857503" y="1174397"/>
                <a:ext cx="161280" cy="157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6F2940-FD61-4D22-8DFF-24BC73641C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503" y="1165757"/>
                  <a:ext cx="178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E07739-5A24-4746-8E18-3D855FB9CEC0}"/>
                    </a:ext>
                  </a:extLst>
                </p14:cNvPr>
                <p14:cNvContentPartPr/>
                <p14:nvPr/>
              </p14:nvContentPartPr>
              <p14:xfrm>
                <a:off x="1074943" y="1242437"/>
                <a:ext cx="201960" cy="9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E07739-5A24-4746-8E18-3D855FB9CE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5943" y="1233437"/>
                  <a:ext cx="219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63A606-44DE-42BC-88D4-7657CB50A6E4}"/>
                    </a:ext>
                  </a:extLst>
                </p14:cNvPr>
                <p14:cNvContentPartPr/>
                <p14:nvPr/>
              </p14:nvContentPartPr>
              <p14:xfrm>
                <a:off x="1304983" y="1234877"/>
                <a:ext cx="129600" cy="322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63A606-44DE-42BC-88D4-7657CB50A6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96343" y="1225877"/>
                  <a:ext cx="147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2FCA38-19FF-4A52-AE97-F6A40B3622A9}"/>
                    </a:ext>
                  </a:extLst>
                </p14:cNvPr>
                <p14:cNvContentPartPr/>
                <p14:nvPr/>
              </p14:nvContentPartPr>
              <p14:xfrm>
                <a:off x="1427743" y="1195637"/>
                <a:ext cx="168120" cy="15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2FCA38-19FF-4A52-AE97-F6A40B3622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18743" y="1186997"/>
                  <a:ext cx="185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023053-1B36-4440-8DD7-54E25258040C}"/>
                    </a:ext>
                  </a:extLst>
                </p14:cNvPr>
                <p14:cNvContentPartPr/>
                <p14:nvPr/>
              </p14:nvContentPartPr>
              <p14:xfrm>
                <a:off x="1687663" y="940397"/>
                <a:ext cx="152640" cy="299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023053-1B36-4440-8DD7-54E2525804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79023" y="931757"/>
                  <a:ext cx="170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EE4F69-B9B8-48B4-B22F-6B79D050DB32}"/>
                    </a:ext>
                  </a:extLst>
                </p14:cNvPr>
                <p14:cNvContentPartPr/>
                <p14:nvPr/>
              </p14:nvContentPartPr>
              <p14:xfrm>
                <a:off x="1793863" y="1143077"/>
                <a:ext cx="174240" cy="166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EE4F69-B9B8-48B4-B22F-6B79D050DB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85223" y="1134077"/>
                  <a:ext cx="1918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3EB51D-158D-463C-A6C1-779A6E38EF01}"/>
              </a:ext>
            </a:extLst>
          </p:cNvPr>
          <p:cNvGrpSpPr/>
          <p:nvPr/>
        </p:nvGrpSpPr>
        <p:grpSpPr>
          <a:xfrm>
            <a:off x="2347543" y="903317"/>
            <a:ext cx="1038240" cy="423360"/>
            <a:chOff x="2347543" y="903317"/>
            <a:chExt cx="10382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8578B2-96D1-4045-B9E1-91EE2795FA5E}"/>
                    </a:ext>
                  </a:extLst>
                </p14:cNvPr>
                <p14:cNvContentPartPr/>
                <p14:nvPr/>
              </p14:nvContentPartPr>
              <p14:xfrm>
                <a:off x="2347543" y="1148837"/>
                <a:ext cx="240120" cy="177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8578B2-96D1-4045-B9E1-91EE2795FA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8543" y="1139837"/>
                  <a:ext cx="257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3937C9-6C49-4326-BB3B-0BE053097E57}"/>
                    </a:ext>
                  </a:extLst>
                </p14:cNvPr>
                <p14:cNvContentPartPr/>
                <p14:nvPr/>
              </p14:nvContentPartPr>
              <p14:xfrm>
                <a:off x="2492623" y="945797"/>
                <a:ext cx="250200" cy="332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3937C9-6C49-4326-BB3B-0BE053097E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83983" y="936797"/>
                  <a:ext cx="267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1C2224-AD94-4A7E-8E9A-793FC15A2960}"/>
                    </a:ext>
                  </a:extLst>
                </p14:cNvPr>
                <p14:cNvContentPartPr/>
                <p14:nvPr/>
              </p14:nvContentPartPr>
              <p14:xfrm>
                <a:off x="2647783" y="1138757"/>
                <a:ext cx="136440" cy="140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1C2224-AD94-4A7E-8E9A-793FC15A29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39143" y="1129757"/>
                  <a:ext cx="154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D69CE3-D362-4316-AA2E-D3CB6D980531}"/>
                    </a:ext>
                  </a:extLst>
                </p14:cNvPr>
                <p14:cNvContentPartPr/>
                <p14:nvPr/>
              </p14:nvContentPartPr>
              <p14:xfrm>
                <a:off x="2960263" y="903317"/>
                <a:ext cx="182520" cy="374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D69CE3-D362-4316-AA2E-D3CB6D9805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51623" y="894677"/>
                  <a:ext cx="2001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02EFC3-41FB-4869-B18E-A94F24FDB371}"/>
                    </a:ext>
                  </a:extLst>
                </p14:cNvPr>
                <p14:cNvContentPartPr/>
                <p14:nvPr/>
              </p14:nvContentPartPr>
              <p14:xfrm>
                <a:off x="2864503" y="1065677"/>
                <a:ext cx="335880" cy="47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02EFC3-41FB-4869-B18E-A94F24FDB3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55863" y="1056677"/>
                  <a:ext cx="353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66F021-9E7B-4D4F-93E1-D2655F18AFEE}"/>
                    </a:ext>
                  </a:extLst>
                </p14:cNvPr>
                <p14:cNvContentPartPr/>
                <p14:nvPr/>
              </p14:nvContentPartPr>
              <p14:xfrm>
                <a:off x="3145303" y="1126877"/>
                <a:ext cx="240480" cy="165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66F021-9E7B-4D4F-93E1-D2655F18AF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36663" y="1118237"/>
                  <a:ext cx="2581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74CFED-26C4-40BF-8DCC-43935EE1FC33}"/>
              </a:ext>
            </a:extLst>
          </p:cNvPr>
          <p:cNvGrpSpPr/>
          <p:nvPr/>
        </p:nvGrpSpPr>
        <p:grpSpPr>
          <a:xfrm>
            <a:off x="1484263" y="1618277"/>
            <a:ext cx="1051200" cy="451800"/>
            <a:chOff x="1484263" y="1618277"/>
            <a:chExt cx="10512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DFF742-7B53-4EFD-9170-0BEB34EC359C}"/>
                    </a:ext>
                  </a:extLst>
                </p14:cNvPr>
                <p14:cNvContentPartPr/>
                <p14:nvPr/>
              </p14:nvContentPartPr>
              <p14:xfrm>
                <a:off x="1484263" y="1630157"/>
                <a:ext cx="367200" cy="27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DFF742-7B53-4EFD-9170-0BEB34EC35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5623" y="1621517"/>
                  <a:ext cx="384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2C8E8D-2E5D-4907-8223-FF111725F932}"/>
                    </a:ext>
                  </a:extLst>
                </p14:cNvPr>
                <p14:cNvContentPartPr/>
                <p14:nvPr/>
              </p14:nvContentPartPr>
              <p14:xfrm>
                <a:off x="2014903" y="1874597"/>
                <a:ext cx="89280" cy="19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2C8E8D-2E5D-4907-8223-FF111725F9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05903" y="1865597"/>
                  <a:ext cx="106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1B292B-9CC8-4791-835D-4A92CD28122A}"/>
                    </a:ext>
                  </a:extLst>
                </p14:cNvPr>
                <p14:cNvContentPartPr/>
                <p14:nvPr/>
              </p14:nvContentPartPr>
              <p14:xfrm>
                <a:off x="2310823" y="1618277"/>
                <a:ext cx="224640" cy="28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1B292B-9CC8-4791-835D-4A92CD2812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01823" y="1609277"/>
                  <a:ext cx="24228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7C34EF-5CED-40A7-81F9-B12C8570062D}"/>
              </a:ext>
            </a:extLst>
          </p:cNvPr>
          <p:cNvGrpSpPr/>
          <p:nvPr/>
        </p:nvGrpSpPr>
        <p:grpSpPr>
          <a:xfrm>
            <a:off x="2763703" y="1609997"/>
            <a:ext cx="965880" cy="521640"/>
            <a:chOff x="2763703" y="1609997"/>
            <a:chExt cx="96588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63345D-B80F-4E1B-A9EE-C210CB9DE4F2}"/>
                    </a:ext>
                  </a:extLst>
                </p14:cNvPr>
                <p14:cNvContentPartPr/>
                <p14:nvPr/>
              </p14:nvContentPartPr>
              <p14:xfrm>
                <a:off x="2763703" y="1900157"/>
                <a:ext cx="132120" cy="231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63345D-B80F-4E1B-A9EE-C210CB9DE4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4703" y="1891517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DA0DA6-56F2-496D-9F1B-6849C01E4FFF}"/>
                    </a:ext>
                  </a:extLst>
                </p14:cNvPr>
                <p14:cNvContentPartPr/>
                <p14:nvPr/>
              </p14:nvContentPartPr>
              <p14:xfrm>
                <a:off x="3038383" y="1609997"/>
                <a:ext cx="371880" cy="253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DA0DA6-56F2-496D-9F1B-6849C01E4F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29383" y="1601357"/>
                  <a:ext cx="389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B8AA5C-1246-4A47-8C2D-4F0E47EEDCAA}"/>
                    </a:ext>
                  </a:extLst>
                </p14:cNvPr>
                <p14:cNvContentPartPr/>
                <p14:nvPr/>
              </p14:nvContentPartPr>
              <p14:xfrm>
                <a:off x="3622303" y="1874957"/>
                <a:ext cx="107280" cy="19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B8AA5C-1246-4A47-8C2D-4F0E47EEDC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13663" y="1866317"/>
                  <a:ext cx="1249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25AEE7-5CDB-4DF8-946C-1777D5388661}"/>
              </a:ext>
            </a:extLst>
          </p:cNvPr>
          <p:cNvGrpSpPr/>
          <p:nvPr/>
        </p:nvGrpSpPr>
        <p:grpSpPr>
          <a:xfrm>
            <a:off x="3904543" y="1566077"/>
            <a:ext cx="268200" cy="360720"/>
            <a:chOff x="3904543" y="1566077"/>
            <a:chExt cx="26820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F383700-6EAC-4298-B6AA-775C7B3EAE16}"/>
                    </a:ext>
                  </a:extLst>
                </p14:cNvPr>
                <p14:cNvContentPartPr/>
                <p14:nvPr/>
              </p14:nvContentPartPr>
              <p14:xfrm>
                <a:off x="3904543" y="1626197"/>
                <a:ext cx="61560" cy="222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F383700-6EAC-4298-B6AA-775C7B3EAE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95543" y="1617557"/>
                  <a:ext cx="79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445687-3186-4F6C-AA52-CC09DC579590}"/>
                    </a:ext>
                  </a:extLst>
                </p14:cNvPr>
                <p14:cNvContentPartPr/>
                <p14:nvPr/>
              </p14:nvContentPartPr>
              <p14:xfrm>
                <a:off x="4075903" y="1566077"/>
                <a:ext cx="96840" cy="36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445687-3186-4F6C-AA52-CC09DC5795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66903" y="1557077"/>
                  <a:ext cx="11448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D6CE08-C785-4719-8646-5E65BC96655D}"/>
              </a:ext>
            </a:extLst>
          </p:cNvPr>
          <p:cNvGrpSpPr/>
          <p:nvPr/>
        </p:nvGrpSpPr>
        <p:grpSpPr>
          <a:xfrm>
            <a:off x="516583" y="2359877"/>
            <a:ext cx="1716840" cy="557640"/>
            <a:chOff x="516583" y="2359877"/>
            <a:chExt cx="171684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3C13DF7-4051-4DBE-AD69-B3964AEB2772}"/>
                    </a:ext>
                  </a:extLst>
                </p14:cNvPr>
                <p14:cNvContentPartPr/>
                <p14:nvPr/>
              </p14:nvContentPartPr>
              <p14:xfrm>
                <a:off x="516583" y="2450597"/>
                <a:ext cx="324000" cy="338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3C13DF7-4051-4DBE-AD69-B3964AEB27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7583" y="2441957"/>
                  <a:ext cx="341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5C26FE-B76C-482D-A6BA-8131879A9AE3}"/>
                    </a:ext>
                  </a:extLst>
                </p14:cNvPr>
                <p14:cNvContentPartPr/>
                <p14:nvPr/>
              </p14:nvContentPartPr>
              <p14:xfrm>
                <a:off x="779743" y="2651117"/>
                <a:ext cx="141120" cy="11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5C26FE-B76C-482D-A6BA-8131879A9A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103" y="2642477"/>
                  <a:ext cx="158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3346B7-EF68-4E1B-8BF9-2D1295F24DE3}"/>
                    </a:ext>
                  </a:extLst>
                </p14:cNvPr>
                <p14:cNvContentPartPr/>
                <p14:nvPr/>
              </p14:nvContentPartPr>
              <p14:xfrm>
                <a:off x="1030663" y="2643557"/>
                <a:ext cx="231840" cy="10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3346B7-EF68-4E1B-8BF9-2D1295F24D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2023" y="2634557"/>
                  <a:ext cx="249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EFAD43-5892-48A5-9F2C-A8498D840735}"/>
                    </a:ext>
                  </a:extLst>
                </p14:cNvPr>
                <p14:cNvContentPartPr/>
                <p14:nvPr/>
              </p14:nvContentPartPr>
              <p14:xfrm>
                <a:off x="1268623" y="2689637"/>
                <a:ext cx="129240" cy="227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EFAD43-5892-48A5-9F2C-A8498D8407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9983" y="2680637"/>
                  <a:ext cx="146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489E86-CF8B-410A-92B1-756F6BE38CCD}"/>
                    </a:ext>
                  </a:extLst>
                </p14:cNvPr>
                <p14:cNvContentPartPr/>
                <p14:nvPr/>
              </p14:nvContentPartPr>
              <p14:xfrm>
                <a:off x="1332343" y="2598917"/>
                <a:ext cx="223200" cy="17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489E86-CF8B-410A-92B1-756F6BE38C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23343" y="2589917"/>
                  <a:ext cx="240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23ECBF-6E26-4299-B8DA-EB910FCAEF6D}"/>
                    </a:ext>
                  </a:extLst>
                </p14:cNvPr>
                <p14:cNvContentPartPr/>
                <p14:nvPr/>
              </p14:nvContentPartPr>
              <p14:xfrm>
                <a:off x="1619983" y="2675237"/>
                <a:ext cx="144360" cy="6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23ECBF-6E26-4299-B8DA-EB910FCAEF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11343" y="2666237"/>
                  <a:ext cx="162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577134-FDCB-465F-9919-7E07230C6C3F}"/>
                    </a:ext>
                  </a:extLst>
                </p14:cNvPr>
                <p14:cNvContentPartPr/>
                <p14:nvPr/>
              </p14:nvContentPartPr>
              <p14:xfrm>
                <a:off x="1869463" y="2359877"/>
                <a:ext cx="168120" cy="370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577134-FDCB-465F-9919-7E07230C6C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0463" y="2351237"/>
                  <a:ext cx="1857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8AD59F-78EA-4ADB-802A-4BC46192975B}"/>
                    </a:ext>
                  </a:extLst>
                </p14:cNvPr>
                <p14:cNvContentPartPr/>
                <p14:nvPr/>
              </p14:nvContentPartPr>
              <p14:xfrm>
                <a:off x="1820503" y="2526197"/>
                <a:ext cx="251280" cy="38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8AD59F-78EA-4ADB-802A-4BC4619297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11863" y="2517197"/>
                  <a:ext cx="268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F23D78-3306-4ADB-8340-A6378ABA0242}"/>
                    </a:ext>
                  </a:extLst>
                </p14:cNvPr>
                <p14:cNvContentPartPr/>
                <p14:nvPr/>
              </p14:nvContentPartPr>
              <p14:xfrm>
                <a:off x="2076823" y="2587037"/>
                <a:ext cx="156600" cy="187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F23D78-3306-4ADB-8340-A6378ABA02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68183" y="2578037"/>
                  <a:ext cx="17424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932C023-020A-4399-B043-42BEA1A0E1D1}"/>
                  </a:ext>
                </a:extLst>
              </p14:cNvPr>
              <p14:cNvContentPartPr/>
              <p14:nvPr/>
            </p14:nvContentPartPr>
            <p14:xfrm>
              <a:off x="3922903" y="924557"/>
              <a:ext cx="148680" cy="310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932C023-020A-4399-B043-42BEA1A0E1D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14263" y="915917"/>
                <a:ext cx="16632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7BE0D9A1-67B4-479F-AA9B-77B109F9B21F}"/>
              </a:ext>
            </a:extLst>
          </p:cNvPr>
          <p:cNvGrpSpPr/>
          <p:nvPr/>
        </p:nvGrpSpPr>
        <p:grpSpPr>
          <a:xfrm>
            <a:off x="4373263" y="888557"/>
            <a:ext cx="630000" cy="511200"/>
            <a:chOff x="4373263" y="888557"/>
            <a:chExt cx="63000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6C4AAC-E78D-45B2-8613-E57EFC4E3956}"/>
                    </a:ext>
                  </a:extLst>
                </p14:cNvPr>
                <p14:cNvContentPartPr/>
                <p14:nvPr/>
              </p14:nvContentPartPr>
              <p14:xfrm>
                <a:off x="4373263" y="973877"/>
                <a:ext cx="239040" cy="254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6C4AAC-E78D-45B2-8613-E57EFC4E39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4623" y="965237"/>
                  <a:ext cx="256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A00EF64-5839-42E7-88F5-EDDF4DF8DE11}"/>
                    </a:ext>
                  </a:extLst>
                </p14:cNvPr>
                <p14:cNvContentPartPr/>
                <p14:nvPr/>
              </p14:nvContentPartPr>
              <p14:xfrm>
                <a:off x="4408183" y="963077"/>
                <a:ext cx="195480" cy="20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A00EF64-5839-42E7-88F5-EDDF4DF8DE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99183" y="954437"/>
                  <a:ext cx="213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CB9A4F-58DF-44AE-BA23-0124BFD562B7}"/>
                    </a:ext>
                  </a:extLst>
                </p14:cNvPr>
                <p14:cNvContentPartPr/>
                <p14:nvPr/>
              </p14:nvContentPartPr>
              <p14:xfrm>
                <a:off x="4637863" y="1288157"/>
                <a:ext cx="75240" cy="11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CB9A4F-58DF-44AE-BA23-0124BFD562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28863" y="1279157"/>
                  <a:ext cx="92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5FA029E-E321-46B8-B0F9-34CB80389063}"/>
                    </a:ext>
                  </a:extLst>
                </p14:cNvPr>
                <p14:cNvContentPartPr/>
                <p14:nvPr/>
              </p14:nvContentPartPr>
              <p14:xfrm>
                <a:off x="4752343" y="1172957"/>
                <a:ext cx="27720" cy="12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5FA029E-E321-46B8-B0F9-34CB803890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43343" y="1163957"/>
                  <a:ext cx="45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971666B-B6A3-4FFE-897C-0278A1C6306F}"/>
                    </a:ext>
                  </a:extLst>
                </p14:cNvPr>
                <p14:cNvContentPartPr/>
                <p14:nvPr/>
              </p14:nvContentPartPr>
              <p14:xfrm>
                <a:off x="4789423" y="901517"/>
                <a:ext cx="41040" cy="107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971666B-B6A3-4FFE-897C-0278A1C630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0783" y="892877"/>
                  <a:ext cx="58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F3CDD5-84C5-4947-AFF4-E4C11A39DCA4}"/>
                    </a:ext>
                  </a:extLst>
                </p14:cNvPr>
                <p14:cNvContentPartPr/>
                <p14:nvPr/>
              </p14:nvContentPartPr>
              <p14:xfrm>
                <a:off x="4898863" y="888557"/>
                <a:ext cx="104400" cy="11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F3CDD5-84C5-4947-AFF4-E4C11A39DCA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90223" y="879557"/>
                  <a:ext cx="12204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A9B185-26EB-4626-8459-F7CAE43EDB3E}"/>
                  </a:ext>
                </a:extLst>
              </p14:cNvPr>
              <p14:cNvContentPartPr/>
              <p14:nvPr/>
            </p14:nvContentPartPr>
            <p14:xfrm>
              <a:off x="5217103" y="906197"/>
              <a:ext cx="163080" cy="363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A9B185-26EB-4626-8459-F7CAE43EDB3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08463" y="897557"/>
                <a:ext cx="180720" cy="38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F53F516-D624-4742-BB3A-3389557DF8FF}"/>
              </a:ext>
            </a:extLst>
          </p:cNvPr>
          <p:cNvGrpSpPr/>
          <p:nvPr/>
        </p:nvGrpSpPr>
        <p:grpSpPr>
          <a:xfrm>
            <a:off x="2797183" y="2335397"/>
            <a:ext cx="713880" cy="673200"/>
            <a:chOff x="2797183" y="2335397"/>
            <a:chExt cx="71388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F131B07-C9C4-4EA8-8B1C-E18CF0AA8E7B}"/>
                    </a:ext>
                  </a:extLst>
                </p14:cNvPr>
                <p14:cNvContentPartPr/>
                <p14:nvPr/>
              </p14:nvContentPartPr>
              <p14:xfrm>
                <a:off x="2908783" y="2489477"/>
                <a:ext cx="265680" cy="259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F131B07-C9C4-4EA8-8B1C-E18CF0AA8E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99783" y="2480837"/>
                  <a:ext cx="283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8D06DF-7D7F-4649-9F86-24AEC4CD8EAA}"/>
                    </a:ext>
                  </a:extLst>
                </p14:cNvPr>
                <p14:cNvContentPartPr/>
                <p14:nvPr/>
              </p14:nvContentPartPr>
              <p14:xfrm>
                <a:off x="2899063" y="2456357"/>
                <a:ext cx="260640" cy="268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8D06DF-7D7F-4649-9F86-24AEC4CD8E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0063" y="2447357"/>
                  <a:ext cx="278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2773AB-DCEC-480A-B7D2-7AB168B370DB}"/>
                    </a:ext>
                  </a:extLst>
                </p14:cNvPr>
                <p14:cNvContentPartPr/>
                <p14:nvPr/>
              </p14:nvContentPartPr>
              <p14:xfrm>
                <a:off x="2797183" y="2335397"/>
                <a:ext cx="429480" cy="8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2773AB-DCEC-480A-B7D2-7AB168B370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88183" y="2326757"/>
                  <a:ext cx="447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E964EB-F48B-4BC5-BB20-2E982C3DB46B}"/>
                    </a:ext>
                  </a:extLst>
                </p14:cNvPr>
                <p14:cNvContentPartPr/>
                <p14:nvPr/>
              </p14:nvContentPartPr>
              <p14:xfrm>
                <a:off x="3427543" y="2777837"/>
                <a:ext cx="83520" cy="23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E964EB-F48B-4BC5-BB20-2E982C3DB4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18543" y="2769197"/>
                  <a:ext cx="1011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9F5CFB8-BDE1-447C-A3CA-8B5E902F9FC3}"/>
              </a:ext>
            </a:extLst>
          </p:cNvPr>
          <p:cNvGrpSpPr/>
          <p:nvPr/>
        </p:nvGrpSpPr>
        <p:grpSpPr>
          <a:xfrm>
            <a:off x="3818503" y="2345477"/>
            <a:ext cx="558720" cy="545040"/>
            <a:chOff x="3818503" y="2345477"/>
            <a:chExt cx="5587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C0D5468-FA3A-4B13-AFAA-F8A26ADC5174}"/>
                    </a:ext>
                  </a:extLst>
                </p14:cNvPr>
                <p14:cNvContentPartPr/>
                <p14:nvPr/>
              </p14:nvContentPartPr>
              <p14:xfrm>
                <a:off x="3818503" y="2500277"/>
                <a:ext cx="246240" cy="252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C0D5468-FA3A-4B13-AFAA-F8A26ADC51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09503" y="2491637"/>
                  <a:ext cx="263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6F59E82-EC7F-4536-A65C-59A2521B5182}"/>
                    </a:ext>
                  </a:extLst>
                </p14:cNvPr>
                <p14:cNvContentPartPr/>
                <p14:nvPr/>
              </p14:nvContentPartPr>
              <p14:xfrm>
                <a:off x="4132423" y="2722757"/>
                <a:ext cx="180000" cy="160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6F59E82-EC7F-4536-A65C-59A2521B518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3423" y="2714117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94BC12-DC5A-49A2-B70B-0A445719DA85}"/>
                    </a:ext>
                  </a:extLst>
                </p14:cNvPr>
                <p14:cNvContentPartPr/>
                <p14:nvPr/>
              </p14:nvContentPartPr>
              <p14:xfrm>
                <a:off x="4069423" y="2710157"/>
                <a:ext cx="247680" cy="180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94BC12-DC5A-49A2-B70B-0A445719DA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0423" y="2701517"/>
                  <a:ext cx="265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4A85176-F360-4760-8558-4D765F7C0B97}"/>
                    </a:ext>
                  </a:extLst>
                </p14:cNvPr>
                <p14:cNvContentPartPr/>
                <p14:nvPr/>
              </p14:nvContentPartPr>
              <p14:xfrm>
                <a:off x="4169863" y="2345477"/>
                <a:ext cx="207360" cy="128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4A85176-F360-4760-8558-4D765F7C0B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60863" y="2336837"/>
                  <a:ext cx="2250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524E9E3-7CC8-4ECC-9D59-7D5088F1FEE7}"/>
              </a:ext>
            </a:extLst>
          </p:cNvPr>
          <p:cNvGrpSpPr/>
          <p:nvPr/>
        </p:nvGrpSpPr>
        <p:grpSpPr>
          <a:xfrm>
            <a:off x="384463" y="3258077"/>
            <a:ext cx="3104280" cy="501480"/>
            <a:chOff x="384463" y="3258077"/>
            <a:chExt cx="310428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29D5EE-A71C-4E01-A154-C438AFDC5C86}"/>
                    </a:ext>
                  </a:extLst>
                </p14:cNvPr>
                <p14:cNvContentPartPr/>
                <p14:nvPr/>
              </p14:nvContentPartPr>
              <p14:xfrm>
                <a:off x="584263" y="3529877"/>
                <a:ext cx="135000" cy="22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29D5EE-A71C-4E01-A154-C438AFDC5C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5263" y="3521237"/>
                  <a:ext cx="152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8A954A-CD13-481E-AB4A-06DA33D36646}"/>
                    </a:ext>
                  </a:extLst>
                </p14:cNvPr>
                <p14:cNvContentPartPr/>
                <p14:nvPr/>
              </p14:nvContentPartPr>
              <p14:xfrm>
                <a:off x="384463" y="3458237"/>
                <a:ext cx="543960" cy="101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8A954A-CD13-481E-AB4A-06DA33D366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5823" y="3449597"/>
                  <a:ext cx="561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E6879A-DBC7-4211-BCD7-A48A7B73907F}"/>
                    </a:ext>
                  </a:extLst>
                </p14:cNvPr>
                <p14:cNvContentPartPr/>
                <p14:nvPr/>
              </p14:nvContentPartPr>
              <p14:xfrm>
                <a:off x="834823" y="3534917"/>
                <a:ext cx="153720" cy="208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E6879A-DBC7-4211-BCD7-A48A7B7390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6183" y="3526277"/>
                  <a:ext cx="171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18C594-71E7-4E7C-B057-A702A83E637B}"/>
                    </a:ext>
                  </a:extLst>
                </p14:cNvPr>
                <p14:cNvContentPartPr/>
                <p14:nvPr/>
              </p14:nvContentPartPr>
              <p14:xfrm>
                <a:off x="1018783" y="3642917"/>
                <a:ext cx="160200" cy="10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18C594-71E7-4E7C-B057-A702A83E63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9783" y="3633917"/>
                  <a:ext cx="177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02754C4-BD9E-4CA1-9803-FED48A5CD5F0}"/>
                    </a:ext>
                  </a:extLst>
                </p14:cNvPr>
                <p14:cNvContentPartPr/>
                <p14:nvPr/>
              </p14:nvContentPartPr>
              <p14:xfrm>
                <a:off x="1221103" y="3631757"/>
                <a:ext cx="119880" cy="85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02754C4-BD9E-4CA1-9803-FED48A5CD5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12103" y="3622757"/>
                  <a:ext cx="137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882C06-8B65-429E-8AA3-FA0A2B4B4662}"/>
                    </a:ext>
                  </a:extLst>
                </p14:cNvPr>
                <p14:cNvContentPartPr/>
                <p14:nvPr/>
              </p14:nvContentPartPr>
              <p14:xfrm>
                <a:off x="1403623" y="3546077"/>
                <a:ext cx="125640" cy="162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882C06-8B65-429E-8AA3-FA0A2B4B46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94623" y="3537077"/>
                  <a:ext cx="143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AD5076-A126-47D6-8EB2-4F1F8103FF4E}"/>
                    </a:ext>
                  </a:extLst>
                </p14:cNvPr>
                <p14:cNvContentPartPr/>
                <p14:nvPr/>
              </p14:nvContentPartPr>
              <p14:xfrm>
                <a:off x="1673983" y="3258077"/>
                <a:ext cx="246960" cy="484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AD5076-A126-47D6-8EB2-4F1F8103FF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64983" y="3249437"/>
                  <a:ext cx="264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B0EE18-39EF-4BC6-8C49-A1B87C605F60}"/>
                    </a:ext>
                  </a:extLst>
                </p14:cNvPr>
                <p14:cNvContentPartPr/>
                <p14:nvPr/>
              </p14:nvContentPartPr>
              <p14:xfrm>
                <a:off x="1704223" y="3574517"/>
                <a:ext cx="138960" cy="23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B0EE18-39EF-4BC6-8C49-A1B87C605F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95583" y="3565877"/>
                  <a:ext cx="156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8E9E4C-6408-4EA6-8FF6-FCA1EA983E6D}"/>
                    </a:ext>
                  </a:extLst>
                </p14:cNvPr>
                <p14:cNvContentPartPr/>
                <p14:nvPr/>
              </p14:nvContentPartPr>
              <p14:xfrm>
                <a:off x="1808263" y="3595757"/>
                <a:ext cx="123480" cy="126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8E9E4C-6408-4EA6-8FF6-FCA1EA983E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99623" y="3587117"/>
                  <a:ext cx="14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BEBC99-937C-4E19-969B-9A1791F3E47C}"/>
                    </a:ext>
                  </a:extLst>
                </p14:cNvPr>
                <p14:cNvContentPartPr/>
                <p14:nvPr/>
              </p14:nvContentPartPr>
              <p14:xfrm>
                <a:off x="1999063" y="3547517"/>
                <a:ext cx="145080" cy="173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BEBC99-937C-4E19-969B-9A1791F3E4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90423" y="3538877"/>
                  <a:ext cx="162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6D41DE-1E2B-4D20-BFA1-9750B69780C2}"/>
                    </a:ext>
                  </a:extLst>
                </p14:cNvPr>
                <p14:cNvContentPartPr/>
                <p14:nvPr/>
              </p14:nvContentPartPr>
              <p14:xfrm>
                <a:off x="2192383" y="3560477"/>
                <a:ext cx="237960" cy="142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6D41DE-1E2B-4D20-BFA1-9750B69780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83743" y="3551477"/>
                  <a:ext cx="25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0B6FBC-9244-41EF-8175-B2B80FA27B00}"/>
                    </a:ext>
                  </a:extLst>
                </p14:cNvPr>
                <p14:cNvContentPartPr/>
                <p14:nvPr/>
              </p14:nvContentPartPr>
              <p14:xfrm>
                <a:off x="2517103" y="3566957"/>
                <a:ext cx="137880" cy="139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0B6FBC-9244-41EF-8175-B2B80FA27B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08463" y="3557957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F26DB9-14AE-40F1-98EA-33D91AE2A2E6}"/>
                    </a:ext>
                  </a:extLst>
                </p14:cNvPr>
                <p14:cNvContentPartPr/>
                <p14:nvPr/>
              </p14:nvContentPartPr>
              <p14:xfrm>
                <a:off x="2764783" y="3276077"/>
                <a:ext cx="210600" cy="414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F26DB9-14AE-40F1-98EA-33D91AE2A2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6143" y="3267077"/>
                  <a:ext cx="228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1C6F11F-A4AB-4A6B-A66E-73D7E42A3E2A}"/>
                    </a:ext>
                  </a:extLst>
                </p14:cNvPr>
                <p14:cNvContentPartPr/>
                <p14:nvPr/>
              </p14:nvContentPartPr>
              <p14:xfrm>
                <a:off x="2663983" y="3515117"/>
                <a:ext cx="327600" cy="134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1C6F11F-A4AB-4A6B-A66E-73D7E42A3E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54983" y="3506117"/>
                  <a:ext cx="34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ADDAC5-47DE-48F8-8785-7CB59C168CB2}"/>
                    </a:ext>
                  </a:extLst>
                </p14:cNvPr>
                <p14:cNvContentPartPr/>
                <p14:nvPr/>
              </p14:nvContentPartPr>
              <p14:xfrm>
                <a:off x="3089863" y="3474437"/>
                <a:ext cx="2520" cy="2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ADDAC5-47DE-48F8-8785-7CB59C168C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80863" y="3465437"/>
                  <a:ext cx="20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9F3A9A1-9AF8-49F7-B2E2-E717090C343D}"/>
                    </a:ext>
                  </a:extLst>
                </p14:cNvPr>
                <p14:cNvContentPartPr/>
                <p14:nvPr/>
              </p14:nvContentPartPr>
              <p14:xfrm>
                <a:off x="3074383" y="3535277"/>
                <a:ext cx="414360" cy="148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9F3A9A1-9AF8-49F7-B2E2-E717090C34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65383" y="3526637"/>
                  <a:ext cx="4320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2EF04DC-FD8B-4AE2-A937-BC118AABBEC6}"/>
              </a:ext>
            </a:extLst>
          </p:cNvPr>
          <p:cNvGrpSpPr/>
          <p:nvPr/>
        </p:nvGrpSpPr>
        <p:grpSpPr>
          <a:xfrm>
            <a:off x="1403263" y="4055477"/>
            <a:ext cx="356400" cy="509760"/>
            <a:chOff x="1403263" y="4055477"/>
            <a:chExt cx="35640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928C3F-CC38-47A3-BC61-7E27D42D19D5}"/>
                    </a:ext>
                  </a:extLst>
                </p14:cNvPr>
                <p14:cNvContentPartPr/>
                <p14:nvPr/>
              </p14:nvContentPartPr>
              <p14:xfrm>
                <a:off x="1403263" y="4079237"/>
                <a:ext cx="86760" cy="124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928C3F-CC38-47A3-BC61-7E27D42D19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94623" y="4070237"/>
                  <a:ext cx="104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F8F89C-CA0C-46A1-AFAA-E42E1FFD366C}"/>
                    </a:ext>
                  </a:extLst>
                </p14:cNvPr>
                <p14:cNvContentPartPr/>
                <p14:nvPr/>
              </p14:nvContentPartPr>
              <p14:xfrm>
                <a:off x="1448263" y="4055477"/>
                <a:ext cx="311400" cy="405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F8F89C-CA0C-46A1-AFAA-E42E1FFD36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39263" y="4046837"/>
                  <a:ext cx="329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41EB2-CD45-409A-B2B0-BB61B620A1B2}"/>
                    </a:ext>
                  </a:extLst>
                </p14:cNvPr>
                <p14:cNvContentPartPr/>
                <p14:nvPr/>
              </p14:nvContentPartPr>
              <p14:xfrm>
                <a:off x="1650943" y="4453997"/>
                <a:ext cx="105120" cy="111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41EB2-CD45-409A-B2B0-BB61B620A1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42303" y="4444997"/>
                  <a:ext cx="122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DE4AF8F-49EA-4B9B-AD1F-C5401EF7235B}"/>
                    </a:ext>
                  </a:extLst>
                </p14:cNvPr>
                <p14:cNvContentPartPr/>
                <p14:nvPr/>
              </p14:nvContentPartPr>
              <p14:xfrm>
                <a:off x="1737703" y="4284797"/>
                <a:ext cx="19800" cy="19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DE4AF8F-49EA-4B9B-AD1F-C5401EF7235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28703" y="4276157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C30B731-D713-43AC-908E-7A3C7971CCA1}"/>
                  </a:ext>
                </a:extLst>
              </p14:cNvPr>
              <p14:cNvContentPartPr/>
              <p14:nvPr/>
            </p14:nvContentPartPr>
            <p14:xfrm>
              <a:off x="2021743" y="4235477"/>
              <a:ext cx="143640" cy="327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C30B731-D713-43AC-908E-7A3C7971CCA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013103" y="4226837"/>
                <a:ext cx="161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94F604A-CD8A-44E5-83FF-8C3AE7863A07}"/>
                  </a:ext>
                </a:extLst>
              </p14:cNvPr>
              <p14:cNvContentPartPr/>
              <p14:nvPr/>
            </p14:nvContentPartPr>
            <p14:xfrm>
              <a:off x="2050543" y="4388477"/>
              <a:ext cx="145440" cy="10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94F604A-CD8A-44E5-83FF-8C3AE7863A0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41543" y="4379837"/>
                <a:ext cx="163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F3AC8C3-52ED-4669-89A1-BEE59C33C483}"/>
                  </a:ext>
                </a:extLst>
              </p14:cNvPr>
              <p14:cNvContentPartPr/>
              <p14:nvPr/>
            </p14:nvContentPartPr>
            <p14:xfrm>
              <a:off x="2548063" y="4122437"/>
              <a:ext cx="255600" cy="300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F3AC8C3-52ED-4669-89A1-BEE59C33C48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539423" y="4113797"/>
                <a:ext cx="273240" cy="31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0A56A7D-A53D-453B-A75F-E58E3561CB3B}"/>
              </a:ext>
            </a:extLst>
          </p:cNvPr>
          <p:cNvGrpSpPr/>
          <p:nvPr/>
        </p:nvGrpSpPr>
        <p:grpSpPr>
          <a:xfrm>
            <a:off x="3031183" y="4136477"/>
            <a:ext cx="314640" cy="250560"/>
            <a:chOff x="3031183" y="4136477"/>
            <a:chExt cx="3146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D112E2-1B29-40D2-BEAF-86573036CAAB}"/>
                    </a:ext>
                  </a:extLst>
                </p14:cNvPr>
                <p14:cNvContentPartPr/>
                <p14:nvPr/>
              </p14:nvContentPartPr>
              <p14:xfrm>
                <a:off x="3031183" y="4223597"/>
                <a:ext cx="314640" cy="32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D112E2-1B29-40D2-BEAF-86573036CA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22543" y="4214597"/>
                  <a:ext cx="332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7C17021-AD60-472C-9FA4-D2793B4E837D}"/>
                    </a:ext>
                  </a:extLst>
                </p14:cNvPr>
                <p14:cNvContentPartPr/>
                <p14:nvPr/>
              </p14:nvContentPartPr>
              <p14:xfrm>
                <a:off x="3112903" y="4136477"/>
                <a:ext cx="61920" cy="250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7C17021-AD60-472C-9FA4-D2793B4E83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04263" y="4127477"/>
                  <a:ext cx="7956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62D24E-C321-41A0-ADA3-D539759FFA96}"/>
              </a:ext>
            </a:extLst>
          </p:cNvPr>
          <p:cNvGrpSpPr/>
          <p:nvPr/>
        </p:nvGrpSpPr>
        <p:grpSpPr>
          <a:xfrm>
            <a:off x="3531943" y="3990677"/>
            <a:ext cx="747720" cy="429120"/>
            <a:chOff x="3531943" y="3990677"/>
            <a:chExt cx="7477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F06891-7DBB-4CBB-83A1-CAB226D0F61A}"/>
                    </a:ext>
                  </a:extLst>
                </p14:cNvPr>
                <p14:cNvContentPartPr/>
                <p14:nvPr/>
              </p14:nvContentPartPr>
              <p14:xfrm>
                <a:off x="3531943" y="4074557"/>
                <a:ext cx="204480" cy="131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F06891-7DBB-4CBB-83A1-CAB226D0F6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23303" y="4065557"/>
                  <a:ext cx="222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9B3590-848A-4ECD-A49F-068DDD700E69}"/>
                    </a:ext>
                  </a:extLst>
                </p14:cNvPr>
                <p14:cNvContentPartPr/>
                <p14:nvPr/>
              </p14:nvContentPartPr>
              <p14:xfrm>
                <a:off x="3603583" y="3990677"/>
                <a:ext cx="227520" cy="410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9B3590-848A-4ECD-A49F-068DDD700E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94943" y="3982037"/>
                  <a:ext cx="245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8DBA93E-275D-44C6-ADA2-D934E0E6ED1A}"/>
                    </a:ext>
                  </a:extLst>
                </p14:cNvPr>
                <p14:cNvContentPartPr/>
                <p14:nvPr/>
              </p14:nvContentPartPr>
              <p14:xfrm>
                <a:off x="3886183" y="4086437"/>
                <a:ext cx="192240" cy="240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8DBA93E-275D-44C6-ADA2-D934E0E6ED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77183" y="4077797"/>
                  <a:ext cx="209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C42049-D934-4538-8FDB-664B4E1807E1}"/>
                    </a:ext>
                  </a:extLst>
                </p14:cNvPr>
                <p14:cNvContentPartPr/>
                <p14:nvPr/>
              </p14:nvContentPartPr>
              <p14:xfrm>
                <a:off x="3860983" y="4060157"/>
                <a:ext cx="177480" cy="198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C42049-D934-4538-8FDB-664B4E1807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51983" y="4051157"/>
                  <a:ext cx="195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9A3984A-104C-45B1-AC2B-E04588330FCE}"/>
                    </a:ext>
                  </a:extLst>
                </p14:cNvPr>
                <p14:cNvContentPartPr/>
                <p14:nvPr/>
              </p14:nvContentPartPr>
              <p14:xfrm>
                <a:off x="4168783" y="4319357"/>
                <a:ext cx="110880" cy="100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9A3984A-104C-45B1-AC2B-E04588330F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60143" y="4310357"/>
                  <a:ext cx="128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EE8F4D-42DA-41A4-B9A4-C5215673CF29}"/>
                    </a:ext>
                  </a:extLst>
                </p14:cNvPr>
                <p14:cNvContentPartPr/>
                <p14:nvPr/>
              </p14:nvContentPartPr>
              <p14:xfrm>
                <a:off x="4233943" y="4152317"/>
                <a:ext cx="16920" cy="9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EE8F4D-42DA-41A4-B9A4-C5215673CF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5303" y="4143677"/>
                  <a:ext cx="345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1D1D9C0-C5F4-4CAD-ADFD-D8514B58D07C}"/>
              </a:ext>
            </a:extLst>
          </p:cNvPr>
          <p:cNvGrpSpPr/>
          <p:nvPr/>
        </p:nvGrpSpPr>
        <p:grpSpPr>
          <a:xfrm>
            <a:off x="1005103" y="4699517"/>
            <a:ext cx="1408320" cy="616680"/>
            <a:chOff x="1005103" y="4699517"/>
            <a:chExt cx="14083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4E1725-093F-48A8-938F-E213E4921B13}"/>
                    </a:ext>
                  </a:extLst>
                </p14:cNvPr>
                <p14:cNvContentPartPr/>
                <p14:nvPr/>
              </p14:nvContentPartPr>
              <p14:xfrm>
                <a:off x="1005103" y="4824077"/>
                <a:ext cx="211680" cy="258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4E1725-093F-48A8-938F-E213E4921B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6463" y="4815077"/>
                  <a:ext cx="229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C7EF7F-8344-4F77-A224-6A32E62CD6D7}"/>
                    </a:ext>
                  </a:extLst>
                </p14:cNvPr>
                <p14:cNvContentPartPr/>
                <p14:nvPr/>
              </p14:nvContentPartPr>
              <p14:xfrm>
                <a:off x="1267543" y="4964477"/>
                <a:ext cx="119880" cy="105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C7EF7F-8344-4F77-A224-6A32E62CD6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58903" y="4955837"/>
                  <a:ext cx="137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D1D884-1EBF-48E2-89DD-4FE2A61F1DCE}"/>
                    </a:ext>
                  </a:extLst>
                </p14:cNvPr>
                <p14:cNvContentPartPr/>
                <p14:nvPr/>
              </p14:nvContentPartPr>
              <p14:xfrm>
                <a:off x="1412263" y="4968077"/>
                <a:ext cx="230040" cy="109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D1D884-1EBF-48E2-89DD-4FE2A61F1D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03263" y="4959437"/>
                  <a:ext cx="247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6C2CAC-21D1-42C2-8CD9-7F43B4634681}"/>
                    </a:ext>
                  </a:extLst>
                </p14:cNvPr>
                <p14:cNvContentPartPr/>
                <p14:nvPr/>
              </p14:nvContentPartPr>
              <p14:xfrm>
                <a:off x="1649863" y="4995797"/>
                <a:ext cx="137520" cy="320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6C2CAC-21D1-42C2-8CD9-7F43B463468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40863" y="4986797"/>
                  <a:ext cx="155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C79594-2309-4F2F-914B-6279427610E9}"/>
                    </a:ext>
                  </a:extLst>
                </p14:cNvPr>
                <p14:cNvContentPartPr/>
                <p14:nvPr/>
              </p14:nvContentPartPr>
              <p14:xfrm>
                <a:off x="1692703" y="4903997"/>
                <a:ext cx="209520" cy="17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C79594-2309-4F2F-914B-6279427610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83703" y="4894997"/>
                  <a:ext cx="227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CC3CE1-983E-4042-B738-96D94B3EFF5D}"/>
                    </a:ext>
                  </a:extLst>
                </p14:cNvPr>
                <p14:cNvContentPartPr/>
                <p14:nvPr/>
              </p14:nvContentPartPr>
              <p14:xfrm>
                <a:off x="1959103" y="4949357"/>
                <a:ext cx="130320" cy="11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CC3CE1-983E-4042-B738-96D94B3EFF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50103" y="4940357"/>
                  <a:ext cx="147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EC0EBC-9E4D-42CA-BDEF-B0BC6907C1D5}"/>
                    </a:ext>
                  </a:extLst>
                </p14:cNvPr>
                <p14:cNvContentPartPr/>
                <p14:nvPr/>
              </p14:nvContentPartPr>
              <p14:xfrm>
                <a:off x="2102023" y="4699517"/>
                <a:ext cx="183600" cy="372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EC0EBC-9E4D-42CA-BDEF-B0BC6907C1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3383" y="4690877"/>
                  <a:ext cx="201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3BEC80-D532-4E0A-925C-23DE7984F62D}"/>
                    </a:ext>
                  </a:extLst>
                </p14:cNvPr>
                <p14:cNvContentPartPr/>
                <p14:nvPr/>
              </p14:nvContentPartPr>
              <p14:xfrm>
                <a:off x="2234503" y="4880597"/>
                <a:ext cx="178920" cy="195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3BEC80-D532-4E0A-925C-23DE7984F6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25503" y="4871957"/>
                  <a:ext cx="1965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DD2FC63-B7E5-48C0-9C87-BCB5DA7A7CDF}"/>
              </a:ext>
            </a:extLst>
          </p:cNvPr>
          <p:cNvGrpSpPr/>
          <p:nvPr/>
        </p:nvGrpSpPr>
        <p:grpSpPr>
          <a:xfrm>
            <a:off x="2894743" y="4698437"/>
            <a:ext cx="558720" cy="582120"/>
            <a:chOff x="2894743" y="4698437"/>
            <a:chExt cx="55872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6A3D00-B142-4528-99ED-63218BF931F6}"/>
                    </a:ext>
                  </a:extLst>
                </p14:cNvPr>
                <p14:cNvContentPartPr/>
                <p14:nvPr/>
              </p14:nvContentPartPr>
              <p14:xfrm>
                <a:off x="2897623" y="4792037"/>
                <a:ext cx="108360" cy="157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6A3D00-B142-4528-99ED-63218BF931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88623" y="4783397"/>
                  <a:ext cx="126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C70264-BBEE-4911-9B77-85F82804B75D}"/>
                    </a:ext>
                  </a:extLst>
                </p14:cNvPr>
                <p14:cNvContentPartPr/>
                <p14:nvPr/>
              </p14:nvContentPartPr>
              <p14:xfrm>
                <a:off x="2894743" y="4801397"/>
                <a:ext cx="270000" cy="343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C70264-BBEE-4911-9B77-85F82804B7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5743" y="4792397"/>
                  <a:ext cx="287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706CBA-56FD-4201-AA24-1B13A8E075ED}"/>
                    </a:ext>
                  </a:extLst>
                </p14:cNvPr>
                <p14:cNvContentPartPr/>
                <p14:nvPr/>
              </p14:nvContentPartPr>
              <p14:xfrm>
                <a:off x="2895823" y="4698437"/>
                <a:ext cx="329400" cy="63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706CBA-56FD-4201-AA24-1B13A8E075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87183" y="4689797"/>
                  <a:ext cx="347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99DE3F-6354-481C-8FF9-3C9AD19F5618}"/>
                    </a:ext>
                  </a:extLst>
                </p14:cNvPr>
                <p14:cNvContentPartPr/>
                <p14:nvPr/>
              </p14:nvContentPartPr>
              <p14:xfrm>
                <a:off x="3339343" y="5087957"/>
                <a:ext cx="114120" cy="192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99DE3F-6354-481C-8FF9-3C9AD19F56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30343" y="5078957"/>
                  <a:ext cx="131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954D81F-3F71-4859-A8C9-92D1D9F78A53}"/>
              </a:ext>
            </a:extLst>
          </p:cNvPr>
          <p:cNvGrpSpPr/>
          <p:nvPr/>
        </p:nvGrpSpPr>
        <p:grpSpPr>
          <a:xfrm>
            <a:off x="3676663" y="4587917"/>
            <a:ext cx="468720" cy="743760"/>
            <a:chOff x="3676663" y="4587917"/>
            <a:chExt cx="468720" cy="74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C8D73E-E603-44CC-8167-C73C1C8F438B}"/>
                    </a:ext>
                  </a:extLst>
                </p14:cNvPr>
                <p14:cNvContentPartPr/>
                <p14:nvPr/>
              </p14:nvContentPartPr>
              <p14:xfrm>
                <a:off x="3676663" y="4759637"/>
                <a:ext cx="214920" cy="249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C8D73E-E603-44CC-8167-C73C1C8F43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68023" y="4750637"/>
                  <a:ext cx="232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186502-89C4-4244-B892-C4E85A0106DE}"/>
                    </a:ext>
                  </a:extLst>
                </p14:cNvPr>
                <p14:cNvContentPartPr/>
                <p14:nvPr/>
              </p14:nvContentPartPr>
              <p14:xfrm>
                <a:off x="3930463" y="4961957"/>
                <a:ext cx="98640" cy="111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186502-89C4-4244-B892-C4E85A0106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21463" y="4952957"/>
                  <a:ext cx="116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AC9139-6C4C-4EC5-8AEB-A720FD85997C}"/>
                    </a:ext>
                  </a:extLst>
                </p14:cNvPr>
                <p14:cNvContentPartPr/>
                <p14:nvPr/>
              </p14:nvContentPartPr>
              <p14:xfrm>
                <a:off x="3905983" y="4934597"/>
                <a:ext cx="183240" cy="397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AC9139-6C4C-4EC5-8AEB-A720FD8599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97343" y="4925597"/>
                  <a:ext cx="200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31356E-B6FA-423F-951D-90A5D4F5D78B}"/>
                    </a:ext>
                  </a:extLst>
                </p14:cNvPr>
                <p14:cNvContentPartPr/>
                <p14:nvPr/>
              </p14:nvContentPartPr>
              <p14:xfrm>
                <a:off x="3998863" y="4587917"/>
                <a:ext cx="146520" cy="112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31356E-B6FA-423F-951D-90A5D4F5D78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90223" y="4579277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EDD957-8B2D-478C-98E8-61F7425DDCAA}"/>
              </a:ext>
            </a:extLst>
          </p:cNvPr>
          <p:cNvGrpSpPr/>
          <p:nvPr/>
        </p:nvGrpSpPr>
        <p:grpSpPr>
          <a:xfrm>
            <a:off x="4488463" y="4459037"/>
            <a:ext cx="3651480" cy="913320"/>
            <a:chOff x="4488463" y="4459037"/>
            <a:chExt cx="3651480" cy="91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5CEB471-226B-4467-B5F5-F9450A07E863}"/>
                    </a:ext>
                  </a:extLst>
                </p14:cNvPr>
                <p14:cNvContentPartPr/>
                <p14:nvPr/>
              </p14:nvContentPartPr>
              <p14:xfrm>
                <a:off x="4488463" y="4778357"/>
                <a:ext cx="246240" cy="173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5CEB471-226B-4467-B5F5-F9450A07E8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79463" y="4769717"/>
                  <a:ext cx="263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5D9745C-E4C0-4D23-8A62-EA87FE479D05}"/>
                    </a:ext>
                  </a:extLst>
                </p14:cNvPr>
                <p14:cNvContentPartPr/>
                <p14:nvPr/>
              </p14:nvContentPartPr>
              <p14:xfrm>
                <a:off x="4772863" y="4691237"/>
                <a:ext cx="123120" cy="232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5D9745C-E4C0-4D23-8A62-EA87FE479D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63863" y="4682597"/>
                  <a:ext cx="140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057912-F807-4BD0-97C9-0EE880EBB04C}"/>
                    </a:ext>
                  </a:extLst>
                </p14:cNvPr>
                <p14:cNvContentPartPr/>
                <p14:nvPr/>
              </p14:nvContentPartPr>
              <p14:xfrm>
                <a:off x="5006143" y="4545077"/>
                <a:ext cx="173880" cy="375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057912-F807-4BD0-97C9-0EE880EBB04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97503" y="4536437"/>
                  <a:ext cx="191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D67466-A2F4-4D32-A981-9A1E6797BC98}"/>
                    </a:ext>
                  </a:extLst>
                </p14:cNvPr>
                <p14:cNvContentPartPr/>
                <p14:nvPr/>
              </p14:nvContentPartPr>
              <p14:xfrm>
                <a:off x="4894903" y="4705637"/>
                <a:ext cx="300960" cy="10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D67466-A2F4-4D32-A981-9A1E6797BC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85903" y="4696637"/>
                  <a:ext cx="31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F93048-B6FE-48F0-965C-BE412B9BAD7A}"/>
                    </a:ext>
                  </a:extLst>
                </p14:cNvPr>
                <p14:cNvContentPartPr/>
                <p14:nvPr/>
              </p14:nvContentPartPr>
              <p14:xfrm>
                <a:off x="5162383" y="4517717"/>
                <a:ext cx="225360" cy="409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F93048-B6FE-48F0-965C-BE412B9BAD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53383" y="4508717"/>
                  <a:ext cx="243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62EFF6-20B7-4544-8CD5-91FEBA4ABFD6}"/>
                    </a:ext>
                  </a:extLst>
                </p14:cNvPr>
                <p14:cNvContentPartPr/>
                <p14:nvPr/>
              </p14:nvContentPartPr>
              <p14:xfrm>
                <a:off x="5354263" y="4801757"/>
                <a:ext cx="312120" cy="144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62EFF6-20B7-4544-8CD5-91FEBA4ABF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45263" y="4793117"/>
                  <a:ext cx="32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710C0C4-578D-41DC-A2A1-B7E54C87A6A2}"/>
                    </a:ext>
                  </a:extLst>
                </p14:cNvPr>
                <p14:cNvContentPartPr/>
                <p14:nvPr/>
              </p14:nvContentPartPr>
              <p14:xfrm>
                <a:off x="5727223" y="4459037"/>
                <a:ext cx="240840" cy="493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710C0C4-578D-41DC-A2A1-B7E54C87A6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18583" y="4450397"/>
                  <a:ext cx="2584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A19801A-2902-4999-835F-DBA17A224363}"/>
                    </a:ext>
                  </a:extLst>
                </p14:cNvPr>
                <p14:cNvContentPartPr/>
                <p14:nvPr/>
              </p14:nvContentPartPr>
              <p14:xfrm>
                <a:off x="5649823" y="4709597"/>
                <a:ext cx="290520" cy="64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A19801A-2902-4999-835F-DBA17A2243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1183" y="4700597"/>
                  <a:ext cx="30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1C347D-AE80-4A6E-8BF6-B2598775CD2A}"/>
                    </a:ext>
                  </a:extLst>
                </p14:cNvPr>
                <p14:cNvContentPartPr/>
                <p14:nvPr/>
              </p14:nvContentPartPr>
              <p14:xfrm>
                <a:off x="6056983" y="4787357"/>
                <a:ext cx="116280" cy="138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1C347D-AE80-4A6E-8BF6-B2598775CD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048343" y="4778357"/>
                  <a:ext cx="13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7E214B-F220-442B-B059-6D010656A16F}"/>
                    </a:ext>
                  </a:extLst>
                </p14:cNvPr>
                <p14:cNvContentPartPr/>
                <p14:nvPr/>
              </p14:nvContentPartPr>
              <p14:xfrm>
                <a:off x="6252823" y="4785197"/>
                <a:ext cx="57240" cy="91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7E214B-F220-442B-B059-6D010656A1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44183" y="4776557"/>
                  <a:ext cx="74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627D7B-A51D-4B6A-8F2D-17273435410B}"/>
                    </a:ext>
                  </a:extLst>
                </p14:cNvPr>
                <p14:cNvContentPartPr/>
                <p14:nvPr/>
              </p14:nvContentPartPr>
              <p14:xfrm>
                <a:off x="6392863" y="4817597"/>
                <a:ext cx="105480" cy="93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627D7B-A51D-4B6A-8F2D-1727343541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3863" y="4808597"/>
                  <a:ext cx="123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593488-785E-4F98-B41E-4363C942B250}"/>
                    </a:ext>
                  </a:extLst>
                </p14:cNvPr>
                <p14:cNvContentPartPr/>
                <p14:nvPr/>
              </p14:nvContentPartPr>
              <p14:xfrm>
                <a:off x="6567823" y="4745237"/>
                <a:ext cx="138240" cy="168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593488-785E-4F98-B41E-4363C942B2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58823" y="4736597"/>
                  <a:ext cx="155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630FA63-C0B7-464D-BA51-93CC9A7C85FB}"/>
                    </a:ext>
                  </a:extLst>
                </p14:cNvPr>
                <p14:cNvContentPartPr/>
                <p14:nvPr/>
              </p14:nvContentPartPr>
              <p14:xfrm>
                <a:off x="6802183" y="4530317"/>
                <a:ext cx="192600" cy="368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630FA63-C0B7-464D-BA51-93CC9A7C85F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93543" y="4521317"/>
                  <a:ext cx="210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8BEA61-D922-438F-8595-82320872716E}"/>
                    </a:ext>
                  </a:extLst>
                </p14:cNvPr>
                <p14:cNvContentPartPr/>
                <p14:nvPr/>
              </p14:nvContentPartPr>
              <p14:xfrm>
                <a:off x="6739183" y="4659197"/>
                <a:ext cx="257040" cy="61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8BEA61-D922-438F-8595-8232087271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30183" y="4650197"/>
                  <a:ext cx="27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B2161F-6592-4CC4-BED1-CD6EDF9AEBCE}"/>
                    </a:ext>
                  </a:extLst>
                </p14:cNvPr>
                <p14:cNvContentPartPr/>
                <p14:nvPr/>
              </p14:nvContentPartPr>
              <p14:xfrm>
                <a:off x="7002343" y="4726157"/>
                <a:ext cx="369000" cy="124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B2161F-6592-4CC4-BED1-CD6EDF9AEB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93343" y="4717517"/>
                  <a:ext cx="386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2BDC453-7865-4CE7-97EA-9024A41F42BB}"/>
                    </a:ext>
                  </a:extLst>
                </p14:cNvPr>
                <p14:cNvContentPartPr/>
                <p14:nvPr/>
              </p14:nvContentPartPr>
              <p14:xfrm>
                <a:off x="7401223" y="4734437"/>
                <a:ext cx="122400" cy="85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2BDC453-7865-4CE7-97EA-9024A41F42B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92223" y="4725437"/>
                  <a:ext cx="14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9EB260B-167A-4017-9ADB-35915781DED3}"/>
                    </a:ext>
                  </a:extLst>
                </p14:cNvPr>
                <p14:cNvContentPartPr/>
                <p14:nvPr/>
              </p14:nvContentPartPr>
              <p14:xfrm>
                <a:off x="7637383" y="4478477"/>
                <a:ext cx="245880" cy="344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9EB260B-167A-4017-9ADB-35915781DE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28383" y="4469837"/>
                  <a:ext cx="26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F0525B-CC1D-4572-B822-363E5D2C66ED}"/>
                    </a:ext>
                  </a:extLst>
                </p14:cNvPr>
                <p14:cNvContentPartPr/>
                <p14:nvPr/>
              </p14:nvContentPartPr>
              <p14:xfrm>
                <a:off x="7579783" y="4685117"/>
                <a:ext cx="246600" cy="153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F0525B-CC1D-4572-B822-363E5D2C66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70783" y="4676117"/>
                  <a:ext cx="264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E89146-E966-46BE-843F-B96675687866}"/>
                    </a:ext>
                  </a:extLst>
                </p14:cNvPr>
                <p14:cNvContentPartPr/>
                <p14:nvPr/>
              </p14:nvContentPartPr>
              <p14:xfrm>
                <a:off x="7863103" y="4752077"/>
                <a:ext cx="144360" cy="48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E89146-E966-46BE-843F-B9667568786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54463" y="4743077"/>
                  <a:ext cx="162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6D74D6-D828-42EE-919F-B822390E95A7}"/>
                    </a:ext>
                  </a:extLst>
                </p14:cNvPr>
                <p14:cNvContentPartPr/>
                <p14:nvPr/>
              </p14:nvContentPartPr>
              <p14:xfrm>
                <a:off x="8010343" y="4736597"/>
                <a:ext cx="129600" cy="345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6D74D6-D828-42EE-919F-B822390E95A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01703" y="4727957"/>
                  <a:ext cx="1472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D5A61F6-2701-4D35-A911-BD2586197EA8}"/>
                    </a:ext>
                  </a:extLst>
                </p14:cNvPr>
                <p14:cNvContentPartPr/>
                <p14:nvPr/>
              </p14:nvContentPartPr>
              <p14:xfrm>
                <a:off x="4492423" y="5178317"/>
                <a:ext cx="204120" cy="194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D5A61F6-2701-4D35-A911-BD2586197E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83423" y="5169677"/>
                  <a:ext cx="22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F195C52-4D9E-47DD-95CF-11B3E1B3C16C}"/>
                    </a:ext>
                  </a:extLst>
                </p14:cNvPr>
                <p14:cNvContentPartPr/>
                <p14:nvPr/>
              </p14:nvContentPartPr>
              <p14:xfrm>
                <a:off x="4977703" y="5221877"/>
                <a:ext cx="169200" cy="122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F195C52-4D9E-47DD-95CF-11B3E1B3C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68703" y="5212877"/>
                  <a:ext cx="186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21906F-07B5-4124-8F06-F1BB9EA36E7D}"/>
                    </a:ext>
                  </a:extLst>
                </p14:cNvPr>
                <p14:cNvContentPartPr/>
                <p14:nvPr/>
              </p14:nvContentPartPr>
              <p14:xfrm>
                <a:off x="5200183" y="5172917"/>
                <a:ext cx="142920" cy="153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21906F-07B5-4124-8F06-F1BB9EA36E7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91543" y="5164277"/>
                  <a:ext cx="160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761865F-D882-4184-ABA5-48C47A0AE937}"/>
                    </a:ext>
                  </a:extLst>
                </p14:cNvPr>
                <p14:cNvContentPartPr/>
                <p14:nvPr/>
              </p14:nvContentPartPr>
              <p14:xfrm>
                <a:off x="5378023" y="5173277"/>
                <a:ext cx="201240" cy="124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761865F-D882-4184-ABA5-48C47A0AE93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69023" y="5164637"/>
                  <a:ext cx="218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84D7A8-4A88-4803-9285-89FC35F38AE7}"/>
                    </a:ext>
                  </a:extLst>
                </p14:cNvPr>
                <p14:cNvContentPartPr/>
                <p14:nvPr/>
              </p14:nvContentPartPr>
              <p14:xfrm>
                <a:off x="5802823" y="5164637"/>
                <a:ext cx="189720" cy="149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84D7A8-4A88-4803-9285-89FC35F38AE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94183" y="5155637"/>
                  <a:ext cx="20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A94163-1460-4C0F-98B9-C98A0A7E429E}"/>
                    </a:ext>
                  </a:extLst>
                </p14:cNvPr>
                <p14:cNvContentPartPr/>
                <p14:nvPr/>
              </p14:nvContentPartPr>
              <p14:xfrm>
                <a:off x="5897143" y="4973837"/>
                <a:ext cx="214920" cy="308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A94163-1460-4C0F-98B9-C98A0A7E42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88143" y="4965197"/>
                  <a:ext cx="232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3A52636-57D0-4883-8D6D-3F1B5B2D3FDF}"/>
                    </a:ext>
                  </a:extLst>
                </p14:cNvPr>
                <p14:cNvContentPartPr/>
                <p14:nvPr/>
              </p14:nvContentPartPr>
              <p14:xfrm>
                <a:off x="6056623" y="5189837"/>
                <a:ext cx="139320" cy="131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3A52636-57D0-4883-8D6D-3F1B5B2D3FD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47623" y="5181197"/>
                  <a:ext cx="156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5E4567-6791-4E24-8536-1AC4B5D1D8B2}"/>
                    </a:ext>
                  </a:extLst>
                </p14:cNvPr>
                <p14:cNvContentPartPr/>
                <p14:nvPr/>
              </p14:nvContentPartPr>
              <p14:xfrm>
                <a:off x="6355063" y="4976357"/>
                <a:ext cx="167400" cy="31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5E4567-6791-4E24-8536-1AC4B5D1D8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46063" y="4967357"/>
                  <a:ext cx="185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26C89A7-52D7-4B2A-A4DB-868AE497B2CA}"/>
                    </a:ext>
                  </a:extLst>
                </p14:cNvPr>
                <p14:cNvContentPartPr/>
                <p14:nvPr/>
              </p14:nvContentPartPr>
              <p14:xfrm>
                <a:off x="6263263" y="5095517"/>
                <a:ext cx="310320" cy="66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26C89A7-52D7-4B2A-A4DB-868AE497B2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54623" y="5086517"/>
                  <a:ext cx="32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983BC00-1AB7-4D2A-A4FA-09A624F9EE22}"/>
                    </a:ext>
                  </a:extLst>
                </p14:cNvPr>
                <p14:cNvContentPartPr/>
                <p14:nvPr/>
              </p14:nvContentPartPr>
              <p14:xfrm>
                <a:off x="6537943" y="5166437"/>
                <a:ext cx="132480" cy="12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983BC00-1AB7-4D2A-A4FA-09A624F9EE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29303" y="5157797"/>
                  <a:ext cx="15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3B3182B-D620-4797-AC75-EC04ADD23CBD}"/>
                    </a:ext>
                  </a:extLst>
                </p14:cNvPr>
                <p14:cNvContentPartPr/>
                <p14:nvPr/>
              </p14:nvContentPartPr>
              <p14:xfrm>
                <a:off x="6932863" y="5081477"/>
                <a:ext cx="176760" cy="189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3B3182B-D620-4797-AC75-EC04ADD23C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23863" y="5072837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862990F-EBE9-4BEC-AEDE-490FF3C1D90F}"/>
                    </a:ext>
                  </a:extLst>
                </p14:cNvPr>
                <p14:cNvContentPartPr/>
                <p14:nvPr/>
              </p14:nvContentPartPr>
              <p14:xfrm>
                <a:off x="7143463" y="5090117"/>
                <a:ext cx="204120" cy="152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862990F-EBE9-4BEC-AEDE-490FF3C1D9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34823" y="5081477"/>
                  <a:ext cx="221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1D617B-304D-4A5D-B32E-70EDF64E98BC}"/>
                    </a:ext>
                  </a:extLst>
                </p14:cNvPr>
                <p14:cNvContentPartPr/>
                <p14:nvPr/>
              </p14:nvContentPartPr>
              <p14:xfrm>
                <a:off x="7438303" y="4910117"/>
                <a:ext cx="210600" cy="362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1D617B-304D-4A5D-B32E-70EDF64E98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29663" y="4901117"/>
                  <a:ext cx="2282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5DADBB-C1C0-4410-823E-C379FC36C4ED}"/>
                    </a:ext>
                  </a:extLst>
                </p14:cNvPr>
                <p14:cNvContentPartPr/>
                <p14:nvPr/>
              </p14:nvContentPartPr>
              <p14:xfrm>
                <a:off x="7337143" y="5003357"/>
                <a:ext cx="510120" cy="103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5DADBB-C1C0-4410-823E-C379FC36C4E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28143" y="4994717"/>
                  <a:ext cx="52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7C7649D-7D7A-41F5-9A5F-3F013EB9C0B8}"/>
                    </a:ext>
                  </a:extLst>
                </p14:cNvPr>
                <p14:cNvContentPartPr/>
                <p14:nvPr/>
              </p14:nvContentPartPr>
              <p14:xfrm>
                <a:off x="7772743" y="5321237"/>
                <a:ext cx="5040" cy="2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7C7649D-7D7A-41F5-9A5F-3F013EB9C0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63743" y="5312597"/>
                  <a:ext cx="226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BFB86D6-81E6-44EE-8030-B375723EDBAB}"/>
              </a:ext>
            </a:extLst>
          </p:cNvPr>
          <p:cNvGrpSpPr/>
          <p:nvPr/>
        </p:nvGrpSpPr>
        <p:grpSpPr>
          <a:xfrm>
            <a:off x="6601663" y="852917"/>
            <a:ext cx="1722240" cy="477720"/>
            <a:chOff x="6601663" y="852917"/>
            <a:chExt cx="172224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2C7AA51-0DFC-441C-8964-14BD183341FB}"/>
                    </a:ext>
                  </a:extLst>
                </p14:cNvPr>
                <p14:cNvContentPartPr/>
                <p14:nvPr/>
              </p14:nvContentPartPr>
              <p14:xfrm>
                <a:off x="6601663" y="1024997"/>
                <a:ext cx="224640" cy="259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2C7AA51-0DFC-441C-8964-14BD183341F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92663" y="1015997"/>
                  <a:ext cx="242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CBC7897-AAA7-4E39-81CE-30807E417BAE}"/>
                    </a:ext>
                  </a:extLst>
                </p14:cNvPr>
                <p14:cNvContentPartPr/>
                <p14:nvPr/>
              </p14:nvContentPartPr>
              <p14:xfrm>
                <a:off x="6823423" y="1104557"/>
                <a:ext cx="131040" cy="123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CBC7897-AAA7-4E39-81CE-30807E417B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14423" y="1095917"/>
                  <a:ext cx="148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10A5E4-ED18-4B92-A012-C0F47CB5C24A}"/>
                    </a:ext>
                  </a:extLst>
                </p14:cNvPr>
                <p14:cNvContentPartPr/>
                <p14:nvPr/>
              </p14:nvContentPartPr>
              <p14:xfrm>
                <a:off x="6976783" y="852917"/>
                <a:ext cx="161640" cy="439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10A5E4-ED18-4B92-A012-C0F47CB5C2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68143" y="844277"/>
                  <a:ext cx="1792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EF783F-4469-47DE-835C-5F86BF257DF1}"/>
                    </a:ext>
                  </a:extLst>
                </p14:cNvPr>
                <p14:cNvContentPartPr/>
                <p14:nvPr/>
              </p14:nvContentPartPr>
              <p14:xfrm>
                <a:off x="7143463" y="1144157"/>
                <a:ext cx="227160" cy="123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EF783F-4469-47DE-835C-5F86BF257D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34463" y="1135157"/>
                  <a:ext cx="24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91B5E5-FCFB-44A2-BA1E-D3D1282A4946}"/>
                    </a:ext>
                  </a:extLst>
                </p14:cNvPr>
                <p14:cNvContentPartPr/>
                <p14:nvPr/>
              </p14:nvContentPartPr>
              <p14:xfrm>
                <a:off x="7412023" y="1165397"/>
                <a:ext cx="8316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91B5E5-FCFB-44A2-BA1E-D3D1282A49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03023" y="1156397"/>
                  <a:ext cx="100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014EA9-96C0-43BA-8F24-F6B06A43A4C4}"/>
                    </a:ext>
                  </a:extLst>
                </p14:cNvPr>
                <p14:cNvContentPartPr/>
                <p14:nvPr/>
              </p14:nvContentPartPr>
              <p14:xfrm>
                <a:off x="7588063" y="889637"/>
                <a:ext cx="374760" cy="441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014EA9-96C0-43BA-8F24-F6B06A43A4C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79063" y="880997"/>
                  <a:ext cx="3924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B1C0440-17FC-4F23-9A77-99445CF7D849}"/>
                    </a:ext>
                  </a:extLst>
                </p14:cNvPr>
                <p14:cNvContentPartPr/>
                <p14:nvPr/>
              </p14:nvContentPartPr>
              <p14:xfrm>
                <a:off x="7915303" y="1152797"/>
                <a:ext cx="69840" cy="131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B1C0440-17FC-4F23-9A77-99445CF7D8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06663" y="1143797"/>
                  <a:ext cx="8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4447AFF-CC44-4957-87CD-4DC27728CB97}"/>
                    </a:ext>
                  </a:extLst>
                </p14:cNvPr>
                <p14:cNvContentPartPr/>
                <p14:nvPr/>
              </p14:nvContentPartPr>
              <p14:xfrm>
                <a:off x="8143183" y="1162157"/>
                <a:ext cx="180720" cy="120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4447AFF-CC44-4957-87CD-4DC27728CB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34543" y="1153517"/>
                  <a:ext cx="1983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E4180EA-BC32-4CBC-85F4-3DD078275DD0}"/>
              </a:ext>
            </a:extLst>
          </p:cNvPr>
          <p:cNvGrpSpPr/>
          <p:nvPr/>
        </p:nvGrpSpPr>
        <p:grpSpPr>
          <a:xfrm>
            <a:off x="6183343" y="1583357"/>
            <a:ext cx="2370960" cy="672840"/>
            <a:chOff x="6183343" y="1583357"/>
            <a:chExt cx="237096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9F7926-A15F-4059-A739-9B71492EE9CB}"/>
                    </a:ext>
                  </a:extLst>
                </p14:cNvPr>
                <p14:cNvContentPartPr/>
                <p14:nvPr/>
              </p14:nvContentPartPr>
              <p14:xfrm>
                <a:off x="6528583" y="1583357"/>
                <a:ext cx="188280" cy="160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9F7926-A15F-4059-A739-9B71492EE9C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19943" y="1574717"/>
                  <a:ext cx="205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6EE916D-EB02-4F47-A8CE-F440525ED1B7}"/>
                    </a:ext>
                  </a:extLst>
                </p14:cNvPr>
                <p14:cNvContentPartPr/>
                <p14:nvPr/>
              </p14:nvContentPartPr>
              <p14:xfrm>
                <a:off x="6761143" y="1630877"/>
                <a:ext cx="163440" cy="135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6EE916D-EB02-4F47-A8CE-F440525ED1B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52503" y="1621877"/>
                  <a:ext cx="181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0E9FEBD-B49E-4529-BA03-385403916CC1}"/>
                    </a:ext>
                  </a:extLst>
                </p14:cNvPr>
                <p14:cNvContentPartPr/>
                <p14:nvPr/>
              </p14:nvContentPartPr>
              <p14:xfrm>
                <a:off x="6937543" y="1664357"/>
                <a:ext cx="205200" cy="86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0E9FEBD-B49E-4529-BA03-385403916CC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28903" y="1655717"/>
                  <a:ext cx="222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F784098-9DE4-42B9-AE53-E265577A9F32}"/>
                    </a:ext>
                  </a:extLst>
                </p14:cNvPr>
                <p14:cNvContentPartPr/>
                <p14:nvPr/>
              </p14:nvContentPartPr>
              <p14:xfrm>
                <a:off x="7198903" y="1612517"/>
                <a:ext cx="269640" cy="113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F784098-9DE4-42B9-AE53-E265577A9F3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89903" y="1603517"/>
                  <a:ext cx="287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2EEF6C-513F-41B6-8432-A50E6E73FEB9}"/>
                    </a:ext>
                  </a:extLst>
                </p14:cNvPr>
                <p14:cNvContentPartPr/>
                <p14:nvPr/>
              </p14:nvContentPartPr>
              <p14:xfrm>
                <a:off x="7423183" y="1636997"/>
                <a:ext cx="136080" cy="109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2EEF6C-513F-41B6-8432-A50E6E73FE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14183" y="1628357"/>
                  <a:ext cx="15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425804B-00D0-445B-9452-9B3B2182100C}"/>
                    </a:ext>
                  </a:extLst>
                </p14:cNvPr>
                <p14:cNvContentPartPr/>
                <p14:nvPr/>
              </p14:nvContentPartPr>
              <p14:xfrm>
                <a:off x="7655023" y="1587317"/>
                <a:ext cx="139320" cy="264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425804B-00D0-445B-9452-9B3B2182100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6023" y="1578677"/>
                  <a:ext cx="156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4A1371-882F-4CA8-9E96-1B3EA8D271D5}"/>
                    </a:ext>
                  </a:extLst>
                </p14:cNvPr>
                <p14:cNvContentPartPr/>
                <p14:nvPr/>
              </p14:nvContentPartPr>
              <p14:xfrm>
                <a:off x="6183343" y="2096717"/>
                <a:ext cx="163800" cy="159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4A1371-882F-4CA8-9E96-1B3EA8D271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74703" y="2087717"/>
                  <a:ext cx="181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E78234-D16C-46CB-9E6F-4C4E185E0AF8}"/>
                    </a:ext>
                  </a:extLst>
                </p14:cNvPr>
                <p14:cNvContentPartPr/>
                <p14:nvPr/>
              </p14:nvContentPartPr>
              <p14:xfrm>
                <a:off x="6494743" y="2040557"/>
                <a:ext cx="136440" cy="199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E78234-D16C-46CB-9E6F-4C4E185E0A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86103" y="2031557"/>
                  <a:ext cx="154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BEB0B2-6640-471D-802F-4691D4B48653}"/>
                    </a:ext>
                  </a:extLst>
                </p14:cNvPr>
                <p14:cNvContentPartPr/>
                <p14:nvPr/>
              </p14:nvContentPartPr>
              <p14:xfrm>
                <a:off x="7062463" y="2053877"/>
                <a:ext cx="62280" cy="159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BEB0B2-6640-471D-802F-4691D4B4865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53463" y="2044877"/>
                  <a:ext cx="7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933DCEE-0E5F-4BCE-9989-B4AA94CC47FA}"/>
                    </a:ext>
                  </a:extLst>
                </p14:cNvPr>
                <p14:cNvContentPartPr/>
                <p14:nvPr/>
              </p14:nvContentPartPr>
              <p14:xfrm>
                <a:off x="6930703" y="2185637"/>
                <a:ext cx="258480" cy="69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933DCEE-0E5F-4BCE-9989-B4AA94CC47F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21703" y="2176997"/>
                  <a:ext cx="276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D009E6-7067-4C72-8F36-BBA96996DD0C}"/>
                    </a:ext>
                  </a:extLst>
                </p14:cNvPr>
                <p14:cNvContentPartPr/>
                <p14:nvPr/>
              </p14:nvContentPartPr>
              <p14:xfrm>
                <a:off x="6915583" y="2071157"/>
                <a:ext cx="218160" cy="37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D009E6-7067-4C72-8F36-BBA96996DD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06943" y="2062157"/>
                  <a:ext cx="235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8AA076C-3016-4AAB-B797-22F6F9CA4F86}"/>
                    </a:ext>
                  </a:extLst>
                </p14:cNvPr>
                <p14:cNvContentPartPr/>
                <p14:nvPr/>
              </p14:nvContentPartPr>
              <p14:xfrm>
                <a:off x="7264423" y="2143877"/>
                <a:ext cx="173880" cy="107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8AA076C-3016-4AAB-B797-22F6F9CA4F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55783" y="2135237"/>
                  <a:ext cx="191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98DB0FF-B8E2-4A5B-9C15-DC97B8309A22}"/>
                    </a:ext>
                  </a:extLst>
                </p14:cNvPr>
                <p14:cNvContentPartPr/>
                <p14:nvPr/>
              </p14:nvContentPartPr>
              <p14:xfrm>
                <a:off x="7530103" y="2131277"/>
                <a:ext cx="148680" cy="52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98DB0FF-B8E2-4A5B-9C15-DC97B8309A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21463" y="2122277"/>
                  <a:ext cx="166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9AD261-41A9-4090-A64C-D2AEE45BFF10}"/>
                    </a:ext>
                  </a:extLst>
                </p14:cNvPr>
                <p14:cNvContentPartPr/>
                <p14:nvPr/>
              </p14:nvContentPartPr>
              <p14:xfrm>
                <a:off x="7790023" y="2077277"/>
                <a:ext cx="128160" cy="153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9AD261-41A9-4090-A64C-D2AEE45BFF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81383" y="2068637"/>
                  <a:ext cx="145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C35D57-2E08-4CAB-8E47-6B4580108C48}"/>
                    </a:ext>
                  </a:extLst>
                </p14:cNvPr>
                <p14:cNvContentPartPr/>
                <p14:nvPr/>
              </p14:nvContentPartPr>
              <p14:xfrm>
                <a:off x="7987663" y="1845797"/>
                <a:ext cx="213840" cy="379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C35D57-2E08-4CAB-8E47-6B4580108C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79023" y="1836797"/>
                  <a:ext cx="231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E13D5B9-726F-48C8-8FBF-7A12A22B8F4F}"/>
                    </a:ext>
                  </a:extLst>
                </p14:cNvPr>
                <p14:cNvContentPartPr/>
                <p14:nvPr/>
              </p14:nvContentPartPr>
              <p14:xfrm>
                <a:off x="8098903" y="2101037"/>
                <a:ext cx="100800" cy="11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E13D5B9-726F-48C8-8FBF-7A12A22B8F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89903" y="2092397"/>
                  <a:ext cx="118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9DAB13-4DEE-4F63-9BDD-AD0C2E45BEDB}"/>
                    </a:ext>
                  </a:extLst>
                </p14:cNvPr>
                <p14:cNvContentPartPr/>
                <p14:nvPr/>
              </p14:nvContentPartPr>
              <p14:xfrm>
                <a:off x="8314183" y="2058557"/>
                <a:ext cx="99000" cy="131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9DAB13-4DEE-4F63-9BDD-AD0C2E45BE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305543" y="2049557"/>
                  <a:ext cx="116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CFC83B-A7C2-4BD3-BBA1-9C41AB2E2FD8}"/>
                    </a:ext>
                  </a:extLst>
                </p14:cNvPr>
                <p14:cNvContentPartPr/>
                <p14:nvPr/>
              </p14:nvContentPartPr>
              <p14:xfrm>
                <a:off x="8418583" y="2059637"/>
                <a:ext cx="135720" cy="162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CFC83B-A7C2-4BD3-BBA1-9C41AB2E2F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09943" y="2050637"/>
                  <a:ext cx="1533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42056AC-1156-427A-9148-FEC742926243}"/>
              </a:ext>
            </a:extLst>
          </p:cNvPr>
          <p:cNvGrpSpPr/>
          <p:nvPr/>
        </p:nvGrpSpPr>
        <p:grpSpPr>
          <a:xfrm>
            <a:off x="6256783" y="2404877"/>
            <a:ext cx="2005200" cy="1973880"/>
            <a:chOff x="6256783" y="2404877"/>
            <a:chExt cx="2005200" cy="19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69607F-A706-4C94-8A31-6DCB864A242D}"/>
                    </a:ext>
                  </a:extLst>
                </p14:cNvPr>
                <p14:cNvContentPartPr/>
                <p14:nvPr/>
              </p14:nvContentPartPr>
              <p14:xfrm>
                <a:off x="6647383" y="2555357"/>
                <a:ext cx="360" cy="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69607F-A706-4C94-8A31-6DCB864A24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38383" y="2546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2BE6296-5A0B-4000-91CA-00539BEB1F30}"/>
                    </a:ext>
                  </a:extLst>
                </p14:cNvPr>
                <p14:cNvContentPartPr/>
                <p14:nvPr/>
              </p14:nvContentPartPr>
              <p14:xfrm>
                <a:off x="6488623" y="2497757"/>
                <a:ext cx="209520" cy="165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2BE6296-5A0B-4000-91CA-00539BEB1F3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79623" y="2488757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2A099A3-D37B-4686-A38E-7554FCDFA958}"/>
                    </a:ext>
                  </a:extLst>
                </p14:cNvPr>
                <p14:cNvContentPartPr/>
                <p14:nvPr/>
              </p14:nvContentPartPr>
              <p14:xfrm>
                <a:off x="6778423" y="2444117"/>
                <a:ext cx="168480" cy="217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2A099A3-D37B-4686-A38E-7554FCDFA95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69783" y="2435477"/>
                  <a:ext cx="186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00E38C9-43AC-46D3-9F1D-AADEB52A3318}"/>
                    </a:ext>
                  </a:extLst>
                </p14:cNvPr>
                <p14:cNvContentPartPr/>
                <p14:nvPr/>
              </p14:nvContentPartPr>
              <p14:xfrm>
                <a:off x="6725143" y="2457437"/>
                <a:ext cx="179280" cy="185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00E38C9-43AC-46D3-9F1D-AADEB52A331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16503" y="2448437"/>
                  <a:ext cx="19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580579-397C-488F-A1EA-59D74F06ED1E}"/>
                    </a:ext>
                  </a:extLst>
                </p14:cNvPr>
                <p14:cNvContentPartPr/>
                <p14:nvPr/>
              </p14:nvContentPartPr>
              <p14:xfrm>
                <a:off x="7000183" y="2616197"/>
                <a:ext cx="36360" cy="47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580579-397C-488F-A1EA-59D74F06ED1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991543" y="2607197"/>
                  <a:ext cx="54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F3E484-6CCF-4AFB-A467-EC72F9E1F26B}"/>
                    </a:ext>
                  </a:extLst>
                </p14:cNvPr>
                <p14:cNvContentPartPr/>
                <p14:nvPr/>
              </p14:nvContentPartPr>
              <p14:xfrm>
                <a:off x="7323823" y="2404877"/>
                <a:ext cx="166680" cy="179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F3E484-6CCF-4AFB-A467-EC72F9E1F26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14823" y="2395877"/>
                  <a:ext cx="184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8ECBED6-4E4C-45D9-A687-174C6F6C612C}"/>
                    </a:ext>
                  </a:extLst>
                </p14:cNvPr>
                <p14:cNvContentPartPr/>
                <p14:nvPr/>
              </p14:nvContentPartPr>
              <p14:xfrm>
                <a:off x="7278463" y="2480117"/>
                <a:ext cx="286560" cy="75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8ECBED6-4E4C-45D9-A687-174C6F6C612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269823" y="2471117"/>
                  <a:ext cx="304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61C84ED-1501-4FA9-9B9C-2936CCD5EF0A}"/>
                    </a:ext>
                  </a:extLst>
                </p14:cNvPr>
                <p14:cNvContentPartPr/>
                <p14:nvPr/>
              </p14:nvContentPartPr>
              <p14:xfrm>
                <a:off x="7198903" y="2407397"/>
                <a:ext cx="400320" cy="67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61C84ED-1501-4FA9-9B9C-2936CCD5EF0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189903" y="2398757"/>
                  <a:ext cx="417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A6CC4D4-2964-4B88-9D0E-1B8838D126CA}"/>
                    </a:ext>
                  </a:extLst>
                </p14:cNvPr>
                <p14:cNvContentPartPr/>
                <p14:nvPr/>
              </p14:nvContentPartPr>
              <p14:xfrm>
                <a:off x="7678063" y="2441237"/>
                <a:ext cx="33120" cy="163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A6CC4D4-2964-4B88-9D0E-1B8838D126C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69063" y="2432597"/>
                  <a:ext cx="5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2CBA8C-B3C9-486F-BF5E-C1EF8368A0D6}"/>
                    </a:ext>
                  </a:extLst>
                </p14:cNvPr>
                <p14:cNvContentPartPr/>
                <p14:nvPr/>
              </p14:nvContentPartPr>
              <p14:xfrm>
                <a:off x="6380263" y="3008597"/>
                <a:ext cx="217440" cy="176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2CBA8C-B3C9-486F-BF5E-C1EF8368A0D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371263" y="2999957"/>
                  <a:ext cx="235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6B7DC7-5041-4221-AA46-2A441E784168}"/>
                    </a:ext>
                  </a:extLst>
                </p14:cNvPr>
                <p14:cNvContentPartPr/>
                <p14:nvPr/>
              </p14:nvContentPartPr>
              <p14:xfrm>
                <a:off x="6602743" y="2940197"/>
                <a:ext cx="162360" cy="221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6B7DC7-5041-4221-AA46-2A441E78416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94103" y="2931197"/>
                  <a:ext cx="180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1BA5AC-6F0D-4303-BEA5-6E924138221B}"/>
                    </a:ext>
                  </a:extLst>
                </p14:cNvPr>
                <p14:cNvContentPartPr/>
                <p14:nvPr/>
              </p14:nvContentPartPr>
              <p14:xfrm>
                <a:off x="6909823" y="3051797"/>
                <a:ext cx="244080" cy="343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1BA5AC-6F0D-4303-BEA5-6E924138221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901183" y="3043157"/>
                  <a:ext cx="261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24A72F-A2FC-4E07-B2C7-2E2E3C705A28}"/>
                    </a:ext>
                  </a:extLst>
                </p14:cNvPr>
                <p14:cNvContentPartPr/>
                <p14:nvPr/>
              </p14:nvContentPartPr>
              <p14:xfrm>
                <a:off x="6965263" y="2939117"/>
                <a:ext cx="325440" cy="216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24A72F-A2FC-4E07-B2C7-2E2E3C705A2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56263" y="2930117"/>
                  <a:ext cx="343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5F09A75-5279-4208-AAB8-6F9A40C00803}"/>
                    </a:ext>
                  </a:extLst>
                </p14:cNvPr>
                <p14:cNvContentPartPr/>
                <p14:nvPr/>
              </p14:nvContentPartPr>
              <p14:xfrm>
                <a:off x="7325623" y="3004997"/>
                <a:ext cx="209880" cy="191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5F09A75-5279-4208-AAB8-6F9A40C00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16623" y="2996357"/>
                  <a:ext cx="22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A28EED0-29FF-4065-B41F-D3E235A68A57}"/>
                    </a:ext>
                  </a:extLst>
                </p14:cNvPr>
                <p14:cNvContentPartPr/>
                <p14:nvPr/>
              </p14:nvContentPartPr>
              <p14:xfrm>
                <a:off x="7454503" y="2785757"/>
                <a:ext cx="185040" cy="381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A28EED0-29FF-4065-B41F-D3E235A68A5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45503" y="2776757"/>
                  <a:ext cx="202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EBFE789-7D0E-40F8-A5FD-19DA01177158}"/>
                    </a:ext>
                  </a:extLst>
                </p14:cNvPr>
                <p14:cNvContentPartPr/>
                <p14:nvPr/>
              </p14:nvContentPartPr>
              <p14:xfrm>
                <a:off x="7689583" y="2538077"/>
                <a:ext cx="363960" cy="710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EBFE789-7D0E-40F8-A5FD-19DA011771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680943" y="2529077"/>
                  <a:ext cx="38160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C83166A-E70A-4C90-9258-5D18853C4584}"/>
                    </a:ext>
                  </a:extLst>
                </p14:cNvPr>
                <p14:cNvContentPartPr/>
                <p14:nvPr/>
              </p14:nvContentPartPr>
              <p14:xfrm>
                <a:off x="7676263" y="2977637"/>
                <a:ext cx="366120" cy="81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C83166A-E70A-4C90-9258-5D18853C458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667263" y="2968637"/>
                  <a:ext cx="38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BB2E46-2EC1-44B1-B42B-43C85B78D15A}"/>
                    </a:ext>
                  </a:extLst>
                </p14:cNvPr>
                <p14:cNvContentPartPr/>
                <p14:nvPr/>
              </p14:nvContentPartPr>
              <p14:xfrm>
                <a:off x="6300703" y="3312077"/>
                <a:ext cx="1961280" cy="178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BB2E46-2EC1-44B1-B42B-43C85B78D15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91703" y="3303437"/>
                  <a:ext cx="1978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976150B-368A-45AB-8BE7-99A2E0BD56F7}"/>
                    </a:ext>
                  </a:extLst>
                </p14:cNvPr>
                <p14:cNvContentPartPr/>
                <p14:nvPr/>
              </p14:nvContentPartPr>
              <p14:xfrm>
                <a:off x="6256783" y="3510437"/>
                <a:ext cx="197280" cy="429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976150B-368A-45AB-8BE7-99A2E0BD56F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48143" y="3501437"/>
                  <a:ext cx="2149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1655D8-BDEE-4798-9D38-FFB1ECC8495D}"/>
                    </a:ext>
                  </a:extLst>
                </p14:cNvPr>
                <p14:cNvContentPartPr/>
                <p14:nvPr/>
              </p14:nvContentPartPr>
              <p14:xfrm>
                <a:off x="6514903" y="3717437"/>
                <a:ext cx="118440" cy="102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1655D8-BDEE-4798-9D38-FFB1ECC8495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06263" y="3708437"/>
                  <a:ext cx="136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47B4EA-F423-4993-8513-B1587A8A4326}"/>
                    </a:ext>
                  </a:extLst>
                </p14:cNvPr>
                <p14:cNvContentPartPr/>
                <p14:nvPr/>
              </p14:nvContentPartPr>
              <p14:xfrm>
                <a:off x="6488983" y="3637517"/>
                <a:ext cx="200520" cy="344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47B4EA-F423-4993-8513-B1587A8A43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80343" y="3628877"/>
                  <a:ext cx="2181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7EAD002-13BD-4BBE-8F4A-4FF78CC5DD3C}"/>
                    </a:ext>
                  </a:extLst>
                </p14:cNvPr>
                <p14:cNvContentPartPr/>
                <p14:nvPr/>
              </p14:nvContentPartPr>
              <p14:xfrm>
                <a:off x="6825223" y="3654077"/>
                <a:ext cx="201600" cy="152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7EAD002-13BD-4BBE-8F4A-4FF78CC5DD3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16583" y="3645437"/>
                  <a:ext cx="219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DA0DF4C-3BE8-42B4-8A97-859DDBB75127}"/>
                    </a:ext>
                  </a:extLst>
                </p14:cNvPr>
                <p14:cNvContentPartPr/>
                <p14:nvPr/>
              </p14:nvContentPartPr>
              <p14:xfrm>
                <a:off x="7031863" y="3687197"/>
                <a:ext cx="158400" cy="105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DA0DF4C-3BE8-42B4-8A97-859DDBB7512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23223" y="3678197"/>
                  <a:ext cx="176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2BDEE8E-E1B9-4A6A-9566-0F6E0707D7C3}"/>
                    </a:ext>
                  </a:extLst>
                </p14:cNvPr>
                <p14:cNvContentPartPr/>
                <p14:nvPr/>
              </p14:nvContentPartPr>
              <p14:xfrm>
                <a:off x="7226983" y="3650837"/>
                <a:ext cx="181800" cy="133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2BDEE8E-E1B9-4A6A-9566-0F6E0707D7C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17983" y="3641837"/>
                  <a:ext cx="199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4941E6D-9BE6-4B01-937C-56BA6673E000}"/>
                    </a:ext>
                  </a:extLst>
                </p14:cNvPr>
                <p14:cNvContentPartPr/>
                <p14:nvPr/>
              </p14:nvContentPartPr>
              <p14:xfrm>
                <a:off x="7323823" y="3423317"/>
                <a:ext cx="253800" cy="322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4941E6D-9BE6-4B01-937C-56BA6673E00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314823" y="3414317"/>
                  <a:ext cx="27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7303DB-60D0-4177-A315-069AC9DCD157}"/>
                    </a:ext>
                  </a:extLst>
                </p14:cNvPr>
                <p14:cNvContentPartPr/>
                <p14:nvPr/>
              </p14:nvContentPartPr>
              <p14:xfrm>
                <a:off x="7642063" y="3650117"/>
                <a:ext cx="97200" cy="111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7303DB-60D0-4177-A315-069AC9DCD15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633063" y="3641477"/>
                  <a:ext cx="11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F8DE4A9-9A52-4FD0-BABC-7AF3E580CB43}"/>
                    </a:ext>
                  </a:extLst>
                </p14:cNvPr>
                <p14:cNvContentPartPr/>
                <p14:nvPr/>
              </p14:nvContentPartPr>
              <p14:xfrm>
                <a:off x="7932583" y="3263117"/>
                <a:ext cx="295200" cy="49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F8DE4A9-9A52-4FD0-BABC-7AF3E580CB4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923943" y="3254117"/>
                  <a:ext cx="312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757CE71-503E-478E-9273-29D355107480}"/>
                    </a:ext>
                  </a:extLst>
                </p14:cNvPr>
                <p14:cNvContentPartPr/>
                <p14:nvPr/>
              </p14:nvContentPartPr>
              <p14:xfrm>
                <a:off x="7847263" y="3562997"/>
                <a:ext cx="362160" cy="83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757CE71-503E-478E-9273-29D35510748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38263" y="3554357"/>
                  <a:ext cx="379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F11C389-EB61-4A50-9F41-082D974ECE05}"/>
                    </a:ext>
                  </a:extLst>
                </p14:cNvPr>
                <p14:cNvContentPartPr/>
                <p14:nvPr/>
              </p14:nvContentPartPr>
              <p14:xfrm>
                <a:off x="6616783" y="4074557"/>
                <a:ext cx="119160" cy="130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F11C389-EB61-4A50-9F41-082D974ECE0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608143" y="4065557"/>
                  <a:ext cx="136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12D617-C17A-4A29-BF39-0C0CA571BF60}"/>
                    </a:ext>
                  </a:extLst>
                </p14:cNvPr>
                <p14:cNvContentPartPr/>
                <p14:nvPr/>
              </p14:nvContentPartPr>
              <p14:xfrm>
                <a:off x="6833143" y="3874397"/>
                <a:ext cx="168480" cy="311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12D617-C17A-4A29-BF39-0C0CA571BF6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824143" y="3865757"/>
                  <a:ext cx="186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AAA2968-70A1-406D-9325-6F257FBB9531}"/>
                    </a:ext>
                  </a:extLst>
                </p14:cNvPr>
                <p14:cNvContentPartPr/>
                <p14:nvPr/>
              </p14:nvContentPartPr>
              <p14:xfrm>
                <a:off x="7015303" y="4042157"/>
                <a:ext cx="112320" cy="129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AAA2968-70A1-406D-9325-6F257FBB953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006663" y="4033157"/>
                  <a:ext cx="129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B8507D-B3B1-4313-8F11-4D81E4EFE1C8}"/>
                    </a:ext>
                  </a:extLst>
                </p14:cNvPr>
                <p14:cNvContentPartPr/>
                <p14:nvPr/>
              </p14:nvContentPartPr>
              <p14:xfrm>
                <a:off x="7199983" y="4006877"/>
                <a:ext cx="103320" cy="164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B8507D-B3B1-4313-8F11-4D81E4EFE1C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190983" y="3997877"/>
                  <a:ext cx="12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2870E89-1BDF-4283-9592-8A47CD9CFFB4}"/>
                    </a:ext>
                  </a:extLst>
                </p14:cNvPr>
                <p14:cNvContentPartPr/>
                <p14:nvPr/>
              </p14:nvContentPartPr>
              <p14:xfrm>
                <a:off x="7424983" y="3997517"/>
                <a:ext cx="93600" cy="183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2870E89-1BDF-4283-9592-8A47CD9CFFB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415983" y="3988877"/>
                  <a:ext cx="111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D454338-0CF4-4211-A9D5-24C85FDE6138}"/>
                    </a:ext>
                  </a:extLst>
                </p14:cNvPr>
                <p14:cNvContentPartPr/>
                <p14:nvPr/>
              </p14:nvContentPartPr>
              <p14:xfrm>
                <a:off x="6277663" y="4220357"/>
                <a:ext cx="1650240" cy="158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D454338-0CF4-4211-A9D5-24C85FDE613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268663" y="4211717"/>
                  <a:ext cx="166788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143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92162"/>
          </a:xfrm>
        </p:spPr>
        <p:txBody>
          <a:bodyPr/>
          <a:lstStyle/>
          <a:p>
            <a:r>
              <a:rPr lang="en-US" altLang="en-US" noProof="0" dirty="0">
                <a:latin typeface="Arial" panose="020B0604020202020204" pitchFamily="34" charset="0"/>
              </a:rPr>
              <a:t>Outliers</a:t>
            </a:r>
          </a:p>
        </p:txBody>
      </p:sp>
      <p:sp>
        <p:nvSpPr>
          <p:cNvPr id="24579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Outliers</a:t>
            </a:r>
            <a:r>
              <a:rPr lang="en-US" altLang="en-US" noProof="0" dirty="0">
                <a:latin typeface="Arial" panose="020B0604020202020204" pitchFamily="34" charset="0"/>
              </a:rPr>
              <a:t> are points that are much larger or smaller than the rest of the sample points.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noProof="0" dirty="0">
                <a:latin typeface="Arial" panose="020B0604020202020204" pitchFamily="34" charset="0"/>
              </a:rPr>
              <a:t>Outliers may be data entry errors or they may be points that really are different from the rest.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noProof="0" dirty="0">
                <a:latin typeface="Arial" panose="020B0604020202020204" pitchFamily="34" charset="0"/>
              </a:rPr>
              <a:t>Outliers should not be deleted without considerable thought—sometimes calculations and analyses will be done with and without outliers and then compared.</a:t>
            </a:r>
          </a:p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r>
              <a:rPr lang="en-US" altLang="en-US" dirty="0"/>
              <a:t>There are different procedures to detect outlier, depending on whether mean or median is used as a measure of center.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indent="-292608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</a:pPr>
            <a:endParaRPr lang="en-US" altLang="en-US" noProof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Mode and Median</a:t>
            </a:r>
            <a:endParaRPr lang="en-US" altLang="en-US" noProof="0" dirty="0">
              <a:latin typeface="Arial" panose="020B0604020202020204" pitchFamily="34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763000" cy="5105399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The </a:t>
            </a:r>
            <a:r>
              <a:rPr lang="en-US" altLang="en-US" sz="2800" b="1" noProof="0" dirty="0">
                <a:solidFill>
                  <a:srgbClr val="333399"/>
                </a:solidFill>
                <a:latin typeface="Arial" panose="020B0604020202020204" pitchFamily="34" charset="0"/>
              </a:rPr>
              <a:t>mode </a:t>
            </a:r>
            <a:r>
              <a:rPr lang="en-US" altLang="en-US" dirty="0"/>
              <a:t>is the most frequent value in a data set. There may be multiple modes if two or more values occur the most. It may not exist either. 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Note that mode can also apply to categorical data.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The </a:t>
            </a:r>
            <a:r>
              <a:rPr lang="en-US" altLang="en-US" b="1" dirty="0">
                <a:solidFill>
                  <a:schemeClr val="accent2"/>
                </a:solidFill>
              </a:rPr>
              <a:t>median</a:t>
            </a:r>
            <a:r>
              <a:rPr lang="en-US" altLang="en-US" sz="2800" noProof="0" dirty="0">
                <a:latin typeface="Arial" panose="020B0604020202020204" pitchFamily="34" charset="0"/>
              </a:rPr>
              <a:t> is the middle number of the ordered data values.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dirty="0"/>
              <a:t>Since the median is a measure that is away from the extreme values, it is not affected by the changes in the smallest or largest observations.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dirty="0"/>
              <a:t>Such measures are called </a:t>
            </a:r>
            <a:r>
              <a:rPr lang="en-US" altLang="en-US" b="1" dirty="0"/>
              <a:t>resistant measures</a:t>
            </a:r>
            <a:r>
              <a:rPr lang="en-US" altLang="en-US" dirty="0"/>
              <a:t>. 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dirty="0"/>
              <a:t>Note: Mean and standard deviation are not resistant.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endParaRPr lang="en-US" altLang="en-US" sz="2800" noProof="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C3E152-30BF-4200-A0E3-849595B5DFD9}"/>
                  </a:ext>
                </a:extLst>
              </p14:cNvPr>
              <p14:cNvContentPartPr/>
              <p14:nvPr/>
            </p14:nvContentPartPr>
            <p14:xfrm>
              <a:off x="8052737" y="5092277"/>
              <a:ext cx="128160" cy="116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C3E152-30BF-4200-A0E3-849595B5DF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4097" y="5083277"/>
                <a:ext cx="145800" cy="118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E0B48E2-F0AA-44DD-8EE7-9DE0727829C3}"/>
              </a:ext>
            </a:extLst>
          </p:cNvPr>
          <p:cNvGrpSpPr/>
          <p:nvPr/>
        </p:nvGrpSpPr>
        <p:grpSpPr>
          <a:xfrm>
            <a:off x="2055857" y="5959517"/>
            <a:ext cx="500040" cy="317880"/>
            <a:chOff x="2055857" y="5959517"/>
            <a:chExt cx="500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E0435E-45C3-4A03-8422-DDB284B0FAA1}"/>
                    </a:ext>
                  </a:extLst>
                </p14:cNvPr>
                <p14:cNvContentPartPr/>
                <p14:nvPr/>
              </p14:nvContentPartPr>
              <p14:xfrm>
                <a:off x="2055857" y="6003437"/>
                <a:ext cx="137880" cy="27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E0435E-45C3-4A03-8422-DDB284B0FA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6857" y="5994797"/>
                  <a:ext cx="155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F3C1BB-5DF6-457E-8EA7-DFFC06661FB8}"/>
                    </a:ext>
                  </a:extLst>
                </p14:cNvPr>
                <p14:cNvContentPartPr/>
                <p14:nvPr/>
              </p14:nvContentPartPr>
              <p14:xfrm>
                <a:off x="2260337" y="5959517"/>
                <a:ext cx="111600" cy="31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F3C1BB-5DF6-457E-8EA7-DFFC06661F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51697" y="5950517"/>
                  <a:ext cx="129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DB69BA-925F-4C22-ABC4-B88F663D5FC9}"/>
                    </a:ext>
                  </a:extLst>
                </p14:cNvPr>
                <p14:cNvContentPartPr/>
                <p14:nvPr/>
              </p14:nvContentPartPr>
              <p14:xfrm>
                <a:off x="2209577" y="6135197"/>
                <a:ext cx="209520" cy="50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DB69BA-925F-4C22-ABC4-B88F663D5F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0577" y="6126557"/>
                  <a:ext cx="227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14BCD8-E1F8-4B46-B6C3-3C6164EAB2C3}"/>
                    </a:ext>
                  </a:extLst>
                </p14:cNvPr>
                <p14:cNvContentPartPr/>
                <p14:nvPr/>
              </p14:nvContentPartPr>
              <p14:xfrm>
                <a:off x="2421257" y="6123677"/>
                <a:ext cx="134640" cy="13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14BCD8-E1F8-4B46-B6C3-3C6164EAB2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2257" y="6114677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F89ED8-B0B1-4855-89B7-AF3E7961624D}"/>
              </a:ext>
            </a:extLst>
          </p:cNvPr>
          <p:cNvGrpSpPr/>
          <p:nvPr/>
        </p:nvGrpSpPr>
        <p:grpSpPr>
          <a:xfrm>
            <a:off x="2744897" y="5929997"/>
            <a:ext cx="1289160" cy="365040"/>
            <a:chOff x="2744897" y="5929997"/>
            <a:chExt cx="1289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BAE40C-3517-42FB-92A0-00E7D489425F}"/>
                    </a:ext>
                  </a:extLst>
                </p14:cNvPr>
                <p14:cNvContentPartPr/>
                <p14:nvPr/>
              </p14:nvContentPartPr>
              <p14:xfrm>
                <a:off x="2744897" y="6080837"/>
                <a:ext cx="182880" cy="13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BAE40C-3517-42FB-92A0-00E7D48942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35897" y="6071837"/>
                  <a:ext cx="200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4114FB-FD33-45F0-B0E9-7F1F56201638}"/>
                    </a:ext>
                  </a:extLst>
                </p14:cNvPr>
                <p14:cNvContentPartPr/>
                <p14:nvPr/>
              </p14:nvContentPartPr>
              <p14:xfrm>
                <a:off x="2951897" y="6118997"/>
                <a:ext cx="139680" cy="9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4114FB-FD33-45F0-B0E9-7F1F562016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42897" y="6110357"/>
                  <a:ext cx="157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A2370C-CA24-4972-BDC0-DB249F1BBE13}"/>
                    </a:ext>
                  </a:extLst>
                </p14:cNvPr>
                <p14:cNvContentPartPr/>
                <p14:nvPr/>
              </p14:nvContentPartPr>
              <p14:xfrm>
                <a:off x="2895017" y="6118637"/>
                <a:ext cx="174600" cy="176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A2370C-CA24-4972-BDC0-DB249F1BBE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6017" y="6109997"/>
                  <a:ext cx="192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FE987B-022A-43D7-B58C-3083ACAAA903}"/>
                    </a:ext>
                  </a:extLst>
                </p14:cNvPr>
                <p14:cNvContentPartPr/>
                <p14:nvPr/>
              </p14:nvContentPartPr>
              <p14:xfrm>
                <a:off x="3161057" y="5929997"/>
                <a:ext cx="95400" cy="25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FE987B-022A-43D7-B58C-3083ACAAA9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52057" y="5920997"/>
                  <a:ext cx="113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FE4CB5-0D4E-4F4D-BE57-EA9AFB92392C}"/>
                    </a:ext>
                  </a:extLst>
                </p14:cNvPr>
                <p14:cNvContentPartPr/>
                <p14:nvPr/>
              </p14:nvContentPartPr>
              <p14:xfrm>
                <a:off x="3106697" y="6018917"/>
                <a:ext cx="19404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FE4CB5-0D4E-4F4D-BE57-EA9AFB9239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7697" y="6010277"/>
                  <a:ext cx="211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CDAF8D-8B13-4C2B-A7E4-17012229BD70}"/>
                    </a:ext>
                  </a:extLst>
                </p14:cNvPr>
                <p14:cNvContentPartPr/>
                <p14:nvPr/>
              </p14:nvContentPartPr>
              <p14:xfrm>
                <a:off x="3288497" y="5999477"/>
                <a:ext cx="150120" cy="17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CDAF8D-8B13-4C2B-A7E4-17012229BD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79857" y="5990837"/>
                  <a:ext cx="167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DAA43F-68A4-4FF3-ABEC-CFDD6960FA15}"/>
                    </a:ext>
                  </a:extLst>
                </p14:cNvPr>
                <p14:cNvContentPartPr/>
                <p14:nvPr/>
              </p14:nvContentPartPr>
              <p14:xfrm>
                <a:off x="3373097" y="6040517"/>
                <a:ext cx="169920" cy="173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DAA43F-68A4-4FF3-ABEC-CFDD6960FA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4097" y="6031877"/>
                  <a:ext cx="187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9389BA-BAB5-4714-821E-404A1E929136}"/>
                    </a:ext>
                  </a:extLst>
                </p14:cNvPr>
                <p14:cNvContentPartPr/>
                <p14:nvPr/>
              </p14:nvContentPartPr>
              <p14:xfrm>
                <a:off x="3585137" y="6080477"/>
                <a:ext cx="202680" cy="14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9389BA-BAB5-4714-821E-404A1E9291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76137" y="6071477"/>
                  <a:ext cx="22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321073-B8DA-4E4D-AD46-E2D1DE8A2BF6}"/>
                    </a:ext>
                  </a:extLst>
                </p14:cNvPr>
                <p14:cNvContentPartPr/>
                <p14:nvPr/>
              </p14:nvContentPartPr>
              <p14:xfrm>
                <a:off x="3813737" y="6075077"/>
                <a:ext cx="220320" cy="12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321073-B8DA-4E4D-AD46-E2D1DE8A2B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5097" y="6066077"/>
                  <a:ext cx="2379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8D00D8-4BBB-46C2-9C56-6F6FBD7B1654}"/>
              </a:ext>
            </a:extLst>
          </p:cNvPr>
          <p:cNvGrpSpPr/>
          <p:nvPr/>
        </p:nvGrpSpPr>
        <p:grpSpPr>
          <a:xfrm>
            <a:off x="4265897" y="5886077"/>
            <a:ext cx="1115280" cy="374040"/>
            <a:chOff x="4265897" y="5886077"/>
            <a:chExt cx="11152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1A0B5E-04E0-4AAB-B4F0-8A055402FF42}"/>
                    </a:ext>
                  </a:extLst>
                </p14:cNvPr>
                <p14:cNvContentPartPr/>
                <p14:nvPr/>
              </p14:nvContentPartPr>
              <p14:xfrm>
                <a:off x="4265897" y="6023597"/>
                <a:ext cx="153000" cy="156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1A0B5E-04E0-4AAB-B4F0-8A055402FF4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56897" y="6014597"/>
                  <a:ext cx="170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9E65A0-7A75-4381-9CC9-941D90645B31}"/>
                    </a:ext>
                  </a:extLst>
                </p14:cNvPr>
                <p14:cNvContentPartPr/>
                <p14:nvPr/>
              </p14:nvContentPartPr>
              <p14:xfrm>
                <a:off x="4385777" y="6083357"/>
                <a:ext cx="101520" cy="119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9E65A0-7A75-4381-9CC9-941D90645B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77137" y="6074357"/>
                  <a:ext cx="119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C8E98B-945D-44D8-93B1-A7C7AF9A4A83}"/>
                    </a:ext>
                  </a:extLst>
                </p14:cNvPr>
                <p14:cNvContentPartPr/>
                <p14:nvPr/>
              </p14:nvContentPartPr>
              <p14:xfrm>
                <a:off x="4610057" y="5886077"/>
                <a:ext cx="108720" cy="27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C8E98B-945D-44D8-93B1-A7C7AF9A4A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01417" y="5877077"/>
                  <a:ext cx="126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AA4EB2-8C8C-4EC3-B3A5-84F9D4967069}"/>
                    </a:ext>
                  </a:extLst>
                </p14:cNvPr>
                <p14:cNvContentPartPr/>
                <p14:nvPr/>
              </p14:nvContentPartPr>
              <p14:xfrm>
                <a:off x="4742897" y="6066437"/>
                <a:ext cx="113400" cy="12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AA4EB2-8C8C-4EC3-B3A5-84F9D49670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33897" y="6057797"/>
                  <a:ext cx="131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C9E6E7-A25F-45A5-A391-EC5FE7C74E1A}"/>
                    </a:ext>
                  </a:extLst>
                </p14:cNvPr>
                <p14:cNvContentPartPr/>
                <p14:nvPr/>
              </p14:nvContentPartPr>
              <p14:xfrm>
                <a:off x="4873577" y="6022517"/>
                <a:ext cx="176040" cy="170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C9E6E7-A25F-45A5-A391-EC5FE7C74E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64937" y="6013877"/>
                  <a:ext cx="193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F5CB16-89A7-491F-8268-F3547BD6029B}"/>
                    </a:ext>
                  </a:extLst>
                </p14:cNvPr>
                <p14:cNvContentPartPr/>
                <p14:nvPr/>
              </p14:nvContentPartPr>
              <p14:xfrm>
                <a:off x="5054297" y="6029357"/>
                <a:ext cx="120600" cy="18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F5CB16-89A7-491F-8268-F3547BD602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45657" y="6020357"/>
                  <a:ext cx="138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C5EAA0-FBF4-42F7-920C-2CC4D0678ABB}"/>
                    </a:ext>
                  </a:extLst>
                </p14:cNvPr>
                <p14:cNvContentPartPr/>
                <p14:nvPr/>
              </p14:nvContentPartPr>
              <p14:xfrm>
                <a:off x="5177057" y="5996237"/>
                <a:ext cx="20412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C5EAA0-FBF4-42F7-920C-2CC4D0678AB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8057" y="5987237"/>
                  <a:ext cx="221760" cy="281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4059-3186-4A85-B380-5E6D9387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/>
          <a:lstStyle/>
          <a:p>
            <a:r>
              <a:rPr lang="en-US" noProof="0" dirty="0"/>
              <a:t>Finding the Sample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C36B-9185-47D2-BDC3-A8D72B24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918594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Order the </a:t>
            </a:r>
            <a:r>
              <a:rPr lang="en-US" altLang="en-US" i="1" noProof="0" dirty="0"/>
              <a:t>n</a:t>
            </a:r>
            <a:r>
              <a:rPr lang="en-US" altLang="en-US" noProof="0" dirty="0"/>
              <a:t> data points from smallest to largest.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Then: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D8EEF-F166-40DA-A7F8-4FB80EE28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590802"/>
            <a:ext cx="8077200" cy="5334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If </a:t>
            </a:r>
            <a:r>
              <a:rPr lang="en-US" i="1" noProof="0" dirty="0"/>
              <a:t>n</a:t>
            </a:r>
            <a:r>
              <a:rPr lang="en-US" noProof="0" dirty="0"/>
              <a:t> is odd, the sample median is the number 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81C36-BA31-4AB2-B096-D7036E6F4B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62000" y="3271677"/>
            <a:ext cx="1447800" cy="4621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position</a:t>
            </a:r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E34E1CEE-58C6-4A7F-B6C1-3513BFA295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321439"/>
              </p:ext>
            </p:extLst>
          </p:nvPr>
        </p:nvGraphicFramePr>
        <p:xfrm>
          <a:off x="2156178" y="3184920"/>
          <a:ext cx="819325" cy="846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80" imgH="393480" progId="Equation.DSMT4">
                  <p:embed/>
                </p:oleObj>
              </mc:Choice>
              <mc:Fallback>
                <p:oleObj name="Equation" r:id="rId3" imgW="380880" imgH="393480" progId="Equation.DSMT4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178" y="3184920"/>
                        <a:ext cx="819325" cy="8465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5CF92-54A7-4A2D-9252-7F6D43D657F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200" y="4109877"/>
            <a:ext cx="8077200" cy="462123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If </a:t>
            </a:r>
            <a:r>
              <a:rPr lang="en-US" i="1" noProof="0" dirty="0"/>
              <a:t>n</a:t>
            </a:r>
            <a:r>
              <a:rPr lang="en-US" noProof="0" dirty="0"/>
              <a:t> is even, the sample median is the average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7F28D6-A327-4C0F-AFB8-391DD43378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2000" y="4902361"/>
            <a:ext cx="4495800" cy="4621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of the numbers in positions</a:t>
            </a:r>
          </a:p>
        </p:txBody>
      </p:sp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29AD2DC2-08DB-4994-BF53-586E60785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70696"/>
              </p:ext>
            </p:extLst>
          </p:nvPr>
        </p:nvGraphicFramePr>
        <p:xfrm>
          <a:off x="5229578" y="4700058"/>
          <a:ext cx="20828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393480" progId="Equation.DSMT4">
                  <p:embed/>
                </p:oleObj>
              </mc:Choice>
              <mc:Fallback>
                <p:oleObj name="Equation" r:id="rId5" imgW="876240" imgH="393480" progId="Equation.DSMT4">
                  <p:embed/>
                  <p:pic>
                    <p:nvPicPr>
                      <p:cNvPr id="30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578" y="4700058"/>
                        <a:ext cx="20828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AF85ED-BE11-42FE-A236-2C702F79C7D3}"/>
                  </a:ext>
                </a:extLst>
              </p14:cNvPr>
              <p14:cNvContentPartPr/>
              <p14:nvPr/>
            </p14:nvContentPartPr>
            <p14:xfrm>
              <a:off x="2090777" y="3024437"/>
              <a:ext cx="1215000" cy="108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AF85ED-BE11-42FE-A236-2C702F79C7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2137" y="3015437"/>
                <a:ext cx="1232640" cy="10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2094EAC-6966-4EDA-852A-278B906E3C35}"/>
              </a:ext>
            </a:extLst>
          </p:cNvPr>
          <p:cNvGrpSpPr/>
          <p:nvPr/>
        </p:nvGrpSpPr>
        <p:grpSpPr>
          <a:xfrm>
            <a:off x="7323737" y="2966117"/>
            <a:ext cx="705600" cy="454320"/>
            <a:chOff x="7323737" y="2966117"/>
            <a:chExt cx="7056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360CCE-5E7D-4F3B-B616-839618E022EB}"/>
                    </a:ext>
                  </a:extLst>
                </p14:cNvPr>
                <p14:cNvContentPartPr/>
                <p14:nvPr/>
              </p14:nvContentPartPr>
              <p14:xfrm>
                <a:off x="7323737" y="3237197"/>
                <a:ext cx="182520" cy="163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360CCE-5E7D-4F3B-B616-839618E022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4737" y="3228197"/>
                  <a:ext cx="200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183975-263A-416F-9A4D-951E5AA681A9}"/>
                    </a:ext>
                  </a:extLst>
                </p14:cNvPr>
                <p14:cNvContentPartPr/>
                <p14:nvPr/>
              </p14:nvContentPartPr>
              <p14:xfrm>
                <a:off x="7599497" y="3268517"/>
                <a:ext cx="81000" cy="12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183975-263A-416F-9A4D-951E5AA681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90497" y="3259877"/>
                  <a:ext cx="98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3F45A3-06AC-40FC-A56B-3F5FC7332E0B}"/>
                    </a:ext>
                  </a:extLst>
                </p14:cNvPr>
                <p14:cNvContentPartPr/>
                <p14:nvPr/>
              </p14:nvContentPartPr>
              <p14:xfrm>
                <a:off x="7808297" y="2966117"/>
                <a:ext cx="221040" cy="454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3F45A3-06AC-40FC-A56B-3F5FC7332E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9297" y="2957117"/>
                  <a:ext cx="238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991E47-57BF-444D-9129-8065D5DE3E98}"/>
                    </a:ext>
                  </a:extLst>
                </p14:cNvPr>
                <p14:cNvContentPartPr/>
                <p14:nvPr/>
              </p14:nvContentPartPr>
              <p14:xfrm>
                <a:off x="7740617" y="3191117"/>
                <a:ext cx="242280" cy="56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991E47-57BF-444D-9129-8065D5DE3E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31617" y="3182477"/>
                  <a:ext cx="259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44421F-C4F8-4517-99F1-F6F35E1D2E49}"/>
              </a:ext>
            </a:extLst>
          </p:cNvPr>
          <p:cNvGrpSpPr/>
          <p:nvPr/>
        </p:nvGrpSpPr>
        <p:grpSpPr>
          <a:xfrm>
            <a:off x="3739217" y="2976197"/>
            <a:ext cx="3394800" cy="1011600"/>
            <a:chOff x="3739217" y="2976197"/>
            <a:chExt cx="3394800" cy="10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A0A0C7-CCDF-47A7-B75C-AB33AE9C4F07}"/>
                    </a:ext>
                  </a:extLst>
                </p14:cNvPr>
                <p14:cNvContentPartPr/>
                <p14:nvPr/>
              </p14:nvContentPartPr>
              <p14:xfrm>
                <a:off x="3739217" y="3430877"/>
                <a:ext cx="51840" cy="27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A0A0C7-CCDF-47A7-B75C-AB33AE9C4F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0577" y="3421877"/>
                  <a:ext cx="69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22F9B40-42F8-4BBB-B163-FE7DD18F7583}"/>
                    </a:ext>
                  </a:extLst>
                </p14:cNvPr>
                <p14:cNvContentPartPr/>
                <p14:nvPr/>
              </p14:nvContentPartPr>
              <p14:xfrm>
                <a:off x="3786737" y="3296957"/>
                <a:ext cx="193320" cy="22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22F9B40-42F8-4BBB-B163-FE7DD18F75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8097" y="3288317"/>
                  <a:ext cx="210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00428B-E012-4461-809D-48ABD494313D}"/>
                    </a:ext>
                  </a:extLst>
                </p14:cNvPr>
                <p14:cNvContentPartPr/>
                <p14:nvPr/>
              </p14:nvContentPartPr>
              <p14:xfrm>
                <a:off x="3989057" y="3337997"/>
                <a:ext cx="93960" cy="13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00428B-E012-4461-809D-48ABD49431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0417" y="3328997"/>
                  <a:ext cx="111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2D77AD-26D1-44DB-9C39-300F4DF674F0}"/>
                    </a:ext>
                  </a:extLst>
                </p14:cNvPr>
                <p14:cNvContentPartPr/>
                <p14:nvPr/>
              </p14:nvContentPartPr>
              <p14:xfrm>
                <a:off x="4146377" y="3258437"/>
                <a:ext cx="111240" cy="23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2D77AD-26D1-44DB-9C39-300F4DF674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7737" y="3249437"/>
                  <a:ext cx="128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B72473-088B-4D76-8D25-DC693816CF5F}"/>
                    </a:ext>
                  </a:extLst>
                </p14:cNvPr>
                <p14:cNvContentPartPr/>
                <p14:nvPr/>
              </p14:nvContentPartPr>
              <p14:xfrm>
                <a:off x="4332497" y="3341957"/>
                <a:ext cx="39960" cy="9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B72473-088B-4D76-8D25-DC693816CF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3857" y="3333317"/>
                  <a:ext cx="5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ACD3D3-779B-4F00-9EF0-1E48156D6708}"/>
                    </a:ext>
                  </a:extLst>
                </p14:cNvPr>
                <p14:cNvContentPartPr/>
                <p14:nvPr/>
              </p14:nvContentPartPr>
              <p14:xfrm>
                <a:off x="4441577" y="3164117"/>
                <a:ext cx="6120" cy="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ACD3D3-779B-4F00-9EF0-1E48156D67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2577" y="3155477"/>
                  <a:ext cx="23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1E9668-8CBE-45A5-819D-9259C97FBF8A}"/>
                    </a:ext>
                  </a:extLst>
                </p14:cNvPr>
                <p14:cNvContentPartPr/>
                <p14:nvPr/>
              </p14:nvContentPartPr>
              <p14:xfrm>
                <a:off x="4484777" y="3049637"/>
                <a:ext cx="234000" cy="48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1E9668-8CBE-45A5-819D-9259C97FBF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5777" y="3040997"/>
                  <a:ext cx="2516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6D6605-75D9-4940-8321-F20675D002C1}"/>
                    </a:ext>
                  </a:extLst>
                </p14:cNvPr>
                <p14:cNvContentPartPr/>
                <p14:nvPr/>
              </p14:nvContentPartPr>
              <p14:xfrm>
                <a:off x="4717697" y="3166997"/>
                <a:ext cx="136080" cy="293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6D6605-75D9-4940-8321-F20675D002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9057" y="3158357"/>
                  <a:ext cx="153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A10759-D1F6-4D09-87F9-69EBBB2383D5}"/>
                    </a:ext>
                  </a:extLst>
                </p14:cNvPr>
                <p14:cNvContentPartPr/>
                <p14:nvPr/>
              </p14:nvContentPartPr>
              <p14:xfrm>
                <a:off x="4891577" y="3362117"/>
                <a:ext cx="50400" cy="7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A10759-D1F6-4D09-87F9-69EBBB2383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2577" y="3353117"/>
                  <a:ext cx="68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FD22F-A7F7-4E08-8C65-E56906A24668}"/>
                    </a:ext>
                  </a:extLst>
                </p14:cNvPr>
                <p14:cNvContentPartPr/>
                <p14:nvPr/>
              </p14:nvContentPartPr>
              <p14:xfrm>
                <a:off x="5043497" y="3332237"/>
                <a:ext cx="160200" cy="12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FD22F-A7F7-4E08-8C65-E56906A246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4497" y="3323597"/>
                  <a:ext cx="177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7C528F-5F8C-4C9F-ACFE-631FCA8F1F8F}"/>
                    </a:ext>
                  </a:extLst>
                </p14:cNvPr>
                <p14:cNvContentPartPr/>
                <p14:nvPr/>
              </p14:nvContentPartPr>
              <p14:xfrm>
                <a:off x="5361737" y="3344117"/>
                <a:ext cx="135720" cy="12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7C528F-5F8C-4C9F-ACFE-631FCA8F1F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3097" y="3335477"/>
                  <a:ext cx="153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A8F8AD-56BC-4574-87B5-7ED72FF470C3}"/>
                    </a:ext>
                  </a:extLst>
                </p14:cNvPr>
                <p14:cNvContentPartPr/>
                <p14:nvPr/>
              </p14:nvContentPartPr>
              <p14:xfrm>
                <a:off x="5628137" y="2976197"/>
                <a:ext cx="224280" cy="56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A8F8AD-56BC-4574-87B5-7ED72FF470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19497" y="2967557"/>
                  <a:ext cx="2419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49768D-A95D-4106-8A82-695F500737F4}"/>
                    </a:ext>
                  </a:extLst>
                </p14:cNvPr>
                <p14:cNvContentPartPr/>
                <p14:nvPr/>
              </p14:nvContentPartPr>
              <p14:xfrm>
                <a:off x="5601857" y="3343757"/>
                <a:ext cx="114840" cy="6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49768D-A95D-4106-8A82-695F500737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3217" y="3334757"/>
                  <a:ext cx="132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991554-92EE-4348-97BE-0D53CC4BAA30}"/>
                    </a:ext>
                  </a:extLst>
                </p14:cNvPr>
                <p14:cNvContentPartPr/>
                <p14:nvPr/>
              </p14:nvContentPartPr>
              <p14:xfrm>
                <a:off x="5956817" y="3294437"/>
                <a:ext cx="216360" cy="11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991554-92EE-4348-97BE-0D53CC4BAA3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7817" y="3285797"/>
                  <a:ext cx="234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9C2E95-0CF8-4167-9E44-F51B7C3C532C}"/>
                    </a:ext>
                  </a:extLst>
                </p14:cNvPr>
                <p14:cNvContentPartPr/>
                <p14:nvPr/>
              </p14:nvContentPartPr>
              <p14:xfrm>
                <a:off x="6246257" y="3258797"/>
                <a:ext cx="152640" cy="15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9C2E95-0CF8-4167-9E44-F51B7C3C53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37257" y="3250157"/>
                  <a:ext cx="170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3E1D97-BA1F-49A3-BEA5-F8DFFB019BA3}"/>
                    </a:ext>
                  </a:extLst>
                </p14:cNvPr>
                <p14:cNvContentPartPr/>
                <p14:nvPr/>
              </p14:nvContentPartPr>
              <p14:xfrm>
                <a:off x="6453257" y="3259877"/>
                <a:ext cx="155880" cy="150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3E1D97-BA1F-49A3-BEA5-F8DFFB019B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4257" y="3250877"/>
                  <a:ext cx="173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DCD647-612C-420F-8E97-C5048F7A081D}"/>
                    </a:ext>
                  </a:extLst>
                </p14:cNvPr>
                <p14:cNvContentPartPr/>
                <p14:nvPr/>
              </p14:nvContentPartPr>
              <p14:xfrm>
                <a:off x="6568097" y="3110837"/>
                <a:ext cx="135720" cy="28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DCD647-612C-420F-8E97-C5048F7A08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9457" y="3101837"/>
                  <a:ext cx="153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B7B1FE-4895-470B-AA0B-59651A583A83}"/>
                    </a:ext>
                  </a:extLst>
                </p14:cNvPr>
                <p14:cNvContentPartPr/>
                <p14:nvPr/>
              </p14:nvContentPartPr>
              <p14:xfrm>
                <a:off x="6681137" y="3217757"/>
                <a:ext cx="119520" cy="18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B7B1FE-4895-470B-AA0B-59651A583A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2497" y="3208757"/>
                  <a:ext cx="137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0E1102-CC4A-4317-B216-98B3AE85CC27}"/>
                    </a:ext>
                  </a:extLst>
                </p14:cNvPr>
                <p14:cNvContentPartPr/>
                <p14:nvPr/>
              </p14:nvContentPartPr>
              <p14:xfrm>
                <a:off x="6837017" y="3273557"/>
                <a:ext cx="81360" cy="10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0E1102-CC4A-4317-B216-98B3AE85CC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8377" y="3264917"/>
                  <a:ext cx="99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D186E1-A278-416C-AD4C-2EB5C6E87553}"/>
                    </a:ext>
                  </a:extLst>
                </p14:cNvPr>
                <p14:cNvContentPartPr/>
                <p14:nvPr/>
              </p14:nvContentPartPr>
              <p14:xfrm>
                <a:off x="7009817" y="3281837"/>
                <a:ext cx="12420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D186E1-A278-416C-AD4C-2EB5C6E875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00817" y="3272837"/>
                  <a:ext cx="141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312D89-26D5-4C44-9DDB-743C1D202A00}"/>
                    </a:ext>
                  </a:extLst>
                </p14:cNvPr>
                <p14:cNvContentPartPr/>
                <p14:nvPr/>
              </p14:nvContentPartPr>
              <p14:xfrm>
                <a:off x="3944057" y="3680357"/>
                <a:ext cx="109800" cy="30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312D89-26D5-4C44-9DDB-743C1D202A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5057" y="3671357"/>
                  <a:ext cx="127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DA4A47-81C1-41F4-A1CC-8DECF21C42E9}"/>
                    </a:ext>
                  </a:extLst>
                </p14:cNvPr>
                <p14:cNvContentPartPr/>
                <p14:nvPr/>
              </p14:nvContentPartPr>
              <p14:xfrm>
                <a:off x="3872057" y="3793037"/>
                <a:ext cx="214560" cy="7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DA4A47-81C1-41F4-A1CC-8DECF21C4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3057" y="3784397"/>
                  <a:ext cx="232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69A1DA-BAEA-4983-856F-0E2B60DDDE76}"/>
                    </a:ext>
                  </a:extLst>
                </p14:cNvPr>
                <p14:cNvContentPartPr/>
                <p14:nvPr/>
              </p14:nvContentPartPr>
              <p14:xfrm>
                <a:off x="4140617" y="3619877"/>
                <a:ext cx="1274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69A1DA-BAEA-4983-856F-0E2B60DDDE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1977" y="3611237"/>
                  <a:ext cx="145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B86C91-F3C4-4F05-B604-622F92CA1012}"/>
                    </a:ext>
                  </a:extLst>
                </p14:cNvPr>
                <p14:cNvContentPartPr/>
                <p14:nvPr/>
              </p14:nvContentPartPr>
              <p14:xfrm>
                <a:off x="4319537" y="3780077"/>
                <a:ext cx="135360" cy="148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B86C91-F3C4-4F05-B604-622F92CA10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0897" y="3771077"/>
                  <a:ext cx="153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CA3012-53D9-4636-866D-5178F6B9B2B6}"/>
                    </a:ext>
                  </a:extLst>
                </p14:cNvPr>
                <p14:cNvContentPartPr/>
                <p14:nvPr/>
              </p14:nvContentPartPr>
              <p14:xfrm>
                <a:off x="4664777" y="3825437"/>
                <a:ext cx="245880" cy="11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CA3012-53D9-4636-866D-5178F6B9B2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56137" y="3816437"/>
                  <a:ext cx="26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238D60-F32A-4D2C-9877-783FE74F9130}"/>
                    </a:ext>
                  </a:extLst>
                </p14:cNvPr>
                <p14:cNvContentPartPr/>
                <p14:nvPr/>
              </p14:nvContentPartPr>
              <p14:xfrm>
                <a:off x="4952417" y="3804197"/>
                <a:ext cx="113400" cy="11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238D60-F32A-4D2C-9877-783FE74F91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43417" y="3795557"/>
                  <a:ext cx="13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F87326-E65B-43D1-972E-DC6330AB7E9A}"/>
                    </a:ext>
                  </a:extLst>
                </p14:cNvPr>
                <p14:cNvContentPartPr/>
                <p14:nvPr/>
              </p14:nvContentPartPr>
              <p14:xfrm>
                <a:off x="5138537" y="3817517"/>
                <a:ext cx="105480" cy="13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F87326-E65B-43D1-972E-DC6330AB7E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29897" y="3808877"/>
                  <a:ext cx="123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B06985-87FC-4171-96DC-9197FADB56C8}"/>
                    </a:ext>
                  </a:extLst>
                </p14:cNvPr>
                <p14:cNvContentPartPr/>
                <p14:nvPr/>
              </p14:nvContentPartPr>
              <p14:xfrm>
                <a:off x="5210177" y="3614837"/>
                <a:ext cx="149760" cy="29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B06985-87FC-4171-96DC-9197FADB56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1537" y="3606197"/>
                  <a:ext cx="167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820EB9-E0C3-4EC9-8E88-8AE402C17423}"/>
                    </a:ext>
                  </a:extLst>
                </p14:cNvPr>
                <p14:cNvContentPartPr/>
                <p14:nvPr/>
              </p14:nvContentPartPr>
              <p14:xfrm>
                <a:off x="5300177" y="3850277"/>
                <a:ext cx="45000" cy="11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820EB9-E0C3-4EC9-8E88-8AE402C174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91537" y="3841637"/>
                  <a:ext cx="62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7A87BE4-7A19-4246-B551-AE39AE929575}"/>
                    </a:ext>
                  </a:extLst>
                </p14:cNvPr>
                <p14:cNvContentPartPr/>
                <p14:nvPr/>
              </p14:nvContentPartPr>
              <p14:xfrm>
                <a:off x="5416457" y="3769637"/>
                <a:ext cx="6840" cy="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A87BE4-7A19-4246-B551-AE39AE9295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07817" y="3760637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1424BD-DB5A-410A-97AF-E80E98718AD2}"/>
                    </a:ext>
                  </a:extLst>
                </p14:cNvPr>
                <p14:cNvContentPartPr/>
                <p14:nvPr/>
              </p14:nvContentPartPr>
              <p14:xfrm>
                <a:off x="5402777" y="3814637"/>
                <a:ext cx="94680" cy="143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1424BD-DB5A-410A-97AF-E80E98718A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3777" y="3805637"/>
                  <a:ext cx="112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514064-00BB-4730-A345-996E35E7225D}"/>
                    </a:ext>
                  </a:extLst>
                </p14:cNvPr>
                <p14:cNvContentPartPr/>
                <p14:nvPr/>
              </p14:nvContentPartPr>
              <p14:xfrm>
                <a:off x="5582417" y="3861077"/>
                <a:ext cx="104400" cy="12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514064-00BB-4730-A345-996E35E722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73777" y="3852437"/>
                  <a:ext cx="1220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21B90C-1E30-4E2B-A084-DFE1822798DF}"/>
                  </a:ext>
                </a:extLst>
              </p14:cNvPr>
              <p14:cNvContentPartPr/>
              <p14:nvPr/>
            </p14:nvContentPartPr>
            <p14:xfrm>
              <a:off x="5248697" y="5641277"/>
              <a:ext cx="263160" cy="87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21B90C-1E30-4E2B-A084-DFE1822798D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39697" y="5632637"/>
                <a:ext cx="280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1B00C8C-ECC0-40B8-B2F1-C0A6383033F9}"/>
                  </a:ext>
                </a:extLst>
              </p14:cNvPr>
              <p14:cNvContentPartPr/>
              <p14:nvPr/>
            </p14:nvContentPartPr>
            <p14:xfrm>
              <a:off x="6491777" y="5641997"/>
              <a:ext cx="761400" cy="115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1B00C8C-ECC0-40B8-B2F1-C0A6383033F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82777" y="5633357"/>
                <a:ext cx="779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1DC19D6-5C6D-403F-9119-02E6C8A907F0}"/>
                  </a:ext>
                </a:extLst>
              </p14:cNvPr>
              <p14:cNvContentPartPr/>
              <p14:nvPr/>
            </p14:nvContentPartPr>
            <p14:xfrm>
              <a:off x="4833617" y="6019637"/>
              <a:ext cx="29520" cy="37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1DC19D6-5C6D-403F-9119-02E6C8A907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24617" y="6010637"/>
                <a:ext cx="471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89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198950-D2D8-42DF-A93A-378720CA1D72}"/>
              </a:ext>
            </a:extLst>
          </p:cNvPr>
          <p:cNvGrpSpPr/>
          <p:nvPr/>
        </p:nvGrpSpPr>
        <p:grpSpPr>
          <a:xfrm>
            <a:off x="517217" y="210317"/>
            <a:ext cx="623520" cy="417600"/>
            <a:chOff x="517217" y="210317"/>
            <a:chExt cx="6235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9D6357C-935D-49D1-8654-7668801CD3CC}"/>
                    </a:ext>
                  </a:extLst>
                </p14:cNvPr>
                <p14:cNvContentPartPr/>
                <p14:nvPr/>
              </p14:nvContentPartPr>
              <p14:xfrm>
                <a:off x="517217" y="210317"/>
                <a:ext cx="360720" cy="417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9D6357C-935D-49D1-8654-7668801CD3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217" y="201677"/>
                  <a:ext cx="378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464194-11C0-4F55-978F-8191268B8EC7}"/>
                    </a:ext>
                  </a:extLst>
                </p14:cNvPr>
                <p14:cNvContentPartPr/>
                <p14:nvPr/>
              </p14:nvContentPartPr>
              <p14:xfrm>
                <a:off x="520457" y="472397"/>
                <a:ext cx="196920" cy="3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464194-11C0-4F55-978F-8191268B8E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817" y="463397"/>
                  <a:ext cx="214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B77E3D-26F7-417C-8B56-52F236E23849}"/>
                    </a:ext>
                  </a:extLst>
                </p14:cNvPr>
                <p14:cNvContentPartPr/>
                <p14:nvPr/>
              </p14:nvContentPartPr>
              <p14:xfrm>
                <a:off x="837617" y="402917"/>
                <a:ext cx="179280" cy="172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B77E3D-26F7-417C-8B56-52F236E238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617" y="394277"/>
                  <a:ext cx="196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D953C3-E088-4A88-BA5E-2B0FC2632750}"/>
                    </a:ext>
                  </a:extLst>
                </p14:cNvPr>
                <p14:cNvContentPartPr/>
                <p14:nvPr/>
              </p14:nvContentPartPr>
              <p14:xfrm>
                <a:off x="839057" y="355037"/>
                <a:ext cx="159840" cy="18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D953C3-E088-4A88-BA5E-2B0FC26327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057" y="346037"/>
                  <a:ext cx="177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8332E5-E18B-447B-83E8-D67358373DE8}"/>
                    </a:ext>
                  </a:extLst>
                </p14:cNvPr>
                <p14:cNvContentPartPr/>
                <p14:nvPr/>
              </p14:nvContentPartPr>
              <p14:xfrm>
                <a:off x="1107977" y="535037"/>
                <a:ext cx="32760" cy="4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8332E5-E18B-447B-83E8-D67358373D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9337" y="526037"/>
                  <a:ext cx="504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3DBEF-90E2-4DEB-94FF-45C4C4E852DC}"/>
              </a:ext>
            </a:extLst>
          </p:cNvPr>
          <p:cNvGrpSpPr/>
          <p:nvPr/>
        </p:nvGrpSpPr>
        <p:grpSpPr>
          <a:xfrm>
            <a:off x="1433777" y="53357"/>
            <a:ext cx="392760" cy="516960"/>
            <a:chOff x="1433777" y="53357"/>
            <a:chExt cx="3927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B7D70D-5A3B-4A2E-B8A0-3625AFB15F2B}"/>
                    </a:ext>
                  </a:extLst>
                </p14:cNvPr>
                <p14:cNvContentPartPr/>
                <p14:nvPr/>
              </p14:nvContentPartPr>
              <p14:xfrm>
                <a:off x="1433777" y="424877"/>
                <a:ext cx="124920" cy="14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B7D70D-5A3B-4A2E-B8A0-3625AFB15F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4777" y="415877"/>
                  <a:ext cx="142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D99968-BBF8-4C69-8A5E-05A1A567C410}"/>
                    </a:ext>
                  </a:extLst>
                </p14:cNvPr>
                <p14:cNvContentPartPr/>
                <p14:nvPr/>
              </p14:nvContentPartPr>
              <p14:xfrm>
                <a:off x="1689017" y="53357"/>
                <a:ext cx="87480" cy="51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D99968-BBF8-4C69-8A5E-05A1A567C4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0017" y="44717"/>
                  <a:ext cx="1051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CC7719-613A-4D06-9EBF-BCD3C5082ED3}"/>
                    </a:ext>
                  </a:extLst>
                </p14:cNvPr>
                <p14:cNvContentPartPr/>
                <p14:nvPr/>
              </p14:nvContentPartPr>
              <p14:xfrm>
                <a:off x="1622777" y="385637"/>
                <a:ext cx="203760" cy="5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CC7719-613A-4D06-9EBF-BCD3C5082E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4137" y="376637"/>
                  <a:ext cx="2214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3718E5-103B-485B-80D7-EABC9584F081}"/>
              </a:ext>
            </a:extLst>
          </p:cNvPr>
          <p:cNvGrpSpPr/>
          <p:nvPr/>
        </p:nvGrpSpPr>
        <p:grpSpPr>
          <a:xfrm>
            <a:off x="2115977" y="85037"/>
            <a:ext cx="1289880" cy="481680"/>
            <a:chOff x="2115977" y="85037"/>
            <a:chExt cx="128988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6501AA-1360-4843-81DC-8E90AF6F295C}"/>
                    </a:ext>
                  </a:extLst>
                </p14:cNvPr>
                <p14:cNvContentPartPr/>
                <p14:nvPr/>
              </p14:nvContentPartPr>
              <p14:xfrm>
                <a:off x="2115977" y="328037"/>
                <a:ext cx="232200" cy="15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6501AA-1360-4843-81DC-8E90AF6F29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6977" y="319037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0BF6A3-7C25-4193-9E6C-31D51D19F6AB}"/>
                    </a:ext>
                  </a:extLst>
                </p14:cNvPr>
                <p14:cNvContentPartPr/>
                <p14:nvPr/>
              </p14:nvContentPartPr>
              <p14:xfrm>
                <a:off x="2425577" y="343157"/>
                <a:ext cx="111240" cy="10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0BF6A3-7C25-4193-9E6C-31D51D19F6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6577" y="334517"/>
                  <a:ext cx="12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7C6BFB-A4BB-4370-9E46-A4FCA4AFB048}"/>
                    </a:ext>
                  </a:extLst>
                </p14:cNvPr>
                <p14:cNvContentPartPr/>
                <p14:nvPr/>
              </p14:nvContentPartPr>
              <p14:xfrm>
                <a:off x="2583977" y="335957"/>
                <a:ext cx="18180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7C6BFB-A4BB-4370-9E46-A4FCA4AFB0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4977" y="326957"/>
                  <a:ext cx="199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897BA9-2883-4F55-BA67-46C55A1F90AB}"/>
                    </a:ext>
                  </a:extLst>
                </p14:cNvPr>
                <p14:cNvContentPartPr/>
                <p14:nvPr/>
              </p14:nvContentPartPr>
              <p14:xfrm>
                <a:off x="2728337" y="85037"/>
                <a:ext cx="69840" cy="33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897BA9-2883-4F55-BA67-46C55A1F90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19337" y="76037"/>
                  <a:ext cx="87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CD1DAB-133F-46DD-B02D-E6ED1A390F54}"/>
                    </a:ext>
                  </a:extLst>
                </p14:cNvPr>
                <p14:cNvContentPartPr/>
                <p14:nvPr/>
              </p14:nvContentPartPr>
              <p14:xfrm>
                <a:off x="2868017" y="203117"/>
                <a:ext cx="73800" cy="23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CD1DAB-133F-46DD-B02D-E6ED1A390F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9017" y="194117"/>
                  <a:ext cx="91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C9B67F-4D4F-41F2-B94F-DC6347B6A466}"/>
                    </a:ext>
                  </a:extLst>
                </p14:cNvPr>
                <p14:cNvContentPartPr/>
                <p14:nvPr/>
              </p14:nvContentPartPr>
              <p14:xfrm>
                <a:off x="2994737" y="337757"/>
                <a:ext cx="97920" cy="146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C9B67F-4D4F-41F2-B94F-DC6347B6A4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5737" y="328757"/>
                  <a:ext cx="115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4AC4BA-3DA6-4984-89A1-6B19B103C32E}"/>
                    </a:ext>
                  </a:extLst>
                </p14:cNvPr>
                <p14:cNvContentPartPr/>
                <p14:nvPr/>
              </p14:nvContentPartPr>
              <p14:xfrm>
                <a:off x="3161417" y="350357"/>
                <a:ext cx="244440" cy="21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4AC4BA-3DA6-4984-89A1-6B19B103C3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2777" y="341357"/>
                  <a:ext cx="26208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83C650-49E9-4E6E-A1DE-9CF241F0AA84}"/>
              </a:ext>
            </a:extLst>
          </p:cNvPr>
          <p:cNvGrpSpPr/>
          <p:nvPr/>
        </p:nvGrpSpPr>
        <p:grpSpPr>
          <a:xfrm>
            <a:off x="881537" y="841397"/>
            <a:ext cx="986040" cy="420840"/>
            <a:chOff x="881537" y="841397"/>
            <a:chExt cx="98604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5831D5-47A3-4E32-8FFE-EB298FD04E07}"/>
                    </a:ext>
                  </a:extLst>
                </p14:cNvPr>
                <p14:cNvContentPartPr/>
                <p14:nvPr/>
              </p14:nvContentPartPr>
              <p14:xfrm>
                <a:off x="882617" y="994757"/>
                <a:ext cx="50400" cy="26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5831D5-47A3-4E32-8FFE-EB298FD04E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3977" y="985757"/>
                  <a:ext cx="68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A5E066-2CB7-4D0F-9850-FE0E9DDFF4ED}"/>
                    </a:ext>
                  </a:extLst>
                </p14:cNvPr>
                <p14:cNvContentPartPr/>
                <p14:nvPr/>
              </p14:nvContentPartPr>
              <p14:xfrm>
                <a:off x="881537" y="923477"/>
                <a:ext cx="251280" cy="30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A5E066-2CB7-4D0F-9850-FE0E9DDFF4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897" y="914837"/>
                  <a:ext cx="268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3A2E7D-D0F2-4425-B51A-3575701A5A08}"/>
                    </a:ext>
                  </a:extLst>
                </p14:cNvPr>
                <p14:cNvContentPartPr/>
                <p14:nvPr/>
              </p14:nvContentPartPr>
              <p14:xfrm>
                <a:off x="1217417" y="1067117"/>
                <a:ext cx="139320" cy="8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3A2E7D-D0F2-4425-B51A-3575701A5A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8417" y="1058477"/>
                  <a:ext cx="156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CCF11B-3A3E-4355-A8C1-23622196E2B3}"/>
                    </a:ext>
                  </a:extLst>
                </p14:cNvPr>
                <p14:cNvContentPartPr/>
                <p14:nvPr/>
              </p14:nvContentPartPr>
              <p14:xfrm>
                <a:off x="1559417" y="841397"/>
                <a:ext cx="1008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CCF11B-3A3E-4355-A8C1-23622196E2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50417" y="832397"/>
                  <a:ext cx="27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100E66-8434-4CA2-98DA-1E72AF8C4A67}"/>
                    </a:ext>
                  </a:extLst>
                </p14:cNvPr>
                <p14:cNvContentPartPr/>
                <p14:nvPr/>
              </p14:nvContentPartPr>
              <p14:xfrm>
                <a:off x="1406777" y="1017797"/>
                <a:ext cx="277920" cy="2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100E66-8434-4CA2-98DA-1E72AF8C4A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7777" y="1009157"/>
                  <a:ext cx="295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70589C-EDCE-44C2-B4EC-DAA2C27ACF61}"/>
                    </a:ext>
                  </a:extLst>
                </p14:cNvPr>
                <p14:cNvContentPartPr/>
                <p14:nvPr/>
              </p14:nvContentPartPr>
              <p14:xfrm>
                <a:off x="1727897" y="1038317"/>
                <a:ext cx="139680" cy="136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70589C-EDCE-44C2-B4EC-DAA2C27ACF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9257" y="1029317"/>
                  <a:ext cx="1573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2EC453-A31B-423E-98E7-10F9D3EEF4A9}"/>
                  </a:ext>
                </a:extLst>
              </p14:cNvPr>
              <p14:cNvContentPartPr/>
              <p14:nvPr/>
            </p14:nvContentPartPr>
            <p14:xfrm>
              <a:off x="2398577" y="882077"/>
              <a:ext cx="310320" cy="254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2EC453-A31B-423E-98E7-10F9D3EEF4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89577" y="873077"/>
                <a:ext cx="327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CEDA83D-4578-4D90-8841-D387388C697E}"/>
                  </a:ext>
                </a:extLst>
              </p14:cNvPr>
              <p14:cNvContentPartPr/>
              <p14:nvPr/>
            </p14:nvContentPartPr>
            <p14:xfrm>
              <a:off x="3081137" y="793517"/>
              <a:ext cx="231120" cy="289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CEDA83D-4578-4D90-8841-D387388C69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2137" y="784517"/>
                <a:ext cx="2487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536508F-74DA-46CC-926E-F36B35133CE8}"/>
                  </a:ext>
                </a:extLst>
              </p14:cNvPr>
              <p14:cNvContentPartPr/>
              <p14:nvPr/>
            </p14:nvContentPartPr>
            <p14:xfrm>
              <a:off x="3756497" y="837797"/>
              <a:ext cx="69480" cy="270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536508F-74DA-46CC-926E-F36B35133CE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47857" y="828797"/>
                <a:ext cx="871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289BE66-CBC7-4CB4-87CD-C1A48CF77F95}"/>
              </a:ext>
            </a:extLst>
          </p:cNvPr>
          <p:cNvGrpSpPr/>
          <p:nvPr/>
        </p:nvGrpSpPr>
        <p:grpSpPr>
          <a:xfrm>
            <a:off x="4200017" y="731237"/>
            <a:ext cx="210960" cy="387000"/>
            <a:chOff x="4200017" y="731237"/>
            <a:chExt cx="2109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F94FA6-FBD3-4828-8FF6-679BD0ADF84A}"/>
                    </a:ext>
                  </a:extLst>
                </p14:cNvPr>
                <p14:cNvContentPartPr/>
                <p14:nvPr/>
              </p14:nvContentPartPr>
              <p14:xfrm>
                <a:off x="4200017" y="802877"/>
                <a:ext cx="186840" cy="13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F94FA6-FBD3-4828-8FF6-679BD0ADF8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91017" y="793877"/>
                  <a:ext cx="204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2ACD46-71CA-4817-B64A-612179C28E04}"/>
                    </a:ext>
                  </a:extLst>
                </p14:cNvPr>
                <p14:cNvContentPartPr/>
                <p14:nvPr/>
              </p14:nvContentPartPr>
              <p14:xfrm>
                <a:off x="4360217" y="731237"/>
                <a:ext cx="50760" cy="38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2ACD46-71CA-4817-B64A-612179C28E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51217" y="722597"/>
                  <a:ext cx="6840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AB99E4-CB2C-4537-8F89-E5AA62DC86F5}"/>
                  </a:ext>
                </a:extLst>
              </p14:cNvPr>
              <p14:cNvContentPartPr/>
              <p14:nvPr/>
            </p14:nvContentPartPr>
            <p14:xfrm>
              <a:off x="4877177" y="818717"/>
              <a:ext cx="241560" cy="257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AB99E4-CB2C-4537-8F89-E5AA62DC86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68537" y="809717"/>
                <a:ext cx="2592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78B3F09-91BC-4117-A357-0BF4A4E23C8B}"/>
                  </a:ext>
                </a:extLst>
              </p14:cNvPr>
              <p14:cNvContentPartPr/>
              <p14:nvPr/>
            </p14:nvContentPartPr>
            <p14:xfrm>
              <a:off x="5438057" y="782357"/>
              <a:ext cx="245880" cy="314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78B3F09-91BC-4117-A357-0BF4A4E23C8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29417" y="773357"/>
                <a:ext cx="2635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FCDE39A-9597-4B48-863D-F608955AB30C}"/>
              </a:ext>
            </a:extLst>
          </p:cNvPr>
          <p:cNvGrpSpPr/>
          <p:nvPr/>
        </p:nvGrpSpPr>
        <p:grpSpPr>
          <a:xfrm>
            <a:off x="6054017" y="853997"/>
            <a:ext cx="348840" cy="224280"/>
            <a:chOff x="6054017" y="853997"/>
            <a:chExt cx="3488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3BEAD0-8E6C-4528-B6D5-ED7E5287ACBA}"/>
                    </a:ext>
                  </a:extLst>
                </p14:cNvPr>
                <p14:cNvContentPartPr/>
                <p14:nvPr/>
              </p14:nvContentPartPr>
              <p14:xfrm>
                <a:off x="6054017" y="853997"/>
                <a:ext cx="38520" cy="20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3BEAD0-8E6C-4528-B6D5-ED7E5287AC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45017" y="845357"/>
                  <a:ext cx="5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0B3BAB-BCA6-4D88-8179-F0EB07D47EF5}"/>
                    </a:ext>
                  </a:extLst>
                </p14:cNvPr>
                <p14:cNvContentPartPr/>
                <p14:nvPr/>
              </p14:nvContentPartPr>
              <p14:xfrm>
                <a:off x="6176057" y="863717"/>
                <a:ext cx="226800" cy="21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0B3BAB-BCA6-4D88-8179-F0EB07D47E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7057" y="855077"/>
                  <a:ext cx="24444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E52A85B-238B-440B-B94C-FA85070BF672}"/>
                  </a:ext>
                </a:extLst>
              </p14:cNvPr>
              <p14:cNvContentPartPr/>
              <p14:nvPr/>
            </p14:nvContentPartPr>
            <p14:xfrm>
              <a:off x="4601057" y="1249997"/>
              <a:ext cx="14760" cy="9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E52A85B-238B-440B-B94C-FA85070BF6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92417" y="1241357"/>
                <a:ext cx="32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EA88D1F-7318-440C-B2A0-6228778B02CC}"/>
                  </a:ext>
                </a:extLst>
              </p14:cNvPr>
              <p14:cNvContentPartPr/>
              <p14:nvPr/>
            </p14:nvContentPartPr>
            <p14:xfrm>
              <a:off x="4382537" y="1255397"/>
              <a:ext cx="625680" cy="617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EA88D1F-7318-440C-B2A0-6228778B02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3537" y="1246397"/>
                <a:ext cx="643320" cy="63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E8F94C41-C08A-477F-98D0-EAF224425573}"/>
              </a:ext>
            </a:extLst>
          </p:cNvPr>
          <p:cNvGrpSpPr/>
          <p:nvPr/>
        </p:nvGrpSpPr>
        <p:grpSpPr>
          <a:xfrm>
            <a:off x="426857" y="1361237"/>
            <a:ext cx="8564040" cy="4796280"/>
            <a:chOff x="426857" y="1361237"/>
            <a:chExt cx="8564040" cy="47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F0B33AB-A195-4C4D-B4BA-411FB59B3782}"/>
                    </a:ext>
                  </a:extLst>
                </p14:cNvPr>
                <p14:cNvContentPartPr/>
                <p14:nvPr/>
              </p14:nvContentPartPr>
              <p14:xfrm>
                <a:off x="974417" y="1584797"/>
                <a:ext cx="163800" cy="24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F0B33AB-A195-4C4D-B4BA-411FB59B37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5777" y="1576157"/>
                  <a:ext cx="181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0CB775-D0CD-4339-A433-A62B9AF261B4}"/>
                    </a:ext>
                  </a:extLst>
                </p14:cNvPr>
                <p14:cNvContentPartPr/>
                <p14:nvPr/>
              </p14:nvContentPartPr>
              <p14:xfrm>
                <a:off x="1162697" y="1726997"/>
                <a:ext cx="129600" cy="10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0CB775-D0CD-4339-A433-A62B9AF261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3697" y="1718357"/>
                  <a:ext cx="14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341161-37A7-42AD-9381-D8F94F314CB9}"/>
                    </a:ext>
                  </a:extLst>
                </p14:cNvPr>
                <p14:cNvContentPartPr/>
                <p14:nvPr/>
              </p14:nvContentPartPr>
              <p14:xfrm>
                <a:off x="1376537" y="1738517"/>
                <a:ext cx="21960" cy="10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341161-37A7-42AD-9381-D8F94F314C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7897" y="1729517"/>
                  <a:ext cx="39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B13222-6DEF-4959-9443-6CCBA39F2EA4}"/>
                    </a:ext>
                  </a:extLst>
                </p14:cNvPr>
                <p14:cNvContentPartPr/>
                <p14:nvPr/>
              </p14:nvContentPartPr>
              <p14:xfrm>
                <a:off x="1593617" y="1508477"/>
                <a:ext cx="26640" cy="28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B13222-6DEF-4959-9443-6CCBA39F2E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4977" y="1499837"/>
                  <a:ext cx="44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6F2B81-589E-49EE-880E-511886A5EAA7}"/>
                    </a:ext>
                  </a:extLst>
                </p14:cNvPr>
                <p14:cNvContentPartPr/>
                <p14:nvPr/>
              </p14:nvContentPartPr>
              <p14:xfrm>
                <a:off x="1449617" y="1629797"/>
                <a:ext cx="24516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6F2B81-589E-49EE-880E-511886A5EA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40977" y="1621157"/>
                  <a:ext cx="262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64ABEE-A79B-4275-927B-896D6375BA56}"/>
                    </a:ext>
                  </a:extLst>
                </p14:cNvPr>
                <p14:cNvContentPartPr/>
                <p14:nvPr/>
              </p14:nvContentPartPr>
              <p14:xfrm>
                <a:off x="1682177" y="1627997"/>
                <a:ext cx="173880" cy="13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64ABEE-A79B-4275-927B-896D6375BA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3177" y="1618997"/>
                  <a:ext cx="191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E044A7-47DF-422E-80AD-CFB3FBEBDF63}"/>
                    </a:ext>
                  </a:extLst>
                </p14:cNvPr>
                <p14:cNvContentPartPr/>
                <p14:nvPr/>
              </p14:nvContentPartPr>
              <p14:xfrm>
                <a:off x="1875137" y="1661477"/>
                <a:ext cx="105480" cy="13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E044A7-47DF-422E-80AD-CFB3FBEBDF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66497" y="1652477"/>
                  <a:ext cx="123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4508A3-D7DE-4854-8C03-4925DD3AE05B}"/>
                    </a:ext>
                  </a:extLst>
                </p14:cNvPr>
                <p14:cNvContentPartPr/>
                <p14:nvPr/>
              </p14:nvContentPartPr>
              <p14:xfrm>
                <a:off x="1929137" y="1479317"/>
                <a:ext cx="99000" cy="303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4508A3-D7DE-4854-8C03-4925DD3AE0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20497" y="1470677"/>
                  <a:ext cx="116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C34276-D828-4CEC-8DBE-647960638786}"/>
                    </a:ext>
                  </a:extLst>
                </p14:cNvPr>
                <p14:cNvContentPartPr/>
                <p14:nvPr/>
              </p14:nvContentPartPr>
              <p14:xfrm>
                <a:off x="2588657" y="1466357"/>
                <a:ext cx="64800" cy="308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C34276-D828-4CEC-8DBE-6479606387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80017" y="1457357"/>
                  <a:ext cx="82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1FBC67-9904-4886-AEDA-6FE332BB3B00}"/>
                    </a:ext>
                  </a:extLst>
                </p14:cNvPr>
                <p14:cNvContentPartPr/>
                <p14:nvPr/>
              </p14:nvContentPartPr>
              <p14:xfrm>
                <a:off x="3147017" y="1486157"/>
                <a:ext cx="293400" cy="20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1FBC67-9904-4886-AEDA-6FE332BB3B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8017" y="1477517"/>
                  <a:ext cx="311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A5107C-4691-4756-8F1A-94AFDC6EB6B9}"/>
                    </a:ext>
                  </a:extLst>
                </p14:cNvPr>
                <p14:cNvContentPartPr/>
                <p14:nvPr/>
              </p14:nvContentPartPr>
              <p14:xfrm>
                <a:off x="5776097" y="1361237"/>
                <a:ext cx="177120" cy="29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A5107C-4691-4756-8F1A-94AFDC6EB6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67457" y="1352237"/>
                  <a:ext cx="194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12EFDA-E192-4605-A095-EB704FE174CA}"/>
                    </a:ext>
                  </a:extLst>
                </p14:cNvPr>
                <p14:cNvContentPartPr/>
                <p14:nvPr/>
              </p14:nvContentPartPr>
              <p14:xfrm>
                <a:off x="6315737" y="1388237"/>
                <a:ext cx="35640" cy="19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12EFDA-E192-4605-A095-EB704FE174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06737" y="1379597"/>
                  <a:ext cx="5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1928EF-19A3-478C-AE7E-93B01FB652B8}"/>
                    </a:ext>
                  </a:extLst>
                </p14:cNvPr>
                <p14:cNvContentPartPr/>
                <p14:nvPr/>
              </p14:nvContentPartPr>
              <p14:xfrm>
                <a:off x="6448217" y="1386437"/>
                <a:ext cx="173160" cy="19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1928EF-19A3-478C-AE7E-93B01FB652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39217" y="1377797"/>
                  <a:ext cx="190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B9A237-D141-414D-A1BA-EBA6F402E8AF}"/>
                    </a:ext>
                  </a:extLst>
                </p14:cNvPr>
                <p14:cNvContentPartPr/>
                <p14:nvPr/>
              </p14:nvContentPartPr>
              <p14:xfrm>
                <a:off x="1006817" y="2234597"/>
                <a:ext cx="196560" cy="179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B9A237-D141-414D-A1BA-EBA6F402E8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8177" y="2225957"/>
                  <a:ext cx="214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0C448F-B09C-46A5-B45D-1D09DBD75461}"/>
                    </a:ext>
                  </a:extLst>
                </p14:cNvPr>
                <p14:cNvContentPartPr/>
                <p14:nvPr/>
              </p14:nvContentPartPr>
              <p14:xfrm>
                <a:off x="1352417" y="2235317"/>
                <a:ext cx="151200" cy="3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0C448F-B09C-46A5-B45D-1D09DBD754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43417" y="2226677"/>
                  <a:ext cx="16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1F2C40-8BB9-45F0-B1D5-E149845ECD10}"/>
                    </a:ext>
                  </a:extLst>
                </p14:cNvPr>
                <p14:cNvContentPartPr/>
                <p14:nvPr/>
              </p14:nvContentPartPr>
              <p14:xfrm>
                <a:off x="1376897" y="2318477"/>
                <a:ext cx="152280" cy="49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1F2C40-8BB9-45F0-B1D5-E149845ECD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8257" y="2309837"/>
                  <a:ext cx="169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69964D-115B-4650-A774-FE3DFB21DB6E}"/>
                    </a:ext>
                  </a:extLst>
                </p14:cNvPr>
                <p14:cNvContentPartPr/>
                <p14:nvPr/>
              </p14:nvContentPartPr>
              <p14:xfrm>
                <a:off x="1690457" y="2148197"/>
                <a:ext cx="300240" cy="256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69964D-115B-4650-A774-FE3DFB21DB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81817" y="2139197"/>
                  <a:ext cx="31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2A33A4-653B-4B6A-B9AA-E1C51260B1EB}"/>
                    </a:ext>
                  </a:extLst>
                </p14:cNvPr>
                <p14:cNvContentPartPr/>
                <p14:nvPr/>
              </p14:nvContentPartPr>
              <p14:xfrm>
                <a:off x="2361857" y="2233157"/>
                <a:ext cx="138240" cy="13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2A33A4-653B-4B6A-B9AA-E1C51260B1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52857" y="2224517"/>
                  <a:ext cx="155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52DDA1B-2F25-4B58-AD4A-C0D02306844A}"/>
                    </a:ext>
                  </a:extLst>
                </p14:cNvPr>
                <p14:cNvContentPartPr/>
                <p14:nvPr/>
              </p14:nvContentPartPr>
              <p14:xfrm>
                <a:off x="2552657" y="2219477"/>
                <a:ext cx="157320" cy="12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52DDA1B-2F25-4B58-AD4A-C0D0230684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4017" y="2210837"/>
                  <a:ext cx="17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9F3206-FF3F-4CCD-A04D-CA304182B780}"/>
                    </a:ext>
                  </a:extLst>
                </p14:cNvPr>
                <p14:cNvContentPartPr/>
                <p14:nvPr/>
              </p14:nvContentPartPr>
              <p14:xfrm>
                <a:off x="2647697" y="2023277"/>
                <a:ext cx="122760" cy="288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9F3206-FF3F-4CCD-A04D-CA304182B7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39057" y="2014637"/>
                  <a:ext cx="140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82094F-C553-4BED-A90F-7A341D9C4791}"/>
                    </a:ext>
                  </a:extLst>
                </p14:cNvPr>
                <p14:cNvContentPartPr/>
                <p14:nvPr/>
              </p14:nvContentPartPr>
              <p14:xfrm>
                <a:off x="2799617" y="2188877"/>
                <a:ext cx="167760" cy="145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82094F-C553-4BED-A90F-7A341D9C47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90617" y="2180237"/>
                  <a:ext cx="185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A4240CC-5241-4F15-87FA-72C8ECCE2B8D}"/>
                    </a:ext>
                  </a:extLst>
                </p14:cNvPr>
                <p14:cNvContentPartPr/>
                <p14:nvPr/>
              </p14:nvContentPartPr>
              <p14:xfrm>
                <a:off x="2942897" y="2033717"/>
                <a:ext cx="77760" cy="19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A4240CC-5241-4F15-87FA-72C8ECCE2B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34257" y="2024717"/>
                  <a:ext cx="95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F315F4-1F3C-4B1E-8BEA-C8FD8D706CB2}"/>
                    </a:ext>
                  </a:extLst>
                </p14:cNvPr>
                <p14:cNvContentPartPr/>
                <p14:nvPr/>
              </p14:nvContentPartPr>
              <p14:xfrm>
                <a:off x="1097177" y="2726357"/>
                <a:ext cx="312840" cy="19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F315F4-1F3C-4B1E-8BEA-C8FD8D706C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8177" y="2717357"/>
                  <a:ext cx="330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1E8934D-D00A-4AAF-85AF-E676FE4E6118}"/>
                    </a:ext>
                  </a:extLst>
                </p14:cNvPr>
                <p14:cNvContentPartPr/>
                <p14:nvPr/>
              </p14:nvContentPartPr>
              <p14:xfrm>
                <a:off x="1459337" y="2724917"/>
                <a:ext cx="157680" cy="168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1E8934D-D00A-4AAF-85AF-E676FE4E611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50697" y="2715917"/>
                  <a:ext cx="175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8C11AF-8729-4D13-A729-46E1D98CC6F1}"/>
                    </a:ext>
                  </a:extLst>
                </p14:cNvPr>
                <p14:cNvContentPartPr/>
                <p14:nvPr/>
              </p14:nvContentPartPr>
              <p14:xfrm>
                <a:off x="1661657" y="2693957"/>
                <a:ext cx="184680" cy="172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8C11AF-8729-4D13-A729-46E1D98CC6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53017" y="2685317"/>
                  <a:ext cx="202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8854F9-4BD1-4C1A-95BB-4CA5815B0584}"/>
                    </a:ext>
                  </a:extLst>
                </p14:cNvPr>
                <p14:cNvContentPartPr/>
                <p14:nvPr/>
              </p14:nvContentPartPr>
              <p14:xfrm>
                <a:off x="1790177" y="2482637"/>
                <a:ext cx="154080" cy="328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8854F9-4BD1-4C1A-95BB-4CA5815B05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81537" y="2473637"/>
                  <a:ext cx="1717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4FCFAF-750C-48AF-84BD-B059E3704C85}"/>
                    </a:ext>
                  </a:extLst>
                </p14:cNvPr>
                <p14:cNvContentPartPr/>
                <p14:nvPr/>
              </p14:nvContentPartPr>
              <p14:xfrm>
                <a:off x="1905377" y="2584157"/>
                <a:ext cx="171720" cy="26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4FCFAF-750C-48AF-84BD-B059E3704C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96737" y="2575157"/>
                  <a:ext cx="189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777FDB-F835-467D-87C5-E6B3A6B16598}"/>
                    </a:ext>
                  </a:extLst>
                </p14:cNvPr>
                <p14:cNvContentPartPr/>
                <p14:nvPr/>
              </p14:nvContentPartPr>
              <p14:xfrm>
                <a:off x="2119577" y="2660117"/>
                <a:ext cx="109080" cy="130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777FDB-F835-467D-87C5-E6B3A6B165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10577" y="2651477"/>
                  <a:ext cx="126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B2166B-8007-465D-ABB3-2690566F6BB9}"/>
                    </a:ext>
                  </a:extLst>
                </p14:cNvPr>
                <p14:cNvContentPartPr/>
                <p14:nvPr/>
              </p14:nvContentPartPr>
              <p14:xfrm>
                <a:off x="2265377" y="2686037"/>
                <a:ext cx="13716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B2166B-8007-465D-ABB3-2690566F6B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56737" y="2677397"/>
                  <a:ext cx="154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02B0B8-F684-44A2-93BD-9C2345CA5943}"/>
                    </a:ext>
                  </a:extLst>
                </p14:cNvPr>
                <p14:cNvContentPartPr/>
                <p14:nvPr/>
              </p14:nvContentPartPr>
              <p14:xfrm>
                <a:off x="2685137" y="2674517"/>
                <a:ext cx="39240" cy="93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02B0B8-F684-44A2-93BD-9C2345CA59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76137" y="2665877"/>
                  <a:ext cx="56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7B66EE-8BDE-49E6-AE97-99C350C093A3}"/>
                    </a:ext>
                  </a:extLst>
                </p14:cNvPr>
                <p14:cNvContentPartPr/>
                <p14:nvPr/>
              </p14:nvContentPartPr>
              <p14:xfrm>
                <a:off x="2742377" y="2508197"/>
                <a:ext cx="6840" cy="22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7B66EE-8BDE-49E6-AE97-99C350C093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3737" y="2499557"/>
                  <a:ext cx="24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4D7D18-4C4F-42A9-A3FE-B5185FC3A72C}"/>
                    </a:ext>
                  </a:extLst>
                </p14:cNvPr>
                <p14:cNvContentPartPr/>
                <p14:nvPr/>
              </p14:nvContentPartPr>
              <p14:xfrm>
                <a:off x="2799617" y="2598917"/>
                <a:ext cx="144360" cy="225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4D7D18-4C4F-42A9-A3FE-B5185FC3A7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90977" y="2589917"/>
                  <a:ext cx="162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AD8CC1-9F8F-48B2-B585-BA0F7A3AFF49}"/>
                    </a:ext>
                  </a:extLst>
                </p14:cNvPr>
                <p14:cNvContentPartPr/>
                <p14:nvPr/>
              </p14:nvContentPartPr>
              <p14:xfrm>
                <a:off x="3264737" y="2672357"/>
                <a:ext cx="41760" cy="9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AD8CC1-9F8F-48B2-B585-BA0F7A3AF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55737" y="2663357"/>
                  <a:ext cx="5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88A578-A107-4834-BA6C-B7F443A5DD51}"/>
                    </a:ext>
                  </a:extLst>
                </p14:cNvPr>
                <p14:cNvContentPartPr/>
                <p14:nvPr/>
              </p14:nvContentPartPr>
              <p14:xfrm>
                <a:off x="3311537" y="2566877"/>
                <a:ext cx="23760" cy="1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88A578-A107-4834-BA6C-B7F443A5DD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2897" y="2557877"/>
                  <a:ext cx="41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AF298ED-8BCB-49BF-AC9C-3DEBBEB801C6}"/>
                    </a:ext>
                  </a:extLst>
                </p14:cNvPr>
                <p14:cNvContentPartPr/>
                <p14:nvPr/>
              </p14:nvContentPartPr>
              <p14:xfrm>
                <a:off x="3378137" y="2598197"/>
                <a:ext cx="189720" cy="168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AF298ED-8BCB-49BF-AC9C-3DEBBEB801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69137" y="2589557"/>
                  <a:ext cx="207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37A5BB-858E-4125-A74E-2DBDBF222952}"/>
                    </a:ext>
                  </a:extLst>
                </p14:cNvPr>
                <p14:cNvContentPartPr/>
                <p14:nvPr/>
              </p14:nvContentPartPr>
              <p14:xfrm>
                <a:off x="3693497" y="2631677"/>
                <a:ext cx="224640" cy="352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37A5BB-858E-4125-A74E-2DBDBF2229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497" y="2622677"/>
                  <a:ext cx="24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37634E2-4996-45F6-9611-0A517A7643FC}"/>
                    </a:ext>
                  </a:extLst>
                </p14:cNvPr>
                <p14:cNvContentPartPr/>
                <p14:nvPr/>
              </p14:nvContentPartPr>
              <p14:xfrm>
                <a:off x="3853337" y="2501357"/>
                <a:ext cx="242640" cy="19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37634E2-4996-45F6-9611-0A517A7643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44697" y="2492717"/>
                  <a:ext cx="260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674BA9A-7B8E-4EFF-B0C2-E98F7FE2B3A2}"/>
                    </a:ext>
                  </a:extLst>
                </p14:cNvPr>
                <p14:cNvContentPartPr/>
                <p14:nvPr/>
              </p14:nvContentPartPr>
              <p14:xfrm>
                <a:off x="4070417" y="2540597"/>
                <a:ext cx="137160" cy="17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674BA9A-7B8E-4EFF-B0C2-E98F7FE2B3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61417" y="2531597"/>
                  <a:ext cx="15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2D0B8A-12B7-4511-8F3D-AC01F7322D87}"/>
                    </a:ext>
                  </a:extLst>
                </p14:cNvPr>
                <p14:cNvContentPartPr/>
                <p14:nvPr/>
              </p14:nvContentPartPr>
              <p14:xfrm>
                <a:off x="4189217" y="2505677"/>
                <a:ext cx="197640" cy="191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2D0B8A-12B7-4511-8F3D-AC01F7322D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80577" y="2497037"/>
                  <a:ext cx="21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258F16-611A-480E-990D-43519E421DF0}"/>
                    </a:ext>
                  </a:extLst>
                </p14:cNvPr>
                <p14:cNvContentPartPr/>
                <p14:nvPr/>
              </p14:nvContentPartPr>
              <p14:xfrm>
                <a:off x="4453097" y="2533397"/>
                <a:ext cx="56520" cy="123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258F16-611A-480E-990D-43519E421D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44097" y="2524757"/>
                  <a:ext cx="7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251B8A-6F4F-4904-B954-1F2C3AF0F1FB}"/>
                    </a:ext>
                  </a:extLst>
                </p14:cNvPr>
                <p14:cNvContentPartPr/>
                <p14:nvPr/>
              </p14:nvContentPartPr>
              <p14:xfrm>
                <a:off x="4647497" y="2242877"/>
                <a:ext cx="180000" cy="41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251B8A-6F4F-4904-B954-1F2C3AF0F1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38497" y="2233877"/>
                  <a:ext cx="1976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1AF98A-1B8C-4DAC-8456-10B649AB4733}"/>
                    </a:ext>
                  </a:extLst>
                </p14:cNvPr>
                <p14:cNvContentPartPr/>
                <p14:nvPr/>
              </p14:nvContentPartPr>
              <p14:xfrm>
                <a:off x="4532657" y="2444837"/>
                <a:ext cx="293040" cy="20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1AF98A-1B8C-4DAC-8456-10B649AB47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24017" y="2435837"/>
                  <a:ext cx="310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385ECA-FFFC-4AB0-B72D-8C651AA09743}"/>
                    </a:ext>
                  </a:extLst>
                </p14:cNvPr>
                <p14:cNvContentPartPr/>
                <p14:nvPr/>
              </p14:nvContentPartPr>
              <p14:xfrm>
                <a:off x="4926497" y="2391917"/>
                <a:ext cx="3960" cy="1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385ECA-FFFC-4AB0-B72D-8C651AA097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17497" y="2383277"/>
                  <a:ext cx="21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3716A6-69C6-4575-A76E-2CFBB43DE2D8}"/>
                    </a:ext>
                  </a:extLst>
                </p14:cNvPr>
                <p14:cNvContentPartPr/>
                <p14:nvPr/>
              </p14:nvContentPartPr>
              <p14:xfrm>
                <a:off x="4947377" y="2547797"/>
                <a:ext cx="127440" cy="160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3716A6-69C6-4575-A76E-2CFBB43DE2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38377" y="2539157"/>
                  <a:ext cx="145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DA78C2-B305-468A-A62A-FA437A964E6A}"/>
                    </a:ext>
                  </a:extLst>
                </p14:cNvPr>
                <p14:cNvContentPartPr/>
                <p14:nvPr/>
              </p14:nvContentPartPr>
              <p14:xfrm>
                <a:off x="5136017" y="2524037"/>
                <a:ext cx="224640" cy="199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DA78C2-B305-468A-A62A-FA437A964E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27017" y="2515037"/>
                  <a:ext cx="24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11470D-F756-4303-A374-005BAF315383}"/>
                    </a:ext>
                  </a:extLst>
                </p14:cNvPr>
                <p14:cNvContentPartPr/>
                <p14:nvPr/>
              </p14:nvContentPartPr>
              <p14:xfrm>
                <a:off x="3938657" y="1413077"/>
                <a:ext cx="224640" cy="31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11470D-F756-4303-A374-005BAF3153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30017" y="1404077"/>
                  <a:ext cx="242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AC6A31-3B4A-4A08-B1AA-D2968D0607AD}"/>
                    </a:ext>
                  </a:extLst>
                </p14:cNvPr>
                <p14:cNvContentPartPr/>
                <p14:nvPr/>
              </p14:nvContentPartPr>
              <p14:xfrm>
                <a:off x="4568657" y="1423157"/>
                <a:ext cx="178200" cy="12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AC6A31-3B4A-4A08-B1AA-D2968D0607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60017" y="1414517"/>
                  <a:ext cx="195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70C655-2F27-49E7-B387-AC911277DAEF}"/>
                    </a:ext>
                  </a:extLst>
                </p14:cNvPr>
                <p14:cNvContentPartPr/>
                <p14:nvPr/>
              </p14:nvContentPartPr>
              <p14:xfrm>
                <a:off x="4705817" y="1397597"/>
                <a:ext cx="44640" cy="342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70C655-2F27-49E7-B387-AC911277DA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96817" y="1388597"/>
                  <a:ext cx="62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C76114-0D92-4DFA-8276-10745926ECD3}"/>
                    </a:ext>
                  </a:extLst>
                </p14:cNvPr>
                <p14:cNvContentPartPr/>
                <p14:nvPr/>
              </p14:nvContentPartPr>
              <p14:xfrm>
                <a:off x="5159777" y="1386077"/>
                <a:ext cx="292680" cy="34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C76114-0D92-4DFA-8276-10745926EC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51137" y="1377077"/>
                  <a:ext cx="310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361C6D-7A03-41C2-8F48-72ECA460842E}"/>
                    </a:ext>
                  </a:extLst>
                </p14:cNvPr>
                <p14:cNvContentPartPr/>
                <p14:nvPr/>
              </p14:nvContentPartPr>
              <p14:xfrm>
                <a:off x="4169777" y="2081957"/>
                <a:ext cx="10116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361C6D-7A03-41C2-8F48-72ECA46084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61137" y="2072957"/>
                  <a:ext cx="118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CF24828-6250-4461-A9BA-D7B4A9BA37FA}"/>
                    </a:ext>
                  </a:extLst>
                </p14:cNvPr>
                <p14:cNvContentPartPr/>
                <p14:nvPr/>
              </p14:nvContentPartPr>
              <p14:xfrm>
                <a:off x="4237457" y="2085197"/>
                <a:ext cx="2160" cy="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CF24828-6250-4461-A9BA-D7B4A9BA37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8457" y="2076557"/>
                  <a:ext cx="1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F55F42-021D-456C-836C-4A868273E5D0}"/>
                    </a:ext>
                  </a:extLst>
                </p14:cNvPr>
                <p14:cNvContentPartPr/>
                <p14:nvPr/>
              </p14:nvContentPartPr>
              <p14:xfrm>
                <a:off x="4212257" y="1982957"/>
                <a:ext cx="201960" cy="136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F55F42-021D-456C-836C-4A868273E5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03257" y="1974317"/>
                  <a:ext cx="219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F1F287-FFB0-491C-953F-420884DC4430}"/>
                    </a:ext>
                  </a:extLst>
                </p14:cNvPr>
                <p14:cNvContentPartPr/>
                <p14:nvPr/>
              </p14:nvContentPartPr>
              <p14:xfrm>
                <a:off x="4415297" y="2013917"/>
                <a:ext cx="102960" cy="92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F1F287-FFB0-491C-953F-420884DC443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06657" y="2004917"/>
                  <a:ext cx="120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14C07E-0800-49AB-ADC4-DC0691113A1F}"/>
                    </a:ext>
                  </a:extLst>
                </p14:cNvPr>
                <p14:cNvContentPartPr/>
                <p14:nvPr/>
              </p14:nvContentPartPr>
              <p14:xfrm>
                <a:off x="4515737" y="1977557"/>
                <a:ext cx="92880" cy="132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14C07E-0800-49AB-ADC4-DC0691113A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7097" y="1968557"/>
                  <a:ext cx="110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5F24B9-EFFC-4118-B3E7-5AF9C6E7FC85}"/>
                    </a:ext>
                  </a:extLst>
                </p14:cNvPr>
                <p14:cNvContentPartPr/>
                <p14:nvPr/>
              </p14:nvContentPartPr>
              <p14:xfrm>
                <a:off x="4660457" y="2022917"/>
                <a:ext cx="22680" cy="5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5F24B9-EFFC-4118-B3E7-5AF9C6E7FC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51817" y="2013917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C2A150-6D6F-42E5-9628-02B6EE05BDC9}"/>
                    </a:ext>
                  </a:extLst>
                </p14:cNvPr>
                <p14:cNvContentPartPr/>
                <p14:nvPr/>
              </p14:nvContentPartPr>
              <p14:xfrm>
                <a:off x="4759817" y="1799357"/>
                <a:ext cx="152640" cy="293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C2A150-6D6F-42E5-9628-02B6EE05BD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50817" y="1790357"/>
                  <a:ext cx="170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9C8E5D-60D6-4749-8696-2B2BBAEDDDC7}"/>
                    </a:ext>
                  </a:extLst>
                </p14:cNvPr>
                <p14:cNvContentPartPr/>
                <p14:nvPr/>
              </p14:nvContentPartPr>
              <p14:xfrm>
                <a:off x="4681697" y="1949837"/>
                <a:ext cx="223560" cy="113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9C8E5D-60D6-4749-8696-2B2BBAEDDD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72697" y="1941197"/>
                  <a:ext cx="241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C425B16-B19A-40EF-AF92-7A8EEEF81E00}"/>
                    </a:ext>
                  </a:extLst>
                </p14:cNvPr>
                <p14:cNvContentPartPr/>
                <p14:nvPr/>
              </p14:nvContentPartPr>
              <p14:xfrm>
                <a:off x="4941257" y="1900157"/>
                <a:ext cx="17640" cy="16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C425B16-B19A-40EF-AF92-7A8EEEF81E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2617" y="1891157"/>
                  <a:ext cx="35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6E3F92-13F5-4F3C-B41A-62F4E146A134}"/>
                    </a:ext>
                  </a:extLst>
                </p14:cNvPr>
                <p14:cNvContentPartPr/>
                <p14:nvPr/>
              </p14:nvContentPartPr>
              <p14:xfrm>
                <a:off x="4972217" y="1995197"/>
                <a:ext cx="10116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6E3F92-13F5-4F3C-B41A-62F4E146A1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63577" y="1986557"/>
                  <a:ext cx="118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3017F2-9B4E-489A-A5C7-BCAAE4766318}"/>
                    </a:ext>
                  </a:extLst>
                </p14:cNvPr>
                <p14:cNvContentPartPr/>
                <p14:nvPr/>
              </p14:nvContentPartPr>
              <p14:xfrm>
                <a:off x="5121257" y="2009237"/>
                <a:ext cx="132120" cy="101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3017F2-9B4E-489A-A5C7-BCAAE47663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12617" y="2000237"/>
                  <a:ext cx="149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73EB11-7208-4E69-9891-9082AEF612FE}"/>
                    </a:ext>
                  </a:extLst>
                </p14:cNvPr>
                <p14:cNvContentPartPr/>
                <p14:nvPr/>
              </p14:nvContentPartPr>
              <p14:xfrm>
                <a:off x="5402417" y="1834997"/>
                <a:ext cx="132840" cy="102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73EB11-7208-4E69-9891-9082AEF612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93417" y="1826357"/>
                  <a:ext cx="150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7D2CF7-0F6E-40C7-B6C2-02A32E4FE59A}"/>
                    </a:ext>
                  </a:extLst>
                </p14:cNvPr>
                <p14:cNvContentPartPr/>
                <p14:nvPr/>
              </p14:nvContentPartPr>
              <p14:xfrm>
                <a:off x="5465417" y="1788917"/>
                <a:ext cx="10332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7D2CF7-0F6E-40C7-B6C2-02A32E4FE5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56777" y="1780277"/>
                  <a:ext cx="120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86E6F4-34CD-4775-95FB-0E03BC6632CE}"/>
                    </a:ext>
                  </a:extLst>
                </p14:cNvPr>
                <p14:cNvContentPartPr/>
                <p14:nvPr/>
              </p14:nvContentPartPr>
              <p14:xfrm>
                <a:off x="5645777" y="2329277"/>
                <a:ext cx="199080" cy="194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86E6F4-34CD-4775-95FB-0E03BC6632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37137" y="2320637"/>
                  <a:ext cx="216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4ADD22-9BAD-4149-A8B6-AE2C2E5F82B8}"/>
                    </a:ext>
                  </a:extLst>
                </p14:cNvPr>
                <p14:cNvContentPartPr/>
                <p14:nvPr/>
              </p14:nvContentPartPr>
              <p14:xfrm>
                <a:off x="5887337" y="2371757"/>
                <a:ext cx="228960" cy="55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4ADD22-9BAD-4149-A8B6-AE2C2E5F82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78337" y="2363117"/>
                  <a:ext cx="246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6DD6F8-0863-4BD5-A1AE-8699F6CA2B8D}"/>
                    </a:ext>
                  </a:extLst>
                </p14:cNvPr>
                <p14:cNvContentPartPr/>
                <p14:nvPr/>
              </p14:nvContentPartPr>
              <p14:xfrm>
                <a:off x="5959337" y="2287517"/>
                <a:ext cx="45000" cy="223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6DD6F8-0863-4BD5-A1AE-8699F6CA2B8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50697" y="2278877"/>
                  <a:ext cx="62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D0AB26-D9EA-4B0B-AF46-A7CB0B1DD727}"/>
                    </a:ext>
                  </a:extLst>
                </p14:cNvPr>
                <p14:cNvContentPartPr/>
                <p14:nvPr/>
              </p14:nvContentPartPr>
              <p14:xfrm>
                <a:off x="6177137" y="2218397"/>
                <a:ext cx="106920" cy="206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D0AB26-D9EA-4B0B-AF46-A7CB0B1DD7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68497" y="2209397"/>
                  <a:ext cx="124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1BD855-752D-406A-A08B-98FB6479B5B9}"/>
                    </a:ext>
                  </a:extLst>
                </p14:cNvPr>
                <p14:cNvContentPartPr/>
                <p14:nvPr/>
              </p14:nvContentPartPr>
              <p14:xfrm>
                <a:off x="5695817" y="2568677"/>
                <a:ext cx="398160" cy="12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1BD855-752D-406A-A08B-98FB6479B5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86817" y="2559677"/>
                  <a:ext cx="415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77A6698-72BC-4C1A-B5AE-027182AEA9EA}"/>
                    </a:ext>
                  </a:extLst>
                </p14:cNvPr>
                <p14:cNvContentPartPr/>
                <p14:nvPr/>
              </p14:nvContentPartPr>
              <p14:xfrm>
                <a:off x="5744057" y="2748317"/>
                <a:ext cx="211680" cy="174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77A6698-72BC-4C1A-B5AE-027182AEA9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35417" y="2739677"/>
                  <a:ext cx="229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94B8E4-56CF-48BB-93B6-B49D9F6B9330}"/>
                    </a:ext>
                  </a:extLst>
                </p14:cNvPr>
                <p14:cNvContentPartPr/>
                <p14:nvPr/>
              </p14:nvContentPartPr>
              <p14:xfrm>
                <a:off x="6334457" y="2459597"/>
                <a:ext cx="120600" cy="42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94B8E4-56CF-48BB-93B6-B49D9F6B93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25457" y="2450957"/>
                  <a:ext cx="138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801941-6125-475A-8C6E-485D1C42AE07}"/>
                    </a:ext>
                  </a:extLst>
                </p14:cNvPr>
                <p14:cNvContentPartPr/>
                <p14:nvPr/>
              </p14:nvContentPartPr>
              <p14:xfrm>
                <a:off x="6291257" y="2548517"/>
                <a:ext cx="189000" cy="42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801941-6125-475A-8C6E-485D1C42AE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82617" y="2539517"/>
                  <a:ext cx="206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2992298-C3A2-4B4A-BC04-7F5E8610CAD0}"/>
                    </a:ext>
                  </a:extLst>
                </p14:cNvPr>
                <p14:cNvContentPartPr/>
                <p14:nvPr/>
              </p14:nvContentPartPr>
              <p14:xfrm>
                <a:off x="6657737" y="2235317"/>
                <a:ext cx="215640" cy="191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2992298-C3A2-4B4A-BC04-7F5E8610CA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48737" y="2226317"/>
                  <a:ext cx="23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008B79B-DDFD-4F9B-A344-63FDB880088F}"/>
                    </a:ext>
                  </a:extLst>
                </p14:cNvPr>
                <p14:cNvContentPartPr/>
                <p14:nvPr/>
              </p14:nvContentPartPr>
              <p14:xfrm>
                <a:off x="6880577" y="2263037"/>
                <a:ext cx="327240" cy="82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008B79B-DDFD-4F9B-A344-63FDB88008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71937" y="2254037"/>
                  <a:ext cx="344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5351C61-D686-41B0-91C2-D71A4E38D6F3}"/>
                    </a:ext>
                  </a:extLst>
                </p14:cNvPr>
                <p14:cNvContentPartPr/>
                <p14:nvPr/>
              </p14:nvContentPartPr>
              <p14:xfrm>
                <a:off x="6998657" y="2184917"/>
                <a:ext cx="85680" cy="23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5351C61-D686-41B0-91C2-D71A4E38D6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90017" y="2176277"/>
                  <a:ext cx="103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082DA5-F892-453D-9797-21541E487D61}"/>
                    </a:ext>
                  </a:extLst>
                </p14:cNvPr>
                <p14:cNvContentPartPr/>
                <p14:nvPr/>
              </p14:nvContentPartPr>
              <p14:xfrm>
                <a:off x="7281257" y="2160077"/>
                <a:ext cx="106920" cy="19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082DA5-F892-453D-9797-21541E487D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2617" y="2151437"/>
                  <a:ext cx="12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4C74DD0-72F2-4189-BE23-BD9896DCD0C2}"/>
                    </a:ext>
                  </a:extLst>
                </p14:cNvPr>
                <p14:cNvContentPartPr/>
                <p14:nvPr/>
              </p14:nvContentPartPr>
              <p14:xfrm>
                <a:off x="6769337" y="2420717"/>
                <a:ext cx="515160" cy="159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4C74DD0-72F2-4189-BE23-BD9896DCD0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60697" y="2411717"/>
                  <a:ext cx="53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554707-CB0E-42CC-8B96-3D64E0437EE1}"/>
                    </a:ext>
                  </a:extLst>
                </p14:cNvPr>
                <p14:cNvContentPartPr/>
                <p14:nvPr/>
              </p14:nvContentPartPr>
              <p14:xfrm>
                <a:off x="6820097" y="2638157"/>
                <a:ext cx="239400" cy="172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554707-CB0E-42CC-8B96-3D64E0437EE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11097" y="2629517"/>
                  <a:ext cx="257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9E9D6E-63D0-4667-9935-4CE73FE2AA42}"/>
                    </a:ext>
                  </a:extLst>
                </p14:cNvPr>
                <p14:cNvContentPartPr/>
                <p14:nvPr/>
              </p14:nvContentPartPr>
              <p14:xfrm>
                <a:off x="7552337" y="2331077"/>
                <a:ext cx="158400" cy="45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9E9D6E-63D0-4667-9935-4CE73FE2AA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43697" y="2322437"/>
                  <a:ext cx="176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EE785B-1454-4A0A-B60D-C3D0985F8346}"/>
                    </a:ext>
                  </a:extLst>
                </p14:cNvPr>
                <p14:cNvContentPartPr/>
                <p14:nvPr/>
              </p14:nvContentPartPr>
              <p14:xfrm>
                <a:off x="7510217" y="2424677"/>
                <a:ext cx="233640" cy="59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EE785B-1454-4A0A-B60D-C3D0985F83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1217" y="2415677"/>
                  <a:ext cx="251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AAFFC22-8AAB-4368-BA4D-43DFEDB0D025}"/>
                    </a:ext>
                  </a:extLst>
                </p14:cNvPr>
                <p14:cNvContentPartPr/>
                <p14:nvPr/>
              </p14:nvContentPartPr>
              <p14:xfrm>
                <a:off x="7958417" y="2205077"/>
                <a:ext cx="147240" cy="16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AAFFC22-8AAB-4368-BA4D-43DFEDB0D0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49417" y="2196077"/>
                  <a:ext cx="164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C8BDC1-7644-4170-8367-8F463866050F}"/>
                    </a:ext>
                  </a:extLst>
                </p14:cNvPr>
                <p14:cNvContentPartPr/>
                <p14:nvPr/>
              </p14:nvContentPartPr>
              <p14:xfrm>
                <a:off x="8014577" y="2160797"/>
                <a:ext cx="172800" cy="402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C8BDC1-7644-4170-8367-8F46386605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05577" y="2152157"/>
                  <a:ext cx="190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8FF33E-9810-44F9-8C6E-A49DEA8BBAD4}"/>
                    </a:ext>
                  </a:extLst>
                </p14:cNvPr>
                <p14:cNvContentPartPr/>
                <p14:nvPr/>
              </p14:nvContentPartPr>
              <p14:xfrm>
                <a:off x="7452977" y="2786477"/>
                <a:ext cx="196560" cy="14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8FF33E-9810-44F9-8C6E-A49DEA8BBA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44337" y="2777477"/>
                  <a:ext cx="214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F46D7E-0D19-4AFD-81A3-230D9E60867C}"/>
                    </a:ext>
                  </a:extLst>
                </p14:cNvPr>
                <p14:cNvContentPartPr/>
                <p14:nvPr/>
              </p14:nvContentPartPr>
              <p14:xfrm>
                <a:off x="7671137" y="2783237"/>
                <a:ext cx="139320" cy="11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F46D7E-0D19-4AFD-81A3-230D9E6086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62137" y="2774237"/>
                  <a:ext cx="15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76E823-A920-47E1-9738-26F40C32FCED}"/>
                    </a:ext>
                  </a:extLst>
                </p14:cNvPr>
                <p14:cNvContentPartPr/>
                <p14:nvPr/>
              </p14:nvContentPartPr>
              <p14:xfrm>
                <a:off x="7834937" y="2752637"/>
                <a:ext cx="13068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76E823-A920-47E1-9738-26F40C32FC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25937" y="2743997"/>
                  <a:ext cx="148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5D8BA47-0D1B-40E1-B6F5-806224E00476}"/>
                    </a:ext>
                  </a:extLst>
                </p14:cNvPr>
                <p14:cNvContentPartPr/>
                <p14:nvPr/>
              </p14:nvContentPartPr>
              <p14:xfrm>
                <a:off x="7946177" y="2614397"/>
                <a:ext cx="73800" cy="199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5D8BA47-0D1B-40E1-B6F5-806224E004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37537" y="2605397"/>
                  <a:ext cx="91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636812-BD0E-49BB-8638-7D06E75A0E49}"/>
                    </a:ext>
                  </a:extLst>
                </p14:cNvPr>
                <p14:cNvContentPartPr/>
                <p14:nvPr/>
              </p14:nvContentPartPr>
              <p14:xfrm>
                <a:off x="8005937" y="2762357"/>
                <a:ext cx="33480" cy="54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636812-BD0E-49BB-8638-7D06E75A0E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97297" y="2753357"/>
                  <a:ext cx="51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874768-6909-4D13-A311-4E317706D792}"/>
                    </a:ext>
                  </a:extLst>
                </p14:cNvPr>
                <p14:cNvContentPartPr/>
                <p14:nvPr/>
              </p14:nvContentPartPr>
              <p14:xfrm>
                <a:off x="8161457" y="2747957"/>
                <a:ext cx="78840" cy="5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874768-6909-4D13-A311-4E317706D7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52457" y="2738957"/>
                  <a:ext cx="96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70427C0-88F3-49B5-85EC-B12453CB5C1E}"/>
                    </a:ext>
                  </a:extLst>
                </p14:cNvPr>
                <p14:cNvContentPartPr/>
                <p14:nvPr/>
              </p14:nvContentPartPr>
              <p14:xfrm>
                <a:off x="8298617" y="2737157"/>
                <a:ext cx="101880" cy="84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70427C0-88F3-49B5-85EC-B12453CB5C1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89977" y="2728517"/>
                  <a:ext cx="119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66D5525-0B7E-476F-A35B-8482D55E2CCF}"/>
                    </a:ext>
                  </a:extLst>
                </p14:cNvPr>
                <p14:cNvContentPartPr/>
                <p14:nvPr/>
              </p14:nvContentPartPr>
              <p14:xfrm>
                <a:off x="8605697" y="2734637"/>
                <a:ext cx="35280" cy="7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66D5525-0B7E-476F-A35B-8482D55E2C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6697" y="2725997"/>
                  <a:ext cx="52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05151F-77B9-49AE-B7E5-CCBE62BDA83C}"/>
                    </a:ext>
                  </a:extLst>
                </p14:cNvPr>
                <p14:cNvContentPartPr/>
                <p14:nvPr/>
              </p14:nvContentPartPr>
              <p14:xfrm>
                <a:off x="8696777" y="2613677"/>
                <a:ext cx="2520" cy="7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05151F-77B9-49AE-B7E5-CCBE62BDA83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87777" y="2605037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CAC166-A4AA-4989-B497-BBC5E4E405F7}"/>
                    </a:ext>
                  </a:extLst>
                </p14:cNvPr>
                <p14:cNvContentPartPr/>
                <p14:nvPr/>
              </p14:nvContentPartPr>
              <p14:xfrm>
                <a:off x="8671577" y="2680277"/>
                <a:ext cx="124560" cy="18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CAC166-A4AA-4989-B497-BBC5E4E405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62577" y="2671637"/>
                  <a:ext cx="14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4E1C827-3017-4FBF-A029-F7F7D3750134}"/>
                    </a:ext>
                  </a:extLst>
                </p14:cNvPr>
                <p14:cNvContentPartPr/>
                <p14:nvPr/>
              </p14:nvContentPartPr>
              <p14:xfrm>
                <a:off x="7121417" y="3204797"/>
                <a:ext cx="65160" cy="79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4E1C827-3017-4FBF-A029-F7F7D37501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12777" y="3196157"/>
                  <a:ext cx="82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2BEB2D-1C84-46F0-B71B-192DF5CEA661}"/>
                    </a:ext>
                  </a:extLst>
                </p14:cNvPr>
                <p14:cNvContentPartPr/>
                <p14:nvPr/>
              </p14:nvContentPartPr>
              <p14:xfrm>
                <a:off x="7197737" y="3082757"/>
                <a:ext cx="5400" cy="2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2BEB2D-1C84-46F0-B71B-192DF5CEA6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88737" y="3073757"/>
                  <a:ext cx="23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87758CE-085E-48E6-A07B-EBB3C95EF8B1}"/>
                    </a:ext>
                  </a:extLst>
                </p14:cNvPr>
                <p14:cNvContentPartPr/>
                <p14:nvPr/>
              </p14:nvContentPartPr>
              <p14:xfrm>
                <a:off x="7233737" y="3192197"/>
                <a:ext cx="147240" cy="9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87758CE-085E-48E6-A07B-EBB3C95EF8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25097" y="3183197"/>
                  <a:ext cx="164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4053784-3FD0-40F6-B653-7896778EB698}"/>
                    </a:ext>
                  </a:extLst>
                </p14:cNvPr>
                <p14:cNvContentPartPr/>
                <p14:nvPr/>
              </p14:nvContentPartPr>
              <p14:xfrm>
                <a:off x="7437137" y="3155477"/>
                <a:ext cx="126360" cy="285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4053784-3FD0-40F6-B653-7896778EB6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28497" y="3146837"/>
                  <a:ext cx="144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EEBA089-E30E-4EA5-9E9D-0A6EDA1BBDEC}"/>
                    </a:ext>
                  </a:extLst>
                </p14:cNvPr>
                <p14:cNvContentPartPr/>
                <p14:nvPr/>
              </p14:nvContentPartPr>
              <p14:xfrm>
                <a:off x="7543337" y="3061157"/>
                <a:ext cx="179640" cy="182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EEBA089-E30E-4EA5-9E9D-0A6EDA1BBD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4337" y="3052157"/>
                  <a:ext cx="197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98CF0C-25C0-4C0D-A099-7AD80A4DD7B1}"/>
                    </a:ext>
                  </a:extLst>
                </p14:cNvPr>
                <p14:cNvContentPartPr/>
                <p14:nvPr/>
              </p14:nvContentPartPr>
              <p14:xfrm>
                <a:off x="7752497" y="3093557"/>
                <a:ext cx="12636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98CF0C-25C0-4C0D-A099-7AD80A4DD7B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43857" y="3084917"/>
                  <a:ext cx="144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B02657A-A22A-4840-8241-B4BBB1622BA6}"/>
                    </a:ext>
                  </a:extLst>
                </p14:cNvPr>
                <p14:cNvContentPartPr/>
                <p14:nvPr/>
              </p14:nvContentPartPr>
              <p14:xfrm>
                <a:off x="7886777" y="3078797"/>
                <a:ext cx="108000" cy="12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B02657A-A22A-4840-8241-B4BBB1622B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77777" y="3069797"/>
                  <a:ext cx="125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411B0A-7B27-450D-9797-9C7439FEE48D}"/>
                    </a:ext>
                  </a:extLst>
                </p14:cNvPr>
                <p14:cNvContentPartPr/>
                <p14:nvPr/>
              </p14:nvContentPartPr>
              <p14:xfrm>
                <a:off x="8031857" y="2935517"/>
                <a:ext cx="237960" cy="258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411B0A-7B27-450D-9797-9C7439FEE4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2857" y="2926517"/>
                  <a:ext cx="255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E67B6C-D446-4EBB-902D-663848F6D642}"/>
                    </a:ext>
                  </a:extLst>
                </p14:cNvPr>
                <p14:cNvContentPartPr/>
                <p14:nvPr/>
              </p14:nvContentPartPr>
              <p14:xfrm>
                <a:off x="8046617" y="3035597"/>
                <a:ext cx="195480" cy="10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E67B6C-D446-4EBB-902D-663848F6D6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37617" y="3026957"/>
                  <a:ext cx="213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E9BA211-0869-4770-8549-B2D8A8E9AAFF}"/>
                    </a:ext>
                  </a:extLst>
                </p14:cNvPr>
                <p14:cNvContentPartPr/>
                <p14:nvPr/>
              </p14:nvContentPartPr>
              <p14:xfrm>
                <a:off x="8268377" y="3016877"/>
                <a:ext cx="131760" cy="172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E9BA211-0869-4770-8549-B2D8A8E9AA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9737" y="3007877"/>
                  <a:ext cx="149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AA07A1-25E5-4112-9481-D0CB8EA1C733}"/>
                    </a:ext>
                  </a:extLst>
                </p14:cNvPr>
                <p14:cNvContentPartPr/>
                <p14:nvPr/>
              </p14:nvContentPartPr>
              <p14:xfrm>
                <a:off x="8371697" y="3074837"/>
                <a:ext cx="86760" cy="8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AA07A1-25E5-4112-9481-D0CB8EA1C73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62697" y="3065837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0523972-83BB-49E7-9C04-6B9F758551B7}"/>
                    </a:ext>
                  </a:extLst>
                </p14:cNvPr>
                <p14:cNvContentPartPr/>
                <p14:nvPr/>
              </p14:nvContentPartPr>
              <p14:xfrm>
                <a:off x="8469257" y="3035237"/>
                <a:ext cx="148320" cy="114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0523972-83BB-49E7-9C04-6B9F758551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60257" y="3026237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CB59B8-9176-4F38-907B-E301340AD7A8}"/>
                    </a:ext>
                  </a:extLst>
                </p14:cNvPr>
                <p14:cNvContentPartPr/>
                <p14:nvPr/>
              </p14:nvContentPartPr>
              <p14:xfrm>
                <a:off x="8755457" y="2925077"/>
                <a:ext cx="142200" cy="14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CB59B8-9176-4F38-907B-E301340AD7A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46457" y="2916437"/>
                  <a:ext cx="159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D7C7FF-57CA-4C5E-90D0-9027044D1943}"/>
                    </a:ext>
                  </a:extLst>
                </p14:cNvPr>
                <p14:cNvContentPartPr/>
                <p14:nvPr/>
              </p14:nvContentPartPr>
              <p14:xfrm>
                <a:off x="8889737" y="2909237"/>
                <a:ext cx="101160" cy="244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D7C7FF-57CA-4C5E-90D0-9027044D194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81097" y="2900597"/>
                  <a:ext cx="118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0BD1D55-6F75-4B5E-8D38-AA682BD53E2B}"/>
                    </a:ext>
                  </a:extLst>
                </p14:cNvPr>
                <p14:cNvContentPartPr/>
                <p14:nvPr/>
              </p14:nvContentPartPr>
              <p14:xfrm>
                <a:off x="6660977" y="3625637"/>
                <a:ext cx="97920" cy="9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0BD1D55-6F75-4B5E-8D38-AA682BD53E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52337" y="3616637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CC4BD51-0D37-4ECD-A9A7-FEE231C21482}"/>
                    </a:ext>
                  </a:extLst>
                </p14:cNvPr>
                <p14:cNvContentPartPr/>
                <p14:nvPr/>
              </p14:nvContentPartPr>
              <p14:xfrm>
                <a:off x="6764297" y="3541757"/>
                <a:ext cx="16920" cy="3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CC4BD51-0D37-4ECD-A9A7-FEE231C2148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55657" y="3533117"/>
                  <a:ext cx="3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2923F5-7B18-41F3-B06C-5CA1AA6FC2A8}"/>
                    </a:ext>
                  </a:extLst>
                </p14:cNvPr>
                <p14:cNvContentPartPr/>
                <p14:nvPr/>
              </p14:nvContentPartPr>
              <p14:xfrm>
                <a:off x="6784817" y="3599357"/>
                <a:ext cx="122040" cy="101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2923F5-7B18-41F3-B06C-5CA1AA6FC2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75817" y="3590717"/>
                  <a:ext cx="139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00B33D7-A7FD-4635-A34A-219A44C0B203}"/>
                    </a:ext>
                  </a:extLst>
                </p14:cNvPr>
                <p14:cNvContentPartPr/>
                <p14:nvPr/>
              </p14:nvContentPartPr>
              <p14:xfrm>
                <a:off x="7112417" y="3500717"/>
                <a:ext cx="161280" cy="16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00B33D7-A7FD-4635-A34A-219A44C0B20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03417" y="3491717"/>
                  <a:ext cx="178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95AEA6-ECFF-4D79-87B4-A16304277EC5}"/>
                    </a:ext>
                  </a:extLst>
                </p14:cNvPr>
                <p14:cNvContentPartPr/>
                <p14:nvPr/>
              </p14:nvContentPartPr>
              <p14:xfrm>
                <a:off x="7274057" y="3527717"/>
                <a:ext cx="79200" cy="111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95AEA6-ECFF-4D79-87B4-A16304277E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65057" y="3518717"/>
                  <a:ext cx="96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C4CEEF6-7007-421B-8E96-41B3A289DD52}"/>
                    </a:ext>
                  </a:extLst>
                </p14:cNvPr>
                <p14:cNvContentPartPr/>
                <p14:nvPr/>
              </p14:nvContentPartPr>
              <p14:xfrm>
                <a:off x="7425257" y="3475517"/>
                <a:ext cx="118440" cy="16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C4CEEF6-7007-421B-8E96-41B3A289DD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16257" y="3466517"/>
                  <a:ext cx="136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CBB9EF3-B557-46C2-9CBC-ABBCB16CB2B8}"/>
                    </a:ext>
                  </a:extLst>
                </p14:cNvPr>
                <p14:cNvContentPartPr/>
                <p14:nvPr/>
              </p14:nvContentPartPr>
              <p14:xfrm>
                <a:off x="7607777" y="3340517"/>
                <a:ext cx="123480" cy="300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CBB9EF3-B557-46C2-9CBC-ABBCB16CB2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8777" y="3331877"/>
                  <a:ext cx="141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1D2A1C-E7F5-4982-9A35-3638DD5B0A1F}"/>
                    </a:ext>
                  </a:extLst>
                </p14:cNvPr>
                <p14:cNvContentPartPr/>
                <p14:nvPr/>
              </p14:nvContentPartPr>
              <p14:xfrm>
                <a:off x="7533617" y="3460037"/>
                <a:ext cx="194040" cy="51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1D2A1C-E7F5-4982-9A35-3638DD5B0A1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24617" y="3451037"/>
                  <a:ext cx="211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05470E9-82DB-4ED3-AC59-67A4CB626529}"/>
                    </a:ext>
                  </a:extLst>
                </p14:cNvPr>
                <p14:cNvContentPartPr/>
                <p14:nvPr/>
              </p14:nvContentPartPr>
              <p14:xfrm>
                <a:off x="7729817" y="3493157"/>
                <a:ext cx="111600" cy="109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05470E9-82DB-4ED3-AC59-67A4CB6265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20817" y="3484517"/>
                  <a:ext cx="129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3267621-4700-4B4D-A4FE-AEFC565FDEB4}"/>
                    </a:ext>
                  </a:extLst>
                </p14:cNvPr>
                <p14:cNvContentPartPr/>
                <p14:nvPr/>
              </p14:nvContentPartPr>
              <p14:xfrm>
                <a:off x="7858697" y="3508277"/>
                <a:ext cx="132120" cy="10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3267621-4700-4B4D-A4FE-AEFC565FDE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49697" y="3499277"/>
                  <a:ext cx="149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65D4428-1102-4C6E-8E7A-24A89C96F65D}"/>
                    </a:ext>
                  </a:extLst>
                </p14:cNvPr>
                <p14:cNvContentPartPr/>
                <p14:nvPr/>
              </p14:nvContentPartPr>
              <p14:xfrm>
                <a:off x="7983617" y="3344117"/>
                <a:ext cx="114840" cy="230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5D4428-1102-4C6E-8E7A-24A89C96F65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74977" y="3335117"/>
                  <a:ext cx="132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4A32C3-4802-4EA1-A237-07808BC5A7E8}"/>
                    </a:ext>
                  </a:extLst>
                </p14:cNvPr>
                <p14:cNvContentPartPr/>
                <p14:nvPr/>
              </p14:nvContentPartPr>
              <p14:xfrm>
                <a:off x="8214017" y="3413237"/>
                <a:ext cx="217440" cy="163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4A32C3-4802-4EA1-A237-07808BC5A7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05377" y="3404597"/>
                  <a:ext cx="235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A090B1-DA06-4CD5-849D-8E1CF8D89843}"/>
                    </a:ext>
                  </a:extLst>
                </p14:cNvPr>
                <p14:cNvContentPartPr/>
                <p14:nvPr/>
              </p14:nvContentPartPr>
              <p14:xfrm>
                <a:off x="8347577" y="3214157"/>
                <a:ext cx="200520" cy="32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A090B1-DA06-4CD5-849D-8E1CF8D898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38937" y="3205157"/>
                  <a:ext cx="218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FF1C136-23D6-497A-AC76-6AA207D91746}"/>
                    </a:ext>
                  </a:extLst>
                </p14:cNvPr>
                <p14:cNvContentPartPr/>
                <p14:nvPr/>
              </p14:nvContentPartPr>
              <p14:xfrm>
                <a:off x="8458097" y="3453917"/>
                <a:ext cx="129960" cy="9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FF1C136-23D6-497A-AC76-6AA207D9174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9457" y="3445277"/>
                  <a:ext cx="147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310F1B-C102-4FAA-A18C-1DAEF0D408C9}"/>
                    </a:ext>
                  </a:extLst>
                </p14:cNvPr>
                <p14:cNvContentPartPr/>
                <p14:nvPr/>
              </p14:nvContentPartPr>
              <p14:xfrm>
                <a:off x="8655377" y="3193997"/>
                <a:ext cx="186120" cy="364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310F1B-C102-4FAA-A18C-1DAEF0D408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46737" y="3185357"/>
                  <a:ext cx="203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33BD99-261F-43BB-A702-3C6247C36F39}"/>
                    </a:ext>
                  </a:extLst>
                </p14:cNvPr>
                <p14:cNvContentPartPr/>
                <p14:nvPr/>
              </p14:nvContentPartPr>
              <p14:xfrm>
                <a:off x="8584457" y="3340157"/>
                <a:ext cx="246960" cy="91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33BD99-261F-43BB-A702-3C6247C36F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75457" y="3331157"/>
                  <a:ext cx="264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067CCE-E64E-46AA-9E78-CF854A7EFF76}"/>
                    </a:ext>
                  </a:extLst>
                </p14:cNvPr>
                <p14:cNvContentPartPr/>
                <p14:nvPr/>
              </p14:nvContentPartPr>
              <p14:xfrm>
                <a:off x="8741417" y="3441677"/>
                <a:ext cx="137160" cy="120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067CCE-E64E-46AA-9E78-CF854A7EFF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32777" y="3432677"/>
                  <a:ext cx="154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A39371-7968-4AB9-A1EB-D81A599B1E7C}"/>
                    </a:ext>
                  </a:extLst>
                </p14:cNvPr>
                <p14:cNvContentPartPr/>
                <p14:nvPr/>
              </p14:nvContentPartPr>
              <p14:xfrm>
                <a:off x="426857" y="3752717"/>
                <a:ext cx="1394280" cy="13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A39371-7968-4AB9-A1EB-D81A599B1E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7857" y="3744077"/>
                  <a:ext cx="1411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BE74129-246B-4466-9BB9-0DB0695CD676}"/>
                    </a:ext>
                  </a:extLst>
                </p14:cNvPr>
                <p14:cNvContentPartPr/>
                <p14:nvPr/>
              </p14:nvContentPartPr>
              <p14:xfrm>
                <a:off x="549617" y="3951077"/>
                <a:ext cx="333000" cy="29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BE74129-246B-4466-9BB9-0DB0695CD67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0977" y="3942437"/>
                  <a:ext cx="350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8FB8CFB-7B8E-4C3C-BD85-1D7B3261E455}"/>
                    </a:ext>
                  </a:extLst>
                </p14:cNvPr>
                <p14:cNvContentPartPr/>
                <p14:nvPr/>
              </p14:nvContentPartPr>
              <p14:xfrm>
                <a:off x="583097" y="4135757"/>
                <a:ext cx="164160" cy="3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8FB8CFB-7B8E-4C3C-BD85-1D7B3261E45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4097" y="4126757"/>
                  <a:ext cx="181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ECC048-38CE-4777-B772-0A8FB8E8E702}"/>
                    </a:ext>
                  </a:extLst>
                </p14:cNvPr>
                <p14:cNvContentPartPr/>
                <p14:nvPr/>
              </p14:nvContentPartPr>
              <p14:xfrm>
                <a:off x="904577" y="4077437"/>
                <a:ext cx="227880" cy="102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ECC048-38CE-4777-B772-0A8FB8E8E7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5937" y="4068437"/>
                  <a:ext cx="245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4A86648-D1DA-4809-8AE4-0DAA6D0185E9}"/>
                    </a:ext>
                  </a:extLst>
                </p14:cNvPr>
                <p14:cNvContentPartPr/>
                <p14:nvPr/>
              </p14:nvContentPartPr>
              <p14:xfrm>
                <a:off x="899537" y="4038197"/>
                <a:ext cx="171720" cy="134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4A86648-D1DA-4809-8AE4-0DAA6D0185E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0537" y="4029557"/>
                  <a:ext cx="189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9317EE-478E-4B01-95FF-8D850CC2C32C}"/>
                    </a:ext>
                  </a:extLst>
                </p14:cNvPr>
                <p14:cNvContentPartPr/>
                <p14:nvPr/>
              </p14:nvContentPartPr>
              <p14:xfrm>
                <a:off x="1262417" y="4002917"/>
                <a:ext cx="15120" cy="155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9317EE-478E-4B01-95FF-8D850CC2C3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53417" y="3993917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80006F3-6F92-4DBD-B9A2-276479411B11}"/>
                    </a:ext>
                  </a:extLst>
                </p14:cNvPr>
                <p14:cNvContentPartPr/>
                <p14:nvPr/>
              </p14:nvContentPartPr>
              <p14:xfrm>
                <a:off x="1678937" y="3963677"/>
                <a:ext cx="78480" cy="20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80006F3-6F92-4DBD-B9A2-276479411B1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70297" y="3955037"/>
                  <a:ext cx="96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2E6856-8924-45E7-B492-344089355112}"/>
                    </a:ext>
                  </a:extLst>
                </p14:cNvPr>
                <p14:cNvContentPartPr/>
                <p14:nvPr/>
              </p14:nvContentPartPr>
              <p14:xfrm>
                <a:off x="1685057" y="3869357"/>
                <a:ext cx="312480" cy="300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2E6856-8924-45E7-B492-34408935511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76057" y="3860717"/>
                  <a:ext cx="330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092EA0-69A1-43D3-B5FD-C43BFCD663BD}"/>
                    </a:ext>
                  </a:extLst>
                </p14:cNvPr>
                <p14:cNvContentPartPr/>
                <p14:nvPr/>
              </p14:nvContentPartPr>
              <p14:xfrm>
                <a:off x="2008337" y="3987077"/>
                <a:ext cx="104400" cy="112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092EA0-69A1-43D3-B5FD-C43BFCD663B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99697" y="3978437"/>
                  <a:ext cx="122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97E7A7-05C4-4576-B743-AA2D4C2A64A5}"/>
                    </a:ext>
                  </a:extLst>
                </p14:cNvPr>
                <p14:cNvContentPartPr/>
                <p14:nvPr/>
              </p14:nvContentPartPr>
              <p14:xfrm>
                <a:off x="2212817" y="3760997"/>
                <a:ext cx="145080" cy="347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297E7A7-05C4-4576-B743-AA2D4C2A64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03817" y="3751997"/>
                  <a:ext cx="1627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9130DE-05E6-4382-8EF1-514862510CC0}"/>
                    </a:ext>
                  </a:extLst>
                </p14:cNvPr>
                <p14:cNvContentPartPr/>
                <p14:nvPr/>
              </p14:nvContentPartPr>
              <p14:xfrm>
                <a:off x="2204897" y="3895637"/>
                <a:ext cx="181080" cy="7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9130DE-05E6-4382-8EF1-514862510C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95897" y="3886637"/>
                  <a:ext cx="198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8A29EA-20DE-48E9-BB53-8661F83C3F48}"/>
                    </a:ext>
                  </a:extLst>
                </p14:cNvPr>
                <p14:cNvContentPartPr/>
                <p14:nvPr/>
              </p14:nvContentPartPr>
              <p14:xfrm>
                <a:off x="2393897" y="3961517"/>
                <a:ext cx="100080" cy="8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8A29EA-20DE-48E9-BB53-8661F83C3F4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85257" y="3952877"/>
                  <a:ext cx="117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686156E-A750-406B-8087-570BA1D5D082}"/>
                    </a:ext>
                  </a:extLst>
                </p14:cNvPr>
                <p14:cNvContentPartPr/>
                <p14:nvPr/>
              </p14:nvContentPartPr>
              <p14:xfrm>
                <a:off x="2906897" y="3906437"/>
                <a:ext cx="251280" cy="263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686156E-A750-406B-8087-570BA1D5D08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98257" y="3897797"/>
                  <a:ext cx="268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3E6F381-F447-4261-8B23-3A0EC223EE6C}"/>
                    </a:ext>
                  </a:extLst>
                </p14:cNvPr>
                <p14:cNvContentPartPr/>
                <p14:nvPr/>
              </p14:nvContentPartPr>
              <p14:xfrm>
                <a:off x="3426737" y="3819317"/>
                <a:ext cx="319680" cy="330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3E6F381-F447-4261-8B23-3A0EC223EE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18097" y="3810677"/>
                  <a:ext cx="337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1BC538-2C6A-45A2-935B-CAAD61BF3912}"/>
                    </a:ext>
                  </a:extLst>
                </p14:cNvPr>
                <p14:cNvContentPartPr/>
                <p14:nvPr/>
              </p14:nvContentPartPr>
              <p14:xfrm>
                <a:off x="3992297" y="3825437"/>
                <a:ext cx="97560" cy="329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1BC538-2C6A-45A2-935B-CAAD61BF391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83657" y="3816437"/>
                  <a:ext cx="1152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DA9595C-FFDE-437E-BB7B-0FE30F846F22}"/>
                    </a:ext>
                  </a:extLst>
                </p14:cNvPr>
                <p14:cNvContentPartPr/>
                <p14:nvPr/>
              </p14:nvContentPartPr>
              <p14:xfrm>
                <a:off x="4416737" y="3831197"/>
                <a:ext cx="161280" cy="183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DA9595C-FFDE-437E-BB7B-0FE30F846F2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08097" y="3822557"/>
                  <a:ext cx="17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B892366-3B1F-4D15-9605-B54EC4F50ADC}"/>
                    </a:ext>
                  </a:extLst>
                </p14:cNvPr>
                <p14:cNvContentPartPr/>
                <p14:nvPr/>
              </p14:nvContentPartPr>
              <p14:xfrm>
                <a:off x="4522937" y="3834077"/>
                <a:ext cx="103320" cy="349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B892366-3B1F-4D15-9605-B54EC4F50AD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13937" y="3825437"/>
                  <a:ext cx="120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878A8F-ECBB-4DC9-813E-CD83C8119EBE}"/>
                    </a:ext>
                  </a:extLst>
                </p14:cNvPr>
                <p14:cNvContentPartPr/>
                <p14:nvPr/>
              </p14:nvContentPartPr>
              <p14:xfrm>
                <a:off x="4934777" y="3837317"/>
                <a:ext cx="239040" cy="28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878A8F-ECBB-4DC9-813E-CD83C8119EB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25777" y="3828677"/>
                  <a:ext cx="256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17A1CFF-F7CF-4859-8D0A-2F9285D2C550}"/>
                    </a:ext>
                  </a:extLst>
                </p14:cNvPr>
                <p14:cNvContentPartPr/>
                <p14:nvPr/>
              </p14:nvContentPartPr>
              <p14:xfrm>
                <a:off x="5533097" y="3804917"/>
                <a:ext cx="225360" cy="291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17A1CFF-F7CF-4859-8D0A-2F9285D2C5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24097" y="3796277"/>
                  <a:ext cx="243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CACF111-62CA-42A1-A711-7EB110E07265}"/>
                    </a:ext>
                  </a:extLst>
                </p14:cNvPr>
                <p14:cNvContentPartPr/>
                <p14:nvPr/>
              </p14:nvContentPartPr>
              <p14:xfrm>
                <a:off x="6545417" y="4563437"/>
                <a:ext cx="101160" cy="316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CACF111-62CA-42A1-A711-7EB110E0726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36417" y="4554437"/>
                  <a:ext cx="118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5816D5E-CCEA-45D7-B91F-02FD6BAE1301}"/>
                    </a:ext>
                  </a:extLst>
                </p14:cNvPr>
                <p14:cNvContentPartPr/>
                <p14:nvPr/>
              </p14:nvContentPartPr>
              <p14:xfrm>
                <a:off x="6474857" y="4644077"/>
                <a:ext cx="350640" cy="102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5816D5E-CCEA-45D7-B91F-02FD6BAE130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65857" y="4635437"/>
                  <a:ext cx="368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FF3A522-9159-494F-A7B6-C32BA656C204}"/>
                    </a:ext>
                  </a:extLst>
                </p14:cNvPr>
                <p14:cNvContentPartPr/>
                <p14:nvPr/>
              </p14:nvContentPartPr>
              <p14:xfrm>
                <a:off x="6773657" y="4393157"/>
                <a:ext cx="217440" cy="459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FF3A522-9159-494F-A7B6-C32BA656C20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65017" y="4384157"/>
                  <a:ext cx="235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5CE4D1A-0557-4725-8CAC-B3D948E5C81F}"/>
                    </a:ext>
                  </a:extLst>
                </p14:cNvPr>
                <p14:cNvContentPartPr/>
                <p14:nvPr/>
              </p14:nvContentPartPr>
              <p14:xfrm>
                <a:off x="7005857" y="4689077"/>
                <a:ext cx="163800" cy="16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5CE4D1A-0557-4725-8CAC-B3D948E5C8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96857" y="4680077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2636130-BE93-45B1-A89A-D331BC72B95C}"/>
                    </a:ext>
                  </a:extLst>
                </p14:cNvPr>
                <p14:cNvContentPartPr/>
                <p14:nvPr/>
              </p14:nvContentPartPr>
              <p14:xfrm>
                <a:off x="7484297" y="4653437"/>
                <a:ext cx="123480" cy="127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2636130-BE93-45B1-A89A-D331BC72B95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75657" y="4644797"/>
                  <a:ext cx="141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7DA8E72-C040-4644-8495-9E88B6300D69}"/>
                    </a:ext>
                  </a:extLst>
                </p14:cNvPr>
                <p14:cNvContentPartPr/>
                <p14:nvPr/>
              </p14:nvContentPartPr>
              <p14:xfrm>
                <a:off x="7735217" y="4619957"/>
                <a:ext cx="131400" cy="144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7DA8E72-C040-4644-8495-9E88B6300D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26217" y="4611317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CFF027E-A1DE-46CA-9D48-7216C05BA4A8}"/>
                    </a:ext>
                  </a:extLst>
                </p14:cNvPr>
                <p14:cNvContentPartPr/>
                <p14:nvPr/>
              </p14:nvContentPartPr>
              <p14:xfrm>
                <a:off x="7847177" y="4611317"/>
                <a:ext cx="156960" cy="14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CFF027E-A1DE-46CA-9D48-7216C05BA4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38177" y="4602317"/>
                  <a:ext cx="174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42C442-DC40-4DFB-B299-7FBDDBE4F9BD}"/>
                    </a:ext>
                  </a:extLst>
                </p14:cNvPr>
                <p14:cNvContentPartPr/>
                <p14:nvPr/>
              </p14:nvContentPartPr>
              <p14:xfrm>
                <a:off x="7999817" y="4604117"/>
                <a:ext cx="149760" cy="151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42C442-DC40-4DFB-B299-7FBDDBE4F9B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90817" y="4595117"/>
                  <a:ext cx="167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1DA7BC8-38BD-4B9F-BA0E-90748399A8BE}"/>
                    </a:ext>
                  </a:extLst>
                </p14:cNvPr>
                <p14:cNvContentPartPr/>
                <p14:nvPr/>
              </p14:nvContentPartPr>
              <p14:xfrm>
                <a:off x="8132297" y="4624637"/>
                <a:ext cx="108360" cy="102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1DA7BC8-38BD-4B9F-BA0E-90748399A8B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23657" y="4615997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1A9835D-F3A5-43D8-A6C2-90F52A00A9BD}"/>
                    </a:ext>
                  </a:extLst>
                </p14:cNvPr>
                <p14:cNvContentPartPr/>
                <p14:nvPr/>
              </p14:nvContentPartPr>
              <p14:xfrm>
                <a:off x="8198177" y="4622117"/>
                <a:ext cx="194040" cy="321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1A9835D-F3A5-43D8-A6C2-90F52A00A9B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89177" y="4613117"/>
                  <a:ext cx="211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3C70ADB-2DFD-4069-AD58-F4DFBA36D678}"/>
                    </a:ext>
                  </a:extLst>
                </p14:cNvPr>
                <p14:cNvContentPartPr/>
                <p14:nvPr/>
              </p14:nvContentPartPr>
              <p14:xfrm>
                <a:off x="8430737" y="4607717"/>
                <a:ext cx="140400" cy="197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3C70ADB-2DFD-4069-AD58-F4DFBA36D67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21737" y="4599077"/>
                  <a:ext cx="158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8F5D267-6E97-4360-9FCB-FD681D72D997}"/>
                    </a:ext>
                  </a:extLst>
                </p14:cNvPr>
                <p14:cNvContentPartPr/>
                <p14:nvPr/>
              </p14:nvContentPartPr>
              <p14:xfrm>
                <a:off x="1592537" y="4424117"/>
                <a:ext cx="355680" cy="29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8F5D267-6E97-4360-9FCB-FD681D72D9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83537" y="4415117"/>
                  <a:ext cx="373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DA51686-FA75-483F-A053-45DE53234887}"/>
                    </a:ext>
                  </a:extLst>
                </p14:cNvPr>
                <p14:cNvContentPartPr/>
                <p14:nvPr/>
              </p14:nvContentPartPr>
              <p14:xfrm>
                <a:off x="1914017" y="4562357"/>
                <a:ext cx="97920" cy="115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DA51686-FA75-483F-A053-45DE5323488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05377" y="4553357"/>
                  <a:ext cx="115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31A4C46-CF2A-40A5-B9D9-04C86CBE3472}"/>
                    </a:ext>
                  </a:extLst>
                </p14:cNvPr>
                <p14:cNvContentPartPr/>
                <p14:nvPr/>
              </p14:nvContentPartPr>
              <p14:xfrm>
                <a:off x="2057297" y="4577117"/>
                <a:ext cx="112320" cy="119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31A4C46-CF2A-40A5-B9D9-04C86CBE347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48297" y="4568477"/>
                  <a:ext cx="129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A90372D-1EA0-41A7-A5AF-A32A20AA770E}"/>
                    </a:ext>
                  </a:extLst>
                </p14:cNvPr>
                <p14:cNvContentPartPr/>
                <p14:nvPr/>
              </p14:nvContentPartPr>
              <p14:xfrm>
                <a:off x="2265017" y="4352477"/>
                <a:ext cx="96840" cy="343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A90372D-1EA0-41A7-A5AF-A32A20AA770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56017" y="4343477"/>
                  <a:ext cx="114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87BC0D6-2F6C-4365-8870-1E8F8A87476B}"/>
                    </a:ext>
                  </a:extLst>
                </p14:cNvPr>
                <p14:cNvContentPartPr/>
                <p14:nvPr/>
              </p14:nvContentPartPr>
              <p14:xfrm>
                <a:off x="2162417" y="4474517"/>
                <a:ext cx="286200" cy="179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87BC0D6-2F6C-4365-8870-1E8F8A8747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3417" y="4465877"/>
                  <a:ext cx="303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F9975BB-3324-4D01-83C2-E5682B4B3EF7}"/>
                    </a:ext>
                  </a:extLst>
                </p14:cNvPr>
                <p14:cNvContentPartPr/>
                <p14:nvPr/>
              </p14:nvContentPartPr>
              <p14:xfrm>
                <a:off x="2469137" y="4538597"/>
                <a:ext cx="129240" cy="106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F9975BB-3324-4D01-83C2-E5682B4B3E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60137" y="4529957"/>
                  <a:ext cx="146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EAF102F-7627-4D9D-A2E2-D87D38F994AD}"/>
                    </a:ext>
                  </a:extLst>
                </p14:cNvPr>
                <p14:cNvContentPartPr/>
                <p14:nvPr/>
              </p14:nvContentPartPr>
              <p14:xfrm>
                <a:off x="2556617" y="4364357"/>
                <a:ext cx="105840" cy="298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EAF102F-7627-4D9D-A2E2-D87D38F994A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47977" y="4355717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CE8BC3-B122-4709-94A3-0612FF517F5B}"/>
                    </a:ext>
                  </a:extLst>
                </p14:cNvPr>
                <p14:cNvContentPartPr/>
                <p14:nvPr/>
              </p14:nvContentPartPr>
              <p14:xfrm>
                <a:off x="3037937" y="4462637"/>
                <a:ext cx="71280" cy="241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CE8BC3-B122-4709-94A3-0612FF517F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28937" y="4453997"/>
                  <a:ext cx="88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E438070-0B8D-4011-8A3E-C0A50CF0E65C}"/>
                    </a:ext>
                  </a:extLst>
                </p14:cNvPr>
                <p14:cNvContentPartPr/>
                <p14:nvPr/>
              </p14:nvContentPartPr>
              <p14:xfrm>
                <a:off x="3340337" y="4465517"/>
                <a:ext cx="192240" cy="198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E438070-0B8D-4011-8A3E-C0A50CF0E6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31337" y="4456877"/>
                  <a:ext cx="209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23AC54F-DC7A-4751-9E12-E067A261E82D}"/>
                    </a:ext>
                  </a:extLst>
                </p14:cNvPr>
                <p14:cNvContentPartPr/>
                <p14:nvPr/>
              </p14:nvContentPartPr>
              <p14:xfrm>
                <a:off x="3842897" y="4411517"/>
                <a:ext cx="186840" cy="246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23AC54F-DC7A-4751-9E12-E067A261E82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34257" y="4402517"/>
                  <a:ext cx="204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064E38-0A09-4F42-86C3-E4FA77D28912}"/>
                    </a:ext>
                  </a:extLst>
                </p14:cNvPr>
                <p14:cNvContentPartPr/>
                <p14:nvPr/>
              </p14:nvContentPartPr>
              <p14:xfrm>
                <a:off x="4314857" y="4355357"/>
                <a:ext cx="187560" cy="141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064E38-0A09-4F42-86C3-E4FA77D2891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06217" y="4346357"/>
                  <a:ext cx="20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C12D54-BE47-4C4E-9C7F-F00F932F19ED}"/>
                    </a:ext>
                  </a:extLst>
                </p14:cNvPr>
                <p14:cNvContentPartPr/>
                <p14:nvPr/>
              </p14:nvContentPartPr>
              <p14:xfrm>
                <a:off x="4459217" y="4311797"/>
                <a:ext cx="48600" cy="26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C12D54-BE47-4C4E-9C7F-F00F932F19E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50577" y="4302797"/>
                  <a:ext cx="66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3637D04-B8B9-4A96-9105-7F653711A1C6}"/>
                    </a:ext>
                  </a:extLst>
                </p14:cNvPr>
                <p14:cNvContentPartPr/>
                <p14:nvPr/>
              </p14:nvContentPartPr>
              <p14:xfrm>
                <a:off x="4860617" y="4392077"/>
                <a:ext cx="3240" cy="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3637D04-B8B9-4A96-9105-7F653711A1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51617" y="4383077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34A6F8-9D43-4456-A690-32657DE11420}"/>
                    </a:ext>
                  </a:extLst>
                </p14:cNvPr>
                <p14:cNvContentPartPr/>
                <p14:nvPr/>
              </p14:nvContentPartPr>
              <p14:xfrm>
                <a:off x="4702577" y="4258877"/>
                <a:ext cx="254520" cy="308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34A6F8-9D43-4456-A690-32657DE1142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693577" y="4250237"/>
                  <a:ext cx="272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56571B-5C11-4303-B3AD-98C225503B36}"/>
                    </a:ext>
                  </a:extLst>
                </p14:cNvPr>
                <p14:cNvContentPartPr/>
                <p14:nvPr/>
              </p14:nvContentPartPr>
              <p14:xfrm>
                <a:off x="5170937" y="4284797"/>
                <a:ext cx="297000" cy="279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56571B-5C11-4303-B3AD-98C225503B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162297" y="4276157"/>
                  <a:ext cx="314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4549EAA-8FB4-4382-9812-5A7F3E609F14}"/>
                    </a:ext>
                  </a:extLst>
                </p14:cNvPr>
                <p14:cNvContentPartPr/>
                <p14:nvPr/>
              </p14:nvContentPartPr>
              <p14:xfrm>
                <a:off x="3821297" y="4838117"/>
                <a:ext cx="185400" cy="147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4549EAA-8FB4-4382-9812-5A7F3E609F1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812297" y="4829117"/>
                  <a:ext cx="203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AD39772-4D70-48E1-BF53-3C30C0F4215B}"/>
                    </a:ext>
                  </a:extLst>
                </p14:cNvPr>
                <p14:cNvContentPartPr/>
                <p14:nvPr/>
              </p14:nvContentPartPr>
              <p14:xfrm>
                <a:off x="4055657" y="4870157"/>
                <a:ext cx="147960" cy="11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AD39772-4D70-48E1-BF53-3C30C0F4215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47017" y="4861157"/>
                  <a:ext cx="165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43E1D7-3129-43CE-B28E-8CC5315C4D32}"/>
                    </a:ext>
                  </a:extLst>
                </p14:cNvPr>
                <p14:cNvContentPartPr/>
                <p14:nvPr/>
              </p14:nvContentPartPr>
              <p14:xfrm>
                <a:off x="4571177" y="4840997"/>
                <a:ext cx="245880" cy="107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43E1D7-3129-43CE-B28E-8CC5315C4D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62177" y="4831997"/>
                  <a:ext cx="263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300B2FE-CFCE-455D-A88F-91D4370DAEA9}"/>
                    </a:ext>
                  </a:extLst>
                </p14:cNvPr>
                <p14:cNvContentPartPr/>
                <p14:nvPr/>
              </p14:nvContentPartPr>
              <p14:xfrm>
                <a:off x="4864577" y="4802477"/>
                <a:ext cx="133920" cy="113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300B2FE-CFCE-455D-A88F-91D4370DAE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855577" y="4793837"/>
                  <a:ext cx="151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CC5D7E5-11C4-4891-ACF1-ECFB58C74037}"/>
                    </a:ext>
                  </a:extLst>
                </p14:cNvPr>
                <p14:cNvContentPartPr/>
                <p14:nvPr/>
              </p14:nvContentPartPr>
              <p14:xfrm>
                <a:off x="5050337" y="4805717"/>
                <a:ext cx="135720" cy="99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CC5D7E5-11C4-4891-ACF1-ECFB58C7403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041337" y="4796717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102AFC-D9C3-420E-B948-E81D6D8C6A1E}"/>
                    </a:ext>
                  </a:extLst>
                </p14:cNvPr>
                <p14:cNvContentPartPr/>
                <p14:nvPr/>
              </p14:nvContentPartPr>
              <p14:xfrm>
                <a:off x="5135657" y="4678997"/>
                <a:ext cx="106200" cy="198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102AFC-D9C3-420E-B948-E81D6D8C6A1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27017" y="4670357"/>
                  <a:ext cx="123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AD3AE6-0D4A-4B48-9D22-7E7CEF261DFD}"/>
                    </a:ext>
                  </a:extLst>
                </p14:cNvPr>
                <p14:cNvContentPartPr/>
                <p14:nvPr/>
              </p14:nvContentPartPr>
              <p14:xfrm>
                <a:off x="5260217" y="4794557"/>
                <a:ext cx="52920" cy="83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AD3AE6-0D4A-4B48-9D22-7E7CEF261DF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251217" y="4785557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FD21B24-0A9E-4B17-8453-81789DF6F0F4}"/>
                    </a:ext>
                  </a:extLst>
                </p14:cNvPr>
                <p14:cNvContentPartPr/>
                <p14:nvPr/>
              </p14:nvContentPartPr>
              <p14:xfrm>
                <a:off x="5341937" y="4690517"/>
                <a:ext cx="7920" cy="9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FD21B24-0A9E-4B17-8453-81789DF6F0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333297" y="4681877"/>
                  <a:ext cx="25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C8BB166-946C-4203-B99C-049D181F9675}"/>
                    </a:ext>
                  </a:extLst>
                </p14:cNvPr>
                <p14:cNvContentPartPr/>
                <p14:nvPr/>
              </p14:nvContentPartPr>
              <p14:xfrm>
                <a:off x="5376857" y="4782317"/>
                <a:ext cx="114480" cy="89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C8BB166-946C-4203-B99C-049D181F967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367857" y="4773677"/>
                  <a:ext cx="132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588BBC-C864-4752-A6C6-295D6030DD22}"/>
                    </a:ext>
                  </a:extLst>
                </p14:cNvPr>
                <p14:cNvContentPartPr/>
                <p14:nvPr/>
              </p14:nvContentPartPr>
              <p14:xfrm>
                <a:off x="5534537" y="4831997"/>
                <a:ext cx="126360" cy="5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588BBC-C864-4752-A6C6-295D6030DD2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525897" y="4823357"/>
                  <a:ext cx="144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B860A32-5E87-4EDD-ABFC-336EE5B8602B}"/>
                    </a:ext>
                  </a:extLst>
                </p14:cNvPr>
                <p14:cNvContentPartPr/>
                <p14:nvPr/>
              </p14:nvContentPartPr>
              <p14:xfrm>
                <a:off x="5872937" y="4778357"/>
                <a:ext cx="23400" cy="101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B860A32-5E87-4EDD-ABFC-336EE5B8602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863937" y="4769357"/>
                  <a:ext cx="41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CA92B3-2829-4F59-AA11-191F2E319BF8}"/>
                    </a:ext>
                  </a:extLst>
                </p14:cNvPr>
                <p14:cNvContentPartPr/>
                <p14:nvPr/>
              </p14:nvContentPartPr>
              <p14:xfrm>
                <a:off x="5907137" y="4668197"/>
                <a:ext cx="36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CA92B3-2829-4F59-AA11-191F2E319B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8497" y="4659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839628A-182C-46A8-B231-C6EBEE2EE0B5}"/>
                    </a:ext>
                  </a:extLst>
                </p14:cNvPr>
                <p14:cNvContentPartPr/>
                <p14:nvPr/>
              </p14:nvContentPartPr>
              <p14:xfrm>
                <a:off x="6012257" y="4708877"/>
                <a:ext cx="99720" cy="196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839628A-182C-46A8-B231-C6EBEE2EE0B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03257" y="4700237"/>
                  <a:ext cx="117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CAF29C-81E2-4BDD-8653-7A12A03C5469}"/>
                    </a:ext>
                  </a:extLst>
                </p14:cNvPr>
                <p14:cNvContentPartPr/>
                <p14:nvPr/>
              </p14:nvContentPartPr>
              <p14:xfrm>
                <a:off x="1691537" y="4978517"/>
                <a:ext cx="190800" cy="186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CAF29C-81E2-4BDD-8653-7A12A03C546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682537" y="4969517"/>
                  <a:ext cx="208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B566827-81E8-40E8-8944-B0BA76B8AEF6}"/>
                    </a:ext>
                  </a:extLst>
                </p14:cNvPr>
                <p14:cNvContentPartPr/>
                <p14:nvPr/>
              </p14:nvContentPartPr>
              <p14:xfrm>
                <a:off x="1970897" y="5009837"/>
                <a:ext cx="103680" cy="20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B566827-81E8-40E8-8944-B0BA76B8AEF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61897" y="5001197"/>
                  <a:ext cx="12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C3FD96-E4A6-432F-802E-9898F8F0216A}"/>
                    </a:ext>
                  </a:extLst>
                </p14:cNvPr>
                <p14:cNvContentPartPr/>
                <p14:nvPr/>
              </p14:nvContentPartPr>
              <p14:xfrm>
                <a:off x="1880177" y="5108837"/>
                <a:ext cx="168480" cy="32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C3FD96-E4A6-432F-802E-9898F8F0216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71537" y="5100197"/>
                  <a:ext cx="186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66C8CD-BBEE-4BCA-B4EB-0670902DF92E}"/>
                    </a:ext>
                  </a:extLst>
                </p14:cNvPr>
                <p14:cNvContentPartPr/>
                <p14:nvPr/>
              </p14:nvContentPartPr>
              <p14:xfrm>
                <a:off x="2203457" y="4942157"/>
                <a:ext cx="295200" cy="243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66C8CD-BBEE-4BCA-B4EB-0670902DF92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94817" y="4933517"/>
                  <a:ext cx="312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3512BD-01D5-4B49-BE73-FE46199228D5}"/>
                    </a:ext>
                  </a:extLst>
                </p14:cNvPr>
                <p14:cNvContentPartPr/>
                <p14:nvPr/>
              </p14:nvContentPartPr>
              <p14:xfrm>
                <a:off x="2923457" y="5020277"/>
                <a:ext cx="11880" cy="3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3512BD-01D5-4B49-BE73-FE46199228D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14817" y="5011277"/>
                  <a:ext cx="29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7FBA96E-A895-4D1D-A801-87F718021FF7}"/>
                    </a:ext>
                  </a:extLst>
                </p14:cNvPr>
                <p14:cNvContentPartPr/>
                <p14:nvPr/>
              </p14:nvContentPartPr>
              <p14:xfrm>
                <a:off x="2817617" y="4947917"/>
                <a:ext cx="220680" cy="160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7FBA96E-A895-4D1D-A801-87F718021F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808977" y="4938917"/>
                  <a:ext cx="238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EB0A3AB-B6DB-4C95-AEA9-9D047567E5E0}"/>
                    </a:ext>
                  </a:extLst>
                </p14:cNvPr>
                <p14:cNvContentPartPr/>
                <p14:nvPr/>
              </p14:nvContentPartPr>
              <p14:xfrm>
                <a:off x="3076457" y="4935317"/>
                <a:ext cx="151920" cy="150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EB0A3AB-B6DB-4C95-AEA9-9D047567E5E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67457" y="4926677"/>
                  <a:ext cx="169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0DD4F2D-AF4E-47E2-BBED-43BAB243B850}"/>
                    </a:ext>
                  </a:extLst>
                </p14:cNvPr>
                <p14:cNvContentPartPr/>
                <p14:nvPr/>
              </p14:nvContentPartPr>
              <p14:xfrm>
                <a:off x="3211457" y="4929197"/>
                <a:ext cx="166680" cy="126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0DD4F2D-AF4E-47E2-BBED-43BAB243B8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02457" y="4920197"/>
                  <a:ext cx="184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E630FE-25B1-4DEC-8F28-8D8777F3CD97}"/>
                    </a:ext>
                  </a:extLst>
                </p14:cNvPr>
                <p14:cNvContentPartPr/>
                <p14:nvPr/>
              </p14:nvContentPartPr>
              <p14:xfrm>
                <a:off x="3382817" y="4948277"/>
                <a:ext cx="146520" cy="94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E630FE-25B1-4DEC-8F28-8D8777F3CD9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74177" y="4939277"/>
                  <a:ext cx="164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4858FA9-85E0-4148-9BC2-8811859BF27A}"/>
                    </a:ext>
                  </a:extLst>
                </p14:cNvPr>
                <p14:cNvContentPartPr/>
                <p14:nvPr/>
              </p14:nvContentPartPr>
              <p14:xfrm>
                <a:off x="1632137" y="5542637"/>
                <a:ext cx="94680" cy="138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4858FA9-85E0-4148-9BC2-8811859BF27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623137" y="5533637"/>
                  <a:ext cx="11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3E22C47-964D-414E-B833-04BB93CC3438}"/>
                    </a:ext>
                  </a:extLst>
                </p14:cNvPr>
                <p14:cNvContentPartPr/>
                <p14:nvPr/>
              </p14:nvContentPartPr>
              <p14:xfrm>
                <a:off x="1844537" y="5252837"/>
                <a:ext cx="217440" cy="450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3E22C47-964D-414E-B833-04BB93CC343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835897" y="5243837"/>
                  <a:ext cx="2350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A92CDC-C138-4355-A9F3-4E66E1DB9EFD}"/>
                    </a:ext>
                  </a:extLst>
                </p14:cNvPr>
                <p14:cNvContentPartPr/>
                <p14:nvPr/>
              </p14:nvContentPartPr>
              <p14:xfrm>
                <a:off x="1843097" y="5513837"/>
                <a:ext cx="172800" cy="62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A92CDC-C138-4355-A9F3-4E66E1DB9EF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34097" y="5505197"/>
                  <a:ext cx="190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CB225CF-E5AC-43CF-A445-BA1313D4685D}"/>
                    </a:ext>
                  </a:extLst>
                </p14:cNvPr>
                <p14:cNvContentPartPr/>
                <p14:nvPr/>
              </p14:nvContentPartPr>
              <p14:xfrm>
                <a:off x="2360057" y="5312237"/>
                <a:ext cx="141840" cy="329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CB225CF-E5AC-43CF-A445-BA1313D4685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51417" y="5303597"/>
                  <a:ext cx="159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7E429AE-72CD-4B89-9188-48021E00E996}"/>
                    </a:ext>
                  </a:extLst>
                </p14:cNvPr>
                <p14:cNvContentPartPr/>
                <p14:nvPr/>
              </p14:nvContentPartPr>
              <p14:xfrm>
                <a:off x="2287697" y="5397917"/>
                <a:ext cx="290880" cy="127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7E429AE-72CD-4B89-9188-48021E00E99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79057" y="5389277"/>
                  <a:ext cx="308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8AD1FD9-4703-4951-B3FA-7F041C141760}"/>
                    </a:ext>
                  </a:extLst>
                </p14:cNvPr>
                <p14:cNvContentPartPr/>
                <p14:nvPr/>
              </p14:nvContentPartPr>
              <p14:xfrm>
                <a:off x="2615297" y="5218637"/>
                <a:ext cx="141840" cy="323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8AD1FD9-4703-4951-B3FA-7F041C1417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06657" y="5209997"/>
                  <a:ext cx="159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00CD566-4DBA-4C62-B2EB-D28B576606A6}"/>
                    </a:ext>
                  </a:extLst>
                </p14:cNvPr>
                <p14:cNvContentPartPr/>
                <p14:nvPr/>
              </p14:nvContentPartPr>
              <p14:xfrm>
                <a:off x="2858657" y="5342477"/>
                <a:ext cx="123840" cy="159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00CD566-4DBA-4C62-B2EB-D28B576606A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49657" y="5333837"/>
                  <a:ext cx="14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626E06-67A3-49C0-9CFD-43B053DA8CFF}"/>
                    </a:ext>
                  </a:extLst>
                </p14:cNvPr>
                <p14:cNvContentPartPr/>
                <p14:nvPr/>
              </p14:nvContentPartPr>
              <p14:xfrm>
                <a:off x="3219737" y="5314757"/>
                <a:ext cx="171360" cy="152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626E06-67A3-49C0-9CFD-43B053DA8CF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10737" y="5305757"/>
                  <a:ext cx="18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791FA1C-5E73-4252-8700-4065C21185BC}"/>
                    </a:ext>
                  </a:extLst>
                </p14:cNvPr>
                <p14:cNvContentPartPr/>
                <p14:nvPr/>
              </p14:nvContentPartPr>
              <p14:xfrm>
                <a:off x="3492977" y="5338877"/>
                <a:ext cx="95040" cy="83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791FA1C-5E73-4252-8700-4065C21185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483977" y="5330237"/>
                  <a:ext cx="112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EAFC4BB-8152-4EA1-AD07-556905FA8E92}"/>
                    </a:ext>
                  </a:extLst>
                </p14:cNvPr>
                <p14:cNvContentPartPr/>
                <p14:nvPr/>
              </p14:nvContentPartPr>
              <p14:xfrm>
                <a:off x="3630137" y="5284157"/>
                <a:ext cx="224640" cy="138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EAFC4BB-8152-4EA1-AD07-556905FA8E9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21497" y="5275517"/>
                  <a:ext cx="242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906CF33-5C20-4DC9-8444-0FBE52432D0E}"/>
                    </a:ext>
                  </a:extLst>
                </p14:cNvPr>
                <p14:cNvContentPartPr/>
                <p14:nvPr/>
              </p14:nvContentPartPr>
              <p14:xfrm>
                <a:off x="3891497" y="5062757"/>
                <a:ext cx="151560" cy="320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906CF33-5C20-4DC9-8444-0FBE52432D0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882857" y="5053757"/>
                  <a:ext cx="169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9BA48E3-E9E9-41E4-A843-1C3759F43CED}"/>
                    </a:ext>
                  </a:extLst>
                </p14:cNvPr>
                <p14:cNvContentPartPr/>
                <p14:nvPr/>
              </p14:nvContentPartPr>
              <p14:xfrm>
                <a:off x="4088417" y="5247077"/>
                <a:ext cx="112320" cy="108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9BA48E3-E9E9-41E4-A843-1C3759F43CE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79417" y="5238077"/>
                  <a:ext cx="129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456B82-1DCD-4058-A3FA-CFD5958092CB}"/>
                    </a:ext>
                  </a:extLst>
                </p14:cNvPr>
                <p14:cNvContentPartPr/>
                <p14:nvPr/>
              </p14:nvContentPartPr>
              <p14:xfrm>
                <a:off x="4256897" y="5236277"/>
                <a:ext cx="126360" cy="116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456B82-1DCD-4058-A3FA-CFD5958092C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48257" y="5227637"/>
                  <a:ext cx="144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6FF92D4-EA46-4806-9C36-649515DE4C1D}"/>
                    </a:ext>
                  </a:extLst>
                </p14:cNvPr>
                <p14:cNvContentPartPr/>
                <p14:nvPr/>
              </p14:nvContentPartPr>
              <p14:xfrm>
                <a:off x="4398377" y="5213957"/>
                <a:ext cx="78120" cy="21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6FF92D4-EA46-4806-9C36-649515DE4C1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89737" y="5205317"/>
                  <a:ext cx="95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375773-1E4A-4D55-9510-617EFFB2FFCA}"/>
                    </a:ext>
                  </a:extLst>
                </p14:cNvPr>
                <p14:cNvContentPartPr/>
                <p14:nvPr/>
              </p14:nvContentPartPr>
              <p14:xfrm>
                <a:off x="4739657" y="5252117"/>
                <a:ext cx="20880" cy="65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375773-1E4A-4D55-9510-617EFFB2FFC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30657" y="5243477"/>
                  <a:ext cx="38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92A0BE5-3DD5-4300-8755-F412BCAD3EDF}"/>
                    </a:ext>
                  </a:extLst>
                </p14:cNvPr>
                <p14:cNvContentPartPr/>
                <p14:nvPr/>
              </p14:nvContentPartPr>
              <p14:xfrm>
                <a:off x="4794737" y="5080397"/>
                <a:ext cx="31320" cy="40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92A0BE5-3DD5-4300-8755-F412BCAD3ED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85737" y="5071757"/>
                  <a:ext cx="48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93F6951-574A-4D89-AEE2-DDCC4C873C9D}"/>
                    </a:ext>
                  </a:extLst>
                </p14:cNvPr>
                <p14:cNvContentPartPr/>
                <p14:nvPr/>
              </p14:nvContentPartPr>
              <p14:xfrm>
                <a:off x="4850177" y="5208917"/>
                <a:ext cx="145440" cy="126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93F6951-574A-4D89-AEE2-DDCC4C873C9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41537" y="5199917"/>
                  <a:ext cx="163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33F0F2B-246C-4843-8D15-65C4F8C10682}"/>
                    </a:ext>
                  </a:extLst>
                </p14:cNvPr>
                <p14:cNvContentPartPr/>
                <p14:nvPr/>
              </p14:nvContentPartPr>
              <p14:xfrm>
                <a:off x="5179937" y="5250317"/>
                <a:ext cx="78480" cy="16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33F0F2B-246C-4843-8D15-65C4F8C1068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70937" y="5241317"/>
                  <a:ext cx="96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EA5DD37-3638-4210-A99F-D04443FA5005}"/>
                    </a:ext>
                  </a:extLst>
                </p14:cNvPr>
                <p14:cNvContentPartPr/>
                <p14:nvPr/>
              </p14:nvContentPartPr>
              <p14:xfrm>
                <a:off x="5210177" y="5112077"/>
                <a:ext cx="192600" cy="172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EA5DD37-3638-4210-A99F-D04443FA50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01537" y="5103077"/>
                  <a:ext cx="210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24AD2F5-B67E-4698-9834-BE6E09DF2E32}"/>
                    </a:ext>
                  </a:extLst>
                </p14:cNvPr>
                <p14:cNvContentPartPr/>
                <p14:nvPr/>
              </p14:nvContentPartPr>
              <p14:xfrm>
                <a:off x="5411057" y="5128637"/>
                <a:ext cx="113400" cy="119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24AD2F5-B67E-4698-9834-BE6E09DF2E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402057" y="5119997"/>
                  <a:ext cx="131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0F0546C-F381-44CC-973E-629E32CF0608}"/>
                    </a:ext>
                  </a:extLst>
                </p14:cNvPr>
                <p14:cNvContentPartPr/>
                <p14:nvPr/>
              </p14:nvContentPartPr>
              <p14:xfrm>
                <a:off x="5548937" y="5109917"/>
                <a:ext cx="99000" cy="167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0F0546C-F381-44CC-973E-629E32CF060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540297" y="5100917"/>
                  <a:ext cx="116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F063CA3-755D-48CD-9C61-F28BCDD57CD7}"/>
                    </a:ext>
                  </a:extLst>
                </p14:cNvPr>
                <p14:cNvContentPartPr/>
                <p14:nvPr/>
              </p14:nvContentPartPr>
              <p14:xfrm>
                <a:off x="5726417" y="5148797"/>
                <a:ext cx="24120" cy="79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F063CA3-755D-48CD-9C61-F28BCDD57C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17417" y="5139797"/>
                  <a:ext cx="41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A2A9817-CA81-40E2-AFF7-B6DD6BB23063}"/>
                    </a:ext>
                  </a:extLst>
                </p14:cNvPr>
                <p14:cNvContentPartPr/>
                <p14:nvPr/>
              </p14:nvContentPartPr>
              <p14:xfrm>
                <a:off x="5830457" y="4885637"/>
                <a:ext cx="200520" cy="350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A2A9817-CA81-40E2-AFF7-B6DD6BB2306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21817" y="4876637"/>
                  <a:ext cx="218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E3C7C04-59E5-4436-89E9-988EF28F62F8}"/>
                    </a:ext>
                  </a:extLst>
                </p14:cNvPr>
                <p14:cNvContentPartPr/>
                <p14:nvPr/>
              </p14:nvContentPartPr>
              <p14:xfrm>
                <a:off x="6038537" y="5073557"/>
                <a:ext cx="90360" cy="149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E3C7C04-59E5-4436-89E9-988EF28F62F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29897" y="5064917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545296A-3F80-4BD9-A3CA-5D9B60C43EE5}"/>
                    </a:ext>
                  </a:extLst>
                </p14:cNvPr>
                <p14:cNvContentPartPr/>
                <p14:nvPr/>
              </p14:nvContentPartPr>
              <p14:xfrm>
                <a:off x="6121697" y="5136197"/>
                <a:ext cx="91800" cy="115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545296A-3F80-4BD9-A3CA-5D9B60C43EE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13057" y="5127197"/>
                  <a:ext cx="109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7382D83-6479-4772-B79F-34BB66D5731F}"/>
                    </a:ext>
                  </a:extLst>
                </p14:cNvPr>
                <p14:cNvContentPartPr/>
                <p14:nvPr/>
              </p14:nvContentPartPr>
              <p14:xfrm>
                <a:off x="6271457" y="5107037"/>
                <a:ext cx="156600" cy="120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7382D83-6479-4772-B79F-34BB66D5731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262457" y="5098397"/>
                  <a:ext cx="174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EDE5D8E-C8AC-4CB5-9DC8-FB3603A360E9}"/>
                    </a:ext>
                  </a:extLst>
                </p14:cNvPr>
                <p14:cNvContentPartPr/>
                <p14:nvPr/>
              </p14:nvContentPartPr>
              <p14:xfrm>
                <a:off x="6482777" y="5077517"/>
                <a:ext cx="92160" cy="176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EDE5D8E-C8AC-4CB5-9DC8-FB3603A360E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74137" y="5068877"/>
                  <a:ext cx="109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E38401-AFF7-4DA0-AB33-270CF1081442}"/>
                    </a:ext>
                  </a:extLst>
                </p14:cNvPr>
                <p14:cNvContentPartPr/>
                <p14:nvPr/>
              </p14:nvContentPartPr>
              <p14:xfrm>
                <a:off x="6775457" y="4962317"/>
                <a:ext cx="262080" cy="16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E38401-AFF7-4DA0-AB33-270CF108144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66457" y="4953677"/>
                  <a:ext cx="279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6A4063F-8F7A-470E-AD69-A0EC157E126D}"/>
                    </a:ext>
                  </a:extLst>
                </p14:cNvPr>
                <p14:cNvContentPartPr/>
                <p14:nvPr/>
              </p14:nvContentPartPr>
              <p14:xfrm>
                <a:off x="6812897" y="5195237"/>
                <a:ext cx="130320" cy="42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6A4063F-8F7A-470E-AD69-A0EC157E126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04257" y="5186597"/>
                  <a:ext cx="147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CBD33EC-84C5-442D-963B-AE184AB09B3F}"/>
                    </a:ext>
                  </a:extLst>
                </p14:cNvPr>
                <p14:cNvContentPartPr/>
                <p14:nvPr/>
              </p14:nvContentPartPr>
              <p14:xfrm>
                <a:off x="6777977" y="5279477"/>
                <a:ext cx="187560" cy="168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CBD33EC-84C5-442D-963B-AE184AB09B3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768977" y="5270837"/>
                  <a:ext cx="20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A409276-4AEB-4EF9-9967-DDAFB610F7C5}"/>
                    </a:ext>
                  </a:extLst>
                </p14:cNvPr>
                <p14:cNvContentPartPr/>
                <p14:nvPr/>
              </p14:nvContentPartPr>
              <p14:xfrm>
                <a:off x="7144817" y="5075357"/>
                <a:ext cx="119160" cy="38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A409276-4AEB-4EF9-9967-DDAFB610F7C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35817" y="5066357"/>
                  <a:ext cx="13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CD2C97-12A6-41B5-B2FC-C2913290D0F4}"/>
                    </a:ext>
                  </a:extLst>
                </p14:cNvPr>
                <p14:cNvContentPartPr/>
                <p14:nvPr/>
              </p14:nvContentPartPr>
              <p14:xfrm>
                <a:off x="7151297" y="5127917"/>
                <a:ext cx="132120" cy="55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CD2C97-12A6-41B5-B2FC-C2913290D0F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42297" y="5119277"/>
                  <a:ext cx="149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D6A4CF9-A459-4258-B1A7-5847C1ECA89A}"/>
                    </a:ext>
                  </a:extLst>
                </p14:cNvPr>
                <p14:cNvContentPartPr/>
                <p14:nvPr/>
              </p14:nvContentPartPr>
              <p14:xfrm>
                <a:off x="7339937" y="4949717"/>
                <a:ext cx="157320" cy="272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D6A4CF9-A459-4258-B1A7-5847C1ECA89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330937" y="4941077"/>
                  <a:ext cx="174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CBD5CA-8771-4AB6-AD29-1BCC685E11BB}"/>
                    </a:ext>
                  </a:extLst>
                </p14:cNvPr>
                <p14:cNvContentPartPr/>
                <p14:nvPr/>
              </p14:nvContentPartPr>
              <p14:xfrm>
                <a:off x="7616057" y="5078237"/>
                <a:ext cx="1198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CBD5CA-8771-4AB6-AD29-1BCC685E11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07057" y="5069597"/>
                  <a:ext cx="137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55C6F20-5554-4ACE-940C-0589565F2AC3}"/>
                    </a:ext>
                  </a:extLst>
                </p14:cNvPr>
                <p14:cNvContentPartPr/>
                <p14:nvPr/>
              </p14:nvContentPartPr>
              <p14:xfrm>
                <a:off x="7763297" y="5098037"/>
                <a:ext cx="110880" cy="70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55C6F20-5554-4ACE-940C-0589565F2AC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54657" y="5089037"/>
                  <a:ext cx="128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AF7DDA1-88A6-40BE-91FC-6B501E96B8D0}"/>
                    </a:ext>
                  </a:extLst>
                </p14:cNvPr>
                <p14:cNvContentPartPr/>
                <p14:nvPr/>
              </p14:nvContentPartPr>
              <p14:xfrm>
                <a:off x="7901177" y="5073557"/>
                <a:ext cx="112680" cy="127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AF7DDA1-88A6-40BE-91FC-6B501E96B8D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92177" y="5064917"/>
                  <a:ext cx="13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C295FA5-AC83-40C6-9475-3EC85A882BAA}"/>
                    </a:ext>
                  </a:extLst>
                </p14:cNvPr>
                <p14:cNvContentPartPr/>
                <p14:nvPr/>
              </p14:nvContentPartPr>
              <p14:xfrm>
                <a:off x="7959497" y="4942877"/>
                <a:ext cx="104040" cy="232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C295FA5-AC83-40C6-9475-3EC85A882BA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950857" y="4934237"/>
                  <a:ext cx="121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91610E0-FBD6-4744-A599-F2D106062E2F}"/>
                    </a:ext>
                  </a:extLst>
                </p14:cNvPr>
                <p14:cNvContentPartPr/>
                <p14:nvPr/>
              </p14:nvContentPartPr>
              <p14:xfrm>
                <a:off x="8150297" y="4876277"/>
                <a:ext cx="199440" cy="208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91610E0-FBD6-4744-A599-F2D106062E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141297" y="4867637"/>
                  <a:ext cx="217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31EF336-E088-4B5B-8D57-FD941B59272C}"/>
                    </a:ext>
                  </a:extLst>
                </p14:cNvPr>
                <p14:cNvContentPartPr/>
                <p14:nvPr/>
              </p14:nvContentPartPr>
              <p14:xfrm>
                <a:off x="8103857" y="5150597"/>
                <a:ext cx="129960" cy="47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31EF336-E088-4B5B-8D57-FD941B5927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95217" y="5141597"/>
                  <a:ext cx="147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8C6C9AB-AF31-4CCC-B338-F1CA4A7855A2}"/>
                    </a:ext>
                  </a:extLst>
                </p14:cNvPr>
                <p14:cNvContentPartPr/>
                <p14:nvPr/>
              </p14:nvContentPartPr>
              <p14:xfrm>
                <a:off x="8054897" y="5234477"/>
                <a:ext cx="158760" cy="142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8C6C9AB-AF31-4CCC-B338-F1CA4A7855A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46257" y="5225477"/>
                  <a:ext cx="176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4FC771E-1982-438B-BAD2-C68DC7F0EA52}"/>
                    </a:ext>
                  </a:extLst>
                </p14:cNvPr>
                <p14:cNvContentPartPr/>
                <p14:nvPr/>
              </p14:nvContentPartPr>
              <p14:xfrm>
                <a:off x="8350457" y="5053397"/>
                <a:ext cx="173520" cy="78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4FC771E-1982-438B-BAD2-C68DC7F0EA5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41817" y="5044757"/>
                  <a:ext cx="191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078B866-E625-4922-B8FB-F27A553D5A7A}"/>
                    </a:ext>
                  </a:extLst>
                </p14:cNvPr>
                <p14:cNvContentPartPr/>
                <p14:nvPr/>
              </p14:nvContentPartPr>
              <p14:xfrm>
                <a:off x="8393297" y="5014157"/>
                <a:ext cx="61200" cy="158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078B866-E625-4922-B8FB-F27A553D5A7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384657" y="5005157"/>
                  <a:ext cx="78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3B48958-397A-4DF1-B621-8711D34A9469}"/>
                    </a:ext>
                  </a:extLst>
                </p14:cNvPr>
                <p14:cNvContentPartPr/>
                <p14:nvPr/>
              </p14:nvContentPartPr>
              <p14:xfrm>
                <a:off x="8484017" y="4953677"/>
                <a:ext cx="135000" cy="255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3B48958-397A-4DF1-B621-8711D34A946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75377" y="4945037"/>
                  <a:ext cx="152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93C63BC-A2EA-4582-8FAC-1264C0F1C1A7}"/>
                    </a:ext>
                  </a:extLst>
                </p14:cNvPr>
                <p14:cNvContentPartPr/>
                <p14:nvPr/>
              </p14:nvContentPartPr>
              <p14:xfrm>
                <a:off x="8702537" y="5053037"/>
                <a:ext cx="69840" cy="36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93C63BC-A2EA-4582-8FAC-1264C0F1C1A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93537" y="5044037"/>
                  <a:ext cx="87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0D66C0C-E3D1-4BD5-9181-6E8D7AA56286}"/>
                    </a:ext>
                  </a:extLst>
                </p14:cNvPr>
                <p14:cNvContentPartPr/>
                <p14:nvPr/>
              </p14:nvContentPartPr>
              <p14:xfrm>
                <a:off x="8646377" y="5127917"/>
                <a:ext cx="92520" cy="34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0D66C0C-E3D1-4BD5-9181-6E8D7AA5628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37377" y="5119277"/>
                  <a:ext cx="110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FEEF48F-189C-4177-9D2D-114F4A5DDAF8}"/>
                    </a:ext>
                  </a:extLst>
                </p14:cNvPr>
                <p14:cNvContentPartPr/>
                <p14:nvPr/>
              </p14:nvContentPartPr>
              <p14:xfrm>
                <a:off x="8801177" y="4985357"/>
                <a:ext cx="114840" cy="111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FEEF48F-189C-4177-9D2D-114F4A5DDAF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792537" y="4976357"/>
                  <a:ext cx="132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D3CAA95-E075-419C-9687-80E0174EEBDD}"/>
                    </a:ext>
                  </a:extLst>
                </p14:cNvPr>
                <p14:cNvContentPartPr/>
                <p14:nvPr/>
              </p14:nvContentPartPr>
              <p14:xfrm>
                <a:off x="8830697" y="4956557"/>
                <a:ext cx="145440" cy="278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D3CAA95-E075-419C-9687-80E0174EEBD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822057" y="4947917"/>
                  <a:ext cx="163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5330DC2-B12E-467B-B581-3173F66A22AF}"/>
                    </a:ext>
                  </a:extLst>
                </p14:cNvPr>
                <p14:cNvContentPartPr/>
                <p14:nvPr/>
              </p14:nvContentPartPr>
              <p14:xfrm>
                <a:off x="1618817" y="6057437"/>
                <a:ext cx="18720" cy="46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5330DC2-B12E-467B-B581-3173F66A22A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610177" y="6048437"/>
                  <a:ext cx="36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0726B98-773C-4383-BAC1-E28700B4FB8B}"/>
                    </a:ext>
                  </a:extLst>
                </p14:cNvPr>
                <p14:cNvContentPartPr/>
                <p14:nvPr/>
              </p14:nvContentPartPr>
              <p14:xfrm>
                <a:off x="1604417" y="5964197"/>
                <a:ext cx="297720" cy="193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0726B98-773C-4383-BAC1-E28700B4FB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595777" y="5955197"/>
                  <a:ext cx="315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CC15A56-3867-49C4-AEB8-5DFAFB74834C}"/>
                    </a:ext>
                  </a:extLst>
                </p14:cNvPr>
                <p14:cNvContentPartPr/>
                <p14:nvPr/>
              </p14:nvContentPartPr>
              <p14:xfrm>
                <a:off x="1930217" y="5953397"/>
                <a:ext cx="185760" cy="157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CC15A56-3867-49C4-AEB8-5DFAFB74834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921577" y="5944757"/>
                  <a:ext cx="203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9185607-3918-4A1A-9617-DAE759E59A5A}"/>
                    </a:ext>
                  </a:extLst>
                </p14:cNvPr>
                <p14:cNvContentPartPr/>
                <p14:nvPr/>
              </p14:nvContentPartPr>
              <p14:xfrm>
                <a:off x="2156297" y="5923157"/>
                <a:ext cx="179280" cy="157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9185607-3918-4A1A-9617-DAE759E59A5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147297" y="5914517"/>
                  <a:ext cx="196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1D943D8-9D5B-4900-B218-7E3D7F98E2E0}"/>
                    </a:ext>
                  </a:extLst>
                </p14:cNvPr>
                <p14:cNvContentPartPr/>
                <p14:nvPr/>
              </p14:nvContentPartPr>
              <p14:xfrm>
                <a:off x="2266817" y="5713997"/>
                <a:ext cx="193680" cy="3661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1D943D8-9D5B-4900-B218-7E3D7F98E2E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57817" y="5704997"/>
                  <a:ext cx="211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2372C74-DADC-49AA-894B-FEF14EEBF2F3}"/>
                    </a:ext>
                  </a:extLst>
                </p14:cNvPr>
                <p14:cNvContentPartPr/>
                <p14:nvPr/>
              </p14:nvContentPartPr>
              <p14:xfrm>
                <a:off x="2388857" y="5853677"/>
                <a:ext cx="127440" cy="221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2372C74-DADC-49AA-894B-FEF14EEBF2F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79857" y="5845037"/>
                  <a:ext cx="145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DACA183-C88A-4F64-88D2-C71DCFFBBFB6}"/>
                    </a:ext>
                  </a:extLst>
                </p14:cNvPr>
                <p14:cNvContentPartPr/>
                <p14:nvPr/>
              </p14:nvContentPartPr>
              <p14:xfrm>
                <a:off x="2472377" y="5938997"/>
                <a:ext cx="148320" cy="156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DACA183-C88A-4F64-88D2-C71DCFFBBFB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463737" y="5929997"/>
                  <a:ext cx="165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05470CC-FBC6-4EC1-9EA3-07348CF5BE4F}"/>
                    </a:ext>
                  </a:extLst>
                </p14:cNvPr>
                <p14:cNvContentPartPr/>
                <p14:nvPr/>
              </p14:nvContentPartPr>
              <p14:xfrm>
                <a:off x="2635097" y="5968517"/>
                <a:ext cx="114480" cy="93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05470CC-FBC6-4EC1-9EA3-07348CF5BE4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626457" y="5959517"/>
                  <a:ext cx="132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617EBB0-E465-48C4-9073-363CA051E293}"/>
                    </a:ext>
                  </a:extLst>
                </p14:cNvPr>
                <p14:cNvContentPartPr/>
                <p14:nvPr/>
              </p14:nvContentPartPr>
              <p14:xfrm>
                <a:off x="3062777" y="5868437"/>
                <a:ext cx="70560" cy="151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617EBB0-E465-48C4-9073-363CA051E29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054137" y="5859797"/>
                  <a:ext cx="88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F434148-DD22-4BA3-BC9E-718A8FC80A3B}"/>
                    </a:ext>
                  </a:extLst>
                </p14:cNvPr>
                <p14:cNvContentPartPr/>
                <p14:nvPr/>
              </p14:nvContentPartPr>
              <p14:xfrm>
                <a:off x="3086537" y="5814797"/>
                <a:ext cx="81360" cy="2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F434148-DD22-4BA3-BC9E-718A8FC80A3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077537" y="5806157"/>
                  <a:ext cx="99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BF96CDA-5112-42ED-9694-5406A713F034}"/>
                    </a:ext>
                  </a:extLst>
                </p14:cNvPr>
                <p14:cNvContentPartPr/>
                <p14:nvPr/>
              </p14:nvContentPartPr>
              <p14:xfrm>
                <a:off x="3108137" y="5853317"/>
                <a:ext cx="174600" cy="186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BF96CDA-5112-42ED-9694-5406A713F03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099497" y="5844317"/>
                  <a:ext cx="192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AF3EB5-2336-4464-B74E-A1EA30EE7DE9}"/>
                    </a:ext>
                  </a:extLst>
                </p14:cNvPr>
                <p14:cNvContentPartPr/>
                <p14:nvPr/>
              </p14:nvContentPartPr>
              <p14:xfrm>
                <a:off x="3629777" y="5830997"/>
                <a:ext cx="170640" cy="139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AF3EB5-2336-4464-B74E-A1EA30EE7DE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620777" y="5821997"/>
                  <a:ext cx="188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79D801A-8B8C-4E51-B4D5-863DA81A3D81}"/>
                    </a:ext>
                  </a:extLst>
                </p14:cNvPr>
                <p14:cNvContentPartPr/>
                <p14:nvPr/>
              </p14:nvContentPartPr>
              <p14:xfrm>
                <a:off x="3845417" y="5789597"/>
                <a:ext cx="195840" cy="176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79D801A-8B8C-4E51-B4D5-863DA81A3D8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836417" y="5780597"/>
                  <a:ext cx="213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8073692-BEE3-45BA-ADD3-2B3F62691D0D}"/>
                    </a:ext>
                  </a:extLst>
                </p14:cNvPr>
                <p14:cNvContentPartPr/>
                <p14:nvPr/>
              </p14:nvContentPartPr>
              <p14:xfrm>
                <a:off x="3976817" y="5780237"/>
                <a:ext cx="190440" cy="170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8073692-BEE3-45BA-ADD3-2B3F62691D0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67817" y="5771237"/>
                  <a:ext cx="208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A88451B-C69E-414E-A1BA-C123F32A9C39}"/>
                    </a:ext>
                  </a:extLst>
                </p14:cNvPr>
                <p14:cNvContentPartPr/>
                <p14:nvPr/>
              </p14:nvContentPartPr>
              <p14:xfrm>
                <a:off x="4200737" y="5792477"/>
                <a:ext cx="91440" cy="165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A88451B-C69E-414E-A1BA-C123F32A9C3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192097" y="5783477"/>
                  <a:ext cx="109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42CA58-4619-47FD-8728-F952174C1219}"/>
                    </a:ext>
                  </a:extLst>
                </p14:cNvPr>
                <p14:cNvContentPartPr/>
                <p14:nvPr/>
              </p14:nvContentPartPr>
              <p14:xfrm>
                <a:off x="4310537" y="5805437"/>
                <a:ext cx="150840" cy="110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42CA58-4619-47FD-8728-F952174C121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301897" y="5796797"/>
                  <a:ext cx="16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CD760C6-B47B-4806-A862-B4121A5009CB}"/>
                    </a:ext>
                  </a:extLst>
                </p14:cNvPr>
                <p14:cNvContentPartPr/>
                <p14:nvPr/>
              </p14:nvContentPartPr>
              <p14:xfrm>
                <a:off x="4464617" y="5819837"/>
                <a:ext cx="172440" cy="265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CD760C6-B47B-4806-A862-B4121A5009C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55617" y="5811197"/>
                  <a:ext cx="190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B083944-527B-43B0-90F6-85DCC2CA1749}"/>
                    </a:ext>
                  </a:extLst>
                </p14:cNvPr>
                <p14:cNvContentPartPr/>
                <p14:nvPr/>
              </p14:nvContentPartPr>
              <p14:xfrm>
                <a:off x="4684577" y="5743877"/>
                <a:ext cx="166320" cy="183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B083944-527B-43B0-90F6-85DCC2CA174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675577" y="5734877"/>
                  <a:ext cx="183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FD5911A-47C9-4003-9889-DE8901F7024B}"/>
                    </a:ext>
                  </a:extLst>
                </p14:cNvPr>
                <p14:cNvContentPartPr/>
                <p14:nvPr/>
              </p14:nvContentPartPr>
              <p14:xfrm>
                <a:off x="4975097" y="5734517"/>
                <a:ext cx="154440" cy="183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FD5911A-47C9-4003-9889-DE8901F7024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66457" y="5725877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0D4551B-BF95-40AB-BFFD-E17D50C9974F}"/>
                    </a:ext>
                  </a:extLst>
                </p14:cNvPr>
                <p14:cNvContentPartPr/>
                <p14:nvPr/>
              </p14:nvContentPartPr>
              <p14:xfrm>
                <a:off x="5289377" y="5391437"/>
                <a:ext cx="267480" cy="575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0D4551B-BF95-40AB-BFFD-E17D50C9974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80377" y="5382437"/>
                  <a:ext cx="2851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9A48965-FD0C-4EF1-8DE5-D7C86FFB8370}"/>
                    </a:ext>
                  </a:extLst>
                </p14:cNvPr>
                <p14:cNvContentPartPr/>
                <p14:nvPr/>
              </p14:nvContentPartPr>
              <p14:xfrm>
                <a:off x="5292257" y="5746037"/>
                <a:ext cx="220320" cy="277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9A48965-FD0C-4EF1-8DE5-D7C86FFB837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283257" y="5737037"/>
                  <a:ext cx="23796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EDEC390-3F1F-4981-9089-6307E76F988B}"/>
                  </a:ext>
                </a:extLst>
              </p14:cNvPr>
              <p14:cNvContentPartPr/>
              <p14:nvPr/>
            </p14:nvContentPartPr>
            <p14:xfrm>
              <a:off x="4003212" y="3418018"/>
              <a:ext cx="632160" cy="299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EDEC390-3F1F-4981-9089-6307E76F988B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3994212" y="3409378"/>
                <a:ext cx="6498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8A91B10-6469-468D-A3B4-8F5603264B23}"/>
                  </a:ext>
                </a:extLst>
              </p14:cNvPr>
              <p14:cNvContentPartPr/>
              <p14:nvPr/>
            </p14:nvContentPartPr>
            <p14:xfrm>
              <a:off x="3947383" y="4670717"/>
              <a:ext cx="450720" cy="96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8A91B10-6469-468D-A3B4-8F5603264B23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3938743" y="4662077"/>
                <a:ext cx="4683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C6E40A-E6FE-42FE-BDFE-38C4F186E1EB}"/>
              </a:ext>
            </a:extLst>
          </p:cNvPr>
          <p:cNvGrpSpPr/>
          <p:nvPr/>
        </p:nvGrpSpPr>
        <p:grpSpPr>
          <a:xfrm>
            <a:off x="5792383" y="5475317"/>
            <a:ext cx="1598760" cy="390960"/>
            <a:chOff x="5792383" y="5475317"/>
            <a:chExt cx="159876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C1DECA-4702-426F-89A5-0CB1D44C3A0C}"/>
                    </a:ext>
                  </a:extLst>
                </p14:cNvPr>
                <p14:cNvContentPartPr/>
                <p14:nvPr/>
              </p14:nvContentPartPr>
              <p14:xfrm>
                <a:off x="5792383" y="5604917"/>
                <a:ext cx="271800" cy="261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C1DECA-4702-426F-89A5-0CB1D44C3A0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783743" y="5596277"/>
                  <a:ext cx="289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18B030-2BB3-4BC3-9538-C799F339EFEF}"/>
                    </a:ext>
                  </a:extLst>
                </p14:cNvPr>
                <p14:cNvContentPartPr/>
                <p14:nvPr/>
              </p14:nvContentPartPr>
              <p14:xfrm>
                <a:off x="6313663" y="5677277"/>
                <a:ext cx="145800" cy="15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18B030-2BB3-4BC3-9538-C799F339EFE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305023" y="5668637"/>
                  <a:ext cx="163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E77A40-6E77-463A-BE0B-E94F2736ABCA}"/>
                    </a:ext>
                  </a:extLst>
                </p14:cNvPr>
                <p14:cNvContentPartPr/>
                <p14:nvPr/>
              </p14:nvContentPartPr>
              <p14:xfrm>
                <a:off x="6504823" y="5715077"/>
                <a:ext cx="135000" cy="8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E77A40-6E77-463A-BE0B-E94F2736ABC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495823" y="5706437"/>
                  <a:ext cx="152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7B5AE4-0ABC-473E-84D3-7C35D7521F45}"/>
                    </a:ext>
                  </a:extLst>
                </p14:cNvPr>
                <p14:cNvContentPartPr/>
                <p14:nvPr/>
              </p14:nvContentPartPr>
              <p14:xfrm>
                <a:off x="6679063" y="5693477"/>
                <a:ext cx="178200" cy="125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7B5AE4-0ABC-473E-84D3-7C35D7521F4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670423" y="5684837"/>
                  <a:ext cx="195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4D54CE-840B-485D-B34F-E354AAE151F8}"/>
                    </a:ext>
                  </a:extLst>
                </p14:cNvPr>
                <p14:cNvContentPartPr/>
                <p14:nvPr/>
              </p14:nvContentPartPr>
              <p14:xfrm>
                <a:off x="6812983" y="5508077"/>
                <a:ext cx="141480" cy="284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4D54CE-840B-485D-B34F-E354AAE151F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804343" y="5499437"/>
                  <a:ext cx="159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6C3ECB-20D7-47AE-91B5-07380C14424F}"/>
                    </a:ext>
                  </a:extLst>
                </p14:cNvPr>
                <p14:cNvContentPartPr/>
                <p14:nvPr/>
              </p14:nvContentPartPr>
              <p14:xfrm>
                <a:off x="7126543" y="5547677"/>
                <a:ext cx="18792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6C3ECB-20D7-47AE-91B5-07380C14424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117903" y="5539037"/>
                  <a:ext cx="20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0D55B7-8094-4F91-B4EF-252B5B271E99}"/>
                    </a:ext>
                  </a:extLst>
                </p14:cNvPr>
                <p14:cNvContentPartPr/>
                <p14:nvPr/>
              </p14:nvContentPartPr>
              <p14:xfrm>
                <a:off x="7194223" y="5475317"/>
                <a:ext cx="196920" cy="388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0D55B7-8094-4F91-B4EF-252B5B271E9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185223" y="5466317"/>
                  <a:ext cx="21456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7C68FA-08B5-41B1-B240-012110825CC9}"/>
              </a:ext>
            </a:extLst>
          </p:cNvPr>
          <p:cNvGrpSpPr/>
          <p:nvPr/>
        </p:nvGrpSpPr>
        <p:grpSpPr>
          <a:xfrm>
            <a:off x="1727263" y="6136637"/>
            <a:ext cx="2154960" cy="590400"/>
            <a:chOff x="1727263" y="6136637"/>
            <a:chExt cx="215496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B8D08F-AEAB-4AE8-AC51-3C0ED6108E61}"/>
                    </a:ext>
                  </a:extLst>
                </p14:cNvPr>
                <p14:cNvContentPartPr/>
                <p14:nvPr/>
              </p14:nvContentPartPr>
              <p14:xfrm>
                <a:off x="1727263" y="6250037"/>
                <a:ext cx="192240" cy="193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B8D08F-AEAB-4AE8-AC51-3C0ED6108E6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718263" y="6241037"/>
                  <a:ext cx="20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95DBD2-1118-42EC-81C6-BAC95312C9A9}"/>
                    </a:ext>
                  </a:extLst>
                </p14:cNvPr>
                <p14:cNvContentPartPr/>
                <p14:nvPr/>
              </p14:nvContentPartPr>
              <p14:xfrm>
                <a:off x="1961263" y="6315197"/>
                <a:ext cx="244440" cy="57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95DBD2-1118-42EC-81C6-BAC95312C9A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952623" y="6306557"/>
                  <a:ext cx="262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8BFD16-3959-44BB-8751-F1B428397E57}"/>
                    </a:ext>
                  </a:extLst>
                </p14:cNvPr>
                <p14:cNvContentPartPr/>
                <p14:nvPr/>
              </p14:nvContentPartPr>
              <p14:xfrm>
                <a:off x="2071063" y="6266597"/>
                <a:ext cx="34560" cy="17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8BFD16-3959-44BB-8751-F1B428397E5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062423" y="6257957"/>
                  <a:ext cx="52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FAE08C9-2AFF-48AA-858D-44692F08F523}"/>
                    </a:ext>
                  </a:extLst>
                </p14:cNvPr>
                <p14:cNvContentPartPr/>
                <p14:nvPr/>
              </p14:nvContentPartPr>
              <p14:xfrm>
                <a:off x="2255743" y="6222317"/>
                <a:ext cx="118440" cy="72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FAE08C9-2AFF-48AA-858D-44692F08F52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247103" y="6213677"/>
                  <a:ext cx="136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2EA419-077C-4920-A04B-3FCAB1E100F5}"/>
                    </a:ext>
                  </a:extLst>
                </p14:cNvPr>
                <p14:cNvContentPartPr/>
                <p14:nvPr/>
              </p14:nvContentPartPr>
              <p14:xfrm>
                <a:off x="2370943" y="6136637"/>
                <a:ext cx="46800" cy="268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2EA419-077C-4920-A04B-3FCAB1E100F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362303" y="6127637"/>
                  <a:ext cx="64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B02656-7F65-4449-87D8-D5A4FA5FE667}"/>
                    </a:ext>
                  </a:extLst>
                </p14:cNvPr>
                <p14:cNvContentPartPr/>
                <p14:nvPr/>
              </p14:nvContentPartPr>
              <p14:xfrm>
                <a:off x="1777663" y="6430757"/>
                <a:ext cx="709920" cy="115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B02656-7F65-4449-87D8-D5A4FA5FE66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769023" y="6422117"/>
                  <a:ext cx="727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4A28B8-DDB1-4CFE-BAC6-B6E2285D615E}"/>
                    </a:ext>
                  </a:extLst>
                </p14:cNvPr>
                <p14:cNvContentPartPr/>
                <p14:nvPr/>
              </p14:nvContentPartPr>
              <p14:xfrm>
                <a:off x="2013823" y="6578357"/>
                <a:ext cx="390600" cy="148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4A28B8-DDB1-4CFE-BAC6-B6E2285D615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005183" y="6569357"/>
                  <a:ext cx="408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30068E8-3675-40B6-9ABE-3E3E5F09D973}"/>
                    </a:ext>
                  </a:extLst>
                </p14:cNvPr>
                <p14:cNvContentPartPr/>
                <p14:nvPr/>
              </p14:nvContentPartPr>
              <p14:xfrm>
                <a:off x="2688463" y="6323837"/>
                <a:ext cx="178200" cy="35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30068E8-3675-40B6-9ABE-3E3E5F09D97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679823" y="6315197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E5E608-65AF-47D1-BC29-40B4962CBE32}"/>
                    </a:ext>
                  </a:extLst>
                </p14:cNvPr>
                <p14:cNvContentPartPr/>
                <p14:nvPr/>
              </p14:nvContentPartPr>
              <p14:xfrm>
                <a:off x="2684143" y="6406277"/>
                <a:ext cx="207360" cy="50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E5E608-65AF-47D1-BC29-40B4962CBE3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675143" y="6397277"/>
                  <a:ext cx="225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DA50AE-BC86-41D3-82A2-45AE4B88FB42}"/>
                    </a:ext>
                  </a:extLst>
                </p14:cNvPr>
                <p14:cNvContentPartPr/>
                <p14:nvPr/>
              </p14:nvContentPartPr>
              <p14:xfrm>
                <a:off x="3128383" y="6232757"/>
                <a:ext cx="216360" cy="228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DA50AE-BC86-41D3-82A2-45AE4B88FB4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119383" y="6224117"/>
                  <a:ext cx="234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AFC0C48-D854-42CD-8445-B674837E1253}"/>
                    </a:ext>
                  </a:extLst>
                </p14:cNvPr>
                <p14:cNvContentPartPr/>
                <p14:nvPr/>
              </p14:nvContentPartPr>
              <p14:xfrm>
                <a:off x="3444823" y="6392597"/>
                <a:ext cx="14760" cy="44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AFC0C48-D854-42CD-8445-B674837E125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435823" y="6383957"/>
                  <a:ext cx="32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633A2F-08B2-4364-A55D-2D1E0BC20ABC}"/>
                    </a:ext>
                  </a:extLst>
                </p14:cNvPr>
                <p14:cNvContentPartPr/>
                <p14:nvPr/>
              </p14:nvContentPartPr>
              <p14:xfrm>
                <a:off x="3520783" y="6146717"/>
                <a:ext cx="361440" cy="275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633A2F-08B2-4364-A55D-2D1E0BC20AB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512143" y="6137717"/>
                  <a:ext cx="3790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2CDAA2C-4E9E-4E5E-94B7-541F08C21344}"/>
              </a:ext>
            </a:extLst>
          </p:cNvPr>
          <p:cNvGrpSpPr/>
          <p:nvPr/>
        </p:nvGrpSpPr>
        <p:grpSpPr>
          <a:xfrm>
            <a:off x="4181383" y="6175877"/>
            <a:ext cx="315000" cy="228600"/>
            <a:chOff x="4181383" y="6175877"/>
            <a:chExt cx="31500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660B07-EDBC-4313-BC40-991A55D424EB}"/>
                    </a:ext>
                  </a:extLst>
                </p14:cNvPr>
                <p14:cNvContentPartPr/>
                <p14:nvPr/>
              </p14:nvContentPartPr>
              <p14:xfrm>
                <a:off x="4181383" y="6272357"/>
                <a:ext cx="61200" cy="121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660B07-EDBC-4313-BC40-991A55D424E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172383" y="6263357"/>
                  <a:ext cx="78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6C60A81-6139-4DFD-B282-A69201F8DB17}"/>
                    </a:ext>
                  </a:extLst>
                </p14:cNvPr>
                <p14:cNvContentPartPr/>
                <p14:nvPr/>
              </p14:nvContentPartPr>
              <p14:xfrm>
                <a:off x="4277143" y="6175877"/>
                <a:ext cx="44640" cy="8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6C60A81-6139-4DFD-B282-A69201F8DB1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268143" y="6167237"/>
                  <a:ext cx="62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64DE8FF-766D-425B-A5B5-9E906810414B}"/>
                    </a:ext>
                  </a:extLst>
                </p14:cNvPr>
                <p14:cNvContentPartPr/>
                <p14:nvPr/>
              </p14:nvContentPartPr>
              <p14:xfrm>
                <a:off x="4325383" y="6207557"/>
                <a:ext cx="171000" cy="196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64DE8FF-766D-425B-A5B5-9E906810414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316743" y="6198917"/>
                  <a:ext cx="1886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3ED277-3B24-4839-ACA2-62ECD18ABA93}"/>
              </a:ext>
            </a:extLst>
          </p:cNvPr>
          <p:cNvGrpSpPr/>
          <p:nvPr/>
        </p:nvGrpSpPr>
        <p:grpSpPr>
          <a:xfrm>
            <a:off x="4825423" y="5987957"/>
            <a:ext cx="756360" cy="421200"/>
            <a:chOff x="4825423" y="5987957"/>
            <a:chExt cx="75636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B23ECEA-B070-4075-BB35-D83477E71778}"/>
                    </a:ext>
                  </a:extLst>
                </p14:cNvPr>
                <p14:cNvContentPartPr/>
                <p14:nvPr/>
              </p14:nvContentPartPr>
              <p14:xfrm>
                <a:off x="4899583" y="6000557"/>
                <a:ext cx="196560" cy="408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B23ECEA-B070-4075-BB35-D83477E7177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890583" y="5991917"/>
                  <a:ext cx="2142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10FE453-609F-4BCA-A888-BFDE34BB08ED}"/>
                    </a:ext>
                  </a:extLst>
                </p14:cNvPr>
                <p14:cNvContentPartPr/>
                <p14:nvPr/>
              </p14:nvContentPartPr>
              <p14:xfrm>
                <a:off x="4825423" y="6214397"/>
                <a:ext cx="264600" cy="41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10FE453-609F-4BCA-A888-BFDE34BB08E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816783" y="6205757"/>
                  <a:ext cx="282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D352E3D-24F5-451C-892B-D2EE475BD64E}"/>
                    </a:ext>
                  </a:extLst>
                </p14:cNvPr>
                <p14:cNvContentPartPr/>
                <p14:nvPr/>
              </p14:nvContentPartPr>
              <p14:xfrm>
                <a:off x="5161663" y="5987957"/>
                <a:ext cx="186840" cy="389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D352E3D-24F5-451C-892B-D2EE475BD64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152663" y="5978957"/>
                  <a:ext cx="204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0AE6F1-297E-4FC9-8CBF-CA071F58D3A9}"/>
                    </a:ext>
                  </a:extLst>
                </p14:cNvPr>
                <p14:cNvContentPartPr/>
                <p14:nvPr/>
              </p14:nvContentPartPr>
              <p14:xfrm>
                <a:off x="5372623" y="6211517"/>
                <a:ext cx="209160" cy="143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0AE6F1-297E-4FC9-8CBF-CA071F58D3A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363983" y="6202517"/>
                  <a:ext cx="226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7251E84-2986-4A1A-9660-B865A7C3B093}"/>
              </a:ext>
            </a:extLst>
          </p:cNvPr>
          <p:cNvGrpSpPr/>
          <p:nvPr/>
        </p:nvGrpSpPr>
        <p:grpSpPr>
          <a:xfrm>
            <a:off x="5871583" y="5987597"/>
            <a:ext cx="1524240" cy="312840"/>
            <a:chOff x="5871583" y="5987597"/>
            <a:chExt cx="152424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FFC996-25C2-40FB-92C1-4BBE7764330C}"/>
                    </a:ext>
                  </a:extLst>
                </p14:cNvPr>
                <p14:cNvContentPartPr/>
                <p14:nvPr/>
              </p14:nvContentPartPr>
              <p14:xfrm>
                <a:off x="5871583" y="6170477"/>
                <a:ext cx="329040" cy="129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FFC996-25C2-40FB-92C1-4BBE7764330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62943" y="6161477"/>
                  <a:ext cx="34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432EFF8-FDF0-454A-9C45-849DA38D19E4}"/>
                    </a:ext>
                  </a:extLst>
                </p14:cNvPr>
                <p14:cNvContentPartPr/>
                <p14:nvPr/>
              </p14:nvContentPartPr>
              <p14:xfrm>
                <a:off x="6245263" y="6157877"/>
                <a:ext cx="146520" cy="120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432EFF8-FDF0-454A-9C45-849DA38D19E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236263" y="6148877"/>
                  <a:ext cx="164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32359DB-0240-4E32-80D1-EC1BD959266C}"/>
                    </a:ext>
                  </a:extLst>
                </p14:cNvPr>
                <p14:cNvContentPartPr/>
                <p14:nvPr/>
              </p14:nvContentPartPr>
              <p14:xfrm>
                <a:off x="6475303" y="6185237"/>
                <a:ext cx="144360" cy="114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32359DB-0240-4E32-80D1-EC1BD959266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466663" y="6176597"/>
                  <a:ext cx="162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7756C28-B0C5-4119-AD68-11B29415AD1A}"/>
                    </a:ext>
                  </a:extLst>
                </p14:cNvPr>
                <p14:cNvContentPartPr/>
                <p14:nvPr/>
              </p14:nvContentPartPr>
              <p14:xfrm>
                <a:off x="6583663" y="5987597"/>
                <a:ext cx="150480" cy="262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7756C28-B0C5-4119-AD68-11B29415AD1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574663" y="5978597"/>
                  <a:ext cx="168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BE980E9-18CF-4254-8D05-4F07F4FD56DB}"/>
                    </a:ext>
                  </a:extLst>
                </p14:cNvPr>
                <p14:cNvContentPartPr/>
                <p14:nvPr/>
              </p14:nvContentPartPr>
              <p14:xfrm>
                <a:off x="6711103" y="6077957"/>
                <a:ext cx="148320" cy="194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BE980E9-18CF-4254-8D05-4F07F4FD56D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702103" y="6069317"/>
                  <a:ext cx="165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63D4898-27DC-4914-86DD-AEE07B34C263}"/>
                    </a:ext>
                  </a:extLst>
                </p14:cNvPr>
                <p14:cNvContentPartPr/>
                <p14:nvPr/>
              </p14:nvContentPartPr>
              <p14:xfrm>
                <a:off x="6875263" y="6161837"/>
                <a:ext cx="125280" cy="111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63D4898-27DC-4914-86DD-AEE07B34C26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866263" y="6152837"/>
                  <a:ext cx="142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A90DB0E-8FBF-42B5-8266-C0532673EC5C}"/>
                    </a:ext>
                  </a:extLst>
                </p14:cNvPr>
                <p14:cNvContentPartPr/>
                <p14:nvPr/>
              </p14:nvContentPartPr>
              <p14:xfrm>
                <a:off x="7058863" y="6156797"/>
                <a:ext cx="336960" cy="141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A90DB0E-8FBF-42B5-8266-C0532673EC5C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049863" y="6148157"/>
                  <a:ext cx="3546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A20A5E8-3DE9-4C06-9C1F-B984AE8C454F}"/>
              </a:ext>
            </a:extLst>
          </p:cNvPr>
          <p:cNvGrpSpPr/>
          <p:nvPr/>
        </p:nvGrpSpPr>
        <p:grpSpPr>
          <a:xfrm>
            <a:off x="4094623" y="4335917"/>
            <a:ext cx="119160" cy="119520"/>
            <a:chOff x="4094623" y="4335917"/>
            <a:chExt cx="11916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09F1C21-3F13-4BD9-807C-BD09C2890E69}"/>
                    </a:ext>
                  </a:extLst>
                </p14:cNvPr>
                <p14:cNvContentPartPr/>
                <p14:nvPr/>
              </p14:nvContentPartPr>
              <p14:xfrm>
                <a:off x="4107223" y="4383437"/>
                <a:ext cx="8280" cy="10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09F1C21-3F13-4BD9-807C-BD09C2890E6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098583" y="4374797"/>
                  <a:ext cx="25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31E6598-4BDF-49DA-B500-30E17088D9EC}"/>
                    </a:ext>
                  </a:extLst>
                </p14:cNvPr>
                <p14:cNvContentPartPr/>
                <p14:nvPr/>
              </p14:nvContentPartPr>
              <p14:xfrm>
                <a:off x="4094623" y="4335917"/>
                <a:ext cx="119160" cy="119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31E6598-4BDF-49DA-B500-30E17088D9E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085983" y="4327277"/>
                  <a:ext cx="1368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6B85797-65F6-4ACC-AF5D-9E8D0BCEFAA3}"/>
              </a:ext>
            </a:extLst>
          </p:cNvPr>
          <p:cNvGrpSpPr/>
          <p:nvPr/>
        </p:nvGrpSpPr>
        <p:grpSpPr>
          <a:xfrm>
            <a:off x="8438772" y="2237938"/>
            <a:ext cx="371160" cy="241560"/>
            <a:chOff x="8438772" y="2237938"/>
            <a:chExt cx="37116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0520406-6C88-408A-960D-46E29F5DA9E7}"/>
                    </a:ext>
                  </a:extLst>
                </p14:cNvPr>
                <p14:cNvContentPartPr/>
                <p14:nvPr/>
              </p14:nvContentPartPr>
              <p14:xfrm>
                <a:off x="8443452" y="2350978"/>
                <a:ext cx="366480" cy="709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0520406-6C88-408A-960D-46E29F5DA9E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434812" y="2341978"/>
                  <a:ext cx="384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7D66DA1-D50F-4D9D-B322-285EB59D1BC4}"/>
                    </a:ext>
                  </a:extLst>
                </p14:cNvPr>
                <p14:cNvContentPartPr/>
                <p14:nvPr/>
              </p14:nvContentPartPr>
              <p14:xfrm>
                <a:off x="8438772" y="2237938"/>
                <a:ext cx="269280" cy="241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7D66DA1-D50F-4D9D-B322-285EB59D1BC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430132" y="2229298"/>
                  <a:ext cx="28692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C280F0E-5895-4FCF-9590-4961BA4A55C9}"/>
                  </a:ext>
                </a:extLst>
              </p14:cNvPr>
              <p14:cNvContentPartPr/>
              <p14:nvPr/>
            </p14:nvContentPartPr>
            <p14:xfrm>
              <a:off x="2682372" y="1925818"/>
              <a:ext cx="93240" cy="4068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C280F0E-5895-4FCF-9590-4961BA4A55C9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2673372" y="1917178"/>
                <a:ext cx="11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B4C6060F-5F4C-4005-AD8B-18905B5D2CDE}"/>
                  </a:ext>
                </a:extLst>
              </p14:cNvPr>
              <p14:cNvContentPartPr/>
              <p14:nvPr/>
            </p14:nvContentPartPr>
            <p14:xfrm>
              <a:off x="3359172" y="1922578"/>
              <a:ext cx="78120" cy="1908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B4C6060F-5F4C-4005-AD8B-18905B5D2CDE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3350532" y="1913938"/>
                <a:ext cx="95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D819350-5CE9-4616-AC38-BAC32CAAFF69}"/>
                  </a:ext>
                </a:extLst>
              </p14:cNvPr>
              <p14:cNvContentPartPr/>
              <p14:nvPr/>
            </p14:nvContentPartPr>
            <p14:xfrm>
              <a:off x="4125972" y="1869658"/>
              <a:ext cx="78120" cy="2952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D819350-5CE9-4616-AC38-BAC32CAAFF69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4116972" y="1861018"/>
                <a:ext cx="95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8A30E06F-CA46-425F-8B6C-91782924D69A}"/>
                  </a:ext>
                </a:extLst>
              </p14:cNvPr>
              <p14:cNvContentPartPr/>
              <p14:nvPr/>
            </p14:nvContentPartPr>
            <p14:xfrm>
              <a:off x="4584612" y="1736098"/>
              <a:ext cx="204480" cy="4824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8A30E06F-CA46-425F-8B6C-91782924D69A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4575972" y="1727098"/>
                <a:ext cx="2221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3" name="Group 392">
            <a:extLst>
              <a:ext uri="{FF2B5EF4-FFF2-40B4-BE49-F238E27FC236}">
                <a16:creationId xmlns:a16="http://schemas.microsoft.com/office/drawing/2014/main" id="{8B877113-E889-4A62-9ECB-689BDAE27D0D}"/>
              </a:ext>
            </a:extLst>
          </p:cNvPr>
          <p:cNvGrpSpPr/>
          <p:nvPr/>
        </p:nvGrpSpPr>
        <p:grpSpPr>
          <a:xfrm>
            <a:off x="8767452" y="5311618"/>
            <a:ext cx="221400" cy="272880"/>
            <a:chOff x="8767452" y="5311618"/>
            <a:chExt cx="22140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7D5AD37-1331-4C0F-802C-1F0984336FEC}"/>
                    </a:ext>
                  </a:extLst>
                </p14:cNvPr>
                <p14:cNvContentPartPr/>
                <p14:nvPr/>
              </p14:nvContentPartPr>
              <p14:xfrm>
                <a:off x="8806332" y="5551738"/>
                <a:ext cx="29520" cy="327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7D5AD37-1331-4C0F-802C-1F0984336FE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797692" y="5543098"/>
                  <a:ext cx="4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1C7A4F5-503F-4A1F-9D39-0C003D261126}"/>
                    </a:ext>
                  </a:extLst>
                </p14:cNvPr>
                <p14:cNvContentPartPr/>
                <p14:nvPr/>
              </p14:nvContentPartPr>
              <p14:xfrm>
                <a:off x="8852772" y="5481538"/>
                <a:ext cx="16200" cy="5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1C7A4F5-503F-4A1F-9D39-0C003D26112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844132" y="5472898"/>
                  <a:ext cx="33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166FC15-4503-4973-B14A-356AB0AF58CF}"/>
                    </a:ext>
                  </a:extLst>
                </p14:cNvPr>
                <p14:cNvContentPartPr/>
                <p14:nvPr/>
              </p14:nvContentPartPr>
              <p14:xfrm>
                <a:off x="8767452" y="5311618"/>
                <a:ext cx="221400" cy="1094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166FC15-4503-4973-B14A-356AB0AF58C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758812" y="5302618"/>
                  <a:ext cx="23904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476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481E8-DE71-4402-B97F-B3AE6FB147EE}"/>
              </a:ext>
            </a:extLst>
          </p:cNvPr>
          <p:cNvGrpSpPr/>
          <p:nvPr/>
        </p:nvGrpSpPr>
        <p:grpSpPr>
          <a:xfrm>
            <a:off x="272503" y="213917"/>
            <a:ext cx="862200" cy="392040"/>
            <a:chOff x="272503" y="213917"/>
            <a:chExt cx="8622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F5E748-AC0F-46FC-BFFF-570DDD57F2CD}"/>
                    </a:ext>
                  </a:extLst>
                </p14:cNvPr>
                <p14:cNvContentPartPr/>
                <p14:nvPr/>
              </p14:nvContentPartPr>
              <p14:xfrm>
                <a:off x="272503" y="213917"/>
                <a:ext cx="457920" cy="392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F5E748-AC0F-46FC-BFFF-570DDD57F2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503" y="204917"/>
                  <a:ext cx="4755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15D97B-C176-45FD-954F-D982B7496CE8}"/>
                    </a:ext>
                  </a:extLst>
                </p14:cNvPr>
                <p14:cNvContentPartPr/>
                <p14:nvPr/>
              </p14:nvContentPartPr>
              <p14:xfrm>
                <a:off x="330823" y="405797"/>
                <a:ext cx="256680" cy="61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15D97B-C176-45FD-954F-D982B7496C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823" y="397157"/>
                  <a:ext cx="274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8FCC97-AE2B-45DA-A106-088A2828AAC5}"/>
                    </a:ext>
                  </a:extLst>
                </p14:cNvPr>
                <p14:cNvContentPartPr/>
                <p14:nvPr/>
              </p14:nvContentPartPr>
              <p14:xfrm>
                <a:off x="683983" y="378797"/>
                <a:ext cx="228600" cy="131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8FCC97-AE2B-45DA-A106-088A2828AA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4983" y="369797"/>
                  <a:ext cx="246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C976D0-BC5C-49B0-93BB-234CEFE4A4DE}"/>
                    </a:ext>
                  </a:extLst>
                </p14:cNvPr>
                <p14:cNvContentPartPr/>
                <p14:nvPr/>
              </p14:nvContentPartPr>
              <p14:xfrm>
                <a:off x="621343" y="316517"/>
                <a:ext cx="248400" cy="225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C976D0-BC5C-49B0-93BB-234CEFE4A4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2703" y="307517"/>
                  <a:ext cx="266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B8C244-2F5A-4F1C-B6B8-3D29DB046B64}"/>
                    </a:ext>
                  </a:extLst>
                </p14:cNvPr>
                <p14:cNvContentPartPr/>
                <p14:nvPr/>
              </p14:nvContentPartPr>
              <p14:xfrm>
                <a:off x="1046143" y="343517"/>
                <a:ext cx="88560" cy="16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B8C244-2F5A-4F1C-B6B8-3D29DB046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7503" y="334517"/>
                  <a:ext cx="1062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DAA5B2-96FF-4A38-AAC1-19524C103B9E}"/>
              </a:ext>
            </a:extLst>
          </p:cNvPr>
          <p:cNvGrpSpPr/>
          <p:nvPr/>
        </p:nvGrpSpPr>
        <p:grpSpPr>
          <a:xfrm>
            <a:off x="1467703" y="164237"/>
            <a:ext cx="883440" cy="384120"/>
            <a:chOff x="1467703" y="164237"/>
            <a:chExt cx="8834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749636-8A44-4409-A46D-113036C7159D}"/>
                    </a:ext>
                  </a:extLst>
                </p14:cNvPr>
                <p14:cNvContentPartPr/>
                <p14:nvPr/>
              </p14:nvContentPartPr>
              <p14:xfrm>
                <a:off x="1467703" y="323357"/>
                <a:ext cx="110880" cy="19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749636-8A44-4409-A46D-113036C715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8703" y="314717"/>
                  <a:ext cx="12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D7C01E-539F-43CE-9396-6C9345593D20}"/>
                    </a:ext>
                  </a:extLst>
                </p14:cNvPr>
                <p14:cNvContentPartPr/>
                <p14:nvPr/>
              </p14:nvContentPartPr>
              <p14:xfrm>
                <a:off x="1484623" y="240197"/>
                <a:ext cx="260640" cy="308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D7C01E-539F-43CE-9396-6C9345593D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5983" y="231557"/>
                  <a:ext cx="278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60E606-CFF0-45B0-B413-B59FBCBD2E63}"/>
                    </a:ext>
                  </a:extLst>
                </p14:cNvPr>
                <p14:cNvContentPartPr/>
                <p14:nvPr/>
              </p14:nvContentPartPr>
              <p14:xfrm>
                <a:off x="1731223" y="338117"/>
                <a:ext cx="135720" cy="15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60E606-CFF0-45B0-B413-B59FBCBD2E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2223" y="329117"/>
                  <a:ext cx="153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3B8917-7BC4-44A0-8F2B-3153788C7AF5}"/>
                    </a:ext>
                  </a:extLst>
                </p14:cNvPr>
                <p14:cNvContentPartPr/>
                <p14:nvPr/>
              </p14:nvContentPartPr>
              <p14:xfrm>
                <a:off x="1976743" y="164237"/>
                <a:ext cx="168120" cy="308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3B8917-7BC4-44A0-8F2B-3153788C7A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67743" y="155237"/>
                  <a:ext cx="185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3AB65D-3A49-4E2A-9D6B-BDA7A3712A55}"/>
                    </a:ext>
                  </a:extLst>
                </p14:cNvPr>
                <p14:cNvContentPartPr/>
                <p14:nvPr/>
              </p14:nvContentPartPr>
              <p14:xfrm>
                <a:off x="1888903" y="299957"/>
                <a:ext cx="357840" cy="90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3AB65D-3A49-4E2A-9D6B-BDA7A3712A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80263" y="291317"/>
                  <a:ext cx="375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17E993-0878-4A6A-B4BE-4C507612759C}"/>
                    </a:ext>
                  </a:extLst>
                </p14:cNvPr>
                <p14:cNvContentPartPr/>
                <p14:nvPr/>
              </p14:nvContentPartPr>
              <p14:xfrm>
                <a:off x="2167183" y="335597"/>
                <a:ext cx="183960" cy="14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17E993-0878-4A6A-B4BE-4C50761275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8543" y="326597"/>
                  <a:ext cx="2016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A74CFC-AA32-429D-8ABE-C60BAAC6017F}"/>
              </a:ext>
            </a:extLst>
          </p:cNvPr>
          <p:cNvGrpSpPr/>
          <p:nvPr/>
        </p:nvGrpSpPr>
        <p:grpSpPr>
          <a:xfrm>
            <a:off x="2904103" y="221837"/>
            <a:ext cx="285840" cy="438120"/>
            <a:chOff x="2904103" y="221837"/>
            <a:chExt cx="28584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92BFA9-B0B9-4B86-8875-BAD4A3EBE081}"/>
                    </a:ext>
                  </a:extLst>
                </p14:cNvPr>
                <p14:cNvContentPartPr/>
                <p14:nvPr/>
              </p14:nvContentPartPr>
              <p14:xfrm>
                <a:off x="2904103" y="221837"/>
                <a:ext cx="109440" cy="24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92BFA9-B0B9-4B86-8875-BAD4A3EBE0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5103" y="213197"/>
                  <a:ext cx="127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F5B8A2-E05E-4481-A26D-94AD5CCB27A5}"/>
                    </a:ext>
                  </a:extLst>
                </p14:cNvPr>
                <p14:cNvContentPartPr/>
                <p14:nvPr/>
              </p14:nvContentPartPr>
              <p14:xfrm>
                <a:off x="3123703" y="483197"/>
                <a:ext cx="66240" cy="17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F5B8A2-E05E-4481-A26D-94AD5CCB27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14703" y="474557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01334-8569-4A34-A3F5-D9A6B16D0033}"/>
              </a:ext>
            </a:extLst>
          </p:cNvPr>
          <p:cNvGrpSpPr/>
          <p:nvPr/>
        </p:nvGrpSpPr>
        <p:grpSpPr>
          <a:xfrm>
            <a:off x="3446983" y="229397"/>
            <a:ext cx="474120" cy="440280"/>
            <a:chOff x="3446983" y="229397"/>
            <a:chExt cx="47412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B37290-2E10-4AB7-920E-FEB69782A80C}"/>
                    </a:ext>
                  </a:extLst>
                </p14:cNvPr>
                <p14:cNvContentPartPr/>
                <p14:nvPr/>
              </p14:nvContentPartPr>
              <p14:xfrm>
                <a:off x="3446983" y="229397"/>
                <a:ext cx="238680" cy="245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B37290-2E10-4AB7-920E-FEB69782A8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983" y="220397"/>
                  <a:ext cx="256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E1DB4B-9EAD-4C8B-B0FA-8AF1D2684613}"/>
                    </a:ext>
                  </a:extLst>
                </p14:cNvPr>
                <p14:cNvContentPartPr/>
                <p14:nvPr/>
              </p14:nvContentPartPr>
              <p14:xfrm>
                <a:off x="3833263" y="505517"/>
                <a:ext cx="87840" cy="164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E1DB4B-9EAD-4C8B-B0FA-8AF1D26846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4623" y="496877"/>
                  <a:ext cx="105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DC3806-E1FA-4A14-B5B9-6590B375AC38}"/>
                  </a:ext>
                </a:extLst>
              </p14:cNvPr>
              <p14:cNvContentPartPr/>
              <p14:nvPr/>
            </p14:nvContentPartPr>
            <p14:xfrm>
              <a:off x="4177423" y="232277"/>
              <a:ext cx="253080" cy="255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DC3806-E1FA-4A14-B5B9-6590B375AC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68423" y="223277"/>
                <a:ext cx="270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9CCB6E-814F-47C9-9BB4-32AD8690E795}"/>
                  </a:ext>
                </a:extLst>
              </p14:cNvPr>
              <p14:cNvContentPartPr/>
              <p14:nvPr/>
            </p14:nvContentPartPr>
            <p14:xfrm>
              <a:off x="4573783" y="494357"/>
              <a:ext cx="112680" cy="164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9CCB6E-814F-47C9-9BB4-32AD8690E79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65143" y="485357"/>
                <a:ext cx="13032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12E6ADE-0C6A-4D40-88CB-5FA68F3FE68A}"/>
              </a:ext>
            </a:extLst>
          </p:cNvPr>
          <p:cNvGrpSpPr/>
          <p:nvPr/>
        </p:nvGrpSpPr>
        <p:grpSpPr>
          <a:xfrm>
            <a:off x="4873303" y="274037"/>
            <a:ext cx="610560" cy="409320"/>
            <a:chOff x="4873303" y="274037"/>
            <a:chExt cx="61056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131FC1-9EC5-402E-9ECE-9C6E0136E51A}"/>
                    </a:ext>
                  </a:extLst>
                </p14:cNvPr>
                <p14:cNvContentPartPr/>
                <p14:nvPr/>
              </p14:nvContentPartPr>
              <p14:xfrm>
                <a:off x="4873303" y="274037"/>
                <a:ext cx="119520" cy="168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131FC1-9EC5-402E-9ECE-9C6E0136E5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4303" y="265397"/>
                  <a:ext cx="13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F5D388-DD74-4297-A9EA-DB43AC2AC74D}"/>
                    </a:ext>
                  </a:extLst>
                </p14:cNvPr>
                <p14:cNvContentPartPr/>
                <p14:nvPr/>
              </p14:nvContentPartPr>
              <p14:xfrm>
                <a:off x="5079583" y="277637"/>
                <a:ext cx="210960" cy="171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F5D388-DD74-4297-A9EA-DB43AC2AC7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70583" y="268637"/>
                  <a:ext cx="228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6F2521-F611-4C73-B2C4-F9A806526129}"/>
                    </a:ext>
                  </a:extLst>
                </p14:cNvPr>
                <p14:cNvContentPartPr/>
                <p14:nvPr/>
              </p14:nvContentPartPr>
              <p14:xfrm>
                <a:off x="5392423" y="479237"/>
                <a:ext cx="91440" cy="204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6F2521-F611-4C73-B2C4-F9A8065261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3783" y="470597"/>
                  <a:ext cx="1090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57CA9-F585-4014-82B9-670035DB6B59}"/>
              </a:ext>
            </a:extLst>
          </p:cNvPr>
          <p:cNvGrpSpPr/>
          <p:nvPr/>
        </p:nvGrpSpPr>
        <p:grpSpPr>
          <a:xfrm>
            <a:off x="5608063" y="260717"/>
            <a:ext cx="611640" cy="425160"/>
            <a:chOff x="5608063" y="260717"/>
            <a:chExt cx="6116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992C2-23D9-4283-A2B0-DB06CC61788E}"/>
                    </a:ext>
                  </a:extLst>
                </p14:cNvPr>
                <p14:cNvContentPartPr/>
                <p14:nvPr/>
              </p14:nvContentPartPr>
              <p14:xfrm>
                <a:off x="5608063" y="280157"/>
                <a:ext cx="130320" cy="170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992C2-23D9-4283-A2B0-DB06CC6178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9423" y="271157"/>
                  <a:ext cx="147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0B9657-3B15-4F72-872C-F813262BE5A4}"/>
                    </a:ext>
                  </a:extLst>
                </p14:cNvPr>
                <p14:cNvContentPartPr/>
                <p14:nvPr/>
              </p14:nvContentPartPr>
              <p14:xfrm>
                <a:off x="5807143" y="260717"/>
                <a:ext cx="236880" cy="20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0B9657-3B15-4F72-872C-F813262BE5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8143" y="252077"/>
                  <a:ext cx="254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C19BD2-D1F9-41E5-85D5-D6B75A129308}"/>
                    </a:ext>
                  </a:extLst>
                </p14:cNvPr>
                <p14:cNvContentPartPr/>
                <p14:nvPr/>
              </p14:nvContentPartPr>
              <p14:xfrm>
                <a:off x="6086863" y="474557"/>
                <a:ext cx="132840" cy="211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C19BD2-D1F9-41E5-85D5-D6B75A1293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7863" y="465917"/>
                  <a:ext cx="1504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EC7E07-89B5-454A-A413-F7C241322A27}"/>
              </a:ext>
            </a:extLst>
          </p:cNvPr>
          <p:cNvGrpSpPr/>
          <p:nvPr/>
        </p:nvGrpSpPr>
        <p:grpSpPr>
          <a:xfrm>
            <a:off x="6391063" y="150917"/>
            <a:ext cx="1735920" cy="583200"/>
            <a:chOff x="6391063" y="150917"/>
            <a:chExt cx="173592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F5DAEB-19A9-4C7A-939A-67DF42CBB178}"/>
                    </a:ext>
                  </a:extLst>
                </p14:cNvPr>
                <p14:cNvContentPartPr/>
                <p14:nvPr/>
              </p14:nvContentPartPr>
              <p14:xfrm>
                <a:off x="6391063" y="277277"/>
                <a:ext cx="77400" cy="162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F5DAEB-19A9-4C7A-939A-67DF42CBB1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2423" y="268277"/>
                  <a:ext cx="95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19861B-0EF6-4B24-93C0-F730976D9849}"/>
                    </a:ext>
                  </a:extLst>
                </p14:cNvPr>
                <p14:cNvContentPartPr/>
                <p14:nvPr/>
              </p14:nvContentPartPr>
              <p14:xfrm>
                <a:off x="6593383" y="222557"/>
                <a:ext cx="170280" cy="230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19861B-0EF6-4B24-93C0-F730976D98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84743" y="213917"/>
                  <a:ext cx="187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406A56-3BCC-49C3-864A-B3D5AAF69405}"/>
                    </a:ext>
                  </a:extLst>
                </p14:cNvPr>
                <p14:cNvContentPartPr/>
                <p14:nvPr/>
              </p14:nvContentPartPr>
              <p14:xfrm>
                <a:off x="6761503" y="454037"/>
                <a:ext cx="132840" cy="225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406A56-3BCC-49C3-864A-B3D5AAF694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2503" y="445397"/>
                  <a:ext cx="150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36D957-50AF-4D1C-8EEE-CCE28DE0126A}"/>
                    </a:ext>
                  </a:extLst>
                </p14:cNvPr>
                <p14:cNvContentPartPr/>
                <p14:nvPr/>
              </p14:nvContentPartPr>
              <p14:xfrm>
                <a:off x="7025743" y="244157"/>
                <a:ext cx="115200" cy="17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36D957-50AF-4D1C-8EEE-CCE28DE012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16743" y="235517"/>
                  <a:ext cx="132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6F31FE-0668-4282-BEE5-26931DCAF257}"/>
                    </a:ext>
                  </a:extLst>
                </p14:cNvPr>
                <p14:cNvContentPartPr/>
                <p14:nvPr/>
              </p14:nvContentPartPr>
              <p14:xfrm>
                <a:off x="7252183" y="204917"/>
                <a:ext cx="183960" cy="90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6F31FE-0668-4282-BEE5-26931DCAF2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43183" y="196277"/>
                  <a:ext cx="201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7629C6-1F9F-428F-A854-24A7AAB19BDB}"/>
                    </a:ext>
                  </a:extLst>
                </p14:cNvPr>
                <p14:cNvContentPartPr/>
                <p14:nvPr/>
              </p14:nvContentPartPr>
              <p14:xfrm>
                <a:off x="7330303" y="150917"/>
                <a:ext cx="234360" cy="36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7629C6-1F9F-428F-A854-24A7AAB19B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1663" y="141917"/>
                  <a:ext cx="25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F9CED4-866C-4CA5-8323-CA1A1EA40E95}"/>
                    </a:ext>
                  </a:extLst>
                </p14:cNvPr>
                <p14:cNvContentPartPr/>
                <p14:nvPr/>
              </p14:nvContentPartPr>
              <p14:xfrm>
                <a:off x="7424623" y="538277"/>
                <a:ext cx="122040" cy="195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F9CED4-866C-4CA5-8323-CA1A1EA40E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15983" y="529637"/>
                  <a:ext cx="139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72ADA1-E5B6-4634-9FE8-3ECB524C59E7}"/>
                    </a:ext>
                  </a:extLst>
                </p14:cNvPr>
                <p14:cNvContentPartPr/>
                <p14:nvPr/>
              </p14:nvContentPartPr>
              <p14:xfrm>
                <a:off x="7690663" y="221477"/>
                <a:ext cx="146520" cy="243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72ADA1-E5B6-4634-9FE8-3ECB524C59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81663" y="212477"/>
                  <a:ext cx="164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3D6D0E-9D19-48DE-BEC4-AE53DF125D35}"/>
                    </a:ext>
                  </a:extLst>
                </p14:cNvPr>
                <p14:cNvContentPartPr/>
                <p14:nvPr/>
              </p14:nvContentPartPr>
              <p14:xfrm>
                <a:off x="7845823" y="213197"/>
                <a:ext cx="176760" cy="114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3D6D0E-9D19-48DE-BEC4-AE53DF125D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37183" y="204557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34D90D-5626-4BCC-B52B-28A11562079F}"/>
                    </a:ext>
                  </a:extLst>
                </p14:cNvPr>
                <p14:cNvContentPartPr/>
                <p14:nvPr/>
              </p14:nvContentPartPr>
              <p14:xfrm>
                <a:off x="7939423" y="162797"/>
                <a:ext cx="18756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34D90D-5626-4BCC-B52B-28A1156207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30783" y="154157"/>
                  <a:ext cx="2052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F5490F-8D6C-48CE-855D-97AFDF7C7792}"/>
              </a:ext>
            </a:extLst>
          </p:cNvPr>
          <p:cNvGrpSpPr/>
          <p:nvPr/>
        </p:nvGrpSpPr>
        <p:grpSpPr>
          <a:xfrm>
            <a:off x="449983" y="1009517"/>
            <a:ext cx="637560" cy="213840"/>
            <a:chOff x="449983" y="1009517"/>
            <a:chExt cx="6375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E3CF2F-82BF-4BF3-A36B-389A737F66B0}"/>
                    </a:ext>
                  </a:extLst>
                </p14:cNvPr>
                <p14:cNvContentPartPr/>
                <p14:nvPr/>
              </p14:nvContentPartPr>
              <p14:xfrm>
                <a:off x="449983" y="1015277"/>
                <a:ext cx="288720" cy="20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E3CF2F-82BF-4BF3-A36B-389A737F66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983" y="1006277"/>
                  <a:ext cx="306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F043A9-F482-49C6-9148-254825266CE1}"/>
                    </a:ext>
                  </a:extLst>
                </p14:cNvPr>
                <p14:cNvContentPartPr/>
                <p14:nvPr/>
              </p14:nvContentPartPr>
              <p14:xfrm>
                <a:off x="924823" y="1009517"/>
                <a:ext cx="144720" cy="48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F043A9-F482-49C6-9148-254825266C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5823" y="1000517"/>
                  <a:ext cx="162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98BBDD-A89B-4537-A7D4-B7FD8A823963}"/>
                    </a:ext>
                  </a:extLst>
                </p14:cNvPr>
                <p14:cNvContentPartPr/>
                <p14:nvPr/>
              </p14:nvContentPartPr>
              <p14:xfrm>
                <a:off x="868663" y="1142357"/>
                <a:ext cx="218880" cy="3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98BBDD-A89B-4537-A7D4-B7FD8A8239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9663" y="1133717"/>
                  <a:ext cx="2365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4554F56-9CBD-4A52-A2D2-FCC4A3FA77A2}"/>
                  </a:ext>
                </a:extLst>
              </p14:cNvPr>
              <p14:cNvContentPartPr/>
              <p14:nvPr/>
            </p14:nvContentPartPr>
            <p14:xfrm>
              <a:off x="1429543" y="940757"/>
              <a:ext cx="306000" cy="290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4554F56-9CBD-4A52-A2D2-FCC4A3FA77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20903" y="931757"/>
                <a:ext cx="32364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2E5EFE3-3360-4877-81BD-5D64F26E78D9}"/>
              </a:ext>
            </a:extLst>
          </p:cNvPr>
          <p:cNvGrpSpPr/>
          <p:nvPr/>
        </p:nvGrpSpPr>
        <p:grpSpPr>
          <a:xfrm>
            <a:off x="2033983" y="1025717"/>
            <a:ext cx="1177200" cy="198000"/>
            <a:chOff x="2033983" y="1025717"/>
            <a:chExt cx="11772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67FE69-60D5-4CBD-B2DC-6091666653E6}"/>
                    </a:ext>
                  </a:extLst>
                </p14:cNvPr>
                <p14:cNvContentPartPr/>
                <p14:nvPr/>
              </p14:nvContentPartPr>
              <p14:xfrm>
                <a:off x="2033983" y="1025717"/>
                <a:ext cx="328680" cy="177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67FE69-60D5-4CBD-B2DC-6091666653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5343" y="1016717"/>
                  <a:ext cx="346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799217-6D78-4DAE-846A-43C2DE040A46}"/>
                    </a:ext>
                  </a:extLst>
                </p14:cNvPr>
                <p14:cNvContentPartPr/>
                <p14:nvPr/>
              </p14:nvContentPartPr>
              <p14:xfrm>
                <a:off x="2415583" y="1067117"/>
                <a:ext cx="226080" cy="15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799217-6D78-4DAE-846A-43C2DE040A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06943" y="1058117"/>
                  <a:ext cx="243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B192E1-03B1-4897-BC80-0CC94A65C2CF}"/>
                    </a:ext>
                  </a:extLst>
                </p14:cNvPr>
                <p14:cNvContentPartPr/>
                <p14:nvPr/>
              </p14:nvContentPartPr>
              <p14:xfrm>
                <a:off x="2655343" y="1068557"/>
                <a:ext cx="163440" cy="13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B192E1-03B1-4897-BC80-0CC94A65C2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6703" y="1059917"/>
                  <a:ext cx="181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7D3578-3747-4E7B-B64A-4A96124169D0}"/>
                    </a:ext>
                  </a:extLst>
                </p14:cNvPr>
                <p14:cNvContentPartPr/>
                <p14:nvPr/>
              </p14:nvContentPartPr>
              <p14:xfrm>
                <a:off x="2867383" y="1052717"/>
                <a:ext cx="343800" cy="145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7D3578-3747-4E7B-B64A-4A96124169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58743" y="1044077"/>
                  <a:ext cx="3614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EF261-AFFF-4C8B-9734-704DCD7395EF}"/>
              </a:ext>
            </a:extLst>
          </p:cNvPr>
          <p:cNvGrpSpPr/>
          <p:nvPr/>
        </p:nvGrpSpPr>
        <p:grpSpPr>
          <a:xfrm>
            <a:off x="387703" y="1481477"/>
            <a:ext cx="1368360" cy="575640"/>
            <a:chOff x="387703" y="1481477"/>
            <a:chExt cx="1368360" cy="5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255268-F45D-486B-B9CE-10D5AF4A2EB6}"/>
                    </a:ext>
                  </a:extLst>
                </p14:cNvPr>
                <p14:cNvContentPartPr/>
                <p14:nvPr/>
              </p14:nvContentPartPr>
              <p14:xfrm>
                <a:off x="521263" y="1491197"/>
                <a:ext cx="217800" cy="156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255268-F45D-486B-B9CE-10D5AF4A2E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263" y="1482197"/>
                  <a:ext cx="235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3690EF-3D16-428A-BF4C-6CC8D4BF4E7A}"/>
                    </a:ext>
                  </a:extLst>
                </p14:cNvPr>
                <p14:cNvContentPartPr/>
                <p14:nvPr/>
              </p14:nvContentPartPr>
              <p14:xfrm>
                <a:off x="402463" y="1707557"/>
                <a:ext cx="439560" cy="61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3690EF-3D16-428A-BF4C-6CC8D4BF4E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3823" y="1698917"/>
                  <a:ext cx="457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AB1015-FE76-46E8-ACC7-C14381AC9355}"/>
                    </a:ext>
                  </a:extLst>
                </p14:cNvPr>
                <p14:cNvContentPartPr/>
                <p14:nvPr/>
              </p14:nvContentPartPr>
              <p14:xfrm>
                <a:off x="387703" y="1853357"/>
                <a:ext cx="356760" cy="20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AB1015-FE76-46E8-ACC7-C14381AC93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8703" y="1844717"/>
                  <a:ext cx="374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0212E4-F043-43FF-ACF7-1B16A87463B2}"/>
                    </a:ext>
                  </a:extLst>
                </p14:cNvPr>
                <p14:cNvContentPartPr/>
                <p14:nvPr/>
              </p14:nvContentPartPr>
              <p14:xfrm>
                <a:off x="1105903" y="1596317"/>
                <a:ext cx="162720" cy="27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0212E4-F043-43FF-ACF7-1B16A87463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6903" y="1587677"/>
                  <a:ext cx="180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FC25C5-959A-45E6-829C-510B7549ED48}"/>
                    </a:ext>
                  </a:extLst>
                </p14:cNvPr>
                <p14:cNvContentPartPr/>
                <p14:nvPr/>
              </p14:nvContentPartPr>
              <p14:xfrm>
                <a:off x="1054783" y="1739957"/>
                <a:ext cx="216360" cy="1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FC25C5-959A-45E6-829C-510B7549ED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6143" y="1730957"/>
                  <a:ext cx="234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8F9A21-19DE-48CE-9E05-82171F1F05BF}"/>
                    </a:ext>
                  </a:extLst>
                </p14:cNvPr>
                <p14:cNvContentPartPr/>
                <p14:nvPr/>
              </p14:nvContentPartPr>
              <p14:xfrm>
                <a:off x="1453303" y="1553117"/>
                <a:ext cx="212400" cy="121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8F9A21-19DE-48CE-9E05-82171F1F05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44663" y="1544117"/>
                  <a:ext cx="230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637A24-45D2-4F95-8430-FC39B3453E6C}"/>
                    </a:ext>
                  </a:extLst>
                </p14:cNvPr>
                <p14:cNvContentPartPr/>
                <p14:nvPr/>
              </p14:nvContentPartPr>
              <p14:xfrm>
                <a:off x="1571023" y="1481477"/>
                <a:ext cx="185040" cy="326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637A24-45D2-4F95-8430-FC39B3453E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62383" y="1472477"/>
                  <a:ext cx="20268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DA87176-13F4-4BB9-A483-E7436AEBC7DD}"/>
                  </a:ext>
                </a:extLst>
              </p14:cNvPr>
              <p14:cNvContentPartPr/>
              <p14:nvPr/>
            </p14:nvContentPartPr>
            <p14:xfrm>
              <a:off x="2118583" y="1846517"/>
              <a:ext cx="112680" cy="233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DA87176-13F4-4BB9-A483-E7436AEBC7D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09943" y="1837517"/>
                <a:ext cx="13032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10665E0A-0734-48F3-A136-6FEED848DBEB}"/>
              </a:ext>
            </a:extLst>
          </p:cNvPr>
          <p:cNvGrpSpPr/>
          <p:nvPr/>
        </p:nvGrpSpPr>
        <p:grpSpPr>
          <a:xfrm>
            <a:off x="2675863" y="1456637"/>
            <a:ext cx="946080" cy="489240"/>
            <a:chOff x="2675863" y="1456637"/>
            <a:chExt cx="9460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DAE479-A706-4CEA-ACBA-800EDC02077C}"/>
                    </a:ext>
                  </a:extLst>
                </p14:cNvPr>
                <p14:cNvContentPartPr/>
                <p14:nvPr/>
              </p14:nvContentPartPr>
              <p14:xfrm>
                <a:off x="2712943" y="1456637"/>
                <a:ext cx="215640" cy="12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DAE479-A706-4CEA-ACBA-800EDC0207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03943" y="1447637"/>
                  <a:ext cx="23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FA860E-0756-4414-B10B-2115077C34A1}"/>
                    </a:ext>
                  </a:extLst>
                </p14:cNvPr>
                <p14:cNvContentPartPr/>
                <p14:nvPr/>
              </p14:nvContentPartPr>
              <p14:xfrm>
                <a:off x="2675863" y="1636637"/>
                <a:ext cx="317880" cy="69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FA860E-0756-4414-B10B-2115077C34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67223" y="1627997"/>
                  <a:ext cx="335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B657A7-96A0-4364-A8AB-C2CEB60DA80C}"/>
                    </a:ext>
                  </a:extLst>
                </p14:cNvPr>
                <p14:cNvContentPartPr/>
                <p14:nvPr/>
              </p14:nvContentPartPr>
              <p14:xfrm>
                <a:off x="2714023" y="1776317"/>
                <a:ext cx="272160" cy="16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B657A7-96A0-4364-A8AB-C2CEB60DA8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5383" y="1767677"/>
                  <a:ext cx="289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F00532-33E7-4F30-AAD7-45E7ADF93A04}"/>
                    </a:ext>
                  </a:extLst>
                </p14:cNvPr>
                <p14:cNvContentPartPr/>
                <p14:nvPr/>
              </p14:nvContentPartPr>
              <p14:xfrm>
                <a:off x="3162943" y="1616837"/>
                <a:ext cx="241920" cy="47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F00532-33E7-4F30-AAD7-45E7ADF93A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53943" y="1608197"/>
                  <a:ext cx="25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722487-8DE9-4B13-8E77-9C71552C16F1}"/>
                    </a:ext>
                  </a:extLst>
                </p14:cNvPr>
                <p14:cNvContentPartPr/>
                <p14:nvPr/>
              </p14:nvContentPartPr>
              <p14:xfrm>
                <a:off x="3257983" y="1554197"/>
                <a:ext cx="37440" cy="167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722487-8DE9-4B13-8E77-9C71552C16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48983" y="1545197"/>
                  <a:ext cx="5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A05AC2-3772-4FD8-8D48-2D538D05D085}"/>
                    </a:ext>
                  </a:extLst>
                </p14:cNvPr>
                <p14:cNvContentPartPr/>
                <p14:nvPr/>
              </p14:nvContentPartPr>
              <p14:xfrm>
                <a:off x="3571903" y="1501637"/>
                <a:ext cx="50040" cy="187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A05AC2-3772-4FD8-8D48-2D538D05D0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63263" y="1492637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5C97D8-54A9-4D19-81BA-2EED9B66CE66}"/>
              </a:ext>
            </a:extLst>
          </p:cNvPr>
          <p:cNvGrpSpPr/>
          <p:nvPr/>
        </p:nvGrpSpPr>
        <p:grpSpPr>
          <a:xfrm>
            <a:off x="3905983" y="1541597"/>
            <a:ext cx="216000" cy="128880"/>
            <a:chOff x="3905983" y="1541597"/>
            <a:chExt cx="2160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718E6F-9292-484C-A577-A0CED3D60674}"/>
                    </a:ext>
                  </a:extLst>
                </p14:cNvPr>
                <p14:cNvContentPartPr/>
                <p14:nvPr/>
              </p14:nvContentPartPr>
              <p14:xfrm>
                <a:off x="3926143" y="1541597"/>
                <a:ext cx="167760" cy="2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718E6F-9292-484C-A577-A0CED3D606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17503" y="1532597"/>
                  <a:ext cx="185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431C85-C559-46A2-BAB8-D72F9E9AB3EA}"/>
                    </a:ext>
                  </a:extLst>
                </p14:cNvPr>
                <p14:cNvContentPartPr/>
                <p14:nvPr/>
              </p14:nvContentPartPr>
              <p14:xfrm>
                <a:off x="3905983" y="1618997"/>
                <a:ext cx="216000" cy="51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431C85-C559-46A2-BAB8-D72F9E9AB3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97343" y="1609997"/>
                  <a:ext cx="23364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1C59808-DC03-497E-A67E-BA8BE34912FC}"/>
                  </a:ext>
                </a:extLst>
              </p14:cNvPr>
              <p14:cNvContentPartPr/>
              <p14:nvPr/>
            </p14:nvContentPartPr>
            <p14:xfrm>
              <a:off x="4341223" y="1451597"/>
              <a:ext cx="294840" cy="261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1C59808-DC03-497E-A67E-BA8BE34912F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32223" y="1442597"/>
                <a:ext cx="31248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AC8EBF5-513E-4FA0-8567-0946D745BCB9}"/>
              </a:ext>
            </a:extLst>
          </p:cNvPr>
          <p:cNvGrpSpPr/>
          <p:nvPr/>
        </p:nvGrpSpPr>
        <p:grpSpPr>
          <a:xfrm>
            <a:off x="386983" y="2252237"/>
            <a:ext cx="1666800" cy="389520"/>
            <a:chOff x="386983" y="2252237"/>
            <a:chExt cx="166680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3EA9E0-51D6-402D-8A40-A64AB74C5DDE}"/>
                    </a:ext>
                  </a:extLst>
                </p14:cNvPr>
                <p14:cNvContentPartPr/>
                <p14:nvPr/>
              </p14:nvContentPartPr>
              <p14:xfrm>
                <a:off x="386983" y="2477957"/>
                <a:ext cx="407160" cy="163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3EA9E0-51D6-402D-8A40-A64AB74C5D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7983" y="2469317"/>
                  <a:ext cx="42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F4E2E4-D1EE-4B5D-AED7-00B2DE62945F}"/>
                    </a:ext>
                  </a:extLst>
                </p14:cNvPr>
                <p14:cNvContentPartPr/>
                <p14:nvPr/>
              </p14:nvContentPartPr>
              <p14:xfrm>
                <a:off x="841303" y="2440877"/>
                <a:ext cx="255960" cy="15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F4E2E4-D1EE-4B5D-AED7-00B2DE6294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2303" y="2431877"/>
                  <a:ext cx="273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042738-82D4-4298-B611-2F19CE3C09AA}"/>
                    </a:ext>
                  </a:extLst>
                </p14:cNvPr>
                <p14:cNvContentPartPr/>
                <p14:nvPr/>
              </p14:nvContentPartPr>
              <p14:xfrm>
                <a:off x="1094023" y="2483717"/>
                <a:ext cx="229680" cy="147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042738-82D4-4298-B611-2F19CE3C09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5383" y="2474717"/>
                  <a:ext cx="247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4AD4B0-46D2-428A-ADD6-9A7223270444}"/>
                    </a:ext>
                  </a:extLst>
                </p14:cNvPr>
                <p14:cNvContentPartPr/>
                <p14:nvPr/>
              </p14:nvContentPartPr>
              <p14:xfrm>
                <a:off x="1288783" y="2252237"/>
                <a:ext cx="204480" cy="306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4AD4B0-46D2-428A-ADD6-9A72232704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9783" y="2243597"/>
                  <a:ext cx="222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0F2459-C8C2-4711-B1E5-7A7B3A6C75F1}"/>
                    </a:ext>
                  </a:extLst>
                </p14:cNvPr>
                <p14:cNvContentPartPr/>
                <p14:nvPr/>
              </p14:nvContentPartPr>
              <p14:xfrm>
                <a:off x="1429543" y="2418557"/>
                <a:ext cx="181080" cy="15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0F2459-C8C2-4711-B1E5-7A7B3A6C75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20543" y="2409557"/>
                  <a:ext cx="198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661304-D6AC-4FD1-B782-B073802A6BED}"/>
                    </a:ext>
                  </a:extLst>
                </p14:cNvPr>
                <p14:cNvContentPartPr/>
                <p14:nvPr/>
              </p14:nvContentPartPr>
              <p14:xfrm>
                <a:off x="1656343" y="2459237"/>
                <a:ext cx="111240" cy="139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661304-D6AC-4FD1-B782-B073802A6B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47703" y="2450237"/>
                  <a:ext cx="128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CEDD66-BF8F-4E1C-B0D6-82939B162058}"/>
                    </a:ext>
                  </a:extLst>
                </p14:cNvPr>
                <p14:cNvContentPartPr/>
                <p14:nvPr/>
              </p14:nvContentPartPr>
              <p14:xfrm>
                <a:off x="1862623" y="2466437"/>
                <a:ext cx="191160" cy="140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CEDD66-BF8F-4E1C-B0D6-82939B1620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53623" y="2457437"/>
                  <a:ext cx="2088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A5D8AC0-892B-4B1A-A61D-CE09E1F25075}"/>
              </a:ext>
            </a:extLst>
          </p:cNvPr>
          <p:cNvGrpSpPr/>
          <p:nvPr/>
        </p:nvGrpSpPr>
        <p:grpSpPr>
          <a:xfrm>
            <a:off x="2545183" y="2306597"/>
            <a:ext cx="360360" cy="275760"/>
            <a:chOff x="2545183" y="2306597"/>
            <a:chExt cx="36036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DEEAD7-3D06-4DE0-8B89-A61C93522F73}"/>
                    </a:ext>
                  </a:extLst>
                </p14:cNvPr>
                <p14:cNvContentPartPr/>
                <p14:nvPr/>
              </p14:nvContentPartPr>
              <p14:xfrm>
                <a:off x="2545183" y="2438717"/>
                <a:ext cx="57960" cy="12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DEEAD7-3D06-4DE0-8B89-A61C93522F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36543" y="2429717"/>
                  <a:ext cx="75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4830F2-9077-4704-B712-36BA321A70AA}"/>
                    </a:ext>
                  </a:extLst>
                </p14:cNvPr>
                <p14:cNvContentPartPr/>
                <p14:nvPr/>
              </p14:nvContentPartPr>
              <p14:xfrm>
                <a:off x="2671903" y="2306597"/>
                <a:ext cx="8280" cy="19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4830F2-9077-4704-B712-36BA321A70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63263" y="2297957"/>
                  <a:ext cx="25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88BAB7-2508-438E-A034-E0E0ACE3BB14}"/>
                    </a:ext>
                  </a:extLst>
                </p14:cNvPr>
                <p14:cNvContentPartPr/>
                <p14:nvPr/>
              </p14:nvContentPartPr>
              <p14:xfrm>
                <a:off x="2739943" y="2393357"/>
                <a:ext cx="165600" cy="189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88BAB7-2508-438E-A034-E0E0ACE3BB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31303" y="2384357"/>
                  <a:ext cx="1832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4B6DD66-13E4-4F8C-A193-64927E51C20D}"/>
              </a:ext>
            </a:extLst>
          </p:cNvPr>
          <p:cNvGrpSpPr/>
          <p:nvPr/>
        </p:nvGrpSpPr>
        <p:grpSpPr>
          <a:xfrm>
            <a:off x="6705703" y="1806917"/>
            <a:ext cx="1487520" cy="650880"/>
            <a:chOff x="6705703" y="1806917"/>
            <a:chExt cx="148752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F2A022-BA3F-4134-AA73-D1048439F232}"/>
                    </a:ext>
                  </a:extLst>
                </p14:cNvPr>
                <p14:cNvContentPartPr/>
                <p14:nvPr/>
              </p14:nvContentPartPr>
              <p14:xfrm>
                <a:off x="6705703" y="2323517"/>
                <a:ext cx="140760" cy="86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F2A022-BA3F-4134-AA73-D1048439F2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97063" y="2314517"/>
                  <a:ext cx="158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C52786-6D0C-452C-8182-2FFA1F5F9CB8}"/>
                    </a:ext>
                  </a:extLst>
                </p14:cNvPr>
                <p14:cNvContentPartPr/>
                <p14:nvPr/>
              </p14:nvContentPartPr>
              <p14:xfrm>
                <a:off x="6894343" y="1806917"/>
                <a:ext cx="380880" cy="613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C52786-6D0C-452C-8182-2FFA1F5F9CB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85703" y="1797917"/>
                  <a:ext cx="3985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7A50DE-55F3-4D92-BFDD-1A340803A287}"/>
                    </a:ext>
                  </a:extLst>
                </p14:cNvPr>
                <p14:cNvContentPartPr/>
                <p14:nvPr/>
              </p14:nvContentPartPr>
              <p14:xfrm>
                <a:off x="6811183" y="2278877"/>
                <a:ext cx="311760" cy="44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7A50DE-55F3-4D92-BFDD-1A340803A2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2543" y="2270237"/>
                  <a:ext cx="329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C17460-9104-4A83-8E54-8297B5BFEF88}"/>
                    </a:ext>
                  </a:extLst>
                </p14:cNvPr>
                <p14:cNvContentPartPr/>
                <p14:nvPr/>
              </p14:nvContentPartPr>
              <p14:xfrm>
                <a:off x="7426423" y="1959197"/>
                <a:ext cx="248400" cy="498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C17460-9104-4A83-8E54-8297B5BFEF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17423" y="1950557"/>
                  <a:ext cx="2660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4CC538-27B1-4CDA-8D0A-908790E52CD8}"/>
                    </a:ext>
                  </a:extLst>
                </p14:cNvPr>
                <p14:cNvContentPartPr/>
                <p14:nvPr/>
              </p14:nvContentPartPr>
              <p14:xfrm>
                <a:off x="7367383" y="2202917"/>
                <a:ext cx="358200" cy="91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4CC538-27B1-4CDA-8D0A-908790E52C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58383" y="2194277"/>
                  <a:ext cx="375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1263A5-80B2-4A2E-AA5B-F5E61D85EC27}"/>
                    </a:ext>
                  </a:extLst>
                </p14:cNvPr>
                <p14:cNvContentPartPr/>
                <p14:nvPr/>
              </p14:nvContentPartPr>
              <p14:xfrm>
                <a:off x="7666543" y="1940477"/>
                <a:ext cx="317880" cy="464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1263A5-80B2-4A2E-AA5B-F5E61D85EC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57903" y="1931837"/>
                  <a:ext cx="3355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519B9C4-AA7A-48A3-80A3-71C2148BF75E}"/>
                    </a:ext>
                  </a:extLst>
                </p14:cNvPr>
                <p14:cNvContentPartPr/>
                <p14:nvPr/>
              </p14:nvContentPartPr>
              <p14:xfrm>
                <a:off x="7985503" y="2229917"/>
                <a:ext cx="207720" cy="166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519B9C4-AA7A-48A3-80A3-71C2148BF7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76863" y="2221277"/>
                  <a:ext cx="2253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5FDE3A1-BAF8-403A-BBA6-5FEEE0FE1F5C}"/>
              </a:ext>
            </a:extLst>
          </p:cNvPr>
          <p:cNvGrpSpPr/>
          <p:nvPr/>
        </p:nvGrpSpPr>
        <p:grpSpPr>
          <a:xfrm>
            <a:off x="451783" y="2767757"/>
            <a:ext cx="1766880" cy="345600"/>
            <a:chOff x="451783" y="2767757"/>
            <a:chExt cx="176688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A64D4D-55ED-4645-A571-513B29C133C5}"/>
                    </a:ext>
                  </a:extLst>
                </p14:cNvPr>
                <p14:cNvContentPartPr/>
                <p14:nvPr/>
              </p14:nvContentPartPr>
              <p14:xfrm>
                <a:off x="451783" y="2947757"/>
                <a:ext cx="205920" cy="165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A64D4D-55ED-4645-A571-513B29C133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3143" y="2938757"/>
                  <a:ext cx="22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C14064-BF14-4983-8428-E936F0CA597A}"/>
                    </a:ext>
                  </a:extLst>
                </p14:cNvPr>
                <p14:cNvContentPartPr/>
                <p14:nvPr/>
              </p14:nvContentPartPr>
              <p14:xfrm>
                <a:off x="764263" y="2975117"/>
                <a:ext cx="189360" cy="114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C14064-BF14-4983-8428-E936F0CA59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623" y="2966477"/>
                  <a:ext cx="207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15C31C-0B67-4BA7-B914-03FFF8A6C330}"/>
                    </a:ext>
                  </a:extLst>
                </p14:cNvPr>
                <p14:cNvContentPartPr/>
                <p14:nvPr/>
              </p14:nvContentPartPr>
              <p14:xfrm>
                <a:off x="967663" y="3003557"/>
                <a:ext cx="290160" cy="108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15C31C-0B67-4BA7-B914-03FFF8A6C33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023" y="2994917"/>
                  <a:ext cx="307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159A9C-1B40-4F6A-A1A8-6D427DA84841}"/>
                    </a:ext>
                  </a:extLst>
                </p14:cNvPr>
                <p14:cNvContentPartPr/>
                <p14:nvPr/>
              </p14:nvContentPartPr>
              <p14:xfrm>
                <a:off x="1395343" y="2767757"/>
                <a:ext cx="195120" cy="333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159A9C-1B40-4F6A-A1A8-6D427DA848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6343" y="2758757"/>
                  <a:ext cx="212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7052DC-DD7A-414D-96CE-AAB9621EC441}"/>
                    </a:ext>
                  </a:extLst>
                </p14:cNvPr>
                <p14:cNvContentPartPr/>
                <p14:nvPr/>
              </p14:nvContentPartPr>
              <p14:xfrm>
                <a:off x="1615303" y="2942717"/>
                <a:ext cx="165960" cy="151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7052DC-DD7A-414D-96CE-AAB9621EC4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06663" y="2933717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510B2D-D028-48D2-BCE0-41D5BF97881B}"/>
                    </a:ext>
                  </a:extLst>
                </p14:cNvPr>
                <p14:cNvContentPartPr/>
                <p14:nvPr/>
              </p14:nvContentPartPr>
              <p14:xfrm>
                <a:off x="1872343" y="2927957"/>
                <a:ext cx="160200" cy="175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510B2D-D028-48D2-BCE0-41D5BF9788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63703" y="2919317"/>
                  <a:ext cx="177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46A0C5-BCB8-448B-BDCB-B783C4E23080}"/>
                    </a:ext>
                  </a:extLst>
                </p14:cNvPr>
                <p14:cNvContentPartPr/>
                <p14:nvPr/>
              </p14:nvContentPartPr>
              <p14:xfrm>
                <a:off x="2043703" y="2917157"/>
                <a:ext cx="174960" cy="196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46A0C5-BCB8-448B-BDCB-B783C4E230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34703" y="2908517"/>
                  <a:ext cx="1926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EB4212B-64B9-4D46-945E-B9595E74EBBA}"/>
              </a:ext>
            </a:extLst>
          </p:cNvPr>
          <p:cNvGrpSpPr/>
          <p:nvPr/>
        </p:nvGrpSpPr>
        <p:grpSpPr>
          <a:xfrm>
            <a:off x="2636263" y="2830037"/>
            <a:ext cx="365040" cy="243360"/>
            <a:chOff x="2636263" y="2830037"/>
            <a:chExt cx="36504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C2A96D-876B-468A-B57A-66CB7F29A92C}"/>
                    </a:ext>
                  </a:extLst>
                </p14:cNvPr>
                <p14:cNvContentPartPr/>
                <p14:nvPr/>
              </p14:nvContentPartPr>
              <p14:xfrm>
                <a:off x="2636263" y="2988797"/>
                <a:ext cx="62280" cy="46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C2A96D-876B-468A-B57A-66CB7F29A9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27623" y="2980157"/>
                  <a:ext cx="79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43AD56B-B85A-4268-8BF2-636AF7B2F416}"/>
                    </a:ext>
                  </a:extLst>
                </p14:cNvPr>
                <p14:cNvContentPartPr/>
                <p14:nvPr/>
              </p14:nvContentPartPr>
              <p14:xfrm>
                <a:off x="2745343" y="2830037"/>
                <a:ext cx="6840" cy="5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43AD56B-B85A-4268-8BF2-636AF7B2F4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36343" y="2821397"/>
                  <a:ext cx="24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794429B-CA70-43C3-B945-66E806DE7B1E}"/>
                    </a:ext>
                  </a:extLst>
                </p14:cNvPr>
                <p14:cNvContentPartPr/>
                <p14:nvPr/>
              </p14:nvContentPartPr>
              <p14:xfrm>
                <a:off x="2782063" y="2919677"/>
                <a:ext cx="219240" cy="153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794429B-CA70-43C3-B945-66E806DE7B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73063" y="2911037"/>
                  <a:ext cx="2368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7335349-94A8-41DF-8C3F-C79E22191BA4}"/>
              </a:ext>
            </a:extLst>
          </p:cNvPr>
          <p:cNvGrpSpPr/>
          <p:nvPr/>
        </p:nvGrpSpPr>
        <p:grpSpPr>
          <a:xfrm>
            <a:off x="3349423" y="2116877"/>
            <a:ext cx="3079080" cy="1223280"/>
            <a:chOff x="3349423" y="2116877"/>
            <a:chExt cx="3079080" cy="12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9253A9-9585-44F0-A079-55B66C8F2960}"/>
                    </a:ext>
                  </a:extLst>
                </p14:cNvPr>
                <p14:cNvContentPartPr/>
                <p14:nvPr/>
              </p14:nvContentPartPr>
              <p14:xfrm>
                <a:off x="3465343" y="2200757"/>
                <a:ext cx="252000" cy="398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9253A9-9585-44F0-A079-55B66C8F29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56343" y="2192117"/>
                  <a:ext cx="269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FF349E-B284-4853-8E1B-6A9394E18CE1}"/>
                    </a:ext>
                  </a:extLst>
                </p14:cNvPr>
                <p14:cNvContentPartPr/>
                <p14:nvPr/>
              </p14:nvContentPartPr>
              <p14:xfrm>
                <a:off x="3454903" y="2329637"/>
                <a:ext cx="393840" cy="100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FF349E-B284-4853-8E1B-6A9394E18C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5903" y="2320997"/>
                  <a:ext cx="411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E0CFF2B-5987-404E-A550-41EA3C844EDE}"/>
                    </a:ext>
                  </a:extLst>
                </p14:cNvPr>
                <p14:cNvContentPartPr/>
                <p14:nvPr/>
              </p14:nvContentPartPr>
              <p14:xfrm>
                <a:off x="3841903" y="2116877"/>
                <a:ext cx="257760" cy="396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E0CFF2B-5987-404E-A550-41EA3C844E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32903" y="2108237"/>
                  <a:ext cx="2754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670A65-1D16-48B9-988B-33F9CE264547}"/>
                    </a:ext>
                  </a:extLst>
                </p14:cNvPr>
                <p14:cNvContentPartPr/>
                <p14:nvPr/>
              </p14:nvContentPartPr>
              <p14:xfrm>
                <a:off x="4110823" y="2336117"/>
                <a:ext cx="251280" cy="167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670A65-1D16-48B9-988B-33F9CE2645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02183" y="2327117"/>
                  <a:ext cx="26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CB1DD7-7016-491F-8D3A-3928149E7B08}"/>
                    </a:ext>
                  </a:extLst>
                </p14:cNvPr>
                <p14:cNvContentPartPr/>
                <p14:nvPr/>
              </p14:nvContentPartPr>
              <p14:xfrm>
                <a:off x="4722463" y="2315957"/>
                <a:ext cx="167760" cy="172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CB1DD7-7016-491F-8D3A-3928149E7B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13463" y="2307317"/>
                  <a:ext cx="185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3BD131B-893C-4DEE-B411-1498F4E1D911}"/>
                    </a:ext>
                  </a:extLst>
                </p14:cNvPr>
                <p14:cNvContentPartPr/>
                <p14:nvPr/>
              </p14:nvContentPartPr>
              <p14:xfrm>
                <a:off x="5084983" y="2309117"/>
                <a:ext cx="234360" cy="11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3BD131B-893C-4DEE-B411-1498F4E1D9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76343" y="2300117"/>
                  <a:ext cx="252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F4171B-7FD7-4FE2-B5D8-A38B8A57F8D1}"/>
                    </a:ext>
                  </a:extLst>
                </p14:cNvPr>
                <p14:cNvContentPartPr/>
                <p14:nvPr/>
              </p14:nvContentPartPr>
              <p14:xfrm>
                <a:off x="5325103" y="2316317"/>
                <a:ext cx="167040" cy="88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F4171B-7FD7-4FE2-B5D8-A38B8A57F8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16103" y="2307677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2BDEBD-84B7-438E-B33C-5A46B18205D8}"/>
                    </a:ext>
                  </a:extLst>
                </p14:cNvPr>
                <p14:cNvContentPartPr/>
                <p14:nvPr/>
              </p14:nvContentPartPr>
              <p14:xfrm>
                <a:off x="5500063" y="2334677"/>
                <a:ext cx="134280" cy="147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2BDEBD-84B7-438E-B33C-5A46B18205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91063" y="2326037"/>
                  <a:ext cx="151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AEA3C47-3B06-4CF4-838E-1F25A23B0DE1}"/>
                    </a:ext>
                  </a:extLst>
                </p14:cNvPr>
                <p14:cNvContentPartPr/>
                <p14:nvPr/>
              </p14:nvContentPartPr>
              <p14:xfrm>
                <a:off x="5667463" y="2322077"/>
                <a:ext cx="193320" cy="108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AEA3C47-3B06-4CF4-838E-1F25A23B0D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58463" y="2313437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88525E-04A9-4B91-A8F4-D89CE9275D7F}"/>
                    </a:ext>
                  </a:extLst>
                </p14:cNvPr>
                <p14:cNvContentPartPr/>
                <p14:nvPr/>
              </p14:nvContentPartPr>
              <p14:xfrm>
                <a:off x="5889223" y="2352677"/>
                <a:ext cx="214560" cy="257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88525E-04A9-4B91-A8F4-D89CE9275D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80223" y="2343677"/>
                  <a:ext cx="232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EFE657-A4F5-429C-B742-C264FD0F5575}"/>
                    </a:ext>
                  </a:extLst>
                </p14:cNvPr>
                <p14:cNvContentPartPr/>
                <p14:nvPr/>
              </p14:nvContentPartPr>
              <p14:xfrm>
                <a:off x="6203863" y="2240357"/>
                <a:ext cx="224640" cy="192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EFE657-A4F5-429C-B742-C264FD0F55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94863" y="2231717"/>
                  <a:ext cx="242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002127-5F5C-40AB-813A-D5E63F3A1D06}"/>
                    </a:ext>
                  </a:extLst>
                </p14:cNvPr>
                <p14:cNvContentPartPr/>
                <p14:nvPr/>
              </p14:nvContentPartPr>
              <p14:xfrm>
                <a:off x="3349423" y="3019397"/>
                <a:ext cx="190080" cy="320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002127-5F5C-40AB-813A-D5E63F3A1D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40783" y="3010397"/>
                  <a:ext cx="207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CB06CC-8072-4C92-8527-E2EF6961ED87}"/>
                    </a:ext>
                  </a:extLst>
                </p14:cNvPr>
                <p14:cNvContentPartPr/>
                <p14:nvPr/>
              </p14:nvContentPartPr>
              <p14:xfrm>
                <a:off x="3428983" y="2871797"/>
                <a:ext cx="313920" cy="217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CB06CC-8072-4C92-8527-E2EF6961ED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19983" y="2862797"/>
                  <a:ext cx="331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4CB1B49-5DFC-4D4E-AC8C-AE1D949F345C}"/>
                    </a:ext>
                  </a:extLst>
                </p14:cNvPr>
                <p14:cNvContentPartPr/>
                <p14:nvPr/>
              </p14:nvContentPartPr>
              <p14:xfrm>
                <a:off x="3824983" y="2902757"/>
                <a:ext cx="135720" cy="14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4CB1B49-5DFC-4D4E-AC8C-AE1D949F34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16343" y="2894117"/>
                  <a:ext cx="153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F8DB92-2C8B-4FE4-BEF7-9A6C98EC6FD1}"/>
                    </a:ext>
                  </a:extLst>
                </p14:cNvPr>
                <p14:cNvContentPartPr/>
                <p14:nvPr/>
              </p14:nvContentPartPr>
              <p14:xfrm>
                <a:off x="3996703" y="2867837"/>
                <a:ext cx="146160" cy="180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F8DB92-2C8B-4FE4-BEF7-9A6C98EC6F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88063" y="2859197"/>
                  <a:ext cx="163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BA0E0F-2285-4330-BF8A-235EE1D9713B}"/>
                    </a:ext>
                  </a:extLst>
                </p14:cNvPr>
                <p14:cNvContentPartPr/>
                <p14:nvPr/>
              </p14:nvContentPartPr>
              <p14:xfrm>
                <a:off x="4300543" y="2938397"/>
                <a:ext cx="7560" cy="79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BA0E0F-2285-4330-BF8A-235EE1D971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91543" y="2929757"/>
                  <a:ext cx="2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277C76-602C-49A6-ABFB-6E672976BD71}"/>
                    </a:ext>
                  </a:extLst>
                </p14:cNvPr>
                <p14:cNvContentPartPr/>
                <p14:nvPr/>
              </p14:nvContentPartPr>
              <p14:xfrm>
                <a:off x="4550383" y="2689277"/>
                <a:ext cx="146520" cy="313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277C76-602C-49A6-ABFB-6E672976BD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41743" y="2680637"/>
                  <a:ext cx="164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3F5E90-C582-4834-9B7E-DEB5637DE860}"/>
                    </a:ext>
                  </a:extLst>
                </p14:cNvPr>
                <p14:cNvContentPartPr/>
                <p14:nvPr/>
              </p14:nvContentPartPr>
              <p14:xfrm>
                <a:off x="4414663" y="2764157"/>
                <a:ext cx="551880" cy="210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3F5E90-C582-4834-9B7E-DEB5637DE8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05663" y="2755517"/>
                  <a:ext cx="569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EA8E76A-FC74-4B15-9DF3-744B3EE99206}"/>
                    </a:ext>
                  </a:extLst>
                </p14:cNvPr>
                <p14:cNvContentPartPr/>
                <p14:nvPr/>
              </p14:nvContentPartPr>
              <p14:xfrm>
                <a:off x="4967983" y="2819237"/>
                <a:ext cx="132120" cy="161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EA8E76A-FC74-4B15-9DF3-744B3EE992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59343" y="2810237"/>
                  <a:ext cx="149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DE295D-5112-4BD0-A9B2-B1EF36558C5F}"/>
                    </a:ext>
                  </a:extLst>
                </p14:cNvPr>
                <p14:cNvContentPartPr/>
                <p14:nvPr/>
              </p14:nvContentPartPr>
              <p14:xfrm>
                <a:off x="5145103" y="2855237"/>
                <a:ext cx="211320" cy="97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DE295D-5112-4BD0-A9B2-B1EF36558C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36463" y="2846237"/>
                  <a:ext cx="228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C6FC282-5C19-4CBB-9F86-C276BC63CAA8}"/>
                    </a:ext>
                  </a:extLst>
                </p14:cNvPr>
                <p14:cNvContentPartPr/>
                <p14:nvPr/>
              </p14:nvContentPartPr>
              <p14:xfrm>
                <a:off x="5414743" y="2778917"/>
                <a:ext cx="187920" cy="223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C6FC282-5C19-4CBB-9F86-C276BC63CAA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06103" y="2770277"/>
                  <a:ext cx="2055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767BE2-4310-4C67-959E-475392DCAEE2}"/>
              </a:ext>
            </a:extLst>
          </p:cNvPr>
          <p:cNvGrpSpPr/>
          <p:nvPr/>
        </p:nvGrpSpPr>
        <p:grpSpPr>
          <a:xfrm>
            <a:off x="5950063" y="2607197"/>
            <a:ext cx="1800360" cy="385560"/>
            <a:chOff x="5950063" y="2607197"/>
            <a:chExt cx="180036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1FD8EA-202C-424E-979E-DA5745D3B03A}"/>
                    </a:ext>
                  </a:extLst>
                </p14:cNvPr>
                <p14:cNvContentPartPr/>
                <p14:nvPr/>
              </p14:nvContentPartPr>
              <p14:xfrm>
                <a:off x="5950063" y="2693597"/>
                <a:ext cx="180000" cy="100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1FD8EA-202C-424E-979E-DA5745D3B0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41423" y="2684957"/>
                  <a:ext cx="197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5FEDA6-DDAE-43DC-9981-282E44FD332B}"/>
                    </a:ext>
                  </a:extLst>
                </p14:cNvPr>
                <p14:cNvContentPartPr/>
                <p14:nvPr/>
              </p14:nvContentPartPr>
              <p14:xfrm>
                <a:off x="6056263" y="2607197"/>
                <a:ext cx="143640" cy="385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5FEDA6-DDAE-43DC-9981-282E44FD33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47623" y="2598197"/>
                  <a:ext cx="161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51D825-D6F2-4CEE-AFC1-D205CA6EA24E}"/>
                    </a:ext>
                  </a:extLst>
                </p14:cNvPr>
                <p14:cNvContentPartPr/>
                <p14:nvPr/>
              </p14:nvContentPartPr>
              <p14:xfrm>
                <a:off x="6385303" y="2814917"/>
                <a:ext cx="132120" cy="11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51D825-D6F2-4CEE-AFC1-D205CA6EA2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76663" y="2806277"/>
                  <a:ext cx="149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889756-AAE8-4164-9176-9F1C95D8AB34}"/>
                    </a:ext>
                  </a:extLst>
                </p14:cNvPr>
                <p14:cNvContentPartPr/>
                <p14:nvPr/>
              </p14:nvContentPartPr>
              <p14:xfrm>
                <a:off x="6589063" y="2829677"/>
                <a:ext cx="129600" cy="76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889756-AAE8-4164-9176-9F1C95D8AB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80063" y="2821037"/>
                  <a:ext cx="147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957B58-5D63-442E-B1A7-E7923F0FC7D7}"/>
                    </a:ext>
                  </a:extLst>
                </p14:cNvPr>
                <p14:cNvContentPartPr/>
                <p14:nvPr/>
              </p14:nvContentPartPr>
              <p14:xfrm>
                <a:off x="6782023" y="2830757"/>
                <a:ext cx="238680" cy="99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957B58-5D63-442E-B1A7-E7923F0FC7D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73383" y="2822117"/>
                  <a:ext cx="256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2F6490-CB21-418E-A872-DC023BB472A7}"/>
                    </a:ext>
                  </a:extLst>
                </p14:cNvPr>
                <p14:cNvContentPartPr/>
                <p14:nvPr/>
              </p14:nvContentPartPr>
              <p14:xfrm>
                <a:off x="6982543" y="2632757"/>
                <a:ext cx="122760" cy="252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2F6490-CB21-418E-A872-DC023BB472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73543" y="2624117"/>
                  <a:ext cx="140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BF2DC1-6807-4ED9-B417-8070D5341E8F}"/>
                    </a:ext>
                  </a:extLst>
                </p14:cNvPr>
                <p14:cNvContentPartPr/>
                <p14:nvPr/>
              </p14:nvContentPartPr>
              <p14:xfrm>
                <a:off x="7261183" y="2642117"/>
                <a:ext cx="343440" cy="264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BF2DC1-6807-4ED9-B417-8070D5341E8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52183" y="2633477"/>
                  <a:ext cx="361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503ADE-78FF-4A17-9600-C995D69723B6}"/>
                    </a:ext>
                  </a:extLst>
                </p14:cNvPr>
                <p14:cNvContentPartPr/>
                <p14:nvPr/>
              </p14:nvContentPartPr>
              <p14:xfrm>
                <a:off x="7747903" y="2948117"/>
                <a:ext cx="2520" cy="5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503ADE-78FF-4A17-9600-C995D69723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39263" y="2939477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6EA1336-514B-4B9A-A05A-002222FEC19E}"/>
              </a:ext>
            </a:extLst>
          </p:cNvPr>
          <p:cNvGrpSpPr/>
          <p:nvPr/>
        </p:nvGrpSpPr>
        <p:grpSpPr>
          <a:xfrm>
            <a:off x="7896943" y="2693237"/>
            <a:ext cx="393120" cy="242640"/>
            <a:chOff x="7896943" y="2693237"/>
            <a:chExt cx="39312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77B9D5-8CA6-4D2B-9E06-58FDD62C0190}"/>
                    </a:ext>
                  </a:extLst>
                </p14:cNvPr>
                <p14:cNvContentPartPr/>
                <p14:nvPr/>
              </p14:nvContentPartPr>
              <p14:xfrm>
                <a:off x="7896943" y="2817437"/>
                <a:ext cx="64440" cy="97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77B9D5-8CA6-4D2B-9E06-58FDD62C01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88303" y="2808797"/>
                  <a:ext cx="82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F7F1BD-A5B5-4B3D-B020-89F116680A04}"/>
                    </a:ext>
                  </a:extLst>
                </p14:cNvPr>
                <p14:cNvContentPartPr/>
                <p14:nvPr/>
              </p14:nvContentPartPr>
              <p14:xfrm>
                <a:off x="8015743" y="2693237"/>
                <a:ext cx="18000" cy="7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F7F1BD-A5B5-4B3D-B020-89F116680A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06743" y="2684237"/>
                  <a:ext cx="3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A9B1E6-2ED7-4F39-9A79-C0FF77FA732E}"/>
                    </a:ext>
                  </a:extLst>
                </p14:cNvPr>
                <p14:cNvContentPartPr/>
                <p14:nvPr/>
              </p14:nvContentPartPr>
              <p14:xfrm>
                <a:off x="8009263" y="2750117"/>
                <a:ext cx="280800" cy="185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A9B1E6-2ED7-4F39-9A79-C0FF77FA732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00263" y="2741117"/>
                  <a:ext cx="29844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DD2C4FB-D638-419A-B6B9-CA489E95A380}"/>
                  </a:ext>
                </a:extLst>
              </p14:cNvPr>
              <p14:cNvContentPartPr/>
              <p14:nvPr/>
            </p14:nvContentPartPr>
            <p14:xfrm>
              <a:off x="4874383" y="714317"/>
              <a:ext cx="197640" cy="237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DD2C4FB-D638-419A-B6B9-CA489E95A38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865383" y="705317"/>
                <a:ext cx="215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FAC7B31-42A3-4EEB-AFCA-03315E221873}"/>
                  </a:ext>
                </a:extLst>
              </p14:cNvPr>
              <p14:cNvContentPartPr/>
              <p14:nvPr/>
            </p14:nvContentPartPr>
            <p14:xfrm>
              <a:off x="5606983" y="743117"/>
              <a:ext cx="307080" cy="158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FAC7B31-42A3-4EEB-AFCA-03315E22187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597983" y="734117"/>
                <a:ext cx="32472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9EF8115-AB88-42D0-99FB-C7F5E7C22340}"/>
              </a:ext>
            </a:extLst>
          </p:cNvPr>
          <p:cNvGrpSpPr/>
          <p:nvPr/>
        </p:nvGrpSpPr>
        <p:grpSpPr>
          <a:xfrm>
            <a:off x="4331863" y="3723917"/>
            <a:ext cx="1150920" cy="214920"/>
            <a:chOff x="4331863" y="3723917"/>
            <a:chExt cx="115092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95E6F51-1A0C-4C39-85E4-0CEA621C4D2E}"/>
                    </a:ext>
                  </a:extLst>
                </p14:cNvPr>
                <p14:cNvContentPartPr/>
                <p14:nvPr/>
              </p14:nvContentPartPr>
              <p14:xfrm>
                <a:off x="4331863" y="3772517"/>
                <a:ext cx="69120" cy="166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95E6F51-1A0C-4C39-85E4-0CEA621C4D2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23223" y="3763517"/>
                  <a:ext cx="86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87FC2A6-B6C2-4B77-AADC-72B20EFDE35A}"/>
                    </a:ext>
                  </a:extLst>
                </p14:cNvPr>
                <p14:cNvContentPartPr/>
                <p14:nvPr/>
              </p14:nvContentPartPr>
              <p14:xfrm>
                <a:off x="4504303" y="3741197"/>
                <a:ext cx="181440" cy="173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87FC2A6-B6C2-4B77-AADC-72B20EFDE35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5303" y="3732197"/>
                  <a:ext cx="199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79C073-E18C-4A67-B648-1E9DE992B168}"/>
                    </a:ext>
                  </a:extLst>
                </p14:cNvPr>
                <p14:cNvContentPartPr/>
                <p14:nvPr/>
              </p14:nvContentPartPr>
              <p14:xfrm>
                <a:off x="4800943" y="3795557"/>
                <a:ext cx="265680" cy="59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79C073-E18C-4A67-B648-1E9DE992B1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92303" y="3786557"/>
                  <a:ext cx="283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13BE60-55F4-4566-95CA-7033D07C9F60}"/>
                    </a:ext>
                  </a:extLst>
                </p14:cNvPr>
                <p14:cNvContentPartPr/>
                <p14:nvPr/>
              </p14:nvContentPartPr>
              <p14:xfrm>
                <a:off x="4884103" y="3723917"/>
                <a:ext cx="95040" cy="196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13BE60-55F4-4566-95CA-7033D07C9F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75463" y="3714917"/>
                  <a:ext cx="112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6D84CFF-91C4-4E92-B529-6A2083234F29}"/>
                    </a:ext>
                  </a:extLst>
                </p14:cNvPr>
                <p14:cNvContentPartPr/>
                <p14:nvPr/>
              </p14:nvContentPartPr>
              <p14:xfrm>
                <a:off x="5097943" y="3749477"/>
                <a:ext cx="77760" cy="149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6D84CFF-91C4-4E92-B529-6A2083234F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9303" y="3740837"/>
                  <a:ext cx="95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872A463-6269-4860-BFBD-2A82A1FE0167}"/>
                    </a:ext>
                  </a:extLst>
                </p14:cNvPr>
                <p14:cNvContentPartPr/>
                <p14:nvPr/>
              </p14:nvContentPartPr>
              <p14:xfrm>
                <a:off x="5263903" y="3728957"/>
                <a:ext cx="218880" cy="19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872A463-6269-4860-BFBD-2A82A1FE01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55263" y="3720317"/>
                  <a:ext cx="2365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6B7362A-C1DB-4820-A37D-765E125B61DA}"/>
              </a:ext>
            </a:extLst>
          </p:cNvPr>
          <p:cNvGrpSpPr/>
          <p:nvPr/>
        </p:nvGrpSpPr>
        <p:grpSpPr>
          <a:xfrm>
            <a:off x="4554343" y="4073477"/>
            <a:ext cx="797760" cy="317880"/>
            <a:chOff x="4554343" y="4073477"/>
            <a:chExt cx="7977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DE75295-87DE-4624-950C-E8958E400D7C}"/>
                    </a:ext>
                  </a:extLst>
                </p14:cNvPr>
                <p14:cNvContentPartPr/>
                <p14:nvPr/>
              </p14:nvContentPartPr>
              <p14:xfrm>
                <a:off x="4554343" y="4073477"/>
                <a:ext cx="797760" cy="51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DE75295-87DE-4624-950C-E8958E400D7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45703" y="4064477"/>
                  <a:ext cx="815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919E78-1AE6-4050-8AC8-5803B5DD6E37}"/>
                    </a:ext>
                  </a:extLst>
                </p14:cNvPr>
                <p14:cNvContentPartPr/>
                <p14:nvPr/>
              </p14:nvContentPartPr>
              <p14:xfrm>
                <a:off x="4733263" y="4198397"/>
                <a:ext cx="411480" cy="192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919E78-1AE6-4050-8AC8-5803B5DD6E3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24623" y="4189757"/>
                  <a:ext cx="4291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C8466A8-B870-4711-9E70-0313C54C4630}"/>
              </a:ext>
            </a:extLst>
          </p:cNvPr>
          <p:cNvGrpSpPr/>
          <p:nvPr/>
        </p:nvGrpSpPr>
        <p:grpSpPr>
          <a:xfrm>
            <a:off x="5760343" y="3866477"/>
            <a:ext cx="193320" cy="132480"/>
            <a:chOff x="5760343" y="3866477"/>
            <a:chExt cx="19332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8AD80E-08D0-46F5-A1F5-A2EF1E425B27}"/>
                    </a:ext>
                  </a:extLst>
                </p14:cNvPr>
                <p14:cNvContentPartPr/>
                <p14:nvPr/>
              </p14:nvContentPartPr>
              <p14:xfrm>
                <a:off x="5762863" y="3866477"/>
                <a:ext cx="187920" cy="2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8AD80E-08D0-46F5-A1F5-A2EF1E425B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53863" y="3857837"/>
                  <a:ext cx="205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443FA2-B8AA-4D3E-BC0F-F46AC31B77E1}"/>
                    </a:ext>
                  </a:extLst>
                </p14:cNvPr>
                <p14:cNvContentPartPr/>
                <p14:nvPr/>
              </p14:nvContentPartPr>
              <p14:xfrm>
                <a:off x="5760343" y="3980237"/>
                <a:ext cx="193320" cy="18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443FA2-B8AA-4D3E-BC0F-F46AC31B77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51703" y="3971597"/>
                  <a:ext cx="2109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14CA26B-061E-4388-AF97-5BF4810001A3}"/>
              </a:ext>
            </a:extLst>
          </p:cNvPr>
          <p:cNvGrpSpPr/>
          <p:nvPr/>
        </p:nvGrpSpPr>
        <p:grpSpPr>
          <a:xfrm>
            <a:off x="6239863" y="3703397"/>
            <a:ext cx="259920" cy="331560"/>
            <a:chOff x="6239863" y="3703397"/>
            <a:chExt cx="25992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D4B6BF-DC36-4A0E-9563-3353FAA722C1}"/>
                    </a:ext>
                  </a:extLst>
                </p14:cNvPr>
                <p14:cNvContentPartPr/>
                <p14:nvPr/>
              </p14:nvContentPartPr>
              <p14:xfrm>
                <a:off x="6239863" y="3727877"/>
                <a:ext cx="121320" cy="290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D4B6BF-DC36-4A0E-9563-3353FAA722C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30863" y="3718877"/>
                  <a:ext cx="138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07C41DB-4A79-4FDE-BFA4-39D2F40E3DB7}"/>
                    </a:ext>
                  </a:extLst>
                </p14:cNvPr>
                <p14:cNvContentPartPr/>
                <p14:nvPr/>
              </p14:nvContentPartPr>
              <p14:xfrm>
                <a:off x="6434623" y="3703397"/>
                <a:ext cx="65160" cy="331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07C41DB-4A79-4FDE-BFA4-39D2F40E3DB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25983" y="3694397"/>
                  <a:ext cx="8280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8F7DC7F-3D5D-4F40-8E56-B4D296EC72B8}"/>
              </a:ext>
            </a:extLst>
          </p:cNvPr>
          <p:cNvGrpSpPr/>
          <p:nvPr/>
        </p:nvGrpSpPr>
        <p:grpSpPr>
          <a:xfrm>
            <a:off x="5252023" y="906197"/>
            <a:ext cx="370800" cy="310320"/>
            <a:chOff x="5252023" y="906197"/>
            <a:chExt cx="37080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5D53F67-F19D-4194-A344-6B68FD524A60}"/>
                    </a:ext>
                  </a:extLst>
                </p14:cNvPr>
                <p14:cNvContentPartPr/>
                <p14:nvPr/>
              </p14:nvContentPartPr>
              <p14:xfrm>
                <a:off x="5340223" y="927077"/>
                <a:ext cx="101160" cy="289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5D53F67-F19D-4194-A344-6B68FD524A6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31583" y="918077"/>
                  <a:ext cx="118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AB5AB1-D51D-4F74-948A-6FD7991F8EA9}"/>
                    </a:ext>
                  </a:extLst>
                </p14:cNvPr>
                <p14:cNvContentPartPr/>
                <p14:nvPr/>
              </p14:nvContentPartPr>
              <p14:xfrm>
                <a:off x="5252023" y="906197"/>
                <a:ext cx="370800" cy="131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AB5AB1-D51D-4F74-948A-6FD7991F8E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43023" y="897557"/>
                  <a:ext cx="38844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4EDC817-D2C9-4D76-8691-58B4EFC39677}"/>
              </a:ext>
            </a:extLst>
          </p:cNvPr>
          <p:cNvGrpSpPr/>
          <p:nvPr/>
        </p:nvGrpSpPr>
        <p:grpSpPr>
          <a:xfrm>
            <a:off x="4288303" y="4531037"/>
            <a:ext cx="1897560" cy="459720"/>
            <a:chOff x="4288303" y="4531037"/>
            <a:chExt cx="18975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6A5E98F-1681-40FB-9E36-4A2773FD76F5}"/>
                    </a:ext>
                  </a:extLst>
                </p14:cNvPr>
                <p14:cNvContentPartPr/>
                <p14:nvPr/>
              </p14:nvContentPartPr>
              <p14:xfrm>
                <a:off x="4288303" y="4664237"/>
                <a:ext cx="73080" cy="172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6A5E98F-1681-40FB-9E36-4A2773FD76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79663" y="4655237"/>
                  <a:ext cx="90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599D715-3568-478D-B882-2FE5E8259171}"/>
                    </a:ext>
                  </a:extLst>
                </p14:cNvPr>
                <p14:cNvContentPartPr/>
                <p14:nvPr/>
              </p14:nvContentPartPr>
              <p14:xfrm>
                <a:off x="4464703" y="4613837"/>
                <a:ext cx="201240" cy="214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599D715-3568-478D-B882-2FE5E82591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55703" y="4605197"/>
                  <a:ext cx="218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4654965-9E23-4328-80BD-D858B9482239}"/>
                    </a:ext>
                  </a:extLst>
                </p14:cNvPr>
                <p14:cNvContentPartPr/>
                <p14:nvPr/>
              </p14:nvContentPartPr>
              <p14:xfrm>
                <a:off x="4717423" y="4779077"/>
                <a:ext cx="69840" cy="196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4654965-9E23-4328-80BD-D858B94822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08423" y="4770437"/>
                  <a:ext cx="87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CC660D2-C95B-4AB4-9E00-8185892AF5DB}"/>
                    </a:ext>
                  </a:extLst>
                </p14:cNvPr>
                <p14:cNvContentPartPr/>
                <p14:nvPr/>
              </p14:nvContentPartPr>
              <p14:xfrm>
                <a:off x="4969423" y="4622477"/>
                <a:ext cx="102240" cy="209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CC660D2-C95B-4AB4-9E00-8185892AF5D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60783" y="4613837"/>
                  <a:ext cx="11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CE63A8-B378-4495-A3A1-91D23B99FDB3}"/>
                    </a:ext>
                  </a:extLst>
                </p14:cNvPr>
                <p14:cNvContentPartPr/>
                <p14:nvPr/>
              </p14:nvContentPartPr>
              <p14:xfrm>
                <a:off x="5169943" y="4574237"/>
                <a:ext cx="196560" cy="259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CE63A8-B378-4495-A3A1-91D23B99FDB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61303" y="4565237"/>
                  <a:ext cx="214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F68217-F023-404F-AAF4-080FFBAA1AF4}"/>
                    </a:ext>
                  </a:extLst>
                </p14:cNvPr>
                <p14:cNvContentPartPr/>
                <p14:nvPr/>
              </p14:nvContentPartPr>
              <p14:xfrm>
                <a:off x="5421943" y="4850717"/>
                <a:ext cx="129240" cy="140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F68217-F023-404F-AAF4-080FFBAA1A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12943" y="4842077"/>
                  <a:ext cx="14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67E4E7-F599-4C69-8E67-0648248548EB}"/>
                    </a:ext>
                  </a:extLst>
                </p14:cNvPr>
                <p14:cNvContentPartPr/>
                <p14:nvPr/>
              </p14:nvContentPartPr>
              <p14:xfrm>
                <a:off x="5717503" y="4579637"/>
                <a:ext cx="98280" cy="232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67E4E7-F599-4C69-8E67-0648248548E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08863" y="4570637"/>
                  <a:ext cx="115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83E04E-411B-49CC-A379-6B758A2476BB}"/>
                    </a:ext>
                  </a:extLst>
                </p14:cNvPr>
                <p14:cNvContentPartPr/>
                <p14:nvPr/>
              </p14:nvContentPartPr>
              <p14:xfrm>
                <a:off x="5934223" y="4580717"/>
                <a:ext cx="195120" cy="11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83E04E-411B-49CC-A379-6B758A2476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25583" y="4571717"/>
                  <a:ext cx="21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4C94B46-0543-4C1B-9A07-5F91A695C844}"/>
                    </a:ext>
                  </a:extLst>
                </p14:cNvPr>
                <p14:cNvContentPartPr/>
                <p14:nvPr/>
              </p14:nvContentPartPr>
              <p14:xfrm>
                <a:off x="5987143" y="4531037"/>
                <a:ext cx="198720" cy="336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4C94B46-0543-4C1B-9A07-5F91A695C8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78143" y="4522037"/>
                  <a:ext cx="21636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D941449-5E86-42CF-A7EA-ABF2C722B637}"/>
              </a:ext>
            </a:extLst>
          </p:cNvPr>
          <p:cNvGrpSpPr/>
          <p:nvPr/>
        </p:nvGrpSpPr>
        <p:grpSpPr>
          <a:xfrm>
            <a:off x="482023" y="5428157"/>
            <a:ext cx="1284840" cy="349920"/>
            <a:chOff x="482023" y="5428157"/>
            <a:chExt cx="128484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E9B782-73C4-4EAE-BC0E-D24495C4A0B5}"/>
                    </a:ext>
                  </a:extLst>
                </p14:cNvPr>
                <p14:cNvContentPartPr/>
                <p14:nvPr/>
              </p14:nvContentPartPr>
              <p14:xfrm>
                <a:off x="482023" y="5503757"/>
                <a:ext cx="444600" cy="274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E9B782-73C4-4EAE-BC0E-D24495C4A0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3383" y="5494757"/>
                  <a:ext cx="46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588BBD-FDAA-4256-ACB6-47B801A1FA9A}"/>
                    </a:ext>
                  </a:extLst>
                </p14:cNvPr>
                <p14:cNvContentPartPr/>
                <p14:nvPr/>
              </p14:nvContentPartPr>
              <p14:xfrm>
                <a:off x="945343" y="5573597"/>
                <a:ext cx="147240" cy="117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5588BBD-FDAA-4256-ACB6-47B801A1FA9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6343" y="5564597"/>
                  <a:ext cx="164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2E1D47-22D7-463D-AF02-EF4DE91EEA39}"/>
                    </a:ext>
                  </a:extLst>
                </p14:cNvPr>
                <p14:cNvContentPartPr/>
                <p14:nvPr/>
              </p14:nvContentPartPr>
              <p14:xfrm>
                <a:off x="1138663" y="5581157"/>
                <a:ext cx="181800" cy="10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2E1D47-22D7-463D-AF02-EF4DE91EEA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29663" y="5572157"/>
                  <a:ext cx="199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3996AA8-0579-402C-9C59-B3908B931F57}"/>
                    </a:ext>
                  </a:extLst>
                </p14:cNvPr>
                <p14:cNvContentPartPr/>
                <p14:nvPr/>
              </p14:nvContentPartPr>
              <p14:xfrm>
                <a:off x="1294543" y="5428157"/>
                <a:ext cx="128520" cy="245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3996AA8-0579-402C-9C59-B3908B931F5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85543" y="5419517"/>
                  <a:ext cx="146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CD317D-AA20-4540-A2E5-105CF5BC57E2}"/>
                    </a:ext>
                  </a:extLst>
                </p14:cNvPr>
                <p14:cNvContentPartPr/>
                <p14:nvPr/>
              </p14:nvContentPartPr>
              <p14:xfrm>
                <a:off x="1409743" y="5582237"/>
                <a:ext cx="42120" cy="67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CD317D-AA20-4540-A2E5-105CF5BC57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00743" y="5573237"/>
                  <a:ext cx="59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974025B-91D0-4C0D-84B5-93D50F985146}"/>
                    </a:ext>
                  </a:extLst>
                </p14:cNvPr>
                <p14:cNvContentPartPr/>
                <p14:nvPr/>
              </p14:nvContentPartPr>
              <p14:xfrm>
                <a:off x="1535743" y="5603477"/>
                <a:ext cx="46800" cy="69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974025B-91D0-4C0D-84B5-93D50F98514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26743" y="5594477"/>
                  <a:ext cx="64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1EFFEBC-D3B5-4CE9-A55D-791DA802A748}"/>
                    </a:ext>
                  </a:extLst>
                </p14:cNvPr>
                <p14:cNvContentPartPr/>
                <p14:nvPr/>
              </p14:nvContentPartPr>
              <p14:xfrm>
                <a:off x="1615303" y="5612477"/>
                <a:ext cx="151560" cy="932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1EFFEBC-D3B5-4CE9-A55D-791DA802A74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06663" y="5603837"/>
                  <a:ext cx="1692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32B77A8-5D1C-4D89-9D24-E583076E4AD6}"/>
              </a:ext>
            </a:extLst>
          </p:cNvPr>
          <p:cNvGrpSpPr/>
          <p:nvPr/>
        </p:nvGrpSpPr>
        <p:grpSpPr>
          <a:xfrm>
            <a:off x="2116063" y="5526077"/>
            <a:ext cx="369720" cy="205560"/>
            <a:chOff x="2116063" y="5526077"/>
            <a:chExt cx="36972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AA46E9F-9D4E-459E-9113-BC51B542DBE2}"/>
                    </a:ext>
                  </a:extLst>
                </p14:cNvPr>
                <p14:cNvContentPartPr/>
                <p14:nvPr/>
              </p14:nvContentPartPr>
              <p14:xfrm>
                <a:off x="2116063" y="5631917"/>
                <a:ext cx="37440" cy="99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AA46E9F-9D4E-459E-9113-BC51B542DB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07423" y="5623277"/>
                  <a:ext cx="55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0A6AF0-8034-4075-B977-1D29AB378896}"/>
                    </a:ext>
                  </a:extLst>
                </p14:cNvPr>
                <p14:cNvContentPartPr/>
                <p14:nvPr/>
              </p14:nvContentPartPr>
              <p14:xfrm>
                <a:off x="2175103" y="5553077"/>
                <a:ext cx="41760" cy="5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0A6AF0-8034-4075-B977-1D29AB37889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66103" y="5544077"/>
                  <a:ext cx="59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F36A85F-DBD5-4A09-B744-202FFC814EF2}"/>
                    </a:ext>
                  </a:extLst>
                </p14:cNvPr>
                <p14:cNvContentPartPr/>
                <p14:nvPr/>
              </p14:nvContentPartPr>
              <p14:xfrm>
                <a:off x="2271943" y="5683037"/>
                <a:ext cx="6840" cy="13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F36A85F-DBD5-4A09-B744-202FFC814E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62943" y="5674397"/>
                  <a:ext cx="2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70C553-9196-4142-BEF1-0C3E45C24015}"/>
                    </a:ext>
                  </a:extLst>
                </p14:cNvPr>
                <p14:cNvContentPartPr/>
                <p14:nvPr/>
              </p14:nvContentPartPr>
              <p14:xfrm>
                <a:off x="2237383" y="5526077"/>
                <a:ext cx="248400" cy="199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70C553-9196-4142-BEF1-0C3E45C2401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28743" y="5517437"/>
                  <a:ext cx="2660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5DB0FE7-FDB5-4D7B-9968-6CF2B4655991}"/>
              </a:ext>
            </a:extLst>
          </p:cNvPr>
          <p:cNvGrpSpPr/>
          <p:nvPr/>
        </p:nvGrpSpPr>
        <p:grpSpPr>
          <a:xfrm>
            <a:off x="2734543" y="5470277"/>
            <a:ext cx="366840" cy="233280"/>
            <a:chOff x="2734543" y="5470277"/>
            <a:chExt cx="36684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539D50F-1DB2-4984-850D-462F66B90208}"/>
                    </a:ext>
                  </a:extLst>
                </p14:cNvPr>
                <p14:cNvContentPartPr/>
                <p14:nvPr/>
              </p14:nvContentPartPr>
              <p14:xfrm>
                <a:off x="2734543" y="5601317"/>
                <a:ext cx="70200" cy="102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539D50F-1DB2-4984-850D-462F66B902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25543" y="5592677"/>
                  <a:ext cx="87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14270FF-7B43-422C-B9B7-3C6FB3399589}"/>
                    </a:ext>
                  </a:extLst>
                </p14:cNvPr>
                <p14:cNvContentPartPr/>
                <p14:nvPr/>
              </p14:nvContentPartPr>
              <p14:xfrm>
                <a:off x="2928583" y="5470277"/>
                <a:ext cx="32040" cy="74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14270FF-7B43-422C-B9B7-3C6FB339958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19943" y="5461637"/>
                  <a:ext cx="49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EF2DD14-01A9-4C41-8149-9467CDBA38A7}"/>
                    </a:ext>
                  </a:extLst>
                </p14:cNvPr>
                <p14:cNvContentPartPr/>
                <p14:nvPr/>
              </p14:nvContentPartPr>
              <p14:xfrm>
                <a:off x="2924263" y="5582237"/>
                <a:ext cx="177120" cy="114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EF2DD14-01A9-4C41-8149-9467CDBA38A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15623" y="5573237"/>
                  <a:ext cx="1947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4C0C7EC-AD64-46B7-BD3D-F54CE9114432}"/>
              </a:ext>
            </a:extLst>
          </p:cNvPr>
          <p:cNvGrpSpPr/>
          <p:nvPr/>
        </p:nvGrpSpPr>
        <p:grpSpPr>
          <a:xfrm>
            <a:off x="3361663" y="5244557"/>
            <a:ext cx="1922040" cy="658440"/>
            <a:chOff x="3361663" y="5244557"/>
            <a:chExt cx="1922040" cy="65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F825985-529A-426B-BF9E-0874AD53D73F}"/>
                    </a:ext>
                  </a:extLst>
                </p14:cNvPr>
                <p14:cNvContentPartPr/>
                <p14:nvPr/>
              </p14:nvContentPartPr>
              <p14:xfrm>
                <a:off x="3361663" y="5609597"/>
                <a:ext cx="132840" cy="293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F825985-529A-426B-BF9E-0874AD53D7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52663" y="5600957"/>
                  <a:ext cx="150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61E7590-E6CB-4270-B1AD-B6D40FD72F90}"/>
                    </a:ext>
                  </a:extLst>
                </p14:cNvPr>
                <p14:cNvContentPartPr/>
                <p14:nvPr/>
              </p14:nvContentPartPr>
              <p14:xfrm>
                <a:off x="3577663" y="5485037"/>
                <a:ext cx="222840" cy="191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61E7590-E6CB-4270-B1AD-B6D40FD72F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69023" y="5476397"/>
                  <a:ext cx="240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09AD3E5-3B75-4D76-8EBB-D1059AB28A45}"/>
                    </a:ext>
                  </a:extLst>
                </p14:cNvPr>
                <p14:cNvContentPartPr/>
                <p14:nvPr/>
              </p14:nvContentPartPr>
              <p14:xfrm>
                <a:off x="3804463" y="5511677"/>
                <a:ext cx="149760" cy="144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09AD3E5-3B75-4D76-8EBB-D1059AB28A4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95823" y="5503037"/>
                  <a:ext cx="167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2A72DC0-1251-400F-AE2A-9A6555D4A533}"/>
                    </a:ext>
                  </a:extLst>
                </p14:cNvPr>
                <p14:cNvContentPartPr/>
                <p14:nvPr/>
              </p14:nvContentPartPr>
              <p14:xfrm>
                <a:off x="3963583" y="5462717"/>
                <a:ext cx="193320" cy="177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2A72DC0-1251-400F-AE2A-9A6555D4A5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54583" y="5454077"/>
                  <a:ext cx="21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E48D843-0AC5-4A48-A9B1-746D2230D9D7}"/>
                    </a:ext>
                  </a:extLst>
                </p14:cNvPr>
                <p14:cNvContentPartPr/>
                <p14:nvPr/>
              </p14:nvContentPartPr>
              <p14:xfrm>
                <a:off x="4285063" y="5534717"/>
                <a:ext cx="27360" cy="89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E48D843-0AC5-4A48-A9B1-746D2230D9D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76423" y="5525717"/>
                  <a:ext cx="45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50B5402-EDF5-40C7-9129-A80D747484C1}"/>
                    </a:ext>
                  </a:extLst>
                </p14:cNvPr>
                <p14:cNvContentPartPr/>
                <p14:nvPr/>
              </p14:nvContentPartPr>
              <p14:xfrm>
                <a:off x="4538503" y="5244557"/>
                <a:ext cx="237600" cy="369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50B5402-EDF5-40C7-9129-A80D747484C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29503" y="5235557"/>
                  <a:ext cx="2552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55483B0-DC81-47BC-B51D-198A41A9E1C6}"/>
                    </a:ext>
                  </a:extLst>
                </p14:cNvPr>
                <p14:cNvContentPartPr/>
                <p14:nvPr/>
              </p14:nvContentPartPr>
              <p14:xfrm>
                <a:off x="4435183" y="5414117"/>
                <a:ext cx="375120" cy="179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55483B0-DC81-47BC-B51D-198A41A9E1C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26543" y="5405117"/>
                  <a:ext cx="392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9E8AEE4-D8FA-4B3B-BE5A-9432ACC517C0}"/>
                    </a:ext>
                  </a:extLst>
                </p14:cNvPr>
                <p14:cNvContentPartPr/>
                <p14:nvPr/>
              </p14:nvContentPartPr>
              <p14:xfrm>
                <a:off x="4946023" y="5335637"/>
                <a:ext cx="16560" cy="11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9E8AEE4-D8FA-4B3B-BE5A-9432ACC517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37023" y="5326997"/>
                  <a:ext cx="34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E3CD9B5-582E-4518-856B-6D54B693DDBD}"/>
                    </a:ext>
                  </a:extLst>
                </p14:cNvPr>
                <p14:cNvContentPartPr/>
                <p14:nvPr/>
              </p14:nvContentPartPr>
              <p14:xfrm>
                <a:off x="4959703" y="5499797"/>
                <a:ext cx="134640" cy="102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E3CD9B5-582E-4518-856B-6D54B693DDB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51063" y="5490797"/>
                  <a:ext cx="152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6578381-B926-449B-AF9A-CEC01F94FBCC}"/>
                    </a:ext>
                  </a:extLst>
                </p14:cNvPr>
                <p14:cNvContentPartPr/>
                <p14:nvPr/>
              </p14:nvContentPartPr>
              <p14:xfrm>
                <a:off x="5133943" y="5506637"/>
                <a:ext cx="149760" cy="106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6578381-B926-449B-AF9A-CEC01F94FBC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25303" y="5497637"/>
                  <a:ext cx="1674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72F8C9C9-32C2-4AE0-BBEA-16F7DA292AA1}"/>
              </a:ext>
            </a:extLst>
          </p:cNvPr>
          <p:cNvGrpSpPr/>
          <p:nvPr/>
        </p:nvGrpSpPr>
        <p:grpSpPr>
          <a:xfrm>
            <a:off x="5658463" y="5261837"/>
            <a:ext cx="764280" cy="559080"/>
            <a:chOff x="5658463" y="5261837"/>
            <a:chExt cx="76428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E6607AC-92F9-49C5-8712-CAB9C8C384B0}"/>
                    </a:ext>
                  </a:extLst>
                </p14:cNvPr>
                <p14:cNvContentPartPr/>
                <p14:nvPr/>
              </p14:nvContentPartPr>
              <p14:xfrm>
                <a:off x="5658463" y="5327357"/>
                <a:ext cx="235080" cy="183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E6607AC-92F9-49C5-8712-CAB9C8C384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49823" y="5318717"/>
                  <a:ext cx="252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0E4EC4C-7EC3-43F5-AF6A-9B8F52134864}"/>
                    </a:ext>
                  </a:extLst>
                </p14:cNvPr>
                <p14:cNvContentPartPr/>
                <p14:nvPr/>
              </p14:nvContentPartPr>
              <p14:xfrm>
                <a:off x="6028183" y="5374517"/>
                <a:ext cx="209520" cy="133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0E4EC4C-7EC3-43F5-AF6A-9B8F521348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19543" y="5365877"/>
                  <a:ext cx="227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F49AE26-2ADB-4AE9-B4D7-09DF160C740E}"/>
                    </a:ext>
                  </a:extLst>
                </p14:cNvPr>
                <p14:cNvContentPartPr/>
                <p14:nvPr/>
              </p14:nvContentPartPr>
              <p14:xfrm>
                <a:off x="6169663" y="5290637"/>
                <a:ext cx="48600" cy="187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F49AE26-2ADB-4AE9-B4D7-09DF160C74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60663" y="5281637"/>
                  <a:ext cx="66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A187220-70E1-48AE-820D-225EF9286583}"/>
                    </a:ext>
                  </a:extLst>
                </p14:cNvPr>
                <p14:cNvContentPartPr/>
                <p14:nvPr/>
              </p14:nvContentPartPr>
              <p14:xfrm>
                <a:off x="6339943" y="5261837"/>
                <a:ext cx="82800" cy="216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A187220-70E1-48AE-820D-225EF928658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31303" y="5252837"/>
                  <a:ext cx="100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04BBA9A-CB91-4018-8C14-D03165AFE5C1}"/>
                    </a:ext>
                  </a:extLst>
                </p14:cNvPr>
                <p14:cNvContentPartPr/>
                <p14:nvPr/>
              </p14:nvContentPartPr>
              <p14:xfrm>
                <a:off x="5797063" y="5546597"/>
                <a:ext cx="437760" cy="50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04BBA9A-CB91-4018-8C14-D03165AFE5C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88423" y="5537957"/>
                  <a:ext cx="455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457BECE-1EB9-4FA4-97B7-C91DF0B6691F}"/>
                    </a:ext>
                  </a:extLst>
                </p14:cNvPr>
                <p14:cNvContentPartPr/>
                <p14:nvPr/>
              </p14:nvContentPartPr>
              <p14:xfrm>
                <a:off x="5956903" y="5654237"/>
                <a:ext cx="253440" cy="166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457BECE-1EB9-4FA4-97B7-C91DF0B6691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48263" y="5645237"/>
                  <a:ext cx="2710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A81CB6B-47B5-4682-B4DD-9EDCD15A2BDC}"/>
              </a:ext>
            </a:extLst>
          </p:cNvPr>
          <p:cNvGrpSpPr/>
          <p:nvPr/>
        </p:nvGrpSpPr>
        <p:grpSpPr>
          <a:xfrm>
            <a:off x="6672583" y="5424557"/>
            <a:ext cx="188280" cy="135000"/>
            <a:chOff x="6672583" y="5424557"/>
            <a:chExt cx="18828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CE8D199-BD34-4BE5-8223-3B0F1F7C0DC1}"/>
                    </a:ext>
                  </a:extLst>
                </p14:cNvPr>
                <p14:cNvContentPartPr/>
                <p14:nvPr/>
              </p14:nvContentPartPr>
              <p14:xfrm>
                <a:off x="6676543" y="5424557"/>
                <a:ext cx="184320" cy="16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CE8D199-BD34-4BE5-8223-3B0F1F7C0D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67903" y="5415917"/>
                  <a:ext cx="201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86352F3-FF8F-4390-B00C-905064B12D13}"/>
                    </a:ext>
                  </a:extLst>
                </p14:cNvPr>
                <p14:cNvContentPartPr/>
                <p14:nvPr/>
              </p14:nvContentPartPr>
              <p14:xfrm>
                <a:off x="6672583" y="5537237"/>
                <a:ext cx="167760" cy="22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86352F3-FF8F-4390-B00C-905064B12D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63583" y="5528597"/>
                  <a:ext cx="1854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2607744-2556-48FB-BEEF-729E91025D1F}"/>
              </a:ext>
            </a:extLst>
          </p:cNvPr>
          <p:cNvGrpSpPr/>
          <p:nvPr/>
        </p:nvGrpSpPr>
        <p:grpSpPr>
          <a:xfrm>
            <a:off x="7208983" y="5189837"/>
            <a:ext cx="1484640" cy="685080"/>
            <a:chOff x="7208983" y="5189837"/>
            <a:chExt cx="148464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D2832D1-5A8A-4B5C-994B-8EEF4EE337AD}"/>
                    </a:ext>
                  </a:extLst>
                </p14:cNvPr>
                <p14:cNvContentPartPr/>
                <p14:nvPr/>
              </p14:nvContentPartPr>
              <p14:xfrm>
                <a:off x="7305463" y="5192357"/>
                <a:ext cx="45000" cy="23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D2832D1-5A8A-4B5C-994B-8EEF4EE337A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96463" y="5183717"/>
                  <a:ext cx="62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DEF213E-0DC9-4D14-B250-3A325C9707DF}"/>
                    </a:ext>
                  </a:extLst>
                </p14:cNvPr>
                <p14:cNvContentPartPr/>
                <p14:nvPr/>
              </p14:nvContentPartPr>
              <p14:xfrm>
                <a:off x="7217263" y="5229437"/>
                <a:ext cx="187920" cy="200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DEF213E-0DC9-4D14-B250-3A325C9707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08263" y="5220437"/>
                  <a:ext cx="20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7372841-6E49-4E50-9D18-5119D1A97A6F}"/>
                    </a:ext>
                  </a:extLst>
                </p14:cNvPr>
                <p14:cNvContentPartPr/>
                <p14:nvPr/>
              </p14:nvContentPartPr>
              <p14:xfrm>
                <a:off x="7464943" y="5308997"/>
                <a:ext cx="234720" cy="19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7372841-6E49-4E50-9D18-5119D1A97A6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55943" y="5299997"/>
                  <a:ext cx="252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8FF0AA-F73B-49F8-9894-BC7DC3850212}"/>
                    </a:ext>
                  </a:extLst>
                </p14:cNvPr>
                <p14:cNvContentPartPr/>
                <p14:nvPr/>
              </p14:nvContentPartPr>
              <p14:xfrm>
                <a:off x="7575823" y="5189837"/>
                <a:ext cx="280080" cy="181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8FF0AA-F73B-49F8-9894-BC7DC38502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66823" y="5181197"/>
                  <a:ext cx="297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C5BDF7B-2F9D-4B95-957B-544558656C67}"/>
                    </a:ext>
                  </a:extLst>
                </p14:cNvPr>
                <p14:cNvContentPartPr/>
                <p14:nvPr/>
              </p14:nvContentPartPr>
              <p14:xfrm>
                <a:off x="7208983" y="5500517"/>
                <a:ext cx="508680" cy="80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C5BDF7B-2F9D-4B95-957B-544558656C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00343" y="5491517"/>
                  <a:ext cx="526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27FA37-2DBD-41F1-9A45-CBE25BF319D4}"/>
                    </a:ext>
                  </a:extLst>
                </p14:cNvPr>
                <p14:cNvContentPartPr/>
                <p14:nvPr/>
              </p14:nvContentPartPr>
              <p14:xfrm>
                <a:off x="7332463" y="5630477"/>
                <a:ext cx="299880" cy="244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27FA37-2DBD-41F1-9A45-CBE25BF319D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23823" y="5621477"/>
                  <a:ext cx="317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E0B55C2-5D03-4C5B-9BBE-98ECC020270F}"/>
                    </a:ext>
                  </a:extLst>
                </p14:cNvPr>
                <p14:cNvContentPartPr/>
                <p14:nvPr/>
              </p14:nvContentPartPr>
              <p14:xfrm>
                <a:off x="8019343" y="5413397"/>
                <a:ext cx="140400" cy="10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E0B55C2-5D03-4C5B-9BBE-98ECC020270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10703" y="5404757"/>
                  <a:ext cx="158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BE03FAB-DCB3-442C-80FC-2DEDD35A798C}"/>
                    </a:ext>
                  </a:extLst>
                </p14:cNvPr>
                <p14:cNvContentPartPr/>
                <p14:nvPr/>
              </p14:nvContentPartPr>
              <p14:xfrm>
                <a:off x="8016103" y="5488277"/>
                <a:ext cx="181080" cy="34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BE03FAB-DCB3-442C-80FC-2DEDD35A798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07463" y="5479277"/>
                  <a:ext cx="198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639C1BA-382C-4CCA-9880-7D83F17EEBD7}"/>
                    </a:ext>
                  </a:extLst>
                </p14:cNvPr>
                <p14:cNvContentPartPr/>
                <p14:nvPr/>
              </p14:nvContentPartPr>
              <p14:xfrm>
                <a:off x="8392303" y="5255357"/>
                <a:ext cx="212040" cy="1504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639C1BA-382C-4CCA-9880-7D83F17EEBD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83303" y="5246717"/>
                  <a:ext cx="22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32A4F8-214E-4C86-A393-2C564AE18994}"/>
                    </a:ext>
                  </a:extLst>
                </p14:cNvPr>
                <p14:cNvContentPartPr/>
                <p14:nvPr/>
              </p14:nvContentPartPr>
              <p14:xfrm>
                <a:off x="8474383" y="5211077"/>
                <a:ext cx="219240" cy="421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32A4F8-214E-4C86-A393-2C564AE189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65383" y="5202077"/>
                  <a:ext cx="23688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489041A8-C20B-44BF-8D1B-26BA7F577605}"/>
              </a:ext>
            </a:extLst>
          </p:cNvPr>
          <p:cNvGrpSpPr/>
          <p:nvPr/>
        </p:nvGrpSpPr>
        <p:grpSpPr>
          <a:xfrm>
            <a:off x="515863" y="5852597"/>
            <a:ext cx="732240" cy="473400"/>
            <a:chOff x="515863" y="5852597"/>
            <a:chExt cx="7322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D5EA519-1263-4D4C-B0D9-CE029C246FD5}"/>
                    </a:ext>
                  </a:extLst>
                </p14:cNvPr>
                <p14:cNvContentPartPr/>
                <p14:nvPr/>
              </p14:nvContentPartPr>
              <p14:xfrm>
                <a:off x="612343" y="6089117"/>
                <a:ext cx="159840" cy="236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D5EA519-1263-4D4C-B0D9-CE029C246FD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3343" y="6080477"/>
                  <a:ext cx="177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F46D8A5-8A50-4BE8-8472-4B24AFCBA887}"/>
                    </a:ext>
                  </a:extLst>
                </p14:cNvPr>
                <p14:cNvContentPartPr/>
                <p14:nvPr/>
              </p14:nvContentPartPr>
              <p14:xfrm>
                <a:off x="557983" y="6057077"/>
                <a:ext cx="221040" cy="258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F46D8A5-8A50-4BE8-8472-4B24AFCBA88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8983" y="6048077"/>
                  <a:ext cx="238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38A414C-57FD-4F80-BD9E-3DF1E0E805F1}"/>
                    </a:ext>
                  </a:extLst>
                </p14:cNvPr>
                <p14:cNvContentPartPr/>
                <p14:nvPr/>
              </p14:nvContentPartPr>
              <p14:xfrm>
                <a:off x="515863" y="5852597"/>
                <a:ext cx="392040" cy="160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38A414C-57FD-4F80-BD9E-3DF1E0E805F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7223" y="5843597"/>
                  <a:ext cx="409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E5748B-DB4F-4FA0-928E-0336011815A8}"/>
                    </a:ext>
                  </a:extLst>
                </p14:cNvPr>
                <p14:cNvContentPartPr/>
                <p14:nvPr/>
              </p14:nvContentPartPr>
              <p14:xfrm>
                <a:off x="1031383" y="6107117"/>
                <a:ext cx="211320" cy="55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E5748B-DB4F-4FA0-928E-0336011815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2383" y="6098477"/>
                  <a:ext cx="228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42BC862-033C-4181-BB9F-A079D67FEB63}"/>
                    </a:ext>
                  </a:extLst>
                </p14:cNvPr>
                <p14:cNvContentPartPr/>
                <p14:nvPr/>
              </p14:nvContentPartPr>
              <p14:xfrm>
                <a:off x="1052983" y="6218357"/>
                <a:ext cx="195120" cy="30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42BC862-033C-4181-BB9F-A079D67FEB6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44343" y="6209717"/>
                  <a:ext cx="212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664CE73-1C2B-4161-BC13-EF4E3853826A}"/>
              </a:ext>
            </a:extLst>
          </p:cNvPr>
          <p:cNvGrpSpPr/>
          <p:nvPr/>
        </p:nvGrpSpPr>
        <p:grpSpPr>
          <a:xfrm>
            <a:off x="1511263" y="6069317"/>
            <a:ext cx="268560" cy="195840"/>
            <a:chOff x="1511263" y="6069317"/>
            <a:chExt cx="26856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59B18FF-1FCB-422F-8902-7134FA356984}"/>
                    </a:ext>
                  </a:extLst>
                </p14:cNvPr>
                <p14:cNvContentPartPr/>
                <p14:nvPr/>
              </p14:nvContentPartPr>
              <p14:xfrm>
                <a:off x="1511263" y="6069317"/>
                <a:ext cx="125280" cy="188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59B18FF-1FCB-422F-8902-7134FA3569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02263" y="6060677"/>
                  <a:ext cx="142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0B094E5-B4FA-4266-93B7-178C71F1CF3E}"/>
                    </a:ext>
                  </a:extLst>
                </p14:cNvPr>
                <p14:cNvContentPartPr/>
                <p14:nvPr/>
              </p14:nvContentPartPr>
              <p14:xfrm>
                <a:off x="1634023" y="6103157"/>
                <a:ext cx="145800" cy="162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0B094E5-B4FA-4266-93B7-178C71F1CF3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625023" y="6094157"/>
                  <a:ext cx="1634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57ECAA-1BE6-4BCD-8521-3FB1E4DDD1B8}"/>
              </a:ext>
            </a:extLst>
          </p:cNvPr>
          <p:cNvGrpSpPr/>
          <p:nvPr/>
        </p:nvGrpSpPr>
        <p:grpSpPr>
          <a:xfrm>
            <a:off x="4842012" y="665818"/>
            <a:ext cx="305640" cy="122400"/>
            <a:chOff x="4842012" y="665818"/>
            <a:chExt cx="30564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319ACF8-C3EB-4E85-9A55-DFD403D8C5E4}"/>
                    </a:ext>
                  </a:extLst>
                </p14:cNvPr>
                <p14:cNvContentPartPr/>
                <p14:nvPr/>
              </p14:nvContentPartPr>
              <p14:xfrm>
                <a:off x="4938492" y="730978"/>
                <a:ext cx="87480" cy="18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319ACF8-C3EB-4E85-9A55-DFD403D8C5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29492" y="721978"/>
                  <a:ext cx="105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BBAB22B-961D-43A7-B28E-F48A40FEF5E7}"/>
                    </a:ext>
                  </a:extLst>
                </p14:cNvPr>
                <p14:cNvContentPartPr/>
                <p14:nvPr/>
              </p14:nvContentPartPr>
              <p14:xfrm>
                <a:off x="4842012" y="665818"/>
                <a:ext cx="305640" cy="122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BBAB22B-961D-43A7-B28E-F48A40FEF5E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33372" y="656818"/>
                  <a:ext cx="3232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DEBBABF-3317-4D01-9D21-A3ECD289029F}"/>
                  </a:ext>
                </a:extLst>
              </p14:cNvPr>
              <p14:cNvContentPartPr/>
              <p14:nvPr/>
            </p14:nvContentPartPr>
            <p14:xfrm>
              <a:off x="5569572" y="669778"/>
              <a:ext cx="438120" cy="1281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DEBBABF-3317-4D01-9D21-A3ECD289029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560932" y="660778"/>
                <a:ext cx="45576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30A8C79-161F-4CFF-A954-639D3C2AC3B2}"/>
              </a:ext>
            </a:extLst>
          </p:cNvPr>
          <p:cNvGrpSpPr/>
          <p:nvPr/>
        </p:nvGrpSpPr>
        <p:grpSpPr>
          <a:xfrm>
            <a:off x="441703" y="3234317"/>
            <a:ext cx="3503160" cy="1114661"/>
            <a:chOff x="441703" y="3234317"/>
            <a:chExt cx="3503160" cy="111466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FF321F2-9E64-4929-8A2B-76962DB42D90}"/>
                    </a:ext>
                  </a:extLst>
                </p14:cNvPr>
                <p14:cNvContentPartPr/>
                <p14:nvPr/>
              </p14:nvContentPartPr>
              <p14:xfrm>
                <a:off x="441703" y="3408917"/>
                <a:ext cx="245520" cy="271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FF321F2-9E64-4929-8A2B-76962DB42D9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2703" y="3400277"/>
                  <a:ext cx="263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50245B-392B-4114-AF20-38E91EC1F4A9}"/>
                    </a:ext>
                  </a:extLst>
                </p14:cNvPr>
                <p14:cNvContentPartPr/>
                <p14:nvPr/>
              </p14:nvContentPartPr>
              <p14:xfrm>
                <a:off x="709903" y="3516197"/>
                <a:ext cx="125280" cy="136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50245B-392B-4114-AF20-38E91EC1F4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1263" y="3507557"/>
                  <a:ext cx="142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50998F-0E2F-424B-B107-1220AA24A44C}"/>
                    </a:ext>
                  </a:extLst>
                </p14:cNvPr>
                <p14:cNvContentPartPr/>
                <p14:nvPr/>
              </p14:nvContentPartPr>
              <p14:xfrm>
                <a:off x="872623" y="3481277"/>
                <a:ext cx="201960" cy="212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50998F-0E2F-424B-B107-1220AA24A44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3983" y="3472637"/>
                  <a:ext cx="21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ED01D87-D33A-4317-9A68-814D2767A3DA}"/>
                    </a:ext>
                  </a:extLst>
                </p14:cNvPr>
                <p14:cNvContentPartPr/>
                <p14:nvPr/>
              </p14:nvContentPartPr>
              <p14:xfrm>
                <a:off x="1196983" y="3283997"/>
                <a:ext cx="180720" cy="390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ED01D87-D33A-4317-9A68-814D2767A3D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87983" y="3275357"/>
                  <a:ext cx="198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1EBE1A-21BC-4128-BDED-FB59437E7007}"/>
                    </a:ext>
                  </a:extLst>
                </p14:cNvPr>
                <p14:cNvContentPartPr/>
                <p14:nvPr/>
              </p14:nvContentPartPr>
              <p14:xfrm>
                <a:off x="1113463" y="3465437"/>
                <a:ext cx="288000" cy="41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1EBE1A-21BC-4128-BDED-FB59437E700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04463" y="3456437"/>
                  <a:ext cx="305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2FFFF5D-0B68-4D05-889A-E65EDFD7D68B}"/>
                    </a:ext>
                  </a:extLst>
                </p14:cNvPr>
                <p14:cNvContentPartPr/>
                <p14:nvPr/>
              </p14:nvContentPartPr>
              <p14:xfrm>
                <a:off x="1325503" y="3499277"/>
                <a:ext cx="158760" cy="101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2FFFF5D-0B68-4D05-889A-E65EDFD7D68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316863" y="3490637"/>
                  <a:ext cx="176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EDD815-5163-4AC2-A8A6-2637A6763705}"/>
                    </a:ext>
                  </a:extLst>
                </p14:cNvPr>
                <p14:cNvContentPartPr/>
                <p14:nvPr/>
              </p14:nvContentPartPr>
              <p14:xfrm>
                <a:off x="1510543" y="3316037"/>
                <a:ext cx="310320" cy="307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EDD815-5163-4AC2-A8A6-2637A676370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01903" y="3307397"/>
                  <a:ext cx="327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783AA0D-CA73-4A53-8726-7E3FA2351882}"/>
                    </a:ext>
                  </a:extLst>
                </p14:cNvPr>
                <p14:cNvContentPartPr/>
                <p14:nvPr/>
              </p14:nvContentPartPr>
              <p14:xfrm>
                <a:off x="2048383" y="3447437"/>
                <a:ext cx="249480" cy="131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783AA0D-CA73-4A53-8726-7E3FA235188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39743" y="3438437"/>
                  <a:ext cx="26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0F51ACD-6BDC-4444-A0AE-AAE06CD33735}"/>
                    </a:ext>
                  </a:extLst>
                </p14:cNvPr>
                <p14:cNvContentPartPr/>
                <p14:nvPr/>
              </p14:nvContentPartPr>
              <p14:xfrm>
                <a:off x="2181943" y="3244397"/>
                <a:ext cx="234360" cy="321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0F51ACD-6BDC-4444-A0AE-AAE06CD3373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72943" y="3235757"/>
                  <a:ext cx="25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A19264-FBA4-4F90-BB0C-C49EA6A341F3}"/>
                    </a:ext>
                  </a:extLst>
                </p14:cNvPr>
                <p14:cNvContentPartPr/>
                <p14:nvPr/>
              </p14:nvContentPartPr>
              <p14:xfrm>
                <a:off x="2439343" y="3453917"/>
                <a:ext cx="144000" cy="125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A19264-FBA4-4F90-BB0C-C49EA6A341F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30703" y="3444917"/>
                  <a:ext cx="161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0C1FAB-492F-4050-8572-BB1BFDFD1D84}"/>
                    </a:ext>
                  </a:extLst>
                </p14:cNvPr>
                <p14:cNvContentPartPr/>
                <p14:nvPr/>
              </p14:nvContentPartPr>
              <p14:xfrm>
                <a:off x="2739583" y="3234317"/>
                <a:ext cx="173520" cy="313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0C1FAB-492F-4050-8572-BB1BFDFD1D8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730583" y="3225317"/>
                  <a:ext cx="191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EA26B0-AD2B-42E3-ABE9-F58BC9E70169}"/>
                    </a:ext>
                  </a:extLst>
                </p14:cNvPr>
                <p14:cNvContentPartPr/>
                <p14:nvPr/>
              </p14:nvContentPartPr>
              <p14:xfrm>
                <a:off x="2666863" y="3360317"/>
                <a:ext cx="353880" cy="54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EA26B0-AD2B-42E3-ABE9-F58BC9E7016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57863" y="3351677"/>
                  <a:ext cx="371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DE8CD9-7A17-4AD5-8A9F-B5EAC2AC48E6}"/>
                    </a:ext>
                  </a:extLst>
                </p14:cNvPr>
                <p14:cNvContentPartPr/>
                <p14:nvPr/>
              </p14:nvContentPartPr>
              <p14:xfrm>
                <a:off x="2953423" y="3347717"/>
                <a:ext cx="180360" cy="218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DE8CD9-7A17-4AD5-8A9F-B5EAC2AC48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44423" y="3338717"/>
                  <a:ext cx="198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6910DB-E9F8-4BF1-9116-FC76AA48F64F}"/>
                    </a:ext>
                  </a:extLst>
                </p14:cNvPr>
                <p14:cNvContentPartPr/>
                <p14:nvPr/>
              </p14:nvContentPartPr>
              <p14:xfrm>
                <a:off x="3284263" y="3525917"/>
                <a:ext cx="1080" cy="3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6910DB-E9F8-4BF1-9116-FC76AA48F6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75263" y="3517277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7CF05E-D5A0-45A0-8697-CF6AC275CA11}"/>
                    </a:ext>
                  </a:extLst>
                </p14:cNvPr>
                <p14:cNvContentPartPr/>
                <p14:nvPr/>
              </p14:nvContentPartPr>
              <p14:xfrm>
                <a:off x="538903" y="4090397"/>
                <a:ext cx="376200" cy="136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7CF05E-D5A0-45A0-8697-CF6AC275CA1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30263" y="4081397"/>
                  <a:ext cx="393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39CF469-E894-477B-BC08-645742CCFB06}"/>
                    </a:ext>
                  </a:extLst>
                </p14:cNvPr>
                <p14:cNvContentPartPr/>
                <p14:nvPr/>
              </p14:nvContentPartPr>
              <p14:xfrm>
                <a:off x="995383" y="4052237"/>
                <a:ext cx="217800" cy="163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39CF469-E894-477B-BC08-645742CCFB0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86383" y="4043237"/>
                  <a:ext cx="235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33CEFB-0BCB-45B6-AFC7-A6EDC41EF9D8}"/>
                    </a:ext>
                  </a:extLst>
                </p14:cNvPr>
                <p14:cNvContentPartPr/>
                <p14:nvPr/>
              </p14:nvContentPartPr>
              <p14:xfrm>
                <a:off x="1265383" y="4108397"/>
                <a:ext cx="168840" cy="145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33CEFB-0BCB-45B6-AFC7-A6EDC41EF9D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256383" y="4099397"/>
                  <a:ext cx="186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874C517-98EF-4D11-8D0E-72507868EC64}"/>
                    </a:ext>
                  </a:extLst>
                </p14:cNvPr>
                <p14:cNvContentPartPr/>
                <p14:nvPr/>
              </p14:nvContentPartPr>
              <p14:xfrm>
                <a:off x="1376263" y="3916877"/>
                <a:ext cx="168840" cy="330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874C517-98EF-4D11-8D0E-72507868EC6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367623" y="3908237"/>
                  <a:ext cx="186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0A01BB-7F67-4D77-A1DD-894E80D11FB7}"/>
                    </a:ext>
                  </a:extLst>
                </p14:cNvPr>
                <p14:cNvContentPartPr/>
                <p14:nvPr/>
              </p14:nvContentPartPr>
              <p14:xfrm>
                <a:off x="1547263" y="3961157"/>
                <a:ext cx="201600" cy="247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0A01BB-7F67-4D77-A1DD-894E80D11FB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38623" y="3952157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D89089-F968-4631-99BA-254791E7DC27}"/>
                    </a:ext>
                  </a:extLst>
                </p14:cNvPr>
                <p14:cNvContentPartPr/>
                <p14:nvPr/>
              </p14:nvContentPartPr>
              <p14:xfrm>
                <a:off x="1744543" y="4047917"/>
                <a:ext cx="175320" cy="126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D89089-F968-4631-99BA-254791E7DC2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735543" y="4038917"/>
                  <a:ext cx="192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D87780C-C88C-4B86-AE4E-824B78E8C2BF}"/>
                    </a:ext>
                  </a:extLst>
                </p14:cNvPr>
                <p14:cNvContentPartPr/>
                <p14:nvPr/>
              </p14:nvContentPartPr>
              <p14:xfrm>
                <a:off x="1958743" y="4075997"/>
                <a:ext cx="267480" cy="144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D87780C-C88C-4B86-AE4E-824B78E8C2B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950103" y="4066997"/>
                  <a:ext cx="285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C12B64B-B850-4249-8D87-949B464527CF}"/>
                    </a:ext>
                  </a:extLst>
                </p14:cNvPr>
                <p14:cNvContentPartPr/>
                <p14:nvPr/>
              </p14:nvContentPartPr>
              <p14:xfrm>
                <a:off x="2508103" y="4027397"/>
                <a:ext cx="181080" cy="70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C12B64B-B850-4249-8D87-949B464527C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499103" y="4018757"/>
                  <a:ext cx="198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311AEF4-374F-41D1-B761-BFAB94E8A594}"/>
                    </a:ext>
                  </a:extLst>
                </p14:cNvPr>
                <p14:cNvContentPartPr/>
                <p14:nvPr/>
              </p14:nvContentPartPr>
              <p14:xfrm>
                <a:off x="2480383" y="4162757"/>
                <a:ext cx="155880" cy="8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311AEF4-374F-41D1-B761-BFAB94E8A59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471743" y="4154117"/>
                  <a:ext cx="173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7A719B-338A-4A79-97C2-5C7C3DC9FCC4}"/>
                    </a:ext>
                  </a:extLst>
                </p14:cNvPr>
                <p14:cNvContentPartPr/>
                <p14:nvPr/>
              </p14:nvContentPartPr>
              <p14:xfrm>
                <a:off x="3077623" y="3996797"/>
                <a:ext cx="343440" cy="249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7A719B-338A-4A79-97C2-5C7C3DC9FCC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068623" y="3987797"/>
                  <a:ext cx="361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57333B-E52A-4EBA-BCBB-F503A0F0B453}"/>
                    </a:ext>
                  </a:extLst>
                </p14:cNvPr>
                <p14:cNvContentPartPr/>
                <p14:nvPr/>
              </p14:nvContentPartPr>
              <p14:xfrm>
                <a:off x="3089863" y="3968357"/>
                <a:ext cx="254880" cy="266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57333B-E52A-4EBA-BCBB-F503A0F0B45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080863" y="3959717"/>
                  <a:ext cx="272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363AF1-3061-4BC5-9FA1-1D03ACE7D0BC}"/>
                    </a:ext>
                  </a:extLst>
                </p14:cNvPr>
                <p14:cNvContentPartPr/>
                <p14:nvPr/>
              </p14:nvContentPartPr>
              <p14:xfrm>
                <a:off x="3047743" y="3757757"/>
                <a:ext cx="505800" cy="147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363AF1-3061-4BC5-9FA1-1D03ACE7D0B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038743" y="3748757"/>
                  <a:ext cx="523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361EF9-8F06-40D0-B556-DFE9F64C814E}"/>
                    </a:ext>
                  </a:extLst>
                </p14:cNvPr>
                <p14:cNvContentPartPr/>
                <p14:nvPr/>
              </p14:nvContentPartPr>
              <p14:xfrm>
                <a:off x="3681343" y="3988157"/>
                <a:ext cx="194760" cy="41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361EF9-8F06-40D0-B556-DFE9F64C814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72703" y="3979157"/>
                  <a:ext cx="212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6218AB-B493-4541-B93A-F6145ED57E11}"/>
                    </a:ext>
                  </a:extLst>
                </p14:cNvPr>
                <p14:cNvContentPartPr/>
                <p14:nvPr/>
              </p14:nvContentPartPr>
              <p14:xfrm>
                <a:off x="3714103" y="4100837"/>
                <a:ext cx="230760" cy="34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6218AB-B493-4541-B93A-F6145ED57E1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705103" y="4092197"/>
                  <a:ext cx="248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7A9D9D1-B241-46FB-B831-78B7FED3193F}"/>
                    </a:ext>
                  </a:extLst>
                </p14:cNvPr>
                <p14:cNvContentPartPr/>
                <p14:nvPr/>
              </p14:nvContentPartPr>
              <p14:xfrm>
                <a:off x="2851572" y="3485698"/>
                <a:ext cx="937440" cy="863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7A9D9D1-B241-46FB-B831-78B7FED3193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842572" y="3476698"/>
                  <a:ext cx="955080" cy="88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E692CD5-FAA6-4628-8EF1-1321C99FE6FD}"/>
              </a:ext>
            </a:extLst>
          </p:cNvPr>
          <p:cNvGrpSpPr/>
          <p:nvPr/>
        </p:nvGrpSpPr>
        <p:grpSpPr>
          <a:xfrm>
            <a:off x="393823" y="4529237"/>
            <a:ext cx="3670560" cy="845640"/>
            <a:chOff x="393823" y="4529237"/>
            <a:chExt cx="367056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F7D343-5351-47FA-9AE7-90E79151A10E}"/>
                    </a:ext>
                  </a:extLst>
                </p14:cNvPr>
                <p14:cNvContentPartPr/>
                <p14:nvPr/>
              </p14:nvContentPartPr>
              <p14:xfrm>
                <a:off x="3489823" y="4691237"/>
                <a:ext cx="91080" cy="165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F7D343-5351-47FA-9AE7-90E79151A10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481183" y="4682597"/>
                  <a:ext cx="108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BA6B06-3ABF-4163-A979-7BFD2D79BFFE}"/>
                    </a:ext>
                  </a:extLst>
                </p14:cNvPr>
                <p14:cNvContentPartPr/>
                <p14:nvPr/>
              </p14:nvContentPartPr>
              <p14:xfrm>
                <a:off x="3648583" y="4662077"/>
                <a:ext cx="201240" cy="189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BA6B06-3ABF-4163-A979-7BFD2D79BFF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639583" y="4653077"/>
                  <a:ext cx="21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2EBF579-B591-4059-86B6-8262738CBEDE}"/>
                    </a:ext>
                  </a:extLst>
                </p14:cNvPr>
                <p14:cNvContentPartPr/>
                <p14:nvPr/>
              </p14:nvContentPartPr>
              <p14:xfrm>
                <a:off x="3952783" y="4864037"/>
                <a:ext cx="111600" cy="207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2EBF579-B591-4059-86B6-8262738CBED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943783" y="4855037"/>
                  <a:ext cx="129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F2F1E62-BDF3-4169-8DE6-6D9F843CA18C}"/>
                    </a:ext>
                  </a:extLst>
                </p14:cNvPr>
                <p14:cNvContentPartPr/>
                <p14:nvPr/>
              </p14:nvContentPartPr>
              <p14:xfrm>
                <a:off x="393823" y="4574237"/>
                <a:ext cx="424800" cy="319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F2F1E62-BDF3-4169-8DE6-6D9F843CA1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84823" y="4565237"/>
                  <a:ext cx="442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9124D5E-A4A4-4BBB-9952-1EC1050A2540}"/>
                    </a:ext>
                  </a:extLst>
                </p14:cNvPr>
                <p14:cNvContentPartPr/>
                <p14:nvPr/>
              </p14:nvContentPartPr>
              <p14:xfrm>
                <a:off x="494983" y="4747397"/>
                <a:ext cx="232200" cy="43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9124D5E-A4A4-4BBB-9952-1EC1050A254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85983" y="4738757"/>
                  <a:ext cx="249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90653B-80E7-41E0-BE77-5E7C883BB4CA}"/>
                    </a:ext>
                  </a:extLst>
                </p14:cNvPr>
                <p14:cNvContentPartPr/>
                <p14:nvPr/>
              </p14:nvContentPartPr>
              <p14:xfrm>
                <a:off x="842383" y="4696997"/>
                <a:ext cx="177120" cy="135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90653B-80E7-41E0-BE77-5E7C883BB4C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3383" y="4688357"/>
                  <a:ext cx="19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55A465D-AC74-470F-8784-7369CE3155A4}"/>
                    </a:ext>
                  </a:extLst>
                </p14:cNvPr>
                <p14:cNvContentPartPr/>
                <p14:nvPr/>
              </p14:nvContentPartPr>
              <p14:xfrm>
                <a:off x="833023" y="4689077"/>
                <a:ext cx="138960" cy="171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55A465D-AC74-470F-8784-7369CE3155A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4023" y="4680437"/>
                  <a:ext cx="156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906B2B-3D69-4D2E-807F-12C1C7D5440E}"/>
                    </a:ext>
                  </a:extLst>
                </p14:cNvPr>
                <p14:cNvContentPartPr/>
                <p14:nvPr/>
              </p14:nvContentPartPr>
              <p14:xfrm>
                <a:off x="1219303" y="4659197"/>
                <a:ext cx="23760" cy="161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906B2B-3D69-4D2E-807F-12C1C7D5440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210663" y="4650557"/>
                  <a:ext cx="41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0ECCFF6-78F7-492C-AF80-F38902313F89}"/>
                    </a:ext>
                  </a:extLst>
                </p14:cNvPr>
                <p14:cNvContentPartPr/>
                <p14:nvPr/>
              </p14:nvContentPartPr>
              <p14:xfrm>
                <a:off x="1752463" y="4638677"/>
                <a:ext cx="75240" cy="283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0ECCFF6-78F7-492C-AF80-F38902313F8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743463" y="4629677"/>
                  <a:ext cx="92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BEB2AF7-9EB2-4467-9DA0-E32C9668C25C}"/>
                    </a:ext>
                  </a:extLst>
                </p14:cNvPr>
                <p14:cNvContentPartPr/>
                <p14:nvPr/>
              </p14:nvContentPartPr>
              <p14:xfrm>
                <a:off x="1887103" y="4847117"/>
                <a:ext cx="136080" cy="228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BEB2AF7-9EB2-4467-9DA0-E32C9668C25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78463" y="4838477"/>
                  <a:ext cx="153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78FD6A2-1DBD-4B77-8BF7-19707E78AC2F}"/>
                    </a:ext>
                  </a:extLst>
                </p14:cNvPr>
                <p14:cNvContentPartPr/>
                <p14:nvPr/>
              </p14:nvContentPartPr>
              <p14:xfrm>
                <a:off x="2272663" y="4619597"/>
                <a:ext cx="245880" cy="237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78FD6A2-1DBD-4B77-8BF7-19707E78AC2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264023" y="4610597"/>
                  <a:ext cx="263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571780D-3BE2-46A5-9961-E30546F0EFE6}"/>
                    </a:ext>
                  </a:extLst>
                </p14:cNvPr>
                <p14:cNvContentPartPr/>
                <p14:nvPr/>
              </p14:nvContentPartPr>
              <p14:xfrm>
                <a:off x="2588743" y="4830557"/>
                <a:ext cx="90000" cy="209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571780D-3BE2-46A5-9961-E30546F0EFE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580103" y="4821557"/>
                  <a:ext cx="107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5A79983-DA48-42B1-8812-0C292B499D7F}"/>
                    </a:ext>
                  </a:extLst>
                </p14:cNvPr>
                <p14:cNvContentPartPr/>
                <p14:nvPr/>
              </p14:nvContentPartPr>
              <p14:xfrm>
                <a:off x="2878543" y="4626077"/>
                <a:ext cx="252360" cy="258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5A79983-DA48-42B1-8812-0C292B499D7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869543" y="4617077"/>
                  <a:ext cx="270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9308B8-9927-42A3-A1AD-D2E3E9D5A0D9}"/>
                    </a:ext>
                  </a:extLst>
                </p14:cNvPr>
                <p14:cNvContentPartPr/>
                <p14:nvPr/>
              </p14:nvContentPartPr>
              <p14:xfrm>
                <a:off x="3088063" y="4867277"/>
                <a:ext cx="179640" cy="199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9308B8-9927-42A3-A1AD-D2E3E9D5A0D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079423" y="4858637"/>
                  <a:ext cx="197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3C3B50E-8964-4CFD-B7A8-02EA6853F0F2}"/>
                    </a:ext>
                  </a:extLst>
                </p14:cNvPr>
                <p14:cNvContentPartPr/>
                <p14:nvPr/>
              </p14:nvContentPartPr>
              <p14:xfrm>
                <a:off x="511903" y="5173277"/>
                <a:ext cx="258120" cy="172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3C3B50E-8964-4CFD-B7A8-02EA6853F0F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03263" y="5164637"/>
                  <a:ext cx="275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9991C19-F076-4D2A-9335-051F47EBCA31}"/>
                    </a:ext>
                  </a:extLst>
                </p14:cNvPr>
                <p14:cNvContentPartPr/>
                <p14:nvPr/>
              </p14:nvContentPartPr>
              <p14:xfrm>
                <a:off x="974143" y="5204237"/>
                <a:ext cx="169200" cy="43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9991C19-F076-4D2A-9335-051F47EBCA3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5503" y="5195597"/>
                  <a:ext cx="186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E674A7B-191A-48D6-BEEF-C882848ACA5D}"/>
                    </a:ext>
                  </a:extLst>
                </p14:cNvPr>
                <p14:cNvContentPartPr/>
                <p14:nvPr/>
              </p14:nvContentPartPr>
              <p14:xfrm>
                <a:off x="974503" y="5274437"/>
                <a:ext cx="207720" cy="30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E674A7B-191A-48D6-BEEF-C882848ACA5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5863" y="5265437"/>
                  <a:ext cx="225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166DC2F-A8CB-484C-BA77-D84241007630}"/>
                    </a:ext>
                  </a:extLst>
                </p14:cNvPr>
                <p14:cNvContentPartPr/>
                <p14:nvPr/>
              </p14:nvContentPartPr>
              <p14:xfrm>
                <a:off x="1381663" y="5135837"/>
                <a:ext cx="298080" cy="195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166DC2F-A8CB-484C-BA77-D8424100763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373023" y="5126837"/>
                  <a:ext cx="315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6402B-9774-4C14-9E32-AFB9F918EFD9}"/>
                    </a:ext>
                  </a:extLst>
                </p14:cNvPr>
                <p14:cNvContentPartPr/>
                <p14:nvPr/>
              </p14:nvContentPartPr>
              <p14:xfrm>
                <a:off x="1989703" y="5251397"/>
                <a:ext cx="130320" cy="123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6402B-9774-4C14-9E32-AFB9F918EFD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981063" y="5242757"/>
                  <a:ext cx="147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CA004F6-E63C-42E9-BAB0-986060BC1B6A}"/>
                    </a:ext>
                  </a:extLst>
                </p14:cNvPr>
                <p14:cNvContentPartPr/>
                <p14:nvPr/>
              </p14:nvContentPartPr>
              <p14:xfrm>
                <a:off x="2237023" y="5233757"/>
                <a:ext cx="182880" cy="100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CA004F6-E63C-42E9-BAB0-986060BC1B6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228023" y="5224757"/>
                  <a:ext cx="200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39EFEED-AEB1-4239-99EB-DE648F77D7C2}"/>
                    </a:ext>
                  </a:extLst>
                </p14:cNvPr>
                <p14:cNvContentPartPr/>
                <p14:nvPr/>
              </p14:nvContentPartPr>
              <p14:xfrm>
                <a:off x="2399023" y="5081837"/>
                <a:ext cx="122040" cy="252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39EFEED-AEB1-4239-99EB-DE648F77D7C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90383" y="5072837"/>
                  <a:ext cx="139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74066A9-13FC-4583-A356-C4707D1C3888}"/>
                    </a:ext>
                  </a:extLst>
                </p14:cNvPr>
                <p14:cNvContentPartPr/>
                <p14:nvPr/>
              </p14:nvContentPartPr>
              <p14:xfrm>
                <a:off x="2517103" y="5204957"/>
                <a:ext cx="213840" cy="133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74066A9-13FC-4583-A356-C4707D1C388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508103" y="5196317"/>
                  <a:ext cx="231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ED4B454-CFC5-4D59-A1EA-64A0FF2E671A}"/>
                    </a:ext>
                  </a:extLst>
                </p14:cNvPr>
                <p14:cNvContentPartPr/>
                <p14:nvPr/>
              </p14:nvContentPartPr>
              <p14:xfrm>
                <a:off x="2614663" y="5070317"/>
                <a:ext cx="262800" cy="252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ED4B454-CFC5-4D59-A1EA-64A0FF2E67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606023" y="5061317"/>
                  <a:ext cx="280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461C7A9-8F8B-4081-9A7D-329AEB6D905C}"/>
                    </a:ext>
                  </a:extLst>
                </p14:cNvPr>
                <p14:cNvContentPartPr/>
                <p14:nvPr/>
              </p14:nvContentPartPr>
              <p14:xfrm>
                <a:off x="3690703" y="4571717"/>
                <a:ext cx="12960" cy="15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461C7A9-8F8B-4081-9A7D-329AEB6D905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681703" y="4562717"/>
                  <a:ext cx="3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44293B-F326-4430-918D-85C933C0BBD0}"/>
                    </a:ext>
                  </a:extLst>
                </p14:cNvPr>
                <p14:cNvContentPartPr/>
                <p14:nvPr/>
              </p14:nvContentPartPr>
              <p14:xfrm>
                <a:off x="3312703" y="4529237"/>
                <a:ext cx="707040" cy="434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44293B-F326-4430-918D-85C933C0BBD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303703" y="4520597"/>
                  <a:ext cx="7246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76DA5B3-1003-45B3-AA69-586616644FCE}"/>
                    </a:ext>
                  </a:extLst>
                </p14:cNvPr>
                <p14:cNvContentPartPr/>
                <p14:nvPr/>
              </p14:nvContentPartPr>
              <p14:xfrm>
                <a:off x="3474372" y="5039818"/>
                <a:ext cx="288000" cy="106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76DA5B3-1003-45B3-AA69-586616644FC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465732" y="5030818"/>
                  <a:ext cx="30564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2935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Quartiles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382000" cy="4191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None/>
            </a:pP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Quartiles</a:t>
            </a:r>
            <a:r>
              <a:rPr lang="en-US" altLang="en-US" b="1" noProof="0" dirty="0"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divide the data as nearly as possible into quarters. However, the procedures to determine their values differ. So, you may get a slightly different result depending on whether you use a particular graphing calculator or statistical program/ software/ spreadsheet.</a:t>
            </a:r>
            <a:endParaRPr lang="en-US" altLang="en-US" b="1" noProof="0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SzPct val="80000"/>
              <a:buNone/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first quartile, denoted Q1,</a:t>
            </a:r>
            <a:r>
              <a:rPr lang="en-US" altLang="en-US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is the median of the lower half of the data.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To find the first quartile, compute 0.25(</a:t>
            </a:r>
            <a:r>
              <a:rPr lang="en-US" altLang="en-US" i="1" noProof="0" dirty="0">
                <a:latin typeface="Arial" panose="020B0604020202020204" pitchFamily="34" charset="0"/>
              </a:rPr>
              <a:t>n</a:t>
            </a:r>
            <a:r>
              <a:rPr lang="en-US" altLang="en-US" noProof="0" dirty="0">
                <a:latin typeface="Arial" panose="020B0604020202020204" pitchFamily="34" charset="0"/>
              </a:rPr>
              <a:t> + 1). If this is an integer, then the sample value in that position is the first quartile. If not, take the average of the sample values on either side of this value.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1CC2-199C-4BB9-B488-E7B84C06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noProof="0" dirty="0"/>
              <a:t>Example 1 </a:t>
            </a:r>
            <a:r>
              <a:rPr lang="en-US" sz="1000" noProof="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738B-2240-467C-BB73-8234B4DCF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114799"/>
          </a:xfrm>
        </p:spPr>
        <p:txBody>
          <a:bodyPr/>
          <a:lstStyle/>
          <a:p>
            <a:pPr marL="0" indent="0">
              <a:buNone/>
            </a:pPr>
            <a:r>
              <a:rPr lang="en-US" sz="2600" noProof="0" dirty="0"/>
              <a:t>The engineer might need to answer several questions based on the sample data. For example:</a:t>
            </a:r>
          </a:p>
          <a:p>
            <a:pPr marL="402336" indent="-402336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600" noProof="0" dirty="0"/>
              <a:t>How large is a typical difference between the sample proportion and the population proportion for this kind of sample?</a:t>
            </a:r>
          </a:p>
          <a:p>
            <a:pPr marL="402336" indent="-402336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600" noProof="0" dirty="0"/>
              <a:t>What interval gives a good estimate of the percentage of acceptable rods in the population with reasonable certainty?</a:t>
            </a:r>
          </a:p>
          <a:p>
            <a:pPr marL="402336" indent="-402336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600" noProof="0" dirty="0"/>
              <a:t>How certain can the engineer be that at least 90% of the rods are good?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C6167-8DE2-46F0-B4B6-17F5F6212D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1000" y="5715000"/>
            <a:ext cx="8382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600" noProof="0" dirty="0">
                <a:sym typeface="Symbol" pitchFamily="18" charset="2"/>
              </a:rPr>
              <a:t>Statistics can help us to address questions like these.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969700-1C54-4C32-85E1-FCFA8CB6D3EE}"/>
              </a:ext>
            </a:extLst>
          </p:cNvPr>
          <p:cNvGrpSpPr/>
          <p:nvPr/>
        </p:nvGrpSpPr>
        <p:grpSpPr>
          <a:xfrm>
            <a:off x="8616612" y="3081418"/>
            <a:ext cx="450000" cy="1616760"/>
            <a:chOff x="8616612" y="3081418"/>
            <a:chExt cx="450000" cy="16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7FDB74-D1F3-4758-9926-272FEF644639}"/>
                    </a:ext>
                  </a:extLst>
                </p14:cNvPr>
                <p14:cNvContentPartPr/>
                <p14:nvPr/>
              </p14:nvContentPartPr>
              <p14:xfrm>
                <a:off x="8616612" y="3689818"/>
                <a:ext cx="152640" cy="100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7FDB74-D1F3-4758-9926-272FEF6446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7612" y="3680818"/>
                  <a:ext cx="1702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BDA90D-5D44-406E-AAE4-C6C16D11B138}"/>
                    </a:ext>
                  </a:extLst>
                </p14:cNvPr>
                <p14:cNvContentPartPr/>
                <p14:nvPr/>
              </p14:nvContentPartPr>
              <p14:xfrm>
                <a:off x="8699412" y="3294178"/>
                <a:ext cx="127800" cy="22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BDA90D-5D44-406E-AAE4-C6C16D11B1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90772" y="3285538"/>
                  <a:ext cx="14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55DF92-5D00-43EA-B874-464EA7E95E4C}"/>
                    </a:ext>
                  </a:extLst>
                </p14:cNvPr>
                <p14:cNvContentPartPr/>
                <p14:nvPr/>
              </p14:nvContentPartPr>
              <p14:xfrm>
                <a:off x="8873652" y="3191218"/>
                <a:ext cx="96840" cy="15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55DF92-5D00-43EA-B874-464EA7E95E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65012" y="3182578"/>
                  <a:ext cx="114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2FA108-B71C-4DFF-ACB5-9E4FA63678A8}"/>
                    </a:ext>
                  </a:extLst>
                </p14:cNvPr>
                <p14:cNvContentPartPr/>
                <p14:nvPr/>
              </p14:nvContentPartPr>
              <p14:xfrm>
                <a:off x="8903172" y="3268258"/>
                <a:ext cx="16344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2FA108-B71C-4DFF-ACB5-9E4FA63678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94532" y="3259258"/>
                  <a:ext cx="181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916FAD-4C2F-49B2-91AA-8F4249A2D53B}"/>
                    </a:ext>
                  </a:extLst>
                </p14:cNvPr>
                <p14:cNvContentPartPr/>
                <p14:nvPr/>
              </p14:nvContentPartPr>
              <p14:xfrm>
                <a:off x="8829732" y="3081418"/>
                <a:ext cx="157320" cy="16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916FAD-4C2F-49B2-91AA-8F4249A2D5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0732" y="3072778"/>
                  <a:ext cx="174960" cy="18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980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C994-8F84-41D4-BD46-96C77934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altLang="en-US" noProof="0" dirty="0"/>
              <a:t>Quartiles </a:t>
            </a:r>
            <a:r>
              <a:rPr lang="en-US" altLang="en-US" sz="1000" noProof="0" dirty="0"/>
              <a:t>2</a:t>
            </a:r>
            <a:endParaRPr lang="en-US" sz="1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C981-1287-4EB6-A7D1-CE79ED582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8534400" cy="28193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SzPct val="80000"/>
              <a:buNone/>
            </a:pPr>
            <a:r>
              <a:rPr lang="en-US" altLang="en-US" noProof="0" dirty="0"/>
              <a:t>The </a:t>
            </a:r>
            <a:r>
              <a:rPr lang="en-US" altLang="en-US" b="1" noProof="0" dirty="0">
                <a:solidFill>
                  <a:schemeClr val="accent2"/>
                </a:solidFill>
              </a:rPr>
              <a:t>third qu</a:t>
            </a:r>
            <a:r>
              <a:rPr lang="en-US" altLang="en-US" b="1" noProof="0" dirty="0">
                <a:solidFill>
                  <a:srgbClr val="333399"/>
                </a:solidFill>
              </a:rPr>
              <a:t>a</a:t>
            </a:r>
            <a:r>
              <a:rPr lang="en-US" altLang="en-US" b="1" noProof="0" dirty="0">
                <a:solidFill>
                  <a:schemeClr val="accent2"/>
                </a:solidFill>
              </a:rPr>
              <a:t>rtile, denoted Q3,</a:t>
            </a:r>
            <a:r>
              <a:rPr lang="en-US" altLang="en-US" noProof="0" dirty="0">
                <a:solidFill>
                  <a:schemeClr val="accent2"/>
                </a:solidFill>
              </a:rPr>
              <a:t> </a:t>
            </a:r>
            <a:r>
              <a:rPr lang="en-US" altLang="en-US" noProof="0" dirty="0"/>
              <a:t>is the median of the upper half of the data.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noProof="0" dirty="0"/>
              <a:t>To find the third quartile, compute 0.75(</a:t>
            </a:r>
            <a:r>
              <a:rPr lang="en-US" altLang="en-US" sz="2800" i="1" noProof="0" dirty="0"/>
              <a:t>n</a:t>
            </a:r>
            <a:r>
              <a:rPr lang="en-US" altLang="en-US" sz="2800" noProof="0" dirty="0"/>
              <a:t> + 1). If this is an integer, then the sample value in that position is the third quartile. If not, take the average of the sample values on either side of this value.</a:t>
            </a:r>
            <a:endParaRPr lang="en-US" sz="2800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0EC3A-EB24-44D1-A7EE-D98C7D828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4343400"/>
            <a:ext cx="8458200" cy="140176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SzPct val="80000"/>
              <a:buNone/>
            </a:pPr>
            <a:r>
              <a:rPr lang="en-US" altLang="en-US" noProof="0" dirty="0"/>
              <a:t>Note: The computation we used for the location of the median is equivalent to 0.5(</a:t>
            </a:r>
            <a:r>
              <a:rPr lang="en-US" altLang="en-US" i="1" noProof="0" dirty="0"/>
              <a:t>n</a:t>
            </a:r>
            <a:r>
              <a:rPr lang="en-US" altLang="en-US" noProof="0" dirty="0"/>
              <a:t> +1). The median is the second quartile, Q2.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A512B8-C5C3-4D94-971F-40913C1D9877}"/>
                  </a:ext>
                </a:extLst>
              </p14:cNvPr>
              <p14:cNvContentPartPr/>
              <p14:nvPr/>
            </p14:nvContentPartPr>
            <p14:xfrm>
              <a:off x="6623897" y="1629797"/>
              <a:ext cx="256320" cy="35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A512B8-C5C3-4D94-971F-40913C1D9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4897" y="1621157"/>
                <a:ext cx="2739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81C684-DD43-4FEB-9353-7A429D7F9869}"/>
                  </a:ext>
                </a:extLst>
              </p14:cNvPr>
              <p14:cNvContentPartPr/>
              <p14:nvPr/>
            </p14:nvContentPartPr>
            <p14:xfrm>
              <a:off x="4661537" y="5199557"/>
              <a:ext cx="1301040" cy="13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81C684-DD43-4FEB-9353-7A429D7F9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2897" y="5190917"/>
                <a:ext cx="131868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559306-50FA-419B-8D41-FBFF9CB8F0C7}"/>
              </a:ext>
            </a:extLst>
          </p:cNvPr>
          <p:cNvGrpSpPr/>
          <p:nvPr/>
        </p:nvGrpSpPr>
        <p:grpSpPr>
          <a:xfrm>
            <a:off x="462137" y="5598077"/>
            <a:ext cx="1292400" cy="721800"/>
            <a:chOff x="462137" y="5598077"/>
            <a:chExt cx="129240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6D5C5A-5E0A-4B33-A998-577F5A81E80C}"/>
                    </a:ext>
                  </a:extLst>
                </p14:cNvPr>
                <p14:cNvContentPartPr/>
                <p14:nvPr/>
              </p14:nvContentPartPr>
              <p14:xfrm>
                <a:off x="462137" y="5598077"/>
                <a:ext cx="613800" cy="67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6D5C5A-5E0A-4B33-A998-577F5A81E8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137" y="5589077"/>
                  <a:ext cx="63144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D414D4-4EB8-4A7A-9BED-9BAB08A4A5B8}"/>
                    </a:ext>
                  </a:extLst>
                </p14:cNvPr>
                <p14:cNvContentPartPr/>
                <p14:nvPr/>
              </p14:nvContentPartPr>
              <p14:xfrm>
                <a:off x="940577" y="6004157"/>
                <a:ext cx="164160" cy="24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D414D4-4EB8-4A7A-9BED-9BAB08A4A5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1577" y="5995157"/>
                  <a:ext cx="181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B2BA80-8C5C-4700-B473-E44A97B6BA3A}"/>
                    </a:ext>
                  </a:extLst>
                </p14:cNvPr>
                <p14:cNvContentPartPr/>
                <p14:nvPr/>
              </p14:nvContentPartPr>
              <p14:xfrm>
                <a:off x="1186817" y="5648117"/>
                <a:ext cx="147240" cy="558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B2BA80-8C5C-4700-B473-E44A97B6BA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7817" y="5639117"/>
                  <a:ext cx="164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65D9D8-56F2-41E5-9007-7612E1477D35}"/>
                    </a:ext>
                  </a:extLst>
                </p14:cNvPr>
                <p14:cNvContentPartPr/>
                <p14:nvPr/>
              </p14:nvContentPartPr>
              <p14:xfrm>
                <a:off x="1115177" y="5954837"/>
                <a:ext cx="214200" cy="3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65D9D8-56F2-41E5-9007-7612E1477D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6177" y="5945837"/>
                  <a:ext cx="231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C0F9E8-813F-418A-8342-94BEFAAA1DA9}"/>
                    </a:ext>
                  </a:extLst>
                </p14:cNvPr>
                <p14:cNvContentPartPr/>
                <p14:nvPr/>
              </p14:nvContentPartPr>
              <p14:xfrm>
                <a:off x="1294097" y="5951597"/>
                <a:ext cx="246240" cy="36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C0F9E8-813F-418A-8342-94BEFAAA1D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5097" y="5942957"/>
                  <a:ext cx="263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182D6F-6E0D-40E0-B5D0-C608C9BC6989}"/>
                    </a:ext>
                  </a:extLst>
                </p14:cNvPr>
                <p14:cNvContentPartPr/>
                <p14:nvPr/>
              </p14:nvContentPartPr>
              <p14:xfrm>
                <a:off x="1691177" y="5940797"/>
                <a:ext cx="63360" cy="3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182D6F-6E0D-40E0-B5D0-C608C9BC69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2537" y="5932157"/>
                  <a:ext cx="81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98435E-2CAD-4687-BCA4-0931799524B0}"/>
                    </a:ext>
                  </a:extLst>
                </p14:cNvPr>
                <p14:cNvContentPartPr/>
                <p14:nvPr/>
              </p14:nvContentPartPr>
              <p14:xfrm>
                <a:off x="1726097" y="6179477"/>
                <a:ext cx="11880" cy="1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98435E-2CAD-4687-BCA4-0931799524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17097" y="6170837"/>
                  <a:ext cx="2952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BDF54F9-5A4B-4BD3-83D1-21717263C33B}"/>
                  </a:ext>
                </a:extLst>
              </p14:cNvPr>
              <p14:cNvContentPartPr/>
              <p14:nvPr/>
            </p14:nvContentPartPr>
            <p14:xfrm>
              <a:off x="6109097" y="5836757"/>
              <a:ext cx="212040" cy="157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BDF54F9-5A4B-4BD3-83D1-21717263C33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0457" y="5827757"/>
                <a:ext cx="229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E97895E-A766-482E-9A3A-C48B813236D9}"/>
                  </a:ext>
                </a:extLst>
              </p14:cNvPr>
              <p14:cNvContentPartPr/>
              <p14:nvPr/>
            </p14:nvContentPartPr>
            <p14:xfrm>
              <a:off x="6261017" y="5551277"/>
              <a:ext cx="128880" cy="384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E97895E-A766-482E-9A3A-C48B813236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52017" y="5542277"/>
                <a:ext cx="1465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A04967-752B-4AC6-BB0F-99AD113522EF}"/>
                  </a:ext>
                </a:extLst>
              </p14:cNvPr>
              <p14:cNvContentPartPr/>
              <p14:nvPr/>
            </p14:nvContentPartPr>
            <p14:xfrm>
              <a:off x="6381617" y="5780237"/>
              <a:ext cx="147960" cy="182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A04967-752B-4AC6-BB0F-99AD113522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72617" y="5771597"/>
                <a:ext cx="1656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F784811-E05D-4F56-9467-AC096357D4D8}"/>
                  </a:ext>
                </a:extLst>
              </p14:cNvPr>
              <p14:cNvContentPartPr/>
              <p14:nvPr/>
            </p14:nvContentPartPr>
            <p14:xfrm>
              <a:off x="6572057" y="5812637"/>
              <a:ext cx="95760" cy="124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F784811-E05D-4F56-9467-AC096357D4D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3057" y="5803637"/>
                <a:ext cx="113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F94DD5-D6A0-4C76-94EA-6403A9881043}"/>
                  </a:ext>
                </a:extLst>
              </p14:cNvPr>
              <p14:cNvContentPartPr/>
              <p14:nvPr/>
            </p14:nvContentPartPr>
            <p14:xfrm>
              <a:off x="6731897" y="5797877"/>
              <a:ext cx="113040" cy="164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F94DD5-D6A0-4C76-94EA-6403A988104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22897" y="5788877"/>
                <a:ext cx="130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05809C8-26B9-4C6E-A8B2-10B1469A7172}"/>
                  </a:ext>
                </a:extLst>
              </p14:cNvPr>
              <p14:cNvContentPartPr/>
              <p14:nvPr/>
            </p14:nvContentPartPr>
            <p14:xfrm>
              <a:off x="6911537" y="5519237"/>
              <a:ext cx="100800" cy="42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05809C8-26B9-4C6E-A8B2-10B1469A71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02897" y="5510237"/>
                <a:ext cx="118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ADDDB91-3397-4537-BD28-D68ADF561C2C}"/>
                  </a:ext>
                </a:extLst>
              </p14:cNvPr>
              <p14:cNvContentPartPr/>
              <p14:nvPr/>
            </p14:nvContentPartPr>
            <p14:xfrm>
              <a:off x="6758537" y="5707157"/>
              <a:ext cx="328680" cy="96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ADDDB91-3397-4537-BD28-D68ADF561C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49897" y="5698157"/>
                <a:ext cx="346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5E12DD-8A1C-4EAC-AFFF-3C8C81A77375}"/>
                  </a:ext>
                </a:extLst>
              </p14:cNvPr>
              <p14:cNvContentPartPr/>
              <p14:nvPr/>
            </p14:nvContentPartPr>
            <p14:xfrm>
              <a:off x="7004057" y="5796437"/>
              <a:ext cx="142560" cy="178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5E12DD-8A1C-4EAC-AFFF-3C8C81A7737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95057" y="5787797"/>
                <a:ext cx="160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4FE4F5B-1C9D-410E-B072-B2D6F932FC64}"/>
                  </a:ext>
                </a:extLst>
              </p14:cNvPr>
              <p14:cNvContentPartPr/>
              <p14:nvPr/>
            </p14:nvContentPartPr>
            <p14:xfrm>
              <a:off x="7167497" y="5757197"/>
              <a:ext cx="196200" cy="201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4FE4F5B-1C9D-410E-B072-B2D6F932FC6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58497" y="5748557"/>
                <a:ext cx="213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652D8A2-5B66-4A25-A99F-CBEFAAB43C19}"/>
                  </a:ext>
                </a:extLst>
              </p14:cNvPr>
              <p14:cNvContentPartPr/>
              <p14:nvPr/>
            </p14:nvContentPartPr>
            <p14:xfrm>
              <a:off x="7288097" y="5563517"/>
              <a:ext cx="156240" cy="357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652D8A2-5B66-4A25-A99F-CBEFAAB43C1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79457" y="5554517"/>
                <a:ext cx="1738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F21B513-52E7-43F1-8FD3-C38F77355B84}"/>
                  </a:ext>
                </a:extLst>
              </p14:cNvPr>
              <p14:cNvContentPartPr/>
              <p14:nvPr/>
            </p14:nvContentPartPr>
            <p14:xfrm>
              <a:off x="7694537" y="5633357"/>
              <a:ext cx="300600" cy="325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F21B513-52E7-43F1-8FD3-C38F77355B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5897" y="5624357"/>
                <a:ext cx="3182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910A2CD-7144-4CA9-A219-1E611BA35050}"/>
                  </a:ext>
                </a:extLst>
              </p14:cNvPr>
              <p14:cNvContentPartPr/>
              <p14:nvPr/>
            </p14:nvContentPartPr>
            <p14:xfrm>
              <a:off x="7694177" y="5566757"/>
              <a:ext cx="257040" cy="375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910A2CD-7144-4CA9-A219-1E611BA3505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85177" y="5557757"/>
                <a:ext cx="2746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5C39AB6-BFFD-4906-ABC3-0D6554803C1F}"/>
                  </a:ext>
                </a:extLst>
              </p14:cNvPr>
              <p14:cNvContentPartPr/>
              <p14:nvPr/>
            </p14:nvContentPartPr>
            <p14:xfrm>
              <a:off x="7568537" y="5412317"/>
              <a:ext cx="465840" cy="140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5C39AB6-BFFD-4906-ABC3-0D6554803C1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9897" y="5403677"/>
                <a:ext cx="4834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E7BF8783-5432-45F2-9805-B0CEBC2F3EDE}"/>
              </a:ext>
            </a:extLst>
          </p:cNvPr>
          <p:cNvGrpSpPr/>
          <p:nvPr/>
        </p:nvGrpSpPr>
        <p:grpSpPr>
          <a:xfrm>
            <a:off x="2347097" y="5594837"/>
            <a:ext cx="3562560" cy="977040"/>
            <a:chOff x="2347097" y="5594837"/>
            <a:chExt cx="3562560" cy="9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DDF0FA-4874-492D-A1F2-08D37F9ECEBC}"/>
                    </a:ext>
                  </a:extLst>
                </p14:cNvPr>
                <p14:cNvContentPartPr/>
                <p14:nvPr/>
              </p14:nvContentPartPr>
              <p14:xfrm>
                <a:off x="2347097" y="5936477"/>
                <a:ext cx="334800" cy="23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DDF0FA-4874-492D-A1F2-08D37F9ECE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38457" y="5927837"/>
                  <a:ext cx="352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EA8E28-B726-409F-8659-F0D460DBDCF2}"/>
                    </a:ext>
                  </a:extLst>
                </p14:cNvPr>
                <p14:cNvContentPartPr/>
                <p14:nvPr/>
              </p14:nvContentPartPr>
              <p14:xfrm>
                <a:off x="2742377" y="5918117"/>
                <a:ext cx="139680" cy="18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EA8E28-B726-409F-8659-F0D460DBDC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33737" y="5909117"/>
                  <a:ext cx="157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B8854E-625C-475A-AB1C-1FF86C013606}"/>
                    </a:ext>
                  </a:extLst>
                </p14:cNvPr>
                <p14:cNvContentPartPr/>
                <p14:nvPr/>
              </p14:nvContentPartPr>
              <p14:xfrm>
                <a:off x="2880257" y="5919557"/>
                <a:ext cx="210600" cy="21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B8854E-625C-475A-AB1C-1FF86C0136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71617" y="5910917"/>
                  <a:ext cx="228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629B9D-8C78-4742-8AC2-C14D6902C409}"/>
                    </a:ext>
                  </a:extLst>
                </p14:cNvPr>
                <p14:cNvContentPartPr/>
                <p14:nvPr/>
              </p14:nvContentPartPr>
              <p14:xfrm>
                <a:off x="2997617" y="5699237"/>
                <a:ext cx="153360" cy="47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629B9D-8C78-4742-8AC2-C14D6902C4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88617" y="5690237"/>
                  <a:ext cx="1710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95612D-CAE0-408A-A4D9-9C21280EE0DF}"/>
                    </a:ext>
                  </a:extLst>
                </p14:cNvPr>
                <p14:cNvContentPartPr/>
                <p14:nvPr/>
              </p14:nvContentPartPr>
              <p14:xfrm>
                <a:off x="3133697" y="5745677"/>
                <a:ext cx="150840" cy="35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95612D-CAE0-408A-A4D9-9C21280EE0D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24697" y="5736677"/>
                  <a:ext cx="168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221479-C09C-4B80-BB20-31E83D6E09F0}"/>
                    </a:ext>
                  </a:extLst>
                </p14:cNvPr>
                <p14:cNvContentPartPr/>
                <p14:nvPr/>
              </p14:nvContentPartPr>
              <p14:xfrm>
                <a:off x="3297497" y="5938637"/>
                <a:ext cx="110160" cy="16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221479-C09C-4B80-BB20-31E83D6E09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88857" y="5929997"/>
                  <a:ext cx="127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F6C233-E43C-4616-AFB4-5588DC67BE53}"/>
                    </a:ext>
                  </a:extLst>
                </p14:cNvPr>
                <p14:cNvContentPartPr/>
                <p14:nvPr/>
              </p14:nvContentPartPr>
              <p14:xfrm>
                <a:off x="3419897" y="5944397"/>
                <a:ext cx="193680" cy="16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F6C233-E43C-4616-AFB4-5588DC67BE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1257" y="5935397"/>
                  <a:ext cx="211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C280CA-3BAF-44F0-8541-564AA379746F}"/>
                    </a:ext>
                  </a:extLst>
                </p14:cNvPr>
                <p14:cNvContentPartPr/>
                <p14:nvPr/>
              </p14:nvContentPartPr>
              <p14:xfrm>
                <a:off x="3841097" y="5976437"/>
                <a:ext cx="13680" cy="6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C280CA-3BAF-44F0-8541-564AA379746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32457" y="5967797"/>
                  <a:ext cx="31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30506C-D2A2-42B8-BA07-20E9FD9CD19B}"/>
                    </a:ext>
                  </a:extLst>
                </p14:cNvPr>
                <p14:cNvContentPartPr/>
                <p14:nvPr/>
              </p14:nvContentPartPr>
              <p14:xfrm>
                <a:off x="3867737" y="5848637"/>
                <a:ext cx="4320" cy="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30506C-D2A2-42B8-BA07-20E9FD9CD1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58737" y="5839997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AA2047-EE4E-4813-ABAC-E3AC3C674FC4}"/>
                    </a:ext>
                  </a:extLst>
                </p14:cNvPr>
                <p14:cNvContentPartPr/>
                <p14:nvPr/>
              </p14:nvContentPartPr>
              <p14:xfrm>
                <a:off x="3939377" y="5859077"/>
                <a:ext cx="129600" cy="23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AA2047-EE4E-4813-ABAC-E3AC3C674FC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30377" y="5850077"/>
                  <a:ext cx="147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4C8E86-25A5-448D-B037-417B4BAB298A}"/>
                    </a:ext>
                  </a:extLst>
                </p14:cNvPr>
                <p14:cNvContentPartPr/>
                <p14:nvPr/>
              </p14:nvContentPartPr>
              <p14:xfrm>
                <a:off x="4273457" y="5825957"/>
                <a:ext cx="190080" cy="28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4C8E86-25A5-448D-B037-417B4BAB29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64817" y="5816957"/>
                  <a:ext cx="207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0E169E-D074-4B57-B85B-83E11AFEB7A2}"/>
                    </a:ext>
                  </a:extLst>
                </p14:cNvPr>
                <p14:cNvContentPartPr/>
                <p14:nvPr/>
              </p14:nvContentPartPr>
              <p14:xfrm>
                <a:off x="4491257" y="5938997"/>
                <a:ext cx="11124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0E169E-D074-4B57-B85B-83E11AFEB7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82617" y="5929997"/>
                  <a:ext cx="128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66D760-F6E4-42E9-939C-6B30AFAF25DA}"/>
                    </a:ext>
                  </a:extLst>
                </p14:cNvPr>
                <p14:cNvContentPartPr/>
                <p14:nvPr/>
              </p14:nvContentPartPr>
              <p14:xfrm>
                <a:off x="4664777" y="5895797"/>
                <a:ext cx="229320" cy="15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66D760-F6E4-42E9-939C-6B30AFAF25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56137" y="5886797"/>
                  <a:ext cx="246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A295BF-FC6F-44AA-95C7-4AC02317A488}"/>
                    </a:ext>
                  </a:extLst>
                </p14:cNvPr>
                <p14:cNvContentPartPr/>
                <p14:nvPr/>
              </p14:nvContentPartPr>
              <p14:xfrm>
                <a:off x="4945577" y="5894357"/>
                <a:ext cx="98640" cy="13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A295BF-FC6F-44AA-95C7-4AC02317A48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36937" y="5885357"/>
                  <a:ext cx="116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544DC3-65F0-4D69-9641-038B585F0549}"/>
                    </a:ext>
                  </a:extLst>
                </p14:cNvPr>
                <p14:cNvContentPartPr/>
                <p14:nvPr/>
              </p14:nvContentPartPr>
              <p14:xfrm>
                <a:off x="5136737" y="5594837"/>
                <a:ext cx="120240" cy="44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544DC3-65F0-4D69-9641-038B585F05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28097" y="5585837"/>
                  <a:ext cx="1378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F7712E-2D4E-4B7C-B950-CAF9C3D68A03}"/>
                    </a:ext>
                  </a:extLst>
                </p14:cNvPr>
                <p14:cNvContentPartPr/>
                <p14:nvPr/>
              </p14:nvContentPartPr>
              <p14:xfrm>
                <a:off x="5017937" y="5795357"/>
                <a:ext cx="255240" cy="11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F7712E-2D4E-4B7C-B950-CAF9C3D68A0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08937" y="5786717"/>
                  <a:ext cx="272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3CF7D7-3D30-4398-9235-295710E1D695}"/>
                    </a:ext>
                  </a:extLst>
                </p14:cNvPr>
                <p14:cNvContentPartPr/>
                <p14:nvPr/>
              </p14:nvContentPartPr>
              <p14:xfrm>
                <a:off x="5266337" y="5742077"/>
                <a:ext cx="104760" cy="31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3CF7D7-3D30-4398-9235-295710E1D6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57697" y="5733437"/>
                  <a:ext cx="122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B5161B-1221-4C9E-BB79-3C4E17182B30}"/>
                    </a:ext>
                  </a:extLst>
                </p14:cNvPr>
                <p14:cNvContentPartPr/>
                <p14:nvPr/>
              </p14:nvContentPartPr>
              <p14:xfrm>
                <a:off x="5388737" y="5884637"/>
                <a:ext cx="171720" cy="120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B5161B-1221-4C9E-BB79-3C4E17182B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79737" y="5875637"/>
                  <a:ext cx="18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D2F027-A275-4C22-BB30-80F7105B1A8C}"/>
                    </a:ext>
                  </a:extLst>
                </p14:cNvPr>
                <p14:cNvContentPartPr/>
                <p14:nvPr/>
              </p14:nvContentPartPr>
              <p14:xfrm>
                <a:off x="5631737" y="5875637"/>
                <a:ext cx="100080" cy="14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D2F027-A275-4C22-BB30-80F7105B1A8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22737" y="5866997"/>
                  <a:ext cx="117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C0D3AE-B04C-45FC-8734-17C5486DFC49}"/>
                    </a:ext>
                  </a:extLst>
                </p14:cNvPr>
                <p14:cNvContentPartPr/>
                <p14:nvPr/>
              </p14:nvContentPartPr>
              <p14:xfrm>
                <a:off x="5819657" y="5796437"/>
                <a:ext cx="90000" cy="20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C0D3AE-B04C-45FC-8734-17C5486DFC4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11017" y="5787437"/>
                  <a:ext cx="10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8CB057-D22E-4F7F-9931-59C2CECCE5FE}"/>
                    </a:ext>
                  </a:extLst>
                </p14:cNvPr>
                <p14:cNvContentPartPr/>
                <p14:nvPr/>
              </p14:nvContentPartPr>
              <p14:xfrm>
                <a:off x="2369417" y="6395117"/>
                <a:ext cx="219240" cy="13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8CB057-D22E-4F7F-9931-59C2CECCE5F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60777" y="6386477"/>
                  <a:ext cx="236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E797CD-9DAE-4081-A5EE-DD46015EAF48}"/>
                    </a:ext>
                  </a:extLst>
                </p14:cNvPr>
                <p14:cNvContentPartPr/>
                <p14:nvPr/>
              </p14:nvContentPartPr>
              <p14:xfrm>
                <a:off x="2582897" y="6390437"/>
                <a:ext cx="143640" cy="13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E797CD-9DAE-4081-A5EE-DD46015EAF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73897" y="6381437"/>
                  <a:ext cx="16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20997E-0AB9-4A1B-9218-1CF4F7BF8FB9}"/>
                    </a:ext>
                  </a:extLst>
                </p14:cNvPr>
                <p14:cNvContentPartPr/>
                <p14:nvPr/>
              </p14:nvContentPartPr>
              <p14:xfrm>
                <a:off x="2727977" y="6431477"/>
                <a:ext cx="92520" cy="86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20997E-0AB9-4A1B-9218-1CF4F7BF8F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19337" y="6422477"/>
                  <a:ext cx="11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7C238B-24E9-41AF-89AA-BF22C551A3D1}"/>
                    </a:ext>
                  </a:extLst>
                </p14:cNvPr>
                <p14:cNvContentPartPr/>
                <p14:nvPr/>
              </p14:nvContentPartPr>
              <p14:xfrm>
                <a:off x="2840297" y="6419597"/>
                <a:ext cx="112680" cy="12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7C238B-24E9-41AF-89AA-BF22C551A3D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31657" y="6410957"/>
                  <a:ext cx="130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7C252C-8677-40A6-B2A5-939F79CB516B}"/>
                    </a:ext>
                  </a:extLst>
                </p14:cNvPr>
                <p14:cNvContentPartPr/>
                <p14:nvPr/>
              </p14:nvContentPartPr>
              <p14:xfrm>
                <a:off x="3206057" y="6415997"/>
                <a:ext cx="38160" cy="13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7C252C-8677-40A6-B2A5-939F79CB51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97417" y="6406997"/>
                  <a:ext cx="55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AD55B3-E57F-48C4-9400-C768A55588E4}"/>
                    </a:ext>
                  </a:extLst>
                </p14:cNvPr>
                <p14:cNvContentPartPr/>
                <p14:nvPr/>
              </p14:nvContentPartPr>
              <p14:xfrm>
                <a:off x="3215417" y="6309437"/>
                <a:ext cx="36360" cy="20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AD55B3-E57F-48C4-9400-C768A55588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06417" y="6300797"/>
                  <a:ext cx="54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571CE8-232A-4247-BB8F-C700C3CA9B72}"/>
                    </a:ext>
                  </a:extLst>
                </p14:cNvPr>
                <p14:cNvContentPartPr/>
                <p14:nvPr/>
              </p14:nvContentPartPr>
              <p14:xfrm>
                <a:off x="3285257" y="6329597"/>
                <a:ext cx="173160" cy="242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571CE8-232A-4247-BB8F-C700C3CA9B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76617" y="6320957"/>
                  <a:ext cx="190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2E6EB9-8423-447A-B3B3-4F46E337435B}"/>
                    </a:ext>
                  </a:extLst>
                </p14:cNvPr>
                <p14:cNvContentPartPr/>
                <p14:nvPr/>
              </p14:nvContentPartPr>
              <p14:xfrm>
                <a:off x="3638417" y="6332117"/>
                <a:ext cx="2041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2E6EB9-8423-447A-B3B3-4F46E33743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29777" y="6323117"/>
                  <a:ext cx="221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99EE6F-CF50-40FF-84E6-CA5F21F3A585}"/>
                    </a:ext>
                  </a:extLst>
                </p14:cNvPr>
                <p14:cNvContentPartPr/>
                <p14:nvPr/>
              </p14:nvContentPartPr>
              <p14:xfrm>
                <a:off x="3761537" y="6160397"/>
                <a:ext cx="122400" cy="30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99EE6F-CF50-40FF-84E6-CA5F21F3A58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52897" y="6151757"/>
                  <a:ext cx="1400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EA56B5-20EC-473E-8897-F6CCFF46FABF}"/>
                    </a:ext>
                  </a:extLst>
                </p14:cNvPr>
                <p14:cNvContentPartPr/>
                <p14:nvPr/>
              </p14:nvContentPartPr>
              <p14:xfrm>
                <a:off x="3885017" y="6320237"/>
                <a:ext cx="13536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EA56B5-20EC-473E-8897-F6CCFF46FA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76017" y="6311237"/>
                  <a:ext cx="153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47FA3E-3BA3-460F-81C0-9E0C924D22BD}"/>
                    </a:ext>
                  </a:extLst>
                </p14:cNvPr>
                <p14:cNvContentPartPr/>
                <p14:nvPr/>
              </p14:nvContentPartPr>
              <p14:xfrm>
                <a:off x="4062137" y="6350477"/>
                <a:ext cx="100800" cy="9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47FA3E-3BA3-460F-81C0-9E0C924D22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53137" y="6341477"/>
                  <a:ext cx="118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8F4EF4-1315-4BB1-85A2-35EF5F26B410}"/>
                    </a:ext>
                  </a:extLst>
                </p14:cNvPr>
                <p14:cNvContentPartPr/>
                <p14:nvPr/>
              </p14:nvContentPartPr>
              <p14:xfrm>
                <a:off x="4183817" y="6349037"/>
                <a:ext cx="66600" cy="135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8F4EF4-1315-4BB1-85A2-35EF5F26B4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75177" y="6340397"/>
                  <a:ext cx="84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F3E341-4E95-4D34-BF2C-8ABFA5A760C2}"/>
                    </a:ext>
                  </a:extLst>
                </p14:cNvPr>
                <p14:cNvContentPartPr/>
                <p14:nvPr/>
              </p14:nvContentPartPr>
              <p14:xfrm>
                <a:off x="4313057" y="6173717"/>
                <a:ext cx="103680" cy="335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F3E341-4E95-4D34-BF2C-8ABFA5A760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04417" y="6165077"/>
                  <a:ext cx="121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57211B-98FD-4BCC-B2D5-369EA3A64182}"/>
                    </a:ext>
                  </a:extLst>
                </p14:cNvPr>
                <p14:cNvContentPartPr/>
                <p14:nvPr/>
              </p14:nvContentPartPr>
              <p14:xfrm>
                <a:off x="4264457" y="6306917"/>
                <a:ext cx="1569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57211B-98FD-4BCC-B2D5-369EA3A641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55457" y="6297917"/>
                  <a:ext cx="174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D54D9E-3DAE-4026-BAD1-B8E6684224B9}"/>
                    </a:ext>
                  </a:extLst>
                </p14:cNvPr>
                <p14:cNvContentPartPr/>
                <p14:nvPr/>
              </p14:nvContentPartPr>
              <p14:xfrm>
                <a:off x="4412777" y="6325637"/>
                <a:ext cx="129600" cy="12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D54D9E-3DAE-4026-BAD1-B8E6684224B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04137" y="6316997"/>
                  <a:ext cx="147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0B6A58-8D96-4A17-A26B-0E01F4F5AB87}"/>
                    </a:ext>
                  </a:extLst>
                </p14:cNvPr>
                <p14:cNvContentPartPr/>
                <p14:nvPr/>
              </p14:nvContentPartPr>
              <p14:xfrm>
                <a:off x="4570817" y="6304757"/>
                <a:ext cx="156960" cy="160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0B6A58-8D96-4A17-A26B-0E01F4F5AB8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61817" y="6296117"/>
                  <a:ext cx="174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FB52CA-E8BF-4F81-8FBB-144A72A4FA66}"/>
                    </a:ext>
                  </a:extLst>
                </p14:cNvPr>
                <p14:cNvContentPartPr/>
                <p14:nvPr/>
              </p14:nvContentPartPr>
              <p14:xfrm>
                <a:off x="4596377" y="6155357"/>
                <a:ext cx="162720" cy="33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FB52CA-E8BF-4F81-8FBB-144A72A4FA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87377" y="6146717"/>
                  <a:ext cx="180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99EE3A9-6C57-46C7-91AA-21B3387E94BE}"/>
                    </a:ext>
                  </a:extLst>
                </p14:cNvPr>
                <p14:cNvContentPartPr/>
                <p14:nvPr/>
              </p14:nvContentPartPr>
              <p14:xfrm>
                <a:off x="4996337" y="6291437"/>
                <a:ext cx="234360" cy="196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99EE3A9-6C57-46C7-91AA-21B3387E94B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87697" y="6282437"/>
                  <a:ext cx="252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18E751-E8CF-42EB-A8D7-CE0AF5307EA1}"/>
                    </a:ext>
                  </a:extLst>
                </p14:cNvPr>
                <p14:cNvContentPartPr/>
                <p14:nvPr/>
              </p14:nvContentPartPr>
              <p14:xfrm>
                <a:off x="4963217" y="6206837"/>
                <a:ext cx="218160" cy="30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18E751-E8CF-42EB-A8D7-CE0AF5307E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54577" y="6198197"/>
                  <a:ext cx="235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F2DAE13-C62E-4EDE-84A9-2B5C0AE46351}"/>
                    </a:ext>
                  </a:extLst>
                </p14:cNvPr>
                <p14:cNvContentPartPr/>
                <p14:nvPr/>
              </p14:nvContentPartPr>
              <p14:xfrm>
                <a:off x="4883657" y="6157517"/>
                <a:ext cx="309960" cy="8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F2DAE13-C62E-4EDE-84A9-2B5C0AE4635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74657" y="6148517"/>
                  <a:ext cx="32760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F90602-639F-4FDC-9A35-8AC6138FBB69}"/>
                  </a:ext>
                </a:extLst>
              </p14:cNvPr>
              <p14:cNvContentPartPr/>
              <p14:nvPr/>
            </p14:nvContentPartPr>
            <p14:xfrm>
              <a:off x="6281818" y="1868218"/>
              <a:ext cx="568440" cy="519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F90602-639F-4FDC-9A35-8AC6138FBB6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73178" y="1859218"/>
                <a:ext cx="5860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B33B998-2EC0-4A63-8A22-3E3DB0B27F29}"/>
                  </a:ext>
                </a:extLst>
              </p14:cNvPr>
              <p14:cNvContentPartPr/>
              <p14:nvPr/>
            </p14:nvContentPartPr>
            <p14:xfrm>
              <a:off x="4962778" y="1501018"/>
              <a:ext cx="430200" cy="111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B33B998-2EC0-4A63-8A22-3E3DB0B27F2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954138" y="1492018"/>
                <a:ext cx="447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776AB17-A6A3-492E-B0EE-EF2C1DB3823A}"/>
                  </a:ext>
                </a:extLst>
              </p14:cNvPr>
              <p14:cNvContentPartPr/>
              <p14:nvPr/>
            </p14:nvContentPartPr>
            <p14:xfrm>
              <a:off x="6334378" y="2384098"/>
              <a:ext cx="443880" cy="111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776AB17-A6A3-492E-B0EE-EF2C1DB3823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325378" y="2375098"/>
                <a:ext cx="46152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4831266E-73CF-481C-A383-09241584CEF3}"/>
              </a:ext>
            </a:extLst>
          </p:cNvPr>
          <p:cNvGrpSpPr/>
          <p:nvPr/>
        </p:nvGrpSpPr>
        <p:grpSpPr>
          <a:xfrm>
            <a:off x="6415378" y="2369698"/>
            <a:ext cx="192600" cy="123120"/>
            <a:chOff x="6415378" y="2369698"/>
            <a:chExt cx="1926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52F1B5-2AD8-446E-8444-26C7675BC86C}"/>
                    </a:ext>
                  </a:extLst>
                </p14:cNvPr>
                <p14:cNvContentPartPr/>
                <p14:nvPr/>
              </p14:nvContentPartPr>
              <p14:xfrm>
                <a:off x="6552898" y="2422618"/>
                <a:ext cx="30240" cy="2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52F1B5-2AD8-446E-8444-26C7675BC86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44258" y="2413618"/>
                  <a:ext cx="47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0ADCFD6-9006-4F5E-90D1-170E3EFE4805}"/>
                    </a:ext>
                  </a:extLst>
                </p14:cNvPr>
                <p14:cNvContentPartPr/>
                <p14:nvPr/>
              </p14:nvContentPartPr>
              <p14:xfrm>
                <a:off x="6415378" y="2369698"/>
                <a:ext cx="192600" cy="12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0ADCFD6-9006-4F5E-90D1-170E3EFE480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06738" y="2361058"/>
                  <a:ext cx="2102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AA8E79A-1E85-4A8E-AE16-32AC7E9F73BD}"/>
                  </a:ext>
                </a:extLst>
              </p14:cNvPr>
              <p14:cNvContentPartPr/>
              <p14:nvPr/>
            </p14:nvContentPartPr>
            <p14:xfrm>
              <a:off x="4600258" y="5246818"/>
              <a:ext cx="1449720" cy="118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AA8E79A-1E85-4A8E-AE16-32AC7E9F73B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591258" y="5237818"/>
                <a:ext cx="1467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F93C79-3C3C-4064-9B0B-A8CA4E2A81EF}"/>
                  </a:ext>
                </a:extLst>
              </p14:cNvPr>
              <p14:cNvContentPartPr/>
              <p14:nvPr/>
            </p14:nvContentPartPr>
            <p14:xfrm>
              <a:off x="7336978" y="5133418"/>
              <a:ext cx="1111680" cy="1045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F93C79-3C3C-4064-9B0B-A8CA4E2A81E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27978" y="5124778"/>
                <a:ext cx="1129320" cy="10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454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Definition of Percentile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458200" cy="47244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i="1" noProof="0" dirty="0" err="1">
                <a:solidFill>
                  <a:schemeClr val="accent2"/>
                </a:solidFill>
                <a:latin typeface="Arial" panose="020B0604020202020204" pitchFamily="34" charset="0"/>
              </a:rPr>
              <a:t>p</a:t>
            </a:r>
            <a:r>
              <a:rPr lang="en-US" altLang="en-US" b="1" noProof="0" dirty="0" err="1">
                <a:solidFill>
                  <a:schemeClr val="accent2"/>
                </a:solidFill>
                <a:latin typeface="Arial" panose="020B0604020202020204" pitchFamily="34" charset="0"/>
              </a:rPr>
              <a:t>th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 percentile</a:t>
            </a:r>
            <a:r>
              <a:rPr lang="en-US" altLang="en-US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of a sample, for a number </a:t>
            </a:r>
            <a:r>
              <a:rPr lang="en-US" altLang="en-US" i="1" noProof="0" dirty="0">
                <a:latin typeface="Arial" panose="020B0604020202020204" pitchFamily="34" charset="0"/>
              </a:rPr>
              <a:t>p</a:t>
            </a:r>
            <a:r>
              <a:rPr lang="en-US" altLang="en-US" noProof="0" dirty="0">
                <a:latin typeface="Arial" panose="020B0604020202020204" pitchFamily="34" charset="0"/>
              </a:rPr>
              <a:t> between 0 and 100, divides the sample so that as nearly as possible </a:t>
            </a:r>
            <a:r>
              <a:rPr lang="en-US" altLang="en-US" i="1" noProof="0" dirty="0">
                <a:latin typeface="Arial" panose="020B0604020202020204" pitchFamily="34" charset="0"/>
              </a:rPr>
              <a:t>p</a:t>
            </a:r>
            <a:r>
              <a:rPr lang="en-US" altLang="en-US" noProof="0" dirty="0">
                <a:latin typeface="Arial" panose="020B0604020202020204" pitchFamily="34" charset="0"/>
              </a:rPr>
              <a:t>% of the sample values are less than the </a:t>
            </a:r>
            <a:r>
              <a:rPr lang="en-US" altLang="en-US" i="1" noProof="0" dirty="0" err="1">
                <a:latin typeface="Arial" panose="020B0604020202020204" pitchFamily="34" charset="0"/>
              </a:rPr>
              <a:t>p</a:t>
            </a:r>
            <a:r>
              <a:rPr lang="en-US" altLang="en-US" noProof="0" dirty="0" err="1">
                <a:latin typeface="Arial" panose="020B0604020202020204" pitchFamily="34" charset="0"/>
              </a:rPr>
              <a:t>th</a:t>
            </a:r>
            <a:r>
              <a:rPr lang="en-US" altLang="en-US" noProof="0" dirty="0">
                <a:latin typeface="Arial" panose="020B0604020202020204" pitchFamily="34" charset="0"/>
              </a:rPr>
              <a:t> percentile, and (100 − </a:t>
            </a:r>
            <a:r>
              <a:rPr lang="en-US" altLang="en-US" i="1" noProof="0" dirty="0">
                <a:latin typeface="Arial" panose="020B0604020202020204" pitchFamily="34" charset="0"/>
              </a:rPr>
              <a:t>p</a:t>
            </a:r>
            <a:r>
              <a:rPr lang="en-US" altLang="en-US" dirty="0"/>
              <a:t>)% </a:t>
            </a:r>
            <a:r>
              <a:rPr lang="en-US" altLang="en-US" noProof="0" dirty="0">
                <a:latin typeface="Arial" panose="020B0604020202020204" pitchFamily="34" charset="0"/>
              </a:rPr>
              <a:t>are greater.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computation of the location of the </a:t>
            </a:r>
            <a:r>
              <a:rPr lang="en-US" altLang="en-US" i="1" noProof="0" dirty="0" err="1">
                <a:latin typeface="Arial" panose="020B0604020202020204" pitchFamily="34" charset="0"/>
              </a:rPr>
              <a:t>p</a:t>
            </a:r>
            <a:r>
              <a:rPr lang="en-US" altLang="en-US" noProof="0" dirty="0" err="1">
                <a:latin typeface="Arial" panose="020B0604020202020204" pitchFamily="34" charset="0"/>
              </a:rPr>
              <a:t>th</a:t>
            </a:r>
            <a:r>
              <a:rPr lang="en-US" altLang="en-US" noProof="0" dirty="0">
                <a:latin typeface="Arial" panose="020B0604020202020204" pitchFamily="34" charset="0"/>
              </a:rPr>
              <a:t> percentile is analogous to what we did for the quartiles. However note that there are slightly </a:t>
            </a:r>
            <a:r>
              <a:rPr lang="en-US" altLang="en-US" dirty="0"/>
              <a:t>different procedures, especially when using technology. So, don’t be surprised to get results which change form one method/ technology to other.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endParaRPr lang="en-US" altLang="en-US" noProof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DF07-ADF7-4315-AA46-929E1E47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/>
          <a:lstStyle/>
          <a:p>
            <a:r>
              <a:rPr lang="en-US" altLang="en-US" noProof="0" dirty="0"/>
              <a:t>To Find Percentiles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498C-A3F5-42D0-801A-A4C70029D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610600" cy="609599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Order the </a:t>
            </a:r>
            <a:r>
              <a:rPr lang="en-US" i="1" noProof="0" dirty="0"/>
              <a:t>n</a:t>
            </a:r>
            <a:r>
              <a:rPr lang="en-US" noProof="0" dirty="0"/>
              <a:t> sample values from smallest to largest.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6F668-756E-4E51-97A5-6556CE4BBF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2413000"/>
            <a:ext cx="3928533" cy="508335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Compute the quantity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147BF64-1A36-46A9-94CC-24CFC1C85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101483"/>
              </p:ext>
            </p:extLst>
          </p:nvPr>
        </p:nvGraphicFramePr>
        <p:xfrm>
          <a:off x="4385733" y="2209800"/>
          <a:ext cx="1981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080" imgH="939600" progId="Equation.DSMT4">
                  <p:embed/>
                </p:oleObj>
              </mc:Choice>
              <mc:Fallback>
                <p:oleObj name="Equation" r:id="rId3" imgW="1981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5733" y="2209800"/>
                        <a:ext cx="19812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78528-AAF8-4FD1-B4AD-CF60C20E41C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69942" y="2438400"/>
            <a:ext cx="2514605" cy="482935"/>
          </a:xfrm>
        </p:spPr>
        <p:txBody>
          <a:bodyPr/>
          <a:lstStyle/>
          <a:p>
            <a:pPr marL="0" indent="0">
              <a:buNone/>
            </a:pPr>
            <a:r>
              <a:rPr lang="en-US" altLang="en-US" noProof="0" dirty="0"/>
              <a:t>where </a:t>
            </a:r>
            <a:r>
              <a:rPr lang="en-US" altLang="en-US" i="1" noProof="0" dirty="0"/>
              <a:t>n </a:t>
            </a:r>
            <a:r>
              <a:rPr lang="en-US" altLang="en-US" noProof="0" dirty="0"/>
              <a:t>is the</a:t>
            </a:r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F21E9-84D8-4B88-B386-35FEA2D955F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3073065"/>
            <a:ext cx="2286000" cy="508335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sample size.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F370FD-46BD-48D7-B5AE-2C38E5DB34E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3962400"/>
            <a:ext cx="8382000" cy="1318489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noProof="0" dirty="0"/>
              <a:t>If this quantity is an integer, the sample value in this position is the </a:t>
            </a:r>
            <a:r>
              <a:rPr lang="en-US" i="1" noProof="0" dirty="0" err="1"/>
              <a:t>p</a:t>
            </a:r>
            <a:r>
              <a:rPr lang="en-US" noProof="0" dirty="0" err="1"/>
              <a:t>th</a:t>
            </a:r>
            <a:r>
              <a:rPr lang="en-US" noProof="0" dirty="0"/>
              <a:t> percentile. Otherwise, average the two sample values on either side.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C45189-8A6A-45BD-BB85-53F1886272EA}"/>
              </a:ext>
            </a:extLst>
          </p:cNvPr>
          <p:cNvGrpSpPr/>
          <p:nvPr/>
        </p:nvGrpSpPr>
        <p:grpSpPr>
          <a:xfrm>
            <a:off x="4653257" y="3176717"/>
            <a:ext cx="1776960" cy="824040"/>
            <a:chOff x="4653257" y="3176717"/>
            <a:chExt cx="177696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C2716F-00F0-44E2-8A0C-94B5ABE58DFE}"/>
                    </a:ext>
                  </a:extLst>
                </p14:cNvPr>
                <p14:cNvContentPartPr/>
                <p14:nvPr/>
              </p14:nvContentPartPr>
              <p14:xfrm>
                <a:off x="4657217" y="3292637"/>
                <a:ext cx="244800" cy="18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C2716F-00F0-44E2-8A0C-94B5ABE58D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8217" y="3283997"/>
                  <a:ext cx="262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5F0BD8-6FE7-4631-91E3-3D09283F72BB}"/>
                    </a:ext>
                  </a:extLst>
                </p14:cNvPr>
                <p14:cNvContentPartPr/>
                <p14:nvPr/>
              </p14:nvContentPartPr>
              <p14:xfrm>
                <a:off x="4765937" y="3429077"/>
                <a:ext cx="109440" cy="8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5F0BD8-6FE7-4631-91E3-3D09283F72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6937" y="3420437"/>
                  <a:ext cx="12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4FD76E-720D-4B75-A06F-932A4F274FBF}"/>
                    </a:ext>
                  </a:extLst>
                </p14:cNvPr>
                <p14:cNvContentPartPr/>
                <p14:nvPr/>
              </p14:nvContentPartPr>
              <p14:xfrm>
                <a:off x="4966817" y="3309917"/>
                <a:ext cx="27000" cy="22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4FD76E-720D-4B75-A06F-932A4F274F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57817" y="3301277"/>
                  <a:ext cx="44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AEB481-3BEB-4D11-A899-F9FB3510D712}"/>
                    </a:ext>
                  </a:extLst>
                </p14:cNvPr>
                <p14:cNvContentPartPr/>
                <p14:nvPr/>
              </p14:nvContentPartPr>
              <p14:xfrm>
                <a:off x="5151857" y="3493517"/>
                <a:ext cx="9612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AEB481-3BEB-4D11-A899-F9FB3510D7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43217" y="3484517"/>
                  <a:ext cx="113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721441-0E3F-4118-9E2C-0B3D29EBBE94}"/>
                    </a:ext>
                  </a:extLst>
                </p14:cNvPr>
                <p14:cNvContentPartPr/>
                <p14:nvPr/>
              </p14:nvContentPartPr>
              <p14:xfrm>
                <a:off x="5386937" y="3458237"/>
                <a:ext cx="88200" cy="15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721441-0E3F-4118-9E2C-0B3D29EBBE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7937" y="3449597"/>
                  <a:ext cx="10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AE8B6D-2999-4D8C-802A-5B11C0BD697B}"/>
                    </a:ext>
                  </a:extLst>
                </p14:cNvPr>
                <p14:cNvContentPartPr/>
                <p14:nvPr/>
              </p14:nvContentPartPr>
              <p14:xfrm>
                <a:off x="5378657" y="3299117"/>
                <a:ext cx="204480" cy="208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AE8B6D-2999-4D8C-802A-5B11C0BD6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9657" y="3290477"/>
                  <a:ext cx="222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F10D60-4C2A-4C61-B6B9-F797F0406DCF}"/>
                    </a:ext>
                  </a:extLst>
                </p14:cNvPr>
                <p14:cNvContentPartPr/>
                <p14:nvPr/>
              </p14:nvContentPartPr>
              <p14:xfrm>
                <a:off x="5691857" y="3330077"/>
                <a:ext cx="102240" cy="2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F10D60-4C2A-4C61-B6B9-F797F0406D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82857" y="3321077"/>
                  <a:ext cx="11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D37586-2D73-490C-AF03-C2955C9061C6}"/>
                    </a:ext>
                  </a:extLst>
                </p14:cNvPr>
                <p14:cNvContentPartPr/>
                <p14:nvPr/>
              </p14:nvContentPartPr>
              <p14:xfrm>
                <a:off x="5667017" y="3444557"/>
                <a:ext cx="88560" cy="1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D37586-2D73-490C-AF03-C2955C9061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58377" y="3435917"/>
                  <a:ext cx="106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23324D-5116-42D2-A633-8EAE02BAAAB6}"/>
                    </a:ext>
                  </a:extLst>
                </p14:cNvPr>
                <p14:cNvContentPartPr/>
                <p14:nvPr/>
              </p14:nvContentPartPr>
              <p14:xfrm>
                <a:off x="5978417" y="3231077"/>
                <a:ext cx="156240" cy="201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23324D-5116-42D2-A633-8EAE02BAAA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9417" y="3222437"/>
                  <a:ext cx="173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00BA04-1633-495C-A0FF-B4E0B5AB3B0E}"/>
                    </a:ext>
                  </a:extLst>
                </p14:cNvPr>
                <p14:cNvContentPartPr/>
                <p14:nvPr/>
              </p14:nvContentPartPr>
              <p14:xfrm>
                <a:off x="6227177" y="3176717"/>
                <a:ext cx="203040" cy="28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00BA04-1633-495C-A0FF-B4E0B5AB3B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18177" y="3167717"/>
                  <a:ext cx="220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14CCE1-0F18-4A6F-B145-5BD37C39676D}"/>
                    </a:ext>
                  </a:extLst>
                </p14:cNvPr>
                <p14:cNvContentPartPr/>
                <p14:nvPr/>
              </p14:nvContentPartPr>
              <p14:xfrm>
                <a:off x="4653257" y="3722837"/>
                <a:ext cx="162000" cy="14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14CCE1-0F18-4A6F-B145-5BD37C3967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4257" y="3714197"/>
                  <a:ext cx="17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0CF298-025E-48B8-BF31-6528C1C5CC11}"/>
                    </a:ext>
                  </a:extLst>
                </p14:cNvPr>
                <p14:cNvContentPartPr/>
                <p14:nvPr/>
              </p14:nvContentPartPr>
              <p14:xfrm>
                <a:off x="4700057" y="3812117"/>
                <a:ext cx="37800" cy="10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0CF298-025E-48B8-BF31-6528C1C5CC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1417" y="3803477"/>
                  <a:ext cx="5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2631EE-BD75-47FA-A6E7-D68500B347AE}"/>
                    </a:ext>
                  </a:extLst>
                </p14:cNvPr>
                <p14:cNvContentPartPr/>
                <p14:nvPr/>
              </p14:nvContentPartPr>
              <p14:xfrm>
                <a:off x="4876097" y="3733277"/>
                <a:ext cx="1008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2631EE-BD75-47FA-A6E7-D68500B347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7097" y="3724637"/>
                  <a:ext cx="118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BC4EAD-FA36-44B0-9442-DF42ED46FFD0}"/>
                    </a:ext>
                  </a:extLst>
                </p14:cNvPr>
                <p14:cNvContentPartPr/>
                <p14:nvPr/>
              </p14:nvContentPartPr>
              <p14:xfrm>
                <a:off x="5115137" y="3883397"/>
                <a:ext cx="79200" cy="11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BC4EAD-FA36-44B0-9442-DF42ED46FF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06137" y="3874757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928C1B-3F30-462A-BCF4-6E64953772DB}"/>
                    </a:ext>
                  </a:extLst>
                </p14:cNvPr>
                <p14:cNvContentPartPr/>
                <p14:nvPr/>
              </p14:nvContentPartPr>
              <p14:xfrm>
                <a:off x="5295497" y="3777197"/>
                <a:ext cx="88200" cy="20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928C1B-3F30-462A-BCF4-6E64953772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6857" y="3768197"/>
                  <a:ext cx="105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86F2C6-3FEA-4A71-BDED-A4EF7C840B21}"/>
                    </a:ext>
                  </a:extLst>
                </p14:cNvPr>
                <p14:cNvContentPartPr/>
                <p14:nvPr/>
              </p14:nvContentPartPr>
              <p14:xfrm>
                <a:off x="5326097" y="3717437"/>
                <a:ext cx="179640" cy="150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86F2C6-3FEA-4A71-BDED-A4EF7C840B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7097" y="3708437"/>
                  <a:ext cx="197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71CC4E-2B50-4206-97E5-2AA42FD6A2F3}"/>
                    </a:ext>
                  </a:extLst>
                </p14:cNvPr>
                <p14:cNvContentPartPr/>
                <p14:nvPr/>
              </p14:nvContentPartPr>
              <p14:xfrm>
                <a:off x="5593217" y="3715277"/>
                <a:ext cx="108000" cy="4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71CC4E-2B50-4206-97E5-2AA42FD6A2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4217" y="3706277"/>
                  <a:ext cx="125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E0EAA7-DA79-4C6F-BAC6-DD335BA47BB2}"/>
                    </a:ext>
                  </a:extLst>
                </p14:cNvPr>
                <p14:cNvContentPartPr/>
                <p14:nvPr/>
              </p14:nvContentPartPr>
              <p14:xfrm>
                <a:off x="5620577" y="3831557"/>
                <a:ext cx="99000" cy="28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E0EAA7-DA79-4C6F-BAC6-DD335BA47B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11937" y="3822557"/>
                  <a:ext cx="116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2E1123-C04B-423D-95CC-1381FA539939}"/>
                    </a:ext>
                  </a:extLst>
                </p14:cNvPr>
                <p14:cNvContentPartPr/>
                <p14:nvPr/>
              </p14:nvContentPartPr>
              <p14:xfrm>
                <a:off x="5887337" y="3634277"/>
                <a:ext cx="197280" cy="21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2E1123-C04B-423D-95CC-1381FA5399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78697" y="3625637"/>
                  <a:ext cx="214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E492D6-CACC-4E29-A383-6BC7A0EE769A}"/>
                    </a:ext>
                  </a:extLst>
                </p14:cNvPr>
                <p14:cNvContentPartPr/>
                <p14:nvPr/>
              </p14:nvContentPartPr>
              <p14:xfrm>
                <a:off x="6120977" y="3690437"/>
                <a:ext cx="115920" cy="14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E492D6-CACC-4E29-A383-6BC7A0EE7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11977" y="3681797"/>
                  <a:ext cx="13356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1ECAC6-F8DB-44C6-8AEE-8A8D0741AA72}"/>
              </a:ext>
            </a:extLst>
          </p:cNvPr>
          <p:cNvGrpSpPr/>
          <p:nvPr/>
        </p:nvGrpSpPr>
        <p:grpSpPr>
          <a:xfrm>
            <a:off x="6772577" y="3079517"/>
            <a:ext cx="1450800" cy="479160"/>
            <a:chOff x="6772577" y="3079517"/>
            <a:chExt cx="145080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95BD95-3F19-427A-ABA0-7F3EA0C4DD85}"/>
                    </a:ext>
                  </a:extLst>
                </p14:cNvPr>
                <p14:cNvContentPartPr/>
                <p14:nvPr/>
              </p14:nvContentPartPr>
              <p14:xfrm>
                <a:off x="6772577" y="3214517"/>
                <a:ext cx="243000" cy="180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95BD95-3F19-427A-ABA0-7F3EA0C4DD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63937" y="3205517"/>
                  <a:ext cx="260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0285D9-A241-42DD-AEBB-F4400AB1A657}"/>
                    </a:ext>
                  </a:extLst>
                </p14:cNvPr>
                <p14:cNvContentPartPr/>
                <p14:nvPr/>
              </p14:nvContentPartPr>
              <p14:xfrm>
                <a:off x="6856457" y="3307037"/>
                <a:ext cx="95040" cy="15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0285D9-A241-42DD-AEBB-F4400AB1A6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7817" y="3298397"/>
                  <a:ext cx="112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16AB93-55C2-49E5-B473-432A36E27795}"/>
                    </a:ext>
                  </a:extLst>
                </p14:cNvPr>
                <p14:cNvContentPartPr/>
                <p14:nvPr/>
              </p14:nvContentPartPr>
              <p14:xfrm>
                <a:off x="7050857" y="3228557"/>
                <a:ext cx="107640" cy="19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16AB93-55C2-49E5-B473-432A36E277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42217" y="3219917"/>
                  <a:ext cx="125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340111-AA05-4821-8E77-1DF073E05DD6}"/>
                    </a:ext>
                  </a:extLst>
                </p14:cNvPr>
                <p14:cNvContentPartPr/>
                <p14:nvPr/>
              </p14:nvContentPartPr>
              <p14:xfrm>
                <a:off x="7257137" y="3442757"/>
                <a:ext cx="64080" cy="11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340111-AA05-4821-8E77-1DF073E05D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8497" y="3434117"/>
                  <a:ext cx="81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E4F8B2-420B-4504-B149-FE41B0250B9B}"/>
                    </a:ext>
                  </a:extLst>
                </p14:cNvPr>
                <p14:cNvContentPartPr/>
                <p14:nvPr/>
              </p14:nvContentPartPr>
              <p14:xfrm>
                <a:off x="7435697" y="3240077"/>
                <a:ext cx="69120" cy="19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E4F8B2-420B-4504-B149-FE41B0250B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26697" y="3231077"/>
                  <a:ext cx="86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59862A-C3DD-45BE-B67F-83C60AE1BE50}"/>
                    </a:ext>
                  </a:extLst>
                </p14:cNvPr>
                <p14:cNvContentPartPr/>
                <p14:nvPr/>
              </p14:nvContentPartPr>
              <p14:xfrm>
                <a:off x="7416977" y="3204437"/>
                <a:ext cx="182160" cy="161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59862A-C3DD-45BE-B67F-83C60AE1BE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08337" y="3195437"/>
                  <a:ext cx="199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227323-2FE2-4352-A1C1-469282AFA30D}"/>
                    </a:ext>
                  </a:extLst>
                </p14:cNvPr>
                <p14:cNvContentPartPr/>
                <p14:nvPr/>
              </p14:nvContentPartPr>
              <p14:xfrm>
                <a:off x="7658897" y="3235397"/>
                <a:ext cx="88920" cy="3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227323-2FE2-4352-A1C1-469282AFA3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9897" y="3226397"/>
                  <a:ext cx="106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2B8863-94A6-4411-AC4A-A04C77ACBB63}"/>
                    </a:ext>
                  </a:extLst>
                </p14:cNvPr>
                <p14:cNvContentPartPr/>
                <p14:nvPr/>
              </p14:nvContentPartPr>
              <p14:xfrm>
                <a:off x="7655297" y="3327197"/>
                <a:ext cx="838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2B8863-94A6-4411-AC4A-A04C77ACBB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6297" y="3318197"/>
                  <a:ext cx="101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1D2BB8-6505-4ED5-830E-DF2672AFCE3E}"/>
                    </a:ext>
                  </a:extLst>
                </p14:cNvPr>
                <p14:cNvContentPartPr/>
                <p14:nvPr/>
              </p14:nvContentPartPr>
              <p14:xfrm>
                <a:off x="7832417" y="3175637"/>
                <a:ext cx="137160" cy="123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1D2BB8-6505-4ED5-830E-DF2672AFCE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23417" y="3166997"/>
                  <a:ext cx="15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BC82A2-D74C-4C62-B06E-61BF1EAD04A1}"/>
                    </a:ext>
                  </a:extLst>
                </p14:cNvPr>
                <p14:cNvContentPartPr/>
                <p14:nvPr/>
              </p14:nvContentPartPr>
              <p14:xfrm>
                <a:off x="8032577" y="3079517"/>
                <a:ext cx="190800" cy="25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BC82A2-D74C-4C62-B06E-61BF1EAD04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23577" y="3070517"/>
                  <a:ext cx="20844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280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Note on Percentiles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first quartile </a:t>
            </a:r>
            <a:r>
              <a:rPr lang="en-US" altLang="en-US" noProof="0" dirty="0">
                <a:latin typeface="Arial" panose="020B0604020202020204" pitchFamily="34" charset="0"/>
              </a:rPr>
              <a:t>is the 25</a:t>
            </a:r>
            <a:r>
              <a:rPr lang="en-US" altLang="en-US" baseline="30000" noProof="0" dirty="0">
                <a:latin typeface="Arial" panose="020B0604020202020204" pitchFamily="34" charset="0"/>
              </a:rPr>
              <a:t>th</a:t>
            </a:r>
            <a:r>
              <a:rPr lang="en-US" altLang="en-US" noProof="0" dirty="0">
                <a:latin typeface="Arial" panose="020B0604020202020204" pitchFamily="34" charset="0"/>
              </a:rPr>
              <a:t> percentile.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median</a:t>
            </a:r>
            <a:r>
              <a:rPr lang="en-US" altLang="en-US" noProof="0" dirty="0">
                <a:latin typeface="Arial" panose="020B0604020202020204" pitchFamily="34" charset="0"/>
              </a:rPr>
              <a:t> is the 50</a:t>
            </a:r>
            <a:r>
              <a:rPr lang="en-US" altLang="en-US" baseline="30000" noProof="0" dirty="0">
                <a:latin typeface="Arial" panose="020B0604020202020204" pitchFamily="34" charset="0"/>
              </a:rPr>
              <a:t>th</a:t>
            </a:r>
            <a:r>
              <a:rPr lang="en-US" altLang="en-US" noProof="0" dirty="0">
                <a:latin typeface="Arial" panose="020B0604020202020204" pitchFamily="34" charset="0"/>
              </a:rPr>
              <a:t> percentile.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third quartile </a:t>
            </a:r>
            <a:r>
              <a:rPr lang="en-US" altLang="en-US" noProof="0" dirty="0">
                <a:latin typeface="Arial" panose="020B0604020202020204" pitchFamily="34" charset="0"/>
              </a:rPr>
              <a:t>is the 75</a:t>
            </a:r>
            <a:r>
              <a:rPr lang="en-US" altLang="en-US" baseline="30000" noProof="0" dirty="0">
                <a:latin typeface="Arial" panose="020B0604020202020204" pitchFamily="34" charset="0"/>
              </a:rPr>
              <a:t>th</a:t>
            </a:r>
            <a:r>
              <a:rPr lang="en-US" altLang="en-US" noProof="0" dirty="0">
                <a:latin typeface="Arial" panose="020B0604020202020204" pitchFamily="34" charset="0"/>
              </a:rPr>
              <a:t> percentile.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4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>
                <a:latin typeface="Arial" panose="020B0604020202020204" pitchFamily="34" charset="0"/>
              </a:rPr>
              <a:t>Suppose we have the following data:</a:t>
            </a:r>
          </a:p>
          <a:p>
            <a:pPr marL="0" indent="0" algn="ctr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>
                <a:latin typeface="Arial" panose="020B0604020202020204" pitchFamily="34" charset="0"/>
              </a:rPr>
              <a:t>2, 3, 5, 6, 7, 9, 9, 11, 12, 15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What is the mean of these data?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What is the median?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What is the first quartile?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altLang="en-US" noProof="0" dirty="0">
                <a:latin typeface="Arial" panose="020B0604020202020204" pitchFamily="34" charset="0"/>
              </a:rPr>
              <a:t>What is the third quartile?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88B016-1780-4E55-BBDD-0F39C6260BD4}"/>
              </a:ext>
            </a:extLst>
          </p:cNvPr>
          <p:cNvGrpSpPr/>
          <p:nvPr/>
        </p:nvGrpSpPr>
        <p:grpSpPr>
          <a:xfrm>
            <a:off x="834737" y="4724717"/>
            <a:ext cx="1240200" cy="382320"/>
            <a:chOff x="834737" y="4724717"/>
            <a:chExt cx="124020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50FE3C-6159-46F9-968E-40BCF8CD9AF6}"/>
                    </a:ext>
                  </a:extLst>
                </p14:cNvPr>
                <p14:cNvContentPartPr/>
                <p14:nvPr/>
              </p14:nvContentPartPr>
              <p14:xfrm>
                <a:off x="834737" y="4923437"/>
                <a:ext cx="322920" cy="18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50FE3C-6159-46F9-968E-40BCF8CD9A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737" y="4914437"/>
                  <a:ext cx="340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461934-6FAB-4729-A83B-0A3C10046CA2}"/>
                    </a:ext>
                  </a:extLst>
                </p14:cNvPr>
                <p14:cNvContentPartPr/>
                <p14:nvPr/>
              </p14:nvContentPartPr>
              <p14:xfrm>
                <a:off x="1170257" y="4917317"/>
                <a:ext cx="150480" cy="155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461934-6FAB-4729-A83B-0A3C10046C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1617" y="4908317"/>
                  <a:ext cx="168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532845-BE5A-4E4C-B15B-78A6BBD9638D}"/>
                    </a:ext>
                  </a:extLst>
                </p14:cNvPr>
                <p14:cNvContentPartPr/>
                <p14:nvPr/>
              </p14:nvContentPartPr>
              <p14:xfrm>
                <a:off x="1314617" y="4889597"/>
                <a:ext cx="194400" cy="19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532845-BE5A-4E4C-B15B-78A6BBD963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5617" y="4880597"/>
                  <a:ext cx="212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C5755F-5A1E-4375-8DC5-CF7BE6A8EA30}"/>
                    </a:ext>
                  </a:extLst>
                </p14:cNvPr>
                <p14:cNvContentPartPr/>
                <p14:nvPr/>
              </p14:nvContentPartPr>
              <p14:xfrm>
                <a:off x="1491017" y="4724717"/>
                <a:ext cx="122400" cy="28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C5755F-5A1E-4375-8DC5-CF7BE6A8EA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2377" y="4715717"/>
                  <a:ext cx="140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EC55F4-88B9-401E-880D-1AD685B50B7B}"/>
                    </a:ext>
                  </a:extLst>
                </p14:cNvPr>
                <p14:cNvContentPartPr/>
                <p14:nvPr/>
              </p14:nvContentPartPr>
              <p14:xfrm>
                <a:off x="1583897" y="4802477"/>
                <a:ext cx="115920" cy="248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EC55F4-88B9-401E-880D-1AD685B50B7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5257" y="4793837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A465A2-3F2D-48EE-85DE-59710EDA3AEC}"/>
                    </a:ext>
                  </a:extLst>
                </p14:cNvPr>
                <p14:cNvContentPartPr/>
                <p14:nvPr/>
              </p14:nvContentPartPr>
              <p14:xfrm>
                <a:off x="1655177" y="4872677"/>
                <a:ext cx="194040" cy="18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A465A2-3F2D-48EE-85DE-59710EDA3A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6177" y="4863677"/>
                  <a:ext cx="211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A8BD07-FEB5-4F92-A934-A7D5B9BE25AE}"/>
                    </a:ext>
                  </a:extLst>
                </p14:cNvPr>
                <p14:cNvContentPartPr/>
                <p14:nvPr/>
              </p14:nvContentPartPr>
              <p14:xfrm>
                <a:off x="1920497" y="4920557"/>
                <a:ext cx="15444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A8BD07-FEB5-4F92-A934-A7D5B9BE25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11497" y="4911917"/>
                  <a:ext cx="1720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4A7FB5-F1A7-4B46-A200-74902963DDDB}"/>
                  </a:ext>
                </a:extLst>
              </p14:cNvPr>
              <p14:cNvContentPartPr/>
              <p14:nvPr/>
            </p14:nvContentPartPr>
            <p14:xfrm>
              <a:off x="2291297" y="486007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4A7FB5-F1A7-4B46-A200-74902963DD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82657" y="48510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FEA01-AF06-45CD-BBDE-A948C7567342}"/>
                  </a:ext>
                </a:extLst>
              </p14:cNvPr>
              <p14:cNvContentPartPr/>
              <p14:nvPr/>
            </p14:nvContentPartPr>
            <p14:xfrm>
              <a:off x="2248457" y="5034677"/>
              <a:ext cx="1440" cy="18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FEA01-AF06-45CD-BBDE-A948C75673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9457" y="5026037"/>
                <a:ext cx="19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B10579-2B64-4B91-8AF9-DF9E3DED82A3}"/>
                  </a:ext>
                </a:extLst>
              </p14:cNvPr>
              <p14:cNvContentPartPr/>
              <p14:nvPr/>
            </p14:nvContentPartPr>
            <p14:xfrm>
              <a:off x="2568497" y="4781237"/>
              <a:ext cx="208080" cy="20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B10579-2B64-4B91-8AF9-DF9E3DED82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59857" y="4772597"/>
                <a:ext cx="2257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9434C7-9F90-4857-8FE9-B066F7BC4F17}"/>
                  </a:ext>
                </a:extLst>
              </p14:cNvPr>
              <p14:cNvContentPartPr/>
              <p14:nvPr/>
            </p14:nvContentPartPr>
            <p14:xfrm>
              <a:off x="2971697" y="4827677"/>
              <a:ext cx="105840" cy="27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9434C7-9F90-4857-8FE9-B066F7BC4F1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63057" y="4819037"/>
                <a:ext cx="123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31E856-79BE-466B-B356-517EFD60BF5E}"/>
                  </a:ext>
                </a:extLst>
              </p14:cNvPr>
              <p14:cNvContentPartPr/>
              <p14:nvPr/>
            </p14:nvContentPartPr>
            <p14:xfrm>
              <a:off x="2976737" y="4952237"/>
              <a:ext cx="93240" cy="1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31E856-79BE-466B-B356-517EFD60BF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68097" y="4943237"/>
                <a:ext cx="11088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43CD227-CD0B-4320-9BD3-5A9017D750A1}"/>
              </a:ext>
            </a:extLst>
          </p:cNvPr>
          <p:cNvGrpSpPr/>
          <p:nvPr/>
        </p:nvGrpSpPr>
        <p:grpSpPr>
          <a:xfrm>
            <a:off x="3251417" y="4773317"/>
            <a:ext cx="299160" cy="153360"/>
            <a:chOff x="3251417" y="4773317"/>
            <a:chExt cx="2991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75C902-F307-4F69-9634-9F4F4F97935A}"/>
                    </a:ext>
                  </a:extLst>
                </p14:cNvPr>
                <p14:cNvContentPartPr/>
                <p14:nvPr/>
              </p14:nvContentPartPr>
              <p14:xfrm>
                <a:off x="3251417" y="4807157"/>
                <a:ext cx="75240" cy="11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75C902-F307-4F69-9634-9F4F4F979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42777" y="4798517"/>
                  <a:ext cx="9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954CB5-E502-419C-8096-814427567C8B}"/>
                    </a:ext>
                  </a:extLst>
                </p14:cNvPr>
                <p14:cNvContentPartPr/>
                <p14:nvPr/>
              </p14:nvContentPartPr>
              <p14:xfrm>
                <a:off x="3366617" y="4773317"/>
                <a:ext cx="18396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954CB5-E502-419C-8096-814427567C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57977" y="4764677"/>
                  <a:ext cx="20160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2137D9A-F07E-4268-B0A0-4765FEC5E0EF}"/>
                  </a:ext>
                </a:extLst>
              </p14:cNvPr>
              <p14:cNvContentPartPr/>
              <p14:nvPr/>
            </p14:nvContentPartPr>
            <p14:xfrm>
              <a:off x="4408817" y="5153837"/>
              <a:ext cx="65160" cy="18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2137D9A-F07E-4268-B0A0-4765FEC5E0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00177" y="5145197"/>
                <a:ext cx="82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244C16C-92F0-45ED-9F8E-0B2DE5167AD2}"/>
                  </a:ext>
                </a:extLst>
              </p14:cNvPr>
              <p14:cNvContentPartPr/>
              <p14:nvPr/>
            </p14:nvContentPartPr>
            <p14:xfrm>
              <a:off x="4521497" y="5185517"/>
              <a:ext cx="68760" cy="88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244C16C-92F0-45ED-9F8E-0B2DE5167A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12857" y="5176517"/>
                <a:ext cx="86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FCC1EA-E629-4C7E-8CB4-AF60CB8FE918}"/>
                  </a:ext>
                </a:extLst>
              </p14:cNvPr>
              <p14:cNvContentPartPr/>
              <p14:nvPr/>
            </p14:nvContentPartPr>
            <p14:xfrm>
              <a:off x="4651817" y="5177957"/>
              <a:ext cx="123480" cy="108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FCC1EA-E629-4C7E-8CB4-AF60CB8FE91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43177" y="5169317"/>
                <a:ext cx="14112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1B20ADE-2630-4878-9E20-4273B118042F}"/>
              </a:ext>
            </a:extLst>
          </p:cNvPr>
          <p:cNvGrpSpPr/>
          <p:nvPr/>
        </p:nvGrpSpPr>
        <p:grpSpPr>
          <a:xfrm>
            <a:off x="4408817" y="4639037"/>
            <a:ext cx="983880" cy="431280"/>
            <a:chOff x="4408817" y="4639037"/>
            <a:chExt cx="98388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D46F1B-5BF8-41F5-A741-E5D8E5D48ED6}"/>
                    </a:ext>
                  </a:extLst>
                </p14:cNvPr>
                <p14:cNvContentPartPr/>
                <p14:nvPr/>
              </p14:nvContentPartPr>
              <p14:xfrm>
                <a:off x="4446977" y="4749197"/>
                <a:ext cx="188640" cy="19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D46F1B-5BF8-41F5-A741-E5D8E5D48ED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38337" y="4740557"/>
                  <a:ext cx="206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88AFBA-B39F-47AE-852E-F99B40569155}"/>
                    </a:ext>
                  </a:extLst>
                </p14:cNvPr>
                <p14:cNvContentPartPr/>
                <p14:nvPr/>
              </p14:nvContentPartPr>
              <p14:xfrm>
                <a:off x="4673777" y="4826597"/>
                <a:ext cx="107640" cy="10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88AFBA-B39F-47AE-852E-F99B405691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64777" y="4817597"/>
                  <a:ext cx="125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30E2E3-9D01-42AC-A8FA-5D256023FFE9}"/>
                    </a:ext>
                  </a:extLst>
                </p14:cNvPr>
                <p14:cNvContentPartPr/>
                <p14:nvPr/>
              </p14:nvContentPartPr>
              <p14:xfrm>
                <a:off x="4408817" y="4972757"/>
                <a:ext cx="425160" cy="9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30E2E3-9D01-42AC-A8FA-5D256023FF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00177" y="4963757"/>
                  <a:ext cx="442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FD2AC-7A85-44FE-9081-958E7BFBA975}"/>
                    </a:ext>
                  </a:extLst>
                </p14:cNvPr>
                <p14:cNvContentPartPr/>
                <p14:nvPr/>
              </p14:nvContentPartPr>
              <p14:xfrm>
                <a:off x="4940897" y="4639037"/>
                <a:ext cx="215280" cy="36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FD2AC-7A85-44FE-9081-958E7BFBA97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31897" y="4630397"/>
                  <a:ext cx="232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1A2D10-136E-40A9-A3AE-68502452252A}"/>
                    </a:ext>
                  </a:extLst>
                </p14:cNvPr>
                <p14:cNvContentPartPr/>
                <p14:nvPr/>
              </p14:nvContentPartPr>
              <p14:xfrm>
                <a:off x="5157617" y="4772597"/>
                <a:ext cx="75240" cy="14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1A2D10-136E-40A9-A3AE-6850245225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8617" y="4763957"/>
                  <a:ext cx="92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FF1CE4-FB96-483E-AE9C-1DE5AA139EDB}"/>
                    </a:ext>
                  </a:extLst>
                </p14:cNvPr>
                <p14:cNvContentPartPr/>
                <p14:nvPr/>
              </p14:nvContentPartPr>
              <p14:xfrm>
                <a:off x="5282537" y="4772237"/>
                <a:ext cx="110160" cy="13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FF1CE4-FB96-483E-AE9C-1DE5AA139E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73897" y="4763237"/>
                  <a:ext cx="1278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CCC322-964E-486E-8299-93BD77F1EDCA}"/>
              </a:ext>
            </a:extLst>
          </p:cNvPr>
          <p:cNvGrpSpPr/>
          <p:nvPr/>
        </p:nvGrpSpPr>
        <p:grpSpPr>
          <a:xfrm>
            <a:off x="5565137" y="4540037"/>
            <a:ext cx="847080" cy="416520"/>
            <a:chOff x="5565137" y="4540037"/>
            <a:chExt cx="84708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049442-F27B-4068-89DE-3893FEFE3FF8}"/>
                    </a:ext>
                  </a:extLst>
                </p14:cNvPr>
                <p14:cNvContentPartPr/>
                <p14:nvPr/>
              </p14:nvContentPartPr>
              <p14:xfrm>
                <a:off x="5565137" y="4807157"/>
                <a:ext cx="124200" cy="2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049442-F27B-4068-89DE-3893FEFE3F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56137" y="4798517"/>
                  <a:ext cx="14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DC29F8-F51E-41F7-9432-38017C2B48E0}"/>
                    </a:ext>
                  </a:extLst>
                </p14:cNvPr>
                <p14:cNvContentPartPr/>
                <p14:nvPr/>
              </p14:nvContentPartPr>
              <p14:xfrm>
                <a:off x="5597537" y="4726877"/>
                <a:ext cx="27720" cy="12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DC29F8-F51E-41F7-9432-38017C2B48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88537" y="4718237"/>
                  <a:ext cx="45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B860A7-E624-4CF0-A00E-61B3CC9CF7DE}"/>
                    </a:ext>
                  </a:extLst>
                </p14:cNvPr>
                <p14:cNvContentPartPr/>
                <p14:nvPr/>
              </p14:nvContentPartPr>
              <p14:xfrm>
                <a:off x="5779337" y="4729757"/>
                <a:ext cx="33480" cy="119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B860A7-E624-4CF0-A00E-61B3CC9CF7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70337" y="4720757"/>
                  <a:ext cx="51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A15124-16E3-4AAA-8523-81104797EA7F}"/>
                    </a:ext>
                  </a:extLst>
                </p14:cNvPr>
                <p14:cNvContentPartPr/>
                <p14:nvPr/>
              </p14:nvContentPartPr>
              <p14:xfrm>
                <a:off x="5916497" y="4540037"/>
                <a:ext cx="209520" cy="416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A15124-16E3-4AAA-8523-81104797EA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07497" y="4531397"/>
                  <a:ext cx="2271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0FDC0F-C271-47E7-A67A-BA257307EFDC}"/>
                    </a:ext>
                  </a:extLst>
                </p14:cNvPr>
                <p14:cNvContentPartPr/>
                <p14:nvPr/>
              </p14:nvContentPartPr>
              <p14:xfrm>
                <a:off x="6242657" y="4693757"/>
                <a:ext cx="169560" cy="50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0FDC0F-C271-47E7-A67A-BA257307EF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3657" y="4684757"/>
                  <a:ext cx="187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572FBE-4AB1-45C5-A62B-DB17DDAC6008}"/>
                    </a:ext>
                  </a:extLst>
                </p14:cNvPr>
                <p14:cNvContentPartPr/>
                <p14:nvPr/>
              </p14:nvContentPartPr>
              <p14:xfrm>
                <a:off x="6315377" y="4817957"/>
                <a:ext cx="70920" cy="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572FBE-4AB1-45C5-A62B-DB17DDAC600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06737" y="4809317"/>
                  <a:ext cx="885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8F98D0-5A4F-4E2F-912C-A96CD3FF85BE}"/>
              </a:ext>
            </a:extLst>
          </p:cNvPr>
          <p:cNvGrpSpPr/>
          <p:nvPr/>
        </p:nvGrpSpPr>
        <p:grpSpPr>
          <a:xfrm>
            <a:off x="6593297" y="4608437"/>
            <a:ext cx="523080" cy="679320"/>
            <a:chOff x="6593297" y="4608437"/>
            <a:chExt cx="52308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16B5738-A833-4D64-A929-188B51115FD3}"/>
                    </a:ext>
                  </a:extLst>
                </p14:cNvPr>
                <p14:cNvContentPartPr/>
                <p14:nvPr/>
              </p14:nvContentPartPr>
              <p14:xfrm>
                <a:off x="6593297" y="4608437"/>
                <a:ext cx="293400" cy="28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16B5738-A833-4D64-A929-188B51115F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657" y="4599437"/>
                  <a:ext cx="311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78B671-5340-4961-B1DD-F34FC4D8EFFA}"/>
                    </a:ext>
                  </a:extLst>
                </p14:cNvPr>
                <p14:cNvContentPartPr/>
                <p14:nvPr/>
              </p14:nvContentPartPr>
              <p14:xfrm>
                <a:off x="6861497" y="4687997"/>
                <a:ext cx="13572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78B671-5340-4961-B1DD-F34FC4D8EF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52857" y="4678997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426308-9321-4F26-8336-9F5BBA7CA2F2}"/>
                    </a:ext>
                  </a:extLst>
                </p14:cNvPr>
                <p14:cNvContentPartPr/>
                <p14:nvPr/>
              </p14:nvContentPartPr>
              <p14:xfrm>
                <a:off x="6611657" y="4952597"/>
                <a:ext cx="33732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426308-9321-4F26-8336-9F5BBA7CA2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03017" y="4943597"/>
                  <a:ext cx="354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53D34D-470C-4A13-BFD9-485C52B05448}"/>
                    </a:ext>
                  </a:extLst>
                </p14:cNvPr>
                <p14:cNvContentPartPr/>
                <p14:nvPr/>
              </p14:nvContentPartPr>
              <p14:xfrm>
                <a:off x="6597617" y="5116037"/>
                <a:ext cx="93240" cy="17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53D34D-470C-4A13-BFD9-485C52B054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8617" y="5107397"/>
                  <a:ext cx="110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0D7D93-4DAC-403E-8483-CFDB362C09E1}"/>
                    </a:ext>
                  </a:extLst>
                </p14:cNvPr>
                <p14:cNvContentPartPr/>
                <p14:nvPr/>
              </p14:nvContentPartPr>
              <p14:xfrm>
                <a:off x="6711377" y="5167877"/>
                <a:ext cx="111960" cy="7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0D7D93-4DAC-403E-8483-CFDB362C09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02377" y="5158877"/>
                  <a:ext cx="129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96873C-168C-4EE8-87E0-C81D1313EB63}"/>
                    </a:ext>
                  </a:extLst>
                </p14:cNvPr>
                <p14:cNvContentPartPr/>
                <p14:nvPr/>
              </p14:nvContentPartPr>
              <p14:xfrm>
                <a:off x="6845657" y="5111717"/>
                <a:ext cx="119520" cy="13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96873C-168C-4EE8-87E0-C81D1313EB6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37017" y="5102717"/>
                  <a:ext cx="137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F05D93-1AD1-48C3-A2D5-96430EF80301}"/>
                    </a:ext>
                  </a:extLst>
                </p14:cNvPr>
                <p14:cNvContentPartPr/>
                <p14:nvPr/>
              </p14:nvContentPartPr>
              <p14:xfrm>
                <a:off x="7098377" y="4886717"/>
                <a:ext cx="18000" cy="3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F05D93-1AD1-48C3-A2D5-96430EF8030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89737" y="4878077"/>
                  <a:ext cx="356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4BDE32-9CA6-4703-B637-FE942D5EFE00}"/>
              </a:ext>
            </a:extLst>
          </p:cNvPr>
          <p:cNvGrpSpPr/>
          <p:nvPr/>
        </p:nvGrpSpPr>
        <p:grpSpPr>
          <a:xfrm>
            <a:off x="7295657" y="4619957"/>
            <a:ext cx="480240" cy="258120"/>
            <a:chOff x="7295657" y="4619957"/>
            <a:chExt cx="4802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9B5201-A45E-4001-A8FF-82A61F6A4CBF}"/>
                    </a:ext>
                  </a:extLst>
                </p14:cNvPr>
                <p14:cNvContentPartPr/>
                <p14:nvPr/>
              </p14:nvContentPartPr>
              <p14:xfrm>
                <a:off x="7295657" y="4724717"/>
                <a:ext cx="41040" cy="13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9B5201-A45E-4001-A8FF-82A61F6A4C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87017" y="4715717"/>
                  <a:ext cx="58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FA28F9-2DC4-464A-8EEC-4E087F902761}"/>
                    </a:ext>
                  </a:extLst>
                </p14:cNvPr>
                <p14:cNvContentPartPr/>
                <p14:nvPr/>
              </p14:nvContentPartPr>
              <p14:xfrm>
                <a:off x="7418057" y="4619957"/>
                <a:ext cx="10008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FA28F9-2DC4-464A-8EEC-4E087F90276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09057" y="4611317"/>
                  <a:ext cx="117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9FD09B-D1C8-497D-98CC-351E30808CE2}"/>
                    </a:ext>
                  </a:extLst>
                </p14:cNvPr>
                <p14:cNvContentPartPr/>
                <p14:nvPr/>
              </p14:nvContentPartPr>
              <p14:xfrm>
                <a:off x="7656377" y="4721117"/>
                <a:ext cx="119520" cy="2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9FD09B-D1C8-497D-98CC-351E30808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47377" y="4712477"/>
                  <a:ext cx="137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95A82F-64E1-4741-9105-13657EB339DF}"/>
                    </a:ext>
                  </a:extLst>
                </p14:cNvPr>
                <p14:cNvContentPartPr/>
                <p14:nvPr/>
              </p14:nvContentPartPr>
              <p14:xfrm>
                <a:off x="7643057" y="4826237"/>
                <a:ext cx="10512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95A82F-64E1-4741-9105-13657EB339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34417" y="4817237"/>
                  <a:ext cx="1227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B79F76-1E92-4C54-A06C-874F3A5E58EB}"/>
              </a:ext>
            </a:extLst>
          </p:cNvPr>
          <p:cNvGrpSpPr/>
          <p:nvPr/>
        </p:nvGrpSpPr>
        <p:grpSpPr>
          <a:xfrm>
            <a:off x="8016737" y="4608077"/>
            <a:ext cx="562680" cy="281160"/>
            <a:chOff x="8016737" y="4608077"/>
            <a:chExt cx="5626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FC4905-ED63-4DDB-990A-8B0C4F4EDAF3}"/>
                    </a:ext>
                  </a:extLst>
                </p14:cNvPr>
                <p14:cNvContentPartPr/>
                <p14:nvPr/>
              </p14:nvContentPartPr>
              <p14:xfrm>
                <a:off x="8016737" y="4610237"/>
                <a:ext cx="294840" cy="27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FC4905-ED63-4DDB-990A-8B0C4F4EDA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08097" y="4601597"/>
                  <a:ext cx="312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CABFD7-FB96-48C8-B4AA-4764CDB9F96E}"/>
                    </a:ext>
                  </a:extLst>
                </p14:cNvPr>
                <p14:cNvContentPartPr/>
                <p14:nvPr/>
              </p14:nvContentPartPr>
              <p14:xfrm>
                <a:off x="8219057" y="4830557"/>
                <a:ext cx="16200" cy="48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CABFD7-FB96-48C8-B4AA-4764CDB9F9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10417" y="4821917"/>
                  <a:ext cx="33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BC2465-5151-46B6-BE60-A9A7418A858E}"/>
                    </a:ext>
                  </a:extLst>
                </p14:cNvPr>
                <p14:cNvContentPartPr/>
                <p14:nvPr/>
              </p14:nvContentPartPr>
              <p14:xfrm>
                <a:off x="8378897" y="4608077"/>
                <a:ext cx="200520" cy="28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BC2465-5151-46B6-BE60-A9A7418A85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69897" y="4599437"/>
                  <a:ext cx="2181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0" name="Group 30719">
            <a:extLst>
              <a:ext uri="{FF2B5EF4-FFF2-40B4-BE49-F238E27FC236}">
                <a16:creationId xmlns:a16="http://schemas.microsoft.com/office/drawing/2014/main" id="{4E150D2E-57E2-4291-9ABF-DF710176A202}"/>
              </a:ext>
            </a:extLst>
          </p:cNvPr>
          <p:cNvGrpSpPr/>
          <p:nvPr/>
        </p:nvGrpSpPr>
        <p:grpSpPr>
          <a:xfrm>
            <a:off x="7393937" y="4999757"/>
            <a:ext cx="1458360" cy="387720"/>
            <a:chOff x="7393937" y="4999757"/>
            <a:chExt cx="1458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00903E-57D0-4874-A116-ECEFBB148DDF}"/>
                    </a:ext>
                  </a:extLst>
                </p14:cNvPr>
                <p14:cNvContentPartPr/>
                <p14:nvPr/>
              </p14:nvContentPartPr>
              <p14:xfrm>
                <a:off x="7393937" y="5221157"/>
                <a:ext cx="167040" cy="124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00903E-57D0-4874-A116-ECEFBB148D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85297" y="5212157"/>
                  <a:ext cx="184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84131E-8D44-4A75-AD8F-3E984690CDF7}"/>
                    </a:ext>
                  </a:extLst>
                </p14:cNvPr>
                <p14:cNvContentPartPr/>
                <p14:nvPr/>
              </p14:nvContentPartPr>
              <p14:xfrm>
                <a:off x="7611737" y="5246717"/>
                <a:ext cx="6624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84131E-8D44-4A75-AD8F-3E984690CDF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03097" y="5238077"/>
                  <a:ext cx="83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1CE27F2-3CA7-4EA5-A5F5-F7F3F4D9C8D7}"/>
                    </a:ext>
                  </a:extLst>
                </p14:cNvPr>
                <p14:cNvContentPartPr/>
                <p14:nvPr/>
              </p14:nvContentPartPr>
              <p14:xfrm>
                <a:off x="7778417" y="5077877"/>
                <a:ext cx="60840" cy="23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1CE27F2-3CA7-4EA5-A5F5-F7F3F4D9C8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69417" y="5068877"/>
                  <a:ext cx="78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D394B1-97CA-4E6C-9B92-8C5A91D8D616}"/>
                    </a:ext>
                  </a:extLst>
                </p14:cNvPr>
                <p14:cNvContentPartPr/>
                <p14:nvPr/>
              </p14:nvContentPartPr>
              <p14:xfrm>
                <a:off x="7676897" y="5212517"/>
                <a:ext cx="195840" cy="24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D394B1-97CA-4E6C-9B92-8C5A91D8D6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257" y="5203517"/>
                  <a:ext cx="21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07A663-691C-466C-8D56-85D5A2DFDE47}"/>
                    </a:ext>
                  </a:extLst>
                </p14:cNvPr>
                <p14:cNvContentPartPr/>
                <p14:nvPr/>
              </p14:nvContentPartPr>
              <p14:xfrm>
                <a:off x="8009897" y="5119997"/>
                <a:ext cx="48600" cy="18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07A663-691C-466C-8D56-85D5A2DFDE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01257" y="5111357"/>
                  <a:ext cx="66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720821E-E308-48D4-A12B-5106EA9B4E0F}"/>
                    </a:ext>
                  </a:extLst>
                </p14:cNvPr>
                <p14:cNvContentPartPr/>
                <p14:nvPr/>
              </p14:nvContentPartPr>
              <p14:xfrm>
                <a:off x="8089097" y="5204237"/>
                <a:ext cx="113400" cy="7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720821E-E308-48D4-A12B-5106EA9B4E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80097" y="5195597"/>
                  <a:ext cx="131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1ABFD9-A4F8-4A25-8BF8-EEC56B629F59}"/>
                    </a:ext>
                  </a:extLst>
                </p14:cNvPr>
                <p14:cNvContentPartPr/>
                <p14:nvPr/>
              </p14:nvContentPartPr>
              <p14:xfrm>
                <a:off x="8308697" y="4999757"/>
                <a:ext cx="78480" cy="244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1ABFD9-A4F8-4A25-8BF8-EEC56B629F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300057" y="4991117"/>
                  <a:ext cx="96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B1D274-9F5E-449D-BC06-5D017A687721}"/>
                    </a:ext>
                  </a:extLst>
                </p14:cNvPr>
                <p14:cNvContentPartPr/>
                <p14:nvPr/>
              </p14:nvContentPartPr>
              <p14:xfrm>
                <a:off x="8207537" y="5129717"/>
                <a:ext cx="242280" cy="12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B1D274-9F5E-449D-BC06-5D017A6877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98897" y="5121077"/>
                  <a:ext cx="259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2D7427-4713-46C0-AB56-E58E080F07C1}"/>
                    </a:ext>
                  </a:extLst>
                </p14:cNvPr>
                <p14:cNvContentPartPr/>
                <p14:nvPr/>
              </p14:nvContentPartPr>
              <p14:xfrm>
                <a:off x="8450897" y="5159597"/>
                <a:ext cx="95040" cy="22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2D7427-4713-46C0-AB56-E58E080F07C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41897" y="5150957"/>
                  <a:ext cx="112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C526F3-2DA4-42EF-90E5-0766AF5256F8}"/>
                    </a:ext>
                  </a:extLst>
                </p14:cNvPr>
                <p14:cNvContentPartPr/>
                <p14:nvPr/>
              </p14:nvContentPartPr>
              <p14:xfrm>
                <a:off x="8595977" y="5118917"/>
                <a:ext cx="52200" cy="12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C526F3-2DA4-42EF-90E5-0766AF5256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87337" y="5110277"/>
                  <a:ext cx="69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345649-59F1-4C71-9DF3-139AD487B874}"/>
                    </a:ext>
                  </a:extLst>
                </p14:cNvPr>
                <p14:cNvContentPartPr/>
                <p14:nvPr/>
              </p14:nvContentPartPr>
              <p14:xfrm>
                <a:off x="8703257" y="5090477"/>
                <a:ext cx="149040" cy="141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345649-59F1-4C71-9DF3-139AD487B87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94617" y="5081477"/>
                  <a:ext cx="1666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0" name="Group 30729">
            <a:extLst>
              <a:ext uri="{FF2B5EF4-FFF2-40B4-BE49-F238E27FC236}">
                <a16:creationId xmlns:a16="http://schemas.microsoft.com/office/drawing/2014/main" id="{531757CF-9DEC-4F8C-80E2-13492D935E44}"/>
              </a:ext>
            </a:extLst>
          </p:cNvPr>
          <p:cNvGrpSpPr/>
          <p:nvPr/>
        </p:nvGrpSpPr>
        <p:grpSpPr>
          <a:xfrm>
            <a:off x="976217" y="5642357"/>
            <a:ext cx="1188720" cy="354240"/>
            <a:chOff x="976217" y="5642357"/>
            <a:chExt cx="118872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21" name="Ink 30720">
                  <a:extLst>
                    <a:ext uri="{FF2B5EF4-FFF2-40B4-BE49-F238E27FC236}">
                      <a16:creationId xmlns:a16="http://schemas.microsoft.com/office/drawing/2014/main" id="{9626B0BA-7317-4E74-9661-0FF03E49F97B}"/>
                    </a:ext>
                  </a:extLst>
                </p14:cNvPr>
                <p14:cNvContentPartPr/>
                <p14:nvPr/>
              </p14:nvContentPartPr>
              <p14:xfrm>
                <a:off x="976217" y="5820557"/>
                <a:ext cx="314640" cy="176040"/>
              </p14:xfrm>
            </p:contentPart>
          </mc:Choice>
          <mc:Fallback xmlns="">
            <p:pic>
              <p:nvPicPr>
                <p:cNvPr id="30721" name="Ink 30720">
                  <a:extLst>
                    <a:ext uri="{FF2B5EF4-FFF2-40B4-BE49-F238E27FC236}">
                      <a16:creationId xmlns:a16="http://schemas.microsoft.com/office/drawing/2014/main" id="{9626B0BA-7317-4E74-9661-0FF03E49F97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7577" y="5811557"/>
                  <a:ext cx="332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22" name="Ink 30721">
                  <a:extLst>
                    <a:ext uri="{FF2B5EF4-FFF2-40B4-BE49-F238E27FC236}">
                      <a16:creationId xmlns:a16="http://schemas.microsoft.com/office/drawing/2014/main" id="{FF5375FE-3D01-4C10-BD9D-5A4687A3551C}"/>
                    </a:ext>
                  </a:extLst>
                </p14:cNvPr>
                <p14:cNvContentPartPr/>
                <p14:nvPr/>
              </p14:nvContentPartPr>
              <p14:xfrm>
                <a:off x="1340897" y="5826317"/>
                <a:ext cx="165960" cy="128880"/>
              </p14:xfrm>
            </p:contentPart>
          </mc:Choice>
          <mc:Fallback xmlns="">
            <p:pic>
              <p:nvPicPr>
                <p:cNvPr id="30722" name="Ink 30721">
                  <a:extLst>
                    <a:ext uri="{FF2B5EF4-FFF2-40B4-BE49-F238E27FC236}">
                      <a16:creationId xmlns:a16="http://schemas.microsoft.com/office/drawing/2014/main" id="{FF5375FE-3D01-4C10-BD9D-5A4687A355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32257" y="5817317"/>
                  <a:ext cx="183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20E36C65-05D2-4418-81DC-E0A93DE4E9C2}"/>
                    </a:ext>
                  </a:extLst>
                </p14:cNvPr>
                <p14:cNvContentPartPr/>
                <p14:nvPr/>
              </p14:nvContentPartPr>
              <p14:xfrm>
                <a:off x="1464017" y="5814797"/>
                <a:ext cx="214200" cy="1497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20E36C65-05D2-4418-81DC-E0A93DE4E9C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55377" y="5805797"/>
                  <a:ext cx="231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F40589A1-3897-4D69-988E-A89BCAEA966B}"/>
                    </a:ext>
                  </a:extLst>
                </p14:cNvPr>
                <p14:cNvContentPartPr/>
                <p14:nvPr/>
              </p14:nvContentPartPr>
              <p14:xfrm>
                <a:off x="1666337" y="5642357"/>
                <a:ext cx="89280" cy="27900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F40589A1-3897-4D69-988E-A89BCAEA96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7697" y="5633717"/>
                  <a:ext cx="106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27" name="Ink 30726">
                  <a:extLst>
                    <a:ext uri="{FF2B5EF4-FFF2-40B4-BE49-F238E27FC236}">
                      <a16:creationId xmlns:a16="http://schemas.microsoft.com/office/drawing/2014/main" id="{12123E3E-4549-4471-9D58-AB04CBB4D874}"/>
                    </a:ext>
                  </a:extLst>
                </p14:cNvPr>
                <p14:cNvContentPartPr/>
                <p14:nvPr/>
              </p14:nvContentPartPr>
              <p14:xfrm>
                <a:off x="1746617" y="5808677"/>
                <a:ext cx="38880" cy="133200"/>
              </p14:xfrm>
            </p:contentPart>
          </mc:Choice>
          <mc:Fallback xmlns="">
            <p:pic>
              <p:nvPicPr>
                <p:cNvPr id="30727" name="Ink 30726">
                  <a:extLst>
                    <a:ext uri="{FF2B5EF4-FFF2-40B4-BE49-F238E27FC236}">
                      <a16:creationId xmlns:a16="http://schemas.microsoft.com/office/drawing/2014/main" id="{12123E3E-4549-4471-9D58-AB04CBB4D87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37977" y="5799677"/>
                  <a:ext cx="5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6938F9A8-BF99-4FA3-85B2-F119AC0895F4}"/>
                    </a:ext>
                  </a:extLst>
                </p14:cNvPr>
                <p14:cNvContentPartPr/>
                <p14:nvPr/>
              </p14:nvContentPartPr>
              <p14:xfrm>
                <a:off x="1839137" y="5836757"/>
                <a:ext cx="149400" cy="10296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6938F9A8-BF99-4FA3-85B2-F119AC0895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30137" y="5828117"/>
                  <a:ext cx="167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F9A4DC1E-60A8-497C-A5EB-89D0E0CBE863}"/>
                    </a:ext>
                  </a:extLst>
                </p14:cNvPr>
                <p14:cNvContentPartPr/>
                <p14:nvPr/>
              </p14:nvContentPartPr>
              <p14:xfrm>
                <a:off x="2027417" y="5886437"/>
                <a:ext cx="137520" cy="10728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F9A4DC1E-60A8-497C-A5EB-89D0E0CBE86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18777" y="5877437"/>
                  <a:ext cx="1551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49" name="Group 30748">
            <a:extLst>
              <a:ext uri="{FF2B5EF4-FFF2-40B4-BE49-F238E27FC236}">
                <a16:creationId xmlns:a16="http://schemas.microsoft.com/office/drawing/2014/main" id="{8A37D631-9BE0-415C-82F1-3C346B191990}"/>
              </a:ext>
            </a:extLst>
          </p:cNvPr>
          <p:cNvGrpSpPr/>
          <p:nvPr/>
        </p:nvGrpSpPr>
        <p:grpSpPr>
          <a:xfrm>
            <a:off x="2452217" y="5771237"/>
            <a:ext cx="303840" cy="229680"/>
            <a:chOff x="2452217" y="5771237"/>
            <a:chExt cx="3038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1AC0C087-8027-40C5-89C5-9B5D31211E41}"/>
                    </a:ext>
                  </a:extLst>
                </p14:cNvPr>
                <p14:cNvContentPartPr/>
                <p14:nvPr/>
              </p14:nvContentPartPr>
              <p14:xfrm>
                <a:off x="2452217" y="5873477"/>
                <a:ext cx="62280" cy="12744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1AC0C087-8027-40C5-89C5-9B5D31211E4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43577" y="5864477"/>
                  <a:ext cx="7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5A5ABD58-A51D-4A3C-935C-3A7938844D5D}"/>
                    </a:ext>
                  </a:extLst>
                </p14:cNvPr>
                <p14:cNvContentPartPr/>
                <p14:nvPr/>
              </p14:nvContentPartPr>
              <p14:xfrm>
                <a:off x="2491817" y="5771237"/>
                <a:ext cx="21600" cy="720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5A5ABD58-A51D-4A3C-935C-3A7938844D5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83177" y="5762597"/>
                  <a:ext cx="39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B24CED34-93FE-454F-8555-6BC5519B7E80}"/>
                    </a:ext>
                  </a:extLst>
                </p14:cNvPr>
                <p14:cNvContentPartPr/>
                <p14:nvPr/>
              </p14:nvContentPartPr>
              <p14:xfrm>
                <a:off x="2600177" y="5806157"/>
                <a:ext cx="155880" cy="17820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B24CED34-93FE-454F-8555-6BC5519B7E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91537" y="5797517"/>
                  <a:ext cx="1735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48" name="Group 30747">
            <a:extLst>
              <a:ext uri="{FF2B5EF4-FFF2-40B4-BE49-F238E27FC236}">
                <a16:creationId xmlns:a16="http://schemas.microsoft.com/office/drawing/2014/main" id="{2CEE51DC-BDF0-4767-9917-0B64DA1A6A37}"/>
              </a:ext>
            </a:extLst>
          </p:cNvPr>
          <p:cNvGrpSpPr/>
          <p:nvPr/>
        </p:nvGrpSpPr>
        <p:grpSpPr>
          <a:xfrm>
            <a:off x="3027497" y="5748557"/>
            <a:ext cx="1418760" cy="245880"/>
            <a:chOff x="3027497" y="5748557"/>
            <a:chExt cx="14187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34" name="Ink 30733">
                  <a:extLst>
                    <a:ext uri="{FF2B5EF4-FFF2-40B4-BE49-F238E27FC236}">
                      <a16:creationId xmlns:a16="http://schemas.microsoft.com/office/drawing/2014/main" id="{54A0AEBB-A522-4F4A-9084-B2F248516664}"/>
                    </a:ext>
                  </a:extLst>
                </p14:cNvPr>
                <p14:cNvContentPartPr/>
                <p14:nvPr/>
              </p14:nvContentPartPr>
              <p14:xfrm>
                <a:off x="3027497" y="5828837"/>
                <a:ext cx="268920" cy="155520"/>
              </p14:xfrm>
            </p:contentPart>
          </mc:Choice>
          <mc:Fallback xmlns="">
            <p:pic>
              <p:nvPicPr>
                <p:cNvPr id="30734" name="Ink 30733">
                  <a:extLst>
                    <a:ext uri="{FF2B5EF4-FFF2-40B4-BE49-F238E27FC236}">
                      <a16:creationId xmlns:a16="http://schemas.microsoft.com/office/drawing/2014/main" id="{54A0AEBB-A522-4F4A-9084-B2F24851666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18857" y="5820197"/>
                  <a:ext cx="286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35" name="Ink 30734">
                  <a:extLst>
                    <a:ext uri="{FF2B5EF4-FFF2-40B4-BE49-F238E27FC236}">
                      <a16:creationId xmlns:a16="http://schemas.microsoft.com/office/drawing/2014/main" id="{9E565F14-2A4C-4218-A87C-BCACBCE2A849}"/>
                    </a:ext>
                  </a:extLst>
                </p14:cNvPr>
                <p14:cNvContentPartPr/>
                <p14:nvPr/>
              </p14:nvContentPartPr>
              <p14:xfrm>
                <a:off x="3387857" y="5833877"/>
                <a:ext cx="24480" cy="16560"/>
              </p14:xfrm>
            </p:contentPart>
          </mc:Choice>
          <mc:Fallback xmlns="">
            <p:pic>
              <p:nvPicPr>
                <p:cNvPr id="30735" name="Ink 30734">
                  <a:extLst>
                    <a:ext uri="{FF2B5EF4-FFF2-40B4-BE49-F238E27FC236}">
                      <a16:creationId xmlns:a16="http://schemas.microsoft.com/office/drawing/2014/main" id="{9E565F14-2A4C-4218-A87C-BCACBCE2A8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79217" y="5824877"/>
                  <a:ext cx="42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36" name="Ink 30735">
                  <a:extLst>
                    <a:ext uri="{FF2B5EF4-FFF2-40B4-BE49-F238E27FC236}">
                      <a16:creationId xmlns:a16="http://schemas.microsoft.com/office/drawing/2014/main" id="{6FD1DAB2-C649-449D-A3B9-8646275117C9}"/>
                    </a:ext>
                  </a:extLst>
                </p14:cNvPr>
                <p14:cNvContentPartPr/>
                <p14:nvPr/>
              </p14:nvContentPartPr>
              <p14:xfrm>
                <a:off x="3041897" y="5829917"/>
                <a:ext cx="228960" cy="141480"/>
              </p14:xfrm>
            </p:contentPart>
          </mc:Choice>
          <mc:Fallback xmlns="">
            <p:pic>
              <p:nvPicPr>
                <p:cNvPr id="30736" name="Ink 30735">
                  <a:extLst>
                    <a:ext uri="{FF2B5EF4-FFF2-40B4-BE49-F238E27FC236}">
                      <a16:creationId xmlns:a16="http://schemas.microsoft.com/office/drawing/2014/main" id="{6FD1DAB2-C649-449D-A3B9-8646275117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33257" y="5820917"/>
                  <a:ext cx="246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37" name="Ink 30736">
                  <a:extLst>
                    <a:ext uri="{FF2B5EF4-FFF2-40B4-BE49-F238E27FC236}">
                      <a16:creationId xmlns:a16="http://schemas.microsoft.com/office/drawing/2014/main" id="{216FB6F7-5312-4E33-87BF-F9227B3A11FD}"/>
                    </a:ext>
                  </a:extLst>
                </p14:cNvPr>
                <p14:cNvContentPartPr/>
                <p14:nvPr/>
              </p14:nvContentPartPr>
              <p14:xfrm>
                <a:off x="3437537" y="5817317"/>
                <a:ext cx="127440" cy="119880"/>
              </p14:xfrm>
            </p:contentPart>
          </mc:Choice>
          <mc:Fallback xmlns="">
            <p:pic>
              <p:nvPicPr>
                <p:cNvPr id="30737" name="Ink 30736">
                  <a:extLst>
                    <a:ext uri="{FF2B5EF4-FFF2-40B4-BE49-F238E27FC236}">
                      <a16:creationId xmlns:a16="http://schemas.microsoft.com/office/drawing/2014/main" id="{216FB6F7-5312-4E33-87BF-F9227B3A11F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28537" y="5808317"/>
                  <a:ext cx="145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5FCE41BF-0814-466B-AE1C-56251019C0E5}"/>
                    </a:ext>
                  </a:extLst>
                </p14:cNvPr>
                <p14:cNvContentPartPr/>
                <p14:nvPr/>
              </p14:nvContentPartPr>
              <p14:xfrm>
                <a:off x="3629777" y="5796437"/>
                <a:ext cx="132120" cy="13068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5FCE41BF-0814-466B-AE1C-56251019C0E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21137" y="5787797"/>
                  <a:ext cx="149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82352D1D-1D79-4C82-87BC-22BC4EE3BC65}"/>
                    </a:ext>
                  </a:extLst>
                </p14:cNvPr>
                <p14:cNvContentPartPr/>
                <p14:nvPr/>
              </p14:nvContentPartPr>
              <p14:xfrm>
                <a:off x="3794657" y="5773037"/>
                <a:ext cx="111960" cy="1195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82352D1D-1D79-4C82-87BC-22BC4EE3BC6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85657" y="5764397"/>
                  <a:ext cx="12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1A267991-A568-4053-AA09-234FDF174DAA}"/>
                    </a:ext>
                  </a:extLst>
                </p14:cNvPr>
                <p14:cNvContentPartPr/>
                <p14:nvPr/>
              </p14:nvContentPartPr>
              <p14:xfrm>
                <a:off x="3954137" y="5777717"/>
                <a:ext cx="117360" cy="13428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1A267991-A568-4053-AA09-234FDF174DA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45497" y="5769077"/>
                  <a:ext cx="135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06FF695B-5378-40A4-979D-D68B1E4217FC}"/>
                    </a:ext>
                  </a:extLst>
                </p14:cNvPr>
                <p14:cNvContentPartPr/>
                <p14:nvPr/>
              </p14:nvContentPartPr>
              <p14:xfrm>
                <a:off x="4068617" y="5764037"/>
                <a:ext cx="110880" cy="13104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06FF695B-5378-40A4-979D-D68B1E4217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59617" y="5755037"/>
                  <a:ext cx="128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57589A58-9BE7-4408-9A0E-02E7D05E2349}"/>
                    </a:ext>
                  </a:extLst>
                </p14:cNvPr>
                <p14:cNvContentPartPr/>
                <p14:nvPr/>
              </p14:nvContentPartPr>
              <p14:xfrm>
                <a:off x="4176617" y="5776997"/>
                <a:ext cx="100080" cy="21744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57589A58-9BE7-4408-9A0E-02E7D05E23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7977" y="5768357"/>
                  <a:ext cx="117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407B36D5-3AAC-4412-B47F-6105F16FDDE3}"/>
                    </a:ext>
                  </a:extLst>
                </p14:cNvPr>
                <p14:cNvContentPartPr/>
                <p14:nvPr/>
              </p14:nvContentPartPr>
              <p14:xfrm>
                <a:off x="4351217" y="5748557"/>
                <a:ext cx="95040" cy="14688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407B36D5-3AAC-4412-B47F-6105F16FDDE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42577" y="5739557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47" name="Group 30746">
            <a:extLst>
              <a:ext uri="{FF2B5EF4-FFF2-40B4-BE49-F238E27FC236}">
                <a16:creationId xmlns:a16="http://schemas.microsoft.com/office/drawing/2014/main" id="{A50EC024-EF56-4C58-8B1A-44CF69E5FCBD}"/>
              </a:ext>
            </a:extLst>
          </p:cNvPr>
          <p:cNvGrpSpPr/>
          <p:nvPr/>
        </p:nvGrpSpPr>
        <p:grpSpPr>
          <a:xfrm>
            <a:off x="4648217" y="5421677"/>
            <a:ext cx="422280" cy="585000"/>
            <a:chOff x="4648217" y="5421677"/>
            <a:chExt cx="42228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44" name="Ink 30743">
                  <a:extLst>
                    <a:ext uri="{FF2B5EF4-FFF2-40B4-BE49-F238E27FC236}">
                      <a16:creationId xmlns:a16="http://schemas.microsoft.com/office/drawing/2014/main" id="{7099026B-79AA-40CD-BCAB-45E5E3CAA1EB}"/>
                    </a:ext>
                  </a:extLst>
                </p14:cNvPr>
                <p14:cNvContentPartPr/>
                <p14:nvPr/>
              </p14:nvContentPartPr>
              <p14:xfrm>
                <a:off x="4648217" y="5793917"/>
                <a:ext cx="104760" cy="120960"/>
              </p14:xfrm>
            </p:contentPart>
          </mc:Choice>
          <mc:Fallback xmlns="">
            <p:pic>
              <p:nvPicPr>
                <p:cNvPr id="30744" name="Ink 30743">
                  <a:extLst>
                    <a:ext uri="{FF2B5EF4-FFF2-40B4-BE49-F238E27FC236}">
                      <a16:creationId xmlns:a16="http://schemas.microsoft.com/office/drawing/2014/main" id="{7099026B-79AA-40CD-BCAB-45E5E3CAA1E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39217" y="5784917"/>
                  <a:ext cx="12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7FDDD097-BCFD-4225-A3CB-59F5B32136F1}"/>
                    </a:ext>
                  </a:extLst>
                </p14:cNvPr>
                <p14:cNvContentPartPr/>
                <p14:nvPr/>
              </p14:nvContentPartPr>
              <p14:xfrm>
                <a:off x="4828937" y="5421677"/>
                <a:ext cx="241560" cy="58500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7FDDD097-BCFD-4225-A3CB-59F5B32136F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20297" y="5412677"/>
                  <a:ext cx="25920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B2D0E242-7CB4-4C82-BDE8-FAB40E942E7E}"/>
                    </a:ext>
                  </a:extLst>
                </p14:cNvPr>
                <p14:cNvContentPartPr/>
                <p14:nvPr/>
              </p14:nvContentPartPr>
              <p14:xfrm>
                <a:off x="4860617" y="5728397"/>
                <a:ext cx="207360" cy="4788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B2D0E242-7CB4-4C82-BDE8-FAB40E942E7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51617" y="5719397"/>
                  <a:ext cx="225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73" name="Group 30772">
            <a:extLst>
              <a:ext uri="{FF2B5EF4-FFF2-40B4-BE49-F238E27FC236}">
                <a16:creationId xmlns:a16="http://schemas.microsoft.com/office/drawing/2014/main" id="{1DFA4F8A-F7C0-4A27-99EB-9D9DFC59A1B3}"/>
              </a:ext>
            </a:extLst>
          </p:cNvPr>
          <p:cNvGrpSpPr/>
          <p:nvPr/>
        </p:nvGrpSpPr>
        <p:grpSpPr>
          <a:xfrm>
            <a:off x="5305577" y="5576117"/>
            <a:ext cx="1338120" cy="450720"/>
            <a:chOff x="5305577" y="5576117"/>
            <a:chExt cx="133812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5B643782-97B6-41C9-8347-466B40AE91C8}"/>
                    </a:ext>
                  </a:extLst>
                </p14:cNvPr>
                <p14:cNvContentPartPr/>
                <p14:nvPr/>
              </p14:nvContentPartPr>
              <p14:xfrm>
                <a:off x="5305577" y="5683757"/>
                <a:ext cx="254520" cy="22824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5B643782-97B6-41C9-8347-466B40AE91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96937" y="5675117"/>
                  <a:ext cx="27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FAE5CE24-7CF0-46EF-8755-90239F03AB9B}"/>
                    </a:ext>
                  </a:extLst>
                </p14:cNvPr>
                <p14:cNvContentPartPr/>
                <p14:nvPr/>
              </p14:nvContentPartPr>
              <p14:xfrm>
                <a:off x="5659457" y="5777717"/>
                <a:ext cx="163440" cy="10188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FAE5CE24-7CF0-46EF-8755-90239F03AB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50457" y="5769077"/>
                  <a:ext cx="181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0752" name="Ink 30751">
                  <a:extLst>
                    <a:ext uri="{FF2B5EF4-FFF2-40B4-BE49-F238E27FC236}">
                      <a16:creationId xmlns:a16="http://schemas.microsoft.com/office/drawing/2014/main" id="{70A65BE6-2B64-47C7-A278-A4F11F6B6218}"/>
                    </a:ext>
                  </a:extLst>
                </p14:cNvPr>
                <p14:cNvContentPartPr/>
                <p14:nvPr/>
              </p14:nvContentPartPr>
              <p14:xfrm>
                <a:off x="5860697" y="5801837"/>
                <a:ext cx="140400" cy="87480"/>
              </p14:xfrm>
            </p:contentPart>
          </mc:Choice>
          <mc:Fallback xmlns="">
            <p:pic>
              <p:nvPicPr>
                <p:cNvPr id="30752" name="Ink 30751">
                  <a:extLst>
                    <a:ext uri="{FF2B5EF4-FFF2-40B4-BE49-F238E27FC236}">
                      <a16:creationId xmlns:a16="http://schemas.microsoft.com/office/drawing/2014/main" id="{70A65BE6-2B64-47C7-A278-A4F11F6B621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1697" y="5792837"/>
                  <a:ext cx="158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02354A4-30D6-4B86-9E74-24609A7224FE}"/>
                    </a:ext>
                  </a:extLst>
                </p14:cNvPr>
                <p14:cNvContentPartPr/>
                <p14:nvPr/>
              </p14:nvContentPartPr>
              <p14:xfrm>
                <a:off x="6019097" y="5739917"/>
                <a:ext cx="154800" cy="13320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02354A4-30D6-4B86-9E74-24609A7224F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10457" y="5731277"/>
                  <a:ext cx="172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F9ADC610-74EC-4548-89C9-61FDD63BB005}"/>
                    </a:ext>
                  </a:extLst>
                </p14:cNvPr>
                <p14:cNvContentPartPr/>
                <p14:nvPr/>
              </p14:nvContentPartPr>
              <p14:xfrm>
                <a:off x="6117377" y="5619317"/>
                <a:ext cx="114480" cy="23652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F9ADC610-74EC-4548-89C9-61FDD63BB00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08377" y="5610677"/>
                  <a:ext cx="13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A9989E0D-8C11-420F-AA08-1BE7A3F4DD30}"/>
                    </a:ext>
                  </a:extLst>
                </p14:cNvPr>
                <p14:cNvContentPartPr/>
                <p14:nvPr/>
              </p14:nvContentPartPr>
              <p14:xfrm>
                <a:off x="6338057" y="5576117"/>
                <a:ext cx="178920" cy="30924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A9989E0D-8C11-420F-AA08-1BE7A3F4DD3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29057" y="5567117"/>
                  <a:ext cx="19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D26E5667-0DAC-4D2C-9797-C130F1A01A47}"/>
                    </a:ext>
                  </a:extLst>
                </p14:cNvPr>
                <p14:cNvContentPartPr/>
                <p14:nvPr/>
              </p14:nvContentPartPr>
              <p14:xfrm>
                <a:off x="6565217" y="5888957"/>
                <a:ext cx="78480" cy="13788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D26E5667-0DAC-4D2C-9797-C130F1A01A4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556577" y="5879957"/>
                  <a:ext cx="961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72" name="Group 30771">
            <a:extLst>
              <a:ext uri="{FF2B5EF4-FFF2-40B4-BE49-F238E27FC236}">
                <a16:creationId xmlns:a16="http://schemas.microsoft.com/office/drawing/2014/main" id="{ED281518-87B8-4808-A435-7B74FDC062A2}"/>
              </a:ext>
            </a:extLst>
          </p:cNvPr>
          <p:cNvGrpSpPr/>
          <p:nvPr/>
        </p:nvGrpSpPr>
        <p:grpSpPr>
          <a:xfrm>
            <a:off x="6832697" y="5723717"/>
            <a:ext cx="336960" cy="165600"/>
            <a:chOff x="6832697" y="5723717"/>
            <a:chExt cx="3369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E7FD5192-80A2-4C43-AE2B-8B2B09766419}"/>
                    </a:ext>
                  </a:extLst>
                </p14:cNvPr>
                <p14:cNvContentPartPr/>
                <p14:nvPr/>
              </p14:nvContentPartPr>
              <p14:xfrm>
                <a:off x="6832697" y="5723717"/>
                <a:ext cx="212760" cy="16560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E7FD5192-80A2-4C43-AE2B-8B2B0976641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23697" y="5714717"/>
                  <a:ext cx="230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70C6365-BA19-4E9D-9E39-F7595E0D9912}"/>
                    </a:ext>
                  </a:extLst>
                </p14:cNvPr>
                <p14:cNvContentPartPr/>
                <p14:nvPr/>
              </p14:nvContentPartPr>
              <p14:xfrm>
                <a:off x="7022417" y="5792117"/>
                <a:ext cx="147240" cy="8352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70C6365-BA19-4E9D-9E39-F7595E0D991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13777" y="5783117"/>
                  <a:ext cx="16488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71" name="Group 30770">
            <a:extLst>
              <a:ext uri="{FF2B5EF4-FFF2-40B4-BE49-F238E27FC236}">
                <a16:creationId xmlns:a16="http://schemas.microsoft.com/office/drawing/2014/main" id="{58601C78-EE28-47E7-B8C1-02DDADE834FA}"/>
              </a:ext>
            </a:extLst>
          </p:cNvPr>
          <p:cNvGrpSpPr/>
          <p:nvPr/>
        </p:nvGrpSpPr>
        <p:grpSpPr>
          <a:xfrm>
            <a:off x="7357577" y="5519237"/>
            <a:ext cx="1121760" cy="653040"/>
            <a:chOff x="7357577" y="5519237"/>
            <a:chExt cx="112176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BB2F501E-5C1C-4B20-A7BF-41054D0516A5}"/>
                    </a:ext>
                  </a:extLst>
                </p14:cNvPr>
                <p14:cNvContentPartPr/>
                <p14:nvPr/>
              </p14:nvContentPartPr>
              <p14:xfrm>
                <a:off x="7410857" y="5707517"/>
                <a:ext cx="193680" cy="16848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BB2F501E-5C1C-4B20-A7BF-41054D0516A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02217" y="5698877"/>
                  <a:ext cx="211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761" name="Ink 30760">
                  <a:extLst>
                    <a:ext uri="{FF2B5EF4-FFF2-40B4-BE49-F238E27FC236}">
                      <a16:creationId xmlns:a16="http://schemas.microsoft.com/office/drawing/2014/main" id="{45C756B1-A34E-4C31-B9C0-73293AB81563}"/>
                    </a:ext>
                  </a:extLst>
                </p14:cNvPr>
                <p14:cNvContentPartPr/>
                <p14:nvPr/>
              </p14:nvContentPartPr>
              <p14:xfrm>
                <a:off x="7406177" y="5673677"/>
                <a:ext cx="197280" cy="145080"/>
              </p14:xfrm>
            </p:contentPart>
          </mc:Choice>
          <mc:Fallback xmlns="">
            <p:pic>
              <p:nvPicPr>
                <p:cNvPr id="30761" name="Ink 30760">
                  <a:extLst>
                    <a:ext uri="{FF2B5EF4-FFF2-40B4-BE49-F238E27FC236}">
                      <a16:creationId xmlns:a16="http://schemas.microsoft.com/office/drawing/2014/main" id="{45C756B1-A34E-4C31-B9C0-73293AB815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97537" y="5664677"/>
                  <a:ext cx="214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58742DF1-A78A-484F-B1D2-BF9C69BC5F6C}"/>
                    </a:ext>
                  </a:extLst>
                </p14:cNvPr>
                <p14:cNvContentPartPr/>
                <p14:nvPr/>
              </p14:nvContentPartPr>
              <p14:xfrm>
                <a:off x="7357577" y="5519237"/>
                <a:ext cx="312840" cy="10260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58742DF1-A78A-484F-B1D2-BF9C69BC5F6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48937" y="5510597"/>
                  <a:ext cx="330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1B2F5070-7D91-4CAD-9D8B-B96E7D207FA0}"/>
                    </a:ext>
                  </a:extLst>
                </p14:cNvPr>
                <p14:cNvContentPartPr/>
                <p14:nvPr/>
              </p14:nvContentPartPr>
              <p14:xfrm>
                <a:off x="7701377" y="5739917"/>
                <a:ext cx="91800" cy="1044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1B2F5070-7D91-4CAD-9D8B-B96E7D207FA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92737" y="5730917"/>
                  <a:ext cx="109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6014A3D-C55F-49F0-AEFB-006DE6C6B7A6}"/>
                    </a:ext>
                  </a:extLst>
                </p14:cNvPr>
                <p14:cNvContentPartPr/>
                <p14:nvPr/>
              </p14:nvContentPartPr>
              <p14:xfrm>
                <a:off x="7698137" y="5787437"/>
                <a:ext cx="119880" cy="1512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6014A3D-C55F-49F0-AEFB-006DE6C6B7A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89497" y="5778437"/>
                  <a:ext cx="137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7712F851-9C38-46A5-973F-9D02BEC36C7D}"/>
                    </a:ext>
                  </a:extLst>
                </p14:cNvPr>
                <p14:cNvContentPartPr/>
                <p14:nvPr/>
              </p14:nvContentPartPr>
              <p14:xfrm>
                <a:off x="7942937" y="5599877"/>
                <a:ext cx="194400" cy="16272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7712F851-9C38-46A5-973F-9D02BEC36C7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34297" y="5591237"/>
                  <a:ext cx="212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D75F64A-66B0-4113-9641-7435B341AC19}"/>
                    </a:ext>
                  </a:extLst>
                </p14:cNvPr>
                <p14:cNvContentPartPr/>
                <p14:nvPr/>
              </p14:nvContentPartPr>
              <p14:xfrm>
                <a:off x="8131937" y="5664677"/>
                <a:ext cx="176760" cy="1728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D75F64A-66B0-4113-9641-7435B341AC1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23297" y="5656037"/>
                  <a:ext cx="19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767" name="Ink 30766">
                  <a:extLst>
                    <a:ext uri="{FF2B5EF4-FFF2-40B4-BE49-F238E27FC236}">
                      <a16:creationId xmlns:a16="http://schemas.microsoft.com/office/drawing/2014/main" id="{4C4E4006-0527-472A-84EF-7B48E87CA26A}"/>
                    </a:ext>
                  </a:extLst>
                </p14:cNvPr>
                <p14:cNvContentPartPr/>
                <p14:nvPr/>
              </p14:nvContentPartPr>
              <p14:xfrm>
                <a:off x="8215817" y="5576837"/>
                <a:ext cx="25560" cy="168480"/>
              </p14:xfrm>
            </p:contentPart>
          </mc:Choice>
          <mc:Fallback xmlns="">
            <p:pic>
              <p:nvPicPr>
                <p:cNvPr id="30767" name="Ink 30766">
                  <a:extLst>
                    <a:ext uri="{FF2B5EF4-FFF2-40B4-BE49-F238E27FC236}">
                      <a16:creationId xmlns:a16="http://schemas.microsoft.com/office/drawing/2014/main" id="{4C4E4006-0527-472A-84EF-7B48E87CA26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06817" y="5568197"/>
                  <a:ext cx="43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2B3CBC36-ACB2-4CEE-BE84-356D43264D23}"/>
                    </a:ext>
                  </a:extLst>
                </p14:cNvPr>
                <p14:cNvContentPartPr/>
                <p14:nvPr/>
              </p14:nvContentPartPr>
              <p14:xfrm>
                <a:off x="8367737" y="5558117"/>
                <a:ext cx="111600" cy="20592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2B3CBC36-ACB2-4CEE-BE84-356D43264D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58737" y="5549477"/>
                  <a:ext cx="129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6A3FFDEC-8B4F-42EE-BE68-27208B0D1F55}"/>
                    </a:ext>
                  </a:extLst>
                </p14:cNvPr>
                <p14:cNvContentPartPr/>
                <p14:nvPr/>
              </p14:nvContentPartPr>
              <p14:xfrm>
                <a:off x="8000897" y="5827037"/>
                <a:ext cx="405000" cy="8352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6A3FFDEC-8B4F-42EE-BE68-27208B0D1F5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91897" y="5818037"/>
                  <a:ext cx="422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FE3D21D8-2D7A-4E42-B28D-D8D56CED5115}"/>
                    </a:ext>
                  </a:extLst>
                </p14:cNvPr>
                <p14:cNvContentPartPr/>
                <p14:nvPr/>
              </p14:nvContentPartPr>
              <p14:xfrm>
                <a:off x="8027177" y="5994077"/>
                <a:ext cx="230400" cy="1782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FE3D21D8-2D7A-4E42-B28D-D8D56CED511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18177" y="5985077"/>
                  <a:ext cx="248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77" name="Group 30776">
            <a:extLst>
              <a:ext uri="{FF2B5EF4-FFF2-40B4-BE49-F238E27FC236}">
                <a16:creationId xmlns:a16="http://schemas.microsoft.com/office/drawing/2014/main" id="{CEE91955-3F51-4013-8DF3-C57A56AA1F27}"/>
              </a:ext>
            </a:extLst>
          </p:cNvPr>
          <p:cNvGrpSpPr/>
          <p:nvPr/>
        </p:nvGrpSpPr>
        <p:grpSpPr>
          <a:xfrm>
            <a:off x="8589497" y="5699237"/>
            <a:ext cx="348120" cy="264600"/>
            <a:chOff x="8589497" y="5699237"/>
            <a:chExt cx="3481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58B9B642-144A-490F-9D4A-A5DE8481C318}"/>
                    </a:ext>
                  </a:extLst>
                </p14:cNvPr>
                <p14:cNvContentPartPr/>
                <p14:nvPr/>
              </p14:nvContentPartPr>
              <p14:xfrm>
                <a:off x="8589497" y="5735957"/>
                <a:ext cx="114840" cy="3564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58B9B642-144A-490F-9D4A-A5DE8481C31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80857" y="5726957"/>
                  <a:ext cx="132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C90BECB2-0847-4D34-87AB-290272D5B71D}"/>
                    </a:ext>
                  </a:extLst>
                </p14:cNvPr>
                <p14:cNvContentPartPr/>
                <p14:nvPr/>
              </p14:nvContentPartPr>
              <p14:xfrm>
                <a:off x="8602817" y="5828117"/>
                <a:ext cx="116280" cy="198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C90BECB2-0847-4D34-87AB-290272D5B7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93817" y="5819477"/>
                  <a:ext cx="133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59574DE3-41AD-4595-AECD-4F45EF16B7D4}"/>
                    </a:ext>
                  </a:extLst>
                </p14:cNvPr>
                <p14:cNvContentPartPr/>
                <p14:nvPr/>
              </p14:nvContentPartPr>
              <p14:xfrm>
                <a:off x="8765177" y="5699237"/>
                <a:ext cx="172440" cy="26460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59574DE3-41AD-4595-AECD-4F45EF16B7D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56537" y="5690237"/>
                  <a:ext cx="19008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E72F55F-5776-41D2-9BF3-4A8A5E5D02EB}"/>
                  </a:ext>
                </a:extLst>
              </p14:cNvPr>
              <p14:cNvContentPartPr/>
              <p14:nvPr/>
            </p14:nvContentPartPr>
            <p14:xfrm>
              <a:off x="4231618" y="5193178"/>
              <a:ext cx="1898280" cy="307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E72F55F-5776-41D2-9BF3-4A8A5E5D02E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222618" y="5184538"/>
                <a:ext cx="1915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0756" name="Ink 30755">
                <a:extLst>
                  <a:ext uri="{FF2B5EF4-FFF2-40B4-BE49-F238E27FC236}">
                    <a16:creationId xmlns:a16="http://schemas.microsoft.com/office/drawing/2014/main" id="{9412D275-0BD5-4C8F-938A-A265ADA905CC}"/>
                  </a:ext>
                </a:extLst>
              </p14:cNvPr>
              <p14:cNvContentPartPr/>
              <p14:nvPr/>
            </p14:nvContentPartPr>
            <p14:xfrm>
              <a:off x="7858258" y="4231618"/>
              <a:ext cx="894240" cy="765360"/>
            </p14:xfrm>
          </p:contentPart>
        </mc:Choice>
        <mc:Fallback xmlns="">
          <p:pic>
            <p:nvPicPr>
              <p:cNvPr id="30756" name="Ink 30755">
                <a:extLst>
                  <a:ext uri="{FF2B5EF4-FFF2-40B4-BE49-F238E27FC236}">
                    <a16:creationId xmlns:a16="http://schemas.microsoft.com/office/drawing/2014/main" id="{9412D275-0BD5-4C8F-938A-A265ADA905C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849618" y="4222618"/>
                <a:ext cx="911880" cy="78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87" name="Group 30786">
            <a:extLst>
              <a:ext uri="{FF2B5EF4-FFF2-40B4-BE49-F238E27FC236}">
                <a16:creationId xmlns:a16="http://schemas.microsoft.com/office/drawing/2014/main" id="{03049486-8D1F-467A-AE29-ABA8258A347D}"/>
              </a:ext>
            </a:extLst>
          </p:cNvPr>
          <p:cNvGrpSpPr/>
          <p:nvPr/>
        </p:nvGrpSpPr>
        <p:grpSpPr>
          <a:xfrm>
            <a:off x="8676898" y="5868538"/>
            <a:ext cx="331200" cy="369720"/>
            <a:chOff x="8676898" y="5868538"/>
            <a:chExt cx="331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0785" name="Ink 30784">
                  <a:extLst>
                    <a:ext uri="{FF2B5EF4-FFF2-40B4-BE49-F238E27FC236}">
                      <a16:creationId xmlns:a16="http://schemas.microsoft.com/office/drawing/2014/main" id="{02FBBF8F-CAAB-4FB0-BC6F-627D6F2C3578}"/>
                    </a:ext>
                  </a:extLst>
                </p14:cNvPr>
                <p14:cNvContentPartPr/>
                <p14:nvPr/>
              </p14:nvContentPartPr>
              <p14:xfrm>
                <a:off x="8676898" y="5868538"/>
                <a:ext cx="299520" cy="299880"/>
              </p14:xfrm>
            </p:contentPart>
          </mc:Choice>
          <mc:Fallback xmlns="">
            <p:pic>
              <p:nvPicPr>
                <p:cNvPr id="30785" name="Ink 30784">
                  <a:extLst>
                    <a:ext uri="{FF2B5EF4-FFF2-40B4-BE49-F238E27FC236}">
                      <a16:creationId xmlns:a16="http://schemas.microsoft.com/office/drawing/2014/main" id="{02FBBF8F-CAAB-4FB0-BC6F-627D6F2C357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68258" y="5859538"/>
                  <a:ext cx="317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0786" name="Ink 30785">
                  <a:extLst>
                    <a:ext uri="{FF2B5EF4-FFF2-40B4-BE49-F238E27FC236}">
                      <a16:creationId xmlns:a16="http://schemas.microsoft.com/office/drawing/2014/main" id="{ABA14BC1-9081-4131-A987-F75C62D022FC}"/>
                    </a:ext>
                  </a:extLst>
                </p14:cNvPr>
                <p14:cNvContentPartPr/>
                <p14:nvPr/>
              </p14:nvContentPartPr>
              <p14:xfrm>
                <a:off x="8697058" y="6016498"/>
                <a:ext cx="311040" cy="221760"/>
              </p14:xfrm>
            </p:contentPart>
          </mc:Choice>
          <mc:Fallback xmlns="">
            <p:pic>
              <p:nvPicPr>
                <p:cNvPr id="30786" name="Ink 30785">
                  <a:extLst>
                    <a:ext uri="{FF2B5EF4-FFF2-40B4-BE49-F238E27FC236}">
                      <a16:creationId xmlns:a16="http://schemas.microsoft.com/office/drawing/2014/main" id="{ABA14BC1-9081-4131-A987-F75C62D022F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88418" y="6007858"/>
                  <a:ext cx="32868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0788" name="Ink 30787">
                <a:extLst>
                  <a:ext uri="{FF2B5EF4-FFF2-40B4-BE49-F238E27FC236}">
                    <a16:creationId xmlns:a16="http://schemas.microsoft.com/office/drawing/2014/main" id="{611C8C7C-206A-4A67-AAB3-13DABFBAF491}"/>
                  </a:ext>
                </a:extLst>
              </p14:cNvPr>
              <p14:cNvContentPartPr/>
              <p14:nvPr/>
            </p14:nvContentPartPr>
            <p14:xfrm>
              <a:off x="4238537" y="3192917"/>
              <a:ext cx="361080" cy="285840"/>
            </p14:xfrm>
          </p:contentPart>
        </mc:Choice>
        <mc:Fallback xmlns="">
          <p:pic>
            <p:nvPicPr>
              <p:cNvPr id="30788" name="Ink 30787">
                <a:extLst>
                  <a:ext uri="{FF2B5EF4-FFF2-40B4-BE49-F238E27FC236}">
                    <a16:creationId xmlns:a16="http://schemas.microsoft.com/office/drawing/2014/main" id="{611C8C7C-206A-4A67-AAB3-13DABFBAF49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229897" y="3184277"/>
                <a:ext cx="378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0789" name="Ink 30788">
                <a:extLst>
                  <a:ext uri="{FF2B5EF4-FFF2-40B4-BE49-F238E27FC236}">
                    <a16:creationId xmlns:a16="http://schemas.microsoft.com/office/drawing/2014/main" id="{AFF4D5FB-AAEE-43B1-A362-048D35AA9B48}"/>
                  </a:ext>
                </a:extLst>
              </p14:cNvPr>
              <p14:cNvContentPartPr/>
              <p14:nvPr/>
            </p14:nvContentPartPr>
            <p14:xfrm>
              <a:off x="6047177" y="2642477"/>
              <a:ext cx="430200" cy="246240"/>
            </p14:xfrm>
          </p:contentPart>
        </mc:Choice>
        <mc:Fallback xmlns="">
          <p:pic>
            <p:nvPicPr>
              <p:cNvPr id="30789" name="Ink 30788">
                <a:extLst>
                  <a:ext uri="{FF2B5EF4-FFF2-40B4-BE49-F238E27FC236}">
                    <a16:creationId xmlns:a16="http://schemas.microsoft.com/office/drawing/2014/main" id="{AFF4D5FB-AAEE-43B1-A362-048D35AA9B4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038177" y="2633837"/>
                <a:ext cx="44784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97" name="Group 30796">
            <a:extLst>
              <a:ext uri="{FF2B5EF4-FFF2-40B4-BE49-F238E27FC236}">
                <a16:creationId xmlns:a16="http://schemas.microsoft.com/office/drawing/2014/main" id="{13133EFE-145C-42DC-B9DF-88EDBF4B1F7E}"/>
              </a:ext>
            </a:extLst>
          </p:cNvPr>
          <p:cNvGrpSpPr/>
          <p:nvPr/>
        </p:nvGrpSpPr>
        <p:grpSpPr>
          <a:xfrm>
            <a:off x="7927212" y="5328898"/>
            <a:ext cx="897480" cy="113400"/>
            <a:chOff x="7927212" y="5328898"/>
            <a:chExt cx="89748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0784" name="Ink 30783">
                  <a:extLst>
                    <a:ext uri="{FF2B5EF4-FFF2-40B4-BE49-F238E27FC236}">
                      <a16:creationId xmlns:a16="http://schemas.microsoft.com/office/drawing/2014/main" id="{4FC693DB-3484-48C3-A805-49B8766026F9}"/>
                    </a:ext>
                  </a:extLst>
                </p14:cNvPr>
                <p14:cNvContentPartPr/>
                <p14:nvPr/>
              </p14:nvContentPartPr>
              <p14:xfrm>
                <a:off x="7944852" y="5435458"/>
                <a:ext cx="2520" cy="6840"/>
              </p14:xfrm>
            </p:contentPart>
          </mc:Choice>
          <mc:Fallback>
            <p:pic>
              <p:nvPicPr>
                <p:cNvPr id="30784" name="Ink 30783">
                  <a:extLst>
                    <a:ext uri="{FF2B5EF4-FFF2-40B4-BE49-F238E27FC236}">
                      <a16:creationId xmlns:a16="http://schemas.microsoft.com/office/drawing/2014/main" id="{4FC693DB-3484-48C3-A805-49B8766026F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36212" y="5426818"/>
                  <a:ext cx="2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0796" name="Ink 30795">
                  <a:extLst>
                    <a:ext uri="{FF2B5EF4-FFF2-40B4-BE49-F238E27FC236}">
                      <a16:creationId xmlns:a16="http://schemas.microsoft.com/office/drawing/2014/main" id="{C4E2F6F6-7121-4288-B01B-69316EF82938}"/>
                    </a:ext>
                  </a:extLst>
                </p14:cNvPr>
                <p14:cNvContentPartPr/>
                <p14:nvPr/>
              </p14:nvContentPartPr>
              <p14:xfrm>
                <a:off x="7927212" y="5328898"/>
                <a:ext cx="897480" cy="111240"/>
              </p14:xfrm>
            </p:contentPart>
          </mc:Choice>
          <mc:Fallback>
            <p:pic>
              <p:nvPicPr>
                <p:cNvPr id="30796" name="Ink 30795">
                  <a:extLst>
                    <a:ext uri="{FF2B5EF4-FFF2-40B4-BE49-F238E27FC236}">
                      <a16:creationId xmlns:a16="http://schemas.microsoft.com/office/drawing/2014/main" id="{C4E2F6F6-7121-4288-B01B-69316EF8293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18212" y="5320258"/>
                  <a:ext cx="91512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30798" name="Ink 30797">
                <a:extLst>
                  <a:ext uri="{FF2B5EF4-FFF2-40B4-BE49-F238E27FC236}">
                    <a16:creationId xmlns:a16="http://schemas.microsoft.com/office/drawing/2014/main" id="{63E8C8B4-FA66-40D1-A5E4-1434DFFB12DC}"/>
                  </a:ext>
                </a:extLst>
              </p14:cNvPr>
              <p14:cNvContentPartPr/>
              <p14:nvPr/>
            </p14:nvContentPartPr>
            <p14:xfrm>
              <a:off x="4088892" y="2107258"/>
              <a:ext cx="3240" cy="4320"/>
            </p14:xfrm>
          </p:contentPart>
        </mc:Choice>
        <mc:Fallback>
          <p:pic>
            <p:nvPicPr>
              <p:cNvPr id="30798" name="Ink 30797">
                <a:extLst>
                  <a:ext uri="{FF2B5EF4-FFF2-40B4-BE49-F238E27FC236}">
                    <a16:creationId xmlns:a16="http://schemas.microsoft.com/office/drawing/2014/main" id="{63E8C8B4-FA66-40D1-A5E4-1434DFFB12DC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080252" y="2098258"/>
                <a:ext cx="20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30802" name="Ink 30801">
                <a:extLst>
                  <a:ext uri="{FF2B5EF4-FFF2-40B4-BE49-F238E27FC236}">
                    <a16:creationId xmlns:a16="http://schemas.microsoft.com/office/drawing/2014/main" id="{7A2F9DB7-6221-442F-90AB-B24D5BE57878}"/>
                  </a:ext>
                </a:extLst>
              </p14:cNvPr>
              <p14:cNvContentPartPr/>
              <p14:nvPr/>
            </p14:nvContentPartPr>
            <p14:xfrm>
              <a:off x="3995292" y="2506138"/>
              <a:ext cx="41400" cy="33840"/>
            </p14:xfrm>
          </p:contentPart>
        </mc:Choice>
        <mc:Fallback>
          <p:pic>
            <p:nvPicPr>
              <p:cNvPr id="30802" name="Ink 30801">
                <a:extLst>
                  <a:ext uri="{FF2B5EF4-FFF2-40B4-BE49-F238E27FC236}">
                    <a16:creationId xmlns:a16="http://schemas.microsoft.com/office/drawing/2014/main" id="{7A2F9DB7-6221-442F-90AB-B24D5BE5787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986652" y="2497138"/>
                <a:ext cx="59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30814" name="Ink 30813">
                <a:extLst>
                  <a:ext uri="{FF2B5EF4-FFF2-40B4-BE49-F238E27FC236}">
                    <a16:creationId xmlns:a16="http://schemas.microsoft.com/office/drawing/2014/main" id="{018C626F-2B70-4B6B-A5E8-796DEA37DB55}"/>
                  </a:ext>
                </a:extLst>
              </p14:cNvPr>
              <p14:cNvContentPartPr/>
              <p14:nvPr/>
            </p14:nvContentPartPr>
            <p14:xfrm>
              <a:off x="5293812" y="2514778"/>
              <a:ext cx="312120" cy="37800"/>
            </p14:xfrm>
          </p:contentPart>
        </mc:Choice>
        <mc:Fallback>
          <p:pic>
            <p:nvPicPr>
              <p:cNvPr id="30814" name="Ink 30813">
                <a:extLst>
                  <a:ext uri="{FF2B5EF4-FFF2-40B4-BE49-F238E27FC236}">
                    <a16:creationId xmlns:a16="http://schemas.microsoft.com/office/drawing/2014/main" id="{018C626F-2B70-4B6B-A5E8-796DEA37DB55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285172" y="2505778"/>
                <a:ext cx="329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0815" name="Ink 30814">
                <a:extLst>
                  <a:ext uri="{FF2B5EF4-FFF2-40B4-BE49-F238E27FC236}">
                    <a16:creationId xmlns:a16="http://schemas.microsoft.com/office/drawing/2014/main" id="{696EC18A-C381-465C-A7B1-A38D2F2CB097}"/>
                  </a:ext>
                </a:extLst>
              </p14:cNvPr>
              <p14:cNvContentPartPr/>
              <p14:nvPr/>
            </p14:nvContentPartPr>
            <p14:xfrm>
              <a:off x="5955852" y="2444218"/>
              <a:ext cx="386280" cy="118800"/>
            </p14:xfrm>
          </p:contentPart>
        </mc:Choice>
        <mc:Fallback>
          <p:pic>
            <p:nvPicPr>
              <p:cNvPr id="30815" name="Ink 30814">
                <a:extLst>
                  <a:ext uri="{FF2B5EF4-FFF2-40B4-BE49-F238E27FC236}">
                    <a16:creationId xmlns:a16="http://schemas.microsoft.com/office/drawing/2014/main" id="{696EC18A-C381-465C-A7B1-A38D2F2CB09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947212" y="2435578"/>
                <a:ext cx="403920" cy="13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D6018-C7A7-4BED-A370-14059308C93A}"/>
              </a:ext>
            </a:extLst>
          </p:cNvPr>
          <p:cNvGrpSpPr/>
          <p:nvPr/>
        </p:nvGrpSpPr>
        <p:grpSpPr>
          <a:xfrm>
            <a:off x="359177" y="421277"/>
            <a:ext cx="928080" cy="342000"/>
            <a:chOff x="359177" y="421277"/>
            <a:chExt cx="9280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AB6E3D-B33C-48A9-AF3E-92BB24F073D2}"/>
                    </a:ext>
                  </a:extLst>
                </p14:cNvPr>
                <p14:cNvContentPartPr/>
                <p14:nvPr/>
              </p14:nvContentPartPr>
              <p14:xfrm>
                <a:off x="359177" y="421277"/>
                <a:ext cx="331560" cy="253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AB6E3D-B33C-48A9-AF3E-92BB24F073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537" y="412637"/>
                  <a:ext cx="349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BB4CAA-BEA1-4465-AFF7-9A1AB88C09DA}"/>
                    </a:ext>
                  </a:extLst>
                </p14:cNvPr>
                <p14:cNvContentPartPr/>
                <p14:nvPr/>
              </p14:nvContentPartPr>
              <p14:xfrm>
                <a:off x="494897" y="595157"/>
                <a:ext cx="105840" cy="168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BB4CAA-BEA1-4465-AFF7-9A1AB88C09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897" y="586157"/>
                  <a:ext cx="12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CBF4EE9-F927-4468-AEB1-389B8358992F}"/>
                    </a:ext>
                  </a:extLst>
                </p14:cNvPr>
                <p14:cNvContentPartPr/>
                <p14:nvPr/>
              </p14:nvContentPartPr>
              <p14:xfrm>
                <a:off x="822497" y="429917"/>
                <a:ext cx="68760" cy="23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CBF4EE9-F927-4468-AEB1-389B835899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857" y="421277"/>
                  <a:ext cx="86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AA8B40-76D3-4D29-A358-36C6765B1629}"/>
                    </a:ext>
                  </a:extLst>
                </p14:cNvPr>
                <p14:cNvContentPartPr/>
                <p14:nvPr/>
              </p14:nvContentPartPr>
              <p14:xfrm>
                <a:off x="1079897" y="497597"/>
                <a:ext cx="18720" cy="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AA8B40-76D3-4D29-A358-36C6765B16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1257" y="488957"/>
                  <a:ext cx="36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E59DF9-A2E8-47CC-9226-71FF2FA0E707}"/>
                    </a:ext>
                  </a:extLst>
                </p14:cNvPr>
                <p14:cNvContentPartPr/>
                <p14:nvPr/>
              </p14:nvContentPartPr>
              <p14:xfrm>
                <a:off x="1019777" y="484277"/>
                <a:ext cx="267480" cy="8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E59DF9-A2E8-47CC-9226-71FF2FA0E7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1137" y="475637"/>
                  <a:ext cx="28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D94ADD-CCDE-4BEE-A400-A95301FA21D0}"/>
                    </a:ext>
                  </a:extLst>
                </p14:cNvPr>
                <p14:cNvContentPartPr/>
                <p14:nvPr/>
              </p14:nvContentPartPr>
              <p14:xfrm>
                <a:off x="1017617" y="620357"/>
                <a:ext cx="241200" cy="2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D94ADD-CCDE-4BEE-A400-A95301FA21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8617" y="611357"/>
                  <a:ext cx="2588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7A133B-7D8C-4EDD-B5F9-60C7500CE1F5}"/>
              </a:ext>
            </a:extLst>
          </p:cNvPr>
          <p:cNvGrpSpPr/>
          <p:nvPr/>
        </p:nvGrpSpPr>
        <p:grpSpPr>
          <a:xfrm>
            <a:off x="1516217" y="162077"/>
            <a:ext cx="3243240" cy="779040"/>
            <a:chOff x="1516217" y="162077"/>
            <a:chExt cx="324324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92237D-C83B-4C8F-8A1D-8838E00FC90C}"/>
                    </a:ext>
                  </a:extLst>
                </p14:cNvPr>
                <p14:cNvContentPartPr/>
                <p14:nvPr/>
              </p14:nvContentPartPr>
              <p14:xfrm>
                <a:off x="1516217" y="430637"/>
                <a:ext cx="252720" cy="27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92237D-C83B-4C8F-8A1D-8838E00FC9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7577" y="421997"/>
                  <a:ext cx="270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5E3ECC-7792-4BDC-B0E5-CBDFF400D233}"/>
                    </a:ext>
                  </a:extLst>
                </p14:cNvPr>
                <p14:cNvContentPartPr/>
                <p14:nvPr/>
              </p14:nvContentPartPr>
              <p14:xfrm>
                <a:off x="1764617" y="397157"/>
                <a:ext cx="346680" cy="35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5E3ECC-7792-4BDC-B0E5-CBDFF400D2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5617" y="388517"/>
                  <a:ext cx="364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B6B9A4-5705-4E72-843F-DB1310933033}"/>
                    </a:ext>
                  </a:extLst>
                </p14:cNvPr>
                <p14:cNvContentPartPr/>
                <p14:nvPr/>
              </p14:nvContentPartPr>
              <p14:xfrm>
                <a:off x="2162057" y="233357"/>
                <a:ext cx="17748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B6B9A4-5705-4E72-843F-DB13109330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3057" y="224357"/>
                  <a:ext cx="195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3C8C13-FCC2-42A7-88C9-D1AB4AA511CF}"/>
                    </a:ext>
                  </a:extLst>
                </p14:cNvPr>
                <p14:cNvContentPartPr/>
                <p14:nvPr/>
              </p14:nvContentPartPr>
              <p14:xfrm>
                <a:off x="2127497" y="335237"/>
                <a:ext cx="238320" cy="11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3C8C13-FCC2-42A7-88C9-D1AB4AA511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8497" y="326597"/>
                  <a:ext cx="255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4FB22A-E88A-4762-8107-78D74C8229AE}"/>
                    </a:ext>
                  </a:extLst>
                </p14:cNvPr>
                <p14:cNvContentPartPr/>
                <p14:nvPr/>
              </p14:nvContentPartPr>
              <p14:xfrm>
                <a:off x="2370497" y="173237"/>
                <a:ext cx="128520" cy="29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4FB22A-E88A-4762-8107-78D74C8229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1857" y="164237"/>
                  <a:ext cx="146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448D13-EAC0-495E-8925-9DF7B667547B}"/>
                    </a:ext>
                  </a:extLst>
                </p14:cNvPr>
                <p14:cNvContentPartPr/>
                <p14:nvPr/>
              </p14:nvContentPartPr>
              <p14:xfrm>
                <a:off x="2464817" y="597677"/>
                <a:ext cx="189000" cy="34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448D13-EAC0-495E-8925-9DF7B66754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6177" y="588677"/>
                  <a:ext cx="206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27CB04-4F94-4F30-9925-208EC9B29F9A}"/>
                    </a:ext>
                  </a:extLst>
                </p14:cNvPr>
                <p14:cNvContentPartPr/>
                <p14:nvPr/>
              </p14:nvContentPartPr>
              <p14:xfrm>
                <a:off x="2632217" y="451877"/>
                <a:ext cx="214560" cy="14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27CB04-4F94-4F30-9925-208EC9B29F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3577" y="442877"/>
                  <a:ext cx="232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25B577-C408-4343-A4BA-3B554D1728FD}"/>
                    </a:ext>
                  </a:extLst>
                </p14:cNvPr>
                <p14:cNvContentPartPr/>
                <p14:nvPr/>
              </p14:nvContentPartPr>
              <p14:xfrm>
                <a:off x="2862617" y="477437"/>
                <a:ext cx="134640" cy="12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25B577-C408-4343-A4BA-3B554D1728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53977" y="468797"/>
                  <a:ext cx="15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0FB276-3127-4488-AB0E-8E4AAA361622}"/>
                    </a:ext>
                  </a:extLst>
                </p14:cNvPr>
                <p14:cNvContentPartPr/>
                <p14:nvPr/>
              </p14:nvContentPartPr>
              <p14:xfrm>
                <a:off x="3044417" y="456197"/>
                <a:ext cx="167400" cy="16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0FB276-3127-4488-AB0E-8E4AAA361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35777" y="447557"/>
                  <a:ext cx="185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2E0C40-5272-439C-B573-BBB5314AFA51}"/>
                    </a:ext>
                  </a:extLst>
                </p14:cNvPr>
                <p14:cNvContentPartPr/>
                <p14:nvPr/>
              </p14:nvContentPartPr>
              <p14:xfrm>
                <a:off x="3143777" y="445037"/>
                <a:ext cx="158040" cy="147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2E0C40-5272-439C-B573-BBB5314AFA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4777" y="436397"/>
                  <a:ext cx="17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81061-59D5-483B-A8C5-C46F668F8525}"/>
                    </a:ext>
                  </a:extLst>
                </p14:cNvPr>
                <p14:cNvContentPartPr/>
                <p14:nvPr/>
              </p14:nvContentPartPr>
              <p14:xfrm>
                <a:off x="3305777" y="428837"/>
                <a:ext cx="358560" cy="16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81061-59D5-483B-A8C5-C46F668F85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97137" y="419837"/>
                  <a:ext cx="376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5A6792-D4A2-4D5F-9516-1AE6E9C2B15F}"/>
                    </a:ext>
                  </a:extLst>
                </p14:cNvPr>
                <p14:cNvContentPartPr/>
                <p14:nvPr/>
              </p14:nvContentPartPr>
              <p14:xfrm>
                <a:off x="3749657" y="173597"/>
                <a:ext cx="263880" cy="40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5A6792-D4A2-4D5F-9516-1AE6E9C2B1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40657" y="164957"/>
                  <a:ext cx="281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B3D3EC-D5A1-4969-89B6-B88A578356C2}"/>
                    </a:ext>
                  </a:extLst>
                </p14:cNvPr>
                <p14:cNvContentPartPr/>
                <p14:nvPr/>
              </p14:nvContentPartPr>
              <p14:xfrm>
                <a:off x="3736337" y="371957"/>
                <a:ext cx="228960" cy="55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B3D3EC-D5A1-4969-89B6-B88A578356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27697" y="362957"/>
                  <a:ext cx="246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E79CD7-6B48-4794-99C6-6FE99D755106}"/>
                    </a:ext>
                  </a:extLst>
                </p14:cNvPr>
                <p14:cNvContentPartPr/>
                <p14:nvPr/>
              </p14:nvContentPartPr>
              <p14:xfrm>
                <a:off x="3923177" y="162077"/>
                <a:ext cx="483120" cy="43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E79CD7-6B48-4794-99C6-6FE99D7551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4537" y="153077"/>
                  <a:ext cx="5007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6FDCF7-6D06-4158-82CC-4A058D5A1FB1}"/>
                    </a:ext>
                  </a:extLst>
                </p14:cNvPr>
                <p14:cNvContentPartPr/>
                <p14:nvPr/>
              </p14:nvContentPartPr>
              <p14:xfrm>
                <a:off x="4256537" y="384917"/>
                <a:ext cx="149760" cy="16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6FDCF7-6D06-4158-82CC-4A058D5A1F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47897" y="375917"/>
                  <a:ext cx="167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D5DEC7-FAE8-4772-A730-D285154E344C}"/>
                    </a:ext>
                  </a:extLst>
                </p14:cNvPr>
                <p14:cNvContentPartPr/>
                <p14:nvPr/>
              </p14:nvContentPartPr>
              <p14:xfrm>
                <a:off x="4521857" y="394997"/>
                <a:ext cx="214200" cy="5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D5DEC7-FAE8-4772-A730-D285154E34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12857" y="386357"/>
                  <a:ext cx="23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A8A3B8-AC5D-42FA-B7FA-5672C47963A3}"/>
                    </a:ext>
                  </a:extLst>
                </p14:cNvPr>
                <p14:cNvContentPartPr/>
                <p14:nvPr/>
              </p14:nvContentPartPr>
              <p14:xfrm>
                <a:off x="4528337" y="503357"/>
                <a:ext cx="231120" cy="5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A8A3B8-AC5D-42FA-B7FA-5672C47963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9337" y="494357"/>
                  <a:ext cx="2487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7653F2-2BD3-433D-BA83-6EDC7C1D7751}"/>
              </a:ext>
            </a:extLst>
          </p:cNvPr>
          <p:cNvGrpSpPr/>
          <p:nvPr/>
        </p:nvGrpSpPr>
        <p:grpSpPr>
          <a:xfrm>
            <a:off x="4991297" y="162077"/>
            <a:ext cx="2685600" cy="531360"/>
            <a:chOff x="4991297" y="162077"/>
            <a:chExt cx="26856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C8FF5D-9778-447C-936F-51D871F53473}"/>
                    </a:ext>
                  </a:extLst>
                </p14:cNvPr>
                <p14:cNvContentPartPr/>
                <p14:nvPr/>
              </p14:nvContentPartPr>
              <p14:xfrm>
                <a:off x="4991297" y="232637"/>
                <a:ext cx="490320" cy="364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C8FF5D-9778-447C-936F-51D871F534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82297" y="223997"/>
                  <a:ext cx="507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901273-1B52-46CC-B859-E6678891F53F}"/>
                    </a:ext>
                  </a:extLst>
                </p14:cNvPr>
                <p14:cNvContentPartPr/>
                <p14:nvPr/>
              </p14:nvContentPartPr>
              <p14:xfrm>
                <a:off x="5071937" y="418397"/>
                <a:ext cx="199080" cy="5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901273-1B52-46CC-B859-E6678891F5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3297" y="409397"/>
                  <a:ext cx="216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422A98-41CA-4AD3-A09B-10222D7795D1}"/>
                    </a:ext>
                  </a:extLst>
                </p14:cNvPr>
                <p14:cNvContentPartPr/>
                <p14:nvPr/>
              </p14:nvContentPartPr>
              <p14:xfrm>
                <a:off x="5217737" y="400397"/>
                <a:ext cx="131760" cy="16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422A98-41CA-4AD3-A09B-10222D7795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8737" y="391757"/>
                  <a:ext cx="149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C3F9A3-8DA4-4D0C-BC44-FBC0465D83D2}"/>
                    </a:ext>
                  </a:extLst>
                </p14:cNvPr>
                <p14:cNvContentPartPr/>
                <p14:nvPr/>
              </p14:nvContentPartPr>
              <p14:xfrm>
                <a:off x="5357057" y="425237"/>
                <a:ext cx="137520" cy="15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C3F9A3-8DA4-4D0C-BC44-FBC0465D83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48057" y="416237"/>
                  <a:ext cx="155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E27B53-FC99-4350-8B52-A2FDB029D8DB}"/>
                    </a:ext>
                  </a:extLst>
                </p14:cNvPr>
                <p14:cNvContentPartPr/>
                <p14:nvPr/>
              </p14:nvContentPartPr>
              <p14:xfrm>
                <a:off x="5451017" y="405077"/>
                <a:ext cx="174600" cy="17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E27B53-FC99-4350-8B52-A2FDB029D8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42017" y="396437"/>
                  <a:ext cx="192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611040-08B9-4F70-8BE5-9BDF37FB23FB}"/>
                    </a:ext>
                  </a:extLst>
                </p14:cNvPr>
                <p14:cNvContentPartPr/>
                <p14:nvPr/>
              </p14:nvContentPartPr>
              <p14:xfrm>
                <a:off x="5714177" y="229037"/>
                <a:ext cx="228600" cy="34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611040-08B9-4F70-8BE5-9BDF37FB23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5177" y="220397"/>
                  <a:ext cx="246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D2223B-5F4B-4939-BA0A-D47EF3357F80}"/>
                    </a:ext>
                  </a:extLst>
                </p14:cNvPr>
                <p14:cNvContentPartPr/>
                <p14:nvPr/>
              </p14:nvContentPartPr>
              <p14:xfrm>
                <a:off x="5680337" y="324797"/>
                <a:ext cx="328680" cy="10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D2223B-5F4B-4939-BA0A-D47EF3357F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71337" y="316157"/>
                  <a:ext cx="346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CA5547-310B-45AF-B8E5-773EBCC5F4C3}"/>
                    </a:ext>
                  </a:extLst>
                </p14:cNvPr>
                <p14:cNvContentPartPr/>
                <p14:nvPr/>
              </p14:nvContentPartPr>
              <p14:xfrm>
                <a:off x="6102977" y="272957"/>
                <a:ext cx="288000" cy="28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CA5547-310B-45AF-B8E5-773EBCC5F4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4337" y="264317"/>
                  <a:ext cx="305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21DB11-F346-4E62-8FBF-AA3FBDE3A26E}"/>
                    </a:ext>
                  </a:extLst>
                </p14:cNvPr>
                <p14:cNvContentPartPr/>
                <p14:nvPr/>
              </p14:nvContentPartPr>
              <p14:xfrm>
                <a:off x="6201617" y="455117"/>
                <a:ext cx="50400" cy="238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21DB11-F346-4E62-8FBF-AA3FBDE3A2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92977" y="446117"/>
                  <a:ext cx="68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D9F518-CDC2-4304-8772-2F1FAC3447A8}"/>
                    </a:ext>
                  </a:extLst>
                </p14:cNvPr>
                <p14:cNvContentPartPr/>
                <p14:nvPr/>
              </p14:nvContentPartPr>
              <p14:xfrm>
                <a:off x="6418337" y="405797"/>
                <a:ext cx="155160" cy="120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D9F518-CDC2-4304-8772-2F1FAC3447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09337" y="396797"/>
                  <a:ext cx="17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8E58A4-623F-4BA1-BD61-87E286831CE1}"/>
                    </a:ext>
                  </a:extLst>
                </p14:cNvPr>
                <p14:cNvContentPartPr/>
                <p14:nvPr/>
              </p14:nvContentPartPr>
              <p14:xfrm>
                <a:off x="6626417" y="402197"/>
                <a:ext cx="181440" cy="11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8E58A4-623F-4BA1-BD61-87E286831C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17417" y="393557"/>
                  <a:ext cx="199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63E260-B044-4E87-A9AF-9AFC311A6B8B}"/>
                    </a:ext>
                  </a:extLst>
                </p14:cNvPr>
                <p14:cNvContentPartPr/>
                <p14:nvPr/>
              </p14:nvContentPartPr>
              <p14:xfrm>
                <a:off x="6777617" y="406157"/>
                <a:ext cx="166680" cy="15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63E260-B044-4E87-A9AF-9AFC311A6B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68617" y="397517"/>
                  <a:ext cx="184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BA32922-8E06-442D-A747-CCA44AF0CE07}"/>
                    </a:ext>
                  </a:extLst>
                </p14:cNvPr>
                <p14:cNvContentPartPr/>
                <p14:nvPr/>
              </p14:nvContentPartPr>
              <p14:xfrm>
                <a:off x="6960857" y="162077"/>
                <a:ext cx="290880" cy="376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BA32922-8E06-442D-A747-CCA44AF0CE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52217" y="153437"/>
                  <a:ext cx="308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D9D541-0616-450F-8B50-964732FF873A}"/>
                    </a:ext>
                  </a:extLst>
                </p14:cNvPr>
                <p14:cNvContentPartPr/>
                <p14:nvPr/>
              </p14:nvContentPartPr>
              <p14:xfrm>
                <a:off x="6921617" y="365477"/>
                <a:ext cx="291240" cy="19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D9D541-0616-450F-8B50-964732FF87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2617" y="356837"/>
                  <a:ext cx="30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6BE456-554F-4541-9BB8-4D2F81C9B202}"/>
                    </a:ext>
                  </a:extLst>
                </p14:cNvPr>
                <p14:cNvContentPartPr/>
                <p14:nvPr/>
              </p14:nvContentPartPr>
              <p14:xfrm>
                <a:off x="7326257" y="187277"/>
                <a:ext cx="254520" cy="28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6BE456-554F-4541-9BB8-4D2F81C9B2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17257" y="178637"/>
                  <a:ext cx="272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5435B1-EAF8-41A4-A7BE-432777E8FF44}"/>
                    </a:ext>
                  </a:extLst>
                </p14:cNvPr>
                <p14:cNvContentPartPr/>
                <p14:nvPr/>
              </p14:nvContentPartPr>
              <p14:xfrm>
                <a:off x="7415537" y="347477"/>
                <a:ext cx="261360" cy="237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5435B1-EAF8-41A4-A7BE-432777E8FF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06897" y="338477"/>
                  <a:ext cx="279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FC3033-9B09-4019-9B50-E956AA8AF964}"/>
              </a:ext>
            </a:extLst>
          </p:cNvPr>
          <p:cNvGrpSpPr/>
          <p:nvPr/>
        </p:nvGrpSpPr>
        <p:grpSpPr>
          <a:xfrm>
            <a:off x="529817" y="1116437"/>
            <a:ext cx="1988280" cy="783000"/>
            <a:chOff x="529817" y="1116437"/>
            <a:chExt cx="198828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9C5BF4-B4D1-41B9-853A-EA04CFB6ED4F}"/>
                    </a:ext>
                  </a:extLst>
                </p14:cNvPr>
                <p14:cNvContentPartPr/>
                <p14:nvPr/>
              </p14:nvContentPartPr>
              <p14:xfrm>
                <a:off x="577697" y="1160717"/>
                <a:ext cx="317520" cy="31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9C5BF4-B4D1-41B9-853A-EA04CFB6ED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8697" y="1151717"/>
                  <a:ext cx="335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C476BD-6E4D-4902-B064-DBBE75EF7E83}"/>
                    </a:ext>
                  </a:extLst>
                </p14:cNvPr>
                <p14:cNvContentPartPr/>
                <p14:nvPr/>
              </p14:nvContentPartPr>
              <p14:xfrm>
                <a:off x="972977" y="1129757"/>
                <a:ext cx="287640" cy="314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C476BD-6E4D-4902-B064-DBBE75EF7E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977" y="1120757"/>
                  <a:ext cx="305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EB565B-19D5-40A0-8E48-07D9624CC0A7}"/>
                    </a:ext>
                  </a:extLst>
                </p14:cNvPr>
                <p14:cNvContentPartPr/>
                <p14:nvPr/>
              </p14:nvContentPartPr>
              <p14:xfrm>
                <a:off x="529817" y="1575797"/>
                <a:ext cx="573480" cy="6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EB565B-19D5-40A0-8E48-07D9624CC0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1177" y="1566797"/>
                  <a:ext cx="591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510810-ED36-4C19-8D8E-2A9B3C7EB449}"/>
                    </a:ext>
                  </a:extLst>
                </p14:cNvPr>
                <p14:cNvContentPartPr/>
                <p14:nvPr/>
              </p14:nvContentPartPr>
              <p14:xfrm>
                <a:off x="593537" y="1721957"/>
                <a:ext cx="114480" cy="177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510810-ED36-4C19-8D8E-2A9B3C7EB4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4537" y="1713317"/>
                  <a:ext cx="132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C25ED6-25D3-4D8F-A417-3F4ACD8DA3B8}"/>
                    </a:ext>
                  </a:extLst>
                </p14:cNvPr>
                <p14:cNvContentPartPr/>
                <p14:nvPr/>
              </p14:nvContentPartPr>
              <p14:xfrm>
                <a:off x="729977" y="1750037"/>
                <a:ext cx="166680" cy="11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C25ED6-25D3-4D8F-A417-3F4ACD8DA3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1337" y="1741037"/>
                  <a:ext cx="18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C5F397-2F05-4C3A-852A-1F8F4D67F7EA}"/>
                    </a:ext>
                  </a:extLst>
                </p14:cNvPr>
                <p14:cNvContentPartPr/>
                <p14:nvPr/>
              </p14:nvContentPartPr>
              <p14:xfrm>
                <a:off x="939857" y="1750037"/>
                <a:ext cx="126360" cy="13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C5F397-2F05-4C3A-852A-1F8F4D67F7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1217" y="1741037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82B130-9AFB-45E7-97B7-A7F834D78C18}"/>
                    </a:ext>
                  </a:extLst>
                </p14:cNvPr>
                <p14:cNvContentPartPr/>
                <p14:nvPr/>
              </p14:nvContentPartPr>
              <p14:xfrm>
                <a:off x="1347017" y="1177997"/>
                <a:ext cx="309240" cy="398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82B130-9AFB-45E7-97B7-A7F834D78C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38377" y="1169357"/>
                  <a:ext cx="326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328F774-883C-4FF7-9121-F6524C88FFEE}"/>
                    </a:ext>
                  </a:extLst>
                </p14:cNvPr>
                <p14:cNvContentPartPr/>
                <p14:nvPr/>
              </p14:nvContentPartPr>
              <p14:xfrm>
                <a:off x="1603337" y="1330637"/>
                <a:ext cx="203040" cy="181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328F774-883C-4FF7-9121-F6524C88FF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94697" y="1321997"/>
                  <a:ext cx="220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753E12-2C96-45B7-9D4B-6D20940B3140}"/>
                    </a:ext>
                  </a:extLst>
                </p14:cNvPr>
                <p14:cNvContentPartPr/>
                <p14:nvPr/>
              </p14:nvContentPartPr>
              <p14:xfrm>
                <a:off x="1888817" y="1365197"/>
                <a:ext cx="259920" cy="5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753E12-2C96-45B7-9D4B-6D20940B31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80177" y="1356557"/>
                  <a:ext cx="277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9CB474-37C9-4AAA-B892-BA3C475D7A0D}"/>
                    </a:ext>
                  </a:extLst>
                </p14:cNvPr>
                <p14:cNvContentPartPr/>
                <p14:nvPr/>
              </p14:nvContentPartPr>
              <p14:xfrm>
                <a:off x="1977017" y="1302197"/>
                <a:ext cx="55440" cy="23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9CB474-37C9-4AAA-B892-BA3C475D7A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68377" y="1293557"/>
                  <a:ext cx="73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859AE6-5B20-4519-AD07-B04D71D393E5}"/>
                    </a:ext>
                  </a:extLst>
                </p14:cNvPr>
                <p14:cNvContentPartPr/>
                <p14:nvPr/>
              </p14:nvContentPartPr>
              <p14:xfrm>
                <a:off x="2246657" y="1285637"/>
                <a:ext cx="56880" cy="162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859AE6-5B20-4519-AD07-B04D71D393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37657" y="1276997"/>
                  <a:ext cx="74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CB7BB5A-651B-419A-B596-2D3D35D8BF10}"/>
                    </a:ext>
                  </a:extLst>
                </p14:cNvPr>
                <p14:cNvContentPartPr/>
                <p14:nvPr/>
              </p14:nvContentPartPr>
              <p14:xfrm>
                <a:off x="2357897" y="1116437"/>
                <a:ext cx="160200" cy="51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CB7BB5A-651B-419A-B596-2D3D35D8BF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8897" y="1107797"/>
                  <a:ext cx="177840" cy="53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E17F7C3-7E95-4008-8587-C2821CE0614A}"/>
              </a:ext>
            </a:extLst>
          </p:cNvPr>
          <p:cNvGrpSpPr/>
          <p:nvPr/>
        </p:nvGrpSpPr>
        <p:grpSpPr>
          <a:xfrm>
            <a:off x="2823737" y="1281677"/>
            <a:ext cx="213480" cy="146160"/>
            <a:chOff x="2823737" y="1281677"/>
            <a:chExt cx="21348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351EB2-147D-4DD9-909A-8239AC77230B}"/>
                    </a:ext>
                  </a:extLst>
                </p14:cNvPr>
                <p14:cNvContentPartPr/>
                <p14:nvPr/>
              </p14:nvContentPartPr>
              <p14:xfrm>
                <a:off x="2835257" y="1281677"/>
                <a:ext cx="154080" cy="42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351EB2-147D-4DD9-909A-8239AC7723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26617" y="1272677"/>
                  <a:ext cx="171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781223-D28D-4CED-BCE2-1DC9C815827A}"/>
                    </a:ext>
                  </a:extLst>
                </p14:cNvPr>
                <p14:cNvContentPartPr/>
                <p14:nvPr/>
              </p14:nvContentPartPr>
              <p14:xfrm>
                <a:off x="2823737" y="1369517"/>
                <a:ext cx="213480" cy="5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781223-D28D-4CED-BCE2-1DC9C81582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15097" y="1360877"/>
                  <a:ext cx="231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C8293C-6CD2-4AC2-9735-79261F984722}"/>
              </a:ext>
            </a:extLst>
          </p:cNvPr>
          <p:cNvGrpSpPr/>
          <p:nvPr/>
        </p:nvGrpSpPr>
        <p:grpSpPr>
          <a:xfrm>
            <a:off x="3435737" y="1013477"/>
            <a:ext cx="2165040" cy="447840"/>
            <a:chOff x="3435737" y="1013477"/>
            <a:chExt cx="216504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5193DA-943B-4ABA-BE8B-5ADA6903A90E}"/>
                    </a:ext>
                  </a:extLst>
                </p14:cNvPr>
                <p14:cNvContentPartPr/>
                <p14:nvPr/>
              </p14:nvContentPartPr>
              <p14:xfrm>
                <a:off x="3435737" y="1371677"/>
                <a:ext cx="43920" cy="5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5193DA-943B-4ABA-BE8B-5ADA6903A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26737" y="1362677"/>
                  <a:ext cx="61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D447F6-08DB-45E2-96B1-86B833F4E372}"/>
                    </a:ext>
                  </a:extLst>
                </p14:cNvPr>
                <p14:cNvContentPartPr/>
                <p14:nvPr/>
              </p14:nvContentPartPr>
              <p14:xfrm>
                <a:off x="3600617" y="1172237"/>
                <a:ext cx="228600" cy="234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D447F6-08DB-45E2-96B1-86B833F4E37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1617" y="1163597"/>
                  <a:ext cx="246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575A88-480D-48DA-851F-5C4596368614}"/>
                    </a:ext>
                  </a:extLst>
                </p14:cNvPr>
                <p14:cNvContentPartPr/>
                <p14:nvPr/>
              </p14:nvContentPartPr>
              <p14:xfrm>
                <a:off x="3852977" y="1137677"/>
                <a:ext cx="336240" cy="312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575A88-480D-48DA-851F-5C45963686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43977" y="1129037"/>
                  <a:ext cx="353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924B75-9369-4971-8F47-02750F87DD46}"/>
                    </a:ext>
                  </a:extLst>
                </p14:cNvPr>
                <p14:cNvContentPartPr/>
                <p14:nvPr/>
              </p14:nvContentPartPr>
              <p14:xfrm>
                <a:off x="4196417" y="1033637"/>
                <a:ext cx="303120" cy="39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924B75-9369-4971-8F47-02750F87DD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87417" y="1024637"/>
                  <a:ext cx="320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8E978F-25F0-49A0-8C60-BC4978106790}"/>
                    </a:ext>
                  </a:extLst>
                </p14:cNvPr>
                <p14:cNvContentPartPr/>
                <p14:nvPr/>
              </p14:nvContentPartPr>
              <p14:xfrm>
                <a:off x="4525097" y="1156757"/>
                <a:ext cx="84240" cy="19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8E978F-25F0-49A0-8C60-BC49781067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16457" y="1148117"/>
                  <a:ext cx="101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DC3D27B-DCE8-4F59-A6EE-0F508B52021D}"/>
                    </a:ext>
                  </a:extLst>
                </p14:cNvPr>
                <p14:cNvContentPartPr/>
                <p14:nvPr/>
              </p14:nvContentPartPr>
              <p14:xfrm>
                <a:off x="4631297" y="1168997"/>
                <a:ext cx="186480" cy="203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DC3D27B-DCE8-4F59-A6EE-0F508B5202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22657" y="1159997"/>
                  <a:ext cx="204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E9390D-0E02-4735-8099-4B47C031FA79}"/>
                    </a:ext>
                  </a:extLst>
                </p14:cNvPr>
                <p14:cNvContentPartPr/>
                <p14:nvPr/>
              </p14:nvContentPartPr>
              <p14:xfrm>
                <a:off x="4850177" y="1211837"/>
                <a:ext cx="318600" cy="48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E9390D-0E02-4735-8099-4B47C031FA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41537" y="1203197"/>
                  <a:ext cx="336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3A7C36-8D6A-4E27-85A4-772E785FFB6B}"/>
                    </a:ext>
                  </a:extLst>
                </p14:cNvPr>
                <p14:cNvContentPartPr/>
                <p14:nvPr/>
              </p14:nvContentPartPr>
              <p14:xfrm>
                <a:off x="4983737" y="1111037"/>
                <a:ext cx="38880" cy="21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3A7C36-8D6A-4E27-85A4-772E785FFB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75097" y="1102037"/>
                  <a:ext cx="56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54C8F4-AF88-4F94-AE53-AEEA7DEEA7E2}"/>
                    </a:ext>
                  </a:extLst>
                </p14:cNvPr>
                <p14:cNvContentPartPr/>
                <p14:nvPr/>
              </p14:nvContentPartPr>
              <p14:xfrm>
                <a:off x="5226737" y="1171157"/>
                <a:ext cx="71280" cy="167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54C8F4-AF88-4F94-AE53-AEEA7DEEA7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8097" y="1162517"/>
                  <a:ext cx="88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404413-0FA8-456B-BE3B-D52748B15BBA}"/>
                    </a:ext>
                  </a:extLst>
                </p14:cNvPr>
                <p14:cNvContentPartPr/>
                <p14:nvPr/>
              </p14:nvContentPartPr>
              <p14:xfrm>
                <a:off x="5371457" y="1013477"/>
                <a:ext cx="229320" cy="447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404413-0FA8-456B-BE3B-D52748B15B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62457" y="1004837"/>
                  <a:ext cx="246960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6EEC7D-D66A-4889-A1D6-C62EB1B56CCB}"/>
              </a:ext>
            </a:extLst>
          </p:cNvPr>
          <p:cNvGrpSpPr/>
          <p:nvPr/>
        </p:nvGrpSpPr>
        <p:grpSpPr>
          <a:xfrm>
            <a:off x="5836937" y="1255397"/>
            <a:ext cx="250200" cy="136800"/>
            <a:chOff x="5836937" y="1255397"/>
            <a:chExt cx="25020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95B458-A77D-4F0F-96B9-6D5251326C95}"/>
                    </a:ext>
                  </a:extLst>
                </p14:cNvPr>
                <p14:cNvContentPartPr/>
                <p14:nvPr/>
              </p14:nvContentPartPr>
              <p14:xfrm>
                <a:off x="5836937" y="1255397"/>
                <a:ext cx="216360" cy="42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95B458-A77D-4F0F-96B9-6D5251326C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7937" y="1246397"/>
                  <a:ext cx="234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4A5978-7DC9-476A-AF88-7ECED44F6FBF}"/>
                    </a:ext>
                  </a:extLst>
                </p14:cNvPr>
                <p14:cNvContentPartPr/>
                <p14:nvPr/>
              </p14:nvContentPartPr>
              <p14:xfrm>
                <a:off x="5870057" y="1368077"/>
                <a:ext cx="217080" cy="2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4A5978-7DC9-476A-AF88-7ECED44F6F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61057" y="1359437"/>
                  <a:ext cx="234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853F77-31BA-4F6D-B585-11AFC5339F36}"/>
              </a:ext>
            </a:extLst>
          </p:cNvPr>
          <p:cNvGrpSpPr/>
          <p:nvPr/>
        </p:nvGrpSpPr>
        <p:grpSpPr>
          <a:xfrm>
            <a:off x="6279737" y="820877"/>
            <a:ext cx="2266200" cy="1163160"/>
            <a:chOff x="6279737" y="820877"/>
            <a:chExt cx="226620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947E10-D3F8-4509-98C5-64AAE6873810}"/>
                    </a:ext>
                  </a:extLst>
                </p14:cNvPr>
                <p14:cNvContentPartPr/>
                <p14:nvPr/>
              </p14:nvContentPartPr>
              <p14:xfrm>
                <a:off x="6279737" y="1146317"/>
                <a:ext cx="336960" cy="262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947E10-D3F8-4509-98C5-64AAE68738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70737" y="1137677"/>
                  <a:ext cx="354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CD1D24-C07D-4BC9-B1A6-45C951F9C28D}"/>
                    </a:ext>
                  </a:extLst>
                </p14:cNvPr>
                <p14:cNvContentPartPr/>
                <p14:nvPr/>
              </p14:nvContentPartPr>
              <p14:xfrm>
                <a:off x="6640457" y="1351157"/>
                <a:ext cx="31320" cy="31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CD1D24-C07D-4BC9-B1A6-45C951F9C2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31817" y="1342157"/>
                  <a:ext cx="48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BA985B-5798-4F13-B9B3-4527A36D0B40}"/>
                    </a:ext>
                  </a:extLst>
                </p14:cNvPr>
                <p14:cNvContentPartPr/>
                <p14:nvPr/>
              </p14:nvContentPartPr>
              <p14:xfrm>
                <a:off x="6756737" y="1174757"/>
                <a:ext cx="275040" cy="20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BA985B-5798-4F13-B9B3-4527A36D0B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48097" y="1165757"/>
                  <a:ext cx="29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AE8CDB-6EEA-40A3-987B-DC8BF99F92D0}"/>
                    </a:ext>
                  </a:extLst>
                </p14:cNvPr>
                <p14:cNvContentPartPr/>
                <p14:nvPr/>
              </p14:nvContentPartPr>
              <p14:xfrm>
                <a:off x="7060217" y="1094117"/>
                <a:ext cx="396360" cy="312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AE8CDB-6EEA-40A3-987B-DC8BF99F92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51217" y="1085477"/>
                  <a:ext cx="414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39ACAC-5A0C-4529-8DF2-884402CAEF5D}"/>
                    </a:ext>
                  </a:extLst>
                </p14:cNvPr>
                <p14:cNvContentPartPr/>
                <p14:nvPr/>
              </p14:nvContentPartPr>
              <p14:xfrm>
                <a:off x="7653497" y="1038677"/>
                <a:ext cx="216360" cy="128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39ACAC-5A0C-4529-8DF2-884402CAEF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497" y="1029677"/>
                  <a:ext cx="234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C60C40-1834-461A-B76F-1A47B37EAA6C}"/>
                    </a:ext>
                  </a:extLst>
                </p14:cNvPr>
                <p14:cNvContentPartPr/>
                <p14:nvPr/>
              </p14:nvContentPartPr>
              <p14:xfrm>
                <a:off x="7935737" y="1068557"/>
                <a:ext cx="104400" cy="10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C60C40-1834-461A-B76F-1A47B37EAA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26737" y="1059557"/>
                  <a:ext cx="122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6EF7A7-2AFD-42FB-BE34-294AB9C15EEF}"/>
                    </a:ext>
                  </a:extLst>
                </p14:cNvPr>
                <p14:cNvContentPartPr/>
                <p14:nvPr/>
              </p14:nvContentPartPr>
              <p14:xfrm>
                <a:off x="8145257" y="820877"/>
                <a:ext cx="210240" cy="33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6EF7A7-2AFD-42FB-BE34-294AB9C15E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36257" y="811877"/>
                  <a:ext cx="227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737F7A-D6B2-4110-AE72-5D734806327B}"/>
                    </a:ext>
                  </a:extLst>
                </p14:cNvPr>
                <p14:cNvContentPartPr/>
                <p14:nvPr/>
              </p14:nvContentPartPr>
              <p14:xfrm>
                <a:off x="8037977" y="953357"/>
                <a:ext cx="441360" cy="104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737F7A-D6B2-4110-AE72-5D73480632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29337" y="944357"/>
                  <a:ext cx="459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508F82-AAA4-4A9F-ABDE-2D65C74560AF}"/>
                    </a:ext>
                  </a:extLst>
                </p14:cNvPr>
                <p14:cNvContentPartPr/>
                <p14:nvPr/>
              </p14:nvContentPartPr>
              <p14:xfrm>
                <a:off x="7581857" y="1384277"/>
                <a:ext cx="145440" cy="11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508F82-AAA4-4A9F-ABDE-2D65C74560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72857" y="1375277"/>
                  <a:ext cx="163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752EF11-8C94-4ACA-8CDA-2C5B655589A7}"/>
                    </a:ext>
                  </a:extLst>
                </p14:cNvPr>
                <p14:cNvContentPartPr/>
                <p14:nvPr/>
              </p14:nvContentPartPr>
              <p14:xfrm>
                <a:off x="7767977" y="1405157"/>
                <a:ext cx="139320" cy="74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752EF11-8C94-4ACA-8CDA-2C5B655589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59337" y="1396157"/>
                  <a:ext cx="156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C06068-311C-43E9-9286-B866E18E09B0}"/>
                    </a:ext>
                  </a:extLst>
                </p14:cNvPr>
                <p14:cNvContentPartPr/>
                <p14:nvPr/>
              </p14:nvContentPartPr>
              <p14:xfrm>
                <a:off x="7436057" y="1696037"/>
                <a:ext cx="68400" cy="84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C06068-311C-43E9-9286-B866E18E09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27417" y="1687397"/>
                  <a:ext cx="86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CDA681-0A5E-4D6A-8A57-F93EE3BC76EA}"/>
                    </a:ext>
                  </a:extLst>
                </p14:cNvPr>
                <p14:cNvContentPartPr/>
                <p14:nvPr/>
              </p14:nvContentPartPr>
              <p14:xfrm>
                <a:off x="7522817" y="1590197"/>
                <a:ext cx="4320" cy="1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CDA681-0A5E-4D6A-8A57-F93EE3BC76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3817" y="1581197"/>
                  <a:ext cx="21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D5CEF6-5A33-400B-A1C2-FAB8DDAE5E77}"/>
                    </a:ext>
                  </a:extLst>
                </p14:cNvPr>
                <p14:cNvContentPartPr/>
                <p14:nvPr/>
              </p14:nvContentPartPr>
              <p14:xfrm>
                <a:off x="7513097" y="1665797"/>
                <a:ext cx="180720" cy="11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D5CEF6-5A33-400B-A1C2-FAB8DDAE5E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4097" y="1656797"/>
                  <a:ext cx="198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24BFA0-EF4C-4268-BBAD-DB8AF94B4767}"/>
                    </a:ext>
                  </a:extLst>
                </p14:cNvPr>
                <p14:cNvContentPartPr/>
                <p14:nvPr/>
              </p14:nvContentPartPr>
              <p14:xfrm>
                <a:off x="7747457" y="1487957"/>
                <a:ext cx="201600" cy="310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24BFA0-EF4C-4268-BBAD-DB8AF94B47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38457" y="1479317"/>
                  <a:ext cx="219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106386-D6D8-4400-8693-DD094232C13E}"/>
                    </a:ext>
                  </a:extLst>
                </p14:cNvPr>
                <p14:cNvContentPartPr/>
                <p14:nvPr/>
              </p14:nvContentPartPr>
              <p14:xfrm>
                <a:off x="7863737" y="1653197"/>
                <a:ext cx="161640" cy="10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106386-D6D8-4400-8693-DD094232C1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5097" y="1644557"/>
                  <a:ext cx="17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6183A7-DA12-4D5E-AF03-E422EBC6BF7C}"/>
                    </a:ext>
                  </a:extLst>
                </p14:cNvPr>
                <p14:cNvContentPartPr/>
                <p14:nvPr/>
              </p14:nvContentPartPr>
              <p14:xfrm>
                <a:off x="7954457" y="1662917"/>
                <a:ext cx="219960" cy="321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6183A7-DA12-4D5E-AF03-E422EBC6BF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45457" y="1654277"/>
                  <a:ext cx="237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79AFAB-4261-4CC6-8600-8391B5311BD5}"/>
                    </a:ext>
                  </a:extLst>
                </p14:cNvPr>
                <p14:cNvContentPartPr/>
                <p14:nvPr/>
              </p14:nvContentPartPr>
              <p14:xfrm>
                <a:off x="8180897" y="1664717"/>
                <a:ext cx="91080" cy="117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79AFAB-4261-4CC6-8600-8391B5311B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71897" y="1655717"/>
                  <a:ext cx="108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6F9ADD-B783-44F0-8C3F-8562146869D1}"/>
                    </a:ext>
                  </a:extLst>
                </p14:cNvPr>
                <p14:cNvContentPartPr/>
                <p14:nvPr/>
              </p14:nvContentPartPr>
              <p14:xfrm>
                <a:off x="8308337" y="1645277"/>
                <a:ext cx="237600" cy="166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6F9ADD-B783-44F0-8C3F-8562146869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99337" y="1636277"/>
                  <a:ext cx="2552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A7B18F-BA03-4FCB-B452-3843A717829F}"/>
              </a:ext>
            </a:extLst>
          </p:cNvPr>
          <p:cNvGrpSpPr/>
          <p:nvPr/>
        </p:nvGrpSpPr>
        <p:grpSpPr>
          <a:xfrm>
            <a:off x="502817" y="2116517"/>
            <a:ext cx="1326960" cy="603360"/>
            <a:chOff x="502817" y="2116517"/>
            <a:chExt cx="132696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40BB3B-F437-40C1-BAC7-4AD31D148BF0}"/>
                    </a:ext>
                  </a:extLst>
                </p14:cNvPr>
                <p14:cNvContentPartPr/>
                <p14:nvPr/>
              </p14:nvContentPartPr>
              <p14:xfrm>
                <a:off x="502817" y="2116517"/>
                <a:ext cx="495360" cy="555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40BB3B-F437-40C1-BAC7-4AD31D148B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3817" y="2107877"/>
                  <a:ext cx="513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59BC852-C2D5-4535-BD90-7BFDC750C90C}"/>
                    </a:ext>
                  </a:extLst>
                </p14:cNvPr>
                <p14:cNvContentPartPr/>
                <p14:nvPr/>
              </p14:nvContentPartPr>
              <p14:xfrm>
                <a:off x="631697" y="2386157"/>
                <a:ext cx="252720" cy="112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59BC852-C2D5-4535-BD90-7BFDC750C9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697" y="2377517"/>
                  <a:ext cx="270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321E5FB-DD41-4D1A-8512-E9A4FF7F7EE9}"/>
                    </a:ext>
                  </a:extLst>
                </p14:cNvPr>
                <p14:cNvContentPartPr/>
                <p14:nvPr/>
              </p14:nvContentPartPr>
              <p14:xfrm>
                <a:off x="956057" y="2428637"/>
                <a:ext cx="135360" cy="143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321E5FB-DD41-4D1A-8512-E9A4FF7F7E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7057" y="2419997"/>
                  <a:ext cx="15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9FF015-C027-4D93-A7CB-D4065A8F1740}"/>
                    </a:ext>
                  </a:extLst>
                </p14:cNvPr>
                <p14:cNvContentPartPr/>
                <p14:nvPr/>
              </p14:nvContentPartPr>
              <p14:xfrm>
                <a:off x="1043177" y="2389397"/>
                <a:ext cx="199800" cy="16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9FF015-C027-4D93-A7CB-D4065A8F17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4177" y="2380757"/>
                  <a:ext cx="21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3E1FD6-289E-4BAC-8C7C-B79EC743935E}"/>
                    </a:ext>
                  </a:extLst>
                </p14:cNvPr>
                <p14:cNvContentPartPr/>
                <p14:nvPr/>
              </p14:nvContentPartPr>
              <p14:xfrm>
                <a:off x="1246577" y="2377877"/>
                <a:ext cx="209880" cy="234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3E1FD6-289E-4BAC-8C7C-B79EC74393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37937" y="2368877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FA1377-FA34-479C-B407-9B51553E1F48}"/>
                    </a:ext>
                  </a:extLst>
                </p14:cNvPr>
                <p14:cNvContentPartPr/>
                <p14:nvPr/>
              </p14:nvContentPartPr>
              <p14:xfrm>
                <a:off x="1413977" y="2441237"/>
                <a:ext cx="93960" cy="101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FA1377-FA34-479C-B407-9B51553E1F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05337" y="2432597"/>
                  <a:ext cx="111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F14C2B-49CF-46FB-99A1-E489CD99BEC9}"/>
                    </a:ext>
                  </a:extLst>
                </p14:cNvPr>
                <p14:cNvContentPartPr/>
                <p14:nvPr/>
              </p14:nvContentPartPr>
              <p14:xfrm>
                <a:off x="1543937" y="2434397"/>
                <a:ext cx="128520" cy="285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F14C2B-49CF-46FB-99A1-E489CD99BE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35297" y="2425757"/>
                  <a:ext cx="146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D78CC75-8221-4495-81A3-B52C595200B0}"/>
                    </a:ext>
                  </a:extLst>
                </p14:cNvPr>
                <p14:cNvContentPartPr/>
                <p14:nvPr/>
              </p14:nvContentPartPr>
              <p14:xfrm>
                <a:off x="1697297" y="2375357"/>
                <a:ext cx="132480" cy="152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D78CC75-8221-4495-81A3-B52C595200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88297" y="2366717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6E76B2E-5744-4436-847B-C3F7898779FF}"/>
              </a:ext>
            </a:extLst>
          </p:cNvPr>
          <p:cNvGrpSpPr/>
          <p:nvPr/>
        </p:nvGrpSpPr>
        <p:grpSpPr>
          <a:xfrm>
            <a:off x="2289137" y="1985117"/>
            <a:ext cx="611640" cy="629640"/>
            <a:chOff x="2289137" y="1985117"/>
            <a:chExt cx="61164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211F0E-6575-4635-9BFB-5A9B05DC6B21}"/>
                    </a:ext>
                  </a:extLst>
                </p14:cNvPr>
                <p14:cNvContentPartPr/>
                <p14:nvPr/>
              </p14:nvContentPartPr>
              <p14:xfrm>
                <a:off x="2289137" y="2085917"/>
                <a:ext cx="275760" cy="528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211F0E-6575-4635-9BFB-5A9B05DC6B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80497" y="2077277"/>
                  <a:ext cx="2934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36C8AF-DB63-4B77-9078-5144C2755660}"/>
                    </a:ext>
                  </a:extLst>
                </p14:cNvPr>
                <p14:cNvContentPartPr/>
                <p14:nvPr/>
              </p14:nvContentPartPr>
              <p14:xfrm>
                <a:off x="2311457" y="2227037"/>
                <a:ext cx="360720" cy="14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36C8AF-DB63-4B77-9078-5144C27556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02817" y="2218037"/>
                  <a:ext cx="378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75582B-31AF-484A-8957-560A9EA50590}"/>
                    </a:ext>
                  </a:extLst>
                </p14:cNvPr>
                <p14:cNvContentPartPr/>
                <p14:nvPr/>
              </p14:nvContentPartPr>
              <p14:xfrm>
                <a:off x="2537177" y="1985117"/>
                <a:ext cx="303840" cy="55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75582B-31AF-484A-8957-560A9EA505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28177" y="1976117"/>
                  <a:ext cx="3214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4EC46EF-567B-46C4-95ED-B9521D88F76E}"/>
                    </a:ext>
                  </a:extLst>
                </p14:cNvPr>
                <p14:cNvContentPartPr/>
                <p14:nvPr/>
              </p14:nvContentPartPr>
              <p14:xfrm>
                <a:off x="2780897" y="2367077"/>
                <a:ext cx="119880" cy="177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4EC46EF-567B-46C4-95ED-B9521D88F7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71897" y="2358437"/>
                  <a:ext cx="1375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505CBA-E0C8-450F-9696-B7A292215067}"/>
              </a:ext>
            </a:extLst>
          </p:cNvPr>
          <p:cNvGrpSpPr/>
          <p:nvPr/>
        </p:nvGrpSpPr>
        <p:grpSpPr>
          <a:xfrm>
            <a:off x="3225857" y="1953437"/>
            <a:ext cx="2874240" cy="689040"/>
            <a:chOff x="3225857" y="1953437"/>
            <a:chExt cx="28742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2A0E64-59EB-466A-B1E3-B5B75D77BADE}"/>
                    </a:ext>
                  </a:extLst>
                </p14:cNvPr>
                <p14:cNvContentPartPr/>
                <p14:nvPr/>
              </p14:nvContentPartPr>
              <p14:xfrm>
                <a:off x="3225857" y="2260517"/>
                <a:ext cx="301320" cy="272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2A0E64-59EB-466A-B1E3-B5B75D77BA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6857" y="2251517"/>
                  <a:ext cx="318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F393D5-EA12-470E-A51E-AF273D5CB812}"/>
                    </a:ext>
                  </a:extLst>
                </p14:cNvPr>
                <p14:cNvContentPartPr/>
                <p14:nvPr/>
              </p14:nvContentPartPr>
              <p14:xfrm>
                <a:off x="3602777" y="2203277"/>
                <a:ext cx="142560" cy="80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F393D5-EA12-470E-A51E-AF273D5CB8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94137" y="2194637"/>
                  <a:ext cx="160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9FECF6E-632D-4A39-9EAE-2C69CFCE59E7}"/>
                    </a:ext>
                  </a:extLst>
                </p14:cNvPr>
                <p14:cNvContentPartPr/>
                <p14:nvPr/>
              </p14:nvContentPartPr>
              <p14:xfrm>
                <a:off x="3782417" y="2172677"/>
                <a:ext cx="194040" cy="11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9FECF6E-632D-4A39-9EAE-2C69CFCE59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73417" y="2163677"/>
                  <a:ext cx="211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4860D6-314E-4FFB-B557-ADDA8E587A6A}"/>
                    </a:ext>
                  </a:extLst>
                </p14:cNvPr>
                <p14:cNvContentPartPr/>
                <p14:nvPr/>
              </p14:nvContentPartPr>
              <p14:xfrm>
                <a:off x="3887177" y="2001317"/>
                <a:ext cx="169560" cy="28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4860D6-314E-4FFB-B557-ADDA8E587A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78537" y="1992317"/>
                  <a:ext cx="18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AE24E1-B01F-4A9B-8379-0820B047FB2C}"/>
                    </a:ext>
                  </a:extLst>
                </p14:cNvPr>
                <p14:cNvContentPartPr/>
                <p14:nvPr/>
              </p14:nvContentPartPr>
              <p14:xfrm>
                <a:off x="4221257" y="2294357"/>
                <a:ext cx="154440" cy="121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AE24E1-B01F-4A9B-8379-0820B047FB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12257" y="2285357"/>
                  <a:ext cx="172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FD12DC-5E9D-4D7D-8644-C1B676CA1BC6}"/>
                    </a:ext>
                  </a:extLst>
                </p14:cNvPr>
                <p14:cNvContentPartPr/>
                <p14:nvPr/>
              </p14:nvContentPartPr>
              <p14:xfrm>
                <a:off x="4103537" y="2596397"/>
                <a:ext cx="19080" cy="46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FD12DC-5E9D-4D7D-8644-C1B676CA1B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94897" y="2587397"/>
                  <a:ext cx="36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2BD360A-B93F-454B-B123-007C6D212C08}"/>
                    </a:ext>
                  </a:extLst>
                </p14:cNvPr>
                <p14:cNvContentPartPr/>
                <p14:nvPr/>
              </p14:nvContentPartPr>
              <p14:xfrm>
                <a:off x="4335017" y="2123717"/>
                <a:ext cx="75240" cy="115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2BD360A-B93F-454B-B123-007C6D212C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26017" y="2115077"/>
                  <a:ext cx="92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D37E993-7B4F-4F47-9554-CCCBE3752999}"/>
                    </a:ext>
                  </a:extLst>
                </p14:cNvPr>
                <p14:cNvContentPartPr/>
                <p14:nvPr/>
              </p14:nvContentPartPr>
              <p14:xfrm>
                <a:off x="4492337" y="2226317"/>
                <a:ext cx="273600" cy="301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D37E993-7B4F-4F47-9554-CCCBE37529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3337" y="2217677"/>
                  <a:ext cx="291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0ED1E9-BC73-407E-B584-2EEA14A276B0}"/>
                    </a:ext>
                  </a:extLst>
                </p14:cNvPr>
                <p14:cNvContentPartPr/>
                <p14:nvPr/>
              </p14:nvContentPartPr>
              <p14:xfrm>
                <a:off x="4848737" y="2161877"/>
                <a:ext cx="75240" cy="82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0ED1E9-BC73-407E-B584-2EEA14A276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0097" y="2152877"/>
                  <a:ext cx="92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BB0C76-9FC5-4247-A484-6FCF438CBE0F}"/>
                    </a:ext>
                  </a:extLst>
                </p14:cNvPr>
                <p14:cNvContentPartPr/>
                <p14:nvPr/>
              </p14:nvContentPartPr>
              <p14:xfrm>
                <a:off x="4963937" y="2172677"/>
                <a:ext cx="169560" cy="88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BB0C76-9FC5-4247-A484-6FCF438CBE0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55297" y="2163677"/>
                  <a:ext cx="187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093CCE-41E3-431C-A7FA-F1BAE0BEA0ED}"/>
                    </a:ext>
                  </a:extLst>
                </p14:cNvPr>
                <p14:cNvContentPartPr/>
                <p14:nvPr/>
              </p14:nvContentPartPr>
              <p14:xfrm>
                <a:off x="5097857" y="1953437"/>
                <a:ext cx="183600" cy="246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093CCE-41E3-431C-A7FA-F1BAE0BEA0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89217" y="1944797"/>
                  <a:ext cx="201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E09A88-B110-49A1-BF6B-9ADAA08BF2E3}"/>
                    </a:ext>
                  </a:extLst>
                </p14:cNvPr>
                <p14:cNvContentPartPr/>
                <p14:nvPr/>
              </p14:nvContentPartPr>
              <p14:xfrm>
                <a:off x="5279657" y="2404157"/>
                <a:ext cx="88560" cy="118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E09A88-B110-49A1-BF6B-9ADAA08BF2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70657" y="2395157"/>
                  <a:ext cx="106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037A98-301F-4B5F-9BAC-52A138406F4B}"/>
                    </a:ext>
                  </a:extLst>
                </p14:cNvPr>
                <p14:cNvContentPartPr/>
                <p14:nvPr/>
              </p14:nvContentPartPr>
              <p14:xfrm>
                <a:off x="5436257" y="2221277"/>
                <a:ext cx="23400" cy="4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037A98-301F-4B5F-9BAC-52A138406F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27257" y="2212637"/>
                  <a:ext cx="41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ADA2E2-D546-4AD1-A1A1-A6BF8E948964}"/>
                    </a:ext>
                  </a:extLst>
                </p14:cNvPr>
                <p14:cNvContentPartPr/>
                <p14:nvPr/>
              </p14:nvContentPartPr>
              <p14:xfrm>
                <a:off x="5424017" y="2042357"/>
                <a:ext cx="345960" cy="396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ADA2E2-D546-4AD1-A1A1-A6BF8E9489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15377" y="2033717"/>
                  <a:ext cx="3636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D9578B-3C9D-4CB1-BAF1-AF5C873A3AE2}"/>
                    </a:ext>
                  </a:extLst>
                </p14:cNvPr>
                <p14:cNvContentPartPr/>
                <p14:nvPr/>
              </p14:nvContentPartPr>
              <p14:xfrm>
                <a:off x="5655497" y="2313437"/>
                <a:ext cx="16884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D9578B-3C9D-4CB1-BAF1-AF5C873A3A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6857" y="2304437"/>
                  <a:ext cx="186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3F091A9-A800-470A-B010-F1695C8D738A}"/>
                    </a:ext>
                  </a:extLst>
                </p14:cNvPr>
                <p14:cNvContentPartPr/>
                <p14:nvPr/>
              </p14:nvContentPartPr>
              <p14:xfrm>
                <a:off x="5807417" y="2288957"/>
                <a:ext cx="292680" cy="147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3F091A9-A800-470A-B010-F1695C8D73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98777" y="2279957"/>
                  <a:ext cx="310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1C3C8FF-0D4A-4B99-AF82-5D442BC701F3}"/>
              </a:ext>
            </a:extLst>
          </p:cNvPr>
          <p:cNvGrpSpPr/>
          <p:nvPr/>
        </p:nvGrpSpPr>
        <p:grpSpPr>
          <a:xfrm>
            <a:off x="6344537" y="2228117"/>
            <a:ext cx="444600" cy="229320"/>
            <a:chOff x="6344537" y="2228117"/>
            <a:chExt cx="4446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7E6998-BD2A-4CE6-B3DF-BB174107BAF6}"/>
                    </a:ext>
                  </a:extLst>
                </p14:cNvPr>
                <p14:cNvContentPartPr/>
                <p14:nvPr/>
              </p14:nvContentPartPr>
              <p14:xfrm>
                <a:off x="6344537" y="2341157"/>
                <a:ext cx="37800" cy="116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7E6998-BD2A-4CE6-B3DF-BB174107BAF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35897" y="2332517"/>
                  <a:ext cx="55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B68067-06D6-4B46-9304-1B29960D2A86}"/>
                    </a:ext>
                  </a:extLst>
                </p14:cNvPr>
                <p14:cNvContentPartPr/>
                <p14:nvPr/>
              </p14:nvContentPartPr>
              <p14:xfrm>
                <a:off x="6444977" y="2228117"/>
                <a:ext cx="11880" cy="11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B68067-06D6-4B46-9304-1B29960D2A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36337" y="2219477"/>
                  <a:ext cx="2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F428DEA-FDB1-4224-AC5F-E64F17E07615}"/>
                    </a:ext>
                  </a:extLst>
                </p14:cNvPr>
                <p14:cNvContentPartPr/>
                <p14:nvPr/>
              </p14:nvContentPartPr>
              <p14:xfrm>
                <a:off x="6528137" y="2288237"/>
                <a:ext cx="261000" cy="126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F428DEA-FDB1-4224-AC5F-E64F17E0761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19497" y="2279237"/>
                  <a:ext cx="278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3828471-193D-4BB9-A506-086D8B310D46}"/>
              </a:ext>
            </a:extLst>
          </p:cNvPr>
          <p:cNvGrpSpPr/>
          <p:nvPr/>
        </p:nvGrpSpPr>
        <p:grpSpPr>
          <a:xfrm>
            <a:off x="7028537" y="2011037"/>
            <a:ext cx="1727280" cy="762480"/>
            <a:chOff x="7028537" y="2011037"/>
            <a:chExt cx="1727280" cy="7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E24D2C7-A15E-40D4-B383-855753869CAB}"/>
                    </a:ext>
                  </a:extLst>
                </p14:cNvPr>
                <p14:cNvContentPartPr/>
                <p14:nvPr/>
              </p14:nvContentPartPr>
              <p14:xfrm>
                <a:off x="7071377" y="2206517"/>
                <a:ext cx="219240" cy="239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E24D2C7-A15E-40D4-B383-855753869C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62737" y="2197517"/>
                  <a:ext cx="236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F1DE00-522F-48DA-9DD0-602164DE88CC}"/>
                    </a:ext>
                  </a:extLst>
                </p14:cNvPr>
                <p14:cNvContentPartPr/>
                <p14:nvPr/>
              </p14:nvContentPartPr>
              <p14:xfrm>
                <a:off x="7309697" y="2267357"/>
                <a:ext cx="88920" cy="10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F1DE00-522F-48DA-9DD0-602164DE88C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01057" y="2258357"/>
                  <a:ext cx="106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1B2BB4C-D45F-4824-8C0C-3D3CFA031E7D}"/>
                    </a:ext>
                  </a:extLst>
                </p14:cNvPr>
                <p14:cNvContentPartPr/>
                <p14:nvPr/>
              </p14:nvContentPartPr>
              <p14:xfrm>
                <a:off x="7466657" y="2277437"/>
                <a:ext cx="129960" cy="167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1B2BB4C-D45F-4824-8C0C-3D3CFA031E7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57657" y="2268437"/>
                  <a:ext cx="147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7FEBCBF-5D5F-457C-847C-B397EC203499}"/>
                    </a:ext>
                  </a:extLst>
                </p14:cNvPr>
                <p14:cNvContentPartPr/>
                <p14:nvPr/>
              </p14:nvContentPartPr>
              <p14:xfrm>
                <a:off x="7707137" y="2041997"/>
                <a:ext cx="226080" cy="367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7FEBCBF-5D5F-457C-847C-B397EC2034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98497" y="2032997"/>
                  <a:ext cx="243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7E3265-255A-40C2-93BA-78EF433C33A0}"/>
                    </a:ext>
                  </a:extLst>
                </p14:cNvPr>
                <p14:cNvContentPartPr/>
                <p14:nvPr/>
              </p14:nvContentPartPr>
              <p14:xfrm>
                <a:off x="7618937" y="2224877"/>
                <a:ext cx="306360" cy="4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7E3265-255A-40C2-93BA-78EF433C33A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10297" y="2215877"/>
                  <a:ext cx="324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24E8C8-3A3B-45B9-B525-B6E314A05762}"/>
                    </a:ext>
                  </a:extLst>
                </p14:cNvPr>
                <p14:cNvContentPartPr/>
                <p14:nvPr/>
              </p14:nvContentPartPr>
              <p14:xfrm>
                <a:off x="7846817" y="2256197"/>
                <a:ext cx="182880" cy="105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24E8C8-3A3B-45B9-B525-B6E314A057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37817" y="2247197"/>
                  <a:ext cx="200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D27777-DE14-439E-B856-F06745A9072A}"/>
                    </a:ext>
                  </a:extLst>
                </p14:cNvPr>
                <p14:cNvContentPartPr/>
                <p14:nvPr/>
              </p14:nvContentPartPr>
              <p14:xfrm>
                <a:off x="8012417" y="2241437"/>
                <a:ext cx="224640" cy="131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D27777-DE14-439E-B856-F06745A907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03417" y="2232797"/>
                  <a:ext cx="242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5494C14-CB0B-4D70-91EC-6819F86EEA1B}"/>
                    </a:ext>
                  </a:extLst>
                </p14:cNvPr>
                <p14:cNvContentPartPr/>
                <p14:nvPr/>
              </p14:nvContentPartPr>
              <p14:xfrm>
                <a:off x="8188097" y="2011037"/>
                <a:ext cx="212760" cy="268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5494C14-CB0B-4D70-91EC-6819F86EEA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79457" y="2002397"/>
                  <a:ext cx="230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87F90E-34AE-4B59-A2BC-2F37CE3C56EC}"/>
                    </a:ext>
                  </a:extLst>
                </p14:cNvPr>
                <p14:cNvContentPartPr/>
                <p14:nvPr/>
              </p14:nvContentPartPr>
              <p14:xfrm>
                <a:off x="7028537" y="2500997"/>
                <a:ext cx="797760" cy="102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87F90E-34AE-4B59-A2BC-2F37CE3C56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9897" y="2492357"/>
                  <a:ext cx="815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6E18AD-CF0C-443B-BCFC-5C7A0CC4CEDA}"/>
                    </a:ext>
                  </a:extLst>
                </p14:cNvPr>
                <p14:cNvContentPartPr/>
                <p14:nvPr/>
              </p14:nvContentPartPr>
              <p14:xfrm>
                <a:off x="8028257" y="2657597"/>
                <a:ext cx="205920" cy="115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6E18AD-CF0C-443B-BCFC-5C7A0CC4CED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19617" y="2648957"/>
                  <a:ext cx="22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A2696FF-FCD8-44B4-B240-E77808EFB0E4}"/>
                    </a:ext>
                  </a:extLst>
                </p14:cNvPr>
                <p14:cNvContentPartPr/>
                <p14:nvPr/>
              </p14:nvContentPartPr>
              <p14:xfrm>
                <a:off x="8125097" y="2434757"/>
                <a:ext cx="252000" cy="32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A2696FF-FCD8-44B4-B240-E77808EFB0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6097" y="2425757"/>
                  <a:ext cx="2696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E13166-7672-46EB-8A78-C13D63EA6485}"/>
                    </a:ext>
                  </a:extLst>
                </p14:cNvPr>
                <p14:cNvContentPartPr/>
                <p14:nvPr/>
              </p14:nvContentPartPr>
              <p14:xfrm>
                <a:off x="8261537" y="2635277"/>
                <a:ext cx="133560" cy="113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E13166-7672-46EB-8A78-C13D63EA64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2897" y="2626637"/>
                  <a:ext cx="15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00F424-4BC7-4DED-916E-F7D1953A80EC}"/>
                    </a:ext>
                  </a:extLst>
                </p14:cNvPr>
                <p14:cNvContentPartPr/>
                <p14:nvPr/>
              </p14:nvContentPartPr>
              <p14:xfrm>
                <a:off x="8462417" y="2379677"/>
                <a:ext cx="276840" cy="37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00F424-4BC7-4DED-916E-F7D1953A80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53417" y="2370677"/>
                  <a:ext cx="2944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F676B6D-150C-438F-A93D-EC05B8B21AA4}"/>
                    </a:ext>
                  </a:extLst>
                </p14:cNvPr>
                <p14:cNvContentPartPr/>
                <p14:nvPr/>
              </p14:nvContentPartPr>
              <p14:xfrm>
                <a:off x="8447297" y="2552117"/>
                <a:ext cx="290160" cy="52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F676B6D-150C-438F-A93D-EC05B8B21A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38657" y="2543117"/>
                  <a:ext cx="307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3424563-E9FD-4611-B3BD-81DDB0C18EAD}"/>
                    </a:ext>
                  </a:extLst>
                </p14:cNvPr>
                <p14:cNvContentPartPr/>
                <p14:nvPr/>
              </p14:nvContentPartPr>
              <p14:xfrm>
                <a:off x="8630537" y="2619437"/>
                <a:ext cx="125280" cy="134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3424563-E9FD-4611-B3BD-81DDB0C18E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21897" y="2610797"/>
                  <a:ext cx="1429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26EE04B-4EB2-45C7-85FB-64B86EA08943}"/>
              </a:ext>
            </a:extLst>
          </p:cNvPr>
          <p:cNvGrpSpPr/>
          <p:nvPr/>
        </p:nvGrpSpPr>
        <p:grpSpPr>
          <a:xfrm>
            <a:off x="449537" y="2907437"/>
            <a:ext cx="8098560" cy="2755080"/>
            <a:chOff x="449537" y="2907437"/>
            <a:chExt cx="8098560" cy="27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2EA1909-EAB4-45D4-A0BB-50F4F689E5AA}"/>
                    </a:ext>
                  </a:extLst>
                </p14:cNvPr>
                <p14:cNvContentPartPr/>
                <p14:nvPr/>
              </p14:nvContentPartPr>
              <p14:xfrm>
                <a:off x="482297" y="3098237"/>
                <a:ext cx="379800" cy="276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2EA1909-EAB4-45D4-A0BB-50F4F689E5A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3297" y="3089597"/>
                  <a:ext cx="397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FE52C1B-37B8-4958-AB5D-F56412E1F122}"/>
                    </a:ext>
                  </a:extLst>
                </p14:cNvPr>
                <p14:cNvContentPartPr/>
                <p14:nvPr/>
              </p14:nvContentPartPr>
              <p14:xfrm>
                <a:off x="663377" y="3223517"/>
                <a:ext cx="168480" cy="244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FE52C1B-37B8-4958-AB5D-F56412E1F12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4377" y="3214517"/>
                  <a:ext cx="186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F4B42C4-5DF8-4833-84EF-6F4E4D0506C7}"/>
                    </a:ext>
                  </a:extLst>
                </p14:cNvPr>
                <p14:cNvContentPartPr/>
                <p14:nvPr/>
              </p14:nvContentPartPr>
              <p14:xfrm>
                <a:off x="943817" y="3089957"/>
                <a:ext cx="91080" cy="253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F4B42C4-5DF8-4833-84EF-6F4E4D0506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4817" y="3080957"/>
                  <a:ext cx="108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72AD27-B2B9-40B8-9630-5A15D6214BF1}"/>
                    </a:ext>
                  </a:extLst>
                </p14:cNvPr>
                <p14:cNvContentPartPr/>
                <p14:nvPr/>
              </p14:nvContentPartPr>
              <p14:xfrm>
                <a:off x="1175657" y="3141437"/>
                <a:ext cx="219960" cy="41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72AD27-B2B9-40B8-9630-5A15D6214B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7017" y="3132437"/>
                  <a:ext cx="237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1D1363-C954-4543-9785-4E19167EE3EF}"/>
                    </a:ext>
                  </a:extLst>
                </p14:cNvPr>
                <p14:cNvContentPartPr/>
                <p14:nvPr/>
              </p14:nvContentPartPr>
              <p14:xfrm>
                <a:off x="1127057" y="3284717"/>
                <a:ext cx="300600" cy="59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1D1363-C954-4543-9785-4E19167EE3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8057" y="3276077"/>
                  <a:ext cx="318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007B81-8E80-4B59-92DC-3E26BED3FC23}"/>
                    </a:ext>
                  </a:extLst>
                </p14:cNvPr>
                <p14:cNvContentPartPr/>
                <p14:nvPr/>
              </p14:nvContentPartPr>
              <p14:xfrm>
                <a:off x="1690097" y="2984477"/>
                <a:ext cx="259560" cy="272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007B81-8E80-4B59-92DC-3E26BED3FC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81097" y="2975837"/>
                  <a:ext cx="277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D3E9B1-EEF5-4CBD-9A8C-F5405ECE4248}"/>
                    </a:ext>
                  </a:extLst>
                </p14:cNvPr>
                <p14:cNvContentPartPr/>
                <p14:nvPr/>
              </p14:nvContentPartPr>
              <p14:xfrm>
                <a:off x="2027057" y="3055757"/>
                <a:ext cx="254160" cy="39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D3E9B1-EEF5-4CBD-9A8C-F5405ECE42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18417" y="3047117"/>
                  <a:ext cx="271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8A2D28-75E0-4602-80C0-31836D3A8822}"/>
                    </a:ext>
                  </a:extLst>
                </p14:cNvPr>
                <p14:cNvContentPartPr/>
                <p14:nvPr/>
              </p14:nvContentPartPr>
              <p14:xfrm>
                <a:off x="2077457" y="2958557"/>
                <a:ext cx="39240" cy="249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8A2D28-75E0-4602-80C0-31836D3A882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68817" y="2949557"/>
                  <a:ext cx="56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A2424B-4D32-4982-8034-8F42E19A804A}"/>
                    </a:ext>
                  </a:extLst>
                </p14:cNvPr>
                <p14:cNvContentPartPr/>
                <p14:nvPr/>
              </p14:nvContentPartPr>
              <p14:xfrm>
                <a:off x="2290577" y="2907437"/>
                <a:ext cx="317520" cy="297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A2424B-4D32-4982-8034-8F42E19A804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81937" y="2898797"/>
                  <a:ext cx="335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F52E98-CF9D-4643-9698-9F9DEE744AE7}"/>
                    </a:ext>
                  </a:extLst>
                </p14:cNvPr>
                <p14:cNvContentPartPr/>
                <p14:nvPr/>
              </p14:nvContentPartPr>
              <p14:xfrm>
                <a:off x="1877297" y="3288677"/>
                <a:ext cx="537480" cy="68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F52E98-CF9D-4643-9698-9F9DEE744A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68657" y="3280037"/>
                  <a:ext cx="555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5F2894-E194-475B-8CED-26081FCA8B16}"/>
                    </a:ext>
                  </a:extLst>
                </p14:cNvPr>
                <p14:cNvContentPartPr/>
                <p14:nvPr/>
              </p14:nvContentPartPr>
              <p14:xfrm>
                <a:off x="2020937" y="3443117"/>
                <a:ext cx="340560" cy="16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5F2894-E194-475B-8CED-26081FCA8B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12297" y="3434477"/>
                  <a:ext cx="35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7EF05E-47C3-4467-9645-93937F2FBE69}"/>
                    </a:ext>
                  </a:extLst>
                </p14:cNvPr>
                <p14:cNvContentPartPr/>
                <p14:nvPr/>
              </p14:nvContentPartPr>
              <p14:xfrm>
                <a:off x="2897177" y="3070157"/>
                <a:ext cx="215280" cy="3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7EF05E-47C3-4467-9645-93937F2FBE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88537" y="3061517"/>
                  <a:ext cx="23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F87787-B409-407E-8558-6FDD2DCFD7CC}"/>
                    </a:ext>
                  </a:extLst>
                </p14:cNvPr>
                <p14:cNvContentPartPr/>
                <p14:nvPr/>
              </p14:nvContentPartPr>
              <p14:xfrm>
                <a:off x="2809337" y="3189317"/>
                <a:ext cx="286560" cy="39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F87787-B409-407E-8558-6FDD2DCFD7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00697" y="3180677"/>
                  <a:ext cx="30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C3E8B2A-ADD4-4F62-9B7B-EA2A85576777}"/>
                    </a:ext>
                  </a:extLst>
                </p14:cNvPr>
                <p14:cNvContentPartPr/>
                <p14:nvPr/>
              </p14:nvContentPartPr>
              <p14:xfrm>
                <a:off x="3251777" y="2948837"/>
                <a:ext cx="215640" cy="158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C3E8B2A-ADD4-4F62-9B7B-EA2A855767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42777" y="2939837"/>
                  <a:ext cx="23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8099B6-B689-46D4-B4FF-12CBD5DDD59D}"/>
                    </a:ext>
                  </a:extLst>
                </p14:cNvPr>
                <p14:cNvContentPartPr/>
                <p14:nvPr/>
              </p14:nvContentPartPr>
              <p14:xfrm>
                <a:off x="3364817" y="2927597"/>
                <a:ext cx="189000" cy="384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8099B6-B689-46D4-B4FF-12CBD5DDD5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56177" y="2918597"/>
                  <a:ext cx="206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FFB40C-AFB6-49B4-9746-0DA259FCEFED}"/>
                    </a:ext>
                  </a:extLst>
                </p14:cNvPr>
                <p14:cNvContentPartPr/>
                <p14:nvPr/>
              </p14:nvContentPartPr>
              <p14:xfrm>
                <a:off x="4260137" y="3688637"/>
                <a:ext cx="194400" cy="262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FFB40C-AFB6-49B4-9746-0DA259FCEF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51137" y="3679637"/>
                  <a:ext cx="212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486F31C-BA5C-411E-B6DD-99A52CA0E3A9}"/>
                    </a:ext>
                  </a:extLst>
                </p14:cNvPr>
                <p14:cNvContentPartPr/>
                <p14:nvPr/>
              </p14:nvContentPartPr>
              <p14:xfrm>
                <a:off x="4511417" y="3893837"/>
                <a:ext cx="26280" cy="37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486F31C-BA5C-411E-B6DD-99A52CA0E3A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02777" y="3884837"/>
                  <a:ext cx="43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313C72-9BE6-4F59-AC1B-9DA5DFC7D7FE}"/>
                    </a:ext>
                  </a:extLst>
                </p14:cNvPr>
                <p14:cNvContentPartPr/>
                <p14:nvPr/>
              </p14:nvContentPartPr>
              <p14:xfrm>
                <a:off x="4670897" y="3689717"/>
                <a:ext cx="185760" cy="241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313C72-9BE6-4F59-AC1B-9DA5DFC7D7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62257" y="3680717"/>
                  <a:ext cx="203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3470E3D-E8C0-4349-9210-9BC2CB53710C}"/>
                    </a:ext>
                  </a:extLst>
                </p14:cNvPr>
                <p14:cNvContentPartPr/>
                <p14:nvPr/>
              </p14:nvContentPartPr>
              <p14:xfrm>
                <a:off x="4700417" y="3875477"/>
                <a:ext cx="210960" cy="33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3470E3D-E8C0-4349-9210-9BC2CB5371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91777" y="3866837"/>
                  <a:ext cx="228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D230824-7534-4609-B92D-536D3EF358A0}"/>
                    </a:ext>
                  </a:extLst>
                </p14:cNvPr>
                <p14:cNvContentPartPr/>
                <p14:nvPr/>
              </p14:nvContentPartPr>
              <p14:xfrm>
                <a:off x="5004977" y="3638957"/>
                <a:ext cx="257040" cy="285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D230824-7534-4609-B92D-536D3EF358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96337" y="3630317"/>
                  <a:ext cx="2746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08C6C3-D76F-4DCA-904C-2E7023A4D2A4}"/>
                    </a:ext>
                  </a:extLst>
                </p14:cNvPr>
                <p14:cNvContentPartPr/>
                <p14:nvPr/>
              </p14:nvContentPartPr>
              <p14:xfrm>
                <a:off x="5659817" y="3781517"/>
                <a:ext cx="5400" cy="10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08C6C3-D76F-4DCA-904C-2E7023A4D2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50817" y="3772877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43EADB-7BA6-49C6-BF57-0C543E876563}"/>
                    </a:ext>
                  </a:extLst>
                </p14:cNvPr>
                <p14:cNvContentPartPr/>
                <p14:nvPr/>
              </p14:nvContentPartPr>
              <p14:xfrm>
                <a:off x="5617337" y="3845237"/>
                <a:ext cx="10080" cy="1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43EADB-7BA6-49C6-BF57-0C543E87656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08337" y="3836597"/>
                  <a:ext cx="27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27F272-91BC-4F84-AE90-1593A9E6610E}"/>
                    </a:ext>
                  </a:extLst>
                </p14:cNvPr>
                <p14:cNvContentPartPr/>
                <p14:nvPr/>
              </p14:nvContentPartPr>
              <p14:xfrm>
                <a:off x="5609777" y="3688277"/>
                <a:ext cx="204120" cy="160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27F272-91BC-4F84-AE90-1593A9E6610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01137" y="3679637"/>
                  <a:ext cx="221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26FC290-D774-4405-9993-66C19394A8E0}"/>
                    </a:ext>
                  </a:extLst>
                </p14:cNvPr>
                <p14:cNvContentPartPr/>
                <p14:nvPr/>
              </p14:nvContentPartPr>
              <p14:xfrm>
                <a:off x="5826497" y="3720317"/>
                <a:ext cx="99720" cy="118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26FC290-D774-4405-9993-66C19394A8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17857" y="3711677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AC4357F-B12B-4C7C-9361-1BCD7BFC7F1F}"/>
                    </a:ext>
                  </a:extLst>
                </p14:cNvPr>
                <p14:cNvContentPartPr/>
                <p14:nvPr/>
              </p14:nvContentPartPr>
              <p14:xfrm>
                <a:off x="5971577" y="3410357"/>
                <a:ext cx="246240" cy="432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AC4357F-B12B-4C7C-9361-1BCD7BFC7F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62577" y="3401357"/>
                  <a:ext cx="2638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B9D8989-CE72-45F5-A511-79DCF933DA7E}"/>
                    </a:ext>
                  </a:extLst>
                </p14:cNvPr>
                <p14:cNvContentPartPr/>
                <p14:nvPr/>
              </p14:nvContentPartPr>
              <p14:xfrm>
                <a:off x="5880857" y="3579917"/>
                <a:ext cx="329760" cy="105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B9D8989-CE72-45F5-A511-79DCF933DA7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72217" y="3571277"/>
                  <a:ext cx="347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A84D582-2400-48EC-8112-1FA3BBD7EABC}"/>
                    </a:ext>
                  </a:extLst>
                </p14:cNvPr>
                <p14:cNvContentPartPr/>
                <p14:nvPr/>
              </p14:nvContentPartPr>
              <p14:xfrm>
                <a:off x="6421577" y="3680717"/>
                <a:ext cx="126360" cy="118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A84D582-2400-48EC-8112-1FA3BBD7EA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12937" y="3671717"/>
                  <a:ext cx="144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9ED276A-9244-4CC3-90E1-1405A792AE8B}"/>
                    </a:ext>
                  </a:extLst>
                </p14:cNvPr>
                <p14:cNvContentPartPr/>
                <p14:nvPr/>
              </p14:nvContentPartPr>
              <p14:xfrm>
                <a:off x="6594017" y="3701957"/>
                <a:ext cx="128160" cy="98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9ED276A-9244-4CC3-90E1-1405A792AE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85017" y="3692957"/>
                  <a:ext cx="145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900865A-EE6B-4533-8D67-24711BE21FB9}"/>
                    </a:ext>
                  </a:extLst>
                </p14:cNvPr>
                <p14:cNvContentPartPr/>
                <p14:nvPr/>
              </p14:nvContentPartPr>
              <p14:xfrm>
                <a:off x="6991817" y="3710597"/>
                <a:ext cx="79560" cy="88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900865A-EE6B-4533-8D67-24711BE21F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83177" y="3701597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286096E-DA88-4C3B-8B6B-B1E96F7B6CC3}"/>
                    </a:ext>
                  </a:extLst>
                </p14:cNvPr>
                <p14:cNvContentPartPr/>
                <p14:nvPr/>
              </p14:nvContentPartPr>
              <p14:xfrm>
                <a:off x="7133297" y="3664157"/>
                <a:ext cx="156600" cy="117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286096E-DA88-4C3B-8B6B-B1E96F7B6C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24657" y="3655157"/>
                  <a:ext cx="17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546BB4A-7CB3-49D6-AF80-AB4BAECA6A0E}"/>
                    </a:ext>
                  </a:extLst>
                </p14:cNvPr>
                <p14:cNvContentPartPr/>
                <p14:nvPr/>
              </p14:nvContentPartPr>
              <p14:xfrm>
                <a:off x="7377017" y="3421877"/>
                <a:ext cx="221760" cy="369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546BB4A-7CB3-49D6-AF80-AB4BAECA6A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8377" y="3412877"/>
                  <a:ext cx="239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77ADEDB-6F7C-4B73-8489-D36EA59BBAA0}"/>
                    </a:ext>
                  </a:extLst>
                </p14:cNvPr>
                <p14:cNvContentPartPr/>
                <p14:nvPr/>
              </p14:nvContentPartPr>
              <p14:xfrm>
                <a:off x="7316897" y="3601157"/>
                <a:ext cx="278280" cy="60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77ADEDB-6F7C-4B73-8489-D36EA59BBA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08257" y="3592157"/>
                  <a:ext cx="295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ADE1D3-358E-42A3-BF70-DC1A657D7125}"/>
                    </a:ext>
                  </a:extLst>
                </p14:cNvPr>
                <p14:cNvContentPartPr/>
                <p14:nvPr/>
              </p14:nvContentPartPr>
              <p14:xfrm>
                <a:off x="7513817" y="3660557"/>
                <a:ext cx="158760" cy="138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ADE1D3-358E-42A3-BF70-DC1A657D71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05177" y="3651557"/>
                  <a:ext cx="176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1142763-982C-41DC-8D22-994CE8146D3E}"/>
                    </a:ext>
                  </a:extLst>
                </p14:cNvPr>
                <p14:cNvContentPartPr/>
                <p14:nvPr/>
              </p14:nvContentPartPr>
              <p14:xfrm>
                <a:off x="7557017" y="3660557"/>
                <a:ext cx="297720" cy="422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1142763-982C-41DC-8D22-994CE8146D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8377" y="3651557"/>
                  <a:ext cx="3153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269B6BE-FA0A-42C5-B635-436D5457208F}"/>
                    </a:ext>
                  </a:extLst>
                </p14:cNvPr>
                <p14:cNvContentPartPr/>
                <p14:nvPr/>
              </p14:nvContentPartPr>
              <p14:xfrm>
                <a:off x="7873097" y="3661277"/>
                <a:ext cx="133200" cy="105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269B6BE-FA0A-42C5-B635-436D545720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64457" y="3652637"/>
                  <a:ext cx="150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CA9995-EAF3-4B5A-8944-336E0643856D}"/>
                    </a:ext>
                  </a:extLst>
                </p14:cNvPr>
                <p14:cNvContentPartPr/>
                <p14:nvPr/>
              </p14:nvContentPartPr>
              <p14:xfrm>
                <a:off x="8054537" y="3640037"/>
                <a:ext cx="296640" cy="190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CA9995-EAF3-4B5A-8944-336E0643856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45897" y="3631397"/>
                  <a:ext cx="314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C9633BF-ADE3-4359-8168-9081D1D6133E}"/>
                    </a:ext>
                  </a:extLst>
                </p14:cNvPr>
                <p14:cNvContentPartPr/>
                <p14:nvPr/>
              </p14:nvContentPartPr>
              <p14:xfrm>
                <a:off x="497777" y="3817877"/>
                <a:ext cx="331920" cy="252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C9633BF-ADE3-4359-8168-9081D1D613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8777" y="3808877"/>
                  <a:ext cx="349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F7DD4F-4113-4B30-870B-097C9B7BECCB}"/>
                    </a:ext>
                  </a:extLst>
                </p14:cNvPr>
                <p14:cNvContentPartPr/>
                <p14:nvPr/>
              </p14:nvContentPartPr>
              <p14:xfrm>
                <a:off x="633497" y="3964037"/>
                <a:ext cx="17640" cy="190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F7DD4F-4113-4B30-870B-097C9B7BEC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4497" y="3955037"/>
                  <a:ext cx="35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104B0C5-3999-436B-9312-186904A0F8EE}"/>
                    </a:ext>
                  </a:extLst>
                </p14:cNvPr>
                <p14:cNvContentPartPr/>
                <p14:nvPr/>
              </p14:nvContentPartPr>
              <p14:xfrm>
                <a:off x="857057" y="3756317"/>
                <a:ext cx="185400" cy="307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104B0C5-3999-436B-9312-186904A0F8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8057" y="3747677"/>
                  <a:ext cx="203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C1D2CC-116B-46A4-8903-396AFA7EE6BF}"/>
                    </a:ext>
                  </a:extLst>
                </p14:cNvPr>
                <p14:cNvContentPartPr/>
                <p14:nvPr/>
              </p14:nvContentPartPr>
              <p14:xfrm>
                <a:off x="1278257" y="3877277"/>
                <a:ext cx="6120" cy="2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C1D2CC-116B-46A4-8903-396AFA7EE6B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69617" y="3868637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97889C-783D-4639-AF79-65AFF48386C1}"/>
                    </a:ext>
                  </a:extLst>
                </p14:cNvPr>
                <p14:cNvContentPartPr/>
                <p14:nvPr/>
              </p14:nvContentPartPr>
              <p14:xfrm>
                <a:off x="1202657" y="4038917"/>
                <a:ext cx="24840" cy="41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97889C-783D-4639-AF79-65AFF48386C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4017" y="4030277"/>
                  <a:ext cx="42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1AA8F89-6BE7-4F9D-AF56-9D94831C29BF}"/>
                    </a:ext>
                  </a:extLst>
                </p14:cNvPr>
                <p14:cNvContentPartPr/>
                <p14:nvPr/>
              </p14:nvContentPartPr>
              <p14:xfrm>
                <a:off x="1196177" y="3892757"/>
                <a:ext cx="34920" cy="4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1AA8F89-6BE7-4F9D-AF56-9D94831C29B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87537" y="3884117"/>
                  <a:ext cx="52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2A18CAC-2701-446B-84C9-684B56B190AD}"/>
                    </a:ext>
                  </a:extLst>
                </p14:cNvPr>
                <p14:cNvContentPartPr/>
                <p14:nvPr/>
              </p14:nvContentPartPr>
              <p14:xfrm>
                <a:off x="1681817" y="3864317"/>
                <a:ext cx="243360" cy="18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2A18CAC-2701-446B-84C9-684B56B190A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72817" y="3855677"/>
                  <a:ext cx="261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1D1F565-AC98-4F28-8875-8248EC97D869}"/>
                    </a:ext>
                  </a:extLst>
                </p14:cNvPr>
                <p14:cNvContentPartPr/>
                <p14:nvPr/>
              </p14:nvContentPartPr>
              <p14:xfrm>
                <a:off x="2002937" y="3774677"/>
                <a:ext cx="216360" cy="258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1D1F565-AC98-4F28-8875-8248EC97D8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994297" y="3766037"/>
                  <a:ext cx="234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B554C6-CC49-497A-B8D0-BC2B85A5964B}"/>
                    </a:ext>
                  </a:extLst>
                </p14:cNvPr>
                <p14:cNvContentPartPr/>
                <p14:nvPr/>
              </p14:nvContentPartPr>
              <p14:xfrm>
                <a:off x="1788737" y="4103357"/>
                <a:ext cx="370800" cy="3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B554C6-CC49-497A-B8D0-BC2B85A5964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79737" y="4094357"/>
                  <a:ext cx="388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FEE62A4-5BA7-4AA5-B428-78E8A6623235}"/>
                    </a:ext>
                  </a:extLst>
                </p14:cNvPr>
                <p14:cNvContentPartPr/>
                <p14:nvPr/>
              </p14:nvContentPartPr>
              <p14:xfrm>
                <a:off x="1806737" y="4253477"/>
                <a:ext cx="47160" cy="111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FEE62A4-5BA7-4AA5-B428-78E8A662323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98097" y="4244477"/>
                  <a:ext cx="64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09DAB76-6F4A-440E-A116-D97597FA5C44}"/>
                    </a:ext>
                  </a:extLst>
                </p14:cNvPr>
                <p14:cNvContentPartPr/>
                <p14:nvPr/>
              </p14:nvContentPartPr>
              <p14:xfrm>
                <a:off x="1919777" y="4209557"/>
                <a:ext cx="100080" cy="111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09DAB76-6F4A-440E-A116-D97597FA5C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11137" y="4200917"/>
                  <a:ext cx="117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B46DF8-7E4F-4756-99C9-6A63E78C4EA4}"/>
                    </a:ext>
                  </a:extLst>
                </p14:cNvPr>
                <p14:cNvContentPartPr/>
                <p14:nvPr/>
              </p14:nvContentPartPr>
              <p14:xfrm>
                <a:off x="2054057" y="4233317"/>
                <a:ext cx="98280" cy="13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B46DF8-7E4F-4756-99C9-6A63E78C4EA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45417" y="4224677"/>
                  <a:ext cx="11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979B0D-134B-4EE1-B127-40185F96BF3D}"/>
                    </a:ext>
                  </a:extLst>
                </p14:cNvPr>
                <p14:cNvContentPartPr/>
                <p14:nvPr/>
              </p14:nvContentPartPr>
              <p14:xfrm>
                <a:off x="2417297" y="3760997"/>
                <a:ext cx="210600" cy="343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979B0D-134B-4EE1-B127-40185F96BF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08657" y="3752357"/>
                  <a:ext cx="228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707F68-F414-403B-8E00-49D471016B91}"/>
                    </a:ext>
                  </a:extLst>
                </p14:cNvPr>
                <p14:cNvContentPartPr/>
                <p14:nvPr/>
              </p14:nvContentPartPr>
              <p14:xfrm>
                <a:off x="2624297" y="3874037"/>
                <a:ext cx="179640" cy="142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707F68-F414-403B-8E00-49D471016B9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15657" y="3865037"/>
                  <a:ext cx="197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0EB42A-3D0D-4914-AE96-D2C220F58CD9}"/>
                    </a:ext>
                  </a:extLst>
                </p14:cNvPr>
                <p14:cNvContentPartPr/>
                <p14:nvPr/>
              </p14:nvContentPartPr>
              <p14:xfrm>
                <a:off x="2917337" y="3876197"/>
                <a:ext cx="204480" cy="28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0EB42A-3D0D-4914-AE96-D2C220F58CD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08337" y="3867557"/>
                  <a:ext cx="222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F42BCAF-6453-4257-9494-AB453F92B43D}"/>
                    </a:ext>
                  </a:extLst>
                </p14:cNvPr>
                <p14:cNvContentPartPr/>
                <p14:nvPr/>
              </p14:nvContentPartPr>
              <p14:xfrm>
                <a:off x="2998697" y="3828677"/>
                <a:ext cx="34560" cy="144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F42BCAF-6453-4257-9494-AB453F92B43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89697" y="3819677"/>
                  <a:ext cx="52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0C63C8-E7FA-4F8C-BA62-6316486C974B}"/>
                    </a:ext>
                  </a:extLst>
                </p14:cNvPr>
                <p14:cNvContentPartPr/>
                <p14:nvPr/>
              </p14:nvContentPartPr>
              <p14:xfrm>
                <a:off x="3197777" y="3852077"/>
                <a:ext cx="65160" cy="14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0C63C8-E7FA-4F8C-BA62-6316486C97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89137" y="3843437"/>
                  <a:ext cx="82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905D3C5-DAAB-4C26-B17E-7A946D54D30B}"/>
                    </a:ext>
                  </a:extLst>
                </p14:cNvPr>
                <p14:cNvContentPartPr/>
                <p14:nvPr/>
              </p14:nvContentPartPr>
              <p14:xfrm>
                <a:off x="3335657" y="3646157"/>
                <a:ext cx="168840" cy="474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905D3C5-DAAB-4C26-B17E-7A946D54D30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27017" y="3637157"/>
                  <a:ext cx="1864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7E8296-C1FB-4A67-9AF4-EDAF8CFFF6F8}"/>
                    </a:ext>
                  </a:extLst>
                </p14:cNvPr>
                <p14:cNvContentPartPr/>
                <p14:nvPr/>
              </p14:nvContentPartPr>
              <p14:xfrm>
                <a:off x="3755777" y="3770717"/>
                <a:ext cx="163080" cy="32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7E8296-C1FB-4A67-9AF4-EDAF8CFFF6F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47137" y="3761717"/>
                  <a:ext cx="180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19A74BE-4387-401A-90FB-8CEEEFD3D740}"/>
                    </a:ext>
                  </a:extLst>
                </p14:cNvPr>
                <p14:cNvContentPartPr/>
                <p14:nvPr/>
              </p14:nvContentPartPr>
              <p14:xfrm>
                <a:off x="3714737" y="3938837"/>
                <a:ext cx="194040" cy="2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19A74BE-4387-401A-90FB-8CEEEFD3D74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705737" y="3930197"/>
                  <a:ext cx="211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13531F-7DB5-4C32-A71E-2F3F89574144}"/>
                    </a:ext>
                  </a:extLst>
                </p14:cNvPr>
                <p14:cNvContentPartPr/>
                <p14:nvPr/>
              </p14:nvContentPartPr>
              <p14:xfrm>
                <a:off x="469697" y="4561997"/>
                <a:ext cx="379080" cy="400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13531F-7DB5-4C32-A71E-2F3F895741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0697" y="4553357"/>
                  <a:ext cx="396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2464475-0B5B-4BC6-832A-93388C6023C4}"/>
                    </a:ext>
                  </a:extLst>
                </p14:cNvPr>
                <p14:cNvContentPartPr/>
                <p14:nvPr/>
              </p14:nvContentPartPr>
              <p14:xfrm>
                <a:off x="592817" y="4775837"/>
                <a:ext cx="167760" cy="27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2464475-0B5B-4BC6-832A-93388C6023C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3817" y="4766837"/>
                  <a:ext cx="185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572885B-A977-47BB-8124-B18452DEAEA4}"/>
                    </a:ext>
                  </a:extLst>
                </p14:cNvPr>
                <p14:cNvContentPartPr/>
                <p14:nvPr/>
              </p14:nvContentPartPr>
              <p14:xfrm>
                <a:off x="872537" y="4772957"/>
                <a:ext cx="132120" cy="135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572885B-A977-47BB-8124-B18452DEAE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3897" y="4763957"/>
                  <a:ext cx="14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BB7B64B-728A-4785-ACB9-700A781BBA30}"/>
                    </a:ext>
                  </a:extLst>
                </p14:cNvPr>
                <p14:cNvContentPartPr/>
                <p14:nvPr/>
              </p14:nvContentPartPr>
              <p14:xfrm>
                <a:off x="997097" y="4728677"/>
                <a:ext cx="182520" cy="153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BB7B64B-728A-4785-ACB9-700A781BBA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8097" y="4720037"/>
                  <a:ext cx="200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46688BE-6D95-41C6-A9AC-BE17FDC97BCD}"/>
                    </a:ext>
                  </a:extLst>
                </p14:cNvPr>
                <p14:cNvContentPartPr/>
                <p14:nvPr/>
              </p14:nvContentPartPr>
              <p14:xfrm>
                <a:off x="1185737" y="4708157"/>
                <a:ext cx="152640" cy="175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46688BE-6D95-41C6-A9AC-BE17FDC97BC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77097" y="4699157"/>
                  <a:ext cx="170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E93FCDA-4BF7-45D1-ADFE-46D7B525E353}"/>
                    </a:ext>
                  </a:extLst>
                </p14:cNvPr>
                <p14:cNvContentPartPr/>
                <p14:nvPr/>
              </p14:nvContentPartPr>
              <p14:xfrm>
                <a:off x="1286537" y="4740557"/>
                <a:ext cx="163080" cy="14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E93FCDA-4BF7-45D1-ADFE-46D7B525E3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277537" y="4731917"/>
                  <a:ext cx="18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CBF0376-A77C-4006-A537-21A3B2EB3CD7}"/>
                    </a:ext>
                  </a:extLst>
                </p14:cNvPr>
                <p14:cNvContentPartPr/>
                <p14:nvPr/>
              </p14:nvContentPartPr>
              <p14:xfrm>
                <a:off x="1472297" y="4741637"/>
                <a:ext cx="136800" cy="247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CBF0376-A77C-4006-A537-21A3B2EB3C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63657" y="4732997"/>
                  <a:ext cx="154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8CC612-B8B1-4EEA-8854-1236D9958BAE}"/>
                    </a:ext>
                  </a:extLst>
                </p14:cNvPr>
                <p14:cNvContentPartPr/>
                <p14:nvPr/>
              </p14:nvContentPartPr>
              <p14:xfrm>
                <a:off x="1632497" y="4682957"/>
                <a:ext cx="108000" cy="16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8CC612-B8B1-4EEA-8854-1236D9958BA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23497" y="4673957"/>
                  <a:ext cx="125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282619-6061-4495-A059-74FEFCC0BD4D}"/>
                    </a:ext>
                  </a:extLst>
                </p14:cNvPr>
                <p14:cNvContentPartPr/>
                <p14:nvPr/>
              </p14:nvContentPartPr>
              <p14:xfrm>
                <a:off x="2112737" y="4424837"/>
                <a:ext cx="253440" cy="420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282619-6061-4495-A059-74FEFCC0BD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04097" y="4416197"/>
                  <a:ext cx="271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81690B3-0F6E-47E6-AB84-14A95353CAA6}"/>
                    </a:ext>
                  </a:extLst>
                </p14:cNvPr>
                <p14:cNvContentPartPr/>
                <p14:nvPr/>
              </p14:nvContentPartPr>
              <p14:xfrm>
                <a:off x="2076377" y="4612397"/>
                <a:ext cx="335880" cy="124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81690B3-0F6E-47E6-AB84-14A95353CA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67377" y="4603397"/>
                  <a:ext cx="353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4E2C016-73B7-469E-BB95-06F36BD153C8}"/>
                    </a:ext>
                  </a:extLst>
                </p14:cNvPr>
                <p14:cNvContentPartPr/>
                <p14:nvPr/>
              </p14:nvContentPartPr>
              <p14:xfrm>
                <a:off x="2393897" y="4401437"/>
                <a:ext cx="210240" cy="42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4E2C016-73B7-469E-BB95-06F36BD153C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84897" y="4392437"/>
                  <a:ext cx="2278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0C014B4-126F-4FB0-BB27-CD4C4A7D5F8C}"/>
                    </a:ext>
                  </a:extLst>
                </p14:cNvPr>
                <p14:cNvContentPartPr/>
                <p14:nvPr/>
              </p14:nvContentPartPr>
              <p14:xfrm>
                <a:off x="2597297" y="4645517"/>
                <a:ext cx="114480" cy="188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0C014B4-126F-4FB0-BB27-CD4C4A7D5F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8657" y="4636877"/>
                  <a:ext cx="132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CFCB792-8C37-44D6-AE0A-8B176E5EC048}"/>
                    </a:ext>
                  </a:extLst>
                </p14:cNvPr>
                <p14:cNvContentPartPr/>
                <p14:nvPr/>
              </p14:nvContentPartPr>
              <p14:xfrm>
                <a:off x="3117857" y="4448957"/>
                <a:ext cx="278280" cy="266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CFCB792-8C37-44D6-AE0A-8B176E5EC04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09217" y="4440317"/>
                  <a:ext cx="295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40CB2FF-8954-4861-BE9B-F46BFEB5899B}"/>
                    </a:ext>
                  </a:extLst>
                </p14:cNvPr>
                <p14:cNvContentPartPr/>
                <p14:nvPr/>
              </p14:nvContentPartPr>
              <p14:xfrm>
                <a:off x="3434297" y="4239797"/>
                <a:ext cx="420480" cy="335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40CB2FF-8954-4861-BE9B-F46BFEB589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25657" y="4230797"/>
                  <a:ext cx="438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5107CCC-04B9-4D89-9B6A-EDCE440681AA}"/>
                    </a:ext>
                  </a:extLst>
                </p14:cNvPr>
                <p14:cNvContentPartPr/>
                <p14:nvPr/>
              </p14:nvContentPartPr>
              <p14:xfrm>
                <a:off x="4097057" y="4555517"/>
                <a:ext cx="176400" cy="129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5107CCC-04B9-4D89-9B6A-EDCE440681A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88417" y="4546877"/>
                  <a:ext cx="194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539ED09-DEA5-43DB-8624-4CFE3597EEF1}"/>
                    </a:ext>
                  </a:extLst>
                </p14:cNvPr>
                <p14:cNvContentPartPr/>
                <p14:nvPr/>
              </p14:nvContentPartPr>
              <p14:xfrm>
                <a:off x="4332497" y="4587197"/>
                <a:ext cx="105120" cy="77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539ED09-DEA5-43DB-8624-4CFE3597EEF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23497" y="457819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A5E3CE7-BC3D-420E-9513-CCF441D7018C}"/>
                    </a:ext>
                  </a:extLst>
                </p14:cNvPr>
                <p14:cNvContentPartPr/>
                <p14:nvPr/>
              </p14:nvContentPartPr>
              <p14:xfrm>
                <a:off x="4479377" y="4539677"/>
                <a:ext cx="168120" cy="130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A5E3CE7-BC3D-420E-9513-CCF441D7018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70737" y="4531037"/>
                  <a:ext cx="18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D72838-85DB-41D8-AA4F-7D92C3D8C7FD}"/>
                    </a:ext>
                  </a:extLst>
                </p14:cNvPr>
                <p14:cNvContentPartPr/>
                <p14:nvPr/>
              </p14:nvContentPartPr>
              <p14:xfrm>
                <a:off x="4581977" y="4365797"/>
                <a:ext cx="134640" cy="28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D72838-85DB-41D8-AA4F-7D92C3D8C7F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72977" y="4357157"/>
                  <a:ext cx="152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DCB2974-84A0-49EB-9F8B-525B5A8219CC}"/>
                    </a:ext>
                  </a:extLst>
                </p14:cNvPr>
                <p14:cNvContentPartPr/>
                <p14:nvPr/>
              </p14:nvContentPartPr>
              <p14:xfrm>
                <a:off x="4943417" y="4376237"/>
                <a:ext cx="172440" cy="310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DCB2974-84A0-49EB-9F8B-525B5A8219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34777" y="4367237"/>
                  <a:ext cx="190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E8A015A-8883-46FE-BCC2-CC4A11CA8A05}"/>
                    </a:ext>
                  </a:extLst>
                </p14:cNvPr>
                <p14:cNvContentPartPr/>
                <p14:nvPr/>
              </p14:nvContentPartPr>
              <p14:xfrm>
                <a:off x="5226737" y="4227557"/>
                <a:ext cx="159120" cy="234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E8A015A-8883-46FE-BCC2-CC4A11CA8A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18097" y="4218917"/>
                  <a:ext cx="176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EC6332F-F95C-4FDA-9719-2C4F374B8640}"/>
                    </a:ext>
                  </a:extLst>
                </p14:cNvPr>
                <p14:cNvContentPartPr/>
                <p14:nvPr/>
              </p14:nvContentPartPr>
              <p14:xfrm>
                <a:off x="5186417" y="4248797"/>
                <a:ext cx="282240" cy="111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EC6332F-F95C-4FDA-9719-2C4F374B864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77417" y="4240157"/>
                  <a:ext cx="299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99088C-0B1C-454B-A6ED-2B4D4A4285E5}"/>
                    </a:ext>
                  </a:extLst>
                </p14:cNvPr>
                <p14:cNvContentPartPr/>
                <p14:nvPr/>
              </p14:nvContentPartPr>
              <p14:xfrm>
                <a:off x="5411057" y="4113437"/>
                <a:ext cx="209160" cy="340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99088C-0B1C-454B-A6ED-2B4D4A4285E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02057" y="4104797"/>
                  <a:ext cx="226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1A4579-CE1C-412A-94B3-5844F5AC486F}"/>
                    </a:ext>
                  </a:extLst>
                </p14:cNvPr>
                <p14:cNvContentPartPr/>
                <p14:nvPr/>
              </p14:nvContentPartPr>
              <p14:xfrm>
                <a:off x="5696897" y="4490717"/>
                <a:ext cx="39240" cy="86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1A4579-CE1C-412A-94B3-5844F5AC486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88257" y="4482077"/>
                  <a:ext cx="56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CED2FAC-61B6-4325-9785-DAB35FDAB0A2}"/>
                    </a:ext>
                  </a:extLst>
                </p14:cNvPr>
                <p14:cNvContentPartPr/>
                <p14:nvPr/>
              </p14:nvContentPartPr>
              <p14:xfrm>
                <a:off x="5810297" y="4345637"/>
                <a:ext cx="6120" cy="6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CED2FAC-61B6-4325-9785-DAB35FDAB0A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801657" y="4336997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37E7F62-69A7-419E-8914-A878F5064AAC}"/>
                    </a:ext>
                  </a:extLst>
                </p14:cNvPr>
                <p14:cNvContentPartPr/>
                <p14:nvPr/>
              </p14:nvContentPartPr>
              <p14:xfrm>
                <a:off x="5880857" y="4138637"/>
                <a:ext cx="253440" cy="474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37E7F62-69A7-419E-8914-A878F5064A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72217" y="4129637"/>
                  <a:ext cx="2710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50E8499-10C6-4233-A7B7-7BAEF4F08470}"/>
                    </a:ext>
                  </a:extLst>
                </p14:cNvPr>
                <p14:cNvContentPartPr/>
                <p14:nvPr/>
              </p14:nvContentPartPr>
              <p14:xfrm>
                <a:off x="5870777" y="4381277"/>
                <a:ext cx="302040" cy="135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50E8499-10C6-4233-A7B7-7BAEF4F0847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61777" y="4372637"/>
                  <a:ext cx="319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1F8F017-7614-431D-9A92-D99D8A332776}"/>
                    </a:ext>
                  </a:extLst>
                </p14:cNvPr>
                <p14:cNvContentPartPr/>
                <p14:nvPr/>
              </p14:nvContentPartPr>
              <p14:xfrm>
                <a:off x="6154457" y="4435997"/>
                <a:ext cx="217080" cy="100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1F8F017-7614-431D-9A92-D99D8A33277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45457" y="4427357"/>
                  <a:ext cx="234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B01B9E-E908-4C59-BEAE-6BEE1A81A17A}"/>
                    </a:ext>
                  </a:extLst>
                </p14:cNvPr>
                <p14:cNvContentPartPr/>
                <p14:nvPr/>
              </p14:nvContentPartPr>
              <p14:xfrm>
                <a:off x="6328697" y="4338797"/>
                <a:ext cx="262800" cy="245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B01B9E-E908-4C59-BEAE-6BEE1A81A17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19697" y="4330157"/>
                  <a:ext cx="280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D03AA5F-7851-4D43-80D3-BE4C77338A6D}"/>
                    </a:ext>
                  </a:extLst>
                </p14:cNvPr>
                <p14:cNvContentPartPr/>
                <p14:nvPr/>
              </p14:nvContentPartPr>
              <p14:xfrm>
                <a:off x="6822257" y="4392437"/>
                <a:ext cx="58680" cy="114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D03AA5F-7851-4D43-80D3-BE4C77338A6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13257" y="4383437"/>
                  <a:ext cx="7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F1C9FCD-E85E-4C34-98F3-1DC40EFB2084}"/>
                    </a:ext>
                  </a:extLst>
                </p14:cNvPr>
                <p14:cNvContentPartPr/>
                <p14:nvPr/>
              </p14:nvContentPartPr>
              <p14:xfrm>
                <a:off x="6908657" y="4305677"/>
                <a:ext cx="11880" cy="8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F1C9FCD-E85E-4C34-98F3-1DC40EFB20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00017" y="4296677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453543-6240-49D5-9419-7BDBB244A535}"/>
                    </a:ext>
                  </a:extLst>
                </p14:cNvPr>
                <p14:cNvContentPartPr/>
                <p14:nvPr/>
              </p14:nvContentPartPr>
              <p14:xfrm>
                <a:off x="6929177" y="4371557"/>
                <a:ext cx="175320" cy="122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453543-6240-49D5-9419-7BDBB244A53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20537" y="4362917"/>
                  <a:ext cx="19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5B8EBBA-2CB8-426A-922E-AA33CBBEFC78}"/>
                    </a:ext>
                  </a:extLst>
                </p14:cNvPr>
                <p14:cNvContentPartPr/>
                <p14:nvPr/>
              </p14:nvContentPartPr>
              <p14:xfrm>
                <a:off x="7296377" y="4280477"/>
                <a:ext cx="187920" cy="183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5B8EBBA-2CB8-426A-922E-AA33CBBEFC7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87737" y="4271477"/>
                  <a:ext cx="205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F8B9A12-AEF6-4561-A454-128677D17CD0}"/>
                    </a:ext>
                  </a:extLst>
                </p14:cNvPr>
                <p14:cNvContentPartPr/>
                <p14:nvPr/>
              </p14:nvContentPartPr>
              <p14:xfrm>
                <a:off x="7529657" y="4336997"/>
                <a:ext cx="103320" cy="144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F8B9A12-AEF6-4561-A454-128677D17CD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20657" y="4328357"/>
                  <a:ext cx="120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F1AD4E-8640-493A-AB61-50EAFC0ADEA4}"/>
                    </a:ext>
                  </a:extLst>
                </p14:cNvPr>
                <p14:cNvContentPartPr/>
                <p14:nvPr/>
              </p14:nvContentPartPr>
              <p14:xfrm>
                <a:off x="7717577" y="4325837"/>
                <a:ext cx="195120" cy="172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F1AD4E-8640-493A-AB61-50EAFC0ADEA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08937" y="4317197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905130A-43E7-4977-9B37-60E5C348E3FE}"/>
                    </a:ext>
                  </a:extLst>
                </p14:cNvPr>
                <p14:cNvContentPartPr/>
                <p14:nvPr/>
              </p14:nvContentPartPr>
              <p14:xfrm>
                <a:off x="7872377" y="4033157"/>
                <a:ext cx="250200" cy="411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905130A-43E7-4977-9B37-60E5C348E3F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863377" y="4024517"/>
                  <a:ext cx="267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AA1A3E-EFFA-4240-8BED-C232629A0B78}"/>
                    </a:ext>
                  </a:extLst>
                </p14:cNvPr>
                <p14:cNvContentPartPr/>
                <p14:nvPr/>
              </p14:nvContentPartPr>
              <p14:xfrm>
                <a:off x="7829897" y="4239077"/>
                <a:ext cx="239400" cy="40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AA1A3E-EFFA-4240-8BED-C232629A0B7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21257" y="4230437"/>
                  <a:ext cx="257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0C8B761-A5DE-459E-968F-7CBE5A3F8044}"/>
                    </a:ext>
                  </a:extLst>
                </p14:cNvPr>
                <p14:cNvContentPartPr/>
                <p14:nvPr/>
              </p14:nvContentPartPr>
              <p14:xfrm>
                <a:off x="8027177" y="4297757"/>
                <a:ext cx="168480" cy="107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0C8B761-A5DE-459E-968F-7CBE5A3F804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18177" y="4288757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50CB01E-41D2-4758-AAB6-19FADC5B11E4}"/>
                    </a:ext>
                  </a:extLst>
                </p14:cNvPr>
                <p14:cNvContentPartPr/>
                <p14:nvPr/>
              </p14:nvContentPartPr>
              <p14:xfrm>
                <a:off x="8204657" y="4299197"/>
                <a:ext cx="227160" cy="122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50CB01E-41D2-4758-AAB6-19FADC5B11E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96017" y="4290557"/>
                  <a:ext cx="24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51A6949-BAA0-44C1-A5E2-89EBA4DEB5B7}"/>
                    </a:ext>
                  </a:extLst>
                </p14:cNvPr>
                <p14:cNvContentPartPr/>
                <p14:nvPr/>
              </p14:nvContentPartPr>
              <p14:xfrm>
                <a:off x="8298977" y="4084997"/>
                <a:ext cx="249120" cy="315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51A6949-BAA0-44C1-A5E2-89EBA4DEB5B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89977" y="4075997"/>
                  <a:ext cx="266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A4B80E9-EF08-4385-B87E-EECBE41965E9}"/>
                    </a:ext>
                  </a:extLst>
                </p14:cNvPr>
                <p14:cNvContentPartPr/>
                <p14:nvPr/>
              </p14:nvContentPartPr>
              <p14:xfrm>
                <a:off x="7301417" y="4705997"/>
                <a:ext cx="187200" cy="156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A4B80E9-EF08-4385-B87E-EECBE41965E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92417" y="4696997"/>
                  <a:ext cx="20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8AE9FC3-0F5C-4A46-93D7-E1BE29962C83}"/>
                    </a:ext>
                  </a:extLst>
                </p14:cNvPr>
                <p14:cNvContentPartPr/>
                <p14:nvPr/>
              </p14:nvContentPartPr>
              <p14:xfrm>
                <a:off x="7421657" y="4484957"/>
                <a:ext cx="215640" cy="343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8AE9FC3-0F5C-4A46-93D7-E1BE29962C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2657" y="4476317"/>
                  <a:ext cx="233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A236F5D-A126-411B-B6FF-E068FBF68137}"/>
                    </a:ext>
                  </a:extLst>
                </p14:cNvPr>
                <p14:cNvContentPartPr/>
                <p14:nvPr/>
              </p14:nvContentPartPr>
              <p14:xfrm>
                <a:off x="7509857" y="4693037"/>
                <a:ext cx="171000" cy="113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A236F5D-A126-411B-B6FF-E068FBF681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00857" y="4684397"/>
                  <a:ext cx="188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49F84A1-8B68-4564-A2D7-1262429594E7}"/>
                    </a:ext>
                  </a:extLst>
                </p14:cNvPr>
                <p14:cNvContentPartPr/>
                <p14:nvPr/>
              </p14:nvContentPartPr>
              <p14:xfrm>
                <a:off x="7785977" y="4469117"/>
                <a:ext cx="215280" cy="30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49F84A1-8B68-4564-A2D7-1262429594E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76977" y="4460117"/>
                  <a:ext cx="232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F27516-2103-453C-B2DB-6358DBA42601}"/>
                    </a:ext>
                  </a:extLst>
                </p14:cNvPr>
                <p14:cNvContentPartPr/>
                <p14:nvPr/>
              </p14:nvContentPartPr>
              <p14:xfrm>
                <a:off x="7694537" y="4622117"/>
                <a:ext cx="335880" cy="99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F27516-2103-453C-B2DB-6358DBA4260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685897" y="4613117"/>
                  <a:ext cx="353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60DBF5-7718-4E59-A00C-B67FA8CEA943}"/>
                    </a:ext>
                  </a:extLst>
                </p14:cNvPr>
                <p14:cNvContentPartPr/>
                <p14:nvPr/>
              </p14:nvContentPartPr>
              <p14:xfrm>
                <a:off x="7901177" y="4678277"/>
                <a:ext cx="141480" cy="138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60DBF5-7718-4E59-A00C-B67FA8CEA94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892177" y="4669277"/>
                  <a:ext cx="159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E891BD7-FE13-425F-95CE-0C64FC1E1A04}"/>
                    </a:ext>
                  </a:extLst>
                </p14:cNvPr>
                <p14:cNvContentPartPr/>
                <p14:nvPr/>
              </p14:nvContentPartPr>
              <p14:xfrm>
                <a:off x="449537" y="5257877"/>
                <a:ext cx="400680" cy="250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E891BD7-FE13-425F-95CE-0C64FC1E1A0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40897" y="5249237"/>
                  <a:ext cx="418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0CFC70-7702-488A-A400-68A8FD2536AC}"/>
                    </a:ext>
                  </a:extLst>
                </p14:cNvPr>
                <p14:cNvContentPartPr/>
                <p14:nvPr/>
              </p14:nvContentPartPr>
              <p14:xfrm>
                <a:off x="681017" y="5363717"/>
                <a:ext cx="61560" cy="268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0CFC70-7702-488A-A400-68A8FD2536A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72377" y="5355077"/>
                  <a:ext cx="79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57BFD25-E7C5-4966-80D4-83CE9A55E427}"/>
                    </a:ext>
                  </a:extLst>
                </p14:cNvPr>
                <p14:cNvContentPartPr/>
                <p14:nvPr/>
              </p14:nvContentPartPr>
              <p14:xfrm>
                <a:off x="927617" y="5202077"/>
                <a:ext cx="175320" cy="370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57BFD25-E7C5-4966-80D4-83CE9A55E42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8617" y="5193437"/>
                  <a:ext cx="1929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770257C-5923-4B77-A1C6-FF43DF3083FF}"/>
                    </a:ext>
                  </a:extLst>
                </p14:cNvPr>
                <p14:cNvContentPartPr/>
                <p14:nvPr/>
              </p14:nvContentPartPr>
              <p14:xfrm>
                <a:off x="1374737" y="5290997"/>
                <a:ext cx="167040" cy="19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770257C-5923-4B77-A1C6-FF43DF3083F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365737" y="5282357"/>
                  <a:ext cx="18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829263A-511E-4E9A-B4D4-53BE6BFFAA49}"/>
                    </a:ext>
                  </a:extLst>
                </p14:cNvPr>
                <p14:cNvContentPartPr/>
                <p14:nvPr/>
              </p14:nvContentPartPr>
              <p14:xfrm>
                <a:off x="1336217" y="5459117"/>
                <a:ext cx="191880" cy="22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829263A-511E-4E9A-B4D4-53BE6BFFAA4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327577" y="5450117"/>
                  <a:ext cx="209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630CFE0-3CFD-4638-A092-EEF27646DB7F}"/>
                    </a:ext>
                  </a:extLst>
                </p14:cNvPr>
                <p14:cNvContentPartPr/>
                <p14:nvPr/>
              </p14:nvContentPartPr>
              <p14:xfrm>
                <a:off x="1896377" y="5019197"/>
                <a:ext cx="112680" cy="225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630CFE0-3CFD-4638-A092-EEF27646DB7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887737" y="5010197"/>
                  <a:ext cx="130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67A1192-DDE6-4734-B083-AD4F1C5FB0EE}"/>
                    </a:ext>
                  </a:extLst>
                </p14:cNvPr>
                <p14:cNvContentPartPr/>
                <p14:nvPr/>
              </p14:nvContentPartPr>
              <p14:xfrm>
                <a:off x="2009417" y="4972757"/>
                <a:ext cx="110520" cy="28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67A1192-DDE6-4734-B083-AD4F1C5FB0E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00417" y="4964117"/>
                  <a:ext cx="128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6B304D4-CD9E-48A6-AA81-182160E0BCFC}"/>
                    </a:ext>
                  </a:extLst>
                </p14:cNvPr>
                <p14:cNvContentPartPr/>
                <p14:nvPr/>
              </p14:nvContentPartPr>
              <p14:xfrm>
                <a:off x="2156657" y="5046917"/>
                <a:ext cx="297360" cy="91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6B304D4-CD9E-48A6-AA81-182160E0BC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47657" y="5037917"/>
                  <a:ext cx="315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1F70D71-0941-49B7-B4B2-E39AE9134A53}"/>
                    </a:ext>
                  </a:extLst>
                </p14:cNvPr>
                <p14:cNvContentPartPr/>
                <p14:nvPr/>
              </p14:nvContentPartPr>
              <p14:xfrm>
                <a:off x="2246657" y="4977437"/>
                <a:ext cx="51120" cy="277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1F70D71-0941-49B7-B4B2-E39AE9134A5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37657" y="4968437"/>
                  <a:ext cx="68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E39FCF5-3925-42F6-864C-12106EAAE400}"/>
                    </a:ext>
                  </a:extLst>
                </p14:cNvPr>
                <p14:cNvContentPartPr/>
                <p14:nvPr/>
              </p14:nvContentPartPr>
              <p14:xfrm>
                <a:off x="2487497" y="5024957"/>
                <a:ext cx="67320" cy="173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E39FCF5-3925-42F6-864C-12106EAAE40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478857" y="5016317"/>
                  <a:ext cx="84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A24388C-5550-407B-90C0-0D244CFAFF8B}"/>
                    </a:ext>
                  </a:extLst>
                </p14:cNvPr>
                <p14:cNvContentPartPr/>
                <p14:nvPr/>
              </p14:nvContentPartPr>
              <p14:xfrm>
                <a:off x="2592617" y="4936397"/>
                <a:ext cx="307800" cy="21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A24388C-5550-407B-90C0-0D244CFAFF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583617" y="4927757"/>
                  <a:ext cx="325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E70FDED-9D61-42CD-A7FD-9CC80668AAD9}"/>
                    </a:ext>
                  </a:extLst>
                </p14:cNvPr>
                <p14:cNvContentPartPr/>
                <p14:nvPr/>
              </p14:nvContentPartPr>
              <p14:xfrm>
                <a:off x="1985297" y="5349317"/>
                <a:ext cx="672840" cy="98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E70FDED-9D61-42CD-A7FD-9CC80668AAD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976297" y="5340677"/>
                  <a:ext cx="690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835AFD3-5B39-4681-851C-2C577FDEE08C}"/>
                    </a:ext>
                  </a:extLst>
                </p14:cNvPr>
                <p14:cNvContentPartPr/>
                <p14:nvPr/>
              </p14:nvContentPartPr>
              <p14:xfrm>
                <a:off x="2248817" y="5504477"/>
                <a:ext cx="365040" cy="158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835AFD3-5B39-4681-851C-2C577FDEE08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240177" y="5495837"/>
                  <a:ext cx="382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CA2AD65-CA40-4F49-B54C-5742C5312E10}"/>
                    </a:ext>
                  </a:extLst>
                </p14:cNvPr>
                <p14:cNvContentPartPr/>
                <p14:nvPr/>
              </p14:nvContentPartPr>
              <p14:xfrm>
                <a:off x="3162497" y="5114957"/>
                <a:ext cx="154080" cy="43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CA2AD65-CA40-4F49-B54C-5742C5312E1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153497" y="5106317"/>
                  <a:ext cx="171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92F7A80-19EC-4F52-A399-7BC41EF80980}"/>
                    </a:ext>
                  </a:extLst>
                </p14:cNvPr>
                <p14:cNvContentPartPr/>
                <p14:nvPr/>
              </p14:nvContentPartPr>
              <p14:xfrm>
                <a:off x="3093737" y="5215757"/>
                <a:ext cx="225720" cy="55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92F7A80-19EC-4F52-A399-7BC41EF8098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85097" y="5207117"/>
                  <a:ext cx="243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A05EAB7-BC51-4375-9A43-5CBDA56EA7A2}"/>
                    </a:ext>
                  </a:extLst>
                </p14:cNvPr>
                <p14:cNvContentPartPr/>
                <p14:nvPr/>
              </p14:nvContentPartPr>
              <p14:xfrm>
                <a:off x="3521417" y="5066717"/>
                <a:ext cx="117360" cy="240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A05EAB7-BC51-4375-9A43-5CBDA56EA7A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512777" y="5058077"/>
                  <a:ext cx="135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D135F51-8B6A-462D-A0AE-F15411BECC38}"/>
                    </a:ext>
                  </a:extLst>
                </p14:cNvPr>
                <p14:cNvContentPartPr/>
                <p14:nvPr/>
              </p14:nvContentPartPr>
              <p14:xfrm>
                <a:off x="3667217" y="4976717"/>
                <a:ext cx="136800" cy="331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D135F51-8B6A-462D-A0AE-F15411BECC3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58217" y="4968077"/>
                  <a:ext cx="154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AF8E1D3-9D4C-4780-A9FB-6E77E631F7DA}"/>
                    </a:ext>
                  </a:extLst>
                </p14:cNvPr>
                <p14:cNvContentPartPr/>
                <p14:nvPr/>
              </p14:nvContentPartPr>
              <p14:xfrm>
                <a:off x="3786377" y="5261477"/>
                <a:ext cx="9720" cy="46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AF8E1D3-9D4C-4780-A9FB-6E77E631F7D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77377" y="5252837"/>
                  <a:ext cx="2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75236C9-DD84-4EC3-AE6A-8B49692F6A1B}"/>
                    </a:ext>
                  </a:extLst>
                </p14:cNvPr>
                <p14:cNvContentPartPr/>
                <p14:nvPr/>
              </p14:nvContentPartPr>
              <p14:xfrm>
                <a:off x="3955937" y="4928477"/>
                <a:ext cx="328320" cy="326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75236C9-DD84-4EC3-AE6A-8B49692F6A1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47297" y="4919837"/>
                  <a:ext cx="345960" cy="34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5793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651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CCADDE-0564-40F3-821B-1481E86BBE1B}"/>
                  </a:ext>
                </a:extLst>
              </p14:cNvPr>
              <p14:cNvContentPartPr/>
              <p14:nvPr/>
            </p14:nvContentPartPr>
            <p14:xfrm>
              <a:off x="403817" y="210317"/>
              <a:ext cx="693360" cy="43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CCADDE-0564-40F3-821B-1481E86BBE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817" y="201677"/>
                <a:ext cx="7110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EDD72-D2AA-416A-9CCB-CC116500B820}"/>
                  </a:ext>
                </a:extLst>
              </p14:cNvPr>
              <p14:cNvContentPartPr/>
              <p14:nvPr/>
            </p14:nvContentPartPr>
            <p14:xfrm>
              <a:off x="470777" y="433517"/>
              <a:ext cx="25704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EDD72-D2AA-416A-9CCB-CC116500B8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777" y="424517"/>
                <a:ext cx="274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D91504-74C2-4A86-AF16-C78E3BD1BB7C}"/>
                  </a:ext>
                </a:extLst>
              </p14:cNvPr>
              <p14:cNvContentPartPr/>
              <p14:nvPr/>
            </p14:nvContentPartPr>
            <p14:xfrm>
              <a:off x="856697" y="424877"/>
              <a:ext cx="23076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D91504-74C2-4A86-AF16-C78E3BD1BB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057" y="415877"/>
                <a:ext cx="2484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E7DFFF-5B18-4190-A0C0-0F0514848988}"/>
                  </a:ext>
                </a:extLst>
              </p14:cNvPr>
              <p14:cNvContentPartPr/>
              <p14:nvPr/>
            </p14:nvContentPartPr>
            <p14:xfrm>
              <a:off x="838697" y="387437"/>
              <a:ext cx="192240" cy="16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E7DFFF-5B18-4190-A0C0-0F0514848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057" y="378437"/>
                <a:ext cx="209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53ACA0-86CD-4401-8A85-6E9A2BC20299}"/>
                  </a:ext>
                </a:extLst>
              </p14:cNvPr>
              <p14:cNvContentPartPr/>
              <p14:nvPr/>
            </p14:nvContentPartPr>
            <p14:xfrm>
              <a:off x="1307057" y="369077"/>
              <a:ext cx="936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53ACA0-86CD-4401-8A85-6E9A2BC202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8057" y="360437"/>
                <a:ext cx="27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225DC4-32D5-4779-A32B-35C669866EBE}"/>
                  </a:ext>
                </a:extLst>
              </p14:cNvPr>
              <p14:cNvContentPartPr/>
              <p14:nvPr/>
            </p14:nvContentPartPr>
            <p14:xfrm>
              <a:off x="1309217" y="533597"/>
              <a:ext cx="15120" cy="1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225DC4-32D5-4779-A32B-35C669866E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577" y="524957"/>
                <a:ext cx="32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EBDAEA-BC3A-46CC-83D8-28CCA52F5FAD}"/>
                  </a:ext>
                </a:extLst>
              </p14:cNvPr>
              <p14:cNvContentPartPr/>
              <p14:nvPr/>
            </p14:nvContentPartPr>
            <p14:xfrm>
              <a:off x="1809617" y="161357"/>
              <a:ext cx="456840" cy="42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EBDAEA-BC3A-46CC-83D8-28CCA52F5F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00617" y="152717"/>
                <a:ext cx="4744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342CDE-1C36-42C2-9A0B-127DB65491CA}"/>
                  </a:ext>
                </a:extLst>
              </p14:cNvPr>
              <p14:cNvContentPartPr/>
              <p14:nvPr/>
            </p14:nvContentPartPr>
            <p14:xfrm>
              <a:off x="2135777" y="356477"/>
              <a:ext cx="237240" cy="142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342CDE-1C36-42C2-9A0B-127DB65491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7137" y="347477"/>
                <a:ext cx="2548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B8C775-ECC9-4F1C-9AF8-4ECA4EE8A890}"/>
                  </a:ext>
                </a:extLst>
              </p14:cNvPr>
              <p14:cNvContentPartPr/>
              <p14:nvPr/>
            </p14:nvContentPartPr>
            <p14:xfrm>
              <a:off x="2380217" y="65237"/>
              <a:ext cx="224640" cy="412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B8C775-ECC9-4F1C-9AF8-4ECA4EE8A8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1217" y="56597"/>
                <a:ext cx="2422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F465A8-FEC7-4337-BFA4-DA1D7EC54D22}"/>
                  </a:ext>
                </a:extLst>
              </p14:cNvPr>
              <p14:cNvContentPartPr/>
              <p14:nvPr/>
            </p14:nvContentPartPr>
            <p14:xfrm>
              <a:off x="2508017" y="337037"/>
              <a:ext cx="167040" cy="13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F465A8-FEC7-4337-BFA4-DA1D7EC54D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9377" y="328037"/>
                <a:ext cx="184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240A88-ECEE-46ED-91F0-CE4F3F618796}"/>
                  </a:ext>
                </a:extLst>
              </p14:cNvPr>
              <p14:cNvContentPartPr/>
              <p14:nvPr/>
            </p14:nvContentPartPr>
            <p14:xfrm>
              <a:off x="2749937" y="376637"/>
              <a:ext cx="96120" cy="9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240A88-ECEE-46ED-91F0-CE4F3F6187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37" y="367997"/>
                <a:ext cx="1137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CD55CE-E6AE-4C8A-B689-91E2CCA45889}"/>
                  </a:ext>
                </a:extLst>
              </p14:cNvPr>
              <p14:cNvContentPartPr/>
              <p14:nvPr/>
            </p14:nvContentPartPr>
            <p14:xfrm>
              <a:off x="2959097" y="-2083"/>
              <a:ext cx="241920" cy="44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CD55CE-E6AE-4C8A-B689-91E2CCA458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50097" y="-11083"/>
                <a:ext cx="2595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9E9572-7D94-4170-A20A-183BC8D91B3F}"/>
                  </a:ext>
                </a:extLst>
              </p14:cNvPr>
              <p14:cNvContentPartPr/>
              <p14:nvPr/>
            </p14:nvContentPartPr>
            <p14:xfrm>
              <a:off x="3065657" y="354317"/>
              <a:ext cx="101160" cy="116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9E9572-7D94-4170-A20A-183BC8D91B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7017" y="345317"/>
                <a:ext cx="118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6BC0FA-4301-43A1-B3B4-F1259BA6C22A}"/>
                  </a:ext>
                </a:extLst>
              </p14:cNvPr>
              <p14:cNvContentPartPr/>
              <p14:nvPr/>
            </p14:nvContentPartPr>
            <p14:xfrm>
              <a:off x="3293177" y="-4963"/>
              <a:ext cx="360000" cy="55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6BC0FA-4301-43A1-B3B4-F1259BA6C2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84537" y="-13963"/>
                <a:ext cx="37764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519D2C-6978-4414-9D5C-83E7E8B70197}"/>
                  </a:ext>
                </a:extLst>
              </p14:cNvPr>
              <p14:cNvContentPartPr/>
              <p14:nvPr/>
            </p14:nvContentPartPr>
            <p14:xfrm>
              <a:off x="3284897" y="303917"/>
              <a:ext cx="341640" cy="22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519D2C-6978-4414-9D5C-83E7E8B701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75897" y="294917"/>
                <a:ext cx="3592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37F8433-74A0-4701-8650-8341DA54E380}"/>
                  </a:ext>
                </a:extLst>
              </p14:cNvPr>
              <p14:cNvContentPartPr/>
              <p14:nvPr/>
            </p14:nvContentPartPr>
            <p14:xfrm>
              <a:off x="4051697" y="117077"/>
              <a:ext cx="316440" cy="496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37F8433-74A0-4701-8650-8341DA54E38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43057" y="108077"/>
                <a:ext cx="3340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28A4F39-BD56-44A5-B7B2-F3D0535F918A}"/>
                  </a:ext>
                </a:extLst>
              </p14:cNvPr>
              <p14:cNvContentPartPr/>
              <p14:nvPr/>
            </p14:nvContentPartPr>
            <p14:xfrm>
              <a:off x="4043057" y="136157"/>
              <a:ext cx="547200" cy="41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8A4F39-BD56-44A5-B7B2-F3D0535F91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34057" y="127517"/>
                <a:ext cx="5648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CF3902-F75B-4685-99AA-960B997337C1}"/>
                  </a:ext>
                </a:extLst>
              </p14:cNvPr>
              <p14:cNvContentPartPr/>
              <p14:nvPr/>
            </p14:nvContentPartPr>
            <p14:xfrm>
              <a:off x="4520057" y="395717"/>
              <a:ext cx="176400" cy="179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CF3902-F75B-4685-99AA-960B997337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1417" y="386717"/>
                <a:ext cx="1940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FA9CE66-BE4F-4020-8568-BFFB213D5721}"/>
                  </a:ext>
                </a:extLst>
              </p14:cNvPr>
              <p14:cNvContentPartPr/>
              <p14:nvPr/>
            </p14:nvContentPartPr>
            <p14:xfrm>
              <a:off x="5140697" y="238397"/>
              <a:ext cx="281880" cy="326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FA9CE66-BE4F-4020-8568-BFFB213D57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32057" y="229757"/>
                <a:ext cx="2995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814FD0-D76F-45DA-A987-2B4048E7FFEC}"/>
                  </a:ext>
                </a:extLst>
              </p14:cNvPr>
              <p14:cNvContentPartPr/>
              <p14:nvPr/>
            </p14:nvContentPartPr>
            <p14:xfrm>
              <a:off x="5506097" y="250637"/>
              <a:ext cx="277200" cy="330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814FD0-D76F-45DA-A987-2B4048E7FF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97457" y="241637"/>
                <a:ext cx="2948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7240497-C178-4EA3-BB60-8C3559B7388B}"/>
                  </a:ext>
                </a:extLst>
              </p14:cNvPr>
              <p14:cNvContentPartPr/>
              <p14:nvPr/>
            </p14:nvContentPartPr>
            <p14:xfrm>
              <a:off x="5872937" y="97277"/>
              <a:ext cx="236880" cy="29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7240497-C178-4EA3-BB60-8C3559B738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63937" y="88277"/>
                <a:ext cx="254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A97C6F-F829-4D38-A9F3-44AE78961477}"/>
                  </a:ext>
                </a:extLst>
              </p14:cNvPr>
              <p14:cNvContentPartPr/>
              <p14:nvPr/>
            </p14:nvContentPartPr>
            <p14:xfrm>
              <a:off x="5859257" y="216797"/>
              <a:ext cx="192240" cy="43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A97C6F-F829-4D38-A9F3-44AE789614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0257" y="207797"/>
                <a:ext cx="209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ED62872-9ED2-44CC-B6C2-EE2B604A42C6}"/>
                  </a:ext>
                </a:extLst>
              </p14:cNvPr>
              <p14:cNvContentPartPr/>
              <p14:nvPr/>
            </p14:nvContentPartPr>
            <p14:xfrm>
              <a:off x="6079937" y="28157"/>
              <a:ext cx="252000" cy="33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ED62872-9ED2-44CC-B6C2-EE2B604A42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0937" y="19157"/>
                <a:ext cx="2696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4E9848-501C-428C-802D-E7AC8C356C92}"/>
                  </a:ext>
                </a:extLst>
              </p14:cNvPr>
              <p14:cNvContentPartPr/>
              <p14:nvPr/>
            </p14:nvContentPartPr>
            <p14:xfrm>
              <a:off x="6306377" y="523877"/>
              <a:ext cx="215280" cy="30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4E9848-501C-428C-802D-E7AC8C356C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97377" y="515237"/>
                <a:ext cx="2329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A53DFB-D647-4C5C-9AB2-CEC1B91FF1F1}"/>
                  </a:ext>
                </a:extLst>
              </p14:cNvPr>
              <p14:cNvContentPartPr/>
              <p14:nvPr/>
            </p14:nvContentPartPr>
            <p14:xfrm>
              <a:off x="6417617" y="394277"/>
              <a:ext cx="351720" cy="180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A53DFB-D647-4C5C-9AB2-CEC1B91FF1F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08617" y="385277"/>
                <a:ext cx="3693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254A84-7FB3-42D4-A3A9-263982FAF7AE}"/>
                  </a:ext>
                </a:extLst>
              </p14:cNvPr>
              <p14:cNvContentPartPr/>
              <p14:nvPr/>
            </p14:nvContentPartPr>
            <p14:xfrm>
              <a:off x="6751697" y="360797"/>
              <a:ext cx="202320" cy="20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254A84-7FB3-42D4-A3A9-263982FAF7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42697" y="352157"/>
                <a:ext cx="219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814588-6E7B-4421-B114-68533785A4B3}"/>
                  </a:ext>
                </a:extLst>
              </p14:cNvPr>
              <p14:cNvContentPartPr/>
              <p14:nvPr/>
            </p14:nvContentPartPr>
            <p14:xfrm>
              <a:off x="6891737" y="357917"/>
              <a:ext cx="331200" cy="220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814588-6E7B-4421-B114-68533785A4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82737" y="348917"/>
                <a:ext cx="348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4A0D715-7ADD-49D8-BE20-1CB5814FEC4C}"/>
                  </a:ext>
                </a:extLst>
              </p14:cNvPr>
              <p14:cNvContentPartPr/>
              <p14:nvPr/>
            </p14:nvContentPartPr>
            <p14:xfrm>
              <a:off x="7093337" y="382397"/>
              <a:ext cx="183240" cy="196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4A0D715-7ADD-49D8-BE20-1CB5814FEC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84337" y="373757"/>
                <a:ext cx="2008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3F85FDB-F9B4-4FF0-B1CD-274629E64FBC}"/>
                  </a:ext>
                </a:extLst>
              </p14:cNvPr>
              <p14:cNvContentPartPr/>
              <p14:nvPr/>
            </p14:nvContentPartPr>
            <p14:xfrm>
              <a:off x="7220777" y="397877"/>
              <a:ext cx="165240" cy="154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3F85FDB-F9B4-4FF0-B1CD-274629E64F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12137" y="389237"/>
                <a:ext cx="182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FFFD18-207C-4634-89B2-CC9FA06C3DAB}"/>
                  </a:ext>
                </a:extLst>
              </p14:cNvPr>
              <p14:cNvContentPartPr/>
              <p14:nvPr/>
            </p14:nvContentPartPr>
            <p14:xfrm>
              <a:off x="7322297" y="179357"/>
              <a:ext cx="550800" cy="399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FFFD18-207C-4634-89B2-CC9FA06C3DA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13657" y="170717"/>
                <a:ext cx="5684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8A11B73-2815-40F6-B073-37988B2C642F}"/>
                  </a:ext>
                </a:extLst>
              </p14:cNvPr>
              <p14:cNvContentPartPr/>
              <p14:nvPr/>
            </p14:nvContentPartPr>
            <p14:xfrm>
              <a:off x="7500857" y="381317"/>
              <a:ext cx="307800" cy="160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8A11B73-2815-40F6-B073-37988B2C642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92217" y="372317"/>
                <a:ext cx="3254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755E33B-4EB3-4734-A04A-B01ED518A5FA}"/>
                  </a:ext>
                </a:extLst>
              </p14:cNvPr>
              <p14:cNvContentPartPr/>
              <p14:nvPr/>
            </p14:nvContentPartPr>
            <p14:xfrm>
              <a:off x="7860497" y="178277"/>
              <a:ext cx="342720" cy="390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755E33B-4EB3-4734-A04A-B01ED518A5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51497" y="169277"/>
                <a:ext cx="360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3E74AB3-3D9B-4943-B810-5963D8859EF3}"/>
                  </a:ext>
                </a:extLst>
              </p14:cNvPr>
              <p14:cNvContentPartPr/>
              <p14:nvPr/>
            </p14:nvContentPartPr>
            <p14:xfrm>
              <a:off x="7953737" y="451877"/>
              <a:ext cx="168120" cy="165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3E74AB3-3D9B-4943-B810-5963D8859E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44737" y="443237"/>
                <a:ext cx="185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EF96700-729C-476E-9277-82D6DE78B681}"/>
                  </a:ext>
                </a:extLst>
              </p14:cNvPr>
              <p14:cNvContentPartPr/>
              <p14:nvPr/>
            </p14:nvContentPartPr>
            <p14:xfrm>
              <a:off x="517577" y="892517"/>
              <a:ext cx="237240" cy="246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EF96700-729C-476E-9277-82D6DE78B6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8577" y="883877"/>
                <a:ext cx="254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97D35D6-98C6-4728-BE53-E261CCEC67F5}"/>
                  </a:ext>
                </a:extLst>
              </p14:cNvPr>
              <p14:cNvContentPartPr/>
              <p14:nvPr/>
            </p14:nvContentPartPr>
            <p14:xfrm>
              <a:off x="738977" y="863357"/>
              <a:ext cx="261720" cy="28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97D35D6-98C6-4728-BE53-E261CCEC67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9977" y="854357"/>
                <a:ext cx="2793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683FEAB-52B6-4DFB-85E1-FF9E5A45EE88}"/>
                  </a:ext>
                </a:extLst>
              </p14:cNvPr>
              <p14:cNvContentPartPr/>
              <p14:nvPr/>
            </p14:nvContentPartPr>
            <p14:xfrm>
              <a:off x="1023377" y="939677"/>
              <a:ext cx="88560" cy="17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683FEAB-52B6-4DFB-85E1-FF9E5A45EE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4377" y="930677"/>
                <a:ext cx="106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B696D9D-EE70-461A-B54F-EF63731E7ECC}"/>
                  </a:ext>
                </a:extLst>
              </p14:cNvPr>
              <p14:cNvContentPartPr/>
              <p14:nvPr/>
            </p14:nvContentPartPr>
            <p14:xfrm>
              <a:off x="1146857" y="924557"/>
              <a:ext cx="178920" cy="192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B696D9D-EE70-461A-B54F-EF63731E7EC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37857" y="915557"/>
                <a:ext cx="1965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2FEE0E-49BB-4014-AAB8-A2708803B1A5}"/>
                  </a:ext>
                </a:extLst>
              </p14:cNvPr>
              <p14:cNvContentPartPr/>
              <p14:nvPr/>
            </p14:nvContentPartPr>
            <p14:xfrm>
              <a:off x="1298417" y="953357"/>
              <a:ext cx="265320" cy="396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2FEE0E-49BB-4014-AAB8-A2708803B1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89777" y="944357"/>
                <a:ext cx="2829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B638D08-A58E-4C89-B460-C9C48FBAB772}"/>
                  </a:ext>
                </a:extLst>
              </p14:cNvPr>
              <p14:cNvContentPartPr/>
              <p14:nvPr/>
            </p14:nvContentPartPr>
            <p14:xfrm>
              <a:off x="1930217" y="681917"/>
              <a:ext cx="274680" cy="414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B638D08-A58E-4C89-B460-C9C48FBAB7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21217" y="672917"/>
                <a:ext cx="2923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F901403-59E8-40B8-A221-F4290CFC838D}"/>
                  </a:ext>
                </a:extLst>
              </p14:cNvPr>
              <p14:cNvContentPartPr/>
              <p14:nvPr/>
            </p14:nvContentPartPr>
            <p14:xfrm>
              <a:off x="1905017" y="784877"/>
              <a:ext cx="388800" cy="102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F901403-59E8-40B8-A221-F4290CFC83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96377" y="775877"/>
                <a:ext cx="406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96732E1-1158-4624-B3C8-94DE47DEAD96}"/>
                  </a:ext>
                </a:extLst>
              </p14:cNvPr>
              <p14:cNvContentPartPr/>
              <p14:nvPr/>
            </p14:nvContentPartPr>
            <p14:xfrm>
              <a:off x="2238017" y="549437"/>
              <a:ext cx="297360" cy="525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96732E1-1158-4624-B3C8-94DE47DEAD9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9377" y="540437"/>
                <a:ext cx="315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20C645D-90AC-460C-B9EA-533DBE49DBBE}"/>
                  </a:ext>
                </a:extLst>
              </p14:cNvPr>
              <p14:cNvContentPartPr/>
              <p14:nvPr/>
            </p14:nvContentPartPr>
            <p14:xfrm>
              <a:off x="2501177" y="893597"/>
              <a:ext cx="75600" cy="101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20C645D-90AC-460C-B9EA-533DBE49DB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92177" y="884957"/>
                <a:ext cx="932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7B55576-8299-4217-826E-111D0B05731E}"/>
                  </a:ext>
                </a:extLst>
              </p14:cNvPr>
              <p14:cNvContentPartPr/>
              <p14:nvPr/>
            </p14:nvContentPartPr>
            <p14:xfrm>
              <a:off x="2621777" y="834557"/>
              <a:ext cx="180720" cy="258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7B55576-8299-4217-826E-111D0B05731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12777" y="825917"/>
                <a:ext cx="198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683B802-A925-4FDA-9BBA-F3E22AC1B9DB}"/>
                  </a:ext>
                </a:extLst>
              </p14:cNvPr>
              <p14:cNvContentPartPr/>
              <p14:nvPr/>
            </p14:nvContentPartPr>
            <p14:xfrm>
              <a:off x="3090497" y="811157"/>
              <a:ext cx="210240" cy="246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683B802-A925-4FDA-9BBA-F3E22AC1B9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81497" y="802517"/>
                <a:ext cx="227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CC634A0-D449-4BF6-9A93-7958911FB0F5}"/>
                  </a:ext>
                </a:extLst>
              </p14:cNvPr>
              <p14:cNvContentPartPr/>
              <p14:nvPr/>
            </p14:nvContentPartPr>
            <p14:xfrm>
              <a:off x="3359057" y="895037"/>
              <a:ext cx="165960" cy="13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CC634A0-D449-4BF6-9A93-7958911FB0F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50057" y="886037"/>
                <a:ext cx="183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26F0173-7481-4795-B1E0-9C8717EBEB7C}"/>
                  </a:ext>
                </a:extLst>
              </p14:cNvPr>
              <p14:cNvContentPartPr/>
              <p14:nvPr/>
            </p14:nvContentPartPr>
            <p14:xfrm>
              <a:off x="3536897" y="938597"/>
              <a:ext cx="251280" cy="86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26F0173-7481-4795-B1E0-9C8717EBEB7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28257" y="929957"/>
                <a:ext cx="2689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115F336-1879-4730-B000-4C58DA3719AE}"/>
                  </a:ext>
                </a:extLst>
              </p14:cNvPr>
              <p14:cNvContentPartPr/>
              <p14:nvPr/>
            </p14:nvContentPartPr>
            <p14:xfrm>
              <a:off x="3850457" y="904757"/>
              <a:ext cx="112680" cy="146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115F336-1879-4730-B000-4C58DA3719A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41457" y="895757"/>
                <a:ext cx="1303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83F55C1-8C09-479B-B89E-1CD8524F1C0F}"/>
                  </a:ext>
                </a:extLst>
              </p14:cNvPr>
              <p14:cNvContentPartPr/>
              <p14:nvPr/>
            </p14:nvContentPartPr>
            <p14:xfrm>
              <a:off x="4147097" y="874157"/>
              <a:ext cx="233640" cy="168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83F55C1-8C09-479B-B89E-1CD8524F1C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38097" y="865517"/>
                <a:ext cx="251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D27DD5C-FBD3-4F3F-8ADC-30FF398A19C2}"/>
                  </a:ext>
                </a:extLst>
              </p14:cNvPr>
              <p14:cNvContentPartPr/>
              <p14:nvPr/>
            </p14:nvContentPartPr>
            <p14:xfrm>
              <a:off x="4331057" y="618197"/>
              <a:ext cx="263160" cy="369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D27DD5C-FBD3-4F3F-8ADC-30FF398A19C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22417" y="609557"/>
                <a:ext cx="2808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2292BD-2F22-4DFE-9C91-E9941C802F8F}"/>
                  </a:ext>
                </a:extLst>
              </p14:cNvPr>
              <p14:cNvContentPartPr/>
              <p14:nvPr/>
            </p14:nvContentPartPr>
            <p14:xfrm>
              <a:off x="4431857" y="919517"/>
              <a:ext cx="168840" cy="150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2292BD-2F22-4DFE-9C91-E9941C802F8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22857" y="910517"/>
                <a:ext cx="186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973E16F-6B34-4268-BAB0-096D560D24D5}"/>
                  </a:ext>
                </a:extLst>
              </p14:cNvPr>
              <p14:cNvContentPartPr/>
              <p14:nvPr/>
            </p14:nvContentPartPr>
            <p14:xfrm>
              <a:off x="4677737" y="588677"/>
              <a:ext cx="396360" cy="501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973E16F-6B34-4268-BAB0-096D560D24D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68737" y="580037"/>
                <a:ext cx="4140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EF64814-1F60-4B76-A293-2D310F3B1C3B}"/>
                  </a:ext>
                </a:extLst>
              </p14:cNvPr>
              <p14:cNvContentPartPr/>
              <p14:nvPr/>
            </p14:nvContentPartPr>
            <p14:xfrm>
              <a:off x="4641737" y="824477"/>
              <a:ext cx="408960" cy="47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EF64814-1F60-4B76-A293-2D310F3B1C3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32737" y="815477"/>
                <a:ext cx="426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79483E-295A-4665-BE18-CABE96513EE5}"/>
                  </a:ext>
                </a:extLst>
              </p14:cNvPr>
              <p14:cNvContentPartPr/>
              <p14:nvPr/>
            </p14:nvContentPartPr>
            <p14:xfrm>
              <a:off x="4873217" y="906197"/>
              <a:ext cx="129960" cy="145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79483E-295A-4665-BE18-CABE96513EE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64577" y="897557"/>
                <a:ext cx="1476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B72419D-7126-42AE-9E19-D959849F12B5}"/>
                  </a:ext>
                </a:extLst>
              </p14:cNvPr>
              <p14:cNvContentPartPr/>
              <p14:nvPr/>
            </p14:nvContentPartPr>
            <p14:xfrm>
              <a:off x="5136737" y="1072517"/>
              <a:ext cx="36360" cy="2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B72419D-7126-42AE-9E19-D959849F12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28097" y="1063877"/>
                <a:ext cx="54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1A629C8-5CC5-4552-B455-5E316006A69B}"/>
                  </a:ext>
                </a:extLst>
              </p14:cNvPr>
              <p14:cNvContentPartPr/>
              <p14:nvPr/>
            </p14:nvContentPartPr>
            <p14:xfrm>
              <a:off x="663377" y="1530077"/>
              <a:ext cx="321480" cy="27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1A629C8-5CC5-4552-B455-5E316006A69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4377" y="1521077"/>
                <a:ext cx="339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A190D02-F825-4B9D-AA17-A05B139851CC}"/>
                  </a:ext>
                </a:extLst>
              </p14:cNvPr>
              <p14:cNvContentPartPr/>
              <p14:nvPr/>
            </p14:nvContentPartPr>
            <p14:xfrm>
              <a:off x="1006097" y="1563917"/>
              <a:ext cx="230400" cy="260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A190D02-F825-4B9D-AA17-A05B139851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7097" y="1554917"/>
                <a:ext cx="2480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C3F4468-ECFC-4858-B0C2-8A40A77AB0CF}"/>
                  </a:ext>
                </a:extLst>
              </p14:cNvPr>
              <p14:cNvContentPartPr/>
              <p14:nvPr/>
            </p14:nvContentPartPr>
            <p14:xfrm>
              <a:off x="541697" y="1907717"/>
              <a:ext cx="617400" cy="9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C3F4468-ECFC-4858-B0C2-8A40A77AB0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3057" y="1899077"/>
                <a:ext cx="635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6D0C15F-9764-48B9-B5A2-6474764976A8}"/>
                  </a:ext>
                </a:extLst>
              </p14:cNvPr>
              <p14:cNvContentPartPr/>
              <p14:nvPr/>
            </p14:nvContentPartPr>
            <p14:xfrm>
              <a:off x="564017" y="2097437"/>
              <a:ext cx="97200" cy="166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6D0C15F-9764-48B9-B5A2-6474764976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5377" y="2088797"/>
                <a:ext cx="114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2394809-433E-4336-85DC-C658ECC6AFD1}"/>
                  </a:ext>
                </a:extLst>
              </p14:cNvPr>
              <p14:cNvContentPartPr/>
              <p14:nvPr/>
            </p14:nvContentPartPr>
            <p14:xfrm>
              <a:off x="701177" y="2110037"/>
              <a:ext cx="169200" cy="15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2394809-433E-4336-85DC-C658ECC6AFD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92537" y="2101397"/>
                <a:ext cx="186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BA7A4E2-404A-433C-8C0D-8E8343610942}"/>
                  </a:ext>
                </a:extLst>
              </p14:cNvPr>
              <p14:cNvContentPartPr/>
              <p14:nvPr/>
            </p14:nvContentPartPr>
            <p14:xfrm>
              <a:off x="911057" y="2076917"/>
              <a:ext cx="165960" cy="181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BA7A4E2-404A-433C-8C0D-8E834361094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2057" y="2068277"/>
                <a:ext cx="183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6C740B-3253-4716-832A-38816DF010E6}"/>
                  </a:ext>
                </a:extLst>
              </p14:cNvPr>
              <p14:cNvContentPartPr/>
              <p14:nvPr/>
            </p14:nvContentPartPr>
            <p14:xfrm>
              <a:off x="1467617" y="1483997"/>
              <a:ext cx="326520" cy="476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6C740B-3253-4716-832A-38816DF010E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58617" y="1475357"/>
                <a:ext cx="3441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04F4C8A-AB4A-44F1-B8E9-F44081212443}"/>
                  </a:ext>
                </a:extLst>
              </p14:cNvPr>
              <p14:cNvContentPartPr/>
              <p14:nvPr/>
            </p14:nvContentPartPr>
            <p14:xfrm>
              <a:off x="1780097" y="1613237"/>
              <a:ext cx="140760" cy="209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04F4C8A-AB4A-44F1-B8E9-F440812124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71097" y="1604237"/>
                <a:ext cx="1584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6009EBB-311F-436E-9C5B-F116D68CCC33}"/>
                  </a:ext>
                </a:extLst>
              </p14:cNvPr>
              <p14:cNvContentPartPr/>
              <p14:nvPr/>
            </p14:nvContentPartPr>
            <p14:xfrm>
              <a:off x="1951817" y="1632677"/>
              <a:ext cx="152280" cy="162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6009EBB-311F-436E-9C5B-F116D68CCC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43177" y="1623677"/>
                <a:ext cx="169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287066E-5454-471D-8D0D-FBDB345FF8C5}"/>
                  </a:ext>
                </a:extLst>
              </p14:cNvPr>
              <p14:cNvContentPartPr/>
              <p14:nvPr/>
            </p14:nvContentPartPr>
            <p14:xfrm>
              <a:off x="2177177" y="1647077"/>
              <a:ext cx="272520" cy="66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287066E-5454-471D-8D0D-FBDB345FF8C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8537" y="1638077"/>
                <a:ext cx="290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E3310C5-6CE7-40A8-9D13-AD48B39823D9}"/>
                  </a:ext>
                </a:extLst>
              </p14:cNvPr>
              <p14:cNvContentPartPr/>
              <p14:nvPr/>
            </p14:nvContentPartPr>
            <p14:xfrm>
              <a:off x="2218577" y="1579037"/>
              <a:ext cx="85680" cy="237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E3310C5-6CE7-40A8-9D13-AD48B39823D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09577" y="1570037"/>
                <a:ext cx="103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290B500-EF1E-4882-9C3C-BF7009F27467}"/>
                  </a:ext>
                </a:extLst>
              </p14:cNvPr>
              <p14:cNvContentPartPr/>
              <p14:nvPr/>
            </p14:nvContentPartPr>
            <p14:xfrm>
              <a:off x="2481737" y="1586237"/>
              <a:ext cx="97200" cy="212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290B500-EF1E-4882-9C3C-BF7009F2746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72737" y="1577237"/>
                <a:ext cx="114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12DAB43-716E-4D93-87EF-E374147C11F1}"/>
                  </a:ext>
                </a:extLst>
              </p14:cNvPr>
              <p14:cNvContentPartPr/>
              <p14:nvPr/>
            </p14:nvContentPartPr>
            <p14:xfrm>
              <a:off x="2607737" y="1386077"/>
              <a:ext cx="192600" cy="552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12DAB43-716E-4D93-87EF-E374147C11F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98737" y="1377437"/>
                <a:ext cx="2102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5D59DB6-099E-465D-ADF2-BC77126E0E2E}"/>
                  </a:ext>
                </a:extLst>
              </p14:cNvPr>
              <p14:cNvContentPartPr/>
              <p14:nvPr/>
            </p14:nvContentPartPr>
            <p14:xfrm>
              <a:off x="2925977" y="1560677"/>
              <a:ext cx="266760" cy="155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5D59DB6-099E-465D-ADF2-BC77126E0E2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17337" y="1551677"/>
                <a:ext cx="2844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9A0AA5B-232B-437A-A4C5-18F99F272D67}"/>
                  </a:ext>
                </a:extLst>
              </p14:cNvPr>
              <p14:cNvContentPartPr/>
              <p14:nvPr/>
            </p14:nvContentPartPr>
            <p14:xfrm>
              <a:off x="3418817" y="1434317"/>
              <a:ext cx="169920" cy="148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9A0AA5B-232B-437A-A4C5-18F99F272D6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10177" y="1425317"/>
                <a:ext cx="187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6482F0A-878B-4A65-8F83-03F83EA6FAC7}"/>
                  </a:ext>
                </a:extLst>
              </p14:cNvPr>
              <p14:cNvContentPartPr/>
              <p14:nvPr/>
            </p14:nvContentPartPr>
            <p14:xfrm>
              <a:off x="3485057" y="1382837"/>
              <a:ext cx="228240" cy="345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6482F0A-878B-4A65-8F83-03F83EA6FAC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76417" y="1373837"/>
                <a:ext cx="2458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DE56CCD-6B98-41E4-8957-CFAEF18E79AB}"/>
                  </a:ext>
                </a:extLst>
              </p14:cNvPr>
              <p14:cNvContentPartPr/>
              <p14:nvPr/>
            </p14:nvContentPartPr>
            <p14:xfrm>
              <a:off x="3675137" y="1649957"/>
              <a:ext cx="47880" cy="37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DE56CCD-6B98-41E4-8957-CFAEF18E79A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666137" y="1640957"/>
                <a:ext cx="65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91EFDDA-3825-4AEE-96E8-1AD39F702D92}"/>
                  </a:ext>
                </a:extLst>
              </p14:cNvPr>
              <p14:cNvContentPartPr/>
              <p14:nvPr/>
            </p14:nvContentPartPr>
            <p14:xfrm>
              <a:off x="3840737" y="1498397"/>
              <a:ext cx="180720" cy="178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91EFDDA-3825-4AEE-96E8-1AD39F702D9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32097" y="1489757"/>
                <a:ext cx="1983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5F907D6-047D-4D78-9313-D5C80D66EE3F}"/>
                  </a:ext>
                </a:extLst>
              </p14:cNvPr>
              <p14:cNvContentPartPr/>
              <p14:nvPr/>
            </p14:nvContentPartPr>
            <p14:xfrm>
              <a:off x="4054577" y="1441517"/>
              <a:ext cx="381240" cy="287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5F907D6-047D-4D78-9313-D5C80D66EE3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45937" y="1432517"/>
                <a:ext cx="3988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453F489-28B0-4C31-A3BB-58B3EFA59DE2}"/>
                  </a:ext>
                </a:extLst>
              </p14:cNvPr>
              <p14:cNvContentPartPr/>
              <p14:nvPr/>
            </p14:nvContentPartPr>
            <p14:xfrm>
              <a:off x="4800857" y="1554197"/>
              <a:ext cx="190080" cy="15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453F489-28B0-4C31-A3BB-58B3EFA59DE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91857" y="1545557"/>
                <a:ext cx="207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1669F3A-BF3F-4049-AF53-CE6E13F77710}"/>
                  </a:ext>
                </a:extLst>
              </p14:cNvPr>
              <p14:cNvContentPartPr/>
              <p14:nvPr/>
            </p14:nvContentPartPr>
            <p14:xfrm>
              <a:off x="5088137" y="1557437"/>
              <a:ext cx="77760" cy="112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1669F3A-BF3F-4049-AF53-CE6E13F777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79137" y="1548797"/>
                <a:ext cx="954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B7EB51F-1AC1-400A-8165-691030FD00E6}"/>
                  </a:ext>
                </a:extLst>
              </p14:cNvPr>
              <p14:cNvContentPartPr/>
              <p14:nvPr/>
            </p14:nvContentPartPr>
            <p14:xfrm>
              <a:off x="5246537" y="1365917"/>
              <a:ext cx="179280" cy="298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B7EB51F-1AC1-400A-8165-691030FD00E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37537" y="1357277"/>
                <a:ext cx="1969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14BCFF3-EF81-4C4B-A784-8E6673112AD1}"/>
                  </a:ext>
                </a:extLst>
              </p14:cNvPr>
              <p14:cNvContentPartPr/>
              <p14:nvPr/>
            </p14:nvContentPartPr>
            <p14:xfrm>
              <a:off x="5257337" y="1507757"/>
              <a:ext cx="216000" cy="48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14BCFF3-EF81-4C4B-A784-8E6673112AD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48337" y="1498757"/>
                <a:ext cx="23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8F61A4C-3151-4EF3-9CDF-1887C44D69C1}"/>
                  </a:ext>
                </a:extLst>
              </p14:cNvPr>
              <p14:cNvContentPartPr/>
              <p14:nvPr/>
            </p14:nvContentPartPr>
            <p14:xfrm>
              <a:off x="5662697" y="1536197"/>
              <a:ext cx="172440" cy="138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8F61A4C-3151-4EF3-9CDF-1887C44D69C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54057" y="1527557"/>
                <a:ext cx="190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3DDB861-7702-419C-84EA-BB76920B8A08}"/>
                  </a:ext>
                </a:extLst>
              </p14:cNvPr>
              <p14:cNvContentPartPr/>
              <p14:nvPr/>
            </p14:nvContentPartPr>
            <p14:xfrm>
              <a:off x="5813177" y="1603877"/>
              <a:ext cx="196200" cy="60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3DDB861-7702-419C-84EA-BB76920B8A0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04537" y="1595237"/>
                <a:ext cx="21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203D4ED-8038-4234-991B-3685B36BDD9F}"/>
                  </a:ext>
                </a:extLst>
              </p14:cNvPr>
              <p14:cNvContentPartPr/>
              <p14:nvPr/>
            </p14:nvContentPartPr>
            <p14:xfrm>
              <a:off x="6230777" y="1566077"/>
              <a:ext cx="96840" cy="90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203D4ED-8038-4234-991B-3685B36BDD9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1777" y="1557437"/>
                <a:ext cx="114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5D722DE-9031-4E79-B92E-1787ADA82567}"/>
                  </a:ext>
                </a:extLst>
              </p14:cNvPr>
              <p14:cNvContentPartPr/>
              <p14:nvPr/>
            </p14:nvContentPartPr>
            <p14:xfrm>
              <a:off x="6357497" y="1587317"/>
              <a:ext cx="161280" cy="111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5D722DE-9031-4E79-B92E-1787ADA8256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48857" y="1578677"/>
                <a:ext cx="1789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685A540-89A1-459C-AA8F-7E6D60D90FD1}"/>
                  </a:ext>
                </a:extLst>
              </p14:cNvPr>
              <p14:cNvContentPartPr/>
              <p14:nvPr/>
            </p14:nvContentPartPr>
            <p14:xfrm>
              <a:off x="6687977" y="1249277"/>
              <a:ext cx="230760" cy="38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685A540-89A1-459C-AA8F-7E6D60D90FD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679337" y="1240277"/>
                <a:ext cx="2484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3B67938-EFBA-4519-AEC0-4F4A0A201AB5}"/>
                  </a:ext>
                </a:extLst>
              </p14:cNvPr>
              <p14:cNvContentPartPr/>
              <p14:nvPr/>
            </p14:nvContentPartPr>
            <p14:xfrm>
              <a:off x="6601937" y="1505597"/>
              <a:ext cx="327600" cy="121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3B67938-EFBA-4519-AEC0-4F4A0A201A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593297" y="1496957"/>
                <a:ext cx="345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E6E118-3750-4CA0-8DA2-F7C1F08C8002}"/>
                  </a:ext>
                </a:extLst>
              </p14:cNvPr>
              <p14:cNvContentPartPr/>
              <p14:nvPr/>
            </p14:nvContentPartPr>
            <p14:xfrm>
              <a:off x="6853577" y="1545557"/>
              <a:ext cx="228600" cy="315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E6E118-3750-4CA0-8DA2-F7C1F08C800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44937" y="1536917"/>
                <a:ext cx="2462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36CF3CA-98AD-47BD-86EF-D358B47186D8}"/>
                  </a:ext>
                </a:extLst>
              </p14:cNvPr>
              <p14:cNvContentPartPr/>
              <p14:nvPr/>
            </p14:nvContentPartPr>
            <p14:xfrm>
              <a:off x="7106297" y="1543757"/>
              <a:ext cx="171000" cy="164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36CF3CA-98AD-47BD-86EF-D358B47186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097297" y="1535117"/>
                <a:ext cx="188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76DAFD-85C8-466A-BDA7-17B503578DBC}"/>
                  </a:ext>
                </a:extLst>
              </p14:cNvPr>
              <p14:cNvContentPartPr/>
              <p14:nvPr/>
            </p14:nvContentPartPr>
            <p14:xfrm>
              <a:off x="7305737" y="1510637"/>
              <a:ext cx="307800" cy="199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76DAFD-85C8-466A-BDA7-17B503578DB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296737" y="1501637"/>
                <a:ext cx="325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276E595-5351-468B-834A-EE22CB39D495}"/>
                  </a:ext>
                </a:extLst>
              </p14:cNvPr>
              <p14:cNvContentPartPr/>
              <p14:nvPr/>
            </p14:nvContentPartPr>
            <p14:xfrm>
              <a:off x="528017" y="2487317"/>
              <a:ext cx="437760" cy="399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276E595-5351-468B-834A-EE22CB39D49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19017" y="2478317"/>
                <a:ext cx="45540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6026717-CD5E-4584-8906-B7B633F1104E}"/>
                  </a:ext>
                </a:extLst>
              </p14:cNvPr>
              <p14:cNvContentPartPr/>
              <p14:nvPr/>
            </p14:nvContentPartPr>
            <p14:xfrm>
              <a:off x="641417" y="2714477"/>
              <a:ext cx="159120" cy="42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6026717-CD5E-4584-8906-B7B633F1104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2777" y="2705477"/>
                <a:ext cx="176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AE220AB-72C7-43AA-A6AB-9D99EB9CB79D}"/>
                  </a:ext>
                </a:extLst>
              </p14:cNvPr>
              <p14:cNvContentPartPr/>
              <p14:nvPr/>
            </p14:nvContentPartPr>
            <p14:xfrm>
              <a:off x="963977" y="2673077"/>
              <a:ext cx="194400" cy="164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AE220AB-72C7-43AA-A6AB-9D99EB9CB79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4977" y="2664077"/>
                <a:ext cx="212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B514A67-B3FB-46E8-88AD-1F63C2FACC71}"/>
                  </a:ext>
                </a:extLst>
              </p14:cNvPr>
              <p14:cNvContentPartPr/>
              <p14:nvPr/>
            </p14:nvContentPartPr>
            <p14:xfrm>
              <a:off x="1142897" y="2673437"/>
              <a:ext cx="209880" cy="173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B514A67-B3FB-46E8-88AD-1F63C2FACC7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4257" y="2664797"/>
                <a:ext cx="2275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6A783B3-699F-4241-B182-593132A27CFA}"/>
                  </a:ext>
                </a:extLst>
              </p14:cNvPr>
              <p14:cNvContentPartPr/>
              <p14:nvPr/>
            </p14:nvContentPartPr>
            <p14:xfrm>
              <a:off x="1376537" y="2631317"/>
              <a:ext cx="245520" cy="200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6A783B3-699F-4241-B182-593132A27CF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67897" y="2622677"/>
                <a:ext cx="2631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7C1D288-83F2-48F1-83FF-B846437C72C6}"/>
                  </a:ext>
                </a:extLst>
              </p14:cNvPr>
              <p14:cNvContentPartPr/>
              <p14:nvPr/>
            </p14:nvContentPartPr>
            <p14:xfrm>
              <a:off x="1518737" y="2690357"/>
              <a:ext cx="162360" cy="155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7C1D288-83F2-48F1-83FF-B846437C72C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10097" y="2681357"/>
                <a:ext cx="180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F52CF13-8D67-4C52-9546-BBAF56074CD8}"/>
                  </a:ext>
                </a:extLst>
              </p14:cNvPr>
              <p14:cNvContentPartPr/>
              <p14:nvPr/>
            </p14:nvContentPartPr>
            <p14:xfrm>
              <a:off x="1705577" y="2650757"/>
              <a:ext cx="397800" cy="341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F52CF13-8D67-4C52-9546-BBAF56074CD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96577" y="2641757"/>
                <a:ext cx="4154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C373A44-6F39-4353-83DA-499DC22E1CF3}"/>
                  </a:ext>
                </a:extLst>
              </p14:cNvPr>
              <p14:cNvContentPartPr/>
              <p14:nvPr/>
            </p14:nvContentPartPr>
            <p14:xfrm>
              <a:off x="2535017" y="2311997"/>
              <a:ext cx="309960" cy="573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C373A44-6F39-4353-83DA-499DC22E1CF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526017" y="2302997"/>
                <a:ext cx="32760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E60244A-CFB2-4933-88CE-921A68D9DE18}"/>
                  </a:ext>
                </a:extLst>
              </p14:cNvPr>
              <p14:cNvContentPartPr/>
              <p14:nvPr/>
            </p14:nvContentPartPr>
            <p14:xfrm>
              <a:off x="2490377" y="2305157"/>
              <a:ext cx="707760" cy="50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E60244A-CFB2-4933-88CE-921A68D9DE1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481377" y="2296517"/>
                <a:ext cx="725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4AC24A0-E912-4E5B-9CBF-B76F36D23957}"/>
                  </a:ext>
                </a:extLst>
              </p14:cNvPr>
              <p14:cNvContentPartPr/>
              <p14:nvPr/>
            </p14:nvContentPartPr>
            <p14:xfrm>
              <a:off x="3121097" y="2662277"/>
              <a:ext cx="146160" cy="177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4AC24A0-E912-4E5B-9CBF-B76F36D2395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112097" y="2653637"/>
                <a:ext cx="163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6739B8-F0EC-48FA-B3B8-D7EF2D5DFAE3}"/>
                  </a:ext>
                </a:extLst>
              </p14:cNvPr>
              <p14:cNvContentPartPr/>
              <p14:nvPr/>
            </p14:nvContentPartPr>
            <p14:xfrm>
              <a:off x="3734897" y="2416757"/>
              <a:ext cx="228240" cy="198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6739B8-F0EC-48FA-B3B8-D7EF2D5DFAE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26257" y="2408117"/>
                <a:ext cx="245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8761849-CF59-465C-9A56-B9CD9D1D7E76}"/>
                  </a:ext>
                </a:extLst>
              </p14:cNvPr>
              <p14:cNvContentPartPr/>
              <p14:nvPr/>
            </p14:nvContentPartPr>
            <p14:xfrm>
              <a:off x="3847577" y="2385797"/>
              <a:ext cx="218880" cy="376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8761849-CF59-465C-9A56-B9CD9D1D7E7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838937" y="2377157"/>
                <a:ext cx="2365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851ED6E-8D80-44F5-9F6E-AD258B90078E}"/>
                  </a:ext>
                </a:extLst>
              </p14:cNvPr>
              <p14:cNvContentPartPr/>
              <p14:nvPr/>
            </p14:nvContentPartPr>
            <p14:xfrm>
              <a:off x="4157897" y="2298317"/>
              <a:ext cx="156960" cy="290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851ED6E-8D80-44F5-9F6E-AD258B90078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48897" y="2289317"/>
                <a:ext cx="1746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6383643-723F-4EA0-88AD-BCCC92E14C58}"/>
                  </a:ext>
                </a:extLst>
              </p14:cNvPr>
              <p14:cNvContentPartPr/>
              <p14:nvPr/>
            </p14:nvContentPartPr>
            <p14:xfrm>
              <a:off x="4097417" y="2209397"/>
              <a:ext cx="517320" cy="435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6383643-723F-4EA0-88AD-BCCC92E14C5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88777" y="2200397"/>
                <a:ext cx="53496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3B3CA5B-A620-490C-A78E-B26A866A6719}"/>
                  </a:ext>
                </a:extLst>
              </p14:cNvPr>
              <p14:cNvContentPartPr/>
              <p14:nvPr/>
            </p14:nvContentPartPr>
            <p14:xfrm>
              <a:off x="4796897" y="2435117"/>
              <a:ext cx="205560" cy="322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3B3CA5B-A620-490C-A78E-B26A866A671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88257" y="2426477"/>
                <a:ext cx="2232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E690774-E124-45DF-B17A-65C4B13F0753}"/>
                  </a:ext>
                </a:extLst>
              </p14:cNvPr>
              <p14:cNvContentPartPr/>
              <p14:nvPr/>
            </p14:nvContentPartPr>
            <p14:xfrm>
              <a:off x="4666937" y="2875397"/>
              <a:ext cx="77760" cy="55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E690774-E124-45DF-B17A-65C4B13F075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57937" y="2866397"/>
                <a:ext cx="95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4E38984-7CF6-4341-8171-82AC1CF7BA28}"/>
                  </a:ext>
                </a:extLst>
              </p14:cNvPr>
              <p14:cNvContentPartPr/>
              <p14:nvPr/>
            </p14:nvContentPartPr>
            <p14:xfrm>
              <a:off x="4973657" y="2222357"/>
              <a:ext cx="645840" cy="239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4E38984-7CF6-4341-8171-82AC1CF7BA2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64657" y="2213717"/>
                <a:ext cx="6634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733D9E0-C9FB-4663-A3F3-F1CC2B997474}"/>
                  </a:ext>
                </a:extLst>
              </p14:cNvPr>
              <p14:cNvContentPartPr/>
              <p14:nvPr/>
            </p14:nvContentPartPr>
            <p14:xfrm>
              <a:off x="5204057" y="2391557"/>
              <a:ext cx="446400" cy="351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733D9E0-C9FB-4663-A3F3-F1CC2B99747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95417" y="2382917"/>
                <a:ext cx="4640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AB3D533-4A7C-4CAA-8C9C-69BC622253D2}"/>
                  </a:ext>
                </a:extLst>
              </p14:cNvPr>
              <p14:cNvContentPartPr/>
              <p14:nvPr/>
            </p14:nvContentPartPr>
            <p14:xfrm>
              <a:off x="5711657" y="2152517"/>
              <a:ext cx="288720" cy="397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AB3D533-4A7C-4CAA-8C9C-69BC622253D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03017" y="2143877"/>
                <a:ext cx="3063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A6A5621-3F51-447D-94D4-FCECD92B03F9}"/>
                  </a:ext>
                </a:extLst>
              </p14:cNvPr>
              <p14:cNvContentPartPr/>
              <p14:nvPr/>
            </p14:nvContentPartPr>
            <p14:xfrm>
              <a:off x="5642897" y="2265917"/>
              <a:ext cx="394200" cy="110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A6A5621-3F51-447D-94D4-FCECD92B03F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634257" y="2257277"/>
                <a:ext cx="411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413E93A-CBBA-4BC0-86BD-192DC062C3C3}"/>
                  </a:ext>
                </a:extLst>
              </p14:cNvPr>
              <p14:cNvContentPartPr/>
              <p14:nvPr/>
            </p14:nvContentPartPr>
            <p14:xfrm>
              <a:off x="5949977" y="2131277"/>
              <a:ext cx="236880" cy="425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413E93A-CBBA-4BC0-86BD-192DC062C3C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940977" y="2122637"/>
                <a:ext cx="2545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2672808-951D-43BD-ADA7-2F7AE9C263CA}"/>
                  </a:ext>
                </a:extLst>
              </p14:cNvPr>
              <p14:cNvContentPartPr/>
              <p14:nvPr/>
            </p14:nvContentPartPr>
            <p14:xfrm>
              <a:off x="6201257" y="2539517"/>
              <a:ext cx="75960" cy="119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2672808-951D-43BD-ADA7-2F7AE9C263C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192617" y="2530517"/>
                <a:ext cx="93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0789AE6-60BA-43B5-9E1B-606155C36AC5}"/>
                  </a:ext>
                </a:extLst>
              </p14:cNvPr>
              <p14:cNvContentPartPr/>
              <p14:nvPr/>
            </p14:nvContentPartPr>
            <p14:xfrm>
              <a:off x="6339497" y="2419637"/>
              <a:ext cx="45720" cy="38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0789AE6-60BA-43B5-9E1B-606155C36AC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330857" y="2410997"/>
                <a:ext cx="63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2357249-92ED-4B09-97E0-886EFF6A23BE}"/>
                  </a:ext>
                </a:extLst>
              </p14:cNvPr>
              <p14:cNvContentPartPr/>
              <p14:nvPr/>
            </p14:nvContentPartPr>
            <p14:xfrm>
              <a:off x="6450017" y="2154677"/>
              <a:ext cx="375120" cy="537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2357249-92ED-4B09-97E0-886EFF6A23B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441377" y="2146037"/>
                <a:ext cx="3927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BC4FB4-0A77-4281-B26C-70D1C7E19D2B}"/>
                  </a:ext>
                </a:extLst>
              </p14:cNvPr>
              <p14:cNvContentPartPr/>
              <p14:nvPr/>
            </p14:nvContentPartPr>
            <p14:xfrm>
              <a:off x="6434537" y="2464637"/>
              <a:ext cx="355320" cy="169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BC4FB4-0A77-4281-B26C-70D1C7E19D2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25897" y="2455637"/>
                <a:ext cx="372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80F7C61-93B7-4399-A452-DF5B0267BD05}"/>
                  </a:ext>
                </a:extLst>
              </p14:cNvPr>
              <p14:cNvContentPartPr/>
              <p14:nvPr/>
            </p14:nvContentPartPr>
            <p14:xfrm>
              <a:off x="6832697" y="2530517"/>
              <a:ext cx="195120" cy="110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80F7C61-93B7-4399-A452-DF5B0267BD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823697" y="2521517"/>
                <a:ext cx="212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0C444BD-E257-4C1E-BCEA-AAD0B74D02F0}"/>
                  </a:ext>
                </a:extLst>
              </p14:cNvPr>
              <p14:cNvContentPartPr/>
              <p14:nvPr/>
            </p14:nvContentPartPr>
            <p14:xfrm>
              <a:off x="6991457" y="2548517"/>
              <a:ext cx="133200" cy="92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0C444BD-E257-4C1E-BCEA-AAD0B74D02F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82817" y="2539877"/>
                <a:ext cx="150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E1F6773-A439-4665-87D3-F011B25C4A3F}"/>
                  </a:ext>
                </a:extLst>
              </p14:cNvPr>
              <p14:cNvContentPartPr/>
              <p14:nvPr/>
            </p14:nvContentPartPr>
            <p14:xfrm>
              <a:off x="7153097" y="2501717"/>
              <a:ext cx="189000" cy="179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E1F6773-A439-4665-87D3-F011B25C4A3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144097" y="2492717"/>
                <a:ext cx="206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C28A971-A258-4099-B4B5-05DF19B65B1A}"/>
                  </a:ext>
                </a:extLst>
              </p14:cNvPr>
              <p14:cNvContentPartPr/>
              <p14:nvPr/>
            </p14:nvContentPartPr>
            <p14:xfrm>
              <a:off x="7572857" y="2537357"/>
              <a:ext cx="78480" cy="98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C28A971-A258-4099-B4B5-05DF19B65B1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63857" y="2528717"/>
                <a:ext cx="961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6C7784D-D271-4E58-B5E1-45637856A92C}"/>
                  </a:ext>
                </a:extLst>
              </p14:cNvPr>
              <p14:cNvContentPartPr/>
              <p14:nvPr/>
            </p14:nvContentPartPr>
            <p14:xfrm>
              <a:off x="7726937" y="2423597"/>
              <a:ext cx="26640" cy="47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6C7784D-D271-4E58-B5E1-45637856A92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717937" y="2414957"/>
                <a:ext cx="44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C41419C-1561-4D95-88A0-B0825DBC4265}"/>
                  </a:ext>
                </a:extLst>
              </p14:cNvPr>
              <p14:cNvContentPartPr/>
              <p14:nvPr/>
            </p14:nvContentPartPr>
            <p14:xfrm>
              <a:off x="7751417" y="2526197"/>
              <a:ext cx="163080" cy="131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C41419C-1561-4D95-88A0-B0825DBC426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742777" y="2517557"/>
                <a:ext cx="180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88D44C-314D-4E17-AE95-BD82EED3C98E}"/>
                  </a:ext>
                </a:extLst>
              </p14:cNvPr>
              <p14:cNvContentPartPr/>
              <p14:nvPr/>
            </p14:nvContentPartPr>
            <p14:xfrm>
              <a:off x="6477737" y="2858837"/>
              <a:ext cx="309240" cy="243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88D44C-314D-4E17-AE95-BD82EED3C98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469097" y="2850197"/>
                <a:ext cx="326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3EF0EEB-43EE-45BF-BF84-487C01A450EE}"/>
                  </a:ext>
                </a:extLst>
              </p14:cNvPr>
              <p14:cNvContentPartPr/>
              <p14:nvPr/>
            </p14:nvContentPartPr>
            <p14:xfrm>
              <a:off x="6760337" y="2918237"/>
              <a:ext cx="114120" cy="118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3EF0EEB-43EE-45BF-BF84-487C01A450E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751697" y="2909597"/>
                <a:ext cx="131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C7AC68C-5D63-4045-8CD3-31A849944ACF}"/>
                  </a:ext>
                </a:extLst>
              </p14:cNvPr>
              <p14:cNvContentPartPr/>
              <p14:nvPr/>
            </p14:nvContentPartPr>
            <p14:xfrm>
              <a:off x="6986777" y="2875037"/>
              <a:ext cx="174240" cy="189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C7AC68C-5D63-4045-8CD3-31A849944AC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77777" y="2866037"/>
                <a:ext cx="191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9F5A587-5A22-4DE5-856C-ED7172F35046}"/>
                  </a:ext>
                </a:extLst>
              </p14:cNvPr>
              <p14:cNvContentPartPr/>
              <p14:nvPr/>
            </p14:nvContentPartPr>
            <p14:xfrm>
              <a:off x="7192337" y="2715917"/>
              <a:ext cx="225360" cy="388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9F5A587-5A22-4DE5-856C-ED7172F3504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83697" y="2707277"/>
                <a:ext cx="243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C7211F8-D731-4FB0-B3A3-82761B016550}"/>
                  </a:ext>
                </a:extLst>
              </p14:cNvPr>
              <p14:cNvContentPartPr/>
              <p14:nvPr/>
            </p14:nvContentPartPr>
            <p14:xfrm>
              <a:off x="7195937" y="2860997"/>
              <a:ext cx="309240" cy="195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C7211F8-D731-4FB0-B3A3-82761B01655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187297" y="2851997"/>
                <a:ext cx="326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1106E9B-02EC-4FB9-947B-1AEFE12C2A71}"/>
                  </a:ext>
                </a:extLst>
              </p14:cNvPr>
              <p14:cNvContentPartPr/>
              <p14:nvPr/>
            </p14:nvContentPartPr>
            <p14:xfrm>
              <a:off x="7548017" y="2889437"/>
              <a:ext cx="195840" cy="125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1106E9B-02EC-4FB9-947B-1AEFE12C2A7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539017" y="2880437"/>
                <a:ext cx="213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EE29315-A31A-4549-B09A-5117E711CA54}"/>
                  </a:ext>
                </a:extLst>
              </p14:cNvPr>
              <p14:cNvContentPartPr/>
              <p14:nvPr/>
            </p14:nvContentPartPr>
            <p14:xfrm>
              <a:off x="7676537" y="2714477"/>
              <a:ext cx="188280" cy="277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EE29315-A31A-4549-B09A-5117E711CA5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667537" y="2705477"/>
                <a:ext cx="2059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9D6821-AD88-45AE-BF18-9A18D0B8E223}"/>
                  </a:ext>
                </a:extLst>
              </p14:cNvPr>
              <p14:cNvContentPartPr/>
              <p14:nvPr/>
            </p14:nvContentPartPr>
            <p14:xfrm>
              <a:off x="8027537" y="2925077"/>
              <a:ext cx="228600" cy="155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9D6821-AD88-45AE-BF18-9A18D0B8E22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018537" y="2916437"/>
                <a:ext cx="2462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0BE6FEC-3DE9-446D-B058-2368BD6ECED5}"/>
                  </a:ext>
                </a:extLst>
              </p14:cNvPr>
              <p14:cNvContentPartPr/>
              <p14:nvPr/>
            </p14:nvContentPartPr>
            <p14:xfrm>
              <a:off x="8108537" y="2660477"/>
              <a:ext cx="272880" cy="392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0BE6FEC-3DE9-446D-B058-2368BD6ECED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099537" y="2651477"/>
                <a:ext cx="2905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DF55F1C-1BEF-4EAC-A27E-476F48E9965A}"/>
                  </a:ext>
                </a:extLst>
              </p14:cNvPr>
              <p14:cNvContentPartPr/>
              <p14:nvPr/>
            </p14:nvContentPartPr>
            <p14:xfrm>
              <a:off x="8211137" y="2926877"/>
              <a:ext cx="162000" cy="145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DF55F1C-1BEF-4EAC-A27E-476F48E9965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02497" y="2918237"/>
                <a:ext cx="1796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80A1C38-2ABC-4E16-9589-CA29CE4F1650}"/>
                  </a:ext>
                </a:extLst>
              </p14:cNvPr>
              <p14:cNvContentPartPr/>
              <p14:nvPr/>
            </p14:nvContentPartPr>
            <p14:xfrm>
              <a:off x="8421017" y="2608277"/>
              <a:ext cx="335880" cy="429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80A1C38-2ABC-4E16-9589-CA29CE4F165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412017" y="2599277"/>
                <a:ext cx="3535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22EC3D-DEC3-422B-98B5-41095C23306C}"/>
                  </a:ext>
                </a:extLst>
              </p14:cNvPr>
              <p14:cNvContentPartPr/>
              <p14:nvPr/>
            </p14:nvContentPartPr>
            <p14:xfrm>
              <a:off x="8317697" y="2781437"/>
              <a:ext cx="379800" cy="119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22EC3D-DEC3-422B-98B5-41095C23306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09057" y="2772437"/>
                <a:ext cx="397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174556C-BAB1-487A-96D9-C2570F131958}"/>
                  </a:ext>
                </a:extLst>
              </p14:cNvPr>
              <p14:cNvContentPartPr/>
              <p14:nvPr/>
            </p14:nvContentPartPr>
            <p14:xfrm>
              <a:off x="8513897" y="2909957"/>
              <a:ext cx="318240" cy="182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174556C-BAB1-487A-96D9-C2570F13195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05257" y="2900957"/>
                <a:ext cx="335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8E1A6AF-40F8-4D38-9CB1-9D7FC4B21399}"/>
                  </a:ext>
                </a:extLst>
              </p14:cNvPr>
              <p14:cNvContentPartPr/>
              <p14:nvPr/>
            </p14:nvContentPartPr>
            <p14:xfrm>
              <a:off x="8949497" y="3195797"/>
              <a:ext cx="3240" cy="5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8E1A6AF-40F8-4D38-9CB1-9D7FC4B2139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940497" y="3187157"/>
                <a:ext cx="20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24E7546-B578-462A-A8A9-04E825D3647E}"/>
                  </a:ext>
                </a:extLst>
              </p14:cNvPr>
              <p14:cNvContentPartPr/>
              <p14:nvPr/>
            </p14:nvContentPartPr>
            <p14:xfrm>
              <a:off x="714137" y="3331157"/>
              <a:ext cx="113040" cy="230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24E7546-B578-462A-A8A9-04E825D3647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05137" y="3322157"/>
                <a:ext cx="130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1259760-A128-4441-BFF7-CEFC5BFE9664}"/>
                  </a:ext>
                </a:extLst>
              </p14:cNvPr>
              <p14:cNvContentPartPr/>
              <p14:nvPr/>
            </p14:nvContentPartPr>
            <p14:xfrm>
              <a:off x="801617" y="3155117"/>
              <a:ext cx="322560" cy="204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1259760-A128-4441-BFF7-CEFC5BFE966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2977" y="3146477"/>
                <a:ext cx="3402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69AD2E5-4D15-46EE-A43D-839071AE82FA}"/>
                  </a:ext>
                </a:extLst>
              </p14:cNvPr>
              <p14:cNvContentPartPr/>
              <p14:nvPr/>
            </p14:nvContentPartPr>
            <p14:xfrm>
              <a:off x="819257" y="3496757"/>
              <a:ext cx="185040" cy="222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69AD2E5-4D15-46EE-A43D-839071AE82F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0257" y="3488117"/>
                <a:ext cx="202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3A60E6F-3A5C-47A9-B281-59E82D49472C}"/>
                  </a:ext>
                </a:extLst>
              </p14:cNvPr>
              <p14:cNvContentPartPr/>
              <p14:nvPr/>
            </p14:nvContentPartPr>
            <p14:xfrm>
              <a:off x="1024457" y="3526997"/>
              <a:ext cx="202680" cy="162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3A60E6F-3A5C-47A9-B281-59E82D49472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15457" y="3518357"/>
                <a:ext cx="220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72AB9E-D6BD-4545-AFB2-1280CF9ECF03}"/>
                  </a:ext>
                </a:extLst>
              </p14:cNvPr>
              <p14:cNvContentPartPr/>
              <p14:nvPr/>
            </p14:nvContentPartPr>
            <p14:xfrm>
              <a:off x="1387697" y="3286877"/>
              <a:ext cx="182160" cy="52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72AB9E-D6BD-4545-AFB2-1280CF9ECF0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379057" y="3278237"/>
                <a:ext cx="1998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6760307-4FA8-4BD1-B52C-A72EBDC9F93B}"/>
                  </a:ext>
                </a:extLst>
              </p14:cNvPr>
              <p14:cNvContentPartPr/>
              <p14:nvPr/>
            </p14:nvContentPartPr>
            <p14:xfrm>
              <a:off x="1394177" y="3397757"/>
              <a:ext cx="217440" cy="17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6760307-4FA8-4BD1-B52C-A72EBDC9F93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385537" y="3388757"/>
                <a:ext cx="235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F174056-F72F-4DB1-83B2-189784017D7F}"/>
                  </a:ext>
                </a:extLst>
              </p14:cNvPr>
              <p14:cNvContentPartPr/>
              <p14:nvPr/>
            </p14:nvContentPartPr>
            <p14:xfrm>
              <a:off x="1935257" y="3139637"/>
              <a:ext cx="348840" cy="236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F174056-F72F-4DB1-83B2-189784017D7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926257" y="3130997"/>
                <a:ext cx="366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A22E158-6BD9-40DC-960B-2597D438B2F8}"/>
                  </a:ext>
                </a:extLst>
              </p14:cNvPr>
              <p14:cNvContentPartPr/>
              <p14:nvPr/>
            </p14:nvContentPartPr>
            <p14:xfrm>
              <a:off x="2346737" y="3223877"/>
              <a:ext cx="253800" cy="25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A22E158-6BD9-40DC-960B-2597D438B2F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338097" y="3214877"/>
                <a:ext cx="271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301B3D9-A122-4726-9A1B-9C45A1B40379}"/>
                  </a:ext>
                </a:extLst>
              </p14:cNvPr>
              <p14:cNvContentPartPr/>
              <p14:nvPr/>
            </p14:nvContentPartPr>
            <p14:xfrm>
              <a:off x="2414417" y="3125597"/>
              <a:ext cx="95400" cy="2361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301B3D9-A122-4726-9A1B-9C45A1B4037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405777" y="3116957"/>
                <a:ext cx="1130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B623F77-1266-4B6C-8BD8-688AD9C36765}"/>
                  </a:ext>
                </a:extLst>
              </p14:cNvPr>
              <p14:cNvContentPartPr/>
              <p14:nvPr/>
            </p14:nvContentPartPr>
            <p14:xfrm>
              <a:off x="2664977" y="3108677"/>
              <a:ext cx="171000" cy="196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B623F77-1266-4B6C-8BD8-688AD9C3676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656337" y="3099677"/>
                <a:ext cx="188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37C17F8-3A3D-4B56-A109-FFA9391BD4AD}"/>
                  </a:ext>
                </a:extLst>
              </p14:cNvPr>
              <p14:cNvContentPartPr/>
              <p14:nvPr/>
            </p14:nvContentPartPr>
            <p14:xfrm>
              <a:off x="2177177" y="3438797"/>
              <a:ext cx="465120" cy="108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37C17F8-3A3D-4B56-A109-FFA9391BD4A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168537" y="3430157"/>
                <a:ext cx="482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AD01374-A910-4683-B713-2EE2FE9B37B3}"/>
                  </a:ext>
                </a:extLst>
              </p14:cNvPr>
              <p14:cNvContentPartPr/>
              <p14:nvPr/>
            </p14:nvContentPartPr>
            <p14:xfrm>
              <a:off x="2151977" y="3614477"/>
              <a:ext cx="375840" cy="201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AD01374-A910-4683-B713-2EE2FE9B37B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142977" y="3605477"/>
                <a:ext cx="393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D34E3BF-F86B-4420-8C04-F5A048F7350A}"/>
                  </a:ext>
                </a:extLst>
              </p14:cNvPr>
              <p14:cNvContentPartPr/>
              <p14:nvPr/>
            </p14:nvContentPartPr>
            <p14:xfrm>
              <a:off x="3026057" y="3246197"/>
              <a:ext cx="188280" cy="586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D34E3BF-F86B-4420-8C04-F5A048F7350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017417" y="3237557"/>
                <a:ext cx="2059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33DF533-0AF4-4C1E-A715-5C6901923DAC}"/>
                  </a:ext>
                </a:extLst>
              </p14:cNvPr>
              <p14:cNvContentPartPr/>
              <p14:nvPr/>
            </p14:nvContentPartPr>
            <p14:xfrm>
              <a:off x="2895377" y="3357437"/>
              <a:ext cx="334080" cy="57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33DF533-0AF4-4C1E-A715-5C6901923D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886737" y="3348797"/>
                <a:ext cx="351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6736AD2-CC07-4712-B888-CA2FC6275BEF}"/>
                  </a:ext>
                </a:extLst>
              </p14:cNvPr>
              <p14:cNvContentPartPr/>
              <p14:nvPr/>
            </p14:nvContentPartPr>
            <p14:xfrm>
              <a:off x="3388577" y="3184997"/>
              <a:ext cx="92160" cy="209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6736AD2-CC07-4712-B888-CA2FC6275BEF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379577" y="3175997"/>
                <a:ext cx="109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D26A901-1E83-4DCC-830D-45B5038C62FC}"/>
                  </a:ext>
                </a:extLst>
              </p14:cNvPr>
              <p14:cNvContentPartPr/>
              <p14:nvPr/>
            </p14:nvContentPartPr>
            <p14:xfrm>
              <a:off x="3555257" y="3150437"/>
              <a:ext cx="204480" cy="2354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D26A901-1E83-4DCC-830D-45B5038C62F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546617" y="3141797"/>
                <a:ext cx="2221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2D26297-92C4-4661-BA72-9B2D2334EEEF}"/>
                  </a:ext>
                </a:extLst>
              </p14:cNvPr>
              <p14:cNvContentPartPr/>
              <p14:nvPr/>
            </p14:nvContentPartPr>
            <p14:xfrm>
              <a:off x="3264017" y="3474077"/>
              <a:ext cx="397080" cy="76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2D26297-92C4-4661-BA72-9B2D2334EEE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55377" y="3465077"/>
                <a:ext cx="414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719954C-3C49-42AB-9A75-F6FD52AD9E4E}"/>
                  </a:ext>
                </a:extLst>
              </p14:cNvPr>
              <p14:cNvContentPartPr/>
              <p14:nvPr/>
            </p14:nvContentPartPr>
            <p14:xfrm>
              <a:off x="3290657" y="3619877"/>
              <a:ext cx="236160" cy="200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719954C-3C49-42AB-9A75-F6FD52AD9E4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82017" y="3611237"/>
                <a:ext cx="2538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AF8A2B4-6E5B-4A37-8B5C-F654DB242F00}"/>
                  </a:ext>
                </a:extLst>
              </p14:cNvPr>
              <p14:cNvContentPartPr/>
              <p14:nvPr/>
            </p14:nvContentPartPr>
            <p14:xfrm>
              <a:off x="3908417" y="3253037"/>
              <a:ext cx="191160" cy="457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AF8A2B4-6E5B-4A37-8B5C-F654DB242F0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899417" y="3244397"/>
                <a:ext cx="2088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A72532C-38F4-4361-AFA2-23E0161757B4}"/>
                  </a:ext>
                </a:extLst>
              </p14:cNvPr>
              <p14:cNvContentPartPr/>
              <p14:nvPr/>
            </p14:nvContentPartPr>
            <p14:xfrm>
              <a:off x="3856937" y="3355277"/>
              <a:ext cx="269640" cy="59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A72532C-38F4-4361-AFA2-23E0161757B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847937" y="3346637"/>
                <a:ext cx="287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81493E4-9A02-4D7F-B7A7-F4A7EA19E75C}"/>
                  </a:ext>
                </a:extLst>
              </p14:cNvPr>
              <p14:cNvContentPartPr/>
              <p14:nvPr/>
            </p14:nvContentPartPr>
            <p14:xfrm>
              <a:off x="4229897" y="3199757"/>
              <a:ext cx="336240" cy="226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81493E4-9A02-4D7F-B7A7-F4A7EA19E75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220897" y="3191117"/>
                <a:ext cx="3538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778051A-6713-4576-B529-B96B9F142F4D}"/>
                  </a:ext>
                </a:extLst>
              </p14:cNvPr>
              <p14:cNvContentPartPr/>
              <p14:nvPr/>
            </p14:nvContentPartPr>
            <p14:xfrm>
              <a:off x="4684577" y="3358157"/>
              <a:ext cx="11880" cy="36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778051A-6713-4576-B529-B96B9F142F4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675937" y="3349157"/>
                <a:ext cx="29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BB1D814-F4D9-48B1-A288-5FC1A65B0B32}"/>
                  </a:ext>
                </a:extLst>
              </p14:cNvPr>
              <p14:cNvContentPartPr/>
              <p14:nvPr/>
            </p14:nvContentPartPr>
            <p14:xfrm>
              <a:off x="4842257" y="3155117"/>
              <a:ext cx="278280" cy="286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BB1D814-F4D9-48B1-A288-5FC1A65B0B3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833617" y="3146477"/>
                <a:ext cx="2959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F98CD75-EABD-4DDA-BC12-AB72F9558C24}"/>
                  </a:ext>
                </a:extLst>
              </p14:cNvPr>
              <p14:cNvContentPartPr/>
              <p14:nvPr/>
            </p14:nvContentPartPr>
            <p14:xfrm>
              <a:off x="5035937" y="4096877"/>
              <a:ext cx="277920" cy="2725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F98CD75-EABD-4DDA-BC12-AB72F9558C2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026937" y="4087877"/>
                <a:ext cx="2955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D1E0411-7669-46B2-A5AE-63752E586603}"/>
                  </a:ext>
                </a:extLst>
              </p14:cNvPr>
              <p14:cNvContentPartPr/>
              <p14:nvPr/>
            </p14:nvContentPartPr>
            <p14:xfrm>
              <a:off x="5289737" y="4152677"/>
              <a:ext cx="356400" cy="284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D1E0411-7669-46B2-A5AE-63752E58660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81097" y="4144037"/>
                <a:ext cx="374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9ADE892-4F4C-41B6-8625-73DB4C2247F0}"/>
                  </a:ext>
                </a:extLst>
              </p14:cNvPr>
              <p14:cNvContentPartPr/>
              <p14:nvPr/>
            </p14:nvContentPartPr>
            <p14:xfrm>
              <a:off x="5740097" y="4135757"/>
              <a:ext cx="154440" cy="182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9ADE892-4F4C-41B6-8625-73DB4C2247F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731097" y="4127117"/>
                <a:ext cx="172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2AE607A-3455-472E-8EB5-1E2F698367C1}"/>
                  </a:ext>
                </a:extLst>
              </p14:cNvPr>
              <p14:cNvContentPartPr/>
              <p14:nvPr/>
            </p14:nvContentPartPr>
            <p14:xfrm>
              <a:off x="5755217" y="3924797"/>
              <a:ext cx="114120" cy="1292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2AE607A-3455-472E-8EB5-1E2F698367C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746217" y="3916157"/>
                <a:ext cx="1317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FCC6D0B-B818-4932-B717-E94277E81912}"/>
                  </a:ext>
                </a:extLst>
              </p14:cNvPr>
              <p14:cNvContentPartPr/>
              <p14:nvPr/>
            </p14:nvContentPartPr>
            <p14:xfrm>
              <a:off x="5890937" y="4247717"/>
              <a:ext cx="137160" cy="105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FCC6D0B-B818-4932-B717-E94277E8191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882297" y="4238717"/>
                <a:ext cx="1548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4E45965-1AF7-4C4F-859F-3291E19200CA}"/>
                  </a:ext>
                </a:extLst>
              </p14:cNvPr>
              <p14:cNvContentPartPr/>
              <p14:nvPr/>
            </p14:nvContentPartPr>
            <p14:xfrm>
              <a:off x="6243377" y="4169597"/>
              <a:ext cx="143640" cy="141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4E45965-1AF7-4C4F-859F-3291E19200C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234737" y="4160957"/>
                <a:ext cx="161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4002E9D-7580-42CB-9345-183D6464820C}"/>
                  </a:ext>
                </a:extLst>
              </p14:cNvPr>
              <p14:cNvContentPartPr/>
              <p14:nvPr/>
            </p14:nvContentPartPr>
            <p14:xfrm>
              <a:off x="6483497" y="3694397"/>
              <a:ext cx="367200" cy="609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4002E9D-7580-42CB-9345-183D6464820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474497" y="3685757"/>
                <a:ext cx="38484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2D5CCF0-DB8A-485F-8C8A-F5B9F51BC42F}"/>
                  </a:ext>
                </a:extLst>
              </p14:cNvPr>
              <p14:cNvContentPartPr/>
              <p14:nvPr/>
            </p14:nvContentPartPr>
            <p14:xfrm>
              <a:off x="6469097" y="4124957"/>
              <a:ext cx="178560" cy="6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2D5CCF0-DB8A-485F-8C8A-F5B9F51BC42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460097" y="4115957"/>
                <a:ext cx="1962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BE59BAF-D7D1-4FB8-9122-D193C5FC0A7D}"/>
                  </a:ext>
                </a:extLst>
              </p14:cNvPr>
              <p14:cNvContentPartPr/>
              <p14:nvPr/>
            </p14:nvContentPartPr>
            <p14:xfrm>
              <a:off x="6854657" y="4057637"/>
              <a:ext cx="258120" cy="169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BE59BAF-D7D1-4FB8-9122-D193C5FC0A7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846017" y="4048637"/>
                <a:ext cx="2757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CE65842-1B33-427B-81A7-516F3C7AED99}"/>
                  </a:ext>
                </a:extLst>
              </p14:cNvPr>
              <p14:cNvContentPartPr/>
              <p14:nvPr/>
            </p14:nvContentPartPr>
            <p14:xfrm>
              <a:off x="7070297" y="3796637"/>
              <a:ext cx="282600" cy="3913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CE65842-1B33-427B-81A7-516F3C7AED9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061297" y="3787637"/>
                <a:ext cx="3002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B0020D7-21D7-4353-9F5B-E4D036CF28EA}"/>
                  </a:ext>
                </a:extLst>
              </p14:cNvPr>
              <p14:cNvContentPartPr/>
              <p14:nvPr/>
            </p14:nvContentPartPr>
            <p14:xfrm>
              <a:off x="7211777" y="4051157"/>
              <a:ext cx="131400" cy="166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B0020D7-21D7-4353-9F5B-E4D036CF28E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202777" y="4042157"/>
                <a:ext cx="149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0D62F78-63AF-4B56-A9E1-0A2DBDFF022A}"/>
                  </a:ext>
                </a:extLst>
              </p14:cNvPr>
              <p14:cNvContentPartPr/>
              <p14:nvPr/>
            </p14:nvContentPartPr>
            <p14:xfrm>
              <a:off x="7460897" y="3774677"/>
              <a:ext cx="303480" cy="4086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0D62F78-63AF-4B56-A9E1-0A2DBDFF022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451897" y="3766037"/>
                <a:ext cx="3211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00EE62B-8261-4FC9-B300-4C769F9E9772}"/>
                  </a:ext>
                </a:extLst>
              </p14:cNvPr>
              <p14:cNvContentPartPr/>
              <p14:nvPr/>
            </p14:nvContentPartPr>
            <p14:xfrm>
              <a:off x="7413737" y="3950357"/>
              <a:ext cx="327240" cy="83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00EE62B-8261-4FC9-B300-4C769F9E977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405097" y="3941357"/>
                <a:ext cx="344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5954A19-49C8-4C2E-93D8-3B152B39C524}"/>
                  </a:ext>
                </a:extLst>
              </p14:cNvPr>
              <p14:cNvContentPartPr/>
              <p14:nvPr/>
            </p14:nvContentPartPr>
            <p14:xfrm>
              <a:off x="7604177" y="4025237"/>
              <a:ext cx="164520" cy="155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5954A19-49C8-4C2E-93D8-3B152B39C52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95177" y="4016597"/>
                <a:ext cx="182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C4B5814-548F-42B8-9807-E5E1CD8C9D07}"/>
                  </a:ext>
                </a:extLst>
              </p14:cNvPr>
              <p14:cNvContentPartPr/>
              <p14:nvPr/>
            </p14:nvContentPartPr>
            <p14:xfrm>
              <a:off x="4589537" y="4656677"/>
              <a:ext cx="339120" cy="285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C4B5814-548F-42B8-9807-E5E1CD8C9D0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580897" y="4648037"/>
                <a:ext cx="3567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C73E9CD-379D-4F81-8E92-C301A7546D03}"/>
                  </a:ext>
                </a:extLst>
              </p14:cNvPr>
              <p14:cNvContentPartPr/>
              <p14:nvPr/>
            </p14:nvContentPartPr>
            <p14:xfrm>
              <a:off x="4951697" y="4647677"/>
              <a:ext cx="262440" cy="293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C73E9CD-379D-4F81-8E92-C301A7546D0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942697" y="4639037"/>
                <a:ext cx="2800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EFFCF7D-1D59-4EFE-90B8-E68E6B80B31C}"/>
                  </a:ext>
                </a:extLst>
              </p14:cNvPr>
              <p14:cNvContentPartPr/>
              <p14:nvPr/>
            </p14:nvContentPartPr>
            <p14:xfrm>
              <a:off x="5322497" y="4695917"/>
              <a:ext cx="151200" cy="168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EFFCF7D-1D59-4EFE-90B8-E68E6B80B31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313857" y="4687277"/>
                <a:ext cx="168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A7D9359-FADB-45C5-9F6F-4F77608F63FC}"/>
                  </a:ext>
                </a:extLst>
              </p14:cNvPr>
              <p14:cNvContentPartPr/>
              <p14:nvPr/>
            </p14:nvContentPartPr>
            <p14:xfrm>
              <a:off x="5283977" y="4599797"/>
              <a:ext cx="106920" cy="496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A7D9359-FADB-45C5-9F6F-4F77608F63FC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274977" y="4590797"/>
                <a:ext cx="124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C429FD8-C9B0-47D8-B87F-73E9D80E4AC1}"/>
                  </a:ext>
                </a:extLst>
              </p14:cNvPr>
              <p14:cNvContentPartPr/>
              <p14:nvPr/>
            </p14:nvContentPartPr>
            <p14:xfrm>
              <a:off x="5390177" y="4752077"/>
              <a:ext cx="131040" cy="1317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C429FD8-C9B0-47D8-B87F-73E9D80E4A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381177" y="4743437"/>
                <a:ext cx="1486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1CA1D7B-E51E-44BC-AFB6-7CC81161DD7F}"/>
                  </a:ext>
                </a:extLst>
              </p14:cNvPr>
              <p14:cNvContentPartPr/>
              <p14:nvPr/>
            </p14:nvContentPartPr>
            <p14:xfrm>
              <a:off x="5710217" y="4746677"/>
              <a:ext cx="90360" cy="1170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1CA1D7B-E51E-44BC-AFB6-7CC81161DD7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701217" y="4738037"/>
                <a:ext cx="108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1B08488-1B40-4852-9EB4-9707BED81AFE}"/>
                  </a:ext>
                </a:extLst>
              </p14:cNvPr>
              <p14:cNvContentPartPr/>
              <p14:nvPr/>
            </p14:nvContentPartPr>
            <p14:xfrm>
              <a:off x="5780057" y="4835237"/>
              <a:ext cx="9360" cy="2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1B08488-1B40-4852-9EB4-9707BED81AF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771057" y="4826597"/>
                <a:ext cx="27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214FE07-208A-4A48-AA8C-7D31B01C8A9F}"/>
                  </a:ext>
                </a:extLst>
              </p14:cNvPr>
              <p14:cNvContentPartPr/>
              <p14:nvPr/>
            </p14:nvContentPartPr>
            <p14:xfrm>
              <a:off x="5678177" y="4718957"/>
              <a:ext cx="156600" cy="147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214FE07-208A-4A48-AA8C-7D31B01C8A9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669537" y="4709957"/>
                <a:ext cx="174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4A75DB-0AA0-448D-87C8-D807AC543595}"/>
                  </a:ext>
                </a:extLst>
              </p14:cNvPr>
              <p14:cNvContentPartPr/>
              <p14:nvPr/>
            </p14:nvContentPartPr>
            <p14:xfrm>
              <a:off x="5940977" y="4399997"/>
              <a:ext cx="298800" cy="461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4A75DB-0AA0-448D-87C8-D807AC543595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932337" y="4391357"/>
                <a:ext cx="3164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D06A0E3-7FB6-4117-B825-EAB8BB28AF81}"/>
                  </a:ext>
                </a:extLst>
              </p14:cNvPr>
              <p14:cNvContentPartPr/>
              <p14:nvPr/>
            </p14:nvContentPartPr>
            <p14:xfrm>
              <a:off x="5942777" y="4647317"/>
              <a:ext cx="258840" cy="61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D06A0E3-7FB6-4117-B825-EAB8BB28AF8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934137" y="4638317"/>
                <a:ext cx="276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E1F39F9-22BB-4D66-9A50-2C7CFABC3BE5}"/>
                  </a:ext>
                </a:extLst>
              </p14:cNvPr>
              <p14:cNvContentPartPr/>
              <p14:nvPr/>
            </p14:nvContentPartPr>
            <p14:xfrm>
              <a:off x="6375497" y="4636877"/>
              <a:ext cx="233280" cy="170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E1F39F9-22BB-4D66-9A50-2C7CFABC3BE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366857" y="4627877"/>
                <a:ext cx="2509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6893896-DC18-4F8F-B4BB-7A600698FA4E}"/>
                  </a:ext>
                </a:extLst>
              </p14:cNvPr>
              <p14:cNvContentPartPr/>
              <p14:nvPr/>
            </p14:nvContentPartPr>
            <p14:xfrm>
              <a:off x="6505097" y="4459757"/>
              <a:ext cx="252720" cy="330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6893896-DC18-4F8F-B4BB-7A600698FA4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496457" y="4451117"/>
                <a:ext cx="2703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C70C2A7-1C97-4DE2-84EA-85088A5BCA49}"/>
                  </a:ext>
                </a:extLst>
              </p14:cNvPr>
              <p14:cNvContentPartPr/>
              <p14:nvPr/>
            </p14:nvContentPartPr>
            <p14:xfrm>
              <a:off x="6673937" y="4655237"/>
              <a:ext cx="157680" cy="133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C70C2A7-1C97-4DE2-84EA-85088A5BCA4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665297" y="4646597"/>
                <a:ext cx="175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13305A8-C942-4244-B3F2-4679C1F3B2C0}"/>
                  </a:ext>
                </a:extLst>
              </p14:cNvPr>
              <p14:cNvContentPartPr/>
              <p14:nvPr/>
            </p14:nvContentPartPr>
            <p14:xfrm>
              <a:off x="6850697" y="4392077"/>
              <a:ext cx="372240" cy="3981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13305A8-C942-4244-B3F2-4679C1F3B2C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842057" y="4383437"/>
                <a:ext cx="3898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1798C02-EEE4-44CC-AFC0-F7C0F6CFE345}"/>
                  </a:ext>
                </a:extLst>
              </p14:cNvPr>
              <p14:cNvContentPartPr/>
              <p14:nvPr/>
            </p14:nvContentPartPr>
            <p14:xfrm>
              <a:off x="7064897" y="4618517"/>
              <a:ext cx="129960" cy="1130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1798C02-EEE4-44CC-AFC0-F7C0F6CFE34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055897" y="4609877"/>
                <a:ext cx="1476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09C75B2-DB3A-4032-BB5B-6A45C0633BD0}"/>
                  </a:ext>
                </a:extLst>
              </p14:cNvPr>
              <p14:cNvContentPartPr/>
              <p14:nvPr/>
            </p14:nvContentPartPr>
            <p14:xfrm>
              <a:off x="7627577" y="4381997"/>
              <a:ext cx="360" cy="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09C75B2-DB3A-4032-BB5B-6A45C0633BD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18937" y="43729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935A009-59A1-40A1-B4AA-32A9EBC99EE0}"/>
                  </a:ext>
                </a:extLst>
              </p14:cNvPr>
              <p14:cNvContentPartPr/>
              <p14:nvPr/>
            </p14:nvContentPartPr>
            <p14:xfrm>
              <a:off x="7482137" y="4620317"/>
              <a:ext cx="54000" cy="91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935A009-59A1-40A1-B4AA-32A9EBC99EE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7473137" y="4611317"/>
                <a:ext cx="71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7FF5226-42E4-40B1-824B-44ACF87FE419}"/>
                  </a:ext>
                </a:extLst>
              </p14:cNvPr>
              <p14:cNvContentPartPr/>
              <p14:nvPr/>
            </p14:nvContentPartPr>
            <p14:xfrm>
              <a:off x="7649537" y="4505477"/>
              <a:ext cx="182520" cy="253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7FF5226-42E4-40B1-824B-44ACF87FE41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640537" y="4496837"/>
                <a:ext cx="200160" cy="2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6C298AD-1137-4CBB-9086-56DF208C816F}"/>
              </a:ext>
            </a:extLst>
          </p:cNvPr>
          <p:cNvGrpSpPr/>
          <p:nvPr/>
        </p:nvGrpSpPr>
        <p:grpSpPr>
          <a:xfrm>
            <a:off x="342977" y="3937037"/>
            <a:ext cx="4265640" cy="1646280"/>
            <a:chOff x="342977" y="3937037"/>
            <a:chExt cx="4265640" cy="16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8F333F-C023-4AB0-9805-47AC092C45B8}"/>
                    </a:ext>
                  </a:extLst>
                </p14:cNvPr>
                <p14:cNvContentPartPr/>
                <p14:nvPr/>
              </p14:nvContentPartPr>
              <p14:xfrm>
                <a:off x="437297" y="4223597"/>
                <a:ext cx="403200" cy="419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8F333F-C023-4AB0-9805-47AC092C45B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28657" y="4214957"/>
                  <a:ext cx="4208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11A90CA-0EB6-4754-8914-800559BAC345}"/>
                    </a:ext>
                  </a:extLst>
                </p14:cNvPr>
                <p14:cNvContentPartPr/>
                <p14:nvPr/>
              </p14:nvContentPartPr>
              <p14:xfrm>
                <a:off x="602897" y="4432397"/>
                <a:ext cx="133200" cy="33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11A90CA-0EB6-4754-8914-800559BAC34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3897" y="4423397"/>
                  <a:ext cx="150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2CBB609-E193-491C-BD1A-0E28A7E0B0D3}"/>
                    </a:ext>
                  </a:extLst>
                </p14:cNvPr>
                <p14:cNvContentPartPr/>
                <p14:nvPr/>
              </p14:nvContentPartPr>
              <p14:xfrm>
                <a:off x="805937" y="4369757"/>
                <a:ext cx="150480" cy="176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2CBB609-E193-491C-BD1A-0E28A7E0B0D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97297" y="4361117"/>
                  <a:ext cx="168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1102FED-8D89-45B3-8776-6836BDDFC104}"/>
                    </a:ext>
                  </a:extLst>
                </p14:cNvPr>
                <p14:cNvContentPartPr/>
                <p14:nvPr/>
              </p14:nvContentPartPr>
              <p14:xfrm>
                <a:off x="1192577" y="4352477"/>
                <a:ext cx="19152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1102FED-8D89-45B3-8776-6836BDDFC10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83577" y="4343837"/>
                  <a:ext cx="20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D7F112B-06BA-4F09-9485-0769645C858F}"/>
                    </a:ext>
                  </a:extLst>
                </p14:cNvPr>
                <p14:cNvContentPartPr/>
                <p14:nvPr/>
              </p14:nvContentPartPr>
              <p14:xfrm>
                <a:off x="1473737" y="4325117"/>
                <a:ext cx="138960" cy="124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D7F112B-06BA-4F09-9485-0769645C858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65097" y="4316117"/>
                  <a:ext cx="156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242E6AA-A6C1-4089-A499-5F799ACF5F77}"/>
                    </a:ext>
                  </a:extLst>
                </p14:cNvPr>
                <p14:cNvContentPartPr/>
                <p14:nvPr/>
              </p14:nvContentPartPr>
              <p14:xfrm>
                <a:off x="1594697" y="4361837"/>
                <a:ext cx="135720" cy="98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242E6AA-A6C1-4089-A499-5F799ACF5F7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586057" y="4352837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8760BE-8468-4721-AE23-E3C54E01C3FB}"/>
                    </a:ext>
                  </a:extLst>
                </p14:cNvPr>
                <p14:cNvContentPartPr/>
                <p14:nvPr/>
              </p14:nvContentPartPr>
              <p14:xfrm>
                <a:off x="1695137" y="4350317"/>
                <a:ext cx="208440" cy="153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8760BE-8468-4721-AE23-E3C54E01C3F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686497" y="4341317"/>
                  <a:ext cx="226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AA25B6D-5B11-43C2-8174-143FB5353ED0}"/>
                    </a:ext>
                  </a:extLst>
                </p14:cNvPr>
                <p14:cNvContentPartPr/>
                <p14:nvPr/>
              </p14:nvContentPartPr>
              <p14:xfrm>
                <a:off x="1937057" y="4069877"/>
                <a:ext cx="227880" cy="401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AA25B6D-5B11-43C2-8174-143FB5353E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928057" y="4061237"/>
                  <a:ext cx="245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A656FE-5EF0-4E48-9532-A1F5A22948F8}"/>
                    </a:ext>
                  </a:extLst>
                </p14:cNvPr>
                <p14:cNvContentPartPr/>
                <p14:nvPr/>
              </p14:nvContentPartPr>
              <p14:xfrm>
                <a:off x="2077457" y="4313597"/>
                <a:ext cx="194760" cy="38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A656FE-5EF0-4E48-9532-A1F5A22948F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068817" y="4304957"/>
                  <a:ext cx="212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5C085FF-642B-4974-8DAF-13B0AB13791F}"/>
                    </a:ext>
                  </a:extLst>
                </p14:cNvPr>
                <p14:cNvContentPartPr/>
                <p14:nvPr/>
              </p14:nvContentPartPr>
              <p14:xfrm>
                <a:off x="2545097" y="4300277"/>
                <a:ext cx="151200" cy="135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5C085FF-642B-4974-8DAF-13B0AB13791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536457" y="4291277"/>
                  <a:ext cx="168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39CA5B0-77C3-479F-B495-ADBDE91F1816}"/>
                    </a:ext>
                  </a:extLst>
                </p14:cNvPr>
                <p14:cNvContentPartPr/>
                <p14:nvPr/>
              </p14:nvContentPartPr>
              <p14:xfrm>
                <a:off x="2758577" y="4234397"/>
                <a:ext cx="163080" cy="208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39CA5B0-77C3-479F-B495-ADBDE91F181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749577" y="4225397"/>
                  <a:ext cx="180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228B560-CED0-46AF-9D01-A4D144C72167}"/>
                    </a:ext>
                  </a:extLst>
                </p14:cNvPr>
                <p14:cNvContentPartPr/>
                <p14:nvPr/>
              </p14:nvContentPartPr>
              <p14:xfrm>
                <a:off x="2991857" y="4352477"/>
                <a:ext cx="223200" cy="323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228B560-CED0-46AF-9D01-A4D144C7216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983217" y="4343837"/>
                  <a:ext cx="240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F4A7B96-33E3-4636-A9AA-03C092950B0A}"/>
                    </a:ext>
                  </a:extLst>
                </p14:cNvPr>
                <p14:cNvContentPartPr/>
                <p14:nvPr/>
              </p14:nvContentPartPr>
              <p14:xfrm>
                <a:off x="3174377" y="4216037"/>
                <a:ext cx="276480" cy="203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F4A7B96-33E3-4636-A9AA-03C092950B0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65377" y="4207037"/>
                  <a:ext cx="294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BD5FD5A-E040-43E1-9FE0-A5EDC24B8F4C}"/>
                    </a:ext>
                  </a:extLst>
                </p14:cNvPr>
                <p14:cNvContentPartPr/>
                <p14:nvPr/>
              </p14:nvContentPartPr>
              <p14:xfrm>
                <a:off x="3393977" y="4251677"/>
                <a:ext cx="199080" cy="198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BD5FD5A-E040-43E1-9FE0-A5EDC24B8F4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384977" y="4243037"/>
                  <a:ext cx="216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7CE7025-6F34-457E-800D-0A0551216ACC}"/>
                    </a:ext>
                  </a:extLst>
                </p14:cNvPr>
                <p14:cNvContentPartPr/>
                <p14:nvPr/>
              </p14:nvContentPartPr>
              <p14:xfrm>
                <a:off x="3583337" y="4205237"/>
                <a:ext cx="195480" cy="208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7CE7025-6F34-457E-800D-0A0551216AC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574697" y="4196597"/>
                  <a:ext cx="213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14CD3CE-A2CD-46A7-BE8B-9CF0F6FA819D}"/>
                    </a:ext>
                  </a:extLst>
                </p14:cNvPr>
                <p14:cNvContentPartPr/>
                <p14:nvPr/>
              </p14:nvContentPartPr>
              <p14:xfrm>
                <a:off x="3724817" y="4203437"/>
                <a:ext cx="221760" cy="188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14CD3CE-A2CD-46A7-BE8B-9CF0F6FA819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716177" y="4194797"/>
                  <a:ext cx="239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9C3CEFD-B342-4F2A-9302-F57EE5CB07CB}"/>
                    </a:ext>
                  </a:extLst>
                </p14:cNvPr>
                <p14:cNvContentPartPr/>
                <p14:nvPr/>
              </p14:nvContentPartPr>
              <p14:xfrm>
                <a:off x="3944417" y="4266077"/>
                <a:ext cx="61200" cy="9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9C3CEFD-B342-4F2A-9302-F57EE5CB07C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935777" y="4257077"/>
                  <a:ext cx="78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54B141-EDC5-4C38-99B5-B087E612C866}"/>
                    </a:ext>
                  </a:extLst>
                </p14:cNvPr>
                <p14:cNvContentPartPr/>
                <p14:nvPr/>
              </p14:nvContentPartPr>
              <p14:xfrm>
                <a:off x="4024337" y="3969797"/>
                <a:ext cx="294840" cy="454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54B141-EDC5-4C38-99B5-B087E612C86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015337" y="3960797"/>
                  <a:ext cx="312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A480E61-BFB5-43B0-AF0F-F0EFBA7ACC5E}"/>
                    </a:ext>
                  </a:extLst>
                </p14:cNvPr>
                <p14:cNvContentPartPr/>
                <p14:nvPr/>
              </p14:nvContentPartPr>
              <p14:xfrm>
                <a:off x="4300097" y="3937037"/>
                <a:ext cx="281880" cy="435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A480E61-BFB5-43B0-AF0F-F0EFBA7ACC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291097" y="3928037"/>
                  <a:ext cx="299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7073D1-5303-4894-B777-71740419097A}"/>
                    </a:ext>
                  </a:extLst>
                </p14:cNvPr>
                <p14:cNvContentPartPr/>
                <p14:nvPr/>
              </p14:nvContentPartPr>
              <p14:xfrm>
                <a:off x="4455977" y="4249877"/>
                <a:ext cx="152640" cy="167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7073D1-5303-4894-B777-71740419097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447337" y="4240877"/>
                  <a:ext cx="170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969CB36-947D-461E-B251-5DF04FDB3CD4}"/>
                    </a:ext>
                  </a:extLst>
                </p14:cNvPr>
                <p14:cNvContentPartPr/>
                <p14:nvPr/>
              </p14:nvContentPartPr>
              <p14:xfrm>
                <a:off x="516497" y="4979597"/>
                <a:ext cx="91440" cy="109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969CB36-947D-461E-B251-5DF04FDB3CD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7857" y="4970957"/>
                  <a:ext cx="109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729233-50AA-4C64-B244-B81B623DAE0D}"/>
                    </a:ext>
                  </a:extLst>
                </p14:cNvPr>
                <p14:cNvContentPartPr/>
                <p14:nvPr/>
              </p14:nvContentPartPr>
              <p14:xfrm>
                <a:off x="623057" y="4849997"/>
                <a:ext cx="7200" cy="14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729233-50AA-4C64-B244-B81B623DAE0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14417" y="4841357"/>
                  <a:ext cx="24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19580A-DFFE-4F31-AA19-BEC2807C4697}"/>
                    </a:ext>
                  </a:extLst>
                </p14:cNvPr>
                <p14:cNvContentPartPr/>
                <p14:nvPr/>
              </p14:nvContentPartPr>
              <p14:xfrm>
                <a:off x="686057" y="4903637"/>
                <a:ext cx="219960" cy="176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19580A-DFFE-4F31-AA19-BEC2807C469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77417" y="4894997"/>
                  <a:ext cx="237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2AB0F30-FF5F-4F3F-9E87-D43E67589B8A}"/>
                    </a:ext>
                  </a:extLst>
                </p14:cNvPr>
                <p14:cNvContentPartPr/>
                <p14:nvPr/>
              </p14:nvContentPartPr>
              <p14:xfrm>
                <a:off x="1182857" y="4574597"/>
                <a:ext cx="280800" cy="496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2AB0F30-FF5F-4F3F-9E87-D43E67589B8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73857" y="4565597"/>
                  <a:ext cx="2984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3A6890-4CA0-4261-BAAD-3A9F11B08101}"/>
                    </a:ext>
                  </a:extLst>
                </p14:cNvPr>
                <p14:cNvContentPartPr/>
                <p14:nvPr/>
              </p14:nvContentPartPr>
              <p14:xfrm>
                <a:off x="1452137" y="4840637"/>
                <a:ext cx="193680" cy="164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3A6890-4CA0-4261-BAAD-3A9F11B0810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443137" y="4831637"/>
                  <a:ext cx="21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53B70A3-A03B-43B8-953C-BE91633BD339}"/>
                    </a:ext>
                  </a:extLst>
                </p14:cNvPr>
                <p14:cNvContentPartPr/>
                <p14:nvPr/>
              </p14:nvContentPartPr>
              <p14:xfrm>
                <a:off x="1708817" y="4620317"/>
                <a:ext cx="227880" cy="405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53B70A3-A03B-43B8-953C-BE91633BD33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700177" y="4611317"/>
                  <a:ext cx="245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AF7357-D8B0-4C7E-8D51-DA7585D4BF12}"/>
                    </a:ext>
                  </a:extLst>
                </p14:cNvPr>
                <p14:cNvContentPartPr/>
                <p14:nvPr/>
              </p14:nvContentPartPr>
              <p14:xfrm>
                <a:off x="1810337" y="4913717"/>
                <a:ext cx="100800" cy="95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AF7357-D8B0-4C7E-8D51-DA7585D4BF1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01697" y="4905077"/>
                  <a:ext cx="118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3D070A7-07F6-4304-BE30-A749855F30F7}"/>
                    </a:ext>
                  </a:extLst>
                </p14:cNvPr>
                <p14:cNvContentPartPr/>
                <p14:nvPr/>
              </p14:nvContentPartPr>
              <p14:xfrm>
                <a:off x="2020217" y="4819037"/>
                <a:ext cx="286200" cy="159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3D070A7-07F6-4304-BE30-A749855F30F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11577" y="4810397"/>
                  <a:ext cx="30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72F2E5-4CFD-4910-8361-6E3E10AB2652}"/>
                    </a:ext>
                  </a:extLst>
                </p14:cNvPr>
                <p14:cNvContentPartPr/>
                <p14:nvPr/>
              </p14:nvContentPartPr>
              <p14:xfrm>
                <a:off x="2566337" y="4734077"/>
                <a:ext cx="339120" cy="256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72F2E5-4CFD-4910-8361-6E3E10AB265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557697" y="4725437"/>
                  <a:ext cx="356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107292-7759-4CD8-875D-0B1525D3DAD4}"/>
                    </a:ext>
                  </a:extLst>
                </p14:cNvPr>
                <p14:cNvContentPartPr/>
                <p14:nvPr/>
              </p14:nvContentPartPr>
              <p14:xfrm>
                <a:off x="3002657" y="4869797"/>
                <a:ext cx="47160" cy="82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107292-7759-4CD8-875D-0B1525D3DAD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994017" y="4861157"/>
                  <a:ext cx="64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0FE8380-5CA9-458E-AF44-8C1084E113F8}"/>
                    </a:ext>
                  </a:extLst>
                </p14:cNvPr>
                <p14:cNvContentPartPr/>
                <p14:nvPr/>
              </p14:nvContentPartPr>
              <p14:xfrm>
                <a:off x="3104177" y="4619237"/>
                <a:ext cx="392040" cy="335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0FE8380-5CA9-458E-AF44-8C1084E113F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095177" y="4610237"/>
                  <a:ext cx="409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AEA7E5-3B64-42AF-9C78-F036BC5FB096}"/>
                    </a:ext>
                  </a:extLst>
                </p14:cNvPr>
                <p14:cNvContentPartPr/>
                <p14:nvPr/>
              </p14:nvContentPartPr>
              <p14:xfrm>
                <a:off x="3640937" y="4762877"/>
                <a:ext cx="173520" cy="18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AEA7E5-3B64-42AF-9C78-F036BC5FB09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31937" y="4753877"/>
                  <a:ext cx="191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03FD769-AF35-4D7F-B8B3-80121B37CD2B}"/>
                    </a:ext>
                  </a:extLst>
                </p14:cNvPr>
                <p14:cNvContentPartPr/>
                <p14:nvPr/>
              </p14:nvContentPartPr>
              <p14:xfrm>
                <a:off x="3906257" y="4785917"/>
                <a:ext cx="132480" cy="121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03FD769-AF35-4D7F-B8B3-80121B37CD2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897257" y="4776917"/>
                  <a:ext cx="150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503E386-4B8D-4643-A2AB-5AF6125C8E3C}"/>
                    </a:ext>
                  </a:extLst>
                </p14:cNvPr>
                <p14:cNvContentPartPr/>
                <p14:nvPr/>
              </p14:nvContentPartPr>
              <p14:xfrm>
                <a:off x="4084097" y="4795637"/>
                <a:ext cx="174600" cy="148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503E386-4B8D-4643-A2AB-5AF6125C8E3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75097" y="4786997"/>
                  <a:ext cx="192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52479D1-D0DD-4D22-983F-1D2BAA3C8A27}"/>
                    </a:ext>
                  </a:extLst>
                </p14:cNvPr>
                <p14:cNvContentPartPr/>
                <p14:nvPr/>
              </p14:nvContentPartPr>
              <p14:xfrm>
                <a:off x="4162937" y="4618517"/>
                <a:ext cx="169920" cy="349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52479D1-D0DD-4D22-983F-1D2BAA3C8A2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53937" y="4609877"/>
                  <a:ext cx="187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0EF98CB-3485-461E-AEAD-27D8A68556F3}"/>
                    </a:ext>
                  </a:extLst>
                </p14:cNvPr>
                <p14:cNvContentPartPr/>
                <p14:nvPr/>
              </p14:nvContentPartPr>
              <p14:xfrm>
                <a:off x="342977" y="5401517"/>
                <a:ext cx="242280" cy="18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0EF98CB-3485-461E-AEAD-27D8A68556F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33977" y="5392517"/>
                  <a:ext cx="259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F9E926-BD7C-490E-BCED-501265217628}"/>
                    </a:ext>
                  </a:extLst>
                </p14:cNvPr>
                <p14:cNvContentPartPr/>
                <p14:nvPr/>
              </p14:nvContentPartPr>
              <p14:xfrm>
                <a:off x="649697" y="5081117"/>
                <a:ext cx="247320" cy="44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F9E926-BD7C-490E-BCED-5012652176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40697" y="5072477"/>
                  <a:ext cx="2649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2F7A3B7-DD5E-4EF5-9394-D31C463CA6C2}"/>
                    </a:ext>
                  </a:extLst>
                </p14:cNvPr>
                <p14:cNvContentPartPr/>
                <p14:nvPr/>
              </p14:nvContentPartPr>
              <p14:xfrm>
                <a:off x="886937" y="5357597"/>
                <a:ext cx="125280" cy="146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2F7A3B7-DD5E-4EF5-9394-D31C463CA6C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8297" y="5348597"/>
                  <a:ext cx="14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B868861-A3DD-49D9-854F-CD23AF82200E}"/>
                    </a:ext>
                  </a:extLst>
                </p14:cNvPr>
                <p14:cNvContentPartPr/>
                <p14:nvPr/>
              </p14:nvContentPartPr>
              <p14:xfrm>
                <a:off x="1043897" y="5360837"/>
                <a:ext cx="144360" cy="148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B868861-A3DD-49D9-854F-CD23AF82200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35257" y="5352197"/>
                  <a:ext cx="162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314A8F3-DEEF-4B6E-A4B2-F740FD748644}"/>
                    </a:ext>
                  </a:extLst>
                </p14:cNvPr>
                <p14:cNvContentPartPr/>
                <p14:nvPr/>
              </p14:nvContentPartPr>
              <p14:xfrm>
                <a:off x="1185017" y="5343197"/>
                <a:ext cx="203400" cy="18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314A8F3-DEEF-4B6E-A4B2-F740FD74864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76017" y="5334557"/>
                  <a:ext cx="221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DAC1BC9-2D84-45AC-9917-E5A368F51823}"/>
                    </a:ext>
                  </a:extLst>
                </p14:cNvPr>
                <p14:cNvContentPartPr/>
                <p14:nvPr/>
              </p14:nvContentPartPr>
              <p14:xfrm>
                <a:off x="1563017" y="5272997"/>
                <a:ext cx="320400" cy="227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DAC1BC9-2D84-45AC-9917-E5A368F5182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54017" y="5263997"/>
                  <a:ext cx="338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DE5A2E1-9BF5-4BD2-B9D1-C0007C57327A}"/>
                    </a:ext>
                  </a:extLst>
                </p14:cNvPr>
                <p14:cNvContentPartPr/>
                <p14:nvPr/>
              </p14:nvContentPartPr>
              <p14:xfrm>
                <a:off x="2042537" y="5420597"/>
                <a:ext cx="43200" cy="57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DE5A2E1-9BF5-4BD2-B9D1-C0007C57327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033537" y="5411597"/>
                  <a:ext cx="60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548CB19-5287-4CC8-BF7C-7ECF389818F8}"/>
                    </a:ext>
                  </a:extLst>
                </p14:cNvPr>
                <p14:cNvContentPartPr/>
                <p14:nvPr/>
              </p14:nvContentPartPr>
              <p14:xfrm>
                <a:off x="2147297" y="5155997"/>
                <a:ext cx="383760" cy="337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548CB19-5287-4CC8-BF7C-7ECF389818F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38657" y="5146997"/>
                  <a:ext cx="401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C1E86F1-ED94-40DF-8784-B414CD5E4B50}"/>
                    </a:ext>
                  </a:extLst>
                </p14:cNvPr>
                <p14:cNvContentPartPr/>
                <p14:nvPr/>
              </p14:nvContentPartPr>
              <p14:xfrm>
                <a:off x="2596937" y="5555957"/>
                <a:ext cx="9000" cy="26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C1E86F1-ED94-40DF-8784-B414CD5E4B5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587937" y="5546957"/>
                  <a:ext cx="2664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631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noProof="0" dirty="0">
                <a:latin typeface="Arial" panose="020B0604020202020204" pitchFamily="34" charset="0"/>
              </a:rPr>
              <a:t>Summary Statistics for Categorical Data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962400"/>
              </a:xfrm>
            </p:spPr>
            <p:txBody>
              <a:bodyPr/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altLang="en-US" noProof="0" dirty="0">
                    <a:latin typeface="Arial" panose="020B0604020202020204" pitchFamily="34" charset="0"/>
                  </a:rPr>
                  <a:t>The two most commonly used numerical summaries for categorical data are the </a:t>
                </a:r>
                <a:r>
                  <a:rPr lang="en-US" altLang="en-US" b="1" noProof="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frequencies </a:t>
                </a:r>
                <a:r>
                  <a:rPr lang="en-US" altLang="en-US" noProof="0" dirty="0">
                    <a:latin typeface="Arial" panose="020B0604020202020204" pitchFamily="34" charset="0"/>
                  </a:rPr>
                  <a:t>and the </a:t>
                </a:r>
                <a:r>
                  <a:rPr lang="en-US" altLang="en-US" b="1" noProof="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sample proportions </a:t>
                </a:r>
                <a:r>
                  <a:rPr lang="en-US" altLang="en-US" noProof="0" dirty="0">
                    <a:latin typeface="Arial" panose="020B0604020202020204" pitchFamily="34" charset="0"/>
                  </a:rPr>
                  <a:t>(sometimes called </a:t>
                </a:r>
                <a:r>
                  <a:rPr lang="en-US" altLang="en-US" b="1" noProof="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relative frequencies</a:t>
                </a:r>
                <a:r>
                  <a:rPr lang="en-US" altLang="en-US" noProof="0" dirty="0">
                    <a:latin typeface="Arial" panose="020B0604020202020204" pitchFamily="34" charset="0"/>
                  </a:rPr>
                  <a:t>).</a:t>
                </a:r>
              </a:p>
              <a:p>
                <a:pPr marL="292608" lvl="1" indent="-292608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Arial" panose="020B0604020202020204" pitchFamily="34" charset="0"/>
                  </a:rPr>
                  <a:t>The frequency for a given category is simply the number of sample items that fall into that category.</a:t>
                </a:r>
              </a:p>
              <a:p>
                <a:pPr marL="292608" lvl="1" indent="-292608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Arial" panose="020B0604020202020204" pitchFamily="34" charset="0"/>
                  </a:rPr>
                  <a:t>The sample proportion is the frequency divided by the sample size, usually denoted by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noProof="0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17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962400"/>
              </a:xfrm>
              <a:blipFill>
                <a:blip r:embed="rId3"/>
                <a:stretch>
                  <a:fillRect l="-1481" t="-2769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09659C-0909-4B65-B49A-36C806045CDE}"/>
                  </a:ext>
                </a:extLst>
              </p14:cNvPr>
              <p14:cNvContentPartPr/>
              <p14:nvPr/>
            </p14:nvContentPartPr>
            <p14:xfrm>
              <a:off x="6864017" y="4958357"/>
              <a:ext cx="768600" cy="61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09659C-0909-4B65-B49A-36C806045C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5377" y="4949357"/>
                <a:ext cx="786240" cy="63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550632-0F95-4D29-B8E9-7AA2B3359105}"/>
              </a:ext>
            </a:extLst>
          </p:cNvPr>
          <p:cNvGrpSpPr/>
          <p:nvPr/>
        </p:nvGrpSpPr>
        <p:grpSpPr>
          <a:xfrm>
            <a:off x="7635252" y="4759378"/>
            <a:ext cx="1105200" cy="1433160"/>
            <a:chOff x="7635252" y="4759378"/>
            <a:chExt cx="1105200" cy="14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88D584-CA15-4140-A22D-C22E5A309669}"/>
                    </a:ext>
                  </a:extLst>
                </p14:cNvPr>
                <p14:cNvContentPartPr/>
                <p14:nvPr/>
              </p14:nvContentPartPr>
              <p14:xfrm>
                <a:off x="7636692" y="5877538"/>
                <a:ext cx="68040" cy="315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88D584-CA15-4140-A22D-C22E5A3096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27692" y="5868898"/>
                  <a:ext cx="85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7BCAE6-330E-4438-BE2C-8DFD6338CD75}"/>
                    </a:ext>
                  </a:extLst>
                </p14:cNvPr>
                <p14:cNvContentPartPr/>
                <p14:nvPr/>
              </p14:nvContentPartPr>
              <p14:xfrm>
                <a:off x="7635252" y="5617618"/>
                <a:ext cx="160920" cy="314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7BCAE6-330E-4438-BE2C-8DFD6338CD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6252" y="5608978"/>
                  <a:ext cx="178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C1AEE5-838C-4609-BE5F-AD66D5EB73DE}"/>
                    </a:ext>
                  </a:extLst>
                </p14:cNvPr>
                <p14:cNvContentPartPr/>
                <p14:nvPr/>
              </p14:nvContentPartPr>
              <p14:xfrm>
                <a:off x="7933692" y="5211538"/>
                <a:ext cx="275040" cy="409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C1AEE5-838C-4609-BE5F-AD66D5EB73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24692" y="5202538"/>
                  <a:ext cx="292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33B5E8-659C-446B-94E8-6CA2782C1C5C}"/>
                    </a:ext>
                  </a:extLst>
                </p14:cNvPr>
                <p14:cNvContentPartPr/>
                <p14:nvPr/>
              </p14:nvContentPartPr>
              <p14:xfrm>
                <a:off x="8299092" y="5205058"/>
                <a:ext cx="203760" cy="158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33B5E8-659C-446B-94E8-6CA2782C1C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90092" y="5196058"/>
                  <a:ext cx="221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009FC0-707B-4CCB-B8A4-E25AE4E2A46F}"/>
                    </a:ext>
                  </a:extLst>
                </p14:cNvPr>
                <p14:cNvContentPartPr/>
                <p14:nvPr/>
              </p14:nvContentPartPr>
              <p14:xfrm>
                <a:off x="8481612" y="4759378"/>
                <a:ext cx="130320" cy="462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009FC0-707B-4CCB-B8A4-E25AE4E2A4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72972" y="4750378"/>
                  <a:ext cx="1479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014999-F8ED-4F2B-8667-368AF41BE723}"/>
                    </a:ext>
                  </a:extLst>
                </p14:cNvPr>
                <p14:cNvContentPartPr/>
                <p14:nvPr/>
              </p14:nvContentPartPr>
              <p14:xfrm>
                <a:off x="8388372" y="4771618"/>
                <a:ext cx="352080" cy="316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014999-F8ED-4F2B-8667-368AF41BE7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9372" y="4762978"/>
                  <a:ext cx="36972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noProof="0" dirty="0">
                <a:latin typeface="Arial" panose="020B0604020202020204" pitchFamily="34" charset="0"/>
              </a:rPr>
              <a:t>Summary Statistics for Categorical Data </a:t>
            </a:r>
            <a:r>
              <a:rPr lang="en-US" altLang="en-US" sz="1000" noProof="0" dirty="0"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610600" cy="2590800"/>
              </a:xfrm>
            </p:spPr>
            <p:txBody>
              <a:bodyPr/>
              <a:lstStyle/>
              <a:p>
                <a:pPr marL="292608" indent="-292608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en-US" noProof="0" dirty="0">
                    <a:latin typeface="Arial" panose="020B0604020202020204" pitchFamily="34" charset="0"/>
                  </a:rPr>
                  <a:t>Example: 100 rivets are checked for their breaking strength. If 4 of the rivets fail (that is: do not hold up to the standard), </a:t>
                </a:r>
                <a:r>
                  <a:rPr lang="en-US" altLang="en-US" dirty="0"/>
                  <a:t>then</a:t>
                </a:r>
                <a:r>
                  <a:rPr lang="en-US" altLang="en-US" noProof="0" dirty="0">
                    <a:latin typeface="Arial" panose="020B0604020202020204" pitchFamily="34" charset="0"/>
                  </a:rPr>
                  <a:t> the sample proportion of rivets that fail is 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altLang="en-US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noProof="0" dirty="0">
                    <a:latin typeface="Arial" panose="020B0604020202020204" pitchFamily="34" charset="0"/>
                  </a:rPr>
                  <a:t> 4/100 = 0.04, or 4%.</a:t>
                </a:r>
              </a:p>
            </p:txBody>
          </p:sp>
        </mc:Choice>
        <mc:Fallback xmlns="">
          <p:sp>
            <p:nvSpPr>
              <p:cNvPr id="317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610600" cy="2590800"/>
              </a:xfrm>
              <a:blipFill>
                <a:blip r:embed="rId3"/>
                <a:stretch>
                  <a:fillRect l="-1275" t="-4235" r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063EC2E-A319-43FA-BD9D-CD8F140752AA}"/>
              </a:ext>
            </a:extLst>
          </p:cNvPr>
          <p:cNvGrpSpPr/>
          <p:nvPr/>
        </p:nvGrpSpPr>
        <p:grpSpPr>
          <a:xfrm>
            <a:off x="2588657" y="3312797"/>
            <a:ext cx="1045080" cy="455400"/>
            <a:chOff x="2588657" y="3312797"/>
            <a:chExt cx="10450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B83E7E-A425-4B6D-BB3C-A1E493EE9202}"/>
                    </a:ext>
                  </a:extLst>
                </p14:cNvPr>
                <p14:cNvContentPartPr/>
                <p14:nvPr/>
              </p14:nvContentPartPr>
              <p14:xfrm>
                <a:off x="2588657" y="3312797"/>
                <a:ext cx="314280" cy="401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B83E7E-A425-4B6D-BB3C-A1E493EE92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0017" y="3303797"/>
                  <a:ext cx="331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65B25D4-0FC9-4091-9D7C-FE5743FFC68A}"/>
                    </a:ext>
                  </a:extLst>
                </p14:cNvPr>
                <p14:cNvContentPartPr/>
                <p14:nvPr/>
              </p14:nvContentPartPr>
              <p14:xfrm>
                <a:off x="3048017" y="3681077"/>
                <a:ext cx="58572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65B25D4-0FC9-4091-9D7C-FE5743FFC6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39017" y="3672437"/>
                  <a:ext cx="60336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84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Section 1.1: Sampling </a:t>
            </a:r>
            <a:r>
              <a:rPr lang="en-US" altLang="en-US" sz="1000" noProof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en-US" sz="3600" noProof="0" dirty="0">
                <a:latin typeface="Arial" panose="020B0604020202020204" pitchFamily="34" charset="0"/>
              </a:rPr>
              <a:t>Definitions: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noProof="0" dirty="0">
                <a:latin typeface="Arial" panose="020B0604020202020204" pitchFamily="34" charset="0"/>
              </a:rPr>
              <a:t>A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population</a:t>
            </a:r>
            <a:r>
              <a:rPr lang="en-US" altLang="en-US" sz="2800" noProof="0" dirty="0">
                <a:latin typeface="Arial" panose="020B0604020202020204" pitchFamily="34" charset="0"/>
              </a:rPr>
              <a:t> is the entire collection of objects or outcomes about which information is sought.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noProof="0" dirty="0">
                <a:latin typeface="Arial" panose="020B0604020202020204" pitchFamily="34" charset="0"/>
              </a:rPr>
              <a:t>A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sample</a:t>
            </a:r>
            <a:r>
              <a:rPr lang="en-US" altLang="en-US" sz="2800" noProof="0" dirty="0">
                <a:latin typeface="Arial" panose="020B0604020202020204" pitchFamily="34" charset="0"/>
              </a:rPr>
              <a:t> is a subset of a population, containing the objects or outcomes that are actually observed.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noProof="0" dirty="0">
                <a:latin typeface="Arial" panose="020B0604020202020204" pitchFamily="34" charset="0"/>
              </a:rPr>
              <a:t>A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simple random sample</a:t>
            </a:r>
            <a:r>
              <a:rPr lang="en-US" altLang="en-US" sz="2800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(S</a:t>
            </a:r>
            <a:r>
              <a:rPr lang="en-US" altLang="en-US" sz="1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R</a:t>
            </a:r>
            <a:r>
              <a:rPr lang="en-US" altLang="en-US" sz="1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S)</a:t>
            </a:r>
            <a:r>
              <a:rPr lang="en-US" altLang="en-US" sz="2800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noProof="0" dirty="0">
                <a:latin typeface="Arial" panose="020B0604020202020204" pitchFamily="34" charset="0"/>
              </a:rPr>
              <a:t>of size </a:t>
            </a:r>
            <a:r>
              <a:rPr lang="en-US" altLang="en-US" sz="2800" i="1" noProof="0" dirty="0">
                <a:latin typeface="Arial" panose="020B0604020202020204" pitchFamily="34" charset="0"/>
              </a:rPr>
              <a:t>n</a:t>
            </a:r>
            <a:r>
              <a:rPr lang="en-US" altLang="en-US" sz="2800" noProof="0" dirty="0">
                <a:latin typeface="Arial" panose="020B0604020202020204" pitchFamily="34" charset="0"/>
              </a:rPr>
              <a:t> is a sample chosen by a method in which each collection of </a:t>
            </a:r>
            <a:r>
              <a:rPr lang="en-US" altLang="en-US" sz="2800" i="1" noProof="0" dirty="0">
                <a:latin typeface="Arial" panose="020B0604020202020204" pitchFamily="34" charset="0"/>
              </a:rPr>
              <a:t>n</a:t>
            </a:r>
            <a:r>
              <a:rPr lang="en-US" altLang="en-US" sz="2800" noProof="0" dirty="0">
                <a:latin typeface="Arial" panose="020B0604020202020204" pitchFamily="34" charset="0"/>
              </a:rPr>
              <a:t> population items is equally likely to comprise the sample, just as in the lottery.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2AA82B-B7CF-43EB-A1C2-78CE74AD2E4B}"/>
              </a:ext>
            </a:extLst>
          </p:cNvPr>
          <p:cNvGrpSpPr/>
          <p:nvPr/>
        </p:nvGrpSpPr>
        <p:grpSpPr>
          <a:xfrm>
            <a:off x="6738132" y="4982938"/>
            <a:ext cx="934200" cy="73800"/>
            <a:chOff x="6738132" y="4982938"/>
            <a:chExt cx="934200" cy="7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836261-802F-4BC3-A018-8FB60FAF048B}"/>
                    </a:ext>
                  </a:extLst>
                </p14:cNvPr>
                <p14:cNvContentPartPr/>
                <p14:nvPr/>
              </p14:nvContentPartPr>
              <p14:xfrm>
                <a:off x="6753612" y="5032978"/>
                <a:ext cx="5760" cy="8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836261-802F-4BC3-A018-8FB60FAF04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4972" y="5024338"/>
                  <a:ext cx="2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797C05-61FD-4BA3-994B-5EA1F97DF860}"/>
                    </a:ext>
                  </a:extLst>
                </p14:cNvPr>
                <p14:cNvContentPartPr/>
                <p14:nvPr/>
              </p14:nvContentPartPr>
              <p14:xfrm>
                <a:off x="6738132" y="4982938"/>
                <a:ext cx="934200" cy="7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797C05-61FD-4BA3-994B-5EA1F97DF8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29132" y="4974298"/>
                  <a:ext cx="95184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72CE96-664C-402D-A5FB-0DD340E438EF}"/>
                  </a:ext>
                </a:extLst>
              </p14:cNvPr>
              <p14:cNvContentPartPr/>
              <p14:nvPr/>
            </p14:nvContentPartPr>
            <p14:xfrm>
              <a:off x="825492" y="543077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72CE96-664C-402D-A5FB-0DD340E438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852" y="54217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37AD65-9D78-4F6B-AFDB-476D3DEDDC12}"/>
                  </a:ext>
                </a:extLst>
              </p14:cNvPr>
              <p14:cNvContentPartPr/>
              <p14:nvPr/>
            </p14:nvContentPartPr>
            <p14:xfrm>
              <a:off x="817212" y="5393338"/>
              <a:ext cx="4872240" cy="86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37AD65-9D78-4F6B-AFDB-476D3DEDDC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212" y="5384338"/>
                <a:ext cx="4889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57A3D6-2224-4F65-85B2-027AED0FE0E1}"/>
                  </a:ext>
                </a:extLst>
              </p14:cNvPr>
              <p14:cNvContentPartPr/>
              <p14:nvPr/>
            </p14:nvContentPartPr>
            <p14:xfrm>
              <a:off x="1186212" y="253853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57A3D6-2224-4F65-85B2-027AED0FE0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7572" y="25295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781FA9-654E-45C6-9193-478455B9085E}"/>
                  </a:ext>
                </a:extLst>
              </p14:cNvPr>
              <p14:cNvContentPartPr/>
              <p14:nvPr/>
            </p14:nvContentPartPr>
            <p14:xfrm>
              <a:off x="1200612" y="2453938"/>
              <a:ext cx="1598760" cy="94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781FA9-654E-45C6-9193-478455B908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1612" y="2445298"/>
                <a:ext cx="1616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03F2C9-3A8B-46D1-AD91-2947285C6011}"/>
                  </a:ext>
                </a:extLst>
              </p14:cNvPr>
              <p14:cNvContentPartPr/>
              <p14:nvPr/>
            </p14:nvContentPartPr>
            <p14:xfrm>
              <a:off x="1191252" y="3345298"/>
              <a:ext cx="1039680" cy="71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03F2C9-3A8B-46D1-AD91-2947285C60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612" y="3336658"/>
                <a:ext cx="1057320" cy="8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Sample Statistics and Population Parameters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44196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Each sample statistic in this chapter has a population parameter counterpart.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Numerical summaries of a sample are called </a:t>
            </a:r>
            <a:r>
              <a:rPr lang="en-US" altLang="en-US" sz="2600" b="1" noProof="0" dirty="0">
                <a:solidFill>
                  <a:schemeClr val="accent2"/>
                </a:solidFill>
              </a:rPr>
              <a:t>statistics</a:t>
            </a:r>
            <a:r>
              <a:rPr lang="en-US" altLang="en-US" sz="2600" noProof="0" dirty="0"/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Numerical summaries of a population are called </a:t>
            </a:r>
            <a:r>
              <a:rPr lang="en-US" altLang="en-US" sz="2600" b="1" noProof="0" dirty="0">
                <a:solidFill>
                  <a:schemeClr val="accent2"/>
                </a:solidFill>
              </a:rPr>
              <a:t>parameters</a:t>
            </a:r>
            <a:r>
              <a:rPr lang="en-US" altLang="en-US" sz="2600" noProof="0" dirty="0"/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Statistics are often used to estimate parameters.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Population parameters like population mean and population standard deviation are usually denoted by some Greek letters. For example, µ denotes a population mean and </a:t>
            </a:r>
            <a:r>
              <a:rPr lang="el-GR" altLang="en-US" sz="2600" noProof="0" dirty="0"/>
              <a:t>σ</a:t>
            </a:r>
            <a:r>
              <a:rPr lang="en-US" altLang="en-US" sz="2600" noProof="0" dirty="0"/>
              <a:t> denotes a population standard deviation.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noProof="0" dirty="0"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35A7B-AD00-4A98-BAD9-7DE7B1C22734}"/>
              </a:ext>
            </a:extLst>
          </p:cNvPr>
          <p:cNvGrpSpPr/>
          <p:nvPr/>
        </p:nvGrpSpPr>
        <p:grpSpPr>
          <a:xfrm>
            <a:off x="7124297" y="2901677"/>
            <a:ext cx="1379520" cy="149760"/>
            <a:chOff x="7124297" y="2901677"/>
            <a:chExt cx="13795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657ECD3-E53D-4E1B-AC94-73B1F3621F97}"/>
                    </a:ext>
                  </a:extLst>
                </p14:cNvPr>
                <p14:cNvContentPartPr/>
                <p14:nvPr/>
              </p14:nvContentPartPr>
              <p14:xfrm>
                <a:off x="7124297" y="2901677"/>
                <a:ext cx="1258560" cy="5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657ECD3-E53D-4E1B-AC94-73B1F3621F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5297" y="2893037"/>
                  <a:ext cx="1276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466C4B-1F53-49F1-AB1B-E04D71864322}"/>
                    </a:ext>
                  </a:extLst>
                </p14:cNvPr>
                <p14:cNvContentPartPr/>
                <p14:nvPr/>
              </p14:nvContentPartPr>
              <p14:xfrm>
                <a:off x="7302857" y="2990237"/>
                <a:ext cx="1200960" cy="61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466C4B-1F53-49F1-AB1B-E04D718643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93857" y="2981237"/>
                  <a:ext cx="12186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C065CF-6E3A-465E-94B5-ED320DA324BE}"/>
                  </a:ext>
                </a:extLst>
              </p14:cNvPr>
              <p14:cNvContentPartPr/>
              <p14:nvPr/>
            </p14:nvContentPartPr>
            <p14:xfrm>
              <a:off x="6989657" y="3615917"/>
              <a:ext cx="173520" cy="15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C065CF-6E3A-465E-94B5-ED320DA324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1017" y="3607277"/>
                <a:ext cx="191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10B8A6-2556-466F-9230-139185E1F7D2}"/>
                  </a:ext>
                </a:extLst>
              </p14:cNvPr>
              <p14:cNvContentPartPr/>
              <p14:nvPr/>
            </p14:nvContentPartPr>
            <p14:xfrm>
              <a:off x="7219337" y="3628157"/>
              <a:ext cx="198000" cy="306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10B8A6-2556-466F-9230-139185E1F7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10697" y="3619157"/>
                <a:ext cx="2156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69EF352-CEEF-41FF-8545-26B0981AB2A4}"/>
                  </a:ext>
                </a:extLst>
              </p14:cNvPr>
              <p14:cNvContentPartPr/>
              <p14:nvPr/>
            </p14:nvContentPartPr>
            <p14:xfrm>
              <a:off x="7355417" y="3545717"/>
              <a:ext cx="213480" cy="21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69EF352-CEEF-41FF-8545-26B0981AB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46417" y="3536717"/>
                <a:ext cx="231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1572C7-92A8-4A65-A426-A9A8E76498FE}"/>
                  </a:ext>
                </a:extLst>
              </p14:cNvPr>
              <p14:cNvContentPartPr/>
              <p14:nvPr/>
            </p14:nvContentPartPr>
            <p14:xfrm>
              <a:off x="7572857" y="3610157"/>
              <a:ext cx="99360" cy="136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1572C7-92A8-4A65-A426-A9A8E76498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64217" y="3601157"/>
                <a:ext cx="1170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059375B-0C61-4D78-9F32-74D47F061247}"/>
                  </a:ext>
                </a:extLst>
              </p14:cNvPr>
              <p14:cNvContentPartPr/>
              <p14:nvPr/>
            </p14:nvContentPartPr>
            <p14:xfrm>
              <a:off x="7762577" y="3555077"/>
              <a:ext cx="108360" cy="18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059375B-0C61-4D78-9F32-74D47F06124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53937" y="3546437"/>
                <a:ext cx="126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B2C5D0F-73BD-4732-9F35-A45136634812}"/>
                  </a:ext>
                </a:extLst>
              </p14:cNvPr>
              <p14:cNvContentPartPr/>
              <p14:nvPr/>
            </p14:nvContentPartPr>
            <p14:xfrm>
              <a:off x="7881017" y="3615917"/>
              <a:ext cx="111600" cy="95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B2C5D0F-73BD-4732-9F35-A451366348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72377" y="3606917"/>
                <a:ext cx="1292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0347B5-6114-4517-AD03-8E835F446B58}"/>
                  </a:ext>
                </a:extLst>
              </p14:cNvPr>
              <p14:cNvContentPartPr/>
              <p14:nvPr/>
            </p14:nvContentPartPr>
            <p14:xfrm>
              <a:off x="8014937" y="3616637"/>
              <a:ext cx="211680" cy="10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0347B5-6114-4517-AD03-8E835F446B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6297" y="3607637"/>
                <a:ext cx="229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282A27-9015-4DF8-BD76-27A6564303D9}"/>
                  </a:ext>
                </a:extLst>
              </p14:cNvPr>
              <p14:cNvContentPartPr/>
              <p14:nvPr/>
            </p14:nvContentPartPr>
            <p14:xfrm>
              <a:off x="8276657" y="3595397"/>
              <a:ext cx="149040" cy="12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282A27-9015-4DF8-BD76-27A6564303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7657" y="3586757"/>
                <a:ext cx="166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FD5A7BC-A3CD-4059-9B81-DB646866A3FA}"/>
                  </a:ext>
                </a:extLst>
              </p14:cNvPr>
              <p14:cNvContentPartPr/>
              <p14:nvPr/>
            </p14:nvContentPartPr>
            <p14:xfrm>
              <a:off x="8487977" y="3328637"/>
              <a:ext cx="198720" cy="356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FD5A7BC-A3CD-4059-9B81-DB646866A3F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79337" y="3319997"/>
                <a:ext cx="2163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73CE24-3D8B-486A-A67D-93AF9423C6B9}"/>
                  </a:ext>
                </a:extLst>
              </p14:cNvPr>
              <p14:cNvContentPartPr/>
              <p14:nvPr/>
            </p14:nvContentPartPr>
            <p14:xfrm>
              <a:off x="8375297" y="3530237"/>
              <a:ext cx="262080" cy="74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73CE24-3D8B-486A-A67D-93AF9423C6B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66297" y="3521597"/>
                <a:ext cx="279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7E374CC-DA6B-4AA1-B772-B8EEA4AEFD12}"/>
                  </a:ext>
                </a:extLst>
              </p14:cNvPr>
              <p14:cNvContentPartPr/>
              <p14:nvPr/>
            </p14:nvContentPartPr>
            <p14:xfrm>
              <a:off x="8557097" y="3613757"/>
              <a:ext cx="114840" cy="10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7E374CC-DA6B-4AA1-B772-B8EEA4AEFD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48097" y="3605117"/>
                <a:ext cx="132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DC6213-8ABE-4ADF-8099-853AD3A9C9CC}"/>
                  </a:ext>
                </a:extLst>
              </p14:cNvPr>
              <p14:cNvContentPartPr/>
              <p14:nvPr/>
            </p14:nvContentPartPr>
            <p14:xfrm>
              <a:off x="8729177" y="3503237"/>
              <a:ext cx="188640" cy="331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DC6213-8ABE-4ADF-8099-853AD3A9C9C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20537" y="3494237"/>
                <a:ext cx="206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5B058B-6ABC-4A4B-9F51-21CB46BDE602}"/>
                  </a:ext>
                </a:extLst>
              </p14:cNvPr>
              <p14:cNvContentPartPr/>
              <p14:nvPr/>
            </p14:nvContentPartPr>
            <p14:xfrm>
              <a:off x="5323577" y="5066717"/>
              <a:ext cx="528840" cy="459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5B058B-6ABC-4A4B-9F51-21CB46BDE60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14577" y="5058077"/>
                <a:ext cx="546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F2ADD73-6F77-4D3F-A0F4-25A497CDAE4F}"/>
              </a:ext>
            </a:extLst>
          </p:cNvPr>
          <p:cNvGrpSpPr/>
          <p:nvPr/>
        </p:nvGrpSpPr>
        <p:grpSpPr>
          <a:xfrm>
            <a:off x="2669297" y="3267077"/>
            <a:ext cx="4065120" cy="1864080"/>
            <a:chOff x="2669297" y="3267077"/>
            <a:chExt cx="4065120" cy="18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6E70FC-F9DC-4AFB-9169-7127FC4ED4D1}"/>
                    </a:ext>
                  </a:extLst>
                </p14:cNvPr>
                <p14:cNvContentPartPr/>
                <p14:nvPr/>
              </p14:nvContentPartPr>
              <p14:xfrm>
                <a:off x="2669297" y="3541397"/>
                <a:ext cx="83160" cy="21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6E70FC-F9DC-4AFB-9169-7127FC4ED4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60657" y="3532397"/>
                  <a:ext cx="100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DF9A9C-3E4D-40D4-BFC1-65D342BE83AD}"/>
                    </a:ext>
                  </a:extLst>
                </p14:cNvPr>
                <p14:cNvContentPartPr/>
                <p14:nvPr/>
              </p14:nvContentPartPr>
              <p14:xfrm>
                <a:off x="2686937" y="3370397"/>
                <a:ext cx="269640" cy="26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DF9A9C-3E4D-40D4-BFC1-65D342BE83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8297" y="3361397"/>
                  <a:ext cx="287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4D7786-1951-4900-869F-A39D2C3103F4}"/>
                    </a:ext>
                  </a:extLst>
                </p14:cNvPr>
                <p14:cNvContentPartPr/>
                <p14:nvPr/>
              </p14:nvContentPartPr>
              <p14:xfrm>
                <a:off x="2860817" y="3619517"/>
                <a:ext cx="117000" cy="105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4D7786-1951-4900-869F-A39D2C3103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52177" y="3610877"/>
                  <a:ext cx="134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711FE0-6403-4BC3-ABC8-3B2753A41FC5}"/>
                    </a:ext>
                  </a:extLst>
                </p14:cNvPr>
                <p14:cNvContentPartPr/>
                <p14:nvPr/>
              </p14:nvContentPartPr>
              <p14:xfrm>
                <a:off x="2951177" y="3636077"/>
                <a:ext cx="117720" cy="24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711FE0-6403-4BC3-ABC8-3B2753A41F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42177" y="3627077"/>
                  <a:ext cx="135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CB8814-5FBF-408D-A508-CB1CDFAF9486}"/>
                    </a:ext>
                  </a:extLst>
                </p14:cNvPr>
                <p14:cNvContentPartPr/>
                <p14:nvPr/>
              </p14:nvContentPartPr>
              <p14:xfrm>
                <a:off x="2987897" y="3556517"/>
                <a:ext cx="210600" cy="17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CB8814-5FBF-408D-A508-CB1CDFAF94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78897" y="3547877"/>
                  <a:ext cx="228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ABC8D8-1560-469A-9C1F-9EE2B8B5CED9}"/>
                    </a:ext>
                  </a:extLst>
                </p14:cNvPr>
                <p14:cNvContentPartPr/>
                <p14:nvPr/>
              </p14:nvContentPartPr>
              <p14:xfrm>
                <a:off x="3174017" y="3632477"/>
                <a:ext cx="210600" cy="16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ABC8D8-1560-469A-9C1F-9EE2B8B5CE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5377" y="3623837"/>
                  <a:ext cx="22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610F3F-4F09-4E00-B632-3954B37AACB5}"/>
                    </a:ext>
                  </a:extLst>
                </p14:cNvPr>
                <p14:cNvContentPartPr/>
                <p14:nvPr/>
              </p14:nvContentPartPr>
              <p14:xfrm>
                <a:off x="3429617" y="3363197"/>
                <a:ext cx="148680" cy="37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610F3F-4F09-4E00-B632-3954B37AAC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20977" y="3354557"/>
                  <a:ext cx="166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51BBBF-7BF5-446A-A704-93018580FA79}"/>
                    </a:ext>
                  </a:extLst>
                </p14:cNvPr>
                <p14:cNvContentPartPr/>
                <p14:nvPr/>
              </p14:nvContentPartPr>
              <p14:xfrm>
                <a:off x="3557057" y="3630317"/>
                <a:ext cx="117000" cy="10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51BBBF-7BF5-446A-A704-93018580FA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48417" y="3621677"/>
                  <a:ext cx="134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F32A4C-0731-4100-8180-618BCD8097B0}"/>
                    </a:ext>
                  </a:extLst>
                </p14:cNvPr>
                <p14:cNvContentPartPr/>
                <p14:nvPr/>
              </p14:nvContentPartPr>
              <p14:xfrm>
                <a:off x="3777737" y="3267077"/>
                <a:ext cx="198000" cy="48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F32A4C-0731-4100-8180-618BCD8097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68737" y="3258077"/>
                  <a:ext cx="2156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8F4ABD-F09F-4374-98A2-ED0F75998414}"/>
                    </a:ext>
                  </a:extLst>
                </p14:cNvPr>
                <p14:cNvContentPartPr/>
                <p14:nvPr/>
              </p14:nvContentPartPr>
              <p14:xfrm>
                <a:off x="3642377" y="3544277"/>
                <a:ext cx="350640" cy="21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8F4ABD-F09F-4374-98A2-ED0F759984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33737" y="3535637"/>
                  <a:ext cx="368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7D2989-BA35-42D6-A2E1-4A23D22609EB}"/>
                    </a:ext>
                  </a:extLst>
                </p14:cNvPr>
                <p14:cNvContentPartPr/>
                <p14:nvPr/>
              </p14:nvContentPartPr>
              <p14:xfrm>
                <a:off x="4098137" y="3471557"/>
                <a:ext cx="1116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7D2989-BA35-42D6-A2E1-4A23D22609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89497" y="3462557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551A98-A15B-4784-8A0E-A840A2250987}"/>
                    </a:ext>
                  </a:extLst>
                </p14:cNvPr>
                <p14:cNvContentPartPr/>
                <p14:nvPr/>
              </p14:nvContentPartPr>
              <p14:xfrm>
                <a:off x="4061777" y="3623477"/>
                <a:ext cx="30096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551A98-A15B-4784-8A0E-A840A22509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52777" y="3614477"/>
                  <a:ext cx="31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5C48D9-DD60-45BC-B524-B1104ACC5150}"/>
                    </a:ext>
                  </a:extLst>
                </p14:cNvPr>
                <p14:cNvContentPartPr/>
                <p14:nvPr/>
              </p14:nvContentPartPr>
              <p14:xfrm>
                <a:off x="4548137" y="3618077"/>
                <a:ext cx="263160" cy="14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5C48D9-DD60-45BC-B524-B1104ACC51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39497" y="3609437"/>
                  <a:ext cx="28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66CF59-7EA6-46CE-9DA2-3CDFFF046E6C}"/>
                    </a:ext>
                  </a:extLst>
                </p14:cNvPr>
                <p14:cNvContentPartPr/>
                <p14:nvPr/>
              </p14:nvContentPartPr>
              <p14:xfrm>
                <a:off x="4876817" y="3609437"/>
                <a:ext cx="130680" cy="13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66CF59-7EA6-46CE-9DA2-3CDFFF046E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67817" y="3600797"/>
                  <a:ext cx="148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1BE5ED-73C3-4994-BF54-9684E22A0FBE}"/>
                    </a:ext>
                  </a:extLst>
                </p14:cNvPr>
                <p14:cNvContentPartPr/>
                <p14:nvPr/>
              </p14:nvContentPartPr>
              <p14:xfrm>
                <a:off x="5044937" y="3629237"/>
                <a:ext cx="120240" cy="11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1BE5ED-73C3-4994-BF54-9684E22A0F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35937" y="3620237"/>
                  <a:ext cx="137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3EE062-6AD5-4A3D-AEA3-C8593F164289}"/>
                    </a:ext>
                  </a:extLst>
                </p14:cNvPr>
                <p14:cNvContentPartPr/>
                <p14:nvPr/>
              </p14:nvContentPartPr>
              <p14:xfrm>
                <a:off x="5202257" y="3616997"/>
                <a:ext cx="179640" cy="166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3EE062-6AD5-4A3D-AEA3-C8593F1642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93257" y="3608357"/>
                  <a:ext cx="197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83B250-A419-4F0B-8670-63E3D7BE7F7F}"/>
                    </a:ext>
                  </a:extLst>
                </p14:cNvPr>
                <p14:cNvContentPartPr/>
                <p14:nvPr/>
              </p14:nvContentPartPr>
              <p14:xfrm>
                <a:off x="5554337" y="3630677"/>
                <a:ext cx="122040" cy="2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83B250-A419-4F0B-8670-63E3D7BE7F7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45337" y="3622037"/>
                  <a:ext cx="139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1788FE-4941-4703-B60E-F282AFE1A79C}"/>
                    </a:ext>
                  </a:extLst>
                </p14:cNvPr>
                <p14:cNvContentPartPr/>
                <p14:nvPr/>
              </p14:nvContentPartPr>
              <p14:xfrm>
                <a:off x="5493857" y="3766757"/>
                <a:ext cx="181080" cy="2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1788FE-4941-4703-B60E-F282AFE1A7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85217" y="3757757"/>
                  <a:ext cx="198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20703-4E90-4DFA-8C43-9F38D4E26A5D}"/>
                    </a:ext>
                  </a:extLst>
                </p14:cNvPr>
                <p14:cNvContentPartPr/>
                <p14:nvPr/>
              </p14:nvContentPartPr>
              <p14:xfrm>
                <a:off x="5832617" y="3546797"/>
                <a:ext cx="470880" cy="29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20703-4E90-4DFA-8C43-9F38D4E26A5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3977" y="3537797"/>
                  <a:ext cx="488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4035DB-5BA1-4A7F-AA4E-33DCBD374F5B}"/>
                    </a:ext>
                  </a:extLst>
                </p14:cNvPr>
                <p14:cNvContentPartPr/>
                <p14:nvPr/>
              </p14:nvContentPartPr>
              <p14:xfrm>
                <a:off x="6479897" y="3690077"/>
                <a:ext cx="10080" cy="6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4035DB-5BA1-4A7F-AA4E-33DCBD374F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70897" y="3681077"/>
                  <a:ext cx="27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4888BD-23D3-454D-AA73-9329A33C269C}"/>
                    </a:ext>
                  </a:extLst>
                </p14:cNvPr>
                <p14:cNvContentPartPr/>
                <p14:nvPr/>
              </p14:nvContentPartPr>
              <p14:xfrm>
                <a:off x="6484577" y="3618797"/>
                <a:ext cx="17640" cy="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4888BD-23D3-454D-AA73-9329A33C26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75577" y="3610157"/>
                  <a:ext cx="3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194677-6D9C-4BD7-9AD7-863CFC2D87AE}"/>
                    </a:ext>
                  </a:extLst>
                </p14:cNvPr>
                <p14:cNvContentPartPr/>
                <p14:nvPr/>
              </p14:nvContentPartPr>
              <p14:xfrm>
                <a:off x="6610577" y="3556877"/>
                <a:ext cx="123840" cy="24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194677-6D9C-4BD7-9AD7-863CFC2D87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01937" y="3548237"/>
                  <a:ext cx="141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C9A81A-10DE-4D29-AD7D-850A7A009464}"/>
                    </a:ext>
                  </a:extLst>
                </p14:cNvPr>
                <p14:cNvContentPartPr/>
                <p14:nvPr/>
              </p14:nvContentPartPr>
              <p14:xfrm>
                <a:off x="5721737" y="3458237"/>
                <a:ext cx="610200" cy="167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C9A81A-10DE-4D29-AD7D-850A7A0094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2737" y="3449597"/>
                  <a:ext cx="627840" cy="169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3BEC2D-FC0E-4365-9C07-18D140751102}"/>
              </a:ext>
            </a:extLst>
          </p:cNvPr>
          <p:cNvGrpSpPr/>
          <p:nvPr/>
        </p:nvGrpSpPr>
        <p:grpSpPr>
          <a:xfrm>
            <a:off x="6300617" y="4224317"/>
            <a:ext cx="523080" cy="225360"/>
            <a:chOff x="6300617" y="4224317"/>
            <a:chExt cx="523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596AF-0BE6-45C3-B497-06F935426D7C}"/>
                    </a:ext>
                  </a:extLst>
                </p14:cNvPr>
                <p14:cNvContentPartPr/>
                <p14:nvPr/>
              </p14:nvContentPartPr>
              <p14:xfrm>
                <a:off x="6300617" y="4227197"/>
                <a:ext cx="237600" cy="18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596AF-0BE6-45C3-B497-06F935426D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91617" y="4218197"/>
                  <a:ext cx="25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CF7BB7-0C7A-4E5D-A918-9FA4351CED41}"/>
                    </a:ext>
                  </a:extLst>
                </p14:cNvPr>
                <p14:cNvContentPartPr/>
                <p14:nvPr/>
              </p14:nvContentPartPr>
              <p14:xfrm>
                <a:off x="6588977" y="4405757"/>
                <a:ext cx="360" cy="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CF7BB7-0C7A-4E5D-A918-9FA4351CED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79977" y="4397117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A6FEA9-7300-442A-A684-65C5DC5DDC3D}"/>
                    </a:ext>
                  </a:extLst>
                </p14:cNvPr>
                <p14:cNvContentPartPr/>
                <p14:nvPr/>
              </p14:nvContentPartPr>
              <p14:xfrm>
                <a:off x="6598697" y="4397477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A6FEA9-7300-442A-A684-65C5DC5DDC3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89697" y="4388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EB39AD-2615-4F0A-8765-45E30333D421}"/>
                    </a:ext>
                  </a:extLst>
                </p14:cNvPr>
                <p14:cNvContentPartPr/>
                <p14:nvPr/>
              </p14:nvContentPartPr>
              <p14:xfrm>
                <a:off x="6591857" y="4364717"/>
                <a:ext cx="720" cy="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EB39AD-2615-4F0A-8765-45E30333D4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82857" y="4356077"/>
                  <a:ext cx="18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37F2C9-9461-4BE5-866E-FAD579FF20FE}"/>
                    </a:ext>
                  </a:extLst>
                </p14:cNvPr>
                <p14:cNvContentPartPr/>
                <p14:nvPr/>
              </p14:nvContentPartPr>
              <p14:xfrm>
                <a:off x="6584657" y="4224317"/>
                <a:ext cx="23904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37F2C9-9461-4BE5-866E-FAD579FF20F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76017" y="4215677"/>
                  <a:ext cx="2566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73" name="Group 32772">
            <a:extLst>
              <a:ext uri="{FF2B5EF4-FFF2-40B4-BE49-F238E27FC236}">
                <a16:creationId xmlns:a16="http://schemas.microsoft.com/office/drawing/2014/main" id="{AFF7D9AB-E4DC-4688-B267-B49CE440B877}"/>
              </a:ext>
            </a:extLst>
          </p:cNvPr>
          <p:cNvGrpSpPr/>
          <p:nvPr/>
        </p:nvGrpSpPr>
        <p:grpSpPr>
          <a:xfrm>
            <a:off x="2024897" y="5376317"/>
            <a:ext cx="1343880" cy="767880"/>
            <a:chOff x="2024897" y="5376317"/>
            <a:chExt cx="1343880" cy="76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8BA209-02BE-4777-A518-05F0D09BDAC8}"/>
                    </a:ext>
                  </a:extLst>
                </p14:cNvPr>
                <p14:cNvContentPartPr/>
                <p14:nvPr/>
              </p14:nvContentPartPr>
              <p14:xfrm>
                <a:off x="2024897" y="5376317"/>
                <a:ext cx="303840" cy="403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8BA209-02BE-4777-A518-05F0D09BDA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015897" y="5367317"/>
                  <a:ext cx="321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53DB95-0E62-48D3-9E87-411DCE8C2DDD}"/>
                    </a:ext>
                  </a:extLst>
                </p14:cNvPr>
                <p14:cNvContentPartPr/>
                <p14:nvPr/>
              </p14:nvContentPartPr>
              <p14:xfrm>
                <a:off x="2074577" y="5858717"/>
                <a:ext cx="120600" cy="28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53DB95-0E62-48D3-9E87-411DCE8C2D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65937" y="5849717"/>
                  <a:ext cx="138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84F742-7861-4E9E-84F4-EB490825601D}"/>
                    </a:ext>
                  </a:extLst>
                </p14:cNvPr>
                <p14:cNvContentPartPr/>
                <p14:nvPr/>
              </p14:nvContentPartPr>
              <p14:xfrm>
                <a:off x="2186537" y="5995517"/>
                <a:ext cx="7272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84F742-7861-4E9E-84F4-EB490825601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77537" y="5986517"/>
                  <a:ext cx="90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139CF8-EFC3-49E1-990E-88DF5AFB8FA0}"/>
                    </a:ext>
                  </a:extLst>
                </p14:cNvPr>
                <p14:cNvContentPartPr/>
                <p14:nvPr/>
              </p14:nvContentPartPr>
              <p14:xfrm>
                <a:off x="2319377" y="5971397"/>
                <a:ext cx="13968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139CF8-EFC3-49E1-990E-88DF5AFB8F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10377" y="5962757"/>
                  <a:ext cx="157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FAA22A-23AE-48A4-9A86-FCA908CDD57C}"/>
                    </a:ext>
                  </a:extLst>
                </p14:cNvPr>
                <p14:cNvContentPartPr/>
                <p14:nvPr/>
              </p14:nvContentPartPr>
              <p14:xfrm>
                <a:off x="2508377" y="5960597"/>
                <a:ext cx="90720" cy="11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FAA22A-23AE-48A4-9A86-FCA908CDD5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99377" y="5951597"/>
                  <a:ext cx="10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E11A27-2C2D-423C-9893-06151CA5D41D}"/>
                    </a:ext>
                  </a:extLst>
                </p14:cNvPr>
                <p14:cNvContentPartPr/>
                <p14:nvPr/>
              </p14:nvContentPartPr>
              <p14:xfrm>
                <a:off x="2628257" y="5899037"/>
                <a:ext cx="139680" cy="19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E11A27-2C2D-423C-9893-06151CA5D41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19617" y="5890037"/>
                  <a:ext cx="157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4561F0-A4C4-4841-ACE1-3181A2854EEF}"/>
                    </a:ext>
                  </a:extLst>
                </p14:cNvPr>
                <p14:cNvContentPartPr/>
                <p14:nvPr/>
              </p14:nvContentPartPr>
              <p14:xfrm>
                <a:off x="2872337" y="5942597"/>
                <a:ext cx="162000" cy="14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4561F0-A4C4-4841-ACE1-3181A2854EE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63697" y="5933957"/>
                  <a:ext cx="179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C4B806-2F12-49A6-8BE4-8E0E86389B0B}"/>
                    </a:ext>
                  </a:extLst>
                </p14:cNvPr>
                <p14:cNvContentPartPr/>
                <p14:nvPr/>
              </p14:nvContentPartPr>
              <p14:xfrm>
                <a:off x="2990057" y="5978957"/>
                <a:ext cx="116280" cy="9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C4B806-2F12-49A6-8BE4-8E0E86389B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81417" y="5969957"/>
                  <a:ext cx="13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5498ED-E9BD-47EC-8CB9-56A3D9B89495}"/>
                    </a:ext>
                  </a:extLst>
                </p14:cNvPr>
                <p14:cNvContentPartPr/>
                <p14:nvPr/>
              </p14:nvContentPartPr>
              <p14:xfrm>
                <a:off x="3129377" y="5918117"/>
                <a:ext cx="146520" cy="19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5498ED-E9BD-47EC-8CB9-56A3D9B894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20377" y="5909477"/>
                  <a:ext cx="164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93E91A-FBD8-4987-8F52-6B9D0E345052}"/>
                    </a:ext>
                  </a:extLst>
                </p14:cNvPr>
                <p14:cNvContentPartPr/>
                <p14:nvPr/>
              </p14:nvContentPartPr>
              <p14:xfrm>
                <a:off x="3266177" y="5959877"/>
                <a:ext cx="102600" cy="17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93E91A-FBD8-4987-8F52-6B9D0E34505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57537" y="5951237"/>
                  <a:ext cx="1202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70" name="Group 32769">
            <a:extLst>
              <a:ext uri="{FF2B5EF4-FFF2-40B4-BE49-F238E27FC236}">
                <a16:creationId xmlns:a16="http://schemas.microsoft.com/office/drawing/2014/main" id="{0E744730-6C85-4625-A92E-0EBD8636B7AF}"/>
              </a:ext>
            </a:extLst>
          </p:cNvPr>
          <p:cNvGrpSpPr/>
          <p:nvPr/>
        </p:nvGrpSpPr>
        <p:grpSpPr>
          <a:xfrm>
            <a:off x="3569657" y="5895797"/>
            <a:ext cx="802440" cy="313200"/>
            <a:chOff x="3569657" y="5895797"/>
            <a:chExt cx="8024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4DDA80-751C-4B4D-8E6E-F81EED0FECC7}"/>
                    </a:ext>
                  </a:extLst>
                </p14:cNvPr>
                <p14:cNvContentPartPr/>
                <p14:nvPr/>
              </p14:nvContentPartPr>
              <p14:xfrm>
                <a:off x="3569657" y="5895797"/>
                <a:ext cx="191880" cy="22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4DDA80-751C-4B4D-8E6E-F81EED0FECC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61017" y="5886797"/>
                  <a:ext cx="209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B988AE-C9E9-400C-A56E-CB7E3C6A626E}"/>
                    </a:ext>
                  </a:extLst>
                </p14:cNvPr>
                <p14:cNvContentPartPr/>
                <p14:nvPr/>
              </p14:nvContentPartPr>
              <p14:xfrm>
                <a:off x="3779537" y="5966357"/>
                <a:ext cx="75240" cy="85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B988AE-C9E9-400C-A56E-CB7E3C6A626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70537" y="5957357"/>
                  <a:ext cx="92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BA6B00-BF32-4801-857C-41545726F6ED}"/>
                    </a:ext>
                  </a:extLst>
                </p14:cNvPr>
                <p14:cNvContentPartPr/>
                <p14:nvPr/>
              </p14:nvContentPartPr>
              <p14:xfrm>
                <a:off x="3845777" y="5977877"/>
                <a:ext cx="152280" cy="231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BA6B00-BF32-4801-857C-41545726F6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37137" y="5969237"/>
                  <a:ext cx="169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2768" name="Ink 32767">
                  <a:extLst>
                    <a:ext uri="{FF2B5EF4-FFF2-40B4-BE49-F238E27FC236}">
                      <a16:creationId xmlns:a16="http://schemas.microsoft.com/office/drawing/2014/main" id="{F5128D01-535B-420C-AC5F-DA527BE252C0}"/>
                    </a:ext>
                  </a:extLst>
                </p14:cNvPr>
                <p14:cNvContentPartPr/>
                <p14:nvPr/>
              </p14:nvContentPartPr>
              <p14:xfrm>
                <a:off x="4031177" y="5959517"/>
                <a:ext cx="167760" cy="88560"/>
              </p14:xfrm>
            </p:contentPart>
          </mc:Choice>
          <mc:Fallback xmlns="">
            <p:pic>
              <p:nvPicPr>
                <p:cNvPr id="32768" name="Ink 32767">
                  <a:extLst>
                    <a:ext uri="{FF2B5EF4-FFF2-40B4-BE49-F238E27FC236}">
                      <a16:creationId xmlns:a16="http://schemas.microsoft.com/office/drawing/2014/main" id="{F5128D01-535B-420C-AC5F-DA527BE252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22177" y="5950877"/>
                  <a:ext cx="185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2769" name="Ink 32768">
                  <a:extLst>
                    <a:ext uri="{FF2B5EF4-FFF2-40B4-BE49-F238E27FC236}">
                      <a16:creationId xmlns:a16="http://schemas.microsoft.com/office/drawing/2014/main" id="{0DE9EA60-B281-40B8-AF30-9482131FF765}"/>
                    </a:ext>
                  </a:extLst>
                </p14:cNvPr>
                <p14:cNvContentPartPr/>
                <p14:nvPr/>
              </p14:nvContentPartPr>
              <p14:xfrm>
                <a:off x="4254737" y="5920997"/>
                <a:ext cx="117360" cy="140400"/>
              </p14:xfrm>
            </p:contentPart>
          </mc:Choice>
          <mc:Fallback xmlns="">
            <p:pic>
              <p:nvPicPr>
                <p:cNvPr id="32769" name="Ink 32768">
                  <a:extLst>
                    <a:ext uri="{FF2B5EF4-FFF2-40B4-BE49-F238E27FC236}">
                      <a16:creationId xmlns:a16="http://schemas.microsoft.com/office/drawing/2014/main" id="{0DE9EA60-B281-40B8-AF30-9482131FF7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45737" y="5911997"/>
                  <a:ext cx="135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774" name="Ink 32773">
                <a:extLst>
                  <a:ext uri="{FF2B5EF4-FFF2-40B4-BE49-F238E27FC236}">
                    <a16:creationId xmlns:a16="http://schemas.microsoft.com/office/drawing/2014/main" id="{FE95FD08-3097-480F-BAE0-F2052349C887}"/>
                  </a:ext>
                </a:extLst>
              </p14:cNvPr>
              <p14:cNvContentPartPr/>
              <p14:nvPr/>
            </p14:nvContentPartPr>
            <p14:xfrm>
              <a:off x="4543817" y="5833877"/>
              <a:ext cx="442800" cy="284760"/>
            </p14:xfrm>
          </p:contentPart>
        </mc:Choice>
        <mc:Fallback xmlns="">
          <p:pic>
            <p:nvPicPr>
              <p:cNvPr id="32774" name="Ink 32773">
                <a:extLst>
                  <a:ext uri="{FF2B5EF4-FFF2-40B4-BE49-F238E27FC236}">
                    <a16:creationId xmlns:a16="http://schemas.microsoft.com/office/drawing/2014/main" id="{FE95FD08-3097-480F-BAE0-F2052349C88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34817" y="5824877"/>
                <a:ext cx="46044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57E93B67-8FF8-49F0-8D28-C647BF53AA10}"/>
              </a:ext>
            </a:extLst>
          </p:cNvPr>
          <p:cNvGrpSpPr/>
          <p:nvPr/>
        </p:nvGrpSpPr>
        <p:grpSpPr>
          <a:xfrm>
            <a:off x="4691057" y="6116117"/>
            <a:ext cx="1593720" cy="409320"/>
            <a:chOff x="4691057" y="6116117"/>
            <a:chExt cx="15937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775" name="Ink 32774">
                  <a:extLst>
                    <a:ext uri="{FF2B5EF4-FFF2-40B4-BE49-F238E27FC236}">
                      <a16:creationId xmlns:a16="http://schemas.microsoft.com/office/drawing/2014/main" id="{E397704D-5C3E-4680-8BAE-75327AC2FC5B}"/>
                    </a:ext>
                  </a:extLst>
                </p14:cNvPr>
                <p14:cNvContentPartPr/>
                <p14:nvPr/>
              </p14:nvContentPartPr>
              <p14:xfrm>
                <a:off x="4748297" y="6163997"/>
                <a:ext cx="101160" cy="198000"/>
              </p14:xfrm>
            </p:contentPart>
          </mc:Choice>
          <mc:Fallback xmlns="">
            <p:pic>
              <p:nvPicPr>
                <p:cNvPr id="32775" name="Ink 32774">
                  <a:extLst>
                    <a:ext uri="{FF2B5EF4-FFF2-40B4-BE49-F238E27FC236}">
                      <a16:creationId xmlns:a16="http://schemas.microsoft.com/office/drawing/2014/main" id="{E397704D-5C3E-4680-8BAE-75327AC2FC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39297" y="6155357"/>
                  <a:ext cx="118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2776" name="Ink 32775">
                  <a:extLst>
                    <a:ext uri="{FF2B5EF4-FFF2-40B4-BE49-F238E27FC236}">
                      <a16:creationId xmlns:a16="http://schemas.microsoft.com/office/drawing/2014/main" id="{F39B448C-20E6-4FF8-91F0-B7A874DD05D5}"/>
                    </a:ext>
                  </a:extLst>
                </p14:cNvPr>
                <p14:cNvContentPartPr/>
                <p14:nvPr/>
              </p14:nvContentPartPr>
              <p14:xfrm>
                <a:off x="4691057" y="6116117"/>
                <a:ext cx="222120" cy="141120"/>
              </p14:xfrm>
            </p:contentPart>
          </mc:Choice>
          <mc:Fallback xmlns="">
            <p:pic>
              <p:nvPicPr>
                <p:cNvPr id="32776" name="Ink 32775">
                  <a:extLst>
                    <a:ext uri="{FF2B5EF4-FFF2-40B4-BE49-F238E27FC236}">
                      <a16:creationId xmlns:a16="http://schemas.microsoft.com/office/drawing/2014/main" id="{F39B448C-20E6-4FF8-91F0-B7A874DD05D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82057" y="6107477"/>
                  <a:ext cx="23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2777" name="Ink 32776">
                  <a:extLst>
                    <a:ext uri="{FF2B5EF4-FFF2-40B4-BE49-F238E27FC236}">
                      <a16:creationId xmlns:a16="http://schemas.microsoft.com/office/drawing/2014/main" id="{4FCC7D61-D9CE-4F96-BA7D-AB1CF7925787}"/>
                    </a:ext>
                  </a:extLst>
                </p14:cNvPr>
                <p14:cNvContentPartPr/>
                <p14:nvPr/>
              </p14:nvContentPartPr>
              <p14:xfrm>
                <a:off x="4990217" y="6288917"/>
                <a:ext cx="218520" cy="124920"/>
              </p14:xfrm>
            </p:contentPart>
          </mc:Choice>
          <mc:Fallback xmlns="">
            <p:pic>
              <p:nvPicPr>
                <p:cNvPr id="32777" name="Ink 32776">
                  <a:extLst>
                    <a:ext uri="{FF2B5EF4-FFF2-40B4-BE49-F238E27FC236}">
                      <a16:creationId xmlns:a16="http://schemas.microsoft.com/office/drawing/2014/main" id="{4FCC7D61-D9CE-4F96-BA7D-AB1CF792578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81217" y="6280277"/>
                  <a:ext cx="236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2778" name="Ink 32777">
                  <a:extLst>
                    <a:ext uri="{FF2B5EF4-FFF2-40B4-BE49-F238E27FC236}">
                      <a16:creationId xmlns:a16="http://schemas.microsoft.com/office/drawing/2014/main" id="{D68994AA-65F5-4431-A17D-71E26DC0DD26}"/>
                    </a:ext>
                  </a:extLst>
                </p14:cNvPr>
                <p14:cNvContentPartPr/>
                <p14:nvPr/>
              </p14:nvContentPartPr>
              <p14:xfrm>
                <a:off x="5223497" y="6312317"/>
                <a:ext cx="34200" cy="69120"/>
              </p14:xfrm>
            </p:contentPart>
          </mc:Choice>
          <mc:Fallback xmlns="">
            <p:pic>
              <p:nvPicPr>
                <p:cNvPr id="32778" name="Ink 32777">
                  <a:extLst>
                    <a:ext uri="{FF2B5EF4-FFF2-40B4-BE49-F238E27FC236}">
                      <a16:creationId xmlns:a16="http://schemas.microsoft.com/office/drawing/2014/main" id="{D68994AA-65F5-4431-A17D-71E26DC0DD2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14497" y="6303677"/>
                  <a:ext cx="51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2779" name="Ink 32778">
                  <a:extLst>
                    <a:ext uri="{FF2B5EF4-FFF2-40B4-BE49-F238E27FC236}">
                      <a16:creationId xmlns:a16="http://schemas.microsoft.com/office/drawing/2014/main" id="{CAE6AFC9-28B5-47DE-A146-391DB21DFA6A}"/>
                    </a:ext>
                  </a:extLst>
                </p14:cNvPr>
                <p14:cNvContentPartPr/>
                <p14:nvPr/>
              </p14:nvContentPartPr>
              <p14:xfrm>
                <a:off x="5215217" y="6274517"/>
                <a:ext cx="101520" cy="250920"/>
              </p14:xfrm>
            </p:contentPart>
          </mc:Choice>
          <mc:Fallback xmlns="">
            <p:pic>
              <p:nvPicPr>
                <p:cNvPr id="32779" name="Ink 32778">
                  <a:extLst>
                    <a:ext uri="{FF2B5EF4-FFF2-40B4-BE49-F238E27FC236}">
                      <a16:creationId xmlns:a16="http://schemas.microsoft.com/office/drawing/2014/main" id="{CAE6AFC9-28B5-47DE-A146-391DB21DFA6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06577" y="6265877"/>
                  <a:ext cx="11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2780" name="Ink 32779">
                  <a:extLst>
                    <a:ext uri="{FF2B5EF4-FFF2-40B4-BE49-F238E27FC236}">
                      <a16:creationId xmlns:a16="http://schemas.microsoft.com/office/drawing/2014/main" id="{F197432C-3310-456E-A310-493970C40FD1}"/>
                    </a:ext>
                  </a:extLst>
                </p14:cNvPr>
                <p14:cNvContentPartPr/>
                <p14:nvPr/>
              </p14:nvContentPartPr>
              <p14:xfrm>
                <a:off x="5405657" y="6329237"/>
                <a:ext cx="2520" cy="4320"/>
              </p14:xfrm>
            </p:contentPart>
          </mc:Choice>
          <mc:Fallback xmlns="">
            <p:pic>
              <p:nvPicPr>
                <p:cNvPr id="32780" name="Ink 32779">
                  <a:extLst>
                    <a:ext uri="{FF2B5EF4-FFF2-40B4-BE49-F238E27FC236}">
                      <a16:creationId xmlns:a16="http://schemas.microsoft.com/office/drawing/2014/main" id="{F197432C-3310-456E-A310-493970C40F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97017" y="6320237"/>
                  <a:ext cx="2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781" name="Ink 32780">
                  <a:extLst>
                    <a:ext uri="{FF2B5EF4-FFF2-40B4-BE49-F238E27FC236}">
                      <a16:creationId xmlns:a16="http://schemas.microsoft.com/office/drawing/2014/main" id="{40173CEA-6EF8-4563-9F55-C5FAB8ECDB0C}"/>
                    </a:ext>
                  </a:extLst>
                </p14:cNvPr>
                <p14:cNvContentPartPr/>
                <p14:nvPr/>
              </p14:nvContentPartPr>
              <p14:xfrm>
                <a:off x="5400617" y="6277037"/>
                <a:ext cx="147240" cy="113040"/>
              </p14:xfrm>
            </p:contentPart>
          </mc:Choice>
          <mc:Fallback xmlns="">
            <p:pic>
              <p:nvPicPr>
                <p:cNvPr id="32781" name="Ink 32780">
                  <a:extLst>
                    <a:ext uri="{FF2B5EF4-FFF2-40B4-BE49-F238E27FC236}">
                      <a16:creationId xmlns:a16="http://schemas.microsoft.com/office/drawing/2014/main" id="{40173CEA-6EF8-4563-9F55-C5FAB8ECDB0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91617" y="6268037"/>
                  <a:ext cx="164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782" name="Ink 32781">
                  <a:extLst>
                    <a:ext uri="{FF2B5EF4-FFF2-40B4-BE49-F238E27FC236}">
                      <a16:creationId xmlns:a16="http://schemas.microsoft.com/office/drawing/2014/main" id="{43C45309-03C7-40B9-B357-218BC0C33D88}"/>
                    </a:ext>
                  </a:extLst>
                </p14:cNvPr>
                <p14:cNvContentPartPr/>
                <p14:nvPr/>
              </p14:nvContentPartPr>
              <p14:xfrm>
                <a:off x="5535257" y="6270917"/>
                <a:ext cx="104760" cy="110880"/>
              </p14:xfrm>
            </p:contentPart>
          </mc:Choice>
          <mc:Fallback xmlns="">
            <p:pic>
              <p:nvPicPr>
                <p:cNvPr id="32782" name="Ink 32781">
                  <a:extLst>
                    <a:ext uri="{FF2B5EF4-FFF2-40B4-BE49-F238E27FC236}">
                      <a16:creationId xmlns:a16="http://schemas.microsoft.com/office/drawing/2014/main" id="{43C45309-03C7-40B9-B357-218BC0C33D8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26617" y="6261917"/>
                  <a:ext cx="122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783" name="Ink 32782">
                  <a:extLst>
                    <a:ext uri="{FF2B5EF4-FFF2-40B4-BE49-F238E27FC236}">
                      <a16:creationId xmlns:a16="http://schemas.microsoft.com/office/drawing/2014/main" id="{8A4B8B4D-9488-448A-8D98-7D59517936E3}"/>
                    </a:ext>
                  </a:extLst>
                </p14:cNvPr>
                <p14:cNvContentPartPr/>
                <p14:nvPr/>
              </p14:nvContentPartPr>
              <p14:xfrm>
                <a:off x="5651177" y="6278477"/>
                <a:ext cx="63720" cy="116280"/>
              </p14:xfrm>
            </p:contentPart>
          </mc:Choice>
          <mc:Fallback xmlns="">
            <p:pic>
              <p:nvPicPr>
                <p:cNvPr id="32783" name="Ink 32782">
                  <a:extLst>
                    <a:ext uri="{FF2B5EF4-FFF2-40B4-BE49-F238E27FC236}">
                      <a16:creationId xmlns:a16="http://schemas.microsoft.com/office/drawing/2014/main" id="{8A4B8B4D-9488-448A-8D98-7D59517936E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42537" y="6269837"/>
                  <a:ext cx="81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2784" name="Ink 32783">
                  <a:extLst>
                    <a:ext uri="{FF2B5EF4-FFF2-40B4-BE49-F238E27FC236}">
                      <a16:creationId xmlns:a16="http://schemas.microsoft.com/office/drawing/2014/main" id="{71EF643E-F915-42F0-B638-AFAFB20A245F}"/>
                    </a:ext>
                  </a:extLst>
                </p14:cNvPr>
                <p14:cNvContentPartPr/>
                <p14:nvPr/>
              </p14:nvContentPartPr>
              <p14:xfrm>
                <a:off x="5748017" y="6252917"/>
                <a:ext cx="89280" cy="161640"/>
              </p14:xfrm>
            </p:contentPart>
          </mc:Choice>
          <mc:Fallback xmlns="">
            <p:pic>
              <p:nvPicPr>
                <p:cNvPr id="32784" name="Ink 32783">
                  <a:extLst>
                    <a:ext uri="{FF2B5EF4-FFF2-40B4-BE49-F238E27FC236}">
                      <a16:creationId xmlns:a16="http://schemas.microsoft.com/office/drawing/2014/main" id="{71EF643E-F915-42F0-B638-AFAFB20A245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39017" y="6244277"/>
                  <a:ext cx="106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2785" name="Ink 32784">
                  <a:extLst>
                    <a:ext uri="{FF2B5EF4-FFF2-40B4-BE49-F238E27FC236}">
                      <a16:creationId xmlns:a16="http://schemas.microsoft.com/office/drawing/2014/main" id="{B44B142B-81EB-42B3-9B0D-93BAF9133E35}"/>
                    </a:ext>
                  </a:extLst>
                </p14:cNvPr>
                <p14:cNvContentPartPr/>
                <p14:nvPr/>
              </p14:nvContentPartPr>
              <p14:xfrm>
                <a:off x="5883377" y="6201437"/>
                <a:ext cx="93960" cy="180360"/>
              </p14:xfrm>
            </p:contentPart>
          </mc:Choice>
          <mc:Fallback xmlns="">
            <p:pic>
              <p:nvPicPr>
                <p:cNvPr id="32785" name="Ink 32784">
                  <a:extLst>
                    <a:ext uri="{FF2B5EF4-FFF2-40B4-BE49-F238E27FC236}">
                      <a16:creationId xmlns:a16="http://schemas.microsoft.com/office/drawing/2014/main" id="{B44B142B-81EB-42B3-9B0D-93BAF9133E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74377" y="6192437"/>
                  <a:ext cx="111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2786" name="Ink 32785">
                  <a:extLst>
                    <a:ext uri="{FF2B5EF4-FFF2-40B4-BE49-F238E27FC236}">
                      <a16:creationId xmlns:a16="http://schemas.microsoft.com/office/drawing/2014/main" id="{089D654C-8E62-4542-9A1A-79BEE394DDC9}"/>
                    </a:ext>
                  </a:extLst>
                </p14:cNvPr>
                <p14:cNvContentPartPr/>
                <p14:nvPr/>
              </p14:nvContentPartPr>
              <p14:xfrm>
                <a:off x="6008657" y="6298637"/>
                <a:ext cx="53640" cy="97920"/>
              </p14:xfrm>
            </p:contentPart>
          </mc:Choice>
          <mc:Fallback xmlns="">
            <p:pic>
              <p:nvPicPr>
                <p:cNvPr id="32786" name="Ink 32785">
                  <a:extLst>
                    <a:ext uri="{FF2B5EF4-FFF2-40B4-BE49-F238E27FC236}">
                      <a16:creationId xmlns:a16="http://schemas.microsoft.com/office/drawing/2014/main" id="{089D654C-8E62-4542-9A1A-79BEE394DDC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00017" y="6289997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2787" name="Ink 32786">
                  <a:extLst>
                    <a:ext uri="{FF2B5EF4-FFF2-40B4-BE49-F238E27FC236}">
                      <a16:creationId xmlns:a16="http://schemas.microsoft.com/office/drawing/2014/main" id="{1417B540-66C5-4ED4-9C53-118B03C62727}"/>
                    </a:ext>
                  </a:extLst>
                </p14:cNvPr>
                <p14:cNvContentPartPr/>
                <p14:nvPr/>
              </p14:nvContentPartPr>
              <p14:xfrm>
                <a:off x="6137177" y="6298277"/>
                <a:ext cx="147600" cy="87840"/>
              </p14:xfrm>
            </p:contentPart>
          </mc:Choice>
          <mc:Fallback xmlns="">
            <p:pic>
              <p:nvPicPr>
                <p:cNvPr id="32787" name="Ink 32786">
                  <a:extLst>
                    <a:ext uri="{FF2B5EF4-FFF2-40B4-BE49-F238E27FC236}">
                      <a16:creationId xmlns:a16="http://schemas.microsoft.com/office/drawing/2014/main" id="{1417B540-66C5-4ED4-9C53-118B03C6272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28177" y="6289637"/>
                  <a:ext cx="16524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56AC17-CFB4-441D-93A0-D62054DC1A58}"/>
                  </a:ext>
                </a:extLst>
              </p14:cNvPr>
              <p14:cNvContentPartPr/>
              <p14:nvPr/>
            </p14:nvContentPartPr>
            <p14:xfrm>
              <a:off x="4411978" y="5633818"/>
              <a:ext cx="733680" cy="58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56AC17-CFB4-441D-93A0-D62054DC1A5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403338" y="5624818"/>
                <a:ext cx="75132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A90D85-C0AC-4F96-A384-0406798EC46F}"/>
                  </a:ext>
                </a:extLst>
              </p14:cNvPr>
              <p14:cNvContentPartPr/>
              <p14:nvPr/>
            </p14:nvContentPartPr>
            <p14:xfrm>
              <a:off x="2331178" y="5723458"/>
              <a:ext cx="2042280" cy="127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A90D85-C0AC-4F96-A384-0406798EC46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22538" y="5714458"/>
                <a:ext cx="20599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FD06FD-1926-43F7-A8FE-B370A89ECBFC}"/>
                  </a:ext>
                </a:extLst>
              </p14:cNvPr>
              <p14:cNvContentPartPr/>
              <p14:nvPr/>
            </p14:nvContentPartPr>
            <p14:xfrm>
              <a:off x="5115778" y="5856658"/>
              <a:ext cx="297000" cy="63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FD06FD-1926-43F7-A8FE-B370A89ECBF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107138" y="5847658"/>
                <a:ext cx="314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2789" name="Ink 32788">
                <a:extLst>
                  <a:ext uri="{FF2B5EF4-FFF2-40B4-BE49-F238E27FC236}">
                    <a16:creationId xmlns:a16="http://schemas.microsoft.com/office/drawing/2014/main" id="{32EEB1E9-3007-4BDB-AD0E-C86D1A3F0DA1}"/>
                  </a:ext>
                </a:extLst>
              </p14:cNvPr>
              <p14:cNvContentPartPr/>
              <p14:nvPr/>
            </p14:nvContentPartPr>
            <p14:xfrm>
              <a:off x="6327898" y="3578218"/>
              <a:ext cx="43560" cy="22680"/>
            </p14:xfrm>
          </p:contentPart>
        </mc:Choice>
        <mc:Fallback xmlns="">
          <p:pic>
            <p:nvPicPr>
              <p:cNvPr id="32789" name="Ink 32788">
                <a:extLst>
                  <a:ext uri="{FF2B5EF4-FFF2-40B4-BE49-F238E27FC236}">
                    <a16:creationId xmlns:a16="http://schemas.microsoft.com/office/drawing/2014/main" id="{32EEB1E9-3007-4BDB-AD0E-C86D1A3F0DA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318898" y="3569578"/>
                <a:ext cx="61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2790" name="Ink 32789">
                <a:extLst>
                  <a:ext uri="{FF2B5EF4-FFF2-40B4-BE49-F238E27FC236}">
                    <a16:creationId xmlns:a16="http://schemas.microsoft.com/office/drawing/2014/main" id="{68B2C7CE-F38A-47F5-B418-6FD7D8E63FE0}"/>
                  </a:ext>
                </a:extLst>
              </p14:cNvPr>
              <p14:cNvContentPartPr/>
              <p14:nvPr/>
            </p14:nvContentPartPr>
            <p14:xfrm>
              <a:off x="5733898" y="5364178"/>
              <a:ext cx="9000" cy="4320"/>
            </p14:xfrm>
          </p:contentPart>
        </mc:Choice>
        <mc:Fallback xmlns="">
          <p:pic>
            <p:nvPicPr>
              <p:cNvPr id="32790" name="Ink 32789">
                <a:extLst>
                  <a:ext uri="{FF2B5EF4-FFF2-40B4-BE49-F238E27FC236}">
                    <a16:creationId xmlns:a16="http://schemas.microsoft.com/office/drawing/2014/main" id="{68B2C7CE-F38A-47F5-B418-6FD7D8E63FE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724898" y="5355178"/>
                <a:ext cx="266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93" name="Group 32792">
            <a:extLst>
              <a:ext uri="{FF2B5EF4-FFF2-40B4-BE49-F238E27FC236}">
                <a16:creationId xmlns:a16="http://schemas.microsoft.com/office/drawing/2014/main" id="{A00FA20B-3CA1-4AF2-9208-D6B6497E3C3B}"/>
              </a:ext>
            </a:extLst>
          </p:cNvPr>
          <p:cNvGrpSpPr/>
          <p:nvPr/>
        </p:nvGrpSpPr>
        <p:grpSpPr>
          <a:xfrm>
            <a:off x="4539778" y="4651738"/>
            <a:ext cx="2421720" cy="144000"/>
            <a:chOff x="4539778" y="4651738"/>
            <a:chExt cx="242172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2791" name="Ink 32790">
                  <a:extLst>
                    <a:ext uri="{FF2B5EF4-FFF2-40B4-BE49-F238E27FC236}">
                      <a16:creationId xmlns:a16="http://schemas.microsoft.com/office/drawing/2014/main" id="{1B850B52-4D7F-4273-A62F-FAF92D3BD871}"/>
                    </a:ext>
                  </a:extLst>
                </p14:cNvPr>
                <p14:cNvContentPartPr/>
                <p14:nvPr/>
              </p14:nvContentPartPr>
              <p14:xfrm>
                <a:off x="4539778" y="4651738"/>
                <a:ext cx="1331280" cy="118800"/>
              </p14:xfrm>
            </p:contentPart>
          </mc:Choice>
          <mc:Fallback xmlns="">
            <p:pic>
              <p:nvPicPr>
                <p:cNvPr id="32791" name="Ink 32790">
                  <a:extLst>
                    <a:ext uri="{FF2B5EF4-FFF2-40B4-BE49-F238E27FC236}">
                      <a16:creationId xmlns:a16="http://schemas.microsoft.com/office/drawing/2014/main" id="{1B850B52-4D7F-4273-A62F-FAF92D3BD87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30778" y="4642738"/>
                  <a:ext cx="134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792" name="Ink 32791">
                  <a:extLst>
                    <a:ext uri="{FF2B5EF4-FFF2-40B4-BE49-F238E27FC236}">
                      <a16:creationId xmlns:a16="http://schemas.microsoft.com/office/drawing/2014/main" id="{149F3D85-8EC5-409E-8621-8C34E8178AAD}"/>
                    </a:ext>
                  </a:extLst>
                </p14:cNvPr>
                <p14:cNvContentPartPr/>
                <p14:nvPr/>
              </p14:nvContentPartPr>
              <p14:xfrm>
                <a:off x="6173818" y="4675138"/>
                <a:ext cx="787680" cy="120600"/>
              </p14:xfrm>
            </p:contentPart>
          </mc:Choice>
          <mc:Fallback xmlns="">
            <p:pic>
              <p:nvPicPr>
                <p:cNvPr id="32792" name="Ink 32791">
                  <a:extLst>
                    <a:ext uri="{FF2B5EF4-FFF2-40B4-BE49-F238E27FC236}">
                      <a16:creationId xmlns:a16="http://schemas.microsoft.com/office/drawing/2014/main" id="{149F3D85-8EC5-409E-8621-8C34E8178AA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64818" y="4666498"/>
                  <a:ext cx="8053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39" name="Group 32838">
            <a:extLst>
              <a:ext uri="{FF2B5EF4-FFF2-40B4-BE49-F238E27FC236}">
                <a16:creationId xmlns:a16="http://schemas.microsoft.com/office/drawing/2014/main" id="{6B4955CF-F5D6-47EC-8210-327CF1E42FDA}"/>
              </a:ext>
            </a:extLst>
          </p:cNvPr>
          <p:cNvGrpSpPr/>
          <p:nvPr/>
        </p:nvGrpSpPr>
        <p:grpSpPr>
          <a:xfrm>
            <a:off x="8018623" y="870069"/>
            <a:ext cx="2477880" cy="1967760"/>
            <a:chOff x="8018623" y="870069"/>
            <a:chExt cx="2477880" cy="19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2797" name="Ink 32796">
                  <a:extLst>
                    <a:ext uri="{FF2B5EF4-FFF2-40B4-BE49-F238E27FC236}">
                      <a16:creationId xmlns:a16="http://schemas.microsoft.com/office/drawing/2014/main" id="{665163D8-1172-4E76-9210-7241F367EDC5}"/>
                    </a:ext>
                  </a:extLst>
                </p14:cNvPr>
                <p14:cNvContentPartPr/>
                <p14:nvPr/>
              </p14:nvContentPartPr>
              <p14:xfrm>
                <a:off x="8018623" y="2268669"/>
                <a:ext cx="132480" cy="261720"/>
              </p14:xfrm>
            </p:contentPart>
          </mc:Choice>
          <mc:Fallback>
            <p:pic>
              <p:nvPicPr>
                <p:cNvPr id="32797" name="Ink 32796">
                  <a:extLst>
                    <a:ext uri="{FF2B5EF4-FFF2-40B4-BE49-F238E27FC236}">
                      <a16:creationId xmlns:a16="http://schemas.microsoft.com/office/drawing/2014/main" id="{665163D8-1172-4E76-9210-7241F367EDC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09983" y="2259669"/>
                  <a:ext cx="150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2798" name="Ink 32797">
                  <a:extLst>
                    <a:ext uri="{FF2B5EF4-FFF2-40B4-BE49-F238E27FC236}">
                      <a16:creationId xmlns:a16="http://schemas.microsoft.com/office/drawing/2014/main" id="{E71B080B-152F-468D-A73F-243FA6C8D79C}"/>
                    </a:ext>
                  </a:extLst>
                </p14:cNvPr>
                <p14:cNvContentPartPr/>
                <p14:nvPr/>
              </p14:nvContentPartPr>
              <p14:xfrm>
                <a:off x="8202943" y="2209989"/>
                <a:ext cx="110160" cy="158040"/>
              </p14:xfrm>
            </p:contentPart>
          </mc:Choice>
          <mc:Fallback>
            <p:pic>
              <p:nvPicPr>
                <p:cNvPr id="32798" name="Ink 32797">
                  <a:extLst>
                    <a:ext uri="{FF2B5EF4-FFF2-40B4-BE49-F238E27FC236}">
                      <a16:creationId xmlns:a16="http://schemas.microsoft.com/office/drawing/2014/main" id="{E71B080B-152F-468D-A73F-243FA6C8D79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93943" y="2201349"/>
                  <a:ext cx="127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799" name="Ink 32798">
                  <a:extLst>
                    <a:ext uri="{FF2B5EF4-FFF2-40B4-BE49-F238E27FC236}">
                      <a16:creationId xmlns:a16="http://schemas.microsoft.com/office/drawing/2014/main" id="{46548A24-F5BF-45EE-80C7-699486055457}"/>
                    </a:ext>
                  </a:extLst>
                </p14:cNvPr>
                <p14:cNvContentPartPr/>
                <p14:nvPr/>
              </p14:nvContentPartPr>
              <p14:xfrm>
                <a:off x="8356303" y="2059869"/>
                <a:ext cx="103320" cy="164160"/>
              </p14:xfrm>
            </p:contentPart>
          </mc:Choice>
          <mc:Fallback>
            <p:pic>
              <p:nvPicPr>
                <p:cNvPr id="32799" name="Ink 32798">
                  <a:extLst>
                    <a:ext uri="{FF2B5EF4-FFF2-40B4-BE49-F238E27FC236}">
                      <a16:creationId xmlns:a16="http://schemas.microsoft.com/office/drawing/2014/main" id="{46548A24-F5BF-45EE-80C7-6994860554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47663" y="2050869"/>
                  <a:ext cx="120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2800" name="Ink 32799">
                  <a:extLst>
                    <a:ext uri="{FF2B5EF4-FFF2-40B4-BE49-F238E27FC236}">
                      <a16:creationId xmlns:a16="http://schemas.microsoft.com/office/drawing/2014/main" id="{868D2705-C31C-4D1B-A678-D6762AB3B285}"/>
                    </a:ext>
                  </a:extLst>
                </p14:cNvPr>
                <p14:cNvContentPartPr/>
                <p14:nvPr/>
              </p14:nvContentPartPr>
              <p14:xfrm>
                <a:off x="8534143" y="1981389"/>
                <a:ext cx="39960" cy="249480"/>
              </p14:xfrm>
            </p:contentPart>
          </mc:Choice>
          <mc:Fallback>
            <p:pic>
              <p:nvPicPr>
                <p:cNvPr id="32800" name="Ink 32799">
                  <a:extLst>
                    <a:ext uri="{FF2B5EF4-FFF2-40B4-BE49-F238E27FC236}">
                      <a16:creationId xmlns:a16="http://schemas.microsoft.com/office/drawing/2014/main" id="{868D2705-C31C-4D1B-A678-D6762AB3B28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25503" y="1972749"/>
                  <a:ext cx="57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2801" name="Ink 32800">
                  <a:extLst>
                    <a:ext uri="{FF2B5EF4-FFF2-40B4-BE49-F238E27FC236}">
                      <a16:creationId xmlns:a16="http://schemas.microsoft.com/office/drawing/2014/main" id="{E6BCBB27-6E3B-4BF5-A31F-D54594BF01B4}"/>
                    </a:ext>
                  </a:extLst>
                </p14:cNvPr>
                <p14:cNvContentPartPr/>
                <p14:nvPr/>
              </p14:nvContentPartPr>
              <p14:xfrm>
                <a:off x="8513263" y="1914069"/>
                <a:ext cx="79560" cy="166680"/>
              </p14:xfrm>
            </p:contentPart>
          </mc:Choice>
          <mc:Fallback>
            <p:pic>
              <p:nvPicPr>
                <p:cNvPr id="32801" name="Ink 32800">
                  <a:extLst>
                    <a:ext uri="{FF2B5EF4-FFF2-40B4-BE49-F238E27FC236}">
                      <a16:creationId xmlns:a16="http://schemas.microsoft.com/office/drawing/2014/main" id="{E6BCBB27-6E3B-4BF5-A31F-D54594BF01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04623" y="1905069"/>
                  <a:ext cx="97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2802" name="Ink 32801">
                  <a:extLst>
                    <a:ext uri="{FF2B5EF4-FFF2-40B4-BE49-F238E27FC236}">
                      <a16:creationId xmlns:a16="http://schemas.microsoft.com/office/drawing/2014/main" id="{6B049456-E9B1-498B-B8C1-2B26F200FFFF}"/>
                    </a:ext>
                  </a:extLst>
                </p14:cNvPr>
                <p14:cNvContentPartPr/>
                <p14:nvPr/>
              </p14:nvContentPartPr>
              <p14:xfrm>
                <a:off x="8603263" y="1534269"/>
                <a:ext cx="48960" cy="358200"/>
              </p14:xfrm>
            </p:contentPart>
          </mc:Choice>
          <mc:Fallback>
            <p:pic>
              <p:nvPicPr>
                <p:cNvPr id="32802" name="Ink 32801">
                  <a:extLst>
                    <a:ext uri="{FF2B5EF4-FFF2-40B4-BE49-F238E27FC236}">
                      <a16:creationId xmlns:a16="http://schemas.microsoft.com/office/drawing/2014/main" id="{6B049456-E9B1-498B-B8C1-2B26F200FF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94263" y="1525629"/>
                  <a:ext cx="66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2803" name="Ink 32802">
                  <a:extLst>
                    <a:ext uri="{FF2B5EF4-FFF2-40B4-BE49-F238E27FC236}">
                      <a16:creationId xmlns:a16="http://schemas.microsoft.com/office/drawing/2014/main" id="{B0345E47-28CE-49BB-8F25-D4D2E916D02E}"/>
                    </a:ext>
                  </a:extLst>
                </p14:cNvPr>
                <p14:cNvContentPartPr/>
                <p14:nvPr/>
              </p14:nvContentPartPr>
              <p14:xfrm>
                <a:off x="8724583" y="1619589"/>
                <a:ext cx="123480" cy="214920"/>
              </p14:xfrm>
            </p:contentPart>
          </mc:Choice>
          <mc:Fallback>
            <p:pic>
              <p:nvPicPr>
                <p:cNvPr id="32803" name="Ink 32802">
                  <a:extLst>
                    <a:ext uri="{FF2B5EF4-FFF2-40B4-BE49-F238E27FC236}">
                      <a16:creationId xmlns:a16="http://schemas.microsoft.com/office/drawing/2014/main" id="{B0345E47-28CE-49BB-8F25-D4D2E916D02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715583" y="1610589"/>
                  <a:ext cx="14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2805" name="Ink 32804">
                  <a:extLst>
                    <a:ext uri="{FF2B5EF4-FFF2-40B4-BE49-F238E27FC236}">
                      <a16:creationId xmlns:a16="http://schemas.microsoft.com/office/drawing/2014/main" id="{24A7C69A-E49C-438E-9E04-B2A2B630ADD3}"/>
                    </a:ext>
                  </a:extLst>
                </p14:cNvPr>
                <p14:cNvContentPartPr/>
                <p14:nvPr/>
              </p14:nvContentPartPr>
              <p14:xfrm>
                <a:off x="8966863" y="1309629"/>
                <a:ext cx="114840" cy="283680"/>
              </p14:xfrm>
            </p:contentPart>
          </mc:Choice>
          <mc:Fallback>
            <p:pic>
              <p:nvPicPr>
                <p:cNvPr id="32805" name="Ink 32804">
                  <a:extLst>
                    <a:ext uri="{FF2B5EF4-FFF2-40B4-BE49-F238E27FC236}">
                      <a16:creationId xmlns:a16="http://schemas.microsoft.com/office/drawing/2014/main" id="{24A7C69A-E49C-438E-9E04-B2A2B630ADD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58223" y="1300629"/>
                  <a:ext cx="132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806" name="Ink 32805">
                  <a:extLst>
                    <a:ext uri="{FF2B5EF4-FFF2-40B4-BE49-F238E27FC236}">
                      <a16:creationId xmlns:a16="http://schemas.microsoft.com/office/drawing/2014/main" id="{E06DBD7D-8897-4F4F-8BFC-2AC21C325CA7}"/>
                    </a:ext>
                  </a:extLst>
                </p14:cNvPr>
                <p14:cNvContentPartPr/>
                <p14:nvPr/>
              </p14:nvContentPartPr>
              <p14:xfrm>
                <a:off x="9119143" y="1156989"/>
                <a:ext cx="111600" cy="172080"/>
              </p14:xfrm>
            </p:contentPart>
          </mc:Choice>
          <mc:Fallback>
            <p:pic>
              <p:nvPicPr>
                <p:cNvPr id="32806" name="Ink 32805">
                  <a:extLst>
                    <a:ext uri="{FF2B5EF4-FFF2-40B4-BE49-F238E27FC236}">
                      <a16:creationId xmlns:a16="http://schemas.microsoft.com/office/drawing/2014/main" id="{E06DBD7D-8897-4F4F-8BFC-2AC21C325C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10503" y="1147989"/>
                  <a:ext cx="129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2807" name="Ink 32806">
                  <a:extLst>
                    <a:ext uri="{FF2B5EF4-FFF2-40B4-BE49-F238E27FC236}">
                      <a16:creationId xmlns:a16="http://schemas.microsoft.com/office/drawing/2014/main" id="{716F635E-9051-41AD-BCFD-C8EF642DB988}"/>
                    </a:ext>
                  </a:extLst>
                </p14:cNvPr>
                <p14:cNvContentPartPr/>
                <p14:nvPr/>
              </p14:nvContentPartPr>
              <p14:xfrm>
                <a:off x="9251983" y="1041789"/>
                <a:ext cx="78480" cy="169560"/>
              </p14:xfrm>
            </p:contentPart>
          </mc:Choice>
          <mc:Fallback>
            <p:pic>
              <p:nvPicPr>
                <p:cNvPr id="32807" name="Ink 32806">
                  <a:extLst>
                    <a:ext uri="{FF2B5EF4-FFF2-40B4-BE49-F238E27FC236}">
                      <a16:creationId xmlns:a16="http://schemas.microsoft.com/office/drawing/2014/main" id="{716F635E-9051-41AD-BCFD-C8EF642DB98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42983" y="1033149"/>
                  <a:ext cx="96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2808" name="Ink 32807">
                  <a:extLst>
                    <a:ext uri="{FF2B5EF4-FFF2-40B4-BE49-F238E27FC236}">
                      <a16:creationId xmlns:a16="http://schemas.microsoft.com/office/drawing/2014/main" id="{61228C2B-CF59-4CF0-AF65-9F6CCB26FDD9}"/>
                    </a:ext>
                  </a:extLst>
                </p14:cNvPr>
                <p14:cNvContentPartPr/>
                <p14:nvPr/>
              </p14:nvContentPartPr>
              <p14:xfrm>
                <a:off x="9364663" y="975909"/>
                <a:ext cx="175320" cy="158040"/>
              </p14:xfrm>
            </p:contentPart>
          </mc:Choice>
          <mc:Fallback>
            <p:pic>
              <p:nvPicPr>
                <p:cNvPr id="32808" name="Ink 32807">
                  <a:extLst>
                    <a:ext uri="{FF2B5EF4-FFF2-40B4-BE49-F238E27FC236}">
                      <a16:creationId xmlns:a16="http://schemas.microsoft.com/office/drawing/2014/main" id="{61228C2B-CF59-4CF0-AF65-9F6CCB26FD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355663" y="966909"/>
                  <a:ext cx="19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2810" name="Ink 32809">
                  <a:extLst>
                    <a:ext uri="{FF2B5EF4-FFF2-40B4-BE49-F238E27FC236}">
                      <a16:creationId xmlns:a16="http://schemas.microsoft.com/office/drawing/2014/main" id="{59F03FD6-6823-4E2C-8AE9-EDBA7490BB46}"/>
                    </a:ext>
                  </a:extLst>
                </p14:cNvPr>
                <p14:cNvContentPartPr/>
                <p14:nvPr/>
              </p14:nvContentPartPr>
              <p14:xfrm>
                <a:off x="8346943" y="2353989"/>
                <a:ext cx="118440" cy="184320"/>
              </p14:xfrm>
            </p:contentPart>
          </mc:Choice>
          <mc:Fallback>
            <p:pic>
              <p:nvPicPr>
                <p:cNvPr id="32810" name="Ink 32809">
                  <a:extLst>
                    <a:ext uri="{FF2B5EF4-FFF2-40B4-BE49-F238E27FC236}">
                      <a16:creationId xmlns:a16="http://schemas.microsoft.com/office/drawing/2014/main" id="{59F03FD6-6823-4E2C-8AE9-EDBA7490BB4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38303" y="2345349"/>
                  <a:ext cx="136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2811" name="Ink 32810">
                  <a:extLst>
                    <a:ext uri="{FF2B5EF4-FFF2-40B4-BE49-F238E27FC236}">
                      <a16:creationId xmlns:a16="http://schemas.microsoft.com/office/drawing/2014/main" id="{2F4D8EFA-F53D-4C48-A742-051FEC6CFD97}"/>
                    </a:ext>
                  </a:extLst>
                </p14:cNvPr>
                <p14:cNvContentPartPr/>
                <p14:nvPr/>
              </p14:nvContentPartPr>
              <p14:xfrm>
                <a:off x="8501743" y="2269749"/>
                <a:ext cx="57600" cy="136080"/>
              </p14:xfrm>
            </p:contentPart>
          </mc:Choice>
          <mc:Fallback>
            <p:pic>
              <p:nvPicPr>
                <p:cNvPr id="32811" name="Ink 32810">
                  <a:extLst>
                    <a:ext uri="{FF2B5EF4-FFF2-40B4-BE49-F238E27FC236}">
                      <a16:creationId xmlns:a16="http://schemas.microsoft.com/office/drawing/2014/main" id="{2F4D8EFA-F53D-4C48-A742-051FEC6CFD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92743" y="2260749"/>
                  <a:ext cx="75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2812" name="Ink 32811">
                  <a:extLst>
                    <a:ext uri="{FF2B5EF4-FFF2-40B4-BE49-F238E27FC236}">
                      <a16:creationId xmlns:a16="http://schemas.microsoft.com/office/drawing/2014/main" id="{E4895A91-4D57-4B2E-873F-AE35A47508BC}"/>
                    </a:ext>
                  </a:extLst>
                </p14:cNvPr>
                <p14:cNvContentPartPr/>
                <p14:nvPr/>
              </p14:nvContentPartPr>
              <p14:xfrm>
                <a:off x="8601463" y="2124669"/>
                <a:ext cx="101160" cy="196920"/>
              </p14:xfrm>
            </p:contentPart>
          </mc:Choice>
          <mc:Fallback>
            <p:pic>
              <p:nvPicPr>
                <p:cNvPr id="32812" name="Ink 32811">
                  <a:extLst>
                    <a:ext uri="{FF2B5EF4-FFF2-40B4-BE49-F238E27FC236}">
                      <a16:creationId xmlns:a16="http://schemas.microsoft.com/office/drawing/2014/main" id="{E4895A91-4D57-4B2E-873F-AE35A47508B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92823" y="2116029"/>
                  <a:ext cx="11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2813" name="Ink 32812">
                  <a:extLst>
                    <a:ext uri="{FF2B5EF4-FFF2-40B4-BE49-F238E27FC236}">
                      <a16:creationId xmlns:a16="http://schemas.microsoft.com/office/drawing/2014/main" id="{D0721DDC-34A9-465E-81F4-67B110EFA651}"/>
                    </a:ext>
                  </a:extLst>
                </p14:cNvPr>
                <p14:cNvContentPartPr/>
                <p14:nvPr/>
              </p14:nvContentPartPr>
              <p14:xfrm>
                <a:off x="8764543" y="2086509"/>
                <a:ext cx="27720" cy="316800"/>
              </p14:xfrm>
            </p:contentPart>
          </mc:Choice>
          <mc:Fallback>
            <p:pic>
              <p:nvPicPr>
                <p:cNvPr id="32813" name="Ink 32812">
                  <a:extLst>
                    <a:ext uri="{FF2B5EF4-FFF2-40B4-BE49-F238E27FC236}">
                      <a16:creationId xmlns:a16="http://schemas.microsoft.com/office/drawing/2014/main" id="{D0721DDC-34A9-465E-81F4-67B110EFA65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755903" y="2077509"/>
                  <a:ext cx="45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2814" name="Ink 32813">
                  <a:extLst>
                    <a:ext uri="{FF2B5EF4-FFF2-40B4-BE49-F238E27FC236}">
                      <a16:creationId xmlns:a16="http://schemas.microsoft.com/office/drawing/2014/main" id="{D6D50A1E-22FE-4D52-8A28-F73035B2E1E5}"/>
                    </a:ext>
                  </a:extLst>
                </p14:cNvPr>
                <p14:cNvContentPartPr/>
                <p14:nvPr/>
              </p14:nvContentPartPr>
              <p14:xfrm>
                <a:off x="8753023" y="2027829"/>
                <a:ext cx="69480" cy="144360"/>
              </p14:xfrm>
            </p:contentPart>
          </mc:Choice>
          <mc:Fallback>
            <p:pic>
              <p:nvPicPr>
                <p:cNvPr id="32814" name="Ink 32813">
                  <a:extLst>
                    <a:ext uri="{FF2B5EF4-FFF2-40B4-BE49-F238E27FC236}">
                      <a16:creationId xmlns:a16="http://schemas.microsoft.com/office/drawing/2014/main" id="{D6D50A1E-22FE-4D52-8A28-F73035B2E1E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44023" y="2018829"/>
                  <a:ext cx="87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2815" name="Ink 32814">
                  <a:extLst>
                    <a:ext uri="{FF2B5EF4-FFF2-40B4-BE49-F238E27FC236}">
                      <a16:creationId xmlns:a16="http://schemas.microsoft.com/office/drawing/2014/main" id="{F3DA16D0-AE2B-46CB-A596-644712C09953}"/>
                    </a:ext>
                  </a:extLst>
                </p14:cNvPr>
                <p14:cNvContentPartPr/>
                <p14:nvPr/>
              </p14:nvContentPartPr>
              <p14:xfrm>
                <a:off x="8844463" y="1780869"/>
                <a:ext cx="29520" cy="214200"/>
              </p14:xfrm>
            </p:contentPart>
          </mc:Choice>
          <mc:Fallback>
            <p:pic>
              <p:nvPicPr>
                <p:cNvPr id="32815" name="Ink 32814">
                  <a:extLst>
                    <a:ext uri="{FF2B5EF4-FFF2-40B4-BE49-F238E27FC236}">
                      <a16:creationId xmlns:a16="http://schemas.microsoft.com/office/drawing/2014/main" id="{F3DA16D0-AE2B-46CB-A596-644712C0995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35823" y="1771869"/>
                  <a:ext cx="47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2816" name="Ink 32815">
                  <a:extLst>
                    <a:ext uri="{FF2B5EF4-FFF2-40B4-BE49-F238E27FC236}">
                      <a16:creationId xmlns:a16="http://schemas.microsoft.com/office/drawing/2014/main" id="{108A7B76-D866-4AB7-BF86-02346300E5BD}"/>
                    </a:ext>
                  </a:extLst>
                </p14:cNvPr>
                <p14:cNvContentPartPr/>
                <p14:nvPr/>
              </p14:nvContentPartPr>
              <p14:xfrm>
                <a:off x="8970463" y="1760349"/>
                <a:ext cx="110160" cy="188280"/>
              </p14:xfrm>
            </p:contentPart>
          </mc:Choice>
          <mc:Fallback>
            <p:pic>
              <p:nvPicPr>
                <p:cNvPr id="32816" name="Ink 32815">
                  <a:extLst>
                    <a:ext uri="{FF2B5EF4-FFF2-40B4-BE49-F238E27FC236}">
                      <a16:creationId xmlns:a16="http://schemas.microsoft.com/office/drawing/2014/main" id="{108A7B76-D866-4AB7-BF86-02346300E5B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61823" y="1751349"/>
                  <a:ext cx="127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2817" name="Ink 32816">
                  <a:extLst>
                    <a:ext uri="{FF2B5EF4-FFF2-40B4-BE49-F238E27FC236}">
                      <a16:creationId xmlns:a16="http://schemas.microsoft.com/office/drawing/2014/main" id="{602A8798-B88C-4EB9-8AC9-C4ABC58892B0}"/>
                    </a:ext>
                  </a:extLst>
                </p14:cNvPr>
                <p14:cNvContentPartPr/>
                <p14:nvPr/>
              </p14:nvContentPartPr>
              <p14:xfrm>
                <a:off x="9173503" y="1514109"/>
                <a:ext cx="127080" cy="198000"/>
              </p14:xfrm>
            </p:contentPart>
          </mc:Choice>
          <mc:Fallback>
            <p:pic>
              <p:nvPicPr>
                <p:cNvPr id="32817" name="Ink 32816">
                  <a:extLst>
                    <a:ext uri="{FF2B5EF4-FFF2-40B4-BE49-F238E27FC236}">
                      <a16:creationId xmlns:a16="http://schemas.microsoft.com/office/drawing/2014/main" id="{602A8798-B88C-4EB9-8AC9-C4ABC58892B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164503" y="1505469"/>
                  <a:ext cx="144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2818" name="Ink 32817">
                  <a:extLst>
                    <a:ext uri="{FF2B5EF4-FFF2-40B4-BE49-F238E27FC236}">
                      <a16:creationId xmlns:a16="http://schemas.microsoft.com/office/drawing/2014/main" id="{3D1C0BF4-D86E-4461-B57A-9E2777C254B4}"/>
                    </a:ext>
                  </a:extLst>
                </p14:cNvPr>
                <p14:cNvContentPartPr/>
                <p14:nvPr/>
              </p14:nvContentPartPr>
              <p14:xfrm>
                <a:off x="9371503" y="1540749"/>
                <a:ext cx="6840" cy="18360"/>
              </p14:xfrm>
            </p:contentPart>
          </mc:Choice>
          <mc:Fallback>
            <p:pic>
              <p:nvPicPr>
                <p:cNvPr id="32818" name="Ink 32817">
                  <a:extLst>
                    <a:ext uri="{FF2B5EF4-FFF2-40B4-BE49-F238E27FC236}">
                      <a16:creationId xmlns:a16="http://schemas.microsoft.com/office/drawing/2014/main" id="{3D1C0BF4-D86E-4461-B57A-9E2777C254B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62503" y="1531749"/>
                  <a:ext cx="2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2819" name="Ink 32818">
                  <a:extLst>
                    <a:ext uri="{FF2B5EF4-FFF2-40B4-BE49-F238E27FC236}">
                      <a16:creationId xmlns:a16="http://schemas.microsoft.com/office/drawing/2014/main" id="{017D8F0B-A685-4216-9F35-91C3A95672F5}"/>
                    </a:ext>
                  </a:extLst>
                </p14:cNvPr>
                <p14:cNvContentPartPr/>
                <p14:nvPr/>
              </p14:nvContentPartPr>
              <p14:xfrm>
                <a:off x="9462223" y="1273989"/>
                <a:ext cx="109440" cy="195120"/>
              </p14:xfrm>
            </p:contentPart>
          </mc:Choice>
          <mc:Fallback>
            <p:pic>
              <p:nvPicPr>
                <p:cNvPr id="32819" name="Ink 32818">
                  <a:extLst>
                    <a:ext uri="{FF2B5EF4-FFF2-40B4-BE49-F238E27FC236}">
                      <a16:creationId xmlns:a16="http://schemas.microsoft.com/office/drawing/2014/main" id="{017D8F0B-A685-4216-9F35-91C3A95672F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453583" y="1265349"/>
                  <a:ext cx="127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2820" name="Ink 32819">
                  <a:extLst>
                    <a:ext uri="{FF2B5EF4-FFF2-40B4-BE49-F238E27FC236}">
                      <a16:creationId xmlns:a16="http://schemas.microsoft.com/office/drawing/2014/main" id="{C15E4C9E-224A-4B14-969F-5489A625B23D}"/>
                    </a:ext>
                  </a:extLst>
                </p14:cNvPr>
                <p14:cNvContentPartPr/>
                <p14:nvPr/>
              </p14:nvContentPartPr>
              <p14:xfrm>
                <a:off x="9564103" y="1073109"/>
                <a:ext cx="44280" cy="239760"/>
              </p14:xfrm>
            </p:contentPart>
          </mc:Choice>
          <mc:Fallback>
            <p:pic>
              <p:nvPicPr>
                <p:cNvPr id="32820" name="Ink 32819">
                  <a:extLst>
                    <a:ext uri="{FF2B5EF4-FFF2-40B4-BE49-F238E27FC236}">
                      <a16:creationId xmlns:a16="http://schemas.microsoft.com/office/drawing/2014/main" id="{C15E4C9E-224A-4B14-969F-5489A625B23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55103" y="1064109"/>
                  <a:ext cx="61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2821" name="Ink 32820">
                  <a:extLst>
                    <a:ext uri="{FF2B5EF4-FFF2-40B4-BE49-F238E27FC236}">
                      <a16:creationId xmlns:a16="http://schemas.microsoft.com/office/drawing/2014/main" id="{45EFA909-30DA-4592-A47C-A992D4B53BB4}"/>
                    </a:ext>
                  </a:extLst>
                </p14:cNvPr>
                <p14:cNvContentPartPr/>
                <p14:nvPr/>
              </p14:nvContentPartPr>
              <p14:xfrm>
                <a:off x="9733663" y="1263909"/>
                <a:ext cx="4320" cy="14040"/>
              </p14:xfrm>
            </p:contentPart>
          </mc:Choice>
          <mc:Fallback>
            <p:pic>
              <p:nvPicPr>
                <p:cNvPr id="32821" name="Ink 32820">
                  <a:extLst>
                    <a:ext uri="{FF2B5EF4-FFF2-40B4-BE49-F238E27FC236}">
                      <a16:creationId xmlns:a16="http://schemas.microsoft.com/office/drawing/2014/main" id="{45EFA909-30DA-4592-A47C-A992D4B53BB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25023" y="1254909"/>
                  <a:ext cx="2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2823" name="Ink 32822">
                  <a:extLst>
                    <a:ext uri="{FF2B5EF4-FFF2-40B4-BE49-F238E27FC236}">
                      <a16:creationId xmlns:a16="http://schemas.microsoft.com/office/drawing/2014/main" id="{B8228BD6-6DFA-42EF-B08E-1FA841329FF4}"/>
                    </a:ext>
                  </a:extLst>
                </p14:cNvPr>
                <p14:cNvContentPartPr/>
                <p14:nvPr/>
              </p14:nvContentPartPr>
              <p14:xfrm>
                <a:off x="8787943" y="2362629"/>
                <a:ext cx="97200" cy="239400"/>
              </p14:xfrm>
            </p:contentPart>
          </mc:Choice>
          <mc:Fallback>
            <p:pic>
              <p:nvPicPr>
                <p:cNvPr id="32823" name="Ink 32822">
                  <a:extLst>
                    <a:ext uri="{FF2B5EF4-FFF2-40B4-BE49-F238E27FC236}">
                      <a16:creationId xmlns:a16="http://schemas.microsoft.com/office/drawing/2014/main" id="{B8228BD6-6DFA-42EF-B08E-1FA841329FF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78943" y="2353989"/>
                  <a:ext cx="114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2824" name="Ink 32823">
                  <a:extLst>
                    <a:ext uri="{FF2B5EF4-FFF2-40B4-BE49-F238E27FC236}">
                      <a16:creationId xmlns:a16="http://schemas.microsoft.com/office/drawing/2014/main" id="{8C44F999-ED8B-4401-B58B-3DCA9F3A0372}"/>
                    </a:ext>
                  </a:extLst>
                </p14:cNvPr>
                <p14:cNvContentPartPr/>
                <p14:nvPr/>
              </p14:nvContentPartPr>
              <p14:xfrm>
                <a:off x="8937343" y="2281269"/>
                <a:ext cx="76680" cy="126000"/>
              </p14:xfrm>
            </p:contentPart>
          </mc:Choice>
          <mc:Fallback>
            <p:pic>
              <p:nvPicPr>
                <p:cNvPr id="32824" name="Ink 32823">
                  <a:extLst>
                    <a:ext uri="{FF2B5EF4-FFF2-40B4-BE49-F238E27FC236}">
                      <a16:creationId xmlns:a16="http://schemas.microsoft.com/office/drawing/2014/main" id="{8C44F999-ED8B-4401-B58B-3DCA9F3A037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28703" y="2272269"/>
                  <a:ext cx="94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2825" name="Ink 32824">
                  <a:extLst>
                    <a:ext uri="{FF2B5EF4-FFF2-40B4-BE49-F238E27FC236}">
                      <a16:creationId xmlns:a16="http://schemas.microsoft.com/office/drawing/2014/main" id="{9A52BAC5-CFA6-428F-AF1D-7A1F742D9340}"/>
                    </a:ext>
                  </a:extLst>
                </p14:cNvPr>
                <p14:cNvContentPartPr/>
                <p14:nvPr/>
              </p14:nvContentPartPr>
              <p14:xfrm>
                <a:off x="9047503" y="2188389"/>
                <a:ext cx="118440" cy="119160"/>
              </p14:xfrm>
            </p:contentPart>
          </mc:Choice>
          <mc:Fallback>
            <p:pic>
              <p:nvPicPr>
                <p:cNvPr id="32825" name="Ink 32824">
                  <a:extLst>
                    <a:ext uri="{FF2B5EF4-FFF2-40B4-BE49-F238E27FC236}">
                      <a16:creationId xmlns:a16="http://schemas.microsoft.com/office/drawing/2014/main" id="{9A52BAC5-CFA6-428F-AF1D-7A1F742D934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38863" y="2179389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2826" name="Ink 32825">
                  <a:extLst>
                    <a:ext uri="{FF2B5EF4-FFF2-40B4-BE49-F238E27FC236}">
                      <a16:creationId xmlns:a16="http://schemas.microsoft.com/office/drawing/2014/main" id="{B3FDAFB7-D66A-4C5D-85E2-8F5BFEE5A408}"/>
                    </a:ext>
                  </a:extLst>
                </p14:cNvPr>
                <p14:cNvContentPartPr/>
                <p14:nvPr/>
              </p14:nvContentPartPr>
              <p14:xfrm>
                <a:off x="9219583" y="2100549"/>
                <a:ext cx="43560" cy="304920"/>
              </p14:xfrm>
            </p:contentPart>
          </mc:Choice>
          <mc:Fallback>
            <p:pic>
              <p:nvPicPr>
                <p:cNvPr id="32826" name="Ink 32825">
                  <a:extLst>
                    <a:ext uri="{FF2B5EF4-FFF2-40B4-BE49-F238E27FC236}">
                      <a16:creationId xmlns:a16="http://schemas.microsoft.com/office/drawing/2014/main" id="{B3FDAFB7-D66A-4C5D-85E2-8F5BFEE5A40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10583" y="2091909"/>
                  <a:ext cx="61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2827" name="Ink 32826">
                  <a:extLst>
                    <a:ext uri="{FF2B5EF4-FFF2-40B4-BE49-F238E27FC236}">
                      <a16:creationId xmlns:a16="http://schemas.microsoft.com/office/drawing/2014/main" id="{147FE948-B6DC-467E-9C0A-452FD8B51D06}"/>
                    </a:ext>
                  </a:extLst>
                </p14:cNvPr>
                <p14:cNvContentPartPr/>
                <p14:nvPr/>
              </p14:nvContentPartPr>
              <p14:xfrm>
                <a:off x="9215623" y="1993629"/>
                <a:ext cx="104760" cy="165960"/>
              </p14:xfrm>
            </p:contentPart>
          </mc:Choice>
          <mc:Fallback>
            <p:pic>
              <p:nvPicPr>
                <p:cNvPr id="32827" name="Ink 32826">
                  <a:extLst>
                    <a:ext uri="{FF2B5EF4-FFF2-40B4-BE49-F238E27FC236}">
                      <a16:creationId xmlns:a16="http://schemas.microsoft.com/office/drawing/2014/main" id="{147FE948-B6DC-467E-9C0A-452FD8B51D0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06983" y="1984989"/>
                  <a:ext cx="12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2828" name="Ink 32827">
                  <a:extLst>
                    <a:ext uri="{FF2B5EF4-FFF2-40B4-BE49-F238E27FC236}">
                      <a16:creationId xmlns:a16="http://schemas.microsoft.com/office/drawing/2014/main" id="{3998AE87-C34C-4371-BA9D-7706A5EAA0D9}"/>
                    </a:ext>
                  </a:extLst>
                </p14:cNvPr>
                <p14:cNvContentPartPr/>
                <p14:nvPr/>
              </p14:nvContentPartPr>
              <p14:xfrm>
                <a:off x="9344863" y="1729749"/>
                <a:ext cx="9720" cy="267840"/>
              </p14:xfrm>
            </p:contentPart>
          </mc:Choice>
          <mc:Fallback>
            <p:pic>
              <p:nvPicPr>
                <p:cNvPr id="32828" name="Ink 32827">
                  <a:extLst>
                    <a:ext uri="{FF2B5EF4-FFF2-40B4-BE49-F238E27FC236}">
                      <a16:creationId xmlns:a16="http://schemas.microsoft.com/office/drawing/2014/main" id="{3998AE87-C34C-4371-BA9D-7706A5EAA0D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36223" y="1721109"/>
                  <a:ext cx="27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2829" name="Ink 32828">
                  <a:extLst>
                    <a:ext uri="{FF2B5EF4-FFF2-40B4-BE49-F238E27FC236}">
                      <a16:creationId xmlns:a16="http://schemas.microsoft.com/office/drawing/2014/main" id="{C56BA4E0-78A8-4C92-91A7-48DBA77ECA52}"/>
                    </a:ext>
                  </a:extLst>
                </p14:cNvPr>
                <p14:cNvContentPartPr/>
                <p14:nvPr/>
              </p14:nvContentPartPr>
              <p14:xfrm>
                <a:off x="9392023" y="1815069"/>
                <a:ext cx="155160" cy="189000"/>
              </p14:xfrm>
            </p:contentPart>
          </mc:Choice>
          <mc:Fallback>
            <p:pic>
              <p:nvPicPr>
                <p:cNvPr id="32829" name="Ink 32828">
                  <a:extLst>
                    <a:ext uri="{FF2B5EF4-FFF2-40B4-BE49-F238E27FC236}">
                      <a16:creationId xmlns:a16="http://schemas.microsoft.com/office/drawing/2014/main" id="{C56BA4E0-78A8-4C92-91A7-48DBA77ECA5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83383" y="1806429"/>
                  <a:ext cx="172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2830" name="Ink 32829">
                  <a:extLst>
                    <a:ext uri="{FF2B5EF4-FFF2-40B4-BE49-F238E27FC236}">
                      <a16:creationId xmlns:a16="http://schemas.microsoft.com/office/drawing/2014/main" id="{0839AED6-BACA-4005-938C-31FC0FE30B4E}"/>
                    </a:ext>
                  </a:extLst>
                </p14:cNvPr>
                <p14:cNvContentPartPr/>
                <p14:nvPr/>
              </p14:nvContentPartPr>
              <p14:xfrm>
                <a:off x="9609823" y="1519509"/>
                <a:ext cx="201600" cy="218520"/>
              </p14:xfrm>
            </p:contentPart>
          </mc:Choice>
          <mc:Fallback>
            <p:pic>
              <p:nvPicPr>
                <p:cNvPr id="32830" name="Ink 32829">
                  <a:extLst>
                    <a:ext uri="{FF2B5EF4-FFF2-40B4-BE49-F238E27FC236}">
                      <a16:creationId xmlns:a16="http://schemas.microsoft.com/office/drawing/2014/main" id="{0839AED6-BACA-4005-938C-31FC0FE30B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601183" y="1510869"/>
                  <a:ext cx="21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2831" name="Ink 32830">
                  <a:extLst>
                    <a:ext uri="{FF2B5EF4-FFF2-40B4-BE49-F238E27FC236}">
                      <a16:creationId xmlns:a16="http://schemas.microsoft.com/office/drawing/2014/main" id="{E79CE414-D22E-4B0B-83F2-EA9F74085EA4}"/>
                    </a:ext>
                  </a:extLst>
                </p14:cNvPr>
                <p14:cNvContentPartPr/>
                <p14:nvPr/>
              </p14:nvContentPartPr>
              <p14:xfrm>
                <a:off x="9843823" y="1344549"/>
                <a:ext cx="78480" cy="164520"/>
              </p14:xfrm>
            </p:contentPart>
          </mc:Choice>
          <mc:Fallback>
            <p:pic>
              <p:nvPicPr>
                <p:cNvPr id="32831" name="Ink 32830">
                  <a:extLst>
                    <a:ext uri="{FF2B5EF4-FFF2-40B4-BE49-F238E27FC236}">
                      <a16:creationId xmlns:a16="http://schemas.microsoft.com/office/drawing/2014/main" id="{E79CE414-D22E-4B0B-83F2-EA9F74085EA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34823" y="1335909"/>
                  <a:ext cx="9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2832" name="Ink 32831">
                  <a:extLst>
                    <a:ext uri="{FF2B5EF4-FFF2-40B4-BE49-F238E27FC236}">
                      <a16:creationId xmlns:a16="http://schemas.microsoft.com/office/drawing/2014/main" id="{542176B9-66F0-46F5-A84A-2F334CE3218C}"/>
                    </a:ext>
                  </a:extLst>
                </p14:cNvPr>
                <p14:cNvContentPartPr/>
                <p14:nvPr/>
              </p14:nvContentPartPr>
              <p14:xfrm>
                <a:off x="9959383" y="1250229"/>
                <a:ext cx="108720" cy="174600"/>
              </p14:xfrm>
            </p:contentPart>
          </mc:Choice>
          <mc:Fallback>
            <p:pic>
              <p:nvPicPr>
                <p:cNvPr id="32832" name="Ink 32831">
                  <a:extLst>
                    <a:ext uri="{FF2B5EF4-FFF2-40B4-BE49-F238E27FC236}">
                      <a16:creationId xmlns:a16="http://schemas.microsoft.com/office/drawing/2014/main" id="{542176B9-66F0-46F5-A84A-2F334CE3218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950743" y="1241229"/>
                  <a:ext cx="126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2833" name="Ink 32832">
                  <a:extLst>
                    <a:ext uri="{FF2B5EF4-FFF2-40B4-BE49-F238E27FC236}">
                      <a16:creationId xmlns:a16="http://schemas.microsoft.com/office/drawing/2014/main" id="{142140C8-AAC7-4C38-8902-F432179BD8B3}"/>
                    </a:ext>
                  </a:extLst>
                </p14:cNvPr>
                <p14:cNvContentPartPr/>
                <p14:nvPr/>
              </p14:nvContentPartPr>
              <p14:xfrm>
                <a:off x="10058023" y="972669"/>
                <a:ext cx="27720" cy="394920"/>
              </p14:xfrm>
            </p:contentPart>
          </mc:Choice>
          <mc:Fallback>
            <p:pic>
              <p:nvPicPr>
                <p:cNvPr id="32833" name="Ink 32832">
                  <a:extLst>
                    <a:ext uri="{FF2B5EF4-FFF2-40B4-BE49-F238E27FC236}">
                      <a16:creationId xmlns:a16="http://schemas.microsoft.com/office/drawing/2014/main" id="{142140C8-AAC7-4C38-8902-F432179BD8B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49383" y="963669"/>
                  <a:ext cx="45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2834" name="Ink 32833">
                  <a:extLst>
                    <a:ext uri="{FF2B5EF4-FFF2-40B4-BE49-F238E27FC236}">
                      <a16:creationId xmlns:a16="http://schemas.microsoft.com/office/drawing/2014/main" id="{3FC01430-BDE8-420D-B7B7-8E3DFCFF0049}"/>
                    </a:ext>
                  </a:extLst>
                </p14:cNvPr>
                <p14:cNvContentPartPr/>
                <p14:nvPr/>
              </p14:nvContentPartPr>
              <p14:xfrm>
                <a:off x="10142263" y="994989"/>
                <a:ext cx="26640" cy="228240"/>
              </p14:xfrm>
            </p:contentPart>
          </mc:Choice>
          <mc:Fallback>
            <p:pic>
              <p:nvPicPr>
                <p:cNvPr id="32834" name="Ink 32833">
                  <a:extLst>
                    <a:ext uri="{FF2B5EF4-FFF2-40B4-BE49-F238E27FC236}">
                      <a16:creationId xmlns:a16="http://schemas.microsoft.com/office/drawing/2014/main" id="{3FC01430-BDE8-420D-B7B7-8E3DFCFF004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33623" y="985989"/>
                  <a:ext cx="44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2835" name="Ink 32834">
                  <a:extLst>
                    <a:ext uri="{FF2B5EF4-FFF2-40B4-BE49-F238E27FC236}">
                      <a16:creationId xmlns:a16="http://schemas.microsoft.com/office/drawing/2014/main" id="{05AE5469-DFD3-4641-855B-E778160A1F6A}"/>
                    </a:ext>
                  </a:extLst>
                </p14:cNvPr>
                <p14:cNvContentPartPr/>
                <p14:nvPr/>
              </p14:nvContentPartPr>
              <p14:xfrm>
                <a:off x="10215343" y="980229"/>
                <a:ext cx="86040" cy="172800"/>
              </p14:xfrm>
            </p:contentPart>
          </mc:Choice>
          <mc:Fallback>
            <p:pic>
              <p:nvPicPr>
                <p:cNvPr id="32835" name="Ink 32834">
                  <a:extLst>
                    <a:ext uri="{FF2B5EF4-FFF2-40B4-BE49-F238E27FC236}">
                      <a16:creationId xmlns:a16="http://schemas.microsoft.com/office/drawing/2014/main" id="{05AE5469-DFD3-4641-855B-E778160A1F6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206343" y="971229"/>
                  <a:ext cx="103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2836" name="Ink 32835">
                  <a:extLst>
                    <a:ext uri="{FF2B5EF4-FFF2-40B4-BE49-F238E27FC236}">
                      <a16:creationId xmlns:a16="http://schemas.microsoft.com/office/drawing/2014/main" id="{222EA5E6-E198-49F8-A0C4-8673C2901CA3}"/>
                    </a:ext>
                  </a:extLst>
                </p14:cNvPr>
                <p14:cNvContentPartPr/>
                <p14:nvPr/>
              </p14:nvContentPartPr>
              <p14:xfrm>
                <a:off x="10369783" y="870069"/>
                <a:ext cx="126720" cy="153360"/>
              </p14:xfrm>
            </p:contentPart>
          </mc:Choice>
          <mc:Fallback>
            <p:pic>
              <p:nvPicPr>
                <p:cNvPr id="32836" name="Ink 32835">
                  <a:extLst>
                    <a:ext uri="{FF2B5EF4-FFF2-40B4-BE49-F238E27FC236}">
                      <a16:creationId xmlns:a16="http://schemas.microsoft.com/office/drawing/2014/main" id="{222EA5E6-E198-49F8-A0C4-8673C2901CA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361143" y="861429"/>
                  <a:ext cx="144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2838" name="Ink 32837">
                  <a:extLst>
                    <a:ext uri="{FF2B5EF4-FFF2-40B4-BE49-F238E27FC236}">
                      <a16:creationId xmlns:a16="http://schemas.microsoft.com/office/drawing/2014/main" id="{6AA95575-D4B2-4E60-B289-728EADB5E538}"/>
                    </a:ext>
                  </a:extLst>
                </p14:cNvPr>
                <p14:cNvContentPartPr/>
                <p14:nvPr/>
              </p14:nvContentPartPr>
              <p14:xfrm>
                <a:off x="8678863" y="2440389"/>
                <a:ext cx="548280" cy="397440"/>
              </p14:xfrm>
            </p:contentPart>
          </mc:Choice>
          <mc:Fallback>
            <p:pic>
              <p:nvPicPr>
                <p:cNvPr id="32838" name="Ink 32837">
                  <a:extLst>
                    <a:ext uri="{FF2B5EF4-FFF2-40B4-BE49-F238E27FC236}">
                      <a16:creationId xmlns:a16="http://schemas.microsoft.com/office/drawing/2014/main" id="{6AA95575-D4B2-4E60-B289-728EADB5E53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670223" y="2431749"/>
                  <a:ext cx="56592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43" name="Group 32842">
            <a:extLst>
              <a:ext uri="{FF2B5EF4-FFF2-40B4-BE49-F238E27FC236}">
                <a16:creationId xmlns:a16="http://schemas.microsoft.com/office/drawing/2014/main" id="{84F7FFCB-12DE-4481-81B5-E6A97237A8CE}"/>
              </a:ext>
            </a:extLst>
          </p:cNvPr>
          <p:cNvGrpSpPr/>
          <p:nvPr/>
        </p:nvGrpSpPr>
        <p:grpSpPr>
          <a:xfrm>
            <a:off x="6842658" y="4199218"/>
            <a:ext cx="523080" cy="184680"/>
            <a:chOff x="6842658" y="4199218"/>
            <a:chExt cx="52308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2841" name="Ink 32840">
                  <a:extLst>
                    <a:ext uri="{FF2B5EF4-FFF2-40B4-BE49-F238E27FC236}">
                      <a16:creationId xmlns:a16="http://schemas.microsoft.com/office/drawing/2014/main" id="{3816E967-9AF6-4F34-A515-C9921F0B1840}"/>
                    </a:ext>
                  </a:extLst>
                </p14:cNvPr>
                <p14:cNvContentPartPr/>
                <p14:nvPr/>
              </p14:nvContentPartPr>
              <p14:xfrm>
                <a:off x="6943098" y="4279138"/>
                <a:ext cx="422640" cy="36360"/>
              </p14:xfrm>
            </p:contentPart>
          </mc:Choice>
          <mc:Fallback>
            <p:pic>
              <p:nvPicPr>
                <p:cNvPr id="32841" name="Ink 32840">
                  <a:extLst>
                    <a:ext uri="{FF2B5EF4-FFF2-40B4-BE49-F238E27FC236}">
                      <a16:creationId xmlns:a16="http://schemas.microsoft.com/office/drawing/2014/main" id="{3816E967-9AF6-4F34-A515-C9921F0B184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34098" y="4270498"/>
                  <a:ext cx="440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2842" name="Ink 32841">
                  <a:extLst>
                    <a:ext uri="{FF2B5EF4-FFF2-40B4-BE49-F238E27FC236}">
                      <a16:creationId xmlns:a16="http://schemas.microsoft.com/office/drawing/2014/main" id="{F9C85987-EE45-4223-B6A7-A5E9A806671A}"/>
                    </a:ext>
                  </a:extLst>
                </p14:cNvPr>
                <p14:cNvContentPartPr/>
                <p14:nvPr/>
              </p14:nvContentPartPr>
              <p14:xfrm>
                <a:off x="6842658" y="4199218"/>
                <a:ext cx="229680" cy="184680"/>
              </p14:xfrm>
            </p:contentPart>
          </mc:Choice>
          <mc:Fallback>
            <p:pic>
              <p:nvPicPr>
                <p:cNvPr id="32842" name="Ink 32841">
                  <a:extLst>
                    <a:ext uri="{FF2B5EF4-FFF2-40B4-BE49-F238E27FC236}">
                      <a16:creationId xmlns:a16="http://schemas.microsoft.com/office/drawing/2014/main" id="{F9C85987-EE45-4223-B6A7-A5E9A806671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33658" y="4190218"/>
                  <a:ext cx="24732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32844" name="Ink 32843">
                <a:extLst>
                  <a:ext uri="{FF2B5EF4-FFF2-40B4-BE49-F238E27FC236}">
                    <a16:creationId xmlns:a16="http://schemas.microsoft.com/office/drawing/2014/main" id="{5A47A256-77A3-43B7-987A-A7FAD5922778}"/>
                  </a:ext>
                </a:extLst>
              </p14:cNvPr>
              <p14:cNvContentPartPr/>
              <p14:nvPr/>
            </p14:nvContentPartPr>
            <p14:xfrm>
              <a:off x="1119738" y="970018"/>
              <a:ext cx="33840" cy="42480"/>
            </p14:xfrm>
          </p:contentPart>
        </mc:Choice>
        <mc:Fallback>
          <p:pic>
            <p:nvPicPr>
              <p:cNvPr id="32844" name="Ink 32843">
                <a:extLst>
                  <a:ext uri="{FF2B5EF4-FFF2-40B4-BE49-F238E27FC236}">
                    <a16:creationId xmlns:a16="http://schemas.microsoft.com/office/drawing/2014/main" id="{5A47A256-77A3-43B7-987A-A7FAD592277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110738" y="961018"/>
                <a:ext cx="51480" cy="6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Population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" y="1524000"/>
                <a:ext cx="8839200" cy="4572000"/>
              </a:xfrm>
            </p:spPr>
            <p:txBody>
              <a:bodyPr/>
              <a:lstStyle/>
              <a:p>
                <a:pPr marL="292608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noProof="0" dirty="0"/>
                  <a:t>Computation of population parameters are very similar to those of the sample statistics.</a:t>
                </a:r>
              </a:p>
              <a:p>
                <a:pPr marL="292608" indent="-292608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en-US" sz="2600" dirty="0"/>
                  <a:t>The main difference occurs in the computation of the population variance. In a finite population of N data values, we divide the sum of the squared deviations (from the mean µ) by N (instead of N-1):   </a:t>
                </a:r>
              </a:p>
              <a:p>
                <a:pPr marL="0" indent="0" algn="ctr" eaLnBrk="1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altLang="en-US" sz="26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en-US" sz="2600" dirty="0"/>
                          <m:t>σ</m:t>
                        </m:r>
                      </m:e>
                      <m:sup>
                        <m:r>
                          <a:rPr lang="en-US" alt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l-GR" alt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l-GR" alt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alt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l-GR" alt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en-US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l-GR" alt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l-GR" alt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altLang="en-US" sz="2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l-GR" alt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sz="2600" dirty="0"/>
              </a:p>
              <a:p>
                <a:pPr eaLnBrk="1" hangingPunct="1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en-US" noProof="0" dirty="0">
                    <a:latin typeface="Arial" panose="020B0604020202020204" pitchFamily="34" charset="0"/>
                  </a:rPr>
                  <a:t>Then, its square root, </a:t>
                </a:r>
                <a:r>
                  <a:rPr lang="el-GR" altLang="en-US" noProof="0" dirty="0"/>
                  <a:t>σ</a:t>
                </a:r>
                <a:r>
                  <a:rPr lang="en-US" altLang="en-US" noProof="0" dirty="0">
                    <a:latin typeface="Arial" panose="020B0604020202020204" pitchFamily="34" charset="0"/>
                  </a:rPr>
                  <a:t>, is the population standard deviation. It is simpler to compute it using technology, e.g. STDEV.P function of Excel.  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8839200" cy="4572000"/>
              </a:xfrm>
              <a:blipFill>
                <a:blip r:embed="rId3"/>
                <a:stretch>
                  <a:fillRect l="-1241" t="-2133" r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56770F-5DB9-47F6-A05E-33F42577ACBD}"/>
                  </a:ext>
                </a:extLst>
              </p14:cNvPr>
              <p14:cNvContentPartPr/>
              <p14:nvPr/>
            </p14:nvContentPartPr>
            <p14:xfrm>
              <a:off x="4013177" y="4290197"/>
              <a:ext cx="459000" cy="30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56770F-5DB9-47F6-A05E-33F42577A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4177" y="4281557"/>
                <a:ext cx="4766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A6E59E-AB88-42DA-B74D-BD2882758447}"/>
                  </a:ext>
                </a:extLst>
              </p14:cNvPr>
              <p14:cNvContentPartPr/>
              <p14:nvPr/>
            </p14:nvContentPartPr>
            <p14:xfrm>
              <a:off x="5523377" y="4408997"/>
              <a:ext cx="165600" cy="5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A6E59E-AB88-42DA-B74D-BD28827584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4377" y="4399997"/>
                <a:ext cx="1832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73" name="Group 32772">
            <a:extLst>
              <a:ext uri="{FF2B5EF4-FFF2-40B4-BE49-F238E27FC236}">
                <a16:creationId xmlns:a16="http://schemas.microsoft.com/office/drawing/2014/main" id="{18B46ACA-2B80-40B5-8921-0372F87494E5}"/>
              </a:ext>
            </a:extLst>
          </p:cNvPr>
          <p:cNvGrpSpPr/>
          <p:nvPr/>
        </p:nvGrpSpPr>
        <p:grpSpPr>
          <a:xfrm>
            <a:off x="6142217" y="3481277"/>
            <a:ext cx="2421360" cy="1177560"/>
            <a:chOff x="6142217" y="3481277"/>
            <a:chExt cx="2421360" cy="11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6497C7-0EDB-471F-825A-2AC7F3838399}"/>
                    </a:ext>
                  </a:extLst>
                </p14:cNvPr>
                <p14:cNvContentPartPr/>
                <p14:nvPr/>
              </p14:nvContentPartPr>
              <p14:xfrm>
                <a:off x="6877697" y="3577037"/>
                <a:ext cx="235080" cy="182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6497C7-0EDB-471F-825A-2AC7F38383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8697" y="3568037"/>
                  <a:ext cx="252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78D03C-72FB-4263-AB44-DDF3958826FC}"/>
                    </a:ext>
                  </a:extLst>
                </p14:cNvPr>
                <p14:cNvContentPartPr/>
                <p14:nvPr/>
              </p14:nvContentPartPr>
              <p14:xfrm>
                <a:off x="7096217" y="3588557"/>
                <a:ext cx="200880" cy="16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78D03C-72FB-4263-AB44-DDF3958826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7217" y="3579557"/>
                  <a:ext cx="218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957B07-1842-4BC0-A9B9-4C13B3E783F0}"/>
                    </a:ext>
                  </a:extLst>
                </p14:cNvPr>
                <p14:cNvContentPartPr/>
                <p14:nvPr/>
              </p14:nvContentPartPr>
              <p14:xfrm>
                <a:off x="7428137" y="3547877"/>
                <a:ext cx="127440" cy="18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957B07-1842-4BC0-A9B9-4C13B3E783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9497" y="3538877"/>
                  <a:ext cx="145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64444B-4D01-45C1-B739-8DDF1F972489}"/>
                    </a:ext>
                  </a:extLst>
                </p14:cNvPr>
                <p14:cNvContentPartPr/>
                <p14:nvPr/>
              </p14:nvContentPartPr>
              <p14:xfrm>
                <a:off x="7666457" y="3605837"/>
                <a:ext cx="30240" cy="8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64444B-4D01-45C1-B739-8DDF1F9724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7817" y="3596837"/>
                  <a:ext cx="47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BAE009-7EFE-41DC-A6A2-75E1DD244136}"/>
                    </a:ext>
                  </a:extLst>
                </p14:cNvPr>
                <p14:cNvContentPartPr/>
                <p14:nvPr/>
              </p14:nvContentPartPr>
              <p14:xfrm>
                <a:off x="7521377" y="3707717"/>
                <a:ext cx="226080" cy="3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BAE009-7EFE-41DC-A6A2-75E1DD244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12737" y="3698717"/>
                  <a:ext cx="243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48FF2B-2307-4AC8-8211-93A343116472}"/>
                    </a:ext>
                  </a:extLst>
                </p14:cNvPr>
                <p14:cNvContentPartPr/>
                <p14:nvPr/>
              </p14:nvContentPartPr>
              <p14:xfrm>
                <a:off x="7591577" y="3597557"/>
                <a:ext cx="227880" cy="5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48FF2B-2307-4AC8-8211-93A3431164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2577" y="3588917"/>
                  <a:ext cx="245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3E72D1-8301-4170-A9A8-3A83C75293AE}"/>
                    </a:ext>
                  </a:extLst>
                </p14:cNvPr>
                <p14:cNvContentPartPr/>
                <p14:nvPr/>
              </p14:nvContentPartPr>
              <p14:xfrm>
                <a:off x="7771937" y="3534917"/>
                <a:ext cx="172440" cy="26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3E72D1-8301-4170-A9A8-3A83C75293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2937" y="3526277"/>
                  <a:ext cx="190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F824F9-ADB6-4FB2-A50F-1D77FABA628A}"/>
                    </a:ext>
                  </a:extLst>
                </p14:cNvPr>
                <p14:cNvContentPartPr/>
                <p14:nvPr/>
              </p14:nvContentPartPr>
              <p14:xfrm>
                <a:off x="8055257" y="3597197"/>
                <a:ext cx="215280" cy="12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F824F9-ADB6-4FB2-A50F-1D77FABA62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46257" y="3588197"/>
                  <a:ext cx="232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1E566C-CDED-4E8F-B55F-49EDC8872A1B}"/>
                    </a:ext>
                  </a:extLst>
                </p14:cNvPr>
                <p14:cNvContentPartPr/>
                <p14:nvPr/>
              </p14:nvContentPartPr>
              <p14:xfrm>
                <a:off x="8281697" y="3615917"/>
                <a:ext cx="41760" cy="7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1E566C-CDED-4E8F-B55F-49EDC8872A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72697" y="3607277"/>
                  <a:ext cx="59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94A7F6-DF3F-486A-8994-82311B72270D}"/>
                    </a:ext>
                  </a:extLst>
                </p14:cNvPr>
                <p14:cNvContentPartPr/>
                <p14:nvPr/>
              </p14:nvContentPartPr>
              <p14:xfrm>
                <a:off x="8443337" y="3508277"/>
                <a:ext cx="38160" cy="15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94A7F6-DF3F-486A-8994-82311B7227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34337" y="3499277"/>
                  <a:ext cx="55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B7CA92-086F-4BCC-8BF4-B17336E604E9}"/>
                    </a:ext>
                  </a:extLst>
                </p14:cNvPr>
                <p14:cNvContentPartPr/>
                <p14:nvPr/>
              </p14:nvContentPartPr>
              <p14:xfrm>
                <a:off x="8495897" y="3481277"/>
                <a:ext cx="67680" cy="28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B7CA92-086F-4BCC-8BF4-B17336E604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86897" y="3472637"/>
                  <a:ext cx="85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0C6A42-7AE9-4033-818B-AE2D0565AC7B}"/>
                    </a:ext>
                  </a:extLst>
                </p14:cNvPr>
                <p14:cNvContentPartPr/>
                <p14:nvPr/>
              </p14:nvContentPartPr>
              <p14:xfrm>
                <a:off x="6248417" y="4121717"/>
                <a:ext cx="1189800" cy="132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0C6A42-7AE9-4033-818B-AE2D0565AC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39417" y="4112717"/>
                  <a:ext cx="1207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16DC87-B439-44C7-8CDE-23960B6A84E3}"/>
                    </a:ext>
                  </a:extLst>
                </p14:cNvPr>
                <p14:cNvContentPartPr/>
                <p14:nvPr/>
              </p14:nvContentPartPr>
              <p14:xfrm>
                <a:off x="6142217" y="4097957"/>
                <a:ext cx="373680" cy="27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16DC87-B439-44C7-8CDE-23960B6A84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33217" y="4088957"/>
                  <a:ext cx="391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657DBE-C7C7-4ABF-8473-6503125D1C69}"/>
                    </a:ext>
                  </a:extLst>
                </p14:cNvPr>
                <p14:cNvContentPartPr/>
                <p14:nvPr/>
              </p14:nvContentPartPr>
              <p14:xfrm>
                <a:off x="6672497" y="3931277"/>
                <a:ext cx="205200" cy="12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657DBE-C7C7-4ABF-8473-6503125D1C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3497" y="3922637"/>
                  <a:ext cx="22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0879A9-DF76-4DC4-83E6-21955EB4962B}"/>
                    </a:ext>
                  </a:extLst>
                </p14:cNvPr>
                <p14:cNvContentPartPr/>
                <p14:nvPr/>
              </p14:nvContentPartPr>
              <p14:xfrm>
                <a:off x="6906497" y="3931997"/>
                <a:ext cx="128160" cy="11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0879A9-DF76-4DC4-83E6-21955EB496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97857" y="3922997"/>
                  <a:ext cx="14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54949A-72F8-46C4-AD2F-B3412F49B310}"/>
                    </a:ext>
                  </a:extLst>
                </p14:cNvPr>
                <p14:cNvContentPartPr/>
                <p14:nvPr/>
              </p14:nvContentPartPr>
              <p14:xfrm>
                <a:off x="7046897" y="3961877"/>
                <a:ext cx="85320" cy="7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54949A-72F8-46C4-AD2F-B3412F49B3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38257" y="3953237"/>
                  <a:ext cx="102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E05E9B-45E6-45D0-B82C-30BBDA3BFC8F}"/>
                    </a:ext>
                  </a:extLst>
                </p14:cNvPr>
                <p14:cNvContentPartPr/>
                <p14:nvPr/>
              </p14:nvContentPartPr>
              <p14:xfrm>
                <a:off x="7148417" y="3950717"/>
                <a:ext cx="162000" cy="97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E05E9B-45E6-45D0-B82C-30BBDA3BFC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39417" y="3942077"/>
                  <a:ext cx="179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7B80DD-6448-4A4C-8A74-7D09AC86A7F2}"/>
                    </a:ext>
                  </a:extLst>
                </p14:cNvPr>
                <p14:cNvContentPartPr/>
                <p14:nvPr/>
              </p14:nvContentPartPr>
              <p14:xfrm>
                <a:off x="7442537" y="3874037"/>
                <a:ext cx="14184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7B80DD-6448-4A4C-8A74-7D09AC86A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33537" y="3865037"/>
                  <a:ext cx="15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AA5CBA-BCD6-45CB-921C-CFF41F5E2F78}"/>
                    </a:ext>
                  </a:extLst>
                </p14:cNvPr>
                <p14:cNvContentPartPr/>
                <p14:nvPr/>
              </p14:nvContentPartPr>
              <p14:xfrm>
                <a:off x="7574297" y="3915077"/>
                <a:ext cx="109440" cy="8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AA5CBA-BCD6-45CB-921C-CFF41F5E2F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65297" y="3906077"/>
                  <a:ext cx="127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06CA86-824B-443B-8614-A0BF9A09BD9D}"/>
                    </a:ext>
                  </a:extLst>
                </p14:cNvPr>
                <p14:cNvContentPartPr/>
                <p14:nvPr/>
              </p14:nvContentPartPr>
              <p14:xfrm>
                <a:off x="7729097" y="3943517"/>
                <a:ext cx="12780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06CA86-824B-443B-8614-A0BF9A09BD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0097" y="3934517"/>
                  <a:ext cx="145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EC44F1-2122-4120-80BE-34E0C31AB90C}"/>
                    </a:ext>
                  </a:extLst>
                </p14:cNvPr>
                <p14:cNvContentPartPr/>
                <p14:nvPr/>
              </p14:nvContentPartPr>
              <p14:xfrm>
                <a:off x="7880297" y="3923357"/>
                <a:ext cx="104040" cy="20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EC44F1-2122-4120-80BE-34E0C31AB9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71657" y="3914357"/>
                  <a:ext cx="12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573114-2DD6-4629-BC23-ACAE3A523DD5}"/>
                    </a:ext>
                  </a:extLst>
                </p14:cNvPr>
                <p14:cNvContentPartPr/>
                <p14:nvPr/>
              </p14:nvContentPartPr>
              <p14:xfrm>
                <a:off x="7899377" y="3920117"/>
                <a:ext cx="13104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573114-2DD6-4629-BC23-ACAE3A523D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90737" y="3911477"/>
                  <a:ext cx="148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440F9A-8EAB-4A82-9938-94DDE098373D}"/>
                    </a:ext>
                  </a:extLst>
                </p14:cNvPr>
                <p14:cNvContentPartPr/>
                <p14:nvPr/>
              </p14:nvContentPartPr>
              <p14:xfrm>
                <a:off x="8068577" y="3774677"/>
                <a:ext cx="84600" cy="18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440F9A-8EAB-4A82-9938-94DDE09837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9577" y="3766037"/>
                  <a:ext cx="102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ED1914-D6D2-4720-93E8-34AB2970F010}"/>
                    </a:ext>
                  </a:extLst>
                </p14:cNvPr>
                <p14:cNvContentPartPr/>
                <p14:nvPr/>
              </p14:nvContentPartPr>
              <p14:xfrm>
                <a:off x="8150297" y="3878717"/>
                <a:ext cx="120600" cy="9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ED1914-D6D2-4720-93E8-34AB2970F0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1657" y="3870077"/>
                  <a:ext cx="138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AB328D-9A51-41AB-8AA2-1C91E477D2D7}"/>
                    </a:ext>
                  </a:extLst>
                </p14:cNvPr>
                <p14:cNvContentPartPr/>
                <p14:nvPr/>
              </p14:nvContentPartPr>
              <p14:xfrm>
                <a:off x="6596177" y="4260317"/>
                <a:ext cx="215640" cy="19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AB328D-9A51-41AB-8AA2-1C91E477D2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87537" y="4251317"/>
                  <a:ext cx="233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9D9C20-9BE7-4C92-8A28-BBC1987749DA}"/>
                    </a:ext>
                  </a:extLst>
                </p14:cNvPr>
                <p14:cNvContentPartPr/>
                <p14:nvPr/>
              </p14:nvContentPartPr>
              <p14:xfrm>
                <a:off x="6753857" y="4332677"/>
                <a:ext cx="99360" cy="7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9D9C20-9BE7-4C92-8A28-BBC1987749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45217" y="4323677"/>
                  <a:ext cx="117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4AB463-666C-49B0-B92C-7BEE29173C3B}"/>
                    </a:ext>
                  </a:extLst>
                </p14:cNvPr>
                <p14:cNvContentPartPr/>
                <p14:nvPr/>
              </p14:nvContentPartPr>
              <p14:xfrm>
                <a:off x="6885257" y="4326917"/>
                <a:ext cx="80640" cy="9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4AB463-666C-49B0-B92C-7BEE29173C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76257" y="4317917"/>
                  <a:ext cx="9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09BA24-0ED6-414E-B7A0-C10984B96BF3}"/>
                    </a:ext>
                  </a:extLst>
                </p14:cNvPr>
                <p14:cNvContentPartPr/>
                <p14:nvPr/>
              </p14:nvContentPartPr>
              <p14:xfrm>
                <a:off x="7035017" y="4273637"/>
                <a:ext cx="65880" cy="10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09BA24-0ED6-414E-B7A0-C10984B96B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6017" y="4264637"/>
                  <a:ext cx="83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A3F672-1983-4B51-8A5C-829340EE499D}"/>
                    </a:ext>
                  </a:extLst>
                </p14:cNvPr>
                <p14:cNvContentPartPr/>
                <p14:nvPr/>
              </p14:nvContentPartPr>
              <p14:xfrm>
                <a:off x="7093697" y="4312157"/>
                <a:ext cx="108360" cy="66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A3F672-1983-4B51-8A5C-829340EE49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4697" y="4303157"/>
                  <a:ext cx="12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84E1B6-B08E-47D7-8EAB-840B5B507816}"/>
                    </a:ext>
                  </a:extLst>
                </p14:cNvPr>
                <p14:cNvContentPartPr/>
                <p14:nvPr/>
              </p14:nvContentPartPr>
              <p14:xfrm>
                <a:off x="7221137" y="4314677"/>
                <a:ext cx="67680" cy="6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84E1B6-B08E-47D7-8EAB-840B5B5078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2497" y="4305677"/>
                  <a:ext cx="85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C00D07-C770-4057-B46A-8844C225AB5E}"/>
                    </a:ext>
                  </a:extLst>
                </p14:cNvPr>
                <p14:cNvContentPartPr/>
                <p14:nvPr/>
              </p14:nvContentPartPr>
              <p14:xfrm>
                <a:off x="7350737" y="4289837"/>
                <a:ext cx="68040" cy="7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C00D07-C770-4057-B46A-8844C225AB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737" y="4280837"/>
                  <a:ext cx="85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D1F7C4-C476-4870-BBA0-8831CC4E6CAD}"/>
                    </a:ext>
                  </a:extLst>
                </p14:cNvPr>
                <p14:cNvContentPartPr/>
                <p14:nvPr/>
              </p14:nvContentPartPr>
              <p14:xfrm>
                <a:off x="7447577" y="4306757"/>
                <a:ext cx="67320" cy="72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D1F7C4-C476-4870-BBA0-8831CC4E6C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8937" y="4298117"/>
                  <a:ext cx="84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D25010-3E72-45F8-8EA6-862D0F54D266}"/>
                    </a:ext>
                  </a:extLst>
                </p14:cNvPr>
                <p14:cNvContentPartPr/>
                <p14:nvPr/>
              </p14:nvContentPartPr>
              <p14:xfrm>
                <a:off x="7659257" y="4271117"/>
                <a:ext cx="115560" cy="10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D25010-3E72-45F8-8EA6-862D0F54D2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50257" y="4262477"/>
                  <a:ext cx="133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4C0E77-0FA3-4B0E-BEBD-753110F88C34}"/>
                    </a:ext>
                  </a:extLst>
                </p14:cNvPr>
                <p14:cNvContentPartPr/>
                <p14:nvPr/>
              </p14:nvContentPartPr>
              <p14:xfrm>
                <a:off x="7792817" y="4297037"/>
                <a:ext cx="130320" cy="87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4C0E77-0FA3-4B0E-BEBD-753110F88C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3817" y="4288037"/>
                  <a:ext cx="147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F972EB-02B9-401A-844F-9067E17C1932}"/>
                    </a:ext>
                  </a:extLst>
                </p14:cNvPr>
                <p14:cNvContentPartPr/>
                <p14:nvPr/>
              </p14:nvContentPartPr>
              <p14:xfrm>
                <a:off x="7987937" y="4124957"/>
                <a:ext cx="70560" cy="21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F972EB-02B9-401A-844F-9067E17C19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8937" y="4116317"/>
                  <a:ext cx="88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B36943-66A3-4A7D-AA6D-22492521278B}"/>
                    </a:ext>
                  </a:extLst>
                </p14:cNvPr>
                <p14:cNvContentPartPr/>
                <p14:nvPr/>
              </p14:nvContentPartPr>
              <p14:xfrm>
                <a:off x="8035097" y="4223957"/>
                <a:ext cx="111600" cy="10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B36943-66A3-4A7D-AA6D-2249252127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26457" y="4215317"/>
                  <a:ext cx="129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454640-C7E7-4EAF-AE46-1A0A561E2270}"/>
                    </a:ext>
                  </a:extLst>
                </p14:cNvPr>
                <p14:cNvContentPartPr/>
                <p14:nvPr/>
              </p14:nvContentPartPr>
              <p14:xfrm>
                <a:off x="8132657" y="4203077"/>
                <a:ext cx="104400" cy="12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454640-C7E7-4EAF-AE46-1A0A561E22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3657" y="4194437"/>
                  <a:ext cx="12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292141-E6D1-4FF5-A77F-129B6FA542CB}"/>
                    </a:ext>
                  </a:extLst>
                </p14:cNvPr>
                <p14:cNvContentPartPr/>
                <p14:nvPr/>
              </p14:nvContentPartPr>
              <p14:xfrm>
                <a:off x="8301137" y="4158437"/>
                <a:ext cx="137520" cy="14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292141-E6D1-4FF5-A77F-129B6FA542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92497" y="4149437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5140A9-03B4-4C25-9C98-3821C5452C4B}"/>
                    </a:ext>
                  </a:extLst>
                </p14:cNvPr>
                <p14:cNvContentPartPr/>
                <p14:nvPr/>
              </p14:nvContentPartPr>
              <p14:xfrm>
                <a:off x="6394217" y="4574597"/>
                <a:ext cx="92880" cy="74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5140A9-03B4-4C25-9C98-3821C5452C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85217" y="4565597"/>
                  <a:ext cx="110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27CF53-3632-4D99-94A5-4825BB844D2A}"/>
                    </a:ext>
                  </a:extLst>
                </p14:cNvPr>
                <p14:cNvContentPartPr/>
                <p14:nvPr/>
              </p14:nvContentPartPr>
              <p14:xfrm>
                <a:off x="6563057" y="4486757"/>
                <a:ext cx="6768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27CF53-3632-4D99-94A5-4825BB844D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54417" y="4477757"/>
                  <a:ext cx="85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B40DDD-E78A-4C47-A4B4-1CC794ADFE6B}"/>
                    </a:ext>
                  </a:extLst>
                </p14:cNvPr>
                <p14:cNvContentPartPr/>
                <p14:nvPr/>
              </p14:nvContentPartPr>
              <p14:xfrm>
                <a:off x="6515897" y="4561997"/>
                <a:ext cx="112680" cy="2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B40DDD-E78A-4C47-A4B4-1CC794ADFE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07257" y="4552997"/>
                  <a:ext cx="130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38E740-516A-4C5D-AFAB-397F0DB02FC9}"/>
                    </a:ext>
                  </a:extLst>
                </p14:cNvPr>
                <p14:cNvContentPartPr/>
                <p14:nvPr/>
              </p14:nvContentPartPr>
              <p14:xfrm>
                <a:off x="6645857" y="4489637"/>
                <a:ext cx="8460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38E740-516A-4C5D-AFAB-397F0DB02F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36857" y="4480637"/>
                  <a:ext cx="102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976772-CDC7-4AEE-B787-8D921BFF62B5}"/>
                    </a:ext>
                  </a:extLst>
                </p14:cNvPr>
                <p14:cNvContentPartPr/>
                <p14:nvPr/>
              </p14:nvContentPartPr>
              <p14:xfrm>
                <a:off x="6772937" y="4563077"/>
                <a:ext cx="86400" cy="7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976772-CDC7-4AEE-B787-8D921BFF62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64297" y="4554077"/>
                  <a:ext cx="104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76959D-9F83-4D66-B379-80EF4E2ED63F}"/>
                    </a:ext>
                  </a:extLst>
                </p14:cNvPr>
                <p14:cNvContentPartPr/>
                <p14:nvPr/>
              </p14:nvContentPartPr>
              <p14:xfrm>
                <a:off x="6842777" y="4561277"/>
                <a:ext cx="81720" cy="9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76959D-9F83-4D66-B379-80EF4E2ED6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4137" y="4552277"/>
                  <a:ext cx="9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184247-1277-45C6-91B8-C4FA3F0FE988}"/>
                    </a:ext>
                  </a:extLst>
                </p14:cNvPr>
                <p14:cNvContentPartPr/>
                <p14:nvPr/>
              </p14:nvContentPartPr>
              <p14:xfrm>
                <a:off x="6924857" y="4554437"/>
                <a:ext cx="185400" cy="7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184247-1277-45C6-91B8-C4FA3F0FE9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15857" y="4545437"/>
                  <a:ext cx="203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E7979F-2A2A-402B-BFEC-1E7D44873A02}"/>
                    </a:ext>
                  </a:extLst>
                </p14:cNvPr>
                <p14:cNvContentPartPr/>
                <p14:nvPr/>
              </p14:nvContentPartPr>
              <p14:xfrm>
                <a:off x="7119617" y="4517717"/>
                <a:ext cx="45000" cy="8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E7979F-2A2A-402B-BFEC-1E7D44873A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10977" y="4508717"/>
                  <a:ext cx="62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0EDF246-06DD-41F4-BCC1-5F06F7FCD1FA}"/>
                    </a:ext>
                  </a:extLst>
                </p14:cNvPr>
                <p14:cNvContentPartPr/>
                <p14:nvPr/>
              </p14:nvContentPartPr>
              <p14:xfrm>
                <a:off x="7207457" y="4519877"/>
                <a:ext cx="89280" cy="10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0EDF246-06DD-41F4-BCC1-5F06F7FCD1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98457" y="4511237"/>
                  <a:ext cx="106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1440BE-0483-4BDB-8D06-23F0B4712D21}"/>
                    </a:ext>
                  </a:extLst>
                </p14:cNvPr>
                <p14:cNvContentPartPr/>
                <p14:nvPr/>
              </p14:nvContentPartPr>
              <p14:xfrm>
                <a:off x="7338137" y="4522037"/>
                <a:ext cx="111240" cy="91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1440BE-0483-4BDB-8D06-23F0B4712D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29137" y="4513037"/>
                  <a:ext cx="12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17F761-ED3B-4668-8DEA-E1641AE684FD}"/>
                    </a:ext>
                  </a:extLst>
                </p14:cNvPr>
                <p14:cNvContentPartPr/>
                <p14:nvPr/>
              </p14:nvContentPartPr>
              <p14:xfrm>
                <a:off x="7567457" y="4499357"/>
                <a:ext cx="120240" cy="112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17F761-ED3B-4668-8DEA-E1641AE684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58457" y="4490357"/>
                  <a:ext cx="137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1C29EA-6060-4F76-98BF-F1A7B51A0D21}"/>
                    </a:ext>
                  </a:extLst>
                </p14:cNvPr>
                <p14:cNvContentPartPr/>
                <p14:nvPr/>
              </p14:nvContentPartPr>
              <p14:xfrm>
                <a:off x="7750697" y="4434557"/>
                <a:ext cx="109440" cy="18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1C29EA-6060-4F76-98BF-F1A7B51A0D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42057" y="4425917"/>
                  <a:ext cx="127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6A954F-9D3A-448F-966A-395A18B49C3D}"/>
                    </a:ext>
                  </a:extLst>
                </p14:cNvPr>
                <p14:cNvContentPartPr/>
                <p14:nvPr/>
              </p14:nvContentPartPr>
              <p14:xfrm>
                <a:off x="7712897" y="4510157"/>
                <a:ext cx="168480" cy="3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6A954F-9D3A-448F-966A-395A18B49C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4257" y="4501157"/>
                  <a:ext cx="186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8C7792-5CB9-4546-ABFB-D360E4963A70}"/>
                    </a:ext>
                  </a:extLst>
                </p14:cNvPr>
                <p14:cNvContentPartPr/>
                <p14:nvPr/>
              </p14:nvContentPartPr>
              <p14:xfrm>
                <a:off x="7829177" y="4544717"/>
                <a:ext cx="72360" cy="4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8C7792-5CB9-4546-ABFB-D360E4963A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0177" y="4535717"/>
                  <a:ext cx="90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7F4CD1-3D62-4B5F-94F1-694C0B4A92F3}"/>
                    </a:ext>
                  </a:extLst>
                </p14:cNvPr>
                <p14:cNvContentPartPr/>
                <p14:nvPr/>
              </p14:nvContentPartPr>
              <p14:xfrm>
                <a:off x="7965257" y="4386317"/>
                <a:ext cx="160200" cy="19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7F4CD1-3D62-4B5F-94F1-694C0B4A92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6257" y="4377677"/>
                  <a:ext cx="177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A797AC-773A-40CC-A5B2-FD5A9AD4265B}"/>
                    </a:ext>
                  </a:extLst>
                </p14:cNvPr>
                <p14:cNvContentPartPr/>
                <p14:nvPr/>
              </p14:nvContentPartPr>
              <p14:xfrm>
                <a:off x="8103137" y="4519517"/>
                <a:ext cx="68760" cy="5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A797AC-773A-40CC-A5B2-FD5A9AD426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4137" y="4510877"/>
                  <a:ext cx="86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768" name="Ink 32767">
                  <a:extLst>
                    <a:ext uri="{FF2B5EF4-FFF2-40B4-BE49-F238E27FC236}">
                      <a16:creationId xmlns:a16="http://schemas.microsoft.com/office/drawing/2014/main" id="{FE480A6F-1540-4F7F-BCED-6B9CF252C884}"/>
                    </a:ext>
                  </a:extLst>
                </p14:cNvPr>
                <p14:cNvContentPartPr/>
                <p14:nvPr/>
              </p14:nvContentPartPr>
              <p14:xfrm>
                <a:off x="8170457" y="4522757"/>
                <a:ext cx="122760" cy="75960"/>
              </p14:xfrm>
            </p:contentPart>
          </mc:Choice>
          <mc:Fallback xmlns="">
            <p:pic>
              <p:nvPicPr>
                <p:cNvPr id="32768" name="Ink 32767">
                  <a:extLst>
                    <a:ext uri="{FF2B5EF4-FFF2-40B4-BE49-F238E27FC236}">
                      <a16:creationId xmlns:a16="http://schemas.microsoft.com/office/drawing/2014/main" id="{FE480A6F-1540-4F7F-BCED-6B9CF252C8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61817" y="4514117"/>
                  <a:ext cx="140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769" name="Ink 32768">
                  <a:extLst>
                    <a:ext uri="{FF2B5EF4-FFF2-40B4-BE49-F238E27FC236}">
                      <a16:creationId xmlns:a16="http://schemas.microsoft.com/office/drawing/2014/main" id="{E3796A35-7B88-4E1C-A290-17A362C416AC}"/>
                    </a:ext>
                  </a:extLst>
                </p14:cNvPr>
                <p14:cNvContentPartPr/>
                <p14:nvPr/>
              </p14:nvContentPartPr>
              <p14:xfrm>
                <a:off x="8274497" y="4346357"/>
                <a:ext cx="85320" cy="192240"/>
              </p14:xfrm>
            </p:contentPart>
          </mc:Choice>
          <mc:Fallback xmlns="">
            <p:pic>
              <p:nvPicPr>
                <p:cNvPr id="32769" name="Ink 32768">
                  <a:extLst>
                    <a:ext uri="{FF2B5EF4-FFF2-40B4-BE49-F238E27FC236}">
                      <a16:creationId xmlns:a16="http://schemas.microsoft.com/office/drawing/2014/main" id="{E3796A35-7B88-4E1C-A290-17A362C416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65857" y="4337357"/>
                  <a:ext cx="102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770" name="Ink 32769">
                  <a:extLst>
                    <a:ext uri="{FF2B5EF4-FFF2-40B4-BE49-F238E27FC236}">
                      <a16:creationId xmlns:a16="http://schemas.microsoft.com/office/drawing/2014/main" id="{B221D2BF-E14D-47E5-B84A-86B51E8E6630}"/>
                    </a:ext>
                  </a:extLst>
                </p14:cNvPr>
                <p14:cNvContentPartPr/>
                <p14:nvPr/>
              </p14:nvContentPartPr>
              <p14:xfrm>
                <a:off x="8404817" y="4565957"/>
                <a:ext cx="8280" cy="11160"/>
              </p14:xfrm>
            </p:contentPart>
          </mc:Choice>
          <mc:Fallback xmlns="">
            <p:pic>
              <p:nvPicPr>
                <p:cNvPr id="32770" name="Ink 32769">
                  <a:extLst>
                    <a:ext uri="{FF2B5EF4-FFF2-40B4-BE49-F238E27FC236}">
                      <a16:creationId xmlns:a16="http://schemas.microsoft.com/office/drawing/2014/main" id="{B221D2BF-E14D-47E5-B84A-86B51E8E66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96177" y="4556957"/>
                  <a:ext cx="259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79" name="Group 32878">
            <a:extLst>
              <a:ext uri="{FF2B5EF4-FFF2-40B4-BE49-F238E27FC236}">
                <a16:creationId xmlns:a16="http://schemas.microsoft.com/office/drawing/2014/main" id="{A9BAF9AB-B4DB-449C-B78B-A185DA649810}"/>
              </a:ext>
            </a:extLst>
          </p:cNvPr>
          <p:cNvGrpSpPr/>
          <p:nvPr/>
        </p:nvGrpSpPr>
        <p:grpSpPr>
          <a:xfrm>
            <a:off x="495257" y="5604557"/>
            <a:ext cx="7541640" cy="1129320"/>
            <a:chOff x="495257" y="5604557"/>
            <a:chExt cx="7541640" cy="11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805" name="Ink 32804">
                  <a:extLst>
                    <a:ext uri="{FF2B5EF4-FFF2-40B4-BE49-F238E27FC236}">
                      <a16:creationId xmlns:a16="http://schemas.microsoft.com/office/drawing/2014/main" id="{C5B0A8E2-A7D5-4125-8274-224772200B0C}"/>
                    </a:ext>
                  </a:extLst>
                </p14:cNvPr>
                <p14:cNvContentPartPr/>
                <p14:nvPr/>
              </p14:nvContentPartPr>
              <p14:xfrm>
                <a:off x="6175697" y="5664317"/>
                <a:ext cx="142920" cy="386640"/>
              </p14:xfrm>
            </p:contentPart>
          </mc:Choice>
          <mc:Fallback xmlns="">
            <p:pic>
              <p:nvPicPr>
                <p:cNvPr id="32805" name="Ink 32804">
                  <a:extLst>
                    <a:ext uri="{FF2B5EF4-FFF2-40B4-BE49-F238E27FC236}">
                      <a16:creationId xmlns:a16="http://schemas.microsoft.com/office/drawing/2014/main" id="{C5B0A8E2-A7D5-4125-8274-224772200B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66697" y="5655317"/>
                  <a:ext cx="160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806" name="Ink 32805">
                  <a:extLst>
                    <a:ext uri="{FF2B5EF4-FFF2-40B4-BE49-F238E27FC236}">
                      <a16:creationId xmlns:a16="http://schemas.microsoft.com/office/drawing/2014/main" id="{C25256DF-4352-4112-91DB-338F964E98E6}"/>
                    </a:ext>
                  </a:extLst>
                </p14:cNvPr>
                <p14:cNvContentPartPr/>
                <p14:nvPr/>
              </p14:nvContentPartPr>
              <p14:xfrm>
                <a:off x="6061937" y="5872037"/>
                <a:ext cx="263520" cy="46440"/>
              </p14:xfrm>
            </p:contentPart>
          </mc:Choice>
          <mc:Fallback xmlns="">
            <p:pic>
              <p:nvPicPr>
                <p:cNvPr id="32806" name="Ink 32805">
                  <a:extLst>
                    <a:ext uri="{FF2B5EF4-FFF2-40B4-BE49-F238E27FC236}">
                      <a16:creationId xmlns:a16="http://schemas.microsoft.com/office/drawing/2014/main" id="{C25256DF-4352-4112-91DB-338F964E98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53297" y="5863037"/>
                  <a:ext cx="281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2807" name="Ink 32806">
                  <a:extLst>
                    <a:ext uri="{FF2B5EF4-FFF2-40B4-BE49-F238E27FC236}">
                      <a16:creationId xmlns:a16="http://schemas.microsoft.com/office/drawing/2014/main" id="{6620D1F6-EAE6-4755-87EE-7CA30CDD6331}"/>
                    </a:ext>
                  </a:extLst>
                </p14:cNvPr>
                <p14:cNvContentPartPr/>
                <p14:nvPr/>
              </p14:nvContentPartPr>
              <p14:xfrm>
                <a:off x="6314297" y="5947997"/>
                <a:ext cx="142920" cy="147960"/>
              </p14:xfrm>
            </p:contentPart>
          </mc:Choice>
          <mc:Fallback xmlns="">
            <p:pic>
              <p:nvPicPr>
                <p:cNvPr id="32807" name="Ink 32806">
                  <a:extLst>
                    <a:ext uri="{FF2B5EF4-FFF2-40B4-BE49-F238E27FC236}">
                      <a16:creationId xmlns:a16="http://schemas.microsoft.com/office/drawing/2014/main" id="{6620D1F6-EAE6-4755-87EE-7CA30CDD63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05297" y="5938997"/>
                  <a:ext cx="160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2808" name="Ink 32807">
                  <a:extLst>
                    <a:ext uri="{FF2B5EF4-FFF2-40B4-BE49-F238E27FC236}">
                      <a16:creationId xmlns:a16="http://schemas.microsoft.com/office/drawing/2014/main" id="{53EDB65A-3FF7-4424-8CE2-88F61FC47B08}"/>
                    </a:ext>
                  </a:extLst>
                </p14:cNvPr>
                <p14:cNvContentPartPr/>
                <p14:nvPr/>
              </p14:nvContentPartPr>
              <p14:xfrm>
                <a:off x="6637217" y="5886797"/>
                <a:ext cx="229320" cy="190440"/>
              </p14:xfrm>
            </p:contentPart>
          </mc:Choice>
          <mc:Fallback xmlns="">
            <p:pic>
              <p:nvPicPr>
                <p:cNvPr id="32808" name="Ink 32807">
                  <a:extLst>
                    <a:ext uri="{FF2B5EF4-FFF2-40B4-BE49-F238E27FC236}">
                      <a16:creationId xmlns:a16="http://schemas.microsoft.com/office/drawing/2014/main" id="{53EDB65A-3FF7-4424-8CE2-88F61FC47B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28577" y="5877797"/>
                  <a:ext cx="246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809" name="Ink 32808">
                  <a:extLst>
                    <a:ext uri="{FF2B5EF4-FFF2-40B4-BE49-F238E27FC236}">
                      <a16:creationId xmlns:a16="http://schemas.microsoft.com/office/drawing/2014/main" id="{B86D0D66-9E3A-43D1-BD0F-A2C90374A017}"/>
                    </a:ext>
                  </a:extLst>
                </p14:cNvPr>
                <p14:cNvContentPartPr/>
                <p14:nvPr/>
              </p14:nvContentPartPr>
              <p14:xfrm>
                <a:off x="6821537" y="5871317"/>
                <a:ext cx="213120" cy="198000"/>
              </p14:xfrm>
            </p:contentPart>
          </mc:Choice>
          <mc:Fallback xmlns="">
            <p:pic>
              <p:nvPicPr>
                <p:cNvPr id="32809" name="Ink 32808">
                  <a:extLst>
                    <a:ext uri="{FF2B5EF4-FFF2-40B4-BE49-F238E27FC236}">
                      <a16:creationId xmlns:a16="http://schemas.microsoft.com/office/drawing/2014/main" id="{B86D0D66-9E3A-43D1-BD0F-A2C90374A0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12897" y="5862317"/>
                  <a:ext cx="23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810" name="Ink 32809">
                  <a:extLst>
                    <a:ext uri="{FF2B5EF4-FFF2-40B4-BE49-F238E27FC236}">
                      <a16:creationId xmlns:a16="http://schemas.microsoft.com/office/drawing/2014/main" id="{BDAA8A70-338E-4DC2-903C-CB00CC7264AA}"/>
                    </a:ext>
                  </a:extLst>
                </p14:cNvPr>
                <p14:cNvContentPartPr/>
                <p14:nvPr/>
              </p14:nvContentPartPr>
              <p14:xfrm>
                <a:off x="7136177" y="5697797"/>
                <a:ext cx="105120" cy="398880"/>
              </p14:xfrm>
            </p:contentPart>
          </mc:Choice>
          <mc:Fallback xmlns="">
            <p:pic>
              <p:nvPicPr>
                <p:cNvPr id="32810" name="Ink 32809">
                  <a:extLst>
                    <a:ext uri="{FF2B5EF4-FFF2-40B4-BE49-F238E27FC236}">
                      <a16:creationId xmlns:a16="http://schemas.microsoft.com/office/drawing/2014/main" id="{BDAA8A70-338E-4DC2-903C-CB00CC7264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27537" y="5689157"/>
                  <a:ext cx="122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2811" name="Ink 32810">
                  <a:extLst>
                    <a:ext uri="{FF2B5EF4-FFF2-40B4-BE49-F238E27FC236}">
                      <a16:creationId xmlns:a16="http://schemas.microsoft.com/office/drawing/2014/main" id="{824262D0-89A7-471E-875C-C3288C80A4C8}"/>
                    </a:ext>
                  </a:extLst>
                </p14:cNvPr>
                <p14:cNvContentPartPr/>
                <p14:nvPr/>
              </p14:nvContentPartPr>
              <p14:xfrm>
                <a:off x="6996497" y="5893277"/>
                <a:ext cx="267480" cy="14040"/>
              </p14:xfrm>
            </p:contentPart>
          </mc:Choice>
          <mc:Fallback xmlns="">
            <p:pic>
              <p:nvPicPr>
                <p:cNvPr id="32811" name="Ink 32810">
                  <a:extLst>
                    <a:ext uri="{FF2B5EF4-FFF2-40B4-BE49-F238E27FC236}">
                      <a16:creationId xmlns:a16="http://schemas.microsoft.com/office/drawing/2014/main" id="{824262D0-89A7-471E-875C-C3288C80A4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87497" y="5884637"/>
                  <a:ext cx="285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812" name="Ink 32811">
                  <a:extLst>
                    <a:ext uri="{FF2B5EF4-FFF2-40B4-BE49-F238E27FC236}">
                      <a16:creationId xmlns:a16="http://schemas.microsoft.com/office/drawing/2014/main" id="{976C6A24-6891-40F7-905D-1339BC03ACB8}"/>
                    </a:ext>
                  </a:extLst>
                </p14:cNvPr>
                <p14:cNvContentPartPr/>
                <p14:nvPr/>
              </p14:nvContentPartPr>
              <p14:xfrm>
                <a:off x="7243097" y="5808677"/>
                <a:ext cx="148680" cy="252000"/>
              </p14:xfrm>
            </p:contentPart>
          </mc:Choice>
          <mc:Fallback xmlns="">
            <p:pic>
              <p:nvPicPr>
                <p:cNvPr id="32812" name="Ink 32811">
                  <a:extLst>
                    <a:ext uri="{FF2B5EF4-FFF2-40B4-BE49-F238E27FC236}">
                      <a16:creationId xmlns:a16="http://schemas.microsoft.com/office/drawing/2014/main" id="{976C6A24-6891-40F7-905D-1339BC03ACB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34097" y="5799677"/>
                  <a:ext cx="166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813" name="Ink 32812">
                  <a:extLst>
                    <a:ext uri="{FF2B5EF4-FFF2-40B4-BE49-F238E27FC236}">
                      <a16:creationId xmlns:a16="http://schemas.microsoft.com/office/drawing/2014/main" id="{1727B69B-AF9D-4593-A461-88E56BF45BC6}"/>
                    </a:ext>
                  </a:extLst>
                </p14:cNvPr>
                <p14:cNvContentPartPr/>
                <p14:nvPr/>
              </p14:nvContentPartPr>
              <p14:xfrm>
                <a:off x="7339937" y="5910917"/>
                <a:ext cx="223560" cy="97560"/>
              </p14:xfrm>
            </p:contentPart>
          </mc:Choice>
          <mc:Fallback xmlns="">
            <p:pic>
              <p:nvPicPr>
                <p:cNvPr id="32813" name="Ink 32812">
                  <a:extLst>
                    <a:ext uri="{FF2B5EF4-FFF2-40B4-BE49-F238E27FC236}">
                      <a16:creationId xmlns:a16="http://schemas.microsoft.com/office/drawing/2014/main" id="{1727B69B-AF9D-4593-A461-88E56BF45B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30937" y="5902277"/>
                  <a:ext cx="241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2814" name="Ink 32813">
                  <a:extLst>
                    <a:ext uri="{FF2B5EF4-FFF2-40B4-BE49-F238E27FC236}">
                      <a16:creationId xmlns:a16="http://schemas.microsoft.com/office/drawing/2014/main" id="{6F7510B8-3DE9-49A3-BFF1-5E35A71107A7}"/>
                    </a:ext>
                  </a:extLst>
                </p14:cNvPr>
                <p14:cNvContentPartPr/>
                <p14:nvPr/>
              </p14:nvContentPartPr>
              <p14:xfrm>
                <a:off x="7598417" y="5907677"/>
                <a:ext cx="105120" cy="106200"/>
              </p14:xfrm>
            </p:contentPart>
          </mc:Choice>
          <mc:Fallback xmlns="">
            <p:pic>
              <p:nvPicPr>
                <p:cNvPr id="32814" name="Ink 32813">
                  <a:extLst>
                    <a:ext uri="{FF2B5EF4-FFF2-40B4-BE49-F238E27FC236}">
                      <a16:creationId xmlns:a16="http://schemas.microsoft.com/office/drawing/2014/main" id="{6F7510B8-3DE9-49A3-BFF1-5E35A71107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9417" y="5899037"/>
                  <a:ext cx="122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2815" name="Ink 32814">
                  <a:extLst>
                    <a:ext uri="{FF2B5EF4-FFF2-40B4-BE49-F238E27FC236}">
                      <a16:creationId xmlns:a16="http://schemas.microsoft.com/office/drawing/2014/main" id="{7A6A5F01-0959-4568-9E39-6FCFD602A612}"/>
                    </a:ext>
                  </a:extLst>
                </p14:cNvPr>
                <p14:cNvContentPartPr/>
                <p14:nvPr/>
              </p14:nvContentPartPr>
              <p14:xfrm>
                <a:off x="7747457" y="5604557"/>
                <a:ext cx="197280" cy="438840"/>
              </p14:xfrm>
            </p:contentPart>
          </mc:Choice>
          <mc:Fallback xmlns="">
            <p:pic>
              <p:nvPicPr>
                <p:cNvPr id="32815" name="Ink 32814">
                  <a:extLst>
                    <a:ext uri="{FF2B5EF4-FFF2-40B4-BE49-F238E27FC236}">
                      <a16:creationId xmlns:a16="http://schemas.microsoft.com/office/drawing/2014/main" id="{7A6A5F01-0959-4568-9E39-6FCFD602A6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38457" y="5595557"/>
                  <a:ext cx="214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2816" name="Ink 32815">
                  <a:extLst>
                    <a:ext uri="{FF2B5EF4-FFF2-40B4-BE49-F238E27FC236}">
                      <a16:creationId xmlns:a16="http://schemas.microsoft.com/office/drawing/2014/main" id="{37CBF1D3-DC11-4023-8A27-A5CB6B1DC731}"/>
                    </a:ext>
                  </a:extLst>
                </p14:cNvPr>
                <p14:cNvContentPartPr/>
                <p14:nvPr/>
              </p14:nvContentPartPr>
              <p14:xfrm>
                <a:off x="7666817" y="5820557"/>
                <a:ext cx="191160" cy="17640"/>
              </p14:xfrm>
            </p:contentPart>
          </mc:Choice>
          <mc:Fallback xmlns="">
            <p:pic>
              <p:nvPicPr>
                <p:cNvPr id="32816" name="Ink 32815">
                  <a:extLst>
                    <a:ext uri="{FF2B5EF4-FFF2-40B4-BE49-F238E27FC236}">
                      <a16:creationId xmlns:a16="http://schemas.microsoft.com/office/drawing/2014/main" id="{37CBF1D3-DC11-4023-8A27-A5CB6B1DC7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57817" y="5811917"/>
                  <a:ext cx="20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817" name="Ink 32816">
                  <a:extLst>
                    <a:ext uri="{FF2B5EF4-FFF2-40B4-BE49-F238E27FC236}">
                      <a16:creationId xmlns:a16="http://schemas.microsoft.com/office/drawing/2014/main" id="{90ED4EA2-C057-4737-94E9-EF61B9C9C472}"/>
                    </a:ext>
                  </a:extLst>
                </p14:cNvPr>
                <p14:cNvContentPartPr/>
                <p14:nvPr/>
              </p14:nvContentPartPr>
              <p14:xfrm>
                <a:off x="7838897" y="5896157"/>
                <a:ext cx="198000" cy="120960"/>
              </p14:xfrm>
            </p:contentPart>
          </mc:Choice>
          <mc:Fallback xmlns="">
            <p:pic>
              <p:nvPicPr>
                <p:cNvPr id="32817" name="Ink 32816">
                  <a:extLst>
                    <a:ext uri="{FF2B5EF4-FFF2-40B4-BE49-F238E27FC236}">
                      <a16:creationId xmlns:a16="http://schemas.microsoft.com/office/drawing/2014/main" id="{90ED4EA2-C057-4737-94E9-EF61B9C9C4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29897" y="5887517"/>
                  <a:ext cx="215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2774" name="Ink 32773">
                  <a:extLst>
                    <a:ext uri="{FF2B5EF4-FFF2-40B4-BE49-F238E27FC236}">
                      <a16:creationId xmlns:a16="http://schemas.microsoft.com/office/drawing/2014/main" id="{C5AF8CAE-8234-4577-8D65-C0858C483747}"/>
                    </a:ext>
                  </a:extLst>
                </p14:cNvPr>
                <p14:cNvContentPartPr/>
                <p14:nvPr/>
              </p14:nvContentPartPr>
              <p14:xfrm>
                <a:off x="495257" y="5843597"/>
                <a:ext cx="373680" cy="313200"/>
              </p14:xfrm>
            </p:contentPart>
          </mc:Choice>
          <mc:Fallback xmlns="">
            <p:pic>
              <p:nvPicPr>
                <p:cNvPr id="32774" name="Ink 32773">
                  <a:extLst>
                    <a:ext uri="{FF2B5EF4-FFF2-40B4-BE49-F238E27FC236}">
                      <a16:creationId xmlns:a16="http://schemas.microsoft.com/office/drawing/2014/main" id="{C5AF8CAE-8234-4577-8D65-C0858C4837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6617" y="5834597"/>
                  <a:ext cx="391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2775" name="Ink 32774">
                  <a:extLst>
                    <a:ext uri="{FF2B5EF4-FFF2-40B4-BE49-F238E27FC236}">
                      <a16:creationId xmlns:a16="http://schemas.microsoft.com/office/drawing/2014/main" id="{2BDED135-8525-4320-A6A3-D69C953D023B}"/>
                    </a:ext>
                  </a:extLst>
                </p14:cNvPr>
                <p14:cNvContentPartPr/>
                <p14:nvPr/>
              </p14:nvContentPartPr>
              <p14:xfrm>
                <a:off x="858137" y="5987957"/>
                <a:ext cx="158040" cy="151920"/>
              </p14:xfrm>
            </p:contentPart>
          </mc:Choice>
          <mc:Fallback xmlns="">
            <p:pic>
              <p:nvPicPr>
                <p:cNvPr id="32775" name="Ink 32774">
                  <a:extLst>
                    <a:ext uri="{FF2B5EF4-FFF2-40B4-BE49-F238E27FC236}">
                      <a16:creationId xmlns:a16="http://schemas.microsoft.com/office/drawing/2014/main" id="{2BDED135-8525-4320-A6A3-D69C953D02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9137" y="5979317"/>
                  <a:ext cx="175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2776" name="Ink 32775">
                  <a:extLst>
                    <a:ext uri="{FF2B5EF4-FFF2-40B4-BE49-F238E27FC236}">
                      <a16:creationId xmlns:a16="http://schemas.microsoft.com/office/drawing/2014/main" id="{3E95B1C2-9C8C-47D6-B20E-E8F67A41BAB9}"/>
                    </a:ext>
                  </a:extLst>
                </p14:cNvPr>
                <p14:cNvContentPartPr/>
                <p14:nvPr/>
              </p14:nvContentPartPr>
              <p14:xfrm>
                <a:off x="1015457" y="6003797"/>
                <a:ext cx="124560" cy="146520"/>
              </p14:xfrm>
            </p:contentPart>
          </mc:Choice>
          <mc:Fallback xmlns="">
            <p:pic>
              <p:nvPicPr>
                <p:cNvPr id="32776" name="Ink 32775">
                  <a:extLst>
                    <a:ext uri="{FF2B5EF4-FFF2-40B4-BE49-F238E27FC236}">
                      <a16:creationId xmlns:a16="http://schemas.microsoft.com/office/drawing/2014/main" id="{3E95B1C2-9C8C-47D6-B20E-E8F67A41BA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457" y="5994797"/>
                  <a:ext cx="14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2777" name="Ink 32776">
                  <a:extLst>
                    <a:ext uri="{FF2B5EF4-FFF2-40B4-BE49-F238E27FC236}">
                      <a16:creationId xmlns:a16="http://schemas.microsoft.com/office/drawing/2014/main" id="{1A758301-ADB2-4729-AE20-8970F3B38C4F}"/>
                    </a:ext>
                  </a:extLst>
                </p14:cNvPr>
                <p14:cNvContentPartPr/>
                <p14:nvPr/>
              </p14:nvContentPartPr>
              <p14:xfrm>
                <a:off x="1168817" y="5997317"/>
                <a:ext cx="146880" cy="162360"/>
              </p14:xfrm>
            </p:contentPart>
          </mc:Choice>
          <mc:Fallback xmlns="">
            <p:pic>
              <p:nvPicPr>
                <p:cNvPr id="32777" name="Ink 32776">
                  <a:extLst>
                    <a:ext uri="{FF2B5EF4-FFF2-40B4-BE49-F238E27FC236}">
                      <a16:creationId xmlns:a16="http://schemas.microsoft.com/office/drawing/2014/main" id="{1A758301-ADB2-4729-AE20-8970F3B38C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0177" y="5988317"/>
                  <a:ext cx="164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2778" name="Ink 32777">
                  <a:extLst>
                    <a:ext uri="{FF2B5EF4-FFF2-40B4-BE49-F238E27FC236}">
                      <a16:creationId xmlns:a16="http://schemas.microsoft.com/office/drawing/2014/main" id="{17D42E94-61FF-4126-A360-42162D40EDF5}"/>
                    </a:ext>
                  </a:extLst>
                </p14:cNvPr>
                <p14:cNvContentPartPr/>
                <p14:nvPr/>
              </p14:nvContentPartPr>
              <p14:xfrm>
                <a:off x="1331897" y="6013877"/>
                <a:ext cx="111960" cy="151560"/>
              </p14:xfrm>
            </p:contentPart>
          </mc:Choice>
          <mc:Fallback xmlns="">
            <p:pic>
              <p:nvPicPr>
                <p:cNvPr id="32778" name="Ink 32777">
                  <a:extLst>
                    <a:ext uri="{FF2B5EF4-FFF2-40B4-BE49-F238E27FC236}">
                      <a16:creationId xmlns:a16="http://schemas.microsoft.com/office/drawing/2014/main" id="{17D42E94-61FF-4126-A360-42162D40ED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22897" y="6005237"/>
                  <a:ext cx="12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779" name="Ink 32778">
                  <a:extLst>
                    <a:ext uri="{FF2B5EF4-FFF2-40B4-BE49-F238E27FC236}">
                      <a16:creationId xmlns:a16="http://schemas.microsoft.com/office/drawing/2014/main" id="{BCBC8DEE-C578-4758-AAF7-E6F82337BB62}"/>
                    </a:ext>
                  </a:extLst>
                </p14:cNvPr>
                <p14:cNvContentPartPr/>
                <p14:nvPr/>
              </p14:nvContentPartPr>
              <p14:xfrm>
                <a:off x="1436657" y="6023597"/>
                <a:ext cx="128520" cy="133920"/>
              </p14:xfrm>
            </p:contentPart>
          </mc:Choice>
          <mc:Fallback xmlns="">
            <p:pic>
              <p:nvPicPr>
                <p:cNvPr id="32779" name="Ink 32778">
                  <a:extLst>
                    <a:ext uri="{FF2B5EF4-FFF2-40B4-BE49-F238E27FC236}">
                      <a16:creationId xmlns:a16="http://schemas.microsoft.com/office/drawing/2014/main" id="{BCBC8DEE-C578-4758-AAF7-E6F82337BB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27657" y="6014957"/>
                  <a:ext cx="146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780" name="Ink 32779">
                  <a:extLst>
                    <a:ext uri="{FF2B5EF4-FFF2-40B4-BE49-F238E27FC236}">
                      <a16:creationId xmlns:a16="http://schemas.microsoft.com/office/drawing/2014/main" id="{0F82A9C6-59E3-4A6A-8163-B286CA43B729}"/>
                    </a:ext>
                  </a:extLst>
                </p14:cNvPr>
                <p14:cNvContentPartPr/>
                <p14:nvPr/>
              </p14:nvContentPartPr>
              <p14:xfrm>
                <a:off x="1611617" y="5959877"/>
                <a:ext cx="50040" cy="175320"/>
              </p14:xfrm>
            </p:contentPart>
          </mc:Choice>
          <mc:Fallback xmlns="">
            <p:pic>
              <p:nvPicPr>
                <p:cNvPr id="32780" name="Ink 32779">
                  <a:extLst>
                    <a:ext uri="{FF2B5EF4-FFF2-40B4-BE49-F238E27FC236}">
                      <a16:creationId xmlns:a16="http://schemas.microsoft.com/office/drawing/2014/main" id="{0F82A9C6-59E3-4A6A-8163-B286CA43B7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02977" y="5951237"/>
                  <a:ext cx="67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781" name="Ink 32780">
                  <a:extLst>
                    <a:ext uri="{FF2B5EF4-FFF2-40B4-BE49-F238E27FC236}">
                      <a16:creationId xmlns:a16="http://schemas.microsoft.com/office/drawing/2014/main" id="{F08DBC19-678D-4F32-AE52-0D5A659BB0BA}"/>
                    </a:ext>
                  </a:extLst>
                </p14:cNvPr>
                <p14:cNvContentPartPr/>
                <p14:nvPr/>
              </p14:nvContentPartPr>
              <p14:xfrm>
                <a:off x="1674617" y="5815517"/>
                <a:ext cx="117360" cy="359640"/>
              </p14:xfrm>
            </p:contentPart>
          </mc:Choice>
          <mc:Fallback xmlns="">
            <p:pic>
              <p:nvPicPr>
                <p:cNvPr id="32781" name="Ink 32780">
                  <a:extLst>
                    <a:ext uri="{FF2B5EF4-FFF2-40B4-BE49-F238E27FC236}">
                      <a16:creationId xmlns:a16="http://schemas.microsoft.com/office/drawing/2014/main" id="{F08DBC19-678D-4F32-AE52-0D5A659BB0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65617" y="5806517"/>
                  <a:ext cx="1350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782" name="Ink 32781">
                  <a:extLst>
                    <a:ext uri="{FF2B5EF4-FFF2-40B4-BE49-F238E27FC236}">
                      <a16:creationId xmlns:a16="http://schemas.microsoft.com/office/drawing/2014/main" id="{DC2941CD-382F-4695-A661-01108482477C}"/>
                    </a:ext>
                  </a:extLst>
                </p14:cNvPr>
                <p14:cNvContentPartPr/>
                <p14:nvPr/>
              </p14:nvContentPartPr>
              <p14:xfrm>
                <a:off x="1719257" y="6008117"/>
                <a:ext cx="140040" cy="404640"/>
              </p14:xfrm>
            </p:contentPart>
          </mc:Choice>
          <mc:Fallback xmlns="">
            <p:pic>
              <p:nvPicPr>
                <p:cNvPr id="32782" name="Ink 32781">
                  <a:extLst>
                    <a:ext uri="{FF2B5EF4-FFF2-40B4-BE49-F238E27FC236}">
                      <a16:creationId xmlns:a16="http://schemas.microsoft.com/office/drawing/2014/main" id="{DC2941CD-382F-4695-A661-01108482477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0617" y="5999117"/>
                  <a:ext cx="157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783" name="Ink 32782">
                  <a:extLst>
                    <a:ext uri="{FF2B5EF4-FFF2-40B4-BE49-F238E27FC236}">
                      <a16:creationId xmlns:a16="http://schemas.microsoft.com/office/drawing/2014/main" id="{B43FABCD-9BB1-4C21-9E09-35D488FDF53F}"/>
                    </a:ext>
                  </a:extLst>
                </p14:cNvPr>
                <p14:cNvContentPartPr/>
                <p14:nvPr/>
              </p14:nvContentPartPr>
              <p14:xfrm>
                <a:off x="2094737" y="5982917"/>
                <a:ext cx="191520" cy="132840"/>
              </p14:xfrm>
            </p:contentPart>
          </mc:Choice>
          <mc:Fallback xmlns="">
            <p:pic>
              <p:nvPicPr>
                <p:cNvPr id="32783" name="Ink 32782">
                  <a:extLst>
                    <a:ext uri="{FF2B5EF4-FFF2-40B4-BE49-F238E27FC236}">
                      <a16:creationId xmlns:a16="http://schemas.microsoft.com/office/drawing/2014/main" id="{B43FABCD-9BB1-4C21-9E09-35D488FDF5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86097" y="5973917"/>
                  <a:ext cx="209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784" name="Ink 32783">
                  <a:extLst>
                    <a:ext uri="{FF2B5EF4-FFF2-40B4-BE49-F238E27FC236}">
                      <a16:creationId xmlns:a16="http://schemas.microsoft.com/office/drawing/2014/main" id="{3608B7BF-F6D5-4425-9900-19E089928491}"/>
                    </a:ext>
                  </a:extLst>
                </p14:cNvPr>
                <p14:cNvContentPartPr/>
                <p14:nvPr/>
              </p14:nvContentPartPr>
              <p14:xfrm>
                <a:off x="2254217" y="6003437"/>
                <a:ext cx="138240" cy="131400"/>
              </p14:xfrm>
            </p:contentPart>
          </mc:Choice>
          <mc:Fallback xmlns="">
            <p:pic>
              <p:nvPicPr>
                <p:cNvPr id="32784" name="Ink 32783">
                  <a:extLst>
                    <a:ext uri="{FF2B5EF4-FFF2-40B4-BE49-F238E27FC236}">
                      <a16:creationId xmlns:a16="http://schemas.microsoft.com/office/drawing/2014/main" id="{3608B7BF-F6D5-4425-9900-19E0899284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45217" y="5994797"/>
                  <a:ext cx="155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785" name="Ink 32784">
                  <a:extLst>
                    <a:ext uri="{FF2B5EF4-FFF2-40B4-BE49-F238E27FC236}">
                      <a16:creationId xmlns:a16="http://schemas.microsoft.com/office/drawing/2014/main" id="{37027DF0-C6A8-4FCC-8924-EA68EC20F2C1}"/>
                    </a:ext>
                  </a:extLst>
                </p14:cNvPr>
                <p14:cNvContentPartPr/>
                <p14:nvPr/>
              </p14:nvContentPartPr>
              <p14:xfrm>
                <a:off x="2613857" y="5992997"/>
                <a:ext cx="180720" cy="140760"/>
              </p14:xfrm>
            </p:contentPart>
          </mc:Choice>
          <mc:Fallback xmlns="">
            <p:pic>
              <p:nvPicPr>
                <p:cNvPr id="32785" name="Ink 32784">
                  <a:extLst>
                    <a:ext uri="{FF2B5EF4-FFF2-40B4-BE49-F238E27FC236}">
                      <a16:creationId xmlns:a16="http://schemas.microsoft.com/office/drawing/2014/main" id="{37027DF0-C6A8-4FCC-8924-EA68EC20F2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04857" y="5983997"/>
                  <a:ext cx="19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786" name="Ink 32785">
                  <a:extLst>
                    <a:ext uri="{FF2B5EF4-FFF2-40B4-BE49-F238E27FC236}">
                      <a16:creationId xmlns:a16="http://schemas.microsoft.com/office/drawing/2014/main" id="{B36C38D7-8EA7-4823-B20D-6275BC6D6AC4}"/>
                    </a:ext>
                  </a:extLst>
                </p14:cNvPr>
                <p14:cNvContentPartPr/>
                <p14:nvPr/>
              </p14:nvContentPartPr>
              <p14:xfrm>
                <a:off x="2838497" y="5972117"/>
                <a:ext cx="114120" cy="129960"/>
              </p14:xfrm>
            </p:contentPart>
          </mc:Choice>
          <mc:Fallback xmlns="">
            <p:pic>
              <p:nvPicPr>
                <p:cNvPr id="32786" name="Ink 32785">
                  <a:extLst>
                    <a:ext uri="{FF2B5EF4-FFF2-40B4-BE49-F238E27FC236}">
                      <a16:creationId xmlns:a16="http://schemas.microsoft.com/office/drawing/2014/main" id="{B36C38D7-8EA7-4823-B20D-6275BC6D6A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29497" y="5963117"/>
                  <a:ext cx="131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2787" name="Ink 32786">
                  <a:extLst>
                    <a:ext uri="{FF2B5EF4-FFF2-40B4-BE49-F238E27FC236}">
                      <a16:creationId xmlns:a16="http://schemas.microsoft.com/office/drawing/2014/main" id="{FFD491A2-29AE-4E77-BD09-ACB437806F2E}"/>
                    </a:ext>
                  </a:extLst>
                </p14:cNvPr>
                <p14:cNvContentPartPr/>
                <p14:nvPr/>
              </p14:nvContentPartPr>
              <p14:xfrm>
                <a:off x="2912297" y="5956637"/>
                <a:ext cx="177840" cy="154080"/>
              </p14:xfrm>
            </p:contentPart>
          </mc:Choice>
          <mc:Fallback xmlns="">
            <p:pic>
              <p:nvPicPr>
                <p:cNvPr id="32787" name="Ink 32786">
                  <a:extLst>
                    <a:ext uri="{FF2B5EF4-FFF2-40B4-BE49-F238E27FC236}">
                      <a16:creationId xmlns:a16="http://schemas.microsoft.com/office/drawing/2014/main" id="{FFD491A2-29AE-4E77-BD09-ACB437806F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03297" y="5947637"/>
                  <a:ext cx="195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788" name="Ink 32787">
                  <a:extLst>
                    <a:ext uri="{FF2B5EF4-FFF2-40B4-BE49-F238E27FC236}">
                      <a16:creationId xmlns:a16="http://schemas.microsoft.com/office/drawing/2014/main" id="{9DD571A8-2427-4C49-97C2-062EA1D8DE25}"/>
                    </a:ext>
                  </a:extLst>
                </p14:cNvPr>
                <p14:cNvContentPartPr/>
                <p14:nvPr/>
              </p14:nvContentPartPr>
              <p14:xfrm>
                <a:off x="3350417" y="5954117"/>
                <a:ext cx="167400" cy="161280"/>
              </p14:xfrm>
            </p:contentPart>
          </mc:Choice>
          <mc:Fallback xmlns="">
            <p:pic>
              <p:nvPicPr>
                <p:cNvPr id="32788" name="Ink 32787">
                  <a:extLst>
                    <a:ext uri="{FF2B5EF4-FFF2-40B4-BE49-F238E27FC236}">
                      <a16:creationId xmlns:a16="http://schemas.microsoft.com/office/drawing/2014/main" id="{9DD571A8-2427-4C49-97C2-062EA1D8DE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41417" y="5945477"/>
                  <a:ext cx="185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2789" name="Ink 32788">
                  <a:extLst>
                    <a:ext uri="{FF2B5EF4-FFF2-40B4-BE49-F238E27FC236}">
                      <a16:creationId xmlns:a16="http://schemas.microsoft.com/office/drawing/2014/main" id="{6365128A-64B8-4B73-84DD-4D330AD34A7F}"/>
                    </a:ext>
                  </a:extLst>
                </p14:cNvPr>
                <p14:cNvContentPartPr/>
                <p14:nvPr/>
              </p14:nvContentPartPr>
              <p14:xfrm>
                <a:off x="3531857" y="5925317"/>
                <a:ext cx="140760" cy="194040"/>
              </p14:xfrm>
            </p:contentPart>
          </mc:Choice>
          <mc:Fallback xmlns="">
            <p:pic>
              <p:nvPicPr>
                <p:cNvPr id="32789" name="Ink 32788">
                  <a:extLst>
                    <a:ext uri="{FF2B5EF4-FFF2-40B4-BE49-F238E27FC236}">
                      <a16:creationId xmlns:a16="http://schemas.microsoft.com/office/drawing/2014/main" id="{6365128A-64B8-4B73-84DD-4D330AD34A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22857" y="5916677"/>
                  <a:ext cx="158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2790" name="Ink 32789">
                  <a:extLst>
                    <a:ext uri="{FF2B5EF4-FFF2-40B4-BE49-F238E27FC236}">
                      <a16:creationId xmlns:a16="http://schemas.microsoft.com/office/drawing/2014/main" id="{67A1BD8D-9A12-4DB3-8D8F-78337B3C7CB8}"/>
                    </a:ext>
                  </a:extLst>
                </p14:cNvPr>
                <p14:cNvContentPartPr/>
                <p14:nvPr/>
              </p14:nvContentPartPr>
              <p14:xfrm>
                <a:off x="3753617" y="5978237"/>
                <a:ext cx="75240" cy="135000"/>
              </p14:xfrm>
            </p:contentPart>
          </mc:Choice>
          <mc:Fallback xmlns="">
            <p:pic>
              <p:nvPicPr>
                <p:cNvPr id="32790" name="Ink 32789">
                  <a:extLst>
                    <a:ext uri="{FF2B5EF4-FFF2-40B4-BE49-F238E27FC236}">
                      <a16:creationId xmlns:a16="http://schemas.microsoft.com/office/drawing/2014/main" id="{67A1BD8D-9A12-4DB3-8D8F-78337B3C7C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44977" y="5969597"/>
                  <a:ext cx="92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791" name="Ink 32790">
                  <a:extLst>
                    <a:ext uri="{FF2B5EF4-FFF2-40B4-BE49-F238E27FC236}">
                      <a16:creationId xmlns:a16="http://schemas.microsoft.com/office/drawing/2014/main" id="{9E9D02EA-152B-40EE-A2BE-799D80B9F3B3}"/>
                    </a:ext>
                  </a:extLst>
                </p14:cNvPr>
                <p14:cNvContentPartPr/>
                <p14:nvPr/>
              </p14:nvContentPartPr>
              <p14:xfrm>
                <a:off x="3845417" y="5945477"/>
                <a:ext cx="166680" cy="154080"/>
              </p14:xfrm>
            </p:contentPart>
          </mc:Choice>
          <mc:Fallback xmlns="">
            <p:pic>
              <p:nvPicPr>
                <p:cNvPr id="32791" name="Ink 32790">
                  <a:extLst>
                    <a:ext uri="{FF2B5EF4-FFF2-40B4-BE49-F238E27FC236}">
                      <a16:creationId xmlns:a16="http://schemas.microsoft.com/office/drawing/2014/main" id="{9E9D02EA-152B-40EE-A2BE-799D80B9F3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6417" y="5936837"/>
                  <a:ext cx="184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2792" name="Ink 32791">
                  <a:extLst>
                    <a:ext uri="{FF2B5EF4-FFF2-40B4-BE49-F238E27FC236}">
                      <a16:creationId xmlns:a16="http://schemas.microsoft.com/office/drawing/2014/main" id="{2B88E455-4CD3-4CB5-A59A-661194A8F1C0}"/>
                    </a:ext>
                  </a:extLst>
                </p14:cNvPr>
                <p14:cNvContentPartPr/>
                <p14:nvPr/>
              </p14:nvContentPartPr>
              <p14:xfrm>
                <a:off x="4031177" y="5974637"/>
                <a:ext cx="113760" cy="396000"/>
              </p14:xfrm>
            </p:contentPart>
          </mc:Choice>
          <mc:Fallback xmlns="">
            <p:pic>
              <p:nvPicPr>
                <p:cNvPr id="32792" name="Ink 32791">
                  <a:extLst>
                    <a:ext uri="{FF2B5EF4-FFF2-40B4-BE49-F238E27FC236}">
                      <a16:creationId xmlns:a16="http://schemas.microsoft.com/office/drawing/2014/main" id="{2B88E455-4CD3-4CB5-A59A-661194A8F1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22177" y="5965637"/>
                  <a:ext cx="131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2793" name="Ink 32792">
                  <a:extLst>
                    <a:ext uri="{FF2B5EF4-FFF2-40B4-BE49-F238E27FC236}">
                      <a16:creationId xmlns:a16="http://schemas.microsoft.com/office/drawing/2014/main" id="{BA170AC5-24AA-4E16-AD2A-4CAA093D75E2}"/>
                    </a:ext>
                  </a:extLst>
                </p14:cNvPr>
                <p14:cNvContentPartPr/>
                <p14:nvPr/>
              </p14:nvContentPartPr>
              <p14:xfrm>
                <a:off x="4258697" y="5901917"/>
                <a:ext cx="181440" cy="214200"/>
              </p14:xfrm>
            </p:contentPart>
          </mc:Choice>
          <mc:Fallback xmlns="">
            <p:pic>
              <p:nvPicPr>
                <p:cNvPr id="32793" name="Ink 32792">
                  <a:extLst>
                    <a:ext uri="{FF2B5EF4-FFF2-40B4-BE49-F238E27FC236}">
                      <a16:creationId xmlns:a16="http://schemas.microsoft.com/office/drawing/2014/main" id="{BA170AC5-24AA-4E16-AD2A-4CAA093D75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49697" y="5893277"/>
                  <a:ext cx="199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2794" name="Ink 32793">
                  <a:extLst>
                    <a:ext uri="{FF2B5EF4-FFF2-40B4-BE49-F238E27FC236}">
                      <a16:creationId xmlns:a16="http://schemas.microsoft.com/office/drawing/2014/main" id="{1B95A414-0492-43B3-A86D-C31DE9C1F6FE}"/>
                    </a:ext>
                  </a:extLst>
                </p14:cNvPr>
                <p14:cNvContentPartPr/>
                <p14:nvPr/>
              </p14:nvContentPartPr>
              <p14:xfrm>
                <a:off x="4518257" y="5683757"/>
                <a:ext cx="190800" cy="407880"/>
              </p14:xfrm>
            </p:contentPart>
          </mc:Choice>
          <mc:Fallback xmlns="">
            <p:pic>
              <p:nvPicPr>
                <p:cNvPr id="32794" name="Ink 32793">
                  <a:extLst>
                    <a:ext uri="{FF2B5EF4-FFF2-40B4-BE49-F238E27FC236}">
                      <a16:creationId xmlns:a16="http://schemas.microsoft.com/office/drawing/2014/main" id="{1B95A414-0492-43B3-A86D-C31DE9C1F6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09617" y="5674757"/>
                  <a:ext cx="208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2795" name="Ink 32794">
                  <a:extLst>
                    <a:ext uri="{FF2B5EF4-FFF2-40B4-BE49-F238E27FC236}">
                      <a16:creationId xmlns:a16="http://schemas.microsoft.com/office/drawing/2014/main" id="{72C73053-0468-47D2-B9B8-63D7D29597F9}"/>
                    </a:ext>
                  </a:extLst>
                </p14:cNvPr>
                <p14:cNvContentPartPr/>
                <p14:nvPr/>
              </p14:nvContentPartPr>
              <p14:xfrm>
                <a:off x="4445537" y="5859797"/>
                <a:ext cx="322920" cy="89640"/>
              </p14:xfrm>
            </p:contentPart>
          </mc:Choice>
          <mc:Fallback xmlns="">
            <p:pic>
              <p:nvPicPr>
                <p:cNvPr id="32795" name="Ink 32794">
                  <a:extLst>
                    <a:ext uri="{FF2B5EF4-FFF2-40B4-BE49-F238E27FC236}">
                      <a16:creationId xmlns:a16="http://schemas.microsoft.com/office/drawing/2014/main" id="{72C73053-0468-47D2-B9B8-63D7D29597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36897" y="5851157"/>
                  <a:ext cx="34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2796" name="Ink 32795">
                  <a:extLst>
                    <a:ext uri="{FF2B5EF4-FFF2-40B4-BE49-F238E27FC236}">
                      <a16:creationId xmlns:a16="http://schemas.microsoft.com/office/drawing/2014/main" id="{FF2DFA20-9D93-4D06-A194-228F189BFDFC}"/>
                    </a:ext>
                  </a:extLst>
                </p14:cNvPr>
                <p14:cNvContentPartPr/>
                <p14:nvPr/>
              </p14:nvContentPartPr>
              <p14:xfrm>
                <a:off x="4639217" y="5964557"/>
                <a:ext cx="90360" cy="126000"/>
              </p14:xfrm>
            </p:contentPart>
          </mc:Choice>
          <mc:Fallback xmlns="">
            <p:pic>
              <p:nvPicPr>
                <p:cNvPr id="32796" name="Ink 32795">
                  <a:extLst>
                    <a:ext uri="{FF2B5EF4-FFF2-40B4-BE49-F238E27FC236}">
                      <a16:creationId xmlns:a16="http://schemas.microsoft.com/office/drawing/2014/main" id="{FF2DFA20-9D93-4D06-A194-228F189BFD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30577" y="5955557"/>
                  <a:ext cx="10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2797" name="Ink 32796">
                  <a:extLst>
                    <a:ext uri="{FF2B5EF4-FFF2-40B4-BE49-F238E27FC236}">
                      <a16:creationId xmlns:a16="http://schemas.microsoft.com/office/drawing/2014/main" id="{21E6E82F-C0B1-4378-ADDB-F50CFF2C5596}"/>
                    </a:ext>
                  </a:extLst>
                </p14:cNvPr>
                <p14:cNvContentPartPr/>
                <p14:nvPr/>
              </p14:nvContentPartPr>
              <p14:xfrm>
                <a:off x="4744337" y="5730557"/>
                <a:ext cx="253080" cy="369360"/>
              </p14:xfrm>
            </p:contentPart>
          </mc:Choice>
          <mc:Fallback xmlns="">
            <p:pic>
              <p:nvPicPr>
                <p:cNvPr id="32797" name="Ink 32796">
                  <a:extLst>
                    <a:ext uri="{FF2B5EF4-FFF2-40B4-BE49-F238E27FC236}">
                      <a16:creationId xmlns:a16="http://schemas.microsoft.com/office/drawing/2014/main" id="{21E6E82F-C0B1-4378-ADDB-F50CFF2C55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5337" y="5721917"/>
                  <a:ext cx="270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2798" name="Ink 32797">
                  <a:extLst>
                    <a:ext uri="{FF2B5EF4-FFF2-40B4-BE49-F238E27FC236}">
                      <a16:creationId xmlns:a16="http://schemas.microsoft.com/office/drawing/2014/main" id="{A6021D0B-4BED-42F7-A9A5-C945D32679F0}"/>
                    </a:ext>
                  </a:extLst>
                </p14:cNvPr>
                <p14:cNvContentPartPr/>
                <p14:nvPr/>
              </p14:nvContentPartPr>
              <p14:xfrm>
                <a:off x="4994177" y="5818397"/>
                <a:ext cx="119520" cy="279360"/>
              </p14:xfrm>
            </p:contentPart>
          </mc:Choice>
          <mc:Fallback xmlns="">
            <p:pic>
              <p:nvPicPr>
                <p:cNvPr id="32798" name="Ink 32797">
                  <a:extLst>
                    <a:ext uri="{FF2B5EF4-FFF2-40B4-BE49-F238E27FC236}">
                      <a16:creationId xmlns:a16="http://schemas.microsoft.com/office/drawing/2014/main" id="{A6021D0B-4BED-42F7-A9A5-C945D32679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85177" y="5809397"/>
                  <a:ext cx="137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2799" name="Ink 32798">
                  <a:extLst>
                    <a:ext uri="{FF2B5EF4-FFF2-40B4-BE49-F238E27FC236}">
                      <a16:creationId xmlns:a16="http://schemas.microsoft.com/office/drawing/2014/main" id="{4B9DB3A0-F1CE-4C14-905A-45113E4278E6}"/>
                    </a:ext>
                  </a:extLst>
                </p14:cNvPr>
                <p14:cNvContentPartPr/>
                <p14:nvPr/>
              </p14:nvContentPartPr>
              <p14:xfrm>
                <a:off x="5038817" y="5919197"/>
                <a:ext cx="164880" cy="147600"/>
              </p14:xfrm>
            </p:contentPart>
          </mc:Choice>
          <mc:Fallback xmlns="">
            <p:pic>
              <p:nvPicPr>
                <p:cNvPr id="32799" name="Ink 32798">
                  <a:extLst>
                    <a:ext uri="{FF2B5EF4-FFF2-40B4-BE49-F238E27FC236}">
                      <a16:creationId xmlns:a16="http://schemas.microsoft.com/office/drawing/2014/main" id="{4B9DB3A0-F1CE-4C14-905A-45113E4278E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30177" y="5910197"/>
                  <a:ext cx="182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2800" name="Ink 32799">
                  <a:extLst>
                    <a:ext uri="{FF2B5EF4-FFF2-40B4-BE49-F238E27FC236}">
                      <a16:creationId xmlns:a16="http://schemas.microsoft.com/office/drawing/2014/main" id="{E086BAEE-80C1-4874-8CD1-D3BF4B211547}"/>
                    </a:ext>
                  </a:extLst>
                </p14:cNvPr>
                <p14:cNvContentPartPr/>
                <p14:nvPr/>
              </p14:nvContentPartPr>
              <p14:xfrm>
                <a:off x="5359217" y="5693837"/>
                <a:ext cx="114480" cy="413640"/>
              </p14:xfrm>
            </p:contentPart>
          </mc:Choice>
          <mc:Fallback xmlns="">
            <p:pic>
              <p:nvPicPr>
                <p:cNvPr id="32800" name="Ink 32799">
                  <a:extLst>
                    <a:ext uri="{FF2B5EF4-FFF2-40B4-BE49-F238E27FC236}">
                      <a16:creationId xmlns:a16="http://schemas.microsoft.com/office/drawing/2014/main" id="{E086BAEE-80C1-4874-8CD1-D3BF4B21154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50577" y="5684837"/>
                  <a:ext cx="1321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801" name="Ink 32800">
                  <a:extLst>
                    <a:ext uri="{FF2B5EF4-FFF2-40B4-BE49-F238E27FC236}">
                      <a16:creationId xmlns:a16="http://schemas.microsoft.com/office/drawing/2014/main" id="{42E60696-CB12-48F0-B8E1-ECE650B20DB6}"/>
                    </a:ext>
                  </a:extLst>
                </p14:cNvPr>
                <p14:cNvContentPartPr/>
                <p14:nvPr/>
              </p14:nvContentPartPr>
              <p14:xfrm>
                <a:off x="5276777" y="5913437"/>
                <a:ext cx="286560" cy="148680"/>
              </p14:xfrm>
            </p:contentPart>
          </mc:Choice>
          <mc:Fallback xmlns="">
            <p:pic>
              <p:nvPicPr>
                <p:cNvPr id="32801" name="Ink 32800">
                  <a:extLst>
                    <a:ext uri="{FF2B5EF4-FFF2-40B4-BE49-F238E27FC236}">
                      <a16:creationId xmlns:a16="http://schemas.microsoft.com/office/drawing/2014/main" id="{42E60696-CB12-48F0-B8E1-ECE650B20D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67777" y="5904797"/>
                  <a:ext cx="304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802" name="Ink 32801">
                  <a:extLst>
                    <a:ext uri="{FF2B5EF4-FFF2-40B4-BE49-F238E27FC236}">
                      <a16:creationId xmlns:a16="http://schemas.microsoft.com/office/drawing/2014/main" id="{E1B1F507-A12C-48D2-95A0-F78FEFF6A021}"/>
                    </a:ext>
                  </a:extLst>
                </p14:cNvPr>
                <p14:cNvContentPartPr/>
                <p14:nvPr/>
              </p14:nvContentPartPr>
              <p14:xfrm>
                <a:off x="5573057" y="5840717"/>
                <a:ext cx="22680" cy="20880"/>
              </p14:xfrm>
            </p:contentPart>
          </mc:Choice>
          <mc:Fallback xmlns="">
            <p:pic>
              <p:nvPicPr>
                <p:cNvPr id="32802" name="Ink 32801">
                  <a:extLst>
                    <a:ext uri="{FF2B5EF4-FFF2-40B4-BE49-F238E27FC236}">
                      <a16:creationId xmlns:a16="http://schemas.microsoft.com/office/drawing/2014/main" id="{E1B1F507-A12C-48D2-95A0-F78FEFF6A0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64417" y="5831717"/>
                  <a:ext cx="4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803" name="Ink 32802">
                  <a:extLst>
                    <a:ext uri="{FF2B5EF4-FFF2-40B4-BE49-F238E27FC236}">
                      <a16:creationId xmlns:a16="http://schemas.microsoft.com/office/drawing/2014/main" id="{C2199D7D-C350-4087-BA7F-07A3E82A5A25}"/>
                    </a:ext>
                  </a:extLst>
                </p14:cNvPr>
                <p14:cNvContentPartPr/>
                <p14:nvPr/>
              </p14:nvContentPartPr>
              <p14:xfrm>
                <a:off x="5588537" y="5965637"/>
                <a:ext cx="78120" cy="140400"/>
              </p14:xfrm>
            </p:contentPart>
          </mc:Choice>
          <mc:Fallback xmlns="">
            <p:pic>
              <p:nvPicPr>
                <p:cNvPr id="32803" name="Ink 32802">
                  <a:extLst>
                    <a:ext uri="{FF2B5EF4-FFF2-40B4-BE49-F238E27FC236}">
                      <a16:creationId xmlns:a16="http://schemas.microsoft.com/office/drawing/2014/main" id="{C2199D7D-C350-4087-BA7F-07A3E82A5A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9897" y="5956997"/>
                  <a:ext cx="95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2804" name="Ink 32803">
                  <a:extLst>
                    <a:ext uri="{FF2B5EF4-FFF2-40B4-BE49-F238E27FC236}">
                      <a16:creationId xmlns:a16="http://schemas.microsoft.com/office/drawing/2014/main" id="{FFA0181A-D36B-4E7D-9801-8934A8AF3A94}"/>
                    </a:ext>
                  </a:extLst>
                </p14:cNvPr>
                <p14:cNvContentPartPr/>
                <p14:nvPr/>
              </p14:nvContentPartPr>
              <p14:xfrm>
                <a:off x="5714177" y="5939717"/>
                <a:ext cx="110880" cy="182160"/>
              </p14:xfrm>
            </p:contentPart>
          </mc:Choice>
          <mc:Fallback xmlns="">
            <p:pic>
              <p:nvPicPr>
                <p:cNvPr id="32804" name="Ink 32803">
                  <a:extLst>
                    <a:ext uri="{FF2B5EF4-FFF2-40B4-BE49-F238E27FC236}">
                      <a16:creationId xmlns:a16="http://schemas.microsoft.com/office/drawing/2014/main" id="{FFA0181A-D36B-4E7D-9801-8934A8AF3A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05177" y="5931077"/>
                  <a:ext cx="12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2823" name="Ink 32822">
                  <a:extLst>
                    <a:ext uri="{FF2B5EF4-FFF2-40B4-BE49-F238E27FC236}">
                      <a16:creationId xmlns:a16="http://schemas.microsoft.com/office/drawing/2014/main" id="{F97290D0-73CD-4C23-A70E-CCF2232CEA5A}"/>
                    </a:ext>
                  </a:extLst>
                </p14:cNvPr>
                <p14:cNvContentPartPr/>
                <p14:nvPr/>
              </p14:nvContentPartPr>
              <p14:xfrm>
                <a:off x="611897" y="6463157"/>
                <a:ext cx="95400" cy="239760"/>
              </p14:xfrm>
            </p:contentPart>
          </mc:Choice>
          <mc:Fallback xmlns="">
            <p:pic>
              <p:nvPicPr>
                <p:cNvPr id="32823" name="Ink 32822">
                  <a:extLst>
                    <a:ext uri="{FF2B5EF4-FFF2-40B4-BE49-F238E27FC236}">
                      <a16:creationId xmlns:a16="http://schemas.microsoft.com/office/drawing/2014/main" id="{F97290D0-73CD-4C23-A70E-CCF2232CEA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257" y="6454157"/>
                  <a:ext cx="113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2824" name="Ink 32823">
                  <a:extLst>
                    <a:ext uri="{FF2B5EF4-FFF2-40B4-BE49-F238E27FC236}">
                      <a16:creationId xmlns:a16="http://schemas.microsoft.com/office/drawing/2014/main" id="{2E5BD585-D1CA-4D70-9804-EE242E986113}"/>
                    </a:ext>
                  </a:extLst>
                </p14:cNvPr>
                <p14:cNvContentPartPr/>
                <p14:nvPr/>
              </p14:nvContentPartPr>
              <p14:xfrm>
                <a:off x="659057" y="6320237"/>
                <a:ext cx="204480" cy="275760"/>
              </p14:xfrm>
            </p:contentPart>
          </mc:Choice>
          <mc:Fallback xmlns="">
            <p:pic>
              <p:nvPicPr>
                <p:cNvPr id="32824" name="Ink 32823">
                  <a:extLst>
                    <a:ext uri="{FF2B5EF4-FFF2-40B4-BE49-F238E27FC236}">
                      <a16:creationId xmlns:a16="http://schemas.microsoft.com/office/drawing/2014/main" id="{2E5BD585-D1CA-4D70-9804-EE242E9861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0417" y="6311597"/>
                  <a:ext cx="222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2825" name="Ink 32824">
                  <a:extLst>
                    <a:ext uri="{FF2B5EF4-FFF2-40B4-BE49-F238E27FC236}">
                      <a16:creationId xmlns:a16="http://schemas.microsoft.com/office/drawing/2014/main" id="{A84690A6-5F3E-4BC7-B893-BB840DB01EBE}"/>
                    </a:ext>
                  </a:extLst>
                </p14:cNvPr>
                <p14:cNvContentPartPr/>
                <p14:nvPr/>
              </p14:nvContentPartPr>
              <p14:xfrm>
                <a:off x="870377" y="6409877"/>
                <a:ext cx="102240" cy="126360"/>
              </p14:xfrm>
            </p:contentPart>
          </mc:Choice>
          <mc:Fallback xmlns="">
            <p:pic>
              <p:nvPicPr>
                <p:cNvPr id="32825" name="Ink 32824">
                  <a:extLst>
                    <a:ext uri="{FF2B5EF4-FFF2-40B4-BE49-F238E27FC236}">
                      <a16:creationId xmlns:a16="http://schemas.microsoft.com/office/drawing/2014/main" id="{A84690A6-5F3E-4BC7-B893-BB840DB01E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1737" y="6400877"/>
                  <a:ext cx="119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2826" name="Ink 32825">
                  <a:extLst>
                    <a:ext uri="{FF2B5EF4-FFF2-40B4-BE49-F238E27FC236}">
                      <a16:creationId xmlns:a16="http://schemas.microsoft.com/office/drawing/2014/main" id="{81E3B0FF-7117-4B17-9B80-4896E73C3A29}"/>
                    </a:ext>
                  </a:extLst>
                </p14:cNvPr>
                <p14:cNvContentPartPr/>
                <p14:nvPr/>
              </p14:nvContentPartPr>
              <p14:xfrm>
                <a:off x="939497" y="6449477"/>
                <a:ext cx="138240" cy="238320"/>
              </p14:xfrm>
            </p:contentPart>
          </mc:Choice>
          <mc:Fallback xmlns="">
            <p:pic>
              <p:nvPicPr>
                <p:cNvPr id="32826" name="Ink 32825">
                  <a:extLst>
                    <a:ext uri="{FF2B5EF4-FFF2-40B4-BE49-F238E27FC236}">
                      <a16:creationId xmlns:a16="http://schemas.microsoft.com/office/drawing/2014/main" id="{81E3B0FF-7117-4B17-9B80-4896E73C3A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0857" y="6440477"/>
                  <a:ext cx="15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2827" name="Ink 32826">
                  <a:extLst>
                    <a:ext uri="{FF2B5EF4-FFF2-40B4-BE49-F238E27FC236}">
                      <a16:creationId xmlns:a16="http://schemas.microsoft.com/office/drawing/2014/main" id="{D4893F68-C907-478B-AB48-88AC7D81E62D}"/>
                    </a:ext>
                  </a:extLst>
                </p14:cNvPr>
                <p14:cNvContentPartPr/>
                <p14:nvPr/>
              </p14:nvContentPartPr>
              <p14:xfrm>
                <a:off x="1017977" y="6331397"/>
                <a:ext cx="167760" cy="227160"/>
              </p14:xfrm>
            </p:contentPart>
          </mc:Choice>
          <mc:Fallback xmlns="">
            <p:pic>
              <p:nvPicPr>
                <p:cNvPr id="32827" name="Ink 32826">
                  <a:extLst>
                    <a:ext uri="{FF2B5EF4-FFF2-40B4-BE49-F238E27FC236}">
                      <a16:creationId xmlns:a16="http://schemas.microsoft.com/office/drawing/2014/main" id="{D4893F68-C907-478B-AB48-88AC7D81E6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9337" y="6322757"/>
                  <a:ext cx="185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2828" name="Ink 32827">
                  <a:extLst>
                    <a:ext uri="{FF2B5EF4-FFF2-40B4-BE49-F238E27FC236}">
                      <a16:creationId xmlns:a16="http://schemas.microsoft.com/office/drawing/2014/main" id="{642F7515-CEB7-4BBF-8D9E-68F862C513DF}"/>
                    </a:ext>
                  </a:extLst>
                </p14:cNvPr>
                <p14:cNvContentPartPr/>
                <p14:nvPr/>
              </p14:nvContentPartPr>
              <p14:xfrm>
                <a:off x="1204097" y="6392957"/>
                <a:ext cx="187200" cy="114120"/>
              </p14:xfrm>
            </p:contentPart>
          </mc:Choice>
          <mc:Fallback xmlns="">
            <p:pic>
              <p:nvPicPr>
                <p:cNvPr id="32828" name="Ink 32827">
                  <a:extLst>
                    <a:ext uri="{FF2B5EF4-FFF2-40B4-BE49-F238E27FC236}">
                      <a16:creationId xmlns:a16="http://schemas.microsoft.com/office/drawing/2014/main" id="{642F7515-CEB7-4BBF-8D9E-68F862C513D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95097" y="6384317"/>
                  <a:ext cx="204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829" name="Ink 32828">
                  <a:extLst>
                    <a:ext uri="{FF2B5EF4-FFF2-40B4-BE49-F238E27FC236}">
                      <a16:creationId xmlns:a16="http://schemas.microsoft.com/office/drawing/2014/main" id="{F0D1EC31-ED35-4BBC-B811-0F1EE51E39A4}"/>
                    </a:ext>
                  </a:extLst>
                </p14:cNvPr>
                <p14:cNvContentPartPr/>
                <p14:nvPr/>
              </p14:nvContentPartPr>
              <p14:xfrm>
                <a:off x="1414337" y="6252917"/>
                <a:ext cx="91800" cy="252720"/>
              </p14:xfrm>
            </p:contentPart>
          </mc:Choice>
          <mc:Fallback xmlns="">
            <p:pic>
              <p:nvPicPr>
                <p:cNvPr id="32829" name="Ink 32828">
                  <a:extLst>
                    <a:ext uri="{FF2B5EF4-FFF2-40B4-BE49-F238E27FC236}">
                      <a16:creationId xmlns:a16="http://schemas.microsoft.com/office/drawing/2014/main" id="{F0D1EC31-ED35-4BBC-B811-0F1EE51E39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05337" y="6243917"/>
                  <a:ext cx="10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830" name="Ink 32829">
                  <a:extLst>
                    <a:ext uri="{FF2B5EF4-FFF2-40B4-BE49-F238E27FC236}">
                      <a16:creationId xmlns:a16="http://schemas.microsoft.com/office/drawing/2014/main" id="{40A21F78-C72F-434D-8E02-3B11AAA62421}"/>
                    </a:ext>
                  </a:extLst>
                </p14:cNvPr>
                <p14:cNvContentPartPr/>
                <p14:nvPr/>
              </p14:nvContentPartPr>
              <p14:xfrm>
                <a:off x="1502897" y="6427517"/>
                <a:ext cx="122040" cy="81720"/>
              </p14:xfrm>
            </p:contentPart>
          </mc:Choice>
          <mc:Fallback xmlns="">
            <p:pic>
              <p:nvPicPr>
                <p:cNvPr id="32830" name="Ink 32829">
                  <a:extLst>
                    <a:ext uri="{FF2B5EF4-FFF2-40B4-BE49-F238E27FC236}">
                      <a16:creationId xmlns:a16="http://schemas.microsoft.com/office/drawing/2014/main" id="{40A21F78-C72F-434D-8E02-3B11AAA624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94257" y="6418877"/>
                  <a:ext cx="13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831" name="Ink 32830">
                  <a:extLst>
                    <a:ext uri="{FF2B5EF4-FFF2-40B4-BE49-F238E27FC236}">
                      <a16:creationId xmlns:a16="http://schemas.microsoft.com/office/drawing/2014/main" id="{68DDD0BD-E161-44B6-847C-67BC1922D74F}"/>
                    </a:ext>
                  </a:extLst>
                </p14:cNvPr>
                <p14:cNvContentPartPr/>
                <p14:nvPr/>
              </p14:nvContentPartPr>
              <p14:xfrm>
                <a:off x="1689377" y="6184517"/>
                <a:ext cx="89640" cy="339840"/>
              </p14:xfrm>
            </p:contentPart>
          </mc:Choice>
          <mc:Fallback xmlns="">
            <p:pic>
              <p:nvPicPr>
                <p:cNvPr id="32831" name="Ink 32830">
                  <a:extLst>
                    <a:ext uri="{FF2B5EF4-FFF2-40B4-BE49-F238E27FC236}">
                      <a16:creationId xmlns:a16="http://schemas.microsoft.com/office/drawing/2014/main" id="{68DDD0BD-E161-44B6-847C-67BC1922D7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80737" y="6175877"/>
                  <a:ext cx="107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2832" name="Ink 32831">
                  <a:extLst>
                    <a:ext uri="{FF2B5EF4-FFF2-40B4-BE49-F238E27FC236}">
                      <a16:creationId xmlns:a16="http://schemas.microsoft.com/office/drawing/2014/main" id="{BE7396BA-A19B-4E8A-856B-FB8312676180}"/>
                    </a:ext>
                  </a:extLst>
                </p14:cNvPr>
                <p14:cNvContentPartPr/>
                <p14:nvPr/>
              </p14:nvContentPartPr>
              <p14:xfrm>
                <a:off x="1629977" y="6370277"/>
                <a:ext cx="157680" cy="38880"/>
              </p14:xfrm>
            </p:contentPart>
          </mc:Choice>
          <mc:Fallback xmlns="">
            <p:pic>
              <p:nvPicPr>
                <p:cNvPr id="32832" name="Ink 32831">
                  <a:extLst>
                    <a:ext uri="{FF2B5EF4-FFF2-40B4-BE49-F238E27FC236}">
                      <a16:creationId xmlns:a16="http://schemas.microsoft.com/office/drawing/2014/main" id="{BE7396BA-A19B-4E8A-856B-FB83126761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21337" y="6361637"/>
                  <a:ext cx="175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833" name="Ink 32832">
                  <a:extLst>
                    <a:ext uri="{FF2B5EF4-FFF2-40B4-BE49-F238E27FC236}">
                      <a16:creationId xmlns:a16="http://schemas.microsoft.com/office/drawing/2014/main" id="{AA0DD72C-FD9F-4D4B-B911-64D8C7CEC32C}"/>
                    </a:ext>
                  </a:extLst>
                </p14:cNvPr>
                <p14:cNvContentPartPr/>
                <p14:nvPr/>
              </p14:nvContentPartPr>
              <p14:xfrm>
                <a:off x="1809257" y="6315197"/>
                <a:ext cx="37440" cy="192960"/>
              </p14:xfrm>
            </p:contentPart>
          </mc:Choice>
          <mc:Fallback xmlns="">
            <p:pic>
              <p:nvPicPr>
                <p:cNvPr id="32833" name="Ink 32832">
                  <a:extLst>
                    <a:ext uri="{FF2B5EF4-FFF2-40B4-BE49-F238E27FC236}">
                      <a16:creationId xmlns:a16="http://schemas.microsoft.com/office/drawing/2014/main" id="{AA0DD72C-FD9F-4D4B-B911-64D8C7CEC3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00617" y="6306557"/>
                  <a:ext cx="5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2834" name="Ink 32833">
                  <a:extLst>
                    <a:ext uri="{FF2B5EF4-FFF2-40B4-BE49-F238E27FC236}">
                      <a16:creationId xmlns:a16="http://schemas.microsoft.com/office/drawing/2014/main" id="{E071F230-2640-46B0-9430-52A650EC5456}"/>
                    </a:ext>
                  </a:extLst>
                </p14:cNvPr>
                <p14:cNvContentPartPr/>
                <p14:nvPr/>
              </p14:nvContentPartPr>
              <p14:xfrm>
                <a:off x="1894577" y="6397997"/>
                <a:ext cx="51840" cy="85680"/>
              </p14:xfrm>
            </p:contentPart>
          </mc:Choice>
          <mc:Fallback xmlns="">
            <p:pic>
              <p:nvPicPr>
                <p:cNvPr id="32834" name="Ink 32833">
                  <a:extLst>
                    <a:ext uri="{FF2B5EF4-FFF2-40B4-BE49-F238E27FC236}">
                      <a16:creationId xmlns:a16="http://schemas.microsoft.com/office/drawing/2014/main" id="{E071F230-2640-46B0-9430-52A650EC54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85937" y="6388997"/>
                  <a:ext cx="69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2835" name="Ink 32834">
                  <a:extLst>
                    <a:ext uri="{FF2B5EF4-FFF2-40B4-BE49-F238E27FC236}">
                      <a16:creationId xmlns:a16="http://schemas.microsoft.com/office/drawing/2014/main" id="{314B60BA-3398-4384-8D5E-2909ACB861D8}"/>
                    </a:ext>
                  </a:extLst>
                </p14:cNvPr>
                <p14:cNvContentPartPr/>
                <p14:nvPr/>
              </p14:nvContentPartPr>
              <p14:xfrm>
                <a:off x="2028497" y="6396197"/>
                <a:ext cx="103680" cy="82440"/>
              </p14:xfrm>
            </p:contentPart>
          </mc:Choice>
          <mc:Fallback xmlns="">
            <p:pic>
              <p:nvPicPr>
                <p:cNvPr id="32835" name="Ink 32834">
                  <a:extLst>
                    <a:ext uri="{FF2B5EF4-FFF2-40B4-BE49-F238E27FC236}">
                      <a16:creationId xmlns:a16="http://schemas.microsoft.com/office/drawing/2014/main" id="{314B60BA-3398-4384-8D5E-2909ACB861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19857" y="6387557"/>
                  <a:ext cx="121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836" name="Ink 32835">
                  <a:extLst>
                    <a:ext uri="{FF2B5EF4-FFF2-40B4-BE49-F238E27FC236}">
                      <a16:creationId xmlns:a16="http://schemas.microsoft.com/office/drawing/2014/main" id="{61DD4A47-8FF1-4A18-8BFE-982060C1B1D9}"/>
                    </a:ext>
                  </a:extLst>
                </p14:cNvPr>
                <p14:cNvContentPartPr/>
                <p14:nvPr/>
              </p14:nvContentPartPr>
              <p14:xfrm>
                <a:off x="2303897" y="6433277"/>
                <a:ext cx="81000" cy="300600"/>
              </p14:xfrm>
            </p:contentPart>
          </mc:Choice>
          <mc:Fallback xmlns="">
            <p:pic>
              <p:nvPicPr>
                <p:cNvPr id="32836" name="Ink 32835">
                  <a:extLst>
                    <a:ext uri="{FF2B5EF4-FFF2-40B4-BE49-F238E27FC236}">
                      <a16:creationId xmlns:a16="http://schemas.microsoft.com/office/drawing/2014/main" id="{61DD4A47-8FF1-4A18-8BFE-982060C1B1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95257" y="6424637"/>
                  <a:ext cx="98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2837" name="Ink 32836">
                  <a:extLst>
                    <a:ext uri="{FF2B5EF4-FFF2-40B4-BE49-F238E27FC236}">
                      <a16:creationId xmlns:a16="http://schemas.microsoft.com/office/drawing/2014/main" id="{43849E9A-F428-40B8-A035-491289D938B5}"/>
                    </a:ext>
                  </a:extLst>
                </p14:cNvPr>
                <p14:cNvContentPartPr/>
                <p14:nvPr/>
              </p14:nvContentPartPr>
              <p14:xfrm>
                <a:off x="2332337" y="6321317"/>
                <a:ext cx="205200" cy="196200"/>
              </p14:xfrm>
            </p:contentPart>
          </mc:Choice>
          <mc:Fallback xmlns="">
            <p:pic>
              <p:nvPicPr>
                <p:cNvPr id="32837" name="Ink 32836">
                  <a:extLst>
                    <a:ext uri="{FF2B5EF4-FFF2-40B4-BE49-F238E27FC236}">
                      <a16:creationId xmlns:a16="http://schemas.microsoft.com/office/drawing/2014/main" id="{43849E9A-F428-40B8-A035-491289D938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3697" y="6312677"/>
                  <a:ext cx="222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2838" name="Ink 32837">
                  <a:extLst>
                    <a:ext uri="{FF2B5EF4-FFF2-40B4-BE49-F238E27FC236}">
                      <a16:creationId xmlns:a16="http://schemas.microsoft.com/office/drawing/2014/main" id="{1F20369C-99F4-483C-A499-21BCBE876DB8}"/>
                    </a:ext>
                  </a:extLst>
                </p14:cNvPr>
                <p14:cNvContentPartPr/>
                <p14:nvPr/>
              </p14:nvContentPartPr>
              <p14:xfrm>
                <a:off x="2508737" y="6383957"/>
                <a:ext cx="147600" cy="140040"/>
              </p14:xfrm>
            </p:contentPart>
          </mc:Choice>
          <mc:Fallback xmlns="">
            <p:pic>
              <p:nvPicPr>
                <p:cNvPr id="32838" name="Ink 32837">
                  <a:extLst>
                    <a:ext uri="{FF2B5EF4-FFF2-40B4-BE49-F238E27FC236}">
                      <a16:creationId xmlns:a16="http://schemas.microsoft.com/office/drawing/2014/main" id="{1F20369C-99F4-483C-A499-21BCBE876DB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99737" y="6375317"/>
                  <a:ext cx="16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2839" name="Ink 32838">
                  <a:extLst>
                    <a:ext uri="{FF2B5EF4-FFF2-40B4-BE49-F238E27FC236}">
                      <a16:creationId xmlns:a16="http://schemas.microsoft.com/office/drawing/2014/main" id="{FE756C4A-7A3F-44D1-ABED-AFC98D669D36}"/>
                    </a:ext>
                  </a:extLst>
                </p14:cNvPr>
                <p14:cNvContentPartPr/>
                <p14:nvPr/>
              </p14:nvContentPartPr>
              <p14:xfrm>
                <a:off x="2680817" y="6274157"/>
                <a:ext cx="161640" cy="253080"/>
              </p14:xfrm>
            </p:contentPart>
          </mc:Choice>
          <mc:Fallback xmlns="">
            <p:pic>
              <p:nvPicPr>
                <p:cNvPr id="32839" name="Ink 32838">
                  <a:extLst>
                    <a:ext uri="{FF2B5EF4-FFF2-40B4-BE49-F238E27FC236}">
                      <a16:creationId xmlns:a16="http://schemas.microsoft.com/office/drawing/2014/main" id="{FE756C4A-7A3F-44D1-ABED-AFC98D669D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72177" y="6265157"/>
                  <a:ext cx="179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2840" name="Ink 32839">
                  <a:extLst>
                    <a:ext uri="{FF2B5EF4-FFF2-40B4-BE49-F238E27FC236}">
                      <a16:creationId xmlns:a16="http://schemas.microsoft.com/office/drawing/2014/main" id="{213BB973-CD81-4C60-A47D-EA62C7B95970}"/>
                    </a:ext>
                  </a:extLst>
                </p14:cNvPr>
                <p14:cNvContentPartPr/>
                <p14:nvPr/>
              </p14:nvContentPartPr>
              <p14:xfrm>
                <a:off x="2803937" y="6374957"/>
                <a:ext cx="99360" cy="105840"/>
              </p14:xfrm>
            </p:contentPart>
          </mc:Choice>
          <mc:Fallback xmlns="">
            <p:pic>
              <p:nvPicPr>
                <p:cNvPr id="32840" name="Ink 32839">
                  <a:extLst>
                    <a:ext uri="{FF2B5EF4-FFF2-40B4-BE49-F238E27FC236}">
                      <a16:creationId xmlns:a16="http://schemas.microsoft.com/office/drawing/2014/main" id="{213BB973-CD81-4C60-A47D-EA62C7B9597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94937" y="6366317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2841" name="Ink 32840">
                  <a:extLst>
                    <a:ext uri="{FF2B5EF4-FFF2-40B4-BE49-F238E27FC236}">
                      <a16:creationId xmlns:a16="http://schemas.microsoft.com/office/drawing/2014/main" id="{3D9547C3-BA01-4441-AEF7-04CFDA07376C}"/>
                    </a:ext>
                  </a:extLst>
                </p14:cNvPr>
                <p14:cNvContentPartPr/>
                <p14:nvPr/>
              </p14:nvContentPartPr>
              <p14:xfrm>
                <a:off x="2922017" y="6394037"/>
                <a:ext cx="142920" cy="102600"/>
              </p14:xfrm>
            </p:contentPart>
          </mc:Choice>
          <mc:Fallback xmlns="">
            <p:pic>
              <p:nvPicPr>
                <p:cNvPr id="32841" name="Ink 32840">
                  <a:extLst>
                    <a:ext uri="{FF2B5EF4-FFF2-40B4-BE49-F238E27FC236}">
                      <a16:creationId xmlns:a16="http://schemas.microsoft.com/office/drawing/2014/main" id="{3D9547C3-BA01-4441-AEF7-04CFDA07376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13377" y="6385397"/>
                  <a:ext cx="16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2842" name="Ink 32841">
                  <a:extLst>
                    <a:ext uri="{FF2B5EF4-FFF2-40B4-BE49-F238E27FC236}">
                      <a16:creationId xmlns:a16="http://schemas.microsoft.com/office/drawing/2014/main" id="{7C1AC04C-31E3-4744-AA78-E71389653269}"/>
                    </a:ext>
                  </a:extLst>
                </p14:cNvPr>
                <p14:cNvContentPartPr/>
                <p14:nvPr/>
              </p14:nvContentPartPr>
              <p14:xfrm>
                <a:off x="3102377" y="6363077"/>
                <a:ext cx="109800" cy="140400"/>
              </p14:xfrm>
            </p:contentPart>
          </mc:Choice>
          <mc:Fallback xmlns="">
            <p:pic>
              <p:nvPicPr>
                <p:cNvPr id="32842" name="Ink 32841">
                  <a:extLst>
                    <a:ext uri="{FF2B5EF4-FFF2-40B4-BE49-F238E27FC236}">
                      <a16:creationId xmlns:a16="http://schemas.microsoft.com/office/drawing/2014/main" id="{7C1AC04C-31E3-4744-AA78-E713896532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93737" y="6354077"/>
                  <a:ext cx="12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2843" name="Ink 32842">
                  <a:extLst>
                    <a:ext uri="{FF2B5EF4-FFF2-40B4-BE49-F238E27FC236}">
                      <a16:creationId xmlns:a16="http://schemas.microsoft.com/office/drawing/2014/main" id="{DAC80587-2DCD-472A-9637-DC9CCC30113B}"/>
                    </a:ext>
                  </a:extLst>
                </p14:cNvPr>
                <p14:cNvContentPartPr/>
                <p14:nvPr/>
              </p14:nvContentPartPr>
              <p14:xfrm>
                <a:off x="3283097" y="6171557"/>
                <a:ext cx="101880" cy="318960"/>
              </p14:xfrm>
            </p:contentPart>
          </mc:Choice>
          <mc:Fallback xmlns="">
            <p:pic>
              <p:nvPicPr>
                <p:cNvPr id="32843" name="Ink 32842">
                  <a:extLst>
                    <a:ext uri="{FF2B5EF4-FFF2-40B4-BE49-F238E27FC236}">
                      <a16:creationId xmlns:a16="http://schemas.microsoft.com/office/drawing/2014/main" id="{DAC80587-2DCD-472A-9637-DC9CCC3011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74097" y="6162557"/>
                  <a:ext cx="119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2844" name="Ink 32843">
                  <a:extLst>
                    <a:ext uri="{FF2B5EF4-FFF2-40B4-BE49-F238E27FC236}">
                      <a16:creationId xmlns:a16="http://schemas.microsoft.com/office/drawing/2014/main" id="{8E176CB2-DB64-49BB-8389-36CE95142E38}"/>
                    </a:ext>
                  </a:extLst>
                </p14:cNvPr>
                <p14:cNvContentPartPr/>
                <p14:nvPr/>
              </p14:nvContentPartPr>
              <p14:xfrm>
                <a:off x="3210377" y="6303677"/>
                <a:ext cx="193320" cy="64080"/>
              </p14:xfrm>
            </p:contentPart>
          </mc:Choice>
          <mc:Fallback xmlns="">
            <p:pic>
              <p:nvPicPr>
                <p:cNvPr id="32844" name="Ink 32843">
                  <a:extLst>
                    <a:ext uri="{FF2B5EF4-FFF2-40B4-BE49-F238E27FC236}">
                      <a16:creationId xmlns:a16="http://schemas.microsoft.com/office/drawing/2014/main" id="{8E176CB2-DB64-49BB-8389-36CE95142E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01377" y="6294677"/>
                  <a:ext cx="210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2845" name="Ink 32844">
                  <a:extLst>
                    <a:ext uri="{FF2B5EF4-FFF2-40B4-BE49-F238E27FC236}">
                      <a16:creationId xmlns:a16="http://schemas.microsoft.com/office/drawing/2014/main" id="{046E538D-F943-4194-8F54-F898E56E0017}"/>
                    </a:ext>
                  </a:extLst>
                </p14:cNvPr>
                <p14:cNvContentPartPr/>
                <p14:nvPr/>
              </p14:nvContentPartPr>
              <p14:xfrm>
                <a:off x="3336737" y="6345077"/>
                <a:ext cx="258120" cy="159120"/>
              </p14:xfrm>
            </p:contentPart>
          </mc:Choice>
          <mc:Fallback xmlns="">
            <p:pic>
              <p:nvPicPr>
                <p:cNvPr id="32845" name="Ink 32844">
                  <a:extLst>
                    <a:ext uri="{FF2B5EF4-FFF2-40B4-BE49-F238E27FC236}">
                      <a16:creationId xmlns:a16="http://schemas.microsoft.com/office/drawing/2014/main" id="{046E538D-F943-4194-8F54-F898E56E00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27737" y="6336437"/>
                  <a:ext cx="275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2846" name="Ink 32845">
                  <a:extLst>
                    <a:ext uri="{FF2B5EF4-FFF2-40B4-BE49-F238E27FC236}">
                      <a16:creationId xmlns:a16="http://schemas.microsoft.com/office/drawing/2014/main" id="{8483C8DB-F5D2-4555-83E2-BDECB4E9EBCB}"/>
                    </a:ext>
                  </a:extLst>
                </p14:cNvPr>
                <p14:cNvContentPartPr/>
                <p14:nvPr/>
              </p14:nvContentPartPr>
              <p14:xfrm>
                <a:off x="3626537" y="6332477"/>
                <a:ext cx="120240" cy="150480"/>
              </p14:xfrm>
            </p:contentPart>
          </mc:Choice>
          <mc:Fallback xmlns="">
            <p:pic>
              <p:nvPicPr>
                <p:cNvPr id="32846" name="Ink 32845">
                  <a:extLst>
                    <a:ext uri="{FF2B5EF4-FFF2-40B4-BE49-F238E27FC236}">
                      <a16:creationId xmlns:a16="http://schemas.microsoft.com/office/drawing/2014/main" id="{8483C8DB-F5D2-4555-83E2-BDECB4E9EBC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17537" y="6323477"/>
                  <a:ext cx="137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2847" name="Ink 32846">
                  <a:extLst>
                    <a:ext uri="{FF2B5EF4-FFF2-40B4-BE49-F238E27FC236}">
                      <a16:creationId xmlns:a16="http://schemas.microsoft.com/office/drawing/2014/main" id="{F5FD30AE-62DF-4591-BA1E-0C9FC46ABA3C}"/>
                    </a:ext>
                  </a:extLst>
                </p14:cNvPr>
                <p14:cNvContentPartPr/>
                <p14:nvPr/>
              </p14:nvContentPartPr>
              <p14:xfrm>
                <a:off x="3861977" y="6473597"/>
                <a:ext cx="15840" cy="21600"/>
              </p14:xfrm>
            </p:contentPart>
          </mc:Choice>
          <mc:Fallback xmlns="">
            <p:pic>
              <p:nvPicPr>
                <p:cNvPr id="32847" name="Ink 32846">
                  <a:extLst>
                    <a:ext uri="{FF2B5EF4-FFF2-40B4-BE49-F238E27FC236}">
                      <a16:creationId xmlns:a16="http://schemas.microsoft.com/office/drawing/2014/main" id="{F5FD30AE-62DF-4591-BA1E-0C9FC46ABA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53337" y="6464597"/>
                  <a:ext cx="33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2849" name="Ink 32848">
                  <a:extLst>
                    <a:ext uri="{FF2B5EF4-FFF2-40B4-BE49-F238E27FC236}">
                      <a16:creationId xmlns:a16="http://schemas.microsoft.com/office/drawing/2014/main" id="{A78B64A8-CCB7-441D-ABC0-BD7E2043B14E}"/>
                    </a:ext>
                  </a:extLst>
                </p14:cNvPr>
                <p14:cNvContentPartPr/>
                <p14:nvPr/>
              </p14:nvContentPartPr>
              <p14:xfrm>
                <a:off x="4140257" y="6259757"/>
                <a:ext cx="153720" cy="236880"/>
              </p14:xfrm>
            </p:contentPart>
          </mc:Choice>
          <mc:Fallback xmlns="">
            <p:pic>
              <p:nvPicPr>
                <p:cNvPr id="32849" name="Ink 32848">
                  <a:extLst>
                    <a:ext uri="{FF2B5EF4-FFF2-40B4-BE49-F238E27FC236}">
                      <a16:creationId xmlns:a16="http://schemas.microsoft.com/office/drawing/2014/main" id="{A78B64A8-CCB7-441D-ABC0-BD7E2043B1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31617" y="6250757"/>
                  <a:ext cx="171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2850" name="Ink 32849">
                  <a:extLst>
                    <a:ext uri="{FF2B5EF4-FFF2-40B4-BE49-F238E27FC236}">
                      <a16:creationId xmlns:a16="http://schemas.microsoft.com/office/drawing/2014/main" id="{ADED2979-0572-456C-8848-9DCBBC7BAE6F}"/>
                    </a:ext>
                  </a:extLst>
                </p14:cNvPr>
                <p14:cNvContentPartPr/>
                <p14:nvPr/>
              </p14:nvContentPartPr>
              <p14:xfrm>
                <a:off x="4251857" y="6382877"/>
                <a:ext cx="144000" cy="229320"/>
              </p14:xfrm>
            </p:contentPart>
          </mc:Choice>
          <mc:Fallback xmlns="">
            <p:pic>
              <p:nvPicPr>
                <p:cNvPr id="32850" name="Ink 32849">
                  <a:extLst>
                    <a:ext uri="{FF2B5EF4-FFF2-40B4-BE49-F238E27FC236}">
                      <a16:creationId xmlns:a16="http://schemas.microsoft.com/office/drawing/2014/main" id="{ADED2979-0572-456C-8848-9DCBBC7BAE6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42857" y="6374237"/>
                  <a:ext cx="161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2851" name="Ink 32850">
                  <a:extLst>
                    <a:ext uri="{FF2B5EF4-FFF2-40B4-BE49-F238E27FC236}">
                      <a16:creationId xmlns:a16="http://schemas.microsoft.com/office/drawing/2014/main" id="{84C0B3B8-2EB3-4942-8214-98BA92FBE216}"/>
                    </a:ext>
                  </a:extLst>
                </p14:cNvPr>
                <p14:cNvContentPartPr/>
                <p14:nvPr/>
              </p14:nvContentPartPr>
              <p14:xfrm>
                <a:off x="4314497" y="6267677"/>
                <a:ext cx="186840" cy="194040"/>
              </p14:xfrm>
            </p:contentPart>
          </mc:Choice>
          <mc:Fallback xmlns="">
            <p:pic>
              <p:nvPicPr>
                <p:cNvPr id="32851" name="Ink 32850">
                  <a:extLst>
                    <a:ext uri="{FF2B5EF4-FFF2-40B4-BE49-F238E27FC236}">
                      <a16:creationId xmlns:a16="http://schemas.microsoft.com/office/drawing/2014/main" id="{84C0B3B8-2EB3-4942-8214-98BA92FBE2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05857" y="6259037"/>
                  <a:ext cx="204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2852" name="Ink 32851">
                  <a:extLst>
                    <a:ext uri="{FF2B5EF4-FFF2-40B4-BE49-F238E27FC236}">
                      <a16:creationId xmlns:a16="http://schemas.microsoft.com/office/drawing/2014/main" id="{81F1A8D3-7210-4804-BC10-DFAAD53C0521}"/>
                    </a:ext>
                  </a:extLst>
                </p14:cNvPr>
                <p14:cNvContentPartPr/>
                <p14:nvPr/>
              </p14:nvContentPartPr>
              <p14:xfrm>
                <a:off x="4507457" y="6326357"/>
                <a:ext cx="71280" cy="129240"/>
              </p14:xfrm>
            </p:contentPart>
          </mc:Choice>
          <mc:Fallback xmlns="">
            <p:pic>
              <p:nvPicPr>
                <p:cNvPr id="32852" name="Ink 32851">
                  <a:extLst>
                    <a:ext uri="{FF2B5EF4-FFF2-40B4-BE49-F238E27FC236}">
                      <a16:creationId xmlns:a16="http://schemas.microsoft.com/office/drawing/2014/main" id="{81F1A8D3-7210-4804-BC10-DFAAD53C05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98817" y="6317357"/>
                  <a:ext cx="88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2853" name="Ink 32852">
                  <a:extLst>
                    <a:ext uri="{FF2B5EF4-FFF2-40B4-BE49-F238E27FC236}">
                      <a16:creationId xmlns:a16="http://schemas.microsoft.com/office/drawing/2014/main" id="{ECD71A28-9F0B-446B-8CCC-32B403868407}"/>
                    </a:ext>
                  </a:extLst>
                </p14:cNvPr>
                <p14:cNvContentPartPr/>
                <p14:nvPr/>
              </p14:nvContentPartPr>
              <p14:xfrm>
                <a:off x="4629137" y="6323477"/>
                <a:ext cx="38160" cy="95400"/>
              </p14:xfrm>
            </p:contentPart>
          </mc:Choice>
          <mc:Fallback xmlns="">
            <p:pic>
              <p:nvPicPr>
                <p:cNvPr id="32853" name="Ink 32852">
                  <a:extLst>
                    <a:ext uri="{FF2B5EF4-FFF2-40B4-BE49-F238E27FC236}">
                      <a16:creationId xmlns:a16="http://schemas.microsoft.com/office/drawing/2014/main" id="{ECD71A28-9F0B-446B-8CCC-32B40386840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20137" y="6314477"/>
                  <a:ext cx="55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854" name="Ink 32853">
                  <a:extLst>
                    <a:ext uri="{FF2B5EF4-FFF2-40B4-BE49-F238E27FC236}">
                      <a16:creationId xmlns:a16="http://schemas.microsoft.com/office/drawing/2014/main" id="{6FE6BFC4-88C2-4354-BA17-1BE16C56033D}"/>
                    </a:ext>
                  </a:extLst>
                </p14:cNvPr>
                <p14:cNvContentPartPr/>
                <p14:nvPr/>
              </p14:nvContentPartPr>
              <p14:xfrm>
                <a:off x="4684577" y="6347957"/>
                <a:ext cx="78840" cy="74880"/>
              </p14:xfrm>
            </p:contentPart>
          </mc:Choice>
          <mc:Fallback xmlns="">
            <p:pic>
              <p:nvPicPr>
                <p:cNvPr id="32854" name="Ink 32853">
                  <a:extLst>
                    <a:ext uri="{FF2B5EF4-FFF2-40B4-BE49-F238E27FC236}">
                      <a16:creationId xmlns:a16="http://schemas.microsoft.com/office/drawing/2014/main" id="{6FE6BFC4-88C2-4354-BA17-1BE16C5603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75937" y="6339317"/>
                  <a:ext cx="9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855" name="Ink 32854">
                  <a:extLst>
                    <a:ext uri="{FF2B5EF4-FFF2-40B4-BE49-F238E27FC236}">
                      <a16:creationId xmlns:a16="http://schemas.microsoft.com/office/drawing/2014/main" id="{C517F444-636E-4E49-AA2E-E514DAE66C80}"/>
                    </a:ext>
                  </a:extLst>
                </p14:cNvPr>
                <p14:cNvContentPartPr/>
                <p14:nvPr/>
              </p14:nvContentPartPr>
              <p14:xfrm>
                <a:off x="4875017" y="6181277"/>
                <a:ext cx="65880" cy="286920"/>
              </p14:xfrm>
            </p:contentPart>
          </mc:Choice>
          <mc:Fallback xmlns="">
            <p:pic>
              <p:nvPicPr>
                <p:cNvPr id="32855" name="Ink 32854">
                  <a:extLst>
                    <a:ext uri="{FF2B5EF4-FFF2-40B4-BE49-F238E27FC236}">
                      <a16:creationId xmlns:a16="http://schemas.microsoft.com/office/drawing/2014/main" id="{C517F444-636E-4E49-AA2E-E514DAE66C8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66017" y="6172277"/>
                  <a:ext cx="83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856" name="Ink 32855">
                  <a:extLst>
                    <a:ext uri="{FF2B5EF4-FFF2-40B4-BE49-F238E27FC236}">
                      <a16:creationId xmlns:a16="http://schemas.microsoft.com/office/drawing/2014/main" id="{581EFE9A-5963-4073-89F6-289B3FE9E0ED}"/>
                    </a:ext>
                  </a:extLst>
                </p14:cNvPr>
                <p14:cNvContentPartPr/>
                <p14:nvPr/>
              </p14:nvContentPartPr>
              <p14:xfrm>
                <a:off x="4781057" y="6293597"/>
                <a:ext cx="183960" cy="38520"/>
              </p14:xfrm>
            </p:contentPart>
          </mc:Choice>
          <mc:Fallback xmlns="">
            <p:pic>
              <p:nvPicPr>
                <p:cNvPr id="32856" name="Ink 32855">
                  <a:extLst>
                    <a:ext uri="{FF2B5EF4-FFF2-40B4-BE49-F238E27FC236}">
                      <a16:creationId xmlns:a16="http://schemas.microsoft.com/office/drawing/2014/main" id="{581EFE9A-5963-4073-89F6-289B3FE9E0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72057" y="6284597"/>
                  <a:ext cx="20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857" name="Ink 32856">
                  <a:extLst>
                    <a:ext uri="{FF2B5EF4-FFF2-40B4-BE49-F238E27FC236}">
                      <a16:creationId xmlns:a16="http://schemas.microsoft.com/office/drawing/2014/main" id="{03F1E8DC-4115-408E-B531-94EACDFD595C}"/>
                    </a:ext>
                  </a:extLst>
                </p14:cNvPr>
                <p14:cNvContentPartPr/>
                <p14:nvPr/>
              </p14:nvContentPartPr>
              <p14:xfrm>
                <a:off x="5077697" y="6352277"/>
                <a:ext cx="81720" cy="83880"/>
              </p14:xfrm>
            </p:contentPart>
          </mc:Choice>
          <mc:Fallback xmlns="">
            <p:pic>
              <p:nvPicPr>
                <p:cNvPr id="32857" name="Ink 32856">
                  <a:extLst>
                    <a:ext uri="{FF2B5EF4-FFF2-40B4-BE49-F238E27FC236}">
                      <a16:creationId xmlns:a16="http://schemas.microsoft.com/office/drawing/2014/main" id="{03F1E8DC-4115-408E-B531-94EACDFD59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69057" y="6343637"/>
                  <a:ext cx="9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2858" name="Ink 32857">
                  <a:extLst>
                    <a:ext uri="{FF2B5EF4-FFF2-40B4-BE49-F238E27FC236}">
                      <a16:creationId xmlns:a16="http://schemas.microsoft.com/office/drawing/2014/main" id="{0330B60C-4B1C-4031-B992-D7C6A1B9BF5E}"/>
                    </a:ext>
                  </a:extLst>
                </p14:cNvPr>
                <p14:cNvContentPartPr/>
                <p14:nvPr/>
              </p14:nvContentPartPr>
              <p14:xfrm>
                <a:off x="5196497" y="6289997"/>
                <a:ext cx="135360" cy="146520"/>
              </p14:xfrm>
            </p:contentPart>
          </mc:Choice>
          <mc:Fallback xmlns="">
            <p:pic>
              <p:nvPicPr>
                <p:cNvPr id="32858" name="Ink 32857">
                  <a:extLst>
                    <a:ext uri="{FF2B5EF4-FFF2-40B4-BE49-F238E27FC236}">
                      <a16:creationId xmlns:a16="http://schemas.microsoft.com/office/drawing/2014/main" id="{0330B60C-4B1C-4031-B992-D7C6A1B9BF5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87497" y="6281357"/>
                  <a:ext cx="153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2860" name="Ink 32859">
                  <a:extLst>
                    <a:ext uri="{FF2B5EF4-FFF2-40B4-BE49-F238E27FC236}">
                      <a16:creationId xmlns:a16="http://schemas.microsoft.com/office/drawing/2014/main" id="{104DA9BC-C986-4093-B3E5-FAEABB41420E}"/>
                    </a:ext>
                  </a:extLst>
                </p14:cNvPr>
                <p14:cNvContentPartPr/>
                <p14:nvPr/>
              </p14:nvContentPartPr>
              <p14:xfrm>
                <a:off x="5482697" y="6326357"/>
                <a:ext cx="29160" cy="93960"/>
              </p14:xfrm>
            </p:contentPart>
          </mc:Choice>
          <mc:Fallback xmlns="">
            <p:pic>
              <p:nvPicPr>
                <p:cNvPr id="32860" name="Ink 32859">
                  <a:extLst>
                    <a:ext uri="{FF2B5EF4-FFF2-40B4-BE49-F238E27FC236}">
                      <a16:creationId xmlns:a16="http://schemas.microsoft.com/office/drawing/2014/main" id="{104DA9BC-C986-4093-B3E5-FAEABB41420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73697" y="6317357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861" name="Ink 32860">
                  <a:extLst>
                    <a:ext uri="{FF2B5EF4-FFF2-40B4-BE49-F238E27FC236}">
                      <a16:creationId xmlns:a16="http://schemas.microsoft.com/office/drawing/2014/main" id="{19806DAC-8CEF-4B3D-9518-722E7685C950}"/>
                    </a:ext>
                  </a:extLst>
                </p14:cNvPr>
                <p14:cNvContentPartPr/>
                <p14:nvPr/>
              </p14:nvContentPartPr>
              <p14:xfrm>
                <a:off x="5519777" y="6312317"/>
                <a:ext cx="128520" cy="116280"/>
              </p14:xfrm>
            </p:contentPart>
          </mc:Choice>
          <mc:Fallback xmlns="">
            <p:pic>
              <p:nvPicPr>
                <p:cNvPr id="32861" name="Ink 32860">
                  <a:extLst>
                    <a:ext uri="{FF2B5EF4-FFF2-40B4-BE49-F238E27FC236}">
                      <a16:creationId xmlns:a16="http://schemas.microsoft.com/office/drawing/2014/main" id="{19806DAC-8CEF-4B3D-9518-722E7685C9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11137" y="6303677"/>
                  <a:ext cx="146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2862" name="Ink 32861">
                  <a:extLst>
                    <a:ext uri="{FF2B5EF4-FFF2-40B4-BE49-F238E27FC236}">
                      <a16:creationId xmlns:a16="http://schemas.microsoft.com/office/drawing/2014/main" id="{E15DC7EC-F4EC-495C-8C5C-F0F2F2FD9A77}"/>
                    </a:ext>
                  </a:extLst>
                </p14:cNvPr>
                <p14:cNvContentPartPr/>
                <p14:nvPr/>
              </p14:nvContentPartPr>
              <p14:xfrm>
                <a:off x="5710577" y="6153557"/>
                <a:ext cx="104760" cy="313920"/>
              </p14:xfrm>
            </p:contentPart>
          </mc:Choice>
          <mc:Fallback xmlns="">
            <p:pic>
              <p:nvPicPr>
                <p:cNvPr id="32862" name="Ink 32861">
                  <a:extLst>
                    <a:ext uri="{FF2B5EF4-FFF2-40B4-BE49-F238E27FC236}">
                      <a16:creationId xmlns:a16="http://schemas.microsoft.com/office/drawing/2014/main" id="{E15DC7EC-F4EC-495C-8C5C-F0F2F2FD9A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01937" y="6144917"/>
                  <a:ext cx="122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2863" name="Ink 32862">
                  <a:extLst>
                    <a:ext uri="{FF2B5EF4-FFF2-40B4-BE49-F238E27FC236}">
                      <a16:creationId xmlns:a16="http://schemas.microsoft.com/office/drawing/2014/main" id="{A5856F33-CAB5-4778-A34A-028B619B476F}"/>
                    </a:ext>
                  </a:extLst>
                </p14:cNvPr>
                <p14:cNvContentPartPr/>
                <p14:nvPr/>
              </p14:nvContentPartPr>
              <p14:xfrm>
                <a:off x="5661257" y="6309437"/>
                <a:ext cx="176400" cy="34920"/>
              </p14:xfrm>
            </p:contentPart>
          </mc:Choice>
          <mc:Fallback xmlns="">
            <p:pic>
              <p:nvPicPr>
                <p:cNvPr id="32863" name="Ink 32862">
                  <a:extLst>
                    <a:ext uri="{FF2B5EF4-FFF2-40B4-BE49-F238E27FC236}">
                      <a16:creationId xmlns:a16="http://schemas.microsoft.com/office/drawing/2014/main" id="{A5856F33-CAB5-4778-A34A-028B619B476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52617" y="6300437"/>
                  <a:ext cx="19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2864" name="Ink 32863">
                  <a:extLst>
                    <a:ext uri="{FF2B5EF4-FFF2-40B4-BE49-F238E27FC236}">
                      <a16:creationId xmlns:a16="http://schemas.microsoft.com/office/drawing/2014/main" id="{3ECDD500-0471-4AC3-9F2C-47FAE5179967}"/>
                    </a:ext>
                  </a:extLst>
                </p14:cNvPr>
                <p14:cNvContentPartPr/>
                <p14:nvPr/>
              </p14:nvContentPartPr>
              <p14:xfrm>
                <a:off x="5768897" y="6343277"/>
                <a:ext cx="202680" cy="102240"/>
              </p14:xfrm>
            </p:contentPart>
          </mc:Choice>
          <mc:Fallback xmlns="">
            <p:pic>
              <p:nvPicPr>
                <p:cNvPr id="32864" name="Ink 32863">
                  <a:extLst>
                    <a:ext uri="{FF2B5EF4-FFF2-40B4-BE49-F238E27FC236}">
                      <a16:creationId xmlns:a16="http://schemas.microsoft.com/office/drawing/2014/main" id="{3ECDD500-0471-4AC3-9F2C-47FAE51799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60257" y="6334637"/>
                  <a:ext cx="220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865" name="Ink 32864">
                  <a:extLst>
                    <a:ext uri="{FF2B5EF4-FFF2-40B4-BE49-F238E27FC236}">
                      <a16:creationId xmlns:a16="http://schemas.microsoft.com/office/drawing/2014/main" id="{15D89CD2-DBC4-4D5A-B3DF-CB334BCE7F6E}"/>
                    </a:ext>
                  </a:extLst>
                </p14:cNvPr>
                <p14:cNvContentPartPr/>
                <p14:nvPr/>
              </p14:nvContentPartPr>
              <p14:xfrm>
                <a:off x="6014057" y="6326717"/>
                <a:ext cx="136800" cy="118440"/>
              </p14:xfrm>
            </p:contentPart>
          </mc:Choice>
          <mc:Fallback xmlns="">
            <p:pic>
              <p:nvPicPr>
                <p:cNvPr id="32865" name="Ink 32864">
                  <a:extLst>
                    <a:ext uri="{FF2B5EF4-FFF2-40B4-BE49-F238E27FC236}">
                      <a16:creationId xmlns:a16="http://schemas.microsoft.com/office/drawing/2014/main" id="{15D89CD2-DBC4-4D5A-B3DF-CB334BCE7F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05417" y="6318077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2866" name="Ink 32865">
                  <a:extLst>
                    <a:ext uri="{FF2B5EF4-FFF2-40B4-BE49-F238E27FC236}">
                      <a16:creationId xmlns:a16="http://schemas.microsoft.com/office/drawing/2014/main" id="{F7DE27C8-8156-4CF8-BFE2-2C86DE799954}"/>
                    </a:ext>
                  </a:extLst>
                </p14:cNvPr>
                <p14:cNvContentPartPr/>
                <p14:nvPr/>
              </p14:nvContentPartPr>
              <p14:xfrm>
                <a:off x="6139337" y="6343277"/>
                <a:ext cx="89640" cy="85320"/>
              </p14:xfrm>
            </p:contentPart>
          </mc:Choice>
          <mc:Fallback xmlns="">
            <p:pic>
              <p:nvPicPr>
                <p:cNvPr id="32866" name="Ink 32865">
                  <a:extLst>
                    <a:ext uri="{FF2B5EF4-FFF2-40B4-BE49-F238E27FC236}">
                      <a16:creationId xmlns:a16="http://schemas.microsoft.com/office/drawing/2014/main" id="{F7DE27C8-8156-4CF8-BFE2-2C86DE79995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30697" y="6334277"/>
                  <a:ext cx="107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2867" name="Ink 32866">
                  <a:extLst>
                    <a:ext uri="{FF2B5EF4-FFF2-40B4-BE49-F238E27FC236}">
                      <a16:creationId xmlns:a16="http://schemas.microsoft.com/office/drawing/2014/main" id="{5105ACC3-E84A-4F89-B883-A61CEECA548A}"/>
                    </a:ext>
                  </a:extLst>
                </p14:cNvPr>
                <p14:cNvContentPartPr/>
                <p14:nvPr/>
              </p14:nvContentPartPr>
              <p14:xfrm>
                <a:off x="6329057" y="6189917"/>
                <a:ext cx="86760" cy="249480"/>
              </p14:xfrm>
            </p:contentPart>
          </mc:Choice>
          <mc:Fallback xmlns="">
            <p:pic>
              <p:nvPicPr>
                <p:cNvPr id="32867" name="Ink 32866">
                  <a:extLst>
                    <a:ext uri="{FF2B5EF4-FFF2-40B4-BE49-F238E27FC236}">
                      <a16:creationId xmlns:a16="http://schemas.microsoft.com/office/drawing/2014/main" id="{5105ACC3-E84A-4F89-B883-A61CEECA548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20417" y="6181277"/>
                  <a:ext cx="104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2868" name="Ink 32867">
                  <a:extLst>
                    <a:ext uri="{FF2B5EF4-FFF2-40B4-BE49-F238E27FC236}">
                      <a16:creationId xmlns:a16="http://schemas.microsoft.com/office/drawing/2014/main" id="{D8C3DAB7-737E-49DC-AA55-4A3A2BE2EE94}"/>
                    </a:ext>
                  </a:extLst>
                </p14:cNvPr>
                <p14:cNvContentPartPr/>
                <p14:nvPr/>
              </p14:nvContentPartPr>
              <p14:xfrm>
                <a:off x="6444257" y="6287117"/>
                <a:ext cx="214200" cy="168120"/>
              </p14:xfrm>
            </p:contentPart>
          </mc:Choice>
          <mc:Fallback xmlns="">
            <p:pic>
              <p:nvPicPr>
                <p:cNvPr id="32868" name="Ink 32867">
                  <a:extLst>
                    <a:ext uri="{FF2B5EF4-FFF2-40B4-BE49-F238E27FC236}">
                      <a16:creationId xmlns:a16="http://schemas.microsoft.com/office/drawing/2014/main" id="{D8C3DAB7-737E-49DC-AA55-4A3A2BE2EE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35617" y="6278117"/>
                  <a:ext cx="231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869" name="Ink 32868">
                  <a:extLst>
                    <a:ext uri="{FF2B5EF4-FFF2-40B4-BE49-F238E27FC236}">
                      <a16:creationId xmlns:a16="http://schemas.microsoft.com/office/drawing/2014/main" id="{30337D35-9616-4C62-A5CE-CA23D084AD19}"/>
                    </a:ext>
                  </a:extLst>
                </p14:cNvPr>
                <p14:cNvContentPartPr/>
                <p14:nvPr/>
              </p14:nvContentPartPr>
              <p14:xfrm>
                <a:off x="6639737" y="6271277"/>
                <a:ext cx="126000" cy="164520"/>
              </p14:xfrm>
            </p:contentPart>
          </mc:Choice>
          <mc:Fallback xmlns="">
            <p:pic>
              <p:nvPicPr>
                <p:cNvPr id="32869" name="Ink 32868">
                  <a:extLst>
                    <a:ext uri="{FF2B5EF4-FFF2-40B4-BE49-F238E27FC236}">
                      <a16:creationId xmlns:a16="http://schemas.microsoft.com/office/drawing/2014/main" id="{30337D35-9616-4C62-A5CE-CA23D084AD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31097" y="6262277"/>
                  <a:ext cx="143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870" name="Ink 32869">
                  <a:extLst>
                    <a:ext uri="{FF2B5EF4-FFF2-40B4-BE49-F238E27FC236}">
                      <a16:creationId xmlns:a16="http://schemas.microsoft.com/office/drawing/2014/main" id="{6AD39A1B-0AAD-489D-9188-DF1EE380E272}"/>
                    </a:ext>
                  </a:extLst>
                </p14:cNvPr>
                <p14:cNvContentPartPr/>
                <p14:nvPr/>
              </p14:nvContentPartPr>
              <p14:xfrm>
                <a:off x="6845657" y="6119717"/>
                <a:ext cx="119160" cy="321840"/>
              </p14:xfrm>
            </p:contentPart>
          </mc:Choice>
          <mc:Fallback xmlns="">
            <p:pic>
              <p:nvPicPr>
                <p:cNvPr id="32870" name="Ink 32869">
                  <a:extLst>
                    <a:ext uri="{FF2B5EF4-FFF2-40B4-BE49-F238E27FC236}">
                      <a16:creationId xmlns:a16="http://schemas.microsoft.com/office/drawing/2014/main" id="{6AD39A1B-0AAD-489D-9188-DF1EE380E2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37017" y="6111077"/>
                  <a:ext cx="136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871" name="Ink 32870">
                  <a:extLst>
                    <a:ext uri="{FF2B5EF4-FFF2-40B4-BE49-F238E27FC236}">
                      <a16:creationId xmlns:a16="http://schemas.microsoft.com/office/drawing/2014/main" id="{64169558-40D7-4DFC-A637-FDE091B66BFE}"/>
                    </a:ext>
                  </a:extLst>
                </p14:cNvPr>
                <p14:cNvContentPartPr/>
                <p14:nvPr/>
              </p14:nvContentPartPr>
              <p14:xfrm>
                <a:off x="6740897" y="6282077"/>
                <a:ext cx="193680" cy="136800"/>
              </p14:xfrm>
            </p:contentPart>
          </mc:Choice>
          <mc:Fallback xmlns="">
            <p:pic>
              <p:nvPicPr>
                <p:cNvPr id="32871" name="Ink 32870">
                  <a:extLst>
                    <a:ext uri="{FF2B5EF4-FFF2-40B4-BE49-F238E27FC236}">
                      <a16:creationId xmlns:a16="http://schemas.microsoft.com/office/drawing/2014/main" id="{64169558-40D7-4DFC-A637-FDE091B66B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31897" y="6273437"/>
                  <a:ext cx="21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872" name="Ink 32871">
                  <a:extLst>
                    <a:ext uri="{FF2B5EF4-FFF2-40B4-BE49-F238E27FC236}">
                      <a16:creationId xmlns:a16="http://schemas.microsoft.com/office/drawing/2014/main" id="{92B67D71-3FF9-4B2A-907B-F3AF4A0A1FC3}"/>
                    </a:ext>
                  </a:extLst>
                </p14:cNvPr>
                <p14:cNvContentPartPr/>
                <p14:nvPr/>
              </p14:nvContentPartPr>
              <p14:xfrm>
                <a:off x="6997937" y="6301517"/>
                <a:ext cx="172080" cy="108720"/>
              </p14:xfrm>
            </p:contentPart>
          </mc:Choice>
          <mc:Fallback xmlns="">
            <p:pic>
              <p:nvPicPr>
                <p:cNvPr id="32872" name="Ink 32871">
                  <a:extLst>
                    <a:ext uri="{FF2B5EF4-FFF2-40B4-BE49-F238E27FC236}">
                      <a16:creationId xmlns:a16="http://schemas.microsoft.com/office/drawing/2014/main" id="{92B67D71-3FF9-4B2A-907B-F3AF4A0A1F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88937" y="6292877"/>
                  <a:ext cx="189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873" name="Ink 32872">
                  <a:extLst>
                    <a:ext uri="{FF2B5EF4-FFF2-40B4-BE49-F238E27FC236}">
                      <a16:creationId xmlns:a16="http://schemas.microsoft.com/office/drawing/2014/main" id="{241F2F12-ACD8-4A50-81D0-8FF1CF2C4877}"/>
                    </a:ext>
                  </a:extLst>
                </p14:cNvPr>
                <p14:cNvContentPartPr/>
                <p14:nvPr/>
              </p14:nvContentPartPr>
              <p14:xfrm>
                <a:off x="7245977" y="6327797"/>
                <a:ext cx="60840" cy="77040"/>
              </p14:xfrm>
            </p:contentPart>
          </mc:Choice>
          <mc:Fallback xmlns="">
            <p:pic>
              <p:nvPicPr>
                <p:cNvPr id="32873" name="Ink 32872">
                  <a:extLst>
                    <a:ext uri="{FF2B5EF4-FFF2-40B4-BE49-F238E27FC236}">
                      <a16:creationId xmlns:a16="http://schemas.microsoft.com/office/drawing/2014/main" id="{241F2F12-ACD8-4A50-81D0-8FF1CF2C487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36977" y="6319157"/>
                  <a:ext cx="7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874" name="Ink 32873">
                  <a:extLst>
                    <a:ext uri="{FF2B5EF4-FFF2-40B4-BE49-F238E27FC236}">
                      <a16:creationId xmlns:a16="http://schemas.microsoft.com/office/drawing/2014/main" id="{6CB32397-3624-4D86-8DD1-82A2C7EC97DA}"/>
                    </a:ext>
                  </a:extLst>
                </p14:cNvPr>
                <p14:cNvContentPartPr/>
                <p14:nvPr/>
              </p14:nvContentPartPr>
              <p14:xfrm>
                <a:off x="7390337" y="6118277"/>
                <a:ext cx="121320" cy="270360"/>
              </p14:xfrm>
            </p:contentPart>
          </mc:Choice>
          <mc:Fallback xmlns="">
            <p:pic>
              <p:nvPicPr>
                <p:cNvPr id="32874" name="Ink 32873">
                  <a:extLst>
                    <a:ext uri="{FF2B5EF4-FFF2-40B4-BE49-F238E27FC236}">
                      <a16:creationId xmlns:a16="http://schemas.microsoft.com/office/drawing/2014/main" id="{6CB32397-3624-4D86-8DD1-82A2C7EC97D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81337" y="6109277"/>
                  <a:ext cx="138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875" name="Ink 32874">
                  <a:extLst>
                    <a:ext uri="{FF2B5EF4-FFF2-40B4-BE49-F238E27FC236}">
                      <a16:creationId xmlns:a16="http://schemas.microsoft.com/office/drawing/2014/main" id="{2A970607-B223-4F86-B9A3-7E91CD05171C}"/>
                    </a:ext>
                  </a:extLst>
                </p14:cNvPr>
                <p14:cNvContentPartPr/>
                <p14:nvPr/>
              </p14:nvContentPartPr>
              <p14:xfrm>
                <a:off x="7303217" y="6232757"/>
                <a:ext cx="205560" cy="52560"/>
              </p14:xfrm>
            </p:contentPart>
          </mc:Choice>
          <mc:Fallback xmlns="">
            <p:pic>
              <p:nvPicPr>
                <p:cNvPr id="32875" name="Ink 32874">
                  <a:extLst>
                    <a:ext uri="{FF2B5EF4-FFF2-40B4-BE49-F238E27FC236}">
                      <a16:creationId xmlns:a16="http://schemas.microsoft.com/office/drawing/2014/main" id="{2A970607-B223-4F86-B9A3-7E91CD0517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94217" y="6224117"/>
                  <a:ext cx="22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2876" name="Ink 32875">
                  <a:extLst>
                    <a:ext uri="{FF2B5EF4-FFF2-40B4-BE49-F238E27FC236}">
                      <a16:creationId xmlns:a16="http://schemas.microsoft.com/office/drawing/2014/main" id="{E4D9CD17-4E46-4167-8E06-34E0FCCB8419}"/>
                    </a:ext>
                  </a:extLst>
                </p14:cNvPr>
                <p14:cNvContentPartPr/>
                <p14:nvPr/>
              </p14:nvContentPartPr>
              <p14:xfrm>
                <a:off x="7465577" y="6245717"/>
                <a:ext cx="145080" cy="131040"/>
              </p14:xfrm>
            </p:contentPart>
          </mc:Choice>
          <mc:Fallback xmlns="">
            <p:pic>
              <p:nvPicPr>
                <p:cNvPr id="32876" name="Ink 32875">
                  <a:extLst>
                    <a:ext uri="{FF2B5EF4-FFF2-40B4-BE49-F238E27FC236}">
                      <a16:creationId xmlns:a16="http://schemas.microsoft.com/office/drawing/2014/main" id="{E4D9CD17-4E46-4167-8E06-34E0FCCB84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56577" y="6236717"/>
                  <a:ext cx="16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877" name="Ink 32876">
                  <a:extLst>
                    <a:ext uri="{FF2B5EF4-FFF2-40B4-BE49-F238E27FC236}">
                      <a16:creationId xmlns:a16="http://schemas.microsoft.com/office/drawing/2014/main" id="{EBF4BDCA-2A5A-4F5E-9EEE-E7BD245B0A4D}"/>
                    </a:ext>
                  </a:extLst>
                </p14:cNvPr>
                <p14:cNvContentPartPr/>
                <p14:nvPr/>
              </p14:nvContentPartPr>
              <p14:xfrm>
                <a:off x="7662137" y="6205397"/>
                <a:ext cx="90360" cy="165960"/>
              </p14:xfrm>
            </p:contentPart>
          </mc:Choice>
          <mc:Fallback xmlns="">
            <p:pic>
              <p:nvPicPr>
                <p:cNvPr id="32877" name="Ink 32876">
                  <a:extLst>
                    <a:ext uri="{FF2B5EF4-FFF2-40B4-BE49-F238E27FC236}">
                      <a16:creationId xmlns:a16="http://schemas.microsoft.com/office/drawing/2014/main" id="{EBF4BDCA-2A5A-4F5E-9EEE-E7BD245B0A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53137" y="6196397"/>
                  <a:ext cx="10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2878" name="Ink 32877">
                  <a:extLst>
                    <a:ext uri="{FF2B5EF4-FFF2-40B4-BE49-F238E27FC236}">
                      <a16:creationId xmlns:a16="http://schemas.microsoft.com/office/drawing/2014/main" id="{7ABFA1E6-FEA4-4B35-9A06-CFC2AA0C0385}"/>
                    </a:ext>
                  </a:extLst>
                </p14:cNvPr>
                <p14:cNvContentPartPr/>
                <p14:nvPr/>
              </p14:nvContentPartPr>
              <p14:xfrm>
                <a:off x="7750697" y="6130877"/>
                <a:ext cx="143280" cy="261000"/>
              </p14:xfrm>
            </p:contentPart>
          </mc:Choice>
          <mc:Fallback xmlns="">
            <p:pic>
              <p:nvPicPr>
                <p:cNvPr id="32878" name="Ink 32877">
                  <a:extLst>
                    <a:ext uri="{FF2B5EF4-FFF2-40B4-BE49-F238E27FC236}">
                      <a16:creationId xmlns:a16="http://schemas.microsoft.com/office/drawing/2014/main" id="{7ABFA1E6-FEA4-4B35-9A06-CFC2AA0C038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42057" y="6121877"/>
                  <a:ext cx="16092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6BA792-2D7A-496F-BA80-BB09909623E6}"/>
                  </a:ext>
                </a:extLst>
              </p14:cNvPr>
              <p14:cNvContentPartPr/>
              <p14:nvPr/>
            </p14:nvContentPartPr>
            <p14:xfrm>
              <a:off x="3969898" y="4265098"/>
              <a:ext cx="426240" cy="31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6BA792-2D7A-496F-BA80-BB09909623E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961258" y="4256458"/>
                <a:ext cx="44388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875A14-5A14-4BC5-B3CD-C0761528903D}"/>
                  </a:ext>
                </a:extLst>
              </p14:cNvPr>
              <p14:cNvContentPartPr/>
              <p14:nvPr/>
            </p14:nvContentPartPr>
            <p14:xfrm>
              <a:off x="8597698" y="3322258"/>
              <a:ext cx="137880" cy="1490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875A14-5A14-4BC5-B3CD-C0761528903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589058" y="3313618"/>
                <a:ext cx="155520" cy="15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DCD967-D721-4832-B356-48DF7C593AEC}"/>
                  </a:ext>
                </a:extLst>
              </p14:cNvPr>
              <p14:cNvContentPartPr/>
              <p14:nvPr/>
            </p14:nvContentPartPr>
            <p14:xfrm>
              <a:off x="1053372" y="798298"/>
              <a:ext cx="57600" cy="165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DCD967-D721-4832-B356-48DF7C593AE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44372" y="789658"/>
                <a:ext cx="75240" cy="1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878584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noProof="0" dirty="0">
                <a:latin typeface="Arial" panose="020B0604020202020204" pitchFamily="34" charset="0"/>
              </a:rPr>
              <a:t>Section 1.3: Graphical Summaries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Stem-and-leaf plot.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 err="1">
                <a:latin typeface="Arial" panose="020B0604020202020204" pitchFamily="34" charset="0"/>
              </a:rPr>
              <a:t>Dotplot</a:t>
            </a:r>
            <a:r>
              <a:rPr lang="en-US" altLang="en-US" noProof="0" dirty="0">
                <a:latin typeface="Arial" panose="020B0604020202020204" pitchFamily="34" charset="0"/>
              </a:rPr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Histogram.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Boxplot.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Scatterplot.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FFBA6D-F049-48B6-BBA4-519C05F4BE18}"/>
              </a:ext>
            </a:extLst>
          </p:cNvPr>
          <p:cNvGrpSpPr/>
          <p:nvPr/>
        </p:nvGrpSpPr>
        <p:grpSpPr>
          <a:xfrm>
            <a:off x="296537" y="3030197"/>
            <a:ext cx="2833200" cy="898200"/>
            <a:chOff x="296537" y="3030197"/>
            <a:chExt cx="283320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78A729-EF77-41CC-912B-67BCABD9D507}"/>
                    </a:ext>
                  </a:extLst>
                </p14:cNvPr>
                <p14:cNvContentPartPr/>
                <p14:nvPr/>
              </p14:nvContentPartPr>
              <p14:xfrm>
                <a:off x="296537" y="3030197"/>
                <a:ext cx="2262240" cy="65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78A729-EF77-41CC-912B-67BCABD9D5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897" y="3021557"/>
                  <a:ext cx="227988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DB013C-6FEC-4BA6-92E9-1E7B4147F754}"/>
                    </a:ext>
                  </a:extLst>
                </p14:cNvPr>
                <p14:cNvContentPartPr/>
                <p14:nvPr/>
              </p14:nvContentPartPr>
              <p14:xfrm>
                <a:off x="2774417" y="3719237"/>
                <a:ext cx="355320" cy="20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DB013C-6FEC-4BA6-92E9-1E7B4147F7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5417" y="3710237"/>
                  <a:ext cx="37296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B74BCD-5F84-4706-91B1-320C87FC750F}"/>
                  </a:ext>
                </a:extLst>
              </p14:cNvPr>
              <p14:cNvContentPartPr/>
              <p14:nvPr/>
            </p14:nvContentPartPr>
            <p14:xfrm>
              <a:off x="2261417" y="2237837"/>
              <a:ext cx="254880" cy="11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B74BCD-5F84-4706-91B1-320C87FC75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2777" y="2229197"/>
                <a:ext cx="272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BED14A-5063-4250-B194-F574FB2037B6}"/>
                  </a:ext>
                </a:extLst>
              </p14:cNvPr>
              <p14:cNvContentPartPr/>
              <p14:nvPr/>
            </p14:nvContentPartPr>
            <p14:xfrm>
              <a:off x="4096618" y="1543498"/>
              <a:ext cx="476640" cy="257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BED14A-5063-4250-B194-F574FB2037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7978" y="1534498"/>
                <a:ext cx="494280" cy="27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noProof="0" dirty="0">
                <a:latin typeface="Arial" panose="020B0604020202020204" pitchFamily="34" charset="0"/>
              </a:rPr>
              <a:t>Stem-and-Leaf Plot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A simple way to summarize a data set.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Each item in the sample is divided into two parts: a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stem</a:t>
            </a:r>
            <a:r>
              <a:rPr lang="en-US" altLang="en-US" noProof="0" dirty="0">
                <a:latin typeface="Arial" panose="020B0604020202020204" pitchFamily="34" charset="0"/>
              </a:rPr>
              <a:t>, consisting of the leftmost one or two digits, and 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leaf</a:t>
            </a:r>
            <a:r>
              <a:rPr lang="en-US" altLang="en-US" noProof="0" dirty="0">
                <a:latin typeface="Arial" panose="020B0604020202020204" pitchFamily="34" charset="0"/>
              </a:rPr>
              <a:t>, which consists of the next digit.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It is a compact way to represent the data, especially </a:t>
            </a:r>
            <a:r>
              <a:rPr lang="en-US" altLang="en-US" noProof="0">
                <a:latin typeface="Arial" panose="020B0604020202020204" pitchFamily="34" charset="0"/>
              </a:rPr>
              <a:t>for medium-size data sets.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It also gives us some indication of the shape of our data.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46D8C6-F8E3-4B29-AD32-229870317716}"/>
                  </a:ext>
                </a:extLst>
              </p14:cNvPr>
              <p14:cNvContentPartPr/>
              <p14:nvPr/>
            </p14:nvContentPartPr>
            <p14:xfrm>
              <a:off x="7343458" y="1146418"/>
              <a:ext cx="26280" cy="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46D8C6-F8E3-4B29-AD32-229870317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4458" y="1137418"/>
                <a:ext cx="43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9ABCF1-FD1E-4016-8AD9-EB11B5075F2F}"/>
                  </a:ext>
                </a:extLst>
              </p14:cNvPr>
              <p14:cNvContentPartPr/>
              <p14:nvPr/>
            </p14:nvContentPartPr>
            <p14:xfrm>
              <a:off x="7980298" y="1005658"/>
              <a:ext cx="4680" cy="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9ABCF1-FD1E-4016-8AD9-EB11B5075F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1298" y="996658"/>
                <a:ext cx="22320" cy="2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B7D2-A7C7-4175-AF2D-564A87DD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5 </a:t>
            </a:r>
            <a:r>
              <a:rPr lang="en-US" sz="1000" noProof="0" dirty="0"/>
              <a:t>1</a:t>
            </a:r>
            <a:endParaRPr lang="en-US" sz="1000" baseline="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C58AB-EA05-4388-81D1-FBD53A8E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9906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noProof="0" dirty="0"/>
              <a:t>Example: Duration of dormant periods of the geyser Old Faithful in Minutes.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noProof="0" dirty="0"/>
              <a:t>Stem-and-leaf plot: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BDA4029-F180-40D8-8CDF-FCC091CC7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390546"/>
              </p:ext>
            </p:extLst>
          </p:nvPr>
        </p:nvGraphicFramePr>
        <p:xfrm>
          <a:off x="2679432" y="2511525"/>
          <a:ext cx="3785136" cy="2290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568">
                  <a:extLst>
                    <a:ext uri="{9D8B030D-6E8A-4147-A177-3AD203B41FA5}">
                      <a16:colId xmlns:a16="http://schemas.microsoft.com/office/drawing/2014/main" val="238001028"/>
                    </a:ext>
                  </a:extLst>
                </a:gridCol>
                <a:gridCol w="2654568">
                  <a:extLst>
                    <a:ext uri="{9D8B030D-6E8A-4147-A177-3AD203B41FA5}">
                      <a16:colId xmlns:a16="http://schemas.microsoft.com/office/drawing/2014/main" val="1644295488"/>
                    </a:ext>
                  </a:extLst>
                </a:gridCol>
              </a:tblGrid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Stem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Leaf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568748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259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131640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0111133556678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4600145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067789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556217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01233455556666699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393141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000012223344456668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36616"/>
                  </a:ext>
                </a:extLst>
              </a:tr>
              <a:tr h="233065"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013</a:t>
                      </a:r>
                      <a:endParaRPr lang="en-IN" sz="1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6777" marR="56777" marT="26478" marB="2647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451157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D67D3-C55D-4C37-B10D-F1F53BFAA2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4879946"/>
            <a:ext cx="8534400" cy="1632364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noProof="0" dirty="0"/>
              <a:t>Let’s look at the first line of the stem-and-leaf plot. This represents measurements of 42, 45, and 49 minutes.</a:t>
            </a:r>
          </a:p>
          <a:p>
            <a:pPr marL="292608" indent="-292608">
              <a:lnSpc>
                <a:spcPct val="90000"/>
              </a:lnSpc>
              <a:spcBef>
                <a:spcPts val="500"/>
              </a:spcBef>
            </a:pPr>
            <a:r>
              <a:rPr lang="en-US" sz="2200" noProof="0" dirty="0"/>
              <a:t>A good feature of these plots is that they display all the sample values. One can reconstruct the data in its entirety from a stem-and-leaf plot, although some digits may be truncated.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5F89536-5D8D-4699-9F64-A3262C0E7446}"/>
                  </a:ext>
                </a:extLst>
              </p14:cNvPr>
              <p14:cNvContentPartPr/>
              <p14:nvPr/>
            </p14:nvContentPartPr>
            <p14:xfrm>
              <a:off x="6786538" y="282257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5F89536-5D8D-4699-9F64-A3262C0E74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7898" y="28135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89C938-9C29-450B-A06E-A9F493A12C35}"/>
                  </a:ext>
                </a:extLst>
              </p14:cNvPr>
              <p14:cNvContentPartPr/>
              <p14:nvPr/>
            </p14:nvContentPartPr>
            <p14:xfrm>
              <a:off x="3684778" y="3150178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89C938-9C29-450B-A06E-A9F493A12C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6138" y="31415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EC028D-FBAB-49E6-ABF4-1BEC74B87589}"/>
                  </a:ext>
                </a:extLst>
              </p14:cNvPr>
              <p14:cNvContentPartPr/>
              <p14:nvPr/>
            </p14:nvContentPartPr>
            <p14:xfrm>
              <a:off x="4283652" y="2887378"/>
              <a:ext cx="1932120" cy="2019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EC028D-FBAB-49E6-ABF4-1BEC74B875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5012" y="2878378"/>
                <a:ext cx="1949760" cy="20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9AE2F43-B177-4836-AA93-5CB4F364B196}"/>
              </a:ext>
            </a:extLst>
          </p:cNvPr>
          <p:cNvGrpSpPr/>
          <p:nvPr/>
        </p:nvGrpSpPr>
        <p:grpSpPr>
          <a:xfrm>
            <a:off x="8654772" y="5630938"/>
            <a:ext cx="336960" cy="441720"/>
            <a:chOff x="8654772" y="5630938"/>
            <a:chExt cx="3369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4BE67C-E10C-46E0-BAF0-07AB16E73DB1}"/>
                    </a:ext>
                  </a:extLst>
                </p14:cNvPr>
                <p14:cNvContentPartPr/>
                <p14:nvPr/>
              </p14:nvContentPartPr>
              <p14:xfrm>
                <a:off x="8770692" y="5630938"/>
                <a:ext cx="221040" cy="441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4BE67C-E10C-46E0-BAF0-07AB16E73D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61692" y="5621938"/>
                  <a:ext cx="238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4F23C2-B04E-443B-A566-086544B90FBE}"/>
                    </a:ext>
                  </a:extLst>
                </p14:cNvPr>
                <p14:cNvContentPartPr/>
                <p14:nvPr/>
              </p14:nvContentPartPr>
              <p14:xfrm>
                <a:off x="8707332" y="5669098"/>
                <a:ext cx="269640" cy="249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4F23C2-B04E-443B-A566-086544B90F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8692" y="5660458"/>
                  <a:ext cx="28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F53B7C-6386-4A81-9B71-D18D564558A1}"/>
                    </a:ext>
                  </a:extLst>
                </p14:cNvPr>
                <p14:cNvContentPartPr/>
                <p14:nvPr/>
              </p14:nvContentPartPr>
              <p14:xfrm>
                <a:off x="8654772" y="5746858"/>
                <a:ext cx="334800" cy="77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F53B7C-6386-4A81-9B71-D18D564558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46132" y="5737858"/>
                  <a:ext cx="35244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0F44A1C-A009-4D97-9029-60DA3A2A2DC7}"/>
                  </a:ext>
                </a:extLst>
              </p14:cNvPr>
              <p14:cNvContentPartPr/>
              <p14:nvPr/>
            </p14:nvContentPartPr>
            <p14:xfrm>
              <a:off x="7874652" y="2060818"/>
              <a:ext cx="8640" cy="4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0F44A1C-A009-4D97-9029-60DA3A2A2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6012" y="2051818"/>
                <a:ext cx="262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C36BA93-E3F9-45BE-919F-4FBDFB8FEFB7}"/>
                  </a:ext>
                </a:extLst>
              </p14:cNvPr>
              <p14:cNvContentPartPr/>
              <p14:nvPr/>
            </p14:nvContentPartPr>
            <p14:xfrm>
              <a:off x="5477052" y="2956498"/>
              <a:ext cx="41760" cy="105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C36BA93-E3F9-45BE-919F-4FBDFB8FEF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8052" y="2947858"/>
                <a:ext cx="5940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890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en-US" sz="4000" noProof="0" dirty="0" err="1">
                <a:latin typeface="Arial" panose="020B0604020202020204" pitchFamily="34" charset="0"/>
              </a:rPr>
              <a:t>Dotplot</a:t>
            </a:r>
            <a:endParaRPr lang="en-US" altLang="en-US" sz="4000" noProof="0" dirty="0">
              <a:latin typeface="Arial" panose="020B0604020202020204" pitchFamily="34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8229600" cy="3733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400" noProof="0" dirty="0">
                <a:latin typeface="Arial" panose="020B0604020202020204" pitchFamily="34" charset="0"/>
              </a:rPr>
              <a:t>A </a:t>
            </a:r>
            <a:r>
              <a:rPr lang="en-US" altLang="en-US" sz="2400" b="1" noProof="0" dirty="0" err="1">
                <a:solidFill>
                  <a:schemeClr val="accent2"/>
                </a:solidFill>
                <a:latin typeface="Arial" panose="020B0604020202020204" pitchFamily="34" charset="0"/>
              </a:rPr>
              <a:t>dotplot</a:t>
            </a:r>
            <a:r>
              <a:rPr lang="en-US" altLang="en-US" sz="2400" noProof="0" dirty="0">
                <a:latin typeface="Arial" panose="020B0604020202020204" pitchFamily="34" charset="0"/>
              </a:rPr>
              <a:t> is a graph that can be used to give a rough impression of the shape of a sample, giving </a:t>
            </a:r>
            <a:r>
              <a:rPr lang="en-US" sz="2400" noProof="0" dirty="0">
                <a:latin typeface="Arial" panose="020B0604020202020204" pitchFamily="34" charset="0"/>
              </a:rPr>
              <a:t>a good indication of where the sample values are concentrated and where the gaps are.</a:t>
            </a:r>
            <a:endParaRPr lang="en-US" altLang="en-US" sz="2400" noProof="0" dirty="0">
              <a:latin typeface="Arial" panose="020B0604020202020204" pitchFamily="34" charset="0"/>
            </a:endParaRP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400" noProof="0" dirty="0">
                <a:latin typeface="Arial" panose="020B0604020202020204" pitchFamily="34" charset="0"/>
              </a:rPr>
              <a:t>It is useful when the sample size is not too large and when the sample contains some repeated values.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400" noProof="0" dirty="0">
                <a:latin typeface="Arial" panose="020B0604020202020204" pitchFamily="34" charset="0"/>
              </a:rPr>
              <a:t>It is a good method, along with the stem-and-leaf plot, to informally examine a sample. However, they are rarely used in formal presentations.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400" noProof="0" dirty="0">
                <a:latin typeface="Arial" panose="020B0604020202020204" pitchFamily="34" charset="0"/>
              </a:rPr>
              <a:t>Example (geyser data):</a:t>
            </a:r>
          </a:p>
        </p:txBody>
      </p:sp>
      <p:pic>
        <p:nvPicPr>
          <p:cNvPr id="9" name="Picture 8" descr="The gap between the points in the dot plot represents that there are no dormant periods between 61 and 65 minutes. 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4" t="25834" r="31136" b="63542"/>
          <a:stretch/>
        </p:blipFill>
        <p:spPr>
          <a:xfrm>
            <a:off x="1676400" y="5029200"/>
            <a:ext cx="5947273" cy="1313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6ABD1C-DCBB-48E5-9840-C8DD33019D95}"/>
                  </a:ext>
                </a:extLst>
              </p14:cNvPr>
              <p14:cNvContentPartPr/>
              <p14:nvPr/>
            </p14:nvContentPartPr>
            <p14:xfrm>
              <a:off x="1832218" y="5472898"/>
              <a:ext cx="413640" cy="61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6ABD1C-DCBB-48E5-9840-C8DD33019D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3218" y="5464258"/>
                <a:ext cx="43128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541894-A7DE-404F-9828-2509C8FE48AE}"/>
                  </a:ext>
                </a:extLst>
              </p14:cNvPr>
              <p14:cNvContentPartPr/>
              <p14:nvPr/>
            </p14:nvContentPartPr>
            <p14:xfrm>
              <a:off x="2716572" y="5039818"/>
              <a:ext cx="255240" cy="89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541894-A7DE-404F-9828-2509C8FE48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7572" y="5030818"/>
                <a:ext cx="272880" cy="91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Histogram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Graphical display that gives an idea of the “shape” of the sample, </a:t>
            </a:r>
            <a:r>
              <a:rPr lang="en-US" noProof="0" dirty="0">
                <a:latin typeface="Arial" panose="020B0604020202020204" pitchFamily="34" charset="0"/>
              </a:rPr>
              <a:t>indicating regions where sample points are concentrated and regions where they are sparse.</a:t>
            </a:r>
            <a:endParaRPr lang="en-US" altLang="en-US" noProof="0" dirty="0">
              <a:latin typeface="Arial" panose="020B0604020202020204" pitchFamily="34" charset="0"/>
            </a:endParaRP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bars of the histogram touch each other. A space indicates that there are no observations in that interval.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54302-1E1F-46C0-868B-6DC40C2BA753}"/>
              </a:ext>
            </a:extLst>
          </p:cNvPr>
          <p:cNvGrpSpPr/>
          <p:nvPr/>
        </p:nvGrpSpPr>
        <p:grpSpPr>
          <a:xfrm>
            <a:off x="7001652" y="4346458"/>
            <a:ext cx="1768680" cy="1807560"/>
            <a:chOff x="7001652" y="4346458"/>
            <a:chExt cx="1768680" cy="180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820C80-9518-4DC9-B69F-D776F318F843}"/>
                    </a:ext>
                  </a:extLst>
                </p14:cNvPr>
                <p14:cNvContentPartPr/>
                <p14:nvPr/>
              </p14:nvContentPartPr>
              <p14:xfrm>
                <a:off x="7001652" y="4346458"/>
                <a:ext cx="1671840" cy="1486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820C80-9518-4DC9-B69F-D776F318F8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93012" y="4337458"/>
                  <a:ext cx="1689480" cy="15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8682B60-DE7E-46F7-9306-E503C3628881}"/>
                    </a:ext>
                  </a:extLst>
                </p14:cNvPr>
                <p14:cNvContentPartPr/>
                <p14:nvPr/>
              </p14:nvContentPartPr>
              <p14:xfrm>
                <a:off x="7212252" y="5752618"/>
                <a:ext cx="312480" cy="401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8682B60-DE7E-46F7-9306-E503C36288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03252" y="5743618"/>
                  <a:ext cx="3301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08D58A-5B70-4ABD-B69F-6E6881E04708}"/>
                    </a:ext>
                  </a:extLst>
                </p14:cNvPr>
                <p14:cNvContentPartPr/>
                <p14:nvPr/>
              </p14:nvContentPartPr>
              <p14:xfrm>
                <a:off x="7497012" y="5433298"/>
                <a:ext cx="182520" cy="505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08D58A-5B70-4ABD-B69F-6E6881E047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88012" y="5424658"/>
                  <a:ext cx="2001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ADC714-F6E9-4962-A4B0-60F5AC234127}"/>
                    </a:ext>
                  </a:extLst>
                </p14:cNvPr>
                <p14:cNvContentPartPr/>
                <p14:nvPr/>
              </p14:nvContentPartPr>
              <p14:xfrm>
                <a:off x="7436892" y="5431858"/>
                <a:ext cx="301320" cy="37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ADC714-F6E9-4962-A4B0-60F5AC2341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8252" y="5422858"/>
                  <a:ext cx="318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E2B8B4-41E9-4222-9C77-1E0D38359859}"/>
                    </a:ext>
                  </a:extLst>
                </p14:cNvPr>
                <p14:cNvContentPartPr/>
                <p14:nvPr/>
              </p14:nvContentPartPr>
              <p14:xfrm>
                <a:off x="7777812" y="5485138"/>
                <a:ext cx="126000" cy="21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E2B8B4-41E9-4222-9C77-1E0D383598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8812" y="5476138"/>
                  <a:ext cx="143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0033AB-D56A-4151-873E-236911D2F896}"/>
                    </a:ext>
                  </a:extLst>
                </p14:cNvPr>
                <p14:cNvContentPartPr/>
                <p14:nvPr/>
              </p14:nvContentPartPr>
              <p14:xfrm>
                <a:off x="7921812" y="5293258"/>
                <a:ext cx="127080" cy="272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0033AB-D56A-4151-873E-236911D2F8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12812" y="5284618"/>
                  <a:ext cx="144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570823-8243-4A83-93F4-22638046A15D}"/>
                    </a:ext>
                  </a:extLst>
                </p14:cNvPr>
                <p14:cNvContentPartPr/>
                <p14:nvPr/>
              </p14:nvContentPartPr>
              <p14:xfrm>
                <a:off x="8117292" y="4894018"/>
                <a:ext cx="119520" cy="55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570823-8243-4A83-93F4-22638046A1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8652" y="4885018"/>
                  <a:ext cx="1371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2D5E67-469F-4366-A295-16B7A5C7DA9D}"/>
                    </a:ext>
                  </a:extLst>
                </p14:cNvPr>
                <p14:cNvContentPartPr/>
                <p14:nvPr/>
              </p14:nvContentPartPr>
              <p14:xfrm>
                <a:off x="8058972" y="5051698"/>
                <a:ext cx="241560" cy="242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2D5E67-469F-4366-A295-16B7A5C7DA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49972" y="5043058"/>
                  <a:ext cx="259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004F74-1401-419C-A960-599F23FFB1DF}"/>
                    </a:ext>
                  </a:extLst>
                </p14:cNvPr>
                <p14:cNvContentPartPr/>
                <p14:nvPr/>
              </p14:nvContentPartPr>
              <p14:xfrm>
                <a:off x="8475132" y="4562098"/>
                <a:ext cx="295200" cy="479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004F74-1401-419C-A960-599F23FFB1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66492" y="4553098"/>
                  <a:ext cx="31284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EE496-7C30-4900-8769-268A7A10375A}"/>
              </a:ext>
            </a:extLst>
          </p:cNvPr>
          <p:cNvGrpSpPr/>
          <p:nvPr/>
        </p:nvGrpSpPr>
        <p:grpSpPr>
          <a:xfrm>
            <a:off x="8793012" y="4351138"/>
            <a:ext cx="275760" cy="732240"/>
            <a:chOff x="8793012" y="4351138"/>
            <a:chExt cx="27576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7A4D82-DDF8-43C6-9FCE-8F5FA985059B}"/>
                    </a:ext>
                  </a:extLst>
                </p14:cNvPr>
                <p14:cNvContentPartPr/>
                <p14:nvPr/>
              </p14:nvContentPartPr>
              <p14:xfrm>
                <a:off x="8793012" y="4356898"/>
                <a:ext cx="139320" cy="72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7A4D82-DDF8-43C6-9FCE-8F5FA98505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84012" y="4347898"/>
                  <a:ext cx="1569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207D09-F7BE-421F-A87B-C925BD305B9F}"/>
                    </a:ext>
                  </a:extLst>
                </p14:cNvPr>
                <p14:cNvContentPartPr/>
                <p14:nvPr/>
              </p14:nvContentPartPr>
              <p14:xfrm>
                <a:off x="8869332" y="4509898"/>
                <a:ext cx="112680" cy="238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207D09-F7BE-421F-A87B-C925BD305B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60332" y="4500898"/>
                  <a:ext cx="130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C09C34-40F0-4C6F-A05A-FA26FB23DCA6}"/>
                    </a:ext>
                  </a:extLst>
                </p14:cNvPr>
                <p14:cNvContentPartPr/>
                <p14:nvPr/>
              </p14:nvContentPartPr>
              <p14:xfrm>
                <a:off x="8990292" y="4351138"/>
                <a:ext cx="78480" cy="200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C09C34-40F0-4C6F-A05A-FA26FB23DC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81652" y="4342138"/>
                  <a:ext cx="96120" cy="218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AB75340-1F8C-45A3-97AD-76A51758F8C4}"/>
              </a:ext>
            </a:extLst>
          </p:cNvPr>
          <p:cNvGrpSpPr/>
          <p:nvPr/>
        </p:nvGrpSpPr>
        <p:grpSpPr>
          <a:xfrm>
            <a:off x="276852" y="320412"/>
            <a:ext cx="810000" cy="261360"/>
            <a:chOff x="276852" y="320412"/>
            <a:chExt cx="8100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3E2938-6C44-4B8D-A10B-C8FEF8D2B00F}"/>
                    </a:ext>
                  </a:extLst>
                </p14:cNvPr>
                <p14:cNvContentPartPr/>
                <p14:nvPr/>
              </p14:nvContentPartPr>
              <p14:xfrm>
                <a:off x="484572" y="333372"/>
                <a:ext cx="150840" cy="20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3E2938-6C44-4B8D-A10B-C8FEF8D2B0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932" y="324372"/>
                  <a:ext cx="168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6DA27C-5F1A-48D8-91A9-13A73DF09C30}"/>
                    </a:ext>
                  </a:extLst>
                </p14:cNvPr>
                <p14:cNvContentPartPr/>
                <p14:nvPr/>
              </p14:nvContentPartPr>
              <p14:xfrm>
                <a:off x="276852" y="536412"/>
                <a:ext cx="500400" cy="45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6DA27C-5F1A-48D8-91A9-13A73DF09C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212" y="527412"/>
                  <a:ext cx="51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70C870-AEC7-4D96-B6EE-CD2DFAE1A3FE}"/>
                    </a:ext>
                  </a:extLst>
                </p14:cNvPr>
                <p14:cNvContentPartPr/>
                <p14:nvPr/>
              </p14:nvContentPartPr>
              <p14:xfrm>
                <a:off x="340212" y="320412"/>
                <a:ext cx="473400" cy="6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70C870-AEC7-4D96-B6EE-CD2DFAE1A3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12" y="311412"/>
                  <a:ext cx="491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578DC7-B5DB-4351-9203-953C11AE9FF5}"/>
                    </a:ext>
                  </a:extLst>
                </p14:cNvPr>
                <p14:cNvContentPartPr/>
                <p14:nvPr/>
              </p14:nvContentPartPr>
              <p14:xfrm>
                <a:off x="875172" y="413652"/>
                <a:ext cx="211680" cy="14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578DC7-B5DB-4351-9203-953C11AE9F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172" y="404652"/>
                  <a:ext cx="229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15F75C-BB25-47C7-BCFF-4B94C267E40D}"/>
              </a:ext>
            </a:extLst>
          </p:cNvPr>
          <p:cNvGrpSpPr/>
          <p:nvPr/>
        </p:nvGrpSpPr>
        <p:grpSpPr>
          <a:xfrm>
            <a:off x="1401852" y="210972"/>
            <a:ext cx="1115640" cy="411840"/>
            <a:chOff x="1401852" y="210972"/>
            <a:chExt cx="111564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C4FA72-7BB1-4CA4-A4DC-68F64A3A4023}"/>
                    </a:ext>
                  </a:extLst>
                </p14:cNvPr>
                <p14:cNvContentPartPr/>
                <p14:nvPr/>
              </p14:nvContentPartPr>
              <p14:xfrm>
                <a:off x="1401852" y="435252"/>
                <a:ext cx="179640" cy="11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C4FA72-7BB1-4CA4-A4DC-68F64A3A40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3212" y="426252"/>
                  <a:ext cx="19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FF8269-6054-4DA7-A8E7-88288B5AB24F}"/>
                    </a:ext>
                  </a:extLst>
                </p14:cNvPr>
                <p14:cNvContentPartPr/>
                <p14:nvPr/>
              </p14:nvContentPartPr>
              <p14:xfrm>
                <a:off x="1712532" y="210972"/>
                <a:ext cx="201600" cy="31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FF8269-6054-4DA7-A8E7-88288B5AB2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3532" y="202332"/>
                  <a:ext cx="219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0CD2CA-A153-4421-AD55-0F682A892889}"/>
                    </a:ext>
                  </a:extLst>
                </p14:cNvPr>
                <p14:cNvContentPartPr/>
                <p14:nvPr/>
              </p14:nvContentPartPr>
              <p14:xfrm>
                <a:off x="1835292" y="435612"/>
                <a:ext cx="219600" cy="12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0CD2CA-A153-4421-AD55-0F682A8928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6652" y="426612"/>
                  <a:ext cx="23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E7A721-B9A2-4474-9820-48636D2CF30E}"/>
                    </a:ext>
                  </a:extLst>
                </p14:cNvPr>
                <p14:cNvContentPartPr/>
                <p14:nvPr/>
              </p14:nvContentPartPr>
              <p14:xfrm>
                <a:off x="2084412" y="402132"/>
                <a:ext cx="185760" cy="20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E7A721-B9A2-4474-9820-48636D2CF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5772" y="393132"/>
                  <a:ext cx="203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659645-3F87-4E66-B9FD-6A201FD9326B}"/>
                    </a:ext>
                  </a:extLst>
                </p14:cNvPr>
                <p14:cNvContentPartPr/>
                <p14:nvPr/>
              </p14:nvContentPartPr>
              <p14:xfrm>
                <a:off x="2362332" y="401052"/>
                <a:ext cx="155160" cy="22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659645-3F87-4E66-B9FD-6A201FD932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3692" y="392052"/>
                  <a:ext cx="1728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178C5-5A80-48A0-938E-2F3D993DCB73}"/>
              </a:ext>
            </a:extLst>
          </p:cNvPr>
          <p:cNvGrpSpPr/>
          <p:nvPr/>
        </p:nvGrpSpPr>
        <p:grpSpPr>
          <a:xfrm>
            <a:off x="2849772" y="325092"/>
            <a:ext cx="2161080" cy="315000"/>
            <a:chOff x="2849772" y="325092"/>
            <a:chExt cx="216108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372374-7C49-48B5-812E-8BBDAD13A70A}"/>
                    </a:ext>
                  </a:extLst>
                </p14:cNvPr>
                <p14:cNvContentPartPr/>
                <p14:nvPr/>
              </p14:nvContentPartPr>
              <p14:xfrm>
                <a:off x="2849772" y="422652"/>
                <a:ext cx="223200" cy="19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372374-7C49-48B5-812E-8BBDAD13A7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1132" y="414012"/>
                  <a:ext cx="240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9EC56C-F245-4601-A9BE-2B10F4E3C999}"/>
                    </a:ext>
                  </a:extLst>
                </p14:cNvPr>
                <p14:cNvContentPartPr/>
                <p14:nvPr/>
              </p14:nvContentPartPr>
              <p14:xfrm>
                <a:off x="3187812" y="421572"/>
                <a:ext cx="223560" cy="175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9EC56C-F245-4601-A9BE-2B10F4E3C9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9172" y="412572"/>
                  <a:ext cx="241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556DE4-C988-45F6-A12A-235B35B0D5EC}"/>
                    </a:ext>
                  </a:extLst>
                </p14:cNvPr>
                <p14:cNvContentPartPr/>
                <p14:nvPr/>
              </p14:nvContentPartPr>
              <p14:xfrm>
                <a:off x="3190332" y="425532"/>
                <a:ext cx="195840" cy="136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556DE4-C988-45F6-A12A-235B35B0D5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1692" y="416892"/>
                  <a:ext cx="213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72E3F3-87FA-4C26-954D-E679007B5273}"/>
                    </a:ext>
                  </a:extLst>
                </p14:cNvPr>
                <p14:cNvContentPartPr/>
                <p14:nvPr/>
              </p14:nvContentPartPr>
              <p14:xfrm>
                <a:off x="3432972" y="440292"/>
                <a:ext cx="231120" cy="164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72E3F3-87FA-4C26-954D-E679007B52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4332" y="431652"/>
                  <a:ext cx="248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E66CE4-AAA9-475C-B421-97113625CCBA}"/>
                    </a:ext>
                  </a:extLst>
                </p14:cNvPr>
                <p14:cNvContentPartPr/>
                <p14:nvPr/>
              </p14:nvContentPartPr>
              <p14:xfrm>
                <a:off x="3708732" y="435972"/>
                <a:ext cx="152280" cy="200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E66CE4-AAA9-475C-B421-97113625CC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0092" y="427332"/>
                  <a:ext cx="169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31FC6E-4F9A-4A3E-9A77-B3ACE46C6671}"/>
                    </a:ext>
                  </a:extLst>
                </p14:cNvPr>
                <p14:cNvContentPartPr/>
                <p14:nvPr/>
              </p14:nvContentPartPr>
              <p14:xfrm>
                <a:off x="3925092" y="430572"/>
                <a:ext cx="338400" cy="144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31FC6E-4F9A-4A3E-9A77-B3ACE46C66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6452" y="421932"/>
                  <a:ext cx="356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5F65FD-D778-45CC-A095-8A39B9C2559D}"/>
                    </a:ext>
                  </a:extLst>
                </p14:cNvPr>
                <p14:cNvContentPartPr/>
                <p14:nvPr/>
              </p14:nvContentPartPr>
              <p14:xfrm>
                <a:off x="4376172" y="325092"/>
                <a:ext cx="3600" cy="1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5F65FD-D778-45CC-A095-8A39B9C25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67532" y="316452"/>
                  <a:ext cx="21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7B2F22-D589-485D-9830-E6F132F28B25}"/>
                    </a:ext>
                  </a:extLst>
                </p14:cNvPr>
                <p14:cNvContentPartPr/>
                <p14:nvPr/>
              </p14:nvContentPartPr>
              <p14:xfrm>
                <a:off x="4370052" y="352812"/>
                <a:ext cx="210600" cy="22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7B2F22-D589-485D-9830-E6F132F28B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1052" y="343812"/>
                  <a:ext cx="228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232BAE-6000-4842-A5BD-B27EBAD512A7}"/>
                    </a:ext>
                  </a:extLst>
                </p14:cNvPr>
                <p14:cNvContentPartPr/>
                <p14:nvPr/>
              </p14:nvContentPartPr>
              <p14:xfrm>
                <a:off x="4702692" y="387372"/>
                <a:ext cx="308160" cy="252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232BAE-6000-4842-A5BD-B27EBAD512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4052" y="378372"/>
                  <a:ext cx="32580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1573DE-6C3B-4FF7-8726-4F1E1EC061F7}"/>
                  </a:ext>
                </a:extLst>
              </p14:cNvPr>
              <p14:cNvContentPartPr/>
              <p14:nvPr/>
            </p14:nvContentPartPr>
            <p14:xfrm>
              <a:off x="5290212" y="410772"/>
              <a:ext cx="2160" cy="6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1573DE-6C3B-4FF7-8726-4F1E1EC061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81212" y="401772"/>
                <a:ext cx="19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848BB6-8C87-413D-8F9A-2ADBB8DF98B4}"/>
                  </a:ext>
                </a:extLst>
              </p14:cNvPr>
              <p14:cNvContentPartPr/>
              <p14:nvPr/>
            </p14:nvContentPartPr>
            <p14:xfrm>
              <a:off x="5257812" y="578532"/>
              <a:ext cx="10440" cy="29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848BB6-8C87-413D-8F9A-2ADBB8DF98B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48812" y="569532"/>
                <a:ext cx="280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46D8E95-C626-4E28-B2EC-1EB7A1B86EF0}"/>
              </a:ext>
            </a:extLst>
          </p:cNvPr>
          <p:cNvGrpSpPr/>
          <p:nvPr/>
        </p:nvGrpSpPr>
        <p:grpSpPr>
          <a:xfrm>
            <a:off x="5549412" y="178212"/>
            <a:ext cx="1034280" cy="446400"/>
            <a:chOff x="5549412" y="178212"/>
            <a:chExt cx="103428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DA4C78-F76C-46CD-8884-5374DCD97333}"/>
                    </a:ext>
                  </a:extLst>
                </p14:cNvPr>
                <p14:cNvContentPartPr/>
                <p14:nvPr/>
              </p14:nvContentPartPr>
              <p14:xfrm>
                <a:off x="5549412" y="347772"/>
                <a:ext cx="183600" cy="27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DA4C78-F76C-46CD-8884-5374DCD973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0412" y="339132"/>
                  <a:ext cx="201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56B1A2-83ED-4D4A-B0CF-1F70F0F48B64}"/>
                    </a:ext>
                  </a:extLst>
                </p14:cNvPr>
                <p14:cNvContentPartPr/>
                <p14:nvPr/>
              </p14:nvContentPartPr>
              <p14:xfrm>
                <a:off x="5690532" y="178212"/>
                <a:ext cx="270360" cy="262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56B1A2-83ED-4D4A-B0CF-1F70F0F48B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1892" y="169212"/>
                  <a:ext cx="28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75805C-4787-4C69-809F-757D04459FEB}"/>
                    </a:ext>
                  </a:extLst>
                </p14:cNvPr>
                <p14:cNvContentPartPr/>
                <p14:nvPr/>
              </p14:nvContentPartPr>
              <p14:xfrm>
                <a:off x="5824452" y="479532"/>
                <a:ext cx="166680" cy="8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75805C-4787-4C69-809F-757D04459F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15452" y="470892"/>
                  <a:ext cx="184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299C60-E638-4F5D-B1F5-0FF6C7781022}"/>
                    </a:ext>
                  </a:extLst>
                </p14:cNvPr>
                <p14:cNvContentPartPr/>
                <p14:nvPr/>
              </p14:nvContentPartPr>
              <p14:xfrm>
                <a:off x="6024252" y="407892"/>
                <a:ext cx="208800" cy="179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299C60-E638-4F5D-B1F5-0FF6C77810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5612" y="399252"/>
                  <a:ext cx="22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544A6F-D256-4AAE-9A75-1184D1AC18A1}"/>
                    </a:ext>
                  </a:extLst>
                </p14:cNvPr>
                <p14:cNvContentPartPr/>
                <p14:nvPr/>
              </p14:nvContentPartPr>
              <p14:xfrm>
                <a:off x="6376692" y="217452"/>
                <a:ext cx="207000" cy="37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544A6F-D256-4AAE-9A75-1184D1AC18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67692" y="208452"/>
                  <a:ext cx="2246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ADF0B8-47DA-4F0A-9AAF-C138489F12B9}"/>
                    </a:ext>
                  </a:extLst>
                </p14:cNvPr>
                <p14:cNvContentPartPr/>
                <p14:nvPr/>
              </p14:nvContentPartPr>
              <p14:xfrm>
                <a:off x="6361572" y="369732"/>
                <a:ext cx="199080" cy="2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ADF0B8-47DA-4F0A-9AAF-C138489F12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52572" y="360732"/>
                  <a:ext cx="2167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6D242D-AEC4-432A-87B1-F7A806D2EDD3}"/>
                  </a:ext>
                </a:extLst>
              </p14:cNvPr>
              <p14:cNvContentPartPr/>
              <p14:nvPr/>
            </p14:nvContentPartPr>
            <p14:xfrm>
              <a:off x="6789612" y="252732"/>
              <a:ext cx="278640" cy="371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6D242D-AEC4-432A-87B1-F7A806D2ED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80972" y="244092"/>
                <a:ext cx="29628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4DD3717-52D4-4846-9A10-31D21815332C}"/>
              </a:ext>
            </a:extLst>
          </p:cNvPr>
          <p:cNvGrpSpPr/>
          <p:nvPr/>
        </p:nvGrpSpPr>
        <p:grpSpPr>
          <a:xfrm>
            <a:off x="520932" y="839892"/>
            <a:ext cx="1532520" cy="637200"/>
            <a:chOff x="520932" y="839892"/>
            <a:chExt cx="153252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A8176A-AB01-4C5C-B830-87FE5816C2A5}"/>
                    </a:ext>
                  </a:extLst>
                </p14:cNvPr>
                <p14:cNvContentPartPr/>
                <p14:nvPr/>
              </p14:nvContentPartPr>
              <p14:xfrm>
                <a:off x="596892" y="1067772"/>
                <a:ext cx="261720" cy="229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A8176A-AB01-4C5C-B830-87FE5816C2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252" y="1059132"/>
                  <a:ext cx="27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DA75FD-9F32-4F27-A7CC-ED2CFC9F4D15}"/>
                    </a:ext>
                  </a:extLst>
                </p14:cNvPr>
                <p14:cNvContentPartPr/>
                <p14:nvPr/>
              </p14:nvContentPartPr>
              <p14:xfrm>
                <a:off x="552252" y="974892"/>
                <a:ext cx="238680" cy="24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DA75FD-9F32-4F27-A7CC-ED2CFC9F4D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3252" y="966252"/>
                  <a:ext cx="25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E8F497-1367-466B-B15A-8BF4C4DF9E81}"/>
                    </a:ext>
                  </a:extLst>
                </p14:cNvPr>
                <p14:cNvContentPartPr/>
                <p14:nvPr/>
              </p14:nvContentPartPr>
              <p14:xfrm>
                <a:off x="520932" y="839892"/>
                <a:ext cx="282240" cy="56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E8F497-1367-466B-B15A-8BF4C4DF9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292" y="831252"/>
                  <a:ext cx="299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B5AFA0-6016-45D6-8199-80B1DD94281C}"/>
                    </a:ext>
                  </a:extLst>
                </p14:cNvPr>
                <p14:cNvContentPartPr/>
                <p14:nvPr/>
              </p14:nvContentPartPr>
              <p14:xfrm>
                <a:off x="967332" y="1031412"/>
                <a:ext cx="144360" cy="27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B5AFA0-6016-45D6-8199-80B1DD9428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8332" y="1022772"/>
                  <a:ext cx="162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F56C4F-CF8B-496C-982B-51534F9DF51A}"/>
                    </a:ext>
                  </a:extLst>
                </p14:cNvPr>
                <p14:cNvContentPartPr/>
                <p14:nvPr/>
              </p14:nvContentPartPr>
              <p14:xfrm>
                <a:off x="981372" y="1081092"/>
                <a:ext cx="245880" cy="3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F56C4F-CF8B-496C-982B-51534F9DF5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2372" y="1072452"/>
                  <a:ext cx="263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8661AA-1E64-41F3-AB41-A1C7417D1B17}"/>
                    </a:ext>
                  </a:extLst>
                </p14:cNvPr>
                <p14:cNvContentPartPr/>
                <p14:nvPr/>
              </p14:nvContentPartPr>
              <p14:xfrm>
                <a:off x="1364412" y="961932"/>
                <a:ext cx="348120" cy="25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8661AA-1E64-41F3-AB41-A1C7417D1B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55772" y="953292"/>
                  <a:ext cx="365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318FD3-D76F-4940-9D02-935481584F31}"/>
                    </a:ext>
                  </a:extLst>
                </p14:cNvPr>
                <p14:cNvContentPartPr/>
                <p14:nvPr/>
              </p14:nvContentPartPr>
              <p14:xfrm>
                <a:off x="1923132" y="1255332"/>
                <a:ext cx="130320" cy="22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318FD3-D76F-4940-9D02-935481584F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4492" y="1246332"/>
                  <a:ext cx="1479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B5A619-16BD-4948-B765-5E9550A8CBB6}"/>
              </a:ext>
            </a:extLst>
          </p:cNvPr>
          <p:cNvGrpSpPr/>
          <p:nvPr/>
        </p:nvGrpSpPr>
        <p:grpSpPr>
          <a:xfrm>
            <a:off x="2485812" y="829452"/>
            <a:ext cx="714600" cy="610560"/>
            <a:chOff x="2485812" y="829452"/>
            <a:chExt cx="7146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5BCD64-CF71-46B0-B871-64707E5AC86A}"/>
                    </a:ext>
                  </a:extLst>
                </p14:cNvPr>
                <p14:cNvContentPartPr/>
                <p14:nvPr/>
              </p14:nvContentPartPr>
              <p14:xfrm>
                <a:off x="2485812" y="1004772"/>
                <a:ext cx="321120" cy="248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5BCD64-CF71-46B0-B871-64707E5AC8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6812" y="995772"/>
                  <a:ext cx="338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306AEAC-B1AE-4D1B-B90B-BBF06785AA2A}"/>
                    </a:ext>
                  </a:extLst>
                </p14:cNvPr>
                <p14:cNvContentPartPr/>
                <p14:nvPr/>
              </p14:nvContentPartPr>
              <p14:xfrm>
                <a:off x="2924652" y="829452"/>
                <a:ext cx="267120" cy="152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306AEAC-B1AE-4D1B-B90B-BBF06785AA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16012" y="820812"/>
                  <a:ext cx="284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7F31BA-5851-4D21-A66C-47B085C4D353}"/>
                    </a:ext>
                  </a:extLst>
                </p14:cNvPr>
                <p14:cNvContentPartPr/>
                <p14:nvPr/>
              </p14:nvContentPartPr>
              <p14:xfrm>
                <a:off x="2938692" y="1279092"/>
                <a:ext cx="261720" cy="146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7F31BA-5851-4D21-A66C-47B085C4D3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0052" y="1270092"/>
                  <a:ext cx="279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931E53-60CD-4B7C-A9F9-999DDF548FD2}"/>
                    </a:ext>
                  </a:extLst>
                </p14:cNvPr>
                <p14:cNvContentPartPr/>
                <p14:nvPr/>
              </p14:nvContentPartPr>
              <p14:xfrm>
                <a:off x="2966772" y="1241292"/>
                <a:ext cx="222840" cy="19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931E53-60CD-4B7C-A9F9-999DDF548F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58132" y="1232292"/>
                  <a:ext cx="240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104E3E-0592-419D-AE5B-F3D88A8CCF80}"/>
              </a:ext>
            </a:extLst>
          </p:cNvPr>
          <p:cNvGrpSpPr/>
          <p:nvPr/>
        </p:nvGrpSpPr>
        <p:grpSpPr>
          <a:xfrm>
            <a:off x="3462132" y="1107012"/>
            <a:ext cx="222480" cy="105120"/>
            <a:chOff x="3462132" y="1107012"/>
            <a:chExt cx="22248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F879D3-5AED-4423-9337-110AC3C9FA9B}"/>
                    </a:ext>
                  </a:extLst>
                </p14:cNvPr>
                <p14:cNvContentPartPr/>
                <p14:nvPr/>
              </p14:nvContentPartPr>
              <p14:xfrm>
                <a:off x="3469692" y="1107012"/>
                <a:ext cx="158760" cy="7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F879D3-5AED-4423-9337-110AC3C9FA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0692" y="1098012"/>
                  <a:ext cx="176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A9FA4E-2FE1-4948-80E2-B47506B2DC59}"/>
                    </a:ext>
                  </a:extLst>
                </p14:cNvPr>
                <p14:cNvContentPartPr/>
                <p14:nvPr/>
              </p14:nvContentPartPr>
              <p14:xfrm>
                <a:off x="3462132" y="1193772"/>
                <a:ext cx="222480" cy="18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A9FA4E-2FE1-4948-80E2-B47506B2DC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53492" y="1185132"/>
                  <a:ext cx="2401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3B8ED0-7DA4-4876-A27C-EF8FCDF74BAD}"/>
              </a:ext>
            </a:extLst>
          </p:cNvPr>
          <p:cNvGrpSpPr/>
          <p:nvPr/>
        </p:nvGrpSpPr>
        <p:grpSpPr>
          <a:xfrm>
            <a:off x="4003212" y="963732"/>
            <a:ext cx="479520" cy="360720"/>
            <a:chOff x="4003212" y="963732"/>
            <a:chExt cx="4795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8D55CD-18BF-4C39-BB37-AC8D80CD0FC8}"/>
                    </a:ext>
                  </a:extLst>
                </p14:cNvPr>
                <p14:cNvContentPartPr/>
                <p14:nvPr/>
              </p14:nvContentPartPr>
              <p14:xfrm>
                <a:off x="4003212" y="1045452"/>
                <a:ext cx="135720" cy="253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8D55CD-18BF-4C39-BB37-AC8D80CD0F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94572" y="1036452"/>
                  <a:ext cx="153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22F0FC-A3F9-4A02-9FF7-EF1C3E2410C2}"/>
                    </a:ext>
                  </a:extLst>
                </p14:cNvPr>
                <p14:cNvContentPartPr/>
                <p14:nvPr/>
              </p14:nvContentPartPr>
              <p14:xfrm>
                <a:off x="4224972" y="992172"/>
                <a:ext cx="182520" cy="171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22F0FC-A3F9-4A02-9FF7-EF1C3E2410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15972" y="983532"/>
                  <a:ext cx="20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2AE7A5-A8B7-4173-8A7D-8F227B346332}"/>
                    </a:ext>
                  </a:extLst>
                </p14:cNvPr>
                <p14:cNvContentPartPr/>
                <p14:nvPr/>
              </p14:nvContentPartPr>
              <p14:xfrm>
                <a:off x="4349532" y="963732"/>
                <a:ext cx="133200" cy="360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2AE7A5-A8B7-4173-8A7D-8F227B3463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40532" y="954732"/>
                  <a:ext cx="1508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A500935-25F0-44F0-85AF-5C75B369C1BE}"/>
              </a:ext>
            </a:extLst>
          </p:cNvPr>
          <p:cNvGrpSpPr/>
          <p:nvPr/>
        </p:nvGrpSpPr>
        <p:grpSpPr>
          <a:xfrm>
            <a:off x="344532" y="1582572"/>
            <a:ext cx="4109400" cy="560160"/>
            <a:chOff x="344532" y="1582572"/>
            <a:chExt cx="410940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7D4997-B369-4459-9A79-7AD664C3F33C}"/>
                    </a:ext>
                  </a:extLst>
                </p14:cNvPr>
                <p14:cNvContentPartPr/>
                <p14:nvPr/>
              </p14:nvContentPartPr>
              <p14:xfrm>
                <a:off x="554772" y="1941132"/>
                <a:ext cx="134640" cy="198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7D4997-B369-4459-9A79-7AD664C3F3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132" y="1932492"/>
                  <a:ext cx="152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3F540F-161E-4097-B43C-DDE46772F980}"/>
                    </a:ext>
                  </a:extLst>
                </p14:cNvPr>
                <p14:cNvContentPartPr/>
                <p14:nvPr/>
              </p14:nvContentPartPr>
              <p14:xfrm>
                <a:off x="344532" y="1859052"/>
                <a:ext cx="718200" cy="77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3F540F-161E-4097-B43C-DDE46772F9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5892" y="1850412"/>
                  <a:ext cx="735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4C1523-6593-42B5-87D7-627825946388}"/>
                    </a:ext>
                  </a:extLst>
                </p14:cNvPr>
                <p14:cNvContentPartPr/>
                <p14:nvPr/>
              </p14:nvContentPartPr>
              <p14:xfrm>
                <a:off x="926652" y="1913772"/>
                <a:ext cx="263880" cy="213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4C1523-6593-42B5-87D7-6278259463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8012" y="1904772"/>
                  <a:ext cx="281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5FC0B8-3CCD-4FE0-8E4B-DC49509C84BF}"/>
                    </a:ext>
                  </a:extLst>
                </p14:cNvPr>
                <p14:cNvContentPartPr/>
                <p14:nvPr/>
              </p14:nvContentPartPr>
              <p14:xfrm>
                <a:off x="1159212" y="1968492"/>
                <a:ext cx="192240" cy="10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5FC0B8-3CCD-4FE0-8E4B-DC49509C84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0572" y="1959492"/>
                  <a:ext cx="20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7772B0-0FC0-48AD-98FB-4182F899190F}"/>
                    </a:ext>
                  </a:extLst>
                </p14:cNvPr>
                <p14:cNvContentPartPr/>
                <p14:nvPr/>
              </p14:nvContentPartPr>
              <p14:xfrm>
                <a:off x="1388172" y="1964532"/>
                <a:ext cx="146520" cy="11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7772B0-0FC0-48AD-98FB-4182F89919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79532" y="1955532"/>
                  <a:ext cx="16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626BFF-C174-477F-847F-D3617A9E531F}"/>
                    </a:ext>
                  </a:extLst>
                </p14:cNvPr>
                <p14:cNvContentPartPr/>
                <p14:nvPr/>
              </p14:nvContentPartPr>
              <p14:xfrm>
                <a:off x="1663932" y="1926012"/>
                <a:ext cx="175320" cy="186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626BFF-C174-477F-847F-D3617A9E53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54932" y="1917012"/>
                  <a:ext cx="192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0D9D03-D121-4CC7-A166-BB900BFA217F}"/>
                    </a:ext>
                  </a:extLst>
                </p14:cNvPr>
                <p14:cNvContentPartPr/>
                <p14:nvPr/>
              </p14:nvContentPartPr>
              <p14:xfrm>
                <a:off x="2048772" y="1582572"/>
                <a:ext cx="267840" cy="505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0D9D03-D121-4CC7-A166-BB900BFA21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39772" y="1573932"/>
                  <a:ext cx="285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BDC31A-DE38-4224-9B83-83A585190D8C}"/>
                    </a:ext>
                  </a:extLst>
                </p14:cNvPr>
                <p14:cNvContentPartPr/>
                <p14:nvPr/>
              </p14:nvContentPartPr>
              <p14:xfrm>
                <a:off x="1952652" y="1969572"/>
                <a:ext cx="207000" cy="64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BDC31A-DE38-4224-9B83-83A585190D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43652" y="1960932"/>
                  <a:ext cx="224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6E0D46-0408-4956-AB4F-CDB6196C4405}"/>
                    </a:ext>
                  </a:extLst>
                </p14:cNvPr>
                <p14:cNvContentPartPr/>
                <p14:nvPr/>
              </p14:nvContentPartPr>
              <p14:xfrm>
                <a:off x="2196732" y="1947612"/>
                <a:ext cx="146880" cy="146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6E0D46-0408-4956-AB4F-CDB6196C44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87732" y="1938972"/>
                  <a:ext cx="164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DEDB2E-2F4D-41EE-8049-EADD425B15F7}"/>
                    </a:ext>
                  </a:extLst>
                </p14:cNvPr>
                <p14:cNvContentPartPr/>
                <p14:nvPr/>
              </p14:nvContentPartPr>
              <p14:xfrm>
                <a:off x="2444772" y="1921332"/>
                <a:ext cx="218520" cy="221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DEDB2E-2F4D-41EE-8049-EADD425B15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36132" y="1912692"/>
                  <a:ext cx="236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2082DE-839B-4568-AFB1-1F4C870C8912}"/>
                    </a:ext>
                  </a:extLst>
                </p14:cNvPr>
                <p14:cNvContentPartPr/>
                <p14:nvPr/>
              </p14:nvContentPartPr>
              <p14:xfrm>
                <a:off x="2689212" y="1926012"/>
                <a:ext cx="374040" cy="187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2082DE-839B-4568-AFB1-1F4C870C89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80572" y="1917372"/>
                  <a:ext cx="391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364D3E-7E1F-4246-BEF1-E1C16577DDA3}"/>
                    </a:ext>
                  </a:extLst>
                </p14:cNvPr>
                <p14:cNvContentPartPr/>
                <p14:nvPr/>
              </p14:nvContentPartPr>
              <p14:xfrm>
                <a:off x="3130932" y="1960212"/>
                <a:ext cx="259200" cy="140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364D3E-7E1F-4246-BEF1-E1C16577DD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22292" y="1951572"/>
                  <a:ext cx="276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F07A62-709E-46E8-8814-F50904372EAD}"/>
                    </a:ext>
                  </a:extLst>
                </p14:cNvPr>
                <p14:cNvContentPartPr/>
                <p14:nvPr/>
              </p14:nvContentPartPr>
              <p14:xfrm>
                <a:off x="3479772" y="1724772"/>
                <a:ext cx="211320" cy="38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F07A62-709E-46E8-8814-F50904372E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1132" y="1716132"/>
                  <a:ext cx="228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012F55-058D-4F56-99A3-047B35728946}"/>
                    </a:ext>
                  </a:extLst>
                </p14:cNvPr>
                <p14:cNvContentPartPr/>
                <p14:nvPr/>
              </p14:nvContentPartPr>
              <p14:xfrm>
                <a:off x="3364212" y="1949772"/>
                <a:ext cx="329400" cy="4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012F55-058D-4F56-99A3-047B357289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55212" y="1941132"/>
                  <a:ext cx="347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A7E2D70-4B1B-4728-9FA1-C6F7D09CDD52}"/>
                    </a:ext>
                  </a:extLst>
                </p14:cNvPr>
                <p14:cNvContentPartPr/>
                <p14:nvPr/>
              </p14:nvContentPartPr>
              <p14:xfrm>
                <a:off x="3659772" y="1768692"/>
                <a:ext cx="259200" cy="348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A7E2D70-4B1B-4728-9FA1-C6F7D09CDD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1132" y="1759692"/>
                  <a:ext cx="276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5F21CC-4991-4DA9-8CD6-A8C8C1EB5810}"/>
                    </a:ext>
                  </a:extLst>
                </p14:cNvPr>
                <p14:cNvContentPartPr/>
                <p14:nvPr/>
              </p14:nvContentPartPr>
              <p14:xfrm>
                <a:off x="3871092" y="1935372"/>
                <a:ext cx="138960" cy="147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5F21CC-4991-4DA9-8CD6-A8C8C1EB58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62092" y="1926732"/>
                  <a:ext cx="156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8BAC37-3DAF-4508-BF48-34D74021A79D}"/>
                    </a:ext>
                  </a:extLst>
                </p14:cNvPr>
                <p14:cNvContentPartPr/>
                <p14:nvPr/>
              </p14:nvContentPartPr>
              <p14:xfrm>
                <a:off x="4113372" y="1929612"/>
                <a:ext cx="340560" cy="200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8BAC37-3DAF-4508-BF48-34D74021A7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04732" y="1920612"/>
                  <a:ext cx="3582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742C32-3C4F-4EA0-9410-F86A21500269}"/>
                  </a:ext>
                </a:extLst>
              </p14:cNvPr>
              <p14:cNvContentPartPr/>
              <p14:nvPr/>
            </p14:nvContentPartPr>
            <p14:xfrm>
              <a:off x="4715652" y="1881012"/>
              <a:ext cx="36720" cy="20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742C32-3C4F-4EA0-9410-F86A2150026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06652" y="1872372"/>
                <a:ext cx="543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BCA2F66-A2FE-4E54-8EED-5103922D3F2A}"/>
                  </a:ext>
                </a:extLst>
              </p14:cNvPr>
              <p14:cNvContentPartPr/>
              <p14:nvPr/>
            </p14:nvContentPartPr>
            <p14:xfrm>
              <a:off x="4621332" y="2086932"/>
              <a:ext cx="68040" cy="37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BCA2F66-A2FE-4E54-8EED-5103922D3F2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612692" y="2077932"/>
                <a:ext cx="856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ECA7AAD-D3BE-4E17-8711-9525C9457770}"/>
              </a:ext>
            </a:extLst>
          </p:cNvPr>
          <p:cNvGrpSpPr/>
          <p:nvPr/>
        </p:nvGrpSpPr>
        <p:grpSpPr>
          <a:xfrm>
            <a:off x="1948332" y="2469972"/>
            <a:ext cx="687240" cy="471960"/>
            <a:chOff x="1948332" y="2469972"/>
            <a:chExt cx="68724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A4FBB0-5214-44DC-86AB-BDE5600A1A64}"/>
                    </a:ext>
                  </a:extLst>
                </p14:cNvPr>
                <p14:cNvContentPartPr/>
                <p14:nvPr/>
              </p14:nvContentPartPr>
              <p14:xfrm>
                <a:off x="1949772" y="2523252"/>
                <a:ext cx="83880" cy="15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A4FBB0-5214-44DC-86AB-BDE5600A1A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1132" y="2514612"/>
                  <a:ext cx="10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4C617A4-5A59-4C95-973B-BD273C0753BA}"/>
                    </a:ext>
                  </a:extLst>
                </p14:cNvPr>
                <p14:cNvContentPartPr/>
                <p14:nvPr/>
              </p14:nvContentPartPr>
              <p14:xfrm>
                <a:off x="1948332" y="2469972"/>
                <a:ext cx="217800" cy="471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4C617A4-5A59-4C95-973B-BD273C0753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9332" y="2460972"/>
                  <a:ext cx="2354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70D85A-9153-440E-9D03-AB06A1A62994}"/>
                    </a:ext>
                  </a:extLst>
                </p14:cNvPr>
                <p14:cNvContentPartPr/>
                <p14:nvPr/>
              </p14:nvContentPartPr>
              <p14:xfrm>
                <a:off x="2110332" y="2798652"/>
                <a:ext cx="50040" cy="10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70D85A-9153-440E-9D03-AB06A1A629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01692" y="2789652"/>
                  <a:ext cx="67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FDF228-7B43-418A-A2AE-3997073C8628}"/>
                    </a:ext>
                  </a:extLst>
                </p14:cNvPr>
                <p14:cNvContentPartPr/>
                <p14:nvPr/>
              </p14:nvContentPartPr>
              <p14:xfrm>
                <a:off x="2231652" y="2648532"/>
                <a:ext cx="44280" cy="25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FDF228-7B43-418A-A2AE-3997073C86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23012" y="2639532"/>
                  <a:ext cx="61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71997CA-9578-4551-ADCB-E4DB300F2B41}"/>
                    </a:ext>
                  </a:extLst>
                </p14:cNvPr>
                <p14:cNvContentPartPr/>
                <p14:nvPr/>
              </p14:nvContentPartPr>
              <p14:xfrm>
                <a:off x="2494452" y="2580132"/>
                <a:ext cx="72360" cy="21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71997CA-9578-4551-ADCB-E4DB300F2B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5812" y="2571492"/>
                  <a:ext cx="90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61FF7BA-CA57-4578-92D3-BF21E6B6DB8C}"/>
                    </a:ext>
                  </a:extLst>
                </p14:cNvPr>
                <p14:cNvContentPartPr/>
                <p14:nvPr/>
              </p14:nvContentPartPr>
              <p14:xfrm>
                <a:off x="2493372" y="2685252"/>
                <a:ext cx="142200" cy="3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61FF7BA-CA57-4578-92D3-BF21E6B6DB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84732" y="2676252"/>
                  <a:ext cx="1598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D456EAC-BAE2-43B7-A021-5BB73B48E7E2}"/>
              </a:ext>
            </a:extLst>
          </p:cNvPr>
          <p:cNvGrpSpPr/>
          <p:nvPr/>
        </p:nvGrpSpPr>
        <p:grpSpPr>
          <a:xfrm>
            <a:off x="2908092" y="2362692"/>
            <a:ext cx="1781280" cy="517680"/>
            <a:chOff x="2908092" y="2362692"/>
            <a:chExt cx="178128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CD85B8-F42C-4726-8D45-BB1EC060071D}"/>
                    </a:ext>
                  </a:extLst>
                </p14:cNvPr>
                <p14:cNvContentPartPr/>
                <p14:nvPr/>
              </p14:nvContentPartPr>
              <p14:xfrm>
                <a:off x="2908092" y="2538372"/>
                <a:ext cx="212760" cy="201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CD85B8-F42C-4726-8D45-BB1EC06007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99452" y="2529372"/>
                  <a:ext cx="230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BA2938-B289-4930-B5A6-E9E1AE04FBF5}"/>
                    </a:ext>
                  </a:extLst>
                </p14:cNvPr>
                <p14:cNvContentPartPr/>
                <p14:nvPr/>
              </p14:nvContentPartPr>
              <p14:xfrm>
                <a:off x="3285732" y="2598132"/>
                <a:ext cx="279000" cy="40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BA2938-B289-4930-B5A6-E9E1AE04FB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6732" y="2589132"/>
                  <a:ext cx="29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C5E900-4FE1-410F-B84D-9F9659B6F195}"/>
                    </a:ext>
                  </a:extLst>
                </p14:cNvPr>
                <p14:cNvContentPartPr/>
                <p14:nvPr/>
              </p14:nvContentPartPr>
              <p14:xfrm>
                <a:off x="3439092" y="2500572"/>
                <a:ext cx="28440" cy="19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C5E900-4FE1-410F-B84D-9F9659B6F1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0092" y="2491932"/>
                  <a:ext cx="4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9CE766-C6E7-47E2-98F8-3F89F57FC115}"/>
                    </a:ext>
                  </a:extLst>
                </p14:cNvPr>
                <p14:cNvContentPartPr/>
                <p14:nvPr/>
              </p14:nvContentPartPr>
              <p14:xfrm>
                <a:off x="3760212" y="2362692"/>
                <a:ext cx="253080" cy="372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9CE766-C6E7-47E2-98F8-3F89F57FC11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51212" y="2354052"/>
                  <a:ext cx="270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26E3C-F4B1-4230-BECE-23F45D285DAF}"/>
                    </a:ext>
                  </a:extLst>
                </p14:cNvPr>
                <p14:cNvContentPartPr/>
                <p14:nvPr/>
              </p14:nvContentPartPr>
              <p14:xfrm>
                <a:off x="4122012" y="2535132"/>
                <a:ext cx="272160" cy="202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26E3C-F4B1-4230-BECE-23F45D285D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13012" y="2526492"/>
                  <a:ext cx="289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670F9D0-6F81-4CE6-98E8-9C56E9D1B69B}"/>
                    </a:ext>
                  </a:extLst>
                </p14:cNvPr>
                <p14:cNvContentPartPr/>
                <p14:nvPr/>
              </p14:nvContentPartPr>
              <p14:xfrm>
                <a:off x="4141452" y="2529732"/>
                <a:ext cx="264240" cy="18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670F9D0-6F81-4CE6-98E8-9C56E9D1B6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32812" y="2521092"/>
                  <a:ext cx="28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DBF186-020E-4638-A9D8-07BF44623103}"/>
                    </a:ext>
                  </a:extLst>
                </p14:cNvPr>
                <p14:cNvContentPartPr/>
                <p14:nvPr/>
              </p14:nvContentPartPr>
              <p14:xfrm>
                <a:off x="4475532" y="2762652"/>
                <a:ext cx="131760" cy="117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DBF186-020E-4638-A9D8-07BF4462310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6532" y="2753652"/>
                  <a:ext cx="149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AE8936-774E-4D30-9142-5575772EBD13}"/>
                    </a:ext>
                  </a:extLst>
                </p14:cNvPr>
                <p14:cNvContentPartPr/>
                <p14:nvPr/>
              </p14:nvContentPartPr>
              <p14:xfrm>
                <a:off x="4633212" y="2611452"/>
                <a:ext cx="56160" cy="3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AE8936-774E-4D30-9142-5575772EBD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24572" y="2602812"/>
                  <a:ext cx="73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3C7A37-2EE6-4567-98F8-1A2A7C82F72A}"/>
              </a:ext>
            </a:extLst>
          </p:cNvPr>
          <p:cNvGrpSpPr/>
          <p:nvPr/>
        </p:nvGrpSpPr>
        <p:grpSpPr>
          <a:xfrm>
            <a:off x="1782732" y="3212652"/>
            <a:ext cx="374040" cy="556920"/>
            <a:chOff x="1782732" y="3212652"/>
            <a:chExt cx="374040" cy="55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A4C651-C787-49FB-8699-B7AC1082D43C}"/>
                    </a:ext>
                  </a:extLst>
                </p14:cNvPr>
                <p14:cNvContentPartPr/>
                <p14:nvPr/>
              </p14:nvContentPartPr>
              <p14:xfrm>
                <a:off x="1890732" y="3403452"/>
                <a:ext cx="88920" cy="99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A4C651-C787-49FB-8699-B7AC1082D4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82092" y="3394452"/>
                  <a:ext cx="106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69CB7D-B680-4DE5-846E-CBAFAF9D6E6C}"/>
                    </a:ext>
                  </a:extLst>
                </p14:cNvPr>
                <p14:cNvContentPartPr/>
                <p14:nvPr/>
              </p14:nvContentPartPr>
              <p14:xfrm>
                <a:off x="1908012" y="3291132"/>
                <a:ext cx="192240" cy="478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69CB7D-B680-4DE5-846E-CBAFAF9D6E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99012" y="3282132"/>
                  <a:ext cx="2098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C71F15-791D-44C0-8B83-76559AF3D5C4}"/>
                    </a:ext>
                  </a:extLst>
                </p14:cNvPr>
                <p14:cNvContentPartPr/>
                <p14:nvPr/>
              </p14:nvContentPartPr>
              <p14:xfrm>
                <a:off x="1782732" y="3212652"/>
                <a:ext cx="374040" cy="62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C71F15-791D-44C0-8B83-76559AF3D5C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73732" y="3203652"/>
                  <a:ext cx="3916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AD603FE-893B-449B-B1E6-0DEED76D6441}"/>
              </a:ext>
            </a:extLst>
          </p:cNvPr>
          <p:cNvGrpSpPr/>
          <p:nvPr/>
        </p:nvGrpSpPr>
        <p:grpSpPr>
          <a:xfrm>
            <a:off x="2344332" y="3324612"/>
            <a:ext cx="240480" cy="143640"/>
            <a:chOff x="2344332" y="3324612"/>
            <a:chExt cx="2404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90E48EC-F738-41AE-AD35-1E86C9D3ECFC}"/>
                    </a:ext>
                  </a:extLst>
                </p14:cNvPr>
                <p14:cNvContentPartPr/>
                <p14:nvPr/>
              </p14:nvContentPartPr>
              <p14:xfrm>
                <a:off x="2362692" y="3324612"/>
                <a:ext cx="174960" cy="37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90E48EC-F738-41AE-AD35-1E86C9D3EC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3692" y="3315972"/>
                  <a:ext cx="192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53BC01-95B7-4214-886F-CECBAD4BAB5E}"/>
                    </a:ext>
                  </a:extLst>
                </p14:cNvPr>
                <p14:cNvContentPartPr/>
                <p14:nvPr/>
              </p14:nvContentPartPr>
              <p14:xfrm>
                <a:off x="2344332" y="3421452"/>
                <a:ext cx="240480" cy="46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53BC01-95B7-4214-886F-CECBAD4BAB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35332" y="3412812"/>
                  <a:ext cx="2581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F7841EC-9705-495F-AB0C-C7060D4D90F7}"/>
              </a:ext>
            </a:extLst>
          </p:cNvPr>
          <p:cNvGrpSpPr/>
          <p:nvPr/>
        </p:nvGrpSpPr>
        <p:grpSpPr>
          <a:xfrm>
            <a:off x="2835012" y="3055692"/>
            <a:ext cx="1640880" cy="403200"/>
            <a:chOff x="2835012" y="3055692"/>
            <a:chExt cx="164088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A31DFD8-B06C-4146-A007-97633F2A4E7F}"/>
                    </a:ext>
                  </a:extLst>
                </p14:cNvPr>
                <p14:cNvContentPartPr/>
                <p14:nvPr/>
              </p14:nvContentPartPr>
              <p14:xfrm>
                <a:off x="2835012" y="3246132"/>
                <a:ext cx="203760" cy="177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A31DFD8-B06C-4146-A007-97633F2A4E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26012" y="3237492"/>
                  <a:ext cx="221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33C5BC-A67C-4055-8434-C214E42B55DD}"/>
                    </a:ext>
                  </a:extLst>
                </p14:cNvPr>
                <p14:cNvContentPartPr/>
                <p14:nvPr/>
              </p14:nvContentPartPr>
              <p14:xfrm>
                <a:off x="3235692" y="3311652"/>
                <a:ext cx="239760" cy="45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33C5BC-A67C-4055-8434-C214E42B55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27052" y="3303012"/>
                  <a:ext cx="25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A1FBE44-4F7C-421C-B20A-72E063AA14CE}"/>
                    </a:ext>
                  </a:extLst>
                </p14:cNvPr>
                <p14:cNvContentPartPr/>
                <p14:nvPr/>
              </p14:nvContentPartPr>
              <p14:xfrm>
                <a:off x="3324612" y="3207612"/>
                <a:ext cx="100800" cy="239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A1FBE44-4F7C-421C-B20A-72E063AA14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15972" y="3198972"/>
                  <a:ext cx="11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5B80B8-75DA-49F1-981B-EBF443CBCA8A}"/>
                    </a:ext>
                  </a:extLst>
                </p14:cNvPr>
                <p14:cNvContentPartPr/>
                <p14:nvPr/>
              </p14:nvContentPartPr>
              <p14:xfrm>
                <a:off x="3614772" y="3055692"/>
                <a:ext cx="267120" cy="400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5B80B8-75DA-49F1-981B-EBF443CBCA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05772" y="3047052"/>
                  <a:ext cx="2847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615DBD-9B25-40B7-9663-61D322B13ACF}"/>
                    </a:ext>
                  </a:extLst>
                </p14:cNvPr>
                <p14:cNvContentPartPr/>
                <p14:nvPr/>
              </p14:nvContentPartPr>
              <p14:xfrm>
                <a:off x="4100412" y="3236772"/>
                <a:ext cx="277920" cy="222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615DBD-9B25-40B7-9663-61D322B13A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91772" y="3228132"/>
                  <a:ext cx="295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273135-5611-40C5-B9FD-5E24C0A24994}"/>
                    </a:ext>
                  </a:extLst>
                </p14:cNvPr>
                <p14:cNvContentPartPr/>
                <p14:nvPr/>
              </p14:nvContentPartPr>
              <p14:xfrm>
                <a:off x="4173492" y="3218052"/>
                <a:ext cx="189360" cy="20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273135-5611-40C5-B9FD-5E24C0A249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64492" y="3209412"/>
                  <a:ext cx="207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0E7D94-34F1-4A1E-9084-8C2D2ABF057F}"/>
                    </a:ext>
                  </a:extLst>
                </p14:cNvPr>
                <p14:cNvContentPartPr/>
                <p14:nvPr/>
              </p14:nvContentPartPr>
              <p14:xfrm>
                <a:off x="4082052" y="3121212"/>
                <a:ext cx="393840" cy="56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0E7D94-34F1-4A1E-9084-8C2D2ABF05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73052" y="3112572"/>
                  <a:ext cx="4114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615EC3E-E17A-46FA-BF81-7222F9D6DF2E}"/>
              </a:ext>
            </a:extLst>
          </p:cNvPr>
          <p:cNvGrpSpPr/>
          <p:nvPr/>
        </p:nvGrpSpPr>
        <p:grpSpPr>
          <a:xfrm>
            <a:off x="1659252" y="3776772"/>
            <a:ext cx="5934240" cy="2583360"/>
            <a:chOff x="1659252" y="3776772"/>
            <a:chExt cx="5934240" cy="258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FCE2FC-CAF1-42BE-8DBD-C9CC7AF204D2}"/>
                    </a:ext>
                  </a:extLst>
                </p14:cNvPr>
                <p14:cNvContentPartPr/>
                <p14:nvPr/>
              </p14:nvContentPartPr>
              <p14:xfrm>
                <a:off x="1689852" y="4034892"/>
                <a:ext cx="288000" cy="307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FCE2FC-CAF1-42BE-8DBD-C9CC7AF204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80852" y="4025892"/>
                  <a:ext cx="3056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931F7B-C6D9-4F17-8D45-6D7DF1A66952}"/>
                    </a:ext>
                  </a:extLst>
                </p14:cNvPr>
                <p14:cNvContentPartPr/>
                <p14:nvPr/>
              </p14:nvContentPartPr>
              <p14:xfrm>
                <a:off x="2085132" y="3876492"/>
                <a:ext cx="159840" cy="176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931F7B-C6D9-4F17-8D45-6D7DF1A669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76132" y="3867492"/>
                  <a:ext cx="177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C90520-2EB8-4A6F-B278-55B075BF9F97}"/>
                    </a:ext>
                  </a:extLst>
                </p14:cNvPr>
                <p14:cNvContentPartPr/>
                <p14:nvPr/>
              </p14:nvContentPartPr>
              <p14:xfrm>
                <a:off x="2042652" y="4251252"/>
                <a:ext cx="85680" cy="124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C90520-2EB8-4A6F-B278-55B075BF9F9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34012" y="4242612"/>
                  <a:ext cx="103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65116C1-D1EF-4DEA-B65C-591293967D8F}"/>
                    </a:ext>
                  </a:extLst>
                </p14:cNvPr>
                <p14:cNvContentPartPr/>
                <p14:nvPr/>
              </p14:nvContentPartPr>
              <p14:xfrm>
                <a:off x="2037612" y="4216692"/>
                <a:ext cx="123120" cy="384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65116C1-D1EF-4DEA-B65C-591293967D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8612" y="4208052"/>
                  <a:ext cx="140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1DF63B-18B8-4B6D-9EBC-DB5237D3E3F7}"/>
                    </a:ext>
                  </a:extLst>
                </p14:cNvPr>
                <p14:cNvContentPartPr/>
                <p14:nvPr/>
              </p14:nvContentPartPr>
              <p14:xfrm>
                <a:off x="2415252" y="4083852"/>
                <a:ext cx="123120" cy="17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1DF63B-18B8-4B6D-9EBC-DB5237D3E3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06252" y="4074852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FB72E99-8062-49A4-971C-BD8C0A2C0DDF}"/>
                    </a:ext>
                  </a:extLst>
                </p14:cNvPr>
                <p14:cNvContentPartPr/>
                <p14:nvPr/>
              </p14:nvContentPartPr>
              <p14:xfrm>
                <a:off x="2419932" y="4187532"/>
                <a:ext cx="226080" cy="53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FB72E99-8062-49A4-971C-BD8C0A2C0D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11292" y="4178892"/>
                  <a:ext cx="24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0CB18C-954D-4831-A384-0DE7CFA8DB58}"/>
                    </a:ext>
                  </a:extLst>
                </p14:cNvPr>
                <p14:cNvContentPartPr/>
                <p14:nvPr/>
              </p14:nvContentPartPr>
              <p14:xfrm>
                <a:off x="2915652" y="3861372"/>
                <a:ext cx="90000" cy="36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0CB18C-954D-4831-A384-0DE7CFA8DB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06652" y="3852372"/>
                  <a:ext cx="107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45E4690-FF37-4579-9E4B-C6F778F1117A}"/>
                    </a:ext>
                  </a:extLst>
                </p14:cNvPr>
                <p14:cNvContentPartPr/>
                <p14:nvPr/>
              </p14:nvContentPartPr>
              <p14:xfrm>
                <a:off x="2912772" y="4111212"/>
                <a:ext cx="203760" cy="17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45E4690-FF37-4579-9E4B-C6F778F111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04132" y="4102572"/>
                  <a:ext cx="221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044A63-F376-4279-B7BE-262C24A61AC9}"/>
                    </a:ext>
                  </a:extLst>
                </p14:cNvPr>
                <p14:cNvContentPartPr/>
                <p14:nvPr/>
              </p14:nvContentPartPr>
              <p14:xfrm>
                <a:off x="3122652" y="3776772"/>
                <a:ext cx="180360" cy="157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044A63-F376-4279-B7BE-262C24A61A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14012" y="3768132"/>
                  <a:ext cx="19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25E504-DA55-445D-B2DB-EF09EA0BD1BE}"/>
                    </a:ext>
                  </a:extLst>
                </p14:cNvPr>
                <p14:cNvContentPartPr/>
                <p14:nvPr/>
              </p14:nvContentPartPr>
              <p14:xfrm>
                <a:off x="3281412" y="3976932"/>
                <a:ext cx="266400" cy="281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25E504-DA55-445D-B2DB-EF09EA0BD1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72412" y="3967932"/>
                  <a:ext cx="284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9E11B69-C957-44A1-87AD-06478850BD1F}"/>
                    </a:ext>
                  </a:extLst>
                </p14:cNvPr>
                <p14:cNvContentPartPr/>
                <p14:nvPr/>
              </p14:nvContentPartPr>
              <p14:xfrm>
                <a:off x="3659772" y="3840492"/>
                <a:ext cx="132840" cy="120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9E11B69-C957-44A1-87AD-06478850BD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50772" y="3831852"/>
                  <a:ext cx="150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8129F7-AAC9-4B07-95CB-FD85AF4441DC}"/>
                    </a:ext>
                  </a:extLst>
                </p14:cNvPr>
                <p14:cNvContentPartPr/>
                <p14:nvPr/>
              </p14:nvContentPartPr>
              <p14:xfrm>
                <a:off x="3623772" y="4223892"/>
                <a:ext cx="203760" cy="20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8129F7-AAC9-4B07-95CB-FD85AF4441D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15132" y="4214892"/>
                  <a:ext cx="221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266FE52-B35C-49FD-B501-9FF65A79E2AA}"/>
                    </a:ext>
                  </a:extLst>
                </p14:cNvPr>
                <p14:cNvContentPartPr/>
                <p14:nvPr/>
              </p14:nvContentPartPr>
              <p14:xfrm>
                <a:off x="3516492" y="4247652"/>
                <a:ext cx="256320" cy="249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266FE52-B35C-49FD-B501-9FF65A79E2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07852" y="4238652"/>
                  <a:ext cx="273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09CFEC7-A50C-47FB-B74F-72F4D2BDC16B}"/>
                    </a:ext>
                  </a:extLst>
                </p14:cNvPr>
                <p14:cNvContentPartPr/>
                <p14:nvPr/>
              </p14:nvContentPartPr>
              <p14:xfrm>
                <a:off x="1794612" y="4781172"/>
                <a:ext cx="63000" cy="122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09CFEC7-A50C-47FB-B74F-72F4D2BDC1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85612" y="4772172"/>
                  <a:ext cx="80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C51842-7E7D-4F83-A3F2-F92A9D4D691F}"/>
                    </a:ext>
                  </a:extLst>
                </p14:cNvPr>
                <p14:cNvContentPartPr/>
                <p14:nvPr/>
              </p14:nvContentPartPr>
              <p14:xfrm>
                <a:off x="1747452" y="4750212"/>
                <a:ext cx="185400" cy="435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C51842-7E7D-4F83-A3F2-F92A9D4D69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38452" y="4741572"/>
                  <a:ext cx="2030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5D986A-22AA-4474-AC04-5A970005D768}"/>
                    </a:ext>
                  </a:extLst>
                </p14:cNvPr>
                <p14:cNvContentPartPr/>
                <p14:nvPr/>
              </p14:nvContentPartPr>
              <p14:xfrm>
                <a:off x="1932492" y="4988892"/>
                <a:ext cx="79920" cy="112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5D986A-22AA-4474-AC04-5A970005D7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23492" y="4979892"/>
                  <a:ext cx="97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9496BF4-2551-48CE-8E7E-C62C1385E603}"/>
                    </a:ext>
                  </a:extLst>
                </p14:cNvPr>
                <p14:cNvContentPartPr/>
                <p14:nvPr/>
              </p14:nvContentPartPr>
              <p14:xfrm>
                <a:off x="2076852" y="4855692"/>
                <a:ext cx="13320" cy="2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9496BF4-2551-48CE-8E7E-C62C1385E60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68212" y="4847052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5D5ED61-99BD-4698-84CF-1D110783CED1}"/>
                    </a:ext>
                  </a:extLst>
                </p14:cNvPr>
                <p14:cNvContentPartPr/>
                <p14:nvPr/>
              </p14:nvContentPartPr>
              <p14:xfrm>
                <a:off x="2315532" y="4745532"/>
                <a:ext cx="162000" cy="31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5D5ED61-99BD-4698-84CF-1D110783CED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06892" y="4736532"/>
                  <a:ext cx="17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880E5D-C4EF-42A6-BB5C-94623D389276}"/>
                    </a:ext>
                  </a:extLst>
                </p14:cNvPr>
                <p14:cNvContentPartPr/>
                <p14:nvPr/>
              </p14:nvContentPartPr>
              <p14:xfrm>
                <a:off x="2307972" y="4848132"/>
                <a:ext cx="159840" cy="33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880E5D-C4EF-42A6-BB5C-94623D3892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98972" y="4839492"/>
                  <a:ext cx="177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8D5119D-E474-49F2-AD96-46C63BCA56CD}"/>
                    </a:ext>
                  </a:extLst>
                </p14:cNvPr>
                <p14:cNvContentPartPr/>
                <p14:nvPr/>
              </p14:nvContentPartPr>
              <p14:xfrm>
                <a:off x="2793252" y="4699452"/>
                <a:ext cx="231120" cy="236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8D5119D-E474-49F2-AD96-46C63BCA56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4612" y="4690812"/>
                  <a:ext cx="248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A25F4ED-5A5C-4675-8D2B-021B63DFD7B7}"/>
                    </a:ext>
                  </a:extLst>
                </p14:cNvPr>
                <p14:cNvContentPartPr/>
                <p14:nvPr/>
              </p14:nvContentPartPr>
              <p14:xfrm>
                <a:off x="3107532" y="4781172"/>
                <a:ext cx="273960" cy="52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A25F4ED-5A5C-4675-8D2B-021B63DFD7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98892" y="4772532"/>
                  <a:ext cx="291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FBF4DD-1C8B-44A9-9787-F5F47961D516}"/>
                    </a:ext>
                  </a:extLst>
                </p14:cNvPr>
                <p14:cNvContentPartPr/>
                <p14:nvPr/>
              </p14:nvContentPartPr>
              <p14:xfrm>
                <a:off x="3235332" y="4680372"/>
                <a:ext cx="32760" cy="185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FBF4DD-1C8B-44A9-9787-F5F47961D5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26692" y="4671732"/>
                  <a:ext cx="50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543D6A-BFEB-45D7-A0DB-8D0968EC6731}"/>
                    </a:ext>
                  </a:extLst>
                </p14:cNvPr>
                <p14:cNvContentPartPr/>
                <p14:nvPr/>
              </p14:nvContentPartPr>
              <p14:xfrm>
                <a:off x="3451332" y="4696212"/>
                <a:ext cx="113760" cy="120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543D6A-BFEB-45D7-A0DB-8D0968EC67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42332" y="4687212"/>
                  <a:ext cx="131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0496B44-A049-43B1-B6F4-EC9379806218}"/>
                    </a:ext>
                  </a:extLst>
                </p14:cNvPr>
                <p14:cNvContentPartPr/>
                <p14:nvPr/>
              </p14:nvContentPartPr>
              <p14:xfrm>
                <a:off x="3524772" y="4627452"/>
                <a:ext cx="151200" cy="271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0496B44-A049-43B1-B6F4-EC937980621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16132" y="4618812"/>
                  <a:ext cx="16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350C0A-B82D-42EE-9373-A6BE73F5E026}"/>
                    </a:ext>
                  </a:extLst>
                </p14:cNvPr>
                <p14:cNvContentPartPr/>
                <p14:nvPr/>
              </p14:nvContentPartPr>
              <p14:xfrm>
                <a:off x="3762732" y="4696212"/>
                <a:ext cx="158760" cy="162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350C0A-B82D-42EE-9373-A6BE73F5E0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54092" y="4687212"/>
                  <a:ext cx="176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B4C2D48-A578-4B1B-A0B1-F8CA62BA2F3A}"/>
                    </a:ext>
                  </a:extLst>
                </p14:cNvPr>
                <p14:cNvContentPartPr/>
                <p14:nvPr/>
              </p14:nvContentPartPr>
              <p14:xfrm>
                <a:off x="3716292" y="4669212"/>
                <a:ext cx="227520" cy="224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B4C2D48-A578-4B1B-A0B1-F8CA62BA2F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07292" y="4660212"/>
                  <a:ext cx="245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7598D6-73EA-4F56-9755-819B32738AEA}"/>
                    </a:ext>
                  </a:extLst>
                </p14:cNvPr>
                <p14:cNvContentPartPr/>
                <p14:nvPr/>
              </p14:nvContentPartPr>
              <p14:xfrm>
                <a:off x="3969732" y="4840212"/>
                <a:ext cx="72720" cy="94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7598D6-73EA-4F56-9755-819B32738A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60732" y="4831212"/>
                  <a:ext cx="90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AE4054-9376-4978-9696-BE69C8E4AEBE}"/>
                    </a:ext>
                  </a:extLst>
                </p14:cNvPr>
                <p14:cNvContentPartPr/>
                <p14:nvPr/>
              </p14:nvContentPartPr>
              <p14:xfrm>
                <a:off x="4063692" y="4723212"/>
                <a:ext cx="23040" cy="28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AE4054-9376-4978-9696-BE69C8E4AE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54692" y="4714212"/>
                  <a:ext cx="40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1B3F52-9BA5-41F6-B5EA-299F7D4C4D3B}"/>
                    </a:ext>
                  </a:extLst>
                </p14:cNvPr>
                <p14:cNvContentPartPr/>
                <p14:nvPr/>
              </p14:nvContentPartPr>
              <p14:xfrm>
                <a:off x="1843212" y="5472012"/>
                <a:ext cx="31680" cy="136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1B3F52-9BA5-41F6-B5EA-299F7D4C4D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34212" y="5463012"/>
                  <a:ext cx="49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A158A8-8922-4D73-A602-DF718FFD03E4}"/>
                    </a:ext>
                  </a:extLst>
                </p14:cNvPr>
                <p14:cNvContentPartPr/>
                <p14:nvPr/>
              </p14:nvContentPartPr>
              <p14:xfrm>
                <a:off x="1831692" y="5422692"/>
                <a:ext cx="147600" cy="401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A158A8-8922-4D73-A602-DF718FFD03E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3052" y="5414052"/>
                  <a:ext cx="165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70C1FA2-6005-4D21-96CC-024A21DC7CD2}"/>
                    </a:ext>
                  </a:extLst>
                </p14:cNvPr>
                <p14:cNvContentPartPr/>
                <p14:nvPr/>
              </p14:nvContentPartPr>
              <p14:xfrm>
                <a:off x="1721532" y="5320092"/>
                <a:ext cx="342360" cy="63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70C1FA2-6005-4D21-96CC-024A21DC7C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12532" y="5311092"/>
                  <a:ext cx="36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C18E24-54CB-4DA6-95D4-32D74840B4C2}"/>
                    </a:ext>
                  </a:extLst>
                </p14:cNvPr>
                <p14:cNvContentPartPr/>
                <p14:nvPr/>
              </p14:nvContentPartPr>
              <p14:xfrm>
                <a:off x="2182332" y="5459052"/>
                <a:ext cx="174960" cy="44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C18E24-54CB-4DA6-95D4-32D74840B4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73692" y="5450412"/>
                  <a:ext cx="192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950CDEF-B080-4B14-9461-3FB0D87F9D91}"/>
                    </a:ext>
                  </a:extLst>
                </p14:cNvPr>
                <p14:cNvContentPartPr/>
                <p14:nvPr/>
              </p14:nvContentPartPr>
              <p14:xfrm>
                <a:off x="2186652" y="5555892"/>
                <a:ext cx="120960" cy="19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950CDEF-B080-4B14-9461-3FB0D87F9D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78012" y="5546892"/>
                  <a:ext cx="138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2FA896-03E9-4250-A55D-43564C25E6A2}"/>
                    </a:ext>
                  </a:extLst>
                </p14:cNvPr>
                <p14:cNvContentPartPr/>
                <p14:nvPr/>
              </p14:nvContentPartPr>
              <p14:xfrm>
                <a:off x="2658972" y="5381292"/>
                <a:ext cx="251640" cy="231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2FA896-03E9-4250-A55D-43564C25E6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49972" y="5372292"/>
                  <a:ext cx="269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E129E9C-EA05-40E7-82DA-E6A0CF1759D8}"/>
                    </a:ext>
                  </a:extLst>
                </p14:cNvPr>
                <p14:cNvContentPartPr/>
                <p14:nvPr/>
              </p14:nvContentPartPr>
              <p14:xfrm>
                <a:off x="3047412" y="5438532"/>
                <a:ext cx="311760" cy="43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E129E9C-EA05-40E7-82DA-E6A0CF1759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38772" y="5429532"/>
                  <a:ext cx="329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774CA0-7943-42D7-A358-3E518F01BFEE}"/>
                    </a:ext>
                  </a:extLst>
                </p14:cNvPr>
                <p14:cNvContentPartPr/>
                <p14:nvPr/>
              </p14:nvContentPartPr>
              <p14:xfrm>
                <a:off x="3184572" y="5326932"/>
                <a:ext cx="39600" cy="18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774CA0-7943-42D7-A358-3E518F01BF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75572" y="5318292"/>
                  <a:ext cx="57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0142E5-0A51-4B86-9BE1-18641D954B9A}"/>
                    </a:ext>
                  </a:extLst>
                </p14:cNvPr>
                <p14:cNvContentPartPr/>
                <p14:nvPr/>
              </p14:nvContentPartPr>
              <p14:xfrm>
                <a:off x="3440532" y="5285172"/>
                <a:ext cx="176760" cy="165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0142E5-0A51-4B86-9BE1-18641D954B9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31892" y="5276532"/>
                  <a:ext cx="194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AB3DB4-B7BE-4608-B46F-03A4A008A272}"/>
                    </a:ext>
                  </a:extLst>
                </p14:cNvPr>
                <p14:cNvContentPartPr/>
                <p14:nvPr/>
              </p14:nvContentPartPr>
              <p14:xfrm>
                <a:off x="3561132" y="5265732"/>
                <a:ext cx="124920" cy="265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AB3DB4-B7BE-4608-B46F-03A4A008A2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52132" y="5257092"/>
                  <a:ext cx="142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1A900D0-136D-47BA-817E-8B1577BE53E7}"/>
                    </a:ext>
                  </a:extLst>
                </p14:cNvPr>
                <p14:cNvContentPartPr/>
                <p14:nvPr/>
              </p14:nvContentPartPr>
              <p14:xfrm>
                <a:off x="3827892" y="5342772"/>
                <a:ext cx="263160" cy="214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1A900D0-136D-47BA-817E-8B1577BE53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18892" y="5333772"/>
                  <a:ext cx="280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A481FDD-A479-45B6-A546-9551A2888778}"/>
                    </a:ext>
                  </a:extLst>
                </p14:cNvPr>
                <p14:cNvContentPartPr/>
                <p14:nvPr/>
              </p14:nvContentPartPr>
              <p14:xfrm>
                <a:off x="3863892" y="5331252"/>
                <a:ext cx="178920" cy="190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A481FDD-A479-45B6-A546-9551A28887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55252" y="5322612"/>
                  <a:ext cx="196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E4A1231-CA06-4888-B35E-25AB2F9F3748}"/>
                    </a:ext>
                  </a:extLst>
                </p14:cNvPr>
                <p14:cNvContentPartPr/>
                <p14:nvPr/>
              </p14:nvContentPartPr>
              <p14:xfrm>
                <a:off x="3805212" y="5204532"/>
                <a:ext cx="416160" cy="5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E4A1231-CA06-4888-B35E-25AB2F9F37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96572" y="5195532"/>
                  <a:ext cx="433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4C7664-23D2-4E5C-93C2-F28DEE69171A}"/>
                    </a:ext>
                  </a:extLst>
                </p14:cNvPr>
                <p14:cNvContentPartPr/>
                <p14:nvPr/>
              </p14:nvContentPartPr>
              <p14:xfrm>
                <a:off x="4338372" y="5361852"/>
                <a:ext cx="198000" cy="96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4C7664-23D2-4E5C-93C2-F28DEE69171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29732" y="5353212"/>
                  <a:ext cx="21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189319-0E45-4059-B7DA-27ADDDB9D9C3}"/>
                    </a:ext>
                  </a:extLst>
                </p14:cNvPr>
                <p14:cNvContentPartPr/>
                <p14:nvPr/>
              </p14:nvContentPartPr>
              <p14:xfrm>
                <a:off x="4774692" y="5271132"/>
                <a:ext cx="227520" cy="227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189319-0E45-4059-B7DA-27ADDDB9D9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65692" y="5262132"/>
                  <a:ext cx="245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DC69216-89D3-4FF5-984C-840845E3989B}"/>
                    </a:ext>
                  </a:extLst>
                </p14:cNvPr>
                <p14:cNvContentPartPr/>
                <p14:nvPr/>
              </p14:nvContentPartPr>
              <p14:xfrm>
                <a:off x="5142972" y="5344932"/>
                <a:ext cx="322920" cy="51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DC69216-89D3-4FF5-984C-840845E398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34332" y="5335932"/>
                  <a:ext cx="340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CFBAC87-FCCE-4AF6-9CA0-0BA9534D57B5}"/>
                    </a:ext>
                  </a:extLst>
                </p14:cNvPr>
                <p14:cNvContentPartPr/>
                <p14:nvPr/>
              </p14:nvContentPartPr>
              <p14:xfrm>
                <a:off x="5308572" y="5264292"/>
                <a:ext cx="18720" cy="208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CFBAC87-FCCE-4AF6-9CA0-0BA9534D57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99572" y="5255292"/>
                  <a:ext cx="3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0C7650A-C8A8-45E0-80F7-8994E261E640}"/>
                    </a:ext>
                  </a:extLst>
                </p14:cNvPr>
                <p14:cNvContentPartPr/>
                <p14:nvPr/>
              </p14:nvContentPartPr>
              <p14:xfrm>
                <a:off x="5574252" y="5272932"/>
                <a:ext cx="178920" cy="153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0C7650A-C8A8-45E0-80F7-8994E261E6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65252" y="5263932"/>
                  <a:ext cx="19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FA6796-5D8A-4E74-9B4C-E586B3B4329F}"/>
                    </a:ext>
                  </a:extLst>
                </p14:cNvPr>
                <p14:cNvContentPartPr/>
                <p14:nvPr/>
              </p14:nvContentPartPr>
              <p14:xfrm>
                <a:off x="5688372" y="5263572"/>
                <a:ext cx="110160" cy="330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FA6796-5D8A-4E74-9B4C-E586B3B432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79372" y="5254932"/>
                  <a:ext cx="127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528756B-1C17-408A-BEF2-70767B87E8D9}"/>
                    </a:ext>
                  </a:extLst>
                </p14:cNvPr>
                <p14:cNvContentPartPr/>
                <p14:nvPr/>
              </p14:nvContentPartPr>
              <p14:xfrm>
                <a:off x="5900412" y="5255652"/>
                <a:ext cx="181080" cy="251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528756B-1C17-408A-BEF2-70767B87E8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1772" y="5246652"/>
                  <a:ext cx="198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AB03D1E-1711-4CBD-A770-EBB157BD1A02}"/>
                    </a:ext>
                  </a:extLst>
                </p14:cNvPr>
                <p14:cNvContentPartPr/>
                <p14:nvPr/>
              </p14:nvContentPartPr>
              <p14:xfrm>
                <a:off x="6087612" y="5279772"/>
                <a:ext cx="222120" cy="231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AB03D1E-1711-4CBD-A770-EBB157BD1A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78612" y="5271132"/>
                  <a:ext cx="239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ECF206-3552-4625-9CD9-9D6005F60106}"/>
                    </a:ext>
                  </a:extLst>
                </p14:cNvPr>
                <p14:cNvContentPartPr/>
                <p14:nvPr/>
              </p14:nvContentPartPr>
              <p14:xfrm>
                <a:off x="6365892" y="5164932"/>
                <a:ext cx="185760" cy="398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ECF206-3552-4625-9CD9-9D6005F601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56892" y="5155932"/>
                  <a:ext cx="203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B1B5317-CC65-4B7F-966D-0C202869AF8C}"/>
                    </a:ext>
                  </a:extLst>
                </p14:cNvPr>
                <p14:cNvContentPartPr/>
                <p14:nvPr/>
              </p14:nvContentPartPr>
              <p14:xfrm>
                <a:off x="6699972" y="5309292"/>
                <a:ext cx="151920" cy="21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B1B5317-CC65-4B7F-966D-0C202869AF8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91332" y="5300652"/>
                  <a:ext cx="169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AC01F0E-FA20-4823-BDF3-E39F3FE31C55}"/>
                    </a:ext>
                  </a:extLst>
                </p14:cNvPr>
                <p14:cNvContentPartPr/>
                <p14:nvPr/>
              </p14:nvContentPartPr>
              <p14:xfrm>
                <a:off x="6674772" y="5418012"/>
                <a:ext cx="144360" cy="37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AC01F0E-FA20-4823-BDF3-E39F3FE31C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65772" y="5409012"/>
                  <a:ext cx="162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CC744E-4BE5-4B49-A209-3A7D1E13D8AF}"/>
                    </a:ext>
                  </a:extLst>
                </p14:cNvPr>
                <p14:cNvContentPartPr/>
                <p14:nvPr/>
              </p14:nvContentPartPr>
              <p14:xfrm>
                <a:off x="6959172" y="5238012"/>
                <a:ext cx="280440" cy="25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CC744E-4BE5-4B49-A209-3A7D1E13D8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50532" y="5229372"/>
                  <a:ext cx="298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48D8C24-C74E-4674-A6C0-700530B2EA7B}"/>
                    </a:ext>
                  </a:extLst>
                </p14:cNvPr>
                <p14:cNvContentPartPr/>
                <p14:nvPr/>
              </p14:nvContentPartPr>
              <p14:xfrm>
                <a:off x="7266612" y="5224332"/>
                <a:ext cx="326880" cy="326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48D8C24-C74E-4674-A6C0-700530B2EA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57972" y="5215332"/>
                  <a:ext cx="34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F58894F-74E3-405A-8471-7E5C9D9A8BC4}"/>
                    </a:ext>
                  </a:extLst>
                </p14:cNvPr>
                <p14:cNvContentPartPr/>
                <p14:nvPr/>
              </p14:nvContentPartPr>
              <p14:xfrm>
                <a:off x="1661052" y="5967732"/>
                <a:ext cx="311040" cy="275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F58894F-74E3-405A-8471-7E5C9D9A8BC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52052" y="5958732"/>
                  <a:ext cx="328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5098859-049E-4E05-9A33-90992ACD35FF}"/>
                    </a:ext>
                  </a:extLst>
                </p14:cNvPr>
                <p14:cNvContentPartPr/>
                <p14:nvPr/>
              </p14:nvContentPartPr>
              <p14:xfrm>
                <a:off x="2074332" y="5873052"/>
                <a:ext cx="92160" cy="68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5098859-049E-4E05-9A33-90992ACD35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65692" y="5864052"/>
                  <a:ext cx="109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20F267-D224-412D-91E2-710E6CF2E1E4}"/>
                    </a:ext>
                  </a:extLst>
                </p14:cNvPr>
                <p14:cNvContentPartPr/>
                <p14:nvPr/>
              </p14:nvContentPartPr>
              <p14:xfrm>
                <a:off x="2022852" y="6138012"/>
                <a:ext cx="44280" cy="9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20F267-D224-412D-91E2-710E6CF2E1E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13852" y="6129012"/>
                  <a:ext cx="61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3E2A26A-5D02-408D-A674-B83DC6153937}"/>
                    </a:ext>
                  </a:extLst>
                </p14:cNvPr>
                <p14:cNvContentPartPr/>
                <p14:nvPr/>
              </p14:nvContentPartPr>
              <p14:xfrm>
                <a:off x="2022132" y="6067092"/>
                <a:ext cx="134640" cy="293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3E2A26A-5D02-408D-A674-B83DC615393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13492" y="6058452"/>
                  <a:ext cx="152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D749EBA-E141-4F08-B709-7807163B3B97}"/>
                    </a:ext>
                  </a:extLst>
                </p14:cNvPr>
                <p14:cNvContentPartPr/>
                <p14:nvPr/>
              </p14:nvContentPartPr>
              <p14:xfrm>
                <a:off x="2421012" y="5971332"/>
                <a:ext cx="142200" cy="30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D749EBA-E141-4F08-B709-7807163B3B9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12372" y="5962692"/>
                  <a:ext cx="15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2ABD6FA-B984-4E4F-ADD7-2D42A85C5F5F}"/>
                    </a:ext>
                  </a:extLst>
                </p14:cNvPr>
                <p14:cNvContentPartPr/>
                <p14:nvPr/>
              </p14:nvContentPartPr>
              <p14:xfrm>
                <a:off x="2398332" y="6081852"/>
                <a:ext cx="192240" cy="20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2ABD6FA-B984-4E4F-ADD7-2D42A85C5F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89692" y="6072852"/>
                  <a:ext cx="20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E7BB4E4-45C0-4ABE-8B0B-1163B5B5E633}"/>
                    </a:ext>
                  </a:extLst>
                </p14:cNvPr>
                <p14:cNvContentPartPr/>
                <p14:nvPr/>
              </p14:nvContentPartPr>
              <p14:xfrm>
                <a:off x="2904852" y="5852532"/>
                <a:ext cx="124560" cy="315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E7BB4E4-45C0-4ABE-8B0B-1163B5B5E6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96212" y="5843532"/>
                  <a:ext cx="142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8D7174-9DA8-4A04-AFFE-B8BAD7445A69}"/>
                    </a:ext>
                  </a:extLst>
                </p14:cNvPr>
                <p14:cNvContentPartPr/>
                <p14:nvPr/>
              </p14:nvContentPartPr>
              <p14:xfrm>
                <a:off x="2905212" y="6043692"/>
                <a:ext cx="225000" cy="128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8D7174-9DA8-4A04-AFFE-B8BAD7445A6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96572" y="6035052"/>
                  <a:ext cx="24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3BF302-5503-470E-8BF6-550E9639D067}"/>
                    </a:ext>
                  </a:extLst>
                </p14:cNvPr>
                <p14:cNvContentPartPr/>
                <p14:nvPr/>
              </p14:nvContentPartPr>
              <p14:xfrm>
                <a:off x="3219852" y="5709972"/>
                <a:ext cx="182160" cy="148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3BF302-5503-470E-8BF6-550E9639D06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11212" y="5701332"/>
                  <a:ext cx="19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2F88B30-184D-404F-B319-3F2B578AD8C2}"/>
                    </a:ext>
                  </a:extLst>
                </p14:cNvPr>
                <p14:cNvContentPartPr/>
                <p14:nvPr/>
              </p14:nvContentPartPr>
              <p14:xfrm>
                <a:off x="3377172" y="5872332"/>
                <a:ext cx="277920" cy="300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2F88B30-184D-404F-B319-3F2B578AD8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68532" y="5863692"/>
                  <a:ext cx="295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4164935-BC2D-4CA9-80AA-20AFF40CFD44}"/>
                    </a:ext>
                  </a:extLst>
                </p14:cNvPr>
                <p14:cNvContentPartPr/>
                <p14:nvPr/>
              </p14:nvContentPartPr>
              <p14:xfrm>
                <a:off x="3778572" y="5703132"/>
                <a:ext cx="177480" cy="160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4164935-BC2D-4CA9-80AA-20AFF40CFD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69572" y="5694132"/>
                  <a:ext cx="195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349F88-F507-4C3F-A971-52E4F287A1A1}"/>
                    </a:ext>
                  </a:extLst>
                </p14:cNvPr>
                <p14:cNvContentPartPr/>
                <p14:nvPr/>
              </p14:nvContentPartPr>
              <p14:xfrm>
                <a:off x="3750852" y="6104172"/>
                <a:ext cx="175320" cy="210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349F88-F507-4C3F-A971-52E4F287A1A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42212" y="6095172"/>
                  <a:ext cx="192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3A1443-A2CC-43D9-9B94-3D34EEC90C1D}"/>
                    </a:ext>
                  </a:extLst>
                </p14:cNvPr>
                <p14:cNvContentPartPr/>
                <p14:nvPr/>
              </p14:nvContentPartPr>
              <p14:xfrm>
                <a:off x="3737532" y="6082932"/>
                <a:ext cx="156240" cy="234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3A1443-A2CC-43D9-9B94-3D34EEC90C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28532" y="6073932"/>
                  <a:ext cx="17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9DB3285-8A0C-4202-8106-D784822CF54D}"/>
                    </a:ext>
                  </a:extLst>
                </p14:cNvPr>
                <p14:cNvContentPartPr/>
                <p14:nvPr/>
              </p14:nvContentPartPr>
              <p14:xfrm>
                <a:off x="4274652" y="5906532"/>
                <a:ext cx="160920" cy="20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9DB3285-8A0C-4202-8106-D784822CF54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65652" y="5897532"/>
                  <a:ext cx="178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D35BF9-D3A7-48B9-8FEE-D7A8EF648E3A}"/>
                    </a:ext>
                  </a:extLst>
                </p14:cNvPr>
                <p14:cNvContentPartPr/>
                <p14:nvPr/>
              </p14:nvContentPartPr>
              <p14:xfrm>
                <a:off x="4237212" y="5999772"/>
                <a:ext cx="221040" cy="37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D35BF9-D3A7-48B9-8FEE-D7A8EF648E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28572" y="5990772"/>
                  <a:ext cx="238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07DD380-AD79-4509-BBBE-B328E2F5BED8}"/>
                    </a:ext>
                  </a:extLst>
                </p14:cNvPr>
                <p14:cNvContentPartPr/>
                <p14:nvPr/>
              </p14:nvContentPartPr>
              <p14:xfrm>
                <a:off x="4731132" y="5864772"/>
                <a:ext cx="146520" cy="123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07DD380-AD79-4509-BBBE-B328E2F5BE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22492" y="5855772"/>
                  <a:ext cx="164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598021D-0094-4AE7-A5C0-D778C8F76C9B}"/>
                    </a:ext>
                  </a:extLst>
                </p14:cNvPr>
                <p14:cNvContentPartPr/>
                <p14:nvPr/>
              </p14:nvContentPartPr>
              <p14:xfrm>
                <a:off x="4802772" y="5817252"/>
                <a:ext cx="152640" cy="308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598021D-0094-4AE7-A5C0-D778C8F76C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3772" y="5808612"/>
                  <a:ext cx="170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5A455A-A049-4DD3-9746-79815127EEDF}"/>
                    </a:ext>
                  </a:extLst>
                </p14:cNvPr>
                <p14:cNvContentPartPr/>
                <p14:nvPr/>
              </p14:nvContentPartPr>
              <p14:xfrm>
                <a:off x="5046132" y="5687652"/>
                <a:ext cx="150120" cy="114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5A455A-A049-4DD3-9746-79815127EED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37132" y="5678652"/>
                  <a:ext cx="16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AD8F4BE-1B92-4592-A78B-BB8D412E6701}"/>
                    </a:ext>
                  </a:extLst>
                </p14:cNvPr>
                <p14:cNvContentPartPr/>
                <p14:nvPr/>
              </p14:nvContentPartPr>
              <p14:xfrm>
                <a:off x="5231532" y="5836692"/>
                <a:ext cx="127080" cy="232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AD8F4BE-1B92-4592-A78B-BB8D412E67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22532" y="5827692"/>
                  <a:ext cx="144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E889D3F-0425-4616-B26D-E27A35EAA1B2}"/>
                    </a:ext>
                  </a:extLst>
                </p14:cNvPr>
                <p14:cNvContentPartPr/>
                <p14:nvPr/>
              </p14:nvContentPartPr>
              <p14:xfrm>
                <a:off x="5414052" y="5843532"/>
                <a:ext cx="85320" cy="175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E889D3F-0425-4616-B26D-E27A35EAA1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05052" y="5834892"/>
                  <a:ext cx="102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8BD7BA7-A938-42F8-8C60-9214AEC17D46}"/>
                    </a:ext>
                  </a:extLst>
                </p14:cNvPr>
                <p14:cNvContentPartPr/>
                <p14:nvPr/>
              </p14:nvContentPartPr>
              <p14:xfrm>
                <a:off x="5531052" y="5824092"/>
                <a:ext cx="120960" cy="104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8BD7BA7-A938-42F8-8C60-9214AEC17D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22412" y="5815452"/>
                  <a:ext cx="138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4272925-047C-4009-9129-2B5B7B2FCB77}"/>
                    </a:ext>
                  </a:extLst>
                </p14:cNvPr>
                <p14:cNvContentPartPr/>
                <p14:nvPr/>
              </p14:nvContentPartPr>
              <p14:xfrm>
                <a:off x="5584332" y="5786292"/>
                <a:ext cx="105840" cy="230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4272925-047C-4009-9129-2B5B7B2FCB7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75692" y="5777652"/>
                  <a:ext cx="123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D87976-EA00-422F-93D9-DC56FD8C1F52}"/>
                    </a:ext>
                  </a:extLst>
                </p14:cNvPr>
                <p14:cNvContentPartPr/>
                <p14:nvPr/>
              </p14:nvContentPartPr>
              <p14:xfrm>
                <a:off x="5720772" y="5702052"/>
                <a:ext cx="136080" cy="390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D87976-EA00-422F-93D9-DC56FD8C1F5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12132" y="5693052"/>
                  <a:ext cx="1537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478A22-062A-41E9-AAF1-5721F055D8B1}"/>
                    </a:ext>
                  </a:extLst>
                </p14:cNvPr>
                <p14:cNvContentPartPr/>
                <p14:nvPr/>
              </p14:nvContentPartPr>
              <p14:xfrm>
                <a:off x="6055212" y="5854332"/>
                <a:ext cx="153000" cy="47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478A22-062A-41E9-AAF1-5721F055D8B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46212" y="5845692"/>
                  <a:ext cx="170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D88206F-FF3E-4915-93DD-C2980E1FBB86}"/>
                    </a:ext>
                  </a:extLst>
                </p14:cNvPr>
                <p14:cNvContentPartPr/>
                <p14:nvPr/>
              </p14:nvContentPartPr>
              <p14:xfrm>
                <a:off x="6078972" y="5923092"/>
                <a:ext cx="183240" cy="46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D88206F-FF3E-4915-93DD-C2980E1FBB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70332" y="5914452"/>
                  <a:ext cx="200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E8AECED-5771-4135-A7BA-83699743C265}"/>
                    </a:ext>
                  </a:extLst>
                </p14:cNvPr>
                <p14:cNvContentPartPr/>
                <p14:nvPr/>
              </p14:nvContentPartPr>
              <p14:xfrm>
                <a:off x="6391812" y="5797812"/>
                <a:ext cx="242640" cy="213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E8AECED-5771-4135-A7BA-83699743C26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82812" y="5788812"/>
                  <a:ext cx="260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8B157C-AF0D-460D-BB07-F5D3B76E633C}"/>
                    </a:ext>
                  </a:extLst>
                </p14:cNvPr>
                <p14:cNvContentPartPr/>
                <p14:nvPr/>
              </p14:nvContentPartPr>
              <p14:xfrm>
                <a:off x="6702132" y="5774052"/>
                <a:ext cx="266760" cy="210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8B157C-AF0D-460D-BB07-F5D3B76E63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93492" y="5765052"/>
                  <a:ext cx="284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B64280-1197-4BEA-AE54-21DBAAC6758F}"/>
                    </a:ext>
                  </a:extLst>
                </p14:cNvPr>
                <p14:cNvContentPartPr/>
                <p14:nvPr/>
              </p14:nvContentPartPr>
              <p14:xfrm>
                <a:off x="7014972" y="5743092"/>
                <a:ext cx="152280" cy="151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B64280-1197-4BEA-AE54-21DBAAC6758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06332" y="5734092"/>
                  <a:ext cx="16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8E72F64-47C9-4D14-983E-7A2BDDB070BB}"/>
                    </a:ext>
                  </a:extLst>
                </p14:cNvPr>
                <p14:cNvContentPartPr/>
                <p14:nvPr/>
              </p14:nvContentPartPr>
              <p14:xfrm>
                <a:off x="7094172" y="5707452"/>
                <a:ext cx="154800" cy="271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8E72F64-47C9-4D14-983E-7A2BDDB070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85172" y="5698452"/>
                  <a:ext cx="172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E49D82B-F1AB-4F29-97D0-ED3B98542B4A}"/>
                    </a:ext>
                  </a:extLst>
                </p14:cNvPr>
                <p14:cNvContentPartPr/>
                <p14:nvPr/>
              </p14:nvContentPartPr>
              <p14:xfrm>
                <a:off x="1659252" y="4528452"/>
                <a:ext cx="2431080" cy="107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E49D82B-F1AB-4F29-97D0-ED3B98542B4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50612" y="4519812"/>
                  <a:ext cx="24487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3839DBF-ABF5-472D-9FC7-840B273C6B3D}"/>
              </a:ext>
            </a:extLst>
          </p:cNvPr>
          <p:cNvGrpSpPr/>
          <p:nvPr/>
        </p:nvGrpSpPr>
        <p:grpSpPr>
          <a:xfrm>
            <a:off x="4850292" y="2876412"/>
            <a:ext cx="1411200" cy="547200"/>
            <a:chOff x="4850292" y="2876412"/>
            <a:chExt cx="141120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C5E5223-2122-4111-9463-B87DC8C53877}"/>
                    </a:ext>
                  </a:extLst>
                </p14:cNvPr>
                <p14:cNvContentPartPr/>
                <p14:nvPr/>
              </p14:nvContentPartPr>
              <p14:xfrm>
                <a:off x="4935972" y="3127692"/>
                <a:ext cx="1325520" cy="161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C5E5223-2122-4111-9463-B87DC8C5387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27332" y="3119052"/>
                  <a:ext cx="1343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958CF63-658C-4197-A81E-C4AE87C20CED}"/>
                    </a:ext>
                  </a:extLst>
                </p14:cNvPr>
                <p14:cNvContentPartPr/>
                <p14:nvPr/>
              </p14:nvContentPartPr>
              <p14:xfrm>
                <a:off x="4850292" y="2876412"/>
                <a:ext cx="831240" cy="547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958CF63-658C-4197-A81E-C4AE87C20CE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41652" y="2867412"/>
                  <a:ext cx="84888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3DED88D-88C2-4DD9-A602-7B267919B982}"/>
              </a:ext>
            </a:extLst>
          </p:cNvPr>
          <p:cNvGrpSpPr/>
          <p:nvPr/>
        </p:nvGrpSpPr>
        <p:grpSpPr>
          <a:xfrm>
            <a:off x="4535652" y="3832932"/>
            <a:ext cx="1258560" cy="415440"/>
            <a:chOff x="4535652" y="3832932"/>
            <a:chExt cx="125856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7CC5A9D-B586-42F2-8056-66AAC6D97BB4}"/>
                    </a:ext>
                  </a:extLst>
                </p14:cNvPr>
                <p14:cNvContentPartPr/>
                <p14:nvPr/>
              </p14:nvContentPartPr>
              <p14:xfrm>
                <a:off x="4561932" y="3973332"/>
                <a:ext cx="1232280" cy="142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7CC5A9D-B586-42F2-8056-66AAC6D97BB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52932" y="3964692"/>
                  <a:ext cx="124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7172F9E-D7BF-4745-9BC0-14D89386E1C7}"/>
                    </a:ext>
                  </a:extLst>
                </p14:cNvPr>
                <p14:cNvContentPartPr/>
                <p14:nvPr/>
              </p14:nvContentPartPr>
              <p14:xfrm>
                <a:off x="4535652" y="3832932"/>
                <a:ext cx="546120" cy="415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7172F9E-D7BF-4745-9BC0-14D89386E1C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26652" y="3824292"/>
                  <a:ext cx="563760" cy="4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98D67E5-66D4-47CC-ABA1-545AB1FEA271}"/>
                  </a:ext>
                </a:extLst>
              </p14:cNvPr>
              <p14:cNvContentPartPr/>
              <p14:nvPr/>
            </p14:nvContentPartPr>
            <p14:xfrm>
              <a:off x="6427812" y="4519452"/>
              <a:ext cx="2178720" cy="1267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98D67E5-66D4-47CC-ABA1-545AB1FEA27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419172" y="4510452"/>
                <a:ext cx="21963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99046B-2A66-4B39-A92E-7F6099A498CA}"/>
              </a:ext>
            </a:extLst>
          </p:cNvPr>
          <p:cNvGrpSpPr/>
          <p:nvPr/>
        </p:nvGrpSpPr>
        <p:grpSpPr>
          <a:xfrm>
            <a:off x="6139092" y="3250978"/>
            <a:ext cx="2706120" cy="1319400"/>
            <a:chOff x="6139092" y="3250978"/>
            <a:chExt cx="2706120" cy="13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A8B7A3E-4768-44C0-943F-C16F63D5BB19}"/>
                    </a:ext>
                  </a:extLst>
                </p14:cNvPr>
                <p14:cNvContentPartPr/>
                <p14:nvPr/>
              </p14:nvContentPartPr>
              <p14:xfrm>
                <a:off x="6732732" y="3820692"/>
                <a:ext cx="19800" cy="12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A8B7A3E-4768-44C0-943F-C16F63D5BB1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23732" y="3812052"/>
                  <a:ext cx="37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719E4E5-A062-4D6D-B886-9E01825464F0}"/>
                    </a:ext>
                  </a:extLst>
                </p14:cNvPr>
                <p14:cNvContentPartPr/>
                <p14:nvPr/>
              </p14:nvContentPartPr>
              <p14:xfrm>
                <a:off x="6477132" y="3834372"/>
                <a:ext cx="303120" cy="261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719E4E5-A062-4D6D-B886-9E018254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68492" y="3825372"/>
                  <a:ext cx="320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96445E-E11C-46C1-BEF8-28C075EA2CC4}"/>
                    </a:ext>
                  </a:extLst>
                </p14:cNvPr>
                <p14:cNvContentPartPr/>
                <p14:nvPr/>
              </p14:nvContentPartPr>
              <p14:xfrm>
                <a:off x="6851532" y="4010052"/>
                <a:ext cx="43200" cy="175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96445E-E11C-46C1-BEF8-28C075EA2C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42892" y="4001412"/>
                  <a:ext cx="6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B11624D-1858-4E91-9702-F2F56FC83472}"/>
                    </a:ext>
                  </a:extLst>
                </p14:cNvPr>
                <p14:cNvContentPartPr/>
                <p14:nvPr/>
              </p14:nvContentPartPr>
              <p14:xfrm>
                <a:off x="6835332" y="3933372"/>
                <a:ext cx="160560" cy="516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B11624D-1858-4E91-9702-F2F56FC8347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26692" y="3924732"/>
                  <a:ext cx="1782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7162EF-4CB6-44EE-BC3A-6B85AA967E8D}"/>
                    </a:ext>
                  </a:extLst>
                </p14:cNvPr>
                <p14:cNvContentPartPr/>
                <p14:nvPr/>
              </p14:nvContentPartPr>
              <p14:xfrm>
                <a:off x="7093452" y="3850932"/>
                <a:ext cx="182520" cy="55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7162EF-4CB6-44EE-BC3A-6B85AA967E8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84812" y="3842292"/>
                  <a:ext cx="20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DCAE565-F00B-4E84-B6D0-BEEB4A3B2D5E}"/>
                    </a:ext>
                  </a:extLst>
                </p14:cNvPr>
                <p14:cNvContentPartPr/>
                <p14:nvPr/>
              </p14:nvContentPartPr>
              <p14:xfrm>
                <a:off x="7077612" y="3977292"/>
                <a:ext cx="249840" cy="64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DCAE565-F00B-4E84-B6D0-BEEB4A3B2D5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68972" y="3968292"/>
                  <a:ext cx="267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E84AFD-F68C-4545-A388-B0575D134045}"/>
                    </a:ext>
                  </a:extLst>
                </p14:cNvPr>
                <p14:cNvContentPartPr/>
                <p14:nvPr/>
              </p14:nvContentPartPr>
              <p14:xfrm>
                <a:off x="7423572" y="3643932"/>
                <a:ext cx="117720" cy="454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E84AFD-F68C-4545-A388-B0575D13404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14572" y="3634932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4F73DE0-434C-45AB-96A6-436C240165F9}"/>
                    </a:ext>
                  </a:extLst>
                </p14:cNvPr>
                <p14:cNvContentPartPr/>
                <p14:nvPr/>
              </p14:nvContentPartPr>
              <p14:xfrm>
                <a:off x="7551732" y="3560412"/>
                <a:ext cx="141120" cy="416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4F73DE0-434C-45AB-96A6-436C240165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42732" y="3551772"/>
                  <a:ext cx="158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96C0D7F-1AEF-4929-BBDB-E1ACAFA13B64}"/>
                    </a:ext>
                  </a:extLst>
                </p14:cNvPr>
                <p14:cNvContentPartPr/>
                <p14:nvPr/>
              </p14:nvContentPartPr>
              <p14:xfrm>
                <a:off x="7512852" y="3873972"/>
                <a:ext cx="236880" cy="20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96C0D7F-1AEF-4929-BBDB-E1ACAFA13B6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503852" y="3864972"/>
                  <a:ext cx="254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FA98467-13DB-4C65-AFC4-62B27256B9B1}"/>
                    </a:ext>
                  </a:extLst>
                </p14:cNvPr>
                <p14:cNvContentPartPr/>
                <p14:nvPr/>
              </p14:nvContentPartPr>
              <p14:xfrm>
                <a:off x="7873212" y="3609732"/>
                <a:ext cx="57600" cy="456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FA98467-13DB-4C65-AFC4-62B27256B9B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64212" y="3601092"/>
                  <a:ext cx="752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63DF3A7-3721-4B4D-8244-E4D0A51172F9}"/>
                    </a:ext>
                  </a:extLst>
                </p14:cNvPr>
                <p14:cNvContentPartPr/>
                <p14:nvPr/>
              </p14:nvContentPartPr>
              <p14:xfrm>
                <a:off x="7983012" y="3669492"/>
                <a:ext cx="274680" cy="43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63DF3A7-3721-4B4D-8244-E4D0A51172F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74012" y="3660852"/>
                  <a:ext cx="292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6AF3EA4-5623-4353-A0D0-840AA7B0476E}"/>
                    </a:ext>
                  </a:extLst>
                </p14:cNvPr>
                <p14:cNvContentPartPr/>
                <p14:nvPr/>
              </p14:nvContentPartPr>
              <p14:xfrm>
                <a:off x="8320332" y="3959652"/>
                <a:ext cx="246240" cy="181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6AF3EA4-5623-4353-A0D0-840AA7B0476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11692" y="3951012"/>
                  <a:ext cx="263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A1C9EC-BDF7-462A-AD47-8F5D5BCB01A2}"/>
                    </a:ext>
                  </a:extLst>
                </p14:cNvPr>
                <p14:cNvContentPartPr/>
                <p14:nvPr/>
              </p14:nvContentPartPr>
              <p14:xfrm>
                <a:off x="8330772" y="3930132"/>
                <a:ext cx="167040" cy="236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A1C9EC-BDF7-462A-AD47-8F5D5BCB01A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322132" y="3921132"/>
                  <a:ext cx="184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374C611-0FD4-4FDD-A519-AB43B38AE506}"/>
                    </a:ext>
                  </a:extLst>
                </p14:cNvPr>
                <p14:cNvContentPartPr/>
                <p14:nvPr/>
              </p14:nvContentPartPr>
              <p14:xfrm>
                <a:off x="6139092" y="3463378"/>
                <a:ext cx="102960" cy="1095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374C611-0FD4-4FDD-A519-AB43B38AE50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30452" y="3454738"/>
                  <a:ext cx="1206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F0E0DC-9400-4BD2-BF8D-7785CE2F247B}"/>
                    </a:ext>
                  </a:extLst>
                </p14:cNvPr>
                <p14:cNvContentPartPr/>
                <p14:nvPr/>
              </p14:nvContentPartPr>
              <p14:xfrm>
                <a:off x="6334932" y="3250978"/>
                <a:ext cx="2510280" cy="1319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F0E0DC-9400-4BD2-BF8D-7785CE2F247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25932" y="3241978"/>
                  <a:ext cx="2527920" cy="133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1041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Creating a Histogram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 noProof="0" dirty="0">
                <a:latin typeface="Arial" panose="020B0604020202020204" pitchFamily="34" charset="0"/>
              </a:rPr>
              <a:t>Choose boundary points for the class intervals. Usually these intervals are the same width.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 noProof="0" dirty="0">
                <a:latin typeface="Arial" panose="020B0604020202020204" pitchFamily="34" charset="0"/>
              </a:rPr>
              <a:t>Compute the frequencies: this is the number of observations that occur in each interval.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 noProof="0" dirty="0">
                <a:latin typeface="Arial" panose="020B0604020202020204" pitchFamily="34" charset="0"/>
              </a:rPr>
              <a:t>Compute the relative frequencies for each class: this is the number of observations in each interval divided by the total number of observations.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 noProof="0" dirty="0">
                <a:latin typeface="Arial" panose="020B0604020202020204" pitchFamily="34" charset="0"/>
              </a:rPr>
              <a:t>If the class intervals are the same width, then draw a rectangle for each class, whose height is equal to the frequencies or relative frequencies.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200" noProof="0" dirty="0">
                <a:latin typeface="Arial" panose="020B0604020202020204" pitchFamily="34" charset="0"/>
              </a:rPr>
              <a:t>If the class intervals are of unequal widths, the heights of the rectangles must be set equal to the densities, where </a:t>
            </a:r>
            <a:r>
              <a:rPr lang="en-US" altLang="en-US" sz="22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density</a:t>
            </a:r>
            <a:r>
              <a:rPr lang="en-US" altLang="en-US" sz="2200" noProof="0" dirty="0">
                <a:latin typeface="Arial" panose="020B0604020202020204" pitchFamily="34" charset="0"/>
              </a:rPr>
              <a:t> is the relative frequency divided by the class width.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6280C8-DBEF-4E33-8AD0-915DAF1D2AA3}"/>
              </a:ext>
            </a:extLst>
          </p:cNvPr>
          <p:cNvGrpSpPr/>
          <p:nvPr/>
        </p:nvGrpSpPr>
        <p:grpSpPr>
          <a:xfrm>
            <a:off x="7156618" y="771658"/>
            <a:ext cx="1589400" cy="896760"/>
            <a:chOff x="7156618" y="771658"/>
            <a:chExt cx="1589400" cy="89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FB0143-AB9A-4A27-A11B-FAEA267639FD}"/>
                    </a:ext>
                  </a:extLst>
                </p14:cNvPr>
                <p14:cNvContentPartPr/>
                <p14:nvPr/>
              </p14:nvContentPartPr>
              <p14:xfrm>
                <a:off x="7156618" y="1024738"/>
                <a:ext cx="182880" cy="350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FB0143-AB9A-4A27-A11B-FAEA267639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47978" y="1015738"/>
                  <a:ext cx="200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DD35DF-C71E-4F4B-B006-B6A5ED985998}"/>
                    </a:ext>
                  </a:extLst>
                </p14:cNvPr>
                <p14:cNvContentPartPr/>
                <p14:nvPr/>
              </p14:nvContentPartPr>
              <p14:xfrm>
                <a:off x="7365418" y="1042378"/>
                <a:ext cx="102600" cy="103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DD35DF-C71E-4F4B-B006-B6A5ED9859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6778" y="1033738"/>
                  <a:ext cx="120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2CF25A-D693-4165-A760-5DFDC15397B9}"/>
                    </a:ext>
                  </a:extLst>
                </p14:cNvPr>
                <p14:cNvContentPartPr/>
                <p14:nvPr/>
              </p14:nvContentPartPr>
              <p14:xfrm>
                <a:off x="7593298" y="910258"/>
                <a:ext cx="15840" cy="173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2CF25A-D693-4165-A760-5DFDC15397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84658" y="901618"/>
                  <a:ext cx="33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1D350D-9BA8-4D80-9BF2-014A8BDE0025}"/>
                    </a:ext>
                  </a:extLst>
                </p14:cNvPr>
                <p14:cNvContentPartPr/>
                <p14:nvPr/>
              </p14:nvContentPartPr>
              <p14:xfrm>
                <a:off x="7691578" y="856258"/>
                <a:ext cx="122760" cy="184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1D350D-9BA8-4D80-9BF2-014A8BDE00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82578" y="847618"/>
                  <a:ext cx="140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18E6F9-0210-4FEC-BA57-06BE33FAEA50}"/>
                    </a:ext>
                  </a:extLst>
                </p14:cNvPr>
                <p14:cNvContentPartPr/>
                <p14:nvPr/>
              </p14:nvContentPartPr>
              <p14:xfrm>
                <a:off x="7245898" y="1486618"/>
                <a:ext cx="61920" cy="12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18E6F9-0210-4FEC-BA57-06BE33FAE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7258" y="1477978"/>
                  <a:ext cx="79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55B1A7-6C18-45B4-896C-5591ECC3525B}"/>
                    </a:ext>
                  </a:extLst>
                </p14:cNvPr>
                <p14:cNvContentPartPr/>
                <p14:nvPr/>
              </p14:nvContentPartPr>
              <p14:xfrm>
                <a:off x="7365058" y="1372858"/>
                <a:ext cx="97200" cy="13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55B1A7-6C18-45B4-896C-5591ECC352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56058" y="1364218"/>
                  <a:ext cx="114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9051B9-1625-4C65-8802-92948D89DC3C}"/>
                    </a:ext>
                  </a:extLst>
                </p14:cNvPr>
                <p14:cNvContentPartPr/>
                <p14:nvPr/>
              </p14:nvContentPartPr>
              <p14:xfrm>
                <a:off x="7590418" y="1273498"/>
                <a:ext cx="105120" cy="11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9051B9-1625-4C65-8802-92948D89DC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81418" y="1264498"/>
                  <a:ext cx="122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BEF8D8-E77E-412C-8F28-CABE05F19CB2}"/>
                    </a:ext>
                  </a:extLst>
                </p14:cNvPr>
                <p14:cNvContentPartPr/>
                <p14:nvPr/>
              </p14:nvContentPartPr>
              <p14:xfrm>
                <a:off x="7802818" y="1174498"/>
                <a:ext cx="1332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BEF8D8-E77E-412C-8F28-CABE05F19C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93818" y="1165498"/>
                  <a:ext cx="30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603BDC-DED0-4789-87CF-3F0320D6B145}"/>
                    </a:ext>
                  </a:extLst>
                </p14:cNvPr>
                <p14:cNvContentPartPr/>
                <p14:nvPr/>
              </p14:nvContentPartPr>
              <p14:xfrm>
                <a:off x="7873738" y="991618"/>
                <a:ext cx="169920" cy="25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603BDC-DED0-4789-87CF-3F0320D6B1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64738" y="982618"/>
                  <a:ext cx="187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B73409-5AE3-49E3-8FD1-D40525ECD124}"/>
                    </a:ext>
                  </a:extLst>
                </p14:cNvPr>
                <p14:cNvContentPartPr/>
                <p14:nvPr/>
              </p14:nvContentPartPr>
              <p14:xfrm>
                <a:off x="7526338" y="1583098"/>
                <a:ext cx="88560" cy="8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B73409-5AE3-49E3-8FD1-D40525ECD1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17338" y="1574098"/>
                  <a:ext cx="106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A23828-ED37-44A6-BEC0-C50C621E665D}"/>
                    </a:ext>
                  </a:extLst>
                </p14:cNvPr>
                <p14:cNvContentPartPr/>
                <p14:nvPr/>
              </p14:nvContentPartPr>
              <p14:xfrm>
                <a:off x="7667098" y="1382218"/>
                <a:ext cx="161280" cy="20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A23828-ED37-44A6-BEC0-C50C621E66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58098" y="1373218"/>
                  <a:ext cx="178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71C8CA-DE6E-4073-B5AE-6A9FCEF86B1E}"/>
                    </a:ext>
                  </a:extLst>
                </p14:cNvPr>
                <p14:cNvContentPartPr/>
                <p14:nvPr/>
              </p14:nvContentPartPr>
              <p14:xfrm>
                <a:off x="7875178" y="1364218"/>
                <a:ext cx="96120" cy="7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71C8CA-DE6E-4073-B5AE-6A9FCEF86B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66538" y="1355578"/>
                  <a:ext cx="11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C5B129-3F95-478E-B139-BC38A3548F4C}"/>
                    </a:ext>
                  </a:extLst>
                </p14:cNvPr>
                <p14:cNvContentPartPr/>
                <p14:nvPr/>
              </p14:nvContentPartPr>
              <p14:xfrm>
                <a:off x="8064178" y="1175218"/>
                <a:ext cx="118440" cy="158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C5B129-3F95-478E-B139-BC38A3548F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55178" y="1166218"/>
                  <a:ext cx="13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A4FCAA-8715-458C-A15E-8C1B986AD1D4}"/>
                    </a:ext>
                  </a:extLst>
                </p14:cNvPr>
                <p14:cNvContentPartPr/>
                <p14:nvPr/>
              </p14:nvContentPartPr>
              <p14:xfrm>
                <a:off x="8257498" y="1118698"/>
                <a:ext cx="95400" cy="10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A4FCAA-8715-458C-A15E-8C1B986AD1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48858" y="1110058"/>
                  <a:ext cx="11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CC84DA-2087-4638-ABE6-39115B84C517}"/>
                    </a:ext>
                  </a:extLst>
                </p14:cNvPr>
                <p14:cNvContentPartPr/>
                <p14:nvPr/>
              </p14:nvContentPartPr>
              <p14:xfrm>
                <a:off x="8058058" y="771658"/>
                <a:ext cx="687960" cy="68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CC84DA-2087-4638-ABE6-39115B84C5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49418" y="763018"/>
                  <a:ext cx="705600" cy="69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A475E2-8C1B-4B59-9029-FFC67DAEDBA3}"/>
              </a:ext>
            </a:extLst>
          </p:cNvPr>
          <p:cNvGrpSpPr/>
          <p:nvPr/>
        </p:nvGrpSpPr>
        <p:grpSpPr>
          <a:xfrm>
            <a:off x="4307578" y="4423858"/>
            <a:ext cx="1586160" cy="110160"/>
            <a:chOff x="4307578" y="4423858"/>
            <a:chExt cx="158616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B7B488-1EEA-4DC3-BE6E-065709FA4977}"/>
                    </a:ext>
                  </a:extLst>
                </p14:cNvPr>
                <p14:cNvContentPartPr/>
                <p14:nvPr/>
              </p14:nvContentPartPr>
              <p14:xfrm>
                <a:off x="4359058" y="442385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B7B488-1EEA-4DC3-BE6E-065709FA49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50058" y="44148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E9E0A3-8D96-48D6-A36D-29EBF8E85F17}"/>
                    </a:ext>
                  </a:extLst>
                </p14:cNvPr>
                <p14:cNvContentPartPr/>
                <p14:nvPr/>
              </p14:nvContentPartPr>
              <p14:xfrm>
                <a:off x="4346458" y="4431058"/>
                <a:ext cx="11880" cy="2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E9E0A3-8D96-48D6-A36D-29EBF8E85F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37818" y="4422058"/>
                  <a:ext cx="29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EA2B01-3BB3-4D8D-9FED-BBB4ED1A8A6B}"/>
                    </a:ext>
                  </a:extLst>
                </p14:cNvPr>
                <p14:cNvContentPartPr/>
                <p14:nvPr/>
              </p14:nvContentPartPr>
              <p14:xfrm>
                <a:off x="4307578" y="4453018"/>
                <a:ext cx="1586160" cy="8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EA2B01-3BB3-4D8D-9FED-BBB4ED1A8A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8578" y="4444378"/>
                  <a:ext cx="16038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BD31A0F-BD63-4FEF-9A3F-120F1F5D8CE9}"/>
                  </a:ext>
                </a:extLst>
              </p14:cNvPr>
              <p14:cNvContentPartPr/>
              <p14:nvPr/>
            </p14:nvContentPartPr>
            <p14:xfrm>
              <a:off x="525058" y="5131258"/>
              <a:ext cx="1449360" cy="117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BD31A0F-BD63-4FEF-9A3F-120F1F5D8CE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6418" y="5122618"/>
                <a:ext cx="1467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90438EA-C071-4008-A29B-F1D804423CC7}"/>
                  </a:ext>
                </a:extLst>
              </p14:cNvPr>
              <p14:cNvContentPartPr/>
              <p14:nvPr/>
            </p14:nvContentPartPr>
            <p14:xfrm>
              <a:off x="2564818" y="5120818"/>
              <a:ext cx="2540160" cy="126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90438EA-C071-4008-A29B-F1D804423C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56178" y="5111818"/>
                <a:ext cx="25578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6F2C9CE-7669-442D-8DBF-1C93DB244BAE}"/>
                  </a:ext>
                </a:extLst>
              </p14:cNvPr>
              <p14:cNvContentPartPr/>
              <p14:nvPr/>
            </p14:nvContentPartPr>
            <p14:xfrm>
              <a:off x="453418" y="5097778"/>
              <a:ext cx="1640160" cy="163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6F2C9CE-7669-442D-8DBF-1C93DB244BA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4418" y="5089138"/>
                <a:ext cx="1657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289A2F-A348-415F-A0E6-F2063064A24D}"/>
                  </a:ext>
                </a:extLst>
              </p14:cNvPr>
              <p14:cNvContentPartPr/>
              <p14:nvPr/>
            </p14:nvContentPartPr>
            <p14:xfrm>
              <a:off x="2617018" y="5137018"/>
              <a:ext cx="2550240" cy="111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289A2F-A348-415F-A0E6-F2063064A24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08018" y="5128378"/>
                <a:ext cx="25678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9EFE943-71FB-49F2-8201-8A2E0589E446}"/>
              </a:ext>
            </a:extLst>
          </p:cNvPr>
          <p:cNvGrpSpPr/>
          <p:nvPr/>
        </p:nvGrpSpPr>
        <p:grpSpPr>
          <a:xfrm>
            <a:off x="5803572" y="5230618"/>
            <a:ext cx="784800" cy="1306080"/>
            <a:chOff x="5803572" y="5230618"/>
            <a:chExt cx="784800" cy="13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E6CF6C-5DB2-4442-942E-14E0F953716F}"/>
                    </a:ext>
                  </a:extLst>
                </p14:cNvPr>
                <p14:cNvContentPartPr/>
                <p14:nvPr/>
              </p14:nvContentPartPr>
              <p14:xfrm>
                <a:off x="5916612" y="5230618"/>
                <a:ext cx="671760" cy="1189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E6CF6C-5DB2-4442-942E-14E0F95371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07612" y="5221618"/>
                  <a:ext cx="68940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E9EDF6-BA6C-4B7A-825C-50EC6E36F77C}"/>
                    </a:ext>
                  </a:extLst>
                </p14:cNvPr>
                <p14:cNvContentPartPr/>
                <p14:nvPr/>
              </p14:nvContentPartPr>
              <p14:xfrm>
                <a:off x="5803572" y="5285698"/>
                <a:ext cx="524880" cy="1251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E9EDF6-BA6C-4B7A-825C-50EC6E36F7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94932" y="5276698"/>
                  <a:ext cx="542520" cy="126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C89E46-5FD5-446B-A1E1-BF6C0EC51876}"/>
                  </a:ext>
                </a:extLst>
              </p14:cNvPr>
              <p14:cNvContentPartPr/>
              <p14:nvPr/>
            </p14:nvContentPartPr>
            <p14:xfrm>
              <a:off x="6944412" y="559618"/>
              <a:ext cx="1661400" cy="1244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C89E46-5FD5-446B-A1E1-BF6C0EC5187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35412" y="550978"/>
                <a:ext cx="1679040" cy="126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of Histogram</a:t>
            </a:r>
          </a:p>
        </p:txBody>
      </p:sp>
      <p:pic>
        <p:nvPicPr>
          <p:cNvPr id="3" name="Picture 2" descr="The histogram of particulate matter emissions is unimodal and right-skewed. They-axis shows the relative frequencies.">
            <a:extLst>
              <a:ext uri="{FF2B5EF4-FFF2-40B4-BE49-F238E27FC236}">
                <a16:creationId xmlns:a16="http://schemas.microsoft.com/office/drawing/2014/main" id="{0B5BDE02-5FB1-4B99-A9B1-936BB2F7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12" y="2371501"/>
            <a:ext cx="7029297" cy="392616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8A92946-D2D9-46C0-93EB-53EDDEEF75DB}"/>
              </a:ext>
            </a:extLst>
          </p:cNvPr>
          <p:cNvGrpSpPr/>
          <p:nvPr/>
        </p:nvGrpSpPr>
        <p:grpSpPr>
          <a:xfrm>
            <a:off x="6319618" y="1162978"/>
            <a:ext cx="2051640" cy="2398680"/>
            <a:chOff x="6319618" y="1162978"/>
            <a:chExt cx="2051640" cy="23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1DC6FCD-921D-4152-9276-72D9DFC16D14}"/>
                    </a:ext>
                  </a:extLst>
                </p14:cNvPr>
                <p14:cNvContentPartPr/>
                <p14:nvPr/>
              </p14:nvContentPartPr>
              <p14:xfrm>
                <a:off x="6364258" y="2044978"/>
                <a:ext cx="77040" cy="32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1DC6FCD-921D-4152-9276-72D9DFC16D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5258" y="2035978"/>
                  <a:ext cx="94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B580D0-4557-4285-B963-ABFA4BEF930C}"/>
                    </a:ext>
                  </a:extLst>
                </p14:cNvPr>
                <p14:cNvContentPartPr/>
                <p14:nvPr/>
              </p14:nvContentPartPr>
              <p14:xfrm>
                <a:off x="6319618" y="1712338"/>
                <a:ext cx="275400" cy="56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B580D0-4557-4285-B963-ABFA4BEF93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0618" y="1703698"/>
                  <a:ext cx="2930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032C98-0A58-44C9-8A5B-4EEDC4E09FC6}"/>
                    </a:ext>
                  </a:extLst>
                </p14:cNvPr>
                <p14:cNvContentPartPr/>
                <p14:nvPr/>
              </p14:nvContentPartPr>
              <p14:xfrm>
                <a:off x="6635338" y="1940218"/>
                <a:ext cx="191880" cy="28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032C98-0A58-44C9-8A5B-4EEDC4E09F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26338" y="1931578"/>
                  <a:ext cx="209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4FC9F1-C926-4435-AC72-E8D07EF99EF7}"/>
                    </a:ext>
                  </a:extLst>
                </p14:cNvPr>
                <p14:cNvContentPartPr/>
                <p14:nvPr/>
              </p14:nvContentPartPr>
              <p14:xfrm>
                <a:off x="6756658" y="1520098"/>
                <a:ext cx="180000" cy="47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4FC9F1-C926-4435-AC72-E8D07EF99E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48018" y="1511458"/>
                  <a:ext cx="197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FEF92D-DE83-434E-86C0-B9DEDD9C8221}"/>
                    </a:ext>
                  </a:extLst>
                </p14:cNvPr>
                <p14:cNvContentPartPr/>
                <p14:nvPr/>
              </p14:nvContentPartPr>
              <p14:xfrm>
                <a:off x="7039618" y="1768138"/>
                <a:ext cx="200880" cy="27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FEF92D-DE83-434E-86C0-B9DEDD9C8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30618" y="1759138"/>
                  <a:ext cx="218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72967B-F2C5-41DB-AC16-FF241B061E94}"/>
                    </a:ext>
                  </a:extLst>
                </p14:cNvPr>
                <p14:cNvContentPartPr/>
                <p14:nvPr/>
              </p14:nvContentPartPr>
              <p14:xfrm>
                <a:off x="7153378" y="1249738"/>
                <a:ext cx="217440" cy="62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72967B-F2C5-41DB-AC16-FF241B061E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44378" y="1240738"/>
                  <a:ext cx="2350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798E89-683C-4E7B-BB3D-1F6FE4C80597}"/>
                    </a:ext>
                  </a:extLst>
                </p14:cNvPr>
                <p14:cNvContentPartPr/>
                <p14:nvPr/>
              </p14:nvContentPartPr>
              <p14:xfrm>
                <a:off x="7078138" y="1499578"/>
                <a:ext cx="219600" cy="24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798E89-683C-4E7B-BB3D-1F6FE4C805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9498" y="1490938"/>
                  <a:ext cx="237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C703EC-CD18-49F8-AF62-CD29F428904C}"/>
                    </a:ext>
                  </a:extLst>
                </p14:cNvPr>
                <p14:cNvContentPartPr/>
                <p14:nvPr/>
              </p14:nvContentPartPr>
              <p14:xfrm>
                <a:off x="7532098" y="1483738"/>
                <a:ext cx="33480" cy="16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C703EC-CD18-49F8-AF62-CD29F42890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23458" y="1475098"/>
                  <a:ext cx="51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FE4B18-A87B-40D8-A9E5-E0D585059C57}"/>
                    </a:ext>
                  </a:extLst>
                </p14:cNvPr>
                <p14:cNvContentPartPr/>
                <p14:nvPr/>
              </p14:nvContentPartPr>
              <p14:xfrm>
                <a:off x="7429858" y="1283578"/>
                <a:ext cx="264240" cy="28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FE4B18-A87B-40D8-A9E5-E0D585059C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21218" y="1274938"/>
                  <a:ext cx="281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0D374F-377F-4131-8254-D061E6751580}"/>
                    </a:ext>
                  </a:extLst>
                </p14:cNvPr>
                <p14:cNvContentPartPr/>
                <p14:nvPr/>
              </p14:nvContentPartPr>
              <p14:xfrm>
                <a:off x="7795618" y="1162978"/>
                <a:ext cx="173520" cy="31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0D374F-377F-4131-8254-D061E67515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6978" y="1153978"/>
                  <a:ext cx="191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F3FCD4-55E9-46F7-A9DC-BA2F703C9FA0}"/>
                    </a:ext>
                  </a:extLst>
                </p14:cNvPr>
                <p14:cNvContentPartPr/>
                <p14:nvPr/>
              </p14:nvContentPartPr>
              <p14:xfrm>
                <a:off x="6800578" y="2206618"/>
                <a:ext cx="359280" cy="62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F3FCD4-55E9-46F7-A9DC-BA2F703C9F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1938" y="2197978"/>
                  <a:ext cx="3769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5BC2ED-D726-498A-8428-3BEE86800176}"/>
                    </a:ext>
                  </a:extLst>
                </p14:cNvPr>
                <p14:cNvContentPartPr/>
                <p14:nvPr/>
              </p14:nvContentPartPr>
              <p14:xfrm>
                <a:off x="6949618" y="2459338"/>
                <a:ext cx="218520" cy="30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5BC2ED-D726-498A-8428-3BEE868001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0618" y="2450698"/>
                  <a:ext cx="236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73079B-5F99-4A9C-B2E4-C9408D780C03}"/>
                    </a:ext>
                  </a:extLst>
                </p14:cNvPr>
                <p14:cNvContentPartPr/>
                <p14:nvPr/>
              </p14:nvContentPartPr>
              <p14:xfrm>
                <a:off x="7253458" y="2231098"/>
                <a:ext cx="126000" cy="28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73079B-5F99-4A9C-B2E4-C9408D780C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44818" y="2222098"/>
                  <a:ext cx="143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41D857-727A-4A52-B2E6-96F73E4F2222}"/>
                    </a:ext>
                  </a:extLst>
                </p14:cNvPr>
                <p14:cNvContentPartPr/>
                <p14:nvPr/>
              </p14:nvContentPartPr>
              <p14:xfrm>
                <a:off x="7463338" y="2160898"/>
                <a:ext cx="235080" cy="25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41D857-727A-4A52-B2E6-96F73E4F22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4698" y="2151898"/>
                  <a:ext cx="252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0304EA-8885-486D-8147-1D1FA04D9197}"/>
                    </a:ext>
                  </a:extLst>
                </p14:cNvPr>
                <p14:cNvContentPartPr/>
                <p14:nvPr/>
              </p14:nvContentPartPr>
              <p14:xfrm>
                <a:off x="7751698" y="2023378"/>
                <a:ext cx="356040" cy="50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0304EA-8885-486D-8147-1D1FA04D91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2698" y="2014378"/>
                  <a:ext cx="373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909DC8-4CA8-4797-BE7A-08439E145BBA}"/>
                    </a:ext>
                  </a:extLst>
                </p14:cNvPr>
                <p14:cNvContentPartPr/>
                <p14:nvPr/>
              </p14:nvContentPartPr>
              <p14:xfrm>
                <a:off x="7102618" y="3238378"/>
                <a:ext cx="265320" cy="32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909DC8-4CA8-4797-BE7A-08439E145B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3978" y="3229738"/>
                  <a:ext cx="282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01D2ED-0E9B-49AA-A61A-5D4AD8D88786}"/>
                    </a:ext>
                  </a:extLst>
                </p14:cNvPr>
                <p14:cNvContentPartPr/>
                <p14:nvPr/>
              </p14:nvContentPartPr>
              <p14:xfrm>
                <a:off x="7250938" y="2900338"/>
                <a:ext cx="281160" cy="50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01D2ED-0E9B-49AA-A61A-5D4AD8D887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42298" y="2891338"/>
                  <a:ext cx="298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EB2ADE-3A16-4DA9-A4B7-D58ED2A027CF}"/>
                    </a:ext>
                  </a:extLst>
                </p14:cNvPr>
                <p14:cNvContentPartPr/>
                <p14:nvPr/>
              </p14:nvContentPartPr>
              <p14:xfrm>
                <a:off x="7151938" y="3306058"/>
                <a:ext cx="213120" cy="18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EB2ADE-3A16-4DA9-A4B7-D58ED2A027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42938" y="3297418"/>
                  <a:ext cx="230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8755CD-064B-45F4-A186-68BB8E6A1E69}"/>
                    </a:ext>
                  </a:extLst>
                </p14:cNvPr>
                <p14:cNvContentPartPr/>
                <p14:nvPr/>
              </p14:nvContentPartPr>
              <p14:xfrm>
                <a:off x="7484218" y="2949658"/>
                <a:ext cx="240480" cy="25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8755CD-064B-45F4-A186-68BB8E6A1E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75218" y="2940658"/>
                  <a:ext cx="258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235323-BC81-4E66-8157-3ED0EBAA86F6}"/>
                    </a:ext>
                  </a:extLst>
                </p14:cNvPr>
                <p14:cNvContentPartPr/>
                <p14:nvPr/>
              </p14:nvContentPartPr>
              <p14:xfrm>
                <a:off x="7743778" y="2853178"/>
                <a:ext cx="185760" cy="26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235323-BC81-4E66-8157-3ED0EBAA86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4778" y="2844538"/>
                  <a:ext cx="203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ECB159-1E44-4649-850A-AB3184484C95}"/>
                    </a:ext>
                  </a:extLst>
                </p14:cNvPr>
                <p14:cNvContentPartPr/>
                <p14:nvPr/>
              </p14:nvContentPartPr>
              <p14:xfrm>
                <a:off x="7640818" y="2439538"/>
                <a:ext cx="271800" cy="327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ECB159-1E44-4649-850A-AB3184484C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32178" y="2430538"/>
                  <a:ext cx="289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428091-CD98-441E-A30B-4122747D8D90}"/>
                    </a:ext>
                  </a:extLst>
                </p14:cNvPr>
                <p14:cNvContentPartPr/>
                <p14:nvPr/>
              </p14:nvContentPartPr>
              <p14:xfrm>
                <a:off x="8085058" y="2983138"/>
                <a:ext cx="4320" cy="5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428091-CD98-441E-A30B-4122747D8D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76418" y="2974138"/>
                  <a:ext cx="21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2EAC17-D798-4665-9AC0-51EC8B43644D}"/>
                    </a:ext>
                  </a:extLst>
                </p14:cNvPr>
                <p14:cNvContentPartPr/>
                <p14:nvPr/>
              </p14:nvContentPartPr>
              <p14:xfrm>
                <a:off x="7660618" y="2529898"/>
                <a:ext cx="710640" cy="36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2EAC17-D798-4665-9AC0-51EC8B4364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51618" y="2520898"/>
                  <a:ext cx="72828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CB4436-216A-4534-8161-3B626F820A7F}"/>
              </a:ext>
            </a:extLst>
          </p:cNvPr>
          <p:cNvGrpSpPr/>
          <p:nvPr/>
        </p:nvGrpSpPr>
        <p:grpSpPr>
          <a:xfrm>
            <a:off x="1365658" y="1759498"/>
            <a:ext cx="955800" cy="830880"/>
            <a:chOff x="1365658" y="1759498"/>
            <a:chExt cx="95580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CE778C-D159-4107-9262-52A48817C8D0}"/>
                    </a:ext>
                  </a:extLst>
                </p14:cNvPr>
                <p14:cNvContentPartPr/>
                <p14:nvPr/>
              </p14:nvContentPartPr>
              <p14:xfrm>
                <a:off x="1834018" y="2008258"/>
                <a:ext cx="16560" cy="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CE778C-D159-4107-9262-52A48817C8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5378" y="1999258"/>
                  <a:ext cx="34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D6F1D8-F24F-4754-8C35-D2251F718FC3}"/>
                    </a:ext>
                  </a:extLst>
                </p14:cNvPr>
                <p14:cNvContentPartPr/>
                <p14:nvPr/>
              </p14:nvContentPartPr>
              <p14:xfrm>
                <a:off x="1365658" y="1759498"/>
                <a:ext cx="955800" cy="830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D6F1D8-F24F-4754-8C35-D2251F718F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57018" y="1750858"/>
                  <a:ext cx="973440" cy="84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D62902-ED96-44F8-BF15-58B26C08C776}"/>
                  </a:ext>
                </a:extLst>
              </p14:cNvPr>
              <p14:cNvContentPartPr/>
              <p14:nvPr/>
            </p14:nvContentPartPr>
            <p14:xfrm>
              <a:off x="3457618" y="2997538"/>
              <a:ext cx="34920" cy="31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D62902-ED96-44F8-BF15-58B26C08C7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48978" y="2988898"/>
                <a:ext cx="5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C380FF-0D2F-41B9-94E7-3C13D8A432C2}"/>
                  </a:ext>
                </a:extLst>
              </p14:cNvPr>
              <p14:cNvContentPartPr/>
              <p14:nvPr/>
            </p14:nvContentPartPr>
            <p14:xfrm>
              <a:off x="3872698" y="4679098"/>
              <a:ext cx="27000" cy="2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C380FF-0D2F-41B9-94E7-3C13D8A432C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63698" y="4670458"/>
                <a:ext cx="44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389E8C-8DB3-4C10-AD59-75F2BE3ED6C3}"/>
                  </a:ext>
                </a:extLst>
              </p14:cNvPr>
              <p14:cNvContentPartPr/>
              <p14:nvPr/>
            </p14:nvContentPartPr>
            <p14:xfrm>
              <a:off x="8247058" y="4222618"/>
              <a:ext cx="1440" cy="14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389E8C-8DB3-4C10-AD59-75F2BE3ED6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38058" y="4213618"/>
                <a:ext cx="19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6FA3EE-31EB-45FC-B240-E0C5BB62D144}"/>
                  </a:ext>
                </a:extLst>
              </p14:cNvPr>
              <p14:cNvContentPartPr/>
              <p14:nvPr/>
            </p14:nvContentPartPr>
            <p14:xfrm>
              <a:off x="5680092" y="4606018"/>
              <a:ext cx="66960" cy="371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6FA3EE-31EB-45FC-B240-E0C5BB62D1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71452" y="4597378"/>
                <a:ext cx="846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218B82A-8AF2-4B41-BA6E-5606C293DF81}"/>
                  </a:ext>
                </a:extLst>
              </p14:cNvPr>
              <p14:cNvContentPartPr/>
              <p14:nvPr/>
            </p14:nvContentPartPr>
            <p14:xfrm>
              <a:off x="7003812" y="4620778"/>
              <a:ext cx="120600" cy="519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218B82A-8AF2-4B41-BA6E-5606C293DF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95172" y="4612138"/>
                <a:ext cx="1382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1832B59-76AD-46BF-8B33-D698BD1F7985}"/>
                  </a:ext>
                </a:extLst>
              </p14:cNvPr>
              <p14:cNvContentPartPr/>
              <p14:nvPr/>
            </p14:nvContentPartPr>
            <p14:xfrm>
              <a:off x="5587932" y="4831378"/>
              <a:ext cx="262800" cy="131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1832B59-76AD-46BF-8B33-D698BD1F798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78932" y="4822378"/>
                <a:ext cx="280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DB2DB1-8AF8-45E3-8876-8287238BBF8F}"/>
                  </a:ext>
                </a:extLst>
              </p14:cNvPr>
              <p14:cNvContentPartPr/>
              <p14:nvPr/>
            </p14:nvContentPartPr>
            <p14:xfrm>
              <a:off x="6886452" y="4877818"/>
              <a:ext cx="371160" cy="246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DB2DB1-8AF8-45E3-8876-8287238BBF8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77812" y="4869178"/>
                <a:ext cx="3888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FAADD5F-04EA-4F73-9AB1-96AA38D19D4C}"/>
                  </a:ext>
                </a:extLst>
              </p14:cNvPr>
              <p14:cNvContentPartPr/>
              <p14:nvPr/>
            </p14:nvContentPartPr>
            <p14:xfrm>
              <a:off x="3042012" y="1789738"/>
              <a:ext cx="37080" cy="27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FAADD5F-04EA-4F73-9AB1-96AA38D19D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33372" y="1780738"/>
                <a:ext cx="54720" cy="4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2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At a large </a:t>
            </a:r>
            <a:r>
              <a:rPr lang="en-US" altLang="en-US" dirty="0"/>
              <a:t>university with about 40,000 students, </a:t>
            </a:r>
            <a:r>
              <a:rPr lang="en-US" altLang="en-US" noProof="0" dirty="0">
                <a:latin typeface="Arial" panose="020B0604020202020204" pitchFamily="34" charset="0"/>
              </a:rPr>
              <a:t>a professor is interested in the average height of students at the university.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 She obtains a list of all 40,000 students enrolled at the university, and assigns a number to each student. She uses a computer random number generator to generate 100 random integers between 1 and 40,000, and the students corresponding to those numbers are selected to have their heights measured.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This is a simple random sample since every possible sample of size 100 has the same chance of being selected.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249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27FEF8-2BC1-4BB7-B82D-703E512CB18F}"/>
              </a:ext>
            </a:extLst>
          </p:cNvPr>
          <p:cNvGrpSpPr/>
          <p:nvPr/>
        </p:nvGrpSpPr>
        <p:grpSpPr>
          <a:xfrm>
            <a:off x="297977" y="189077"/>
            <a:ext cx="940680" cy="450360"/>
            <a:chOff x="297977" y="189077"/>
            <a:chExt cx="94068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FBAC15-CD18-41CC-BDBD-8EF55D6AB7FB}"/>
                    </a:ext>
                  </a:extLst>
                </p14:cNvPr>
                <p14:cNvContentPartPr/>
                <p14:nvPr/>
              </p14:nvContentPartPr>
              <p14:xfrm>
                <a:off x="297977" y="189077"/>
                <a:ext cx="557640" cy="45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FBAC15-CD18-41CC-BDBD-8EF55D6AB7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8977" y="180077"/>
                  <a:ext cx="5752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448014-C043-47B0-813D-33F4DA986C0C}"/>
                    </a:ext>
                  </a:extLst>
                </p14:cNvPr>
                <p14:cNvContentPartPr/>
                <p14:nvPr/>
              </p14:nvContentPartPr>
              <p14:xfrm>
                <a:off x="367097" y="414077"/>
                <a:ext cx="245880" cy="6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448014-C043-47B0-813D-33F4DA986C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097" y="405077"/>
                  <a:ext cx="263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61F7C5-C648-41AF-841E-7E1A18048FC7}"/>
                    </a:ext>
                  </a:extLst>
                </p14:cNvPr>
                <p14:cNvContentPartPr/>
                <p14:nvPr/>
              </p14:nvContentPartPr>
              <p14:xfrm>
                <a:off x="822137" y="346757"/>
                <a:ext cx="194040" cy="20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61F7C5-C648-41AF-841E-7E1A18048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137" y="338117"/>
                  <a:ext cx="211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A6BA6A-BFC3-4A6A-AC27-C7170B579159}"/>
                    </a:ext>
                  </a:extLst>
                </p14:cNvPr>
                <p14:cNvContentPartPr/>
                <p14:nvPr/>
              </p14:nvContentPartPr>
              <p14:xfrm>
                <a:off x="744017" y="293117"/>
                <a:ext cx="221760" cy="267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A6BA6A-BFC3-4A6A-AC27-C7170B5791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377" y="284117"/>
                  <a:ext cx="239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61B466-187C-4865-97FD-8376EB4DA771}"/>
                    </a:ext>
                  </a:extLst>
                </p14:cNvPr>
                <p14:cNvContentPartPr/>
                <p14:nvPr/>
              </p14:nvContentPartPr>
              <p14:xfrm>
                <a:off x="1172417" y="341717"/>
                <a:ext cx="1296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61B466-187C-4865-97FD-8376EB4DA7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3417" y="332717"/>
                  <a:ext cx="30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FAECC2-7410-4180-8AE8-C2C1C039D089}"/>
                    </a:ext>
                  </a:extLst>
                </p14:cNvPr>
                <p14:cNvContentPartPr/>
                <p14:nvPr/>
              </p14:nvContentPartPr>
              <p14:xfrm>
                <a:off x="1213097" y="478157"/>
                <a:ext cx="2556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FAECC2-7410-4180-8AE8-C2C1C039D0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4097" y="469157"/>
                  <a:ext cx="432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868668-4A23-4258-8C1E-4153556DDAE9}"/>
                  </a:ext>
                </a:extLst>
              </p14:cNvPr>
              <p14:cNvContentPartPr/>
              <p14:nvPr/>
            </p14:nvContentPartPr>
            <p14:xfrm>
              <a:off x="3679097" y="231557"/>
              <a:ext cx="5400" cy="8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868668-4A23-4258-8C1E-4153556DDA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0097" y="222557"/>
                <a:ext cx="2304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F46925-C855-4F7A-B407-DBA185473869}"/>
              </a:ext>
            </a:extLst>
          </p:cNvPr>
          <p:cNvGrpSpPr/>
          <p:nvPr/>
        </p:nvGrpSpPr>
        <p:grpSpPr>
          <a:xfrm>
            <a:off x="386897" y="867317"/>
            <a:ext cx="1032840" cy="500040"/>
            <a:chOff x="386897" y="867317"/>
            <a:chExt cx="103284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20CB14-8108-409D-A6E1-F5DAB5949731}"/>
                    </a:ext>
                  </a:extLst>
                </p14:cNvPr>
                <p14:cNvContentPartPr/>
                <p14:nvPr/>
              </p14:nvContentPartPr>
              <p14:xfrm>
                <a:off x="386897" y="1127597"/>
                <a:ext cx="135720" cy="22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20CB14-8108-409D-A6E1-F5DAB59497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8257" y="1118957"/>
                  <a:ext cx="153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A6B66E-4E82-4DCD-8309-98750BAEB4BF}"/>
                    </a:ext>
                  </a:extLst>
                </p14:cNvPr>
                <p14:cNvContentPartPr/>
                <p14:nvPr/>
              </p14:nvContentPartPr>
              <p14:xfrm>
                <a:off x="402737" y="981437"/>
                <a:ext cx="260640" cy="38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A6B66E-4E82-4DCD-8309-98750BAEB4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737" y="972437"/>
                  <a:ext cx="2782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790DF3-9C53-446D-953C-55EC2D4D4AE2}"/>
                    </a:ext>
                  </a:extLst>
                </p14:cNvPr>
                <p14:cNvContentPartPr/>
                <p14:nvPr/>
              </p14:nvContentPartPr>
              <p14:xfrm>
                <a:off x="605417" y="1170077"/>
                <a:ext cx="118440" cy="16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790DF3-9C53-446D-953C-55EC2D4D4A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6777" y="1161437"/>
                  <a:ext cx="136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709396-52F9-4717-9CC7-787148C01BEE}"/>
                    </a:ext>
                  </a:extLst>
                </p14:cNvPr>
                <p14:cNvContentPartPr/>
                <p14:nvPr/>
              </p14:nvContentPartPr>
              <p14:xfrm>
                <a:off x="798737" y="867317"/>
                <a:ext cx="247320" cy="45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709396-52F9-4717-9CC7-787148C01B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737" y="858677"/>
                  <a:ext cx="264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82B3ED-6AA5-435E-BFE0-4B8A62B821CB}"/>
                    </a:ext>
                  </a:extLst>
                </p14:cNvPr>
                <p14:cNvContentPartPr/>
                <p14:nvPr/>
              </p14:nvContentPartPr>
              <p14:xfrm>
                <a:off x="780377" y="1028237"/>
                <a:ext cx="31104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82B3ED-6AA5-435E-BFE0-4B8A62B821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377" y="1019597"/>
                  <a:ext cx="328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3EF98A-0004-4477-8B0E-785A3E3B399F}"/>
                    </a:ext>
                  </a:extLst>
                </p14:cNvPr>
                <p14:cNvContentPartPr/>
                <p14:nvPr/>
              </p14:nvContentPartPr>
              <p14:xfrm>
                <a:off x="987377" y="1127957"/>
                <a:ext cx="22932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3EF98A-0004-4477-8B0E-785A3E3B39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8737" y="1118957"/>
                  <a:ext cx="246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CD606E-F6AE-49FA-8F72-E3E4E63C3D03}"/>
                    </a:ext>
                  </a:extLst>
                </p14:cNvPr>
                <p14:cNvContentPartPr/>
                <p14:nvPr/>
              </p14:nvContentPartPr>
              <p14:xfrm>
                <a:off x="1411817" y="1093037"/>
                <a:ext cx="792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CD606E-F6AE-49FA-8F72-E3E4E63C3D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03177" y="1084397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27F2415-BCD3-43B4-872B-3686728BFCB6}"/>
                    </a:ext>
                  </a:extLst>
                </p14:cNvPr>
                <p14:cNvContentPartPr/>
                <p14:nvPr/>
              </p14:nvContentPartPr>
              <p14:xfrm>
                <a:off x="1358177" y="1285637"/>
                <a:ext cx="1584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27F2415-BCD3-43B4-872B-3686728BFC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49177" y="1276997"/>
                  <a:ext cx="334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EAD5B82-7582-4A0A-83DB-9AAB218915F9}"/>
                  </a:ext>
                </a:extLst>
              </p14:cNvPr>
              <p14:cNvContentPartPr/>
              <p14:nvPr/>
            </p14:nvContentPartPr>
            <p14:xfrm>
              <a:off x="1779017" y="920957"/>
              <a:ext cx="212400" cy="33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EAD5B82-7582-4A0A-83DB-9AAB218915F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70017" y="911957"/>
                <a:ext cx="23004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ABDBB52-E53C-4A28-A5FE-394D2BC3AD07}"/>
              </a:ext>
            </a:extLst>
          </p:cNvPr>
          <p:cNvGrpSpPr/>
          <p:nvPr/>
        </p:nvGrpSpPr>
        <p:grpSpPr>
          <a:xfrm>
            <a:off x="2373377" y="995477"/>
            <a:ext cx="625680" cy="248400"/>
            <a:chOff x="2373377" y="995477"/>
            <a:chExt cx="6256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98C35F-80C8-483C-A1D5-480E93C57C16}"/>
                    </a:ext>
                  </a:extLst>
                </p14:cNvPr>
                <p14:cNvContentPartPr/>
                <p14:nvPr/>
              </p14:nvContentPartPr>
              <p14:xfrm>
                <a:off x="2373377" y="1015997"/>
                <a:ext cx="24948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98C35F-80C8-483C-A1D5-480E93C57C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4377" y="1007357"/>
                  <a:ext cx="267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F04194-9DFC-487D-AC63-7E57B5FDB2AB}"/>
                    </a:ext>
                  </a:extLst>
                </p14:cNvPr>
                <p14:cNvContentPartPr/>
                <p14:nvPr/>
              </p14:nvContentPartPr>
              <p14:xfrm>
                <a:off x="2716817" y="995477"/>
                <a:ext cx="282240" cy="24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F04194-9DFC-487D-AC63-7E57B5FDB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07817" y="986837"/>
                  <a:ext cx="299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833B44A-C430-45C9-BE30-BF04FD8389C1}"/>
              </a:ext>
            </a:extLst>
          </p:cNvPr>
          <p:cNvGrpSpPr/>
          <p:nvPr/>
        </p:nvGrpSpPr>
        <p:grpSpPr>
          <a:xfrm>
            <a:off x="3285977" y="1032557"/>
            <a:ext cx="547200" cy="213480"/>
            <a:chOff x="3285977" y="1032557"/>
            <a:chExt cx="5472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9DB39A-CAB2-429F-9C74-F9A525E59449}"/>
                    </a:ext>
                  </a:extLst>
                </p14:cNvPr>
                <p14:cNvContentPartPr/>
                <p14:nvPr/>
              </p14:nvContentPartPr>
              <p14:xfrm>
                <a:off x="3285977" y="1034717"/>
                <a:ext cx="135720" cy="21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9DB39A-CAB2-429F-9C74-F9A525E594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6977" y="1025717"/>
                  <a:ext cx="153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1DEB77-A79A-4A68-9146-0F8BA516EBD7}"/>
                    </a:ext>
                  </a:extLst>
                </p14:cNvPr>
                <p14:cNvContentPartPr/>
                <p14:nvPr/>
              </p14:nvContentPartPr>
              <p14:xfrm>
                <a:off x="3484697" y="1032557"/>
                <a:ext cx="348480" cy="20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1DEB77-A79A-4A68-9146-0F8BA516EB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6057" y="1023557"/>
                  <a:ext cx="366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8494FA-5A25-4B79-B5F3-061E7891D7EA}"/>
              </a:ext>
            </a:extLst>
          </p:cNvPr>
          <p:cNvGrpSpPr/>
          <p:nvPr/>
        </p:nvGrpSpPr>
        <p:grpSpPr>
          <a:xfrm>
            <a:off x="4193537" y="925997"/>
            <a:ext cx="573480" cy="333000"/>
            <a:chOff x="4193537" y="925997"/>
            <a:chExt cx="5734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ABDD14-C060-4ECB-BB88-275F941D15B5}"/>
                    </a:ext>
                  </a:extLst>
                </p14:cNvPr>
                <p14:cNvContentPartPr/>
                <p14:nvPr/>
              </p14:nvContentPartPr>
              <p14:xfrm>
                <a:off x="4193537" y="982517"/>
                <a:ext cx="338400" cy="227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ABDD14-C060-4ECB-BB88-275F941D15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84897" y="973877"/>
                  <a:ext cx="356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F9CE03-448B-43D5-880F-B23C8F7381D4}"/>
                    </a:ext>
                  </a:extLst>
                </p14:cNvPr>
                <p14:cNvContentPartPr/>
                <p14:nvPr/>
              </p14:nvContentPartPr>
              <p14:xfrm>
                <a:off x="4511417" y="931397"/>
                <a:ext cx="186480" cy="156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F9CE03-448B-43D5-880F-B23C8F7381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02777" y="922757"/>
                  <a:ext cx="204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4CB5AC-F6C0-4D18-BF72-9A94994CD3FE}"/>
                    </a:ext>
                  </a:extLst>
                </p14:cNvPr>
                <p14:cNvContentPartPr/>
                <p14:nvPr/>
              </p14:nvContentPartPr>
              <p14:xfrm>
                <a:off x="4553897" y="925997"/>
                <a:ext cx="213120" cy="33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4CB5AC-F6C0-4D18-BF72-9A94994CD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4897" y="916997"/>
                  <a:ext cx="230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F8F10A-FAEA-4B10-8371-CC720F833FF1}"/>
              </a:ext>
            </a:extLst>
          </p:cNvPr>
          <p:cNvGrpSpPr/>
          <p:nvPr/>
        </p:nvGrpSpPr>
        <p:grpSpPr>
          <a:xfrm>
            <a:off x="5126297" y="959837"/>
            <a:ext cx="455760" cy="309960"/>
            <a:chOff x="5126297" y="959837"/>
            <a:chExt cx="4557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9C0EA9-FFAB-41B1-905A-AA6FB61D4B91}"/>
                    </a:ext>
                  </a:extLst>
                </p14:cNvPr>
                <p14:cNvContentPartPr/>
                <p14:nvPr/>
              </p14:nvContentPartPr>
              <p14:xfrm>
                <a:off x="5126297" y="1013117"/>
                <a:ext cx="118440" cy="21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9C0EA9-FFAB-41B1-905A-AA6FB61D4B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17297" y="1004477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980508-78A0-42EC-9076-F3F00533BE38}"/>
                    </a:ext>
                  </a:extLst>
                </p14:cNvPr>
                <p14:cNvContentPartPr/>
                <p14:nvPr/>
              </p14:nvContentPartPr>
              <p14:xfrm>
                <a:off x="5292617" y="959837"/>
                <a:ext cx="289440" cy="30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980508-78A0-42EC-9076-F3F00533BE3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83617" y="951197"/>
                  <a:ext cx="30708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35BD8B-2693-4F96-A42A-15FF642D7AC3}"/>
              </a:ext>
            </a:extLst>
          </p:cNvPr>
          <p:cNvGrpSpPr/>
          <p:nvPr/>
        </p:nvGrpSpPr>
        <p:grpSpPr>
          <a:xfrm>
            <a:off x="1635017" y="1527557"/>
            <a:ext cx="503640" cy="253440"/>
            <a:chOff x="1635017" y="1527557"/>
            <a:chExt cx="5036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2B400A-24C4-40C0-BDDF-51C6B78F405B}"/>
                    </a:ext>
                  </a:extLst>
                </p14:cNvPr>
                <p14:cNvContentPartPr/>
                <p14:nvPr/>
              </p14:nvContentPartPr>
              <p14:xfrm>
                <a:off x="1635017" y="1528637"/>
                <a:ext cx="180360" cy="252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2B400A-24C4-40C0-BDDF-51C6B78F40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26017" y="1519997"/>
                  <a:ext cx="198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4F8EAD-8E30-4B2C-B1D1-CEEFC62975FA}"/>
                    </a:ext>
                  </a:extLst>
                </p14:cNvPr>
                <p14:cNvContentPartPr/>
                <p14:nvPr/>
              </p14:nvContentPartPr>
              <p14:xfrm>
                <a:off x="1863617" y="1527557"/>
                <a:ext cx="275040" cy="20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4F8EAD-8E30-4B2C-B1D1-CEEFC62975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54977" y="1518557"/>
                  <a:ext cx="29268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B104586-8968-4FE3-94F8-0578439AACF4}"/>
              </a:ext>
            </a:extLst>
          </p:cNvPr>
          <p:cNvGrpSpPr/>
          <p:nvPr/>
        </p:nvGrpSpPr>
        <p:grpSpPr>
          <a:xfrm>
            <a:off x="2397497" y="1509197"/>
            <a:ext cx="421920" cy="227160"/>
            <a:chOff x="2397497" y="1509197"/>
            <a:chExt cx="4219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695E3B-3DA9-419C-9205-9811FF08E339}"/>
                    </a:ext>
                  </a:extLst>
                </p14:cNvPr>
                <p14:cNvContentPartPr/>
                <p14:nvPr/>
              </p14:nvContentPartPr>
              <p14:xfrm>
                <a:off x="2397497" y="1509197"/>
                <a:ext cx="24012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695E3B-3DA9-419C-9205-9811FF08E3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497" y="1500197"/>
                  <a:ext cx="257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A4EC3C8-6DE7-4DB2-8A3A-12FC2C2B899C}"/>
                    </a:ext>
                  </a:extLst>
                </p14:cNvPr>
                <p14:cNvContentPartPr/>
                <p14:nvPr/>
              </p14:nvContentPartPr>
              <p14:xfrm>
                <a:off x="2632217" y="1563197"/>
                <a:ext cx="187200" cy="173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A4EC3C8-6DE7-4DB2-8A3A-12FC2C2B89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3577" y="1554197"/>
                  <a:ext cx="2048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3D587DE-1D48-4940-A274-BB8023EA3E8C}"/>
              </a:ext>
            </a:extLst>
          </p:cNvPr>
          <p:cNvGrpSpPr/>
          <p:nvPr/>
        </p:nvGrpSpPr>
        <p:grpSpPr>
          <a:xfrm>
            <a:off x="3176537" y="1475357"/>
            <a:ext cx="529200" cy="249120"/>
            <a:chOff x="3176537" y="1475357"/>
            <a:chExt cx="529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7C61F0-8C05-4755-8467-C28B2F7A5E04}"/>
                    </a:ext>
                  </a:extLst>
                </p14:cNvPr>
                <p14:cNvContentPartPr/>
                <p14:nvPr/>
              </p14:nvContentPartPr>
              <p14:xfrm>
                <a:off x="3176537" y="1512077"/>
                <a:ext cx="291600" cy="21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7C61F0-8C05-4755-8467-C28B2F7A5E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67537" y="1503437"/>
                  <a:ext cx="309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27D32D-F18D-4C0F-9C52-B56CEBDDFF2E}"/>
                    </a:ext>
                  </a:extLst>
                </p14:cNvPr>
                <p14:cNvContentPartPr/>
                <p14:nvPr/>
              </p14:nvContentPartPr>
              <p14:xfrm>
                <a:off x="3612497" y="1475357"/>
                <a:ext cx="93240" cy="237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27D32D-F18D-4C0F-9C52-B56CEBDDFF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3857" y="1466717"/>
                  <a:ext cx="1108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A7B1D03-2683-4484-B99E-CF18056762D3}"/>
              </a:ext>
            </a:extLst>
          </p:cNvPr>
          <p:cNvGrpSpPr/>
          <p:nvPr/>
        </p:nvGrpSpPr>
        <p:grpSpPr>
          <a:xfrm>
            <a:off x="4190657" y="1442597"/>
            <a:ext cx="417960" cy="280800"/>
            <a:chOff x="4190657" y="1442597"/>
            <a:chExt cx="4179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A2A521-26B0-461C-931E-B2CB6EA8D502}"/>
                    </a:ext>
                  </a:extLst>
                </p14:cNvPr>
                <p14:cNvContentPartPr/>
                <p14:nvPr/>
              </p14:nvContentPartPr>
              <p14:xfrm>
                <a:off x="4190657" y="1442597"/>
                <a:ext cx="214560" cy="236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A2A521-26B0-461C-931E-B2CB6EA8D5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82017" y="1433957"/>
                  <a:ext cx="232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3EBD65-DBDA-4901-8EC3-A5093AC06ED4}"/>
                    </a:ext>
                  </a:extLst>
                </p14:cNvPr>
                <p14:cNvContentPartPr/>
                <p14:nvPr/>
              </p14:nvContentPartPr>
              <p14:xfrm>
                <a:off x="4494857" y="1460597"/>
                <a:ext cx="113760" cy="262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3EBD65-DBDA-4901-8EC3-A5093AC06E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5857" y="1451597"/>
                  <a:ext cx="131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F9D40C-FDA9-4801-9AB5-D0D85F421460}"/>
              </a:ext>
            </a:extLst>
          </p:cNvPr>
          <p:cNvGrpSpPr/>
          <p:nvPr/>
        </p:nvGrpSpPr>
        <p:grpSpPr>
          <a:xfrm>
            <a:off x="5032697" y="1435757"/>
            <a:ext cx="452520" cy="260280"/>
            <a:chOff x="5032697" y="1435757"/>
            <a:chExt cx="45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0A296CA-3721-4BE8-A0FE-8BF2791823B5}"/>
                    </a:ext>
                  </a:extLst>
                </p14:cNvPr>
                <p14:cNvContentPartPr/>
                <p14:nvPr/>
              </p14:nvContentPartPr>
              <p14:xfrm>
                <a:off x="5032697" y="1435757"/>
                <a:ext cx="225360" cy="26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0A296CA-3721-4BE8-A0FE-8BF2791823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3697" y="1427117"/>
                  <a:ext cx="243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D0B463-DA8B-4FC3-B5A8-7828598644CF}"/>
                    </a:ext>
                  </a:extLst>
                </p14:cNvPr>
                <p14:cNvContentPartPr/>
                <p14:nvPr/>
              </p14:nvContentPartPr>
              <p14:xfrm>
                <a:off x="5395937" y="1448717"/>
                <a:ext cx="89280" cy="183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D0B463-DA8B-4FC3-B5A8-7828598644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6937" y="1439717"/>
                  <a:ext cx="1069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D8E0A54-E845-4870-A202-13CB6B87BC9D}"/>
              </a:ext>
            </a:extLst>
          </p:cNvPr>
          <p:cNvGrpSpPr/>
          <p:nvPr/>
        </p:nvGrpSpPr>
        <p:grpSpPr>
          <a:xfrm>
            <a:off x="1601537" y="1921037"/>
            <a:ext cx="408600" cy="289440"/>
            <a:chOff x="1601537" y="1921037"/>
            <a:chExt cx="4086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4AEA369-692C-49FE-B5C2-09AD1204F7DC}"/>
                    </a:ext>
                  </a:extLst>
                </p14:cNvPr>
                <p14:cNvContentPartPr/>
                <p14:nvPr/>
              </p14:nvContentPartPr>
              <p14:xfrm>
                <a:off x="1601537" y="1958117"/>
                <a:ext cx="163440" cy="124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4AEA369-692C-49FE-B5C2-09AD1204F7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92537" y="1949477"/>
                  <a:ext cx="181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D651E7-2896-45C1-81A1-FDAA4F6346AF}"/>
                    </a:ext>
                  </a:extLst>
                </p14:cNvPr>
                <p14:cNvContentPartPr/>
                <p14:nvPr/>
              </p14:nvContentPartPr>
              <p14:xfrm>
                <a:off x="1712417" y="1921037"/>
                <a:ext cx="137520" cy="28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2D651E7-2896-45C1-81A1-FDAA4F6346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03417" y="1912037"/>
                  <a:ext cx="155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8B68E0-3DC6-4F96-9222-5ADF31D6E1AA}"/>
                    </a:ext>
                  </a:extLst>
                </p14:cNvPr>
                <p14:cNvContentPartPr/>
                <p14:nvPr/>
              </p14:nvContentPartPr>
              <p14:xfrm>
                <a:off x="1917617" y="1964237"/>
                <a:ext cx="92520" cy="19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8B68E0-3DC6-4F96-9222-5ADF31D6E1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08617" y="1955237"/>
                  <a:ext cx="11016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898CA54-F2D0-426B-8E6F-32ED96C36B06}"/>
                  </a:ext>
                </a:extLst>
              </p14:cNvPr>
              <p14:cNvContentPartPr/>
              <p14:nvPr/>
            </p14:nvContentPartPr>
            <p14:xfrm>
              <a:off x="2471657" y="1879277"/>
              <a:ext cx="245880" cy="294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898CA54-F2D0-426B-8E6F-32ED96C36B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63017" y="1870277"/>
                <a:ext cx="26352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7FC142-AB35-415F-A47A-7987D0B12EDF}"/>
              </a:ext>
            </a:extLst>
          </p:cNvPr>
          <p:cNvGrpSpPr/>
          <p:nvPr/>
        </p:nvGrpSpPr>
        <p:grpSpPr>
          <a:xfrm>
            <a:off x="3159257" y="1898717"/>
            <a:ext cx="552600" cy="233640"/>
            <a:chOff x="3159257" y="1898717"/>
            <a:chExt cx="5526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F5102D-D168-429D-A9DF-01C83E825036}"/>
                    </a:ext>
                  </a:extLst>
                </p14:cNvPr>
                <p14:cNvContentPartPr/>
                <p14:nvPr/>
              </p14:nvContentPartPr>
              <p14:xfrm>
                <a:off x="3159257" y="1903757"/>
                <a:ext cx="240840" cy="22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F5102D-D168-429D-A9DF-01C83E8250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0257" y="1895117"/>
                  <a:ext cx="258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C75E6-4FEA-4994-9114-DF5730D57ABB}"/>
                    </a:ext>
                  </a:extLst>
                </p14:cNvPr>
                <p14:cNvContentPartPr/>
                <p14:nvPr/>
              </p14:nvContentPartPr>
              <p14:xfrm>
                <a:off x="3474617" y="1898717"/>
                <a:ext cx="237240" cy="20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C75E6-4FEA-4994-9114-DF5730D57A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5977" y="1890077"/>
                  <a:ext cx="2548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CD7643-B275-4B06-A4D9-A756877DA73B}"/>
              </a:ext>
            </a:extLst>
          </p:cNvPr>
          <p:cNvGrpSpPr/>
          <p:nvPr/>
        </p:nvGrpSpPr>
        <p:grpSpPr>
          <a:xfrm>
            <a:off x="4106777" y="1823477"/>
            <a:ext cx="525600" cy="245880"/>
            <a:chOff x="4106777" y="1823477"/>
            <a:chExt cx="5256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7BD226-949A-44B6-B509-08FE1029D7A2}"/>
                    </a:ext>
                  </a:extLst>
                </p14:cNvPr>
                <p14:cNvContentPartPr/>
                <p14:nvPr/>
              </p14:nvContentPartPr>
              <p14:xfrm>
                <a:off x="4106777" y="1823477"/>
                <a:ext cx="263520" cy="2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7BD226-949A-44B6-B509-08FE1029D7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7777" y="1814837"/>
                  <a:ext cx="281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6ABBB5-4177-48A4-95AB-80F83D5DDB05}"/>
                    </a:ext>
                  </a:extLst>
                </p14:cNvPr>
                <p14:cNvContentPartPr/>
                <p14:nvPr/>
              </p14:nvContentPartPr>
              <p14:xfrm>
                <a:off x="4421417" y="1857677"/>
                <a:ext cx="210960" cy="205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6ABBB5-4177-48A4-95AB-80F83D5DDB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2417" y="1848677"/>
                  <a:ext cx="2286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15DD311-E075-4FF8-8E5C-C0E25C6F381A}"/>
              </a:ext>
            </a:extLst>
          </p:cNvPr>
          <p:cNvGrpSpPr/>
          <p:nvPr/>
        </p:nvGrpSpPr>
        <p:grpSpPr>
          <a:xfrm>
            <a:off x="4977617" y="1816997"/>
            <a:ext cx="545760" cy="282600"/>
            <a:chOff x="4977617" y="1816997"/>
            <a:chExt cx="5457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6E4429-83CC-44C9-AF53-1028C1E5378E}"/>
                    </a:ext>
                  </a:extLst>
                </p14:cNvPr>
                <p14:cNvContentPartPr/>
                <p14:nvPr/>
              </p14:nvContentPartPr>
              <p14:xfrm>
                <a:off x="5143217" y="1879277"/>
                <a:ext cx="11880" cy="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6E4429-83CC-44C9-AF53-1028C1E537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34217" y="1870277"/>
                  <a:ext cx="29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E5D7CEA-EF34-4FED-8BE2-AF6DD59EB2E5}"/>
                    </a:ext>
                  </a:extLst>
                </p14:cNvPr>
                <p14:cNvContentPartPr/>
                <p14:nvPr/>
              </p14:nvContentPartPr>
              <p14:xfrm>
                <a:off x="4977617" y="1827797"/>
                <a:ext cx="320040" cy="24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E5D7CEA-EF34-4FED-8BE2-AF6DD59EB2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68977" y="1818797"/>
                  <a:ext cx="33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7B3340-EED5-4F11-86D0-5DD38E4BEEC4}"/>
                    </a:ext>
                  </a:extLst>
                </p14:cNvPr>
                <p14:cNvContentPartPr/>
                <p14:nvPr/>
              </p14:nvContentPartPr>
              <p14:xfrm>
                <a:off x="5363897" y="1816997"/>
                <a:ext cx="159480" cy="28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7B3340-EED5-4F11-86D0-5DD38E4BEE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54897" y="1808357"/>
                  <a:ext cx="1771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A17D1E-B849-4778-8FC8-8B778B278685}"/>
              </a:ext>
            </a:extLst>
          </p:cNvPr>
          <p:cNvGrpSpPr/>
          <p:nvPr/>
        </p:nvGrpSpPr>
        <p:grpSpPr>
          <a:xfrm>
            <a:off x="284412" y="2740858"/>
            <a:ext cx="1619640" cy="470520"/>
            <a:chOff x="284412" y="2740858"/>
            <a:chExt cx="161964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0C1A5E-DB86-476E-8D17-637207331565}"/>
                    </a:ext>
                  </a:extLst>
                </p14:cNvPr>
                <p14:cNvContentPartPr/>
                <p14:nvPr/>
              </p14:nvContentPartPr>
              <p14:xfrm>
                <a:off x="491772" y="2858218"/>
                <a:ext cx="44640" cy="2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0C1A5E-DB86-476E-8D17-63720733156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2772" y="2849578"/>
                  <a:ext cx="62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D3AAB5-8851-48DB-905E-E64E0789D0C4}"/>
                    </a:ext>
                  </a:extLst>
                </p14:cNvPr>
                <p14:cNvContentPartPr/>
                <p14:nvPr/>
              </p14:nvContentPartPr>
              <p14:xfrm>
                <a:off x="284412" y="2778658"/>
                <a:ext cx="383040" cy="432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D3AAB5-8851-48DB-905E-E64E0789D0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5772" y="2770018"/>
                  <a:ext cx="400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27E3B3-5554-4CCC-9C23-7BE8F1C0C10B}"/>
                    </a:ext>
                  </a:extLst>
                </p14:cNvPr>
                <p14:cNvContentPartPr/>
                <p14:nvPr/>
              </p14:nvContentPartPr>
              <p14:xfrm>
                <a:off x="692652" y="3036418"/>
                <a:ext cx="117720" cy="16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27E3B3-5554-4CCC-9C23-7BE8F1C0C1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3652" y="3027418"/>
                  <a:ext cx="135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269700-3AEE-4498-94BC-854F1F2B9A09}"/>
                    </a:ext>
                  </a:extLst>
                </p14:cNvPr>
                <p14:cNvContentPartPr/>
                <p14:nvPr/>
              </p14:nvContentPartPr>
              <p14:xfrm>
                <a:off x="888852" y="3031378"/>
                <a:ext cx="251280" cy="179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269700-3AEE-4498-94BC-854F1F2B9A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9852" y="3022738"/>
                  <a:ext cx="268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71E85-52DC-4868-AA1E-6A21D34E52B3}"/>
                    </a:ext>
                  </a:extLst>
                </p14:cNvPr>
                <p14:cNvContentPartPr/>
                <p14:nvPr/>
              </p14:nvContentPartPr>
              <p14:xfrm>
                <a:off x="1180452" y="2740858"/>
                <a:ext cx="238680" cy="419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71E85-52DC-4868-AA1E-6A21D34E52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1452" y="2731858"/>
                  <a:ext cx="2563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970AB7-2F76-4B58-B8B7-7DBC3E54F477}"/>
                    </a:ext>
                  </a:extLst>
                </p14:cNvPr>
                <p14:cNvContentPartPr/>
                <p14:nvPr/>
              </p14:nvContentPartPr>
              <p14:xfrm>
                <a:off x="1150212" y="2910058"/>
                <a:ext cx="315720" cy="68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970AB7-2F76-4B58-B8B7-7DBC3E54F4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1212" y="2901418"/>
                  <a:ext cx="333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FAC9B-524D-41DC-8363-C17164771FBC}"/>
                    </a:ext>
                  </a:extLst>
                </p14:cNvPr>
                <p14:cNvContentPartPr/>
                <p14:nvPr/>
              </p14:nvContentPartPr>
              <p14:xfrm>
                <a:off x="1375932" y="2979898"/>
                <a:ext cx="184680" cy="134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FAC9B-524D-41DC-8363-C17164771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66932" y="2971258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D822C5-A7C7-4721-8163-DA1A858B794F}"/>
                    </a:ext>
                  </a:extLst>
                </p14:cNvPr>
                <p14:cNvContentPartPr/>
                <p14:nvPr/>
              </p14:nvContentPartPr>
              <p14:xfrm>
                <a:off x="1583652" y="2992858"/>
                <a:ext cx="210960" cy="148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D822C5-A7C7-4721-8163-DA1A858B79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4652" y="2984218"/>
                  <a:ext cx="228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56CAB1-6B1F-46ED-8D7D-1B1A94F641AA}"/>
                    </a:ext>
                  </a:extLst>
                </p14:cNvPr>
                <p14:cNvContentPartPr/>
                <p14:nvPr/>
              </p14:nvContentPartPr>
              <p14:xfrm>
                <a:off x="1725132" y="2813938"/>
                <a:ext cx="178920" cy="294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56CAB1-6B1F-46ED-8D7D-1B1A94F641A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16492" y="2804938"/>
                  <a:ext cx="1965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8CFD2-FF45-4CC4-8263-C2B5EEABF4A2}"/>
              </a:ext>
            </a:extLst>
          </p:cNvPr>
          <p:cNvGrpSpPr/>
          <p:nvPr/>
        </p:nvGrpSpPr>
        <p:grpSpPr>
          <a:xfrm>
            <a:off x="2232372" y="2671738"/>
            <a:ext cx="1084320" cy="479520"/>
            <a:chOff x="2232372" y="2671738"/>
            <a:chExt cx="10843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61391F-6FEA-484F-B351-56668C59F500}"/>
                    </a:ext>
                  </a:extLst>
                </p14:cNvPr>
                <p14:cNvContentPartPr/>
                <p14:nvPr/>
              </p14:nvContentPartPr>
              <p14:xfrm>
                <a:off x="2232372" y="2917258"/>
                <a:ext cx="105120" cy="20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61391F-6FEA-484F-B351-56668C59F5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23372" y="2908258"/>
                  <a:ext cx="122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805958-073C-478C-A751-CEBEEE1F6C0B}"/>
                    </a:ext>
                  </a:extLst>
                </p14:cNvPr>
                <p14:cNvContentPartPr/>
                <p14:nvPr/>
              </p14:nvContentPartPr>
              <p14:xfrm>
                <a:off x="2244252" y="2805298"/>
                <a:ext cx="270720" cy="34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805958-073C-478C-A751-CEBEEE1F6C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35612" y="2796658"/>
                  <a:ext cx="288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187D08-575B-4DFD-BEE0-127B4B8FC3A5}"/>
                    </a:ext>
                  </a:extLst>
                </p14:cNvPr>
                <p14:cNvContentPartPr/>
                <p14:nvPr/>
              </p14:nvContentPartPr>
              <p14:xfrm>
                <a:off x="2567172" y="2969458"/>
                <a:ext cx="159480" cy="141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187D08-575B-4DFD-BEE0-127B4B8FC3A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58172" y="2960818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133BB3-672B-44A9-826B-7065A2DE0B1D}"/>
                    </a:ext>
                  </a:extLst>
                </p14:cNvPr>
                <p14:cNvContentPartPr/>
                <p14:nvPr/>
              </p14:nvContentPartPr>
              <p14:xfrm>
                <a:off x="2880372" y="2671738"/>
                <a:ext cx="218880" cy="423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133BB3-672B-44A9-826B-7065A2DE0B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71732" y="2662738"/>
                  <a:ext cx="236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7A2F25-B8D6-49C9-A02A-8E433585AA87}"/>
                    </a:ext>
                  </a:extLst>
                </p14:cNvPr>
                <p14:cNvContentPartPr/>
                <p14:nvPr/>
              </p14:nvContentPartPr>
              <p14:xfrm>
                <a:off x="2834292" y="2876218"/>
                <a:ext cx="317880" cy="4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7A2F25-B8D6-49C9-A02A-8E433585AA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25652" y="2867218"/>
                  <a:ext cx="33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D06C7C-68D0-4DFC-BB5D-6272E224A4B3}"/>
                    </a:ext>
                  </a:extLst>
                </p14:cNvPr>
                <p14:cNvContentPartPr/>
                <p14:nvPr/>
              </p14:nvContentPartPr>
              <p14:xfrm>
                <a:off x="3141372" y="2928058"/>
                <a:ext cx="175320" cy="146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D06C7C-68D0-4DFC-BB5D-6272E224A4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32372" y="2919058"/>
                  <a:ext cx="19296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3B02345-3E6B-4E89-BB0E-63B6714A570C}"/>
                  </a:ext>
                </a:extLst>
              </p14:cNvPr>
              <p14:cNvContentPartPr/>
              <p14:nvPr/>
            </p14:nvContentPartPr>
            <p14:xfrm>
              <a:off x="1870212" y="3420538"/>
              <a:ext cx="196560" cy="292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3B02345-3E6B-4E89-BB0E-63B6714A570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61572" y="3411538"/>
                <a:ext cx="214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A024CB-D473-455D-9DFD-8F9AE815BF8E}"/>
                  </a:ext>
                </a:extLst>
              </p14:cNvPr>
              <p14:cNvContentPartPr/>
              <p14:nvPr/>
            </p14:nvContentPartPr>
            <p14:xfrm>
              <a:off x="2498412" y="3410098"/>
              <a:ext cx="160200" cy="279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A024CB-D473-455D-9DFD-8F9AE815BF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89412" y="3401458"/>
                <a:ext cx="1778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B74FB77-B529-4C88-9196-7A0A77F3344B}"/>
                  </a:ext>
                </a:extLst>
              </p14:cNvPr>
              <p14:cNvContentPartPr/>
              <p14:nvPr/>
            </p14:nvContentPartPr>
            <p14:xfrm>
              <a:off x="1686972" y="1022578"/>
              <a:ext cx="287280" cy="203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B74FB77-B529-4C88-9196-7A0A77F3344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677972" y="1013938"/>
                <a:ext cx="304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2C85DEA-7548-42B7-94BF-033B5A24A55B}"/>
                  </a:ext>
                </a:extLst>
              </p14:cNvPr>
              <p14:cNvContentPartPr/>
              <p14:nvPr/>
            </p14:nvContentPartPr>
            <p14:xfrm>
              <a:off x="2462052" y="1881898"/>
              <a:ext cx="416880" cy="248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2C85DEA-7548-42B7-94BF-033B5A24A55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453412" y="1872898"/>
                <a:ext cx="4345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970C42-DCF2-418F-83C8-03ABC4FC0065}"/>
              </a:ext>
            </a:extLst>
          </p:cNvPr>
          <p:cNvGrpSpPr/>
          <p:nvPr/>
        </p:nvGrpSpPr>
        <p:grpSpPr>
          <a:xfrm>
            <a:off x="3019332" y="3373738"/>
            <a:ext cx="534240" cy="291960"/>
            <a:chOff x="3019332" y="3373738"/>
            <a:chExt cx="5342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B5A09A-BAAC-438A-91AB-FE93B466720E}"/>
                    </a:ext>
                  </a:extLst>
                </p14:cNvPr>
                <p14:cNvContentPartPr/>
                <p14:nvPr/>
              </p14:nvContentPartPr>
              <p14:xfrm>
                <a:off x="3019332" y="3426658"/>
                <a:ext cx="117720" cy="23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B5A09A-BAAC-438A-91AB-FE93B46672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10692" y="3418018"/>
                  <a:ext cx="135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F3B00A-A40E-455E-A6E1-3142C42BA47B}"/>
                    </a:ext>
                  </a:extLst>
                </p14:cNvPr>
                <p14:cNvContentPartPr/>
                <p14:nvPr/>
              </p14:nvContentPartPr>
              <p14:xfrm>
                <a:off x="3199692" y="3373738"/>
                <a:ext cx="353880" cy="255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F3B00A-A40E-455E-A6E1-3142C42BA4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91052" y="3365098"/>
                  <a:ext cx="3715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26A806-C18D-4635-9434-9A3681ABC446}"/>
              </a:ext>
            </a:extLst>
          </p:cNvPr>
          <p:cNvGrpSpPr/>
          <p:nvPr/>
        </p:nvGrpSpPr>
        <p:grpSpPr>
          <a:xfrm>
            <a:off x="3974412" y="3365098"/>
            <a:ext cx="407880" cy="280080"/>
            <a:chOff x="3974412" y="3365098"/>
            <a:chExt cx="4078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FF77EF-6E33-4167-8DD1-7AC01CECA857}"/>
                    </a:ext>
                  </a:extLst>
                </p14:cNvPr>
                <p14:cNvContentPartPr/>
                <p14:nvPr/>
              </p14:nvContentPartPr>
              <p14:xfrm>
                <a:off x="3974412" y="3384178"/>
                <a:ext cx="122040" cy="255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FF77EF-6E33-4167-8DD1-7AC01CECA8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65772" y="3375178"/>
                  <a:ext cx="139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C2A985-073C-41DC-856F-79BE9BD77B53}"/>
                    </a:ext>
                  </a:extLst>
                </p14:cNvPr>
                <p14:cNvContentPartPr/>
                <p14:nvPr/>
              </p14:nvContentPartPr>
              <p14:xfrm>
                <a:off x="4197252" y="3365098"/>
                <a:ext cx="185040" cy="280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C2A985-073C-41DC-856F-79BE9BD77B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88252" y="3356458"/>
                  <a:ext cx="20268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C25C586-7661-4C52-9B85-CAC53FD99121}"/>
                  </a:ext>
                </a:extLst>
              </p14:cNvPr>
              <p14:cNvContentPartPr/>
              <p14:nvPr/>
            </p14:nvContentPartPr>
            <p14:xfrm>
              <a:off x="3296532" y="873178"/>
              <a:ext cx="638640" cy="421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C25C586-7661-4C52-9B85-CAC53FD9912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87532" y="864538"/>
                <a:ext cx="656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D689BA2-F3BC-4022-89E1-FE4A041E3877}"/>
                  </a:ext>
                </a:extLst>
              </p14:cNvPr>
              <p14:cNvContentPartPr/>
              <p14:nvPr/>
            </p14:nvContentPartPr>
            <p14:xfrm>
              <a:off x="5033172" y="974698"/>
              <a:ext cx="707040" cy="287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D689BA2-F3BC-4022-89E1-FE4A041E387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24172" y="965698"/>
                <a:ext cx="72468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EC0063-28E7-4434-97F3-F02E94D797FB}"/>
              </a:ext>
            </a:extLst>
          </p:cNvPr>
          <p:cNvGrpSpPr/>
          <p:nvPr/>
        </p:nvGrpSpPr>
        <p:grpSpPr>
          <a:xfrm>
            <a:off x="4650852" y="3329098"/>
            <a:ext cx="573120" cy="211680"/>
            <a:chOff x="4650852" y="3329098"/>
            <a:chExt cx="57312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C2D836A-BF10-4560-B7E2-5FEB93C7B3DA}"/>
                    </a:ext>
                  </a:extLst>
                </p14:cNvPr>
                <p14:cNvContentPartPr/>
                <p14:nvPr/>
              </p14:nvContentPartPr>
              <p14:xfrm>
                <a:off x="4650852" y="3329098"/>
                <a:ext cx="224280" cy="211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C2D836A-BF10-4560-B7E2-5FEB93C7B3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41852" y="3320458"/>
                  <a:ext cx="241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68E39D-0430-4CBF-B950-0C795EBD4057}"/>
                    </a:ext>
                  </a:extLst>
                </p14:cNvPr>
                <p14:cNvContentPartPr/>
                <p14:nvPr/>
              </p14:nvContentPartPr>
              <p14:xfrm>
                <a:off x="5035332" y="3372298"/>
                <a:ext cx="188640" cy="146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68E39D-0430-4CBF-B950-0C795EBD40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6332" y="3363298"/>
                  <a:ext cx="2062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D8B8909-E022-4FF0-80AB-D3CA0C29A5D3}"/>
              </a:ext>
            </a:extLst>
          </p:cNvPr>
          <p:cNvGrpSpPr/>
          <p:nvPr/>
        </p:nvGrpSpPr>
        <p:grpSpPr>
          <a:xfrm>
            <a:off x="5526012" y="3293098"/>
            <a:ext cx="458280" cy="214200"/>
            <a:chOff x="5526012" y="3293098"/>
            <a:chExt cx="45828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E938DB-9A60-452E-8BFB-EDEADBE34095}"/>
                    </a:ext>
                  </a:extLst>
                </p14:cNvPr>
                <p14:cNvContentPartPr/>
                <p14:nvPr/>
              </p14:nvContentPartPr>
              <p14:xfrm>
                <a:off x="5526012" y="3313258"/>
                <a:ext cx="253800" cy="194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E938DB-9A60-452E-8BFB-EDEADBE340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17372" y="3304618"/>
                  <a:ext cx="27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10A1B7-A877-4FBD-BBEA-4431D9127086}"/>
                    </a:ext>
                  </a:extLst>
                </p14:cNvPr>
                <p14:cNvContentPartPr/>
                <p14:nvPr/>
              </p14:nvContentPartPr>
              <p14:xfrm>
                <a:off x="5911932" y="3293098"/>
                <a:ext cx="72360" cy="173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10A1B7-A877-4FBD-BBEA-4431D91270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02932" y="3284458"/>
                  <a:ext cx="90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03746DF-9D09-4166-ACCB-B5EF9F201AF5}"/>
                  </a:ext>
                </a:extLst>
              </p14:cNvPr>
              <p14:cNvContentPartPr/>
              <p14:nvPr/>
            </p14:nvContentPartPr>
            <p14:xfrm>
              <a:off x="2420292" y="1441258"/>
              <a:ext cx="527760" cy="375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03746DF-9D09-4166-ACCB-B5EF9F201AF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11292" y="1432618"/>
                <a:ext cx="5454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60F0D1-0EDC-44BD-938F-8A92F5014E9D}"/>
                  </a:ext>
                </a:extLst>
              </p14:cNvPr>
              <p14:cNvContentPartPr/>
              <p14:nvPr/>
            </p14:nvContentPartPr>
            <p14:xfrm>
              <a:off x="3237852" y="1493818"/>
              <a:ext cx="574920" cy="2962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60F0D1-0EDC-44BD-938F-8A92F5014E9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29212" y="1484818"/>
                <a:ext cx="59256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0CF5D94-2771-4154-9DF0-238DE358FEE6}"/>
              </a:ext>
            </a:extLst>
          </p:cNvPr>
          <p:cNvGrpSpPr/>
          <p:nvPr/>
        </p:nvGrpSpPr>
        <p:grpSpPr>
          <a:xfrm>
            <a:off x="6259332" y="3204178"/>
            <a:ext cx="562320" cy="270720"/>
            <a:chOff x="6259332" y="3204178"/>
            <a:chExt cx="562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0A7F7D7-8AA0-4C00-BB4E-EE03F5E30592}"/>
                    </a:ext>
                  </a:extLst>
                </p14:cNvPr>
                <p14:cNvContentPartPr/>
                <p14:nvPr/>
              </p14:nvContentPartPr>
              <p14:xfrm>
                <a:off x="6259332" y="3273298"/>
                <a:ext cx="242280" cy="19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0A7F7D7-8AA0-4C00-BB4E-EE03F5E305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0332" y="3264658"/>
                  <a:ext cx="25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19B66F-92E4-4DB5-8D4C-4EABBA6B8DF7}"/>
                    </a:ext>
                  </a:extLst>
                </p14:cNvPr>
                <p14:cNvContentPartPr/>
                <p14:nvPr/>
              </p14:nvContentPartPr>
              <p14:xfrm>
                <a:off x="6586932" y="3253498"/>
                <a:ext cx="13428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19B66F-92E4-4DB5-8D4C-4EABBA6B8D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78292" y="3244858"/>
                  <a:ext cx="151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5C261EB-F90A-4840-A96F-0C9D3408EADE}"/>
                    </a:ext>
                  </a:extLst>
                </p14:cNvPr>
                <p14:cNvContentPartPr/>
                <p14:nvPr/>
              </p14:nvContentPartPr>
              <p14:xfrm>
                <a:off x="6667572" y="3204178"/>
                <a:ext cx="154080" cy="270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5C261EB-F90A-4840-A96F-0C9D3408EA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8932" y="3195538"/>
                  <a:ext cx="1717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75800E3-E4F6-4CCB-93C3-F96953EE9AA2}"/>
              </a:ext>
            </a:extLst>
          </p:cNvPr>
          <p:cNvGrpSpPr/>
          <p:nvPr/>
        </p:nvGrpSpPr>
        <p:grpSpPr>
          <a:xfrm>
            <a:off x="7197132" y="3241258"/>
            <a:ext cx="629640" cy="238680"/>
            <a:chOff x="7197132" y="3241258"/>
            <a:chExt cx="62964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D5CE32-0EC5-45D6-89A4-E4CE90641AA8}"/>
                    </a:ext>
                  </a:extLst>
                </p14:cNvPr>
                <p14:cNvContentPartPr/>
                <p14:nvPr/>
              </p14:nvContentPartPr>
              <p14:xfrm>
                <a:off x="7197132" y="3261418"/>
                <a:ext cx="236160" cy="19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D5CE32-0EC5-45D6-89A4-E4CE90641A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88492" y="3252778"/>
                  <a:ext cx="253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CB1A91-9790-42BA-AFA2-3AA0C5967ADE}"/>
                    </a:ext>
                  </a:extLst>
                </p14:cNvPr>
                <p14:cNvContentPartPr/>
                <p14:nvPr/>
              </p14:nvContentPartPr>
              <p14:xfrm>
                <a:off x="7526172" y="3241258"/>
                <a:ext cx="300600" cy="238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CB1A91-9790-42BA-AFA2-3AA0C5967A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17532" y="3232618"/>
                  <a:ext cx="31824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5F26334-A177-40E5-B9B5-B4C1B4C221AF}"/>
                  </a:ext>
                </a:extLst>
              </p14:cNvPr>
              <p14:cNvContentPartPr/>
              <p14:nvPr/>
            </p14:nvContentPartPr>
            <p14:xfrm>
              <a:off x="4239012" y="869938"/>
              <a:ext cx="591840" cy="3985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5F26334-A177-40E5-B9B5-B4C1B4C221A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230012" y="861298"/>
                <a:ext cx="6094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DA5F5B4-ACF8-4E1F-B43B-9D168C218201}"/>
                  </a:ext>
                </a:extLst>
              </p14:cNvPr>
              <p14:cNvContentPartPr/>
              <p14:nvPr/>
            </p14:nvContentPartPr>
            <p14:xfrm>
              <a:off x="2481852" y="778138"/>
              <a:ext cx="667800" cy="484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DA5F5B4-ACF8-4E1F-B43B-9D168C21820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472852" y="769138"/>
                <a:ext cx="68544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512E3FB-F046-41B4-BA7F-9922883B15F6}"/>
              </a:ext>
            </a:extLst>
          </p:cNvPr>
          <p:cNvGrpSpPr/>
          <p:nvPr/>
        </p:nvGrpSpPr>
        <p:grpSpPr>
          <a:xfrm>
            <a:off x="1821612" y="3924178"/>
            <a:ext cx="389880" cy="255960"/>
            <a:chOff x="1821612" y="3924178"/>
            <a:chExt cx="38988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07D5B7-658C-4539-866F-0D8BBFFAE85C}"/>
                    </a:ext>
                  </a:extLst>
                </p14:cNvPr>
                <p14:cNvContentPartPr/>
                <p14:nvPr/>
              </p14:nvContentPartPr>
              <p14:xfrm>
                <a:off x="1914492" y="3977818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07D5B7-658C-4539-866F-0D8BBFFAE8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05852" y="3968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823543-BBC5-4AA7-97A4-8FBF0E4C508E}"/>
                    </a:ext>
                  </a:extLst>
                </p14:cNvPr>
                <p14:cNvContentPartPr/>
                <p14:nvPr/>
              </p14:nvContentPartPr>
              <p14:xfrm>
                <a:off x="1821612" y="3956938"/>
                <a:ext cx="209520" cy="223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823543-BBC5-4AA7-97A4-8FBF0E4C50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12972" y="3948298"/>
                  <a:ext cx="227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DC94C71-90DD-4873-924C-91FA5C193E77}"/>
                    </a:ext>
                  </a:extLst>
                </p14:cNvPr>
                <p14:cNvContentPartPr/>
                <p14:nvPr/>
              </p14:nvContentPartPr>
              <p14:xfrm>
                <a:off x="2129772" y="3924178"/>
                <a:ext cx="81720" cy="22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DC94C71-90DD-4873-924C-91FA5C193E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20772" y="3915178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1905BD1-F8B8-4951-87DF-610A0F941EBF}"/>
              </a:ext>
            </a:extLst>
          </p:cNvPr>
          <p:cNvGrpSpPr/>
          <p:nvPr/>
        </p:nvGrpSpPr>
        <p:grpSpPr>
          <a:xfrm>
            <a:off x="2522172" y="3874498"/>
            <a:ext cx="385560" cy="262800"/>
            <a:chOff x="2522172" y="3874498"/>
            <a:chExt cx="3855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5A45A5-B873-4723-B0D1-FC5A2B2638BB}"/>
                    </a:ext>
                  </a:extLst>
                </p14:cNvPr>
                <p14:cNvContentPartPr/>
                <p14:nvPr/>
              </p14:nvContentPartPr>
              <p14:xfrm>
                <a:off x="2522172" y="3885658"/>
                <a:ext cx="218880" cy="21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5A45A5-B873-4723-B0D1-FC5A2B2638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3532" y="3877018"/>
                  <a:ext cx="23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99A4E7-AE28-4A9B-99D8-65ACFAB0F663}"/>
                    </a:ext>
                  </a:extLst>
                </p14:cNvPr>
                <p14:cNvContentPartPr/>
                <p14:nvPr/>
              </p14:nvContentPartPr>
              <p14:xfrm>
                <a:off x="2804052" y="3874498"/>
                <a:ext cx="103680" cy="262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99A4E7-AE28-4A9B-99D8-65ACFAB0F6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95412" y="3865498"/>
                  <a:ext cx="1213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63180E4-E632-4470-B5F7-7B8D5B7F0303}"/>
                  </a:ext>
                </a:extLst>
              </p14:cNvPr>
              <p14:cNvContentPartPr/>
              <p14:nvPr/>
            </p14:nvContentPartPr>
            <p14:xfrm>
              <a:off x="4169532" y="1475818"/>
              <a:ext cx="425520" cy="2311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63180E4-E632-4470-B5F7-7B8D5B7F030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60892" y="1467178"/>
                <a:ext cx="4431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155B06E-4111-4250-8E70-45441E235CB8}"/>
                  </a:ext>
                </a:extLst>
              </p14:cNvPr>
              <p14:cNvContentPartPr/>
              <p14:nvPr/>
            </p14:nvContentPartPr>
            <p14:xfrm>
              <a:off x="5005092" y="1413178"/>
              <a:ext cx="636840" cy="2642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155B06E-4111-4250-8E70-45441E235CB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96452" y="1404538"/>
                <a:ext cx="65448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17024E3-E797-419F-AB8F-CCF8C31446B6}"/>
              </a:ext>
            </a:extLst>
          </p:cNvPr>
          <p:cNvGrpSpPr/>
          <p:nvPr/>
        </p:nvGrpSpPr>
        <p:grpSpPr>
          <a:xfrm>
            <a:off x="3280692" y="3857578"/>
            <a:ext cx="491400" cy="232920"/>
            <a:chOff x="3280692" y="3857578"/>
            <a:chExt cx="49140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6FB4DA-549A-46E2-A42C-7D0A54A367C8}"/>
                    </a:ext>
                  </a:extLst>
                </p14:cNvPr>
                <p14:cNvContentPartPr/>
                <p14:nvPr/>
              </p14:nvContentPartPr>
              <p14:xfrm>
                <a:off x="3280692" y="3867298"/>
                <a:ext cx="222840" cy="223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6FB4DA-549A-46E2-A42C-7D0A54A367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72052" y="3858658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DA12F1-39A0-4B78-80EE-F53F70109801}"/>
                    </a:ext>
                  </a:extLst>
                </p14:cNvPr>
                <p14:cNvContentPartPr/>
                <p14:nvPr/>
              </p14:nvContentPartPr>
              <p14:xfrm>
                <a:off x="3551772" y="3857578"/>
                <a:ext cx="220320" cy="223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DA12F1-39A0-4B78-80EE-F53F701098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42772" y="3848938"/>
                  <a:ext cx="2379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3A53CB2-C9E4-49E9-9931-8ADDB4AA1C8A}"/>
              </a:ext>
            </a:extLst>
          </p:cNvPr>
          <p:cNvGrpSpPr/>
          <p:nvPr/>
        </p:nvGrpSpPr>
        <p:grpSpPr>
          <a:xfrm>
            <a:off x="4123812" y="3809698"/>
            <a:ext cx="610200" cy="254160"/>
            <a:chOff x="4123812" y="3809698"/>
            <a:chExt cx="61020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38D356-9777-459E-89A2-70B9635FFB94}"/>
                    </a:ext>
                  </a:extLst>
                </p14:cNvPr>
                <p14:cNvContentPartPr/>
                <p14:nvPr/>
              </p14:nvContentPartPr>
              <p14:xfrm>
                <a:off x="4123812" y="3809698"/>
                <a:ext cx="270360" cy="254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38D356-9777-459E-89A2-70B9635FFB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14812" y="3801058"/>
                  <a:ext cx="288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53EC1F-4418-4EA8-BEA7-6ED33D1BE86B}"/>
                    </a:ext>
                  </a:extLst>
                </p14:cNvPr>
                <p14:cNvContentPartPr/>
                <p14:nvPr/>
              </p14:nvContentPartPr>
              <p14:xfrm>
                <a:off x="4457892" y="3820858"/>
                <a:ext cx="276120" cy="22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53EC1F-4418-4EA8-BEA7-6ED33D1BE8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49252" y="3812218"/>
                  <a:ext cx="29376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7378FEB-7330-4BCF-BEFB-C8AA33B0D4FA}"/>
                  </a:ext>
                </a:extLst>
              </p14:cNvPr>
              <p14:cNvContentPartPr/>
              <p14:nvPr/>
            </p14:nvContentPartPr>
            <p14:xfrm>
              <a:off x="3250452" y="1904938"/>
              <a:ext cx="509040" cy="2959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7378FEB-7330-4BCF-BEFB-C8AA33B0D4F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241452" y="1896298"/>
                <a:ext cx="526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23D8C21-6E6D-4098-9BD6-F6C183E2A359}"/>
                  </a:ext>
                </a:extLst>
              </p14:cNvPr>
              <p14:cNvContentPartPr/>
              <p14:nvPr/>
            </p14:nvContentPartPr>
            <p14:xfrm>
              <a:off x="4165932" y="1849138"/>
              <a:ext cx="561240" cy="280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23D8C21-6E6D-4098-9BD6-F6C183E2A35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56932" y="1840498"/>
                <a:ext cx="5788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641BA5B-4B08-4546-91CA-9853438AC549}"/>
              </a:ext>
            </a:extLst>
          </p:cNvPr>
          <p:cNvGrpSpPr/>
          <p:nvPr/>
        </p:nvGrpSpPr>
        <p:grpSpPr>
          <a:xfrm>
            <a:off x="5059812" y="3648778"/>
            <a:ext cx="2188080" cy="337680"/>
            <a:chOff x="5059812" y="3648778"/>
            <a:chExt cx="218808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05196F-D788-4287-807D-A262A7511F66}"/>
                    </a:ext>
                  </a:extLst>
                </p14:cNvPr>
                <p14:cNvContentPartPr/>
                <p14:nvPr/>
              </p14:nvContentPartPr>
              <p14:xfrm>
                <a:off x="5059812" y="3778018"/>
                <a:ext cx="228960" cy="208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05196F-D788-4287-807D-A262A7511F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0812" y="3769018"/>
                  <a:ext cx="246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B8AFB20-DD4D-4354-B4C0-6DB628D3E149}"/>
                    </a:ext>
                  </a:extLst>
                </p14:cNvPr>
                <p14:cNvContentPartPr/>
                <p14:nvPr/>
              </p14:nvContentPartPr>
              <p14:xfrm>
                <a:off x="5356812" y="3732298"/>
                <a:ext cx="286920" cy="226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B8AFB20-DD4D-4354-B4C0-6DB628D3E14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47812" y="3723298"/>
                  <a:ext cx="304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068AD76-AD60-44E3-82B6-77FDFD967740}"/>
                    </a:ext>
                  </a:extLst>
                </p14:cNvPr>
                <p14:cNvContentPartPr/>
                <p14:nvPr/>
              </p14:nvContentPartPr>
              <p14:xfrm>
                <a:off x="5918412" y="3719698"/>
                <a:ext cx="281880" cy="230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068AD76-AD60-44E3-82B6-77FDFD9677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09412" y="3711058"/>
                  <a:ext cx="299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BF4CA9-57D7-4DA6-8414-BAC8B648EC24}"/>
                    </a:ext>
                  </a:extLst>
                </p14:cNvPr>
                <p14:cNvContentPartPr/>
                <p14:nvPr/>
              </p14:nvContentPartPr>
              <p14:xfrm>
                <a:off x="6313332" y="3707098"/>
                <a:ext cx="191880" cy="271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BF4CA9-57D7-4DA6-8414-BAC8B648EC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04332" y="3698098"/>
                  <a:ext cx="209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8C0ED1C-30DE-474B-B8A5-8813CC088A1C}"/>
                    </a:ext>
                  </a:extLst>
                </p14:cNvPr>
                <p14:cNvContentPartPr/>
                <p14:nvPr/>
              </p14:nvContentPartPr>
              <p14:xfrm>
                <a:off x="6797532" y="3686578"/>
                <a:ext cx="170640" cy="124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8C0ED1C-30DE-474B-B8A5-8813CC088A1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8532" y="3677938"/>
                  <a:ext cx="188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359675-09B5-4641-A786-FACF0767799F}"/>
                    </a:ext>
                  </a:extLst>
                </p14:cNvPr>
                <p14:cNvContentPartPr/>
                <p14:nvPr/>
              </p14:nvContentPartPr>
              <p14:xfrm>
                <a:off x="6894732" y="3648778"/>
                <a:ext cx="161280" cy="273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359675-09B5-4641-A786-FACF076779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86092" y="3640138"/>
                  <a:ext cx="178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0FEBAA-D531-4A50-B375-BEF70FE6089E}"/>
                    </a:ext>
                  </a:extLst>
                </p14:cNvPr>
                <p14:cNvContentPartPr/>
                <p14:nvPr/>
              </p14:nvContentPartPr>
              <p14:xfrm>
                <a:off x="7122252" y="3667138"/>
                <a:ext cx="125640" cy="275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0FEBAA-D531-4A50-B375-BEF70FE608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13252" y="3658498"/>
                  <a:ext cx="14328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8466E61-38AF-406B-82E0-CF12F1D64D6D}"/>
                  </a:ext>
                </a:extLst>
              </p14:cNvPr>
              <p14:cNvContentPartPr/>
              <p14:nvPr/>
            </p14:nvContentPartPr>
            <p14:xfrm>
              <a:off x="4970892" y="1770298"/>
              <a:ext cx="806040" cy="371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8466E61-38AF-406B-82E0-CF12F1D64D6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962252" y="1761298"/>
                <a:ext cx="823680" cy="3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123949E-0616-4384-BAA4-8D8AFCF4C1E7}"/>
              </a:ext>
            </a:extLst>
          </p:cNvPr>
          <p:cNvGrpSpPr/>
          <p:nvPr/>
        </p:nvGrpSpPr>
        <p:grpSpPr>
          <a:xfrm>
            <a:off x="1586172" y="1460338"/>
            <a:ext cx="593280" cy="752400"/>
            <a:chOff x="1586172" y="1460338"/>
            <a:chExt cx="593280" cy="75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E3F48A-809D-4A68-908E-4124D95EF030}"/>
                    </a:ext>
                  </a:extLst>
                </p14:cNvPr>
                <p14:cNvContentPartPr/>
                <p14:nvPr/>
              </p14:nvContentPartPr>
              <p14:xfrm>
                <a:off x="1633692" y="1460338"/>
                <a:ext cx="545760" cy="330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E3F48A-809D-4A68-908E-4124D95EF0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24692" y="1451338"/>
                  <a:ext cx="563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9C34AD-3023-4E2E-90CF-F63FAD724877}"/>
                    </a:ext>
                  </a:extLst>
                </p14:cNvPr>
                <p14:cNvContentPartPr/>
                <p14:nvPr/>
              </p14:nvContentPartPr>
              <p14:xfrm>
                <a:off x="1710012" y="2154778"/>
                <a:ext cx="360" cy="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9C34AD-3023-4E2E-90CF-F63FAD7248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01372" y="21461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3B9169-45A3-4B5F-A1C1-2ADAD86CA40E}"/>
                    </a:ext>
                  </a:extLst>
                </p14:cNvPr>
                <p14:cNvContentPartPr/>
                <p14:nvPr/>
              </p14:nvContentPartPr>
              <p14:xfrm>
                <a:off x="1586172" y="1915738"/>
                <a:ext cx="553320" cy="297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3B9169-45A3-4B5F-A1C1-2ADAD86CA40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77532" y="1907098"/>
                  <a:ext cx="570960" cy="31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4165BD4-500D-4DB2-A26A-6AE43977C499}"/>
                  </a:ext>
                </a:extLst>
              </p14:cNvPr>
              <p14:cNvContentPartPr/>
              <p14:nvPr/>
            </p14:nvContentPartPr>
            <p14:xfrm>
              <a:off x="5882772" y="4145938"/>
              <a:ext cx="563760" cy="666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4165BD4-500D-4DB2-A26A-6AE43977C49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873772" y="4137298"/>
                <a:ext cx="58140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578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E7A692-4CDB-4585-9CB8-714FFEC87D87}"/>
              </a:ext>
            </a:extLst>
          </p:cNvPr>
          <p:cNvGrpSpPr/>
          <p:nvPr/>
        </p:nvGrpSpPr>
        <p:grpSpPr>
          <a:xfrm>
            <a:off x="443172" y="205212"/>
            <a:ext cx="1157400" cy="419040"/>
            <a:chOff x="443172" y="205212"/>
            <a:chExt cx="11574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2E33BBC-8E66-496F-9EE2-9F4107C433D4}"/>
                    </a:ext>
                  </a:extLst>
                </p14:cNvPr>
                <p14:cNvContentPartPr/>
                <p14:nvPr/>
              </p14:nvContentPartPr>
              <p14:xfrm>
                <a:off x="443172" y="294492"/>
                <a:ext cx="264240" cy="289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2E33BBC-8E66-496F-9EE2-9F4107C433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172" y="285492"/>
                  <a:ext cx="281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38EEC4-A999-4DA3-BB96-EC1DD27B23B3}"/>
                    </a:ext>
                  </a:extLst>
                </p14:cNvPr>
                <p14:cNvContentPartPr/>
                <p14:nvPr/>
              </p14:nvContentPartPr>
              <p14:xfrm>
                <a:off x="833772" y="205212"/>
                <a:ext cx="195840" cy="419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38EEC4-A999-4DA3-BB96-EC1DD27B23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772" y="196212"/>
                  <a:ext cx="2134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FD4B78-0890-4CDE-A160-76ACD327E601}"/>
                    </a:ext>
                  </a:extLst>
                </p14:cNvPr>
                <p14:cNvContentPartPr/>
                <p14:nvPr/>
              </p14:nvContentPartPr>
              <p14:xfrm>
                <a:off x="747012" y="389532"/>
                <a:ext cx="281520" cy="51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FD4B78-0890-4CDE-A160-76ACD327E6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8372" y="380892"/>
                  <a:ext cx="299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87DFE4-0E1B-431E-A6E3-82BAEDE4E2D4}"/>
                    </a:ext>
                  </a:extLst>
                </p14:cNvPr>
                <p14:cNvContentPartPr/>
                <p14:nvPr/>
              </p14:nvContentPartPr>
              <p14:xfrm>
                <a:off x="1028892" y="387012"/>
                <a:ext cx="217440" cy="115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87DFE4-0E1B-431E-A6E3-82BAEDE4E2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0252" y="378372"/>
                  <a:ext cx="235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BBE38-01A7-4960-8E21-D5DD7DA0C109}"/>
                    </a:ext>
                  </a:extLst>
                </p14:cNvPr>
                <p14:cNvContentPartPr/>
                <p14:nvPr/>
              </p14:nvContentPartPr>
              <p14:xfrm>
                <a:off x="1293492" y="411132"/>
                <a:ext cx="307080" cy="11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BBE38-01A7-4960-8E21-D5DD7DA0C1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4852" y="402492"/>
                  <a:ext cx="3247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C298D3-70ED-4063-9132-7F74DC65ADD3}"/>
              </a:ext>
            </a:extLst>
          </p:cNvPr>
          <p:cNvGrpSpPr/>
          <p:nvPr/>
        </p:nvGrpSpPr>
        <p:grpSpPr>
          <a:xfrm>
            <a:off x="1871652" y="184692"/>
            <a:ext cx="832320" cy="312840"/>
            <a:chOff x="1871652" y="184692"/>
            <a:chExt cx="83232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B51E51-8AF2-4925-8DD3-F50763DC7844}"/>
                    </a:ext>
                  </a:extLst>
                </p14:cNvPr>
                <p14:cNvContentPartPr/>
                <p14:nvPr/>
              </p14:nvContentPartPr>
              <p14:xfrm>
                <a:off x="1871652" y="387372"/>
                <a:ext cx="150120" cy="105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B51E51-8AF2-4925-8DD3-F50763DC78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2652" y="378372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62AE0E-3464-47AC-AC9C-D9D0819DC7AA}"/>
                    </a:ext>
                  </a:extLst>
                </p14:cNvPr>
                <p14:cNvContentPartPr/>
                <p14:nvPr/>
              </p14:nvContentPartPr>
              <p14:xfrm>
                <a:off x="2095212" y="381612"/>
                <a:ext cx="191520" cy="11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62AE0E-3464-47AC-AC9C-D9D0819DC7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6572" y="372612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49E8F3-D548-41B2-B29D-F6F8790CB9E9}"/>
                    </a:ext>
                  </a:extLst>
                </p14:cNvPr>
                <p14:cNvContentPartPr/>
                <p14:nvPr/>
              </p14:nvContentPartPr>
              <p14:xfrm>
                <a:off x="2369172" y="380172"/>
                <a:ext cx="194040" cy="115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49E8F3-D548-41B2-B29D-F6F8790CB9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0172" y="371532"/>
                  <a:ext cx="211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4351DD-ED85-41B1-85F1-CEB6A18E1068}"/>
                    </a:ext>
                  </a:extLst>
                </p14:cNvPr>
                <p14:cNvContentPartPr/>
                <p14:nvPr/>
              </p14:nvContentPartPr>
              <p14:xfrm>
                <a:off x="2593092" y="184692"/>
                <a:ext cx="110880" cy="260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4351DD-ED85-41B1-85F1-CEB6A18E10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4092" y="175692"/>
                  <a:ext cx="1285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F6954C-3092-487C-93C5-D79CE0817832}"/>
              </a:ext>
            </a:extLst>
          </p:cNvPr>
          <p:cNvGrpSpPr/>
          <p:nvPr/>
        </p:nvGrpSpPr>
        <p:grpSpPr>
          <a:xfrm>
            <a:off x="2997372" y="148332"/>
            <a:ext cx="704880" cy="369360"/>
            <a:chOff x="2997372" y="148332"/>
            <a:chExt cx="70488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91B0AA-E7DD-4A6C-88F4-3C042A258962}"/>
                    </a:ext>
                  </a:extLst>
                </p14:cNvPr>
                <p14:cNvContentPartPr/>
                <p14:nvPr/>
              </p14:nvContentPartPr>
              <p14:xfrm>
                <a:off x="2997372" y="148332"/>
                <a:ext cx="228960" cy="36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91B0AA-E7DD-4A6C-88F4-3C042A2589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8372" y="139332"/>
                  <a:ext cx="246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3E38E2-CC24-4C7D-BA1B-93232DA70BE0}"/>
                    </a:ext>
                  </a:extLst>
                </p14:cNvPr>
                <p14:cNvContentPartPr/>
                <p14:nvPr/>
              </p14:nvContentPartPr>
              <p14:xfrm>
                <a:off x="3340812" y="316092"/>
                <a:ext cx="184320" cy="150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3E38E2-CC24-4C7D-BA1B-93232DA70B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2172" y="307092"/>
                  <a:ext cx="201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750A75-80B2-4891-8552-2A4DDFDFEB0E}"/>
                    </a:ext>
                  </a:extLst>
                </p14:cNvPr>
                <p14:cNvContentPartPr/>
                <p14:nvPr/>
              </p14:nvContentPartPr>
              <p14:xfrm>
                <a:off x="3585252" y="336612"/>
                <a:ext cx="117000" cy="13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750A75-80B2-4891-8552-2A4DDFDFEB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6612" y="327972"/>
                  <a:ext cx="1346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6E6B62-4C63-4F9B-8C1B-2B2428188AF6}"/>
              </a:ext>
            </a:extLst>
          </p:cNvPr>
          <p:cNvGrpSpPr/>
          <p:nvPr/>
        </p:nvGrpSpPr>
        <p:grpSpPr>
          <a:xfrm>
            <a:off x="3935532" y="-20148"/>
            <a:ext cx="300600" cy="562320"/>
            <a:chOff x="3935532" y="-20148"/>
            <a:chExt cx="30060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8DDECA-D145-458A-AFEC-EAAC434DE7A7}"/>
                    </a:ext>
                  </a:extLst>
                </p14:cNvPr>
                <p14:cNvContentPartPr/>
                <p14:nvPr/>
              </p14:nvContentPartPr>
              <p14:xfrm>
                <a:off x="3936972" y="-20148"/>
                <a:ext cx="299160" cy="56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8DDECA-D145-458A-AFEC-EAAC434DE7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8332" y="-29148"/>
                  <a:ext cx="3168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E343A4-6376-430D-BAE0-E9F075C11B71}"/>
                    </a:ext>
                  </a:extLst>
                </p14:cNvPr>
                <p14:cNvContentPartPr/>
                <p14:nvPr/>
              </p14:nvContentPartPr>
              <p14:xfrm>
                <a:off x="3935532" y="342012"/>
                <a:ext cx="276840" cy="5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E343A4-6376-430D-BAE0-E9F075C11B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6532" y="333012"/>
                  <a:ext cx="29448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6785D5-73CF-4683-A75B-117C9D585504}"/>
              </a:ext>
            </a:extLst>
          </p:cNvPr>
          <p:cNvGrpSpPr/>
          <p:nvPr/>
        </p:nvGrpSpPr>
        <p:grpSpPr>
          <a:xfrm>
            <a:off x="1687332" y="1064172"/>
            <a:ext cx="1087920" cy="360000"/>
            <a:chOff x="1687332" y="1064172"/>
            <a:chExt cx="108792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AAFA72-DF3F-46E9-87B3-DFEEC083A1AC}"/>
                    </a:ext>
                  </a:extLst>
                </p14:cNvPr>
                <p14:cNvContentPartPr/>
                <p14:nvPr/>
              </p14:nvContentPartPr>
              <p14:xfrm>
                <a:off x="1687332" y="1146972"/>
                <a:ext cx="257760" cy="250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AAFA72-DF3F-46E9-87B3-DFEEC083A1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78692" y="1138332"/>
                  <a:ext cx="275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5EA2D1-BC1F-4852-B679-ABAB3673CD59}"/>
                    </a:ext>
                  </a:extLst>
                </p14:cNvPr>
                <p14:cNvContentPartPr/>
                <p14:nvPr/>
              </p14:nvContentPartPr>
              <p14:xfrm>
                <a:off x="2074692" y="1064172"/>
                <a:ext cx="142560" cy="360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5EA2D1-BC1F-4852-B679-ABAB3673C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66052" y="1055532"/>
                  <a:ext cx="16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C9F972-8CD5-4A93-8CE7-E1A34BFB0E53}"/>
                    </a:ext>
                  </a:extLst>
                </p14:cNvPr>
                <p14:cNvContentPartPr/>
                <p14:nvPr/>
              </p14:nvContentPartPr>
              <p14:xfrm>
                <a:off x="1981092" y="1221132"/>
                <a:ext cx="327240" cy="56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C9F972-8CD5-4A93-8CE7-E1A34BFB0E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2452" y="1212492"/>
                  <a:ext cx="344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17D7E5-D3FC-480A-A352-F276963FAFEC}"/>
                    </a:ext>
                  </a:extLst>
                </p14:cNvPr>
                <p14:cNvContentPartPr/>
                <p14:nvPr/>
              </p14:nvContentPartPr>
              <p14:xfrm>
                <a:off x="2255052" y="1211412"/>
                <a:ext cx="200880" cy="17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17D7E5-D3FC-480A-A352-F276963FAF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6052" y="1202772"/>
                  <a:ext cx="218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A2E965-7D80-4E42-ABDC-274F3CD9EEE5}"/>
                    </a:ext>
                  </a:extLst>
                </p14:cNvPr>
                <p14:cNvContentPartPr/>
                <p14:nvPr/>
              </p14:nvContentPartPr>
              <p14:xfrm>
                <a:off x="2511012" y="1222212"/>
                <a:ext cx="264240" cy="158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A2E965-7D80-4E42-ABDC-274F3CD9EE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2012" y="1213212"/>
                  <a:ext cx="2818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2CF13C-33EC-4913-AD4F-D6A9A2696845}"/>
              </a:ext>
            </a:extLst>
          </p:cNvPr>
          <p:cNvGrpSpPr/>
          <p:nvPr/>
        </p:nvGrpSpPr>
        <p:grpSpPr>
          <a:xfrm>
            <a:off x="3745452" y="814692"/>
            <a:ext cx="1073880" cy="560520"/>
            <a:chOff x="3745452" y="814692"/>
            <a:chExt cx="10738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2EE0EB-E402-45E3-A1EB-5DEC5D7473E2}"/>
                    </a:ext>
                  </a:extLst>
                </p14:cNvPr>
                <p14:cNvContentPartPr/>
                <p14:nvPr/>
              </p14:nvContentPartPr>
              <p14:xfrm>
                <a:off x="3745452" y="1063812"/>
                <a:ext cx="204480" cy="31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2EE0EB-E402-45E3-A1EB-5DEC5D7473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6812" y="1054812"/>
                  <a:ext cx="222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4097DE-3D23-4728-9F40-BAA5C6B759F5}"/>
                    </a:ext>
                  </a:extLst>
                </p14:cNvPr>
                <p14:cNvContentPartPr/>
                <p14:nvPr/>
              </p14:nvContentPartPr>
              <p14:xfrm>
                <a:off x="4012212" y="1157052"/>
                <a:ext cx="195120" cy="171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4097DE-3D23-4728-9F40-BAA5C6B759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3572" y="1148052"/>
                  <a:ext cx="212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8405EF-530E-48D2-9B17-BA7D47D12D60}"/>
                    </a:ext>
                  </a:extLst>
                </p14:cNvPr>
                <p14:cNvContentPartPr/>
                <p14:nvPr/>
              </p14:nvContentPartPr>
              <p14:xfrm>
                <a:off x="4254492" y="1199532"/>
                <a:ext cx="125640" cy="13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8405EF-530E-48D2-9B17-BA7D47D12D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5492" y="1190892"/>
                  <a:ext cx="143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2B687C-644B-42D5-AEAD-5AC7110698CB}"/>
                    </a:ext>
                  </a:extLst>
                </p14:cNvPr>
                <p14:cNvContentPartPr/>
                <p14:nvPr/>
              </p14:nvContentPartPr>
              <p14:xfrm>
                <a:off x="4559772" y="814692"/>
                <a:ext cx="259560" cy="52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2B687C-644B-42D5-AEAD-5AC7110698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50772" y="806052"/>
                  <a:ext cx="2772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74141B-DF57-4A95-ABD7-FABD862AC3EE}"/>
                    </a:ext>
                  </a:extLst>
                </p14:cNvPr>
                <p14:cNvContentPartPr/>
                <p14:nvPr/>
              </p14:nvContentPartPr>
              <p14:xfrm>
                <a:off x="4506852" y="1169652"/>
                <a:ext cx="270360" cy="65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74141B-DF57-4A95-ABD7-FABD862AC3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98212" y="1161012"/>
                  <a:ext cx="2880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1649B83-5A83-4969-AAF2-66B9C45ECE17}"/>
                  </a:ext>
                </a:extLst>
              </p14:cNvPr>
              <p14:cNvContentPartPr/>
              <p14:nvPr/>
            </p14:nvContentPartPr>
            <p14:xfrm>
              <a:off x="2197452" y="1684452"/>
              <a:ext cx="199800" cy="198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1649B83-5A83-4969-AAF2-66B9C45ECE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88452" y="1675452"/>
                <a:ext cx="21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E221E7A-8F25-4F12-9448-7964C47C6DD5}"/>
                  </a:ext>
                </a:extLst>
              </p14:cNvPr>
              <p14:cNvContentPartPr/>
              <p14:nvPr/>
            </p14:nvContentPartPr>
            <p14:xfrm>
              <a:off x="2277012" y="2109972"/>
              <a:ext cx="61560" cy="228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E221E7A-8F25-4F12-9448-7964C47C6D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68372" y="2101332"/>
                <a:ext cx="79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E3E957-5FF0-4E6F-83FB-C730121DF39B}"/>
                  </a:ext>
                </a:extLst>
              </p14:cNvPr>
              <p14:cNvContentPartPr/>
              <p14:nvPr/>
            </p14:nvContentPartPr>
            <p14:xfrm>
              <a:off x="2221572" y="2511372"/>
              <a:ext cx="252720" cy="213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E3E957-5FF0-4E6F-83FB-C730121DF39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12932" y="2502372"/>
                <a:ext cx="270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039789F-3256-4F66-8CAC-D53081D3C421}"/>
                  </a:ext>
                </a:extLst>
              </p14:cNvPr>
              <p14:cNvContentPartPr/>
              <p14:nvPr/>
            </p14:nvContentPartPr>
            <p14:xfrm>
              <a:off x="2253252" y="2903412"/>
              <a:ext cx="222840" cy="266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039789F-3256-4F66-8CAC-D53081D3C42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4612" y="2894412"/>
                <a:ext cx="24048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59BF21-0F74-4EB6-B6BF-0D9A58EFD2CF}"/>
              </a:ext>
            </a:extLst>
          </p:cNvPr>
          <p:cNvGrpSpPr/>
          <p:nvPr/>
        </p:nvGrpSpPr>
        <p:grpSpPr>
          <a:xfrm>
            <a:off x="3719172" y="1546572"/>
            <a:ext cx="402480" cy="318600"/>
            <a:chOff x="3719172" y="1546572"/>
            <a:chExt cx="40248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B927F1-6AF4-4946-8AC9-BA69E4650BAE}"/>
                    </a:ext>
                  </a:extLst>
                </p14:cNvPr>
                <p14:cNvContentPartPr/>
                <p14:nvPr/>
              </p14:nvContentPartPr>
              <p14:xfrm>
                <a:off x="3719172" y="1565652"/>
                <a:ext cx="141120" cy="29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B927F1-6AF4-4946-8AC9-BA69E4650B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10172" y="1557012"/>
                  <a:ext cx="158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549B3B-BA0F-4430-BA77-0E9FD35CDC60}"/>
                    </a:ext>
                  </a:extLst>
                </p14:cNvPr>
                <p14:cNvContentPartPr/>
                <p14:nvPr/>
              </p14:nvContentPartPr>
              <p14:xfrm>
                <a:off x="3995652" y="1546572"/>
                <a:ext cx="126000" cy="31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549B3B-BA0F-4430-BA77-0E9FD35CDC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6652" y="1537932"/>
                  <a:ext cx="14364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9B6CDFB-4456-487D-9563-85F65F92DA98}"/>
              </a:ext>
            </a:extLst>
          </p:cNvPr>
          <p:cNvGrpSpPr/>
          <p:nvPr/>
        </p:nvGrpSpPr>
        <p:grpSpPr>
          <a:xfrm>
            <a:off x="3652212" y="2037252"/>
            <a:ext cx="711360" cy="264240"/>
            <a:chOff x="3652212" y="2037252"/>
            <a:chExt cx="71136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BFB669-E907-4207-BCC0-C04A41AA5A90}"/>
                    </a:ext>
                  </a:extLst>
                </p14:cNvPr>
                <p14:cNvContentPartPr/>
                <p14:nvPr/>
              </p14:nvContentPartPr>
              <p14:xfrm>
                <a:off x="3652212" y="2067492"/>
                <a:ext cx="296280" cy="234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BFB669-E907-4207-BCC0-C04A41AA5A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3572" y="2058492"/>
                  <a:ext cx="313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293853-AF8E-482B-89BD-D61F7598544C}"/>
                    </a:ext>
                  </a:extLst>
                </p14:cNvPr>
                <p14:cNvContentPartPr/>
                <p14:nvPr/>
              </p14:nvContentPartPr>
              <p14:xfrm>
                <a:off x="4105452" y="2037252"/>
                <a:ext cx="258120" cy="256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293853-AF8E-482B-89BD-D61F759854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96452" y="2028612"/>
                  <a:ext cx="27576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FACDD28-D428-4675-9EB8-A28BADBCDB3C}"/>
                  </a:ext>
                </a:extLst>
              </p14:cNvPr>
              <p14:cNvContentPartPr/>
              <p14:nvPr/>
            </p14:nvContentPartPr>
            <p14:xfrm>
              <a:off x="3682452" y="2541252"/>
              <a:ext cx="205560" cy="169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FACDD28-D428-4675-9EB8-A28BADBCDB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73452" y="2532252"/>
                <a:ext cx="2232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5587174-5A59-483C-BED9-C8C2E8284D6F}"/>
                  </a:ext>
                </a:extLst>
              </p14:cNvPr>
              <p14:cNvContentPartPr/>
              <p14:nvPr/>
            </p14:nvContentPartPr>
            <p14:xfrm>
              <a:off x="4185732" y="2509212"/>
              <a:ext cx="84960" cy="213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5587174-5A59-483C-BED9-C8C2E8284D6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77092" y="2500572"/>
                <a:ext cx="10260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EB12E22-B246-4775-8749-718281A07BF1}"/>
              </a:ext>
            </a:extLst>
          </p:cNvPr>
          <p:cNvGrpSpPr/>
          <p:nvPr/>
        </p:nvGrpSpPr>
        <p:grpSpPr>
          <a:xfrm>
            <a:off x="4551852" y="2461692"/>
            <a:ext cx="222480" cy="273600"/>
            <a:chOff x="4551852" y="2461692"/>
            <a:chExt cx="2224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5F79EC-C1BE-49C8-ABA5-94CE744B4C55}"/>
                    </a:ext>
                  </a:extLst>
                </p14:cNvPr>
                <p14:cNvContentPartPr/>
                <p14:nvPr/>
              </p14:nvContentPartPr>
              <p14:xfrm>
                <a:off x="4551852" y="2485812"/>
                <a:ext cx="153720" cy="137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5F79EC-C1BE-49C8-ABA5-94CE744B4C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3212" y="2476812"/>
                  <a:ext cx="17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CD1658-5321-4A9F-8823-1D3C8F508B0A}"/>
                    </a:ext>
                  </a:extLst>
                </p14:cNvPr>
                <p14:cNvContentPartPr/>
                <p14:nvPr/>
              </p14:nvContentPartPr>
              <p14:xfrm>
                <a:off x="4676052" y="2461692"/>
                <a:ext cx="98280" cy="273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CD1658-5321-4A9F-8823-1D3C8F508B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67412" y="2453052"/>
                  <a:ext cx="1159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C9FEEA6-DA22-4715-8EE3-39ADCB8BA8E3}"/>
                  </a:ext>
                </a:extLst>
              </p14:cNvPr>
              <p14:cNvContentPartPr/>
              <p14:nvPr/>
            </p14:nvContentPartPr>
            <p14:xfrm>
              <a:off x="5016252" y="2451972"/>
              <a:ext cx="292680" cy="292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C9FEEA6-DA22-4715-8EE3-39ADCB8BA8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07612" y="2442972"/>
                <a:ext cx="310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1B5799-7077-435A-AD62-54CF153F09A3}"/>
                  </a:ext>
                </a:extLst>
              </p14:cNvPr>
              <p14:cNvContentPartPr/>
              <p14:nvPr/>
            </p14:nvContentPartPr>
            <p14:xfrm>
              <a:off x="3719532" y="2941572"/>
              <a:ext cx="42840" cy="185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1B5799-7077-435A-AD62-54CF153F09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10892" y="2932932"/>
                <a:ext cx="604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2233EF1-5065-4162-A423-B082F58330AC}"/>
                  </a:ext>
                </a:extLst>
              </p14:cNvPr>
              <p14:cNvContentPartPr/>
              <p14:nvPr/>
            </p14:nvContentPartPr>
            <p14:xfrm>
              <a:off x="4138572" y="2912052"/>
              <a:ext cx="60480" cy="19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2233EF1-5065-4162-A423-B082F58330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29932" y="2903052"/>
                <a:ext cx="78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DBC497E-9219-404F-BC66-D5341EB18BA3}"/>
                  </a:ext>
                </a:extLst>
              </p14:cNvPr>
              <p14:cNvContentPartPr/>
              <p14:nvPr/>
            </p14:nvContentPartPr>
            <p14:xfrm>
              <a:off x="4600812" y="2874972"/>
              <a:ext cx="223200" cy="192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DBC497E-9219-404F-BC66-D5341EB18BA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92172" y="2866332"/>
                <a:ext cx="240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1FA7C19-20DC-4BD0-81A2-435614B286E6}"/>
                  </a:ext>
                </a:extLst>
              </p14:cNvPr>
              <p14:cNvContentPartPr/>
              <p14:nvPr/>
            </p14:nvContentPartPr>
            <p14:xfrm>
              <a:off x="5118852" y="2871732"/>
              <a:ext cx="261000" cy="166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1FA7C19-20DC-4BD0-81A2-435614B286E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10212" y="2863092"/>
                <a:ext cx="27864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404FF4E1-A0CC-40E9-A9E4-D2BC7FB45931}"/>
              </a:ext>
            </a:extLst>
          </p:cNvPr>
          <p:cNvGrpSpPr/>
          <p:nvPr/>
        </p:nvGrpSpPr>
        <p:grpSpPr>
          <a:xfrm>
            <a:off x="5713932" y="2785692"/>
            <a:ext cx="750960" cy="282600"/>
            <a:chOff x="5713932" y="2785692"/>
            <a:chExt cx="75096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599224-7F5C-4B19-9907-876D5D4CB8BD}"/>
                    </a:ext>
                  </a:extLst>
                </p14:cNvPr>
                <p14:cNvContentPartPr/>
                <p14:nvPr/>
              </p14:nvContentPartPr>
              <p14:xfrm>
                <a:off x="5713932" y="2838612"/>
                <a:ext cx="347760" cy="21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599224-7F5C-4B19-9907-876D5D4CB8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04932" y="2829612"/>
                  <a:ext cx="365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24328E-A50B-4061-A2CC-557F407A69CD}"/>
                    </a:ext>
                  </a:extLst>
                </p14:cNvPr>
                <p14:cNvContentPartPr/>
                <p14:nvPr/>
              </p14:nvContentPartPr>
              <p14:xfrm>
                <a:off x="6261852" y="2785692"/>
                <a:ext cx="203040" cy="28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24328E-A50B-4061-A2CC-557F407A69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52852" y="2776692"/>
                  <a:ext cx="220680" cy="30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ADF3D09-D574-4A6C-9E15-81C51BEB159C}"/>
                  </a:ext>
                </a:extLst>
              </p14:cNvPr>
              <p14:cNvContentPartPr/>
              <p14:nvPr/>
            </p14:nvContentPartPr>
            <p14:xfrm>
              <a:off x="3757692" y="3316332"/>
              <a:ext cx="79200" cy="291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ADF3D09-D574-4A6C-9E15-81C51BEB15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49052" y="3307692"/>
                <a:ext cx="9684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2CC3CBB-5A66-43EC-95C0-6CAA5CBF6A56}"/>
              </a:ext>
            </a:extLst>
          </p:cNvPr>
          <p:cNvGrpSpPr/>
          <p:nvPr/>
        </p:nvGrpSpPr>
        <p:grpSpPr>
          <a:xfrm>
            <a:off x="200892" y="3260172"/>
            <a:ext cx="2435760" cy="1915006"/>
            <a:chOff x="200892" y="3260172"/>
            <a:chExt cx="2435760" cy="19150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8556EE-C52F-4FE8-8E38-4DFF1F231BFA}"/>
                    </a:ext>
                  </a:extLst>
                </p14:cNvPr>
                <p14:cNvContentPartPr/>
                <p14:nvPr/>
              </p14:nvContentPartPr>
              <p14:xfrm>
                <a:off x="2409132" y="3308772"/>
                <a:ext cx="151920" cy="15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8556EE-C52F-4FE8-8E38-4DFF1F231B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00492" y="3299772"/>
                  <a:ext cx="16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87AB82-5E23-4B14-8B6E-8C2293CCD73F}"/>
                    </a:ext>
                  </a:extLst>
                </p14:cNvPr>
                <p14:cNvContentPartPr/>
                <p14:nvPr/>
              </p14:nvContentPartPr>
              <p14:xfrm>
                <a:off x="2529732" y="3260172"/>
                <a:ext cx="106920" cy="376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87AB82-5E23-4B14-8B6E-8C2293CCD7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21092" y="3251532"/>
                  <a:ext cx="12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0D86E9-8452-475E-810F-67D48004E93E}"/>
                    </a:ext>
                  </a:extLst>
                </p14:cNvPr>
                <p14:cNvContentPartPr/>
                <p14:nvPr/>
              </p14:nvContentPartPr>
              <p14:xfrm>
                <a:off x="568092" y="4115532"/>
                <a:ext cx="248040" cy="214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0D86E9-8452-475E-810F-67D48004E9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9092" y="4106532"/>
                  <a:ext cx="265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F2A9FE-19C2-40F1-B098-AB560D14DF08}"/>
                    </a:ext>
                  </a:extLst>
                </p14:cNvPr>
                <p14:cNvContentPartPr/>
                <p14:nvPr/>
              </p14:nvContentPartPr>
              <p14:xfrm>
                <a:off x="844572" y="4001772"/>
                <a:ext cx="159480" cy="33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F2A9FE-19C2-40F1-B098-AB560D14DF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5572" y="3992772"/>
                  <a:ext cx="177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FBF2C3-BFDE-403D-B171-CF8C853611B7}"/>
                    </a:ext>
                  </a:extLst>
                </p14:cNvPr>
                <p14:cNvContentPartPr/>
                <p14:nvPr/>
              </p14:nvContentPartPr>
              <p14:xfrm>
                <a:off x="796332" y="4173132"/>
                <a:ext cx="152280" cy="2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FBF2C3-BFDE-403D-B171-CF8C853611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7332" y="4164132"/>
                  <a:ext cx="169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52FD1A-E18A-4B32-816B-7696F31F843D}"/>
                    </a:ext>
                  </a:extLst>
                </p14:cNvPr>
                <p14:cNvContentPartPr/>
                <p14:nvPr/>
              </p14:nvContentPartPr>
              <p14:xfrm>
                <a:off x="929532" y="4148292"/>
                <a:ext cx="137520" cy="12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52FD1A-E18A-4B32-816B-7696F31F84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0532" y="4139652"/>
                  <a:ext cx="155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83D256-EFDB-49E1-8CDD-13A51001DA2C}"/>
                    </a:ext>
                  </a:extLst>
                </p14:cNvPr>
                <p14:cNvContentPartPr/>
                <p14:nvPr/>
              </p14:nvContentPartPr>
              <p14:xfrm>
                <a:off x="1067772" y="4145412"/>
                <a:ext cx="178920" cy="114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83D256-EFDB-49E1-8CDD-13A51001DA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9132" y="4136772"/>
                  <a:ext cx="19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D456B2-F284-4F17-97F3-0D11FE4A3E5C}"/>
                    </a:ext>
                  </a:extLst>
                </p14:cNvPr>
                <p14:cNvContentPartPr/>
                <p14:nvPr/>
              </p14:nvContentPartPr>
              <p14:xfrm>
                <a:off x="533892" y="4479492"/>
                <a:ext cx="184680" cy="325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D456B2-F284-4F17-97F3-0D11FE4A3E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5252" y="4470852"/>
                  <a:ext cx="202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8F5A92-A29D-4DAD-B7B6-B08DA6D62ADC}"/>
                    </a:ext>
                  </a:extLst>
                </p14:cNvPr>
                <p14:cNvContentPartPr/>
                <p14:nvPr/>
              </p14:nvContentPartPr>
              <p14:xfrm>
                <a:off x="777972" y="4582452"/>
                <a:ext cx="142920" cy="122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8F5A92-A29D-4DAD-B7B6-B08DA6D62A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8972" y="4573452"/>
                  <a:ext cx="16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307C3C-56C5-4CCB-9532-EE46699A0C5B}"/>
                    </a:ext>
                  </a:extLst>
                </p14:cNvPr>
                <p14:cNvContentPartPr/>
                <p14:nvPr/>
              </p14:nvContentPartPr>
              <p14:xfrm>
                <a:off x="905412" y="4601532"/>
                <a:ext cx="93600" cy="86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307C3C-56C5-4CCB-9532-EE46699A0C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6412" y="4592532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C9213B-655D-4A56-A764-1F1E888A6E29}"/>
                    </a:ext>
                  </a:extLst>
                </p14:cNvPr>
                <p14:cNvContentPartPr/>
                <p14:nvPr/>
              </p14:nvContentPartPr>
              <p14:xfrm>
                <a:off x="1085052" y="4357452"/>
                <a:ext cx="180000" cy="36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C9213B-655D-4A56-A764-1F1E888A6E2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412" y="4348812"/>
                  <a:ext cx="1976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E8DBE7-E035-4B32-99B7-BC83A9C198E5}"/>
                    </a:ext>
                  </a:extLst>
                </p14:cNvPr>
                <p14:cNvContentPartPr/>
                <p14:nvPr/>
              </p14:nvContentPartPr>
              <p14:xfrm>
                <a:off x="1081812" y="4564812"/>
                <a:ext cx="146160" cy="35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E8DBE7-E035-4B32-99B7-BC83A9C198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3172" y="4556172"/>
                  <a:ext cx="163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F62D04-598B-4320-8D33-E63177BC1C05}"/>
                    </a:ext>
                  </a:extLst>
                </p14:cNvPr>
                <p14:cNvContentPartPr/>
                <p14:nvPr/>
              </p14:nvContentPartPr>
              <p14:xfrm>
                <a:off x="1522812" y="4098972"/>
                <a:ext cx="83880" cy="14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F62D04-598B-4320-8D33-E63177BC1C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3812" y="4089972"/>
                  <a:ext cx="101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86F95A0-4EF5-403C-93B5-E9B940EA3CF1}"/>
                    </a:ext>
                  </a:extLst>
                </p14:cNvPr>
                <p14:cNvContentPartPr/>
                <p14:nvPr/>
              </p14:nvContentPartPr>
              <p14:xfrm>
                <a:off x="1622892" y="4107252"/>
                <a:ext cx="112320" cy="174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86F95A0-4EF5-403C-93B5-E9B940EA3C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14252" y="4098612"/>
                  <a:ext cx="129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416C44-B7E1-44A3-8C0C-2D38583D511B}"/>
                    </a:ext>
                  </a:extLst>
                </p14:cNvPr>
                <p14:cNvContentPartPr/>
                <p14:nvPr/>
              </p14:nvContentPartPr>
              <p14:xfrm>
                <a:off x="1860492" y="3985932"/>
                <a:ext cx="14760" cy="7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416C44-B7E1-44A3-8C0C-2D38583D51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51852" y="3976932"/>
                  <a:ext cx="32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84A0B6-1B48-4CD3-A54C-C3F4AC0859D4}"/>
                    </a:ext>
                  </a:extLst>
                </p14:cNvPr>
                <p14:cNvContentPartPr/>
                <p14:nvPr/>
              </p14:nvContentPartPr>
              <p14:xfrm>
                <a:off x="1980732" y="3931572"/>
                <a:ext cx="87120" cy="9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84A0B6-1B48-4CD3-A54C-C3F4AC0859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1732" y="3922932"/>
                  <a:ext cx="104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1F155C-45E2-481B-9C71-D955413E48A2}"/>
                    </a:ext>
                  </a:extLst>
                </p14:cNvPr>
                <p14:cNvContentPartPr/>
                <p14:nvPr/>
              </p14:nvContentPartPr>
              <p14:xfrm>
                <a:off x="1604172" y="4433052"/>
                <a:ext cx="77040" cy="23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1F155C-45E2-481B-9C71-D955413E48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95172" y="4424412"/>
                  <a:ext cx="94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2A7D41-7853-4219-B74A-CBD0BC0355F0}"/>
                    </a:ext>
                  </a:extLst>
                </p14:cNvPr>
                <p14:cNvContentPartPr/>
                <p14:nvPr/>
              </p14:nvContentPartPr>
              <p14:xfrm>
                <a:off x="1794612" y="4412172"/>
                <a:ext cx="30600" cy="46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2A7D41-7853-4219-B74A-CBD0BC0355F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85612" y="4403172"/>
                  <a:ext cx="48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979E03-3A71-40BD-B12B-B618811E9A05}"/>
                    </a:ext>
                  </a:extLst>
                </p14:cNvPr>
                <p14:cNvContentPartPr/>
                <p14:nvPr/>
              </p14:nvContentPartPr>
              <p14:xfrm>
                <a:off x="1944012" y="4345932"/>
                <a:ext cx="86760" cy="106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979E03-3A71-40BD-B12B-B618811E9A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35012" y="4337292"/>
                  <a:ext cx="104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7AA5E0-6E36-4192-A689-E728A4041CF3}"/>
                    </a:ext>
                  </a:extLst>
                </p14:cNvPr>
                <p14:cNvContentPartPr/>
                <p14:nvPr/>
              </p14:nvContentPartPr>
              <p14:xfrm>
                <a:off x="200892" y="3567058"/>
                <a:ext cx="2294280" cy="1608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7AA5E0-6E36-4192-A689-E728A4041C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1892" y="3558418"/>
                  <a:ext cx="2311920" cy="16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91C3613-105E-4090-A131-C596A8CDC035}"/>
                  </a:ext>
                </a:extLst>
              </p14:cNvPr>
              <p14:cNvContentPartPr/>
              <p14:nvPr/>
            </p14:nvContentPartPr>
            <p14:xfrm>
              <a:off x="723972" y="5312338"/>
              <a:ext cx="1029960" cy="87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91C3613-105E-4090-A131-C596A8CDC0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4972" y="5303338"/>
                <a:ext cx="104760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96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F5EA03F-3C9C-47BD-8B60-41249A39EC7B}"/>
              </a:ext>
            </a:extLst>
          </p:cNvPr>
          <p:cNvGrpSpPr/>
          <p:nvPr/>
        </p:nvGrpSpPr>
        <p:grpSpPr>
          <a:xfrm>
            <a:off x="750972" y="149412"/>
            <a:ext cx="775080" cy="386640"/>
            <a:chOff x="750972" y="149412"/>
            <a:chExt cx="7750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278063-DCA0-48B9-B11E-F906601EF725}"/>
                    </a:ext>
                  </a:extLst>
                </p14:cNvPr>
                <p14:cNvContentPartPr/>
                <p14:nvPr/>
              </p14:nvContentPartPr>
              <p14:xfrm>
                <a:off x="750972" y="321492"/>
                <a:ext cx="83520" cy="207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278063-DCA0-48B9-B11E-F906601EF7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1972" y="312492"/>
                  <a:ext cx="101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17EBFB-72EA-483E-82CE-945E491D8D1D}"/>
                    </a:ext>
                  </a:extLst>
                </p14:cNvPr>
                <p14:cNvContentPartPr/>
                <p14:nvPr/>
              </p14:nvContentPartPr>
              <p14:xfrm>
                <a:off x="800292" y="230052"/>
                <a:ext cx="214560" cy="306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17EBFB-72EA-483E-82CE-945E491D8D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1652" y="221412"/>
                  <a:ext cx="232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DA65C4E-C94B-4F70-9E53-2DE976416D61}"/>
                    </a:ext>
                  </a:extLst>
                </p14:cNvPr>
                <p14:cNvContentPartPr/>
                <p14:nvPr/>
              </p14:nvContentPartPr>
              <p14:xfrm>
                <a:off x="1107372" y="369732"/>
                <a:ext cx="99360" cy="11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DA65C4E-C94B-4F70-9E53-2DE976416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8732" y="360732"/>
                  <a:ext cx="11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FEC0BE-A1D0-40F8-8F31-7CCED680D465}"/>
                    </a:ext>
                  </a:extLst>
                </p14:cNvPr>
                <p14:cNvContentPartPr/>
                <p14:nvPr/>
              </p14:nvContentPartPr>
              <p14:xfrm>
                <a:off x="1364412" y="149412"/>
                <a:ext cx="127440" cy="36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FEC0BE-A1D0-40F8-8F31-7CCED680D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5412" y="140412"/>
                  <a:ext cx="145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816B92-70B4-4EC0-BEA2-59987165023D}"/>
                    </a:ext>
                  </a:extLst>
                </p14:cNvPr>
                <p14:cNvContentPartPr/>
                <p14:nvPr/>
              </p14:nvContentPartPr>
              <p14:xfrm>
                <a:off x="1263252" y="343092"/>
                <a:ext cx="262800" cy="6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816B92-70B4-4EC0-BEA2-5998716502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4252" y="334452"/>
                  <a:ext cx="2804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8702E7-56C2-46DD-B0C6-8C546A02169B}"/>
              </a:ext>
            </a:extLst>
          </p:cNvPr>
          <p:cNvGrpSpPr/>
          <p:nvPr/>
        </p:nvGrpSpPr>
        <p:grpSpPr>
          <a:xfrm>
            <a:off x="1866612" y="57252"/>
            <a:ext cx="1005480" cy="455760"/>
            <a:chOff x="1866612" y="57252"/>
            <a:chExt cx="100548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70AD156-33D2-4003-BA73-60EFE5F3BD91}"/>
                    </a:ext>
                  </a:extLst>
                </p14:cNvPr>
                <p14:cNvContentPartPr/>
                <p14:nvPr/>
              </p14:nvContentPartPr>
              <p14:xfrm>
                <a:off x="1866612" y="278292"/>
                <a:ext cx="103320" cy="22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70AD156-33D2-4003-BA73-60EFE5F3BD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7612" y="269292"/>
                  <a:ext cx="120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7528E2-8679-4626-9AFC-91E8A3FF3C7D}"/>
                    </a:ext>
                  </a:extLst>
                </p14:cNvPr>
                <p14:cNvContentPartPr/>
                <p14:nvPr/>
              </p14:nvContentPartPr>
              <p14:xfrm>
                <a:off x="1926732" y="183252"/>
                <a:ext cx="178920" cy="20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7528E2-8679-4626-9AFC-91E8A3FF3C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7732" y="174252"/>
                  <a:ext cx="196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CB82F4-AB10-4DEF-A530-A3383082B931}"/>
                    </a:ext>
                  </a:extLst>
                </p14:cNvPr>
                <p14:cNvContentPartPr/>
                <p14:nvPr/>
              </p14:nvContentPartPr>
              <p14:xfrm>
                <a:off x="2142012" y="181452"/>
                <a:ext cx="176400" cy="331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CB82F4-AB10-4DEF-A530-A3383082B9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3012" y="172452"/>
                  <a:ext cx="1940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179A99-8642-4DB2-9599-D7088B5805B7}"/>
                    </a:ext>
                  </a:extLst>
                </p14:cNvPr>
                <p14:cNvContentPartPr/>
                <p14:nvPr/>
              </p14:nvContentPartPr>
              <p14:xfrm>
                <a:off x="2307972" y="378372"/>
                <a:ext cx="106560" cy="114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179A99-8642-4DB2-9599-D7088B580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8972" y="369732"/>
                  <a:ext cx="124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2CB316-4E4A-4FFF-8307-EE324AAC2F52}"/>
                    </a:ext>
                  </a:extLst>
                </p14:cNvPr>
                <p14:cNvContentPartPr/>
                <p14:nvPr/>
              </p14:nvContentPartPr>
              <p14:xfrm>
                <a:off x="2589852" y="57252"/>
                <a:ext cx="177840" cy="41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2CB316-4E4A-4FFF-8307-EE324AAC2F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0852" y="48612"/>
                  <a:ext cx="195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E6D86D-E18F-4E4C-A2C5-6244D200AC1E}"/>
                    </a:ext>
                  </a:extLst>
                </p14:cNvPr>
                <p14:cNvContentPartPr/>
                <p14:nvPr/>
              </p14:nvContentPartPr>
              <p14:xfrm>
                <a:off x="2501652" y="272892"/>
                <a:ext cx="370440" cy="51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E6D86D-E18F-4E4C-A2C5-6244D200AC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3012" y="263892"/>
                  <a:ext cx="3880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852D7-5A27-49EF-8068-E03F58DB9238}"/>
              </a:ext>
            </a:extLst>
          </p:cNvPr>
          <p:cNvGrpSpPr/>
          <p:nvPr/>
        </p:nvGrpSpPr>
        <p:grpSpPr>
          <a:xfrm>
            <a:off x="999372" y="2024292"/>
            <a:ext cx="6354000" cy="812520"/>
            <a:chOff x="999372" y="2024292"/>
            <a:chExt cx="6354000" cy="81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9DB41E-E3B2-4C76-B279-F76D6B8E2B26}"/>
                    </a:ext>
                  </a:extLst>
                </p14:cNvPr>
                <p14:cNvContentPartPr/>
                <p14:nvPr/>
              </p14:nvContentPartPr>
              <p14:xfrm>
                <a:off x="1042932" y="2193852"/>
                <a:ext cx="6310440" cy="7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9DB41E-E3B2-4C76-B279-F76D6B8E2B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292" y="2184852"/>
                  <a:ext cx="6328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E58E7C-106D-45A3-BD31-7EC4FEEDF837}"/>
                    </a:ext>
                  </a:extLst>
                </p14:cNvPr>
                <p14:cNvContentPartPr/>
                <p14:nvPr/>
              </p14:nvContentPartPr>
              <p14:xfrm>
                <a:off x="1020252" y="2024292"/>
                <a:ext cx="90720" cy="48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E58E7C-106D-45A3-BD31-7EC4FEEDF8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1612" y="2015652"/>
                  <a:ext cx="1083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AC004E-ABE8-45D6-971F-195B889BC872}"/>
                    </a:ext>
                  </a:extLst>
                </p14:cNvPr>
                <p14:cNvContentPartPr/>
                <p14:nvPr/>
              </p14:nvContentPartPr>
              <p14:xfrm>
                <a:off x="999372" y="2635212"/>
                <a:ext cx="166320" cy="201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AC004E-ABE8-45D6-971F-195B889BC8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0372" y="2626572"/>
                  <a:ext cx="1839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149EE0-EB4E-4B42-BC8A-2CA1A8C6B34C}"/>
              </a:ext>
            </a:extLst>
          </p:cNvPr>
          <p:cNvGrpSpPr/>
          <p:nvPr/>
        </p:nvGrpSpPr>
        <p:grpSpPr>
          <a:xfrm>
            <a:off x="7204332" y="2003412"/>
            <a:ext cx="447120" cy="734760"/>
            <a:chOff x="7204332" y="2003412"/>
            <a:chExt cx="44712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806AD4-3A3A-4F02-BD3F-B74220C7B5F7}"/>
                    </a:ext>
                  </a:extLst>
                </p14:cNvPr>
                <p14:cNvContentPartPr/>
                <p14:nvPr/>
              </p14:nvContentPartPr>
              <p14:xfrm>
                <a:off x="7308372" y="2003412"/>
                <a:ext cx="31680" cy="447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806AD4-3A3A-4F02-BD3F-B74220C7B5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99732" y="1994772"/>
                  <a:ext cx="493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2FBE2D-8FC4-4182-B6EE-F5D69DA1382C}"/>
                    </a:ext>
                  </a:extLst>
                </p14:cNvPr>
                <p14:cNvContentPartPr/>
                <p14:nvPr/>
              </p14:nvContentPartPr>
              <p14:xfrm>
                <a:off x="7204332" y="2532972"/>
                <a:ext cx="244440" cy="18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2FBE2D-8FC4-4182-B6EE-F5D69DA138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5332" y="2524332"/>
                  <a:ext cx="262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96F81E-B736-47B5-A6DC-E98CC2031306}"/>
                    </a:ext>
                  </a:extLst>
                </p14:cNvPr>
                <p14:cNvContentPartPr/>
                <p14:nvPr/>
              </p14:nvContentPartPr>
              <p14:xfrm>
                <a:off x="7506732" y="2601372"/>
                <a:ext cx="14472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96F81E-B736-47B5-A6DC-E98CC20313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97732" y="2592372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D1D248F-09C1-45F2-B1D3-625CD1F654F4}"/>
                  </a:ext>
                </a:extLst>
              </p14:cNvPr>
              <p14:cNvContentPartPr/>
              <p14:nvPr/>
            </p14:nvContentPartPr>
            <p14:xfrm>
              <a:off x="2270892" y="2088372"/>
              <a:ext cx="95760" cy="378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D1D248F-09C1-45F2-B1D3-625CD1F654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62252" y="2079732"/>
                <a:ext cx="1134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3D172C-7BD2-4D61-88A9-E2556F2284DF}"/>
                  </a:ext>
                </a:extLst>
              </p14:cNvPr>
              <p14:cNvContentPartPr/>
              <p14:nvPr/>
            </p14:nvContentPartPr>
            <p14:xfrm>
              <a:off x="3524772" y="2118612"/>
              <a:ext cx="59400" cy="353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3D172C-7BD2-4D61-88A9-E2556F2284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5772" y="2109972"/>
                <a:ext cx="770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E20D30-5C79-4313-9227-B2674A3293CA}"/>
                  </a:ext>
                </a:extLst>
              </p14:cNvPr>
              <p14:cNvContentPartPr/>
              <p14:nvPr/>
            </p14:nvContentPartPr>
            <p14:xfrm>
              <a:off x="4705212" y="2080452"/>
              <a:ext cx="50760" cy="442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E20D30-5C79-4313-9227-B2674A3293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6572" y="2071812"/>
                <a:ext cx="684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50CBE0-948D-46B8-80CC-3803C1DD9C69}"/>
                  </a:ext>
                </a:extLst>
              </p14:cNvPr>
              <p14:cNvContentPartPr/>
              <p14:nvPr/>
            </p14:nvContentPartPr>
            <p14:xfrm>
              <a:off x="5958372" y="2106732"/>
              <a:ext cx="44280" cy="396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50CBE0-948D-46B8-80CC-3803C1DD9C6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49372" y="2098092"/>
                <a:ext cx="6192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7F4BC97-D0A6-4802-82A2-FDDAE80035EB}"/>
              </a:ext>
            </a:extLst>
          </p:cNvPr>
          <p:cNvGrpSpPr/>
          <p:nvPr/>
        </p:nvGrpSpPr>
        <p:grpSpPr>
          <a:xfrm>
            <a:off x="2203572" y="2684172"/>
            <a:ext cx="301680" cy="187560"/>
            <a:chOff x="2203572" y="2684172"/>
            <a:chExt cx="3016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9BF687-84B2-47D6-8445-7239A6C53777}"/>
                    </a:ext>
                  </a:extLst>
                </p14:cNvPr>
                <p14:cNvContentPartPr/>
                <p14:nvPr/>
              </p14:nvContentPartPr>
              <p14:xfrm>
                <a:off x="2203572" y="2684172"/>
                <a:ext cx="25920" cy="178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9BF687-84B2-47D6-8445-7239A6C537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4572" y="2675172"/>
                  <a:ext cx="4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A19435-1FBE-438F-9143-6750C985264F}"/>
                    </a:ext>
                  </a:extLst>
                </p14:cNvPr>
                <p14:cNvContentPartPr/>
                <p14:nvPr/>
              </p14:nvContentPartPr>
              <p14:xfrm>
                <a:off x="2383212" y="2720172"/>
                <a:ext cx="122040" cy="151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A19435-1FBE-438F-9143-6750C98526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4572" y="2711532"/>
                  <a:ext cx="1396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EBD411-0BC7-4A45-AAA0-23F61F654101}"/>
              </a:ext>
            </a:extLst>
          </p:cNvPr>
          <p:cNvGrpSpPr/>
          <p:nvPr/>
        </p:nvGrpSpPr>
        <p:grpSpPr>
          <a:xfrm>
            <a:off x="3444132" y="2660412"/>
            <a:ext cx="385560" cy="179640"/>
            <a:chOff x="3444132" y="2660412"/>
            <a:chExt cx="38556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476E5F-CC18-4A99-8272-F62E15FE1EAB}"/>
                    </a:ext>
                  </a:extLst>
                </p14:cNvPr>
                <p14:cNvContentPartPr/>
                <p14:nvPr/>
              </p14:nvContentPartPr>
              <p14:xfrm>
                <a:off x="3444132" y="2660412"/>
                <a:ext cx="212400" cy="179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476E5F-CC18-4A99-8272-F62E15FE1E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5492" y="2651772"/>
                  <a:ext cx="230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65A75F-8AA9-4C22-AD02-296E907F9FA9}"/>
                    </a:ext>
                  </a:extLst>
                </p14:cNvPr>
                <p14:cNvContentPartPr/>
                <p14:nvPr/>
              </p14:nvContentPartPr>
              <p14:xfrm>
                <a:off x="3696132" y="2705052"/>
                <a:ext cx="133560" cy="12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65A75F-8AA9-4C22-AD02-296E907F9F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87492" y="2696412"/>
                  <a:ext cx="151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A43CB5-429C-4B8A-B8D4-D0006893EE39}"/>
              </a:ext>
            </a:extLst>
          </p:cNvPr>
          <p:cNvGrpSpPr/>
          <p:nvPr/>
        </p:nvGrpSpPr>
        <p:grpSpPr>
          <a:xfrm>
            <a:off x="4597932" y="2651412"/>
            <a:ext cx="385200" cy="163440"/>
            <a:chOff x="4597932" y="2651412"/>
            <a:chExt cx="38520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B8AB58-5299-490D-A2C9-D789F911D648}"/>
                    </a:ext>
                  </a:extLst>
                </p14:cNvPr>
                <p14:cNvContentPartPr/>
                <p14:nvPr/>
              </p14:nvContentPartPr>
              <p14:xfrm>
                <a:off x="4597932" y="2651412"/>
                <a:ext cx="156240" cy="163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B8AB58-5299-490D-A2C9-D789F911D6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88932" y="2642772"/>
                  <a:ext cx="173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59A07C-ECC9-4AEA-9C85-6FFF0B419232}"/>
                    </a:ext>
                  </a:extLst>
                </p14:cNvPr>
                <p14:cNvContentPartPr/>
                <p14:nvPr/>
              </p14:nvContentPartPr>
              <p14:xfrm>
                <a:off x="4852812" y="2707572"/>
                <a:ext cx="130320" cy="93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59A07C-ECC9-4AEA-9C85-6FFF0B4192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43812" y="2698572"/>
                  <a:ext cx="1479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E2BC4C-6672-4819-B282-3774D6F15FF6}"/>
              </a:ext>
            </a:extLst>
          </p:cNvPr>
          <p:cNvGrpSpPr/>
          <p:nvPr/>
        </p:nvGrpSpPr>
        <p:grpSpPr>
          <a:xfrm>
            <a:off x="5839212" y="2594172"/>
            <a:ext cx="400680" cy="202680"/>
            <a:chOff x="5839212" y="2594172"/>
            <a:chExt cx="40068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66F213-C398-4615-B3A2-42C983432D2C}"/>
                    </a:ext>
                  </a:extLst>
                </p14:cNvPr>
                <p14:cNvContentPartPr/>
                <p14:nvPr/>
              </p14:nvContentPartPr>
              <p14:xfrm>
                <a:off x="5839212" y="2617572"/>
                <a:ext cx="10908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66F213-C398-4615-B3A2-42C983432D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0572" y="2608572"/>
                  <a:ext cx="126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6A8DE7-D91B-48C8-A237-3CF012AF68F4}"/>
                    </a:ext>
                  </a:extLst>
                </p14:cNvPr>
                <p14:cNvContentPartPr/>
                <p14:nvPr/>
              </p14:nvContentPartPr>
              <p14:xfrm>
                <a:off x="5948292" y="2594172"/>
                <a:ext cx="43200" cy="199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6A8DE7-D91B-48C8-A237-3CF012AF68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9292" y="2585532"/>
                  <a:ext cx="60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A735C4-3D9A-4BA8-9887-F53939AF7E75}"/>
                    </a:ext>
                  </a:extLst>
                </p14:cNvPr>
                <p14:cNvContentPartPr/>
                <p14:nvPr/>
              </p14:nvContentPartPr>
              <p14:xfrm>
                <a:off x="6115692" y="2629812"/>
                <a:ext cx="124200" cy="167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A735C4-3D9A-4BA8-9887-F53939AF7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7052" y="2621172"/>
                  <a:ext cx="1418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E4515E5-A108-4380-8057-24A407CF7EB7}"/>
                  </a:ext>
                </a:extLst>
              </p14:cNvPr>
              <p14:cNvContentPartPr/>
              <p14:nvPr/>
            </p14:nvContentPartPr>
            <p14:xfrm>
              <a:off x="2853732" y="2127252"/>
              <a:ext cx="50400" cy="30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E4515E5-A108-4380-8057-24A407CF7E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45092" y="2118252"/>
                <a:ext cx="68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7673650-908B-4999-9307-10E5EB872FE7}"/>
                  </a:ext>
                </a:extLst>
              </p14:cNvPr>
              <p14:cNvContentPartPr/>
              <p14:nvPr/>
            </p14:nvContentPartPr>
            <p14:xfrm>
              <a:off x="3178452" y="2130132"/>
              <a:ext cx="36720" cy="3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7673650-908B-4999-9307-10E5EB872F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69812" y="2121132"/>
                <a:ext cx="54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1883FD6-0EA0-41F9-923B-17C6FEB13543}"/>
                  </a:ext>
                </a:extLst>
              </p14:cNvPr>
              <p14:cNvContentPartPr/>
              <p14:nvPr/>
            </p14:nvContentPartPr>
            <p14:xfrm>
              <a:off x="3462492" y="2029332"/>
              <a:ext cx="67680" cy="46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1883FD6-0EA0-41F9-923B-17C6FEB135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53492" y="2020692"/>
                <a:ext cx="85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BEF60DC-18DD-49D7-A043-FE65A29E18AA}"/>
                  </a:ext>
                </a:extLst>
              </p14:cNvPr>
              <p14:cNvContentPartPr/>
              <p14:nvPr/>
            </p14:nvContentPartPr>
            <p14:xfrm>
              <a:off x="3614412" y="2157132"/>
              <a:ext cx="61560" cy="28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BEF60DC-18DD-49D7-A043-FE65A29E18A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05772" y="2148132"/>
                <a:ext cx="79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2FE8C4E-838D-43E1-84AF-DB097E40A684}"/>
                  </a:ext>
                </a:extLst>
              </p14:cNvPr>
              <p14:cNvContentPartPr/>
              <p14:nvPr/>
            </p14:nvContentPartPr>
            <p14:xfrm>
              <a:off x="3924012" y="2152092"/>
              <a:ext cx="39960" cy="42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2FE8C4E-838D-43E1-84AF-DB097E40A68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15372" y="2143092"/>
                <a:ext cx="57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A6D6D8C-7810-41AB-A900-ED93ECBAF00E}"/>
                  </a:ext>
                </a:extLst>
              </p14:cNvPr>
              <p14:cNvContentPartPr/>
              <p14:nvPr/>
            </p14:nvContentPartPr>
            <p14:xfrm>
              <a:off x="4351332" y="2157852"/>
              <a:ext cx="46440" cy="37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A6D6D8C-7810-41AB-A900-ED93ECBAF00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42692" y="2148852"/>
                <a:ext cx="6408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6A7102F-87DB-4B4C-8BF6-EBFB359D44F9}"/>
              </a:ext>
            </a:extLst>
          </p:cNvPr>
          <p:cNvGrpSpPr/>
          <p:nvPr/>
        </p:nvGrpSpPr>
        <p:grpSpPr>
          <a:xfrm>
            <a:off x="4789092" y="2026452"/>
            <a:ext cx="211680" cy="169920"/>
            <a:chOff x="4789092" y="2026452"/>
            <a:chExt cx="21168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42374D-1AE1-45F4-AF79-7F0861451866}"/>
                    </a:ext>
                  </a:extLst>
                </p14:cNvPr>
                <p14:cNvContentPartPr/>
                <p14:nvPr/>
              </p14:nvContentPartPr>
              <p14:xfrm>
                <a:off x="4800972" y="2164692"/>
                <a:ext cx="72360" cy="31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42374D-1AE1-45F4-AF79-7F08614518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92332" y="2155692"/>
                  <a:ext cx="90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45C6B9-F8E2-41B7-A672-B26B20CC8C3E}"/>
                    </a:ext>
                  </a:extLst>
                </p14:cNvPr>
                <p14:cNvContentPartPr/>
                <p14:nvPr/>
              </p14:nvContentPartPr>
              <p14:xfrm>
                <a:off x="4789092" y="2026452"/>
                <a:ext cx="47520" cy="25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45C6B9-F8E2-41B7-A672-B26B20CC8C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80452" y="2017812"/>
                  <a:ext cx="65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C3D28C-8F44-4465-B3A3-B21AEED27CF4}"/>
                    </a:ext>
                  </a:extLst>
                </p14:cNvPr>
                <p14:cNvContentPartPr/>
                <p14:nvPr/>
              </p14:nvContentPartPr>
              <p14:xfrm>
                <a:off x="4973772" y="2166852"/>
                <a:ext cx="27000" cy="2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C3D28C-8F44-4465-B3A3-B21AEED27C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64772" y="2157852"/>
                  <a:ext cx="44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0F2789-D3F1-47B7-B58F-23491DEBC8B3}"/>
                    </a:ext>
                  </a:extLst>
                </p14:cNvPr>
                <p14:cNvContentPartPr/>
                <p14:nvPr/>
              </p14:nvContentPartPr>
              <p14:xfrm>
                <a:off x="4938852" y="2034372"/>
                <a:ext cx="43200" cy="32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0F2789-D3F1-47B7-B58F-23491DEBC8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0212" y="2025372"/>
                  <a:ext cx="6084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C4B50C-C70D-46EB-AF53-5304454D9DB2}"/>
                  </a:ext>
                </a:extLst>
              </p14:cNvPr>
              <p14:cNvContentPartPr/>
              <p14:nvPr/>
            </p14:nvContentPartPr>
            <p14:xfrm>
              <a:off x="5564532" y="2179812"/>
              <a:ext cx="34200" cy="23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C4B50C-C70D-46EB-AF53-5304454D9D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55532" y="2171172"/>
                <a:ext cx="5184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CF01C3A-671B-436A-A910-369B0F5BB38C}"/>
              </a:ext>
            </a:extLst>
          </p:cNvPr>
          <p:cNvGrpSpPr/>
          <p:nvPr/>
        </p:nvGrpSpPr>
        <p:grpSpPr>
          <a:xfrm>
            <a:off x="1750332" y="1660858"/>
            <a:ext cx="640440" cy="663840"/>
            <a:chOff x="1750332" y="1660858"/>
            <a:chExt cx="64044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E1AA87-8B72-4177-BE6F-F61C4F7E8907}"/>
                    </a:ext>
                  </a:extLst>
                </p14:cNvPr>
                <p14:cNvContentPartPr/>
                <p14:nvPr/>
              </p14:nvContentPartPr>
              <p14:xfrm>
                <a:off x="2065332" y="2119692"/>
                <a:ext cx="72360" cy="40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E1AA87-8B72-4177-BE6F-F61C4F7E89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56332" y="2111052"/>
                  <a:ext cx="9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1DF875-9011-4F2E-B3FD-A53F00DA0D82}"/>
                    </a:ext>
                  </a:extLst>
                </p14:cNvPr>
                <p14:cNvContentPartPr/>
                <p14:nvPr/>
              </p14:nvContentPartPr>
              <p14:xfrm>
                <a:off x="2044812" y="1993332"/>
                <a:ext cx="32760" cy="22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1DF875-9011-4F2E-B3FD-A53F00DA0D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35812" y="1984332"/>
                  <a:ext cx="5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03705C-BF8D-42DD-AAFD-E65E92B3C5D6}"/>
                    </a:ext>
                  </a:extLst>
                </p14:cNvPr>
                <p14:cNvContentPartPr/>
                <p14:nvPr/>
              </p14:nvContentPartPr>
              <p14:xfrm>
                <a:off x="1750332" y="1660858"/>
                <a:ext cx="640440" cy="663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03705C-BF8D-42DD-AAFD-E65E92B3C5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41332" y="1651858"/>
                  <a:ext cx="65808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1BDDA2-D743-4DB3-B4D0-D40DD6968C6F}"/>
              </a:ext>
            </a:extLst>
          </p:cNvPr>
          <p:cNvGrpSpPr/>
          <p:nvPr/>
        </p:nvGrpSpPr>
        <p:grpSpPr>
          <a:xfrm>
            <a:off x="5841012" y="1855258"/>
            <a:ext cx="494640" cy="481680"/>
            <a:chOff x="5841012" y="1855258"/>
            <a:chExt cx="49464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F84B29-37C5-4CBC-8B65-4ECB19376613}"/>
                    </a:ext>
                  </a:extLst>
                </p14:cNvPr>
                <p14:cNvContentPartPr/>
                <p14:nvPr/>
              </p14:nvContentPartPr>
              <p14:xfrm>
                <a:off x="5841012" y="2185212"/>
                <a:ext cx="31320" cy="28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F84B29-37C5-4CBC-8B65-4ECB193766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32012" y="2176572"/>
                  <a:ext cx="48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7DEB38-E0AB-4AF6-B57E-424D70A0CD65}"/>
                    </a:ext>
                  </a:extLst>
                </p14:cNvPr>
                <p14:cNvContentPartPr/>
                <p14:nvPr/>
              </p14:nvContentPartPr>
              <p14:xfrm>
                <a:off x="6098052" y="2179812"/>
                <a:ext cx="48600" cy="46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7DEB38-E0AB-4AF6-B57E-424D70A0CD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89052" y="2171172"/>
                  <a:ext cx="66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CA38F5-80F2-405D-AA6B-FA29ABB47A23}"/>
                    </a:ext>
                  </a:extLst>
                </p14:cNvPr>
                <p14:cNvContentPartPr/>
                <p14:nvPr/>
              </p14:nvContentPartPr>
              <p14:xfrm>
                <a:off x="5992932" y="1855258"/>
                <a:ext cx="342720" cy="481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CA38F5-80F2-405D-AA6B-FA29ABB47A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84292" y="1846618"/>
                  <a:ext cx="360360" cy="49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2502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E57B76B-7CCC-4C19-A2A7-F1599983F5D8}"/>
              </a:ext>
            </a:extLst>
          </p:cNvPr>
          <p:cNvGrpSpPr/>
          <p:nvPr/>
        </p:nvGrpSpPr>
        <p:grpSpPr>
          <a:xfrm>
            <a:off x="282252" y="128892"/>
            <a:ext cx="1857600" cy="704880"/>
            <a:chOff x="282252" y="128892"/>
            <a:chExt cx="185760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32CBCB-BF20-4021-8F32-50B6CDAE3902}"/>
                    </a:ext>
                  </a:extLst>
                </p14:cNvPr>
                <p14:cNvContentPartPr/>
                <p14:nvPr/>
              </p14:nvContentPartPr>
              <p14:xfrm>
                <a:off x="282252" y="211692"/>
                <a:ext cx="143280" cy="315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32CBCB-BF20-4021-8F32-50B6CDAE39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3612" y="202692"/>
                  <a:ext cx="160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023F6-0BA0-4611-A35E-79798D8F0C74}"/>
                    </a:ext>
                  </a:extLst>
                </p14:cNvPr>
                <p14:cNvContentPartPr/>
                <p14:nvPr/>
              </p14:nvContentPartPr>
              <p14:xfrm>
                <a:off x="398532" y="156252"/>
                <a:ext cx="174960" cy="373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023F6-0BA0-4611-A35E-79798D8F0C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892" y="147612"/>
                  <a:ext cx="1926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60D90E-0E43-43ED-98B9-BD161ACF3CC3}"/>
                    </a:ext>
                  </a:extLst>
                </p14:cNvPr>
                <p14:cNvContentPartPr/>
                <p14:nvPr/>
              </p14:nvContentPartPr>
              <p14:xfrm>
                <a:off x="293772" y="403572"/>
                <a:ext cx="151920" cy="43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60D90E-0E43-43ED-98B9-BD161ACF3C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72" y="394932"/>
                  <a:ext cx="169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8006C5-C6C4-4E8F-81D3-D5D81E1E9F2A}"/>
                    </a:ext>
                  </a:extLst>
                </p14:cNvPr>
                <p14:cNvContentPartPr/>
                <p14:nvPr/>
              </p14:nvContentPartPr>
              <p14:xfrm>
                <a:off x="553332" y="378372"/>
                <a:ext cx="47880" cy="119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8006C5-C6C4-4E8F-81D3-D5D81E1E9F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692" y="369372"/>
                  <a:ext cx="65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27EFA6-47EA-4BA9-8311-2BF517081EA4}"/>
                    </a:ext>
                  </a:extLst>
                </p14:cNvPr>
                <p14:cNvContentPartPr/>
                <p14:nvPr/>
              </p14:nvContentPartPr>
              <p14:xfrm>
                <a:off x="606252" y="321852"/>
                <a:ext cx="3240" cy="3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27EFA6-47EA-4BA9-8311-2BF517081E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612" y="313212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C50FE4-8E15-4C7F-A2DB-30D59BB350D7}"/>
                    </a:ext>
                  </a:extLst>
                </p14:cNvPr>
                <p14:cNvContentPartPr/>
                <p14:nvPr/>
              </p14:nvContentPartPr>
              <p14:xfrm>
                <a:off x="664572" y="324732"/>
                <a:ext cx="154440" cy="19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C50FE4-8E15-4C7F-A2DB-30D59BB350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932" y="315732"/>
                  <a:ext cx="17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CFFC58-FE75-4446-8C7A-CD6A55F9D7C4}"/>
                    </a:ext>
                  </a:extLst>
                </p14:cNvPr>
                <p14:cNvContentPartPr/>
                <p14:nvPr/>
              </p14:nvContentPartPr>
              <p14:xfrm>
                <a:off x="925572" y="128892"/>
                <a:ext cx="218520" cy="43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CFFC58-FE75-4446-8C7A-CD6A55F9D7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72" y="119892"/>
                  <a:ext cx="2361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1CB78F-58FF-41BD-A46A-51948E66BC80}"/>
                    </a:ext>
                  </a:extLst>
                </p14:cNvPr>
                <p14:cNvContentPartPr/>
                <p14:nvPr/>
              </p14:nvContentPartPr>
              <p14:xfrm>
                <a:off x="861492" y="297012"/>
                <a:ext cx="296640" cy="7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1CB78F-58FF-41BD-A46A-51948E66BC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492" y="288012"/>
                  <a:ext cx="314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8FF163-A29C-45DC-B2A8-64B87788AD3F}"/>
                    </a:ext>
                  </a:extLst>
                </p14:cNvPr>
                <p14:cNvContentPartPr/>
                <p14:nvPr/>
              </p14:nvContentPartPr>
              <p14:xfrm>
                <a:off x="1068132" y="366492"/>
                <a:ext cx="140400" cy="11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8FF163-A29C-45DC-B2A8-64B87788AD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9132" y="357852"/>
                  <a:ext cx="158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2EA685-9A02-4DBA-8A33-26A782D611C6}"/>
                    </a:ext>
                  </a:extLst>
                </p14:cNvPr>
                <p14:cNvContentPartPr/>
                <p14:nvPr/>
              </p14:nvContentPartPr>
              <p14:xfrm>
                <a:off x="1235532" y="343092"/>
                <a:ext cx="168840" cy="49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2EA685-9A02-4DBA-8A33-26A782D611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6892" y="334092"/>
                  <a:ext cx="1864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D46861-4018-4A70-8C7B-DFE627F29EC3}"/>
                    </a:ext>
                  </a:extLst>
                </p14:cNvPr>
                <p14:cNvContentPartPr/>
                <p14:nvPr/>
              </p14:nvContentPartPr>
              <p14:xfrm>
                <a:off x="1465572" y="330852"/>
                <a:ext cx="184680" cy="156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D46861-4018-4A70-8C7B-DFE627F29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6572" y="321852"/>
                  <a:ext cx="202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52E68A-3603-4192-819A-CF1C2CBD4C9D}"/>
                    </a:ext>
                  </a:extLst>
                </p14:cNvPr>
                <p14:cNvContentPartPr/>
                <p14:nvPr/>
              </p14:nvContentPartPr>
              <p14:xfrm>
                <a:off x="1655292" y="349572"/>
                <a:ext cx="94320" cy="10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52E68A-3603-4192-819A-CF1C2CBD4C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6292" y="340932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E4FCDD-2BC8-469E-9091-0C9ED82C592E}"/>
                    </a:ext>
                  </a:extLst>
                </p14:cNvPr>
                <p14:cNvContentPartPr/>
                <p14:nvPr/>
              </p14:nvContentPartPr>
              <p14:xfrm>
                <a:off x="1834572" y="332652"/>
                <a:ext cx="30528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E4FCDD-2BC8-469E-9091-0C9ED82C59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5572" y="324012"/>
                  <a:ext cx="322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A40B4E-8D8E-4E6A-9611-A201D32E9A45}"/>
              </a:ext>
            </a:extLst>
          </p:cNvPr>
          <p:cNvGrpSpPr/>
          <p:nvPr/>
        </p:nvGrpSpPr>
        <p:grpSpPr>
          <a:xfrm>
            <a:off x="823332" y="1580412"/>
            <a:ext cx="1030680" cy="181440"/>
            <a:chOff x="823332" y="1580412"/>
            <a:chExt cx="103068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D84537-DEAB-4FD8-B177-934732DD51DF}"/>
                    </a:ext>
                  </a:extLst>
                </p14:cNvPr>
                <p14:cNvContentPartPr/>
                <p14:nvPr/>
              </p14:nvContentPartPr>
              <p14:xfrm>
                <a:off x="823332" y="1621452"/>
                <a:ext cx="146520" cy="140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D84537-DEAB-4FD8-B177-934732DD5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332" y="1612452"/>
                  <a:ext cx="16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60DEA4-09FE-48DD-AE1D-3BC6A5E543F8}"/>
                    </a:ext>
                  </a:extLst>
                </p14:cNvPr>
                <p14:cNvContentPartPr/>
                <p14:nvPr/>
              </p14:nvContentPartPr>
              <p14:xfrm>
                <a:off x="1100532" y="1674372"/>
                <a:ext cx="133560" cy="2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60DEA4-09FE-48DD-AE1D-3BC6A5E543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1532" y="1665732"/>
                  <a:ext cx="151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45279E-73A0-41E7-9150-4AFBD4555E3B}"/>
                    </a:ext>
                  </a:extLst>
                </p14:cNvPr>
                <p14:cNvContentPartPr/>
                <p14:nvPr/>
              </p14:nvContentPartPr>
              <p14:xfrm>
                <a:off x="1406172" y="1611732"/>
                <a:ext cx="47160" cy="11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45279E-73A0-41E7-9150-4AFBD4555E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97172" y="1603092"/>
                  <a:ext cx="64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166F48-0EFF-4211-AF3E-14A6053B5F49}"/>
                    </a:ext>
                  </a:extLst>
                </p14:cNvPr>
                <p14:cNvContentPartPr/>
                <p14:nvPr/>
              </p14:nvContentPartPr>
              <p14:xfrm>
                <a:off x="1512012" y="1623612"/>
                <a:ext cx="159120" cy="134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166F48-0EFF-4211-AF3E-14A6053B5F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3372" y="1614972"/>
                  <a:ext cx="176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6D4870-3F36-4C64-BB66-52432D217237}"/>
                    </a:ext>
                  </a:extLst>
                </p14:cNvPr>
                <p14:cNvContentPartPr/>
                <p14:nvPr/>
              </p14:nvContentPartPr>
              <p14:xfrm>
                <a:off x="1740972" y="1580412"/>
                <a:ext cx="113040" cy="1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6D4870-3F36-4C64-BB66-52432D2172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31972" y="1571412"/>
                  <a:ext cx="130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554992-3116-463C-8433-1F2EE2DA8D8F}"/>
              </a:ext>
            </a:extLst>
          </p:cNvPr>
          <p:cNvGrpSpPr/>
          <p:nvPr/>
        </p:nvGrpSpPr>
        <p:grpSpPr>
          <a:xfrm>
            <a:off x="778332" y="2201052"/>
            <a:ext cx="264960" cy="173880"/>
            <a:chOff x="778332" y="2201052"/>
            <a:chExt cx="264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574DE6-8292-438D-9C82-0FF1DF2ECE89}"/>
                    </a:ext>
                  </a:extLst>
                </p14:cNvPr>
                <p14:cNvContentPartPr/>
                <p14:nvPr/>
              </p14:nvContentPartPr>
              <p14:xfrm>
                <a:off x="778332" y="2201052"/>
                <a:ext cx="57240" cy="173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574DE6-8292-438D-9C82-0FF1DF2ECE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692" y="2192052"/>
                  <a:ext cx="7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CD3922-E793-4D2A-A2D0-68D14D919A49}"/>
                    </a:ext>
                  </a:extLst>
                </p14:cNvPr>
                <p14:cNvContentPartPr/>
                <p14:nvPr/>
              </p14:nvContentPartPr>
              <p14:xfrm>
                <a:off x="912612" y="2206812"/>
                <a:ext cx="130680" cy="164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CD3922-E793-4D2A-A2D0-68D14D919A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3612" y="2198172"/>
                  <a:ext cx="1483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D10E2C-4F46-4AF2-82B3-C423089F22CE}"/>
              </a:ext>
            </a:extLst>
          </p:cNvPr>
          <p:cNvGrpSpPr/>
          <p:nvPr/>
        </p:nvGrpSpPr>
        <p:grpSpPr>
          <a:xfrm>
            <a:off x="1249572" y="2134452"/>
            <a:ext cx="820080" cy="180360"/>
            <a:chOff x="1249572" y="2134452"/>
            <a:chExt cx="82008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F996BA-A733-4C43-B16C-EDAB07B7964B}"/>
                    </a:ext>
                  </a:extLst>
                </p14:cNvPr>
                <p14:cNvContentPartPr/>
                <p14:nvPr/>
              </p14:nvContentPartPr>
              <p14:xfrm>
                <a:off x="1249572" y="2250012"/>
                <a:ext cx="106560" cy="2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F996BA-A733-4C43-B16C-EDAB07B796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0932" y="2241372"/>
                  <a:ext cx="124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D12084-6931-4BEA-A441-7C1D99F6D4F8}"/>
                    </a:ext>
                  </a:extLst>
                </p14:cNvPr>
                <p14:cNvContentPartPr/>
                <p14:nvPr/>
              </p14:nvContentPartPr>
              <p14:xfrm>
                <a:off x="1486812" y="2148492"/>
                <a:ext cx="186120" cy="16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D12084-6931-4BEA-A441-7C1D99F6D4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7812" y="2139852"/>
                  <a:ext cx="20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687BE7-0BE2-42AB-93D9-28E4E483A868}"/>
                    </a:ext>
                  </a:extLst>
                </p14:cNvPr>
                <p14:cNvContentPartPr/>
                <p14:nvPr/>
              </p14:nvContentPartPr>
              <p14:xfrm>
                <a:off x="1729812" y="2181972"/>
                <a:ext cx="145800" cy="127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687BE7-0BE2-42AB-93D9-28E4E483A8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20812" y="2173332"/>
                  <a:ext cx="163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F365A3-91DB-4210-AD76-95D29CF13A4A}"/>
                    </a:ext>
                  </a:extLst>
                </p14:cNvPr>
                <p14:cNvContentPartPr/>
                <p14:nvPr/>
              </p14:nvContentPartPr>
              <p14:xfrm>
                <a:off x="1996212" y="2134452"/>
                <a:ext cx="73440" cy="1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F365A3-91DB-4210-AD76-95D29CF13A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87572" y="2125452"/>
                  <a:ext cx="910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8FD56-1104-4F80-AA1E-341980FA647D}"/>
              </a:ext>
            </a:extLst>
          </p:cNvPr>
          <p:cNvGrpSpPr/>
          <p:nvPr/>
        </p:nvGrpSpPr>
        <p:grpSpPr>
          <a:xfrm>
            <a:off x="749172" y="2838972"/>
            <a:ext cx="440280" cy="173880"/>
            <a:chOff x="749172" y="2838972"/>
            <a:chExt cx="44028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131BA3-8B94-4E79-9856-69B7BE7E6F46}"/>
                    </a:ext>
                  </a:extLst>
                </p14:cNvPr>
                <p14:cNvContentPartPr/>
                <p14:nvPr/>
              </p14:nvContentPartPr>
              <p14:xfrm>
                <a:off x="749172" y="2838972"/>
                <a:ext cx="208800" cy="173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131BA3-8B94-4E79-9856-69B7BE7E6F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532" y="2830332"/>
                  <a:ext cx="22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2A5E30-C2E4-4C3F-82C6-81A450932AF9}"/>
                    </a:ext>
                  </a:extLst>
                </p14:cNvPr>
                <p14:cNvContentPartPr/>
                <p14:nvPr/>
              </p14:nvContentPartPr>
              <p14:xfrm>
                <a:off x="1043652" y="2872812"/>
                <a:ext cx="145800" cy="12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2A5E30-C2E4-4C3F-82C6-81A450932A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4652" y="2864172"/>
                  <a:ext cx="1634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A9A5D7-DA2C-463A-83F1-812911DBC1E1}"/>
              </a:ext>
            </a:extLst>
          </p:cNvPr>
          <p:cNvGrpSpPr/>
          <p:nvPr/>
        </p:nvGrpSpPr>
        <p:grpSpPr>
          <a:xfrm>
            <a:off x="1378812" y="2760852"/>
            <a:ext cx="900000" cy="214200"/>
            <a:chOff x="1378812" y="2760852"/>
            <a:chExt cx="9000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EF6D5C-B164-44D9-8AAB-E5E06644D94A}"/>
                    </a:ext>
                  </a:extLst>
                </p14:cNvPr>
                <p14:cNvContentPartPr/>
                <p14:nvPr/>
              </p14:nvContentPartPr>
              <p14:xfrm>
                <a:off x="1378812" y="2928252"/>
                <a:ext cx="84960" cy="9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EF6D5C-B164-44D9-8AAB-E5E06644D9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9812" y="2919252"/>
                  <a:ext cx="10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5E101D-DC6A-46CF-97AB-1FB7A8DDFD17}"/>
                    </a:ext>
                  </a:extLst>
                </p14:cNvPr>
                <p14:cNvContentPartPr/>
                <p14:nvPr/>
              </p14:nvContentPartPr>
              <p14:xfrm>
                <a:off x="1638732" y="2811612"/>
                <a:ext cx="122040" cy="163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5E101D-DC6A-46CF-97AB-1FB7A8DDFD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29732" y="2802972"/>
                  <a:ext cx="139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9B09E2-2610-4045-B5E4-272D0C8E4807}"/>
                    </a:ext>
                  </a:extLst>
                </p14:cNvPr>
                <p14:cNvContentPartPr/>
                <p14:nvPr/>
              </p14:nvContentPartPr>
              <p14:xfrm>
                <a:off x="1835652" y="2826372"/>
                <a:ext cx="139320" cy="139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9B09E2-2610-4045-B5E4-272D0C8E48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27012" y="2817732"/>
                  <a:ext cx="156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1ECB16-9820-4333-A263-4F19B5D20679}"/>
                    </a:ext>
                  </a:extLst>
                </p14:cNvPr>
                <p14:cNvContentPartPr/>
                <p14:nvPr/>
              </p14:nvContentPartPr>
              <p14:xfrm>
                <a:off x="2143812" y="2760852"/>
                <a:ext cx="135000" cy="30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1ECB16-9820-4333-A263-4F19B5D206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34812" y="2752212"/>
                  <a:ext cx="1526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18E6641-0BC6-40CC-B391-2950713D59DE}"/>
              </a:ext>
            </a:extLst>
          </p:cNvPr>
          <p:cNvGrpSpPr/>
          <p:nvPr/>
        </p:nvGrpSpPr>
        <p:grpSpPr>
          <a:xfrm>
            <a:off x="811092" y="3453852"/>
            <a:ext cx="379080" cy="158040"/>
            <a:chOff x="811092" y="3453852"/>
            <a:chExt cx="37908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67DB67-6E1D-4DCE-AB4F-E69ECF067122}"/>
                    </a:ext>
                  </a:extLst>
                </p14:cNvPr>
                <p14:cNvContentPartPr/>
                <p14:nvPr/>
              </p14:nvContentPartPr>
              <p14:xfrm>
                <a:off x="811092" y="3453852"/>
                <a:ext cx="185760" cy="158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67DB67-6E1D-4DCE-AB4F-E69ECF0671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092" y="3444852"/>
                  <a:ext cx="203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FB2D7B-46D9-42CD-807A-BDF660FCEA81}"/>
                    </a:ext>
                  </a:extLst>
                </p14:cNvPr>
                <p14:cNvContentPartPr/>
                <p14:nvPr/>
              </p14:nvContentPartPr>
              <p14:xfrm>
                <a:off x="1042212" y="3476172"/>
                <a:ext cx="147960" cy="124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FB2D7B-46D9-42CD-807A-BDF660FCEA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3572" y="3467172"/>
                  <a:ext cx="16560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DF45F7F-B0D7-4588-83CF-5595764314BD}"/>
                  </a:ext>
                </a:extLst>
              </p14:cNvPr>
              <p14:cNvContentPartPr/>
              <p14:nvPr/>
            </p14:nvContentPartPr>
            <p14:xfrm>
              <a:off x="1363332" y="3501012"/>
              <a:ext cx="164160" cy="388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DF45F7F-B0D7-4588-83CF-5595764314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54332" y="3492372"/>
                <a:ext cx="18180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C17CFB5-5D7A-4543-B38B-6E88A6DE16A9}"/>
              </a:ext>
            </a:extLst>
          </p:cNvPr>
          <p:cNvGrpSpPr/>
          <p:nvPr/>
        </p:nvGrpSpPr>
        <p:grpSpPr>
          <a:xfrm>
            <a:off x="1715052" y="3325692"/>
            <a:ext cx="595080" cy="243360"/>
            <a:chOff x="1715052" y="3325692"/>
            <a:chExt cx="59508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542CA4-31FB-4B13-8732-EC590B752209}"/>
                    </a:ext>
                  </a:extLst>
                </p14:cNvPr>
                <p14:cNvContentPartPr/>
                <p14:nvPr/>
              </p14:nvContentPartPr>
              <p14:xfrm>
                <a:off x="1715052" y="3366372"/>
                <a:ext cx="155520" cy="113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542CA4-31FB-4B13-8732-EC590B7522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06412" y="3357372"/>
                  <a:ext cx="173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237D69-0B35-4074-BB82-76CBECDBFB90}"/>
                    </a:ext>
                  </a:extLst>
                </p14:cNvPr>
                <p14:cNvContentPartPr/>
                <p14:nvPr/>
              </p14:nvContentPartPr>
              <p14:xfrm>
                <a:off x="1846092" y="3328932"/>
                <a:ext cx="87120" cy="213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237D69-0B35-4074-BB82-76CBECDBFB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37092" y="3320292"/>
                  <a:ext cx="104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101164-25D8-4E13-888D-3924D3F97B30}"/>
                    </a:ext>
                  </a:extLst>
                </p14:cNvPr>
                <p14:cNvContentPartPr/>
                <p14:nvPr/>
              </p14:nvContentPartPr>
              <p14:xfrm>
                <a:off x="1941492" y="3396612"/>
                <a:ext cx="142920" cy="172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101164-25D8-4E13-888D-3924D3F97B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32852" y="3387612"/>
                  <a:ext cx="16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D4CE8D-CE6B-43FB-81D1-DCE499C81D4F}"/>
                    </a:ext>
                  </a:extLst>
                </p14:cNvPr>
                <p14:cNvContentPartPr/>
                <p14:nvPr/>
              </p14:nvContentPartPr>
              <p14:xfrm>
                <a:off x="2197092" y="3325692"/>
                <a:ext cx="113040" cy="19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D4CE8D-CE6B-43FB-81D1-DCE499C81D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88092" y="3317052"/>
                  <a:ext cx="1306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5A8567-F8C3-41FB-9DC9-72F8FF3E2C60}"/>
              </a:ext>
            </a:extLst>
          </p:cNvPr>
          <p:cNvGrpSpPr/>
          <p:nvPr/>
        </p:nvGrpSpPr>
        <p:grpSpPr>
          <a:xfrm>
            <a:off x="830172" y="3962532"/>
            <a:ext cx="299520" cy="249840"/>
            <a:chOff x="830172" y="3962532"/>
            <a:chExt cx="29952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876970-9AD8-48F1-B023-EB864F21794C}"/>
                    </a:ext>
                  </a:extLst>
                </p14:cNvPr>
                <p14:cNvContentPartPr/>
                <p14:nvPr/>
              </p14:nvContentPartPr>
              <p14:xfrm>
                <a:off x="830172" y="4027332"/>
                <a:ext cx="132840" cy="8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876970-9AD8-48F1-B023-EB864F2179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1172" y="4018692"/>
                  <a:ext cx="150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99DCA3-27E6-4EA8-A59E-D4CA52162E9A}"/>
                    </a:ext>
                  </a:extLst>
                </p14:cNvPr>
                <p14:cNvContentPartPr/>
                <p14:nvPr/>
              </p14:nvContentPartPr>
              <p14:xfrm>
                <a:off x="935292" y="3962532"/>
                <a:ext cx="56520" cy="249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99DCA3-27E6-4EA8-A59E-D4CA52162E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6652" y="3953532"/>
                  <a:ext cx="74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2F6F44-B211-4C0A-83EF-4B1CA349CD6A}"/>
                    </a:ext>
                  </a:extLst>
                </p14:cNvPr>
                <p14:cNvContentPartPr/>
                <p14:nvPr/>
              </p14:nvContentPartPr>
              <p14:xfrm>
                <a:off x="1018452" y="4060812"/>
                <a:ext cx="111240" cy="141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2F6F44-B211-4C0A-83EF-4B1CA349CD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9452" y="4051812"/>
                  <a:ext cx="1288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0E71D4F-FEFC-44C0-8B03-09E933CFE2CD}"/>
                  </a:ext>
                </a:extLst>
              </p14:cNvPr>
              <p14:cNvContentPartPr/>
              <p14:nvPr/>
            </p14:nvContentPartPr>
            <p14:xfrm>
              <a:off x="1375932" y="4092492"/>
              <a:ext cx="106920" cy="28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0E71D4F-FEFC-44C0-8B03-09E933CFE2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66932" y="4083492"/>
                <a:ext cx="1245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4835B5-6A76-4F4A-9E6B-D45B255FCC16}"/>
              </a:ext>
            </a:extLst>
          </p:cNvPr>
          <p:cNvGrpSpPr/>
          <p:nvPr/>
        </p:nvGrpSpPr>
        <p:grpSpPr>
          <a:xfrm>
            <a:off x="1739892" y="3915012"/>
            <a:ext cx="610200" cy="263160"/>
            <a:chOff x="1739892" y="3915012"/>
            <a:chExt cx="61020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9CDC24-C24C-4BC0-8F9A-9B7523656216}"/>
                    </a:ext>
                  </a:extLst>
                </p14:cNvPr>
                <p14:cNvContentPartPr/>
                <p14:nvPr/>
              </p14:nvContentPartPr>
              <p14:xfrm>
                <a:off x="1739892" y="3950652"/>
                <a:ext cx="239040" cy="22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9CDC24-C24C-4BC0-8F9A-9B75236562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30892" y="3941652"/>
                  <a:ext cx="256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556071-9AC6-4D7F-AFF8-CDB4F3780D29}"/>
                    </a:ext>
                  </a:extLst>
                </p14:cNvPr>
                <p14:cNvContentPartPr/>
                <p14:nvPr/>
              </p14:nvContentPartPr>
              <p14:xfrm>
                <a:off x="1991532" y="3991692"/>
                <a:ext cx="158400" cy="164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556071-9AC6-4D7F-AFF8-CDB4F3780D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2532" y="3982692"/>
                  <a:ext cx="176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71D69B-37C4-405E-861F-34D57E686AD8}"/>
                    </a:ext>
                  </a:extLst>
                </p14:cNvPr>
                <p14:cNvContentPartPr/>
                <p14:nvPr/>
              </p14:nvContentPartPr>
              <p14:xfrm>
                <a:off x="2252172" y="3915012"/>
                <a:ext cx="97920" cy="17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71D69B-37C4-405E-861F-34D57E686A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43532" y="3906012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010EFA3-B9AF-4137-8DF5-B300747F0B9B}"/>
              </a:ext>
            </a:extLst>
          </p:cNvPr>
          <p:cNvGrpSpPr/>
          <p:nvPr/>
        </p:nvGrpSpPr>
        <p:grpSpPr>
          <a:xfrm>
            <a:off x="570612" y="1026372"/>
            <a:ext cx="1108800" cy="453240"/>
            <a:chOff x="570612" y="1026372"/>
            <a:chExt cx="110880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B0AE5B-634B-4670-BDCC-33B7CF106314}"/>
                    </a:ext>
                  </a:extLst>
                </p14:cNvPr>
                <p14:cNvContentPartPr/>
                <p14:nvPr/>
              </p14:nvContentPartPr>
              <p14:xfrm>
                <a:off x="632172" y="1130412"/>
                <a:ext cx="293760" cy="21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B0AE5B-634B-4670-BDCC-33B7CF1063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3532" y="1121412"/>
                  <a:ext cx="31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8F765E-4ECD-45F9-909B-7809C1F0BCCC}"/>
                    </a:ext>
                  </a:extLst>
                </p14:cNvPr>
                <p14:cNvContentPartPr/>
                <p14:nvPr/>
              </p14:nvContentPartPr>
              <p14:xfrm>
                <a:off x="1031052" y="1026372"/>
                <a:ext cx="192600" cy="327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8F765E-4ECD-45F9-909B-7809C1F0BC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2412" y="1017372"/>
                  <a:ext cx="210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E902B6-EE6A-4E3A-A85B-24A74ED889D5}"/>
                    </a:ext>
                  </a:extLst>
                </p14:cNvPr>
                <p14:cNvContentPartPr/>
                <p14:nvPr/>
              </p14:nvContentPartPr>
              <p14:xfrm>
                <a:off x="1091892" y="1254972"/>
                <a:ext cx="166680" cy="11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E902B6-EE6A-4E3A-A85B-24A74ED889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892" y="1246332"/>
                  <a:ext cx="18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52F6EF-914D-4EEB-B465-D5B2CDFFD899}"/>
                    </a:ext>
                  </a:extLst>
                </p14:cNvPr>
                <p14:cNvContentPartPr/>
                <p14:nvPr/>
              </p14:nvContentPartPr>
              <p14:xfrm>
                <a:off x="1373052" y="1227612"/>
                <a:ext cx="65160" cy="13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52F6EF-914D-4EEB-B465-D5B2CDFFD8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4052" y="1218972"/>
                  <a:ext cx="82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C70413-1C73-4821-85F7-6141065849FB}"/>
                    </a:ext>
                  </a:extLst>
                </p14:cNvPr>
                <p14:cNvContentPartPr/>
                <p14:nvPr/>
              </p14:nvContentPartPr>
              <p14:xfrm>
                <a:off x="1536852" y="1225092"/>
                <a:ext cx="142560" cy="116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C70413-1C73-4821-85F7-6141065849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28212" y="1216452"/>
                  <a:ext cx="160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E8E2FA-AED7-4D7B-BAC1-6400CE2FB237}"/>
                    </a:ext>
                  </a:extLst>
                </p14:cNvPr>
                <p14:cNvContentPartPr/>
                <p14:nvPr/>
              </p14:nvContentPartPr>
              <p14:xfrm>
                <a:off x="570612" y="1423452"/>
                <a:ext cx="1039320" cy="56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E8E2FA-AED7-4D7B-BAC1-6400CE2FB2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1972" y="1414812"/>
                  <a:ext cx="10569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098DC57-7093-4F4F-A2F7-74CAE49BB5F4}"/>
              </a:ext>
            </a:extLst>
          </p:cNvPr>
          <p:cNvGrpSpPr/>
          <p:nvPr/>
        </p:nvGrpSpPr>
        <p:grpSpPr>
          <a:xfrm>
            <a:off x="2788572" y="990732"/>
            <a:ext cx="1806840" cy="510840"/>
            <a:chOff x="2788572" y="990732"/>
            <a:chExt cx="18068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0856AF-3C53-48CE-B6DD-D62CF197B435}"/>
                    </a:ext>
                  </a:extLst>
                </p14:cNvPr>
                <p14:cNvContentPartPr/>
                <p14:nvPr/>
              </p14:nvContentPartPr>
              <p14:xfrm>
                <a:off x="2935452" y="990732"/>
                <a:ext cx="357480" cy="311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0856AF-3C53-48CE-B6DD-D62CF197B4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6812" y="981732"/>
                  <a:ext cx="375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19E7F1-850A-4B6C-BB54-F75C46BA9BBA}"/>
                    </a:ext>
                  </a:extLst>
                </p14:cNvPr>
                <p14:cNvContentPartPr/>
                <p14:nvPr/>
              </p14:nvContentPartPr>
              <p14:xfrm>
                <a:off x="2981532" y="1172532"/>
                <a:ext cx="184680" cy="45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19E7F1-850A-4B6C-BB54-F75C46BA9B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72892" y="1163532"/>
                  <a:ext cx="202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33AA47-4EF0-40A2-8F0D-A57C4C64011B}"/>
                    </a:ext>
                  </a:extLst>
                </p14:cNvPr>
                <p14:cNvContentPartPr/>
                <p14:nvPr/>
              </p14:nvContentPartPr>
              <p14:xfrm>
                <a:off x="3233892" y="1112772"/>
                <a:ext cx="149760" cy="125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33AA47-4EF0-40A2-8F0D-A57C4C6401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5252" y="1104132"/>
                  <a:ext cx="167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3E017F-232C-4F76-B843-8222487015F9}"/>
                    </a:ext>
                  </a:extLst>
                </p14:cNvPr>
                <p14:cNvContentPartPr/>
                <p14:nvPr/>
              </p14:nvContentPartPr>
              <p14:xfrm>
                <a:off x="3437652" y="1108812"/>
                <a:ext cx="118800" cy="122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3E017F-232C-4F76-B843-8222487015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28652" y="1099812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5A3152-3943-4109-A543-86C39AECB12B}"/>
                    </a:ext>
                  </a:extLst>
                </p14:cNvPr>
                <p14:cNvContentPartPr/>
                <p14:nvPr/>
              </p14:nvContentPartPr>
              <p14:xfrm>
                <a:off x="3507852" y="1146612"/>
                <a:ext cx="204480" cy="354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5A3152-3943-4109-A543-86C39AECB1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99212" y="1137612"/>
                  <a:ext cx="222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9D3577-4A04-4ABA-8953-98D8F43C9610}"/>
                    </a:ext>
                  </a:extLst>
                </p14:cNvPr>
                <p14:cNvContentPartPr/>
                <p14:nvPr/>
              </p14:nvContentPartPr>
              <p14:xfrm>
                <a:off x="3785052" y="1118172"/>
                <a:ext cx="149040" cy="157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9D3577-4A04-4ABA-8953-98D8F43C96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76412" y="1109532"/>
                  <a:ext cx="166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2E4032-C799-44B5-9A14-074D15BF1E8B}"/>
                    </a:ext>
                  </a:extLst>
                </p14:cNvPr>
                <p14:cNvContentPartPr/>
                <p14:nvPr/>
              </p14:nvContentPartPr>
              <p14:xfrm>
                <a:off x="3978372" y="1125012"/>
                <a:ext cx="102960" cy="123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2E4032-C799-44B5-9A14-074D15BF1E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69372" y="1116012"/>
                  <a:ext cx="120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8C31EC-63E5-4177-9E56-3236A354B15F}"/>
                    </a:ext>
                  </a:extLst>
                </p14:cNvPr>
                <p14:cNvContentPartPr/>
                <p14:nvPr/>
              </p14:nvContentPartPr>
              <p14:xfrm>
                <a:off x="4080972" y="1146252"/>
                <a:ext cx="149400" cy="127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8C31EC-63E5-4177-9E56-3236A354B1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72332" y="1137252"/>
                  <a:ext cx="167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831881-8D56-4091-9D66-A9A4D97212CB}"/>
                    </a:ext>
                  </a:extLst>
                </p14:cNvPr>
                <p14:cNvContentPartPr/>
                <p14:nvPr/>
              </p14:nvContentPartPr>
              <p14:xfrm>
                <a:off x="4322532" y="1105212"/>
                <a:ext cx="59040" cy="12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831881-8D56-4091-9D66-A9A4D97212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13532" y="1096572"/>
                  <a:ext cx="76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0B643F2-278C-49F6-B057-1794BB1231F3}"/>
                    </a:ext>
                  </a:extLst>
                </p14:cNvPr>
                <p14:cNvContentPartPr/>
                <p14:nvPr/>
              </p14:nvContentPartPr>
              <p14:xfrm>
                <a:off x="4442052" y="1155612"/>
                <a:ext cx="107640" cy="65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0B643F2-278C-49F6-B057-1794BB1231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33412" y="1146972"/>
                  <a:ext cx="125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5A03EE-69DA-4E08-8A6E-282BF9C4FC31}"/>
                    </a:ext>
                  </a:extLst>
                </p14:cNvPr>
                <p14:cNvContentPartPr/>
                <p14:nvPr/>
              </p14:nvContentPartPr>
              <p14:xfrm>
                <a:off x="4467972" y="1129332"/>
                <a:ext cx="127440" cy="308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5A03EE-69DA-4E08-8A6E-282BF9C4FC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58972" y="1120332"/>
                  <a:ext cx="145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608336-A97A-43BC-8159-549EBFB124DA}"/>
                    </a:ext>
                  </a:extLst>
                </p14:cNvPr>
                <p14:cNvContentPartPr/>
                <p14:nvPr/>
              </p14:nvContentPartPr>
              <p14:xfrm>
                <a:off x="2788572" y="1377732"/>
                <a:ext cx="1677600" cy="45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608336-A97A-43BC-8159-549EBFB124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79572" y="1368732"/>
                  <a:ext cx="16952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B23DDCA-E3C2-4584-8E36-EE847DEC7216}"/>
                  </a:ext>
                </a:extLst>
              </p14:cNvPr>
              <p14:cNvContentPartPr/>
              <p14:nvPr/>
            </p14:nvContentPartPr>
            <p14:xfrm>
              <a:off x="3616932" y="1512372"/>
              <a:ext cx="240120" cy="1908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B23DDCA-E3C2-4584-8E36-EE847DEC721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08292" y="1503372"/>
                <a:ext cx="257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BAF2835-65BD-4CB5-B8FD-381270D11CEC}"/>
                  </a:ext>
                </a:extLst>
              </p14:cNvPr>
              <p14:cNvContentPartPr/>
              <p14:nvPr/>
            </p14:nvContentPartPr>
            <p14:xfrm>
              <a:off x="3574092" y="2062452"/>
              <a:ext cx="245520" cy="177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BAF2835-65BD-4CB5-B8FD-381270D11C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65092" y="2053812"/>
                <a:ext cx="26316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6E43691-B2F6-4C00-98B4-57AB6E30A8E6}"/>
              </a:ext>
            </a:extLst>
          </p:cNvPr>
          <p:cNvGrpSpPr/>
          <p:nvPr/>
        </p:nvGrpSpPr>
        <p:grpSpPr>
          <a:xfrm>
            <a:off x="3693972" y="2525412"/>
            <a:ext cx="194040" cy="325080"/>
            <a:chOff x="3693972" y="2525412"/>
            <a:chExt cx="19404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F37357-3DAC-4DD7-AA83-09B80D560151}"/>
                    </a:ext>
                  </a:extLst>
                </p14:cNvPr>
                <p14:cNvContentPartPr/>
                <p14:nvPr/>
              </p14:nvContentPartPr>
              <p14:xfrm>
                <a:off x="3693972" y="2578692"/>
                <a:ext cx="133560" cy="104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F37357-3DAC-4DD7-AA83-09B80D5601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5332" y="2569692"/>
                  <a:ext cx="151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B3249CA-5D5E-4498-8FA8-0ABFFE002442}"/>
                    </a:ext>
                  </a:extLst>
                </p14:cNvPr>
                <p14:cNvContentPartPr/>
                <p14:nvPr/>
              </p14:nvContentPartPr>
              <p14:xfrm>
                <a:off x="3760572" y="2525412"/>
                <a:ext cx="127440" cy="325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B3249CA-5D5E-4498-8FA8-0ABFFE0024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1932" y="2516772"/>
                  <a:ext cx="145080" cy="34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C4ADDBB-13FA-4FEE-AB1C-A258BBC1AF91}"/>
                  </a:ext>
                </a:extLst>
              </p14:cNvPr>
              <p14:cNvContentPartPr/>
              <p14:nvPr/>
            </p14:nvContentPartPr>
            <p14:xfrm>
              <a:off x="3680292" y="3213732"/>
              <a:ext cx="328320" cy="198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C4ADDBB-13FA-4FEE-AB1C-A258BBC1AF9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71292" y="3204732"/>
                <a:ext cx="34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645EA0E-7618-43CA-8704-A43EF6205D30}"/>
                  </a:ext>
                </a:extLst>
              </p14:cNvPr>
              <p14:cNvContentPartPr/>
              <p14:nvPr/>
            </p14:nvContentPartPr>
            <p14:xfrm>
              <a:off x="3863532" y="3836892"/>
              <a:ext cx="32400" cy="2185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645EA0E-7618-43CA-8704-A43EF6205D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854532" y="3828252"/>
                <a:ext cx="50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8783673-F90C-418A-8A7C-703B6ED4F29D}"/>
                  </a:ext>
                </a:extLst>
              </p14:cNvPr>
              <p14:cNvContentPartPr/>
              <p14:nvPr/>
            </p14:nvContentPartPr>
            <p14:xfrm>
              <a:off x="3593532" y="4190412"/>
              <a:ext cx="680400" cy="64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8783673-F90C-418A-8A7C-703B6ED4F29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584532" y="4181772"/>
                <a:ext cx="69804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0ACC30-FD23-438D-82EB-D6468F7FE73E}"/>
              </a:ext>
            </a:extLst>
          </p:cNvPr>
          <p:cNvGrpSpPr/>
          <p:nvPr/>
        </p:nvGrpSpPr>
        <p:grpSpPr>
          <a:xfrm>
            <a:off x="5801052" y="1921692"/>
            <a:ext cx="651600" cy="312480"/>
            <a:chOff x="5801052" y="1921692"/>
            <a:chExt cx="65160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521112-D5D3-421C-B088-42D2E6BEE5A2}"/>
                    </a:ext>
                  </a:extLst>
                </p14:cNvPr>
                <p14:cNvContentPartPr/>
                <p14:nvPr/>
              </p14:nvContentPartPr>
              <p14:xfrm>
                <a:off x="5801052" y="2013492"/>
                <a:ext cx="177120" cy="123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521112-D5D3-421C-B088-42D2E6BEE5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92052" y="2004852"/>
                  <a:ext cx="194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302278-CD5E-4F56-8E99-EDED50685844}"/>
                    </a:ext>
                  </a:extLst>
                </p14:cNvPr>
                <p14:cNvContentPartPr/>
                <p14:nvPr/>
              </p14:nvContentPartPr>
              <p14:xfrm>
                <a:off x="5992932" y="1921692"/>
                <a:ext cx="185760" cy="31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302278-CD5E-4F56-8E99-EDED506858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4292" y="1913052"/>
                  <a:ext cx="203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D06299-F34D-4CC7-B815-3AF52E428D07}"/>
                    </a:ext>
                  </a:extLst>
                </p14:cNvPr>
                <p14:cNvContentPartPr/>
                <p14:nvPr/>
              </p14:nvContentPartPr>
              <p14:xfrm>
                <a:off x="6148812" y="2054892"/>
                <a:ext cx="27000" cy="120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D06299-F34D-4CC7-B815-3AF52E428D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39812" y="2045892"/>
                  <a:ext cx="4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DCDE93-B02F-437E-952A-5911B0627281}"/>
                    </a:ext>
                  </a:extLst>
                </p14:cNvPr>
                <p14:cNvContentPartPr/>
                <p14:nvPr/>
              </p14:nvContentPartPr>
              <p14:xfrm>
                <a:off x="6260412" y="1990452"/>
                <a:ext cx="192240" cy="200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DCDE93-B02F-437E-952A-5911B06272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1412" y="1981452"/>
                  <a:ext cx="2098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2F00B9-4A8C-42D5-AA7F-D2DED1C32A5C}"/>
              </a:ext>
            </a:extLst>
          </p:cNvPr>
          <p:cNvGrpSpPr/>
          <p:nvPr/>
        </p:nvGrpSpPr>
        <p:grpSpPr>
          <a:xfrm>
            <a:off x="6722292" y="2030052"/>
            <a:ext cx="160560" cy="127080"/>
            <a:chOff x="6722292" y="2030052"/>
            <a:chExt cx="160560" cy="1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E9498AF-E339-4E34-B45F-5A5A67E861F2}"/>
                    </a:ext>
                  </a:extLst>
                </p14:cNvPr>
                <p14:cNvContentPartPr/>
                <p14:nvPr/>
              </p14:nvContentPartPr>
              <p14:xfrm>
                <a:off x="6733812" y="2030052"/>
                <a:ext cx="133920" cy="2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E9498AF-E339-4E34-B45F-5A5A67E861F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24812" y="2021412"/>
                  <a:ext cx="151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754F3A-04EE-4F8B-B967-4AC186EF0126}"/>
                    </a:ext>
                  </a:extLst>
                </p14:cNvPr>
                <p14:cNvContentPartPr/>
                <p14:nvPr/>
              </p14:nvContentPartPr>
              <p14:xfrm>
                <a:off x="6722292" y="2134452"/>
                <a:ext cx="160560" cy="22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754F3A-04EE-4F8B-B967-4AC186EF01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3652" y="2125452"/>
                  <a:ext cx="178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850A92-C032-4443-BEEF-D7B19A98BA4E}"/>
              </a:ext>
            </a:extLst>
          </p:cNvPr>
          <p:cNvGrpSpPr/>
          <p:nvPr/>
        </p:nvGrpSpPr>
        <p:grpSpPr>
          <a:xfrm>
            <a:off x="5837772" y="2393652"/>
            <a:ext cx="608760" cy="264600"/>
            <a:chOff x="5837772" y="2393652"/>
            <a:chExt cx="6087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63453D-758A-4916-9909-4FFE0C0B8D78}"/>
                    </a:ext>
                  </a:extLst>
                </p14:cNvPr>
                <p14:cNvContentPartPr/>
                <p14:nvPr/>
              </p14:nvContentPartPr>
              <p14:xfrm>
                <a:off x="5837772" y="2472492"/>
                <a:ext cx="105840" cy="10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63453D-758A-4916-9909-4FFE0C0B8D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29132" y="2463492"/>
                  <a:ext cx="123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6FBAC52-E772-48EC-BC11-0333C03EB3D9}"/>
                    </a:ext>
                  </a:extLst>
                </p14:cNvPr>
                <p14:cNvContentPartPr/>
                <p14:nvPr/>
              </p14:nvContentPartPr>
              <p14:xfrm>
                <a:off x="5952972" y="2442612"/>
                <a:ext cx="57600" cy="168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6FBAC52-E772-48EC-BC11-0333C03EB3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43972" y="2433972"/>
                  <a:ext cx="75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682AFC9-25F5-4BFF-80AA-F860B8F1F05A}"/>
                    </a:ext>
                  </a:extLst>
                </p14:cNvPr>
                <p14:cNvContentPartPr/>
                <p14:nvPr/>
              </p14:nvContentPartPr>
              <p14:xfrm>
                <a:off x="6065292" y="2393652"/>
                <a:ext cx="95400" cy="264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682AFC9-25F5-4BFF-80AA-F860B8F1F0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56292" y="2384652"/>
                  <a:ext cx="113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54F13C-0CD7-4B70-8185-0E0F36834D17}"/>
                    </a:ext>
                  </a:extLst>
                </p14:cNvPr>
                <p14:cNvContentPartPr/>
                <p14:nvPr/>
              </p14:nvContentPartPr>
              <p14:xfrm>
                <a:off x="6167892" y="2512092"/>
                <a:ext cx="30600" cy="11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54F13C-0CD7-4B70-8185-0E0F36834D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58892" y="250309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DC7F2A-3463-4DE5-AB40-ACDEA2C1CBDB}"/>
                    </a:ext>
                  </a:extLst>
                </p14:cNvPr>
                <p14:cNvContentPartPr/>
                <p14:nvPr/>
              </p14:nvContentPartPr>
              <p14:xfrm>
                <a:off x="6271212" y="2459172"/>
                <a:ext cx="175320" cy="180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DC7F2A-3463-4DE5-AB40-ACDEA2C1CBD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62572" y="2450172"/>
                  <a:ext cx="192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45AEB2D-798F-4AAB-88DE-1139377B3BCB}"/>
              </a:ext>
            </a:extLst>
          </p:cNvPr>
          <p:cNvGrpSpPr/>
          <p:nvPr/>
        </p:nvGrpSpPr>
        <p:grpSpPr>
          <a:xfrm>
            <a:off x="6772692" y="2509932"/>
            <a:ext cx="114840" cy="92520"/>
            <a:chOff x="6772692" y="2509932"/>
            <a:chExt cx="114840" cy="9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EB99CCD-E496-49E7-8937-89F21AC37ECB}"/>
                    </a:ext>
                  </a:extLst>
                </p14:cNvPr>
                <p14:cNvContentPartPr/>
                <p14:nvPr/>
              </p14:nvContentPartPr>
              <p14:xfrm>
                <a:off x="6783492" y="2509932"/>
                <a:ext cx="99000" cy="9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EB99CCD-E496-49E7-8937-89F21AC37E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4852" y="2500932"/>
                  <a:ext cx="116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F0FCC91-7364-4BB3-B98F-13D5C99D6964}"/>
                    </a:ext>
                  </a:extLst>
                </p14:cNvPr>
                <p14:cNvContentPartPr/>
                <p14:nvPr/>
              </p14:nvContentPartPr>
              <p14:xfrm>
                <a:off x="6772692" y="2587332"/>
                <a:ext cx="114840" cy="15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F0FCC91-7364-4BB3-B98F-13D5C99D69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64052" y="2578332"/>
                  <a:ext cx="1324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B39033D-B13C-43BF-81B9-2A0462DC804D}"/>
              </a:ext>
            </a:extLst>
          </p:cNvPr>
          <p:cNvGrpSpPr/>
          <p:nvPr/>
        </p:nvGrpSpPr>
        <p:grpSpPr>
          <a:xfrm>
            <a:off x="5790252" y="3050292"/>
            <a:ext cx="1025280" cy="289800"/>
            <a:chOff x="5790252" y="3050292"/>
            <a:chExt cx="10252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86011F5-A32D-4F91-9DD5-71960E8697CE}"/>
                    </a:ext>
                  </a:extLst>
                </p14:cNvPr>
                <p14:cNvContentPartPr/>
                <p14:nvPr/>
              </p14:nvContentPartPr>
              <p14:xfrm>
                <a:off x="5790252" y="3119772"/>
                <a:ext cx="241200" cy="164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86011F5-A32D-4F91-9DD5-71960E8697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81252" y="3110772"/>
                  <a:ext cx="25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FE9155-4F1A-48C2-9EAA-25F3012985FB}"/>
                    </a:ext>
                  </a:extLst>
                </p14:cNvPr>
                <p14:cNvContentPartPr/>
                <p14:nvPr/>
              </p14:nvContentPartPr>
              <p14:xfrm>
                <a:off x="6070692" y="3050292"/>
                <a:ext cx="132120" cy="289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FE9155-4F1A-48C2-9EAA-25F3012985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2052" y="3041652"/>
                  <a:ext cx="149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5EF6A6A-AEB8-4BE6-ABFE-ED1253C514C6}"/>
                    </a:ext>
                  </a:extLst>
                </p14:cNvPr>
                <p14:cNvContentPartPr/>
                <p14:nvPr/>
              </p14:nvContentPartPr>
              <p14:xfrm>
                <a:off x="6205692" y="3145692"/>
                <a:ext cx="49320" cy="138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5EF6A6A-AEB8-4BE6-ABFE-ED1253C514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96692" y="3136692"/>
                  <a:ext cx="66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0A3F603-72DF-41F0-A776-B4EF3115DB28}"/>
                    </a:ext>
                  </a:extLst>
                </p14:cNvPr>
                <p14:cNvContentPartPr/>
                <p14:nvPr/>
              </p14:nvContentPartPr>
              <p14:xfrm>
                <a:off x="6342852" y="3101772"/>
                <a:ext cx="159840" cy="208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0A3F603-72DF-41F0-A776-B4EF3115DB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34212" y="3092772"/>
                  <a:ext cx="177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4D32A4-0064-4EA1-AD2A-73B530BA41D5}"/>
                    </a:ext>
                  </a:extLst>
                </p14:cNvPr>
                <p14:cNvContentPartPr/>
                <p14:nvPr/>
              </p14:nvContentPartPr>
              <p14:xfrm>
                <a:off x="6685932" y="3181332"/>
                <a:ext cx="129600" cy="19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4D32A4-0064-4EA1-AD2A-73B530BA41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77292" y="3172332"/>
                  <a:ext cx="147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1AD62A-FD0F-4803-B2C8-1A3889DA442B}"/>
                    </a:ext>
                  </a:extLst>
                </p14:cNvPr>
                <p14:cNvContentPartPr/>
                <p14:nvPr/>
              </p14:nvContentPartPr>
              <p14:xfrm>
                <a:off x="6679452" y="3265572"/>
                <a:ext cx="124560" cy="23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1AD62A-FD0F-4803-B2C8-1A3889DA44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70812" y="3256932"/>
                  <a:ext cx="1422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876E3D5-F6A1-4927-B4DA-4406ACC3434A}"/>
              </a:ext>
            </a:extLst>
          </p:cNvPr>
          <p:cNvGrpSpPr/>
          <p:nvPr/>
        </p:nvGrpSpPr>
        <p:grpSpPr>
          <a:xfrm>
            <a:off x="5990412" y="3731412"/>
            <a:ext cx="944280" cy="447120"/>
            <a:chOff x="5990412" y="3731412"/>
            <a:chExt cx="94428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2332F6-23B7-41EE-B3F1-A592846ECD52}"/>
                    </a:ext>
                  </a:extLst>
                </p14:cNvPr>
                <p14:cNvContentPartPr/>
                <p14:nvPr/>
              </p14:nvContentPartPr>
              <p14:xfrm>
                <a:off x="5990412" y="3916452"/>
                <a:ext cx="39240" cy="91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2332F6-23B7-41EE-B3F1-A592846ECD5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81412" y="3907812"/>
                  <a:ext cx="56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2F7282-52CB-43FA-AC40-0C7788CB225C}"/>
                    </a:ext>
                  </a:extLst>
                </p14:cNvPr>
                <p14:cNvContentPartPr/>
                <p14:nvPr/>
              </p14:nvContentPartPr>
              <p14:xfrm>
                <a:off x="6077532" y="3731412"/>
                <a:ext cx="173880" cy="447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2F7282-52CB-43FA-AC40-0C7788CB22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68532" y="3722772"/>
                  <a:ext cx="1915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71F79B-2166-46EA-BE27-A05253AC4EB6}"/>
                    </a:ext>
                  </a:extLst>
                </p14:cNvPr>
                <p14:cNvContentPartPr/>
                <p14:nvPr/>
              </p14:nvContentPartPr>
              <p14:xfrm>
                <a:off x="6312252" y="3930492"/>
                <a:ext cx="36000" cy="121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71F79B-2166-46EA-BE27-A05253AC4E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03612" y="3921492"/>
                  <a:ext cx="53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A5C9F0-3232-4F8D-8F2B-4475002AA829}"/>
                    </a:ext>
                  </a:extLst>
                </p14:cNvPr>
                <p14:cNvContentPartPr/>
                <p14:nvPr/>
              </p14:nvContentPartPr>
              <p14:xfrm>
                <a:off x="6367692" y="3857052"/>
                <a:ext cx="230040" cy="196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A5C9F0-3232-4F8D-8F2B-4475002AA8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59052" y="3848052"/>
                  <a:ext cx="247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3D2F0D-383A-4260-9858-A24728511F28}"/>
                    </a:ext>
                  </a:extLst>
                </p14:cNvPr>
                <p14:cNvContentPartPr/>
                <p14:nvPr/>
              </p14:nvContentPartPr>
              <p14:xfrm>
                <a:off x="6791052" y="3795132"/>
                <a:ext cx="143640" cy="28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3D2F0D-383A-4260-9858-A24728511F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82052" y="3786492"/>
                  <a:ext cx="161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391DA91-46CB-41F6-AD8C-09076EE92D01}"/>
                    </a:ext>
                  </a:extLst>
                </p14:cNvPr>
                <p14:cNvContentPartPr/>
                <p14:nvPr/>
              </p14:nvContentPartPr>
              <p14:xfrm>
                <a:off x="6801132" y="3873252"/>
                <a:ext cx="109800" cy="20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391DA91-46CB-41F6-AD8C-09076EE92D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92492" y="3864252"/>
                  <a:ext cx="127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0FA13A4-87B7-472F-AA32-94C56591CA4D}"/>
              </a:ext>
            </a:extLst>
          </p:cNvPr>
          <p:cNvGrpSpPr/>
          <p:nvPr/>
        </p:nvGrpSpPr>
        <p:grpSpPr>
          <a:xfrm>
            <a:off x="5199132" y="936732"/>
            <a:ext cx="2579400" cy="826920"/>
            <a:chOff x="5199132" y="936732"/>
            <a:chExt cx="257940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3722E1-8478-4368-9918-B54E830A7EF0}"/>
                    </a:ext>
                  </a:extLst>
                </p14:cNvPr>
                <p14:cNvContentPartPr/>
                <p14:nvPr/>
              </p14:nvContentPartPr>
              <p14:xfrm>
                <a:off x="5343132" y="1070292"/>
                <a:ext cx="115560" cy="168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3722E1-8478-4368-9918-B54E830A7E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34492" y="1061292"/>
                  <a:ext cx="13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B53599-25E9-4FB2-9551-EF7208068417}"/>
                    </a:ext>
                  </a:extLst>
                </p14:cNvPr>
                <p14:cNvContentPartPr/>
                <p14:nvPr/>
              </p14:nvContentPartPr>
              <p14:xfrm>
                <a:off x="5393532" y="967692"/>
                <a:ext cx="243720" cy="194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B53599-25E9-4FB2-9551-EF72080684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84532" y="959052"/>
                  <a:ext cx="261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4732B7-717F-4D56-9F34-ADEE836E2551}"/>
                    </a:ext>
                  </a:extLst>
                </p14:cNvPr>
                <p14:cNvContentPartPr/>
                <p14:nvPr/>
              </p14:nvContentPartPr>
              <p14:xfrm>
                <a:off x="5347092" y="1172532"/>
                <a:ext cx="131400" cy="47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4732B7-717F-4D56-9F34-ADEE836E25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38092" y="1163532"/>
                  <a:ext cx="14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52101F-60F7-4D60-9B44-A8AC4502E721}"/>
                    </a:ext>
                  </a:extLst>
                </p14:cNvPr>
                <p14:cNvContentPartPr/>
                <p14:nvPr/>
              </p14:nvContentPartPr>
              <p14:xfrm>
                <a:off x="5558052" y="1106292"/>
                <a:ext cx="137160" cy="138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52101F-60F7-4D60-9B44-A8AC4502E7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49412" y="1097292"/>
                  <a:ext cx="154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C18910-0DE2-43F7-9488-8B7E18BF5367}"/>
                    </a:ext>
                  </a:extLst>
                </p14:cNvPr>
                <p14:cNvContentPartPr/>
                <p14:nvPr/>
              </p14:nvContentPartPr>
              <p14:xfrm>
                <a:off x="5767572" y="985332"/>
                <a:ext cx="118800" cy="258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C18910-0DE2-43F7-9488-8B7E18BF53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58572" y="976332"/>
                  <a:ext cx="136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A18D0F-F969-4AE7-BE58-8ED55246E525}"/>
                    </a:ext>
                  </a:extLst>
                </p14:cNvPr>
                <p14:cNvContentPartPr/>
                <p14:nvPr/>
              </p14:nvContentPartPr>
              <p14:xfrm>
                <a:off x="5902572" y="1199532"/>
                <a:ext cx="22320" cy="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A18D0F-F969-4AE7-BE58-8ED55246E5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93572" y="1190532"/>
                  <a:ext cx="39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661640-A016-441A-9E9A-AC73A7E7F031}"/>
                    </a:ext>
                  </a:extLst>
                </p14:cNvPr>
                <p14:cNvContentPartPr/>
                <p14:nvPr/>
              </p14:nvContentPartPr>
              <p14:xfrm>
                <a:off x="6077532" y="936732"/>
                <a:ext cx="429480" cy="314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661640-A016-441A-9E9A-AC73A7E7F0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68532" y="928092"/>
                  <a:ext cx="447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25E84E-B14E-4275-AC52-9B2C8705B32E}"/>
                    </a:ext>
                  </a:extLst>
                </p14:cNvPr>
                <p14:cNvContentPartPr/>
                <p14:nvPr/>
              </p14:nvContentPartPr>
              <p14:xfrm>
                <a:off x="6150972" y="1109172"/>
                <a:ext cx="157680" cy="26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25E84E-B14E-4275-AC52-9B2C8705B3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41972" y="1100172"/>
                  <a:ext cx="175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55EA84-E343-4D15-9E9A-68B0DA55BE82}"/>
                    </a:ext>
                  </a:extLst>
                </p14:cNvPr>
                <p14:cNvContentPartPr/>
                <p14:nvPr/>
              </p14:nvContentPartPr>
              <p14:xfrm>
                <a:off x="6348972" y="1096212"/>
                <a:ext cx="117360" cy="126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55EA84-E343-4D15-9E9A-68B0DA55BE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39972" y="1087212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E01BB4-8386-4FC8-9FCB-8079DA9D5D81}"/>
                    </a:ext>
                  </a:extLst>
                </p14:cNvPr>
                <p14:cNvContentPartPr/>
                <p14:nvPr/>
              </p14:nvContentPartPr>
              <p14:xfrm>
                <a:off x="6539412" y="1090452"/>
                <a:ext cx="130680" cy="114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E01BB4-8386-4FC8-9FCB-8079DA9D5D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0772" y="1081812"/>
                  <a:ext cx="148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3BA0A7-2C3D-4E13-B10F-4C5F92F5C774}"/>
                    </a:ext>
                  </a:extLst>
                </p14:cNvPr>
                <p14:cNvContentPartPr/>
                <p14:nvPr/>
              </p14:nvContentPartPr>
              <p14:xfrm>
                <a:off x="6575412" y="1114212"/>
                <a:ext cx="253800" cy="355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3BA0A7-2C3D-4E13-B10F-4C5F92F5C7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66412" y="1105212"/>
                  <a:ext cx="271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790324-FDEC-40BE-901F-E79D2FCE4C74}"/>
                    </a:ext>
                  </a:extLst>
                </p14:cNvPr>
                <p14:cNvContentPartPr/>
                <p14:nvPr/>
              </p14:nvContentPartPr>
              <p14:xfrm>
                <a:off x="6840372" y="1083612"/>
                <a:ext cx="128160" cy="10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790324-FDEC-40BE-901F-E79D2FCE4C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31732" y="1074972"/>
                  <a:ext cx="145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80C1FD-242B-41CE-9C0F-0B4D43526E54}"/>
                    </a:ext>
                  </a:extLst>
                </p14:cNvPr>
                <p14:cNvContentPartPr/>
                <p14:nvPr/>
              </p14:nvContentPartPr>
              <p14:xfrm>
                <a:off x="7041972" y="1060572"/>
                <a:ext cx="113760" cy="108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80C1FD-242B-41CE-9C0F-0B4D43526E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32972" y="1051572"/>
                  <a:ext cx="13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FF408C-511A-4A17-BC30-40E3D0F57C57}"/>
                    </a:ext>
                  </a:extLst>
                </p14:cNvPr>
                <p14:cNvContentPartPr/>
                <p14:nvPr/>
              </p14:nvContentPartPr>
              <p14:xfrm>
                <a:off x="7160412" y="1073172"/>
                <a:ext cx="144720" cy="95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FF408C-511A-4A17-BC30-40E3D0F57C5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51772" y="1064532"/>
                  <a:ext cx="162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ADC253-CF35-4005-92A2-1B4C66ED8567}"/>
                    </a:ext>
                  </a:extLst>
                </p14:cNvPr>
                <p14:cNvContentPartPr/>
                <p14:nvPr/>
              </p14:nvContentPartPr>
              <p14:xfrm>
                <a:off x="7383252" y="1017732"/>
                <a:ext cx="82080" cy="122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ADC253-CF35-4005-92A2-1B4C66ED856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74612" y="1008732"/>
                  <a:ext cx="9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C838A6-18E0-4BCF-859A-0AE398A2FD23}"/>
                    </a:ext>
                  </a:extLst>
                </p14:cNvPr>
                <p14:cNvContentPartPr/>
                <p14:nvPr/>
              </p14:nvContentPartPr>
              <p14:xfrm>
                <a:off x="7535532" y="1048692"/>
                <a:ext cx="78480" cy="7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C838A6-18E0-4BCF-859A-0AE398A2FD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26892" y="1039692"/>
                  <a:ext cx="96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FA6C45-7B9B-416E-826A-578B73C9F6A1}"/>
                    </a:ext>
                  </a:extLst>
                </p14:cNvPr>
                <p14:cNvContentPartPr/>
                <p14:nvPr/>
              </p14:nvContentPartPr>
              <p14:xfrm>
                <a:off x="7518612" y="1016652"/>
                <a:ext cx="154440" cy="36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FA6C45-7B9B-416E-826A-578B73C9F6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09972" y="1007652"/>
                  <a:ext cx="172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76E7CA-89BC-4AEC-A9F0-F9D6C42DE0E6}"/>
                    </a:ext>
                  </a:extLst>
                </p14:cNvPr>
                <p14:cNvContentPartPr/>
                <p14:nvPr/>
              </p14:nvContentPartPr>
              <p14:xfrm>
                <a:off x="5199132" y="1259652"/>
                <a:ext cx="2471760" cy="129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76E7CA-89BC-4AEC-A9F0-F9D6C42DE0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90492" y="1250652"/>
                  <a:ext cx="2489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2D4C0BB-B60C-46D0-B65D-BF4F863F514B}"/>
                    </a:ext>
                  </a:extLst>
                </p14:cNvPr>
                <p14:cNvContentPartPr/>
                <p14:nvPr/>
              </p14:nvContentPartPr>
              <p14:xfrm>
                <a:off x="5729772" y="1470972"/>
                <a:ext cx="240120" cy="150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2D4C0BB-B60C-46D0-B65D-BF4F863F51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21132" y="1462332"/>
                  <a:ext cx="257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8C1648D-2BED-4EC7-8E13-FD3FF5D3F4A5}"/>
                    </a:ext>
                  </a:extLst>
                </p14:cNvPr>
                <p14:cNvContentPartPr/>
                <p14:nvPr/>
              </p14:nvContentPartPr>
              <p14:xfrm>
                <a:off x="5957652" y="1459092"/>
                <a:ext cx="186840" cy="304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8C1648D-2BED-4EC7-8E13-FD3FF5D3F4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49012" y="1450452"/>
                  <a:ext cx="204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82C67D-6BB8-46A0-A846-2DEFD3B324B5}"/>
                    </a:ext>
                  </a:extLst>
                </p14:cNvPr>
                <p14:cNvContentPartPr/>
                <p14:nvPr/>
              </p14:nvContentPartPr>
              <p14:xfrm>
                <a:off x="6135492" y="1585812"/>
                <a:ext cx="68040" cy="147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82C67D-6BB8-46A0-A846-2DEFD3B324B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26852" y="1576812"/>
                  <a:ext cx="85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5DEE73-3FF9-4620-9F41-EA8A90BB89DC}"/>
                    </a:ext>
                  </a:extLst>
                </p14:cNvPr>
                <p14:cNvContentPartPr/>
                <p14:nvPr/>
              </p14:nvContentPartPr>
              <p14:xfrm>
                <a:off x="6307932" y="1533252"/>
                <a:ext cx="205920" cy="221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5DEE73-3FF9-4620-9F41-EA8A90BB89D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8932" y="1524612"/>
                  <a:ext cx="22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9F040B-F911-4C5F-ACBC-502745F8B8F0}"/>
                    </a:ext>
                  </a:extLst>
                </p14:cNvPr>
                <p14:cNvContentPartPr/>
                <p14:nvPr/>
              </p14:nvContentPartPr>
              <p14:xfrm>
                <a:off x="6801132" y="1530732"/>
                <a:ext cx="169560" cy="18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9F040B-F911-4C5F-ACBC-502745F8B8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92492" y="1521732"/>
                  <a:ext cx="187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A9EF44-EE82-440C-ADC0-04D7D1695723}"/>
                    </a:ext>
                  </a:extLst>
                </p14:cNvPr>
                <p14:cNvContentPartPr/>
                <p14:nvPr/>
              </p14:nvContentPartPr>
              <p14:xfrm>
                <a:off x="6815172" y="1622172"/>
                <a:ext cx="165960" cy="9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A9EF44-EE82-440C-ADC0-04D7D16957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06532" y="1613172"/>
                  <a:ext cx="183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006C07E-53E1-44B0-8311-BDB35C41A3E4}"/>
                    </a:ext>
                  </a:extLst>
                </p14:cNvPr>
                <p14:cNvContentPartPr/>
                <p14:nvPr/>
              </p14:nvContentPartPr>
              <p14:xfrm>
                <a:off x="7208292" y="1613892"/>
                <a:ext cx="20880" cy="35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006C07E-53E1-44B0-8311-BDB35C41A3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99292" y="1605252"/>
                  <a:ext cx="38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2E3E76-91EF-4643-8385-B749812C4ED0}"/>
                    </a:ext>
                  </a:extLst>
                </p14:cNvPr>
                <p14:cNvContentPartPr/>
                <p14:nvPr/>
              </p14:nvContentPartPr>
              <p14:xfrm>
                <a:off x="7429332" y="1489332"/>
                <a:ext cx="57240" cy="137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2E3E76-91EF-4643-8385-B749812C4E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20692" y="1480692"/>
                  <a:ext cx="74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F1B695-70FD-4E12-91B8-A46D0ECBAE9B}"/>
                    </a:ext>
                  </a:extLst>
                </p14:cNvPr>
                <p14:cNvContentPartPr/>
                <p14:nvPr/>
              </p14:nvContentPartPr>
              <p14:xfrm>
                <a:off x="7614732" y="1424172"/>
                <a:ext cx="163800" cy="179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F1B695-70FD-4E12-91B8-A46D0ECBAE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06092" y="1415172"/>
                  <a:ext cx="181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481032B-2573-43FF-8BE0-6593AF26E423}"/>
              </a:ext>
            </a:extLst>
          </p:cNvPr>
          <p:cNvGrpSpPr/>
          <p:nvPr/>
        </p:nvGrpSpPr>
        <p:grpSpPr>
          <a:xfrm>
            <a:off x="7274532" y="1959132"/>
            <a:ext cx="541080" cy="193680"/>
            <a:chOff x="7274532" y="1959132"/>
            <a:chExt cx="54108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EB0955-6A4C-4981-AD84-0747CBD2BDDC}"/>
                    </a:ext>
                  </a:extLst>
                </p14:cNvPr>
                <p14:cNvContentPartPr/>
                <p14:nvPr/>
              </p14:nvContentPartPr>
              <p14:xfrm>
                <a:off x="7274532" y="2127972"/>
                <a:ext cx="44640" cy="24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EB0955-6A4C-4981-AD84-0747CBD2BDD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65892" y="2118972"/>
                  <a:ext cx="62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151107-70A6-4CEE-8B0B-E71F32597D30}"/>
                    </a:ext>
                  </a:extLst>
                </p14:cNvPr>
                <p14:cNvContentPartPr/>
                <p14:nvPr/>
              </p14:nvContentPartPr>
              <p14:xfrm>
                <a:off x="7478652" y="1983612"/>
                <a:ext cx="64080" cy="130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151107-70A6-4CEE-8B0B-E71F32597D3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69652" y="1974612"/>
                  <a:ext cx="8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6BE4EB-F8A6-4A77-A2B6-EA0B5AA75758}"/>
                    </a:ext>
                  </a:extLst>
                </p14:cNvPr>
                <p14:cNvContentPartPr/>
                <p14:nvPr/>
              </p14:nvContentPartPr>
              <p14:xfrm>
                <a:off x="7656132" y="1959132"/>
                <a:ext cx="159480" cy="186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6BE4EB-F8A6-4A77-A2B6-EA0B5AA7575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47132" y="1950132"/>
                  <a:ext cx="1771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07A22E5-EC5F-45A6-9714-8EF4E6BF6E2D}"/>
              </a:ext>
            </a:extLst>
          </p:cNvPr>
          <p:cNvGrpSpPr/>
          <p:nvPr/>
        </p:nvGrpSpPr>
        <p:grpSpPr>
          <a:xfrm>
            <a:off x="7206132" y="2423892"/>
            <a:ext cx="628560" cy="195480"/>
            <a:chOff x="7206132" y="2423892"/>
            <a:chExt cx="62856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192452-5E18-4457-AC31-41653ED5EA68}"/>
                    </a:ext>
                  </a:extLst>
                </p14:cNvPr>
                <p14:cNvContentPartPr/>
                <p14:nvPr/>
              </p14:nvContentPartPr>
              <p14:xfrm>
                <a:off x="7229172" y="2594892"/>
                <a:ext cx="8640" cy="13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192452-5E18-4457-AC31-41653ED5EA6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20532" y="2585892"/>
                  <a:ext cx="26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64E4B3D-9753-42DA-BE47-370DD6251889}"/>
                    </a:ext>
                  </a:extLst>
                </p14:cNvPr>
                <p14:cNvContentPartPr/>
                <p14:nvPr/>
              </p14:nvContentPartPr>
              <p14:xfrm>
                <a:off x="7322772" y="2465652"/>
                <a:ext cx="180720" cy="147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64E4B3D-9753-42DA-BE47-370DD62518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14132" y="2456652"/>
                  <a:ext cx="19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2CB5BC6-AD0E-4401-ACBF-8C6AF53C06BB}"/>
                    </a:ext>
                  </a:extLst>
                </p14:cNvPr>
                <p14:cNvContentPartPr/>
                <p14:nvPr/>
              </p14:nvContentPartPr>
              <p14:xfrm>
                <a:off x="7589532" y="2423892"/>
                <a:ext cx="245160" cy="188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2CB5BC6-AD0E-4401-ACBF-8C6AF53C06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80892" y="2414892"/>
                  <a:ext cx="262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ABAE46-A00A-43DA-81D1-94F2F2551D10}"/>
                    </a:ext>
                  </a:extLst>
                </p14:cNvPr>
                <p14:cNvContentPartPr/>
                <p14:nvPr/>
              </p14:nvContentPartPr>
              <p14:xfrm>
                <a:off x="7206132" y="2617932"/>
                <a:ext cx="5760" cy="1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ABAE46-A00A-43DA-81D1-94F2F2551D1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97132" y="2609292"/>
                  <a:ext cx="234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E36CAF5-6743-41A6-990B-92A05F733F41}"/>
              </a:ext>
            </a:extLst>
          </p:cNvPr>
          <p:cNvGrpSpPr/>
          <p:nvPr/>
        </p:nvGrpSpPr>
        <p:grpSpPr>
          <a:xfrm>
            <a:off x="7331412" y="2997372"/>
            <a:ext cx="346680" cy="272520"/>
            <a:chOff x="7331412" y="2997372"/>
            <a:chExt cx="3466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0DDD9A-6532-4EA6-BFA1-644B10D377E6}"/>
                    </a:ext>
                  </a:extLst>
                </p14:cNvPr>
                <p14:cNvContentPartPr/>
                <p14:nvPr/>
              </p14:nvContentPartPr>
              <p14:xfrm>
                <a:off x="7331412" y="3225612"/>
                <a:ext cx="2088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0DDD9A-6532-4EA6-BFA1-644B10D377E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22772" y="3216972"/>
                  <a:ext cx="3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C5EA656-AA0E-4E0D-9DF1-1BFDC9CEED58}"/>
                    </a:ext>
                  </a:extLst>
                </p14:cNvPr>
                <p14:cNvContentPartPr/>
                <p14:nvPr/>
              </p14:nvContentPartPr>
              <p14:xfrm>
                <a:off x="7472532" y="3055332"/>
                <a:ext cx="123840" cy="94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C5EA656-AA0E-4E0D-9DF1-1BFDC9CEED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63532" y="3046332"/>
                  <a:ext cx="141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42FE64-4EF6-49BB-83DA-D4D6CFA78E37}"/>
                    </a:ext>
                  </a:extLst>
                </p14:cNvPr>
                <p14:cNvContentPartPr/>
                <p14:nvPr/>
              </p14:nvContentPartPr>
              <p14:xfrm>
                <a:off x="7544172" y="2997372"/>
                <a:ext cx="133920" cy="272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42FE64-4EF6-49BB-83DA-D4D6CFA78E3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35172" y="2988372"/>
                  <a:ext cx="1515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D5DC9AB-DC1A-4ADB-AE59-769092CCEC24}"/>
              </a:ext>
            </a:extLst>
          </p:cNvPr>
          <p:cNvGrpSpPr/>
          <p:nvPr/>
        </p:nvGrpSpPr>
        <p:grpSpPr>
          <a:xfrm>
            <a:off x="7368132" y="3737532"/>
            <a:ext cx="613080" cy="234000"/>
            <a:chOff x="7368132" y="3737532"/>
            <a:chExt cx="61308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64F937F-BA73-496F-AC31-12C7E3C67CC1}"/>
                    </a:ext>
                  </a:extLst>
                </p14:cNvPr>
                <p14:cNvContentPartPr/>
                <p14:nvPr/>
              </p14:nvContentPartPr>
              <p14:xfrm>
                <a:off x="7368132" y="3921492"/>
                <a:ext cx="27000" cy="24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64F937F-BA73-496F-AC31-12C7E3C67CC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59492" y="3912492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C82C1E-5C2A-4055-A4DF-2B02DBA74272}"/>
                    </a:ext>
                  </a:extLst>
                </p14:cNvPr>
                <p14:cNvContentPartPr/>
                <p14:nvPr/>
              </p14:nvContentPartPr>
              <p14:xfrm>
                <a:off x="7466772" y="3810972"/>
                <a:ext cx="168480" cy="144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C82C1E-5C2A-4055-A4DF-2B02DBA7427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458132" y="3802332"/>
                  <a:ext cx="186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29EFDA-F601-4A75-A08A-9FB8E571858A}"/>
                    </a:ext>
                  </a:extLst>
                </p14:cNvPr>
                <p14:cNvContentPartPr/>
                <p14:nvPr/>
              </p14:nvContentPartPr>
              <p14:xfrm>
                <a:off x="7720932" y="3737532"/>
                <a:ext cx="260280" cy="234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29EFDA-F601-4A75-A08A-9FB8E571858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11932" y="3728892"/>
                  <a:ext cx="27792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5712EC-43DC-44AE-B197-A694497ED31D}"/>
                  </a:ext>
                </a:extLst>
              </p14:cNvPr>
              <p14:cNvContentPartPr/>
              <p14:nvPr/>
            </p14:nvContentPartPr>
            <p14:xfrm>
              <a:off x="7260132" y="4068732"/>
              <a:ext cx="718200" cy="105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5712EC-43DC-44AE-B197-A694497ED31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251132" y="4059732"/>
                <a:ext cx="73584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A7AEC78-ED01-45EC-80A3-99B9E447C2E0}"/>
              </a:ext>
            </a:extLst>
          </p:cNvPr>
          <p:cNvGrpSpPr/>
          <p:nvPr/>
        </p:nvGrpSpPr>
        <p:grpSpPr>
          <a:xfrm>
            <a:off x="7697172" y="4340532"/>
            <a:ext cx="50040" cy="222840"/>
            <a:chOff x="7697172" y="4340532"/>
            <a:chExt cx="5004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F512CD7-7E30-4D28-941B-77CB9017C3A6}"/>
                    </a:ext>
                  </a:extLst>
                </p14:cNvPr>
                <p14:cNvContentPartPr/>
                <p14:nvPr/>
              </p14:nvContentPartPr>
              <p14:xfrm>
                <a:off x="7742172" y="4374372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F512CD7-7E30-4D28-941B-77CB9017C3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33172" y="43653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4A7E0D3-8EC0-40D6-B5C5-B6C30BAF64EB}"/>
                    </a:ext>
                  </a:extLst>
                </p14:cNvPr>
                <p14:cNvContentPartPr/>
                <p14:nvPr/>
              </p14:nvContentPartPr>
              <p14:xfrm>
                <a:off x="7697172" y="4340532"/>
                <a:ext cx="50040" cy="222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4A7E0D3-8EC0-40D6-B5C5-B6C30BAF64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88532" y="4331892"/>
                  <a:ext cx="676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3E617A2-45A5-4229-BD12-830EA2F54BA7}"/>
              </a:ext>
            </a:extLst>
          </p:cNvPr>
          <p:cNvGrpSpPr/>
          <p:nvPr/>
        </p:nvGrpSpPr>
        <p:grpSpPr>
          <a:xfrm>
            <a:off x="636852" y="5281572"/>
            <a:ext cx="655560" cy="290880"/>
            <a:chOff x="636852" y="5281572"/>
            <a:chExt cx="65556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E5DC24-E4ED-41B3-A272-ADAA6F13BFA5}"/>
                    </a:ext>
                  </a:extLst>
                </p14:cNvPr>
                <p14:cNvContentPartPr/>
                <p14:nvPr/>
              </p14:nvContentPartPr>
              <p14:xfrm>
                <a:off x="636852" y="5281572"/>
                <a:ext cx="362520" cy="290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E5DC24-E4ED-41B3-A272-ADAA6F13BF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7852" y="5272572"/>
                  <a:ext cx="380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9ECB2E-4A55-425E-AAE9-DA0DD429CE06}"/>
                    </a:ext>
                  </a:extLst>
                </p14:cNvPr>
                <p14:cNvContentPartPr/>
                <p14:nvPr/>
              </p14:nvContentPartPr>
              <p14:xfrm>
                <a:off x="1129692" y="5441052"/>
                <a:ext cx="162720" cy="29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9ECB2E-4A55-425E-AAE9-DA0DD429CE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0692" y="5432412"/>
                  <a:ext cx="1803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CA3DDC8-788C-4C14-AA51-E53D07545E67}"/>
              </a:ext>
            </a:extLst>
          </p:cNvPr>
          <p:cNvGrpSpPr/>
          <p:nvPr/>
        </p:nvGrpSpPr>
        <p:grpSpPr>
          <a:xfrm>
            <a:off x="1513092" y="5213892"/>
            <a:ext cx="660600" cy="324720"/>
            <a:chOff x="1513092" y="5213892"/>
            <a:chExt cx="66060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FB8033D-B3D7-4D04-966D-3F1734CA06A5}"/>
                    </a:ext>
                  </a:extLst>
                </p14:cNvPr>
                <p14:cNvContentPartPr/>
                <p14:nvPr/>
              </p14:nvContentPartPr>
              <p14:xfrm>
                <a:off x="1513092" y="5352492"/>
                <a:ext cx="67320" cy="176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FB8033D-B3D7-4D04-966D-3F1734CA06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04452" y="5343492"/>
                  <a:ext cx="84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21FEF6-6DC6-4528-A941-7FA50F030A94}"/>
                    </a:ext>
                  </a:extLst>
                </p14:cNvPr>
                <p14:cNvContentPartPr/>
                <p14:nvPr/>
              </p14:nvContentPartPr>
              <p14:xfrm>
                <a:off x="1661772" y="5323332"/>
                <a:ext cx="210240" cy="215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21FEF6-6DC6-4528-A941-7FA50F030A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53132" y="5314692"/>
                  <a:ext cx="22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563BC0B-1676-4594-9335-9949B2E46520}"/>
                    </a:ext>
                  </a:extLst>
                </p14:cNvPr>
                <p14:cNvContentPartPr/>
                <p14:nvPr/>
              </p14:nvContentPartPr>
              <p14:xfrm>
                <a:off x="1975332" y="5213892"/>
                <a:ext cx="198360" cy="52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563BC0B-1676-4594-9335-9949B2E465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66332" y="5205252"/>
                  <a:ext cx="216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45CEFF2-0510-4EC1-B926-9A4360160AC5}"/>
              </a:ext>
            </a:extLst>
          </p:cNvPr>
          <p:cNvGrpSpPr/>
          <p:nvPr/>
        </p:nvGrpSpPr>
        <p:grpSpPr>
          <a:xfrm>
            <a:off x="2722692" y="5335572"/>
            <a:ext cx="1168200" cy="230760"/>
            <a:chOff x="2722692" y="5335572"/>
            <a:chExt cx="11682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483E5-2575-4DFA-A6E4-5A02C2722901}"/>
                    </a:ext>
                  </a:extLst>
                </p14:cNvPr>
                <p14:cNvContentPartPr/>
                <p14:nvPr/>
              </p14:nvContentPartPr>
              <p14:xfrm>
                <a:off x="2722692" y="5387772"/>
                <a:ext cx="314280" cy="178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483E5-2575-4DFA-A6E4-5A02C272290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13692" y="5378772"/>
                  <a:ext cx="331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63D245-04D8-4ED5-8B43-B39E354F30E0}"/>
                    </a:ext>
                  </a:extLst>
                </p14:cNvPr>
                <p14:cNvContentPartPr/>
                <p14:nvPr/>
              </p14:nvContentPartPr>
              <p14:xfrm>
                <a:off x="3094212" y="5339172"/>
                <a:ext cx="189720" cy="159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63D245-04D8-4ED5-8B43-B39E354F30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85572" y="5330532"/>
                  <a:ext cx="20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F3AB8A6-7D2E-4471-9499-8A8F51E05D1F}"/>
                    </a:ext>
                  </a:extLst>
                </p14:cNvPr>
                <p14:cNvContentPartPr/>
                <p14:nvPr/>
              </p14:nvContentPartPr>
              <p14:xfrm>
                <a:off x="3310932" y="5368332"/>
                <a:ext cx="154440" cy="132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F3AB8A6-7D2E-4471-9499-8A8F51E05D1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02292" y="5359332"/>
                  <a:ext cx="172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1680FC-4698-4650-8583-FF26D5CF28B9}"/>
                    </a:ext>
                  </a:extLst>
                </p14:cNvPr>
                <p14:cNvContentPartPr/>
                <p14:nvPr/>
              </p14:nvContentPartPr>
              <p14:xfrm>
                <a:off x="3461052" y="5423412"/>
                <a:ext cx="138960" cy="85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1680FC-4698-4650-8583-FF26D5CF28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52412" y="5414412"/>
                  <a:ext cx="15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8EF44A-984D-4248-AB9F-C1C15AAC6640}"/>
                    </a:ext>
                  </a:extLst>
                </p14:cNvPr>
                <p14:cNvContentPartPr/>
                <p14:nvPr/>
              </p14:nvContentPartPr>
              <p14:xfrm>
                <a:off x="3729252" y="5335572"/>
                <a:ext cx="161640" cy="191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8EF44A-984D-4248-AB9F-C1C15AAC664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20612" y="5326932"/>
                  <a:ext cx="179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175729-6687-46F4-924F-39BBD296F87D}"/>
              </a:ext>
            </a:extLst>
          </p:cNvPr>
          <p:cNvGrpSpPr/>
          <p:nvPr/>
        </p:nvGrpSpPr>
        <p:grpSpPr>
          <a:xfrm>
            <a:off x="4271052" y="5140812"/>
            <a:ext cx="1574280" cy="567000"/>
            <a:chOff x="4271052" y="5140812"/>
            <a:chExt cx="15742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895143A-F307-4F61-B359-414DBD9D9A5C}"/>
                    </a:ext>
                  </a:extLst>
                </p14:cNvPr>
                <p14:cNvContentPartPr/>
                <p14:nvPr/>
              </p14:nvContentPartPr>
              <p14:xfrm>
                <a:off x="4271052" y="5221452"/>
                <a:ext cx="419400" cy="359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895143A-F307-4F61-B359-414DBD9D9A5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62052" y="5212452"/>
                  <a:ext cx="437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26FC2C-9AFE-4EE4-A8A2-0F3176F345AD}"/>
                    </a:ext>
                  </a:extLst>
                </p14:cNvPr>
                <p14:cNvContentPartPr/>
                <p14:nvPr/>
              </p14:nvContentPartPr>
              <p14:xfrm>
                <a:off x="4622412" y="5321532"/>
                <a:ext cx="224640" cy="206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26FC2C-9AFE-4EE4-A8A2-0F3176F345A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13412" y="5312892"/>
                  <a:ext cx="242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581681-8B90-40F2-965C-1083BE0825BE}"/>
                    </a:ext>
                  </a:extLst>
                </p14:cNvPr>
                <p14:cNvContentPartPr/>
                <p14:nvPr/>
              </p14:nvContentPartPr>
              <p14:xfrm>
                <a:off x="4886292" y="5533572"/>
                <a:ext cx="148680" cy="174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581681-8B90-40F2-965C-1083BE0825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77652" y="5524932"/>
                  <a:ext cx="166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6FB20CA-00E3-42FC-9C00-D240616D045F}"/>
                    </a:ext>
                  </a:extLst>
                </p14:cNvPr>
                <p14:cNvContentPartPr/>
                <p14:nvPr/>
              </p14:nvContentPartPr>
              <p14:xfrm>
                <a:off x="5176452" y="5311812"/>
                <a:ext cx="84600" cy="185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6FB20CA-00E3-42FC-9C00-D240616D04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67812" y="5303172"/>
                  <a:ext cx="10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3730579-6540-4FB9-852D-532F36D8D9B1}"/>
                    </a:ext>
                  </a:extLst>
                </p14:cNvPr>
                <p14:cNvContentPartPr/>
                <p14:nvPr/>
              </p14:nvContentPartPr>
              <p14:xfrm>
                <a:off x="5307132" y="5330172"/>
                <a:ext cx="172080" cy="195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3730579-6540-4FB9-852D-532F36D8D9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98132" y="5321172"/>
                  <a:ext cx="189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6DCAF3A-BE53-4E40-B513-B0910FAFF9C2}"/>
                    </a:ext>
                  </a:extLst>
                </p14:cNvPr>
                <p14:cNvContentPartPr/>
                <p14:nvPr/>
              </p14:nvContentPartPr>
              <p14:xfrm>
                <a:off x="5567052" y="5140812"/>
                <a:ext cx="278280" cy="515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6DCAF3A-BE53-4E40-B513-B0910FAFF9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58412" y="5132172"/>
                  <a:ext cx="29592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C1BF6FC-AF6A-4DE3-BA45-0D356CE3B014}"/>
              </a:ext>
            </a:extLst>
          </p:cNvPr>
          <p:cNvGrpSpPr/>
          <p:nvPr/>
        </p:nvGrpSpPr>
        <p:grpSpPr>
          <a:xfrm>
            <a:off x="677172" y="5890692"/>
            <a:ext cx="679320" cy="231120"/>
            <a:chOff x="677172" y="5890692"/>
            <a:chExt cx="67932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EC98D14-DB31-4901-9410-08E11C615D04}"/>
                    </a:ext>
                  </a:extLst>
                </p14:cNvPr>
                <p14:cNvContentPartPr/>
                <p14:nvPr/>
              </p14:nvContentPartPr>
              <p14:xfrm>
                <a:off x="677172" y="5890692"/>
                <a:ext cx="90720" cy="208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EC98D14-DB31-4901-9410-08E11C615D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8532" y="5881692"/>
                  <a:ext cx="108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AA7D10C-4381-47F0-BC02-F22D01C2A745}"/>
                    </a:ext>
                  </a:extLst>
                </p14:cNvPr>
                <p14:cNvContentPartPr/>
                <p14:nvPr/>
              </p14:nvContentPartPr>
              <p14:xfrm>
                <a:off x="805332" y="5908692"/>
                <a:ext cx="166680" cy="213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AA7D10C-4381-47F0-BC02-F22D01C2A74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6692" y="5900052"/>
                  <a:ext cx="18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4FCAA8-2D74-43AA-9B15-CD7C3EB73533}"/>
                    </a:ext>
                  </a:extLst>
                </p14:cNvPr>
                <p14:cNvContentPartPr/>
                <p14:nvPr/>
              </p14:nvContentPartPr>
              <p14:xfrm>
                <a:off x="1137612" y="5963052"/>
                <a:ext cx="218880" cy="50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4FCAA8-2D74-43AA-9B15-CD7C3EB7353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8972" y="5954412"/>
                  <a:ext cx="236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2971ABE-A808-4AD5-BC7E-EBF096EA06BB}"/>
              </a:ext>
            </a:extLst>
          </p:cNvPr>
          <p:cNvGrpSpPr/>
          <p:nvPr/>
        </p:nvGrpSpPr>
        <p:grpSpPr>
          <a:xfrm>
            <a:off x="1584732" y="5851092"/>
            <a:ext cx="675000" cy="245880"/>
            <a:chOff x="1584732" y="5851092"/>
            <a:chExt cx="67500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3465EE-F6F5-47C9-A2A7-44A26DEA036A}"/>
                    </a:ext>
                  </a:extLst>
                </p14:cNvPr>
                <p14:cNvContentPartPr/>
                <p14:nvPr/>
              </p14:nvContentPartPr>
              <p14:xfrm>
                <a:off x="1584732" y="5898612"/>
                <a:ext cx="190440" cy="193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3465EE-F6F5-47C9-A2A7-44A26DEA036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75732" y="5889972"/>
                  <a:ext cx="208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E204D16-E2AD-49E6-9E8B-1448CAAF049C}"/>
                    </a:ext>
                  </a:extLst>
                </p14:cNvPr>
                <p14:cNvContentPartPr/>
                <p14:nvPr/>
              </p14:nvContentPartPr>
              <p14:xfrm>
                <a:off x="1825212" y="5913732"/>
                <a:ext cx="154440" cy="183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E204D16-E2AD-49E6-9E8B-1448CAAF04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16572" y="5904732"/>
                  <a:ext cx="17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A2DB31E-B46A-4937-B568-98E83E896C80}"/>
                    </a:ext>
                  </a:extLst>
                </p14:cNvPr>
                <p14:cNvContentPartPr/>
                <p14:nvPr/>
              </p14:nvContentPartPr>
              <p14:xfrm>
                <a:off x="2075412" y="5851092"/>
                <a:ext cx="184320" cy="28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A2DB31E-B46A-4937-B568-98E83E896C8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66412" y="5842452"/>
                  <a:ext cx="2019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06ABFCD-3FC2-4B63-BEC5-797AE35EB0F3}"/>
              </a:ext>
            </a:extLst>
          </p:cNvPr>
          <p:cNvGrpSpPr/>
          <p:nvPr/>
        </p:nvGrpSpPr>
        <p:grpSpPr>
          <a:xfrm>
            <a:off x="2719092" y="5799972"/>
            <a:ext cx="1143720" cy="259200"/>
            <a:chOff x="2719092" y="5799972"/>
            <a:chExt cx="114372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9C56D2-7C10-4696-A0A4-C9BB95521B22}"/>
                    </a:ext>
                  </a:extLst>
                </p14:cNvPr>
                <p14:cNvContentPartPr/>
                <p14:nvPr/>
              </p14:nvContentPartPr>
              <p14:xfrm>
                <a:off x="2719092" y="5864052"/>
                <a:ext cx="346320" cy="195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9C56D2-7C10-4696-A0A4-C9BB95521B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10092" y="5855412"/>
                  <a:ext cx="363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B69C072-4D99-4F33-B9C3-58BDDEE8C216}"/>
                    </a:ext>
                  </a:extLst>
                </p14:cNvPr>
                <p14:cNvContentPartPr/>
                <p14:nvPr/>
              </p14:nvContentPartPr>
              <p14:xfrm>
                <a:off x="3105732" y="5847132"/>
                <a:ext cx="184680" cy="164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B69C072-4D99-4F33-B9C3-58BDDEE8C21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96732" y="5838492"/>
                  <a:ext cx="202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0AE43A-FD5E-4E71-83A6-759F03E28609}"/>
                    </a:ext>
                  </a:extLst>
                </p14:cNvPr>
                <p14:cNvContentPartPr/>
                <p14:nvPr/>
              </p14:nvContentPartPr>
              <p14:xfrm>
                <a:off x="3270972" y="5879172"/>
                <a:ext cx="174600" cy="115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0AE43A-FD5E-4E71-83A6-759F03E2860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62332" y="5870172"/>
                  <a:ext cx="192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0B69142-CE95-4247-AFF0-379D0D238586}"/>
                    </a:ext>
                  </a:extLst>
                </p14:cNvPr>
                <p14:cNvContentPartPr/>
                <p14:nvPr/>
              </p14:nvContentPartPr>
              <p14:xfrm>
                <a:off x="3444132" y="5911932"/>
                <a:ext cx="149400" cy="92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0B69142-CE95-4247-AFF0-379D0D2385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35492" y="5903292"/>
                  <a:ext cx="167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A6DE32-23A6-4004-8E2B-C6FD1A19EAAE}"/>
                    </a:ext>
                  </a:extLst>
                </p14:cNvPr>
                <p14:cNvContentPartPr/>
                <p14:nvPr/>
              </p14:nvContentPartPr>
              <p14:xfrm>
                <a:off x="3702252" y="5799972"/>
                <a:ext cx="160560" cy="241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A6DE32-23A6-4004-8E2B-C6FD1A19EA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93612" y="5790972"/>
                  <a:ext cx="17820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E5782D1-96B0-4945-A520-A8F637F88813}"/>
              </a:ext>
            </a:extLst>
          </p:cNvPr>
          <p:cNvGrpSpPr/>
          <p:nvPr/>
        </p:nvGrpSpPr>
        <p:grpSpPr>
          <a:xfrm>
            <a:off x="4186812" y="5795652"/>
            <a:ext cx="1645920" cy="422280"/>
            <a:chOff x="4186812" y="5795652"/>
            <a:chExt cx="164592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328C283-5929-4AA4-B544-1F38A536D23E}"/>
                    </a:ext>
                  </a:extLst>
                </p14:cNvPr>
                <p14:cNvContentPartPr/>
                <p14:nvPr/>
              </p14:nvContentPartPr>
              <p14:xfrm>
                <a:off x="4186812" y="5795652"/>
                <a:ext cx="379440" cy="290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328C283-5929-4AA4-B544-1F38A536D2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78172" y="5786652"/>
                  <a:ext cx="397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FF90387-B8EA-4F49-97D3-A472460485F8}"/>
                    </a:ext>
                  </a:extLst>
                </p14:cNvPr>
                <p14:cNvContentPartPr/>
                <p14:nvPr/>
              </p14:nvContentPartPr>
              <p14:xfrm>
                <a:off x="4586772" y="5886372"/>
                <a:ext cx="77400" cy="137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FF90387-B8EA-4F49-97D3-A472460485F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78132" y="5877732"/>
                  <a:ext cx="95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7FB8A0A-BD0E-48E3-B8B2-BB04277B953D}"/>
                    </a:ext>
                  </a:extLst>
                </p14:cNvPr>
                <p14:cNvContentPartPr/>
                <p14:nvPr/>
              </p14:nvContentPartPr>
              <p14:xfrm>
                <a:off x="4717452" y="5919852"/>
                <a:ext cx="150840" cy="128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7FB8A0A-BD0E-48E3-B8B2-BB04277B953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08452" y="5910852"/>
                  <a:ext cx="168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CBA10F-DDB5-48EB-890B-4C6E52FA259A}"/>
                    </a:ext>
                  </a:extLst>
                </p14:cNvPr>
                <p14:cNvContentPartPr/>
                <p14:nvPr/>
              </p14:nvContentPartPr>
              <p14:xfrm>
                <a:off x="4941732" y="6029652"/>
                <a:ext cx="103320" cy="162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CBA10F-DDB5-48EB-890B-4C6E52FA25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32732" y="6021012"/>
                  <a:ext cx="120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911329B-F6A4-490C-87E5-B76AFDF503E5}"/>
                    </a:ext>
                  </a:extLst>
                </p14:cNvPr>
                <p14:cNvContentPartPr/>
                <p14:nvPr/>
              </p14:nvContentPartPr>
              <p14:xfrm>
                <a:off x="5205252" y="5862972"/>
                <a:ext cx="196920" cy="174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911329B-F6A4-490C-87E5-B76AFDF503E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96252" y="5854332"/>
                  <a:ext cx="214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4A19B6A-565E-4CD9-ADD8-A98B22F90F72}"/>
                    </a:ext>
                  </a:extLst>
                </p14:cNvPr>
                <p14:cNvContentPartPr/>
                <p14:nvPr/>
              </p14:nvContentPartPr>
              <p14:xfrm>
                <a:off x="5448252" y="5899332"/>
                <a:ext cx="140400" cy="136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4A19B6A-565E-4CD9-ADD8-A98B22F90F7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39252" y="5890692"/>
                  <a:ext cx="158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FF9C9E-FF6E-46DB-B82C-049E19360CDB}"/>
                    </a:ext>
                  </a:extLst>
                </p14:cNvPr>
                <p14:cNvContentPartPr/>
                <p14:nvPr/>
              </p14:nvContentPartPr>
              <p14:xfrm>
                <a:off x="5650572" y="5828772"/>
                <a:ext cx="182160" cy="389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FF9C9E-FF6E-46DB-B82C-049E19360C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41572" y="5819772"/>
                  <a:ext cx="1998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03593D7-C901-4571-ABF3-E3C979AB18A2}"/>
              </a:ext>
            </a:extLst>
          </p:cNvPr>
          <p:cNvGrpSpPr/>
          <p:nvPr/>
        </p:nvGrpSpPr>
        <p:grpSpPr>
          <a:xfrm>
            <a:off x="6729852" y="5641212"/>
            <a:ext cx="1962000" cy="778680"/>
            <a:chOff x="6729852" y="5641212"/>
            <a:chExt cx="196200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2CD2A9-0667-431E-B2DB-B745ECCBDAFB}"/>
                    </a:ext>
                  </a:extLst>
                </p14:cNvPr>
                <p14:cNvContentPartPr/>
                <p14:nvPr/>
              </p14:nvContentPartPr>
              <p14:xfrm>
                <a:off x="6729852" y="5903652"/>
                <a:ext cx="102240" cy="200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2CD2A9-0667-431E-B2DB-B745ECCBDAF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20852" y="5895012"/>
                  <a:ext cx="11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4595701-1B6D-4D0B-9406-FA99CA4A4A16}"/>
                    </a:ext>
                  </a:extLst>
                </p14:cNvPr>
                <p14:cNvContentPartPr/>
                <p14:nvPr/>
              </p14:nvContentPartPr>
              <p14:xfrm>
                <a:off x="6893652" y="5906892"/>
                <a:ext cx="181080" cy="194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4595701-1B6D-4D0B-9406-FA99CA4A4A1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84652" y="5898252"/>
                  <a:ext cx="198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C9E5DED-9953-4892-B493-CF491D61DCE9}"/>
                    </a:ext>
                  </a:extLst>
                </p14:cNvPr>
                <p14:cNvContentPartPr/>
                <p14:nvPr/>
              </p14:nvContentPartPr>
              <p14:xfrm>
                <a:off x="7205052" y="5949732"/>
                <a:ext cx="171000" cy="470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C9E5DED-9953-4892-B493-CF491D61DCE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96412" y="5941092"/>
                  <a:ext cx="1886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0477E2C-7E4A-464F-AD35-4A512650C356}"/>
                    </a:ext>
                  </a:extLst>
                </p14:cNvPr>
                <p14:cNvContentPartPr/>
                <p14:nvPr/>
              </p14:nvContentPartPr>
              <p14:xfrm>
                <a:off x="7444452" y="5940372"/>
                <a:ext cx="143280" cy="136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0477E2C-7E4A-464F-AD35-4A512650C35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35452" y="5931732"/>
                  <a:ext cx="160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827B67F-82A4-4B5A-ABE6-BCDF79C8D642}"/>
                    </a:ext>
                  </a:extLst>
                </p14:cNvPr>
                <p14:cNvContentPartPr/>
                <p14:nvPr/>
              </p14:nvContentPartPr>
              <p14:xfrm>
                <a:off x="7596372" y="5911212"/>
                <a:ext cx="145080" cy="120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827B67F-82A4-4B5A-ABE6-BCDF79C8D6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87732" y="5902212"/>
                  <a:ext cx="162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8B7264-9986-41D5-9EF2-DCD8311AB975}"/>
                    </a:ext>
                  </a:extLst>
                </p14:cNvPr>
                <p14:cNvContentPartPr/>
                <p14:nvPr/>
              </p14:nvContentPartPr>
              <p14:xfrm>
                <a:off x="7748652" y="5881692"/>
                <a:ext cx="144720" cy="171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8B7264-9986-41D5-9EF2-DCD8311AB97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39652" y="5872692"/>
                  <a:ext cx="162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77D2775-5969-4FBC-85C5-2FD8F040C568}"/>
                    </a:ext>
                  </a:extLst>
                </p14:cNvPr>
                <p14:cNvContentPartPr/>
                <p14:nvPr/>
              </p14:nvContentPartPr>
              <p14:xfrm>
                <a:off x="8040612" y="5641212"/>
                <a:ext cx="267480" cy="429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77D2775-5969-4FBC-85C5-2FD8F040C5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31972" y="5632572"/>
                  <a:ext cx="285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7D883A-EF65-470F-B005-F5ADE7ED32ED}"/>
                    </a:ext>
                  </a:extLst>
                </p14:cNvPr>
                <p14:cNvContentPartPr/>
                <p14:nvPr/>
              </p14:nvContentPartPr>
              <p14:xfrm>
                <a:off x="8271372" y="5938212"/>
                <a:ext cx="115560" cy="111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7D883A-EF65-470F-B005-F5ADE7ED32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62372" y="5929572"/>
                  <a:ext cx="13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29FC838-195F-4D8F-8ED7-FD133F492131}"/>
                    </a:ext>
                  </a:extLst>
                </p14:cNvPr>
                <p14:cNvContentPartPr/>
                <p14:nvPr/>
              </p14:nvContentPartPr>
              <p14:xfrm>
                <a:off x="8377212" y="5927772"/>
                <a:ext cx="314640" cy="169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29FC838-195F-4D8F-8ED7-FD133F49213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68572" y="5919132"/>
                  <a:ext cx="33228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00880FD-8BB0-45D9-808A-2549C69A120B}"/>
                  </a:ext>
                </a:extLst>
              </p14:cNvPr>
              <p14:cNvContentPartPr/>
              <p14:nvPr/>
            </p14:nvContentPartPr>
            <p14:xfrm>
              <a:off x="5858652" y="5941092"/>
              <a:ext cx="529560" cy="1969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00880FD-8BB0-45D9-808A-2549C69A120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850012" y="5932092"/>
                <a:ext cx="5472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790DBD9-3725-4491-A832-D49DC7935CAF}"/>
              </a:ext>
            </a:extLst>
          </p:cNvPr>
          <p:cNvGrpSpPr/>
          <p:nvPr/>
        </p:nvGrpSpPr>
        <p:grpSpPr>
          <a:xfrm>
            <a:off x="3432252" y="4220098"/>
            <a:ext cx="1024560" cy="673200"/>
            <a:chOff x="3432252" y="4220098"/>
            <a:chExt cx="102456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019C4E-FF70-4A44-8EE6-73C8E9937290}"/>
                    </a:ext>
                  </a:extLst>
                </p14:cNvPr>
                <p14:cNvContentPartPr/>
                <p14:nvPr/>
              </p14:nvContentPartPr>
              <p14:xfrm>
                <a:off x="3746532" y="4431972"/>
                <a:ext cx="96120" cy="260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019C4E-FF70-4A44-8EE6-73C8E993729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7892" y="4423332"/>
                  <a:ext cx="113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3CF34D-2BBD-4659-BBCC-2D30962565D8}"/>
                    </a:ext>
                  </a:extLst>
                </p14:cNvPr>
                <p14:cNvContentPartPr/>
                <p14:nvPr/>
              </p14:nvContentPartPr>
              <p14:xfrm>
                <a:off x="3932652" y="4408572"/>
                <a:ext cx="231120" cy="243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3CF34D-2BBD-4659-BBCC-2D30962565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24012" y="4399932"/>
                  <a:ext cx="248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1104997-8F93-443B-8E9A-C4B2DC10BF9E}"/>
                    </a:ext>
                  </a:extLst>
                </p14:cNvPr>
                <p14:cNvContentPartPr/>
                <p14:nvPr/>
              </p14:nvContentPartPr>
              <p14:xfrm>
                <a:off x="3432252" y="4220098"/>
                <a:ext cx="1024560" cy="673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1104997-8F93-443B-8E9A-C4B2DC10BF9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23252" y="4211098"/>
                  <a:ext cx="1042200" cy="69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2940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E2F25F8-6708-4F95-9989-63DF226BBBB6}"/>
              </a:ext>
            </a:extLst>
          </p:cNvPr>
          <p:cNvGrpSpPr/>
          <p:nvPr/>
        </p:nvGrpSpPr>
        <p:grpSpPr>
          <a:xfrm>
            <a:off x="1163172" y="817932"/>
            <a:ext cx="2536560" cy="617400"/>
            <a:chOff x="1163172" y="817932"/>
            <a:chExt cx="253656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C117E3-EB24-4CA0-A250-22E1B78AC12B}"/>
                    </a:ext>
                  </a:extLst>
                </p14:cNvPr>
                <p14:cNvContentPartPr/>
                <p14:nvPr/>
              </p14:nvContentPartPr>
              <p14:xfrm>
                <a:off x="1163172" y="898932"/>
                <a:ext cx="447840" cy="352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C117E3-EB24-4CA0-A250-22E1B78AC1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4172" y="890292"/>
                  <a:ext cx="465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4B6185-12C5-453D-82BA-582C83C73A20}"/>
                    </a:ext>
                  </a:extLst>
                </p14:cNvPr>
                <p14:cNvContentPartPr/>
                <p14:nvPr/>
              </p14:nvContentPartPr>
              <p14:xfrm>
                <a:off x="1177212" y="1074972"/>
                <a:ext cx="190440" cy="4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4B6185-12C5-453D-82BA-582C83C73A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8212" y="1066332"/>
                  <a:ext cx="208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545A53-EFE8-4B4E-AD5F-1D1FA43EDCF0}"/>
                    </a:ext>
                  </a:extLst>
                </p14:cNvPr>
                <p14:cNvContentPartPr/>
                <p14:nvPr/>
              </p14:nvContentPartPr>
              <p14:xfrm>
                <a:off x="1431012" y="984252"/>
                <a:ext cx="155160" cy="159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545A53-EFE8-4B4E-AD5F-1D1FA43EDC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2012" y="975252"/>
                  <a:ext cx="17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D0F776-DC04-4D17-B2D9-DB6F5D6E4DA6}"/>
                    </a:ext>
                  </a:extLst>
                </p14:cNvPr>
                <p14:cNvContentPartPr/>
                <p14:nvPr/>
              </p14:nvContentPartPr>
              <p14:xfrm>
                <a:off x="1509492" y="1012332"/>
                <a:ext cx="217800" cy="151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D0F776-DC04-4D17-B2D9-DB6F5D6E4D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852" y="1003692"/>
                  <a:ext cx="235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DBC315-8D75-436E-B3A5-9337E5862F0C}"/>
                    </a:ext>
                  </a:extLst>
                </p14:cNvPr>
                <p14:cNvContentPartPr/>
                <p14:nvPr/>
              </p14:nvContentPartPr>
              <p14:xfrm>
                <a:off x="1664652" y="1077492"/>
                <a:ext cx="207360" cy="357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DBC315-8D75-436E-B3A5-9337E5862F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6012" y="1068852"/>
                  <a:ext cx="225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B49884-D77E-44E9-B615-6711A0EF4691}"/>
                    </a:ext>
                  </a:extLst>
                </p14:cNvPr>
                <p14:cNvContentPartPr/>
                <p14:nvPr/>
              </p14:nvContentPartPr>
              <p14:xfrm>
                <a:off x="1977852" y="1191972"/>
                <a:ext cx="18360" cy="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B49884-D77E-44E9-B615-6711A0EF46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9212" y="1182972"/>
                  <a:ext cx="36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D83BBE-A92F-408A-9499-23AF6256E20C}"/>
                    </a:ext>
                  </a:extLst>
                </p14:cNvPr>
                <p14:cNvContentPartPr/>
                <p14:nvPr/>
              </p14:nvContentPartPr>
              <p14:xfrm>
                <a:off x="2192052" y="882372"/>
                <a:ext cx="207360" cy="34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D83BBE-A92F-408A-9499-23AF6256E2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3052" y="873732"/>
                  <a:ext cx="225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5870DA-EAF7-4D0F-86AF-F9D3487E1026}"/>
                    </a:ext>
                  </a:extLst>
                </p14:cNvPr>
                <p14:cNvContentPartPr/>
                <p14:nvPr/>
              </p14:nvContentPartPr>
              <p14:xfrm>
                <a:off x="2374932" y="817932"/>
                <a:ext cx="192600" cy="38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5870DA-EAF7-4D0F-86AF-F9D3487E10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6292" y="809292"/>
                  <a:ext cx="210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379B64-E11A-40AE-9747-4AD36E42FC5E}"/>
                    </a:ext>
                  </a:extLst>
                </p14:cNvPr>
                <p14:cNvContentPartPr/>
                <p14:nvPr/>
              </p14:nvContentPartPr>
              <p14:xfrm>
                <a:off x="2250012" y="1056252"/>
                <a:ext cx="220680" cy="51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379B64-E11A-40AE-9747-4AD36E42FC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1372" y="1047252"/>
                  <a:ext cx="238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C62870-9119-4F7B-AB15-3B6C4E62133E}"/>
                    </a:ext>
                  </a:extLst>
                </p14:cNvPr>
                <p14:cNvContentPartPr/>
                <p14:nvPr/>
              </p14:nvContentPartPr>
              <p14:xfrm>
                <a:off x="2510652" y="948612"/>
                <a:ext cx="101160" cy="218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C62870-9119-4F7B-AB15-3B6C4E6213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1652" y="939612"/>
                  <a:ext cx="11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1A7186-7A47-40F5-80DA-F3712895DE24}"/>
                    </a:ext>
                  </a:extLst>
                </p14:cNvPr>
                <p14:cNvContentPartPr/>
                <p14:nvPr/>
              </p14:nvContentPartPr>
              <p14:xfrm>
                <a:off x="2557452" y="1049772"/>
                <a:ext cx="122040" cy="122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1A7186-7A47-40F5-80DA-F3712895DE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8452" y="1040772"/>
                  <a:ext cx="13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96F429-A267-4782-9AD5-37651F064EB5}"/>
                    </a:ext>
                  </a:extLst>
                </p14:cNvPr>
                <p14:cNvContentPartPr/>
                <p14:nvPr/>
              </p14:nvContentPartPr>
              <p14:xfrm>
                <a:off x="2781372" y="828732"/>
                <a:ext cx="204480" cy="366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96F429-A267-4782-9AD5-37651F064E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2372" y="820092"/>
                  <a:ext cx="222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C6E182-538F-453D-8EDE-AE8D22326F27}"/>
                    </a:ext>
                  </a:extLst>
                </p14:cNvPr>
                <p14:cNvContentPartPr/>
                <p14:nvPr/>
              </p14:nvContentPartPr>
              <p14:xfrm>
                <a:off x="2761212" y="1018812"/>
                <a:ext cx="204480" cy="24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C6E182-538F-453D-8EDE-AE8D22326F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2572" y="1010172"/>
                  <a:ext cx="222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E4F0DD-3D7C-4763-A3CF-EAC69F919208}"/>
                    </a:ext>
                  </a:extLst>
                </p14:cNvPr>
                <p14:cNvContentPartPr/>
                <p14:nvPr/>
              </p14:nvContentPartPr>
              <p14:xfrm>
                <a:off x="2888292" y="1092612"/>
                <a:ext cx="85320" cy="9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E4F0DD-3D7C-4763-A3CF-EAC69F9192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79292" y="1083972"/>
                  <a:ext cx="102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10BAF1-F63F-442F-B0C0-6A0A79FB1494}"/>
                    </a:ext>
                  </a:extLst>
                </p14:cNvPr>
                <p14:cNvContentPartPr/>
                <p14:nvPr/>
              </p14:nvContentPartPr>
              <p14:xfrm>
                <a:off x="2992692" y="1092972"/>
                <a:ext cx="186840" cy="33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10BAF1-F63F-442F-B0C0-6A0A79FB14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83692" y="1083972"/>
                  <a:ext cx="204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3EDF20-6858-4C1C-B6D6-75622B87B987}"/>
                    </a:ext>
                  </a:extLst>
                </p14:cNvPr>
                <p14:cNvContentPartPr/>
                <p14:nvPr/>
              </p14:nvContentPartPr>
              <p14:xfrm>
                <a:off x="3215172" y="1040412"/>
                <a:ext cx="131400" cy="150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3EDF20-6858-4C1C-B6D6-75622B87B9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6532" y="1031772"/>
                  <a:ext cx="149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BB72D3-AE3E-46EE-9168-E8585A126B3F}"/>
                    </a:ext>
                  </a:extLst>
                </p14:cNvPr>
                <p14:cNvContentPartPr/>
                <p14:nvPr/>
              </p14:nvContentPartPr>
              <p14:xfrm>
                <a:off x="3302292" y="1071372"/>
                <a:ext cx="156240" cy="10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BB72D3-AE3E-46EE-9168-E8585A126B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93652" y="1062372"/>
                  <a:ext cx="173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B5AFB8-26F4-4679-95CE-593CFD290FD9}"/>
                    </a:ext>
                  </a:extLst>
                </p14:cNvPr>
                <p14:cNvContentPartPr/>
                <p14:nvPr/>
              </p14:nvContentPartPr>
              <p14:xfrm>
                <a:off x="3498132" y="1096212"/>
                <a:ext cx="201600" cy="9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B5AFB8-26F4-4679-95CE-593CFD290F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9132" y="1087212"/>
                  <a:ext cx="21924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0462196-BCB5-40F0-8AB3-05F4BF9AE735}"/>
                  </a:ext>
                </a:extLst>
              </p14:cNvPr>
              <p14:cNvContentPartPr/>
              <p14:nvPr/>
            </p14:nvContentPartPr>
            <p14:xfrm>
              <a:off x="1316892" y="3678492"/>
              <a:ext cx="430560" cy="7570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0462196-BCB5-40F0-8AB3-05F4BF9AE7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08252" y="3669852"/>
                <a:ext cx="44820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FD58B96-389F-4F92-841D-2C605F86A76C}"/>
                  </a:ext>
                </a:extLst>
              </p14:cNvPr>
              <p14:cNvContentPartPr/>
              <p14:nvPr/>
            </p14:nvContentPartPr>
            <p14:xfrm>
              <a:off x="1627212" y="3686772"/>
              <a:ext cx="723960" cy="812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FD58B96-389F-4F92-841D-2C605F86A7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18572" y="3677772"/>
                <a:ext cx="74160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4DC7B28-1786-40E4-8492-D3575B78A887}"/>
                  </a:ext>
                </a:extLst>
              </p14:cNvPr>
              <p14:cNvContentPartPr/>
              <p14:nvPr/>
            </p14:nvContentPartPr>
            <p14:xfrm>
              <a:off x="2065332" y="2844372"/>
              <a:ext cx="156240" cy="8524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4DC7B28-1786-40E4-8492-D3575B78A8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56692" y="2835372"/>
                <a:ext cx="17388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DC428D6-BD17-49BE-9C03-55F9FEAF2D97}"/>
                  </a:ext>
                </a:extLst>
              </p14:cNvPr>
              <p14:cNvContentPartPr/>
              <p14:nvPr/>
            </p14:nvContentPartPr>
            <p14:xfrm>
              <a:off x="2064612" y="2840052"/>
              <a:ext cx="822240" cy="1701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DC428D6-BD17-49BE-9C03-55F9FEAF2D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612" y="2831052"/>
                <a:ext cx="839880" cy="17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B7F2AA7-155A-4AA9-B104-94FFA25DEB9B}"/>
                  </a:ext>
                </a:extLst>
              </p14:cNvPr>
              <p14:cNvContentPartPr/>
              <p14:nvPr/>
            </p14:nvContentPartPr>
            <p14:xfrm>
              <a:off x="2493012" y="2106372"/>
              <a:ext cx="831960" cy="2409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B7F2AA7-155A-4AA9-B104-94FFA25DEB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84012" y="2097732"/>
                <a:ext cx="849600" cy="24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C88D145-52BB-4EC0-AA97-93B74BEF3273}"/>
                  </a:ext>
                </a:extLst>
              </p14:cNvPr>
              <p14:cNvContentPartPr/>
              <p14:nvPr/>
            </p14:nvContentPartPr>
            <p14:xfrm>
              <a:off x="3269892" y="4079532"/>
              <a:ext cx="481320" cy="464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C88D145-52BB-4EC0-AA97-93B74BEF32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1252" y="4070532"/>
                <a:ext cx="4989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C7AE477-FD87-4745-9FA6-CB3CE98A35B3}"/>
                  </a:ext>
                </a:extLst>
              </p14:cNvPr>
              <p14:cNvContentPartPr/>
              <p14:nvPr/>
            </p14:nvContentPartPr>
            <p14:xfrm>
              <a:off x="5379132" y="4128492"/>
              <a:ext cx="471600" cy="6073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C7AE477-FD87-4745-9FA6-CB3CE98A35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70492" y="4119852"/>
                <a:ext cx="4892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90B5ABB-0A33-4313-ADDB-28D2B833906D}"/>
                  </a:ext>
                </a:extLst>
              </p14:cNvPr>
              <p14:cNvContentPartPr/>
              <p14:nvPr/>
            </p14:nvContentPartPr>
            <p14:xfrm>
              <a:off x="5804292" y="4109412"/>
              <a:ext cx="532080" cy="645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90B5ABB-0A33-4313-ADDB-28D2B83390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95292" y="4100412"/>
                <a:ext cx="5497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7E4B2B4-EC96-4C40-AE31-0CE943E0301B}"/>
                  </a:ext>
                </a:extLst>
              </p14:cNvPr>
              <p14:cNvContentPartPr/>
              <p14:nvPr/>
            </p14:nvContentPartPr>
            <p14:xfrm>
              <a:off x="6203892" y="3748692"/>
              <a:ext cx="33120" cy="3974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7E4B2B4-EC96-4C40-AE31-0CE943E030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95252" y="3740052"/>
                <a:ext cx="507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745FD84-E0D8-4A01-B750-E27270F99314}"/>
                  </a:ext>
                </a:extLst>
              </p14:cNvPr>
              <p14:cNvContentPartPr/>
              <p14:nvPr/>
            </p14:nvContentPartPr>
            <p14:xfrm>
              <a:off x="6195252" y="3736092"/>
              <a:ext cx="588240" cy="1026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745FD84-E0D8-4A01-B750-E27270F9931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86612" y="3727452"/>
                <a:ext cx="60588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EFBEBAF-8EE5-404C-965A-942EF06C0910}"/>
                  </a:ext>
                </a:extLst>
              </p14:cNvPr>
              <p14:cNvContentPartPr/>
              <p14:nvPr/>
            </p14:nvContentPartPr>
            <p14:xfrm>
              <a:off x="6548052" y="3319212"/>
              <a:ext cx="66960" cy="4449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EFBEBAF-8EE5-404C-965A-942EF06C09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39412" y="3310572"/>
                <a:ext cx="84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8DEE974-C2BC-470D-8A90-4B49B24C330C}"/>
                  </a:ext>
                </a:extLst>
              </p14:cNvPr>
              <p14:cNvContentPartPr/>
              <p14:nvPr/>
            </p14:nvContentPartPr>
            <p14:xfrm>
              <a:off x="6541572" y="3324612"/>
              <a:ext cx="630720" cy="13860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8DEE974-C2BC-470D-8A90-4B49B24C330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32572" y="3315612"/>
                <a:ext cx="64836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AD297D7-BC12-473B-AC49-16088A12C3F0}"/>
                  </a:ext>
                </a:extLst>
              </p14:cNvPr>
              <p14:cNvContentPartPr/>
              <p14:nvPr/>
            </p14:nvContentPartPr>
            <p14:xfrm>
              <a:off x="7130892" y="4402092"/>
              <a:ext cx="515880" cy="3236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AD297D7-BC12-473B-AC49-16088A12C3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21892" y="4393092"/>
                <a:ext cx="533520" cy="34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654123D-5208-4E72-8FC7-C16B350C2EE0}"/>
              </a:ext>
            </a:extLst>
          </p:cNvPr>
          <p:cNvGrpSpPr/>
          <p:nvPr/>
        </p:nvGrpSpPr>
        <p:grpSpPr>
          <a:xfrm>
            <a:off x="5508372" y="922692"/>
            <a:ext cx="3330360" cy="783360"/>
            <a:chOff x="5508372" y="922692"/>
            <a:chExt cx="3330360" cy="78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4D1484-F4BE-4068-B312-DA16019A7E5B}"/>
                    </a:ext>
                  </a:extLst>
                </p14:cNvPr>
                <p14:cNvContentPartPr/>
                <p14:nvPr/>
              </p14:nvContentPartPr>
              <p14:xfrm>
                <a:off x="5508372" y="1226172"/>
                <a:ext cx="148680" cy="235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4D1484-F4BE-4068-B312-DA16019A7E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99372" y="1217172"/>
                  <a:ext cx="166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BF74FB4-B8BB-43CA-A93A-A56E6E069759}"/>
                    </a:ext>
                  </a:extLst>
                </p14:cNvPr>
                <p14:cNvContentPartPr/>
                <p14:nvPr/>
              </p14:nvContentPartPr>
              <p14:xfrm>
                <a:off x="5556972" y="1108812"/>
                <a:ext cx="250200" cy="291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BF74FB4-B8BB-43CA-A93A-A56E6E0697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47972" y="1099812"/>
                  <a:ext cx="267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A20FF41-4FD1-4078-8C0F-3B4D06ADD734}"/>
                    </a:ext>
                  </a:extLst>
                </p14:cNvPr>
                <p14:cNvContentPartPr/>
                <p14:nvPr/>
              </p14:nvContentPartPr>
              <p14:xfrm>
                <a:off x="5750292" y="1256412"/>
                <a:ext cx="178560" cy="117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A20FF41-4FD1-4078-8C0F-3B4D06ADD7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41652" y="1247412"/>
                  <a:ext cx="196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4247CB-7304-4B13-8E46-BFAD6102A188}"/>
                    </a:ext>
                  </a:extLst>
                </p14:cNvPr>
                <p14:cNvContentPartPr/>
                <p14:nvPr/>
              </p14:nvContentPartPr>
              <p14:xfrm>
                <a:off x="6015252" y="1104132"/>
                <a:ext cx="145800" cy="296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4247CB-7304-4B13-8E46-BFAD6102A1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6612" y="1095492"/>
                  <a:ext cx="163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B7A58E0-068B-4A60-A8EE-B4ABBA96E408}"/>
                    </a:ext>
                  </a:extLst>
                </p14:cNvPr>
                <p14:cNvContentPartPr/>
                <p14:nvPr/>
              </p14:nvContentPartPr>
              <p14:xfrm>
                <a:off x="6184452" y="1360452"/>
                <a:ext cx="25560" cy="16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B7A58E0-068B-4A60-A8EE-B4ABBA96E4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5812" y="1351452"/>
                  <a:ext cx="43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8316F9-86CC-4C5E-9DC0-DF94F272095F}"/>
                    </a:ext>
                  </a:extLst>
                </p14:cNvPr>
                <p14:cNvContentPartPr/>
                <p14:nvPr/>
              </p14:nvContentPartPr>
              <p14:xfrm>
                <a:off x="6408012" y="1050492"/>
                <a:ext cx="416160" cy="312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8316F9-86CC-4C5E-9DC0-DF94F27209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99012" y="1041492"/>
                  <a:ext cx="433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ED8F892-6056-4F70-A34F-CE6CB696687D}"/>
                    </a:ext>
                  </a:extLst>
                </p14:cNvPr>
                <p14:cNvContentPartPr/>
                <p14:nvPr/>
              </p14:nvContentPartPr>
              <p14:xfrm>
                <a:off x="6449412" y="1241652"/>
                <a:ext cx="183600" cy="41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ED8F892-6056-4F70-A34F-CE6CB69668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0412" y="1233012"/>
                  <a:ext cx="201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C685B9A-843B-46FC-BB6B-A9BF909E4330}"/>
                    </a:ext>
                  </a:extLst>
                </p14:cNvPr>
                <p14:cNvContentPartPr/>
                <p14:nvPr/>
              </p14:nvContentPartPr>
              <p14:xfrm>
                <a:off x="6686652" y="1187652"/>
                <a:ext cx="140040" cy="133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C685B9A-843B-46FC-BB6B-A9BF909E43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77652" y="1178652"/>
                  <a:ext cx="157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2242C5-A7B6-4462-8D35-4C71CEB89D08}"/>
                    </a:ext>
                  </a:extLst>
                </p14:cNvPr>
                <p14:cNvContentPartPr/>
                <p14:nvPr/>
              </p14:nvContentPartPr>
              <p14:xfrm>
                <a:off x="6891492" y="1249212"/>
                <a:ext cx="131400" cy="91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2242C5-A7B6-4462-8D35-4C71CEB89D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82492" y="1240212"/>
                  <a:ext cx="149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E6875A0-115F-4096-BA03-576116E1B6D6}"/>
                    </a:ext>
                  </a:extLst>
                </p14:cNvPr>
                <p14:cNvContentPartPr/>
                <p14:nvPr/>
              </p14:nvContentPartPr>
              <p14:xfrm>
                <a:off x="6939732" y="1279092"/>
                <a:ext cx="243720" cy="343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E6875A0-115F-4096-BA03-576116E1B6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1092" y="1270092"/>
                  <a:ext cx="261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493C62-FEA5-4158-A859-EC99EABCDB9C}"/>
                    </a:ext>
                  </a:extLst>
                </p14:cNvPr>
                <p14:cNvContentPartPr/>
                <p14:nvPr/>
              </p14:nvContentPartPr>
              <p14:xfrm>
                <a:off x="7277412" y="1368372"/>
                <a:ext cx="9720" cy="10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493C62-FEA5-4158-A859-EC99EABCDB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68412" y="1359372"/>
                  <a:ext cx="2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C20A02F-2152-461C-B40D-092DEA2BC2AC}"/>
                    </a:ext>
                  </a:extLst>
                </p14:cNvPr>
                <p14:cNvContentPartPr/>
                <p14:nvPr/>
              </p14:nvContentPartPr>
              <p14:xfrm>
                <a:off x="7447692" y="1035372"/>
                <a:ext cx="124200" cy="298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C20A02F-2152-461C-B40D-092DEA2BC2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39052" y="1026372"/>
                  <a:ext cx="141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06F4F38-ED54-41A6-8ECE-B2CD22BEC37C}"/>
                    </a:ext>
                  </a:extLst>
                </p14:cNvPr>
                <p14:cNvContentPartPr/>
                <p14:nvPr/>
              </p14:nvContentPartPr>
              <p14:xfrm>
                <a:off x="7560732" y="989652"/>
                <a:ext cx="167040" cy="396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06F4F38-ED54-41A6-8ECE-B2CD22BEC3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52092" y="981012"/>
                  <a:ext cx="184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ED7B5D2-E882-4E62-9560-21668448943B}"/>
                    </a:ext>
                  </a:extLst>
                </p14:cNvPr>
                <p14:cNvContentPartPr/>
                <p14:nvPr/>
              </p14:nvContentPartPr>
              <p14:xfrm>
                <a:off x="7431852" y="1193052"/>
                <a:ext cx="218520" cy="53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ED7B5D2-E882-4E62-9560-2166844894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23212" y="1184052"/>
                  <a:ext cx="236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C25E8A6-F429-47FA-A6C5-7B26741911AC}"/>
                    </a:ext>
                  </a:extLst>
                </p14:cNvPr>
                <p14:cNvContentPartPr/>
                <p14:nvPr/>
              </p14:nvContentPartPr>
              <p14:xfrm>
                <a:off x="7691772" y="1105932"/>
                <a:ext cx="122760" cy="233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C25E8A6-F429-47FA-A6C5-7B26741911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83132" y="1096932"/>
                  <a:ext cx="140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828A84-1F96-4250-AC9E-25012B236B7A}"/>
                    </a:ext>
                  </a:extLst>
                </p14:cNvPr>
                <p14:cNvContentPartPr/>
                <p14:nvPr/>
              </p14:nvContentPartPr>
              <p14:xfrm>
                <a:off x="7797252" y="1151292"/>
                <a:ext cx="119520" cy="214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828A84-1F96-4250-AC9E-25012B236B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88612" y="1142652"/>
                  <a:ext cx="137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090037-B1E1-4FE6-ACAF-AA5333BDC593}"/>
                    </a:ext>
                  </a:extLst>
                </p14:cNvPr>
                <p14:cNvContentPartPr/>
                <p14:nvPr/>
              </p14:nvContentPartPr>
              <p14:xfrm>
                <a:off x="7972212" y="922692"/>
                <a:ext cx="225360" cy="468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090037-B1E1-4FE6-ACAF-AA5333BDC5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63212" y="914052"/>
                  <a:ext cx="2430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0E6EF93-ACDA-48A0-8060-DF8B80A1A317}"/>
                    </a:ext>
                  </a:extLst>
                </p14:cNvPr>
                <p14:cNvContentPartPr/>
                <p14:nvPr/>
              </p14:nvContentPartPr>
              <p14:xfrm>
                <a:off x="7970412" y="1114212"/>
                <a:ext cx="254520" cy="71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0E6EF93-ACDA-48A0-8060-DF8B80A1A3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61772" y="1105212"/>
                  <a:ext cx="272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7525495-72A6-4B58-BEE5-1702055C4985}"/>
                    </a:ext>
                  </a:extLst>
                </p14:cNvPr>
                <p14:cNvContentPartPr/>
                <p14:nvPr/>
              </p14:nvContentPartPr>
              <p14:xfrm>
                <a:off x="8118732" y="1189092"/>
                <a:ext cx="83520" cy="175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7525495-72A6-4B58-BEE5-1702055C49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09732" y="1180452"/>
                  <a:ext cx="10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19FE142-31CF-4CF4-B366-1884317B3602}"/>
                    </a:ext>
                  </a:extLst>
                </p14:cNvPr>
                <p14:cNvContentPartPr/>
                <p14:nvPr/>
              </p14:nvContentPartPr>
              <p14:xfrm>
                <a:off x="8132772" y="1225092"/>
                <a:ext cx="218160" cy="480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19FE142-31CF-4CF4-B366-1884317B36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3772" y="1216452"/>
                  <a:ext cx="2358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8492821-C441-4FF3-BEE1-42C2681AF53B}"/>
                    </a:ext>
                  </a:extLst>
                </p14:cNvPr>
                <p14:cNvContentPartPr/>
                <p14:nvPr/>
              </p14:nvContentPartPr>
              <p14:xfrm>
                <a:off x="8339772" y="1165692"/>
                <a:ext cx="115560" cy="156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8492821-C441-4FF3-BEE1-42C2681AF5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0772" y="1157052"/>
                  <a:ext cx="133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D7B798-5A11-4FBF-B4BF-BDF1A39F1D30}"/>
                    </a:ext>
                  </a:extLst>
                </p14:cNvPr>
                <p14:cNvContentPartPr/>
                <p14:nvPr/>
              </p14:nvContentPartPr>
              <p14:xfrm>
                <a:off x="8429772" y="1205292"/>
                <a:ext cx="151920" cy="112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D7B798-5A11-4FBF-B4BF-BDF1A39F1D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20772" y="1196652"/>
                  <a:ext cx="169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572B1AF-00CF-4078-8E48-1E0DCEB8F3C4}"/>
                    </a:ext>
                  </a:extLst>
                </p14:cNvPr>
                <p14:cNvContentPartPr/>
                <p14:nvPr/>
              </p14:nvContentPartPr>
              <p14:xfrm>
                <a:off x="8570172" y="1195212"/>
                <a:ext cx="268560" cy="173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572B1AF-00CF-4078-8E48-1E0DCEB8F3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61532" y="1186572"/>
                  <a:ext cx="2862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8D1D51B-ED55-46A9-B6E8-00C232796B13}"/>
              </a:ext>
            </a:extLst>
          </p:cNvPr>
          <p:cNvGrpSpPr/>
          <p:nvPr/>
        </p:nvGrpSpPr>
        <p:grpSpPr>
          <a:xfrm>
            <a:off x="2115372" y="5050452"/>
            <a:ext cx="1518480" cy="781366"/>
            <a:chOff x="2115372" y="5050452"/>
            <a:chExt cx="1518480" cy="7813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586694-25E7-4CDA-AD22-6E3DE2CDF209}"/>
                    </a:ext>
                  </a:extLst>
                </p14:cNvPr>
                <p14:cNvContentPartPr/>
                <p14:nvPr/>
              </p14:nvContentPartPr>
              <p14:xfrm>
                <a:off x="2354412" y="5090412"/>
                <a:ext cx="149400" cy="179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586694-25E7-4CDA-AD22-6E3DE2CDF2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45412" y="5081412"/>
                  <a:ext cx="167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F3E498-2839-4C07-B3D7-00718E043C2C}"/>
                    </a:ext>
                  </a:extLst>
                </p14:cNvPr>
                <p14:cNvContentPartPr/>
                <p14:nvPr/>
              </p14:nvContentPartPr>
              <p14:xfrm>
                <a:off x="2562852" y="5050452"/>
                <a:ext cx="96840" cy="20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F3E498-2839-4C07-B3D7-00718E043C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4212" y="5041812"/>
                  <a:ext cx="114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F3280C-7E4A-4817-A6F2-19B22800E0EF}"/>
                    </a:ext>
                  </a:extLst>
                </p14:cNvPr>
                <p14:cNvContentPartPr/>
                <p14:nvPr/>
              </p14:nvContentPartPr>
              <p14:xfrm>
                <a:off x="2642412" y="5151972"/>
                <a:ext cx="103680" cy="86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F3280C-7E4A-4817-A6F2-19B22800E0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3412" y="5143332"/>
                  <a:ext cx="121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4826B8-7485-444C-91E6-D6AD89299DC0}"/>
                    </a:ext>
                  </a:extLst>
                </p14:cNvPr>
                <p14:cNvContentPartPr/>
                <p14:nvPr/>
              </p14:nvContentPartPr>
              <p14:xfrm>
                <a:off x="2853372" y="5093652"/>
                <a:ext cx="98280" cy="12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4826B8-7485-444C-91E6-D6AD89299D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4732" y="5085012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DEFDEE-E5FB-460E-9C93-49BED52B0613}"/>
                    </a:ext>
                  </a:extLst>
                </p14:cNvPr>
                <p14:cNvContentPartPr/>
                <p14:nvPr/>
              </p14:nvContentPartPr>
              <p14:xfrm>
                <a:off x="3015012" y="5082492"/>
                <a:ext cx="101520" cy="156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DEFDEE-E5FB-460E-9C93-49BED52B06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06372" y="5073492"/>
                  <a:ext cx="11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CEB91AD-12F0-4A46-9136-954014DA7458}"/>
                    </a:ext>
                  </a:extLst>
                </p14:cNvPr>
                <p14:cNvContentPartPr/>
                <p14:nvPr/>
              </p14:nvContentPartPr>
              <p14:xfrm>
                <a:off x="2115372" y="5421252"/>
                <a:ext cx="98280" cy="190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CEB91AD-12F0-4A46-9136-954014DA74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06372" y="5412612"/>
                  <a:ext cx="115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4FA08B-3677-4C88-A8E1-4F27349A6EF6}"/>
                    </a:ext>
                  </a:extLst>
                </p14:cNvPr>
                <p14:cNvContentPartPr/>
                <p14:nvPr/>
              </p14:nvContentPartPr>
              <p14:xfrm>
                <a:off x="2299692" y="5445372"/>
                <a:ext cx="129240" cy="128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4FA08B-3677-4C88-A8E1-4F27349A6E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91052" y="5436372"/>
                  <a:ext cx="146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441A8B-4E01-49D4-8382-94DB9673D61B}"/>
                    </a:ext>
                  </a:extLst>
                </p14:cNvPr>
                <p14:cNvContentPartPr/>
                <p14:nvPr/>
              </p14:nvContentPartPr>
              <p14:xfrm>
                <a:off x="2493012" y="5525652"/>
                <a:ext cx="37080" cy="174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441A8B-4E01-49D4-8382-94DB9673D6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84012" y="5516652"/>
                  <a:ext cx="54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8D8421-8CC9-4960-90DF-06E08E7757A6}"/>
                    </a:ext>
                  </a:extLst>
                </p14:cNvPr>
                <p14:cNvContentPartPr/>
                <p14:nvPr/>
              </p14:nvContentPartPr>
              <p14:xfrm>
                <a:off x="2523972" y="5429892"/>
                <a:ext cx="126360" cy="120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8D8421-8CC9-4960-90DF-06E08E7757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14972" y="5421252"/>
                  <a:ext cx="144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19DD72B-6115-4CF0-8FC3-AB0E842F4134}"/>
                    </a:ext>
                  </a:extLst>
                </p14:cNvPr>
                <p14:cNvContentPartPr/>
                <p14:nvPr/>
              </p14:nvContentPartPr>
              <p14:xfrm>
                <a:off x="2724132" y="5436372"/>
                <a:ext cx="95040" cy="10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19DD72B-6115-4CF0-8FC3-AB0E842F41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15492" y="5427372"/>
                  <a:ext cx="112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4BF2137-32D9-47A6-B545-8E96101FB874}"/>
                    </a:ext>
                  </a:extLst>
                </p14:cNvPr>
                <p14:cNvContentPartPr/>
                <p14:nvPr/>
              </p14:nvContentPartPr>
              <p14:xfrm>
                <a:off x="2865612" y="5445012"/>
                <a:ext cx="70920" cy="87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4BF2137-32D9-47A6-B545-8E96101FB8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56612" y="5436012"/>
                  <a:ext cx="88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C08E85-B384-4A66-8758-CCC1EECD3857}"/>
                    </a:ext>
                  </a:extLst>
                </p14:cNvPr>
                <p14:cNvContentPartPr/>
                <p14:nvPr/>
              </p14:nvContentPartPr>
              <p14:xfrm>
                <a:off x="2996652" y="5479932"/>
                <a:ext cx="7920" cy="44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C08E85-B384-4A66-8758-CCC1EECD38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8012" y="5471292"/>
                  <a:ext cx="25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608990B-D2D0-489D-AFE3-0238A5CCACC6}"/>
                    </a:ext>
                  </a:extLst>
                </p14:cNvPr>
                <p14:cNvContentPartPr/>
                <p14:nvPr/>
              </p14:nvContentPartPr>
              <p14:xfrm>
                <a:off x="3155772" y="5171052"/>
                <a:ext cx="131040" cy="380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608990B-D2D0-489D-AFE3-0238A5CCAC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46772" y="5162412"/>
                  <a:ext cx="148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8CF3E0-819A-49D5-8DF1-0FE60E0379F2}"/>
                    </a:ext>
                  </a:extLst>
                </p14:cNvPr>
                <p14:cNvContentPartPr/>
                <p14:nvPr/>
              </p14:nvContentPartPr>
              <p14:xfrm>
                <a:off x="3103212" y="5451852"/>
                <a:ext cx="150120" cy="32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8CF3E0-819A-49D5-8DF1-0FE60E0379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94572" y="5443212"/>
                  <a:ext cx="167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4EFD714-BE92-492F-89CE-F79328095312}"/>
                    </a:ext>
                  </a:extLst>
                </p14:cNvPr>
                <p14:cNvContentPartPr/>
                <p14:nvPr/>
              </p14:nvContentPartPr>
              <p14:xfrm>
                <a:off x="3308412" y="5455092"/>
                <a:ext cx="70200" cy="56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4EFD714-BE92-492F-89CE-F793280953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99412" y="5446452"/>
                  <a:ext cx="8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FBC62D3-5A51-4F38-B997-7839D9001F8F}"/>
                    </a:ext>
                  </a:extLst>
                </p14:cNvPr>
                <p14:cNvContentPartPr/>
                <p14:nvPr/>
              </p14:nvContentPartPr>
              <p14:xfrm>
                <a:off x="3303012" y="5407932"/>
                <a:ext cx="112680" cy="258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FBC62D3-5A51-4F38-B997-7839D9001F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94012" y="5398932"/>
                  <a:ext cx="130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5A7825A-7265-4EBA-9022-094525B48D49}"/>
                    </a:ext>
                  </a:extLst>
                </p14:cNvPr>
                <p14:cNvContentPartPr/>
                <p14:nvPr/>
              </p14:nvContentPartPr>
              <p14:xfrm>
                <a:off x="3448452" y="5182572"/>
                <a:ext cx="185400" cy="46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5A7825A-7265-4EBA-9022-094525B48D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9452" y="5173572"/>
                  <a:ext cx="2030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A5E70DF-350D-429B-93CD-03897AED0A90}"/>
                    </a:ext>
                  </a:extLst>
                </p14:cNvPr>
                <p14:cNvContentPartPr/>
                <p14:nvPr/>
              </p14:nvContentPartPr>
              <p14:xfrm>
                <a:off x="2274852" y="5716258"/>
                <a:ext cx="1145880" cy="11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A5E70DF-350D-429B-93CD-03897AED0A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66212" y="5707258"/>
                  <a:ext cx="116352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18664D1-F48A-403A-B6A4-084BCB34685B}"/>
                  </a:ext>
                </a:extLst>
              </p14:cNvPr>
              <p14:cNvContentPartPr/>
              <p14:nvPr/>
            </p14:nvContentPartPr>
            <p14:xfrm>
              <a:off x="2332452" y="5821738"/>
              <a:ext cx="1019520" cy="741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18664D1-F48A-403A-B6A4-084BCB3468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323452" y="5812738"/>
                <a:ext cx="103716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7CB235F-F806-4DFB-8619-A694CA639BE6}"/>
              </a:ext>
            </a:extLst>
          </p:cNvPr>
          <p:cNvGrpSpPr/>
          <p:nvPr/>
        </p:nvGrpSpPr>
        <p:grpSpPr>
          <a:xfrm>
            <a:off x="4736172" y="2091252"/>
            <a:ext cx="3593520" cy="3383806"/>
            <a:chOff x="4736172" y="2091252"/>
            <a:chExt cx="3593520" cy="33838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C48A5C-A3B0-45D3-8BD5-51F819FBDF00}"/>
                    </a:ext>
                  </a:extLst>
                </p14:cNvPr>
                <p14:cNvContentPartPr/>
                <p14:nvPr/>
              </p14:nvContentPartPr>
              <p14:xfrm>
                <a:off x="5369772" y="2279892"/>
                <a:ext cx="5400" cy="6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C48A5C-A3B0-45D3-8BD5-51F819FBDF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60772" y="2271252"/>
                  <a:ext cx="23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841DE1B-8DA6-4A57-88D8-2D9D2F284BEB}"/>
                    </a:ext>
                  </a:extLst>
                </p14:cNvPr>
                <p14:cNvContentPartPr/>
                <p14:nvPr/>
              </p14:nvContentPartPr>
              <p14:xfrm>
                <a:off x="5304972" y="2091252"/>
                <a:ext cx="142920" cy="268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841DE1B-8DA6-4A57-88D8-2D9D2F284B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96332" y="2082252"/>
                  <a:ext cx="160560" cy="26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0B72C5-81F3-4A08-AF88-C850136870F2}"/>
                    </a:ext>
                  </a:extLst>
                </p14:cNvPr>
                <p14:cNvContentPartPr/>
                <p14:nvPr/>
              </p14:nvContentPartPr>
              <p14:xfrm>
                <a:off x="5428092" y="4751292"/>
                <a:ext cx="44280" cy="24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0B72C5-81F3-4A08-AF88-C850136870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19452" y="4742652"/>
                  <a:ext cx="61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E0FF36-0D09-441A-A0B2-7379B2E34416}"/>
                    </a:ext>
                  </a:extLst>
                </p14:cNvPr>
                <p14:cNvContentPartPr/>
                <p14:nvPr/>
              </p14:nvContentPartPr>
              <p14:xfrm>
                <a:off x="5477772" y="4714212"/>
                <a:ext cx="2851920" cy="41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E0FF36-0D09-441A-A0B2-7379B2E344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69132" y="4705212"/>
                  <a:ext cx="2869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7390E06-A064-4020-8DEC-7FEDBC561EFA}"/>
                    </a:ext>
                  </a:extLst>
                </p14:cNvPr>
                <p14:cNvContentPartPr/>
                <p14:nvPr/>
              </p14:nvContentPartPr>
              <p14:xfrm>
                <a:off x="5874852" y="4626372"/>
                <a:ext cx="24480" cy="246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7390E06-A064-4020-8DEC-7FEDBC561E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66212" y="4617732"/>
                  <a:ext cx="42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774C4A-228B-4830-8607-5411674F0999}"/>
                    </a:ext>
                  </a:extLst>
                </p14:cNvPr>
                <p14:cNvContentPartPr/>
                <p14:nvPr/>
              </p14:nvContentPartPr>
              <p14:xfrm>
                <a:off x="5737692" y="5010492"/>
                <a:ext cx="19080" cy="103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774C4A-228B-4830-8607-5411674F099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28692" y="5001492"/>
                  <a:ext cx="3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79C69E-0AA5-47DB-9895-E718BB7A3347}"/>
                    </a:ext>
                  </a:extLst>
                </p14:cNvPr>
                <p14:cNvContentPartPr/>
                <p14:nvPr/>
              </p14:nvContentPartPr>
              <p14:xfrm>
                <a:off x="5840652" y="5014092"/>
                <a:ext cx="108720" cy="122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79C69E-0AA5-47DB-9895-E718BB7A33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31652" y="5005452"/>
                  <a:ext cx="12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876FE2-B757-448E-9F8C-A4907C89318C}"/>
                    </a:ext>
                  </a:extLst>
                </p14:cNvPr>
                <p14:cNvContentPartPr/>
                <p14:nvPr/>
              </p14:nvContentPartPr>
              <p14:xfrm>
                <a:off x="5292372" y="4337292"/>
                <a:ext cx="243720" cy="25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876FE2-B757-448E-9F8C-A4907C8931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83372" y="4328292"/>
                  <a:ext cx="261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C56A526-15F8-494E-B621-768BE8B49127}"/>
                    </a:ext>
                  </a:extLst>
                </p14:cNvPr>
                <p14:cNvContentPartPr/>
                <p14:nvPr/>
              </p14:nvContentPartPr>
              <p14:xfrm>
                <a:off x="5241972" y="3953892"/>
                <a:ext cx="291600" cy="33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C56A526-15F8-494E-B621-768BE8B491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32972" y="3944892"/>
                  <a:ext cx="309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9433BC3-710C-4F8A-82F9-F31AE8209F3D}"/>
                    </a:ext>
                  </a:extLst>
                </p14:cNvPr>
                <p14:cNvContentPartPr/>
                <p14:nvPr/>
              </p14:nvContentPartPr>
              <p14:xfrm>
                <a:off x="5227932" y="3584892"/>
                <a:ext cx="266040" cy="19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9433BC3-710C-4F8A-82F9-F31AE8209F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19292" y="3575892"/>
                  <a:ext cx="283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EE91EA9-76A5-40A3-B7C9-4EFEF46BC334}"/>
                    </a:ext>
                  </a:extLst>
                </p14:cNvPr>
                <p14:cNvContentPartPr/>
                <p14:nvPr/>
              </p14:nvContentPartPr>
              <p14:xfrm>
                <a:off x="5167812" y="3256212"/>
                <a:ext cx="322200" cy="41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EE91EA9-76A5-40A3-B7C9-4EFEF46BC3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59172" y="3247572"/>
                  <a:ext cx="339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A5FFF7-B927-4DD7-8D1C-0B668B65B6FF}"/>
                    </a:ext>
                  </a:extLst>
                </p14:cNvPr>
                <p14:cNvContentPartPr/>
                <p14:nvPr/>
              </p14:nvContentPartPr>
              <p14:xfrm>
                <a:off x="4752012" y="3244692"/>
                <a:ext cx="19080" cy="23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A5FFF7-B927-4DD7-8D1C-0B668B65B6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3012" y="3235692"/>
                  <a:ext cx="36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F301E37-B480-4853-95C0-CF6523E0F40C}"/>
                    </a:ext>
                  </a:extLst>
                </p14:cNvPr>
                <p14:cNvContentPartPr/>
                <p14:nvPr/>
              </p14:nvContentPartPr>
              <p14:xfrm>
                <a:off x="4847052" y="3131292"/>
                <a:ext cx="101520" cy="75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F301E37-B480-4853-95C0-CF6523E0F4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38412" y="3122652"/>
                  <a:ext cx="119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250A334-596F-4782-A8B5-7C573EB7B8DF}"/>
                    </a:ext>
                  </a:extLst>
                </p14:cNvPr>
                <p14:cNvContentPartPr/>
                <p14:nvPr/>
              </p14:nvContentPartPr>
              <p14:xfrm>
                <a:off x="4901052" y="3085932"/>
                <a:ext cx="95400" cy="214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250A334-596F-4782-A8B5-7C573EB7B8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92412" y="3077292"/>
                  <a:ext cx="113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A586ABA-748E-422B-89FD-2D17A2ED98B5}"/>
                    </a:ext>
                  </a:extLst>
                </p14:cNvPr>
                <p14:cNvContentPartPr/>
                <p14:nvPr/>
              </p14:nvContentPartPr>
              <p14:xfrm>
                <a:off x="4770372" y="3592452"/>
                <a:ext cx="21600" cy="30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A586ABA-748E-422B-89FD-2D17A2ED9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61372" y="3583452"/>
                  <a:ext cx="39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A09B6AF-0606-4CE4-9B2D-6C71DFB14A03}"/>
                    </a:ext>
                  </a:extLst>
                </p14:cNvPr>
                <p14:cNvContentPartPr/>
                <p14:nvPr/>
              </p14:nvContentPartPr>
              <p14:xfrm>
                <a:off x="4903212" y="3485892"/>
                <a:ext cx="113760" cy="170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A09B6AF-0606-4CE4-9B2D-6C71DFB14A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94212" y="3476892"/>
                  <a:ext cx="131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EF6F8E-18AA-4287-BB79-8837143B645D}"/>
                    </a:ext>
                  </a:extLst>
                </p14:cNvPr>
                <p14:cNvContentPartPr/>
                <p14:nvPr/>
              </p14:nvContentPartPr>
              <p14:xfrm>
                <a:off x="4736172" y="3981252"/>
                <a:ext cx="11880" cy="16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EF6F8E-18AA-4287-BB79-8837143B64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27172" y="3972612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B4180D-1F77-4FDA-BC27-48E3C13B9529}"/>
                    </a:ext>
                  </a:extLst>
                </p14:cNvPr>
                <p14:cNvContentPartPr/>
                <p14:nvPr/>
              </p14:nvContentPartPr>
              <p14:xfrm>
                <a:off x="4862172" y="3873612"/>
                <a:ext cx="146520" cy="144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B4180D-1F77-4FDA-BC27-48E3C13B95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53172" y="3864972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8AA20D-9B93-4F32-B73D-ED6A2B8088E4}"/>
                    </a:ext>
                  </a:extLst>
                </p14:cNvPr>
                <p14:cNvContentPartPr/>
                <p14:nvPr/>
              </p14:nvContentPartPr>
              <p14:xfrm>
                <a:off x="4805292" y="4343772"/>
                <a:ext cx="17640" cy="25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8AA20D-9B93-4F32-B73D-ED6A2B8088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96652" y="4334772"/>
                  <a:ext cx="35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AC7363-1F65-4CC4-ACFC-725A32849C48}"/>
                    </a:ext>
                  </a:extLst>
                </p14:cNvPr>
                <p14:cNvContentPartPr/>
                <p14:nvPr/>
              </p14:nvContentPartPr>
              <p14:xfrm>
                <a:off x="5004372" y="4208052"/>
                <a:ext cx="23760" cy="162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AC7363-1F65-4CC4-ACFC-725A32849C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95732" y="4199412"/>
                  <a:ext cx="41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26E3C8B-DA72-49F1-AC38-BBC09B380A9B}"/>
                    </a:ext>
                  </a:extLst>
                </p14:cNvPr>
                <p14:cNvContentPartPr/>
                <p14:nvPr/>
              </p14:nvContentPartPr>
              <p14:xfrm>
                <a:off x="6339252" y="4644372"/>
                <a:ext cx="28440" cy="21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26E3C8B-DA72-49F1-AC38-BBC09B380A9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30252" y="4635372"/>
                  <a:ext cx="46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953DE2-A4FE-45B7-84FB-79AB1372DB7F}"/>
                    </a:ext>
                  </a:extLst>
                </p14:cNvPr>
                <p14:cNvContentPartPr/>
                <p14:nvPr/>
              </p14:nvContentPartPr>
              <p14:xfrm>
                <a:off x="6774852" y="4623132"/>
                <a:ext cx="28440" cy="232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953DE2-A4FE-45B7-84FB-79AB1372DB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65852" y="4614492"/>
                  <a:ext cx="46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F846BE-83F2-4E95-B727-F4CA77A37B31}"/>
                    </a:ext>
                  </a:extLst>
                </p14:cNvPr>
                <p14:cNvContentPartPr/>
                <p14:nvPr/>
              </p14:nvContentPartPr>
              <p14:xfrm>
                <a:off x="7175532" y="4601172"/>
                <a:ext cx="19800" cy="245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F846BE-83F2-4E95-B727-F4CA77A37B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66532" y="4592532"/>
                  <a:ext cx="37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BDF7DF-B43B-4B91-B433-9AC127267A5B}"/>
                    </a:ext>
                  </a:extLst>
                </p14:cNvPr>
                <p14:cNvContentPartPr/>
                <p14:nvPr/>
              </p14:nvContentPartPr>
              <p14:xfrm>
                <a:off x="7598172" y="4593252"/>
                <a:ext cx="75240" cy="282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BDF7DF-B43B-4B91-B433-9AC127267A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89532" y="4584612"/>
                  <a:ext cx="92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45E2FC-3506-42D6-9E64-88B4348A37BF}"/>
                    </a:ext>
                  </a:extLst>
                </p14:cNvPr>
                <p14:cNvContentPartPr/>
                <p14:nvPr/>
              </p14:nvContentPartPr>
              <p14:xfrm>
                <a:off x="6222612" y="4985652"/>
                <a:ext cx="134640" cy="117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45E2FC-3506-42D6-9E64-88B4348A37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13972" y="4976652"/>
                  <a:ext cx="152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2E999F-94D0-4C64-8C43-0199DFF8A50C}"/>
                    </a:ext>
                  </a:extLst>
                </p14:cNvPr>
                <p14:cNvContentPartPr/>
                <p14:nvPr/>
              </p14:nvContentPartPr>
              <p14:xfrm>
                <a:off x="6411252" y="4992492"/>
                <a:ext cx="94680" cy="91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2E999F-94D0-4C64-8C43-0199DFF8A5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02612" y="4983852"/>
                  <a:ext cx="112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F1A19ED-1A0F-43F9-A731-148193B73621}"/>
                    </a:ext>
                  </a:extLst>
                </p14:cNvPr>
                <p14:cNvContentPartPr/>
                <p14:nvPr/>
              </p14:nvContentPartPr>
              <p14:xfrm>
                <a:off x="6680172" y="4940652"/>
                <a:ext cx="104760" cy="131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F1A19ED-1A0F-43F9-A731-148193B736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71532" y="4931652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8630AF-3FF3-414C-AD91-0372660D27F2}"/>
                    </a:ext>
                  </a:extLst>
                </p14:cNvPr>
                <p14:cNvContentPartPr/>
                <p14:nvPr/>
              </p14:nvContentPartPr>
              <p14:xfrm>
                <a:off x="6851892" y="4980252"/>
                <a:ext cx="91440" cy="84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8630AF-3FF3-414C-AD91-0372660D27F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43252" y="4971252"/>
                  <a:ext cx="109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0E71F0-D207-4615-9985-8CD260283F3B}"/>
                    </a:ext>
                  </a:extLst>
                </p14:cNvPr>
                <p14:cNvContentPartPr/>
                <p14:nvPr/>
              </p14:nvContentPartPr>
              <p14:xfrm>
                <a:off x="7081572" y="4923012"/>
                <a:ext cx="60840" cy="69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0E71F0-D207-4615-9985-8CD260283F3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72572" y="4914012"/>
                  <a:ext cx="7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FF71ADD-17D7-4DA6-A154-C11FC1943BD1}"/>
                    </a:ext>
                  </a:extLst>
                </p14:cNvPr>
                <p14:cNvContentPartPr/>
                <p14:nvPr/>
              </p14:nvContentPartPr>
              <p14:xfrm>
                <a:off x="7130172" y="4902492"/>
                <a:ext cx="46440" cy="156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FF71ADD-17D7-4DA6-A154-C11FC1943B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21532" y="4893852"/>
                  <a:ext cx="64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D93A07-4A10-466C-8358-71AE70ADF977}"/>
                    </a:ext>
                  </a:extLst>
                </p14:cNvPr>
                <p14:cNvContentPartPr/>
                <p14:nvPr/>
              </p14:nvContentPartPr>
              <p14:xfrm>
                <a:off x="7228092" y="4957572"/>
                <a:ext cx="99720" cy="99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D93A07-4A10-466C-8358-71AE70ADF9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19452" y="4948572"/>
                  <a:ext cx="117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ECCD750-B4FD-466E-A298-77C6E0F80117}"/>
                    </a:ext>
                  </a:extLst>
                </p14:cNvPr>
                <p14:cNvContentPartPr/>
                <p14:nvPr/>
              </p14:nvContentPartPr>
              <p14:xfrm>
                <a:off x="7548492" y="4920132"/>
                <a:ext cx="191880" cy="151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ECCD750-B4FD-466E-A298-77C6E0F801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39492" y="4911132"/>
                  <a:ext cx="209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B67A83-D9FC-4679-A4BC-04C5609D20DB}"/>
                    </a:ext>
                  </a:extLst>
                </p14:cNvPr>
                <p14:cNvContentPartPr/>
                <p14:nvPr/>
              </p14:nvContentPartPr>
              <p14:xfrm>
                <a:off x="7749732" y="4996812"/>
                <a:ext cx="119880" cy="90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B67A83-D9FC-4679-A4BC-04C5609D20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40732" y="4988172"/>
                  <a:ext cx="137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929919-79E0-4716-8656-4E70A68451E5}"/>
                    </a:ext>
                  </a:extLst>
                </p14:cNvPr>
                <p14:cNvContentPartPr/>
                <p14:nvPr/>
              </p14:nvContentPartPr>
              <p14:xfrm>
                <a:off x="6479292" y="5346898"/>
                <a:ext cx="36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929919-79E0-4716-8656-4E70A68451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70652" y="53378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9C51769-5CEE-41D1-BF97-370A7DC53632}"/>
                    </a:ext>
                  </a:extLst>
                </p14:cNvPr>
                <p14:cNvContentPartPr/>
                <p14:nvPr/>
              </p14:nvContentPartPr>
              <p14:xfrm>
                <a:off x="6441492" y="5331058"/>
                <a:ext cx="102960" cy="144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9C51769-5CEE-41D1-BF97-370A7DC536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32852" y="5322058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F62A0C5-48D2-4678-97AD-A809ED5DAAC6}"/>
                    </a:ext>
                  </a:extLst>
                </p14:cNvPr>
                <p14:cNvContentPartPr/>
                <p14:nvPr/>
              </p14:nvContentPartPr>
              <p14:xfrm>
                <a:off x="6616092" y="5173738"/>
                <a:ext cx="53280" cy="258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F62A0C5-48D2-4678-97AD-A809ED5DAA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07092" y="5164738"/>
                  <a:ext cx="70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80F07D-787A-4433-AFEE-968AA233264D}"/>
                    </a:ext>
                  </a:extLst>
                </p14:cNvPr>
                <p14:cNvContentPartPr/>
                <p14:nvPr/>
              </p14:nvContentPartPr>
              <p14:xfrm>
                <a:off x="6741732" y="5273458"/>
                <a:ext cx="101520" cy="140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80F07D-787A-4433-AFEE-968AA23326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33092" y="5264818"/>
                  <a:ext cx="11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0B91CD-18BA-4940-882B-AE696714CB14}"/>
                    </a:ext>
                  </a:extLst>
                </p14:cNvPr>
                <p14:cNvContentPartPr/>
                <p14:nvPr/>
              </p14:nvContentPartPr>
              <p14:xfrm>
                <a:off x="6908412" y="5230618"/>
                <a:ext cx="145080" cy="172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0B91CD-18BA-4940-882B-AE696714CB1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99412" y="5221618"/>
                  <a:ext cx="162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590A1A3-63CD-4DD4-99E0-4F092ADABDFE}"/>
                    </a:ext>
                  </a:extLst>
                </p14:cNvPr>
                <p14:cNvContentPartPr/>
                <p14:nvPr/>
              </p14:nvContentPartPr>
              <p14:xfrm>
                <a:off x="7138812" y="5212618"/>
                <a:ext cx="154080" cy="230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590A1A3-63CD-4DD4-99E0-4F092ADABDF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30172" y="5203978"/>
                  <a:ext cx="171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A87046E-1669-4D2F-B7D6-9E0544311650}"/>
                    </a:ext>
                  </a:extLst>
                </p14:cNvPr>
                <p14:cNvContentPartPr/>
                <p14:nvPr/>
              </p14:nvContentPartPr>
              <p14:xfrm>
                <a:off x="5248452" y="2252698"/>
                <a:ext cx="360" cy="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A87046E-1669-4D2F-B7D6-9E05443116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39812" y="22440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7320EB0-06C1-4E2B-BA12-150BFFF500EF}"/>
                    </a:ext>
                  </a:extLst>
                </p14:cNvPr>
                <p14:cNvContentPartPr/>
                <p14:nvPr/>
              </p14:nvContentPartPr>
              <p14:xfrm>
                <a:off x="5201292" y="2209498"/>
                <a:ext cx="182880" cy="67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7320EB0-06C1-4E2B-BA12-150BFFF500E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92652" y="2200498"/>
                  <a:ext cx="200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B2B451C-C5B7-44DA-BE53-A7B05D4839F7}"/>
                    </a:ext>
                  </a:extLst>
                </p14:cNvPr>
                <p14:cNvContentPartPr/>
                <p14:nvPr/>
              </p14:nvContentPartPr>
              <p14:xfrm>
                <a:off x="5201292" y="2194378"/>
                <a:ext cx="221040" cy="52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B2B451C-C5B7-44DA-BE53-A7B05D4839F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92652" y="2185378"/>
                  <a:ext cx="2386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5A06BD9-B2DB-4BC1-9F79-3DC144DC70F5}"/>
              </a:ext>
            </a:extLst>
          </p:cNvPr>
          <p:cNvGrpSpPr/>
          <p:nvPr/>
        </p:nvGrpSpPr>
        <p:grpSpPr>
          <a:xfrm>
            <a:off x="254532" y="1941658"/>
            <a:ext cx="4233600" cy="2926994"/>
            <a:chOff x="254532" y="1941658"/>
            <a:chExt cx="4233600" cy="292699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BFD418-A561-4158-BA0C-4A4D840821FD}"/>
                    </a:ext>
                  </a:extLst>
                </p14:cNvPr>
                <p14:cNvContentPartPr/>
                <p14:nvPr/>
              </p14:nvContentPartPr>
              <p14:xfrm>
                <a:off x="1262532" y="4475892"/>
                <a:ext cx="2706840" cy="51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BFD418-A561-4158-BA0C-4A4D840821F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53892" y="4466892"/>
                  <a:ext cx="2724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BDC923-5926-443E-9D74-CEFFC469F3BC}"/>
                    </a:ext>
                  </a:extLst>
                </p14:cNvPr>
                <p14:cNvContentPartPr/>
                <p14:nvPr/>
              </p14:nvContentPartPr>
              <p14:xfrm>
                <a:off x="1739892" y="4385532"/>
                <a:ext cx="55080" cy="23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BDC923-5926-443E-9D74-CEFFC469F3B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30892" y="4376892"/>
                  <a:ext cx="72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C51DBE-C1E7-47EA-BF14-8A57F3A1B481}"/>
                    </a:ext>
                  </a:extLst>
                </p14:cNvPr>
                <p14:cNvContentPartPr/>
                <p14:nvPr/>
              </p14:nvContentPartPr>
              <p14:xfrm>
                <a:off x="1694532" y="4748772"/>
                <a:ext cx="22680" cy="10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C51DBE-C1E7-47EA-BF14-8A57F3A1B48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685892" y="4739772"/>
                  <a:ext cx="40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B23F18-72C1-426B-AB02-E7A516ACC3C8}"/>
                    </a:ext>
                  </a:extLst>
                </p14:cNvPr>
                <p14:cNvContentPartPr/>
                <p14:nvPr/>
              </p14:nvContentPartPr>
              <p14:xfrm>
                <a:off x="1797132" y="4754532"/>
                <a:ext cx="100440" cy="114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B23F18-72C1-426B-AB02-E7A516ACC3C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88132" y="4745892"/>
                  <a:ext cx="11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3162AD-A572-4EB0-BD97-43502C71E689}"/>
                    </a:ext>
                  </a:extLst>
                </p14:cNvPr>
                <p14:cNvContentPartPr/>
                <p14:nvPr/>
              </p14:nvContentPartPr>
              <p14:xfrm>
                <a:off x="1021692" y="2164332"/>
                <a:ext cx="289800" cy="229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23162AD-A572-4EB0-BD97-43502C71E68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3052" y="2155332"/>
                  <a:ext cx="307440" cy="23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4D80E2F-8F5A-46E9-BEBF-96B2F9C20DE5}"/>
                    </a:ext>
                  </a:extLst>
                </p14:cNvPr>
                <p14:cNvContentPartPr/>
                <p14:nvPr/>
              </p14:nvContentPartPr>
              <p14:xfrm>
                <a:off x="1079292" y="4029492"/>
                <a:ext cx="342360" cy="56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4D80E2F-8F5A-46E9-BEBF-96B2F9C20DE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0292" y="4020852"/>
                  <a:ext cx="36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3B3DE7-1B13-49C9-B951-91A37B013A0F}"/>
                    </a:ext>
                  </a:extLst>
                </p14:cNvPr>
                <p14:cNvContentPartPr/>
                <p14:nvPr/>
              </p14:nvContentPartPr>
              <p14:xfrm>
                <a:off x="876252" y="3983412"/>
                <a:ext cx="35280" cy="172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3B3DE7-1B13-49C9-B951-91A37B013A0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7612" y="3974772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599D0F-193C-4419-8092-2905BB3C5992}"/>
                    </a:ext>
                  </a:extLst>
                </p14:cNvPr>
                <p14:cNvContentPartPr/>
                <p14:nvPr/>
              </p14:nvContentPartPr>
              <p14:xfrm>
                <a:off x="290172" y="2323452"/>
                <a:ext cx="252720" cy="28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599D0F-193C-4419-8092-2905BB3C599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1172" y="2314452"/>
                  <a:ext cx="270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465B8F-CE2A-46ED-821C-655ECE6D71C6}"/>
                    </a:ext>
                  </a:extLst>
                </p14:cNvPr>
                <p14:cNvContentPartPr/>
                <p14:nvPr/>
              </p14:nvContentPartPr>
              <p14:xfrm>
                <a:off x="278652" y="2489772"/>
                <a:ext cx="199080" cy="46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465B8F-CE2A-46ED-821C-655ECE6D71C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9652" y="2481132"/>
                  <a:ext cx="216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26703D-7ED4-4ED0-BD3F-D3154950F7E8}"/>
                    </a:ext>
                  </a:extLst>
                </p14:cNvPr>
                <p14:cNvContentPartPr/>
                <p14:nvPr/>
              </p14:nvContentPartPr>
              <p14:xfrm>
                <a:off x="295212" y="2715852"/>
                <a:ext cx="159120" cy="177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26703D-7ED4-4ED0-BD3F-D3154950F7E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6572" y="2706852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562365-45C0-4A91-A9AA-63D56377F6CB}"/>
                    </a:ext>
                  </a:extLst>
                </p14:cNvPr>
                <p14:cNvContentPartPr/>
                <p14:nvPr/>
              </p14:nvContentPartPr>
              <p14:xfrm>
                <a:off x="254532" y="3003492"/>
                <a:ext cx="139320" cy="151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562365-45C0-4A91-A9AA-63D56377F6C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45892" y="2994852"/>
                  <a:ext cx="156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A987C5-567F-4DF0-B7BF-178D87583D2A}"/>
                    </a:ext>
                  </a:extLst>
                </p14:cNvPr>
                <p14:cNvContentPartPr/>
                <p14:nvPr/>
              </p14:nvContentPartPr>
              <p14:xfrm>
                <a:off x="263892" y="3233532"/>
                <a:ext cx="170640" cy="408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A987C5-567F-4DF0-B7BF-178D87583D2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5252" y="3224532"/>
                  <a:ext cx="188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682804-6AAC-4559-8A0A-00AB6F534110}"/>
                    </a:ext>
                  </a:extLst>
                </p14:cNvPr>
                <p14:cNvContentPartPr/>
                <p14:nvPr/>
              </p14:nvContentPartPr>
              <p14:xfrm>
                <a:off x="460452" y="3466812"/>
                <a:ext cx="3600" cy="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682804-6AAC-4559-8A0A-00AB6F53411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51452" y="3458172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AEAA83-8C52-477A-8611-6247B2DDA2DA}"/>
                    </a:ext>
                  </a:extLst>
                </p14:cNvPr>
                <p14:cNvContentPartPr/>
                <p14:nvPr/>
              </p14:nvContentPartPr>
              <p14:xfrm>
                <a:off x="1091172" y="3750852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AEAA83-8C52-477A-8611-6247B2DDA2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2172" y="37422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C98E19-FA38-4706-9C2E-92B2DBAFA3B0}"/>
                    </a:ext>
                  </a:extLst>
                </p14:cNvPr>
                <p14:cNvContentPartPr/>
                <p14:nvPr/>
              </p14:nvContentPartPr>
              <p14:xfrm>
                <a:off x="1020972" y="3687852"/>
                <a:ext cx="269640" cy="33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C98E19-FA38-4706-9C2E-92B2DBAFA3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1972" y="3678852"/>
                  <a:ext cx="287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3C59345-ED18-4D18-8686-F6217A91D5BA}"/>
                    </a:ext>
                  </a:extLst>
                </p14:cNvPr>
                <p14:cNvContentPartPr/>
                <p14:nvPr/>
              </p14:nvContentPartPr>
              <p14:xfrm>
                <a:off x="752052" y="3595692"/>
                <a:ext cx="202320" cy="158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3C59345-ED18-4D18-8686-F6217A91D5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3052" y="3587052"/>
                  <a:ext cx="21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326D9E-90BD-4599-BB62-FE97E090F65A}"/>
                    </a:ext>
                  </a:extLst>
                </p14:cNvPr>
                <p14:cNvContentPartPr/>
                <p14:nvPr/>
              </p14:nvContentPartPr>
              <p14:xfrm>
                <a:off x="988932" y="3239292"/>
                <a:ext cx="324720" cy="38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326D9E-90BD-4599-BB62-FE97E090F6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0292" y="3230652"/>
                  <a:ext cx="342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63AF1F-ADFE-493F-82A1-520148DBF9AF}"/>
                    </a:ext>
                  </a:extLst>
                </p14:cNvPr>
                <p14:cNvContentPartPr/>
                <p14:nvPr/>
              </p14:nvContentPartPr>
              <p14:xfrm>
                <a:off x="704892" y="3142812"/>
                <a:ext cx="130320" cy="212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63AF1F-ADFE-493F-82A1-520148DBF9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6252" y="3133812"/>
                  <a:ext cx="147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CEB287-EB9E-4B99-B250-66AC54B1DCDB}"/>
                    </a:ext>
                  </a:extLst>
                </p14:cNvPr>
                <p14:cNvContentPartPr/>
                <p14:nvPr/>
              </p14:nvContentPartPr>
              <p14:xfrm>
                <a:off x="885612" y="2755092"/>
                <a:ext cx="327960" cy="51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CEB287-EB9E-4B99-B250-66AC54B1DC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6612" y="2746092"/>
                  <a:ext cx="345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EDC636B-04D0-4B7F-9C1F-5282BD527DE3}"/>
                    </a:ext>
                  </a:extLst>
                </p14:cNvPr>
                <p14:cNvContentPartPr/>
                <p14:nvPr/>
              </p14:nvContentPartPr>
              <p14:xfrm>
                <a:off x="671412" y="2623692"/>
                <a:ext cx="98280" cy="81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EDC636B-04D0-4B7F-9C1F-5282BD527DE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772" y="2614692"/>
                  <a:ext cx="11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7320065-55B8-479F-8A5D-B78D827FC760}"/>
                    </a:ext>
                  </a:extLst>
                </p14:cNvPr>
                <p14:cNvContentPartPr/>
                <p14:nvPr/>
              </p14:nvContentPartPr>
              <p14:xfrm>
                <a:off x="749892" y="2593812"/>
                <a:ext cx="38160" cy="256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7320065-55B8-479F-8A5D-B78D827FC76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0892" y="2584812"/>
                  <a:ext cx="55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FC60F0-752E-4985-A36A-5806FF248D7D}"/>
                    </a:ext>
                  </a:extLst>
                </p14:cNvPr>
                <p14:cNvContentPartPr/>
                <p14:nvPr/>
              </p14:nvContentPartPr>
              <p14:xfrm>
                <a:off x="940692" y="2444412"/>
                <a:ext cx="35640" cy="1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FC60F0-752E-4985-A36A-5806FF248D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2052" y="2435412"/>
                  <a:ext cx="5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D6137C-C104-40DA-A4C6-CD66B8F4CC42}"/>
                    </a:ext>
                  </a:extLst>
                </p14:cNvPr>
                <p14:cNvContentPartPr/>
                <p14:nvPr/>
              </p14:nvContentPartPr>
              <p14:xfrm>
                <a:off x="873012" y="2410572"/>
                <a:ext cx="271440" cy="47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D6137C-C104-40DA-A4C6-CD66B8F4CC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4012" y="2401572"/>
                  <a:ext cx="289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25A67EC-5D4A-4752-94F2-D08F2AECFE17}"/>
                    </a:ext>
                  </a:extLst>
                </p14:cNvPr>
                <p14:cNvContentPartPr/>
                <p14:nvPr/>
              </p14:nvContentPartPr>
              <p14:xfrm>
                <a:off x="892812" y="2040852"/>
                <a:ext cx="316080" cy="42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5A67EC-5D4A-4752-94F2-D08F2AECFE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3812" y="2031852"/>
                  <a:ext cx="333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9A61E5-F596-46E8-9246-C9332C2C8A5B}"/>
                    </a:ext>
                  </a:extLst>
                </p14:cNvPr>
                <p14:cNvContentPartPr/>
                <p14:nvPr/>
              </p14:nvContentPartPr>
              <p14:xfrm>
                <a:off x="531012" y="1962372"/>
                <a:ext cx="240120" cy="180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9A61E5-F596-46E8-9246-C9332C2C8A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2372" y="1953372"/>
                  <a:ext cx="257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9BBA10E-4812-4EFE-8209-AF365615D7C9}"/>
                    </a:ext>
                  </a:extLst>
                </p14:cNvPr>
                <p14:cNvContentPartPr/>
                <p14:nvPr/>
              </p14:nvContentPartPr>
              <p14:xfrm>
                <a:off x="2516772" y="2160732"/>
                <a:ext cx="186480" cy="70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9BBA10E-4812-4EFE-8209-AF365615D7C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08132" y="2152092"/>
                  <a:ext cx="2041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F3787D-EEC2-4D31-8283-12DEC17EEBD9}"/>
                    </a:ext>
                  </a:extLst>
                </p14:cNvPr>
                <p14:cNvContentPartPr/>
                <p14:nvPr/>
              </p14:nvContentPartPr>
              <p14:xfrm>
                <a:off x="2341812" y="4374732"/>
                <a:ext cx="39600" cy="186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F3787D-EEC2-4D31-8283-12DEC17EEBD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32812" y="4365732"/>
                  <a:ext cx="57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691D82-DEAB-493B-BB7F-B6A97EC8B647}"/>
                    </a:ext>
                  </a:extLst>
                </p14:cNvPr>
                <p14:cNvContentPartPr/>
                <p14:nvPr/>
              </p14:nvContentPartPr>
              <p14:xfrm>
                <a:off x="2211132" y="4658772"/>
                <a:ext cx="123120" cy="13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691D82-DEAB-493B-BB7F-B6A97EC8B64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02132" y="4650132"/>
                  <a:ext cx="140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6445E1-30C2-4D15-907A-B15576D144FD}"/>
                    </a:ext>
                  </a:extLst>
                </p14:cNvPr>
                <p14:cNvContentPartPr/>
                <p14:nvPr/>
              </p14:nvContentPartPr>
              <p14:xfrm>
                <a:off x="2402652" y="4698012"/>
                <a:ext cx="104040" cy="9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6445E1-30C2-4D15-907A-B15576D144F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94012" y="4689372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5BDBC5-8E3E-490C-9AE8-CAC61E905ED0}"/>
                    </a:ext>
                  </a:extLst>
                </p14:cNvPr>
                <p14:cNvContentPartPr/>
                <p14:nvPr/>
              </p14:nvContentPartPr>
              <p14:xfrm>
                <a:off x="2821332" y="4392732"/>
                <a:ext cx="27000" cy="215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5BDBC5-8E3E-490C-9AE8-CAC61E905E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12692" y="4383732"/>
                  <a:ext cx="44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2D7454-FB28-4E66-B8F9-0D84336362C6}"/>
                    </a:ext>
                  </a:extLst>
                </p14:cNvPr>
                <p14:cNvContentPartPr/>
                <p14:nvPr/>
              </p14:nvContentPartPr>
              <p14:xfrm>
                <a:off x="2769852" y="4658052"/>
                <a:ext cx="79560" cy="14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2D7454-FB28-4E66-B8F9-0D84336362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61212" y="4649412"/>
                  <a:ext cx="97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1A7EAB-FB86-4FE6-B23C-F62FF69D2F76}"/>
                    </a:ext>
                  </a:extLst>
                </p14:cNvPr>
                <p14:cNvContentPartPr/>
                <p14:nvPr/>
              </p14:nvContentPartPr>
              <p14:xfrm>
                <a:off x="2933292" y="4712412"/>
                <a:ext cx="89640" cy="8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1A7EAB-FB86-4FE6-B23C-F62FF69D2F7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24292" y="4703412"/>
                  <a:ext cx="107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C3ECA4-3353-42B2-9F76-1CD74AACB530}"/>
                    </a:ext>
                  </a:extLst>
                </p14:cNvPr>
                <p14:cNvContentPartPr/>
                <p14:nvPr/>
              </p14:nvContentPartPr>
              <p14:xfrm>
                <a:off x="3260532" y="4380132"/>
                <a:ext cx="23040" cy="196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C3ECA4-3353-42B2-9F76-1CD74AACB53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51532" y="4371492"/>
                  <a:ext cx="4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6832E23-DD34-4FD4-AA10-C446675A115B}"/>
                    </a:ext>
                  </a:extLst>
                </p14:cNvPr>
                <p14:cNvContentPartPr/>
                <p14:nvPr/>
              </p14:nvContentPartPr>
              <p14:xfrm>
                <a:off x="3217332" y="4640052"/>
                <a:ext cx="86400" cy="62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6832E23-DD34-4FD4-AA10-C446675A11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08692" y="4631052"/>
                  <a:ext cx="104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A1E075-5DA1-49F3-808C-93907D72AEB3}"/>
                    </a:ext>
                  </a:extLst>
                </p14:cNvPr>
                <p14:cNvContentPartPr/>
                <p14:nvPr/>
              </p14:nvContentPartPr>
              <p14:xfrm>
                <a:off x="3301212" y="4611972"/>
                <a:ext cx="28440" cy="178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A1E075-5DA1-49F3-808C-93907D72AE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92572" y="4603332"/>
                  <a:ext cx="4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36171E-06F4-4B55-9D6C-B727FC921278}"/>
                    </a:ext>
                  </a:extLst>
                </p14:cNvPr>
                <p14:cNvContentPartPr/>
                <p14:nvPr/>
              </p14:nvContentPartPr>
              <p14:xfrm>
                <a:off x="3359892" y="4678212"/>
                <a:ext cx="88200" cy="94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36171E-06F4-4B55-9D6C-B727FC9212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50892" y="4669572"/>
                  <a:ext cx="105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CB9040-23FF-49D8-8595-2F9630875C62}"/>
                    </a:ext>
                  </a:extLst>
                </p14:cNvPr>
                <p14:cNvContentPartPr/>
                <p14:nvPr/>
              </p14:nvContentPartPr>
              <p14:xfrm>
                <a:off x="3734292" y="4377612"/>
                <a:ext cx="25200" cy="21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CB9040-23FF-49D8-8595-2F9630875C6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25292" y="4368972"/>
                  <a:ext cx="42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091D79-BAEE-42BE-878E-C105149BD41E}"/>
                    </a:ext>
                  </a:extLst>
                </p14:cNvPr>
                <p14:cNvContentPartPr/>
                <p14:nvPr/>
              </p14:nvContentPartPr>
              <p14:xfrm>
                <a:off x="3655092" y="4637172"/>
                <a:ext cx="137160" cy="164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091D79-BAEE-42BE-878E-C105149BD41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46452" y="4628172"/>
                  <a:ext cx="154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F0F437-E867-45D9-B685-7DABEA1248C7}"/>
                    </a:ext>
                  </a:extLst>
                </p14:cNvPr>
                <p14:cNvContentPartPr/>
                <p14:nvPr/>
              </p14:nvContentPartPr>
              <p14:xfrm>
                <a:off x="3862812" y="4709172"/>
                <a:ext cx="77040" cy="105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F0F437-E867-45D9-B685-7DABEA1248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54172" y="4700172"/>
                  <a:ext cx="94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C370B6E-3C56-4F86-B209-A727E58DDEA5}"/>
                    </a:ext>
                  </a:extLst>
                </p14:cNvPr>
                <p14:cNvContentPartPr/>
                <p14:nvPr/>
              </p14:nvContentPartPr>
              <p14:xfrm>
                <a:off x="4157652" y="2478612"/>
                <a:ext cx="10800" cy="187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C370B6E-3C56-4F86-B209-A727E58DDE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48652" y="2469612"/>
                  <a:ext cx="2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69789C6-BB73-4C66-AFBE-E38E901A1744}"/>
                    </a:ext>
                  </a:extLst>
                </p14:cNvPr>
                <p14:cNvContentPartPr/>
                <p14:nvPr/>
              </p14:nvContentPartPr>
              <p14:xfrm>
                <a:off x="4138212" y="2358372"/>
                <a:ext cx="232200" cy="287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69789C6-BB73-4C66-AFBE-E38E901A17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29572" y="2349372"/>
                  <a:ext cx="249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595C50-F356-4719-8CCA-CFB9A11D08B0}"/>
                    </a:ext>
                  </a:extLst>
                </p14:cNvPr>
                <p14:cNvContentPartPr/>
                <p14:nvPr/>
              </p14:nvContentPartPr>
              <p14:xfrm>
                <a:off x="4199772" y="2679852"/>
                <a:ext cx="143640" cy="193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595C50-F356-4719-8CCA-CFB9A11D08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90772" y="2670852"/>
                  <a:ext cx="161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E994CCB-01ED-4D85-9BC4-BF9B4849D796}"/>
                    </a:ext>
                  </a:extLst>
                </p14:cNvPr>
                <p14:cNvContentPartPr/>
                <p14:nvPr/>
              </p14:nvContentPartPr>
              <p14:xfrm>
                <a:off x="4261692" y="2921412"/>
                <a:ext cx="54720" cy="214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E994CCB-01ED-4D85-9BC4-BF9B4849D7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52692" y="2912772"/>
                  <a:ext cx="72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A65E893-C6D2-41F6-903D-B2DD953E9FC2}"/>
                    </a:ext>
                  </a:extLst>
                </p14:cNvPr>
                <p14:cNvContentPartPr/>
                <p14:nvPr/>
              </p14:nvContentPartPr>
              <p14:xfrm>
                <a:off x="4383372" y="3108612"/>
                <a:ext cx="21960" cy="7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A65E893-C6D2-41F6-903D-B2DD953E9F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74732" y="3099972"/>
                  <a:ext cx="39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5C0C8D6-3AC2-4F4D-85C0-8CEB3281F2C2}"/>
                    </a:ext>
                  </a:extLst>
                </p14:cNvPr>
                <p14:cNvContentPartPr/>
                <p14:nvPr/>
              </p14:nvContentPartPr>
              <p14:xfrm>
                <a:off x="4188252" y="3291852"/>
                <a:ext cx="268200" cy="303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5C0C8D6-3AC2-4F4D-85C0-8CEB3281F2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79612" y="3282852"/>
                  <a:ext cx="285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EF6B0C3-B00A-40D8-AA62-364D29DB4122}"/>
                    </a:ext>
                  </a:extLst>
                </p14:cNvPr>
                <p14:cNvContentPartPr/>
                <p14:nvPr/>
              </p14:nvContentPartPr>
              <p14:xfrm>
                <a:off x="4201572" y="3473652"/>
                <a:ext cx="127440" cy="16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EF6B0C3-B00A-40D8-AA62-364D29DB41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92932" y="3465012"/>
                  <a:ext cx="145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C5979C1-5700-4CA7-8740-7DBF837A0644}"/>
                    </a:ext>
                  </a:extLst>
                </p14:cNvPr>
                <p14:cNvContentPartPr/>
                <p14:nvPr/>
              </p14:nvContentPartPr>
              <p14:xfrm>
                <a:off x="4238652" y="3621252"/>
                <a:ext cx="125640" cy="177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C5979C1-5700-4CA7-8740-7DBF837A064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29652" y="3612252"/>
                  <a:ext cx="143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7C7BE59-D197-46A4-9C50-9AB97E514068}"/>
                    </a:ext>
                  </a:extLst>
                </p14:cNvPr>
                <p14:cNvContentPartPr/>
                <p14:nvPr/>
              </p14:nvContentPartPr>
              <p14:xfrm>
                <a:off x="4224612" y="3827172"/>
                <a:ext cx="163440" cy="162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7C7BE59-D197-46A4-9C50-9AB97E51406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15972" y="3818172"/>
                  <a:ext cx="18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341BFCB-C303-4567-A26D-E84E569DE6F0}"/>
                    </a:ext>
                  </a:extLst>
                </p14:cNvPr>
                <p14:cNvContentPartPr/>
                <p14:nvPr/>
              </p14:nvContentPartPr>
              <p14:xfrm>
                <a:off x="4236852" y="4069452"/>
                <a:ext cx="157320" cy="475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341BFCB-C303-4567-A26D-E84E569DE6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28212" y="4060452"/>
                  <a:ext cx="174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EECF8B8-3DA5-494C-AE99-AEA241DBBE10}"/>
                    </a:ext>
                  </a:extLst>
                </p14:cNvPr>
                <p14:cNvContentPartPr/>
                <p14:nvPr/>
              </p14:nvContentPartPr>
              <p14:xfrm>
                <a:off x="4473012" y="4293012"/>
                <a:ext cx="1512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EECF8B8-3DA5-494C-AE99-AEA241DBBE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64012" y="4284372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D22F516-E2F6-48E6-B3A0-A3495205F674}"/>
                    </a:ext>
                  </a:extLst>
                </p14:cNvPr>
                <p14:cNvContentPartPr/>
                <p14:nvPr/>
              </p14:nvContentPartPr>
              <p14:xfrm>
                <a:off x="1164252" y="3574978"/>
                <a:ext cx="360" cy="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D22F516-E2F6-48E6-B3A0-A3495205F6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5252" y="35663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3CC2BD7-6178-47FA-8180-B5D70280BA20}"/>
                    </a:ext>
                  </a:extLst>
                </p14:cNvPr>
                <p14:cNvContentPartPr/>
                <p14:nvPr/>
              </p14:nvContentPartPr>
              <p14:xfrm>
                <a:off x="1178652" y="3566698"/>
                <a:ext cx="1440" cy="18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3CC2BD7-6178-47FA-8180-B5D70280BA2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70012" y="3558058"/>
                  <a:ext cx="19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4D0741D-F36A-410E-A8E6-3BD986F7B155}"/>
                    </a:ext>
                  </a:extLst>
                </p14:cNvPr>
                <p14:cNvContentPartPr/>
                <p14:nvPr/>
              </p14:nvContentPartPr>
              <p14:xfrm>
                <a:off x="1199892" y="1941658"/>
                <a:ext cx="2627640" cy="2134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4D0741D-F36A-410E-A8E6-3BD986F7B15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91252" y="1932658"/>
                  <a:ext cx="2645280" cy="215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6150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3F93-95F6-4901-8A37-1A857BBC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Symmetry and Skewness </a:t>
            </a:r>
            <a:r>
              <a:rPr lang="en-US" sz="1000" noProof="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FF7C-DE25-4163-B954-AD314D6E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477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sz="2400" noProof="0" dirty="0"/>
              <a:t>A histogram is perfectly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symmetric</a:t>
            </a:r>
            <a:r>
              <a:rPr lang="en-US" altLang="en-US" sz="2400" noProof="0" dirty="0">
                <a:solidFill>
                  <a:schemeClr val="accent2"/>
                </a:solidFill>
              </a:rPr>
              <a:t> </a:t>
            </a:r>
            <a:r>
              <a:rPr lang="en-US" altLang="en-US" sz="2400" noProof="0" dirty="0"/>
              <a:t>if its right half is a mirror image of its left half.</a:t>
            </a:r>
          </a:p>
          <a:p>
            <a:pPr marL="291600" lvl="1" indent="-291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noProof="0" dirty="0"/>
              <a:t>For example, the distribution of birth weights of full-term infants is roughly symmetric.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C566C-B3C2-453F-AAF9-1643BB6FA2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124200"/>
            <a:ext cx="8534400" cy="1600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sz="2400" noProof="0" dirty="0"/>
              <a:t>Histograms that are not symmetric are referred to as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skewed</a:t>
            </a:r>
            <a:r>
              <a:rPr lang="en-US" altLang="en-US" sz="2400" noProof="0" dirty="0"/>
              <a:t>.</a:t>
            </a: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sz="2400" noProof="0" dirty="0"/>
              <a:t>A histogram with a long right-hand tail is said to be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skewed to the right</a:t>
            </a:r>
            <a:r>
              <a:rPr lang="en-US" altLang="en-US" sz="2400" noProof="0" dirty="0"/>
              <a:t>, or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positively skewed</a:t>
            </a:r>
            <a:r>
              <a:rPr lang="en-US" altLang="en-US" sz="2400" b="1" noProof="0" dirty="0"/>
              <a:t>.</a:t>
            </a:r>
          </a:p>
          <a:p>
            <a:pPr marL="291600" lvl="1" indent="-291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noProof="0" dirty="0"/>
              <a:t>For example, the distribution of household incomes is right-skewed.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9D55F-6B8D-48C6-8517-F848137BA6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4876800"/>
            <a:ext cx="8382000" cy="108966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sz="2400" noProof="0" dirty="0"/>
              <a:t>A histogram with a long left-hand tail is said to be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skewed to the left</a:t>
            </a:r>
            <a:r>
              <a:rPr lang="en-US" altLang="en-US" sz="2400" noProof="0" dirty="0"/>
              <a:t>, or </a:t>
            </a:r>
            <a:r>
              <a:rPr lang="en-US" altLang="en-US" sz="2400" b="1" noProof="0" dirty="0">
                <a:solidFill>
                  <a:schemeClr val="accent2"/>
                </a:solidFill>
              </a:rPr>
              <a:t>negatively skewed</a:t>
            </a:r>
            <a:r>
              <a:rPr lang="en-US" altLang="en-US" sz="2400" b="1" noProof="0" dirty="0"/>
              <a:t>.</a:t>
            </a:r>
          </a:p>
          <a:p>
            <a:pPr marL="291600" lvl="1" indent="-291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noProof="0" dirty="0"/>
              <a:t>For example, the distribution of grades on an easy test is left-skewed.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9E9274-A903-4523-8023-6BAB54347E03}"/>
                  </a:ext>
                </a:extLst>
              </p14:cNvPr>
              <p14:cNvContentPartPr/>
              <p14:nvPr/>
            </p14:nvContentPartPr>
            <p14:xfrm>
              <a:off x="7407372" y="1549618"/>
              <a:ext cx="1656000" cy="6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9E9274-A903-4523-8023-6BAB54347E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8372" y="1540618"/>
                <a:ext cx="167364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6ACE71-5C03-4BB4-BC31-ADD36577C32D}"/>
              </a:ext>
            </a:extLst>
          </p:cNvPr>
          <p:cNvGrpSpPr/>
          <p:nvPr/>
        </p:nvGrpSpPr>
        <p:grpSpPr>
          <a:xfrm>
            <a:off x="7255812" y="786058"/>
            <a:ext cx="1911600" cy="1072440"/>
            <a:chOff x="7255812" y="786058"/>
            <a:chExt cx="1911600" cy="10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3B8A58-32AF-4B98-82F2-F3C773E1D2B3}"/>
                    </a:ext>
                  </a:extLst>
                </p14:cNvPr>
                <p14:cNvContentPartPr/>
                <p14:nvPr/>
              </p14:nvContentPartPr>
              <p14:xfrm>
                <a:off x="7255812" y="972538"/>
                <a:ext cx="1911600" cy="595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3B8A58-32AF-4B98-82F2-F3C773E1D2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6812" y="963898"/>
                  <a:ext cx="19292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EFD1B4-0227-40C7-BDB7-756EDB58EA7D}"/>
                    </a:ext>
                  </a:extLst>
                </p14:cNvPr>
                <p14:cNvContentPartPr/>
                <p14:nvPr/>
              </p14:nvContentPartPr>
              <p14:xfrm>
                <a:off x="8292612" y="786058"/>
                <a:ext cx="24120" cy="11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EFD1B4-0227-40C7-BDB7-756EDB58EA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83612" y="777058"/>
                  <a:ext cx="4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5CC797-BD89-4DC0-A749-633FDB8C3D28}"/>
                    </a:ext>
                  </a:extLst>
                </p14:cNvPr>
                <p14:cNvContentPartPr/>
                <p14:nvPr/>
              </p14:nvContentPartPr>
              <p14:xfrm>
                <a:off x="8316012" y="987298"/>
                <a:ext cx="20880" cy="7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5CC797-BD89-4DC0-A749-633FDB8C3D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07372" y="978298"/>
                  <a:ext cx="38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32DC16-6EC0-4300-990C-D72B9EC5B2E0}"/>
                    </a:ext>
                  </a:extLst>
                </p14:cNvPr>
                <p14:cNvContentPartPr/>
                <p14:nvPr/>
              </p14:nvContentPartPr>
              <p14:xfrm>
                <a:off x="8287572" y="1169098"/>
                <a:ext cx="12960" cy="36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32DC16-6EC0-4300-990C-D72B9EC5B2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8572" y="1160098"/>
                  <a:ext cx="30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F1BF47-2DBC-446F-AF72-2ACE1639BB85}"/>
                    </a:ext>
                  </a:extLst>
                </p14:cNvPr>
                <p14:cNvContentPartPr/>
                <p14:nvPr/>
              </p14:nvContentPartPr>
              <p14:xfrm>
                <a:off x="8349132" y="1260538"/>
                <a:ext cx="56880" cy="26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F1BF47-2DBC-446F-AF72-2ACE1639BB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40492" y="1251538"/>
                  <a:ext cx="74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EA6827-BC55-4580-9A1B-BD5D141E5EFE}"/>
                    </a:ext>
                  </a:extLst>
                </p14:cNvPr>
                <p14:cNvContentPartPr/>
                <p14:nvPr/>
              </p14:nvContentPartPr>
              <p14:xfrm>
                <a:off x="8422932" y="1567618"/>
                <a:ext cx="41400" cy="29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EA6827-BC55-4580-9A1B-BD5D141E5E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13932" y="1558978"/>
                  <a:ext cx="59040" cy="30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7A6FB8-65FF-4129-A66B-31A22882D887}"/>
                  </a:ext>
                </a:extLst>
              </p14:cNvPr>
              <p14:cNvContentPartPr/>
              <p14:nvPr/>
            </p14:nvContentPartPr>
            <p14:xfrm>
              <a:off x="8226372" y="2263858"/>
              <a:ext cx="240840" cy="795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7A6FB8-65FF-4129-A66B-31A22882D88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7732" y="2254858"/>
                <a:ext cx="258480" cy="8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741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Symmetry and Skewness </a:t>
            </a:r>
            <a:r>
              <a:rPr lang="en-US" altLang="en-US" sz="1000" noProof="0" dirty="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noProof="0" dirty="0">
                <a:latin typeface="Arial" panose="020B0604020202020204" pitchFamily="34" charset="0"/>
              </a:rPr>
              <a:t>When a histogram is roughly </a:t>
            </a:r>
            <a:r>
              <a:rPr lang="en-US" altLang="en-US" sz="24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symmetric</a:t>
            </a:r>
            <a:r>
              <a:rPr lang="en-US" altLang="en-US" sz="2400" noProof="0" dirty="0">
                <a:latin typeface="Arial" panose="020B0604020202020204" pitchFamily="34" charset="0"/>
              </a:rPr>
              <a:t>, the mean and the median are approximately equal.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noProof="0" dirty="0">
                <a:latin typeface="Arial" panose="020B0604020202020204" pitchFamily="34" charset="0"/>
              </a:rPr>
              <a:t>When a histogram is </a:t>
            </a:r>
            <a:r>
              <a:rPr lang="en-US" altLang="en-US" sz="24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right-skewed</a:t>
            </a:r>
            <a:r>
              <a:rPr lang="en-US" altLang="en-US" sz="2400" noProof="0" dirty="0">
                <a:latin typeface="Arial" panose="020B0604020202020204" pitchFamily="34" charset="0"/>
              </a:rPr>
              <a:t>, the mean is greater than the median.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400" noProof="0" dirty="0">
                <a:latin typeface="Arial" panose="020B0604020202020204" pitchFamily="34" charset="0"/>
              </a:rPr>
              <a:t>When a histogram is </a:t>
            </a:r>
            <a:r>
              <a:rPr lang="en-US" altLang="en-US" sz="24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left-skewed</a:t>
            </a:r>
            <a:r>
              <a:rPr lang="en-US" altLang="en-US" sz="2400" noProof="0" dirty="0">
                <a:latin typeface="Arial" panose="020B0604020202020204" pitchFamily="34" charset="0"/>
              </a:rPr>
              <a:t>, the mean is less than the median.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010EB0-E4A3-4C10-AB4F-34FBF45321CA}"/>
              </a:ext>
            </a:extLst>
          </p:cNvPr>
          <p:cNvGrpSpPr/>
          <p:nvPr/>
        </p:nvGrpSpPr>
        <p:grpSpPr>
          <a:xfrm>
            <a:off x="1571578" y="3985378"/>
            <a:ext cx="3011400" cy="1631520"/>
            <a:chOff x="1571578" y="3985378"/>
            <a:chExt cx="3011400" cy="16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3B8672-6032-457E-8377-B13C61609B2D}"/>
                    </a:ext>
                  </a:extLst>
                </p14:cNvPr>
                <p14:cNvContentPartPr/>
                <p14:nvPr/>
              </p14:nvContentPartPr>
              <p14:xfrm>
                <a:off x="1571578" y="4422418"/>
                <a:ext cx="3011400" cy="119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3B8672-6032-457E-8377-B13C61609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2578" y="4413778"/>
                  <a:ext cx="3029040" cy="12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1A307C-AAB5-46EE-A5D7-DD526559C274}"/>
                    </a:ext>
                  </a:extLst>
                </p14:cNvPr>
                <p14:cNvContentPartPr/>
                <p14:nvPr/>
              </p14:nvContentPartPr>
              <p14:xfrm>
                <a:off x="3107338" y="4175458"/>
                <a:ext cx="251280" cy="357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1A307C-AAB5-46EE-A5D7-DD526559C2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8338" y="4166818"/>
                  <a:ext cx="2689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52073A-E274-45F9-87F0-F6E2B71E1124}"/>
                    </a:ext>
                  </a:extLst>
                </p14:cNvPr>
                <p14:cNvContentPartPr/>
                <p14:nvPr/>
              </p14:nvContentPartPr>
              <p14:xfrm>
                <a:off x="3381298" y="4009498"/>
                <a:ext cx="34920" cy="40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52073A-E274-45F9-87F0-F6E2B71E11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2298" y="4000498"/>
                  <a:ext cx="52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ECFF5D-B3AE-4DB3-82C1-4C736ACFAD56}"/>
                    </a:ext>
                  </a:extLst>
                </p14:cNvPr>
                <p14:cNvContentPartPr/>
                <p14:nvPr/>
              </p14:nvContentPartPr>
              <p14:xfrm>
                <a:off x="3424498" y="4155658"/>
                <a:ext cx="10476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ECFF5D-B3AE-4DB3-82C1-4C736ACFAD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15858" y="4146658"/>
                  <a:ext cx="122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7778F3-242F-4B36-9086-940A3B14649D}"/>
                    </a:ext>
                  </a:extLst>
                </p14:cNvPr>
                <p14:cNvContentPartPr/>
                <p14:nvPr/>
              </p14:nvContentPartPr>
              <p14:xfrm>
                <a:off x="3465178" y="4318738"/>
                <a:ext cx="113040" cy="12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7778F3-242F-4B36-9086-940A3B1464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56538" y="4310098"/>
                  <a:ext cx="13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D250DF-E792-49E1-B8A4-44A39DE8165A}"/>
                    </a:ext>
                  </a:extLst>
                </p14:cNvPr>
                <p14:cNvContentPartPr/>
                <p14:nvPr/>
              </p14:nvContentPartPr>
              <p14:xfrm>
                <a:off x="3617458" y="4221538"/>
                <a:ext cx="154440" cy="14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D250DF-E792-49E1-B8A4-44A39DE816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8458" y="4212898"/>
                  <a:ext cx="172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FE5C7E-B1C1-4F0D-B830-2C8BCDE73391}"/>
                    </a:ext>
                  </a:extLst>
                </p14:cNvPr>
                <p14:cNvContentPartPr/>
                <p14:nvPr/>
              </p14:nvContentPartPr>
              <p14:xfrm>
                <a:off x="3841378" y="4250698"/>
                <a:ext cx="212400" cy="16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FE5C7E-B1C1-4F0D-B830-2C8BCDE733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32378" y="4242058"/>
                  <a:ext cx="230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13036F-05DF-4001-8D9C-67DD19410E8E}"/>
                    </a:ext>
                  </a:extLst>
                </p14:cNvPr>
                <p14:cNvContentPartPr/>
                <p14:nvPr/>
              </p14:nvContentPartPr>
              <p14:xfrm>
                <a:off x="4143058" y="4199578"/>
                <a:ext cx="92160" cy="16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13036F-05DF-4001-8D9C-67DD19410E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34418" y="4190938"/>
                  <a:ext cx="109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F413CE-16E9-471D-BBFD-3D973EAFFF26}"/>
                    </a:ext>
                  </a:extLst>
                </p14:cNvPr>
                <p14:cNvContentPartPr/>
                <p14:nvPr/>
              </p14:nvContentPartPr>
              <p14:xfrm>
                <a:off x="4375258" y="4298938"/>
                <a:ext cx="28080" cy="3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F413CE-16E9-471D-BBFD-3D973EAFFF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66618" y="4289938"/>
                  <a:ext cx="45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B27A9D-3F6C-4AFF-87E1-5A9C8D619EDB}"/>
                    </a:ext>
                  </a:extLst>
                </p14:cNvPr>
                <p14:cNvContentPartPr/>
                <p14:nvPr/>
              </p14:nvContentPartPr>
              <p14:xfrm>
                <a:off x="4311898" y="4240258"/>
                <a:ext cx="113760" cy="12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B27A9D-3F6C-4AFF-87E1-5A9C8D619E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3258" y="4231258"/>
                  <a:ext cx="131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82D332-B62F-4336-AE11-931E07688317}"/>
                    </a:ext>
                  </a:extLst>
                </p14:cNvPr>
                <p14:cNvContentPartPr/>
                <p14:nvPr/>
              </p14:nvContentPartPr>
              <p14:xfrm>
                <a:off x="4398658" y="3985378"/>
                <a:ext cx="52920" cy="34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82D332-B62F-4336-AE11-931E076883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89658" y="3976378"/>
                  <a:ext cx="70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99BF32-94E7-4809-A5BE-0FDF8335B4D7}"/>
                    </a:ext>
                  </a:extLst>
                </p14:cNvPr>
                <p14:cNvContentPartPr/>
                <p14:nvPr/>
              </p14:nvContentPartPr>
              <p14:xfrm>
                <a:off x="3470578" y="4714018"/>
                <a:ext cx="21240" cy="22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99BF32-94E7-4809-A5BE-0FDF8335B4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1578" y="4705018"/>
                  <a:ext cx="38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C6C0AE-8C4B-4D85-88DE-55F4FAEF9CB5}"/>
                    </a:ext>
                  </a:extLst>
                </p14:cNvPr>
                <p14:cNvContentPartPr/>
                <p14:nvPr/>
              </p14:nvContentPartPr>
              <p14:xfrm>
                <a:off x="3391738" y="4554538"/>
                <a:ext cx="268560" cy="37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C6C0AE-8C4B-4D85-88DE-55F4FAEF9C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83098" y="4545538"/>
                  <a:ext cx="2862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4DBC89-DF70-4BB5-B9BE-542731C4CC7D}"/>
                    </a:ext>
                  </a:extLst>
                </p14:cNvPr>
                <p14:cNvContentPartPr/>
                <p14:nvPr/>
              </p14:nvContentPartPr>
              <p14:xfrm>
                <a:off x="3687298" y="4716178"/>
                <a:ext cx="11880" cy="16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4DBC89-DF70-4BB5-B9BE-542731C4CC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8658" y="4707178"/>
                  <a:ext cx="29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292081-C724-4D06-9A53-ADF35FE0E6AB}"/>
                    </a:ext>
                  </a:extLst>
                </p14:cNvPr>
                <p14:cNvContentPartPr/>
                <p14:nvPr/>
              </p14:nvContentPartPr>
              <p14:xfrm>
                <a:off x="3712498" y="4588378"/>
                <a:ext cx="18720" cy="3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292081-C724-4D06-9A53-ADF35FE0E6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03498" y="4579378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9E6E06-055F-4C2B-8321-2EDD411DF2CB}"/>
                    </a:ext>
                  </a:extLst>
                </p14:cNvPr>
                <p14:cNvContentPartPr/>
                <p14:nvPr/>
              </p14:nvContentPartPr>
              <p14:xfrm>
                <a:off x="3795298" y="4762618"/>
                <a:ext cx="148320" cy="38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9E6E06-055F-4C2B-8321-2EDD411DF2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86658" y="4753618"/>
                  <a:ext cx="165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72AC36-FF7E-4036-8DE7-22201D3AB0AE}"/>
                    </a:ext>
                  </a:extLst>
                </p14:cNvPr>
                <p14:cNvContentPartPr/>
                <p14:nvPr/>
              </p14:nvContentPartPr>
              <p14:xfrm>
                <a:off x="3985018" y="4483978"/>
                <a:ext cx="23760" cy="2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72AC36-FF7E-4036-8DE7-22201D3AB0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76378" y="4474978"/>
                  <a:ext cx="41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DD3416-FAAE-4DF3-88FD-B3B334D69DE5}"/>
                    </a:ext>
                  </a:extLst>
                </p14:cNvPr>
                <p14:cNvContentPartPr/>
                <p14:nvPr/>
              </p14:nvContentPartPr>
              <p14:xfrm>
                <a:off x="3981778" y="4465618"/>
                <a:ext cx="14760" cy="164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DD3416-FAAE-4DF3-88FD-B3B334D69D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72778" y="4456618"/>
                  <a:ext cx="32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3F982F-1D65-458D-8851-55E93722889E}"/>
                    </a:ext>
                  </a:extLst>
                </p14:cNvPr>
                <p14:cNvContentPartPr/>
                <p14:nvPr/>
              </p14:nvContentPartPr>
              <p14:xfrm>
                <a:off x="4000138" y="4693138"/>
                <a:ext cx="151200" cy="19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3F982F-1D65-458D-8851-55E9372288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91138" y="4684498"/>
                  <a:ext cx="168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E4ABB6-AB1B-4D20-9924-CD938D611065}"/>
                    </a:ext>
                  </a:extLst>
                </p14:cNvPr>
                <p14:cNvContentPartPr/>
                <p14:nvPr/>
              </p14:nvContentPartPr>
              <p14:xfrm>
                <a:off x="4140538" y="4469218"/>
                <a:ext cx="184320" cy="36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E4ABB6-AB1B-4D20-9924-CD938D6110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1538" y="4460578"/>
                  <a:ext cx="201960" cy="3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1C21444-5F1D-416E-B37A-A217DFE0274D}"/>
                  </a:ext>
                </a:extLst>
              </p14:cNvPr>
              <p14:cNvContentPartPr/>
              <p14:nvPr/>
            </p14:nvContentPartPr>
            <p14:xfrm>
              <a:off x="5657578" y="5603938"/>
              <a:ext cx="20520" cy="71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1C21444-5F1D-416E-B37A-A217DFE0274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8578" y="5594938"/>
                <a:ext cx="38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1E01135-4DF3-42FC-BF1A-96EF95698F04}"/>
                  </a:ext>
                </a:extLst>
              </p14:cNvPr>
              <p14:cNvContentPartPr/>
              <p14:nvPr/>
            </p14:nvContentPartPr>
            <p14:xfrm>
              <a:off x="8434618" y="4020658"/>
              <a:ext cx="44280" cy="54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1E01135-4DF3-42FC-BF1A-96EF95698F0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425618" y="4012018"/>
                <a:ext cx="61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A2E6AA5-D124-4EB5-9AEC-856C2103ED1C}"/>
                  </a:ext>
                </a:extLst>
              </p14:cNvPr>
              <p14:cNvContentPartPr/>
              <p14:nvPr/>
            </p14:nvContentPartPr>
            <p14:xfrm>
              <a:off x="6019378" y="4044058"/>
              <a:ext cx="2563200" cy="1389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A2E6AA5-D124-4EB5-9AEC-856C2103ED1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10378" y="4035058"/>
                <a:ext cx="2580840" cy="14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2005" name="Ink 42004">
                <a:extLst>
                  <a:ext uri="{FF2B5EF4-FFF2-40B4-BE49-F238E27FC236}">
                    <a16:creationId xmlns:a16="http://schemas.microsoft.com/office/drawing/2014/main" id="{2603625A-7124-4F08-A767-E22BB09B0756}"/>
                  </a:ext>
                </a:extLst>
              </p14:cNvPr>
              <p14:cNvContentPartPr/>
              <p14:nvPr/>
            </p14:nvContentPartPr>
            <p14:xfrm>
              <a:off x="8454058" y="2293738"/>
              <a:ext cx="141840" cy="1464840"/>
            </p14:xfrm>
          </p:contentPart>
        </mc:Choice>
        <mc:Fallback xmlns="">
          <p:pic>
            <p:nvPicPr>
              <p:cNvPr id="42005" name="Ink 42004">
                <a:extLst>
                  <a:ext uri="{FF2B5EF4-FFF2-40B4-BE49-F238E27FC236}">
                    <a16:creationId xmlns:a16="http://schemas.microsoft.com/office/drawing/2014/main" id="{2603625A-7124-4F08-A767-E22BB09B075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445418" y="2285098"/>
                <a:ext cx="159480" cy="148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10" name="Group 42009">
            <a:extLst>
              <a:ext uri="{FF2B5EF4-FFF2-40B4-BE49-F238E27FC236}">
                <a16:creationId xmlns:a16="http://schemas.microsoft.com/office/drawing/2014/main" id="{F6C1DA3E-6A43-47B0-AF51-C6631B7CAC8D}"/>
              </a:ext>
            </a:extLst>
          </p:cNvPr>
          <p:cNvGrpSpPr/>
          <p:nvPr/>
        </p:nvGrpSpPr>
        <p:grpSpPr>
          <a:xfrm>
            <a:off x="8665018" y="2602258"/>
            <a:ext cx="404280" cy="475200"/>
            <a:chOff x="8665018" y="2602258"/>
            <a:chExt cx="4042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2006" name="Ink 42005">
                  <a:extLst>
                    <a:ext uri="{FF2B5EF4-FFF2-40B4-BE49-F238E27FC236}">
                      <a16:creationId xmlns:a16="http://schemas.microsoft.com/office/drawing/2014/main" id="{BB596E4C-053E-4A5D-AB6C-98374C731890}"/>
                    </a:ext>
                  </a:extLst>
                </p14:cNvPr>
                <p14:cNvContentPartPr/>
                <p14:nvPr/>
              </p14:nvContentPartPr>
              <p14:xfrm>
                <a:off x="8665018" y="2907898"/>
                <a:ext cx="89280" cy="169560"/>
              </p14:xfrm>
            </p:contentPart>
          </mc:Choice>
          <mc:Fallback xmlns="">
            <p:pic>
              <p:nvPicPr>
                <p:cNvPr id="42006" name="Ink 42005">
                  <a:extLst>
                    <a:ext uri="{FF2B5EF4-FFF2-40B4-BE49-F238E27FC236}">
                      <a16:creationId xmlns:a16="http://schemas.microsoft.com/office/drawing/2014/main" id="{BB596E4C-053E-4A5D-AB6C-98374C73189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56378" y="2898898"/>
                  <a:ext cx="106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2007" name="Ink 42006">
                  <a:extLst>
                    <a:ext uri="{FF2B5EF4-FFF2-40B4-BE49-F238E27FC236}">
                      <a16:creationId xmlns:a16="http://schemas.microsoft.com/office/drawing/2014/main" id="{6C53EA00-8704-4120-94A9-523D35F16317}"/>
                    </a:ext>
                  </a:extLst>
                </p14:cNvPr>
                <p14:cNvContentPartPr/>
                <p14:nvPr/>
              </p14:nvContentPartPr>
              <p14:xfrm>
                <a:off x="8816578" y="2602258"/>
                <a:ext cx="37800" cy="412560"/>
              </p14:xfrm>
            </p:contentPart>
          </mc:Choice>
          <mc:Fallback xmlns="">
            <p:pic>
              <p:nvPicPr>
                <p:cNvPr id="42007" name="Ink 42006">
                  <a:extLst>
                    <a:ext uri="{FF2B5EF4-FFF2-40B4-BE49-F238E27FC236}">
                      <a16:creationId xmlns:a16="http://schemas.microsoft.com/office/drawing/2014/main" id="{6C53EA00-8704-4120-94A9-523D35F1631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07938" y="2593258"/>
                  <a:ext cx="55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2008" name="Ink 42007">
                  <a:extLst>
                    <a:ext uri="{FF2B5EF4-FFF2-40B4-BE49-F238E27FC236}">
                      <a16:creationId xmlns:a16="http://schemas.microsoft.com/office/drawing/2014/main" id="{6F24FA18-145A-46F0-A70E-F3119E3864FB}"/>
                    </a:ext>
                  </a:extLst>
                </p14:cNvPr>
                <p14:cNvContentPartPr/>
                <p14:nvPr/>
              </p14:nvContentPartPr>
              <p14:xfrm>
                <a:off x="8869498" y="2677498"/>
                <a:ext cx="57960" cy="223560"/>
              </p14:xfrm>
            </p:contentPart>
          </mc:Choice>
          <mc:Fallback xmlns="">
            <p:pic>
              <p:nvPicPr>
                <p:cNvPr id="42008" name="Ink 42007">
                  <a:extLst>
                    <a:ext uri="{FF2B5EF4-FFF2-40B4-BE49-F238E27FC236}">
                      <a16:creationId xmlns:a16="http://schemas.microsoft.com/office/drawing/2014/main" id="{6F24FA18-145A-46F0-A70E-F3119E3864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60498" y="2668498"/>
                  <a:ext cx="75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2009" name="Ink 42008">
                  <a:extLst>
                    <a:ext uri="{FF2B5EF4-FFF2-40B4-BE49-F238E27FC236}">
                      <a16:creationId xmlns:a16="http://schemas.microsoft.com/office/drawing/2014/main" id="{C497DBB2-A69D-42E6-926C-62B5B71A7D73}"/>
                    </a:ext>
                  </a:extLst>
                </p14:cNvPr>
                <p14:cNvContentPartPr/>
                <p14:nvPr/>
              </p14:nvContentPartPr>
              <p14:xfrm>
                <a:off x="8875618" y="2886298"/>
                <a:ext cx="193680" cy="143280"/>
              </p14:xfrm>
            </p:contentPart>
          </mc:Choice>
          <mc:Fallback xmlns="">
            <p:pic>
              <p:nvPicPr>
                <p:cNvPr id="42009" name="Ink 42008">
                  <a:extLst>
                    <a:ext uri="{FF2B5EF4-FFF2-40B4-BE49-F238E27FC236}">
                      <a16:creationId xmlns:a16="http://schemas.microsoft.com/office/drawing/2014/main" id="{C497DBB2-A69D-42E6-926C-62B5B71A7D7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66618" y="2877298"/>
                  <a:ext cx="2113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43" name="Group 42042">
            <a:extLst>
              <a:ext uri="{FF2B5EF4-FFF2-40B4-BE49-F238E27FC236}">
                <a16:creationId xmlns:a16="http://schemas.microsoft.com/office/drawing/2014/main" id="{9E31FA3E-E241-428B-881A-0B8B0A968346}"/>
              </a:ext>
            </a:extLst>
          </p:cNvPr>
          <p:cNvGrpSpPr/>
          <p:nvPr/>
        </p:nvGrpSpPr>
        <p:grpSpPr>
          <a:xfrm>
            <a:off x="6094092" y="4006812"/>
            <a:ext cx="1058760" cy="743400"/>
            <a:chOff x="6094092" y="4006812"/>
            <a:chExt cx="105876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2026" name="Ink 42025">
                  <a:extLst>
                    <a:ext uri="{FF2B5EF4-FFF2-40B4-BE49-F238E27FC236}">
                      <a16:creationId xmlns:a16="http://schemas.microsoft.com/office/drawing/2014/main" id="{A4C669E4-DA3D-45F2-A1D8-A7AB768D0FF0}"/>
                    </a:ext>
                  </a:extLst>
                </p14:cNvPr>
                <p14:cNvContentPartPr/>
                <p14:nvPr/>
              </p14:nvContentPartPr>
              <p14:xfrm>
                <a:off x="6094092" y="4158012"/>
                <a:ext cx="253440" cy="257760"/>
              </p14:xfrm>
            </p:contentPart>
          </mc:Choice>
          <mc:Fallback>
            <p:pic>
              <p:nvPicPr>
                <p:cNvPr id="42026" name="Ink 42025">
                  <a:extLst>
                    <a:ext uri="{FF2B5EF4-FFF2-40B4-BE49-F238E27FC236}">
                      <a16:creationId xmlns:a16="http://schemas.microsoft.com/office/drawing/2014/main" id="{A4C669E4-DA3D-45F2-A1D8-A7AB768D0F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85452" y="4149012"/>
                  <a:ext cx="271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2027" name="Ink 42026">
                  <a:extLst>
                    <a:ext uri="{FF2B5EF4-FFF2-40B4-BE49-F238E27FC236}">
                      <a16:creationId xmlns:a16="http://schemas.microsoft.com/office/drawing/2014/main" id="{F30D111E-8207-4BA6-8F07-61C6A0ADCC3B}"/>
                    </a:ext>
                  </a:extLst>
                </p14:cNvPr>
                <p14:cNvContentPartPr/>
                <p14:nvPr/>
              </p14:nvContentPartPr>
              <p14:xfrm>
                <a:off x="6311172" y="4164492"/>
                <a:ext cx="94680" cy="239400"/>
              </p14:xfrm>
            </p:contentPart>
          </mc:Choice>
          <mc:Fallback>
            <p:pic>
              <p:nvPicPr>
                <p:cNvPr id="42027" name="Ink 42026">
                  <a:extLst>
                    <a:ext uri="{FF2B5EF4-FFF2-40B4-BE49-F238E27FC236}">
                      <a16:creationId xmlns:a16="http://schemas.microsoft.com/office/drawing/2014/main" id="{F30D111E-8207-4BA6-8F07-61C6A0ADCC3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02172" y="4155492"/>
                  <a:ext cx="112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2028" name="Ink 42027">
                  <a:extLst>
                    <a:ext uri="{FF2B5EF4-FFF2-40B4-BE49-F238E27FC236}">
                      <a16:creationId xmlns:a16="http://schemas.microsoft.com/office/drawing/2014/main" id="{63518732-9A08-4C35-B414-E0C2267C68A4}"/>
                    </a:ext>
                  </a:extLst>
                </p14:cNvPr>
                <p14:cNvContentPartPr/>
                <p14:nvPr/>
              </p14:nvContentPartPr>
              <p14:xfrm>
                <a:off x="6358332" y="4215252"/>
                <a:ext cx="145440" cy="84240"/>
              </p14:xfrm>
            </p:contentPart>
          </mc:Choice>
          <mc:Fallback>
            <p:pic>
              <p:nvPicPr>
                <p:cNvPr id="42028" name="Ink 42027">
                  <a:extLst>
                    <a:ext uri="{FF2B5EF4-FFF2-40B4-BE49-F238E27FC236}">
                      <a16:creationId xmlns:a16="http://schemas.microsoft.com/office/drawing/2014/main" id="{63518732-9A08-4C35-B414-E0C2267C68A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49332" y="4206252"/>
                  <a:ext cx="163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2029" name="Ink 42028">
                  <a:extLst>
                    <a:ext uri="{FF2B5EF4-FFF2-40B4-BE49-F238E27FC236}">
                      <a16:creationId xmlns:a16="http://schemas.microsoft.com/office/drawing/2014/main" id="{6DE3EE7D-18C5-48D1-80EC-8D0ED8BDBA4B}"/>
                    </a:ext>
                  </a:extLst>
                </p14:cNvPr>
                <p14:cNvContentPartPr/>
                <p14:nvPr/>
              </p14:nvContentPartPr>
              <p14:xfrm>
                <a:off x="6351492" y="4312452"/>
                <a:ext cx="85680" cy="78840"/>
              </p14:xfrm>
            </p:contentPart>
          </mc:Choice>
          <mc:Fallback>
            <p:pic>
              <p:nvPicPr>
                <p:cNvPr id="42029" name="Ink 42028">
                  <a:extLst>
                    <a:ext uri="{FF2B5EF4-FFF2-40B4-BE49-F238E27FC236}">
                      <a16:creationId xmlns:a16="http://schemas.microsoft.com/office/drawing/2014/main" id="{6DE3EE7D-18C5-48D1-80EC-8D0ED8BDBA4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42852" y="4303812"/>
                  <a:ext cx="103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2030" name="Ink 42029">
                  <a:extLst>
                    <a:ext uri="{FF2B5EF4-FFF2-40B4-BE49-F238E27FC236}">
                      <a16:creationId xmlns:a16="http://schemas.microsoft.com/office/drawing/2014/main" id="{70FDDD2A-9DF5-499D-87E7-BB5CD2B11FE7}"/>
                    </a:ext>
                  </a:extLst>
                </p14:cNvPr>
                <p14:cNvContentPartPr/>
                <p14:nvPr/>
              </p14:nvContentPartPr>
              <p14:xfrm>
                <a:off x="6447612" y="4234692"/>
                <a:ext cx="129600" cy="151920"/>
              </p14:xfrm>
            </p:contentPart>
          </mc:Choice>
          <mc:Fallback>
            <p:pic>
              <p:nvPicPr>
                <p:cNvPr id="42030" name="Ink 42029">
                  <a:extLst>
                    <a:ext uri="{FF2B5EF4-FFF2-40B4-BE49-F238E27FC236}">
                      <a16:creationId xmlns:a16="http://schemas.microsoft.com/office/drawing/2014/main" id="{70FDDD2A-9DF5-499D-87E7-BB5CD2B11FE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38612" y="4225692"/>
                  <a:ext cx="147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2031" name="Ink 42030">
                  <a:extLst>
                    <a:ext uri="{FF2B5EF4-FFF2-40B4-BE49-F238E27FC236}">
                      <a16:creationId xmlns:a16="http://schemas.microsoft.com/office/drawing/2014/main" id="{975180B8-07ED-4B50-A1CF-C07A0C042747}"/>
                    </a:ext>
                  </a:extLst>
                </p14:cNvPr>
                <p14:cNvContentPartPr/>
                <p14:nvPr/>
              </p14:nvContentPartPr>
              <p14:xfrm>
                <a:off x="6583332" y="4210212"/>
                <a:ext cx="190800" cy="120600"/>
              </p14:xfrm>
            </p:contentPart>
          </mc:Choice>
          <mc:Fallback>
            <p:pic>
              <p:nvPicPr>
                <p:cNvPr id="42031" name="Ink 42030">
                  <a:extLst>
                    <a:ext uri="{FF2B5EF4-FFF2-40B4-BE49-F238E27FC236}">
                      <a16:creationId xmlns:a16="http://schemas.microsoft.com/office/drawing/2014/main" id="{975180B8-07ED-4B50-A1CF-C07A0C0427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74332" y="4201572"/>
                  <a:ext cx="20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2032" name="Ink 42031">
                  <a:extLst>
                    <a:ext uri="{FF2B5EF4-FFF2-40B4-BE49-F238E27FC236}">
                      <a16:creationId xmlns:a16="http://schemas.microsoft.com/office/drawing/2014/main" id="{600B9CDB-ED47-4148-A45E-EDE135DABF61}"/>
                    </a:ext>
                  </a:extLst>
                </p14:cNvPr>
                <p14:cNvContentPartPr/>
                <p14:nvPr/>
              </p14:nvContentPartPr>
              <p14:xfrm>
                <a:off x="6753612" y="4190412"/>
                <a:ext cx="99000" cy="162360"/>
              </p14:xfrm>
            </p:contentPart>
          </mc:Choice>
          <mc:Fallback>
            <p:pic>
              <p:nvPicPr>
                <p:cNvPr id="42032" name="Ink 42031">
                  <a:extLst>
                    <a:ext uri="{FF2B5EF4-FFF2-40B4-BE49-F238E27FC236}">
                      <a16:creationId xmlns:a16="http://schemas.microsoft.com/office/drawing/2014/main" id="{600B9CDB-ED47-4148-A45E-EDE135DABF6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44972" y="4181772"/>
                  <a:ext cx="116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2033" name="Ink 42032">
                  <a:extLst>
                    <a:ext uri="{FF2B5EF4-FFF2-40B4-BE49-F238E27FC236}">
                      <a16:creationId xmlns:a16="http://schemas.microsoft.com/office/drawing/2014/main" id="{1B252BD6-3757-42ED-9633-FABF9E074FCF}"/>
                    </a:ext>
                  </a:extLst>
                </p14:cNvPr>
                <p14:cNvContentPartPr/>
                <p14:nvPr/>
              </p14:nvContentPartPr>
              <p14:xfrm>
                <a:off x="6870972" y="4199772"/>
                <a:ext cx="155880" cy="117000"/>
              </p14:xfrm>
            </p:contentPart>
          </mc:Choice>
          <mc:Fallback>
            <p:pic>
              <p:nvPicPr>
                <p:cNvPr id="42033" name="Ink 42032">
                  <a:extLst>
                    <a:ext uri="{FF2B5EF4-FFF2-40B4-BE49-F238E27FC236}">
                      <a16:creationId xmlns:a16="http://schemas.microsoft.com/office/drawing/2014/main" id="{1B252BD6-3757-42ED-9633-FABF9E074FC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61972" y="4191132"/>
                  <a:ext cx="17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2034" name="Ink 42033">
                  <a:extLst>
                    <a:ext uri="{FF2B5EF4-FFF2-40B4-BE49-F238E27FC236}">
                      <a16:creationId xmlns:a16="http://schemas.microsoft.com/office/drawing/2014/main" id="{E6261C4B-CB2C-4D49-9733-2EEA1230978F}"/>
                    </a:ext>
                  </a:extLst>
                </p14:cNvPr>
                <p14:cNvContentPartPr/>
                <p14:nvPr/>
              </p14:nvContentPartPr>
              <p14:xfrm>
                <a:off x="6956652" y="4006812"/>
                <a:ext cx="196200" cy="333720"/>
              </p14:xfrm>
            </p:contentPart>
          </mc:Choice>
          <mc:Fallback>
            <p:pic>
              <p:nvPicPr>
                <p:cNvPr id="42034" name="Ink 42033">
                  <a:extLst>
                    <a:ext uri="{FF2B5EF4-FFF2-40B4-BE49-F238E27FC236}">
                      <a16:creationId xmlns:a16="http://schemas.microsoft.com/office/drawing/2014/main" id="{E6261C4B-CB2C-4D49-9733-2EEA123097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47652" y="3998172"/>
                  <a:ext cx="213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2036" name="Ink 42035">
                  <a:extLst>
                    <a:ext uri="{FF2B5EF4-FFF2-40B4-BE49-F238E27FC236}">
                      <a16:creationId xmlns:a16="http://schemas.microsoft.com/office/drawing/2014/main" id="{66AE8D47-CE66-4FC7-8F17-CD2BAFF71694}"/>
                    </a:ext>
                  </a:extLst>
                </p14:cNvPr>
                <p14:cNvContentPartPr/>
                <p14:nvPr/>
              </p14:nvContentPartPr>
              <p14:xfrm>
                <a:off x="6107412" y="4495332"/>
                <a:ext cx="156240" cy="254880"/>
              </p14:xfrm>
            </p:contentPart>
          </mc:Choice>
          <mc:Fallback>
            <p:pic>
              <p:nvPicPr>
                <p:cNvPr id="42036" name="Ink 42035">
                  <a:extLst>
                    <a:ext uri="{FF2B5EF4-FFF2-40B4-BE49-F238E27FC236}">
                      <a16:creationId xmlns:a16="http://schemas.microsoft.com/office/drawing/2014/main" id="{66AE8D47-CE66-4FC7-8F17-CD2BAFF7169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98772" y="4486692"/>
                  <a:ext cx="173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2037" name="Ink 42036">
                  <a:extLst>
                    <a:ext uri="{FF2B5EF4-FFF2-40B4-BE49-F238E27FC236}">
                      <a16:creationId xmlns:a16="http://schemas.microsoft.com/office/drawing/2014/main" id="{932B2121-0165-4DEE-81B3-A8685305AD53}"/>
                    </a:ext>
                  </a:extLst>
                </p14:cNvPr>
                <p14:cNvContentPartPr/>
                <p14:nvPr/>
              </p14:nvContentPartPr>
              <p14:xfrm>
                <a:off x="6317292" y="4534932"/>
                <a:ext cx="124560" cy="184680"/>
              </p14:xfrm>
            </p:contentPart>
          </mc:Choice>
          <mc:Fallback>
            <p:pic>
              <p:nvPicPr>
                <p:cNvPr id="42037" name="Ink 42036">
                  <a:extLst>
                    <a:ext uri="{FF2B5EF4-FFF2-40B4-BE49-F238E27FC236}">
                      <a16:creationId xmlns:a16="http://schemas.microsoft.com/office/drawing/2014/main" id="{932B2121-0165-4DEE-81B3-A8685305AD5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308292" y="4526292"/>
                  <a:ext cx="142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2038" name="Ink 42037">
                  <a:extLst>
                    <a:ext uri="{FF2B5EF4-FFF2-40B4-BE49-F238E27FC236}">
                      <a16:creationId xmlns:a16="http://schemas.microsoft.com/office/drawing/2014/main" id="{4F63D1FA-2D4C-4D03-B53E-14744DC40DD5}"/>
                    </a:ext>
                  </a:extLst>
                </p14:cNvPr>
                <p14:cNvContentPartPr/>
                <p14:nvPr/>
              </p14:nvContentPartPr>
              <p14:xfrm>
                <a:off x="6482532" y="4379772"/>
                <a:ext cx="146880" cy="344880"/>
              </p14:xfrm>
            </p:contentPart>
          </mc:Choice>
          <mc:Fallback>
            <p:pic>
              <p:nvPicPr>
                <p:cNvPr id="42038" name="Ink 42037">
                  <a:extLst>
                    <a:ext uri="{FF2B5EF4-FFF2-40B4-BE49-F238E27FC236}">
                      <a16:creationId xmlns:a16="http://schemas.microsoft.com/office/drawing/2014/main" id="{4F63D1FA-2D4C-4D03-B53E-14744DC40DD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73892" y="4370772"/>
                  <a:ext cx="1645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2039" name="Ink 42038">
                  <a:extLst>
                    <a:ext uri="{FF2B5EF4-FFF2-40B4-BE49-F238E27FC236}">
                      <a16:creationId xmlns:a16="http://schemas.microsoft.com/office/drawing/2014/main" id="{0530AFB9-FE84-4A49-9637-B5A369099D7C}"/>
                    </a:ext>
                  </a:extLst>
                </p14:cNvPr>
                <p14:cNvContentPartPr/>
                <p14:nvPr/>
              </p14:nvContentPartPr>
              <p14:xfrm>
                <a:off x="6462012" y="4570212"/>
                <a:ext cx="148680" cy="60120"/>
              </p14:xfrm>
            </p:contentPart>
          </mc:Choice>
          <mc:Fallback>
            <p:pic>
              <p:nvPicPr>
                <p:cNvPr id="42039" name="Ink 42038">
                  <a:extLst>
                    <a:ext uri="{FF2B5EF4-FFF2-40B4-BE49-F238E27FC236}">
                      <a16:creationId xmlns:a16="http://schemas.microsoft.com/office/drawing/2014/main" id="{0530AFB9-FE84-4A49-9637-B5A369099D7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453012" y="4561212"/>
                  <a:ext cx="166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2040" name="Ink 42039">
                  <a:extLst>
                    <a:ext uri="{FF2B5EF4-FFF2-40B4-BE49-F238E27FC236}">
                      <a16:creationId xmlns:a16="http://schemas.microsoft.com/office/drawing/2014/main" id="{A3705B1F-EEB4-4F25-B682-AB0C943AE929}"/>
                    </a:ext>
                  </a:extLst>
                </p14:cNvPr>
                <p14:cNvContentPartPr/>
                <p14:nvPr/>
              </p14:nvContentPartPr>
              <p14:xfrm>
                <a:off x="6673692" y="4388412"/>
                <a:ext cx="118800" cy="285120"/>
              </p14:xfrm>
            </p:contentPart>
          </mc:Choice>
          <mc:Fallback>
            <p:pic>
              <p:nvPicPr>
                <p:cNvPr id="42040" name="Ink 42039">
                  <a:extLst>
                    <a:ext uri="{FF2B5EF4-FFF2-40B4-BE49-F238E27FC236}">
                      <a16:creationId xmlns:a16="http://schemas.microsoft.com/office/drawing/2014/main" id="{A3705B1F-EEB4-4F25-B682-AB0C943AE9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64692" y="4379412"/>
                  <a:ext cx="136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2041" name="Ink 42040">
                  <a:extLst>
                    <a:ext uri="{FF2B5EF4-FFF2-40B4-BE49-F238E27FC236}">
                      <a16:creationId xmlns:a16="http://schemas.microsoft.com/office/drawing/2014/main" id="{CBEF0D1D-5387-4797-B81A-F26B876636D9}"/>
                    </a:ext>
                  </a:extLst>
                </p14:cNvPr>
                <p14:cNvContentPartPr/>
                <p14:nvPr/>
              </p14:nvContentPartPr>
              <p14:xfrm>
                <a:off x="6627612" y="4513692"/>
                <a:ext cx="176760" cy="64440"/>
              </p14:xfrm>
            </p:contentPart>
          </mc:Choice>
          <mc:Fallback>
            <p:pic>
              <p:nvPicPr>
                <p:cNvPr id="42041" name="Ink 42040">
                  <a:extLst>
                    <a:ext uri="{FF2B5EF4-FFF2-40B4-BE49-F238E27FC236}">
                      <a16:creationId xmlns:a16="http://schemas.microsoft.com/office/drawing/2014/main" id="{CBEF0D1D-5387-4797-B81A-F26B876636D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18612" y="4505052"/>
                  <a:ext cx="194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2042" name="Ink 42041">
                  <a:extLst>
                    <a:ext uri="{FF2B5EF4-FFF2-40B4-BE49-F238E27FC236}">
                      <a16:creationId xmlns:a16="http://schemas.microsoft.com/office/drawing/2014/main" id="{EDF8160E-6D98-4678-96FA-425AB47210FA}"/>
                    </a:ext>
                  </a:extLst>
                </p14:cNvPr>
                <p14:cNvContentPartPr/>
                <p14:nvPr/>
              </p14:nvContentPartPr>
              <p14:xfrm>
                <a:off x="6803652" y="4627452"/>
                <a:ext cx="5400" cy="12240"/>
              </p14:xfrm>
            </p:contentPart>
          </mc:Choice>
          <mc:Fallback>
            <p:pic>
              <p:nvPicPr>
                <p:cNvPr id="42042" name="Ink 42041">
                  <a:extLst>
                    <a:ext uri="{FF2B5EF4-FFF2-40B4-BE49-F238E27FC236}">
                      <a16:creationId xmlns:a16="http://schemas.microsoft.com/office/drawing/2014/main" id="{EDF8160E-6D98-4678-96FA-425AB47210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95012" y="4618452"/>
                  <a:ext cx="230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63" name="Group 42062">
            <a:extLst>
              <a:ext uri="{FF2B5EF4-FFF2-40B4-BE49-F238E27FC236}">
                <a16:creationId xmlns:a16="http://schemas.microsoft.com/office/drawing/2014/main" id="{B7B3E53E-E9C1-401E-B4BF-52C3E413D44A}"/>
              </a:ext>
            </a:extLst>
          </p:cNvPr>
          <p:cNvGrpSpPr/>
          <p:nvPr/>
        </p:nvGrpSpPr>
        <p:grpSpPr>
          <a:xfrm>
            <a:off x="7065372" y="5590812"/>
            <a:ext cx="1877760" cy="785160"/>
            <a:chOff x="7065372" y="5590812"/>
            <a:chExt cx="1877760" cy="78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2044" name="Ink 42043">
                  <a:extLst>
                    <a:ext uri="{FF2B5EF4-FFF2-40B4-BE49-F238E27FC236}">
                      <a16:creationId xmlns:a16="http://schemas.microsoft.com/office/drawing/2014/main" id="{B05C9F7E-34AC-47E1-8F1D-A6D29DB52895}"/>
                    </a:ext>
                  </a:extLst>
                </p14:cNvPr>
                <p14:cNvContentPartPr/>
                <p14:nvPr/>
              </p14:nvContentPartPr>
              <p14:xfrm>
                <a:off x="7065372" y="5729412"/>
                <a:ext cx="41400" cy="358560"/>
              </p14:xfrm>
            </p:contentPart>
          </mc:Choice>
          <mc:Fallback>
            <p:pic>
              <p:nvPicPr>
                <p:cNvPr id="42044" name="Ink 42043">
                  <a:extLst>
                    <a:ext uri="{FF2B5EF4-FFF2-40B4-BE49-F238E27FC236}">
                      <a16:creationId xmlns:a16="http://schemas.microsoft.com/office/drawing/2014/main" id="{B05C9F7E-34AC-47E1-8F1D-A6D29DB5289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56372" y="5720772"/>
                  <a:ext cx="59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2045" name="Ink 42044">
                  <a:extLst>
                    <a:ext uri="{FF2B5EF4-FFF2-40B4-BE49-F238E27FC236}">
                      <a16:creationId xmlns:a16="http://schemas.microsoft.com/office/drawing/2014/main" id="{EED35DA3-370C-4916-8DA0-A3EFE0C28A91}"/>
                    </a:ext>
                  </a:extLst>
                </p14:cNvPr>
                <p14:cNvContentPartPr/>
                <p14:nvPr/>
              </p14:nvContentPartPr>
              <p14:xfrm>
                <a:off x="7203972" y="5934252"/>
                <a:ext cx="59040" cy="137520"/>
              </p14:xfrm>
            </p:contentPart>
          </mc:Choice>
          <mc:Fallback>
            <p:pic>
              <p:nvPicPr>
                <p:cNvPr id="42045" name="Ink 42044">
                  <a:extLst>
                    <a:ext uri="{FF2B5EF4-FFF2-40B4-BE49-F238E27FC236}">
                      <a16:creationId xmlns:a16="http://schemas.microsoft.com/office/drawing/2014/main" id="{EED35DA3-370C-4916-8DA0-A3EFE0C28A9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94972" y="5925612"/>
                  <a:ext cx="7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2046" name="Ink 42045">
                  <a:extLst>
                    <a:ext uri="{FF2B5EF4-FFF2-40B4-BE49-F238E27FC236}">
                      <a16:creationId xmlns:a16="http://schemas.microsoft.com/office/drawing/2014/main" id="{A43333CA-E457-42EB-876A-7D1ED79B51FD}"/>
                    </a:ext>
                  </a:extLst>
                </p14:cNvPr>
                <p14:cNvContentPartPr/>
                <p14:nvPr/>
              </p14:nvContentPartPr>
              <p14:xfrm>
                <a:off x="7337532" y="5909772"/>
                <a:ext cx="110520" cy="123840"/>
              </p14:xfrm>
            </p:contentPart>
          </mc:Choice>
          <mc:Fallback>
            <p:pic>
              <p:nvPicPr>
                <p:cNvPr id="42046" name="Ink 42045">
                  <a:extLst>
                    <a:ext uri="{FF2B5EF4-FFF2-40B4-BE49-F238E27FC236}">
                      <a16:creationId xmlns:a16="http://schemas.microsoft.com/office/drawing/2014/main" id="{A43333CA-E457-42EB-876A-7D1ED79B51F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28892" y="5901132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2047" name="Ink 42046">
                  <a:extLst>
                    <a:ext uri="{FF2B5EF4-FFF2-40B4-BE49-F238E27FC236}">
                      <a16:creationId xmlns:a16="http://schemas.microsoft.com/office/drawing/2014/main" id="{3058A310-91A1-432F-932E-F9227FDC17B2}"/>
                    </a:ext>
                  </a:extLst>
                </p14:cNvPr>
                <p14:cNvContentPartPr/>
                <p14:nvPr/>
              </p14:nvContentPartPr>
              <p14:xfrm>
                <a:off x="7512492" y="5918412"/>
                <a:ext cx="119880" cy="457560"/>
              </p14:xfrm>
            </p:contentPart>
          </mc:Choice>
          <mc:Fallback>
            <p:pic>
              <p:nvPicPr>
                <p:cNvPr id="42047" name="Ink 42046">
                  <a:extLst>
                    <a:ext uri="{FF2B5EF4-FFF2-40B4-BE49-F238E27FC236}">
                      <a16:creationId xmlns:a16="http://schemas.microsoft.com/office/drawing/2014/main" id="{3058A310-91A1-432F-932E-F9227FDC17B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03492" y="5909412"/>
                  <a:ext cx="1375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2049" name="Ink 42048">
                  <a:extLst>
                    <a:ext uri="{FF2B5EF4-FFF2-40B4-BE49-F238E27FC236}">
                      <a16:creationId xmlns:a16="http://schemas.microsoft.com/office/drawing/2014/main" id="{F2C9E786-0C4B-49F0-BF50-10D3BFC8C026}"/>
                    </a:ext>
                  </a:extLst>
                </p14:cNvPr>
                <p14:cNvContentPartPr/>
                <p14:nvPr/>
              </p14:nvContentPartPr>
              <p14:xfrm>
                <a:off x="7777812" y="5672172"/>
                <a:ext cx="36360" cy="305640"/>
              </p14:xfrm>
            </p:contentPart>
          </mc:Choice>
          <mc:Fallback>
            <p:pic>
              <p:nvPicPr>
                <p:cNvPr id="42049" name="Ink 42048">
                  <a:extLst>
                    <a:ext uri="{FF2B5EF4-FFF2-40B4-BE49-F238E27FC236}">
                      <a16:creationId xmlns:a16="http://schemas.microsoft.com/office/drawing/2014/main" id="{F2C9E786-0C4B-49F0-BF50-10D3BFC8C02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68812" y="5663172"/>
                  <a:ext cx="54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2050" name="Ink 42049">
                  <a:extLst>
                    <a:ext uri="{FF2B5EF4-FFF2-40B4-BE49-F238E27FC236}">
                      <a16:creationId xmlns:a16="http://schemas.microsoft.com/office/drawing/2014/main" id="{448EB281-7833-4BA0-8AD9-2095E2A09FA1}"/>
                    </a:ext>
                  </a:extLst>
                </p14:cNvPr>
                <p14:cNvContentPartPr/>
                <p14:nvPr/>
              </p14:nvContentPartPr>
              <p14:xfrm>
                <a:off x="7892652" y="5841372"/>
                <a:ext cx="102600" cy="149040"/>
              </p14:xfrm>
            </p:contentPart>
          </mc:Choice>
          <mc:Fallback>
            <p:pic>
              <p:nvPicPr>
                <p:cNvPr id="42050" name="Ink 42049">
                  <a:extLst>
                    <a:ext uri="{FF2B5EF4-FFF2-40B4-BE49-F238E27FC236}">
                      <a16:creationId xmlns:a16="http://schemas.microsoft.com/office/drawing/2014/main" id="{448EB281-7833-4BA0-8AD9-2095E2A09FA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884012" y="5832732"/>
                  <a:ext cx="120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2051" name="Ink 42050">
                  <a:extLst>
                    <a:ext uri="{FF2B5EF4-FFF2-40B4-BE49-F238E27FC236}">
                      <a16:creationId xmlns:a16="http://schemas.microsoft.com/office/drawing/2014/main" id="{6159478F-27CF-43F4-8B70-E56380B2A3EB}"/>
                    </a:ext>
                  </a:extLst>
                </p14:cNvPr>
                <p14:cNvContentPartPr/>
                <p14:nvPr/>
              </p14:nvContentPartPr>
              <p14:xfrm>
                <a:off x="8087412" y="5590812"/>
                <a:ext cx="66960" cy="411120"/>
              </p14:xfrm>
            </p:contentPart>
          </mc:Choice>
          <mc:Fallback>
            <p:pic>
              <p:nvPicPr>
                <p:cNvPr id="42051" name="Ink 42050">
                  <a:extLst>
                    <a:ext uri="{FF2B5EF4-FFF2-40B4-BE49-F238E27FC236}">
                      <a16:creationId xmlns:a16="http://schemas.microsoft.com/office/drawing/2014/main" id="{6159478F-27CF-43F4-8B70-E56380B2A3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78412" y="5581812"/>
                  <a:ext cx="84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2052" name="Ink 42051">
                  <a:extLst>
                    <a:ext uri="{FF2B5EF4-FFF2-40B4-BE49-F238E27FC236}">
                      <a16:creationId xmlns:a16="http://schemas.microsoft.com/office/drawing/2014/main" id="{19453105-4082-4894-B0B7-64512A3AF535}"/>
                    </a:ext>
                  </a:extLst>
                </p14:cNvPr>
                <p14:cNvContentPartPr/>
                <p14:nvPr/>
              </p14:nvContentPartPr>
              <p14:xfrm>
                <a:off x="8017572" y="5877372"/>
                <a:ext cx="114120" cy="29160"/>
              </p14:xfrm>
            </p:contentPart>
          </mc:Choice>
          <mc:Fallback>
            <p:pic>
              <p:nvPicPr>
                <p:cNvPr id="42052" name="Ink 42051">
                  <a:extLst>
                    <a:ext uri="{FF2B5EF4-FFF2-40B4-BE49-F238E27FC236}">
                      <a16:creationId xmlns:a16="http://schemas.microsoft.com/office/drawing/2014/main" id="{19453105-4082-4894-B0B7-64512A3AF53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008572" y="5868372"/>
                  <a:ext cx="13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2053" name="Ink 42052">
                  <a:extLst>
                    <a:ext uri="{FF2B5EF4-FFF2-40B4-BE49-F238E27FC236}">
                      <a16:creationId xmlns:a16="http://schemas.microsoft.com/office/drawing/2014/main" id="{31217987-99BF-4146-B0F1-ED4C737C3D0F}"/>
                    </a:ext>
                  </a:extLst>
                </p14:cNvPr>
                <p14:cNvContentPartPr/>
                <p14:nvPr/>
              </p14:nvContentPartPr>
              <p14:xfrm>
                <a:off x="8307372" y="5610612"/>
                <a:ext cx="10800" cy="381240"/>
              </p14:xfrm>
            </p:contentPart>
          </mc:Choice>
          <mc:Fallback>
            <p:pic>
              <p:nvPicPr>
                <p:cNvPr id="42053" name="Ink 42052">
                  <a:extLst>
                    <a:ext uri="{FF2B5EF4-FFF2-40B4-BE49-F238E27FC236}">
                      <a16:creationId xmlns:a16="http://schemas.microsoft.com/office/drawing/2014/main" id="{31217987-99BF-4146-B0F1-ED4C737C3D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98732" y="5601612"/>
                  <a:ext cx="28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2054" name="Ink 42053">
                  <a:extLst>
                    <a:ext uri="{FF2B5EF4-FFF2-40B4-BE49-F238E27FC236}">
                      <a16:creationId xmlns:a16="http://schemas.microsoft.com/office/drawing/2014/main" id="{60F6BA09-4AC2-42CA-AEB5-63C3CBB412F0}"/>
                    </a:ext>
                  </a:extLst>
                </p14:cNvPr>
                <p14:cNvContentPartPr/>
                <p14:nvPr/>
              </p14:nvContentPartPr>
              <p14:xfrm>
                <a:off x="8181012" y="5837052"/>
                <a:ext cx="189720" cy="31680"/>
              </p14:xfrm>
            </p:contentPart>
          </mc:Choice>
          <mc:Fallback>
            <p:pic>
              <p:nvPicPr>
                <p:cNvPr id="42054" name="Ink 42053">
                  <a:extLst>
                    <a:ext uri="{FF2B5EF4-FFF2-40B4-BE49-F238E27FC236}">
                      <a16:creationId xmlns:a16="http://schemas.microsoft.com/office/drawing/2014/main" id="{60F6BA09-4AC2-42CA-AEB5-63C3CBB412F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72012" y="5828412"/>
                  <a:ext cx="207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2056" name="Ink 42055">
                  <a:extLst>
                    <a:ext uri="{FF2B5EF4-FFF2-40B4-BE49-F238E27FC236}">
                      <a16:creationId xmlns:a16="http://schemas.microsoft.com/office/drawing/2014/main" id="{C30F06CA-F3FB-4422-BDC9-AABD4B51E302}"/>
                    </a:ext>
                  </a:extLst>
                </p14:cNvPr>
                <p14:cNvContentPartPr/>
                <p14:nvPr/>
              </p14:nvContentPartPr>
              <p14:xfrm>
                <a:off x="8559732" y="5607372"/>
                <a:ext cx="37800" cy="410040"/>
              </p14:xfrm>
            </p:contentPart>
          </mc:Choice>
          <mc:Fallback>
            <p:pic>
              <p:nvPicPr>
                <p:cNvPr id="42056" name="Ink 42055">
                  <a:extLst>
                    <a:ext uri="{FF2B5EF4-FFF2-40B4-BE49-F238E27FC236}">
                      <a16:creationId xmlns:a16="http://schemas.microsoft.com/office/drawing/2014/main" id="{C30F06CA-F3FB-4422-BDC9-AABD4B51E3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50732" y="5598732"/>
                  <a:ext cx="554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2057" name="Ink 42056">
                  <a:extLst>
                    <a:ext uri="{FF2B5EF4-FFF2-40B4-BE49-F238E27FC236}">
                      <a16:creationId xmlns:a16="http://schemas.microsoft.com/office/drawing/2014/main" id="{9E057F33-EF0C-460F-AF79-F220E1C850F6}"/>
                    </a:ext>
                  </a:extLst>
                </p14:cNvPr>
                <p14:cNvContentPartPr/>
                <p14:nvPr/>
              </p14:nvContentPartPr>
              <p14:xfrm>
                <a:off x="8462172" y="5768292"/>
                <a:ext cx="247680" cy="52200"/>
              </p14:xfrm>
            </p:contentPart>
          </mc:Choice>
          <mc:Fallback>
            <p:pic>
              <p:nvPicPr>
                <p:cNvPr id="42057" name="Ink 42056">
                  <a:extLst>
                    <a:ext uri="{FF2B5EF4-FFF2-40B4-BE49-F238E27FC236}">
                      <a16:creationId xmlns:a16="http://schemas.microsoft.com/office/drawing/2014/main" id="{9E057F33-EF0C-460F-AF79-F220E1C850F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53532" y="5759652"/>
                  <a:ext cx="265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2059" name="Ink 42058">
                  <a:extLst>
                    <a:ext uri="{FF2B5EF4-FFF2-40B4-BE49-F238E27FC236}">
                      <a16:creationId xmlns:a16="http://schemas.microsoft.com/office/drawing/2014/main" id="{41F799DC-57C6-4660-B65A-FB6FC2B46BB2}"/>
                    </a:ext>
                  </a:extLst>
                </p14:cNvPr>
                <p14:cNvContentPartPr/>
                <p14:nvPr/>
              </p14:nvContentPartPr>
              <p14:xfrm>
                <a:off x="8607972" y="5867652"/>
                <a:ext cx="98640" cy="84960"/>
              </p14:xfrm>
            </p:contentPart>
          </mc:Choice>
          <mc:Fallback>
            <p:pic>
              <p:nvPicPr>
                <p:cNvPr id="42059" name="Ink 42058">
                  <a:extLst>
                    <a:ext uri="{FF2B5EF4-FFF2-40B4-BE49-F238E27FC236}">
                      <a16:creationId xmlns:a16="http://schemas.microsoft.com/office/drawing/2014/main" id="{41F799DC-57C6-4660-B65A-FB6FC2B46BB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598972" y="5859012"/>
                  <a:ext cx="116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2060" name="Ink 42059">
                  <a:extLst>
                    <a:ext uri="{FF2B5EF4-FFF2-40B4-BE49-F238E27FC236}">
                      <a16:creationId xmlns:a16="http://schemas.microsoft.com/office/drawing/2014/main" id="{02F4B032-0CB0-4183-AB0C-2F65CF71B117}"/>
                    </a:ext>
                  </a:extLst>
                </p14:cNvPr>
                <p14:cNvContentPartPr/>
                <p14:nvPr/>
              </p14:nvContentPartPr>
              <p14:xfrm>
                <a:off x="8778252" y="5904732"/>
                <a:ext cx="8640" cy="62640"/>
              </p14:xfrm>
            </p:contentPart>
          </mc:Choice>
          <mc:Fallback>
            <p:pic>
              <p:nvPicPr>
                <p:cNvPr id="42060" name="Ink 42059">
                  <a:extLst>
                    <a:ext uri="{FF2B5EF4-FFF2-40B4-BE49-F238E27FC236}">
                      <a16:creationId xmlns:a16="http://schemas.microsoft.com/office/drawing/2014/main" id="{02F4B032-0CB0-4183-AB0C-2F65CF71B11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769252" y="5896092"/>
                  <a:ext cx="26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2061" name="Ink 42060">
                  <a:extLst>
                    <a:ext uri="{FF2B5EF4-FFF2-40B4-BE49-F238E27FC236}">
                      <a16:creationId xmlns:a16="http://schemas.microsoft.com/office/drawing/2014/main" id="{77A552B4-682C-4A5C-9396-CB2E9A6C0492}"/>
                    </a:ext>
                  </a:extLst>
                </p14:cNvPr>
                <p14:cNvContentPartPr/>
                <p14:nvPr/>
              </p14:nvContentPartPr>
              <p14:xfrm>
                <a:off x="8769972" y="5749932"/>
                <a:ext cx="25920" cy="16200"/>
              </p14:xfrm>
            </p:contentPart>
          </mc:Choice>
          <mc:Fallback>
            <p:pic>
              <p:nvPicPr>
                <p:cNvPr id="42061" name="Ink 42060">
                  <a:extLst>
                    <a:ext uri="{FF2B5EF4-FFF2-40B4-BE49-F238E27FC236}">
                      <a16:creationId xmlns:a16="http://schemas.microsoft.com/office/drawing/2014/main" id="{77A552B4-682C-4A5C-9396-CB2E9A6C049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61332" y="5741292"/>
                  <a:ext cx="43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2062" name="Ink 42061">
                  <a:extLst>
                    <a:ext uri="{FF2B5EF4-FFF2-40B4-BE49-F238E27FC236}">
                      <a16:creationId xmlns:a16="http://schemas.microsoft.com/office/drawing/2014/main" id="{71B7D939-FE21-4679-B428-8BC8500FFE72}"/>
                    </a:ext>
                  </a:extLst>
                </p14:cNvPr>
                <p14:cNvContentPartPr/>
                <p14:nvPr/>
              </p14:nvContentPartPr>
              <p14:xfrm>
                <a:off x="8894172" y="5699532"/>
                <a:ext cx="48960" cy="308520"/>
              </p14:xfrm>
            </p:contentPart>
          </mc:Choice>
          <mc:Fallback>
            <p:pic>
              <p:nvPicPr>
                <p:cNvPr id="42062" name="Ink 42061">
                  <a:extLst>
                    <a:ext uri="{FF2B5EF4-FFF2-40B4-BE49-F238E27FC236}">
                      <a16:creationId xmlns:a16="http://schemas.microsoft.com/office/drawing/2014/main" id="{71B7D939-FE21-4679-B428-8BC8500FFE7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85172" y="5690532"/>
                  <a:ext cx="6660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42064" name="Ink 42063">
                <a:extLst>
                  <a:ext uri="{FF2B5EF4-FFF2-40B4-BE49-F238E27FC236}">
                    <a16:creationId xmlns:a16="http://schemas.microsoft.com/office/drawing/2014/main" id="{6E461320-EF98-4D00-A2B7-F7DD1D12A97A}"/>
                  </a:ext>
                </a:extLst>
              </p14:cNvPr>
              <p14:cNvContentPartPr/>
              <p14:nvPr/>
            </p14:nvContentPartPr>
            <p14:xfrm>
              <a:off x="5385972" y="2815738"/>
              <a:ext cx="2184480" cy="82080"/>
            </p14:xfrm>
          </p:contentPart>
        </mc:Choice>
        <mc:Fallback>
          <p:pic>
            <p:nvPicPr>
              <p:cNvPr id="42064" name="Ink 42063">
                <a:extLst>
                  <a:ext uri="{FF2B5EF4-FFF2-40B4-BE49-F238E27FC236}">
                    <a16:creationId xmlns:a16="http://schemas.microsoft.com/office/drawing/2014/main" id="{6E461320-EF98-4D00-A2B7-F7DD1D12A97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376972" y="2806738"/>
                <a:ext cx="2202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42065" name="Ink 42064">
                <a:extLst>
                  <a:ext uri="{FF2B5EF4-FFF2-40B4-BE49-F238E27FC236}">
                    <a16:creationId xmlns:a16="http://schemas.microsoft.com/office/drawing/2014/main" id="{6C0CE0E9-A930-4BE9-9FE7-113F522C7C14}"/>
                  </a:ext>
                </a:extLst>
              </p14:cNvPr>
              <p14:cNvContentPartPr/>
              <p14:nvPr/>
            </p14:nvContentPartPr>
            <p14:xfrm>
              <a:off x="5279772" y="3638698"/>
              <a:ext cx="2408040" cy="89640"/>
            </p14:xfrm>
          </p:contentPart>
        </mc:Choice>
        <mc:Fallback>
          <p:pic>
            <p:nvPicPr>
              <p:cNvPr id="42065" name="Ink 42064">
                <a:extLst>
                  <a:ext uri="{FF2B5EF4-FFF2-40B4-BE49-F238E27FC236}">
                    <a16:creationId xmlns:a16="http://schemas.microsoft.com/office/drawing/2014/main" id="{6C0CE0E9-A930-4BE9-9FE7-113F522C7C1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271132" y="3630058"/>
                <a:ext cx="2425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42066" name="Ink 42065">
                <a:extLst>
                  <a:ext uri="{FF2B5EF4-FFF2-40B4-BE49-F238E27FC236}">
                    <a16:creationId xmlns:a16="http://schemas.microsoft.com/office/drawing/2014/main" id="{0D80A3B3-3961-4685-A30A-05B8F6699F2E}"/>
                  </a:ext>
                </a:extLst>
              </p14:cNvPr>
              <p14:cNvContentPartPr/>
              <p14:nvPr/>
            </p14:nvContentPartPr>
            <p14:xfrm>
              <a:off x="793092" y="4639858"/>
              <a:ext cx="22680" cy="68040"/>
            </p14:xfrm>
          </p:contentPart>
        </mc:Choice>
        <mc:Fallback>
          <p:pic>
            <p:nvPicPr>
              <p:cNvPr id="42066" name="Ink 42065">
                <a:extLst>
                  <a:ext uri="{FF2B5EF4-FFF2-40B4-BE49-F238E27FC236}">
                    <a16:creationId xmlns:a16="http://schemas.microsoft.com/office/drawing/2014/main" id="{0D80A3B3-3961-4685-A30A-05B8F6699F2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84092" y="4630858"/>
                <a:ext cx="403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69" name="Group 42068">
            <a:extLst>
              <a:ext uri="{FF2B5EF4-FFF2-40B4-BE49-F238E27FC236}">
                <a16:creationId xmlns:a16="http://schemas.microsoft.com/office/drawing/2014/main" id="{123F8A0C-7692-4BDA-9F5C-D42E2CD3C61B}"/>
              </a:ext>
            </a:extLst>
          </p:cNvPr>
          <p:cNvGrpSpPr/>
          <p:nvPr/>
        </p:nvGrpSpPr>
        <p:grpSpPr>
          <a:xfrm>
            <a:off x="2889372" y="4966738"/>
            <a:ext cx="2575080" cy="1511834"/>
            <a:chOff x="2889372" y="4966738"/>
            <a:chExt cx="2575080" cy="15118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324F3A-BD4C-4494-995B-FCE634A2C928}"/>
                    </a:ext>
                  </a:extLst>
                </p14:cNvPr>
                <p14:cNvContentPartPr/>
                <p14:nvPr/>
              </p14:nvContentPartPr>
              <p14:xfrm>
                <a:off x="3312372" y="5875572"/>
                <a:ext cx="44640" cy="319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324F3A-BD4C-4494-995B-FCE634A2C92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303372" y="5866572"/>
                  <a:ext cx="62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077197-5881-4247-B1E5-9ABC916336B5}"/>
                    </a:ext>
                  </a:extLst>
                </p14:cNvPr>
                <p14:cNvContentPartPr/>
                <p14:nvPr/>
              </p14:nvContentPartPr>
              <p14:xfrm>
                <a:off x="3426492" y="6030732"/>
                <a:ext cx="101160" cy="138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077197-5881-4247-B1E5-9ABC916336B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17492" y="6022092"/>
                  <a:ext cx="118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B38859-28BB-41BA-B616-C2AE9CE02CEE}"/>
                    </a:ext>
                  </a:extLst>
                </p14:cNvPr>
                <p14:cNvContentPartPr/>
                <p14:nvPr/>
              </p14:nvContentPartPr>
              <p14:xfrm>
                <a:off x="3593172" y="6033972"/>
                <a:ext cx="130320" cy="139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B38859-28BB-41BA-B616-C2AE9CE02CE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584532" y="6024972"/>
                  <a:ext cx="147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1989" name="Ink 41988">
                  <a:extLst>
                    <a:ext uri="{FF2B5EF4-FFF2-40B4-BE49-F238E27FC236}">
                      <a16:creationId xmlns:a16="http://schemas.microsoft.com/office/drawing/2014/main" id="{4F7EB0BB-95D4-456E-9DE7-E76FCE490701}"/>
                    </a:ext>
                  </a:extLst>
                </p14:cNvPr>
                <p14:cNvContentPartPr/>
                <p14:nvPr/>
              </p14:nvContentPartPr>
              <p14:xfrm>
                <a:off x="3755172" y="6044052"/>
                <a:ext cx="204840" cy="434520"/>
              </p14:xfrm>
            </p:contentPart>
          </mc:Choice>
          <mc:Fallback>
            <p:pic>
              <p:nvPicPr>
                <p:cNvPr id="41989" name="Ink 41988">
                  <a:extLst>
                    <a:ext uri="{FF2B5EF4-FFF2-40B4-BE49-F238E27FC236}">
                      <a16:creationId xmlns:a16="http://schemas.microsoft.com/office/drawing/2014/main" id="{4F7EB0BB-95D4-456E-9DE7-E76FCE49070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46532" y="6035412"/>
                  <a:ext cx="222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2012" name="Ink 42011">
                  <a:extLst>
                    <a:ext uri="{FF2B5EF4-FFF2-40B4-BE49-F238E27FC236}">
                      <a16:creationId xmlns:a16="http://schemas.microsoft.com/office/drawing/2014/main" id="{3F061B0F-B039-4B15-9308-558D142CA3BA}"/>
                    </a:ext>
                  </a:extLst>
                </p14:cNvPr>
                <p14:cNvContentPartPr/>
                <p14:nvPr/>
              </p14:nvContentPartPr>
              <p14:xfrm>
                <a:off x="3998892" y="5944692"/>
                <a:ext cx="109080" cy="177120"/>
              </p14:xfrm>
            </p:contentPart>
          </mc:Choice>
          <mc:Fallback>
            <p:pic>
              <p:nvPicPr>
                <p:cNvPr id="42012" name="Ink 42011">
                  <a:extLst>
                    <a:ext uri="{FF2B5EF4-FFF2-40B4-BE49-F238E27FC236}">
                      <a16:creationId xmlns:a16="http://schemas.microsoft.com/office/drawing/2014/main" id="{3F061B0F-B039-4B15-9308-558D142CA3B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89892" y="5936052"/>
                  <a:ext cx="126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2013" name="Ink 42012">
                  <a:extLst>
                    <a:ext uri="{FF2B5EF4-FFF2-40B4-BE49-F238E27FC236}">
                      <a16:creationId xmlns:a16="http://schemas.microsoft.com/office/drawing/2014/main" id="{2BB03FD6-6FEE-4BDA-8196-6D3F20006CA6}"/>
                    </a:ext>
                  </a:extLst>
                </p14:cNvPr>
                <p14:cNvContentPartPr/>
                <p14:nvPr/>
              </p14:nvContentPartPr>
              <p14:xfrm>
                <a:off x="4201572" y="5997972"/>
                <a:ext cx="19800" cy="84240"/>
              </p14:xfrm>
            </p:contentPart>
          </mc:Choice>
          <mc:Fallback>
            <p:pic>
              <p:nvPicPr>
                <p:cNvPr id="42013" name="Ink 42012">
                  <a:extLst>
                    <a:ext uri="{FF2B5EF4-FFF2-40B4-BE49-F238E27FC236}">
                      <a16:creationId xmlns:a16="http://schemas.microsoft.com/office/drawing/2014/main" id="{2BB03FD6-6FEE-4BDA-8196-6D3F20006CA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92572" y="5988972"/>
                  <a:ext cx="3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2014" name="Ink 42013">
                  <a:extLst>
                    <a:ext uri="{FF2B5EF4-FFF2-40B4-BE49-F238E27FC236}">
                      <a16:creationId xmlns:a16="http://schemas.microsoft.com/office/drawing/2014/main" id="{6EBB4128-E32E-427D-918A-AD8160737BAC}"/>
                    </a:ext>
                  </a:extLst>
                </p14:cNvPr>
                <p14:cNvContentPartPr/>
                <p14:nvPr/>
              </p14:nvContentPartPr>
              <p14:xfrm>
                <a:off x="4211292" y="5837052"/>
                <a:ext cx="33840" cy="47880"/>
              </p14:xfrm>
            </p:contentPart>
          </mc:Choice>
          <mc:Fallback>
            <p:pic>
              <p:nvPicPr>
                <p:cNvPr id="42014" name="Ink 42013">
                  <a:extLst>
                    <a:ext uri="{FF2B5EF4-FFF2-40B4-BE49-F238E27FC236}">
                      <a16:creationId xmlns:a16="http://schemas.microsoft.com/office/drawing/2014/main" id="{6EBB4128-E32E-427D-918A-AD8160737BA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02652" y="5828412"/>
                  <a:ext cx="51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2015" name="Ink 42014">
                  <a:extLst>
                    <a:ext uri="{FF2B5EF4-FFF2-40B4-BE49-F238E27FC236}">
                      <a16:creationId xmlns:a16="http://schemas.microsoft.com/office/drawing/2014/main" id="{18D02B48-381C-4BAB-9538-0281C233556F}"/>
                    </a:ext>
                  </a:extLst>
                </p14:cNvPr>
                <p14:cNvContentPartPr/>
                <p14:nvPr/>
              </p14:nvContentPartPr>
              <p14:xfrm>
                <a:off x="4303812" y="5958732"/>
                <a:ext cx="78120" cy="478800"/>
              </p14:xfrm>
            </p:contentPart>
          </mc:Choice>
          <mc:Fallback>
            <p:pic>
              <p:nvPicPr>
                <p:cNvPr id="42015" name="Ink 42014">
                  <a:extLst>
                    <a:ext uri="{FF2B5EF4-FFF2-40B4-BE49-F238E27FC236}">
                      <a16:creationId xmlns:a16="http://schemas.microsoft.com/office/drawing/2014/main" id="{18D02B48-381C-4BAB-9538-0281C233556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95172" y="5949732"/>
                  <a:ext cx="957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2016" name="Ink 42015">
                  <a:extLst>
                    <a:ext uri="{FF2B5EF4-FFF2-40B4-BE49-F238E27FC236}">
                      <a16:creationId xmlns:a16="http://schemas.microsoft.com/office/drawing/2014/main" id="{1D9A63D3-7E6A-4981-96C8-57CE09D97BA2}"/>
                    </a:ext>
                  </a:extLst>
                </p14:cNvPr>
                <p14:cNvContentPartPr/>
                <p14:nvPr/>
              </p14:nvContentPartPr>
              <p14:xfrm>
                <a:off x="4450692" y="5738052"/>
                <a:ext cx="158760" cy="307080"/>
              </p14:xfrm>
            </p:contentPart>
          </mc:Choice>
          <mc:Fallback>
            <p:pic>
              <p:nvPicPr>
                <p:cNvPr id="42016" name="Ink 42015">
                  <a:extLst>
                    <a:ext uri="{FF2B5EF4-FFF2-40B4-BE49-F238E27FC236}">
                      <a16:creationId xmlns:a16="http://schemas.microsoft.com/office/drawing/2014/main" id="{1D9A63D3-7E6A-4981-96C8-57CE09D97BA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41692" y="5729052"/>
                  <a:ext cx="176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2017" name="Ink 42016">
                  <a:extLst>
                    <a:ext uri="{FF2B5EF4-FFF2-40B4-BE49-F238E27FC236}">
                      <a16:creationId xmlns:a16="http://schemas.microsoft.com/office/drawing/2014/main" id="{0E21EDEA-29C8-4E5E-98B5-5203CA2F6A32}"/>
                    </a:ext>
                  </a:extLst>
                </p14:cNvPr>
                <p14:cNvContentPartPr/>
                <p14:nvPr/>
              </p14:nvContentPartPr>
              <p14:xfrm>
                <a:off x="4682172" y="5734452"/>
                <a:ext cx="65880" cy="315720"/>
              </p14:xfrm>
            </p:contentPart>
          </mc:Choice>
          <mc:Fallback>
            <p:pic>
              <p:nvPicPr>
                <p:cNvPr id="42017" name="Ink 42016">
                  <a:extLst>
                    <a:ext uri="{FF2B5EF4-FFF2-40B4-BE49-F238E27FC236}">
                      <a16:creationId xmlns:a16="http://schemas.microsoft.com/office/drawing/2014/main" id="{0E21EDEA-29C8-4E5E-98B5-5203CA2F6A3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73172" y="5725452"/>
                  <a:ext cx="83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2018" name="Ink 42017">
                  <a:extLst>
                    <a:ext uri="{FF2B5EF4-FFF2-40B4-BE49-F238E27FC236}">
                      <a16:creationId xmlns:a16="http://schemas.microsoft.com/office/drawing/2014/main" id="{53B3DBB4-7965-46D2-AA5D-F2655C2DAB87}"/>
                    </a:ext>
                  </a:extLst>
                </p14:cNvPr>
                <p14:cNvContentPartPr/>
                <p14:nvPr/>
              </p14:nvContentPartPr>
              <p14:xfrm>
                <a:off x="4610532" y="5883132"/>
                <a:ext cx="178920" cy="45000"/>
              </p14:xfrm>
            </p:contentPart>
          </mc:Choice>
          <mc:Fallback>
            <p:pic>
              <p:nvPicPr>
                <p:cNvPr id="42018" name="Ink 42017">
                  <a:extLst>
                    <a:ext uri="{FF2B5EF4-FFF2-40B4-BE49-F238E27FC236}">
                      <a16:creationId xmlns:a16="http://schemas.microsoft.com/office/drawing/2014/main" id="{53B3DBB4-7965-46D2-AA5D-F2655C2DAB8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601892" y="5874492"/>
                  <a:ext cx="19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2019" name="Ink 42018">
                  <a:extLst>
                    <a:ext uri="{FF2B5EF4-FFF2-40B4-BE49-F238E27FC236}">
                      <a16:creationId xmlns:a16="http://schemas.microsoft.com/office/drawing/2014/main" id="{F04D3842-3AC1-4810-BC7E-9AFF47BA0747}"/>
                    </a:ext>
                  </a:extLst>
                </p14:cNvPr>
                <p14:cNvContentPartPr/>
                <p14:nvPr/>
              </p14:nvContentPartPr>
              <p14:xfrm>
                <a:off x="5002932" y="5679372"/>
                <a:ext cx="49680" cy="348120"/>
              </p14:xfrm>
            </p:contentPart>
          </mc:Choice>
          <mc:Fallback>
            <p:pic>
              <p:nvPicPr>
                <p:cNvPr id="42019" name="Ink 42018">
                  <a:extLst>
                    <a:ext uri="{FF2B5EF4-FFF2-40B4-BE49-F238E27FC236}">
                      <a16:creationId xmlns:a16="http://schemas.microsoft.com/office/drawing/2014/main" id="{F04D3842-3AC1-4810-BC7E-9AFF47BA07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994292" y="5670372"/>
                  <a:ext cx="6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2020" name="Ink 42019">
                  <a:extLst>
                    <a:ext uri="{FF2B5EF4-FFF2-40B4-BE49-F238E27FC236}">
                      <a16:creationId xmlns:a16="http://schemas.microsoft.com/office/drawing/2014/main" id="{0B82FC1D-68DC-4338-BCE2-3DB122DD699E}"/>
                    </a:ext>
                  </a:extLst>
                </p14:cNvPr>
                <p14:cNvContentPartPr/>
                <p14:nvPr/>
              </p14:nvContentPartPr>
              <p14:xfrm>
                <a:off x="4915812" y="5888532"/>
                <a:ext cx="165240" cy="42120"/>
              </p14:xfrm>
            </p:contentPart>
          </mc:Choice>
          <mc:Fallback>
            <p:pic>
              <p:nvPicPr>
                <p:cNvPr id="42020" name="Ink 42019">
                  <a:extLst>
                    <a:ext uri="{FF2B5EF4-FFF2-40B4-BE49-F238E27FC236}">
                      <a16:creationId xmlns:a16="http://schemas.microsoft.com/office/drawing/2014/main" id="{0B82FC1D-68DC-4338-BCE2-3DB122DD699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06812" y="5879892"/>
                  <a:ext cx="182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2021" name="Ink 42020">
                  <a:extLst>
                    <a:ext uri="{FF2B5EF4-FFF2-40B4-BE49-F238E27FC236}">
                      <a16:creationId xmlns:a16="http://schemas.microsoft.com/office/drawing/2014/main" id="{36065704-2B4C-4D6E-AA5E-598AACC5D3B7}"/>
                    </a:ext>
                  </a:extLst>
                </p14:cNvPr>
                <p14:cNvContentPartPr/>
                <p14:nvPr/>
              </p14:nvContentPartPr>
              <p14:xfrm>
                <a:off x="5109132" y="5911212"/>
                <a:ext cx="129960" cy="105480"/>
              </p14:xfrm>
            </p:contentPart>
          </mc:Choice>
          <mc:Fallback>
            <p:pic>
              <p:nvPicPr>
                <p:cNvPr id="42021" name="Ink 42020">
                  <a:extLst>
                    <a:ext uri="{FF2B5EF4-FFF2-40B4-BE49-F238E27FC236}">
                      <a16:creationId xmlns:a16="http://schemas.microsoft.com/office/drawing/2014/main" id="{36065704-2B4C-4D6E-AA5E-598AACC5D3B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00492" y="5902212"/>
                  <a:ext cx="147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2022" name="Ink 42021">
                  <a:extLst>
                    <a:ext uri="{FF2B5EF4-FFF2-40B4-BE49-F238E27FC236}">
                      <a16:creationId xmlns:a16="http://schemas.microsoft.com/office/drawing/2014/main" id="{67B7D28B-6E62-4364-8CC8-79A496F90CC3}"/>
                    </a:ext>
                  </a:extLst>
                </p14:cNvPr>
                <p14:cNvContentPartPr/>
                <p14:nvPr/>
              </p14:nvContentPartPr>
              <p14:xfrm>
                <a:off x="5306772" y="5930292"/>
                <a:ext cx="20160" cy="87480"/>
              </p14:xfrm>
            </p:contentPart>
          </mc:Choice>
          <mc:Fallback>
            <p:pic>
              <p:nvPicPr>
                <p:cNvPr id="42022" name="Ink 42021">
                  <a:extLst>
                    <a:ext uri="{FF2B5EF4-FFF2-40B4-BE49-F238E27FC236}">
                      <a16:creationId xmlns:a16="http://schemas.microsoft.com/office/drawing/2014/main" id="{67B7D28B-6E62-4364-8CC8-79A496F90CC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297772" y="5921292"/>
                  <a:ext cx="37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2023" name="Ink 42022">
                  <a:extLst>
                    <a:ext uri="{FF2B5EF4-FFF2-40B4-BE49-F238E27FC236}">
                      <a16:creationId xmlns:a16="http://schemas.microsoft.com/office/drawing/2014/main" id="{133F5C6C-7964-4B00-96CD-C342C1811BBD}"/>
                    </a:ext>
                  </a:extLst>
                </p14:cNvPr>
                <p14:cNvContentPartPr/>
                <p14:nvPr/>
              </p14:nvContentPartPr>
              <p14:xfrm>
                <a:off x="5334132" y="5754252"/>
                <a:ext cx="38880" cy="14400"/>
              </p14:xfrm>
            </p:contentPart>
          </mc:Choice>
          <mc:Fallback>
            <p:pic>
              <p:nvPicPr>
                <p:cNvPr id="42023" name="Ink 42022">
                  <a:extLst>
                    <a:ext uri="{FF2B5EF4-FFF2-40B4-BE49-F238E27FC236}">
                      <a16:creationId xmlns:a16="http://schemas.microsoft.com/office/drawing/2014/main" id="{133F5C6C-7964-4B00-96CD-C342C1811BB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25132" y="5745612"/>
                  <a:ext cx="56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2024" name="Ink 42023">
                  <a:extLst>
                    <a:ext uri="{FF2B5EF4-FFF2-40B4-BE49-F238E27FC236}">
                      <a16:creationId xmlns:a16="http://schemas.microsoft.com/office/drawing/2014/main" id="{E05F2EA7-DBF3-4B91-87BC-9C58EE80ADF8}"/>
                    </a:ext>
                  </a:extLst>
                </p14:cNvPr>
                <p14:cNvContentPartPr/>
                <p14:nvPr/>
              </p14:nvContentPartPr>
              <p14:xfrm>
                <a:off x="5446092" y="5719692"/>
                <a:ext cx="18360" cy="300240"/>
              </p14:xfrm>
            </p:contentPart>
          </mc:Choice>
          <mc:Fallback>
            <p:pic>
              <p:nvPicPr>
                <p:cNvPr id="42024" name="Ink 42023">
                  <a:extLst>
                    <a:ext uri="{FF2B5EF4-FFF2-40B4-BE49-F238E27FC236}">
                      <a16:creationId xmlns:a16="http://schemas.microsoft.com/office/drawing/2014/main" id="{E05F2EA7-DBF3-4B91-87BC-9C58EE80ADF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37452" y="5710692"/>
                  <a:ext cx="36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2067" name="Ink 42066">
                  <a:extLst>
                    <a:ext uri="{FF2B5EF4-FFF2-40B4-BE49-F238E27FC236}">
                      <a16:creationId xmlns:a16="http://schemas.microsoft.com/office/drawing/2014/main" id="{99E32F79-7699-4593-A6F7-B7CC6D370CC1}"/>
                    </a:ext>
                  </a:extLst>
                </p14:cNvPr>
                <p14:cNvContentPartPr/>
                <p14:nvPr/>
              </p14:nvContentPartPr>
              <p14:xfrm>
                <a:off x="2974692" y="5228818"/>
                <a:ext cx="88560" cy="80280"/>
              </p14:xfrm>
            </p:contentPart>
          </mc:Choice>
          <mc:Fallback>
            <p:pic>
              <p:nvPicPr>
                <p:cNvPr id="42067" name="Ink 42066">
                  <a:extLst>
                    <a:ext uri="{FF2B5EF4-FFF2-40B4-BE49-F238E27FC236}">
                      <a16:creationId xmlns:a16="http://schemas.microsoft.com/office/drawing/2014/main" id="{99E32F79-7699-4593-A6F7-B7CC6D370C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965692" y="5220178"/>
                  <a:ext cx="106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2068" name="Ink 42067">
                  <a:extLst>
                    <a:ext uri="{FF2B5EF4-FFF2-40B4-BE49-F238E27FC236}">
                      <a16:creationId xmlns:a16="http://schemas.microsoft.com/office/drawing/2014/main" id="{FBB67DD3-2BA5-488C-84B8-7B9B652745E3}"/>
                    </a:ext>
                  </a:extLst>
                </p14:cNvPr>
                <p14:cNvContentPartPr/>
                <p14:nvPr/>
              </p14:nvContentPartPr>
              <p14:xfrm>
                <a:off x="2889372" y="4966738"/>
                <a:ext cx="1729080" cy="821520"/>
              </p14:xfrm>
            </p:contentPart>
          </mc:Choice>
          <mc:Fallback>
            <p:pic>
              <p:nvPicPr>
                <p:cNvPr id="42068" name="Ink 42067">
                  <a:extLst>
                    <a:ext uri="{FF2B5EF4-FFF2-40B4-BE49-F238E27FC236}">
                      <a16:creationId xmlns:a16="http://schemas.microsoft.com/office/drawing/2014/main" id="{FBB67DD3-2BA5-488C-84B8-7B9B652745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80732" y="4957738"/>
                  <a:ext cx="1746720" cy="83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42070" name="Ink 42069">
                <a:extLst>
                  <a:ext uri="{FF2B5EF4-FFF2-40B4-BE49-F238E27FC236}">
                    <a16:creationId xmlns:a16="http://schemas.microsoft.com/office/drawing/2014/main" id="{54E83FF5-D24F-4FAA-99E3-DB05B6AC6FD2}"/>
                  </a:ext>
                </a:extLst>
              </p14:cNvPr>
              <p14:cNvContentPartPr/>
              <p14:nvPr/>
            </p14:nvContentPartPr>
            <p14:xfrm>
              <a:off x="9177852" y="2335498"/>
              <a:ext cx="281520" cy="1397880"/>
            </p14:xfrm>
          </p:contentPart>
        </mc:Choice>
        <mc:Fallback>
          <p:pic>
            <p:nvPicPr>
              <p:cNvPr id="42070" name="Ink 42069">
                <a:extLst>
                  <a:ext uri="{FF2B5EF4-FFF2-40B4-BE49-F238E27FC236}">
                    <a16:creationId xmlns:a16="http://schemas.microsoft.com/office/drawing/2014/main" id="{54E83FF5-D24F-4FAA-99E3-DB05B6AC6FD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169212" y="2326498"/>
                <a:ext cx="29916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42071" name="Ink 42070">
                <a:extLst>
                  <a:ext uri="{FF2B5EF4-FFF2-40B4-BE49-F238E27FC236}">
                    <a16:creationId xmlns:a16="http://schemas.microsoft.com/office/drawing/2014/main" id="{AFA51165-2B5A-4D3B-B6BE-E0E2C1821618}"/>
                  </a:ext>
                </a:extLst>
              </p14:cNvPr>
              <p14:cNvContentPartPr/>
              <p14:nvPr/>
            </p14:nvContentPartPr>
            <p14:xfrm>
              <a:off x="5128212" y="4028938"/>
              <a:ext cx="21960" cy="32760"/>
            </p14:xfrm>
          </p:contentPart>
        </mc:Choice>
        <mc:Fallback>
          <p:pic>
            <p:nvPicPr>
              <p:cNvPr id="42071" name="Ink 42070">
                <a:extLst>
                  <a:ext uri="{FF2B5EF4-FFF2-40B4-BE49-F238E27FC236}">
                    <a16:creationId xmlns:a16="http://schemas.microsoft.com/office/drawing/2014/main" id="{AFA51165-2B5A-4D3B-B6BE-E0E2C1821618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119572" y="4019938"/>
                <a:ext cx="39600" cy="5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AD5A-1D33-476E-9403-A4D21E55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Unimodal and Bimodal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21B-F55E-495F-8E6A-1CA4D2C6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2286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A histogram with only one peak is what we call </a:t>
            </a:r>
            <a:r>
              <a:rPr lang="en-US" altLang="en-US" b="1" noProof="0" dirty="0">
                <a:solidFill>
                  <a:schemeClr val="accent2"/>
                </a:solidFill>
              </a:rPr>
              <a:t>unimodal</a:t>
            </a:r>
            <a:r>
              <a:rPr lang="en-US" altLang="en-US" noProof="0" dirty="0"/>
              <a:t>.</a:t>
            </a: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en-US" noProof="0" dirty="0"/>
              <a:t>If a histogram has two peaks then we say that it is </a:t>
            </a:r>
            <a:r>
              <a:rPr lang="en-US" altLang="en-US" b="1" noProof="0" dirty="0">
                <a:solidFill>
                  <a:schemeClr val="accent2"/>
                </a:solidFill>
              </a:rPr>
              <a:t>bimodal</a:t>
            </a:r>
            <a:r>
              <a:rPr lang="en-US" altLang="en-US" noProof="0" dirty="0"/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sz="2400" noProof="0" dirty="0"/>
              <a:t>Bimodal histograms often indicate subsamples.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730D9-94AA-4DB2-81BE-3190523A7D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3886200"/>
            <a:ext cx="8229600" cy="1828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noProof="0" dirty="0"/>
              <a:t>If there are more than two peaks in a histogram, then it is said to be </a:t>
            </a:r>
            <a:r>
              <a:rPr lang="en-US" altLang="en-US" b="1" noProof="0" dirty="0">
                <a:solidFill>
                  <a:schemeClr val="accent2"/>
                </a:solidFill>
              </a:rPr>
              <a:t>multimodal</a:t>
            </a:r>
            <a:r>
              <a:rPr lang="en-US" altLang="en-US" noProof="0" dirty="0"/>
              <a:t>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400" noProof="0" dirty="0"/>
              <a:t>Multimodal histograms do not often occur in practice.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FE0EB3-2C49-404B-9DC5-C43EC01E211F}"/>
                  </a:ext>
                </a:extLst>
              </p14:cNvPr>
              <p14:cNvContentPartPr/>
              <p14:nvPr/>
            </p14:nvContentPartPr>
            <p14:xfrm>
              <a:off x="8607778" y="4242058"/>
              <a:ext cx="3600" cy="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FE0EB3-2C49-404B-9DC5-C43EC01E21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8778" y="4231258"/>
                <a:ext cx="21240" cy="23328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DAB52C2-02FA-46E4-A23A-F617F4450DB1}"/>
              </a:ext>
            </a:extLst>
          </p:cNvPr>
          <p:cNvGrpSpPr/>
          <p:nvPr/>
        </p:nvGrpSpPr>
        <p:grpSpPr>
          <a:xfrm>
            <a:off x="366132" y="5491092"/>
            <a:ext cx="2179080" cy="943920"/>
            <a:chOff x="366132" y="5491092"/>
            <a:chExt cx="2179080" cy="9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A65359-5C32-4757-B436-EE758A32A7CB}"/>
                    </a:ext>
                  </a:extLst>
                </p14:cNvPr>
                <p14:cNvContentPartPr/>
                <p14:nvPr/>
              </p14:nvContentPartPr>
              <p14:xfrm>
                <a:off x="366132" y="5491092"/>
                <a:ext cx="2179080" cy="66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A65359-5C32-4757-B436-EE758A32A7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492" y="5482452"/>
                  <a:ext cx="219672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133E1B-6A1B-4B7B-8EEE-0EC612FAA426}"/>
                    </a:ext>
                  </a:extLst>
                </p14:cNvPr>
                <p14:cNvContentPartPr/>
                <p14:nvPr/>
              </p14:nvContentPartPr>
              <p14:xfrm>
                <a:off x="1087572" y="6181212"/>
                <a:ext cx="182160" cy="253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133E1B-6A1B-4B7B-8EEE-0EC612FAA4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8572" y="6172572"/>
                  <a:ext cx="199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34557B-9D3A-48AB-A17B-EE2F3DD8AF48}"/>
                    </a:ext>
                  </a:extLst>
                </p14:cNvPr>
                <p14:cNvContentPartPr/>
                <p14:nvPr/>
              </p14:nvContentPartPr>
              <p14:xfrm>
                <a:off x="1239492" y="6322332"/>
                <a:ext cx="119160" cy="108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34557B-9D3A-48AB-A17B-EE2F3DD8AF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30492" y="6313332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55F80E-C3C7-4876-8998-E7CE3B827324}"/>
                    </a:ext>
                  </a:extLst>
                </p14:cNvPr>
                <p14:cNvContentPartPr/>
                <p14:nvPr/>
              </p14:nvContentPartPr>
              <p14:xfrm>
                <a:off x="1415532" y="6338172"/>
                <a:ext cx="32040" cy="81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55F80E-C3C7-4876-8998-E7CE3B8273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06892" y="6329172"/>
                  <a:ext cx="49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C82E34-EDAC-493C-8FFA-CE42C25D4DD3}"/>
                    </a:ext>
                  </a:extLst>
                </p14:cNvPr>
                <p14:cNvContentPartPr/>
                <p14:nvPr/>
              </p14:nvContentPartPr>
              <p14:xfrm>
                <a:off x="1466652" y="6216852"/>
                <a:ext cx="1224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C82E34-EDAC-493C-8FFA-CE42C25D4D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57652" y="6208212"/>
                  <a:ext cx="29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9811E2-B782-464D-AEF6-15EE591E0625}"/>
                    </a:ext>
                  </a:extLst>
                </p14:cNvPr>
                <p14:cNvContentPartPr/>
                <p14:nvPr/>
              </p14:nvContentPartPr>
              <p14:xfrm>
                <a:off x="1475292" y="6300732"/>
                <a:ext cx="187920" cy="11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9811E2-B782-464D-AEF6-15EE591E06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66652" y="6291732"/>
                  <a:ext cx="205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9A927E-0918-4C37-A81A-DA172BAB2A42}"/>
                    </a:ext>
                  </a:extLst>
                </p14:cNvPr>
                <p14:cNvContentPartPr/>
                <p14:nvPr/>
              </p14:nvContentPartPr>
              <p14:xfrm>
                <a:off x="1700292" y="6344292"/>
                <a:ext cx="74520" cy="8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9A927E-0918-4C37-A81A-DA172BAB2A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91292" y="6335292"/>
                  <a:ext cx="92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85E731-6AD1-40CF-A3E5-C9477672FACD}"/>
                    </a:ext>
                  </a:extLst>
                </p14:cNvPr>
                <p14:cNvContentPartPr/>
                <p14:nvPr/>
              </p14:nvContentPartPr>
              <p14:xfrm>
                <a:off x="1854012" y="6314052"/>
                <a:ext cx="110160" cy="10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85E731-6AD1-40CF-A3E5-C9477672FA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45372" y="6305412"/>
                  <a:ext cx="127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D57911-2957-459D-8ED7-18C5A2F582C7}"/>
                    </a:ext>
                  </a:extLst>
                </p14:cNvPr>
                <p14:cNvContentPartPr/>
                <p14:nvPr/>
              </p14:nvContentPartPr>
              <p14:xfrm>
                <a:off x="1950132" y="6135132"/>
                <a:ext cx="82440" cy="236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D57911-2957-459D-8ED7-18C5A2F582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41132" y="6126492"/>
                  <a:ext cx="100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EBA321-CB66-41EA-9789-A5FC2174FC0A}"/>
                    </a:ext>
                  </a:extLst>
                </p14:cNvPr>
                <p14:cNvContentPartPr/>
                <p14:nvPr/>
              </p14:nvContentPartPr>
              <p14:xfrm>
                <a:off x="2042652" y="6320532"/>
                <a:ext cx="79920" cy="86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EBA321-CB66-41EA-9789-A5FC2174FC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33652" y="6311892"/>
                  <a:ext cx="97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2F512F-E741-4814-9208-DE6D9A5FF98D}"/>
                    </a:ext>
                  </a:extLst>
                </p14:cNvPr>
                <p14:cNvContentPartPr/>
                <p14:nvPr/>
              </p14:nvContentPartPr>
              <p14:xfrm>
                <a:off x="2186652" y="6217932"/>
                <a:ext cx="50760" cy="207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2F512F-E741-4814-9208-DE6D9A5FF9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78012" y="6209292"/>
                  <a:ext cx="684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5D173D-22F6-4ADD-936F-15A946E455A4}"/>
                  </a:ext>
                </a:extLst>
              </p14:cNvPr>
              <p14:cNvContentPartPr/>
              <p14:nvPr/>
            </p14:nvContentPartPr>
            <p14:xfrm>
              <a:off x="5114532" y="5436372"/>
              <a:ext cx="2959200" cy="768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5D173D-22F6-4ADD-936F-15A946E455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05532" y="5427732"/>
                <a:ext cx="2976840" cy="78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7354520B-6E7A-4AC6-89DD-2649ED56FFE2}"/>
              </a:ext>
            </a:extLst>
          </p:cNvPr>
          <p:cNvGrpSpPr/>
          <p:nvPr/>
        </p:nvGrpSpPr>
        <p:grpSpPr>
          <a:xfrm>
            <a:off x="5915532" y="6189852"/>
            <a:ext cx="1284120" cy="322200"/>
            <a:chOff x="5915532" y="6189852"/>
            <a:chExt cx="128412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F54555-FAFA-44EA-BD5A-17881CB9C4F3}"/>
                    </a:ext>
                  </a:extLst>
                </p14:cNvPr>
                <p14:cNvContentPartPr/>
                <p14:nvPr/>
              </p14:nvContentPartPr>
              <p14:xfrm>
                <a:off x="5915532" y="6321252"/>
                <a:ext cx="65520" cy="172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F54555-FAFA-44EA-BD5A-17881CB9C4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6892" y="6312612"/>
                  <a:ext cx="83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38E6C5-339D-47EE-AAFD-848D9CBB27F0}"/>
                    </a:ext>
                  </a:extLst>
                </p14:cNvPr>
                <p14:cNvContentPartPr/>
                <p14:nvPr/>
              </p14:nvContentPartPr>
              <p14:xfrm>
                <a:off x="5956572" y="6246372"/>
                <a:ext cx="159840" cy="265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38E6C5-339D-47EE-AAFD-848D9CBB27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7572" y="6237372"/>
                  <a:ext cx="177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C1FDD5-1274-4BC2-A8D9-95780FD5ECD8}"/>
                    </a:ext>
                  </a:extLst>
                </p14:cNvPr>
                <p14:cNvContentPartPr/>
                <p14:nvPr/>
              </p14:nvContentPartPr>
              <p14:xfrm>
                <a:off x="6149172" y="6418812"/>
                <a:ext cx="16200" cy="4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C1FDD5-1274-4BC2-A8D9-95780FD5EC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40532" y="6409812"/>
                  <a:ext cx="33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DABA43-979F-4ED8-BEF2-AC1FA4ADCD5F}"/>
                    </a:ext>
                  </a:extLst>
                </p14:cNvPr>
                <p14:cNvContentPartPr/>
                <p14:nvPr/>
              </p14:nvContentPartPr>
              <p14:xfrm>
                <a:off x="6195972" y="6306132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DABA43-979F-4ED8-BEF2-AC1FA4ADCD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6972" y="6297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D5248B-18C1-4307-9E73-51E94AD4F4DB}"/>
                    </a:ext>
                  </a:extLst>
                </p14:cNvPr>
                <p14:cNvContentPartPr/>
                <p14:nvPr/>
              </p14:nvContentPartPr>
              <p14:xfrm>
                <a:off x="6271572" y="6355452"/>
                <a:ext cx="221760" cy="11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D5248B-18C1-4307-9E73-51E94AD4F4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2932" y="6346452"/>
                  <a:ext cx="23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1895F5-ADEB-4BE8-83F3-D6466DAAE758}"/>
                    </a:ext>
                  </a:extLst>
                </p14:cNvPr>
                <p14:cNvContentPartPr/>
                <p14:nvPr/>
              </p14:nvContentPartPr>
              <p14:xfrm>
                <a:off x="6544092" y="6365172"/>
                <a:ext cx="66960" cy="10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1895F5-ADEB-4BE8-83F3-D6466DAAE7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5452" y="6356532"/>
                  <a:ext cx="84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0CC698-FCE2-4929-9B2D-8FE3F4909BC6}"/>
                    </a:ext>
                  </a:extLst>
                </p14:cNvPr>
                <p14:cNvContentPartPr/>
                <p14:nvPr/>
              </p14:nvContentPartPr>
              <p14:xfrm>
                <a:off x="6719772" y="6375252"/>
                <a:ext cx="92160" cy="10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0CC698-FCE2-4929-9B2D-8FE3F4909B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0772" y="6366252"/>
                  <a:ext cx="109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D4876C-278E-4517-97BB-8F74A96DCAB3}"/>
                    </a:ext>
                  </a:extLst>
                </p14:cNvPr>
                <p14:cNvContentPartPr/>
                <p14:nvPr/>
              </p14:nvContentPartPr>
              <p14:xfrm>
                <a:off x="6813012" y="6189852"/>
                <a:ext cx="81720" cy="245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D4876C-278E-4517-97BB-8F74A96DCA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4372" y="6180852"/>
                  <a:ext cx="99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3BB35D-FBA7-4244-8D17-595C6ACD5AA0}"/>
                    </a:ext>
                  </a:extLst>
                </p14:cNvPr>
                <p14:cNvContentPartPr/>
                <p14:nvPr/>
              </p14:nvContentPartPr>
              <p14:xfrm>
                <a:off x="6946572" y="6348612"/>
                <a:ext cx="73080" cy="120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3BB35D-FBA7-4244-8D17-595C6ACD5A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37572" y="6339612"/>
                  <a:ext cx="90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9C8F40-EB7A-43E6-9713-3E95A5DF3BCF}"/>
                    </a:ext>
                  </a:extLst>
                </p14:cNvPr>
                <p14:cNvContentPartPr/>
                <p14:nvPr/>
              </p14:nvContentPartPr>
              <p14:xfrm>
                <a:off x="7147452" y="6227292"/>
                <a:ext cx="52200" cy="257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9C8F40-EB7A-43E6-9713-3E95A5DF3B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8812" y="6218292"/>
                  <a:ext cx="698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130668-5C89-48C3-B383-F12032C596E3}"/>
              </a:ext>
            </a:extLst>
          </p:cNvPr>
          <p:cNvGrpSpPr/>
          <p:nvPr/>
        </p:nvGrpSpPr>
        <p:grpSpPr>
          <a:xfrm>
            <a:off x="3978012" y="3156658"/>
            <a:ext cx="443520" cy="617040"/>
            <a:chOff x="3978012" y="3156658"/>
            <a:chExt cx="44352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88A2F2-A590-487A-956B-92E599E18253}"/>
                    </a:ext>
                  </a:extLst>
                </p14:cNvPr>
                <p14:cNvContentPartPr/>
                <p14:nvPr/>
              </p14:nvContentPartPr>
              <p14:xfrm>
                <a:off x="3987732" y="3339178"/>
                <a:ext cx="433800" cy="41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88A2F2-A590-487A-956B-92E599E182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79092" y="3330178"/>
                  <a:ext cx="451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3F6DEA-FECB-43B7-A72B-2768334E36C8}"/>
                    </a:ext>
                  </a:extLst>
                </p14:cNvPr>
                <p14:cNvContentPartPr/>
                <p14:nvPr/>
              </p14:nvContentPartPr>
              <p14:xfrm>
                <a:off x="3978012" y="3156658"/>
                <a:ext cx="380880" cy="617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3F6DEA-FECB-43B7-A72B-2768334E36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9372" y="3148018"/>
                  <a:ext cx="398520" cy="63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2635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Boxplots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A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boxplot</a:t>
            </a:r>
            <a:r>
              <a:rPr lang="en-US" altLang="en-US" noProof="0" dirty="0">
                <a:latin typeface="Arial" panose="020B0604020202020204" pitchFamily="34" charset="0"/>
              </a:rPr>
              <a:t> is a graphic that presents the median, the first and third quartiles, and any outliers present in the sample.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The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interquartile range (I</a:t>
            </a:r>
            <a:r>
              <a:rPr lang="en-US" altLang="en-US" sz="1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Q</a:t>
            </a:r>
            <a:r>
              <a:rPr lang="en-US" altLang="en-US" sz="1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R) </a:t>
            </a:r>
            <a:r>
              <a:rPr lang="en-US" altLang="en-US" noProof="0" dirty="0">
                <a:latin typeface="Arial" panose="020B0604020202020204" pitchFamily="34" charset="0"/>
              </a:rPr>
              <a:t>is the difference between the third quartile and the first quartile. This is the distance needed to span the middle half of the data.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FAB9D3-72E5-4685-8620-65A4A8FA3B95}"/>
              </a:ext>
            </a:extLst>
          </p:cNvPr>
          <p:cNvGrpSpPr/>
          <p:nvPr/>
        </p:nvGrpSpPr>
        <p:grpSpPr>
          <a:xfrm>
            <a:off x="3644177" y="4169957"/>
            <a:ext cx="1280520" cy="209880"/>
            <a:chOff x="3644177" y="4169957"/>
            <a:chExt cx="12805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F2989C2-A341-49E9-A30D-0D75707C960E}"/>
                    </a:ext>
                  </a:extLst>
                </p14:cNvPr>
                <p14:cNvContentPartPr/>
                <p14:nvPr/>
              </p14:nvContentPartPr>
              <p14:xfrm>
                <a:off x="3644177" y="4201997"/>
                <a:ext cx="274320" cy="176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F2989C2-A341-49E9-A30D-0D75707C96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5177" y="4193357"/>
                  <a:ext cx="291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10BB8B-3B5C-4F47-957C-745317044088}"/>
                    </a:ext>
                  </a:extLst>
                </p14:cNvPr>
                <p14:cNvContentPartPr/>
                <p14:nvPr/>
              </p14:nvContentPartPr>
              <p14:xfrm>
                <a:off x="3976097" y="4194077"/>
                <a:ext cx="141120" cy="16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10BB8B-3B5C-4F47-957C-7453170440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7457" y="4185077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02D138-8DE0-44C1-8628-33AE5FCDACFC}"/>
                    </a:ext>
                  </a:extLst>
                </p14:cNvPr>
                <p14:cNvContentPartPr/>
                <p14:nvPr/>
              </p14:nvContentPartPr>
              <p14:xfrm>
                <a:off x="4162937" y="4241597"/>
                <a:ext cx="117720" cy="9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02D138-8DE0-44C1-8628-33AE5FCDAC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4297" y="4232957"/>
                  <a:ext cx="135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52242C-360A-4318-A938-409E62EBFDD6}"/>
                    </a:ext>
                  </a:extLst>
                </p14:cNvPr>
                <p14:cNvContentPartPr/>
                <p14:nvPr/>
              </p14:nvContentPartPr>
              <p14:xfrm>
                <a:off x="4334657" y="4204157"/>
                <a:ext cx="96840" cy="139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52242C-360A-4318-A938-409E62EBFD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25657" y="4195157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E937F6-DFB5-4C23-8A8B-1202005314BF}"/>
                    </a:ext>
                  </a:extLst>
                </p14:cNvPr>
                <p14:cNvContentPartPr/>
                <p14:nvPr/>
              </p14:nvContentPartPr>
              <p14:xfrm>
                <a:off x="4485857" y="4201277"/>
                <a:ext cx="88560" cy="12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E937F6-DFB5-4C23-8A8B-1202005314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76857" y="4192277"/>
                  <a:ext cx="106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2008D6-2FB0-41F2-AA97-04BF4DE5F4DF}"/>
                    </a:ext>
                  </a:extLst>
                </p14:cNvPr>
                <p14:cNvContentPartPr/>
                <p14:nvPr/>
              </p14:nvContentPartPr>
              <p14:xfrm>
                <a:off x="4686017" y="4169957"/>
                <a:ext cx="113040" cy="18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2008D6-2FB0-41F2-AA97-04BF4DE5F4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77017" y="4160957"/>
                  <a:ext cx="130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A9AD1B-CD59-4957-B37F-D6CAEDD64EB8}"/>
                    </a:ext>
                  </a:extLst>
                </p14:cNvPr>
                <p14:cNvContentPartPr/>
                <p14:nvPr/>
              </p14:nvContentPartPr>
              <p14:xfrm>
                <a:off x="4793657" y="4196957"/>
                <a:ext cx="131040" cy="182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A9AD1B-CD59-4957-B37F-D6CAEDD64E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85017" y="4187957"/>
                  <a:ext cx="1486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F3B79-2E96-4125-A98A-8FC180A51C2C}"/>
              </a:ext>
            </a:extLst>
          </p:cNvPr>
          <p:cNvGrpSpPr/>
          <p:nvPr/>
        </p:nvGrpSpPr>
        <p:grpSpPr>
          <a:xfrm>
            <a:off x="5174897" y="3966557"/>
            <a:ext cx="394200" cy="419400"/>
            <a:chOff x="5174897" y="3966557"/>
            <a:chExt cx="39420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DD191D-D335-4E22-AD24-7906A0D655D5}"/>
                    </a:ext>
                  </a:extLst>
                </p14:cNvPr>
                <p14:cNvContentPartPr/>
                <p14:nvPr/>
              </p14:nvContentPartPr>
              <p14:xfrm>
                <a:off x="5174897" y="4248077"/>
                <a:ext cx="155160" cy="13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DD191D-D335-4E22-AD24-7906A0D655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66257" y="4239437"/>
                  <a:ext cx="172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404404-F272-440B-8A00-49161AE79D23}"/>
                    </a:ext>
                  </a:extLst>
                </p14:cNvPr>
                <p14:cNvContentPartPr/>
                <p14:nvPr/>
              </p14:nvContentPartPr>
              <p14:xfrm>
                <a:off x="5394137" y="3966557"/>
                <a:ext cx="174960" cy="41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B404404-F272-440B-8A00-49161AE79D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85497" y="3957917"/>
                  <a:ext cx="192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944574-6FE6-41C4-B908-0B7B1164EE5F}"/>
                    </a:ext>
                  </a:extLst>
                </p14:cNvPr>
                <p14:cNvContentPartPr/>
                <p14:nvPr/>
              </p14:nvContentPartPr>
              <p14:xfrm>
                <a:off x="5393057" y="4178237"/>
                <a:ext cx="172440" cy="10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944574-6FE6-41C4-B908-0B7B1164EE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4417" y="4169597"/>
                  <a:ext cx="1900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B89FC1-CC83-43B3-853D-E4C28B22BD00}"/>
              </a:ext>
            </a:extLst>
          </p:cNvPr>
          <p:cNvGrpSpPr/>
          <p:nvPr/>
        </p:nvGrpSpPr>
        <p:grpSpPr>
          <a:xfrm>
            <a:off x="5757017" y="4056917"/>
            <a:ext cx="1212120" cy="480600"/>
            <a:chOff x="5757017" y="4056917"/>
            <a:chExt cx="12121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C6EB3D-1EEE-4E09-8C9F-8E99C9087DA3}"/>
                    </a:ext>
                  </a:extLst>
                </p14:cNvPr>
                <p14:cNvContentPartPr/>
                <p14:nvPr/>
              </p14:nvContentPartPr>
              <p14:xfrm>
                <a:off x="5757017" y="4178957"/>
                <a:ext cx="138600" cy="159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C6EB3D-1EEE-4E09-8C9F-8E99C9087D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48377" y="4169957"/>
                  <a:ext cx="156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733982-2AD0-4D59-8EBF-A74EFA14FA53}"/>
                    </a:ext>
                  </a:extLst>
                </p14:cNvPr>
                <p14:cNvContentPartPr/>
                <p14:nvPr/>
              </p14:nvContentPartPr>
              <p14:xfrm>
                <a:off x="5886257" y="4243757"/>
                <a:ext cx="178560" cy="29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733982-2AD0-4D59-8EBF-A74EFA14FA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77257" y="4234757"/>
                  <a:ext cx="196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FFE659-FCBA-4639-8690-0496E457A985}"/>
                    </a:ext>
                  </a:extLst>
                </p14:cNvPr>
                <p14:cNvContentPartPr/>
                <p14:nvPr/>
              </p14:nvContentPartPr>
              <p14:xfrm>
                <a:off x="5956097" y="4151597"/>
                <a:ext cx="227160" cy="15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FFE659-FCBA-4639-8690-0496E457A98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47457" y="4142957"/>
                  <a:ext cx="24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DDD609-5487-40CB-BEA0-274510152DBE}"/>
                    </a:ext>
                  </a:extLst>
                </p14:cNvPr>
                <p14:cNvContentPartPr/>
                <p14:nvPr/>
              </p14:nvContentPartPr>
              <p14:xfrm>
                <a:off x="6179297" y="4173557"/>
                <a:ext cx="129960" cy="16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DDD609-5487-40CB-BEA0-274510152D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0657" y="4164557"/>
                  <a:ext cx="147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943CBA-AC9A-4B8C-A6E7-63BB9D2616AC}"/>
                    </a:ext>
                  </a:extLst>
                </p14:cNvPr>
                <p14:cNvContentPartPr/>
                <p14:nvPr/>
              </p14:nvContentPartPr>
              <p14:xfrm>
                <a:off x="6309257" y="4188317"/>
                <a:ext cx="179640" cy="16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943CBA-AC9A-4B8C-A6E7-63BB9D2616A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00617" y="4179317"/>
                  <a:ext cx="197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3ABB2D-72F5-4E51-8D56-8FE08B815BA3}"/>
                    </a:ext>
                  </a:extLst>
                </p14:cNvPr>
                <p14:cNvContentPartPr/>
                <p14:nvPr/>
              </p14:nvContentPartPr>
              <p14:xfrm>
                <a:off x="6519857" y="4240877"/>
                <a:ext cx="117720" cy="9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3ABB2D-72F5-4E51-8D56-8FE08B815B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11217" y="4232237"/>
                  <a:ext cx="135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18F65D-E957-4767-9294-2BBA9BA14F60}"/>
                    </a:ext>
                  </a:extLst>
                </p14:cNvPr>
                <p14:cNvContentPartPr/>
                <p14:nvPr/>
              </p14:nvContentPartPr>
              <p14:xfrm>
                <a:off x="6695537" y="4242317"/>
                <a:ext cx="177120" cy="14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18F65D-E957-4767-9294-2BBA9BA14F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86897" y="4233317"/>
                  <a:ext cx="194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2EF1B5-D4D1-4587-894F-C11F9AA5DB55}"/>
                    </a:ext>
                  </a:extLst>
                </p14:cNvPr>
                <p14:cNvContentPartPr/>
                <p14:nvPr/>
              </p14:nvContentPartPr>
              <p14:xfrm>
                <a:off x="6823697" y="4056917"/>
                <a:ext cx="145440" cy="31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2EF1B5-D4D1-4587-894F-C11F9AA5DB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15057" y="4047917"/>
                  <a:ext cx="16308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05996E-6094-4E8A-B153-5B91D2884D18}"/>
              </a:ext>
            </a:extLst>
          </p:cNvPr>
          <p:cNvGrpSpPr/>
          <p:nvPr/>
        </p:nvGrpSpPr>
        <p:grpSpPr>
          <a:xfrm>
            <a:off x="4526292" y="2386092"/>
            <a:ext cx="864000" cy="347040"/>
            <a:chOff x="4526292" y="2386092"/>
            <a:chExt cx="86400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F95F77-6C2B-4937-8CD1-6B4CDB7261AC}"/>
                    </a:ext>
                  </a:extLst>
                </p14:cNvPr>
                <p14:cNvContentPartPr/>
                <p14:nvPr/>
              </p14:nvContentPartPr>
              <p14:xfrm>
                <a:off x="4526292" y="2425332"/>
                <a:ext cx="148320" cy="30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F95F77-6C2B-4937-8CD1-6B4CDB7261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17652" y="2416692"/>
                  <a:ext cx="165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D53545-8611-469A-B655-786D02DE2A7E}"/>
                    </a:ext>
                  </a:extLst>
                </p14:cNvPr>
                <p14:cNvContentPartPr/>
                <p14:nvPr/>
              </p14:nvContentPartPr>
              <p14:xfrm>
                <a:off x="4783332" y="2386092"/>
                <a:ext cx="253440" cy="311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D53545-8611-469A-B655-786D02DE2A7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4332" y="2377092"/>
                  <a:ext cx="271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6275EA-9CA7-4A07-957D-A5EC34037431}"/>
                    </a:ext>
                  </a:extLst>
                </p14:cNvPr>
                <p14:cNvContentPartPr/>
                <p14:nvPr/>
              </p14:nvContentPartPr>
              <p14:xfrm>
                <a:off x="4799532" y="2590572"/>
                <a:ext cx="143640" cy="37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6275EA-9CA7-4A07-957D-A5EC340374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90532" y="2581572"/>
                  <a:ext cx="16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37799A-1411-4BD3-A04A-3FCB3B15A8A9}"/>
                    </a:ext>
                  </a:extLst>
                </p14:cNvPr>
                <p14:cNvContentPartPr/>
                <p14:nvPr/>
              </p14:nvContentPartPr>
              <p14:xfrm>
                <a:off x="4999692" y="2397612"/>
                <a:ext cx="86040" cy="247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37799A-1411-4BD3-A04A-3FCB3B15A8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90692" y="2388972"/>
                  <a:ext cx="10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5600C3-38D5-4837-B1B4-D9B5672AD234}"/>
                    </a:ext>
                  </a:extLst>
                </p14:cNvPr>
                <p14:cNvContentPartPr/>
                <p14:nvPr/>
              </p14:nvContentPartPr>
              <p14:xfrm>
                <a:off x="5099412" y="2504532"/>
                <a:ext cx="120600" cy="17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5600C3-38D5-4837-B1B4-D9B5672AD2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90772" y="2495532"/>
                  <a:ext cx="138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DA27A8-AD37-4F71-8BB0-CE3EBD539493}"/>
                    </a:ext>
                  </a:extLst>
                </p14:cNvPr>
                <p14:cNvContentPartPr/>
                <p14:nvPr/>
              </p14:nvContentPartPr>
              <p14:xfrm>
                <a:off x="5284092" y="2538012"/>
                <a:ext cx="106200" cy="8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DA27A8-AD37-4F71-8BB0-CE3EBD5394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75452" y="2529012"/>
                  <a:ext cx="1238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8DF1C8-286F-4D45-9430-155205F36CD6}"/>
              </a:ext>
            </a:extLst>
          </p:cNvPr>
          <p:cNvGrpSpPr/>
          <p:nvPr/>
        </p:nvGrpSpPr>
        <p:grpSpPr>
          <a:xfrm>
            <a:off x="5637612" y="2377812"/>
            <a:ext cx="2031480" cy="427320"/>
            <a:chOff x="5637612" y="2377812"/>
            <a:chExt cx="20314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D928A7-5263-42A3-8CA5-72BBBD2D27F9}"/>
                    </a:ext>
                  </a:extLst>
                </p14:cNvPr>
                <p14:cNvContentPartPr/>
                <p14:nvPr/>
              </p14:nvContentPartPr>
              <p14:xfrm>
                <a:off x="5637612" y="2526492"/>
                <a:ext cx="258120" cy="118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D928A7-5263-42A3-8CA5-72BBBD2D27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28612" y="2517852"/>
                  <a:ext cx="27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928B4D-2CDD-42EF-A55F-9710842250E3}"/>
                    </a:ext>
                  </a:extLst>
                </p14:cNvPr>
                <p14:cNvContentPartPr/>
                <p14:nvPr/>
              </p14:nvContentPartPr>
              <p14:xfrm>
                <a:off x="5970612" y="2559252"/>
                <a:ext cx="4320" cy="47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928B4D-2CDD-42EF-A55F-9710842250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61972" y="2550252"/>
                  <a:ext cx="21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1EA9B2-8F3B-4B29-9E9E-2A85C3929149}"/>
                    </a:ext>
                  </a:extLst>
                </p14:cNvPr>
                <p14:cNvContentPartPr/>
                <p14:nvPr/>
              </p14:nvContentPartPr>
              <p14:xfrm>
                <a:off x="6045852" y="2515332"/>
                <a:ext cx="288360" cy="119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1EA9B2-8F3B-4B29-9E9E-2A85C39291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37212" y="2506332"/>
                  <a:ext cx="30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B54BAF-E572-42F7-AE34-C7126AB6F38C}"/>
                    </a:ext>
                  </a:extLst>
                </p14:cNvPr>
                <p14:cNvContentPartPr/>
                <p14:nvPr/>
              </p14:nvContentPartPr>
              <p14:xfrm>
                <a:off x="6456612" y="2529012"/>
                <a:ext cx="73440" cy="8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B54BAF-E572-42F7-AE34-C7126AB6F3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47972" y="2520012"/>
                  <a:ext cx="91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6C8FD7-3941-47CE-B634-973E034D4D0B}"/>
                    </a:ext>
                  </a:extLst>
                </p14:cNvPr>
                <p14:cNvContentPartPr/>
                <p14:nvPr/>
              </p14:nvContentPartPr>
              <p14:xfrm>
                <a:off x="6420972" y="2736012"/>
                <a:ext cx="23400" cy="6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6C8FD7-3941-47CE-B634-973E034D4D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11972" y="2727012"/>
                  <a:ext cx="41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399458-BFAD-4A44-A79A-16A1CBEC0D97}"/>
                    </a:ext>
                  </a:extLst>
                </p14:cNvPr>
                <p14:cNvContentPartPr/>
                <p14:nvPr/>
              </p14:nvContentPartPr>
              <p14:xfrm>
                <a:off x="6503412" y="2377812"/>
                <a:ext cx="30960" cy="66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399458-BFAD-4A44-A79A-16A1CBEC0D9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94412" y="2369172"/>
                  <a:ext cx="48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00698C-123D-4FED-86D1-0621E8714DAD}"/>
                    </a:ext>
                  </a:extLst>
                </p14:cNvPr>
                <p14:cNvContentPartPr/>
                <p14:nvPr/>
              </p14:nvContentPartPr>
              <p14:xfrm>
                <a:off x="6676932" y="2493012"/>
                <a:ext cx="293040" cy="144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00698C-123D-4FED-86D1-0621E8714DA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67932" y="2484012"/>
                  <a:ext cx="310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DC3EEE-53BF-4E8C-82D6-452A4DF2103A}"/>
                    </a:ext>
                  </a:extLst>
                </p14:cNvPr>
                <p14:cNvContentPartPr/>
                <p14:nvPr/>
              </p14:nvContentPartPr>
              <p14:xfrm>
                <a:off x="7004532" y="2513892"/>
                <a:ext cx="120600" cy="109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DC3EEE-53BF-4E8C-82D6-452A4DF2103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95892" y="2504892"/>
                  <a:ext cx="138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8A35D7-5066-4D2C-AFEC-260E91EF1F6B}"/>
                    </a:ext>
                  </a:extLst>
                </p14:cNvPr>
                <p14:cNvContentPartPr/>
                <p14:nvPr/>
              </p14:nvContentPartPr>
              <p14:xfrm>
                <a:off x="7210812" y="2515692"/>
                <a:ext cx="183600" cy="12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8A35D7-5066-4D2C-AFEC-260E91EF1F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02172" y="2507052"/>
                  <a:ext cx="201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C9D8AF-C063-47C6-B5D4-29C372CFBB1F}"/>
                    </a:ext>
                  </a:extLst>
                </p14:cNvPr>
                <p14:cNvContentPartPr/>
                <p14:nvPr/>
              </p14:nvContentPartPr>
              <p14:xfrm>
                <a:off x="7200012" y="2491932"/>
                <a:ext cx="134640" cy="153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C9D8AF-C063-47C6-B5D4-29C372CFBB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91372" y="2483292"/>
                  <a:ext cx="152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2006CD-BF31-451A-89AC-CAFECEBE2E1A}"/>
                    </a:ext>
                  </a:extLst>
                </p14:cNvPr>
                <p14:cNvContentPartPr/>
                <p14:nvPr/>
              </p14:nvContentPartPr>
              <p14:xfrm>
                <a:off x="7423572" y="2413092"/>
                <a:ext cx="245520" cy="313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2006CD-BF31-451A-89AC-CAFECEBE2E1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4932" y="2404092"/>
                  <a:ext cx="26316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FEE40C-F0BD-4BC4-B994-3C469E453E9E}"/>
                  </a:ext>
                </a:extLst>
              </p14:cNvPr>
              <p14:cNvContentPartPr/>
              <p14:nvPr/>
            </p14:nvContentPartPr>
            <p14:xfrm>
              <a:off x="3701172" y="4464178"/>
              <a:ext cx="3136320" cy="98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FEE40C-F0BD-4BC4-B994-3C469E453E9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92172" y="4455538"/>
                <a:ext cx="3153960" cy="11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noProof="0" dirty="0"/>
              <a:t>Section 1.1: Sampling </a:t>
            </a:r>
            <a:r>
              <a:rPr lang="en-US" altLang="en-US" sz="1000" noProof="0" dirty="0"/>
              <a:t>2</a:t>
            </a:r>
            <a:endParaRPr lang="en-US" altLang="en-US" sz="1000" noProof="0" dirty="0">
              <a:latin typeface="Arial" panose="020B0604020202020204" pitchFamily="34" charset="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pPr marL="0" indent="-347472" ea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en-US" sz="2800" b="1" noProof="0" dirty="0">
                <a:latin typeface="Arial" panose="020B0604020202020204" pitchFamily="34" charset="0"/>
              </a:rPr>
              <a:t>Definition</a:t>
            </a:r>
            <a:r>
              <a:rPr lang="en-US" altLang="en-US" sz="2800" noProof="0" dirty="0">
                <a:latin typeface="Arial" panose="020B0604020202020204" pitchFamily="34" charset="0"/>
              </a:rPr>
              <a:t>: A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sample of convenience</a:t>
            </a:r>
            <a:r>
              <a:rPr lang="en-US" altLang="en-US" sz="2800" noProof="0" dirty="0">
                <a:solidFill>
                  <a:schemeClr val="accent2"/>
                </a:solidFill>
                <a:latin typeface="Arial" panose="020B0604020202020204" pitchFamily="34" charset="0"/>
              </a:rPr>
              <a:t> (or a convenience sample) </a:t>
            </a:r>
            <a:r>
              <a:rPr lang="en-US" altLang="en-US" sz="2800" noProof="0" dirty="0">
                <a:latin typeface="Arial" panose="020B0604020202020204" pitchFamily="34" charset="0"/>
              </a:rPr>
              <a:t>is a sample that is obtained in some convenient way and is not drawn by a well-defined random method.</a:t>
            </a:r>
          </a:p>
          <a:p>
            <a:pPr marL="0" indent="-347472" ea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en-US" sz="2600" b="1" dirty="0"/>
              <a:t>Example</a:t>
            </a:r>
            <a:r>
              <a:rPr lang="en-US" altLang="en-US" sz="2600" dirty="0"/>
              <a:t>: Surveying only a few of your friends/ roommates/ classmates for a campus-wide study.</a:t>
            </a:r>
            <a:endParaRPr lang="en-US" altLang="en-US" sz="2600" noProof="0" dirty="0"/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Convenience samples may differ systematically in some way from the population.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Thus, they should only be used when it is not feasible to draw a random sample.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altLang="en-US" sz="2600" noProof="0" dirty="0"/>
              <a:t>If you do have a convenience sample, think carefully about the ways in which the sample might differ systematically from the population.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Creating a Boxplot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382000" cy="4038599"/>
          </a:xfrm>
        </p:spPr>
        <p:txBody>
          <a:bodyPr/>
          <a:lstStyle/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latin typeface="Arial" panose="020B0604020202020204" pitchFamily="34" charset="0"/>
              </a:rPr>
              <a:t>Compute the median and the first and third quartiles of the sample. Indicate these with horizontal lines. Draw vertical lines to complete the box.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latin typeface="Arial" panose="020B0604020202020204" pitchFamily="34" charset="0"/>
              </a:rPr>
              <a:t>Find the largest sample value that is no more than 1.5 I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Q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R above the third quartile, and the smallest sample value that is no more than 1.5 I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Q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R below the first quartile. Extend vertical lines (whiskers) from the quartile lines to these points.</a:t>
            </a:r>
          </a:p>
          <a:p>
            <a:pPr marL="292608" lvl="1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latin typeface="Arial" panose="020B0604020202020204" pitchFamily="34" charset="0"/>
              </a:rPr>
              <a:t>Points more than 1.5 I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Q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R above the third quartile, or more than 1.5 I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Q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400" noProof="0" dirty="0">
                <a:latin typeface="Arial" panose="020B0604020202020204" pitchFamily="34" charset="0"/>
              </a:rPr>
              <a:t>R below the first quartile, are designated as outliers. Plot each outlier individually.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4396E8-5B7E-4CEE-8027-477B8AA149F8}"/>
                  </a:ext>
                </a:extLst>
              </p14:cNvPr>
              <p14:cNvContentPartPr/>
              <p14:nvPr/>
            </p14:nvContentPartPr>
            <p14:xfrm>
              <a:off x="7800737" y="3057197"/>
              <a:ext cx="787320" cy="8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4396E8-5B7E-4CEE-8027-477B8AA14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1737" y="3048197"/>
                <a:ext cx="8049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8E28BB-B181-42C1-A3F5-CB0E8E923F60}"/>
                  </a:ext>
                </a:extLst>
              </p14:cNvPr>
              <p14:cNvContentPartPr/>
              <p14:nvPr/>
            </p14:nvContentPartPr>
            <p14:xfrm>
              <a:off x="3568577" y="3741197"/>
              <a:ext cx="878040" cy="8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8E28BB-B181-42C1-A3F5-CB0E8E923F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9577" y="3732197"/>
                <a:ext cx="895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5DEDDD-B90B-4ABF-91F6-A89E650AB529}"/>
                  </a:ext>
                </a:extLst>
              </p14:cNvPr>
              <p14:cNvContentPartPr/>
              <p14:nvPr/>
            </p14:nvContentPartPr>
            <p14:xfrm>
              <a:off x="305897" y="4640477"/>
              <a:ext cx="47520" cy="15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5DEDDD-B90B-4ABF-91F6-A89E650AB5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897" y="4631477"/>
                <a:ext cx="65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B1AD1-4175-44FD-8C12-B6E0FB9C577F}"/>
                  </a:ext>
                </a:extLst>
              </p14:cNvPr>
              <p14:cNvContentPartPr/>
              <p14:nvPr/>
            </p14:nvContentPartPr>
            <p14:xfrm>
              <a:off x="3847577" y="4110557"/>
              <a:ext cx="890280" cy="73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B1AD1-4175-44FD-8C12-B6E0FB9C57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8577" y="4101917"/>
                <a:ext cx="90792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69B8600-CA4B-41BD-BCAD-7F61C8B3F6FC}"/>
              </a:ext>
            </a:extLst>
          </p:cNvPr>
          <p:cNvGrpSpPr/>
          <p:nvPr/>
        </p:nvGrpSpPr>
        <p:grpSpPr>
          <a:xfrm>
            <a:off x="5949012" y="5194452"/>
            <a:ext cx="1600560" cy="375840"/>
            <a:chOff x="5949012" y="5194452"/>
            <a:chExt cx="160056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B8958A-7722-4052-8AD2-B3429EE6A67F}"/>
                    </a:ext>
                  </a:extLst>
                </p14:cNvPr>
                <p14:cNvContentPartPr/>
                <p14:nvPr/>
              </p14:nvContentPartPr>
              <p14:xfrm>
                <a:off x="5949012" y="5225772"/>
                <a:ext cx="170280" cy="277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B8958A-7722-4052-8AD2-B3429EE6A6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0372" y="5217132"/>
                  <a:ext cx="187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FA4424-678A-43AD-923B-A8202835F27E}"/>
                    </a:ext>
                  </a:extLst>
                </p14:cNvPr>
                <p14:cNvContentPartPr/>
                <p14:nvPr/>
              </p14:nvContentPartPr>
              <p14:xfrm>
                <a:off x="6208932" y="5243052"/>
                <a:ext cx="170280" cy="26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FA4424-678A-43AD-923B-A8202835F2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0292" y="5234412"/>
                  <a:ext cx="187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A0E5F1-8C7C-46A9-8F71-38D0A65AD2F2}"/>
                    </a:ext>
                  </a:extLst>
                </p14:cNvPr>
                <p14:cNvContentPartPr/>
                <p14:nvPr/>
              </p14:nvContentPartPr>
              <p14:xfrm>
                <a:off x="6376332" y="5299212"/>
                <a:ext cx="142920" cy="182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A0E5F1-8C7C-46A9-8F71-38D0A65AD2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67332" y="5290572"/>
                  <a:ext cx="160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1B6F16-FF0F-4AC9-8B73-17C6474C2B5E}"/>
                    </a:ext>
                  </a:extLst>
                </p14:cNvPr>
                <p14:cNvContentPartPr/>
                <p14:nvPr/>
              </p14:nvContentPartPr>
              <p14:xfrm>
                <a:off x="6536892" y="5299932"/>
                <a:ext cx="106200" cy="17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1B6F16-FF0F-4AC9-8B73-17C6474C2B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28252" y="5290932"/>
                  <a:ext cx="123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DE9414-C013-449A-9DB0-FBF8BB90A116}"/>
                    </a:ext>
                  </a:extLst>
                </p14:cNvPr>
                <p14:cNvContentPartPr/>
                <p14:nvPr/>
              </p14:nvContentPartPr>
              <p14:xfrm>
                <a:off x="6970332" y="5291292"/>
                <a:ext cx="194760" cy="184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DE9414-C013-449A-9DB0-FBF8BB90A1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1692" y="5282292"/>
                  <a:ext cx="212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AB1C86-25F9-4A94-8EA3-A33653D28FB7}"/>
                    </a:ext>
                  </a:extLst>
                </p14:cNvPr>
                <p14:cNvContentPartPr/>
                <p14:nvPr/>
              </p14:nvContentPartPr>
              <p14:xfrm>
                <a:off x="6990132" y="5260692"/>
                <a:ext cx="108000" cy="19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AB1C86-25F9-4A94-8EA3-A33653D28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81132" y="5251692"/>
                  <a:ext cx="125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8BC8A0-C503-407A-A0CE-C01D77ED8746}"/>
                    </a:ext>
                  </a:extLst>
                </p14:cNvPr>
                <p14:cNvContentPartPr/>
                <p14:nvPr/>
              </p14:nvContentPartPr>
              <p14:xfrm>
                <a:off x="6831372" y="5338812"/>
                <a:ext cx="444240" cy="10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8BC8A0-C503-407A-A0CE-C01D77ED87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2372" y="5329812"/>
                  <a:ext cx="46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3F0B92-9B2D-4238-991D-BDB2DCA04BA4}"/>
                    </a:ext>
                  </a:extLst>
                </p14:cNvPr>
                <p14:cNvContentPartPr/>
                <p14:nvPr/>
              </p14:nvContentPartPr>
              <p14:xfrm>
                <a:off x="7319532" y="5194452"/>
                <a:ext cx="230040" cy="37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3F0B92-9B2D-4238-991D-BDB2DCA04B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10892" y="5185452"/>
                  <a:ext cx="24768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F3C472-636C-4B6D-BFCA-6684C21BC41B}"/>
                  </a:ext>
                </a:extLst>
              </p14:cNvPr>
              <p14:cNvContentPartPr/>
              <p14:nvPr/>
            </p14:nvContentPartPr>
            <p14:xfrm>
              <a:off x="8486652" y="4207858"/>
              <a:ext cx="33480" cy="9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F3C472-636C-4B6D-BFCA-6684C21BC4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77652" y="4199218"/>
                <a:ext cx="51120" cy="10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Anatomy of a Boxplot</a:t>
            </a:r>
          </a:p>
        </p:txBody>
      </p:sp>
      <p:pic>
        <p:nvPicPr>
          <p:cNvPr id="2" name="Picture 1" descr="The figure shows a boxplot constructed using the steps enumerated.">
            <a:extLst>
              <a:ext uri="{FF2B5EF4-FFF2-40B4-BE49-F238E27FC236}">
                <a16:creationId xmlns:a16="http://schemas.microsoft.com/office/drawing/2014/main" id="{0711C8AA-747F-4B59-B457-9F802366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523285" cy="3816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82BEE-8B8F-4B21-B6D9-BB27D16AE69A}"/>
                  </a:ext>
                </a:extLst>
              </p14:cNvPr>
              <p14:cNvContentPartPr/>
              <p14:nvPr/>
            </p14:nvContentPartPr>
            <p14:xfrm>
              <a:off x="5390177" y="342979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82BEE-8B8F-4B21-B6D9-BB27D16AE6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1177" y="34207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747061-7E77-435F-8C6B-0E611202CB4C}"/>
                  </a:ext>
                </a:extLst>
              </p14:cNvPr>
              <p14:cNvContentPartPr/>
              <p14:nvPr/>
            </p14:nvContentPartPr>
            <p14:xfrm>
              <a:off x="5465417" y="4377677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747061-7E77-435F-8C6B-0E611202C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6417" y="43686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12A4E1E-E587-4842-898A-B0C62C50E525}"/>
              </a:ext>
            </a:extLst>
          </p:cNvPr>
          <p:cNvGrpSpPr/>
          <p:nvPr/>
        </p:nvGrpSpPr>
        <p:grpSpPr>
          <a:xfrm>
            <a:off x="5411057" y="5147717"/>
            <a:ext cx="18360" cy="8280"/>
            <a:chOff x="5411057" y="5147717"/>
            <a:chExt cx="18360" cy="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45451B-2D3E-43A9-8C34-3A974D56D161}"/>
                    </a:ext>
                  </a:extLst>
                </p14:cNvPr>
                <p14:cNvContentPartPr/>
                <p14:nvPr/>
              </p14:nvContentPartPr>
              <p14:xfrm>
                <a:off x="5411057" y="5153477"/>
                <a:ext cx="14040" cy="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45451B-2D3E-43A9-8C34-3A974D56D1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02057" y="5144477"/>
                  <a:ext cx="31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221D95-F958-4DA8-8B46-67E4B18B35DC}"/>
                    </a:ext>
                  </a:extLst>
                </p14:cNvPr>
                <p14:cNvContentPartPr/>
                <p14:nvPr/>
              </p14:nvContentPartPr>
              <p14:xfrm>
                <a:off x="5429057" y="514771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221D95-F958-4DA8-8B46-67E4B18B35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20417" y="5138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1AFEF1A-3C88-4A73-96C6-2A5C30E4D2EC}"/>
                  </a:ext>
                </a:extLst>
              </p14:cNvPr>
              <p14:cNvContentPartPr/>
              <p14:nvPr/>
            </p14:nvContentPartPr>
            <p14:xfrm>
              <a:off x="8934737" y="5485757"/>
              <a:ext cx="13680" cy="24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1AFEF1A-3C88-4A73-96C6-2A5C30E4D2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25737" y="5476757"/>
                <a:ext cx="3132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28" name="Group 46127">
            <a:extLst>
              <a:ext uri="{FF2B5EF4-FFF2-40B4-BE49-F238E27FC236}">
                <a16:creationId xmlns:a16="http://schemas.microsoft.com/office/drawing/2014/main" id="{EAE106DD-0669-4D96-86B1-194FEFBF601F}"/>
              </a:ext>
            </a:extLst>
          </p:cNvPr>
          <p:cNvGrpSpPr/>
          <p:nvPr/>
        </p:nvGrpSpPr>
        <p:grpSpPr>
          <a:xfrm>
            <a:off x="6908297" y="2618717"/>
            <a:ext cx="747360" cy="462960"/>
            <a:chOff x="6908297" y="2618717"/>
            <a:chExt cx="74736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6111" name="Ink 46110">
                  <a:extLst>
                    <a:ext uri="{FF2B5EF4-FFF2-40B4-BE49-F238E27FC236}">
                      <a16:creationId xmlns:a16="http://schemas.microsoft.com/office/drawing/2014/main" id="{31F19563-EEFB-4625-B598-E3358DC43259}"/>
                    </a:ext>
                  </a:extLst>
                </p14:cNvPr>
                <p14:cNvContentPartPr/>
                <p14:nvPr/>
              </p14:nvContentPartPr>
              <p14:xfrm>
                <a:off x="6908297" y="2618717"/>
                <a:ext cx="3240" cy="6120"/>
              </p14:xfrm>
            </p:contentPart>
          </mc:Choice>
          <mc:Fallback xmlns="">
            <p:pic>
              <p:nvPicPr>
                <p:cNvPr id="46111" name="Ink 46110">
                  <a:extLst>
                    <a:ext uri="{FF2B5EF4-FFF2-40B4-BE49-F238E27FC236}">
                      <a16:creationId xmlns:a16="http://schemas.microsoft.com/office/drawing/2014/main" id="{31F19563-EEFB-4625-B598-E3358DC432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9297" y="2609717"/>
                  <a:ext cx="2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119" name="Ink 46118">
                  <a:extLst>
                    <a:ext uri="{FF2B5EF4-FFF2-40B4-BE49-F238E27FC236}">
                      <a16:creationId xmlns:a16="http://schemas.microsoft.com/office/drawing/2014/main" id="{FA6DFA43-B50B-4B19-B4BF-D266098A227F}"/>
                    </a:ext>
                  </a:extLst>
                </p14:cNvPr>
                <p14:cNvContentPartPr/>
                <p14:nvPr/>
              </p14:nvContentPartPr>
              <p14:xfrm>
                <a:off x="7655297" y="3081317"/>
                <a:ext cx="360" cy="360"/>
              </p14:xfrm>
            </p:contentPart>
          </mc:Choice>
          <mc:Fallback xmlns="">
            <p:pic>
              <p:nvPicPr>
                <p:cNvPr id="46119" name="Ink 46118">
                  <a:extLst>
                    <a:ext uri="{FF2B5EF4-FFF2-40B4-BE49-F238E27FC236}">
                      <a16:creationId xmlns:a16="http://schemas.microsoft.com/office/drawing/2014/main" id="{FA6DFA43-B50B-4B19-B4BF-D266098A22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6297" y="3072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44" name="Group 46243">
            <a:extLst>
              <a:ext uri="{FF2B5EF4-FFF2-40B4-BE49-F238E27FC236}">
                <a16:creationId xmlns:a16="http://schemas.microsoft.com/office/drawing/2014/main" id="{82762C9A-9A2B-408C-8E69-0411471A0C95}"/>
              </a:ext>
            </a:extLst>
          </p:cNvPr>
          <p:cNvGrpSpPr/>
          <p:nvPr/>
        </p:nvGrpSpPr>
        <p:grpSpPr>
          <a:xfrm>
            <a:off x="1688412" y="1521012"/>
            <a:ext cx="3351960" cy="711360"/>
            <a:chOff x="1688412" y="1521012"/>
            <a:chExt cx="3351960" cy="71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204" name="Ink 46203">
                  <a:extLst>
                    <a:ext uri="{FF2B5EF4-FFF2-40B4-BE49-F238E27FC236}">
                      <a16:creationId xmlns:a16="http://schemas.microsoft.com/office/drawing/2014/main" id="{A854DB5F-4556-40D4-8305-6064EEEB8F68}"/>
                    </a:ext>
                  </a:extLst>
                </p14:cNvPr>
                <p14:cNvContentPartPr/>
                <p14:nvPr/>
              </p14:nvContentPartPr>
              <p14:xfrm>
                <a:off x="1688412" y="1721172"/>
                <a:ext cx="102240" cy="220680"/>
              </p14:xfrm>
            </p:contentPart>
          </mc:Choice>
          <mc:Fallback>
            <p:pic>
              <p:nvPicPr>
                <p:cNvPr id="46204" name="Ink 46203">
                  <a:extLst>
                    <a:ext uri="{FF2B5EF4-FFF2-40B4-BE49-F238E27FC236}">
                      <a16:creationId xmlns:a16="http://schemas.microsoft.com/office/drawing/2014/main" id="{A854DB5F-4556-40D4-8305-6064EEEB8F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79412" y="1712172"/>
                  <a:ext cx="119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6205" name="Ink 46204">
                  <a:extLst>
                    <a:ext uri="{FF2B5EF4-FFF2-40B4-BE49-F238E27FC236}">
                      <a16:creationId xmlns:a16="http://schemas.microsoft.com/office/drawing/2014/main" id="{22E191A1-1267-4704-90C6-0CFCBAAC24DA}"/>
                    </a:ext>
                  </a:extLst>
                </p14:cNvPr>
                <p14:cNvContentPartPr/>
                <p14:nvPr/>
              </p14:nvContentPartPr>
              <p14:xfrm>
                <a:off x="1848612" y="1672212"/>
                <a:ext cx="150480" cy="255240"/>
              </p14:xfrm>
            </p:contentPart>
          </mc:Choice>
          <mc:Fallback>
            <p:pic>
              <p:nvPicPr>
                <p:cNvPr id="46205" name="Ink 46204">
                  <a:extLst>
                    <a:ext uri="{FF2B5EF4-FFF2-40B4-BE49-F238E27FC236}">
                      <a16:creationId xmlns:a16="http://schemas.microsoft.com/office/drawing/2014/main" id="{22E191A1-1267-4704-90C6-0CFCBAAC24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9972" y="1663572"/>
                  <a:ext cx="168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206" name="Ink 46205">
                  <a:extLst>
                    <a:ext uri="{FF2B5EF4-FFF2-40B4-BE49-F238E27FC236}">
                      <a16:creationId xmlns:a16="http://schemas.microsoft.com/office/drawing/2014/main" id="{4736ABF7-BBF6-4809-8773-B1C41A043ECB}"/>
                    </a:ext>
                  </a:extLst>
                </p14:cNvPr>
                <p14:cNvContentPartPr/>
                <p14:nvPr/>
              </p14:nvContentPartPr>
              <p14:xfrm>
                <a:off x="2027172" y="1790652"/>
                <a:ext cx="75600" cy="125640"/>
              </p14:xfrm>
            </p:contentPart>
          </mc:Choice>
          <mc:Fallback>
            <p:pic>
              <p:nvPicPr>
                <p:cNvPr id="46206" name="Ink 46205">
                  <a:extLst>
                    <a:ext uri="{FF2B5EF4-FFF2-40B4-BE49-F238E27FC236}">
                      <a16:creationId xmlns:a16="http://schemas.microsoft.com/office/drawing/2014/main" id="{4736ABF7-BBF6-4809-8773-B1C41A043E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8532" y="1781652"/>
                  <a:ext cx="9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207" name="Ink 46206">
                  <a:extLst>
                    <a:ext uri="{FF2B5EF4-FFF2-40B4-BE49-F238E27FC236}">
                      <a16:creationId xmlns:a16="http://schemas.microsoft.com/office/drawing/2014/main" id="{35903297-1EAB-4B5D-A683-F73C063E07F1}"/>
                    </a:ext>
                  </a:extLst>
                </p14:cNvPr>
                <p14:cNvContentPartPr/>
                <p14:nvPr/>
              </p14:nvContentPartPr>
              <p14:xfrm>
                <a:off x="2148492" y="1775172"/>
                <a:ext cx="74880" cy="102240"/>
              </p14:xfrm>
            </p:contentPart>
          </mc:Choice>
          <mc:Fallback>
            <p:pic>
              <p:nvPicPr>
                <p:cNvPr id="46207" name="Ink 46206">
                  <a:extLst>
                    <a:ext uri="{FF2B5EF4-FFF2-40B4-BE49-F238E27FC236}">
                      <a16:creationId xmlns:a16="http://schemas.microsoft.com/office/drawing/2014/main" id="{35903297-1EAB-4B5D-A683-F73C063E07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39852" y="1766172"/>
                  <a:ext cx="92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092" name="Ink 46091">
                  <a:extLst>
                    <a:ext uri="{FF2B5EF4-FFF2-40B4-BE49-F238E27FC236}">
                      <a16:creationId xmlns:a16="http://schemas.microsoft.com/office/drawing/2014/main" id="{64A67F8E-51F8-44ED-991D-0F7C1DB56892}"/>
                    </a:ext>
                  </a:extLst>
                </p14:cNvPr>
                <p14:cNvContentPartPr/>
                <p14:nvPr/>
              </p14:nvContentPartPr>
              <p14:xfrm>
                <a:off x="2225172" y="1780572"/>
                <a:ext cx="129600" cy="248760"/>
              </p14:xfrm>
            </p:contentPart>
          </mc:Choice>
          <mc:Fallback>
            <p:pic>
              <p:nvPicPr>
                <p:cNvPr id="46092" name="Ink 46091">
                  <a:extLst>
                    <a:ext uri="{FF2B5EF4-FFF2-40B4-BE49-F238E27FC236}">
                      <a16:creationId xmlns:a16="http://schemas.microsoft.com/office/drawing/2014/main" id="{64A67F8E-51F8-44ED-991D-0F7C1DB568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16172" y="1771572"/>
                  <a:ext cx="147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136" name="Ink 46135">
                  <a:extLst>
                    <a:ext uri="{FF2B5EF4-FFF2-40B4-BE49-F238E27FC236}">
                      <a16:creationId xmlns:a16="http://schemas.microsoft.com/office/drawing/2014/main" id="{8B73E984-4C71-4610-BBA8-3D7C07FCE490}"/>
                    </a:ext>
                  </a:extLst>
                </p14:cNvPr>
                <p14:cNvContentPartPr/>
                <p14:nvPr/>
              </p14:nvContentPartPr>
              <p14:xfrm>
                <a:off x="2379972" y="1776612"/>
                <a:ext cx="78480" cy="120960"/>
              </p14:xfrm>
            </p:contentPart>
          </mc:Choice>
          <mc:Fallback>
            <p:pic>
              <p:nvPicPr>
                <p:cNvPr id="46136" name="Ink 46135">
                  <a:extLst>
                    <a:ext uri="{FF2B5EF4-FFF2-40B4-BE49-F238E27FC236}">
                      <a16:creationId xmlns:a16="http://schemas.microsoft.com/office/drawing/2014/main" id="{8B73E984-4C71-4610-BBA8-3D7C07FCE4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70972" y="1767612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208" name="Ink 46207">
                  <a:extLst>
                    <a:ext uri="{FF2B5EF4-FFF2-40B4-BE49-F238E27FC236}">
                      <a16:creationId xmlns:a16="http://schemas.microsoft.com/office/drawing/2014/main" id="{66DA1B5E-DB6D-4DB8-8FCA-8472B61AE103}"/>
                    </a:ext>
                  </a:extLst>
                </p14:cNvPr>
                <p14:cNvContentPartPr/>
                <p14:nvPr/>
              </p14:nvContentPartPr>
              <p14:xfrm>
                <a:off x="2504532" y="1767972"/>
                <a:ext cx="84600" cy="124200"/>
              </p14:xfrm>
            </p:contentPart>
          </mc:Choice>
          <mc:Fallback>
            <p:pic>
              <p:nvPicPr>
                <p:cNvPr id="46208" name="Ink 46207">
                  <a:extLst>
                    <a:ext uri="{FF2B5EF4-FFF2-40B4-BE49-F238E27FC236}">
                      <a16:creationId xmlns:a16="http://schemas.microsoft.com/office/drawing/2014/main" id="{66DA1B5E-DB6D-4DB8-8FCA-8472B61AE1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5532" y="1759332"/>
                  <a:ext cx="102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209" name="Ink 46208">
                  <a:extLst>
                    <a:ext uri="{FF2B5EF4-FFF2-40B4-BE49-F238E27FC236}">
                      <a16:creationId xmlns:a16="http://schemas.microsoft.com/office/drawing/2014/main" id="{5A079A82-9500-42CF-B794-6CE5BC072A9D}"/>
                    </a:ext>
                  </a:extLst>
                </p14:cNvPr>
                <p14:cNvContentPartPr/>
                <p14:nvPr/>
              </p14:nvContentPartPr>
              <p14:xfrm>
                <a:off x="2684172" y="1565652"/>
                <a:ext cx="30960" cy="317880"/>
              </p14:xfrm>
            </p:contentPart>
          </mc:Choice>
          <mc:Fallback>
            <p:pic>
              <p:nvPicPr>
                <p:cNvPr id="46209" name="Ink 46208">
                  <a:extLst>
                    <a:ext uri="{FF2B5EF4-FFF2-40B4-BE49-F238E27FC236}">
                      <a16:creationId xmlns:a16="http://schemas.microsoft.com/office/drawing/2014/main" id="{5A079A82-9500-42CF-B794-6CE5BC072A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5532" y="1557012"/>
                  <a:ext cx="48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210" name="Ink 46209">
                  <a:extLst>
                    <a:ext uri="{FF2B5EF4-FFF2-40B4-BE49-F238E27FC236}">
                      <a16:creationId xmlns:a16="http://schemas.microsoft.com/office/drawing/2014/main" id="{924C68D5-10FF-4B4B-9AC9-C6C2C157FAFB}"/>
                    </a:ext>
                  </a:extLst>
                </p14:cNvPr>
                <p14:cNvContentPartPr/>
                <p14:nvPr/>
              </p14:nvContentPartPr>
              <p14:xfrm>
                <a:off x="2587692" y="1730172"/>
                <a:ext cx="174960" cy="57240"/>
              </p14:xfrm>
            </p:contentPart>
          </mc:Choice>
          <mc:Fallback>
            <p:pic>
              <p:nvPicPr>
                <p:cNvPr id="46210" name="Ink 46209">
                  <a:extLst>
                    <a:ext uri="{FF2B5EF4-FFF2-40B4-BE49-F238E27FC236}">
                      <a16:creationId xmlns:a16="http://schemas.microsoft.com/office/drawing/2014/main" id="{924C68D5-10FF-4B4B-9AC9-C6C2C157FA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8692" y="1721172"/>
                  <a:ext cx="192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212" name="Ink 46211">
                  <a:extLst>
                    <a:ext uri="{FF2B5EF4-FFF2-40B4-BE49-F238E27FC236}">
                      <a16:creationId xmlns:a16="http://schemas.microsoft.com/office/drawing/2014/main" id="{0A322D15-4FA3-4229-853A-4E8B9483CA4A}"/>
                    </a:ext>
                  </a:extLst>
                </p14:cNvPr>
                <p14:cNvContentPartPr/>
                <p14:nvPr/>
              </p14:nvContentPartPr>
              <p14:xfrm>
                <a:off x="2944812" y="1799652"/>
                <a:ext cx="7920" cy="65880"/>
              </p14:xfrm>
            </p:contentPart>
          </mc:Choice>
          <mc:Fallback>
            <p:pic>
              <p:nvPicPr>
                <p:cNvPr id="46212" name="Ink 46211">
                  <a:extLst>
                    <a:ext uri="{FF2B5EF4-FFF2-40B4-BE49-F238E27FC236}">
                      <a16:creationId xmlns:a16="http://schemas.microsoft.com/office/drawing/2014/main" id="{0A322D15-4FA3-4229-853A-4E8B9483CA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5812" y="1790652"/>
                  <a:ext cx="25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213" name="Ink 46212">
                  <a:extLst>
                    <a:ext uri="{FF2B5EF4-FFF2-40B4-BE49-F238E27FC236}">
                      <a16:creationId xmlns:a16="http://schemas.microsoft.com/office/drawing/2014/main" id="{0E9D258C-4DCF-43B9-9E39-F74F8FF8E968}"/>
                    </a:ext>
                  </a:extLst>
                </p14:cNvPr>
                <p14:cNvContentPartPr/>
                <p14:nvPr/>
              </p14:nvContentPartPr>
              <p14:xfrm>
                <a:off x="2962452" y="1725852"/>
                <a:ext cx="3240" cy="3240"/>
              </p14:xfrm>
            </p:contentPart>
          </mc:Choice>
          <mc:Fallback>
            <p:pic>
              <p:nvPicPr>
                <p:cNvPr id="46213" name="Ink 46212">
                  <a:extLst>
                    <a:ext uri="{FF2B5EF4-FFF2-40B4-BE49-F238E27FC236}">
                      <a16:creationId xmlns:a16="http://schemas.microsoft.com/office/drawing/2014/main" id="{0E9D258C-4DCF-43B9-9E39-F74F8FF8E9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3812" y="1717212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214" name="Ink 46213">
                  <a:extLst>
                    <a:ext uri="{FF2B5EF4-FFF2-40B4-BE49-F238E27FC236}">
                      <a16:creationId xmlns:a16="http://schemas.microsoft.com/office/drawing/2014/main" id="{5D39096D-4030-44E2-B178-D77BEA60FF69}"/>
                    </a:ext>
                  </a:extLst>
                </p14:cNvPr>
                <p14:cNvContentPartPr/>
                <p14:nvPr/>
              </p14:nvContentPartPr>
              <p14:xfrm>
                <a:off x="3044892" y="1521012"/>
                <a:ext cx="87480" cy="384120"/>
              </p14:xfrm>
            </p:contentPart>
          </mc:Choice>
          <mc:Fallback>
            <p:pic>
              <p:nvPicPr>
                <p:cNvPr id="46214" name="Ink 46213">
                  <a:extLst>
                    <a:ext uri="{FF2B5EF4-FFF2-40B4-BE49-F238E27FC236}">
                      <a16:creationId xmlns:a16="http://schemas.microsoft.com/office/drawing/2014/main" id="{5D39096D-4030-44E2-B178-D77BEA60FF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5892" y="1512012"/>
                  <a:ext cx="105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215" name="Ink 46214">
                  <a:extLst>
                    <a:ext uri="{FF2B5EF4-FFF2-40B4-BE49-F238E27FC236}">
                      <a16:creationId xmlns:a16="http://schemas.microsoft.com/office/drawing/2014/main" id="{C2406E5F-05F2-458D-8145-BB833756AE31}"/>
                    </a:ext>
                  </a:extLst>
                </p14:cNvPr>
                <p14:cNvContentPartPr/>
                <p14:nvPr/>
              </p14:nvContentPartPr>
              <p14:xfrm>
                <a:off x="3018612" y="1771212"/>
                <a:ext cx="122400" cy="34560"/>
              </p14:xfrm>
            </p:contentPart>
          </mc:Choice>
          <mc:Fallback>
            <p:pic>
              <p:nvPicPr>
                <p:cNvPr id="46215" name="Ink 46214">
                  <a:extLst>
                    <a:ext uri="{FF2B5EF4-FFF2-40B4-BE49-F238E27FC236}">
                      <a16:creationId xmlns:a16="http://schemas.microsoft.com/office/drawing/2014/main" id="{C2406E5F-05F2-458D-8145-BB833756AE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09612" y="1762572"/>
                  <a:ext cx="140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216" name="Ink 46215">
                  <a:extLst>
                    <a:ext uri="{FF2B5EF4-FFF2-40B4-BE49-F238E27FC236}">
                      <a16:creationId xmlns:a16="http://schemas.microsoft.com/office/drawing/2014/main" id="{33E198E3-6CE4-471D-BEB5-37B80D6ED536}"/>
                    </a:ext>
                  </a:extLst>
                </p14:cNvPr>
                <p14:cNvContentPartPr/>
                <p14:nvPr/>
              </p14:nvContentPartPr>
              <p14:xfrm>
                <a:off x="3119052" y="1760052"/>
                <a:ext cx="98280" cy="141840"/>
              </p14:xfrm>
            </p:contentPart>
          </mc:Choice>
          <mc:Fallback>
            <p:pic>
              <p:nvPicPr>
                <p:cNvPr id="46216" name="Ink 46215">
                  <a:extLst>
                    <a:ext uri="{FF2B5EF4-FFF2-40B4-BE49-F238E27FC236}">
                      <a16:creationId xmlns:a16="http://schemas.microsoft.com/office/drawing/2014/main" id="{33E198E3-6CE4-471D-BEB5-37B80D6ED5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10052" y="1751412"/>
                  <a:ext cx="11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217" name="Ink 46216">
                  <a:extLst>
                    <a:ext uri="{FF2B5EF4-FFF2-40B4-BE49-F238E27FC236}">
                      <a16:creationId xmlns:a16="http://schemas.microsoft.com/office/drawing/2014/main" id="{CE6D1251-C954-44BB-965B-06A7E397505C}"/>
                    </a:ext>
                  </a:extLst>
                </p14:cNvPr>
                <p14:cNvContentPartPr/>
                <p14:nvPr/>
              </p14:nvContentPartPr>
              <p14:xfrm>
                <a:off x="3260892" y="1737732"/>
                <a:ext cx="198000" cy="109440"/>
              </p14:xfrm>
            </p:contentPart>
          </mc:Choice>
          <mc:Fallback>
            <p:pic>
              <p:nvPicPr>
                <p:cNvPr id="46217" name="Ink 46216">
                  <a:extLst>
                    <a:ext uri="{FF2B5EF4-FFF2-40B4-BE49-F238E27FC236}">
                      <a16:creationId xmlns:a16="http://schemas.microsoft.com/office/drawing/2014/main" id="{CE6D1251-C954-44BB-965B-06A7E39750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51892" y="1729092"/>
                  <a:ext cx="215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219" name="Ink 46218">
                  <a:extLst>
                    <a:ext uri="{FF2B5EF4-FFF2-40B4-BE49-F238E27FC236}">
                      <a16:creationId xmlns:a16="http://schemas.microsoft.com/office/drawing/2014/main" id="{4CCFACC2-59C8-4F55-9436-0D2EC1A750DE}"/>
                    </a:ext>
                  </a:extLst>
                </p14:cNvPr>
                <p14:cNvContentPartPr/>
                <p14:nvPr/>
              </p14:nvContentPartPr>
              <p14:xfrm>
                <a:off x="1789212" y="2003412"/>
                <a:ext cx="78120" cy="222120"/>
              </p14:xfrm>
            </p:contentPart>
          </mc:Choice>
          <mc:Fallback>
            <p:pic>
              <p:nvPicPr>
                <p:cNvPr id="46219" name="Ink 46218">
                  <a:extLst>
                    <a:ext uri="{FF2B5EF4-FFF2-40B4-BE49-F238E27FC236}">
                      <a16:creationId xmlns:a16="http://schemas.microsoft.com/office/drawing/2014/main" id="{4CCFACC2-59C8-4F55-9436-0D2EC1A750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80212" y="1994772"/>
                  <a:ext cx="9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220" name="Ink 46219">
                  <a:extLst>
                    <a:ext uri="{FF2B5EF4-FFF2-40B4-BE49-F238E27FC236}">
                      <a16:creationId xmlns:a16="http://schemas.microsoft.com/office/drawing/2014/main" id="{B7859BC2-9185-4A56-AC3C-353169F3D79D}"/>
                    </a:ext>
                  </a:extLst>
                </p14:cNvPr>
                <p14:cNvContentPartPr/>
                <p14:nvPr/>
              </p14:nvContentPartPr>
              <p14:xfrm>
                <a:off x="1727292" y="2091612"/>
                <a:ext cx="218880" cy="74520"/>
              </p14:xfrm>
            </p:contentPart>
          </mc:Choice>
          <mc:Fallback>
            <p:pic>
              <p:nvPicPr>
                <p:cNvPr id="46220" name="Ink 46219">
                  <a:extLst>
                    <a:ext uri="{FF2B5EF4-FFF2-40B4-BE49-F238E27FC236}">
                      <a16:creationId xmlns:a16="http://schemas.microsoft.com/office/drawing/2014/main" id="{B7859BC2-9185-4A56-AC3C-353169F3D7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18652" y="2082972"/>
                  <a:ext cx="236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221" name="Ink 46220">
                  <a:extLst>
                    <a:ext uri="{FF2B5EF4-FFF2-40B4-BE49-F238E27FC236}">
                      <a16:creationId xmlns:a16="http://schemas.microsoft.com/office/drawing/2014/main" id="{B7F2D075-B4CB-4FCE-BEF9-8493AE688972}"/>
                    </a:ext>
                  </a:extLst>
                </p14:cNvPr>
                <p14:cNvContentPartPr/>
                <p14:nvPr/>
              </p14:nvContentPartPr>
              <p14:xfrm>
                <a:off x="1945812" y="1949772"/>
                <a:ext cx="123840" cy="255960"/>
              </p14:xfrm>
            </p:contentPart>
          </mc:Choice>
          <mc:Fallback>
            <p:pic>
              <p:nvPicPr>
                <p:cNvPr id="46221" name="Ink 46220">
                  <a:extLst>
                    <a:ext uri="{FF2B5EF4-FFF2-40B4-BE49-F238E27FC236}">
                      <a16:creationId xmlns:a16="http://schemas.microsoft.com/office/drawing/2014/main" id="{B7F2D075-B4CB-4FCE-BEF9-8493AE6889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7172" y="1941132"/>
                  <a:ext cx="141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222" name="Ink 46221">
                  <a:extLst>
                    <a:ext uri="{FF2B5EF4-FFF2-40B4-BE49-F238E27FC236}">
                      <a16:creationId xmlns:a16="http://schemas.microsoft.com/office/drawing/2014/main" id="{7DBCA1C0-C029-4D1B-BF6F-4F87113A93BE}"/>
                    </a:ext>
                  </a:extLst>
                </p14:cNvPr>
                <p14:cNvContentPartPr/>
                <p14:nvPr/>
              </p14:nvContentPartPr>
              <p14:xfrm>
                <a:off x="2135532" y="2080812"/>
                <a:ext cx="90360" cy="91080"/>
              </p14:xfrm>
            </p:contentPart>
          </mc:Choice>
          <mc:Fallback>
            <p:pic>
              <p:nvPicPr>
                <p:cNvPr id="46222" name="Ink 46221">
                  <a:extLst>
                    <a:ext uri="{FF2B5EF4-FFF2-40B4-BE49-F238E27FC236}">
                      <a16:creationId xmlns:a16="http://schemas.microsoft.com/office/drawing/2014/main" id="{7DBCA1C0-C029-4D1B-BF6F-4F87113A93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26892" y="2072172"/>
                  <a:ext cx="10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223" name="Ink 46222">
                  <a:extLst>
                    <a:ext uri="{FF2B5EF4-FFF2-40B4-BE49-F238E27FC236}">
                      <a16:creationId xmlns:a16="http://schemas.microsoft.com/office/drawing/2014/main" id="{BC14FF45-1203-4997-830C-1CB5B6ACE2A3}"/>
                    </a:ext>
                  </a:extLst>
                </p14:cNvPr>
                <p14:cNvContentPartPr/>
                <p14:nvPr/>
              </p14:nvContentPartPr>
              <p14:xfrm>
                <a:off x="2307252" y="1941132"/>
                <a:ext cx="113400" cy="263880"/>
              </p14:xfrm>
            </p:contentPart>
          </mc:Choice>
          <mc:Fallback>
            <p:pic>
              <p:nvPicPr>
                <p:cNvPr id="46223" name="Ink 46222">
                  <a:extLst>
                    <a:ext uri="{FF2B5EF4-FFF2-40B4-BE49-F238E27FC236}">
                      <a16:creationId xmlns:a16="http://schemas.microsoft.com/office/drawing/2014/main" id="{BC14FF45-1203-4997-830C-1CB5B6ACE2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8612" y="1932492"/>
                  <a:ext cx="131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224" name="Ink 46223">
                  <a:extLst>
                    <a:ext uri="{FF2B5EF4-FFF2-40B4-BE49-F238E27FC236}">
                      <a16:creationId xmlns:a16="http://schemas.microsoft.com/office/drawing/2014/main" id="{FF8C84F5-BDAD-4EA6-A7DD-FC026E20B985}"/>
                    </a:ext>
                  </a:extLst>
                </p14:cNvPr>
                <p14:cNvContentPartPr/>
                <p14:nvPr/>
              </p14:nvContentPartPr>
              <p14:xfrm>
                <a:off x="2313372" y="2080452"/>
                <a:ext cx="140760" cy="16560"/>
              </p14:xfrm>
            </p:contentPart>
          </mc:Choice>
          <mc:Fallback>
            <p:pic>
              <p:nvPicPr>
                <p:cNvPr id="46224" name="Ink 46223">
                  <a:extLst>
                    <a:ext uri="{FF2B5EF4-FFF2-40B4-BE49-F238E27FC236}">
                      <a16:creationId xmlns:a16="http://schemas.microsoft.com/office/drawing/2014/main" id="{FF8C84F5-BDAD-4EA6-A7DD-FC026E20B9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04372" y="2071452"/>
                  <a:ext cx="158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225" name="Ink 46224">
                  <a:extLst>
                    <a:ext uri="{FF2B5EF4-FFF2-40B4-BE49-F238E27FC236}">
                      <a16:creationId xmlns:a16="http://schemas.microsoft.com/office/drawing/2014/main" id="{4B0030D1-94F1-40A3-88BD-B34AE7D8A0C2}"/>
                    </a:ext>
                  </a:extLst>
                </p14:cNvPr>
                <p14:cNvContentPartPr/>
                <p14:nvPr/>
              </p14:nvContentPartPr>
              <p14:xfrm>
                <a:off x="2583372" y="2059572"/>
                <a:ext cx="33480" cy="86760"/>
              </p14:xfrm>
            </p:contentPart>
          </mc:Choice>
          <mc:Fallback>
            <p:pic>
              <p:nvPicPr>
                <p:cNvPr id="46225" name="Ink 46224">
                  <a:extLst>
                    <a:ext uri="{FF2B5EF4-FFF2-40B4-BE49-F238E27FC236}">
                      <a16:creationId xmlns:a16="http://schemas.microsoft.com/office/drawing/2014/main" id="{4B0030D1-94F1-40A3-88BD-B34AE7D8A0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4372" y="2050932"/>
                  <a:ext cx="5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226" name="Ink 46225">
                  <a:extLst>
                    <a:ext uri="{FF2B5EF4-FFF2-40B4-BE49-F238E27FC236}">
                      <a16:creationId xmlns:a16="http://schemas.microsoft.com/office/drawing/2014/main" id="{492CDC99-C8F3-4AFF-AEFA-710B4C3B20CC}"/>
                    </a:ext>
                  </a:extLst>
                </p14:cNvPr>
                <p14:cNvContentPartPr/>
                <p14:nvPr/>
              </p14:nvContentPartPr>
              <p14:xfrm>
                <a:off x="2654292" y="1965612"/>
                <a:ext cx="20880" cy="5760"/>
              </p14:xfrm>
            </p:contentPart>
          </mc:Choice>
          <mc:Fallback>
            <p:pic>
              <p:nvPicPr>
                <p:cNvPr id="46226" name="Ink 46225">
                  <a:extLst>
                    <a:ext uri="{FF2B5EF4-FFF2-40B4-BE49-F238E27FC236}">
                      <a16:creationId xmlns:a16="http://schemas.microsoft.com/office/drawing/2014/main" id="{492CDC99-C8F3-4AFF-AEFA-710B4C3B20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45292" y="1956612"/>
                  <a:ext cx="38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227" name="Ink 46226">
                  <a:extLst>
                    <a:ext uri="{FF2B5EF4-FFF2-40B4-BE49-F238E27FC236}">
                      <a16:creationId xmlns:a16="http://schemas.microsoft.com/office/drawing/2014/main" id="{84A5833F-7666-4545-AE10-4DE2F502F18D}"/>
                    </a:ext>
                  </a:extLst>
                </p14:cNvPr>
                <p14:cNvContentPartPr/>
                <p14:nvPr/>
              </p14:nvContentPartPr>
              <p14:xfrm>
                <a:off x="2701812" y="2029332"/>
                <a:ext cx="94680" cy="117360"/>
              </p14:xfrm>
            </p:contentPart>
          </mc:Choice>
          <mc:Fallback>
            <p:pic>
              <p:nvPicPr>
                <p:cNvPr id="46227" name="Ink 46226">
                  <a:extLst>
                    <a:ext uri="{FF2B5EF4-FFF2-40B4-BE49-F238E27FC236}">
                      <a16:creationId xmlns:a16="http://schemas.microsoft.com/office/drawing/2014/main" id="{84A5833F-7666-4545-AE10-4DE2F502F1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2812" y="2020692"/>
                  <a:ext cx="112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228" name="Ink 46227">
                  <a:extLst>
                    <a:ext uri="{FF2B5EF4-FFF2-40B4-BE49-F238E27FC236}">
                      <a16:creationId xmlns:a16="http://schemas.microsoft.com/office/drawing/2014/main" id="{DA5CD482-BBD4-4F35-AFE3-397A67931187}"/>
                    </a:ext>
                  </a:extLst>
                </p14:cNvPr>
                <p14:cNvContentPartPr/>
                <p14:nvPr/>
              </p14:nvContentPartPr>
              <p14:xfrm>
                <a:off x="2927532" y="2034012"/>
                <a:ext cx="109800" cy="113040"/>
              </p14:xfrm>
            </p:contentPart>
          </mc:Choice>
          <mc:Fallback>
            <p:pic>
              <p:nvPicPr>
                <p:cNvPr id="46228" name="Ink 46227">
                  <a:extLst>
                    <a:ext uri="{FF2B5EF4-FFF2-40B4-BE49-F238E27FC236}">
                      <a16:creationId xmlns:a16="http://schemas.microsoft.com/office/drawing/2014/main" id="{DA5CD482-BBD4-4F35-AFE3-397A679311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8892" y="2025372"/>
                  <a:ext cx="127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229" name="Ink 46228">
                  <a:extLst>
                    <a:ext uri="{FF2B5EF4-FFF2-40B4-BE49-F238E27FC236}">
                      <a16:creationId xmlns:a16="http://schemas.microsoft.com/office/drawing/2014/main" id="{01EBCACB-23AF-4E4C-8700-AE0AE7520A7F}"/>
                    </a:ext>
                  </a:extLst>
                </p14:cNvPr>
                <p14:cNvContentPartPr/>
                <p14:nvPr/>
              </p14:nvContentPartPr>
              <p14:xfrm>
                <a:off x="3081252" y="2052732"/>
                <a:ext cx="66240" cy="93600"/>
              </p14:xfrm>
            </p:contentPart>
          </mc:Choice>
          <mc:Fallback>
            <p:pic>
              <p:nvPicPr>
                <p:cNvPr id="46229" name="Ink 46228">
                  <a:extLst>
                    <a:ext uri="{FF2B5EF4-FFF2-40B4-BE49-F238E27FC236}">
                      <a16:creationId xmlns:a16="http://schemas.microsoft.com/office/drawing/2014/main" id="{01EBCACB-23AF-4E4C-8700-AE0AE7520A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2252" y="2043732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230" name="Ink 46229">
                  <a:extLst>
                    <a:ext uri="{FF2B5EF4-FFF2-40B4-BE49-F238E27FC236}">
                      <a16:creationId xmlns:a16="http://schemas.microsoft.com/office/drawing/2014/main" id="{822BB251-5ABA-48ED-A70F-CB5A0E3DA150}"/>
                    </a:ext>
                  </a:extLst>
                </p14:cNvPr>
                <p14:cNvContentPartPr/>
                <p14:nvPr/>
              </p14:nvContentPartPr>
              <p14:xfrm>
                <a:off x="3237852" y="1906572"/>
                <a:ext cx="53640" cy="255240"/>
              </p14:xfrm>
            </p:contentPart>
          </mc:Choice>
          <mc:Fallback>
            <p:pic>
              <p:nvPicPr>
                <p:cNvPr id="46230" name="Ink 46229">
                  <a:extLst>
                    <a:ext uri="{FF2B5EF4-FFF2-40B4-BE49-F238E27FC236}">
                      <a16:creationId xmlns:a16="http://schemas.microsoft.com/office/drawing/2014/main" id="{822BB251-5ABA-48ED-A70F-CB5A0E3DA1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29212" y="1897932"/>
                  <a:ext cx="71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231" name="Ink 46230">
                  <a:extLst>
                    <a:ext uri="{FF2B5EF4-FFF2-40B4-BE49-F238E27FC236}">
                      <a16:creationId xmlns:a16="http://schemas.microsoft.com/office/drawing/2014/main" id="{4CD852EC-2E93-4CC1-862E-FE76F380B146}"/>
                    </a:ext>
                  </a:extLst>
                </p14:cNvPr>
                <p14:cNvContentPartPr/>
                <p14:nvPr/>
              </p14:nvContentPartPr>
              <p14:xfrm>
                <a:off x="3185652" y="2023572"/>
                <a:ext cx="177120" cy="42120"/>
              </p14:xfrm>
            </p:contentPart>
          </mc:Choice>
          <mc:Fallback>
            <p:pic>
              <p:nvPicPr>
                <p:cNvPr id="46231" name="Ink 46230">
                  <a:extLst>
                    <a:ext uri="{FF2B5EF4-FFF2-40B4-BE49-F238E27FC236}">
                      <a16:creationId xmlns:a16="http://schemas.microsoft.com/office/drawing/2014/main" id="{4CD852EC-2E93-4CC1-862E-FE76F380B1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76652" y="2014572"/>
                  <a:ext cx="194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233" name="Ink 46232">
                  <a:extLst>
                    <a:ext uri="{FF2B5EF4-FFF2-40B4-BE49-F238E27FC236}">
                      <a16:creationId xmlns:a16="http://schemas.microsoft.com/office/drawing/2014/main" id="{76694AF3-317B-41B2-9AF3-0CCEB505AA41}"/>
                    </a:ext>
                  </a:extLst>
                </p14:cNvPr>
                <p14:cNvContentPartPr/>
                <p14:nvPr/>
              </p14:nvContentPartPr>
              <p14:xfrm>
                <a:off x="3464652" y="2028252"/>
                <a:ext cx="86040" cy="88200"/>
              </p14:xfrm>
            </p:contentPart>
          </mc:Choice>
          <mc:Fallback>
            <p:pic>
              <p:nvPicPr>
                <p:cNvPr id="46233" name="Ink 46232">
                  <a:extLst>
                    <a:ext uri="{FF2B5EF4-FFF2-40B4-BE49-F238E27FC236}">
                      <a16:creationId xmlns:a16="http://schemas.microsoft.com/office/drawing/2014/main" id="{76694AF3-317B-41B2-9AF3-0CCEB505AA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6012" y="2019612"/>
                  <a:ext cx="103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234" name="Ink 46233">
                  <a:extLst>
                    <a:ext uri="{FF2B5EF4-FFF2-40B4-BE49-F238E27FC236}">
                      <a16:creationId xmlns:a16="http://schemas.microsoft.com/office/drawing/2014/main" id="{47F8C8EC-231B-4D34-8F01-829C7048BB34}"/>
                    </a:ext>
                  </a:extLst>
                </p14:cNvPr>
                <p14:cNvContentPartPr/>
                <p14:nvPr/>
              </p14:nvContentPartPr>
              <p14:xfrm>
                <a:off x="3609012" y="2020332"/>
                <a:ext cx="111960" cy="67680"/>
              </p14:xfrm>
            </p:contentPart>
          </mc:Choice>
          <mc:Fallback>
            <p:pic>
              <p:nvPicPr>
                <p:cNvPr id="46234" name="Ink 46233">
                  <a:extLst>
                    <a:ext uri="{FF2B5EF4-FFF2-40B4-BE49-F238E27FC236}">
                      <a16:creationId xmlns:a16="http://schemas.microsoft.com/office/drawing/2014/main" id="{47F8C8EC-231B-4D34-8F01-829C7048BB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00012" y="2011692"/>
                  <a:ext cx="129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235" name="Ink 46234">
                  <a:extLst>
                    <a:ext uri="{FF2B5EF4-FFF2-40B4-BE49-F238E27FC236}">
                      <a16:creationId xmlns:a16="http://schemas.microsoft.com/office/drawing/2014/main" id="{DFC1232B-9F5D-4683-9FC6-6EE1802E270F}"/>
                    </a:ext>
                  </a:extLst>
                </p14:cNvPr>
                <p14:cNvContentPartPr/>
                <p14:nvPr/>
              </p14:nvContentPartPr>
              <p14:xfrm>
                <a:off x="3845172" y="2022492"/>
                <a:ext cx="70560" cy="104400"/>
              </p14:xfrm>
            </p:contentPart>
          </mc:Choice>
          <mc:Fallback>
            <p:pic>
              <p:nvPicPr>
                <p:cNvPr id="46235" name="Ink 46234">
                  <a:extLst>
                    <a:ext uri="{FF2B5EF4-FFF2-40B4-BE49-F238E27FC236}">
                      <a16:creationId xmlns:a16="http://schemas.microsoft.com/office/drawing/2014/main" id="{DFC1232B-9F5D-4683-9FC6-6EE1802E270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6172" y="2013492"/>
                  <a:ext cx="88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236" name="Ink 46235">
                  <a:extLst>
                    <a:ext uri="{FF2B5EF4-FFF2-40B4-BE49-F238E27FC236}">
                      <a16:creationId xmlns:a16="http://schemas.microsoft.com/office/drawing/2014/main" id="{97E390F2-D061-4788-95BA-1ECAB2B8B888}"/>
                    </a:ext>
                  </a:extLst>
                </p14:cNvPr>
                <p14:cNvContentPartPr/>
                <p14:nvPr/>
              </p14:nvContentPartPr>
              <p14:xfrm>
                <a:off x="3939492" y="1992612"/>
                <a:ext cx="117360" cy="117720"/>
              </p14:xfrm>
            </p:contentPart>
          </mc:Choice>
          <mc:Fallback>
            <p:pic>
              <p:nvPicPr>
                <p:cNvPr id="46236" name="Ink 46235">
                  <a:extLst>
                    <a:ext uri="{FF2B5EF4-FFF2-40B4-BE49-F238E27FC236}">
                      <a16:creationId xmlns:a16="http://schemas.microsoft.com/office/drawing/2014/main" id="{97E390F2-D061-4788-95BA-1ECAB2B8B8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0852" y="1983972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237" name="Ink 46236">
                  <a:extLst>
                    <a:ext uri="{FF2B5EF4-FFF2-40B4-BE49-F238E27FC236}">
                      <a16:creationId xmlns:a16="http://schemas.microsoft.com/office/drawing/2014/main" id="{6C10A33F-37E6-4EB9-9887-3B1FB564773F}"/>
                    </a:ext>
                  </a:extLst>
                </p14:cNvPr>
                <p14:cNvContentPartPr/>
                <p14:nvPr/>
              </p14:nvContentPartPr>
              <p14:xfrm>
                <a:off x="4155132" y="1814412"/>
                <a:ext cx="55080" cy="293400"/>
              </p14:xfrm>
            </p:contentPart>
          </mc:Choice>
          <mc:Fallback>
            <p:pic>
              <p:nvPicPr>
                <p:cNvPr id="46237" name="Ink 46236">
                  <a:extLst>
                    <a:ext uri="{FF2B5EF4-FFF2-40B4-BE49-F238E27FC236}">
                      <a16:creationId xmlns:a16="http://schemas.microsoft.com/office/drawing/2014/main" id="{6C10A33F-37E6-4EB9-9887-3B1FB56477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6132" y="1805772"/>
                  <a:ext cx="72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238" name="Ink 46237">
                  <a:extLst>
                    <a:ext uri="{FF2B5EF4-FFF2-40B4-BE49-F238E27FC236}">
                      <a16:creationId xmlns:a16="http://schemas.microsoft.com/office/drawing/2014/main" id="{D48E09E6-C571-4362-B03D-67C9A2610F5F}"/>
                    </a:ext>
                  </a:extLst>
                </p14:cNvPr>
                <p14:cNvContentPartPr/>
                <p14:nvPr/>
              </p14:nvContentPartPr>
              <p14:xfrm>
                <a:off x="4093932" y="1989372"/>
                <a:ext cx="213480" cy="52920"/>
              </p14:xfrm>
            </p:contentPart>
          </mc:Choice>
          <mc:Fallback>
            <p:pic>
              <p:nvPicPr>
                <p:cNvPr id="46238" name="Ink 46237">
                  <a:extLst>
                    <a:ext uri="{FF2B5EF4-FFF2-40B4-BE49-F238E27FC236}">
                      <a16:creationId xmlns:a16="http://schemas.microsoft.com/office/drawing/2014/main" id="{D48E09E6-C571-4362-B03D-67C9A2610F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84932" y="1980732"/>
                  <a:ext cx="23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6239" name="Ink 46238">
                  <a:extLst>
                    <a:ext uri="{FF2B5EF4-FFF2-40B4-BE49-F238E27FC236}">
                      <a16:creationId xmlns:a16="http://schemas.microsoft.com/office/drawing/2014/main" id="{9733B904-7E54-4DE2-8F45-B9A08AE1E537}"/>
                    </a:ext>
                  </a:extLst>
                </p14:cNvPr>
                <p14:cNvContentPartPr/>
                <p14:nvPr/>
              </p14:nvContentPartPr>
              <p14:xfrm>
                <a:off x="4350972" y="1767612"/>
                <a:ext cx="74520" cy="326520"/>
              </p14:xfrm>
            </p:contentPart>
          </mc:Choice>
          <mc:Fallback>
            <p:pic>
              <p:nvPicPr>
                <p:cNvPr id="46239" name="Ink 46238">
                  <a:extLst>
                    <a:ext uri="{FF2B5EF4-FFF2-40B4-BE49-F238E27FC236}">
                      <a16:creationId xmlns:a16="http://schemas.microsoft.com/office/drawing/2014/main" id="{9733B904-7E54-4DE2-8F45-B9A08AE1E5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41972" y="1758612"/>
                  <a:ext cx="92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240" name="Ink 46239">
                  <a:extLst>
                    <a:ext uri="{FF2B5EF4-FFF2-40B4-BE49-F238E27FC236}">
                      <a16:creationId xmlns:a16="http://schemas.microsoft.com/office/drawing/2014/main" id="{A87E5B0E-B8E1-4E47-9144-222B70845CBE}"/>
                    </a:ext>
                  </a:extLst>
                </p14:cNvPr>
                <p14:cNvContentPartPr/>
                <p14:nvPr/>
              </p14:nvContentPartPr>
              <p14:xfrm>
                <a:off x="4472652" y="2019612"/>
                <a:ext cx="10800" cy="79920"/>
              </p14:xfrm>
            </p:contentPart>
          </mc:Choice>
          <mc:Fallback>
            <p:pic>
              <p:nvPicPr>
                <p:cNvPr id="46240" name="Ink 46239">
                  <a:extLst>
                    <a:ext uri="{FF2B5EF4-FFF2-40B4-BE49-F238E27FC236}">
                      <a16:creationId xmlns:a16="http://schemas.microsoft.com/office/drawing/2014/main" id="{A87E5B0E-B8E1-4E47-9144-222B70845C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63652" y="2010972"/>
                  <a:ext cx="28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6241" name="Ink 46240">
                  <a:extLst>
                    <a:ext uri="{FF2B5EF4-FFF2-40B4-BE49-F238E27FC236}">
                      <a16:creationId xmlns:a16="http://schemas.microsoft.com/office/drawing/2014/main" id="{66E45F86-A22A-488D-B1F9-B1A161B92243}"/>
                    </a:ext>
                  </a:extLst>
                </p14:cNvPr>
                <p14:cNvContentPartPr/>
                <p14:nvPr/>
              </p14:nvContentPartPr>
              <p14:xfrm>
                <a:off x="4536012" y="1981452"/>
                <a:ext cx="104040" cy="137160"/>
              </p14:xfrm>
            </p:contentPart>
          </mc:Choice>
          <mc:Fallback>
            <p:pic>
              <p:nvPicPr>
                <p:cNvPr id="46241" name="Ink 46240">
                  <a:extLst>
                    <a:ext uri="{FF2B5EF4-FFF2-40B4-BE49-F238E27FC236}">
                      <a16:creationId xmlns:a16="http://schemas.microsoft.com/office/drawing/2014/main" id="{66E45F86-A22A-488D-B1F9-B1A161B922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7372" y="1972452"/>
                  <a:ext cx="121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242" name="Ink 46241">
                  <a:extLst>
                    <a:ext uri="{FF2B5EF4-FFF2-40B4-BE49-F238E27FC236}">
                      <a16:creationId xmlns:a16="http://schemas.microsoft.com/office/drawing/2014/main" id="{7EC644D3-0177-425D-9014-CE49D80B0616}"/>
                    </a:ext>
                  </a:extLst>
                </p14:cNvPr>
                <p14:cNvContentPartPr/>
                <p14:nvPr/>
              </p14:nvContentPartPr>
              <p14:xfrm>
                <a:off x="4744812" y="1963092"/>
                <a:ext cx="111960" cy="120600"/>
              </p14:xfrm>
            </p:contentPart>
          </mc:Choice>
          <mc:Fallback>
            <p:pic>
              <p:nvPicPr>
                <p:cNvPr id="46242" name="Ink 46241">
                  <a:extLst>
                    <a:ext uri="{FF2B5EF4-FFF2-40B4-BE49-F238E27FC236}">
                      <a16:creationId xmlns:a16="http://schemas.microsoft.com/office/drawing/2014/main" id="{7EC644D3-0177-425D-9014-CE49D80B06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35812" y="1954452"/>
                  <a:ext cx="129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6243" name="Ink 46242">
                  <a:extLst>
                    <a:ext uri="{FF2B5EF4-FFF2-40B4-BE49-F238E27FC236}">
                      <a16:creationId xmlns:a16="http://schemas.microsoft.com/office/drawing/2014/main" id="{802C46C1-AE70-4D50-B499-3B2ADD12321D}"/>
                    </a:ext>
                  </a:extLst>
                </p14:cNvPr>
                <p14:cNvContentPartPr/>
                <p14:nvPr/>
              </p14:nvContentPartPr>
              <p14:xfrm>
                <a:off x="4867212" y="1826652"/>
                <a:ext cx="173160" cy="405720"/>
              </p14:xfrm>
            </p:contentPart>
          </mc:Choice>
          <mc:Fallback>
            <p:pic>
              <p:nvPicPr>
                <p:cNvPr id="46243" name="Ink 46242">
                  <a:extLst>
                    <a:ext uri="{FF2B5EF4-FFF2-40B4-BE49-F238E27FC236}">
                      <a16:creationId xmlns:a16="http://schemas.microsoft.com/office/drawing/2014/main" id="{802C46C1-AE70-4D50-B499-3B2ADD1232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58212" y="1817652"/>
                  <a:ext cx="190800" cy="42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6245" name="Ink 46244">
                <a:extLst>
                  <a:ext uri="{FF2B5EF4-FFF2-40B4-BE49-F238E27FC236}">
                    <a16:creationId xmlns:a16="http://schemas.microsoft.com/office/drawing/2014/main" id="{ABE27EDD-9BFB-4333-8B42-84D02015EA48}"/>
                  </a:ext>
                </a:extLst>
              </p14:cNvPr>
              <p14:cNvContentPartPr/>
              <p14:nvPr/>
            </p14:nvContentPartPr>
            <p14:xfrm>
              <a:off x="1067052" y="1849332"/>
              <a:ext cx="552960" cy="686160"/>
            </p14:xfrm>
          </p:contentPart>
        </mc:Choice>
        <mc:Fallback>
          <p:pic>
            <p:nvPicPr>
              <p:cNvPr id="46245" name="Ink 46244">
                <a:extLst>
                  <a:ext uri="{FF2B5EF4-FFF2-40B4-BE49-F238E27FC236}">
                    <a16:creationId xmlns:a16="http://schemas.microsoft.com/office/drawing/2014/main" id="{ABE27EDD-9BFB-4333-8B42-84D02015EA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58412" y="1840332"/>
                <a:ext cx="570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6246" name="Ink 46245">
                <a:extLst>
                  <a:ext uri="{FF2B5EF4-FFF2-40B4-BE49-F238E27FC236}">
                    <a16:creationId xmlns:a16="http://schemas.microsoft.com/office/drawing/2014/main" id="{CB50851A-F19C-4982-87D6-E38B1BAEF127}"/>
                  </a:ext>
                </a:extLst>
              </p14:cNvPr>
              <p14:cNvContentPartPr/>
              <p14:nvPr/>
            </p14:nvContentPartPr>
            <p14:xfrm>
              <a:off x="837732" y="5014812"/>
              <a:ext cx="666360" cy="627840"/>
            </p14:xfrm>
          </p:contentPart>
        </mc:Choice>
        <mc:Fallback>
          <p:pic>
            <p:nvPicPr>
              <p:cNvPr id="46246" name="Ink 46245">
                <a:extLst>
                  <a:ext uri="{FF2B5EF4-FFF2-40B4-BE49-F238E27FC236}">
                    <a16:creationId xmlns:a16="http://schemas.microsoft.com/office/drawing/2014/main" id="{CB50851A-F19C-4982-87D6-E38B1BAEF12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8732" y="5005812"/>
                <a:ext cx="6840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247" name="Ink 46246">
                <a:extLst>
                  <a:ext uri="{FF2B5EF4-FFF2-40B4-BE49-F238E27FC236}">
                    <a16:creationId xmlns:a16="http://schemas.microsoft.com/office/drawing/2014/main" id="{34802C02-CFB5-45DA-9CA4-BA5D0E2E3FC1}"/>
                  </a:ext>
                </a:extLst>
              </p14:cNvPr>
              <p14:cNvContentPartPr/>
              <p14:nvPr/>
            </p14:nvContentPartPr>
            <p14:xfrm>
              <a:off x="5189052" y="1887658"/>
              <a:ext cx="570600" cy="284400"/>
            </p14:xfrm>
          </p:contentPart>
        </mc:Choice>
        <mc:Fallback>
          <p:pic>
            <p:nvPicPr>
              <p:cNvPr id="46247" name="Ink 46246">
                <a:extLst>
                  <a:ext uri="{FF2B5EF4-FFF2-40B4-BE49-F238E27FC236}">
                    <a16:creationId xmlns:a16="http://schemas.microsoft.com/office/drawing/2014/main" id="{34802C02-CFB5-45DA-9CA4-BA5D0E2E3FC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80052" y="1878658"/>
                <a:ext cx="5882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6248" name="Ink 46247">
                <a:extLst>
                  <a:ext uri="{FF2B5EF4-FFF2-40B4-BE49-F238E27FC236}">
                    <a16:creationId xmlns:a16="http://schemas.microsoft.com/office/drawing/2014/main" id="{C41C9EBA-FB86-4ADA-9A6F-C0FB47965260}"/>
                  </a:ext>
                </a:extLst>
              </p14:cNvPr>
              <p14:cNvContentPartPr/>
              <p14:nvPr/>
            </p14:nvContentPartPr>
            <p14:xfrm>
              <a:off x="3697932" y="3229018"/>
              <a:ext cx="3158280" cy="1191960"/>
            </p14:xfrm>
          </p:contentPart>
        </mc:Choice>
        <mc:Fallback>
          <p:pic>
            <p:nvPicPr>
              <p:cNvPr id="46248" name="Ink 46247">
                <a:extLst>
                  <a:ext uri="{FF2B5EF4-FFF2-40B4-BE49-F238E27FC236}">
                    <a16:creationId xmlns:a16="http://schemas.microsoft.com/office/drawing/2014/main" id="{C41C9EBA-FB86-4ADA-9A6F-C0FB4796526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89292" y="3220378"/>
                <a:ext cx="3175920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6249" name="Ink 46248">
                <a:extLst>
                  <a:ext uri="{FF2B5EF4-FFF2-40B4-BE49-F238E27FC236}">
                    <a16:creationId xmlns:a16="http://schemas.microsoft.com/office/drawing/2014/main" id="{D9B0215A-103E-4B23-827D-27950EBC5514}"/>
                  </a:ext>
                </a:extLst>
              </p14:cNvPr>
              <p14:cNvContentPartPr/>
              <p14:nvPr/>
            </p14:nvContentPartPr>
            <p14:xfrm>
              <a:off x="7023252" y="2839138"/>
              <a:ext cx="1138680" cy="783720"/>
            </p14:xfrm>
          </p:contentPart>
        </mc:Choice>
        <mc:Fallback>
          <p:pic>
            <p:nvPicPr>
              <p:cNvPr id="46249" name="Ink 46248">
                <a:extLst>
                  <a:ext uri="{FF2B5EF4-FFF2-40B4-BE49-F238E27FC236}">
                    <a16:creationId xmlns:a16="http://schemas.microsoft.com/office/drawing/2014/main" id="{D9B0215A-103E-4B23-827D-27950EBC551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14252" y="2830498"/>
                <a:ext cx="1156320" cy="80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74" name="Group 46273">
            <a:extLst>
              <a:ext uri="{FF2B5EF4-FFF2-40B4-BE49-F238E27FC236}">
                <a16:creationId xmlns:a16="http://schemas.microsoft.com/office/drawing/2014/main" id="{D1B2B791-6FE5-486A-BE1D-7E13642F2AAC}"/>
              </a:ext>
            </a:extLst>
          </p:cNvPr>
          <p:cNvGrpSpPr/>
          <p:nvPr/>
        </p:nvGrpSpPr>
        <p:grpSpPr>
          <a:xfrm>
            <a:off x="8175972" y="1297618"/>
            <a:ext cx="1123560" cy="2880360"/>
            <a:chOff x="8175972" y="1297618"/>
            <a:chExt cx="1123560" cy="28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6250" name="Ink 46249">
                  <a:extLst>
                    <a:ext uri="{FF2B5EF4-FFF2-40B4-BE49-F238E27FC236}">
                      <a16:creationId xmlns:a16="http://schemas.microsoft.com/office/drawing/2014/main" id="{33D25FC5-675B-4B05-8D79-F5677F7CB74F}"/>
                    </a:ext>
                  </a:extLst>
                </p14:cNvPr>
                <p14:cNvContentPartPr/>
                <p14:nvPr/>
              </p14:nvContentPartPr>
              <p14:xfrm>
                <a:off x="8175972" y="2177098"/>
                <a:ext cx="279720" cy="398520"/>
              </p14:xfrm>
            </p:contentPart>
          </mc:Choice>
          <mc:Fallback>
            <p:pic>
              <p:nvPicPr>
                <p:cNvPr id="46250" name="Ink 46249">
                  <a:extLst>
                    <a:ext uri="{FF2B5EF4-FFF2-40B4-BE49-F238E27FC236}">
                      <a16:creationId xmlns:a16="http://schemas.microsoft.com/office/drawing/2014/main" id="{33D25FC5-675B-4B05-8D79-F5677F7CB7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67332" y="2168458"/>
                  <a:ext cx="2973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6251" name="Ink 46250">
                  <a:extLst>
                    <a:ext uri="{FF2B5EF4-FFF2-40B4-BE49-F238E27FC236}">
                      <a16:creationId xmlns:a16="http://schemas.microsoft.com/office/drawing/2014/main" id="{FA443AB2-4E17-43AD-A222-690CA2503870}"/>
                    </a:ext>
                  </a:extLst>
                </p14:cNvPr>
                <p14:cNvContentPartPr/>
                <p14:nvPr/>
              </p14:nvContentPartPr>
              <p14:xfrm>
                <a:off x="8521932" y="2118058"/>
                <a:ext cx="25560" cy="181080"/>
              </p14:xfrm>
            </p:contentPart>
          </mc:Choice>
          <mc:Fallback>
            <p:pic>
              <p:nvPicPr>
                <p:cNvPr id="46251" name="Ink 46250">
                  <a:extLst>
                    <a:ext uri="{FF2B5EF4-FFF2-40B4-BE49-F238E27FC236}">
                      <a16:creationId xmlns:a16="http://schemas.microsoft.com/office/drawing/2014/main" id="{FA443AB2-4E17-43AD-A222-690CA25038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12932" y="2109058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252" name="Ink 46251">
                  <a:extLst>
                    <a:ext uri="{FF2B5EF4-FFF2-40B4-BE49-F238E27FC236}">
                      <a16:creationId xmlns:a16="http://schemas.microsoft.com/office/drawing/2014/main" id="{2D136616-350E-4DE9-B64F-D0ABD86BF390}"/>
                    </a:ext>
                  </a:extLst>
                </p14:cNvPr>
                <p14:cNvContentPartPr/>
                <p14:nvPr/>
              </p14:nvContentPartPr>
              <p14:xfrm>
                <a:off x="8524452" y="1949218"/>
                <a:ext cx="14400" cy="7560"/>
              </p14:xfrm>
            </p:contentPart>
          </mc:Choice>
          <mc:Fallback>
            <p:pic>
              <p:nvPicPr>
                <p:cNvPr id="46252" name="Ink 46251">
                  <a:extLst>
                    <a:ext uri="{FF2B5EF4-FFF2-40B4-BE49-F238E27FC236}">
                      <a16:creationId xmlns:a16="http://schemas.microsoft.com/office/drawing/2014/main" id="{2D136616-350E-4DE9-B64F-D0ABD86BF3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15812" y="1940218"/>
                  <a:ext cx="3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6253" name="Ink 46252">
                  <a:extLst>
                    <a:ext uri="{FF2B5EF4-FFF2-40B4-BE49-F238E27FC236}">
                      <a16:creationId xmlns:a16="http://schemas.microsoft.com/office/drawing/2014/main" id="{7826226C-1788-45D3-9FC8-64FA30B330C0}"/>
                    </a:ext>
                  </a:extLst>
                </p14:cNvPr>
                <p14:cNvContentPartPr/>
                <p14:nvPr/>
              </p14:nvContentPartPr>
              <p14:xfrm>
                <a:off x="8612292" y="1942378"/>
                <a:ext cx="107280" cy="297000"/>
              </p14:xfrm>
            </p:contentPart>
          </mc:Choice>
          <mc:Fallback>
            <p:pic>
              <p:nvPicPr>
                <p:cNvPr id="46253" name="Ink 46252">
                  <a:extLst>
                    <a:ext uri="{FF2B5EF4-FFF2-40B4-BE49-F238E27FC236}">
                      <a16:creationId xmlns:a16="http://schemas.microsoft.com/office/drawing/2014/main" id="{7826226C-1788-45D3-9FC8-64FA30B330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03292" y="1933738"/>
                  <a:ext cx="124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6254" name="Ink 46253">
                  <a:extLst>
                    <a:ext uri="{FF2B5EF4-FFF2-40B4-BE49-F238E27FC236}">
                      <a16:creationId xmlns:a16="http://schemas.microsoft.com/office/drawing/2014/main" id="{F637F4B1-64DC-491C-864C-3CE0E2C76125}"/>
                    </a:ext>
                  </a:extLst>
                </p14:cNvPr>
                <p14:cNvContentPartPr/>
                <p14:nvPr/>
              </p14:nvContentPartPr>
              <p14:xfrm>
                <a:off x="8730012" y="1639258"/>
                <a:ext cx="34560" cy="518760"/>
              </p14:xfrm>
            </p:contentPart>
          </mc:Choice>
          <mc:Fallback>
            <p:pic>
              <p:nvPicPr>
                <p:cNvPr id="46254" name="Ink 46253">
                  <a:extLst>
                    <a:ext uri="{FF2B5EF4-FFF2-40B4-BE49-F238E27FC236}">
                      <a16:creationId xmlns:a16="http://schemas.microsoft.com/office/drawing/2014/main" id="{F637F4B1-64DC-491C-864C-3CE0E2C761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21012" y="1630258"/>
                  <a:ext cx="522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6255" name="Ink 46254">
                  <a:extLst>
                    <a:ext uri="{FF2B5EF4-FFF2-40B4-BE49-F238E27FC236}">
                      <a16:creationId xmlns:a16="http://schemas.microsoft.com/office/drawing/2014/main" id="{BE2C9993-8B5C-4736-B721-FDD220AB39CB}"/>
                    </a:ext>
                  </a:extLst>
                </p14:cNvPr>
                <p14:cNvContentPartPr/>
                <p14:nvPr/>
              </p14:nvContentPartPr>
              <p14:xfrm>
                <a:off x="8822172" y="1850578"/>
                <a:ext cx="126360" cy="215640"/>
              </p14:xfrm>
            </p:contentPart>
          </mc:Choice>
          <mc:Fallback>
            <p:pic>
              <p:nvPicPr>
                <p:cNvPr id="46255" name="Ink 46254">
                  <a:extLst>
                    <a:ext uri="{FF2B5EF4-FFF2-40B4-BE49-F238E27FC236}">
                      <a16:creationId xmlns:a16="http://schemas.microsoft.com/office/drawing/2014/main" id="{BE2C9993-8B5C-4736-B721-FDD220AB39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13172" y="1841938"/>
                  <a:ext cx="144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6256" name="Ink 46255">
                  <a:extLst>
                    <a:ext uri="{FF2B5EF4-FFF2-40B4-BE49-F238E27FC236}">
                      <a16:creationId xmlns:a16="http://schemas.microsoft.com/office/drawing/2014/main" id="{6DFC6359-0110-4A06-BC37-D4A01FC16E54}"/>
                    </a:ext>
                  </a:extLst>
                </p14:cNvPr>
                <p14:cNvContentPartPr/>
                <p14:nvPr/>
              </p14:nvContentPartPr>
              <p14:xfrm>
                <a:off x="8911812" y="1506418"/>
                <a:ext cx="54720" cy="460440"/>
              </p14:xfrm>
            </p:contentPart>
          </mc:Choice>
          <mc:Fallback>
            <p:pic>
              <p:nvPicPr>
                <p:cNvPr id="46256" name="Ink 46255">
                  <a:extLst>
                    <a:ext uri="{FF2B5EF4-FFF2-40B4-BE49-F238E27FC236}">
                      <a16:creationId xmlns:a16="http://schemas.microsoft.com/office/drawing/2014/main" id="{6DFC6359-0110-4A06-BC37-D4A01FC16E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02812" y="1497418"/>
                  <a:ext cx="72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6257" name="Ink 46256">
                  <a:extLst>
                    <a:ext uri="{FF2B5EF4-FFF2-40B4-BE49-F238E27FC236}">
                      <a16:creationId xmlns:a16="http://schemas.microsoft.com/office/drawing/2014/main" id="{AAB630F3-E01E-4719-9E53-53E272396B1D}"/>
                    </a:ext>
                  </a:extLst>
                </p14:cNvPr>
                <p14:cNvContentPartPr/>
                <p14:nvPr/>
              </p14:nvContentPartPr>
              <p14:xfrm>
                <a:off x="9014772" y="1297618"/>
                <a:ext cx="70200" cy="530640"/>
              </p14:xfrm>
            </p:contentPart>
          </mc:Choice>
          <mc:Fallback>
            <p:pic>
              <p:nvPicPr>
                <p:cNvPr id="46257" name="Ink 46256">
                  <a:extLst>
                    <a:ext uri="{FF2B5EF4-FFF2-40B4-BE49-F238E27FC236}">
                      <a16:creationId xmlns:a16="http://schemas.microsoft.com/office/drawing/2014/main" id="{AAB630F3-E01E-4719-9E53-53E272396B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05772" y="1288978"/>
                  <a:ext cx="878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6258" name="Ink 46257">
                  <a:extLst>
                    <a:ext uri="{FF2B5EF4-FFF2-40B4-BE49-F238E27FC236}">
                      <a16:creationId xmlns:a16="http://schemas.microsoft.com/office/drawing/2014/main" id="{70BF0CE3-4E51-4C06-AF82-1A6CD1C237C8}"/>
                    </a:ext>
                  </a:extLst>
                </p14:cNvPr>
                <p14:cNvContentPartPr/>
                <p14:nvPr/>
              </p14:nvContentPartPr>
              <p14:xfrm>
                <a:off x="9120612" y="1530538"/>
                <a:ext cx="178920" cy="339480"/>
              </p14:xfrm>
            </p:contentPart>
          </mc:Choice>
          <mc:Fallback>
            <p:pic>
              <p:nvPicPr>
                <p:cNvPr id="46258" name="Ink 46257">
                  <a:extLst>
                    <a:ext uri="{FF2B5EF4-FFF2-40B4-BE49-F238E27FC236}">
                      <a16:creationId xmlns:a16="http://schemas.microsoft.com/office/drawing/2014/main" id="{70BF0CE3-4E51-4C06-AF82-1A6CD1C237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11972" y="1521898"/>
                  <a:ext cx="196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259" name="Ink 46258">
                  <a:extLst>
                    <a:ext uri="{FF2B5EF4-FFF2-40B4-BE49-F238E27FC236}">
                      <a16:creationId xmlns:a16="http://schemas.microsoft.com/office/drawing/2014/main" id="{F31DFA14-DF31-404B-9915-8F861F1F5FC7}"/>
                    </a:ext>
                  </a:extLst>
                </p14:cNvPr>
                <p14:cNvContentPartPr/>
                <p14:nvPr/>
              </p14:nvContentPartPr>
              <p14:xfrm>
                <a:off x="8245452" y="2691898"/>
                <a:ext cx="241920" cy="339480"/>
              </p14:xfrm>
            </p:contentPart>
          </mc:Choice>
          <mc:Fallback>
            <p:pic>
              <p:nvPicPr>
                <p:cNvPr id="46259" name="Ink 46258">
                  <a:extLst>
                    <a:ext uri="{FF2B5EF4-FFF2-40B4-BE49-F238E27FC236}">
                      <a16:creationId xmlns:a16="http://schemas.microsoft.com/office/drawing/2014/main" id="{F31DFA14-DF31-404B-9915-8F861F1F5F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36812" y="2683258"/>
                  <a:ext cx="259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260" name="Ink 46259">
                  <a:extLst>
                    <a:ext uri="{FF2B5EF4-FFF2-40B4-BE49-F238E27FC236}">
                      <a16:creationId xmlns:a16="http://schemas.microsoft.com/office/drawing/2014/main" id="{6FC5DFBD-8F3F-4D59-B7BD-7D8D10F1B43A}"/>
                    </a:ext>
                  </a:extLst>
                </p14:cNvPr>
                <p14:cNvContentPartPr/>
                <p14:nvPr/>
              </p14:nvContentPartPr>
              <p14:xfrm>
                <a:off x="8531652" y="2632858"/>
                <a:ext cx="74520" cy="262080"/>
              </p14:xfrm>
            </p:contentPart>
          </mc:Choice>
          <mc:Fallback>
            <p:pic>
              <p:nvPicPr>
                <p:cNvPr id="46260" name="Ink 46259">
                  <a:extLst>
                    <a:ext uri="{FF2B5EF4-FFF2-40B4-BE49-F238E27FC236}">
                      <a16:creationId xmlns:a16="http://schemas.microsoft.com/office/drawing/2014/main" id="{6FC5DFBD-8F3F-4D59-B7BD-7D8D10F1B4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22652" y="2623858"/>
                  <a:ext cx="92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6261" name="Ink 46260">
                  <a:extLst>
                    <a:ext uri="{FF2B5EF4-FFF2-40B4-BE49-F238E27FC236}">
                      <a16:creationId xmlns:a16="http://schemas.microsoft.com/office/drawing/2014/main" id="{DD130F3D-C9AA-4A1A-86E6-B7AED4D5FCAB}"/>
                    </a:ext>
                  </a:extLst>
                </p14:cNvPr>
                <p14:cNvContentPartPr/>
                <p14:nvPr/>
              </p14:nvContentPartPr>
              <p14:xfrm>
                <a:off x="8832972" y="2401018"/>
                <a:ext cx="13320" cy="271440"/>
              </p14:xfrm>
            </p:contentPart>
          </mc:Choice>
          <mc:Fallback>
            <p:pic>
              <p:nvPicPr>
                <p:cNvPr id="46261" name="Ink 46260">
                  <a:extLst>
                    <a:ext uri="{FF2B5EF4-FFF2-40B4-BE49-F238E27FC236}">
                      <a16:creationId xmlns:a16="http://schemas.microsoft.com/office/drawing/2014/main" id="{DD130F3D-C9AA-4A1A-86E6-B7AED4D5FC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23972" y="2392018"/>
                  <a:ext cx="30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6262" name="Ink 46261">
                  <a:extLst>
                    <a:ext uri="{FF2B5EF4-FFF2-40B4-BE49-F238E27FC236}">
                      <a16:creationId xmlns:a16="http://schemas.microsoft.com/office/drawing/2014/main" id="{9F15756C-A5B6-4C40-BC7C-FC8B35FD5721}"/>
                    </a:ext>
                  </a:extLst>
                </p14:cNvPr>
                <p14:cNvContentPartPr/>
                <p14:nvPr/>
              </p14:nvContentPartPr>
              <p14:xfrm>
                <a:off x="8599692" y="2337298"/>
                <a:ext cx="128520" cy="203400"/>
              </p14:xfrm>
            </p:contentPart>
          </mc:Choice>
          <mc:Fallback>
            <p:pic>
              <p:nvPicPr>
                <p:cNvPr id="46262" name="Ink 46261">
                  <a:extLst>
                    <a:ext uri="{FF2B5EF4-FFF2-40B4-BE49-F238E27FC236}">
                      <a16:creationId xmlns:a16="http://schemas.microsoft.com/office/drawing/2014/main" id="{9F15756C-A5B6-4C40-BC7C-FC8B35FD57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91052" y="2328298"/>
                  <a:ext cx="14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263" name="Ink 46262">
                  <a:extLst>
                    <a:ext uri="{FF2B5EF4-FFF2-40B4-BE49-F238E27FC236}">
                      <a16:creationId xmlns:a16="http://schemas.microsoft.com/office/drawing/2014/main" id="{3DBD86B5-D6E1-4958-A1CC-54E048666863}"/>
                    </a:ext>
                  </a:extLst>
                </p14:cNvPr>
                <p14:cNvContentPartPr/>
                <p14:nvPr/>
              </p14:nvContentPartPr>
              <p14:xfrm>
                <a:off x="8917572" y="2396698"/>
                <a:ext cx="108000" cy="151200"/>
              </p14:xfrm>
            </p:contentPart>
          </mc:Choice>
          <mc:Fallback>
            <p:pic>
              <p:nvPicPr>
                <p:cNvPr id="46263" name="Ink 46262">
                  <a:extLst>
                    <a:ext uri="{FF2B5EF4-FFF2-40B4-BE49-F238E27FC236}">
                      <a16:creationId xmlns:a16="http://schemas.microsoft.com/office/drawing/2014/main" id="{3DBD86B5-D6E1-4958-A1CC-54E0486668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08572" y="2387698"/>
                  <a:ext cx="125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6264" name="Ink 46263">
                  <a:extLst>
                    <a:ext uri="{FF2B5EF4-FFF2-40B4-BE49-F238E27FC236}">
                      <a16:creationId xmlns:a16="http://schemas.microsoft.com/office/drawing/2014/main" id="{5E5FB075-F879-4B9F-9FB7-197D9F1226DF}"/>
                    </a:ext>
                  </a:extLst>
                </p14:cNvPr>
                <p14:cNvContentPartPr/>
                <p14:nvPr/>
              </p14:nvContentPartPr>
              <p14:xfrm>
                <a:off x="8295492" y="3453658"/>
                <a:ext cx="85320" cy="258840"/>
              </p14:xfrm>
            </p:contentPart>
          </mc:Choice>
          <mc:Fallback>
            <p:pic>
              <p:nvPicPr>
                <p:cNvPr id="46264" name="Ink 46263">
                  <a:extLst>
                    <a:ext uri="{FF2B5EF4-FFF2-40B4-BE49-F238E27FC236}">
                      <a16:creationId xmlns:a16="http://schemas.microsoft.com/office/drawing/2014/main" id="{5E5FB075-F879-4B9F-9FB7-197D9F1226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86852" y="3445018"/>
                  <a:ext cx="102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6265" name="Ink 46264">
                  <a:extLst>
                    <a:ext uri="{FF2B5EF4-FFF2-40B4-BE49-F238E27FC236}">
                      <a16:creationId xmlns:a16="http://schemas.microsoft.com/office/drawing/2014/main" id="{2F0B5A39-E3EE-4E20-85E8-E51E8F4A3BBF}"/>
                    </a:ext>
                  </a:extLst>
                </p14:cNvPr>
                <p14:cNvContentPartPr/>
                <p14:nvPr/>
              </p14:nvContentPartPr>
              <p14:xfrm>
                <a:off x="8368572" y="3037138"/>
                <a:ext cx="214200" cy="488160"/>
              </p14:xfrm>
            </p:contentPart>
          </mc:Choice>
          <mc:Fallback>
            <p:pic>
              <p:nvPicPr>
                <p:cNvPr id="46265" name="Ink 46264">
                  <a:extLst>
                    <a:ext uri="{FF2B5EF4-FFF2-40B4-BE49-F238E27FC236}">
                      <a16:creationId xmlns:a16="http://schemas.microsoft.com/office/drawing/2014/main" id="{2F0B5A39-E3EE-4E20-85E8-E51E8F4A3B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59932" y="3028498"/>
                  <a:ext cx="2318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6266" name="Ink 46265">
                  <a:extLst>
                    <a:ext uri="{FF2B5EF4-FFF2-40B4-BE49-F238E27FC236}">
                      <a16:creationId xmlns:a16="http://schemas.microsoft.com/office/drawing/2014/main" id="{EE871965-F6F7-44CC-A328-0511ED6561B7}"/>
                    </a:ext>
                  </a:extLst>
                </p14:cNvPr>
                <p14:cNvContentPartPr/>
                <p14:nvPr/>
              </p14:nvContentPartPr>
              <p14:xfrm>
                <a:off x="8440572" y="3140098"/>
                <a:ext cx="311040" cy="314280"/>
              </p14:xfrm>
            </p:contentPart>
          </mc:Choice>
          <mc:Fallback>
            <p:pic>
              <p:nvPicPr>
                <p:cNvPr id="46266" name="Ink 46265">
                  <a:extLst>
                    <a:ext uri="{FF2B5EF4-FFF2-40B4-BE49-F238E27FC236}">
                      <a16:creationId xmlns:a16="http://schemas.microsoft.com/office/drawing/2014/main" id="{EE871965-F6F7-44CC-A328-0511ED6561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31932" y="3131098"/>
                  <a:ext cx="328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6267" name="Ink 46266">
                  <a:extLst>
                    <a:ext uri="{FF2B5EF4-FFF2-40B4-BE49-F238E27FC236}">
                      <a16:creationId xmlns:a16="http://schemas.microsoft.com/office/drawing/2014/main" id="{8EE55A72-22D3-49D5-8152-F3EFBF81ECCD}"/>
                    </a:ext>
                  </a:extLst>
                </p14:cNvPr>
                <p14:cNvContentPartPr/>
                <p14:nvPr/>
              </p14:nvContentPartPr>
              <p14:xfrm>
                <a:off x="8399892" y="3937498"/>
                <a:ext cx="148680" cy="240480"/>
              </p14:xfrm>
            </p:contentPart>
          </mc:Choice>
          <mc:Fallback>
            <p:pic>
              <p:nvPicPr>
                <p:cNvPr id="46267" name="Ink 46266">
                  <a:extLst>
                    <a:ext uri="{FF2B5EF4-FFF2-40B4-BE49-F238E27FC236}">
                      <a16:creationId xmlns:a16="http://schemas.microsoft.com/office/drawing/2014/main" id="{8EE55A72-22D3-49D5-8152-F3EFBF81EC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90892" y="3928858"/>
                  <a:ext cx="16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6268" name="Ink 46267">
                  <a:extLst>
                    <a:ext uri="{FF2B5EF4-FFF2-40B4-BE49-F238E27FC236}">
                      <a16:creationId xmlns:a16="http://schemas.microsoft.com/office/drawing/2014/main" id="{3EA2671B-C941-4D7A-B44A-38A5BEC82242}"/>
                    </a:ext>
                  </a:extLst>
                </p14:cNvPr>
                <p14:cNvContentPartPr/>
                <p14:nvPr/>
              </p14:nvContentPartPr>
              <p14:xfrm>
                <a:off x="8487732" y="4084738"/>
                <a:ext cx="11160" cy="19440"/>
              </p14:xfrm>
            </p:contentPart>
          </mc:Choice>
          <mc:Fallback>
            <p:pic>
              <p:nvPicPr>
                <p:cNvPr id="46268" name="Ink 46267">
                  <a:extLst>
                    <a:ext uri="{FF2B5EF4-FFF2-40B4-BE49-F238E27FC236}">
                      <a16:creationId xmlns:a16="http://schemas.microsoft.com/office/drawing/2014/main" id="{3EA2671B-C941-4D7A-B44A-38A5BEC822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78732" y="4075738"/>
                  <a:ext cx="2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6269" name="Ink 46268">
                  <a:extLst>
                    <a:ext uri="{FF2B5EF4-FFF2-40B4-BE49-F238E27FC236}">
                      <a16:creationId xmlns:a16="http://schemas.microsoft.com/office/drawing/2014/main" id="{570591FD-306A-4BE6-9A28-CBA8A14EC646}"/>
                    </a:ext>
                  </a:extLst>
                </p14:cNvPr>
                <p14:cNvContentPartPr/>
                <p14:nvPr/>
              </p14:nvContentPartPr>
              <p14:xfrm>
                <a:off x="8488452" y="3641218"/>
                <a:ext cx="94680" cy="398520"/>
              </p14:xfrm>
            </p:contentPart>
          </mc:Choice>
          <mc:Fallback>
            <p:pic>
              <p:nvPicPr>
                <p:cNvPr id="46269" name="Ink 46268">
                  <a:extLst>
                    <a:ext uri="{FF2B5EF4-FFF2-40B4-BE49-F238E27FC236}">
                      <a16:creationId xmlns:a16="http://schemas.microsoft.com/office/drawing/2014/main" id="{570591FD-306A-4BE6-9A28-CBA8A14EC6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79452" y="3632218"/>
                  <a:ext cx="1123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6270" name="Ink 46269">
                  <a:extLst>
                    <a:ext uri="{FF2B5EF4-FFF2-40B4-BE49-F238E27FC236}">
                      <a16:creationId xmlns:a16="http://schemas.microsoft.com/office/drawing/2014/main" id="{2DD66A86-863D-4363-90C1-662E353A6145}"/>
                    </a:ext>
                  </a:extLst>
                </p14:cNvPr>
                <p14:cNvContentPartPr/>
                <p14:nvPr/>
              </p14:nvContentPartPr>
              <p14:xfrm>
                <a:off x="8645052" y="3722218"/>
                <a:ext cx="153000" cy="244080"/>
              </p14:xfrm>
            </p:contentPart>
          </mc:Choice>
          <mc:Fallback>
            <p:pic>
              <p:nvPicPr>
                <p:cNvPr id="46270" name="Ink 46269">
                  <a:extLst>
                    <a:ext uri="{FF2B5EF4-FFF2-40B4-BE49-F238E27FC236}">
                      <a16:creationId xmlns:a16="http://schemas.microsoft.com/office/drawing/2014/main" id="{2DD66A86-863D-4363-90C1-662E353A61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6052" y="3713218"/>
                  <a:ext cx="170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6271" name="Ink 46270">
                  <a:extLst>
                    <a:ext uri="{FF2B5EF4-FFF2-40B4-BE49-F238E27FC236}">
                      <a16:creationId xmlns:a16="http://schemas.microsoft.com/office/drawing/2014/main" id="{2289ED89-05B4-4836-984E-06DCC746BD68}"/>
                    </a:ext>
                  </a:extLst>
                </p14:cNvPr>
                <p14:cNvContentPartPr/>
                <p14:nvPr/>
              </p14:nvContentPartPr>
              <p14:xfrm>
                <a:off x="8730372" y="3216418"/>
                <a:ext cx="156960" cy="524160"/>
              </p14:xfrm>
            </p:contentPart>
          </mc:Choice>
          <mc:Fallback>
            <p:pic>
              <p:nvPicPr>
                <p:cNvPr id="46271" name="Ink 46270">
                  <a:extLst>
                    <a:ext uri="{FF2B5EF4-FFF2-40B4-BE49-F238E27FC236}">
                      <a16:creationId xmlns:a16="http://schemas.microsoft.com/office/drawing/2014/main" id="{2289ED89-05B4-4836-984E-06DCC746BD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21732" y="3207418"/>
                  <a:ext cx="1746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6272" name="Ink 46271">
                  <a:extLst>
                    <a:ext uri="{FF2B5EF4-FFF2-40B4-BE49-F238E27FC236}">
                      <a16:creationId xmlns:a16="http://schemas.microsoft.com/office/drawing/2014/main" id="{2C667693-E7F2-4D2F-9D28-2F26251505ED}"/>
                    </a:ext>
                  </a:extLst>
                </p14:cNvPr>
                <p14:cNvContentPartPr/>
                <p14:nvPr/>
              </p14:nvContentPartPr>
              <p14:xfrm>
                <a:off x="8725332" y="3324418"/>
                <a:ext cx="130680" cy="294840"/>
              </p14:xfrm>
            </p:contentPart>
          </mc:Choice>
          <mc:Fallback>
            <p:pic>
              <p:nvPicPr>
                <p:cNvPr id="46272" name="Ink 46271">
                  <a:extLst>
                    <a:ext uri="{FF2B5EF4-FFF2-40B4-BE49-F238E27FC236}">
                      <a16:creationId xmlns:a16="http://schemas.microsoft.com/office/drawing/2014/main" id="{2C667693-E7F2-4D2F-9D28-2F26251505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16692" y="3315778"/>
                  <a:ext cx="148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6273" name="Ink 46272">
                  <a:extLst>
                    <a:ext uri="{FF2B5EF4-FFF2-40B4-BE49-F238E27FC236}">
                      <a16:creationId xmlns:a16="http://schemas.microsoft.com/office/drawing/2014/main" id="{1AD00850-0C86-4767-8C1C-3F9DD93BD466}"/>
                    </a:ext>
                  </a:extLst>
                </p14:cNvPr>
                <p14:cNvContentPartPr/>
                <p14:nvPr/>
              </p14:nvContentPartPr>
              <p14:xfrm>
                <a:off x="8931612" y="3358978"/>
                <a:ext cx="176760" cy="212400"/>
              </p14:xfrm>
            </p:contentPart>
          </mc:Choice>
          <mc:Fallback>
            <p:pic>
              <p:nvPicPr>
                <p:cNvPr id="46273" name="Ink 46272">
                  <a:extLst>
                    <a:ext uri="{FF2B5EF4-FFF2-40B4-BE49-F238E27FC236}">
                      <a16:creationId xmlns:a16="http://schemas.microsoft.com/office/drawing/2014/main" id="{1AD00850-0C86-4767-8C1C-3F9DD93BD4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22972" y="3350338"/>
                  <a:ext cx="1944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76" name="Group 46275">
            <a:extLst>
              <a:ext uri="{FF2B5EF4-FFF2-40B4-BE49-F238E27FC236}">
                <a16:creationId xmlns:a16="http://schemas.microsoft.com/office/drawing/2014/main" id="{A89D252B-25B9-4FEA-B2CE-E9FC7181F7A4}"/>
              </a:ext>
            </a:extLst>
          </p:cNvPr>
          <p:cNvGrpSpPr/>
          <p:nvPr/>
        </p:nvGrpSpPr>
        <p:grpSpPr>
          <a:xfrm>
            <a:off x="1729452" y="5341692"/>
            <a:ext cx="2231640" cy="1047766"/>
            <a:chOff x="1729452" y="5341692"/>
            <a:chExt cx="2231640" cy="10477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97B83B-018E-4440-9ECB-DFBFA60595C5}"/>
                    </a:ext>
                  </a:extLst>
                </p14:cNvPr>
                <p14:cNvContentPartPr/>
                <p14:nvPr/>
              </p14:nvContentPartPr>
              <p14:xfrm>
                <a:off x="1729452" y="5486412"/>
                <a:ext cx="68400" cy="19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97B83B-018E-4440-9ECB-DFBFA60595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20812" y="5477772"/>
                  <a:ext cx="86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3D5F23-5CEB-4CE5-A071-B9335F5D0EC1}"/>
                    </a:ext>
                  </a:extLst>
                </p14:cNvPr>
                <p14:cNvContentPartPr/>
                <p14:nvPr/>
              </p14:nvContentPartPr>
              <p14:xfrm>
                <a:off x="1869132" y="5447532"/>
                <a:ext cx="114120" cy="218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3D5F23-5CEB-4CE5-A071-B9335F5D0E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60492" y="5438892"/>
                  <a:ext cx="131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6152" name="Ink 46151">
                  <a:extLst>
                    <a:ext uri="{FF2B5EF4-FFF2-40B4-BE49-F238E27FC236}">
                      <a16:creationId xmlns:a16="http://schemas.microsoft.com/office/drawing/2014/main" id="{01BCD98E-1CE8-402A-9EA7-E0A85D591983}"/>
                    </a:ext>
                  </a:extLst>
                </p14:cNvPr>
                <p14:cNvContentPartPr/>
                <p14:nvPr/>
              </p14:nvContentPartPr>
              <p14:xfrm>
                <a:off x="2060652" y="5542212"/>
                <a:ext cx="152280" cy="117360"/>
              </p14:xfrm>
            </p:contentPart>
          </mc:Choice>
          <mc:Fallback>
            <p:pic>
              <p:nvPicPr>
                <p:cNvPr id="46152" name="Ink 46151">
                  <a:extLst>
                    <a:ext uri="{FF2B5EF4-FFF2-40B4-BE49-F238E27FC236}">
                      <a16:creationId xmlns:a16="http://schemas.microsoft.com/office/drawing/2014/main" id="{01BCD98E-1CE8-402A-9EA7-E0A85D5919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52012" y="5533212"/>
                  <a:ext cx="169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6163" name="Ink 46162">
                  <a:extLst>
                    <a:ext uri="{FF2B5EF4-FFF2-40B4-BE49-F238E27FC236}">
                      <a16:creationId xmlns:a16="http://schemas.microsoft.com/office/drawing/2014/main" id="{A3BFB51E-7A4A-4E0A-8F54-F0FC6E02A1F6}"/>
                    </a:ext>
                  </a:extLst>
                </p14:cNvPr>
                <p14:cNvContentPartPr/>
                <p14:nvPr/>
              </p14:nvContentPartPr>
              <p14:xfrm>
                <a:off x="2244252" y="5550852"/>
                <a:ext cx="73800" cy="101160"/>
              </p14:xfrm>
            </p:contentPart>
          </mc:Choice>
          <mc:Fallback>
            <p:pic>
              <p:nvPicPr>
                <p:cNvPr id="46163" name="Ink 46162">
                  <a:extLst>
                    <a:ext uri="{FF2B5EF4-FFF2-40B4-BE49-F238E27FC236}">
                      <a16:creationId xmlns:a16="http://schemas.microsoft.com/office/drawing/2014/main" id="{A3BFB51E-7A4A-4E0A-8F54-F0FC6E02A1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35252" y="5542212"/>
                  <a:ext cx="9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6164" name="Ink 46163">
                  <a:extLst>
                    <a:ext uri="{FF2B5EF4-FFF2-40B4-BE49-F238E27FC236}">
                      <a16:creationId xmlns:a16="http://schemas.microsoft.com/office/drawing/2014/main" id="{63939B49-E128-4F55-8B40-A0A86810260F}"/>
                    </a:ext>
                  </a:extLst>
                </p14:cNvPr>
                <p14:cNvContentPartPr/>
                <p14:nvPr/>
              </p14:nvContentPartPr>
              <p14:xfrm>
                <a:off x="2397612" y="5479932"/>
                <a:ext cx="45720" cy="161280"/>
              </p14:xfrm>
            </p:contentPart>
          </mc:Choice>
          <mc:Fallback>
            <p:pic>
              <p:nvPicPr>
                <p:cNvPr id="46164" name="Ink 46163">
                  <a:extLst>
                    <a:ext uri="{FF2B5EF4-FFF2-40B4-BE49-F238E27FC236}">
                      <a16:creationId xmlns:a16="http://schemas.microsoft.com/office/drawing/2014/main" id="{63939B49-E128-4F55-8B40-A0A868102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88972" y="5471292"/>
                  <a:ext cx="63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6165" name="Ink 46164">
                  <a:extLst>
                    <a:ext uri="{FF2B5EF4-FFF2-40B4-BE49-F238E27FC236}">
                      <a16:creationId xmlns:a16="http://schemas.microsoft.com/office/drawing/2014/main" id="{6E7AF637-0262-4E29-A5D8-95DB990AA895}"/>
                    </a:ext>
                  </a:extLst>
                </p14:cNvPr>
                <p14:cNvContentPartPr/>
                <p14:nvPr/>
              </p14:nvContentPartPr>
              <p14:xfrm>
                <a:off x="2483652" y="5410452"/>
                <a:ext cx="34560" cy="245520"/>
              </p14:xfrm>
            </p:contentPart>
          </mc:Choice>
          <mc:Fallback>
            <p:pic>
              <p:nvPicPr>
                <p:cNvPr id="46165" name="Ink 46164">
                  <a:extLst>
                    <a:ext uri="{FF2B5EF4-FFF2-40B4-BE49-F238E27FC236}">
                      <a16:creationId xmlns:a16="http://schemas.microsoft.com/office/drawing/2014/main" id="{6E7AF637-0262-4E29-A5D8-95DB990AA8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75012" y="5401452"/>
                  <a:ext cx="52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6166" name="Ink 46165">
                  <a:extLst>
                    <a:ext uri="{FF2B5EF4-FFF2-40B4-BE49-F238E27FC236}">
                      <a16:creationId xmlns:a16="http://schemas.microsoft.com/office/drawing/2014/main" id="{333BBD0F-A8A3-4EB9-BE2C-54F7CA57D4F6}"/>
                    </a:ext>
                  </a:extLst>
                </p14:cNvPr>
                <p14:cNvContentPartPr/>
                <p14:nvPr/>
              </p14:nvContentPartPr>
              <p14:xfrm>
                <a:off x="2563212" y="5508732"/>
                <a:ext cx="90000" cy="143640"/>
              </p14:xfrm>
            </p:contentPart>
          </mc:Choice>
          <mc:Fallback>
            <p:pic>
              <p:nvPicPr>
                <p:cNvPr id="46166" name="Ink 46165">
                  <a:extLst>
                    <a:ext uri="{FF2B5EF4-FFF2-40B4-BE49-F238E27FC236}">
                      <a16:creationId xmlns:a16="http://schemas.microsoft.com/office/drawing/2014/main" id="{333BBD0F-A8A3-4EB9-BE2C-54F7CA57D4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54572" y="5499732"/>
                  <a:ext cx="107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6167" name="Ink 46166">
                  <a:extLst>
                    <a:ext uri="{FF2B5EF4-FFF2-40B4-BE49-F238E27FC236}">
                      <a16:creationId xmlns:a16="http://schemas.microsoft.com/office/drawing/2014/main" id="{9D342062-86F4-4F44-A668-DDC4A155BF31}"/>
                    </a:ext>
                  </a:extLst>
                </p14:cNvPr>
                <p14:cNvContentPartPr/>
                <p14:nvPr/>
              </p14:nvContentPartPr>
              <p14:xfrm>
                <a:off x="2668692" y="5502252"/>
                <a:ext cx="109440" cy="139320"/>
              </p14:xfrm>
            </p:contentPart>
          </mc:Choice>
          <mc:Fallback>
            <p:pic>
              <p:nvPicPr>
                <p:cNvPr id="46167" name="Ink 46166">
                  <a:extLst>
                    <a:ext uri="{FF2B5EF4-FFF2-40B4-BE49-F238E27FC236}">
                      <a16:creationId xmlns:a16="http://schemas.microsoft.com/office/drawing/2014/main" id="{9D342062-86F4-4F44-A668-DDC4A155BF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0052" y="5493612"/>
                  <a:ext cx="127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6168" name="Ink 46167">
                  <a:extLst>
                    <a:ext uri="{FF2B5EF4-FFF2-40B4-BE49-F238E27FC236}">
                      <a16:creationId xmlns:a16="http://schemas.microsoft.com/office/drawing/2014/main" id="{41A4D290-57E4-4E20-B94F-43407496F5E8}"/>
                    </a:ext>
                  </a:extLst>
                </p14:cNvPr>
                <p14:cNvContentPartPr/>
                <p14:nvPr/>
              </p14:nvContentPartPr>
              <p14:xfrm>
                <a:off x="2874612" y="5341692"/>
                <a:ext cx="42480" cy="318600"/>
              </p14:xfrm>
            </p:contentPart>
          </mc:Choice>
          <mc:Fallback>
            <p:pic>
              <p:nvPicPr>
                <p:cNvPr id="46168" name="Ink 46167">
                  <a:extLst>
                    <a:ext uri="{FF2B5EF4-FFF2-40B4-BE49-F238E27FC236}">
                      <a16:creationId xmlns:a16="http://schemas.microsoft.com/office/drawing/2014/main" id="{41A4D290-57E4-4E20-B94F-43407496F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65972" y="5332692"/>
                  <a:ext cx="60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6169" name="Ink 46168">
                  <a:extLst>
                    <a:ext uri="{FF2B5EF4-FFF2-40B4-BE49-F238E27FC236}">
                      <a16:creationId xmlns:a16="http://schemas.microsoft.com/office/drawing/2014/main" id="{B715C3AE-962A-4EFA-87BE-AB0EED90C42E}"/>
                    </a:ext>
                  </a:extLst>
                </p14:cNvPr>
                <p14:cNvContentPartPr/>
                <p14:nvPr/>
              </p14:nvContentPartPr>
              <p14:xfrm>
                <a:off x="2801892" y="5523492"/>
                <a:ext cx="148680" cy="23400"/>
              </p14:xfrm>
            </p:contentPart>
          </mc:Choice>
          <mc:Fallback>
            <p:pic>
              <p:nvPicPr>
                <p:cNvPr id="46169" name="Ink 46168">
                  <a:extLst>
                    <a:ext uri="{FF2B5EF4-FFF2-40B4-BE49-F238E27FC236}">
                      <a16:creationId xmlns:a16="http://schemas.microsoft.com/office/drawing/2014/main" id="{B715C3AE-962A-4EFA-87BE-AB0EED90C4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3252" y="5514852"/>
                  <a:ext cx="166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6170" name="Ink 46169">
                  <a:extLst>
                    <a:ext uri="{FF2B5EF4-FFF2-40B4-BE49-F238E27FC236}">
                      <a16:creationId xmlns:a16="http://schemas.microsoft.com/office/drawing/2014/main" id="{32ED0E26-DB0E-4950-988F-DB587388C6DD}"/>
                    </a:ext>
                  </a:extLst>
                </p14:cNvPr>
                <p14:cNvContentPartPr/>
                <p14:nvPr/>
              </p14:nvContentPartPr>
              <p14:xfrm>
                <a:off x="3090252" y="5562732"/>
                <a:ext cx="14400" cy="98640"/>
              </p14:xfrm>
            </p:contentPart>
          </mc:Choice>
          <mc:Fallback>
            <p:pic>
              <p:nvPicPr>
                <p:cNvPr id="46170" name="Ink 46169">
                  <a:extLst>
                    <a:ext uri="{FF2B5EF4-FFF2-40B4-BE49-F238E27FC236}">
                      <a16:creationId xmlns:a16="http://schemas.microsoft.com/office/drawing/2014/main" id="{32ED0E26-DB0E-4950-988F-DB587388C6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81612" y="5554092"/>
                  <a:ext cx="32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6171" name="Ink 46170">
                  <a:extLst>
                    <a:ext uri="{FF2B5EF4-FFF2-40B4-BE49-F238E27FC236}">
                      <a16:creationId xmlns:a16="http://schemas.microsoft.com/office/drawing/2014/main" id="{F14908BB-E7B7-4FF7-98A6-AF0E1959822D}"/>
                    </a:ext>
                  </a:extLst>
                </p14:cNvPr>
                <p14:cNvContentPartPr/>
                <p14:nvPr/>
              </p14:nvContentPartPr>
              <p14:xfrm>
                <a:off x="3117972" y="5431332"/>
                <a:ext cx="5760" cy="1080"/>
              </p14:xfrm>
            </p:contentPart>
          </mc:Choice>
          <mc:Fallback>
            <p:pic>
              <p:nvPicPr>
                <p:cNvPr id="46171" name="Ink 46170">
                  <a:extLst>
                    <a:ext uri="{FF2B5EF4-FFF2-40B4-BE49-F238E27FC236}">
                      <a16:creationId xmlns:a16="http://schemas.microsoft.com/office/drawing/2014/main" id="{F14908BB-E7B7-4FF7-98A6-AF0E195982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8972" y="5422692"/>
                  <a:ext cx="23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6172" name="Ink 46171">
                  <a:extLst>
                    <a:ext uri="{FF2B5EF4-FFF2-40B4-BE49-F238E27FC236}">
                      <a16:creationId xmlns:a16="http://schemas.microsoft.com/office/drawing/2014/main" id="{0BBD3BF8-F1E9-419C-BB3C-47A744BED35D}"/>
                    </a:ext>
                  </a:extLst>
                </p14:cNvPr>
                <p14:cNvContentPartPr/>
                <p14:nvPr/>
              </p14:nvContentPartPr>
              <p14:xfrm>
                <a:off x="3204012" y="5363292"/>
                <a:ext cx="25200" cy="289800"/>
              </p14:xfrm>
            </p:contentPart>
          </mc:Choice>
          <mc:Fallback>
            <p:pic>
              <p:nvPicPr>
                <p:cNvPr id="46172" name="Ink 46171">
                  <a:extLst>
                    <a:ext uri="{FF2B5EF4-FFF2-40B4-BE49-F238E27FC236}">
                      <a16:creationId xmlns:a16="http://schemas.microsoft.com/office/drawing/2014/main" id="{0BBD3BF8-F1E9-419C-BB3C-47A744BED35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95012" y="5354292"/>
                  <a:ext cx="42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6173" name="Ink 46172">
                  <a:extLst>
                    <a:ext uri="{FF2B5EF4-FFF2-40B4-BE49-F238E27FC236}">
                      <a16:creationId xmlns:a16="http://schemas.microsoft.com/office/drawing/2014/main" id="{45F3995D-7731-4AEF-8766-955AA8FFDF60}"/>
                    </a:ext>
                  </a:extLst>
                </p14:cNvPr>
                <p14:cNvContentPartPr/>
                <p14:nvPr/>
              </p14:nvContentPartPr>
              <p14:xfrm>
                <a:off x="3176292" y="5528172"/>
                <a:ext cx="157680" cy="41400"/>
              </p14:xfrm>
            </p:contentPart>
          </mc:Choice>
          <mc:Fallback>
            <p:pic>
              <p:nvPicPr>
                <p:cNvPr id="46173" name="Ink 46172">
                  <a:extLst>
                    <a:ext uri="{FF2B5EF4-FFF2-40B4-BE49-F238E27FC236}">
                      <a16:creationId xmlns:a16="http://schemas.microsoft.com/office/drawing/2014/main" id="{45F3995D-7731-4AEF-8766-955AA8FFDF6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167652" y="5519532"/>
                  <a:ext cx="175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6174" name="Ink 46173">
                  <a:extLst>
                    <a:ext uri="{FF2B5EF4-FFF2-40B4-BE49-F238E27FC236}">
                      <a16:creationId xmlns:a16="http://schemas.microsoft.com/office/drawing/2014/main" id="{5E47100E-938C-42EA-8746-72BBA228FE89}"/>
                    </a:ext>
                  </a:extLst>
                </p14:cNvPr>
                <p14:cNvContentPartPr/>
                <p14:nvPr/>
              </p14:nvContentPartPr>
              <p14:xfrm>
                <a:off x="3304452" y="5532132"/>
                <a:ext cx="62280" cy="99000"/>
              </p14:xfrm>
            </p:contentPart>
          </mc:Choice>
          <mc:Fallback>
            <p:pic>
              <p:nvPicPr>
                <p:cNvPr id="46174" name="Ink 46173">
                  <a:extLst>
                    <a:ext uri="{FF2B5EF4-FFF2-40B4-BE49-F238E27FC236}">
                      <a16:creationId xmlns:a16="http://schemas.microsoft.com/office/drawing/2014/main" id="{5E47100E-938C-42EA-8746-72BBA228FE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95812" y="5523492"/>
                  <a:ext cx="7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6175" name="Ink 46174">
                  <a:extLst>
                    <a:ext uri="{FF2B5EF4-FFF2-40B4-BE49-F238E27FC236}">
                      <a16:creationId xmlns:a16="http://schemas.microsoft.com/office/drawing/2014/main" id="{B84BAF69-59E7-4F46-9239-FC19617A6E33}"/>
                    </a:ext>
                  </a:extLst>
                </p14:cNvPr>
                <p14:cNvContentPartPr/>
                <p14:nvPr/>
              </p14:nvContentPartPr>
              <p14:xfrm>
                <a:off x="3410652" y="5522772"/>
                <a:ext cx="171720" cy="87120"/>
              </p14:xfrm>
            </p:contentPart>
          </mc:Choice>
          <mc:Fallback>
            <p:pic>
              <p:nvPicPr>
                <p:cNvPr id="46175" name="Ink 46174">
                  <a:extLst>
                    <a:ext uri="{FF2B5EF4-FFF2-40B4-BE49-F238E27FC236}">
                      <a16:creationId xmlns:a16="http://schemas.microsoft.com/office/drawing/2014/main" id="{B84BAF69-59E7-4F46-9239-FC19617A6E3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401652" y="5513772"/>
                  <a:ext cx="18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6178" name="Ink 46177">
                  <a:extLst>
                    <a:ext uri="{FF2B5EF4-FFF2-40B4-BE49-F238E27FC236}">
                      <a16:creationId xmlns:a16="http://schemas.microsoft.com/office/drawing/2014/main" id="{3CED651A-2B39-49F8-9C0D-1ACE7915B9EB}"/>
                    </a:ext>
                  </a:extLst>
                </p14:cNvPr>
                <p14:cNvContentPartPr/>
                <p14:nvPr/>
              </p14:nvContentPartPr>
              <p14:xfrm>
                <a:off x="1865892" y="5762172"/>
                <a:ext cx="25200" cy="216360"/>
              </p14:xfrm>
            </p:contentPart>
          </mc:Choice>
          <mc:Fallback>
            <p:pic>
              <p:nvPicPr>
                <p:cNvPr id="46178" name="Ink 46177">
                  <a:extLst>
                    <a:ext uri="{FF2B5EF4-FFF2-40B4-BE49-F238E27FC236}">
                      <a16:creationId xmlns:a16="http://schemas.microsoft.com/office/drawing/2014/main" id="{3CED651A-2B39-49F8-9C0D-1ACE7915B9E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57252" y="5753172"/>
                  <a:ext cx="42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6179" name="Ink 46178">
                  <a:extLst>
                    <a:ext uri="{FF2B5EF4-FFF2-40B4-BE49-F238E27FC236}">
                      <a16:creationId xmlns:a16="http://schemas.microsoft.com/office/drawing/2014/main" id="{0A123FE8-9893-470C-BA31-F0713CA8570A}"/>
                    </a:ext>
                  </a:extLst>
                </p14:cNvPr>
                <p14:cNvContentPartPr/>
                <p14:nvPr/>
              </p14:nvContentPartPr>
              <p14:xfrm>
                <a:off x="1816572" y="5865132"/>
                <a:ext cx="144720" cy="42480"/>
              </p14:xfrm>
            </p:contentPart>
          </mc:Choice>
          <mc:Fallback>
            <p:pic>
              <p:nvPicPr>
                <p:cNvPr id="46179" name="Ink 46178">
                  <a:extLst>
                    <a:ext uri="{FF2B5EF4-FFF2-40B4-BE49-F238E27FC236}">
                      <a16:creationId xmlns:a16="http://schemas.microsoft.com/office/drawing/2014/main" id="{0A123FE8-9893-470C-BA31-F0713CA8570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807932" y="5856492"/>
                  <a:ext cx="162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6180" name="Ink 46179">
                  <a:extLst>
                    <a:ext uri="{FF2B5EF4-FFF2-40B4-BE49-F238E27FC236}">
                      <a16:creationId xmlns:a16="http://schemas.microsoft.com/office/drawing/2014/main" id="{2312376C-3EB5-4B29-A2D8-109401BA4C39}"/>
                    </a:ext>
                  </a:extLst>
                </p14:cNvPr>
                <p14:cNvContentPartPr/>
                <p14:nvPr/>
              </p14:nvContentPartPr>
              <p14:xfrm>
                <a:off x="2003412" y="5715012"/>
                <a:ext cx="122040" cy="236160"/>
              </p14:xfrm>
            </p:contentPart>
          </mc:Choice>
          <mc:Fallback>
            <p:pic>
              <p:nvPicPr>
                <p:cNvPr id="46180" name="Ink 46179">
                  <a:extLst>
                    <a:ext uri="{FF2B5EF4-FFF2-40B4-BE49-F238E27FC236}">
                      <a16:creationId xmlns:a16="http://schemas.microsoft.com/office/drawing/2014/main" id="{2312376C-3EB5-4B29-A2D8-109401BA4C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994412" y="5706012"/>
                  <a:ext cx="139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6181" name="Ink 46180">
                  <a:extLst>
                    <a:ext uri="{FF2B5EF4-FFF2-40B4-BE49-F238E27FC236}">
                      <a16:creationId xmlns:a16="http://schemas.microsoft.com/office/drawing/2014/main" id="{5907B9BA-9AA7-4EA5-94AB-0CC02BF2F1B4}"/>
                    </a:ext>
                  </a:extLst>
                </p14:cNvPr>
                <p14:cNvContentPartPr/>
                <p14:nvPr/>
              </p14:nvContentPartPr>
              <p14:xfrm>
                <a:off x="2157132" y="5855052"/>
                <a:ext cx="92880" cy="74160"/>
              </p14:xfrm>
            </p:contentPart>
          </mc:Choice>
          <mc:Fallback>
            <p:pic>
              <p:nvPicPr>
                <p:cNvPr id="46181" name="Ink 46180">
                  <a:extLst>
                    <a:ext uri="{FF2B5EF4-FFF2-40B4-BE49-F238E27FC236}">
                      <a16:creationId xmlns:a16="http://schemas.microsoft.com/office/drawing/2014/main" id="{5907B9BA-9AA7-4EA5-94AB-0CC02BF2F1B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48132" y="5846412"/>
                  <a:ext cx="110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6182" name="Ink 46181">
                  <a:extLst>
                    <a:ext uri="{FF2B5EF4-FFF2-40B4-BE49-F238E27FC236}">
                      <a16:creationId xmlns:a16="http://schemas.microsoft.com/office/drawing/2014/main" id="{89779DCB-7AA0-4DA2-A448-E15FCB4BDA6C}"/>
                    </a:ext>
                  </a:extLst>
                </p14:cNvPr>
                <p14:cNvContentPartPr/>
                <p14:nvPr/>
              </p14:nvContentPartPr>
              <p14:xfrm>
                <a:off x="2313012" y="5683692"/>
                <a:ext cx="30240" cy="229320"/>
              </p14:xfrm>
            </p:contentPart>
          </mc:Choice>
          <mc:Fallback>
            <p:pic>
              <p:nvPicPr>
                <p:cNvPr id="46182" name="Ink 46181">
                  <a:extLst>
                    <a:ext uri="{FF2B5EF4-FFF2-40B4-BE49-F238E27FC236}">
                      <a16:creationId xmlns:a16="http://schemas.microsoft.com/office/drawing/2014/main" id="{89779DCB-7AA0-4DA2-A448-E15FCB4BDA6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04012" y="5674692"/>
                  <a:ext cx="47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6183" name="Ink 46182">
                  <a:extLst>
                    <a:ext uri="{FF2B5EF4-FFF2-40B4-BE49-F238E27FC236}">
                      <a16:creationId xmlns:a16="http://schemas.microsoft.com/office/drawing/2014/main" id="{C2A7F769-37FB-40D8-8A98-C9E4FE0C62F5}"/>
                    </a:ext>
                  </a:extLst>
                </p14:cNvPr>
                <p14:cNvContentPartPr/>
                <p14:nvPr/>
              </p14:nvContentPartPr>
              <p14:xfrm>
                <a:off x="2257212" y="5803572"/>
                <a:ext cx="147600" cy="43200"/>
              </p14:xfrm>
            </p:contentPart>
          </mc:Choice>
          <mc:Fallback>
            <p:pic>
              <p:nvPicPr>
                <p:cNvPr id="46183" name="Ink 46182">
                  <a:extLst>
                    <a:ext uri="{FF2B5EF4-FFF2-40B4-BE49-F238E27FC236}">
                      <a16:creationId xmlns:a16="http://schemas.microsoft.com/office/drawing/2014/main" id="{C2A7F769-37FB-40D8-8A98-C9E4FE0C62F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48212" y="5794572"/>
                  <a:ext cx="16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6184" name="Ink 46183">
                  <a:extLst>
                    <a:ext uri="{FF2B5EF4-FFF2-40B4-BE49-F238E27FC236}">
                      <a16:creationId xmlns:a16="http://schemas.microsoft.com/office/drawing/2014/main" id="{697E5EF9-DEF6-454E-8AD1-0F9CAC52ECF5}"/>
                    </a:ext>
                  </a:extLst>
                </p14:cNvPr>
                <p14:cNvContentPartPr/>
                <p14:nvPr/>
              </p14:nvContentPartPr>
              <p14:xfrm>
                <a:off x="2572932" y="5825532"/>
                <a:ext cx="19080" cy="79200"/>
              </p14:xfrm>
            </p:contentPart>
          </mc:Choice>
          <mc:Fallback>
            <p:pic>
              <p:nvPicPr>
                <p:cNvPr id="46184" name="Ink 46183">
                  <a:extLst>
                    <a:ext uri="{FF2B5EF4-FFF2-40B4-BE49-F238E27FC236}">
                      <a16:creationId xmlns:a16="http://schemas.microsoft.com/office/drawing/2014/main" id="{697E5EF9-DEF6-454E-8AD1-0F9CAC52EC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64292" y="5816892"/>
                  <a:ext cx="36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6185" name="Ink 46184">
                  <a:extLst>
                    <a:ext uri="{FF2B5EF4-FFF2-40B4-BE49-F238E27FC236}">
                      <a16:creationId xmlns:a16="http://schemas.microsoft.com/office/drawing/2014/main" id="{3C0C20DD-A66A-4A38-86F5-71D325941E7B}"/>
                    </a:ext>
                  </a:extLst>
                </p14:cNvPr>
                <p14:cNvContentPartPr/>
                <p14:nvPr/>
              </p14:nvContentPartPr>
              <p14:xfrm>
                <a:off x="2570772" y="5743452"/>
                <a:ext cx="10800" cy="12960"/>
              </p14:xfrm>
            </p:contentPart>
          </mc:Choice>
          <mc:Fallback>
            <p:pic>
              <p:nvPicPr>
                <p:cNvPr id="46185" name="Ink 46184">
                  <a:extLst>
                    <a:ext uri="{FF2B5EF4-FFF2-40B4-BE49-F238E27FC236}">
                      <a16:creationId xmlns:a16="http://schemas.microsoft.com/office/drawing/2014/main" id="{3C0C20DD-A66A-4A38-86F5-71D325941E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62132" y="5734812"/>
                  <a:ext cx="28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6186" name="Ink 46185">
                  <a:extLst>
                    <a:ext uri="{FF2B5EF4-FFF2-40B4-BE49-F238E27FC236}">
                      <a16:creationId xmlns:a16="http://schemas.microsoft.com/office/drawing/2014/main" id="{9DBF12FC-FAEC-4665-8436-B07F8992758C}"/>
                    </a:ext>
                  </a:extLst>
                </p14:cNvPr>
                <p14:cNvContentPartPr/>
                <p14:nvPr/>
              </p14:nvContentPartPr>
              <p14:xfrm>
                <a:off x="2646012" y="5776572"/>
                <a:ext cx="98640" cy="132120"/>
              </p14:xfrm>
            </p:contentPart>
          </mc:Choice>
          <mc:Fallback>
            <p:pic>
              <p:nvPicPr>
                <p:cNvPr id="46186" name="Ink 46185">
                  <a:extLst>
                    <a:ext uri="{FF2B5EF4-FFF2-40B4-BE49-F238E27FC236}">
                      <a16:creationId xmlns:a16="http://schemas.microsoft.com/office/drawing/2014/main" id="{9DBF12FC-FAEC-4665-8436-B07F899275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637372" y="5767932"/>
                  <a:ext cx="116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6187" name="Ink 46186">
                  <a:extLst>
                    <a:ext uri="{FF2B5EF4-FFF2-40B4-BE49-F238E27FC236}">
                      <a16:creationId xmlns:a16="http://schemas.microsoft.com/office/drawing/2014/main" id="{713F259F-C32B-407D-A43A-3234B7FD8F35}"/>
                    </a:ext>
                  </a:extLst>
                </p14:cNvPr>
                <p14:cNvContentPartPr/>
                <p14:nvPr/>
              </p14:nvContentPartPr>
              <p14:xfrm>
                <a:off x="2973252" y="5774772"/>
                <a:ext cx="96840" cy="132120"/>
              </p14:xfrm>
            </p:contentPart>
          </mc:Choice>
          <mc:Fallback>
            <p:pic>
              <p:nvPicPr>
                <p:cNvPr id="46187" name="Ink 46186">
                  <a:extLst>
                    <a:ext uri="{FF2B5EF4-FFF2-40B4-BE49-F238E27FC236}">
                      <a16:creationId xmlns:a16="http://schemas.microsoft.com/office/drawing/2014/main" id="{713F259F-C32B-407D-A43A-3234B7FD8F3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64612" y="5765772"/>
                  <a:ext cx="114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6188" name="Ink 46187">
                  <a:extLst>
                    <a:ext uri="{FF2B5EF4-FFF2-40B4-BE49-F238E27FC236}">
                      <a16:creationId xmlns:a16="http://schemas.microsoft.com/office/drawing/2014/main" id="{B4998F7C-5403-4481-BD6C-B5D3EEB30B5E}"/>
                    </a:ext>
                  </a:extLst>
                </p14:cNvPr>
                <p14:cNvContentPartPr/>
                <p14:nvPr/>
              </p14:nvContentPartPr>
              <p14:xfrm>
                <a:off x="3123012" y="5768292"/>
                <a:ext cx="60840" cy="125640"/>
              </p14:xfrm>
            </p:contentPart>
          </mc:Choice>
          <mc:Fallback>
            <p:pic>
              <p:nvPicPr>
                <p:cNvPr id="46188" name="Ink 46187">
                  <a:extLst>
                    <a:ext uri="{FF2B5EF4-FFF2-40B4-BE49-F238E27FC236}">
                      <a16:creationId xmlns:a16="http://schemas.microsoft.com/office/drawing/2014/main" id="{B4998F7C-5403-4481-BD6C-B5D3EEB30B5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14372" y="5759652"/>
                  <a:ext cx="78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6189" name="Ink 46188">
                  <a:extLst>
                    <a:ext uri="{FF2B5EF4-FFF2-40B4-BE49-F238E27FC236}">
                      <a16:creationId xmlns:a16="http://schemas.microsoft.com/office/drawing/2014/main" id="{D4D63E6B-72A8-48A5-ABE3-E4DD22B9609C}"/>
                    </a:ext>
                  </a:extLst>
                </p14:cNvPr>
                <p14:cNvContentPartPr/>
                <p14:nvPr/>
              </p14:nvContentPartPr>
              <p14:xfrm>
                <a:off x="3265572" y="5666772"/>
                <a:ext cx="39240" cy="212760"/>
              </p14:xfrm>
            </p:contentPart>
          </mc:Choice>
          <mc:Fallback>
            <p:pic>
              <p:nvPicPr>
                <p:cNvPr id="46189" name="Ink 46188">
                  <a:extLst>
                    <a:ext uri="{FF2B5EF4-FFF2-40B4-BE49-F238E27FC236}">
                      <a16:creationId xmlns:a16="http://schemas.microsoft.com/office/drawing/2014/main" id="{D4D63E6B-72A8-48A5-ABE3-E4DD22B9609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56932" y="5658132"/>
                  <a:ext cx="56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6190" name="Ink 46189">
                  <a:extLst>
                    <a:ext uri="{FF2B5EF4-FFF2-40B4-BE49-F238E27FC236}">
                      <a16:creationId xmlns:a16="http://schemas.microsoft.com/office/drawing/2014/main" id="{D0947E67-3A85-46AE-896F-C1E464661A31}"/>
                    </a:ext>
                  </a:extLst>
                </p14:cNvPr>
                <p14:cNvContentPartPr/>
                <p14:nvPr/>
              </p14:nvContentPartPr>
              <p14:xfrm>
                <a:off x="3206172" y="5775492"/>
                <a:ext cx="167400" cy="23040"/>
              </p14:xfrm>
            </p:contentPart>
          </mc:Choice>
          <mc:Fallback>
            <p:pic>
              <p:nvPicPr>
                <p:cNvPr id="46190" name="Ink 46189">
                  <a:extLst>
                    <a:ext uri="{FF2B5EF4-FFF2-40B4-BE49-F238E27FC236}">
                      <a16:creationId xmlns:a16="http://schemas.microsoft.com/office/drawing/2014/main" id="{D0947E67-3A85-46AE-896F-C1E464661A3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97172" y="5766492"/>
                  <a:ext cx="185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6191" name="Ink 46190">
                  <a:extLst>
                    <a:ext uri="{FF2B5EF4-FFF2-40B4-BE49-F238E27FC236}">
                      <a16:creationId xmlns:a16="http://schemas.microsoft.com/office/drawing/2014/main" id="{0D5099FB-DB17-463F-B2C3-77C9B16F3FA7}"/>
                    </a:ext>
                  </a:extLst>
                </p14:cNvPr>
                <p14:cNvContentPartPr/>
                <p14:nvPr/>
              </p14:nvContentPartPr>
              <p14:xfrm>
                <a:off x="3497052" y="5767932"/>
                <a:ext cx="92160" cy="106920"/>
              </p14:xfrm>
            </p:contentPart>
          </mc:Choice>
          <mc:Fallback>
            <p:pic>
              <p:nvPicPr>
                <p:cNvPr id="46191" name="Ink 46190">
                  <a:extLst>
                    <a:ext uri="{FF2B5EF4-FFF2-40B4-BE49-F238E27FC236}">
                      <a16:creationId xmlns:a16="http://schemas.microsoft.com/office/drawing/2014/main" id="{0D5099FB-DB17-463F-B2C3-77C9B16F3FA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88412" y="5758932"/>
                  <a:ext cx="109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6192" name="Ink 46191">
                  <a:extLst>
                    <a:ext uri="{FF2B5EF4-FFF2-40B4-BE49-F238E27FC236}">
                      <a16:creationId xmlns:a16="http://schemas.microsoft.com/office/drawing/2014/main" id="{0C99AF2F-2C99-40F1-9910-D3D4AF3FD33B}"/>
                    </a:ext>
                  </a:extLst>
                </p14:cNvPr>
                <p14:cNvContentPartPr/>
                <p14:nvPr/>
              </p14:nvContentPartPr>
              <p14:xfrm>
                <a:off x="3635292" y="5768292"/>
                <a:ext cx="193680" cy="97560"/>
              </p14:xfrm>
            </p:contentPart>
          </mc:Choice>
          <mc:Fallback>
            <p:pic>
              <p:nvPicPr>
                <p:cNvPr id="46192" name="Ink 46191">
                  <a:extLst>
                    <a:ext uri="{FF2B5EF4-FFF2-40B4-BE49-F238E27FC236}">
                      <a16:creationId xmlns:a16="http://schemas.microsoft.com/office/drawing/2014/main" id="{0C99AF2F-2C99-40F1-9910-D3D4AF3FD33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26652" y="5759292"/>
                  <a:ext cx="21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6194" name="Ink 46193">
                  <a:extLst>
                    <a:ext uri="{FF2B5EF4-FFF2-40B4-BE49-F238E27FC236}">
                      <a16:creationId xmlns:a16="http://schemas.microsoft.com/office/drawing/2014/main" id="{508A74D8-09D9-4172-9361-9CF9BC9E6F16}"/>
                    </a:ext>
                  </a:extLst>
                </p14:cNvPr>
                <p14:cNvContentPartPr/>
                <p14:nvPr/>
              </p14:nvContentPartPr>
              <p14:xfrm>
                <a:off x="2352252" y="6096252"/>
                <a:ext cx="82080" cy="116640"/>
              </p14:xfrm>
            </p:contentPart>
          </mc:Choice>
          <mc:Fallback>
            <p:pic>
              <p:nvPicPr>
                <p:cNvPr id="46194" name="Ink 46193">
                  <a:extLst>
                    <a:ext uri="{FF2B5EF4-FFF2-40B4-BE49-F238E27FC236}">
                      <a16:creationId xmlns:a16="http://schemas.microsoft.com/office/drawing/2014/main" id="{508A74D8-09D9-4172-9361-9CF9BC9E6F1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343252" y="6087612"/>
                  <a:ext cx="9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6195" name="Ink 46194">
                  <a:extLst>
                    <a:ext uri="{FF2B5EF4-FFF2-40B4-BE49-F238E27FC236}">
                      <a16:creationId xmlns:a16="http://schemas.microsoft.com/office/drawing/2014/main" id="{ED4E2963-3DFD-409C-B8B1-C0011776A8A8}"/>
                    </a:ext>
                  </a:extLst>
                </p14:cNvPr>
                <p14:cNvContentPartPr/>
                <p14:nvPr/>
              </p14:nvContentPartPr>
              <p14:xfrm>
                <a:off x="2499492" y="6086172"/>
                <a:ext cx="68040" cy="100800"/>
              </p14:xfrm>
            </p:contentPart>
          </mc:Choice>
          <mc:Fallback>
            <p:pic>
              <p:nvPicPr>
                <p:cNvPr id="46195" name="Ink 46194">
                  <a:extLst>
                    <a:ext uri="{FF2B5EF4-FFF2-40B4-BE49-F238E27FC236}">
                      <a16:creationId xmlns:a16="http://schemas.microsoft.com/office/drawing/2014/main" id="{ED4E2963-3DFD-409C-B8B1-C0011776A8A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490852" y="6077172"/>
                  <a:ext cx="85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6196" name="Ink 46195">
                  <a:extLst>
                    <a:ext uri="{FF2B5EF4-FFF2-40B4-BE49-F238E27FC236}">
                      <a16:creationId xmlns:a16="http://schemas.microsoft.com/office/drawing/2014/main" id="{B35A4478-2355-4A30-83A8-BCF2AF3A7BD2}"/>
                    </a:ext>
                  </a:extLst>
                </p14:cNvPr>
                <p14:cNvContentPartPr/>
                <p14:nvPr/>
              </p14:nvContentPartPr>
              <p14:xfrm>
                <a:off x="2709012" y="5934612"/>
                <a:ext cx="50760" cy="219600"/>
              </p14:xfrm>
            </p:contentPart>
          </mc:Choice>
          <mc:Fallback>
            <p:pic>
              <p:nvPicPr>
                <p:cNvPr id="46196" name="Ink 46195">
                  <a:extLst>
                    <a:ext uri="{FF2B5EF4-FFF2-40B4-BE49-F238E27FC236}">
                      <a16:creationId xmlns:a16="http://schemas.microsoft.com/office/drawing/2014/main" id="{B35A4478-2355-4A30-83A8-BCF2AF3A7BD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700012" y="5925612"/>
                  <a:ext cx="68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6197" name="Ink 46196">
                  <a:extLst>
                    <a:ext uri="{FF2B5EF4-FFF2-40B4-BE49-F238E27FC236}">
                      <a16:creationId xmlns:a16="http://schemas.microsoft.com/office/drawing/2014/main" id="{499CED96-AFC7-476F-B4C1-9EB2CC6C6F5B}"/>
                    </a:ext>
                  </a:extLst>
                </p14:cNvPr>
                <p14:cNvContentPartPr/>
                <p14:nvPr/>
              </p14:nvContentPartPr>
              <p14:xfrm>
                <a:off x="2662932" y="6075732"/>
                <a:ext cx="115200" cy="42120"/>
              </p14:xfrm>
            </p:contentPart>
          </mc:Choice>
          <mc:Fallback>
            <p:pic>
              <p:nvPicPr>
                <p:cNvPr id="46197" name="Ink 46196">
                  <a:extLst>
                    <a:ext uri="{FF2B5EF4-FFF2-40B4-BE49-F238E27FC236}">
                      <a16:creationId xmlns:a16="http://schemas.microsoft.com/office/drawing/2014/main" id="{499CED96-AFC7-476F-B4C1-9EB2CC6C6F5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53932" y="6067092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6198" name="Ink 46197">
                  <a:extLst>
                    <a:ext uri="{FF2B5EF4-FFF2-40B4-BE49-F238E27FC236}">
                      <a16:creationId xmlns:a16="http://schemas.microsoft.com/office/drawing/2014/main" id="{0B1EA691-FA21-4DFF-8F3C-643FE8533463}"/>
                    </a:ext>
                  </a:extLst>
                </p14:cNvPr>
                <p14:cNvContentPartPr/>
                <p14:nvPr/>
              </p14:nvContentPartPr>
              <p14:xfrm>
                <a:off x="2866692" y="5933892"/>
                <a:ext cx="39240" cy="213480"/>
              </p14:xfrm>
            </p:contentPart>
          </mc:Choice>
          <mc:Fallback>
            <p:pic>
              <p:nvPicPr>
                <p:cNvPr id="46198" name="Ink 46197">
                  <a:extLst>
                    <a:ext uri="{FF2B5EF4-FFF2-40B4-BE49-F238E27FC236}">
                      <a16:creationId xmlns:a16="http://schemas.microsoft.com/office/drawing/2014/main" id="{0B1EA691-FA21-4DFF-8F3C-643FE853346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857692" y="5925252"/>
                  <a:ext cx="56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6199" name="Ink 46198">
                  <a:extLst>
                    <a:ext uri="{FF2B5EF4-FFF2-40B4-BE49-F238E27FC236}">
                      <a16:creationId xmlns:a16="http://schemas.microsoft.com/office/drawing/2014/main" id="{73E2D998-499F-44E3-B6B8-F828913AC11C}"/>
                    </a:ext>
                  </a:extLst>
                </p14:cNvPr>
                <p14:cNvContentPartPr/>
                <p14:nvPr/>
              </p14:nvContentPartPr>
              <p14:xfrm>
                <a:off x="2957052" y="6060612"/>
                <a:ext cx="20880" cy="82440"/>
              </p14:xfrm>
            </p:contentPart>
          </mc:Choice>
          <mc:Fallback>
            <p:pic>
              <p:nvPicPr>
                <p:cNvPr id="46199" name="Ink 46198">
                  <a:extLst>
                    <a:ext uri="{FF2B5EF4-FFF2-40B4-BE49-F238E27FC236}">
                      <a16:creationId xmlns:a16="http://schemas.microsoft.com/office/drawing/2014/main" id="{73E2D998-499F-44E3-B6B8-F828913AC11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948412" y="6051612"/>
                  <a:ext cx="3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6200" name="Ink 46199">
                  <a:extLst>
                    <a:ext uri="{FF2B5EF4-FFF2-40B4-BE49-F238E27FC236}">
                      <a16:creationId xmlns:a16="http://schemas.microsoft.com/office/drawing/2014/main" id="{A361FD62-34B4-4154-9BE8-62FE40445D98}"/>
                    </a:ext>
                  </a:extLst>
                </p14:cNvPr>
                <p14:cNvContentPartPr/>
                <p14:nvPr/>
              </p14:nvContentPartPr>
              <p14:xfrm>
                <a:off x="3033012" y="6000852"/>
                <a:ext cx="76680" cy="117360"/>
              </p14:xfrm>
            </p:contentPart>
          </mc:Choice>
          <mc:Fallback>
            <p:pic>
              <p:nvPicPr>
                <p:cNvPr id="46200" name="Ink 46199">
                  <a:extLst>
                    <a:ext uri="{FF2B5EF4-FFF2-40B4-BE49-F238E27FC236}">
                      <a16:creationId xmlns:a16="http://schemas.microsoft.com/office/drawing/2014/main" id="{A361FD62-34B4-4154-9BE8-62FE40445D9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24372" y="5992212"/>
                  <a:ext cx="9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6201" name="Ink 46200">
                  <a:extLst>
                    <a:ext uri="{FF2B5EF4-FFF2-40B4-BE49-F238E27FC236}">
                      <a16:creationId xmlns:a16="http://schemas.microsoft.com/office/drawing/2014/main" id="{F7757242-F45C-4292-950E-8139EB19CEAA}"/>
                    </a:ext>
                  </a:extLst>
                </p14:cNvPr>
                <p14:cNvContentPartPr/>
                <p14:nvPr/>
              </p14:nvContentPartPr>
              <p14:xfrm>
                <a:off x="3169452" y="6004452"/>
                <a:ext cx="90000" cy="120960"/>
              </p14:xfrm>
            </p:contentPart>
          </mc:Choice>
          <mc:Fallback>
            <p:pic>
              <p:nvPicPr>
                <p:cNvPr id="46201" name="Ink 46200">
                  <a:extLst>
                    <a:ext uri="{FF2B5EF4-FFF2-40B4-BE49-F238E27FC236}">
                      <a16:creationId xmlns:a16="http://schemas.microsoft.com/office/drawing/2014/main" id="{F7757242-F45C-4292-950E-8139EB19CEA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60452" y="5995452"/>
                  <a:ext cx="107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6202" name="Ink 46201">
                  <a:extLst>
                    <a:ext uri="{FF2B5EF4-FFF2-40B4-BE49-F238E27FC236}">
                      <a16:creationId xmlns:a16="http://schemas.microsoft.com/office/drawing/2014/main" id="{773C3FA6-B739-46DE-8BC7-F49A5CEB4549}"/>
                    </a:ext>
                  </a:extLst>
                </p14:cNvPr>
                <p14:cNvContentPartPr/>
                <p14:nvPr/>
              </p14:nvContentPartPr>
              <p14:xfrm>
                <a:off x="3329652" y="5919852"/>
                <a:ext cx="93600" cy="297360"/>
              </p14:xfrm>
            </p:contentPart>
          </mc:Choice>
          <mc:Fallback>
            <p:pic>
              <p:nvPicPr>
                <p:cNvPr id="46202" name="Ink 46201">
                  <a:extLst>
                    <a:ext uri="{FF2B5EF4-FFF2-40B4-BE49-F238E27FC236}">
                      <a16:creationId xmlns:a16="http://schemas.microsoft.com/office/drawing/2014/main" id="{773C3FA6-B739-46DE-8BC7-F49A5CEB454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20652" y="5911212"/>
                  <a:ext cx="111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6275" name="Ink 46274">
                  <a:extLst>
                    <a:ext uri="{FF2B5EF4-FFF2-40B4-BE49-F238E27FC236}">
                      <a16:creationId xmlns:a16="http://schemas.microsoft.com/office/drawing/2014/main" id="{44415410-8E1F-4D2F-BB1A-1CD356F23299}"/>
                    </a:ext>
                  </a:extLst>
                </p14:cNvPr>
                <p14:cNvContentPartPr/>
                <p14:nvPr/>
              </p14:nvContentPartPr>
              <p14:xfrm>
                <a:off x="3789012" y="5510698"/>
                <a:ext cx="172080" cy="878760"/>
              </p14:xfrm>
            </p:contentPart>
          </mc:Choice>
          <mc:Fallback>
            <p:pic>
              <p:nvPicPr>
                <p:cNvPr id="46275" name="Ink 46274">
                  <a:extLst>
                    <a:ext uri="{FF2B5EF4-FFF2-40B4-BE49-F238E27FC236}">
                      <a16:creationId xmlns:a16="http://schemas.microsoft.com/office/drawing/2014/main" id="{44415410-8E1F-4D2F-BB1A-1CD356F232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80012" y="5502058"/>
                  <a:ext cx="189720" cy="89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46277" name="Ink 46276">
                <a:extLst>
                  <a:ext uri="{FF2B5EF4-FFF2-40B4-BE49-F238E27FC236}">
                    <a16:creationId xmlns:a16="http://schemas.microsoft.com/office/drawing/2014/main" id="{9C6C2576-D498-4528-8940-02A8A80D5E31}"/>
                  </a:ext>
                </a:extLst>
              </p14:cNvPr>
              <p14:cNvContentPartPr/>
              <p14:nvPr/>
            </p14:nvContentPartPr>
            <p14:xfrm>
              <a:off x="3762372" y="4882498"/>
              <a:ext cx="203400" cy="491760"/>
            </p14:xfrm>
          </p:contentPart>
        </mc:Choice>
        <mc:Fallback>
          <p:pic>
            <p:nvPicPr>
              <p:cNvPr id="46277" name="Ink 46276">
                <a:extLst>
                  <a:ext uri="{FF2B5EF4-FFF2-40B4-BE49-F238E27FC236}">
                    <a16:creationId xmlns:a16="http://schemas.microsoft.com/office/drawing/2014/main" id="{9C6C2576-D498-4528-8940-02A8A80D5E31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753372" y="4873498"/>
                <a:ext cx="22104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46278" name="Ink 46277">
                <a:extLst>
                  <a:ext uri="{FF2B5EF4-FFF2-40B4-BE49-F238E27FC236}">
                    <a16:creationId xmlns:a16="http://schemas.microsoft.com/office/drawing/2014/main" id="{50144DFF-3766-4E70-83B1-750BC0CCAC32}"/>
                  </a:ext>
                </a:extLst>
              </p14:cNvPr>
              <p14:cNvContentPartPr/>
              <p14:nvPr/>
            </p14:nvContentPartPr>
            <p14:xfrm>
              <a:off x="5426652" y="2415418"/>
              <a:ext cx="33120" cy="37800"/>
            </p14:xfrm>
          </p:contentPart>
        </mc:Choice>
        <mc:Fallback>
          <p:pic>
            <p:nvPicPr>
              <p:cNvPr id="46278" name="Ink 46277">
                <a:extLst>
                  <a:ext uri="{FF2B5EF4-FFF2-40B4-BE49-F238E27FC236}">
                    <a16:creationId xmlns:a16="http://schemas.microsoft.com/office/drawing/2014/main" id="{50144DFF-3766-4E70-83B1-750BC0CCAC32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417652" y="2406418"/>
                <a:ext cx="50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46279" name="Ink 46278">
                <a:extLst>
                  <a:ext uri="{FF2B5EF4-FFF2-40B4-BE49-F238E27FC236}">
                    <a16:creationId xmlns:a16="http://schemas.microsoft.com/office/drawing/2014/main" id="{5495841F-DDD2-4C84-8136-70DFF11A029E}"/>
                  </a:ext>
                </a:extLst>
              </p14:cNvPr>
              <p14:cNvContentPartPr/>
              <p14:nvPr/>
            </p14:nvContentPartPr>
            <p14:xfrm>
              <a:off x="5192652" y="1892338"/>
              <a:ext cx="497520" cy="272520"/>
            </p14:xfrm>
          </p:contentPart>
        </mc:Choice>
        <mc:Fallback>
          <p:pic>
            <p:nvPicPr>
              <p:cNvPr id="46279" name="Ink 46278">
                <a:extLst>
                  <a:ext uri="{FF2B5EF4-FFF2-40B4-BE49-F238E27FC236}">
                    <a16:creationId xmlns:a16="http://schemas.microsoft.com/office/drawing/2014/main" id="{5495841F-DDD2-4C84-8136-70DFF11A029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184012" y="1883338"/>
                <a:ext cx="515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46280" name="Ink 46279">
                <a:extLst>
                  <a:ext uri="{FF2B5EF4-FFF2-40B4-BE49-F238E27FC236}">
                    <a16:creationId xmlns:a16="http://schemas.microsoft.com/office/drawing/2014/main" id="{B457E255-C6BC-4990-BD1B-0AA224F1543E}"/>
                  </a:ext>
                </a:extLst>
              </p14:cNvPr>
              <p14:cNvContentPartPr/>
              <p14:nvPr/>
            </p14:nvContentPartPr>
            <p14:xfrm>
              <a:off x="5415132" y="2369698"/>
              <a:ext cx="70560" cy="83160"/>
            </p14:xfrm>
          </p:contentPart>
        </mc:Choice>
        <mc:Fallback>
          <p:pic>
            <p:nvPicPr>
              <p:cNvPr id="46280" name="Ink 46279">
                <a:extLst>
                  <a:ext uri="{FF2B5EF4-FFF2-40B4-BE49-F238E27FC236}">
                    <a16:creationId xmlns:a16="http://schemas.microsoft.com/office/drawing/2014/main" id="{B457E255-C6BC-4990-BD1B-0AA224F1543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406492" y="2360698"/>
                <a:ext cx="8820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86" name="Group 46285">
            <a:extLst>
              <a:ext uri="{FF2B5EF4-FFF2-40B4-BE49-F238E27FC236}">
                <a16:creationId xmlns:a16="http://schemas.microsoft.com/office/drawing/2014/main" id="{CBC35C2B-6506-455F-98FA-D2A91880D9BE}"/>
              </a:ext>
            </a:extLst>
          </p:cNvPr>
          <p:cNvGrpSpPr/>
          <p:nvPr/>
        </p:nvGrpSpPr>
        <p:grpSpPr>
          <a:xfrm>
            <a:off x="5346732" y="5062858"/>
            <a:ext cx="180360" cy="99720"/>
            <a:chOff x="5346732" y="5062858"/>
            <a:chExt cx="18036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6281" name="Ink 46280">
                  <a:extLst>
                    <a:ext uri="{FF2B5EF4-FFF2-40B4-BE49-F238E27FC236}">
                      <a16:creationId xmlns:a16="http://schemas.microsoft.com/office/drawing/2014/main" id="{5305F950-6757-4C8E-9586-3E79C7333174}"/>
                    </a:ext>
                  </a:extLst>
                </p14:cNvPr>
                <p14:cNvContentPartPr/>
                <p14:nvPr/>
              </p14:nvContentPartPr>
              <p14:xfrm>
                <a:off x="5428092" y="5145658"/>
                <a:ext cx="5400" cy="6840"/>
              </p14:xfrm>
            </p:contentPart>
          </mc:Choice>
          <mc:Fallback>
            <p:pic>
              <p:nvPicPr>
                <p:cNvPr id="46281" name="Ink 46280">
                  <a:extLst>
                    <a:ext uri="{FF2B5EF4-FFF2-40B4-BE49-F238E27FC236}">
                      <a16:creationId xmlns:a16="http://schemas.microsoft.com/office/drawing/2014/main" id="{5305F950-6757-4C8E-9586-3E79C733317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19452" y="5136658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6282" name="Ink 46281">
                  <a:extLst>
                    <a:ext uri="{FF2B5EF4-FFF2-40B4-BE49-F238E27FC236}">
                      <a16:creationId xmlns:a16="http://schemas.microsoft.com/office/drawing/2014/main" id="{699B1BD1-E09A-47B9-9D67-8E6F50B220CD}"/>
                    </a:ext>
                  </a:extLst>
                </p14:cNvPr>
                <p14:cNvContentPartPr/>
                <p14:nvPr/>
              </p14:nvContentPartPr>
              <p14:xfrm>
                <a:off x="5346732" y="5075818"/>
                <a:ext cx="117000" cy="86760"/>
              </p14:xfrm>
            </p:contentPart>
          </mc:Choice>
          <mc:Fallback>
            <p:pic>
              <p:nvPicPr>
                <p:cNvPr id="46282" name="Ink 46281">
                  <a:extLst>
                    <a:ext uri="{FF2B5EF4-FFF2-40B4-BE49-F238E27FC236}">
                      <a16:creationId xmlns:a16="http://schemas.microsoft.com/office/drawing/2014/main" id="{699B1BD1-E09A-47B9-9D67-8E6F50B220C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38092" y="5066818"/>
                  <a:ext cx="134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6284" name="Ink 46283">
                  <a:extLst>
                    <a:ext uri="{FF2B5EF4-FFF2-40B4-BE49-F238E27FC236}">
                      <a16:creationId xmlns:a16="http://schemas.microsoft.com/office/drawing/2014/main" id="{1889B25D-F0C2-464F-9786-4E26D0B21F49}"/>
                    </a:ext>
                  </a:extLst>
                </p14:cNvPr>
                <p14:cNvContentPartPr/>
                <p14:nvPr/>
              </p14:nvContentPartPr>
              <p14:xfrm>
                <a:off x="5478492" y="5072938"/>
                <a:ext cx="20880" cy="20520"/>
              </p14:xfrm>
            </p:contentPart>
          </mc:Choice>
          <mc:Fallback>
            <p:pic>
              <p:nvPicPr>
                <p:cNvPr id="46284" name="Ink 46283">
                  <a:extLst>
                    <a:ext uri="{FF2B5EF4-FFF2-40B4-BE49-F238E27FC236}">
                      <a16:creationId xmlns:a16="http://schemas.microsoft.com/office/drawing/2014/main" id="{1889B25D-F0C2-464F-9786-4E26D0B21F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69492" y="5064298"/>
                  <a:ext cx="3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6285" name="Ink 46284">
                  <a:extLst>
                    <a:ext uri="{FF2B5EF4-FFF2-40B4-BE49-F238E27FC236}">
                      <a16:creationId xmlns:a16="http://schemas.microsoft.com/office/drawing/2014/main" id="{AD5F5EF5-7D97-4EE1-A5F3-D6B271431180}"/>
                    </a:ext>
                  </a:extLst>
                </p14:cNvPr>
                <p14:cNvContentPartPr/>
                <p14:nvPr/>
              </p14:nvContentPartPr>
              <p14:xfrm>
                <a:off x="5490372" y="5062858"/>
                <a:ext cx="36720" cy="75240"/>
              </p14:xfrm>
            </p:contentPart>
          </mc:Choice>
          <mc:Fallback>
            <p:pic>
              <p:nvPicPr>
                <p:cNvPr id="46285" name="Ink 46284">
                  <a:extLst>
                    <a:ext uri="{FF2B5EF4-FFF2-40B4-BE49-F238E27FC236}">
                      <a16:creationId xmlns:a16="http://schemas.microsoft.com/office/drawing/2014/main" id="{AD5F5EF5-7D97-4EE1-A5F3-D6B27143118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81372" y="5053858"/>
                  <a:ext cx="5436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46287" name="Ink 46286">
                <a:extLst>
                  <a:ext uri="{FF2B5EF4-FFF2-40B4-BE49-F238E27FC236}">
                    <a16:creationId xmlns:a16="http://schemas.microsoft.com/office/drawing/2014/main" id="{16EAAC93-116A-4EF3-9834-EBDC69D02622}"/>
                  </a:ext>
                </a:extLst>
              </p14:cNvPr>
              <p14:cNvContentPartPr/>
              <p14:nvPr/>
            </p14:nvContentPartPr>
            <p14:xfrm>
              <a:off x="3688212" y="4921018"/>
              <a:ext cx="327600" cy="443880"/>
            </p14:xfrm>
          </p:contentPart>
        </mc:Choice>
        <mc:Fallback>
          <p:pic>
            <p:nvPicPr>
              <p:cNvPr id="46287" name="Ink 46286">
                <a:extLst>
                  <a:ext uri="{FF2B5EF4-FFF2-40B4-BE49-F238E27FC236}">
                    <a16:creationId xmlns:a16="http://schemas.microsoft.com/office/drawing/2014/main" id="{16EAAC93-116A-4EF3-9834-EBDC69D0262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679212" y="4912018"/>
                <a:ext cx="345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46288" name="Ink 46287">
                <a:extLst>
                  <a:ext uri="{FF2B5EF4-FFF2-40B4-BE49-F238E27FC236}">
                    <a16:creationId xmlns:a16="http://schemas.microsoft.com/office/drawing/2014/main" id="{031D3E87-2771-4655-8240-2AF41D5F4D5A}"/>
                  </a:ext>
                </a:extLst>
              </p14:cNvPr>
              <p14:cNvContentPartPr/>
              <p14:nvPr/>
            </p14:nvContentPartPr>
            <p14:xfrm>
              <a:off x="4046772" y="5569378"/>
              <a:ext cx="272520" cy="358200"/>
            </p14:xfrm>
          </p:contentPart>
        </mc:Choice>
        <mc:Fallback>
          <p:pic>
            <p:nvPicPr>
              <p:cNvPr id="46288" name="Ink 46287">
                <a:extLst>
                  <a:ext uri="{FF2B5EF4-FFF2-40B4-BE49-F238E27FC236}">
                    <a16:creationId xmlns:a16="http://schemas.microsoft.com/office/drawing/2014/main" id="{031D3E87-2771-4655-8240-2AF41D5F4D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038132" y="5560378"/>
                <a:ext cx="2901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46289" name="Ink 46288">
                <a:extLst>
                  <a:ext uri="{FF2B5EF4-FFF2-40B4-BE49-F238E27FC236}">
                    <a16:creationId xmlns:a16="http://schemas.microsoft.com/office/drawing/2014/main" id="{E60DE14E-848C-4863-A71F-674941C0B823}"/>
                  </a:ext>
                </a:extLst>
              </p14:cNvPr>
              <p14:cNvContentPartPr/>
              <p14:nvPr/>
            </p14:nvContentPartPr>
            <p14:xfrm>
              <a:off x="4990332" y="1447018"/>
              <a:ext cx="367920" cy="299880"/>
            </p14:xfrm>
          </p:contentPart>
        </mc:Choice>
        <mc:Fallback>
          <p:pic>
            <p:nvPicPr>
              <p:cNvPr id="46289" name="Ink 46288">
                <a:extLst>
                  <a:ext uri="{FF2B5EF4-FFF2-40B4-BE49-F238E27FC236}">
                    <a16:creationId xmlns:a16="http://schemas.microsoft.com/office/drawing/2014/main" id="{E60DE14E-848C-4863-A71F-674941C0B82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981332" y="1438378"/>
                <a:ext cx="385560" cy="31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5 </a:t>
            </a:r>
            <a:r>
              <a:rPr lang="en-US" altLang="en-US" sz="1000" noProof="0" dirty="0">
                <a:latin typeface="Arial" panose="020B0604020202020204" pitchFamily="34" charset="0"/>
              </a:rPr>
              <a:t>2</a:t>
            </a:r>
            <a:endParaRPr lang="en-US" altLang="en-US" sz="1000" baseline="0" noProof="0" dirty="0">
              <a:latin typeface="Arial" panose="020B0604020202020204" pitchFamily="34" charset="0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4926973" cy="4525963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noProof="0" dirty="0">
                <a:latin typeface="Arial" panose="020B0604020202020204" pitchFamily="34" charset="0"/>
              </a:rPr>
              <a:t>Notice there are no outliers in these data.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noProof="0" dirty="0">
                <a:latin typeface="Arial" panose="020B0604020202020204" pitchFamily="34" charset="0"/>
              </a:rPr>
              <a:t>Looking at the four pieces of the boxplot, we can tell that the sample values are comparatively densely packed between the median and the third quartile.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noProof="0" dirty="0">
                <a:latin typeface="Arial" panose="020B0604020202020204" pitchFamily="34" charset="0"/>
              </a:rPr>
              <a:t>The lower whisker is a bit longer than the upper one, indicating that the data has a slightly longer lower tail than an upper tail.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noProof="0" dirty="0">
                <a:latin typeface="Arial" panose="020B0604020202020204" pitchFamily="34" charset="0"/>
              </a:rPr>
              <a:t>The distance between the first quartile and the median is greater than the distance between the median and the third quartile.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noProof="0" dirty="0">
                <a:latin typeface="Arial" panose="020B0604020202020204" pitchFamily="34" charset="0"/>
              </a:rPr>
              <a:t>This boxplot suggests that the data are skewed to the left.</a:t>
            </a:r>
          </a:p>
        </p:txBody>
      </p:sp>
      <p:pic>
        <p:nvPicPr>
          <p:cNvPr id="16" name="Picture 15" descr="The figure shows a boxplot of the dormant periods of Old Faithful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4" t="38958" r="35114" b="32500"/>
          <a:stretch/>
        </p:blipFill>
        <p:spPr>
          <a:xfrm>
            <a:off x="5460373" y="2362200"/>
            <a:ext cx="3455027" cy="2452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01A5D9-43E8-4794-85BB-C033DDF0EE84}"/>
                  </a:ext>
                </a:extLst>
              </p14:cNvPr>
              <p14:cNvContentPartPr/>
              <p14:nvPr/>
            </p14:nvContentPartPr>
            <p14:xfrm>
              <a:off x="6329777" y="4103357"/>
              <a:ext cx="17568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01A5D9-43E8-4794-85BB-C033DDF0EE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21137" y="4094357"/>
                <a:ext cx="193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94BE98-98BA-4421-A466-E18E1909C39D}"/>
                  </a:ext>
                </a:extLst>
              </p14:cNvPr>
              <p14:cNvContentPartPr/>
              <p14:nvPr/>
            </p14:nvContentPartPr>
            <p14:xfrm>
              <a:off x="9001258" y="4237738"/>
              <a:ext cx="144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94BE98-98BA-4421-A466-E18E1909C3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92258" y="4229098"/>
                <a:ext cx="190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5C7EF8-D22D-4DA0-BF0F-B80066670BE3}"/>
                  </a:ext>
                </a:extLst>
              </p14:cNvPr>
              <p14:cNvContentPartPr/>
              <p14:nvPr/>
            </p14:nvContentPartPr>
            <p14:xfrm>
              <a:off x="7702018" y="3184738"/>
              <a:ext cx="17280" cy="6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5C7EF8-D22D-4DA0-BF0F-B80066670B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2827" y="3175738"/>
                <a:ext cx="35295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53961DD-77C5-4D96-A244-B572DC671BF0}"/>
              </a:ext>
            </a:extLst>
          </p:cNvPr>
          <p:cNvGrpSpPr/>
          <p:nvPr/>
        </p:nvGrpSpPr>
        <p:grpSpPr>
          <a:xfrm>
            <a:off x="8340132" y="3062698"/>
            <a:ext cx="127080" cy="1036800"/>
            <a:chOff x="8340132" y="3062698"/>
            <a:chExt cx="127080" cy="10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78C170-B29D-4C32-9255-3CC8B54E8F7D}"/>
                    </a:ext>
                  </a:extLst>
                </p14:cNvPr>
                <p14:cNvContentPartPr/>
                <p14:nvPr/>
              </p14:nvContentPartPr>
              <p14:xfrm>
                <a:off x="8340132" y="3062698"/>
                <a:ext cx="65160" cy="38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78C170-B29D-4C32-9255-3CC8B54E8F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31492" y="3053698"/>
                  <a:ext cx="82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9D70AD-CC49-48C9-9CA9-B8EE169267C2}"/>
                    </a:ext>
                  </a:extLst>
                </p14:cNvPr>
                <p14:cNvContentPartPr/>
                <p14:nvPr/>
              </p14:nvContentPartPr>
              <p14:xfrm>
                <a:off x="8380452" y="3492898"/>
                <a:ext cx="86760" cy="606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9D70AD-CC49-48C9-9CA9-B8EE169267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1812" y="3483898"/>
                  <a:ext cx="104400" cy="62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6D3B9C8-30E4-442B-965E-741AF3764972}"/>
                  </a:ext>
                </a:extLst>
              </p14:cNvPr>
              <p14:cNvContentPartPr/>
              <p14:nvPr/>
            </p14:nvContentPartPr>
            <p14:xfrm>
              <a:off x="8478012" y="3710698"/>
              <a:ext cx="266040" cy="158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6D3B9C8-30E4-442B-965E-741AF37649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69012" y="3702058"/>
                <a:ext cx="283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FF70F6A-847B-4B27-81B7-F7BB7158DB59}"/>
                  </a:ext>
                </a:extLst>
              </p14:cNvPr>
              <p14:cNvContentPartPr/>
              <p14:nvPr/>
            </p14:nvContentPartPr>
            <p14:xfrm>
              <a:off x="8465052" y="3109138"/>
              <a:ext cx="187560" cy="1468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FF70F6A-847B-4B27-81B7-F7BB7158DB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56052" y="3100498"/>
                <a:ext cx="20520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27CE34FC-C88E-4D73-A22F-F2AA586B2746}"/>
              </a:ext>
            </a:extLst>
          </p:cNvPr>
          <p:cNvGrpSpPr/>
          <p:nvPr/>
        </p:nvGrpSpPr>
        <p:grpSpPr>
          <a:xfrm>
            <a:off x="2856612" y="5034252"/>
            <a:ext cx="2477880" cy="617206"/>
            <a:chOff x="2856612" y="5034252"/>
            <a:chExt cx="2477880" cy="61720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293DAE-F9B0-499D-93B3-F7BACFD54847}"/>
                    </a:ext>
                  </a:extLst>
                </p14:cNvPr>
                <p14:cNvContentPartPr/>
                <p14:nvPr/>
              </p14:nvContentPartPr>
              <p14:xfrm>
                <a:off x="2856612" y="5109852"/>
                <a:ext cx="91800" cy="249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293DAE-F9B0-499D-93B3-F7BACFD5484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7612" y="5100852"/>
                  <a:ext cx="109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9919F6-5A52-4E16-8B0F-63D1ADB74428}"/>
                    </a:ext>
                  </a:extLst>
                </p14:cNvPr>
                <p14:cNvContentPartPr/>
                <p14:nvPr/>
              </p14:nvContentPartPr>
              <p14:xfrm>
                <a:off x="2994132" y="5085732"/>
                <a:ext cx="111960" cy="298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9919F6-5A52-4E16-8B0F-63D1ADB744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5132" y="5076732"/>
                  <a:ext cx="129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7226A2-220B-40B1-8C5B-0E603BE3B5A2}"/>
                    </a:ext>
                  </a:extLst>
                </p14:cNvPr>
                <p14:cNvContentPartPr/>
                <p14:nvPr/>
              </p14:nvContentPartPr>
              <p14:xfrm>
                <a:off x="3181692" y="5204532"/>
                <a:ext cx="68400" cy="136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7226A2-220B-40B1-8C5B-0E603BE3B5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3052" y="5195532"/>
                  <a:ext cx="86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720F35-5AC7-4D77-8780-5ADA4BC91392}"/>
                    </a:ext>
                  </a:extLst>
                </p14:cNvPr>
                <p14:cNvContentPartPr/>
                <p14:nvPr/>
              </p14:nvContentPartPr>
              <p14:xfrm>
                <a:off x="3287532" y="5198052"/>
                <a:ext cx="73440" cy="144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720F35-5AC7-4D77-8780-5ADA4BC913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8892" y="5189412"/>
                  <a:ext cx="91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7CD1BB-F27B-462B-BB4F-00E1D5831A40}"/>
                    </a:ext>
                  </a:extLst>
                </p14:cNvPr>
                <p14:cNvContentPartPr/>
                <p14:nvPr/>
              </p14:nvContentPartPr>
              <p14:xfrm>
                <a:off x="3394812" y="5198052"/>
                <a:ext cx="103680" cy="155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7CD1BB-F27B-462B-BB4F-00E1D5831A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86172" y="5189052"/>
                  <a:ext cx="121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D2CD11-5CD0-4B15-994C-10FC2BEC96C7}"/>
                    </a:ext>
                  </a:extLst>
                </p14:cNvPr>
                <p14:cNvContentPartPr/>
                <p14:nvPr/>
              </p14:nvContentPartPr>
              <p14:xfrm>
                <a:off x="3547812" y="5237652"/>
                <a:ext cx="111960" cy="9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D2CD11-5CD0-4B15-994C-10FC2BEC96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38812" y="5229012"/>
                  <a:ext cx="12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7215B9-E078-49B1-81E7-B154BB2C340D}"/>
                    </a:ext>
                  </a:extLst>
                </p14:cNvPr>
                <p14:cNvContentPartPr/>
                <p14:nvPr/>
              </p14:nvContentPartPr>
              <p14:xfrm>
                <a:off x="3665532" y="5034252"/>
                <a:ext cx="20880" cy="28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7215B9-E078-49B1-81E7-B154BB2C34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56532" y="5025612"/>
                  <a:ext cx="38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72C82C-A7D9-4E0A-8EF4-2794C01E0D19}"/>
                    </a:ext>
                  </a:extLst>
                </p14:cNvPr>
                <p14:cNvContentPartPr/>
                <p14:nvPr/>
              </p14:nvContentPartPr>
              <p14:xfrm>
                <a:off x="3871812" y="5248092"/>
                <a:ext cx="91800" cy="8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72C82C-A7D9-4E0A-8EF4-2794C01E0D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63172" y="5239092"/>
                  <a:ext cx="109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AAF271-9222-421D-9431-2F3F2376EA69}"/>
                    </a:ext>
                  </a:extLst>
                </p14:cNvPr>
                <p14:cNvContentPartPr/>
                <p14:nvPr/>
              </p14:nvContentPartPr>
              <p14:xfrm>
                <a:off x="4035972" y="5226492"/>
                <a:ext cx="150120" cy="104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AAF271-9222-421D-9431-2F3F2376EA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27332" y="5217492"/>
                  <a:ext cx="167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96EA86-5C76-45A3-B8B9-D0B8DE647A47}"/>
                    </a:ext>
                  </a:extLst>
                </p14:cNvPr>
                <p14:cNvContentPartPr/>
                <p14:nvPr/>
              </p14:nvContentPartPr>
              <p14:xfrm>
                <a:off x="4319652" y="5209572"/>
                <a:ext cx="180000" cy="114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96EA86-5C76-45A3-B8B9-D0B8DE647A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0652" y="5200932"/>
                  <a:ext cx="197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E54461-C884-4DFA-AF57-7079D04DC991}"/>
                    </a:ext>
                  </a:extLst>
                </p14:cNvPr>
                <p14:cNvContentPartPr/>
                <p14:nvPr/>
              </p14:nvContentPartPr>
              <p14:xfrm>
                <a:off x="4520892" y="5196612"/>
                <a:ext cx="81000" cy="11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E54461-C884-4DFA-AF57-7079D04DC9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1892" y="5187612"/>
                  <a:ext cx="9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1888D1-5B39-4FAA-A840-77F67214A3FD}"/>
                    </a:ext>
                  </a:extLst>
                </p14:cNvPr>
                <p14:cNvContentPartPr/>
                <p14:nvPr/>
              </p14:nvContentPartPr>
              <p14:xfrm>
                <a:off x="4651932" y="5193372"/>
                <a:ext cx="132120" cy="120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1888D1-5B39-4FAA-A840-77F67214A3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3292" y="5184732"/>
                  <a:ext cx="149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FE6B0D-98B6-42BA-A701-DD7E556E6D01}"/>
                    </a:ext>
                  </a:extLst>
                </p14:cNvPr>
                <p14:cNvContentPartPr/>
                <p14:nvPr/>
              </p14:nvContentPartPr>
              <p14:xfrm>
                <a:off x="4773612" y="5044692"/>
                <a:ext cx="11880" cy="25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FE6B0D-98B6-42BA-A701-DD7E556E6D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64612" y="5035692"/>
                  <a:ext cx="29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73666D-DD0F-4E21-BE10-32045A87DA5F}"/>
                    </a:ext>
                  </a:extLst>
                </p14:cNvPr>
                <p14:cNvContentPartPr/>
                <p14:nvPr/>
              </p14:nvContentPartPr>
              <p14:xfrm>
                <a:off x="4854612" y="5096532"/>
                <a:ext cx="16560" cy="18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73666D-DD0F-4E21-BE10-32045A87DA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45972" y="5087532"/>
                  <a:ext cx="34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09BA1D-F73A-47AD-9A31-A014AAE50E10}"/>
                    </a:ext>
                  </a:extLst>
                </p14:cNvPr>
                <p14:cNvContentPartPr/>
                <p14:nvPr/>
              </p14:nvContentPartPr>
              <p14:xfrm>
                <a:off x="4961172" y="5206332"/>
                <a:ext cx="64440" cy="93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09BA1D-F73A-47AD-9A31-A014AAE50E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52172" y="5197692"/>
                  <a:ext cx="82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D8692F-DF31-41C0-923F-C596DE610FED}"/>
                    </a:ext>
                  </a:extLst>
                </p14:cNvPr>
                <p14:cNvContentPartPr/>
                <p14:nvPr/>
              </p14:nvContentPartPr>
              <p14:xfrm>
                <a:off x="5079612" y="5198052"/>
                <a:ext cx="129240" cy="84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D8692F-DF31-41C0-923F-C596DE610F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70972" y="5189412"/>
                  <a:ext cx="146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EBF06A-99EC-4BCC-AA33-2ECC30D0D953}"/>
                    </a:ext>
                  </a:extLst>
                </p14:cNvPr>
                <p14:cNvContentPartPr/>
                <p14:nvPr/>
              </p14:nvContentPartPr>
              <p14:xfrm>
                <a:off x="5129652" y="5034972"/>
                <a:ext cx="204840" cy="39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EBF06A-99EC-4BCC-AA33-2ECC30D0D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21012" y="5025972"/>
                  <a:ext cx="222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AD0C10-19E1-47EE-BA26-3CB6061240B2}"/>
                    </a:ext>
                  </a:extLst>
                </p14:cNvPr>
                <p14:cNvContentPartPr/>
                <p14:nvPr/>
              </p14:nvContentPartPr>
              <p14:xfrm>
                <a:off x="2948052" y="5418178"/>
                <a:ext cx="2147040" cy="233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AD0C10-19E1-47EE-BA26-3CB6061240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39052" y="5409538"/>
                  <a:ext cx="216468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FC55B8-21A4-4EFC-92EA-7987347B62FD}"/>
                  </a:ext>
                </a:extLst>
              </p14:cNvPr>
              <p14:cNvContentPartPr/>
              <p14:nvPr/>
            </p14:nvContentPartPr>
            <p14:xfrm>
              <a:off x="6148092" y="3405418"/>
              <a:ext cx="105480" cy="28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FC55B8-21A4-4EFC-92EA-7987347B62F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39092" y="3396418"/>
                <a:ext cx="123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5645CB7-2873-4B3B-A92E-0E772D915C31}"/>
                  </a:ext>
                </a:extLst>
              </p14:cNvPr>
              <p14:cNvContentPartPr/>
              <p14:nvPr/>
            </p14:nvContentPartPr>
            <p14:xfrm>
              <a:off x="6127572" y="3109138"/>
              <a:ext cx="160560" cy="91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5645CB7-2873-4B3B-A92E-0E772D915C3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18932" y="3100138"/>
                <a:ext cx="178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0E7274-617A-4FC1-AFD0-6B20711945A2}"/>
                  </a:ext>
                </a:extLst>
              </p14:cNvPr>
              <p14:cNvContentPartPr/>
              <p14:nvPr/>
            </p14:nvContentPartPr>
            <p14:xfrm>
              <a:off x="6089772" y="4092658"/>
              <a:ext cx="83160" cy="194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0E7274-617A-4FC1-AFD0-6B20711945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81132" y="4083658"/>
                <a:ext cx="1008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D9875B9-E161-4736-9F23-7DEB628DC65E}"/>
              </a:ext>
            </a:extLst>
          </p:cNvPr>
          <p:cNvGrpSpPr/>
          <p:nvPr/>
        </p:nvGrpSpPr>
        <p:grpSpPr>
          <a:xfrm>
            <a:off x="7527972" y="2635378"/>
            <a:ext cx="185760" cy="2037240"/>
            <a:chOff x="7527972" y="2635378"/>
            <a:chExt cx="185760" cy="20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664560-F2CE-4376-B9B5-2E7DA2E13FA7}"/>
                    </a:ext>
                  </a:extLst>
                </p14:cNvPr>
                <p14:cNvContentPartPr/>
                <p14:nvPr/>
              </p14:nvContentPartPr>
              <p14:xfrm>
                <a:off x="7608612" y="3441058"/>
                <a:ext cx="105120" cy="1231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664560-F2CE-4376-B9B5-2E7DA2E13F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99972" y="3432058"/>
                  <a:ext cx="12276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A85AA4-7770-45A1-A70C-5B1F711161A5}"/>
                    </a:ext>
                  </a:extLst>
                </p14:cNvPr>
                <p14:cNvContentPartPr/>
                <p14:nvPr/>
              </p14:nvContentPartPr>
              <p14:xfrm>
                <a:off x="7527972" y="2635378"/>
                <a:ext cx="160920" cy="678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A85AA4-7770-45A1-A70C-5B1F711161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18972" y="2626378"/>
                  <a:ext cx="178560" cy="69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91E07B6-91C5-45C6-B3EE-A9130D9B1620}"/>
              </a:ext>
            </a:extLst>
          </p:cNvPr>
          <p:cNvGrpSpPr/>
          <p:nvPr/>
        </p:nvGrpSpPr>
        <p:grpSpPr>
          <a:xfrm>
            <a:off x="304457" y="125717"/>
            <a:ext cx="333720" cy="367200"/>
            <a:chOff x="304457" y="125717"/>
            <a:chExt cx="3337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128807-BC24-4D41-BE0D-CA4210A46C1B}"/>
                    </a:ext>
                  </a:extLst>
                </p14:cNvPr>
                <p14:cNvContentPartPr/>
                <p14:nvPr/>
              </p14:nvContentPartPr>
              <p14:xfrm>
                <a:off x="304457" y="125717"/>
                <a:ext cx="333720" cy="36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128807-BC24-4D41-BE0D-CA4210A46C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57" y="116717"/>
                  <a:ext cx="3513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389F3D-9285-4ABA-AD4B-748D7BE1EA21}"/>
                    </a:ext>
                  </a:extLst>
                </p14:cNvPr>
                <p14:cNvContentPartPr/>
                <p14:nvPr/>
              </p14:nvContentPartPr>
              <p14:xfrm>
                <a:off x="378977" y="330557"/>
                <a:ext cx="124920" cy="3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389F3D-9285-4ABA-AD4B-748D7BE1EA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977" y="321557"/>
                  <a:ext cx="1425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7B98F0-F513-4838-8F64-BFF6576A5EE0}"/>
              </a:ext>
            </a:extLst>
          </p:cNvPr>
          <p:cNvGrpSpPr/>
          <p:nvPr/>
        </p:nvGrpSpPr>
        <p:grpSpPr>
          <a:xfrm>
            <a:off x="857417" y="77477"/>
            <a:ext cx="1868760" cy="626040"/>
            <a:chOff x="857417" y="77477"/>
            <a:chExt cx="186876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6A142F-C235-4E6F-8EA0-069ECCB871CD}"/>
                    </a:ext>
                  </a:extLst>
                </p14:cNvPr>
                <p14:cNvContentPartPr/>
                <p14:nvPr/>
              </p14:nvContentPartPr>
              <p14:xfrm>
                <a:off x="857417" y="127877"/>
                <a:ext cx="207000" cy="38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6A142F-C235-4E6F-8EA0-069ECCB871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777" y="119237"/>
                  <a:ext cx="224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8660F3-93DC-470A-99F5-C77389568381}"/>
                    </a:ext>
                  </a:extLst>
                </p14:cNvPr>
                <p14:cNvContentPartPr/>
                <p14:nvPr/>
              </p14:nvContentPartPr>
              <p14:xfrm>
                <a:off x="1073057" y="335237"/>
                <a:ext cx="97560" cy="11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8660F3-93DC-470A-99F5-C773895683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4417" y="326597"/>
                  <a:ext cx="115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A0F2DA-93AA-425B-9A5E-BF6053724BB9}"/>
                    </a:ext>
                  </a:extLst>
                </p14:cNvPr>
                <p14:cNvContentPartPr/>
                <p14:nvPr/>
              </p14:nvContentPartPr>
              <p14:xfrm>
                <a:off x="1224617" y="335957"/>
                <a:ext cx="120600" cy="96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A0F2DA-93AA-425B-9A5E-BF6053724B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5617" y="327317"/>
                  <a:ext cx="138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241047-1F3D-480F-A236-645EA4F9766D}"/>
                    </a:ext>
                  </a:extLst>
                </p14:cNvPr>
                <p14:cNvContentPartPr/>
                <p14:nvPr/>
              </p14:nvContentPartPr>
              <p14:xfrm>
                <a:off x="1186097" y="314357"/>
                <a:ext cx="147240" cy="20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241047-1F3D-480F-A236-645EA4F976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7097" y="305357"/>
                  <a:ext cx="164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14F11B-BDF5-4652-8CD6-0A40FB1C6E2A}"/>
                    </a:ext>
                  </a:extLst>
                </p14:cNvPr>
                <p14:cNvContentPartPr/>
                <p14:nvPr/>
              </p14:nvContentPartPr>
              <p14:xfrm>
                <a:off x="1304897" y="411557"/>
                <a:ext cx="174600" cy="29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14F11B-BDF5-4652-8CD6-0A40FB1C6E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5897" y="402917"/>
                  <a:ext cx="192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B1FCA1-34F2-4D90-9109-FD036ABFA500}"/>
                    </a:ext>
                  </a:extLst>
                </p14:cNvPr>
                <p14:cNvContentPartPr/>
                <p14:nvPr/>
              </p14:nvContentPartPr>
              <p14:xfrm>
                <a:off x="1396697" y="329837"/>
                <a:ext cx="198360" cy="13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B1FCA1-34F2-4D90-9109-FD036ABFA5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8057" y="321197"/>
                  <a:ext cx="216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52D935-3253-42F9-B4D7-0D9EDAE44D49}"/>
                    </a:ext>
                  </a:extLst>
                </p14:cNvPr>
                <p14:cNvContentPartPr/>
                <p14:nvPr/>
              </p14:nvContentPartPr>
              <p14:xfrm>
                <a:off x="1632137" y="105557"/>
                <a:ext cx="204480" cy="33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52D935-3253-42F9-B4D7-0D9EDAE44D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3137" y="96557"/>
                  <a:ext cx="222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46F82C-3197-454F-939A-F066D7E64B2E}"/>
                    </a:ext>
                  </a:extLst>
                </p14:cNvPr>
                <p14:cNvContentPartPr/>
                <p14:nvPr/>
              </p14:nvContentPartPr>
              <p14:xfrm>
                <a:off x="1786217" y="374477"/>
                <a:ext cx="89280" cy="8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46F82C-3197-454F-939A-F066D7E64B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7217" y="365477"/>
                  <a:ext cx="106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AC3DE9-3871-495E-A219-21D901794167}"/>
                    </a:ext>
                  </a:extLst>
                </p14:cNvPr>
                <p14:cNvContentPartPr/>
                <p14:nvPr/>
              </p14:nvContentPartPr>
              <p14:xfrm>
                <a:off x="1994297" y="77477"/>
                <a:ext cx="219240" cy="38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AC3DE9-3871-495E-A219-21D9017941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5657" y="68477"/>
                  <a:ext cx="236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23FEFE-C2DD-4985-BCD0-5B04B45DDB1F}"/>
                    </a:ext>
                  </a:extLst>
                </p14:cNvPr>
                <p14:cNvContentPartPr/>
                <p14:nvPr/>
              </p14:nvContentPartPr>
              <p14:xfrm>
                <a:off x="1934537" y="280877"/>
                <a:ext cx="28044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23FEFE-C2DD-4985-BCD0-5B04B45DDB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5537" y="271877"/>
                  <a:ext cx="298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29332F-CB2A-408F-BFBB-0937B3D11CD2}"/>
                    </a:ext>
                  </a:extLst>
                </p14:cNvPr>
                <p14:cNvContentPartPr/>
                <p14:nvPr/>
              </p14:nvContentPartPr>
              <p14:xfrm>
                <a:off x="2385257" y="351437"/>
                <a:ext cx="79560" cy="9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29332F-CB2A-408F-BFBB-0937B3D11C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76617" y="342797"/>
                  <a:ext cx="97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F45FC2-7915-4276-9B20-4C7589C709FD}"/>
                    </a:ext>
                  </a:extLst>
                </p14:cNvPr>
                <p14:cNvContentPartPr/>
                <p14:nvPr/>
              </p14:nvContentPartPr>
              <p14:xfrm>
                <a:off x="2541857" y="250637"/>
                <a:ext cx="184320" cy="19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F45FC2-7915-4276-9B20-4C7589C709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2857" y="241637"/>
                  <a:ext cx="20196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0842B8-C7C2-4FF9-BB59-F361F3A72AAD}"/>
              </a:ext>
            </a:extLst>
          </p:cNvPr>
          <p:cNvGrpSpPr/>
          <p:nvPr/>
        </p:nvGrpSpPr>
        <p:grpSpPr>
          <a:xfrm>
            <a:off x="2976017" y="54077"/>
            <a:ext cx="2572920" cy="402840"/>
            <a:chOff x="2976017" y="54077"/>
            <a:chExt cx="257292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F3BEB8-612A-447D-81FB-B5C24FB4CC13}"/>
                    </a:ext>
                  </a:extLst>
                </p14:cNvPr>
                <p14:cNvContentPartPr/>
                <p14:nvPr/>
              </p14:nvContentPartPr>
              <p14:xfrm>
                <a:off x="2976017" y="339197"/>
                <a:ext cx="145800" cy="9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F3BEB8-612A-447D-81FB-B5C24FB4CC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67377" y="330197"/>
                  <a:ext cx="163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3574D4-886D-4B9D-AD33-1DDA44CDFFBA}"/>
                    </a:ext>
                  </a:extLst>
                </p14:cNvPr>
                <p14:cNvContentPartPr/>
                <p14:nvPr/>
              </p14:nvContentPartPr>
              <p14:xfrm>
                <a:off x="3195257" y="353957"/>
                <a:ext cx="223560" cy="10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3574D4-886D-4B9D-AD33-1DDA44CDFF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6617" y="344957"/>
                  <a:ext cx="241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459D78-1BCF-4CC0-A86B-6658FE4E7086}"/>
                    </a:ext>
                  </a:extLst>
                </p14:cNvPr>
                <p14:cNvContentPartPr/>
                <p14:nvPr/>
              </p14:nvContentPartPr>
              <p14:xfrm>
                <a:off x="3609617" y="370517"/>
                <a:ext cx="42840" cy="7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459D78-1BCF-4CC0-A86B-6658FE4E70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00617" y="361517"/>
                  <a:ext cx="60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EDD562-E70C-4AD9-A7D3-027C67889CD9}"/>
                    </a:ext>
                  </a:extLst>
                </p14:cNvPr>
                <p14:cNvContentPartPr/>
                <p14:nvPr/>
              </p14:nvContentPartPr>
              <p14:xfrm>
                <a:off x="3723377" y="239837"/>
                <a:ext cx="3240" cy="7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EDD562-E70C-4AD9-A7D3-027C67889C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4377" y="230837"/>
                  <a:ext cx="20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9AA39B-B338-4349-98A5-3D7C22BA4D4D}"/>
                    </a:ext>
                  </a:extLst>
                </p14:cNvPr>
                <p14:cNvContentPartPr/>
                <p14:nvPr/>
              </p14:nvContentPartPr>
              <p14:xfrm>
                <a:off x="3758297" y="111317"/>
                <a:ext cx="276120" cy="32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9AA39B-B338-4349-98A5-3D7C22BA4D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49297" y="102317"/>
                  <a:ext cx="293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C4D543-604C-4EB2-9E61-C37B8BC9A985}"/>
                    </a:ext>
                  </a:extLst>
                </p14:cNvPr>
                <p14:cNvContentPartPr/>
                <p14:nvPr/>
              </p14:nvContentPartPr>
              <p14:xfrm>
                <a:off x="4020377" y="295277"/>
                <a:ext cx="140760" cy="12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C4D543-604C-4EB2-9E61-C37B8BC9A9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11377" y="286277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650795-6F9F-4B53-A9C6-F2452B06EF45}"/>
                    </a:ext>
                  </a:extLst>
                </p14:cNvPr>
                <p14:cNvContentPartPr/>
                <p14:nvPr/>
              </p14:nvContentPartPr>
              <p14:xfrm>
                <a:off x="4187777" y="253877"/>
                <a:ext cx="78120" cy="18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650795-6F9F-4B53-A9C6-F2452B06EF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9137" y="245237"/>
                  <a:ext cx="95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2DD560-457F-4302-9781-5D1444A66FF3}"/>
                    </a:ext>
                  </a:extLst>
                </p14:cNvPr>
                <p14:cNvContentPartPr/>
                <p14:nvPr/>
              </p14:nvContentPartPr>
              <p14:xfrm>
                <a:off x="4364537" y="76397"/>
                <a:ext cx="221400" cy="358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2DD560-457F-4302-9781-5D1444A66F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5897" y="67397"/>
                  <a:ext cx="239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4A4040-4402-41AA-83B6-8EA164432F5C}"/>
                    </a:ext>
                  </a:extLst>
                </p14:cNvPr>
                <p14:cNvContentPartPr/>
                <p14:nvPr/>
              </p14:nvContentPartPr>
              <p14:xfrm>
                <a:off x="4282457" y="210317"/>
                <a:ext cx="424800" cy="20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4A4040-4402-41AA-83B6-8EA164432F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73457" y="201317"/>
                  <a:ext cx="442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F477D2-79FD-4D10-A267-6141C64948B9}"/>
                    </a:ext>
                  </a:extLst>
                </p14:cNvPr>
                <p14:cNvContentPartPr/>
                <p14:nvPr/>
              </p14:nvContentPartPr>
              <p14:xfrm>
                <a:off x="4673057" y="319037"/>
                <a:ext cx="115560" cy="9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F477D2-79FD-4D10-A267-6141C64948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4417" y="310397"/>
                  <a:ext cx="133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B2C319-88C0-4EEC-8D10-8622B1077BFC}"/>
                    </a:ext>
                  </a:extLst>
                </p14:cNvPr>
                <p14:cNvContentPartPr/>
                <p14:nvPr/>
              </p14:nvContentPartPr>
              <p14:xfrm>
                <a:off x="4884017" y="54077"/>
                <a:ext cx="234720" cy="351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B2C319-88C0-4EEC-8D10-8622B1077B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5377" y="45077"/>
                  <a:ext cx="2523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2431DB-0318-4109-ACB2-B0902672CE43}"/>
                    </a:ext>
                  </a:extLst>
                </p14:cNvPr>
                <p14:cNvContentPartPr/>
                <p14:nvPr/>
              </p14:nvContentPartPr>
              <p14:xfrm>
                <a:off x="4799417" y="228677"/>
                <a:ext cx="3308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2431DB-0318-4109-ACB2-B0902672CE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0777" y="220037"/>
                  <a:ext cx="348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FDDE02-8D3D-46CB-813C-5A7C81DC7CC7}"/>
                    </a:ext>
                  </a:extLst>
                </p14:cNvPr>
                <p14:cNvContentPartPr/>
                <p14:nvPr/>
              </p14:nvContentPartPr>
              <p14:xfrm>
                <a:off x="5218817" y="211757"/>
                <a:ext cx="7200" cy="1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FDDE02-8D3D-46CB-813C-5A7C81DC7C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10177" y="202757"/>
                  <a:ext cx="24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3D5283-6C08-42BC-8711-FA4C35EC3E69}"/>
                    </a:ext>
                  </a:extLst>
                </p14:cNvPr>
                <p14:cNvContentPartPr/>
                <p14:nvPr/>
              </p14:nvContentPartPr>
              <p14:xfrm>
                <a:off x="5227457" y="271157"/>
                <a:ext cx="32148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3D5283-6C08-42BC-8711-FA4C35EC3E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8457" y="262517"/>
                  <a:ext cx="3391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7E4B47-D848-44C9-936E-B3B819EEB197}"/>
              </a:ext>
            </a:extLst>
          </p:cNvPr>
          <p:cNvGrpSpPr/>
          <p:nvPr/>
        </p:nvGrpSpPr>
        <p:grpSpPr>
          <a:xfrm>
            <a:off x="5754137" y="66677"/>
            <a:ext cx="1105920" cy="365040"/>
            <a:chOff x="5754137" y="66677"/>
            <a:chExt cx="11059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E680E7-E9A3-4752-B150-76C05158D6FD}"/>
                    </a:ext>
                  </a:extLst>
                </p14:cNvPr>
                <p14:cNvContentPartPr/>
                <p14:nvPr/>
              </p14:nvContentPartPr>
              <p14:xfrm>
                <a:off x="5754137" y="303917"/>
                <a:ext cx="270360" cy="127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E680E7-E9A3-4752-B150-76C05158D6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5497" y="294917"/>
                  <a:ext cx="28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3328E9-80D5-4618-B388-8DE9BAD33236}"/>
                    </a:ext>
                  </a:extLst>
                </p14:cNvPr>
                <p14:cNvContentPartPr/>
                <p14:nvPr/>
              </p14:nvContentPartPr>
              <p14:xfrm>
                <a:off x="6104777" y="87197"/>
                <a:ext cx="180720" cy="32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3328E9-80D5-4618-B388-8DE9BAD332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5777" y="78197"/>
                  <a:ext cx="198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F8BF147-4C82-42B9-9767-DECD4026448D}"/>
                    </a:ext>
                  </a:extLst>
                </p14:cNvPr>
                <p14:cNvContentPartPr/>
                <p14:nvPr/>
              </p14:nvContentPartPr>
              <p14:xfrm>
                <a:off x="6347417" y="332357"/>
                <a:ext cx="32400" cy="76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F8BF147-4C82-42B9-9767-DECD402644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8777" y="323717"/>
                  <a:ext cx="50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B364D0-FB34-40AC-8C73-6418BD83FFC9}"/>
                    </a:ext>
                  </a:extLst>
                </p14:cNvPr>
                <p14:cNvContentPartPr/>
                <p14:nvPr/>
              </p14:nvContentPartPr>
              <p14:xfrm>
                <a:off x="6486017" y="266477"/>
                <a:ext cx="101520" cy="149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B364D0-FB34-40AC-8C73-6418BD83FF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77017" y="257837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8BCECF-A446-406D-A451-2363FD10FD14}"/>
                    </a:ext>
                  </a:extLst>
                </p14:cNvPr>
                <p14:cNvContentPartPr/>
                <p14:nvPr/>
              </p14:nvContentPartPr>
              <p14:xfrm>
                <a:off x="6707057" y="66677"/>
                <a:ext cx="153000" cy="34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8BCECF-A446-406D-A451-2363FD10FD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8057" y="57677"/>
                  <a:ext cx="1706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83BCF2-8806-4416-80E1-22A50D218CCA}"/>
              </a:ext>
            </a:extLst>
          </p:cNvPr>
          <p:cNvGrpSpPr/>
          <p:nvPr/>
        </p:nvGrpSpPr>
        <p:grpSpPr>
          <a:xfrm>
            <a:off x="7104857" y="67757"/>
            <a:ext cx="974880" cy="374760"/>
            <a:chOff x="7104857" y="67757"/>
            <a:chExt cx="9748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044AD2-9EAB-4BB7-ACBC-C913E2B4271E}"/>
                    </a:ext>
                  </a:extLst>
                </p14:cNvPr>
                <p14:cNvContentPartPr/>
                <p14:nvPr/>
              </p14:nvContentPartPr>
              <p14:xfrm>
                <a:off x="7104857" y="240917"/>
                <a:ext cx="174600" cy="15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044AD2-9EAB-4BB7-ACBC-C913E2B427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5857" y="232277"/>
                  <a:ext cx="192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087793-5B08-4F85-94B6-FF8F16C7D5FD}"/>
                    </a:ext>
                  </a:extLst>
                </p14:cNvPr>
                <p14:cNvContentPartPr/>
                <p14:nvPr/>
              </p14:nvContentPartPr>
              <p14:xfrm>
                <a:off x="7303937" y="67757"/>
                <a:ext cx="189360" cy="342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087793-5B08-4F85-94B6-FF8F16C7D5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94937" y="58757"/>
                  <a:ext cx="207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9F7C3E-2870-4FA2-A40B-42D0C6CA7E48}"/>
                    </a:ext>
                  </a:extLst>
                </p14:cNvPr>
                <p14:cNvContentPartPr/>
                <p14:nvPr/>
              </p14:nvContentPartPr>
              <p14:xfrm>
                <a:off x="7478897" y="260717"/>
                <a:ext cx="122040" cy="13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9F7C3E-2870-4FA2-A40B-42D0C6CA7E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69897" y="252077"/>
                  <a:ext cx="13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131C58-73AD-4017-B153-087A83CB6BE7}"/>
                    </a:ext>
                  </a:extLst>
                </p14:cNvPr>
                <p14:cNvContentPartPr/>
                <p14:nvPr/>
              </p14:nvContentPartPr>
              <p14:xfrm>
                <a:off x="7633337" y="245237"/>
                <a:ext cx="240840" cy="162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131C58-73AD-4017-B153-087A83CB6B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24337" y="236597"/>
                  <a:ext cx="258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E22FE3-5636-4CD2-845F-CAAF374107B1}"/>
                    </a:ext>
                  </a:extLst>
                </p14:cNvPr>
                <p14:cNvContentPartPr/>
                <p14:nvPr/>
              </p14:nvContentPartPr>
              <p14:xfrm>
                <a:off x="7924577" y="211037"/>
                <a:ext cx="155160" cy="23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E22FE3-5636-4CD2-845F-CAAF374107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15937" y="202037"/>
                  <a:ext cx="1728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D121BB-84A7-4F1A-A483-AD46FDF459F8}"/>
              </a:ext>
            </a:extLst>
          </p:cNvPr>
          <p:cNvGrpSpPr/>
          <p:nvPr/>
        </p:nvGrpSpPr>
        <p:grpSpPr>
          <a:xfrm>
            <a:off x="337577" y="652037"/>
            <a:ext cx="621720" cy="467280"/>
            <a:chOff x="337577" y="652037"/>
            <a:chExt cx="6217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FF72DF-36DE-400B-B7C4-C0B79269E86C}"/>
                    </a:ext>
                  </a:extLst>
                </p14:cNvPr>
                <p14:cNvContentPartPr/>
                <p14:nvPr/>
              </p14:nvContentPartPr>
              <p14:xfrm>
                <a:off x="380777" y="726557"/>
                <a:ext cx="182880" cy="39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FF72DF-36DE-400B-B7C4-C0B79269E8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777" y="717917"/>
                  <a:ext cx="200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107EB44-A222-4F66-94F8-7311F3542355}"/>
                    </a:ext>
                  </a:extLst>
                </p14:cNvPr>
                <p14:cNvContentPartPr/>
                <p14:nvPr/>
              </p14:nvContentPartPr>
              <p14:xfrm>
                <a:off x="337577" y="892517"/>
                <a:ext cx="290880" cy="9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107EB44-A222-4F66-94F8-7311F35423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8937" y="883877"/>
                  <a:ext cx="308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D7FDCE-F6EE-4937-B9DF-08FEF207BA69}"/>
                    </a:ext>
                  </a:extLst>
                </p14:cNvPr>
                <p14:cNvContentPartPr/>
                <p14:nvPr/>
              </p14:nvContentPartPr>
              <p14:xfrm>
                <a:off x="629537" y="652037"/>
                <a:ext cx="151920" cy="427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D7FDCE-F6EE-4937-B9DF-08FEF207BA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897" y="643397"/>
                  <a:ext cx="1695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E0A77B-4CDD-40A0-8636-7110D5D83D7D}"/>
                    </a:ext>
                  </a:extLst>
                </p14:cNvPr>
                <p14:cNvContentPartPr/>
                <p14:nvPr/>
              </p14:nvContentPartPr>
              <p14:xfrm>
                <a:off x="835457" y="905837"/>
                <a:ext cx="123840" cy="14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E0A77B-4CDD-40A0-8636-7110D5D83D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6457" y="896837"/>
                  <a:ext cx="1414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FE946F-F18C-4E72-8547-D9666593239B}"/>
              </a:ext>
            </a:extLst>
          </p:cNvPr>
          <p:cNvGrpSpPr/>
          <p:nvPr/>
        </p:nvGrpSpPr>
        <p:grpSpPr>
          <a:xfrm>
            <a:off x="1404617" y="623237"/>
            <a:ext cx="3651120" cy="609120"/>
            <a:chOff x="1404617" y="623237"/>
            <a:chExt cx="365112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9AA9D3-8EB1-4020-AB89-88CE81173331}"/>
                    </a:ext>
                  </a:extLst>
                </p14:cNvPr>
                <p14:cNvContentPartPr/>
                <p14:nvPr/>
              </p14:nvContentPartPr>
              <p14:xfrm>
                <a:off x="1404617" y="710357"/>
                <a:ext cx="381600" cy="36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9AA9D3-8EB1-4020-AB89-88CE811733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95617" y="701357"/>
                  <a:ext cx="399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6DC695-C5CC-43E9-B455-415AAB3BD1F7}"/>
                    </a:ext>
                  </a:extLst>
                </p14:cNvPr>
                <p14:cNvContentPartPr/>
                <p14:nvPr/>
              </p14:nvContentPartPr>
              <p14:xfrm>
                <a:off x="1902497" y="831317"/>
                <a:ext cx="259560" cy="159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6DC695-C5CC-43E9-B455-415AAB3BD1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93857" y="822677"/>
                  <a:ext cx="277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B89054-F81E-4DA4-90C5-8E8D93AAABCF}"/>
                    </a:ext>
                  </a:extLst>
                </p14:cNvPr>
                <p14:cNvContentPartPr/>
                <p14:nvPr/>
              </p14:nvContentPartPr>
              <p14:xfrm>
                <a:off x="2146577" y="847877"/>
                <a:ext cx="180000" cy="134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B89054-F81E-4DA4-90C5-8E8D93AAAB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37577" y="838877"/>
                  <a:ext cx="19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F415A3-EBC6-41DC-BB36-49536609D609}"/>
                    </a:ext>
                  </a:extLst>
                </p14:cNvPr>
                <p14:cNvContentPartPr/>
                <p14:nvPr/>
              </p14:nvContentPartPr>
              <p14:xfrm>
                <a:off x="2326217" y="854717"/>
                <a:ext cx="227160" cy="10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F415A3-EBC6-41DC-BB36-49536609D6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17577" y="845717"/>
                  <a:ext cx="244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C7E0F8-0151-44BC-A776-CF6736AED2A9}"/>
                    </a:ext>
                  </a:extLst>
                </p14:cNvPr>
                <p14:cNvContentPartPr/>
                <p14:nvPr/>
              </p14:nvContentPartPr>
              <p14:xfrm>
                <a:off x="2598377" y="623237"/>
                <a:ext cx="182520" cy="371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C7E0F8-0151-44BC-A776-CF6736AED2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89737" y="614237"/>
                  <a:ext cx="200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09A140-928F-4C9A-ACAB-28DD4B085F15}"/>
                    </a:ext>
                  </a:extLst>
                </p14:cNvPr>
                <p14:cNvContentPartPr/>
                <p14:nvPr/>
              </p14:nvContentPartPr>
              <p14:xfrm>
                <a:off x="2834897" y="841037"/>
                <a:ext cx="103680" cy="9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09A140-928F-4C9A-ACAB-28DD4B085F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25897" y="832397"/>
                  <a:ext cx="121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CAAC77-325B-4125-8822-B1814CDE0893}"/>
                    </a:ext>
                  </a:extLst>
                </p14:cNvPr>
                <p14:cNvContentPartPr/>
                <p14:nvPr/>
              </p14:nvContentPartPr>
              <p14:xfrm>
                <a:off x="2917697" y="830597"/>
                <a:ext cx="205560" cy="14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CAAC77-325B-4125-8822-B1814CDE08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9057" y="821957"/>
                  <a:ext cx="223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31C0AF4-5A6D-4482-A5BE-52BE52FA4435}"/>
                    </a:ext>
                  </a:extLst>
                </p14:cNvPr>
                <p14:cNvContentPartPr/>
                <p14:nvPr/>
              </p14:nvContentPartPr>
              <p14:xfrm>
                <a:off x="3276257" y="768317"/>
                <a:ext cx="282960" cy="176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31C0AF4-5A6D-4482-A5BE-52BE52FA44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7257" y="759317"/>
                  <a:ext cx="30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1D9DF5-8AE5-482F-97E6-0F77DC7659C6}"/>
                    </a:ext>
                  </a:extLst>
                </p14:cNvPr>
                <p14:cNvContentPartPr/>
                <p14:nvPr/>
              </p14:nvContentPartPr>
              <p14:xfrm>
                <a:off x="3582977" y="833117"/>
                <a:ext cx="150120" cy="9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1D9DF5-8AE5-482F-97E6-0F77DC7659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74337" y="824117"/>
                  <a:ext cx="167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B058FD1-EBA3-4061-B314-3F4FD9C2B1A6}"/>
                    </a:ext>
                  </a:extLst>
                </p14:cNvPr>
                <p14:cNvContentPartPr/>
                <p14:nvPr/>
              </p14:nvContentPartPr>
              <p14:xfrm>
                <a:off x="3765137" y="841037"/>
                <a:ext cx="244800" cy="8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B058FD1-EBA3-4061-B314-3F4FD9C2B1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56497" y="832037"/>
                  <a:ext cx="262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FB3ACD-316E-45D8-BD90-26538AE5E456}"/>
                    </a:ext>
                  </a:extLst>
                </p14:cNvPr>
                <p14:cNvContentPartPr/>
                <p14:nvPr/>
              </p14:nvContentPartPr>
              <p14:xfrm>
                <a:off x="4072217" y="808637"/>
                <a:ext cx="288360" cy="11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FB3ACD-316E-45D8-BD90-26538AE5E4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63577" y="799997"/>
                  <a:ext cx="306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0B42ECC-3142-40FA-8363-1305A6F08E88}"/>
                    </a:ext>
                  </a:extLst>
                </p14:cNvPr>
                <p14:cNvContentPartPr/>
                <p14:nvPr/>
              </p14:nvContentPartPr>
              <p14:xfrm>
                <a:off x="4474697" y="776957"/>
                <a:ext cx="139320" cy="143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0B42ECC-3142-40FA-8363-1305A6F08E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66057" y="767957"/>
                  <a:ext cx="156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BD58A2-C1D5-4095-944F-506B982F59DC}"/>
                    </a:ext>
                  </a:extLst>
                </p14:cNvPr>
                <p14:cNvContentPartPr/>
                <p14:nvPr/>
              </p14:nvContentPartPr>
              <p14:xfrm>
                <a:off x="4632377" y="793877"/>
                <a:ext cx="198000" cy="16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BD58A2-C1D5-4095-944F-506B982F59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23737" y="784877"/>
                  <a:ext cx="215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61516E0-2D5D-4A07-A5DC-5D66BE272754}"/>
                    </a:ext>
                  </a:extLst>
                </p14:cNvPr>
                <p14:cNvContentPartPr/>
                <p14:nvPr/>
              </p14:nvContentPartPr>
              <p14:xfrm>
                <a:off x="4795817" y="858317"/>
                <a:ext cx="132120" cy="96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61516E0-2D5D-4A07-A5DC-5D66BE2727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86817" y="849317"/>
                  <a:ext cx="149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313CC23-D525-484B-AEDD-E101AEE10B67}"/>
                    </a:ext>
                  </a:extLst>
                </p14:cNvPr>
                <p14:cNvContentPartPr/>
                <p14:nvPr/>
              </p14:nvContentPartPr>
              <p14:xfrm>
                <a:off x="4717337" y="721157"/>
                <a:ext cx="338400" cy="51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313CC23-D525-484B-AEDD-E101AEE10B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08337" y="712517"/>
                  <a:ext cx="35604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3FA9E3D-6B24-41D2-A73E-1C53FEC243CE}"/>
              </a:ext>
            </a:extLst>
          </p:cNvPr>
          <p:cNvGrpSpPr/>
          <p:nvPr/>
        </p:nvGrpSpPr>
        <p:grpSpPr>
          <a:xfrm>
            <a:off x="411017" y="1319117"/>
            <a:ext cx="1919160" cy="443520"/>
            <a:chOff x="411017" y="1319117"/>
            <a:chExt cx="191916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59AF69-DA78-4FBC-AF37-3C927EF8F188}"/>
                    </a:ext>
                  </a:extLst>
                </p14:cNvPr>
                <p14:cNvContentPartPr/>
                <p14:nvPr/>
              </p14:nvContentPartPr>
              <p14:xfrm>
                <a:off x="411017" y="1362677"/>
                <a:ext cx="479880" cy="399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59AF69-DA78-4FBC-AF37-3C927EF8F1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2377" y="1353677"/>
                  <a:ext cx="4975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97AF81-8505-43E3-953E-C3D6E150499D}"/>
                    </a:ext>
                  </a:extLst>
                </p14:cNvPr>
                <p14:cNvContentPartPr/>
                <p14:nvPr/>
              </p14:nvContentPartPr>
              <p14:xfrm>
                <a:off x="952097" y="1534757"/>
                <a:ext cx="205560" cy="177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97AF81-8505-43E3-953E-C3D6E15049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3457" y="1526117"/>
                  <a:ext cx="223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166E15-19E2-4E2A-90BF-5B37B8E449FF}"/>
                    </a:ext>
                  </a:extLst>
                </p14:cNvPr>
                <p14:cNvContentPartPr/>
                <p14:nvPr/>
              </p14:nvContentPartPr>
              <p14:xfrm>
                <a:off x="1228577" y="1561397"/>
                <a:ext cx="119160" cy="120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166E15-19E2-4E2A-90BF-5B37B8E449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19577" y="1552757"/>
                  <a:ext cx="136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197860-6AD4-4B4A-BBC0-42FDED38D6AE}"/>
                    </a:ext>
                  </a:extLst>
                </p14:cNvPr>
                <p14:cNvContentPartPr/>
                <p14:nvPr/>
              </p14:nvContentPartPr>
              <p14:xfrm>
                <a:off x="1416497" y="1572917"/>
                <a:ext cx="223560" cy="131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197860-6AD4-4B4A-BBC0-42FDED38D6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07857" y="1563917"/>
                  <a:ext cx="241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C0E96B-0EBB-4C18-8CDD-0929CB1A6BBF}"/>
                    </a:ext>
                  </a:extLst>
                </p14:cNvPr>
                <p14:cNvContentPartPr/>
                <p14:nvPr/>
              </p14:nvContentPartPr>
              <p14:xfrm>
                <a:off x="1696937" y="1319117"/>
                <a:ext cx="175320" cy="41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C0E96B-0EBB-4C18-8CDD-0929CB1A6B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87937" y="1310117"/>
                  <a:ext cx="1929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7DE796-4E8B-4A71-9EA0-55A28110BC7B}"/>
                    </a:ext>
                  </a:extLst>
                </p14:cNvPr>
                <p14:cNvContentPartPr/>
                <p14:nvPr/>
              </p14:nvContentPartPr>
              <p14:xfrm>
                <a:off x="1905017" y="1520357"/>
                <a:ext cx="168480" cy="157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7DE796-4E8B-4A71-9EA0-55A28110BC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96017" y="1511717"/>
                  <a:ext cx="186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89C14F-F364-4E3C-BBA3-51D81D7C67A5}"/>
                    </a:ext>
                  </a:extLst>
                </p14:cNvPr>
                <p14:cNvContentPartPr/>
                <p14:nvPr/>
              </p14:nvContentPartPr>
              <p14:xfrm>
                <a:off x="2100497" y="1523237"/>
                <a:ext cx="229680" cy="201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89C14F-F364-4E3C-BBA3-51D81D7C67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91497" y="1514237"/>
                  <a:ext cx="2473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AB52E4E-7660-4149-B21B-717A50CE2064}"/>
              </a:ext>
            </a:extLst>
          </p:cNvPr>
          <p:cNvGrpSpPr/>
          <p:nvPr/>
        </p:nvGrpSpPr>
        <p:grpSpPr>
          <a:xfrm>
            <a:off x="2502257" y="1355477"/>
            <a:ext cx="1794600" cy="482400"/>
            <a:chOff x="2502257" y="1355477"/>
            <a:chExt cx="179460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ACF139-24DB-4B73-AEF0-86892128D323}"/>
                    </a:ext>
                  </a:extLst>
                </p14:cNvPr>
                <p14:cNvContentPartPr/>
                <p14:nvPr/>
              </p14:nvContentPartPr>
              <p14:xfrm>
                <a:off x="2502257" y="1408397"/>
                <a:ext cx="273240" cy="245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ACF139-24DB-4B73-AEF0-86892128D3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93257" y="1399397"/>
                  <a:ext cx="290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C24580-87F8-4E15-8B96-E8BDC1C04E08}"/>
                    </a:ext>
                  </a:extLst>
                </p14:cNvPr>
                <p14:cNvContentPartPr/>
                <p14:nvPr/>
              </p14:nvContentPartPr>
              <p14:xfrm>
                <a:off x="2788817" y="1512797"/>
                <a:ext cx="139680" cy="81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C24580-87F8-4E15-8B96-E8BDC1C04E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80177" y="1504157"/>
                  <a:ext cx="157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E3BC33-A2C2-4F5A-9E85-4682F8E4ED2B}"/>
                    </a:ext>
                  </a:extLst>
                </p14:cNvPr>
                <p14:cNvContentPartPr/>
                <p14:nvPr/>
              </p14:nvContentPartPr>
              <p14:xfrm>
                <a:off x="2968817" y="1464197"/>
                <a:ext cx="243360" cy="11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E3BC33-A2C2-4F5A-9E85-4682F8E4ED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60177" y="1455197"/>
                  <a:ext cx="261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6577A4-8BD8-40B8-843E-C9F0EBED5410}"/>
                    </a:ext>
                  </a:extLst>
                </p14:cNvPr>
                <p14:cNvContentPartPr/>
                <p14:nvPr/>
              </p14:nvContentPartPr>
              <p14:xfrm>
                <a:off x="3265457" y="1455197"/>
                <a:ext cx="218160" cy="11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6577A4-8BD8-40B8-843E-C9F0EBED54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56817" y="1446557"/>
                  <a:ext cx="235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BC87E9-9671-449F-9456-71AE69AEC12F}"/>
                    </a:ext>
                  </a:extLst>
                </p14:cNvPr>
                <p14:cNvContentPartPr/>
                <p14:nvPr/>
              </p14:nvContentPartPr>
              <p14:xfrm>
                <a:off x="3518897" y="1473917"/>
                <a:ext cx="110160" cy="86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FBC87E9-9671-449F-9456-71AE69AEC1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09897" y="1465277"/>
                  <a:ext cx="127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1FB8BF-977C-496C-9F27-89A6CBE8C040}"/>
                    </a:ext>
                  </a:extLst>
                </p14:cNvPr>
                <p14:cNvContentPartPr/>
                <p14:nvPr/>
              </p14:nvContentPartPr>
              <p14:xfrm>
                <a:off x="3693857" y="1462397"/>
                <a:ext cx="172800" cy="130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1FB8BF-977C-496C-9F27-89A6CBE8C0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85217" y="1453397"/>
                  <a:ext cx="19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857BF8-2ED1-4275-B563-FD653E472271}"/>
                    </a:ext>
                  </a:extLst>
                </p14:cNvPr>
                <p14:cNvContentPartPr/>
                <p14:nvPr/>
              </p14:nvContentPartPr>
              <p14:xfrm>
                <a:off x="3855497" y="1506677"/>
                <a:ext cx="105120" cy="57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857BF8-2ED1-4275-B563-FD653E4722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46857" y="1498037"/>
                  <a:ext cx="122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7754A9-633C-4681-885F-8F59DF117B3D}"/>
                    </a:ext>
                  </a:extLst>
                </p14:cNvPr>
                <p14:cNvContentPartPr/>
                <p14:nvPr/>
              </p14:nvContentPartPr>
              <p14:xfrm>
                <a:off x="3856937" y="1424597"/>
                <a:ext cx="176760" cy="41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7754A9-633C-4681-885F-8F59DF117B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47937" y="1415597"/>
                  <a:ext cx="1944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F7BA1F-2E47-41F8-AD4C-E6E8B28FE2B0}"/>
                    </a:ext>
                  </a:extLst>
                </p14:cNvPr>
                <p14:cNvContentPartPr/>
                <p14:nvPr/>
              </p14:nvContentPartPr>
              <p14:xfrm>
                <a:off x="4254737" y="1355477"/>
                <a:ext cx="42120" cy="3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F7BA1F-2E47-41F8-AD4C-E6E8B28FE2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45737" y="1346477"/>
                  <a:ext cx="5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22871B-357F-4BE6-AE99-6E39BBDC60F5}"/>
                    </a:ext>
                  </a:extLst>
                </p14:cNvPr>
                <p14:cNvContentPartPr/>
                <p14:nvPr/>
              </p14:nvContentPartPr>
              <p14:xfrm>
                <a:off x="4236737" y="1576517"/>
                <a:ext cx="2340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22871B-357F-4BE6-AE99-6E39BBDC60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28097" y="1567517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D1CFA3-E5FE-4B5F-8C7B-4236A16AB5CD}"/>
              </a:ext>
            </a:extLst>
          </p:cNvPr>
          <p:cNvGrpSpPr/>
          <p:nvPr/>
        </p:nvGrpSpPr>
        <p:grpSpPr>
          <a:xfrm>
            <a:off x="2772977" y="2034437"/>
            <a:ext cx="800280" cy="363960"/>
            <a:chOff x="2772977" y="2034437"/>
            <a:chExt cx="8002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2D7498-ADA1-4650-A685-9A0765119689}"/>
                    </a:ext>
                  </a:extLst>
                </p14:cNvPr>
                <p14:cNvContentPartPr/>
                <p14:nvPr/>
              </p14:nvContentPartPr>
              <p14:xfrm>
                <a:off x="2772977" y="2034437"/>
                <a:ext cx="480240" cy="36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2D7498-ADA1-4650-A685-9A07651196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63977" y="2025797"/>
                  <a:ext cx="497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CB3B800-C251-4497-87C2-8FC60AE44BA6}"/>
                    </a:ext>
                  </a:extLst>
                </p14:cNvPr>
                <p14:cNvContentPartPr/>
                <p14:nvPr/>
              </p14:nvContentPartPr>
              <p14:xfrm>
                <a:off x="3257897" y="2241437"/>
                <a:ext cx="18000" cy="63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CB3B800-C251-4497-87C2-8FC60AE44B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48897" y="2232437"/>
                  <a:ext cx="35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FCADE9-5759-42D1-9ACA-BB50FFE5A47A}"/>
                    </a:ext>
                  </a:extLst>
                </p14:cNvPr>
                <p14:cNvContentPartPr/>
                <p14:nvPr/>
              </p14:nvContentPartPr>
              <p14:xfrm>
                <a:off x="3349337" y="2154317"/>
                <a:ext cx="223920" cy="174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FCADE9-5759-42D1-9ACA-BB50FFE5A4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40697" y="2145317"/>
                  <a:ext cx="2415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991383-FBBD-483D-BCEB-1C853A72BA75}"/>
              </a:ext>
            </a:extLst>
          </p:cNvPr>
          <p:cNvGrpSpPr/>
          <p:nvPr/>
        </p:nvGrpSpPr>
        <p:grpSpPr>
          <a:xfrm>
            <a:off x="3909857" y="1860197"/>
            <a:ext cx="1758600" cy="482040"/>
            <a:chOff x="3909857" y="1860197"/>
            <a:chExt cx="17586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AE9169-71FC-483F-A80C-DCDEB80807DF}"/>
                    </a:ext>
                  </a:extLst>
                </p14:cNvPr>
                <p14:cNvContentPartPr/>
                <p14:nvPr/>
              </p14:nvContentPartPr>
              <p14:xfrm>
                <a:off x="3909857" y="1965317"/>
                <a:ext cx="255240" cy="376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AE9169-71FC-483F-A80C-DCDEB80807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00857" y="1956317"/>
                  <a:ext cx="272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A0F5B2-54CC-4404-BD8D-52F96C6F7F9C}"/>
                    </a:ext>
                  </a:extLst>
                </p14:cNvPr>
                <p14:cNvContentPartPr/>
                <p14:nvPr/>
              </p14:nvContentPartPr>
              <p14:xfrm>
                <a:off x="4087337" y="2112557"/>
                <a:ext cx="171360" cy="214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A0F5B2-54CC-4404-BD8D-52F96C6F7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78697" y="2103917"/>
                  <a:ext cx="189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424800-7C5A-4765-A75D-999C6EE84B4C}"/>
                    </a:ext>
                  </a:extLst>
                </p14:cNvPr>
                <p14:cNvContentPartPr/>
                <p14:nvPr/>
              </p14:nvContentPartPr>
              <p14:xfrm>
                <a:off x="4311617" y="2167997"/>
                <a:ext cx="240480" cy="100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424800-7C5A-4765-A75D-999C6EE84B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02977" y="2158997"/>
                  <a:ext cx="258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2AF9174-516D-45C9-9964-D9F6C7FC3737}"/>
                    </a:ext>
                  </a:extLst>
                </p14:cNvPr>
                <p14:cNvContentPartPr/>
                <p14:nvPr/>
              </p14:nvContentPartPr>
              <p14:xfrm>
                <a:off x="4567577" y="2202197"/>
                <a:ext cx="88560" cy="52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2AF9174-516D-45C9-9964-D9F6C7FC37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58937" y="2193197"/>
                  <a:ext cx="10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4B0AC5D-781A-411E-B55F-5651F566EA5D}"/>
                    </a:ext>
                  </a:extLst>
                </p14:cNvPr>
                <p14:cNvContentPartPr/>
                <p14:nvPr/>
              </p14:nvContentPartPr>
              <p14:xfrm>
                <a:off x="4682777" y="2103197"/>
                <a:ext cx="4392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4B0AC5D-781A-411E-B55F-5651F566EA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74137" y="2094557"/>
                  <a:ext cx="61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A55348-E0C1-45D4-A44B-448B6B2D65F2}"/>
                    </a:ext>
                  </a:extLst>
                </p14:cNvPr>
                <p14:cNvContentPartPr/>
                <p14:nvPr/>
              </p14:nvContentPartPr>
              <p14:xfrm>
                <a:off x="4801937" y="1977197"/>
                <a:ext cx="131400" cy="27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A55348-E0C1-45D4-A44B-448B6B2D65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2937" y="1968197"/>
                  <a:ext cx="149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C90635-350A-4BE6-9A9D-F97381978E19}"/>
                    </a:ext>
                  </a:extLst>
                </p14:cNvPr>
                <p14:cNvContentPartPr/>
                <p14:nvPr/>
              </p14:nvContentPartPr>
              <p14:xfrm>
                <a:off x="4914257" y="2149277"/>
                <a:ext cx="96480" cy="9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C90635-350A-4BE6-9A9D-F97381978E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05617" y="2140277"/>
                  <a:ext cx="114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36D600-8E4C-4FE7-9264-EFA739D6960E}"/>
                    </a:ext>
                  </a:extLst>
                </p14:cNvPr>
                <p14:cNvContentPartPr/>
                <p14:nvPr/>
              </p14:nvContentPartPr>
              <p14:xfrm>
                <a:off x="5024057" y="1980437"/>
                <a:ext cx="357120" cy="342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36D600-8E4C-4FE7-9264-EFA739D696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5417" y="1971797"/>
                  <a:ext cx="374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E3E3FB8-8B06-46B5-B959-D3B2D5C7F08B}"/>
                    </a:ext>
                  </a:extLst>
                </p14:cNvPr>
                <p14:cNvContentPartPr/>
                <p14:nvPr/>
              </p14:nvContentPartPr>
              <p14:xfrm>
                <a:off x="5167337" y="2144237"/>
                <a:ext cx="218880" cy="7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E3E3FB8-8B06-46B5-B959-D3B2D5C7F0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58337" y="2135237"/>
                  <a:ext cx="23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959C63-E461-4727-B7A4-819B781ECD96}"/>
                    </a:ext>
                  </a:extLst>
                </p14:cNvPr>
                <p14:cNvContentPartPr/>
                <p14:nvPr/>
              </p14:nvContentPartPr>
              <p14:xfrm>
                <a:off x="5467217" y="1860197"/>
                <a:ext cx="201240" cy="469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959C63-E461-4727-B7A4-819B781ECD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58217" y="1851197"/>
                  <a:ext cx="21888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8CC28C-CB88-4338-9E54-903241C0ECF1}"/>
              </a:ext>
            </a:extLst>
          </p:cNvPr>
          <p:cNvGrpSpPr/>
          <p:nvPr/>
        </p:nvGrpSpPr>
        <p:grpSpPr>
          <a:xfrm>
            <a:off x="2829857" y="2546357"/>
            <a:ext cx="629640" cy="779400"/>
            <a:chOff x="2829857" y="2546357"/>
            <a:chExt cx="62964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E5E66F-3B91-4698-B431-C0DDACAF4A82}"/>
                    </a:ext>
                  </a:extLst>
                </p14:cNvPr>
                <p14:cNvContentPartPr/>
                <p14:nvPr/>
              </p14:nvContentPartPr>
              <p14:xfrm>
                <a:off x="2837417" y="2566517"/>
                <a:ext cx="300960" cy="233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E5E66F-3B91-4698-B431-C0DDACAF4A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8777" y="2557517"/>
                  <a:ext cx="318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2E017-0308-4C3F-BD83-0316EB4B92AA}"/>
                    </a:ext>
                  </a:extLst>
                </p14:cNvPr>
                <p14:cNvContentPartPr/>
                <p14:nvPr/>
              </p14:nvContentPartPr>
              <p14:xfrm>
                <a:off x="2927417" y="2704397"/>
                <a:ext cx="230040" cy="19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2E017-0308-4C3F-BD83-0316EB4B92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18417" y="2695757"/>
                  <a:ext cx="247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66CAD2-4AD7-4445-A6C9-857562EA4674}"/>
                    </a:ext>
                  </a:extLst>
                </p14:cNvPr>
                <p14:cNvContentPartPr/>
                <p14:nvPr/>
              </p14:nvContentPartPr>
              <p14:xfrm>
                <a:off x="3304337" y="2546357"/>
                <a:ext cx="56520" cy="21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66CAD2-4AD7-4445-A6C9-857562EA46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95337" y="2537357"/>
                  <a:ext cx="74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00802A-3DB0-49E4-8F21-7B2FA58E824C}"/>
                    </a:ext>
                  </a:extLst>
                </p14:cNvPr>
                <p14:cNvContentPartPr/>
                <p14:nvPr/>
              </p14:nvContentPartPr>
              <p14:xfrm>
                <a:off x="2829857" y="2986997"/>
                <a:ext cx="301320" cy="240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00802A-3DB0-49E4-8F21-7B2FA58E82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0857" y="2978357"/>
                  <a:ext cx="318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525FC2-8BF5-4708-AB43-462C49B1C748}"/>
                    </a:ext>
                  </a:extLst>
                </p14:cNvPr>
                <p14:cNvContentPartPr/>
                <p14:nvPr/>
              </p14:nvContentPartPr>
              <p14:xfrm>
                <a:off x="2985377" y="3129197"/>
                <a:ext cx="77400" cy="196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525FC2-8BF5-4708-AB43-462C49B1C7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76737" y="3120557"/>
                  <a:ext cx="95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CE0AC53-D441-425C-8029-461DE26C04DB}"/>
                    </a:ext>
                  </a:extLst>
                </p14:cNvPr>
                <p14:cNvContentPartPr/>
                <p14:nvPr/>
              </p14:nvContentPartPr>
              <p14:xfrm>
                <a:off x="3240617" y="2969717"/>
                <a:ext cx="218880" cy="208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CE0AC53-D441-425C-8029-461DE26C04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31617" y="2960717"/>
                  <a:ext cx="23652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893516F-E9ED-445F-979B-35DD910E7DBC}"/>
              </a:ext>
            </a:extLst>
          </p:cNvPr>
          <p:cNvGrpSpPr/>
          <p:nvPr/>
        </p:nvGrpSpPr>
        <p:grpSpPr>
          <a:xfrm>
            <a:off x="3795017" y="2790077"/>
            <a:ext cx="1346760" cy="387000"/>
            <a:chOff x="3795017" y="2790077"/>
            <a:chExt cx="13467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3EBDD8-A3F2-43C0-ABCA-A5E0FD4A269E}"/>
                    </a:ext>
                  </a:extLst>
                </p14:cNvPr>
                <p14:cNvContentPartPr/>
                <p14:nvPr/>
              </p14:nvContentPartPr>
              <p14:xfrm>
                <a:off x="3795017" y="2898437"/>
                <a:ext cx="189360" cy="27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3EBDD8-A3F2-43C0-ABCA-A5E0FD4A26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86377" y="2889437"/>
                  <a:ext cx="207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389C86-004A-4A66-B37B-362CCF5A6AA3}"/>
                    </a:ext>
                  </a:extLst>
                </p14:cNvPr>
                <p14:cNvContentPartPr/>
                <p14:nvPr/>
              </p14:nvContentPartPr>
              <p14:xfrm>
                <a:off x="4006337" y="3011477"/>
                <a:ext cx="218160" cy="126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389C86-004A-4A66-B37B-362CCF5A6A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97337" y="3002837"/>
                  <a:ext cx="235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48E3F5-EF87-46FA-85E5-07E45FC63E1D}"/>
                    </a:ext>
                  </a:extLst>
                </p14:cNvPr>
                <p14:cNvContentPartPr/>
                <p14:nvPr/>
              </p14:nvContentPartPr>
              <p14:xfrm>
                <a:off x="4232417" y="3000677"/>
                <a:ext cx="153360" cy="145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C48E3F5-EF87-46FA-85E5-07E45FC63E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3777" y="2991677"/>
                  <a:ext cx="171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CE7DF5D-9254-4DB1-8FF5-5B54A0DE07AD}"/>
                    </a:ext>
                  </a:extLst>
                </p14:cNvPr>
                <p14:cNvContentPartPr/>
                <p14:nvPr/>
              </p14:nvContentPartPr>
              <p14:xfrm>
                <a:off x="4412417" y="3011117"/>
                <a:ext cx="155160" cy="12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CE7DF5D-9254-4DB1-8FF5-5B54A0DE07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03417" y="3002477"/>
                  <a:ext cx="172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D31265-A3A0-46DC-8386-CB980CD81DBB}"/>
                    </a:ext>
                  </a:extLst>
                </p14:cNvPr>
                <p14:cNvContentPartPr/>
                <p14:nvPr/>
              </p14:nvContentPartPr>
              <p14:xfrm>
                <a:off x="4537697" y="2798717"/>
                <a:ext cx="117360" cy="30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D31265-A3A0-46DC-8386-CB980CD81D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29057" y="2789717"/>
                  <a:ext cx="135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2211B6-B772-44A2-AC37-0D11E9B8388E}"/>
                    </a:ext>
                  </a:extLst>
                </p14:cNvPr>
                <p14:cNvContentPartPr/>
                <p14:nvPr/>
              </p14:nvContentPartPr>
              <p14:xfrm>
                <a:off x="4628417" y="3006077"/>
                <a:ext cx="36720" cy="12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2211B6-B772-44A2-AC37-0D11E9B838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19417" y="2997437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F186BF-F5C6-47E5-9310-1E9E75B40D85}"/>
                    </a:ext>
                  </a:extLst>
                </p14:cNvPr>
                <p14:cNvContentPartPr/>
                <p14:nvPr/>
              </p14:nvContentPartPr>
              <p14:xfrm>
                <a:off x="4747217" y="3008237"/>
                <a:ext cx="77760" cy="129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F186BF-F5C6-47E5-9310-1E9E75B40D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38577" y="2999237"/>
                  <a:ext cx="9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15BC5A-6EEA-48F2-85B0-480057400238}"/>
                    </a:ext>
                  </a:extLst>
                </p14:cNvPr>
                <p14:cNvContentPartPr/>
                <p14:nvPr/>
              </p14:nvContentPartPr>
              <p14:xfrm>
                <a:off x="4868537" y="3078437"/>
                <a:ext cx="78840" cy="63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15BC5A-6EEA-48F2-85B0-4800574002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59897" y="3069437"/>
                  <a:ext cx="96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EE6E32-9512-45E9-B334-8BADB66F2D6C}"/>
                    </a:ext>
                  </a:extLst>
                </p14:cNvPr>
                <p14:cNvContentPartPr/>
                <p14:nvPr/>
              </p14:nvContentPartPr>
              <p14:xfrm>
                <a:off x="5030897" y="2790077"/>
                <a:ext cx="110880" cy="37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EE6E32-9512-45E9-B334-8BADB66F2D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21897" y="2781077"/>
                  <a:ext cx="1285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3DB205D-D0A2-4FBB-A185-A6FD2ECF1039}"/>
              </a:ext>
            </a:extLst>
          </p:cNvPr>
          <p:cNvGrpSpPr/>
          <p:nvPr/>
        </p:nvGrpSpPr>
        <p:grpSpPr>
          <a:xfrm>
            <a:off x="2805737" y="3448517"/>
            <a:ext cx="578520" cy="428400"/>
            <a:chOff x="2805737" y="3448517"/>
            <a:chExt cx="5785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73C7AE-563B-4109-A651-B64CB7B86462}"/>
                    </a:ext>
                  </a:extLst>
                </p14:cNvPr>
                <p14:cNvContentPartPr/>
                <p14:nvPr/>
              </p14:nvContentPartPr>
              <p14:xfrm>
                <a:off x="2805737" y="3495317"/>
                <a:ext cx="258120" cy="247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73C7AE-563B-4109-A651-B64CB7B864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96737" y="3486317"/>
                  <a:ext cx="275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91B42D-9BC9-455B-8312-35F182CE37DF}"/>
                    </a:ext>
                  </a:extLst>
                </p14:cNvPr>
                <p14:cNvContentPartPr/>
                <p14:nvPr/>
              </p14:nvContentPartPr>
              <p14:xfrm>
                <a:off x="2875577" y="3642197"/>
                <a:ext cx="213480" cy="234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91B42D-9BC9-455B-8312-35F182CE37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66577" y="3633557"/>
                  <a:ext cx="231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01A28D-4D6E-433F-B6F6-1ABDF400833F}"/>
                    </a:ext>
                  </a:extLst>
                </p14:cNvPr>
                <p14:cNvContentPartPr/>
                <p14:nvPr/>
              </p14:nvContentPartPr>
              <p14:xfrm>
                <a:off x="3175097" y="3448517"/>
                <a:ext cx="209160" cy="290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01A28D-4D6E-433F-B6F6-1ABDF40083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66457" y="3439877"/>
                  <a:ext cx="2268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73736D1-6FE8-4C20-8EE6-BBA01F96175C}"/>
              </a:ext>
            </a:extLst>
          </p:cNvPr>
          <p:cNvGrpSpPr/>
          <p:nvPr/>
        </p:nvGrpSpPr>
        <p:grpSpPr>
          <a:xfrm>
            <a:off x="2721857" y="4040717"/>
            <a:ext cx="699120" cy="282960"/>
            <a:chOff x="2721857" y="4040717"/>
            <a:chExt cx="6991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64B4251-8EFA-4DFF-8AAD-DEDE5179902B}"/>
                    </a:ext>
                  </a:extLst>
                </p14:cNvPr>
                <p14:cNvContentPartPr/>
                <p14:nvPr/>
              </p14:nvContentPartPr>
              <p14:xfrm>
                <a:off x="2721857" y="4040717"/>
                <a:ext cx="345600" cy="28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64B4251-8EFA-4DFF-8AAD-DEDE517990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12857" y="4032077"/>
                  <a:ext cx="363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78772B-F622-4AC2-8DBB-03BFCFED3EE2}"/>
                    </a:ext>
                  </a:extLst>
                </p14:cNvPr>
                <p14:cNvContentPartPr/>
                <p14:nvPr/>
              </p14:nvContentPartPr>
              <p14:xfrm>
                <a:off x="3098777" y="4163837"/>
                <a:ext cx="87120" cy="82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78772B-F622-4AC2-8DBB-03BFCFED3E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137" y="4155197"/>
                  <a:ext cx="104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F692A6-F444-4E10-BCE9-7F420C05BD73}"/>
                    </a:ext>
                  </a:extLst>
                </p14:cNvPr>
                <p14:cNvContentPartPr/>
                <p14:nvPr/>
              </p14:nvContentPartPr>
              <p14:xfrm>
                <a:off x="3271577" y="4136477"/>
                <a:ext cx="14940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F692A6-F444-4E10-BCE9-7F420C05BD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62577" y="4127837"/>
                  <a:ext cx="167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5AFC1E6-1762-4D00-9CCC-950397543305}"/>
                    </a:ext>
                  </a:extLst>
                </p14:cNvPr>
                <p14:cNvContentPartPr/>
                <p14:nvPr/>
              </p14:nvContentPartPr>
              <p14:xfrm>
                <a:off x="3263657" y="4125677"/>
                <a:ext cx="119520" cy="118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5AFC1E6-1762-4D00-9CCC-9503975433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54657" y="4116677"/>
                  <a:ext cx="1371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BB841AC-AF94-4C4F-84A9-F1C495043EE3}"/>
              </a:ext>
            </a:extLst>
          </p:cNvPr>
          <p:cNvGrpSpPr/>
          <p:nvPr/>
        </p:nvGrpSpPr>
        <p:grpSpPr>
          <a:xfrm>
            <a:off x="3636977" y="3805277"/>
            <a:ext cx="1645560" cy="691560"/>
            <a:chOff x="3636977" y="3805277"/>
            <a:chExt cx="164556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4A9957-56AA-4039-9095-C5BAF182F2B1}"/>
                    </a:ext>
                  </a:extLst>
                </p14:cNvPr>
                <p14:cNvContentPartPr/>
                <p14:nvPr/>
              </p14:nvContentPartPr>
              <p14:xfrm>
                <a:off x="3636977" y="3970157"/>
                <a:ext cx="184320" cy="27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4A9957-56AA-4039-9095-C5BAF182F2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27977" y="3961517"/>
                  <a:ext cx="201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BB6F58-C717-41F3-AE48-A7EB49A8CF68}"/>
                    </a:ext>
                  </a:extLst>
                </p14:cNvPr>
                <p14:cNvContentPartPr/>
                <p14:nvPr/>
              </p14:nvContentPartPr>
              <p14:xfrm>
                <a:off x="3909497" y="3885917"/>
                <a:ext cx="179280" cy="337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BB6F58-C717-41F3-AE48-A7EB49A8CF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00857" y="3877277"/>
                  <a:ext cx="196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B4A5662-C958-4C7A-9413-F06BD011845A}"/>
                    </a:ext>
                  </a:extLst>
                </p14:cNvPr>
                <p14:cNvContentPartPr/>
                <p14:nvPr/>
              </p14:nvContentPartPr>
              <p14:xfrm>
                <a:off x="4030457" y="4114157"/>
                <a:ext cx="10080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B4A5662-C958-4C7A-9413-F06BD011845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1817" y="4105157"/>
                  <a:ext cx="118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F3783C-6523-4C66-AB49-36B0D8608218}"/>
                    </a:ext>
                  </a:extLst>
                </p14:cNvPr>
                <p14:cNvContentPartPr/>
                <p14:nvPr/>
              </p14:nvContentPartPr>
              <p14:xfrm>
                <a:off x="4180937" y="4086077"/>
                <a:ext cx="71280" cy="131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F3783C-6523-4C66-AB49-36B0D86082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71937" y="4077077"/>
                  <a:ext cx="88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D378B6-AEAB-4F0A-8EF0-327B8F23D4F7}"/>
                    </a:ext>
                  </a:extLst>
                </p14:cNvPr>
                <p14:cNvContentPartPr/>
                <p14:nvPr/>
              </p14:nvContentPartPr>
              <p14:xfrm>
                <a:off x="4265537" y="4115597"/>
                <a:ext cx="146880" cy="261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D378B6-AEAB-4F0A-8EF0-327B8F23D4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56897" y="4106957"/>
                  <a:ext cx="164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99C86C-302A-49F1-A624-6D7CA8B49FE6}"/>
                    </a:ext>
                  </a:extLst>
                </p14:cNvPr>
                <p14:cNvContentPartPr/>
                <p14:nvPr/>
              </p14:nvContentPartPr>
              <p14:xfrm>
                <a:off x="4462097" y="4101557"/>
                <a:ext cx="113040" cy="112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99C86C-302A-49F1-A624-6D7CA8B49FE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53457" y="4092557"/>
                  <a:ext cx="130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D9878D-B1D3-45D7-AA2E-EB9620BF7C32}"/>
                    </a:ext>
                  </a:extLst>
                </p14:cNvPr>
                <p14:cNvContentPartPr/>
                <p14:nvPr/>
              </p14:nvContentPartPr>
              <p14:xfrm>
                <a:off x="4533377" y="4085357"/>
                <a:ext cx="157320" cy="170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D9878D-B1D3-45D7-AA2E-EB9620BF7C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24377" y="4076717"/>
                  <a:ext cx="174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6DFD94-F856-4839-BF74-1DDC22C03701}"/>
                    </a:ext>
                  </a:extLst>
                </p14:cNvPr>
                <p14:cNvContentPartPr/>
                <p14:nvPr/>
              </p14:nvContentPartPr>
              <p14:xfrm>
                <a:off x="4769537" y="3876197"/>
                <a:ext cx="137160" cy="40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6DFD94-F856-4839-BF74-1DDC22C037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60897" y="3867557"/>
                  <a:ext cx="154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26854DC-5AEC-4820-9626-651175A847F5}"/>
                    </a:ext>
                  </a:extLst>
                </p14:cNvPr>
                <p14:cNvContentPartPr/>
                <p14:nvPr/>
              </p14:nvContentPartPr>
              <p14:xfrm>
                <a:off x="4710497" y="4042517"/>
                <a:ext cx="227520" cy="11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26854DC-5AEC-4820-9626-651175A847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01497" y="4033517"/>
                  <a:ext cx="245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AA61C0-644A-48A5-A571-5FBF04E89B70}"/>
                    </a:ext>
                  </a:extLst>
                </p14:cNvPr>
                <p14:cNvContentPartPr/>
                <p14:nvPr/>
              </p14:nvContentPartPr>
              <p14:xfrm>
                <a:off x="4927577" y="3805277"/>
                <a:ext cx="354960" cy="691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AA61C0-644A-48A5-A571-5FBF04E89B7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8937" y="3796277"/>
                  <a:ext cx="372600" cy="70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573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27FEF8-2BC1-4BB7-B82D-703E512CB18F}"/>
              </a:ext>
            </a:extLst>
          </p:cNvPr>
          <p:cNvGrpSpPr/>
          <p:nvPr/>
        </p:nvGrpSpPr>
        <p:grpSpPr>
          <a:xfrm>
            <a:off x="297977" y="189077"/>
            <a:ext cx="940680" cy="450360"/>
            <a:chOff x="297977" y="189077"/>
            <a:chExt cx="94068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FBAC15-CD18-41CC-BDBD-8EF55D6AB7FB}"/>
                    </a:ext>
                  </a:extLst>
                </p14:cNvPr>
                <p14:cNvContentPartPr/>
                <p14:nvPr/>
              </p14:nvContentPartPr>
              <p14:xfrm>
                <a:off x="297977" y="189077"/>
                <a:ext cx="557640" cy="45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FBAC15-CD18-41CC-BDBD-8EF55D6AB7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8977" y="180077"/>
                  <a:ext cx="5752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448014-C043-47B0-813D-33F4DA986C0C}"/>
                    </a:ext>
                  </a:extLst>
                </p14:cNvPr>
                <p14:cNvContentPartPr/>
                <p14:nvPr/>
              </p14:nvContentPartPr>
              <p14:xfrm>
                <a:off x="367097" y="414077"/>
                <a:ext cx="245880" cy="6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448014-C043-47B0-813D-33F4DA986C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097" y="405077"/>
                  <a:ext cx="263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61F7C5-C648-41AF-841E-7E1A18048FC7}"/>
                    </a:ext>
                  </a:extLst>
                </p14:cNvPr>
                <p14:cNvContentPartPr/>
                <p14:nvPr/>
              </p14:nvContentPartPr>
              <p14:xfrm>
                <a:off x="822137" y="346757"/>
                <a:ext cx="194040" cy="20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61F7C5-C648-41AF-841E-7E1A18048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137" y="338117"/>
                  <a:ext cx="211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A6BA6A-BFC3-4A6A-AC27-C7170B579159}"/>
                    </a:ext>
                  </a:extLst>
                </p14:cNvPr>
                <p14:cNvContentPartPr/>
                <p14:nvPr/>
              </p14:nvContentPartPr>
              <p14:xfrm>
                <a:off x="744017" y="293117"/>
                <a:ext cx="221760" cy="267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A6BA6A-BFC3-4A6A-AC27-C7170B5791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377" y="284117"/>
                  <a:ext cx="239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61B466-187C-4865-97FD-8376EB4DA771}"/>
                    </a:ext>
                  </a:extLst>
                </p14:cNvPr>
                <p14:cNvContentPartPr/>
                <p14:nvPr/>
              </p14:nvContentPartPr>
              <p14:xfrm>
                <a:off x="1172417" y="341717"/>
                <a:ext cx="1296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61B466-187C-4865-97FD-8376EB4DA7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3417" y="332717"/>
                  <a:ext cx="30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FAECC2-7410-4180-8AE8-C2C1C039D089}"/>
                    </a:ext>
                  </a:extLst>
                </p14:cNvPr>
                <p14:cNvContentPartPr/>
                <p14:nvPr/>
              </p14:nvContentPartPr>
              <p14:xfrm>
                <a:off x="1213097" y="478157"/>
                <a:ext cx="2556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FAECC2-7410-4180-8AE8-C2C1C039D0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4097" y="469157"/>
                  <a:ext cx="432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868668-4A23-4258-8C1E-4153556DDAE9}"/>
                  </a:ext>
                </a:extLst>
              </p14:cNvPr>
              <p14:cNvContentPartPr/>
              <p14:nvPr/>
            </p14:nvContentPartPr>
            <p14:xfrm>
              <a:off x="3679097" y="231557"/>
              <a:ext cx="5400" cy="8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868668-4A23-4258-8C1E-4153556DDA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0097" y="222557"/>
                <a:ext cx="2304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3F46925-C855-4F7A-B407-DBA185473869}"/>
              </a:ext>
            </a:extLst>
          </p:cNvPr>
          <p:cNvGrpSpPr/>
          <p:nvPr/>
        </p:nvGrpSpPr>
        <p:grpSpPr>
          <a:xfrm>
            <a:off x="386897" y="867317"/>
            <a:ext cx="1032840" cy="500040"/>
            <a:chOff x="386897" y="867317"/>
            <a:chExt cx="103284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20CB14-8108-409D-A6E1-F5DAB5949731}"/>
                    </a:ext>
                  </a:extLst>
                </p14:cNvPr>
                <p14:cNvContentPartPr/>
                <p14:nvPr/>
              </p14:nvContentPartPr>
              <p14:xfrm>
                <a:off x="386897" y="1127597"/>
                <a:ext cx="135720" cy="22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20CB14-8108-409D-A6E1-F5DAB59497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8257" y="1118957"/>
                  <a:ext cx="153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A6B66E-4E82-4DCD-8309-98750BAEB4BF}"/>
                    </a:ext>
                  </a:extLst>
                </p14:cNvPr>
                <p14:cNvContentPartPr/>
                <p14:nvPr/>
              </p14:nvContentPartPr>
              <p14:xfrm>
                <a:off x="402737" y="981437"/>
                <a:ext cx="260640" cy="38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A6B66E-4E82-4DCD-8309-98750BAEB4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737" y="972437"/>
                  <a:ext cx="2782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790DF3-9C53-446D-953C-55EC2D4D4AE2}"/>
                    </a:ext>
                  </a:extLst>
                </p14:cNvPr>
                <p14:cNvContentPartPr/>
                <p14:nvPr/>
              </p14:nvContentPartPr>
              <p14:xfrm>
                <a:off x="605417" y="1170077"/>
                <a:ext cx="118440" cy="16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790DF3-9C53-446D-953C-55EC2D4D4A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6777" y="1161437"/>
                  <a:ext cx="136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709396-52F9-4717-9CC7-787148C01BEE}"/>
                    </a:ext>
                  </a:extLst>
                </p14:cNvPr>
                <p14:cNvContentPartPr/>
                <p14:nvPr/>
              </p14:nvContentPartPr>
              <p14:xfrm>
                <a:off x="798737" y="867317"/>
                <a:ext cx="247320" cy="45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709396-52F9-4717-9CC7-787148C01B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737" y="858677"/>
                  <a:ext cx="264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82B3ED-6AA5-435E-BFE0-4B8A62B821CB}"/>
                    </a:ext>
                  </a:extLst>
                </p14:cNvPr>
                <p14:cNvContentPartPr/>
                <p14:nvPr/>
              </p14:nvContentPartPr>
              <p14:xfrm>
                <a:off x="780377" y="1028237"/>
                <a:ext cx="31104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82B3ED-6AA5-435E-BFE0-4B8A62B821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377" y="1019597"/>
                  <a:ext cx="328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3EF98A-0004-4477-8B0E-785A3E3B399F}"/>
                    </a:ext>
                  </a:extLst>
                </p14:cNvPr>
                <p14:cNvContentPartPr/>
                <p14:nvPr/>
              </p14:nvContentPartPr>
              <p14:xfrm>
                <a:off x="987377" y="1127957"/>
                <a:ext cx="22932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3EF98A-0004-4477-8B0E-785A3E3B39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8737" y="1118957"/>
                  <a:ext cx="246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CD606E-F6AE-49FA-8F72-E3E4E63C3D03}"/>
                    </a:ext>
                  </a:extLst>
                </p14:cNvPr>
                <p14:cNvContentPartPr/>
                <p14:nvPr/>
              </p14:nvContentPartPr>
              <p14:xfrm>
                <a:off x="1411817" y="1093037"/>
                <a:ext cx="792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CD606E-F6AE-49FA-8F72-E3E4E63C3D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03177" y="1084397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27F2415-BCD3-43B4-872B-3686728BFCB6}"/>
                    </a:ext>
                  </a:extLst>
                </p14:cNvPr>
                <p14:cNvContentPartPr/>
                <p14:nvPr/>
              </p14:nvContentPartPr>
              <p14:xfrm>
                <a:off x="1358177" y="1285637"/>
                <a:ext cx="1584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27F2415-BCD3-43B4-872B-3686728BFC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49177" y="1276997"/>
                  <a:ext cx="334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EAD5B82-7582-4A0A-83DB-9AAB218915F9}"/>
                  </a:ext>
                </a:extLst>
              </p14:cNvPr>
              <p14:cNvContentPartPr/>
              <p14:nvPr/>
            </p14:nvContentPartPr>
            <p14:xfrm>
              <a:off x="1779017" y="920957"/>
              <a:ext cx="212400" cy="33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EAD5B82-7582-4A0A-83DB-9AAB218915F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70017" y="911957"/>
                <a:ext cx="23004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ABDBB52-E53C-4A28-A5FE-394D2BC3AD07}"/>
              </a:ext>
            </a:extLst>
          </p:cNvPr>
          <p:cNvGrpSpPr/>
          <p:nvPr/>
        </p:nvGrpSpPr>
        <p:grpSpPr>
          <a:xfrm>
            <a:off x="2373377" y="995477"/>
            <a:ext cx="625680" cy="248400"/>
            <a:chOff x="2373377" y="995477"/>
            <a:chExt cx="6256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98C35F-80C8-483C-A1D5-480E93C57C16}"/>
                    </a:ext>
                  </a:extLst>
                </p14:cNvPr>
                <p14:cNvContentPartPr/>
                <p14:nvPr/>
              </p14:nvContentPartPr>
              <p14:xfrm>
                <a:off x="2373377" y="1015997"/>
                <a:ext cx="24948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98C35F-80C8-483C-A1D5-480E93C57C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4377" y="1007357"/>
                  <a:ext cx="267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F04194-9DFC-487D-AC63-7E57B5FDB2AB}"/>
                    </a:ext>
                  </a:extLst>
                </p14:cNvPr>
                <p14:cNvContentPartPr/>
                <p14:nvPr/>
              </p14:nvContentPartPr>
              <p14:xfrm>
                <a:off x="2716817" y="995477"/>
                <a:ext cx="282240" cy="24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F04194-9DFC-487D-AC63-7E57B5FDB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07817" y="986837"/>
                  <a:ext cx="299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833B44A-C430-45C9-BE30-BF04FD8389C1}"/>
              </a:ext>
            </a:extLst>
          </p:cNvPr>
          <p:cNvGrpSpPr/>
          <p:nvPr/>
        </p:nvGrpSpPr>
        <p:grpSpPr>
          <a:xfrm>
            <a:off x="3285977" y="1032557"/>
            <a:ext cx="547200" cy="213480"/>
            <a:chOff x="3285977" y="1032557"/>
            <a:chExt cx="5472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9DB39A-CAB2-429F-9C74-F9A525E59449}"/>
                    </a:ext>
                  </a:extLst>
                </p14:cNvPr>
                <p14:cNvContentPartPr/>
                <p14:nvPr/>
              </p14:nvContentPartPr>
              <p14:xfrm>
                <a:off x="3285977" y="1034717"/>
                <a:ext cx="135720" cy="21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9DB39A-CAB2-429F-9C74-F9A525E594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6977" y="1025717"/>
                  <a:ext cx="153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1DEB77-A79A-4A68-9146-0F8BA516EBD7}"/>
                    </a:ext>
                  </a:extLst>
                </p14:cNvPr>
                <p14:cNvContentPartPr/>
                <p14:nvPr/>
              </p14:nvContentPartPr>
              <p14:xfrm>
                <a:off x="3484697" y="1032557"/>
                <a:ext cx="348480" cy="20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1DEB77-A79A-4A68-9146-0F8BA516EB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6057" y="1023557"/>
                  <a:ext cx="366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8494FA-5A25-4B79-B5F3-061E7891D7EA}"/>
              </a:ext>
            </a:extLst>
          </p:cNvPr>
          <p:cNvGrpSpPr/>
          <p:nvPr/>
        </p:nvGrpSpPr>
        <p:grpSpPr>
          <a:xfrm>
            <a:off x="4193537" y="925997"/>
            <a:ext cx="573480" cy="333000"/>
            <a:chOff x="4193537" y="925997"/>
            <a:chExt cx="5734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ABDD14-C060-4ECB-BB88-275F941D15B5}"/>
                    </a:ext>
                  </a:extLst>
                </p14:cNvPr>
                <p14:cNvContentPartPr/>
                <p14:nvPr/>
              </p14:nvContentPartPr>
              <p14:xfrm>
                <a:off x="4193537" y="982517"/>
                <a:ext cx="338400" cy="227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ABDD14-C060-4ECB-BB88-275F941D15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84897" y="973877"/>
                  <a:ext cx="356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F9CE03-448B-43D5-880F-B23C8F7381D4}"/>
                    </a:ext>
                  </a:extLst>
                </p14:cNvPr>
                <p14:cNvContentPartPr/>
                <p14:nvPr/>
              </p14:nvContentPartPr>
              <p14:xfrm>
                <a:off x="4511417" y="931397"/>
                <a:ext cx="186480" cy="156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F9CE03-448B-43D5-880F-B23C8F7381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02777" y="922757"/>
                  <a:ext cx="204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4CB5AC-F6C0-4D18-BF72-9A94994CD3FE}"/>
                    </a:ext>
                  </a:extLst>
                </p14:cNvPr>
                <p14:cNvContentPartPr/>
                <p14:nvPr/>
              </p14:nvContentPartPr>
              <p14:xfrm>
                <a:off x="4553897" y="925997"/>
                <a:ext cx="213120" cy="33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4CB5AC-F6C0-4D18-BF72-9A94994CD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4897" y="916997"/>
                  <a:ext cx="2307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F8F10A-FAEA-4B10-8371-CC720F833FF1}"/>
              </a:ext>
            </a:extLst>
          </p:cNvPr>
          <p:cNvGrpSpPr/>
          <p:nvPr/>
        </p:nvGrpSpPr>
        <p:grpSpPr>
          <a:xfrm>
            <a:off x="5126297" y="959837"/>
            <a:ext cx="455760" cy="309960"/>
            <a:chOff x="5126297" y="959837"/>
            <a:chExt cx="4557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9C0EA9-FFAB-41B1-905A-AA6FB61D4B91}"/>
                    </a:ext>
                  </a:extLst>
                </p14:cNvPr>
                <p14:cNvContentPartPr/>
                <p14:nvPr/>
              </p14:nvContentPartPr>
              <p14:xfrm>
                <a:off x="5126297" y="1013117"/>
                <a:ext cx="118440" cy="21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9C0EA9-FFAB-41B1-905A-AA6FB61D4B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17297" y="1004477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980508-78A0-42EC-9076-F3F00533BE38}"/>
                    </a:ext>
                  </a:extLst>
                </p14:cNvPr>
                <p14:cNvContentPartPr/>
                <p14:nvPr/>
              </p14:nvContentPartPr>
              <p14:xfrm>
                <a:off x="5292617" y="959837"/>
                <a:ext cx="289440" cy="30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980508-78A0-42EC-9076-F3F00533BE3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83617" y="951197"/>
                  <a:ext cx="30708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35BD8B-2693-4F96-A42A-15FF642D7AC3}"/>
              </a:ext>
            </a:extLst>
          </p:cNvPr>
          <p:cNvGrpSpPr/>
          <p:nvPr/>
        </p:nvGrpSpPr>
        <p:grpSpPr>
          <a:xfrm>
            <a:off x="1635017" y="1527557"/>
            <a:ext cx="503640" cy="253440"/>
            <a:chOff x="1635017" y="1527557"/>
            <a:chExt cx="5036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2B400A-24C4-40C0-BDDF-51C6B78F405B}"/>
                    </a:ext>
                  </a:extLst>
                </p14:cNvPr>
                <p14:cNvContentPartPr/>
                <p14:nvPr/>
              </p14:nvContentPartPr>
              <p14:xfrm>
                <a:off x="1635017" y="1528637"/>
                <a:ext cx="180360" cy="252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2B400A-24C4-40C0-BDDF-51C6B78F40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26017" y="1519997"/>
                  <a:ext cx="198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4F8EAD-8E30-4B2C-B1D1-CEEFC62975FA}"/>
                    </a:ext>
                  </a:extLst>
                </p14:cNvPr>
                <p14:cNvContentPartPr/>
                <p14:nvPr/>
              </p14:nvContentPartPr>
              <p14:xfrm>
                <a:off x="1863617" y="1527557"/>
                <a:ext cx="275040" cy="20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4F8EAD-8E30-4B2C-B1D1-CEEFC62975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54977" y="1518557"/>
                  <a:ext cx="29268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B104586-8968-4FE3-94F8-0578439AACF4}"/>
              </a:ext>
            </a:extLst>
          </p:cNvPr>
          <p:cNvGrpSpPr/>
          <p:nvPr/>
        </p:nvGrpSpPr>
        <p:grpSpPr>
          <a:xfrm>
            <a:off x="2397497" y="1509197"/>
            <a:ext cx="421920" cy="227160"/>
            <a:chOff x="2397497" y="1509197"/>
            <a:chExt cx="4219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695E3B-3DA9-419C-9205-9811FF08E339}"/>
                    </a:ext>
                  </a:extLst>
                </p14:cNvPr>
                <p14:cNvContentPartPr/>
                <p14:nvPr/>
              </p14:nvContentPartPr>
              <p14:xfrm>
                <a:off x="2397497" y="1509197"/>
                <a:ext cx="24012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695E3B-3DA9-419C-9205-9811FF08E3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497" y="1500197"/>
                  <a:ext cx="257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A4EC3C8-6DE7-4DB2-8A3A-12FC2C2B899C}"/>
                    </a:ext>
                  </a:extLst>
                </p14:cNvPr>
                <p14:cNvContentPartPr/>
                <p14:nvPr/>
              </p14:nvContentPartPr>
              <p14:xfrm>
                <a:off x="2632217" y="1563197"/>
                <a:ext cx="187200" cy="173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A4EC3C8-6DE7-4DB2-8A3A-12FC2C2B89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3577" y="1554197"/>
                  <a:ext cx="2048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3D587DE-1D48-4940-A274-BB8023EA3E8C}"/>
              </a:ext>
            </a:extLst>
          </p:cNvPr>
          <p:cNvGrpSpPr/>
          <p:nvPr/>
        </p:nvGrpSpPr>
        <p:grpSpPr>
          <a:xfrm>
            <a:off x="3176537" y="1475357"/>
            <a:ext cx="529200" cy="249120"/>
            <a:chOff x="3176537" y="1475357"/>
            <a:chExt cx="5292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7C61F0-8C05-4755-8467-C28B2F7A5E04}"/>
                    </a:ext>
                  </a:extLst>
                </p14:cNvPr>
                <p14:cNvContentPartPr/>
                <p14:nvPr/>
              </p14:nvContentPartPr>
              <p14:xfrm>
                <a:off x="3176537" y="1512077"/>
                <a:ext cx="291600" cy="21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7C61F0-8C05-4755-8467-C28B2F7A5E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67537" y="1503437"/>
                  <a:ext cx="309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27D32D-F18D-4C0F-9C52-B56CEBDDFF2E}"/>
                    </a:ext>
                  </a:extLst>
                </p14:cNvPr>
                <p14:cNvContentPartPr/>
                <p14:nvPr/>
              </p14:nvContentPartPr>
              <p14:xfrm>
                <a:off x="3612497" y="1475357"/>
                <a:ext cx="93240" cy="237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27D32D-F18D-4C0F-9C52-B56CEBDDFF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3857" y="1466717"/>
                  <a:ext cx="1108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A7B1D03-2683-4484-B99E-CF18056762D3}"/>
              </a:ext>
            </a:extLst>
          </p:cNvPr>
          <p:cNvGrpSpPr/>
          <p:nvPr/>
        </p:nvGrpSpPr>
        <p:grpSpPr>
          <a:xfrm>
            <a:off x="4190657" y="1442597"/>
            <a:ext cx="417960" cy="280800"/>
            <a:chOff x="4190657" y="1442597"/>
            <a:chExt cx="4179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A2A521-26B0-461C-931E-B2CB6EA8D502}"/>
                    </a:ext>
                  </a:extLst>
                </p14:cNvPr>
                <p14:cNvContentPartPr/>
                <p14:nvPr/>
              </p14:nvContentPartPr>
              <p14:xfrm>
                <a:off x="4190657" y="1442597"/>
                <a:ext cx="214560" cy="236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A2A521-26B0-461C-931E-B2CB6EA8D5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82017" y="1433957"/>
                  <a:ext cx="232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3EBD65-DBDA-4901-8EC3-A5093AC06ED4}"/>
                    </a:ext>
                  </a:extLst>
                </p14:cNvPr>
                <p14:cNvContentPartPr/>
                <p14:nvPr/>
              </p14:nvContentPartPr>
              <p14:xfrm>
                <a:off x="4494857" y="1460597"/>
                <a:ext cx="113760" cy="262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3EBD65-DBDA-4901-8EC3-A5093AC06E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5857" y="1451597"/>
                  <a:ext cx="13140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F9D40C-FDA9-4801-9AB5-D0D85F421460}"/>
              </a:ext>
            </a:extLst>
          </p:cNvPr>
          <p:cNvGrpSpPr/>
          <p:nvPr/>
        </p:nvGrpSpPr>
        <p:grpSpPr>
          <a:xfrm>
            <a:off x="5032697" y="1435757"/>
            <a:ext cx="452520" cy="260280"/>
            <a:chOff x="5032697" y="1435757"/>
            <a:chExt cx="452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0A296CA-3721-4BE8-A0FE-8BF2791823B5}"/>
                    </a:ext>
                  </a:extLst>
                </p14:cNvPr>
                <p14:cNvContentPartPr/>
                <p14:nvPr/>
              </p14:nvContentPartPr>
              <p14:xfrm>
                <a:off x="5032697" y="1435757"/>
                <a:ext cx="225360" cy="26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0A296CA-3721-4BE8-A0FE-8BF2791823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3697" y="1427117"/>
                  <a:ext cx="243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D0B463-DA8B-4FC3-B5A8-7828598644CF}"/>
                    </a:ext>
                  </a:extLst>
                </p14:cNvPr>
                <p14:cNvContentPartPr/>
                <p14:nvPr/>
              </p14:nvContentPartPr>
              <p14:xfrm>
                <a:off x="5395937" y="1448717"/>
                <a:ext cx="89280" cy="183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D0B463-DA8B-4FC3-B5A8-7828598644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6937" y="1439717"/>
                  <a:ext cx="1069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D8E0A54-E845-4870-A202-13CB6B87BC9D}"/>
              </a:ext>
            </a:extLst>
          </p:cNvPr>
          <p:cNvGrpSpPr/>
          <p:nvPr/>
        </p:nvGrpSpPr>
        <p:grpSpPr>
          <a:xfrm>
            <a:off x="1601537" y="1921037"/>
            <a:ext cx="408600" cy="289440"/>
            <a:chOff x="1601537" y="1921037"/>
            <a:chExt cx="4086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4AEA369-692C-49FE-B5C2-09AD1204F7DC}"/>
                    </a:ext>
                  </a:extLst>
                </p14:cNvPr>
                <p14:cNvContentPartPr/>
                <p14:nvPr/>
              </p14:nvContentPartPr>
              <p14:xfrm>
                <a:off x="1601537" y="1958117"/>
                <a:ext cx="163440" cy="124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4AEA369-692C-49FE-B5C2-09AD1204F7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92537" y="1949477"/>
                  <a:ext cx="181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D651E7-2896-45C1-81A1-FDAA4F6346AF}"/>
                    </a:ext>
                  </a:extLst>
                </p14:cNvPr>
                <p14:cNvContentPartPr/>
                <p14:nvPr/>
              </p14:nvContentPartPr>
              <p14:xfrm>
                <a:off x="1712417" y="1921037"/>
                <a:ext cx="137520" cy="289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2D651E7-2896-45C1-81A1-FDAA4F6346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03417" y="1912037"/>
                  <a:ext cx="155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8B68E0-3DC6-4F96-9222-5ADF31D6E1AA}"/>
                    </a:ext>
                  </a:extLst>
                </p14:cNvPr>
                <p14:cNvContentPartPr/>
                <p14:nvPr/>
              </p14:nvContentPartPr>
              <p14:xfrm>
                <a:off x="1917617" y="1964237"/>
                <a:ext cx="92520" cy="19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8B68E0-3DC6-4F96-9222-5ADF31D6E1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08617" y="1955237"/>
                  <a:ext cx="11016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898CA54-F2D0-426B-8E6F-32ED96C36B06}"/>
                  </a:ext>
                </a:extLst>
              </p14:cNvPr>
              <p14:cNvContentPartPr/>
              <p14:nvPr/>
            </p14:nvContentPartPr>
            <p14:xfrm>
              <a:off x="2471657" y="1879277"/>
              <a:ext cx="245880" cy="294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898CA54-F2D0-426B-8E6F-32ED96C36B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63017" y="1870277"/>
                <a:ext cx="26352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47FC142-AB35-415F-A47A-7987D0B12EDF}"/>
              </a:ext>
            </a:extLst>
          </p:cNvPr>
          <p:cNvGrpSpPr/>
          <p:nvPr/>
        </p:nvGrpSpPr>
        <p:grpSpPr>
          <a:xfrm>
            <a:off x="3159257" y="1898717"/>
            <a:ext cx="552600" cy="233640"/>
            <a:chOff x="3159257" y="1898717"/>
            <a:chExt cx="55260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F5102D-D168-429D-A9DF-01C83E825036}"/>
                    </a:ext>
                  </a:extLst>
                </p14:cNvPr>
                <p14:cNvContentPartPr/>
                <p14:nvPr/>
              </p14:nvContentPartPr>
              <p14:xfrm>
                <a:off x="3159257" y="1903757"/>
                <a:ext cx="240840" cy="22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F5102D-D168-429D-A9DF-01C83E8250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0257" y="1895117"/>
                  <a:ext cx="258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C75E6-4FEA-4994-9114-DF5730D57ABB}"/>
                    </a:ext>
                  </a:extLst>
                </p14:cNvPr>
                <p14:cNvContentPartPr/>
                <p14:nvPr/>
              </p14:nvContentPartPr>
              <p14:xfrm>
                <a:off x="3474617" y="1898717"/>
                <a:ext cx="237240" cy="20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C75E6-4FEA-4994-9114-DF5730D57A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5977" y="1890077"/>
                  <a:ext cx="2548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CD7643-B275-4B06-A4D9-A756877DA73B}"/>
              </a:ext>
            </a:extLst>
          </p:cNvPr>
          <p:cNvGrpSpPr/>
          <p:nvPr/>
        </p:nvGrpSpPr>
        <p:grpSpPr>
          <a:xfrm>
            <a:off x="4106777" y="1823477"/>
            <a:ext cx="525600" cy="245880"/>
            <a:chOff x="4106777" y="1823477"/>
            <a:chExt cx="5256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7BD226-949A-44B6-B509-08FE1029D7A2}"/>
                    </a:ext>
                  </a:extLst>
                </p14:cNvPr>
                <p14:cNvContentPartPr/>
                <p14:nvPr/>
              </p14:nvContentPartPr>
              <p14:xfrm>
                <a:off x="4106777" y="1823477"/>
                <a:ext cx="263520" cy="2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7BD226-949A-44B6-B509-08FE1029D7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7777" y="1814837"/>
                  <a:ext cx="281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6ABBB5-4177-48A4-95AB-80F83D5DDB05}"/>
                    </a:ext>
                  </a:extLst>
                </p14:cNvPr>
                <p14:cNvContentPartPr/>
                <p14:nvPr/>
              </p14:nvContentPartPr>
              <p14:xfrm>
                <a:off x="4421417" y="1857677"/>
                <a:ext cx="210960" cy="205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6ABBB5-4177-48A4-95AB-80F83D5DDB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2417" y="1848677"/>
                  <a:ext cx="2286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15DD311-E075-4FF8-8E5C-C0E25C6F381A}"/>
              </a:ext>
            </a:extLst>
          </p:cNvPr>
          <p:cNvGrpSpPr/>
          <p:nvPr/>
        </p:nvGrpSpPr>
        <p:grpSpPr>
          <a:xfrm>
            <a:off x="4977617" y="1816997"/>
            <a:ext cx="545760" cy="282600"/>
            <a:chOff x="4977617" y="1816997"/>
            <a:chExt cx="5457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6E4429-83CC-44C9-AF53-1028C1E5378E}"/>
                    </a:ext>
                  </a:extLst>
                </p14:cNvPr>
                <p14:cNvContentPartPr/>
                <p14:nvPr/>
              </p14:nvContentPartPr>
              <p14:xfrm>
                <a:off x="5143217" y="1879277"/>
                <a:ext cx="11880" cy="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6E4429-83CC-44C9-AF53-1028C1E537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34217" y="1870277"/>
                  <a:ext cx="29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E5D7CEA-EF34-4FED-8BE2-AF6DD59EB2E5}"/>
                    </a:ext>
                  </a:extLst>
                </p14:cNvPr>
                <p14:cNvContentPartPr/>
                <p14:nvPr/>
              </p14:nvContentPartPr>
              <p14:xfrm>
                <a:off x="4977617" y="1827797"/>
                <a:ext cx="320040" cy="24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E5D7CEA-EF34-4FED-8BE2-AF6DD59EB2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68977" y="1818797"/>
                  <a:ext cx="33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7B3340-EED5-4F11-86D0-5DD38E4BEEC4}"/>
                    </a:ext>
                  </a:extLst>
                </p14:cNvPr>
                <p14:cNvContentPartPr/>
                <p14:nvPr/>
              </p14:nvContentPartPr>
              <p14:xfrm>
                <a:off x="5363897" y="1816997"/>
                <a:ext cx="159480" cy="28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7B3340-EED5-4F11-86D0-5DD38E4BEE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54897" y="1808357"/>
                  <a:ext cx="1771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A17D1E-B849-4778-8FC8-8B778B278685}"/>
              </a:ext>
            </a:extLst>
          </p:cNvPr>
          <p:cNvGrpSpPr/>
          <p:nvPr/>
        </p:nvGrpSpPr>
        <p:grpSpPr>
          <a:xfrm>
            <a:off x="284412" y="2740858"/>
            <a:ext cx="1619640" cy="470520"/>
            <a:chOff x="284412" y="2740858"/>
            <a:chExt cx="161964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0C1A5E-DB86-476E-8D17-637207331565}"/>
                    </a:ext>
                  </a:extLst>
                </p14:cNvPr>
                <p14:cNvContentPartPr/>
                <p14:nvPr/>
              </p14:nvContentPartPr>
              <p14:xfrm>
                <a:off x="491772" y="2858218"/>
                <a:ext cx="44640" cy="2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0C1A5E-DB86-476E-8D17-63720733156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2772" y="2849578"/>
                  <a:ext cx="62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D3AAB5-8851-48DB-905E-E64E0789D0C4}"/>
                    </a:ext>
                  </a:extLst>
                </p14:cNvPr>
                <p14:cNvContentPartPr/>
                <p14:nvPr/>
              </p14:nvContentPartPr>
              <p14:xfrm>
                <a:off x="284412" y="2778658"/>
                <a:ext cx="383040" cy="432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D3AAB5-8851-48DB-905E-E64E0789D0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5772" y="2770018"/>
                  <a:ext cx="400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27E3B3-5554-4CCC-9C23-7BE8F1C0C10B}"/>
                    </a:ext>
                  </a:extLst>
                </p14:cNvPr>
                <p14:cNvContentPartPr/>
                <p14:nvPr/>
              </p14:nvContentPartPr>
              <p14:xfrm>
                <a:off x="692652" y="3036418"/>
                <a:ext cx="117720" cy="16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27E3B3-5554-4CCC-9C23-7BE8F1C0C1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3652" y="3027418"/>
                  <a:ext cx="135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269700-3AEE-4498-94BC-854F1F2B9A09}"/>
                    </a:ext>
                  </a:extLst>
                </p14:cNvPr>
                <p14:cNvContentPartPr/>
                <p14:nvPr/>
              </p14:nvContentPartPr>
              <p14:xfrm>
                <a:off x="888852" y="3031378"/>
                <a:ext cx="251280" cy="179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269700-3AEE-4498-94BC-854F1F2B9A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9852" y="3022738"/>
                  <a:ext cx="268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571E85-52DC-4868-AA1E-6A21D34E52B3}"/>
                    </a:ext>
                  </a:extLst>
                </p14:cNvPr>
                <p14:cNvContentPartPr/>
                <p14:nvPr/>
              </p14:nvContentPartPr>
              <p14:xfrm>
                <a:off x="1180452" y="2740858"/>
                <a:ext cx="238680" cy="419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571E85-52DC-4868-AA1E-6A21D34E52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1452" y="2731858"/>
                  <a:ext cx="2563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970AB7-2F76-4B58-B8B7-7DBC3E54F477}"/>
                    </a:ext>
                  </a:extLst>
                </p14:cNvPr>
                <p14:cNvContentPartPr/>
                <p14:nvPr/>
              </p14:nvContentPartPr>
              <p14:xfrm>
                <a:off x="1150212" y="2910058"/>
                <a:ext cx="315720" cy="68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970AB7-2F76-4B58-B8B7-7DBC3E54F4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1212" y="2901418"/>
                  <a:ext cx="333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FAC9B-524D-41DC-8363-C17164771FBC}"/>
                    </a:ext>
                  </a:extLst>
                </p14:cNvPr>
                <p14:cNvContentPartPr/>
                <p14:nvPr/>
              </p14:nvContentPartPr>
              <p14:xfrm>
                <a:off x="1375932" y="2979898"/>
                <a:ext cx="184680" cy="134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FAC9B-524D-41DC-8363-C17164771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66932" y="2971258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D822C5-A7C7-4721-8163-DA1A858B794F}"/>
                    </a:ext>
                  </a:extLst>
                </p14:cNvPr>
                <p14:cNvContentPartPr/>
                <p14:nvPr/>
              </p14:nvContentPartPr>
              <p14:xfrm>
                <a:off x="1583652" y="2992858"/>
                <a:ext cx="210960" cy="148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D822C5-A7C7-4721-8163-DA1A858B79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4652" y="2984218"/>
                  <a:ext cx="228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56CAB1-6B1F-46ED-8D7D-1B1A94F641AA}"/>
                    </a:ext>
                  </a:extLst>
                </p14:cNvPr>
                <p14:cNvContentPartPr/>
                <p14:nvPr/>
              </p14:nvContentPartPr>
              <p14:xfrm>
                <a:off x="1725132" y="2813938"/>
                <a:ext cx="178920" cy="294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56CAB1-6B1F-46ED-8D7D-1B1A94F641A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16492" y="2804938"/>
                  <a:ext cx="1965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8CFD2-FF45-4CC4-8263-C2B5EEABF4A2}"/>
              </a:ext>
            </a:extLst>
          </p:cNvPr>
          <p:cNvGrpSpPr/>
          <p:nvPr/>
        </p:nvGrpSpPr>
        <p:grpSpPr>
          <a:xfrm>
            <a:off x="2232372" y="2671738"/>
            <a:ext cx="1084320" cy="479520"/>
            <a:chOff x="2232372" y="2671738"/>
            <a:chExt cx="10843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61391F-6FEA-484F-B351-56668C59F500}"/>
                    </a:ext>
                  </a:extLst>
                </p14:cNvPr>
                <p14:cNvContentPartPr/>
                <p14:nvPr/>
              </p14:nvContentPartPr>
              <p14:xfrm>
                <a:off x="2232372" y="2917258"/>
                <a:ext cx="105120" cy="20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61391F-6FEA-484F-B351-56668C59F5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23372" y="2908258"/>
                  <a:ext cx="122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805958-073C-478C-A751-CEBEEE1F6C0B}"/>
                    </a:ext>
                  </a:extLst>
                </p14:cNvPr>
                <p14:cNvContentPartPr/>
                <p14:nvPr/>
              </p14:nvContentPartPr>
              <p14:xfrm>
                <a:off x="2244252" y="2805298"/>
                <a:ext cx="270720" cy="34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805958-073C-478C-A751-CEBEEE1F6C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35612" y="2796658"/>
                  <a:ext cx="288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187D08-575B-4DFD-BEE0-127B4B8FC3A5}"/>
                    </a:ext>
                  </a:extLst>
                </p14:cNvPr>
                <p14:cNvContentPartPr/>
                <p14:nvPr/>
              </p14:nvContentPartPr>
              <p14:xfrm>
                <a:off x="2567172" y="2969458"/>
                <a:ext cx="159480" cy="141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187D08-575B-4DFD-BEE0-127B4B8FC3A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58172" y="2960818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133BB3-672B-44A9-826B-7065A2DE0B1D}"/>
                    </a:ext>
                  </a:extLst>
                </p14:cNvPr>
                <p14:cNvContentPartPr/>
                <p14:nvPr/>
              </p14:nvContentPartPr>
              <p14:xfrm>
                <a:off x="2880372" y="2671738"/>
                <a:ext cx="218880" cy="423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133BB3-672B-44A9-826B-7065A2DE0B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71732" y="2662738"/>
                  <a:ext cx="236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7A2F25-B8D6-49C9-A02A-8E433585AA87}"/>
                    </a:ext>
                  </a:extLst>
                </p14:cNvPr>
                <p14:cNvContentPartPr/>
                <p14:nvPr/>
              </p14:nvContentPartPr>
              <p14:xfrm>
                <a:off x="2834292" y="2876218"/>
                <a:ext cx="317880" cy="4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7A2F25-B8D6-49C9-A02A-8E433585AA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25652" y="2867218"/>
                  <a:ext cx="33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D06C7C-68D0-4DFC-BB5D-6272E224A4B3}"/>
                    </a:ext>
                  </a:extLst>
                </p14:cNvPr>
                <p14:cNvContentPartPr/>
                <p14:nvPr/>
              </p14:nvContentPartPr>
              <p14:xfrm>
                <a:off x="3141372" y="2928058"/>
                <a:ext cx="175320" cy="146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D06C7C-68D0-4DFC-BB5D-6272E224A4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32372" y="2919058"/>
                  <a:ext cx="19296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3B02345-3E6B-4E89-BB0E-63B6714A570C}"/>
                  </a:ext>
                </a:extLst>
              </p14:cNvPr>
              <p14:cNvContentPartPr/>
              <p14:nvPr/>
            </p14:nvContentPartPr>
            <p14:xfrm>
              <a:off x="1870212" y="3420538"/>
              <a:ext cx="196560" cy="292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3B02345-3E6B-4E89-BB0E-63B6714A570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61572" y="3411538"/>
                <a:ext cx="214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A024CB-D473-455D-9DFD-8F9AE815BF8E}"/>
                  </a:ext>
                </a:extLst>
              </p14:cNvPr>
              <p14:cNvContentPartPr/>
              <p14:nvPr/>
            </p14:nvContentPartPr>
            <p14:xfrm>
              <a:off x="2498412" y="3410098"/>
              <a:ext cx="160200" cy="279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A024CB-D473-455D-9DFD-8F9AE815BF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89412" y="3401458"/>
                <a:ext cx="1778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B74FB77-B529-4C88-9196-7A0A77F3344B}"/>
                  </a:ext>
                </a:extLst>
              </p14:cNvPr>
              <p14:cNvContentPartPr/>
              <p14:nvPr/>
            </p14:nvContentPartPr>
            <p14:xfrm>
              <a:off x="1686972" y="1022578"/>
              <a:ext cx="287280" cy="203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B74FB77-B529-4C88-9196-7A0A77F3344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677972" y="1013938"/>
                <a:ext cx="3049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2C85DEA-7548-42B7-94BF-033B5A24A55B}"/>
                  </a:ext>
                </a:extLst>
              </p14:cNvPr>
              <p14:cNvContentPartPr/>
              <p14:nvPr/>
            </p14:nvContentPartPr>
            <p14:xfrm>
              <a:off x="2462052" y="1881898"/>
              <a:ext cx="416880" cy="248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2C85DEA-7548-42B7-94BF-033B5A24A55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453412" y="1872898"/>
                <a:ext cx="4345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970C42-DCF2-418F-83C8-03ABC4FC0065}"/>
              </a:ext>
            </a:extLst>
          </p:cNvPr>
          <p:cNvGrpSpPr/>
          <p:nvPr/>
        </p:nvGrpSpPr>
        <p:grpSpPr>
          <a:xfrm>
            <a:off x="3019332" y="3373738"/>
            <a:ext cx="534240" cy="291960"/>
            <a:chOff x="3019332" y="3373738"/>
            <a:chExt cx="5342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B5A09A-BAAC-438A-91AB-FE93B466720E}"/>
                    </a:ext>
                  </a:extLst>
                </p14:cNvPr>
                <p14:cNvContentPartPr/>
                <p14:nvPr/>
              </p14:nvContentPartPr>
              <p14:xfrm>
                <a:off x="3019332" y="3426658"/>
                <a:ext cx="117720" cy="23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B5A09A-BAAC-438A-91AB-FE93B46672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10692" y="3418018"/>
                  <a:ext cx="135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F3B00A-A40E-455E-A6E1-3142C42BA47B}"/>
                    </a:ext>
                  </a:extLst>
                </p14:cNvPr>
                <p14:cNvContentPartPr/>
                <p14:nvPr/>
              </p14:nvContentPartPr>
              <p14:xfrm>
                <a:off x="3199692" y="3373738"/>
                <a:ext cx="353880" cy="255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F3B00A-A40E-455E-A6E1-3142C42BA4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91052" y="3365098"/>
                  <a:ext cx="3715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26A806-C18D-4635-9434-9A3681ABC446}"/>
              </a:ext>
            </a:extLst>
          </p:cNvPr>
          <p:cNvGrpSpPr/>
          <p:nvPr/>
        </p:nvGrpSpPr>
        <p:grpSpPr>
          <a:xfrm>
            <a:off x="3974412" y="3365098"/>
            <a:ext cx="407880" cy="280080"/>
            <a:chOff x="3974412" y="3365098"/>
            <a:chExt cx="4078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FF77EF-6E33-4167-8DD1-7AC01CECA857}"/>
                    </a:ext>
                  </a:extLst>
                </p14:cNvPr>
                <p14:cNvContentPartPr/>
                <p14:nvPr/>
              </p14:nvContentPartPr>
              <p14:xfrm>
                <a:off x="3974412" y="3384178"/>
                <a:ext cx="122040" cy="255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FF77EF-6E33-4167-8DD1-7AC01CECA8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65772" y="3375178"/>
                  <a:ext cx="139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C2A985-073C-41DC-856F-79BE9BD77B53}"/>
                    </a:ext>
                  </a:extLst>
                </p14:cNvPr>
                <p14:cNvContentPartPr/>
                <p14:nvPr/>
              </p14:nvContentPartPr>
              <p14:xfrm>
                <a:off x="4197252" y="3365098"/>
                <a:ext cx="185040" cy="280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C2A985-073C-41DC-856F-79BE9BD77B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88252" y="3356458"/>
                  <a:ext cx="20268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C25C586-7661-4C52-9B85-CAC53FD99121}"/>
                  </a:ext>
                </a:extLst>
              </p14:cNvPr>
              <p14:cNvContentPartPr/>
              <p14:nvPr/>
            </p14:nvContentPartPr>
            <p14:xfrm>
              <a:off x="3296532" y="873178"/>
              <a:ext cx="638640" cy="421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C25C586-7661-4C52-9B85-CAC53FD9912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87532" y="864538"/>
                <a:ext cx="656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D689BA2-F3BC-4022-89E1-FE4A041E3877}"/>
                  </a:ext>
                </a:extLst>
              </p14:cNvPr>
              <p14:cNvContentPartPr/>
              <p14:nvPr/>
            </p14:nvContentPartPr>
            <p14:xfrm>
              <a:off x="5033172" y="974698"/>
              <a:ext cx="707040" cy="287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D689BA2-F3BC-4022-89E1-FE4A041E387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24172" y="965698"/>
                <a:ext cx="72468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EC0063-28E7-4434-97F3-F02E94D797FB}"/>
              </a:ext>
            </a:extLst>
          </p:cNvPr>
          <p:cNvGrpSpPr/>
          <p:nvPr/>
        </p:nvGrpSpPr>
        <p:grpSpPr>
          <a:xfrm>
            <a:off x="4650852" y="3329098"/>
            <a:ext cx="573120" cy="211680"/>
            <a:chOff x="4650852" y="3329098"/>
            <a:chExt cx="57312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C2D836A-BF10-4560-B7E2-5FEB93C7B3DA}"/>
                    </a:ext>
                  </a:extLst>
                </p14:cNvPr>
                <p14:cNvContentPartPr/>
                <p14:nvPr/>
              </p14:nvContentPartPr>
              <p14:xfrm>
                <a:off x="4650852" y="3329098"/>
                <a:ext cx="224280" cy="211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C2D836A-BF10-4560-B7E2-5FEB93C7B3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41852" y="3320458"/>
                  <a:ext cx="241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68E39D-0430-4CBF-B950-0C795EBD4057}"/>
                    </a:ext>
                  </a:extLst>
                </p14:cNvPr>
                <p14:cNvContentPartPr/>
                <p14:nvPr/>
              </p14:nvContentPartPr>
              <p14:xfrm>
                <a:off x="5035332" y="3372298"/>
                <a:ext cx="188640" cy="146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68E39D-0430-4CBF-B950-0C795EBD40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6332" y="3363298"/>
                  <a:ext cx="2062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D8B8909-E022-4FF0-80AB-D3CA0C29A5D3}"/>
              </a:ext>
            </a:extLst>
          </p:cNvPr>
          <p:cNvGrpSpPr/>
          <p:nvPr/>
        </p:nvGrpSpPr>
        <p:grpSpPr>
          <a:xfrm>
            <a:off x="5526012" y="3293098"/>
            <a:ext cx="458280" cy="214200"/>
            <a:chOff x="5526012" y="3293098"/>
            <a:chExt cx="45828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E938DB-9A60-452E-8BFB-EDEADBE34095}"/>
                    </a:ext>
                  </a:extLst>
                </p14:cNvPr>
                <p14:cNvContentPartPr/>
                <p14:nvPr/>
              </p14:nvContentPartPr>
              <p14:xfrm>
                <a:off x="5526012" y="3313258"/>
                <a:ext cx="253800" cy="194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E938DB-9A60-452E-8BFB-EDEADBE340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17372" y="3304618"/>
                  <a:ext cx="27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10A1B7-A877-4FBD-BBEA-4431D9127086}"/>
                    </a:ext>
                  </a:extLst>
                </p14:cNvPr>
                <p14:cNvContentPartPr/>
                <p14:nvPr/>
              </p14:nvContentPartPr>
              <p14:xfrm>
                <a:off x="5911932" y="3293098"/>
                <a:ext cx="72360" cy="173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10A1B7-A877-4FBD-BBEA-4431D91270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02932" y="3284458"/>
                  <a:ext cx="90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03746DF-9D09-4166-ACCB-B5EF9F201AF5}"/>
                  </a:ext>
                </a:extLst>
              </p14:cNvPr>
              <p14:cNvContentPartPr/>
              <p14:nvPr/>
            </p14:nvContentPartPr>
            <p14:xfrm>
              <a:off x="2420292" y="1441258"/>
              <a:ext cx="527760" cy="375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03746DF-9D09-4166-ACCB-B5EF9F201AF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11292" y="1432618"/>
                <a:ext cx="5454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60F0D1-0EDC-44BD-938F-8A92F5014E9D}"/>
                  </a:ext>
                </a:extLst>
              </p14:cNvPr>
              <p14:cNvContentPartPr/>
              <p14:nvPr/>
            </p14:nvContentPartPr>
            <p14:xfrm>
              <a:off x="3237852" y="1493818"/>
              <a:ext cx="574920" cy="2962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60F0D1-0EDC-44BD-938F-8A92F5014E9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29212" y="1484818"/>
                <a:ext cx="59256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0CF5D94-2771-4154-9DF0-238DE358FEE6}"/>
              </a:ext>
            </a:extLst>
          </p:cNvPr>
          <p:cNvGrpSpPr/>
          <p:nvPr/>
        </p:nvGrpSpPr>
        <p:grpSpPr>
          <a:xfrm>
            <a:off x="6259332" y="3204178"/>
            <a:ext cx="562320" cy="270720"/>
            <a:chOff x="6259332" y="3204178"/>
            <a:chExt cx="5623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0A7F7D7-8AA0-4C00-BB4E-EE03F5E30592}"/>
                    </a:ext>
                  </a:extLst>
                </p14:cNvPr>
                <p14:cNvContentPartPr/>
                <p14:nvPr/>
              </p14:nvContentPartPr>
              <p14:xfrm>
                <a:off x="6259332" y="3273298"/>
                <a:ext cx="242280" cy="19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0A7F7D7-8AA0-4C00-BB4E-EE03F5E305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0332" y="3264658"/>
                  <a:ext cx="25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19B66F-92E4-4DB5-8D4C-4EABBA6B8DF7}"/>
                    </a:ext>
                  </a:extLst>
                </p14:cNvPr>
                <p14:cNvContentPartPr/>
                <p14:nvPr/>
              </p14:nvContentPartPr>
              <p14:xfrm>
                <a:off x="6586932" y="3253498"/>
                <a:ext cx="134280" cy="10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19B66F-92E4-4DB5-8D4C-4EABBA6B8D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78292" y="3244858"/>
                  <a:ext cx="151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5C261EB-F90A-4840-A96F-0C9D3408EADE}"/>
                    </a:ext>
                  </a:extLst>
                </p14:cNvPr>
                <p14:cNvContentPartPr/>
                <p14:nvPr/>
              </p14:nvContentPartPr>
              <p14:xfrm>
                <a:off x="6667572" y="3204178"/>
                <a:ext cx="154080" cy="270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5C261EB-F90A-4840-A96F-0C9D3408EA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8932" y="3195538"/>
                  <a:ext cx="1717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75800E3-E4F6-4CCB-93C3-F96953EE9AA2}"/>
              </a:ext>
            </a:extLst>
          </p:cNvPr>
          <p:cNvGrpSpPr/>
          <p:nvPr/>
        </p:nvGrpSpPr>
        <p:grpSpPr>
          <a:xfrm>
            <a:off x="7197132" y="3241258"/>
            <a:ext cx="629640" cy="238680"/>
            <a:chOff x="7197132" y="3241258"/>
            <a:chExt cx="62964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D5CE32-0EC5-45D6-89A4-E4CE90641AA8}"/>
                    </a:ext>
                  </a:extLst>
                </p14:cNvPr>
                <p14:cNvContentPartPr/>
                <p14:nvPr/>
              </p14:nvContentPartPr>
              <p14:xfrm>
                <a:off x="7197132" y="3261418"/>
                <a:ext cx="236160" cy="19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D5CE32-0EC5-45D6-89A4-E4CE90641A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88492" y="3252778"/>
                  <a:ext cx="253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CB1A91-9790-42BA-AFA2-3AA0C5967ADE}"/>
                    </a:ext>
                  </a:extLst>
                </p14:cNvPr>
                <p14:cNvContentPartPr/>
                <p14:nvPr/>
              </p14:nvContentPartPr>
              <p14:xfrm>
                <a:off x="7526172" y="3241258"/>
                <a:ext cx="300600" cy="238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CB1A91-9790-42BA-AFA2-3AA0C5967A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17532" y="3232618"/>
                  <a:ext cx="31824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5F26334-A177-40E5-B9B5-B4C1B4C221AF}"/>
                  </a:ext>
                </a:extLst>
              </p14:cNvPr>
              <p14:cNvContentPartPr/>
              <p14:nvPr/>
            </p14:nvContentPartPr>
            <p14:xfrm>
              <a:off x="4239012" y="869938"/>
              <a:ext cx="591840" cy="3985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5F26334-A177-40E5-B9B5-B4C1B4C221A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230012" y="861298"/>
                <a:ext cx="6094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DA5F5B4-ACF8-4E1F-B43B-9D168C218201}"/>
                  </a:ext>
                </a:extLst>
              </p14:cNvPr>
              <p14:cNvContentPartPr/>
              <p14:nvPr/>
            </p14:nvContentPartPr>
            <p14:xfrm>
              <a:off x="2481852" y="778138"/>
              <a:ext cx="667800" cy="484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DA5F5B4-ACF8-4E1F-B43B-9D168C21820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472852" y="769138"/>
                <a:ext cx="68544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512E3FB-F046-41B4-BA7F-9922883B15F6}"/>
              </a:ext>
            </a:extLst>
          </p:cNvPr>
          <p:cNvGrpSpPr/>
          <p:nvPr/>
        </p:nvGrpSpPr>
        <p:grpSpPr>
          <a:xfrm>
            <a:off x="1821612" y="3924178"/>
            <a:ext cx="389880" cy="255960"/>
            <a:chOff x="1821612" y="3924178"/>
            <a:chExt cx="38988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07D5B7-658C-4539-866F-0D8BBFFAE85C}"/>
                    </a:ext>
                  </a:extLst>
                </p14:cNvPr>
                <p14:cNvContentPartPr/>
                <p14:nvPr/>
              </p14:nvContentPartPr>
              <p14:xfrm>
                <a:off x="1914492" y="3977818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07D5B7-658C-4539-866F-0D8BBFFAE8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05852" y="3968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823543-BBC5-4AA7-97A4-8FBF0E4C508E}"/>
                    </a:ext>
                  </a:extLst>
                </p14:cNvPr>
                <p14:cNvContentPartPr/>
                <p14:nvPr/>
              </p14:nvContentPartPr>
              <p14:xfrm>
                <a:off x="1821612" y="3956938"/>
                <a:ext cx="209520" cy="223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823543-BBC5-4AA7-97A4-8FBF0E4C50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12972" y="3948298"/>
                  <a:ext cx="227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DC94C71-90DD-4873-924C-91FA5C193E77}"/>
                    </a:ext>
                  </a:extLst>
                </p14:cNvPr>
                <p14:cNvContentPartPr/>
                <p14:nvPr/>
              </p14:nvContentPartPr>
              <p14:xfrm>
                <a:off x="2129772" y="3924178"/>
                <a:ext cx="81720" cy="22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DC94C71-90DD-4873-924C-91FA5C193E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20772" y="3915178"/>
                  <a:ext cx="993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1905BD1-F8B8-4951-87DF-610A0F941EBF}"/>
              </a:ext>
            </a:extLst>
          </p:cNvPr>
          <p:cNvGrpSpPr/>
          <p:nvPr/>
        </p:nvGrpSpPr>
        <p:grpSpPr>
          <a:xfrm>
            <a:off x="2522172" y="3874498"/>
            <a:ext cx="385560" cy="262800"/>
            <a:chOff x="2522172" y="3874498"/>
            <a:chExt cx="3855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5A45A5-B873-4723-B0D1-FC5A2B2638BB}"/>
                    </a:ext>
                  </a:extLst>
                </p14:cNvPr>
                <p14:cNvContentPartPr/>
                <p14:nvPr/>
              </p14:nvContentPartPr>
              <p14:xfrm>
                <a:off x="2522172" y="3885658"/>
                <a:ext cx="218880" cy="21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5A45A5-B873-4723-B0D1-FC5A2B2638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3532" y="3877018"/>
                  <a:ext cx="23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99A4E7-AE28-4A9B-99D8-65ACFAB0F663}"/>
                    </a:ext>
                  </a:extLst>
                </p14:cNvPr>
                <p14:cNvContentPartPr/>
                <p14:nvPr/>
              </p14:nvContentPartPr>
              <p14:xfrm>
                <a:off x="2804052" y="3874498"/>
                <a:ext cx="103680" cy="262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99A4E7-AE28-4A9B-99D8-65ACFAB0F6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95412" y="3865498"/>
                  <a:ext cx="1213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63180E4-E632-4470-B5F7-7B8D5B7F0303}"/>
                  </a:ext>
                </a:extLst>
              </p14:cNvPr>
              <p14:cNvContentPartPr/>
              <p14:nvPr/>
            </p14:nvContentPartPr>
            <p14:xfrm>
              <a:off x="4169532" y="1475818"/>
              <a:ext cx="425520" cy="2311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63180E4-E632-4470-B5F7-7B8D5B7F030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60892" y="1467178"/>
                <a:ext cx="4431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155B06E-4111-4250-8E70-45441E235CB8}"/>
                  </a:ext>
                </a:extLst>
              </p14:cNvPr>
              <p14:cNvContentPartPr/>
              <p14:nvPr/>
            </p14:nvContentPartPr>
            <p14:xfrm>
              <a:off x="5005092" y="1413178"/>
              <a:ext cx="636840" cy="2642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155B06E-4111-4250-8E70-45441E235CB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96452" y="1404538"/>
                <a:ext cx="65448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17024E3-E797-419F-AB8F-CCF8C31446B6}"/>
              </a:ext>
            </a:extLst>
          </p:cNvPr>
          <p:cNvGrpSpPr/>
          <p:nvPr/>
        </p:nvGrpSpPr>
        <p:grpSpPr>
          <a:xfrm>
            <a:off x="3280692" y="3857578"/>
            <a:ext cx="491400" cy="232920"/>
            <a:chOff x="3280692" y="3857578"/>
            <a:chExt cx="49140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6FB4DA-549A-46E2-A42C-7D0A54A367C8}"/>
                    </a:ext>
                  </a:extLst>
                </p14:cNvPr>
                <p14:cNvContentPartPr/>
                <p14:nvPr/>
              </p14:nvContentPartPr>
              <p14:xfrm>
                <a:off x="3280692" y="3867298"/>
                <a:ext cx="222840" cy="223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6FB4DA-549A-46E2-A42C-7D0A54A367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72052" y="3858658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DA12F1-39A0-4B78-80EE-F53F70109801}"/>
                    </a:ext>
                  </a:extLst>
                </p14:cNvPr>
                <p14:cNvContentPartPr/>
                <p14:nvPr/>
              </p14:nvContentPartPr>
              <p14:xfrm>
                <a:off x="3551772" y="3857578"/>
                <a:ext cx="220320" cy="223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DA12F1-39A0-4B78-80EE-F53F701098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42772" y="3848938"/>
                  <a:ext cx="2379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3A53CB2-C9E4-49E9-9931-8ADDB4AA1C8A}"/>
              </a:ext>
            </a:extLst>
          </p:cNvPr>
          <p:cNvGrpSpPr/>
          <p:nvPr/>
        </p:nvGrpSpPr>
        <p:grpSpPr>
          <a:xfrm>
            <a:off x="4123812" y="3809698"/>
            <a:ext cx="610200" cy="254160"/>
            <a:chOff x="4123812" y="3809698"/>
            <a:chExt cx="61020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38D356-9777-459E-89A2-70B9635FFB94}"/>
                    </a:ext>
                  </a:extLst>
                </p14:cNvPr>
                <p14:cNvContentPartPr/>
                <p14:nvPr/>
              </p14:nvContentPartPr>
              <p14:xfrm>
                <a:off x="4123812" y="3809698"/>
                <a:ext cx="270360" cy="254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38D356-9777-459E-89A2-70B9635FFB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14812" y="3801058"/>
                  <a:ext cx="288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53EC1F-4418-4EA8-BEA7-6ED33D1BE86B}"/>
                    </a:ext>
                  </a:extLst>
                </p14:cNvPr>
                <p14:cNvContentPartPr/>
                <p14:nvPr/>
              </p14:nvContentPartPr>
              <p14:xfrm>
                <a:off x="4457892" y="3820858"/>
                <a:ext cx="276120" cy="22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53EC1F-4418-4EA8-BEA7-6ED33D1BE8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49252" y="3812218"/>
                  <a:ext cx="29376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7378FEB-7330-4BCF-BEFB-C8AA33B0D4FA}"/>
                  </a:ext>
                </a:extLst>
              </p14:cNvPr>
              <p14:cNvContentPartPr/>
              <p14:nvPr/>
            </p14:nvContentPartPr>
            <p14:xfrm>
              <a:off x="3250452" y="1904938"/>
              <a:ext cx="509040" cy="2959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7378FEB-7330-4BCF-BEFB-C8AA33B0D4F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241452" y="1896298"/>
                <a:ext cx="526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23D8C21-6E6D-4098-9BD6-F6C183E2A359}"/>
                  </a:ext>
                </a:extLst>
              </p14:cNvPr>
              <p14:cNvContentPartPr/>
              <p14:nvPr/>
            </p14:nvContentPartPr>
            <p14:xfrm>
              <a:off x="4165932" y="1849138"/>
              <a:ext cx="561240" cy="280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23D8C21-6E6D-4098-9BD6-F6C183E2A35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56932" y="1840498"/>
                <a:ext cx="5788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641BA5B-4B08-4546-91CA-9853438AC549}"/>
              </a:ext>
            </a:extLst>
          </p:cNvPr>
          <p:cNvGrpSpPr/>
          <p:nvPr/>
        </p:nvGrpSpPr>
        <p:grpSpPr>
          <a:xfrm>
            <a:off x="5059812" y="3648778"/>
            <a:ext cx="2188080" cy="337680"/>
            <a:chOff x="5059812" y="3648778"/>
            <a:chExt cx="218808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05196F-D788-4287-807D-A262A7511F66}"/>
                    </a:ext>
                  </a:extLst>
                </p14:cNvPr>
                <p14:cNvContentPartPr/>
                <p14:nvPr/>
              </p14:nvContentPartPr>
              <p14:xfrm>
                <a:off x="5059812" y="3778018"/>
                <a:ext cx="228960" cy="208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05196F-D788-4287-807D-A262A7511F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0812" y="3769018"/>
                  <a:ext cx="246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B8AFB20-DD4D-4354-B4C0-6DB628D3E149}"/>
                    </a:ext>
                  </a:extLst>
                </p14:cNvPr>
                <p14:cNvContentPartPr/>
                <p14:nvPr/>
              </p14:nvContentPartPr>
              <p14:xfrm>
                <a:off x="5356812" y="3732298"/>
                <a:ext cx="286920" cy="226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B8AFB20-DD4D-4354-B4C0-6DB628D3E14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47812" y="3723298"/>
                  <a:ext cx="304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068AD76-AD60-44E3-82B6-77FDFD967740}"/>
                    </a:ext>
                  </a:extLst>
                </p14:cNvPr>
                <p14:cNvContentPartPr/>
                <p14:nvPr/>
              </p14:nvContentPartPr>
              <p14:xfrm>
                <a:off x="5918412" y="3719698"/>
                <a:ext cx="281880" cy="230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068AD76-AD60-44E3-82B6-77FDFD9677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09412" y="3711058"/>
                  <a:ext cx="299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BF4CA9-57D7-4DA6-8414-BAC8B648EC24}"/>
                    </a:ext>
                  </a:extLst>
                </p14:cNvPr>
                <p14:cNvContentPartPr/>
                <p14:nvPr/>
              </p14:nvContentPartPr>
              <p14:xfrm>
                <a:off x="6313332" y="3707098"/>
                <a:ext cx="191880" cy="271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BF4CA9-57D7-4DA6-8414-BAC8B648EC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04332" y="3698098"/>
                  <a:ext cx="209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8C0ED1C-30DE-474B-B8A5-8813CC088A1C}"/>
                    </a:ext>
                  </a:extLst>
                </p14:cNvPr>
                <p14:cNvContentPartPr/>
                <p14:nvPr/>
              </p14:nvContentPartPr>
              <p14:xfrm>
                <a:off x="6797532" y="3686578"/>
                <a:ext cx="170640" cy="124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8C0ED1C-30DE-474B-B8A5-8813CC088A1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8532" y="3677938"/>
                  <a:ext cx="188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359675-09B5-4641-A786-FACF0767799F}"/>
                    </a:ext>
                  </a:extLst>
                </p14:cNvPr>
                <p14:cNvContentPartPr/>
                <p14:nvPr/>
              </p14:nvContentPartPr>
              <p14:xfrm>
                <a:off x="6894732" y="3648778"/>
                <a:ext cx="161280" cy="273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359675-09B5-4641-A786-FACF076779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86092" y="3640138"/>
                  <a:ext cx="178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0FEBAA-D531-4A50-B375-BEF70FE6089E}"/>
                    </a:ext>
                  </a:extLst>
                </p14:cNvPr>
                <p14:cNvContentPartPr/>
                <p14:nvPr/>
              </p14:nvContentPartPr>
              <p14:xfrm>
                <a:off x="7122252" y="3667138"/>
                <a:ext cx="125640" cy="275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0FEBAA-D531-4A50-B375-BEF70FE608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13252" y="3658498"/>
                  <a:ext cx="14328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8466E61-38AF-406B-82E0-CF12F1D64D6D}"/>
                  </a:ext>
                </a:extLst>
              </p14:cNvPr>
              <p14:cNvContentPartPr/>
              <p14:nvPr/>
            </p14:nvContentPartPr>
            <p14:xfrm>
              <a:off x="4970892" y="1770298"/>
              <a:ext cx="806040" cy="371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8466E61-38AF-406B-82E0-CF12F1D64D6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962252" y="1761298"/>
                <a:ext cx="823680" cy="3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123949E-0616-4384-BAA4-8D8AFCF4C1E7}"/>
              </a:ext>
            </a:extLst>
          </p:cNvPr>
          <p:cNvGrpSpPr/>
          <p:nvPr/>
        </p:nvGrpSpPr>
        <p:grpSpPr>
          <a:xfrm>
            <a:off x="1586172" y="1460338"/>
            <a:ext cx="593280" cy="752400"/>
            <a:chOff x="1586172" y="1460338"/>
            <a:chExt cx="593280" cy="75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E3F48A-809D-4A68-908E-4124D95EF030}"/>
                    </a:ext>
                  </a:extLst>
                </p14:cNvPr>
                <p14:cNvContentPartPr/>
                <p14:nvPr/>
              </p14:nvContentPartPr>
              <p14:xfrm>
                <a:off x="1633692" y="1460338"/>
                <a:ext cx="545760" cy="330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E3F48A-809D-4A68-908E-4124D95EF0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24692" y="1451338"/>
                  <a:ext cx="563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9C34AD-3023-4E2E-90CF-F63FAD724877}"/>
                    </a:ext>
                  </a:extLst>
                </p14:cNvPr>
                <p14:cNvContentPartPr/>
                <p14:nvPr/>
              </p14:nvContentPartPr>
              <p14:xfrm>
                <a:off x="1710012" y="2154778"/>
                <a:ext cx="360" cy="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9C34AD-3023-4E2E-90CF-F63FAD7248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01372" y="21461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3B9169-45A3-4B5F-A1C1-2ADAD86CA40E}"/>
                    </a:ext>
                  </a:extLst>
                </p14:cNvPr>
                <p14:cNvContentPartPr/>
                <p14:nvPr/>
              </p14:nvContentPartPr>
              <p14:xfrm>
                <a:off x="1586172" y="1915738"/>
                <a:ext cx="553320" cy="297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3B9169-45A3-4B5F-A1C1-2ADAD86CA40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77532" y="1907098"/>
                  <a:ext cx="570960" cy="31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F4A936-DAC6-4807-A1EA-BE4535EC3EF3}"/>
                  </a:ext>
                </a:extLst>
              </p14:cNvPr>
              <p14:cNvContentPartPr/>
              <p14:nvPr/>
            </p14:nvContentPartPr>
            <p14:xfrm>
              <a:off x="3764892" y="3138298"/>
              <a:ext cx="677520" cy="615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F4A936-DAC6-4807-A1EA-BE4535EC3EF3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756252" y="3129658"/>
                <a:ext cx="695160" cy="6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67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59DAA51-5304-42B9-8A84-0FE42FC8C16B}"/>
              </a:ext>
            </a:extLst>
          </p:cNvPr>
          <p:cNvGrpSpPr/>
          <p:nvPr/>
        </p:nvGrpSpPr>
        <p:grpSpPr>
          <a:xfrm>
            <a:off x="477732" y="125292"/>
            <a:ext cx="716400" cy="378000"/>
            <a:chOff x="477732" y="125292"/>
            <a:chExt cx="71640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525282-4FFA-404B-849E-7FEA2828ABA6}"/>
                    </a:ext>
                  </a:extLst>
                </p14:cNvPr>
                <p14:cNvContentPartPr/>
                <p14:nvPr/>
              </p14:nvContentPartPr>
              <p14:xfrm>
                <a:off x="477732" y="243012"/>
                <a:ext cx="96120" cy="244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525282-4FFA-404B-849E-7FEA2828AB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732" y="234012"/>
                  <a:ext cx="113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EA8383-1A67-4BE7-9669-2BF1B4430E42}"/>
                    </a:ext>
                  </a:extLst>
                </p14:cNvPr>
                <p14:cNvContentPartPr/>
                <p14:nvPr/>
              </p14:nvContentPartPr>
              <p14:xfrm>
                <a:off x="491052" y="125292"/>
                <a:ext cx="249120" cy="37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EA8383-1A67-4BE7-9669-2BF1B4430E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052" y="116292"/>
                  <a:ext cx="266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792EAE4-74D8-4D2E-B5E5-60FF8839D07B}"/>
                    </a:ext>
                  </a:extLst>
                </p14:cNvPr>
                <p14:cNvContentPartPr/>
                <p14:nvPr/>
              </p14:nvContentPartPr>
              <p14:xfrm>
                <a:off x="791292" y="313212"/>
                <a:ext cx="118440" cy="176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792EAE4-74D8-4D2E-B5E5-60FF8839D0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292" y="304572"/>
                  <a:ext cx="136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D80467-3CDE-4007-B4A3-7D6812D6293E}"/>
                    </a:ext>
                  </a:extLst>
                </p14:cNvPr>
                <p14:cNvContentPartPr/>
                <p14:nvPr/>
              </p14:nvContentPartPr>
              <p14:xfrm>
                <a:off x="981372" y="332652"/>
                <a:ext cx="212760" cy="165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D80467-3CDE-4007-B4A3-7D6812D629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2372" y="324012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DBBE05-A7BF-47F2-BA52-F0871D676D46}"/>
                    </a:ext>
                  </a:extLst>
                </p14:cNvPr>
                <p14:cNvContentPartPr/>
                <p14:nvPr/>
              </p14:nvContentPartPr>
              <p14:xfrm>
                <a:off x="1017372" y="312852"/>
                <a:ext cx="165600" cy="177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DBBE05-A7BF-47F2-BA52-F0871D676D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8732" y="303852"/>
                  <a:ext cx="1832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358426-DD21-4D18-AB33-93806D0CA46D}"/>
              </a:ext>
            </a:extLst>
          </p:cNvPr>
          <p:cNvGrpSpPr/>
          <p:nvPr/>
        </p:nvGrpSpPr>
        <p:grpSpPr>
          <a:xfrm>
            <a:off x="1427412" y="57252"/>
            <a:ext cx="2867400" cy="623880"/>
            <a:chOff x="1427412" y="57252"/>
            <a:chExt cx="286740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2CF858-1273-4242-A687-5D4D379F4D87}"/>
                    </a:ext>
                  </a:extLst>
                </p14:cNvPr>
                <p14:cNvContentPartPr/>
                <p14:nvPr/>
              </p14:nvContentPartPr>
              <p14:xfrm>
                <a:off x="1427412" y="351012"/>
                <a:ext cx="128520" cy="330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2CF858-1273-4242-A687-5D4D379F4D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8412" y="342372"/>
                  <a:ext cx="146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A00E5B-3A01-4B6D-98CD-44BEBA72FA70}"/>
                    </a:ext>
                  </a:extLst>
                </p14:cNvPr>
                <p14:cNvContentPartPr/>
                <p14:nvPr/>
              </p14:nvContentPartPr>
              <p14:xfrm>
                <a:off x="1543692" y="225012"/>
                <a:ext cx="250560" cy="234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A00E5B-3A01-4B6D-98CD-44BEBA72FA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4692" y="216012"/>
                  <a:ext cx="268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1E7F77-2E65-442B-A34B-9ACCFA17E955}"/>
                    </a:ext>
                  </a:extLst>
                </p14:cNvPr>
                <p14:cNvContentPartPr/>
                <p14:nvPr/>
              </p14:nvContentPartPr>
              <p14:xfrm>
                <a:off x="1829172" y="57252"/>
                <a:ext cx="147600" cy="36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1E7F77-2E65-442B-A34B-9ACCFA17E9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0172" y="48612"/>
                  <a:ext cx="165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E44286-3068-4C16-87D4-C4C5893FF0AC}"/>
                    </a:ext>
                  </a:extLst>
                </p14:cNvPr>
                <p14:cNvContentPartPr/>
                <p14:nvPr/>
              </p14:nvContentPartPr>
              <p14:xfrm>
                <a:off x="1941132" y="296652"/>
                <a:ext cx="119520" cy="15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E44286-3068-4C16-87D4-C4C5893FF0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2492" y="287652"/>
                  <a:ext cx="137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E35040-1AE6-4ACC-8146-4CA791F94E6C}"/>
                    </a:ext>
                  </a:extLst>
                </p14:cNvPr>
                <p14:cNvContentPartPr/>
                <p14:nvPr/>
              </p14:nvContentPartPr>
              <p14:xfrm>
                <a:off x="2202492" y="59052"/>
                <a:ext cx="158400" cy="395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E35040-1AE6-4ACC-8146-4CA791F94E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3492" y="50052"/>
                  <a:ext cx="176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0203F0-5696-4A9C-B59A-01BC6DD03705}"/>
                    </a:ext>
                  </a:extLst>
                </p14:cNvPr>
                <p14:cNvContentPartPr/>
                <p14:nvPr/>
              </p14:nvContentPartPr>
              <p14:xfrm>
                <a:off x="2108892" y="185772"/>
                <a:ext cx="387720" cy="101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0203F0-5696-4A9C-B59A-01BC6DD037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0252" y="176772"/>
                  <a:ext cx="405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3BCCB0-4FA6-41E3-8C8B-4A6B334DBE88}"/>
                    </a:ext>
                  </a:extLst>
                </p14:cNvPr>
                <p14:cNvContentPartPr/>
                <p14:nvPr/>
              </p14:nvContentPartPr>
              <p14:xfrm>
                <a:off x="2628372" y="267852"/>
                <a:ext cx="19044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3BCCB0-4FA6-41E3-8C8B-4A6B334DBE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9732" y="259212"/>
                  <a:ext cx="208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100230-934D-4BA1-950B-D7F3A28CA83A}"/>
                    </a:ext>
                  </a:extLst>
                </p14:cNvPr>
                <p14:cNvContentPartPr/>
                <p14:nvPr/>
              </p14:nvContentPartPr>
              <p14:xfrm>
                <a:off x="2925372" y="280812"/>
                <a:ext cx="161640" cy="16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100230-934D-4BA1-950B-D7F3A28CA8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6372" y="272172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54812E-D79E-483F-822A-259872D56DE2}"/>
                    </a:ext>
                  </a:extLst>
                </p14:cNvPr>
                <p14:cNvContentPartPr/>
                <p14:nvPr/>
              </p14:nvContentPartPr>
              <p14:xfrm>
                <a:off x="2931132" y="268932"/>
                <a:ext cx="158040" cy="16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54812E-D79E-483F-822A-259872D56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2132" y="259932"/>
                  <a:ext cx="17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FECD82-9198-4A91-9121-DD116FEF6351}"/>
                    </a:ext>
                  </a:extLst>
                </p14:cNvPr>
                <p14:cNvContentPartPr/>
                <p14:nvPr/>
              </p14:nvContentPartPr>
              <p14:xfrm>
                <a:off x="3183852" y="311772"/>
                <a:ext cx="168840" cy="137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FECD82-9198-4A91-9121-DD116FEF63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5212" y="303132"/>
                  <a:ext cx="186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184495-A372-4632-BBD0-C5DB30098C58}"/>
                    </a:ext>
                  </a:extLst>
                </p14:cNvPr>
                <p14:cNvContentPartPr/>
                <p14:nvPr/>
              </p14:nvContentPartPr>
              <p14:xfrm>
                <a:off x="3376452" y="364332"/>
                <a:ext cx="241560" cy="8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184495-A372-4632-BBD0-C5DB30098C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7812" y="355332"/>
                  <a:ext cx="259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46769F-A18B-402B-9986-6103C7212C0D}"/>
                    </a:ext>
                  </a:extLst>
                </p14:cNvPr>
                <p14:cNvContentPartPr/>
                <p14:nvPr/>
              </p14:nvContentPartPr>
              <p14:xfrm>
                <a:off x="3639972" y="331572"/>
                <a:ext cx="124200" cy="33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46769F-A18B-402B-9986-6103C7212C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0972" y="322932"/>
                  <a:ext cx="141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7EE242-1616-4474-A5AC-99A62F8DD9E3}"/>
                    </a:ext>
                  </a:extLst>
                </p14:cNvPr>
                <p14:cNvContentPartPr/>
                <p14:nvPr/>
              </p14:nvContentPartPr>
              <p14:xfrm>
                <a:off x="3715212" y="310692"/>
                <a:ext cx="203400" cy="14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7EE242-1616-4474-A5AC-99A62F8DD9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06212" y="301692"/>
                  <a:ext cx="221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B08990-73F6-464B-9A5B-178B566C1A98}"/>
                    </a:ext>
                  </a:extLst>
                </p14:cNvPr>
                <p14:cNvContentPartPr/>
                <p14:nvPr/>
              </p14:nvContentPartPr>
              <p14:xfrm>
                <a:off x="3980172" y="84612"/>
                <a:ext cx="144360" cy="346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B08990-73F6-464B-9A5B-178B566C1A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1532" y="75972"/>
                  <a:ext cx="16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11AA32-1CFA-492F-B6CE-6904A5F15E50}"/>
                    </a:ext>
                  </a:extLst>
                </p14:cNvPr>
                <p14:cNvContentPartPr/>
                <p14:nvPr/>
              </p14:nvContentPartPr>
              <p14:xfrm>
                <a:off x="4097172" y="263172"/>
                <a:ext cx="197640" cy="22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11AA32-1CFA-492F-B6CE-6904A5F15E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88532" y="254532"/>
                  <a:ext cx="2152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EEFB50-B7E0-43DF-9C99-437EB8E96ACD}"/>
              </a:ext>
            </a:extLst>
          </p:cNvPr>
          <p:cNvGrpSpPr/>
          <p:nvPr/>
        </p:nvGrpSpPr>
        <p:grpSpPr>
          <a:xfrm>
            <a:off x="1254972" y="943572"/>
            <a:ext cx="430920" cy="403200"/>
            <a:chOff x="1254972" y="943572"/>
            <a:chExt cx="43092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9C47F2-DC52-44F8-9888-AD4A06633FA3}"/>
                    </a:ext>
                  </a:extLst>
                </p14:cNvPr>
                <p14:cNvContentPartPr/>
                <p14:nvPr/>
              </p14:nvContentPartPr>
              <p14:xfrm>
                <a:off x="1254972" y="943572"/>
                <a:ext cx="321120" cy="267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9C47F2-DC52-44F8-9888-AD4A06633F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46332" y="934932"/>
                  <a:ext cx="338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9E808B-A788-4AD9-AFD8-5210F2095482}"/>
                    </a:ext>
                  </a:extLst>
                </p14:cNvPr>
                <p14:cNvContentPartPr/>
                <p14:nvPr/>
              </p14:nvContentPartPr>
              <p14:xfrm>
                <a:off x="1369812" y="1118532"/>
                <a:ext cx="89640" cy="162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9E808B-A788-4AD9-AFD8-5210F20954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0812" y="1109892"/>
                  <a:ext cx="107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66C1E1-CE9F-436F-8A86-30D2A3312BCF}"/>
                    </a:ext>
                  </a:extLst>
                </p14:cNvPr>
                <p14:cNvContentPartPr/>
                <p14:nvPr/>
              </p14:nvContentPartPr>
              <p14:xfrm>
                <a:off x="1660332" y="1184772"/>
                <a:ext cx="25560" cy="162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66C1E1-CE9F-436F-8A86-30D2A3312B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51692" y="1176132"/>
                  <a:ext cx="432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6BBDF24-7F38-4E81-AD12-AE1FE5CCA1C5}"/>
                  </a:ext>
                </a:extLst>
              </p14:cNvPr>
              <p14:cNvContentPartPr/>
              <p14:nvPr/>
            </p14:nvContentPartPr>
            <p14:xfrm>
              <a:off x="1897932" y="1001892"/>
              <a:ext cx="12600" cy="11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6BBDF24-7F38-4E81-AD12-AE1FE5CCA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9292" y="993252"/>
                <a:ext cx="30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3F5CB1-C50B-4B95-8F5A-B49F5E8FC9DD}"/>
                  </a:ext>
                </a:extLst>
              </p14:cNvPr>
              <p14:cNvContentPartPr/>
              <p14:nvPr/>
            </p14:nvContentPartPr>
            <p14:xfrm>
              <a:off x="1908732" y="1153452"/>
              <a:ext cx="8640" cy="26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3F5CB1-C50B-4B95-8F5A-B49F5E8FC9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99732" y="1144812"/>
                <a:ext cx="262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904DB1D3-AAF0-4447-B2C6-063BD015AA9A}"/>
              </a:ext>
            </a:extLst>
          </p:cNvPr>
          <p:cNvGrpSpPr/>
          <p:nvPr/>
        </p:nvGrpSpPr>
        <p:grpSpPr>
          <a:xfrm>
            <a:off x="2401932" y="894612"/>
            <a:ext cx="1013400" cy="336600"/>
            <a:chOff x="2401932" y="894612"/>
            <a:chExt cx="10134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E28E85-099B-4DE1-9CB0-AC5F311299EB}"/>
                    </a:ext>
                  </a:extLst>
                </p14:cNvPr>
                <p14:cNvContentPartPr/>
                <p14:nvPr/>
              </p14:nvContentPartPr>
              <p14:xfrm>
                <a:off x="2401932" y="1136892"/>
                <a:ext cx="32760" cy="29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E28E85-099B-4DE1-9CB0-AC5F311299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93292" y="1127892"/>
                  <a:ext cx="50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7F5E8B-D70D-47FC-8393-ADC953191F2A}"/>
                    </a:ext>
                  </a:extLst>
                </p14:cNvPr>
                <p14:cNvContentPartPr/>
                <p14:nvPr/>
              </p14:nvContentPartPr>
              <p14:xfrm>
                <a:off x="2562132" y="983892"/>
                <a:ext cx="190800" cy="193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7F5E8B-D70D-47FC-8393-ADC953191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53492" y="975252"/>
                  <a:ext cx="208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441191-127C-476F-81A5-EAF9631418D0}"/>
                    </a:ext>
                  </a:extLst>
                </p14:cNvPr>
                <p14:cNvContentPartPr/>
                <p14:nvPr/>
              </p14:nvContentPartPr>
              <p14:xfrm>
                <a:off x="2870292" y="916572"/>
                <a:ext cx="241560" cy="263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441191-127C-476F-81A5-EAF9631418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652" y="907572"/>
                  <a:ext cx="259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CE55907-517F-44DE-B9E4-08CAABA41D72}"/>
                    </a:ext>
                  </a:extLst>
                </p14:cNvPr>
                <p14:cNvContentPartPr/>
                <p14:nvPr/>
              </p14:nvContentPartPr>
              <p14:xfrm>
                <a:off x="3244332" y="894612"/>
                <a:ext cx="171000" cy="336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CE55907-517F-44DE-B9E4-08CAABA41D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35692" y="885972"/>
                  <a:ext cx="18864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907895-FFC4-43BC-84DB-26BCB38D9C27}"/>
              </a:ext>
            </a:extLst>
          </p:cNvPr>
          <p:cNvGrpSpPr/>
          <p:nvPr/>
        </p:nvGrpSpPr>
        <p:grpSpPr>
          <a:xfrm>
            <a:off x="4860372" y="133572"/>
            <a:ext cx="822240" cy="333000"/>
            <a:chOff x="4860372" y="133572"/>
            <a:chExt cx="8222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EE0934-845A-4C76-AF96-47A0D4DB54EC}"/>
                    </a:ext>
                  </a:extLst>
                </p14:cNvPr>
                <p14:cNvContentPartPr/>
                <p14:nvPr/>
              </p14:nvContentPartPr>
              <p14:xfrm>
                <a:off x="4860372" y="133572"/>
                <a:ext cx="174600" cy="333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EE0934-845A-4C76-AF96-47A0D4DB54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51732" y="124572"/>
                  <a:ext cx="192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30B798-1497-433C-B854-20A951400C76}"/>
                    </a:ext>
                  </a:extLst>
                </p14:cNvPr>
                <p14:cNvContentPartPr/>
                <p14:nvPr/>
              </p14:nvContentPartPr>
              <p14:xfrm>
                <a:off x="5061252" y="290172"/>
                <a:ext cx="243720" cy="168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30B798-1497-433C-B854-20A951400C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52612" y="281172"/>
                  <a:ext cx="261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2E18A5-03F4-4509-B1E0-A102077B0213}"/>
                    </a:ext>
                  </a:extLst>
                </p14:cNvPr>
                <p14:cNvContentPartPr/>
                <p14:nvPr/>
              </p14:nvContentPartPr>
              <p14:xfrm>
                <a:off x="5479932" y="289452"/>
                <a:ext cx="178920" cy="36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2E18A5-03F4-4509-B1E0-A102077B02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1292" y="280812"/>
                  <a:ext cx="196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019F78-973F-46A3-90B4-156CAE724952}"/>
                    </a:ext>
                  </a:extLst>
                </p14:cNvPr>
                <p14:cNvContentPartPr/>
                <p14:nvPr/>
              </p14:nvContentPartPr>
              <p14:xfrm>
                <a:off x="5504772" y="382692"/>
                <a:ext cx="177840" cy="2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019F78-973F-46A3-90B4-156CAE7249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96132" y="373692"/>
                  <a:ext cx="1954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EFDD92-1793-494E-B421-56912CEA005E}"/>
              </a:ext>
            </a:extLst>
          </p:cNvPr>
          <p:cNvGrpSpPr/>
          <p:nvPr/>
        </p:nvGrpSpPr>
        <p:grpSpPr>
          <a:xfrm>
            <a:off x="5923092" y="95772"/>
            <a:ext cx="727920" cy="432720"/>
            <a:chOff x="5923092" y="95772"/>
            <a:chExt cx="72792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5EC495-8BF5-4934-84A8-7F906CEA0F8E}"/>
                    </a:ext>
                  </a:extLst>
                </p14:cNvPr>
                <p14:cNvContentPartPr/>
                <p14:nvPr/>
              </p14:nvContentPartPr>
              <p14:xfrm>
                <a:off x="5923092" y="240132"/>
                <a:ext cx="46800" cy="18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5EC495-8BF5-4934-84A8-7F906CEA0F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14092" y="231492"/>
                  <a:ext cx="64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D151DB-9D47-4933-ABC5-5570DA741D8D}"/>
                    </a:ext>
                  </a:extLst>
                </p14:cNvPr>
                <p14:cNvContentPartPr/>
                <p14:nvPr/>
              </p14:nvContentPartPr>
              <p14:xfrm>
                <a:off x="6142692" y="205932"/>
                <a:ext cx="251280" cy="23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D151DB-9D47-4933-ABC5-5570DA741D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33692" y="196932"/>
                  <a:ext cx="268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BB6AE9-B12B-4AAF-AEBA-F8B46564A74E}"/>
                    </a:ext>
                  </a:extLst>
                </p14:cNvPr>
                <p14:cNvContentPartPr/>
                <p14:nvPr/>
              </p14:nvContentPartPr>
              <p14:xfrm>
                <a:off x="6453372" y="95772"/>
                <a:ext cx="197640" cy="43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BB6AE9-B12B-4AAF-AEBA-F8B46564A7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4732" y="86772"/>
                  <a:ext cx="2152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FAD527-DD2D-4CA2-A4B0-F9D2A4C552FB}"/>
              </a:ext>
            </a:extLst>
          </p:cNvPr>
          <p:cNvGrpSpPr/>
          <p:nvPr/>
        </p:nvGrpSpPr>
        <p:grpSpPr>
          <a:xfrm>
            <a:off x="3468612" y="847812"/>
            <a:ext cx="1030680" cy="319320"/>
            <a:chOff x="3468612" y="847812"/>
            <a:chExt cx="103068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CE9EEEC-B0D4-42B5-A8B8-0B835BEA5E31}"/>
                    </a:ext>
                  </a:extLst>
                </p14:cNvPr>
                <p14:cNvContentPartPr/>
                <p14:nvPr/>
              </p14:nvContentPartPr>
              <p14:xfrm>
                <a:off x="3468612" y="1022412"/>
                <a:ext cx="46080" cy="141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CE9EEEC-B0D4-42B5-A8B8-0B835BEA5E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59612" y="1013412"/>
                  <a:ext cx="63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BCDC5A-61B7-4F5D-B0ED-B0940474B255}"/>
                    </a:ext>
                  </a:extLst>
                </p14:cNvPr>
                <p14:cNvContentPartPr/>
                <p14:nvPr/>
              </p14:nvContentPartPr>
              <p14:xfrm>
                <a:off x="3622692" y="946812"/>
                <a:ext cx="184320" cy="21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BCDC5A-61B7-4F5D-B0ED-B0940474B2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13692" y="938172"/>
                  <a:ext cx="201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94863C-A1A6-40D6-B4AD-0C4D58662492}"/>
                    </a:ext>
                  </a:extLst>
                </p14:cNvPr>
                <p14:cNvContentPartPr/>
                <p14:nvPr/>
              </p14:nvContentPartPr>
              <p14:xfrm>
                <a:off x="3947412" y="1042932"/>
                <a:ext cx="251280" cy="60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94863C-A1A6-40D6-B4AD-0C4D586624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38772" y="1034292"/>
                  <a:ext cx="26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C90AD5-F25B-4889-9C00-A446D1CB97B1}"/>
                    </a:ext>
                  </a:extLst>
                </p14:cNvPr>
                <p14:cNvContentPartPr/>
                <p14:nvPr/>
              </p14:nvContentPartPr>
              <p14:xfrm>
                <a:off x="4054332" y="963732"/>
                <a:ext cx="52200" cy="203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C90AD5-F25B-4889-9C00-A446D1CB97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5692" y="954732"/>
                  <a:ext cx="69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9CBF22-22B8-4388-A5B4-4164115F7F18}"/>
                    </a:ext>
                  </a:extLst>
                </p14:cNvPr>
                <p14:cNvContentPartPr/>
                <p14:nvPr/>
              </p14:nvContentPartPr>
              <p14:xfrm>
                <a:off x="4254852" y="1010172"/>
                <a:ext cx="45360" cy="15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9CBF22-22B8-4388-A5B4-4164115F7F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45852" y="1001172"/>
                  <a:ext cx="63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B85889F-B4C6-4D79-9B8C-5C03DCD79298}"/>
                    </a:ext>
                  </a:extLst>
                </p14:cNvPr>
                <p14:cNvContentPartPr/>
                <p14:nvPr/>
              </p14:nvContentPartPr>
              <p14:xfrm>
                <a:off x="4393812" y="847812"/>
                <a:ext cx="105480" cy="314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B85889F-B4C6-4D79-9B8C-5C03DCD792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84812" y="839172"/>
                  <a:ext cx="1231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B35E16-A336-471F-8970-C6104BDA669C}"/>
              </a:ext>
            </a:extLst>
          </p:cNvPr>
          <p:cNvGrpSpPr/>
          <p:nvPr/>
        </p:nvGrpSpPr>
        <p:grpSpPr>
          <a:xfrm>
            <a:off x="4709532" y="947892"/>
            <a:ext cx="285120" cy="124560"/>
            <a:chOff x="4709532" y="947892"/>
            <a:chExt cx="28512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28CA9-6602-4A31-804C-D72D77F17A48}"/>
                    </a:ext>
                  </a:extLst>
                </p14:cNvPr>
                <p14:cNvContentPartPr/>
                <p14:nvPr/>
              </p14:nvContentPartPr>
              <p14:xfrm>
                <a:off x="4709532" y="947892"/>
                <a:ext cx="201240" cy="4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28CA9-6602-4A31-804C-D72D77F17A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00892" y="939252"/>
                  <a:ext cx="21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CC13F0-5D37-45B1-9ACF-BC5F4D4FE1BD}"/>
                    </a:ext>
                  </a:extLst>
                </p14:cNvPr>
                <p14:cNvContentPartPr/>
                <p14:nvPr/>
              </p14:nvContentPartPr>
              <p14:xfrm>
                <a:off x="4763172" y="1062732"/>
                <a:ext cx="231480" cy="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CC13F0-5D37-45B1-9ACF-BC5F4D4FE1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54172" y="1053732"/>
                  <a:ext cx="2491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D07599-3B83-469C-B504-F25E8811AEB6}"/>
              </a:ext>
            </a:extLst>
          </p:cNvPr>
          <p:cNvGrpSpPr/>
          <p:nvPr/>
        </p:nvGrpSpPr>
        <p:grpSpPr>
          <a:xfrm>
            <a:off x="5213532" y="859332"/>
            <a:ext cx="223920" cy="343800"/>
            <a:chOff x="5213532" y="859332"/>
            <a:chExt cx="22392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59AB574-DA91-4683-861C-F8A4538E1D7E}"/>
                    </a:ext>
                  </a:extLst>
                </p14:cNvPr>
                <p14:cNvContentPartPr/>
                <p14:nvPr/>
              </p14:nvContentPartPr>
              <p14:xfrm>
                <a:off x="5213532" y="893892"/>
                <a:ext cx="142920" cy="12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59AB574-DA91-4683-861C-F8A4538E1D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4532" y="884892"/>
                  <a:ext cx="160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2DAD59-0798-471C-9F66-217CE14C2275}"/>
                    </a:ext>
                  </a:extLst>
                </p14:cNvPr>
                <p14:cNvContentPartPr/>
                <p14:nvPr/>
              </p14:nvContentPartPr>
              <p14:xfrm>
                <a:off x="5302452" y="859332"/>
                <a:ext cx="135000" cy="34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2DAD59-0798-471C-9F66-217CE14C22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93812" y="850332"/>
                  <a:ext cx="15264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811953-42A2-4323-94ED-86A2F02C36DF}"/>
              </a:ext>
            </a:extLst>
          </p:cNvPr>
          <p:cNvGrpSpPr/>
          <p:nvPr/>
        </p:nvGrpSpPr>
        <p:grpSpPr>
          <a:xfrm>
            <a:off x="5962692" y="975972"/>
            <a:ext cx="720360" cy="266040"/>
            <a:chOff x="5962692" y="975972"/>
            <a:chExt cx="72036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CA0924-08E4-42A2-8841-63A998A7B9CD}"/>
                    </a:ext>
                  </a:extLst>
                </p14:cNvPr>
                <p14:cNvContentPartPr/>
                <p14:nvPr/>
              </p14:nvContentPartPr>
              <p14:xfrm>
                <a:off x="5962692" y="975972"/>
                <a:ext cx="258480" cy="184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CA0924-08E4-42A2-8841-63A998A7B9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53692" y="966972"/>
                  <a:ext cx="276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54D8D9-1F10-407C-A3F8-4EBCAB512712}"/>
                    </a:ext>
                  </a:extLst>
                </p14:cNvPr>
                <p14:cNvContentPartPr/>
                <p14:nvPr/>
              </p14:nvContentPartPr>
              <p14:xfrm>
                <a:off x="6118572" y="1070652"/>
                <a:ext cx="72720" cy="15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54D8D9-1F10-407C-A3F8-4EBCAB5127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9572" y="1062012"/>
                  <a:ext cx="90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B81FA9-ACA5-45E5-8E77-411DA1CBFC04}"/>
                    </a:ext>
                  </a:extLst>
                </p14:cNvPr>
                <p14:cNvContentPartPr/>
                <p14:nvPr/>
              </p14:nvContentPartPr>
              <p14:xfrm>
                <a:off x="6303972" y="1098372"/>
                <a:ext cx="22680" cy="143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B81FA9-ACA5-45E5-8E77-411DA1CBFC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4972" y="1089372"/>
                  <a:ext cx="40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94AA67-3075-49F9-9C83-ED84A045C48D}"/>
                    </a:ext>
                  </a:extLst>
                </p14:cNvPr>
                <p14:cNvContentPartPr/>
                <p14:nvPr/>
              </p14:nvContentPartPr>
              <p14:xfrm>
                <a:off x="6495132" y="975972"/>
                <a:ext cx="164880" cy="3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94AA67-3075-49F9-9C83-ED84A045C4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86132" y="967332"/>
                  <a:ext cx="182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A54CA0-EF9B-491B-BBC3-0DC39F89B8F2}"/>
                    </a:ext>
                  </a:extLst>
                </p14:cNvPr>
                <p14:cNvContentPartPr/>
                <p14:nvPr/>
              </p14:nvContentPartPr>
              <p14:xfrm>
                <a:off x="6509532" y="1059852"/>
                <a:ext cx="173520" cy="20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A54CA0-EF9B-491B-BBC3-0DC39F89B8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00892" y="1051212"/>
                  <a:ext cx="1911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469225-6DBB-4ABC-8044-8D6BFDAB5843}"/>
              </a:ext>
            </a:extLst>
          </p:cNvPr>
          <p:cNvGrpSpPr/>
          <p:nvPr/>
        </p:nvGrpSpPr>
        <p:grpSpPr>
          <a:xfrm>
            <a:off x="6850092" y="913332"/>
            <a:ext cx="362880" cy="272880"/>
            <a:chOff x="6850092" y="913332"/>
            <a:chExt cx="36288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4BCEB8-A79E-49D7-9709-652622876AC3}"/>
                    </a:ext>
                  </a:extLst>
                </p14:cNvPr>
                <p14:cNvContentPartPr/>
                <p14:nvPr/>
              </p14:nvContentPartPr>
              <p14:xfrm>
                <a:off x="6850092" y="934932"/>
                <a:ext cx="84240" cy="25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4BCEB8-A79E-49D7-9709-652622876A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1092" y="925932"/>
                  <a:ext cx="101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36C7BD-273C-4F93-948D-673E54E66E27}"/>
                    </a:ext>
                  </a:extLst>
                </p14:cNvPr>
                <p14:cNvContentPartPr/>
                <p14:nvPr/>
              </p14:nvContentPartPr>
              <p14:xfrm>
                <a:off x="7007052" y="913332"/>
                <a:ext cx="205920" cy="266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36C7BD-273C-4F93-948D-673E54E66E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8052" y="904692"/>
                  <a:ext cx="2235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0A681AB-008C-4107-B484-3DC13C491AE8}"/>
              </a:ext>
            </a:extLst>
          </p:cNvPr>
          <p:cNvGrpSpPr/>
          <p:nvPr/>
        </p:nvGrpSpPr>
        <p:grpSpPr>
          <a:xfrm>
            <a:off x="1317612" y="1608492"/>
            <a:ext cx="596160" cy="350280"/>
            <a:chOff x="1317612" y="1608492"/>
            <a:chExt cx="59616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5236A2C-5DE1-43D4-9747-402D98A8E330}"/>
                    </a:ext>
                  </a:extLst>
                </p14:cNvPr>
                <p14:cNvContentPartPr/>
                <p14:nvPr/>
              </p14:nvContentPartPr>
              <p14:xfrm>
                <a:off x="1317612" y="1608492"/>
                <a:ext cx="254520" cy="253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5236A2C-5DE1-43D4-9747-402D98A8E3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08612" y="1599492"/>
                  <a:ext cx="272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37B536-618C-4B51-8260-3DBC9BDC2C96}"/>
                    </a:ext>
                  </a:extLst>
                </p14:cNvPr>
                <p14:cNvContentPartPr/>
                <p14:nvPr/>
              </p14:nvContentPartPr>
              <p14:xfrm>
                <a:off x="1359372" y="1758252"/>
                <a:ext cx="87840" cy="200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37B536-618C-4B51-8260-3DBC9BDC2C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50732" y="1749252"/>
                  <a:ext cx="105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918682-47CA-4A7D-BB75-71BBAAB2F27F}"/>
                    </a:ext>
                  </a:extLst>
                </p14:cNvPr>
                <p14:cNvContentPartPr/>
                <p14:nvPr/>
              </p14:nvContentPartPr>
              <p14:xfrm>
                <a:off x="1569972" y="1770132"/>
                <a:ext cx="159840" cy="14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918682-47CA-4A7D-BB75-71BBAAB2F2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61332" y="1761492"/>
                  <a:ext cx="177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DBB0D9-0892-4BA8-A44C-DD0D810FB99F}"/>
                    </a:ext>
                  </a:extLst>
                </p14:cNvPr>
                <p14:cNvContentPartPr/>
                <p14:nvPr/>
              </p14:nvContentPartPr>
              <p14:xfrm>
                <a:off x="1871292" y="1670052"/>
                <a:ext cx="11880" cy="1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DBB0D9-0892-4BA8-A44C-DD0D810FB9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62652" y="1661412"/>
                  <a:ext cx="29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27B670-0C9A-4475-9FA7-D86936525DFA}"/>
                    </a:ext>
                  </a:extLst>
                </p14:cNvPr>
                <p14:cNvContentPartPr/>
                <p14:nvPr/>
              </p14:nvContentPartPr>
              <p14:xfrm>
                <a:off x="1873452" y="1784172"/>
                <a:ext cx="40320" cy="23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27B670-0C9A-4475-9FA7-D86936525D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4812" y="1775532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621EAF-26A9-4108-A74A-689BB8F4A69B}"/>
              </a:ext>
            </a:extLst>
          </p:cNvPr>
          <p:cNvGrpSpPr/>
          <p:nvPr/>
        </p:nvGrpSpPr>
        <p:grpSpPr>
          <a:xfrm>
            <a:off x="2369172" y="1556652"/>
            <a:ext cx="455400" cy="243720"/>
            <a:chOff x="2369172" y="1556652"/>
            <a:chExt cx="4554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3CFBF5-357F-422B-98AC-336116A18BA9}"/>
                    </a:ext>
                  </a:extLst>
                </p14:cNvPr>
                <p14:cNvContentPartPr/>
                <p14:nvPr/>
              </p14:nvContentPartPr>
              <p14:xfrm>
                <a:off x="2369172" y="1751772"/>
                <a:ext cx="32760" cy="40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3CFBF5-357F-422B-98AC-336116A18B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60172" y="1743132"/>
                  <a:ext cx="50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A169E2-C29C-4B8D-9349-04B7A2130B4D}"/>
                    </a:ext>
                  </a:extLst>
                </p14:cNvPr>
                <p14:cNvContentPartPr/>
                <p14:nvPr/>
              </p14:nvContentPartPr>
              <p14:xfrm>
                <a:off x="2568612" y="1556652"/>
                <a:ext cx="255960" cy="243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A169E2-C29C-4B8D-9349-04B7A2130B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59972" y="1548012"/>
                  <a:ext cx="2736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8762824-B018-418C-B2DE-24D02CC7C698}"/>
              </a:ext>
            </a:extLst>
          </p:cNvPr>
          <p:cNvGrpSpPr/>
          <p:nvPr/>
        </p:nvGrpSpPr>
        <p:grpSpPr>
          <a:xfrm>
            <a:off x="2996292" y="1425612"/>
            <a:ext cx="1471320" cy="416160"/>
            <a:chOff x="2996292" y="1425612"/>
            <a:chExt cx="147132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EE78BC-5AE4-430D-AC74-AF01D8733D91}"/>
                    </a:ext>
                  </a:extLst>
                </p14:cNvPr>
                <p14:cNvContentPartPr/>
                <p14:nvPr/>
              </p14:nvContentPartPr>
              <p14:xfrm>
                <a:off x="2996292" y="1525692"/>
                <a:ext cx="170640" cy="316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EE78BC-5AE4-430D-AC74-AF01D8733D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87292" y="1517052"/>
                  <a:ext cx="188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952A8A-1777-4474-94B2-9561A114B6B8}"/>
                    </a:ext>
                  </a:extLst>
                </p14:cNvPr>
                <p14:cNvContentPartPr/>
                <p14:nvPr/>
              </p14:nvContentPartPr>
              <p14:xfrm>
                <a:off x="3197892" y="1596612"/>
                <a:ext cx="51840" cy="163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952A8A-1777-4474-94B2-9561A114B6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89252" y="1587612"/>
                  <a:ext cx="69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D0D393-DAA4-4660-A996-B3DE33E3B913}"/>
                    </a:ext>
                  </a:extLst>
                </p14:cNvPr>
                <p14:cNvContentPartPr/>
                <p14:nvPr/>
              </p14:nvContentPartPr>
              <p14:xfrm>
                <a:off x="3316332" y="1538292"/>
                <a:ext cx="194760" cy="227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D0D393-DAA4-4660-A996-B3DE33E3B9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07332" y="1529292"/>
                  <a:ext cx="212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F1860C-1BC2-43F3-984D-150BEFD6C79B}"/>
                    </a:ext>
                  </a:extLst>
                </p14:cNvPr>
                <p14:cNvContentPartPr/>
                <p14:nvPr/>
              </p14:nvContentPartPr>
              <p14:xfrm>
                <a:off x="3616212" y="1635492"/>
                <a:ext cx="234000" cy="3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F1860C-1BC2-43F3-984D-150BEFD6C7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07212" y="1626492"/>
                  <a:ext cx="251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ECAAB8-48C4-487C-B9F0-8EDC147D00FC}"/>
                    </a:ext>
                  </a:extLst>
                </p14:cNvPr>
                <p14:cNvContentPartPr/>
                <p14:nvPr/>
              </p14:nvContentPartPr>
              <p14:xfrm>
                <a:off x="3736452" y="1572852"/>
                <a:ext cx="20160" cy="147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ECAAB8-48C4-487C-B9F0-8EDC147D00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27452" y="1563852"/>
                  <a:ext cx="37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777CEF-A2D2-4D79-B47B-60BA5ACD62A1}"/>
                    </a:ext>
                  </a:extLst>
                </p14:cNvPr>
                <p14:cNvContentPartPr/>
                <p14:nvPr/>
              </p14:nvContentPartPr>
              <p14:xfrm>
                <a:off x="3955332" y="1558092"/>
                <a:ext cx="28440" cy="153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777CEF-A2D2-4D79-B47B-60BA5ACD62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46692" y="1549452"/>
                  <a:ext cx="46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B97D19-7BFA-4350-8D26-DA2582FFB4E8}"/>
                    </a:ext>
                  </a:extLst>
                </p14:cNvPr>
                <p14:cNvContentPartPr/>
                <p14:nvPr/>
              </p14:nvContentPartPr>
              <p14:xfrm>
                <a:off x="4064772" y="1425612"/>
                <a:ext cx="108000" cy="380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B97D19-7BFA-4350-8D26-DA2582FFB4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55772" y="1416972"/>
                  <a:ext cx="125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3A830D-7F1E-42C6-95DC-0C72F51EE271}"/>
                    </a:ext>
                  </a:extLst>
                </p14:cNvPr>
                <p14:cNvContentPartPr/>
                <p14:nvPr/>
              </p14:nvContentPartPr>
              <p14:xfrm>
                <a:off x="4334052" y="1560612"/>
                <a:ext cx="119880" cy="1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3A830D-7F1E-42C6-95DC-0C72F51EE2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25412" y="1551612"/>
                  <a:ext cx="137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5D68CE-FA00-49D3-A115-820F540C748C}"/>
                    </a:ext>
                  </a:extLst>
                </p14:cNvPr>
                <p14:cNvContentPartPr/>
                <p14:nvPr/>
              </p14:nvContentPartPr>
              <p14:xfrm>
                <a:off x="4330452" y="1644132"/>
                <a:ext cx="137160" cy="18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5D68CE-FA00-49D3-A115-820F540C74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21452" y="1635492"/>
                  <a:ext cx="15480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9640170-AE94-4A32-9F3A-361659C43BAF}"/>
                  </a:ext>
                </a:extLst>
              </p14:cNvPr>
              <p14:cNvContentPartPr/>
              <p14:nvPr/>
            </p14:nvContentPartPr>
            <p14:xfrm>
              <a:off x="4661292" y="1453692"/>
              <a:ext cx="232920" cy="304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9640170-AE94-4A32-9F3A-361659C43BA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52652" y="1445052"/>
                <a:ext cx="25056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97C659F-27DE-401F-8DE9-2729744D20EB}"/>
              </a:ext>
            </a:extLst>
          </p:cNvPr>
          <p:cNvGrpSpPr/>
          <p:nvPr/>
        </p:nvGrpSpPr>
        <p:grpSpPr>
          <a:xfrm>
            <a:off x="5881692" y="1457292"/>
            <a:ext cx="754200" cy="327960"/>
            <a:chOff x="5881692" y="1457292"/>
            <a:chExt cx="75420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F4282D-5568-4C19-AAAE-C87785E2D171}"/>
                    </a:ext>
                  </a:extLst>
                </p14:cNvPr>
                <p14:cNvContentPartPr/>
                <p14:nvPr/>
              </p14:nvContentPartPr>
              <p14:xfrm>
                <a:off x="5881692" y="1457292"/>
                <a:ext cx="230760" cy="249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F4282D-5568-4C19-AAAE-C87785E2D1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73052" y="1448292"/>
                  <a:ext cx="248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8EDD975-2927-4613-863F-5AB8EBD6A2A8}"/>
                    </a:ext>
                  </a:extLst>
                </p14:cNvPr>
                <p14:cNvContentPartPr/>
                <p14:nvPr/>
              </p14:nvContentPartPr>
              <p14:xfrm>
                <a:off x="5974932" y="1614972"/>
                <a:ext cx="62640" cy="166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8EDD975-2927-4613-863F-5AB8EBD6A2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66292" y="1605972"/>
                  <a:ext cx="80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9322E4-A139-490D-B535-7A71842194D1}"/>
                    </a:ext>
                  </a:extLst>
                </p14:cNvPr>
                <p14:cNvContentPartPr/>
                <p14:nvPr/>
              </p14:nvContentPartPr>
              <p14:xfrm>
                <a:off x="6143412" y="1630452"/>
                <a:ext cx="148680" cy="154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9322E4-A139-490D-B535-7A71842194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34772" y="1621452"/>
                  <a:ext cx="166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977FB6-B485-425E-82F3-E906CBA8CFD9}"/>
                    </a:ext>
                  </a:extLst>
                </p14:cNvPr>
                <p14:cNvContentPartPr/>
                <p14:nvPr/>
              </p14:nvContentPartPr>
              <p14:xfrm>
                <a:off x="6438252" y="1515252"/>
                <a:ext cx="197640" cy="2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977FB6-B485-425E-82F3-E906CBA8CF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29252" y="1506252"/>
                  <a:ext cx="215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5678E8-EA04-4CB8-A8E3-58ADBF51CA0A}"/>
                    </a:ext>
                  </a:extLst>
                </p14:cNvPr>
                <p14:cNvContentPartPr/>
                <p14:nvPr/>
              </p14:nvContentPartPr>
              <p14:xfrm>
                <a:off x="6458412" y="1607772"/>
                <a:ext cx="143280" cy="23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5678E8-EA04-4CB8-A8E3-58ADBF51CA0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49412" y="1598772"/>
                  <a:ext cx="160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8D047E-000F-4496-B619-B09D49921323}"/>
              </a:ext>
            </a:extLst>
          </p:cNvPr>
          <p:cNvGrpSpPr/>
          <p:nvPr/>
        </p:nvGrpSpPr>
        <p:grpSpPr>
          <a:xfrm>
            <a:off x="6818052" y="1475292"/>
            <a:ext cx="473760" cy="223200"/>
            <a:chOff x="6818052" y="1475292"/>
            <a:chExt cx="47376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B43720-EAC4-4D89-A169-8D19873FA476}"/>
                    </a:ext>
                  </a:extLst>
                </p14:cNvPr>
                <p14:cNvContentPartPr/>
                <p14:nvPr/>
              </p14:nvContentPartPr>
              <p14:xfrm>
                <a:off x="6818052" y="1475292"/>
                <a:ext cx="221040" cy="203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B43720-EAC4-4D89-A169-8D19873FA4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09052" y="1466652"/>
                  <a:ext cx="238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A867D0-1DDF-4A38-8A46-E8859299054E}"/>
                    </a:ext>
                  </a:extLst>
                </p14:cNvPr>
                <p14:cNvContentPartPr/>
                <p14:nvPr/>
              </p14:nvContentPartPr>
              <p14:xfrm>
                <a:off x="7071492" y="1475652"/>
                <a:ext cx="220320" cy="222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A867D0-1DDF-4A38-8A46-E885929905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62492" y="1467012"/>
                  <a:ext cx="2379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64E600-F6DB-4B6C-AE88-18C9ED4950A1}"/>
              </a:ext>
            </a:extLst>
          </p:cNvPr>
          <p:cNvGrpSpPr/>
          <p:nvPr/>
        </p:nvGrpSpPr>
        <p:grpSpPr>
          <a:xfrm>
            <a:off x="1381332" y="2136612"/>
            <a:ext cx="394560" cy="346680"/>
            <a:chOff x="1381332" y="2136612"/>
            <a:chExt cx="39456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C6DCA6-B754-4F63-9A60-7934F09096DD}"/>
                    </a:ext>
                  </a:extLst>
                </p14:cNvPr>
                <p14:cNvContentPartPr/>
                <p14:nvPr/>
              </p14:nvContentPartPr>
              <p14:xfrm>
                <a:off x="1381332" y="2136612"/>
                <a:ext cx="288360" cy="205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C6DCA6-B754-4F63-9A60-7934F09096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332" y="2127972"/>
                  <a:ext cx="306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FB4D58A-4C75-419B-A560-A529DCD57889}"/>
                    </a:ext>
                  </a:extLst>
                </p14:cNvPr>
                <p14:cNvContentPartPr/>
                <p14:nvPr/>
              </p14:nvContentPartPr>
              <p14:xfrm>
                <a:off x="1491852" y="2250012"/>
                <a:ext cx="98640" cy="186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FB4D58A-4C75-419B-A560-A529DCD578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82852" y="2241372"/>
                  <a:ext cx="116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409EE8-AE09-46E9-90F7-1755CB271472}"/>
                    </a:ext>
                  </a:extLst>
                </p14:cNvPr>
                <p14:cNvContentPartPr/>
                <p14:nvPr/>
              </p14:nvContentPartPr>
              <p14:xfrm>
                <a:off x="1650972" y="2307612"/>
                <a:ext cx="124920" cy="175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409EE8-AE09-46E9-90F7-1755CB2714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41972" y="2298972"/>
                  <a:ext cx="1425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2B179FB-090F-41AD-99C4-3472120B3775}"/>
                  </a:ext>
                </a:extLst>
              </p14:cNvPr>
              <p14:cNvContentPartPr/>
              <p14:nvPr/>
            </p14:nvContentPartPr>
            <p14:xfrm>
              <a:off x="1949772" y="2151372"/>
              <a:ext cx="17280" cy="126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2B179FB-090F-41AD-99C4-3472120B37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941132" y="2142372"/>
                <a:ext cx="34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BC52F65-C712-4D53-9011-B118FFAA6AC6}"/>
                  </a:ext>
                </a:extLst>
              </p14:cNvPr>
              <p14:cNvContentPartPr/>
              <p14:nvPr/>
            </p14:nvContentPartPr>
            <p14:xfrm>
              <a:off x="1964532" y="2283852"/>
              <a:ext cx="7920" cy="3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BC52F65-C712-4D53-9011-B118FFAA6AC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55532" y="2274852"/>
                <a:ext cx="255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7AEBC5D-1B57-48CE-AB2A-91B154CBA2AF}"/>
              </a:ext>
            </a:extLst>
          </p:cNvPr>
          <p:cNvGrpSpPr/>
          <p:nvPr/>
        </p:nvGrpSpPr>
        <p:grpSpPr>
          <a:xfrm>
            <a:off x="2363052" y="1974252"/>
            <a:ext cx="1688400" cy="360720"/>
            <a:chOff x="2363052" y="1974252"/>
            <a:chExt cx="168840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A73BA1-9DF0-4824-970F-7A3D4311D1D9}"/>
                    </a:ext>
                  </a:extLst>
                </p14:cNvPr>
                <p14:cNvContentPartPr/>
                <p14:nvPr/>
              </p14:nvContentPartPr>
              <p14:xfrm>
                <a:off x="2363052" y="2257932"/>
                <a:ext cx="8280" cy="2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A73BA1-9DF0-4824-970F-7A3D4311D1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54412" y="2249292"/>
                  <a:ext cx="25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3BA27A-3C0D-4528-9A5F-0533CE282D82}"/>
                    </a:ext>
                  </a:extLst>
                </p14:cNvPr>
                <p14:cNvContentPartPr/>
                <p14:nvPr/>
              </p14:nvContentPartPr>
              <p14:xfrm>
                <a:off x="2499852" y="2091612"/>
                <a:ext cx="156600" cy="166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3BA27A-3C0D-4528-9A5F-0533CE282D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91212" y="2082972"/>
                  <a:ext cx="174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867FCB7-F3FB-4F06-8EF2-D78421D5DAD2}"/>
                    </a:ext>
                  </a:extLst>
                </p14:cNvPr>
                <p14:cNvContentPartPr/>
                <p14:nvPr/>
              </p14:nvContentPartPr>
              <p14:xfrm>
                <a:off x="2745732" y="2059212"/>
                <a:ext cx="220680" cy="232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867FCB7-F3FB-4F06-8EF2-D78421D5DA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36732" y="2050212"/>
                  <a:ext cx="238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EA13E9-97D3-43DE-B945-F546CA1CC87E}"/>
                    </a:ext>
                  </a:extLst>
                </p14:cNvPr>
                <p14:cNvContentPartPr/>
                <p14:nvPr/>
              </p14:nvContentPartPr>
              <p14:xfrm>
                <a:off x="3083052" y="2031492"/>
                <a:ext cx="162000" cy="237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EA13E9-97D3-43DE-B945-F546CA1CC87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74052" y="2022852"/>
                  <a:ext cx="179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4CAFBE-2D04-4A64-93AA-483D81F31FA0}"/>
                    </a:ext>
                  </a:extLst>
                </p14:cNvPr>
                <p14:cNvContentPartPr/>
                <p14:nvPr/>
              </p14:nvContentPartPr>
              <p14:xfrm>
                <a:off x="3293652" y="2121492"/>
                <a:ext cx="28440" cy="120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4CAFBE-2D04-4A64-93AA-483D81F31F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85012" y="2112492"/>
                  <a:ext cx="4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E5EA21-F3A1-4419-99EF-D092F7C0D58D}"/>
                    </a:ext>
                  </a:extLst>
                </p14:cNvPr>
                <p14:cNvContentPartPr/>
                <p14:nvPr/>
              </p14:nvContentPartPr>
              <p14:xfrm>
                <a:off x="3372492" y="2038692"/>
                <a:ext cx="206280" cy="229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E5EA21-F3A1-4419-99EF-D092F7C0D5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63492" y="2029692"/>
                  <a:ext cx="223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67A11ED-8A41-449C-86EF-076A593E9018}"/>
                    </a:ext>
                  </a:extLst>
                </p14:cNvPr>
                <p14:cNvContentPartPr/>
                <p14:nvPr/>
              </p14:nvContentPartPr>
              <p14:xfrm>
                <a:off x="3584532" y="2126172"/>
                <a:ext cx="220320" cy="38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67A11ED-8A41-449C-86EF-076A593E90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75892" y="2117532"/>
                  <a:ext cx="237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3A3CF4-7F04-4EF8-B498-0F42FC1E0640}"/>
                    </a:ext>
                  </a:extLst>
                </p14:cNvPr>
                <p14:cNvContentPartPr/>
                <p14:nvPr/>
              </p14:nvContentPartPr>
              <p14:xfrm>
                <a:off x="3697932" y="2053092"/>
                <a:ext cx="19800" cy="172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3A3CF4-7F04-4EF8-B498-0F42FC1E06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89292" y="2044452"/>
                  <a:ext cx="3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9BD187-AECD-48AF-968E-53BD783D7E78}"/>
                    </a:ext>
                  </a:extLst>
                </p14:cNvPr>
                <p14:cNvContentPartPr/>
                <p14:nvPr/>
              </p14:nvContentPartPr>
              <p14:xfrm>
                <a:off x="3862452" y="2101692"/>
                <a:ext cx="27720" cy="14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9BD187-AECD-48AF-968E-53BD783D7E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53452" y="2092692"/>
                  <a:ext cx="45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9CE30C-0BBD-401C-92B4-19CC5C769633}"/>
                    </a:ext>
                  </a:extLst>
                </p14:cNvPr>
                <p14:cNvContentPartPr/>
                <p14:nvPr/>
              </p14:nvContentPartPr>
              <p14:xfrm>
                <a:off x="3949932" y="1974252"/>
                <a:ext cx="101520" cy="360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9CE30C-0BBD-401C-92B4-19CC5C7696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1292" y="1965252"/>
                  <a:ext cx="11916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877D77-B751-43A7-A2D1-3CB5ADDE20C0}"/>
              </a:ext>
            </a:extLst>
          </p:cNvPr>
          <p:cNvGrpSpPr/>
          <p:nvPr/>
        </p:nvGrpSpPr>
        <p:grpSpPr>
          <a:xfrm>
            <a:off x="4240092" y="2091612"/>
            <a:ext cx="160920" cy="117360"/>
            <a:chOff x="4240092" y="2091612"/>
            <a:chExt cx="16092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82DBB6-BBCB-4F73-8130-56EA6C35056D}"/>
                    </a:ext>
                  </a:extLst>
                </p14:cNvPr>
                <p14:cNvContentPartPr/>
                <p14:nvPr/>
              </p14:nvContentPartPr>
              <p14:xfrm>
                <a:off x="4240092" y="2091612"/>
                <a:ext cx="124920" cy="2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82DBB6-BBCB-4F73-8130-56EA6C35056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31092" y="2082972"/>
                  <a:ext cx="142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202B48-DB66-4133-B3BF-399EB3B6B54B}"/>
                    </a:ext>
                  </a:extLst>
                </p14:cNvPr>
                <p14:cNvContentPartPr/>
                <p14:nvPr/>
              </p14:nvContentPartPr>
              <p14:xfrm>
                <a:off x="4245852" y="2176572"/>
                <a:ext cx="155160" cy="32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202B48-DB66-4133-B3BF-399EB3B6B54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37212" y="2167932"/>
                  <a:ext cx="1728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E036541-3833-49C9-ACC5-0C4D96F42E14}"/>
              </a:ext>
            </a:extLst>
          </p:cNvPr>
          <p:cNvGrpSpPr/>
          <p:nvPr/>
        </p:nvGrpSpPr>
        <p:grpSpPr>
          <a:xfrm>
            <a:off x="4573812" y="2046972"/>
            <a:ext cx="428400" cy="187200"/>
            <a:chOff x="4573812" y="2046972"/>
            <a:chExt cx="4284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B0B3E7-D30C-425A-B935-0ACFC882F354}"/>
                    </a:ext>
                  </a:extLst>
                </p14:cNvPr>
                <p14:cNvContentPartPr/>
                <p14:nvPr/>
              </p14:nvContentPartPr>
              <p14:xfrm>
                <a:off x="4573812" y="2052012"/>
                <a:ext cx="59760" cy="17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B0B3E7-D30C-425A-B935-0ACFC882F3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64812" y="2043372"/>
                  <a:ext cx="77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1ED910-A1E3-4271-B4AD-32D35FEBAB71}"/>
                    </a:ext>
                  </a:extLst>
                </p14:cNvPr>
                <p14:cNvContentPartPr/>
                <p14:nvPr/>
              </p14:nvContentPartPr>
              <p14:xfrm>
                <a:off x="4716732" y="2046972"/>
                <a:ext cx="285480" cy="187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1ED910-A1E3-4271-B4AD-32D35FEBAB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07732" y="2037972"/>
                  <a:ext cx="3031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A3BFC76-0353-42AD-B5E4-573A9BAC128C}"/>
              </a:ext>
            </a:extLst>
          </p:cNvPr>
          <p:cNvGrpSpPr/>
          <p:nvPr/>
        </p:nvGrpSpPr>
        <p:grpSpPr>
          <a:xfrm>
            <a:off x="5927052" y="1998012"/>
            <a:ext cx="394560" cy="326880"/>
            <a:chOff x="5927052" y="1998012"/>
            <a:chExt cx="3945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288559-B086-4A1A-A765-EEBFD376451F}"/>
                    </a:ext>
                  </a:extLst>
                </p14:cNvPr>
                <p14:cNvContentPartPr/>
                <p14:nvPr/>
              </p14:nvContentPartPr>
              <p14:xfrm>
                <a:off x="5927052" y="1998012"/>
                <a:ext cx="286920" cy="213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288559-B086-4A1A-A765-EEBFD37645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18412" y="1989012"/>
                  <a:ext cx="304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9F355B9-0F36-4A00-9C52-F97EB009D839}"/>
                    </a:ext>
                  </a:extLst>
                </p14:cNvPr>
                <p14:cNvContentPartPr/>
                <p14:nvPr/>
              </p14:nvContentPartPr>
              <p14:xfrm>
                <a:off x="6066012" y="2142012"/>
                <a:ext cx="59760" cy="110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9F355B9-0F36-4A00-9C52-F97EB009D83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7012" y="2133012"/>
                  <a:ext cx="77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BB54B8-2B21-4E17-878D-1F46E18BF05E}"/>
                    </a:ext>
                  </a:extLst>
                </p14:cNvPr>
                <p14:cNvContentPartPr/>
                <p14:nvPr/>
              </p14:nvContentPartPr>
              <p14:xfrm>
                <a:off x="6166812" y="2160372"/>
                <a:ext cx="154800" cy="164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BB54B8-2B21-4E17-878D-1F46E18BF0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58172" y="2151732"/>
                  <a:ext cx="17244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9DB406C-B060-4ED1-A061-569752D5E9BB}"/>
                  </a:ext>
                </a:extLst>
              </p14:cNvPr>
              <p14:cNvContentPartPr/>
              <p14:nvPr/>
            </p14:nvContentPartPr>
            <p14:xfrm>
              <a:off x="6522132" y="2039052"/>
              <a:ext cx="130320" cy="154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9DB406C-B060-4ED1-A061-569752D5E9B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13132" y="2030412"/>
                <a:ext cx="1479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FA3A46E-2F3E-4FF8-B0C8-5ECB557CCB87}"/>
                  </a:ext>
                </a:extLst>
              </p14:cNvPr>
              <p14:cNvContentPartPr/>
              <p14:nvPr/>
            </p14:nvContentPartPr>
            <p14:xfrm>
              <a:off x="6498732" y="2151012"/>
              <a:ext cx="179280" cy="115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FA3A46E-2F3E-4FF8-B0C8-5ECB557CCB8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90092" y="2142372"/>
                <a:ext cx="19692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6A80FD-8093-475D-8F3E-691413EC23BE}"/>
              </a:ext>
            </a:extLst>
          </p:cNvPr>
          <p:cNvGrpSpPr/>
          <p:nvPr/>
        </p:nvGrpSpPr>
        <p:grpSpPr>
          <a:xfrm>
            <a:off x="6880332" y="2024292"/>
            <a:ext cx="494280" cy="194040"/>
            <a:chOff x="6880332" y="2024292"/>
            <a:chExt cx="49428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C841119-C2B9-47DC-8206-B4BF35050843}"/>
                    </a:ext>
                  </a:extLst>
                </p14:cNvPr>
                <p14:cNvContentPartPr/>
                <p14:nvPr/>
              </p14:nvContentPartPr>
              <p14:xfrm>
                <a:off x="6880332" y="2024292"/>
                <a:ext cx="180000" cy="192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C841119-C2B9-47DC-8206-B4BF350508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71332" y="2015292"/>
                  <a:ext cx="197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7963C40-1849-4D1D-83E0-A43BA6ABF8BD}"/>
                    </a:ext>
                  </a:extLst>
                </p14:cNvPr>
                <p14:cNvContentPartPr/>
                <p14:nvPr/>
              </p14:nvContentPartPr>
              <p14:xfrm>
                <a:off x="7119732" y="2042652"/>
                <a:ext cx="254880" cy="17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7963C40-1849-4D1D-83E0-A43BA6ABF8B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11092" y="2033652"/>
                  <a:ext cx="2725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612518D-95A0-4405-B0E1-56B4C3FDCC35}"/>
              </a:ext>
            </a:extLst>
          </p:cNvPr>
          <p:cNvGrpSpPr/>
          <p:nvPr/>
        </p:nvGrpSpPr>
        <p:grpSpPr>
          <a:xfrm>
            <a:off x="571332" y="2751852"/>
            <a:ext cx="833760" cy="434160"/>
            <a:chOff x="571332" y="2751852"/>
            <a:chExt cx="83376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B0CD4A-21B3-403F-90AE-8DAB687D2807}"/>
                    </a:ext>
                  </a:extLst>
                </p14:cNvPr>
                <p14:cNvContentPartPr/>
                <p14:nvPr/>
              </p14:nvContentPartPr>
              <p14:xfrm>
                <a:off x="571332" y="2751852"/>
                <a:ext cx="488880" cy="434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B0CD4A-21B3-403F-90AE-8DAB687D28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2332" y="2742852"/>
                  <a:ext cx="5065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80B5C3-2B63-4AF5-80E9-A59D039EE326}"/>
                    </a:ext>
                  </a:extLst>
                </p14:cNvPr>
                <p14:cNvContentPartPr/>
                <p14:nvPr/>
              </p14:nvContentPartPr>
              <p14:xfrm>
                <a:off x="649812" y="3000612"/>
                <a:ext cx="223920" cy="59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80B5C3-2B63-4AF5-80E9-A59D039EE3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0812" y="2991612"/>
                  <a:ext cx="24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E73585-E764-4971-87EE-51A3225ED099}"/>
                    </a:ext>
                  </a:extLst>
                </p14:cNvPr>
                <p14:cNvContentPartPr/>
                <p14:nvPr/>
              </p14:nvContentPartPr>
              <p14:xfrm>
                <a:off x="902532" y="2876772"/>
                <a:ext cx="144000" cy="257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E73585-E764-4971-87EE-51A3225ED0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3892" y="2867772"/>
                  <a:ext cx="161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DC11E8-8494-40AA-A502-A39BA061F940}"/>
                    </a:ext>
                  </a:extLst>
                </p14:cNvPr>
                <p14:cNvContentPartPr/>
                <p14:nvPr/>
              </p14:nvContentPartPr>
              <p14:xfrm>
                <a:off x="1060212" y="2943732"/>
                <a:ext cx="173520" cy="143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DC11E8-8494-40AA-A502-A39BA061F9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1572" y="2935092"/>
                  <a:ext cx="191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8B41629-65A3-482E-9D3F-5814E1F15A6A}"/>
                    </a:ext>
                  </a:extLst>
                </p14:cNvPr>
                <p14:cNvContentPartPr/>
                <p14:nvPr/>
              </p14:nvContentPartPr>
              <p14:xfrm>
                <a:off x="1240932" y="2935812"/>
                <a:ext cx="164160" cy="180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8B41629-65A3-482E-9D3F-5814E1F15A6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32292" y="2926812"/>
                  <a:ext cx="1818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3112B69-5A8C-4477-87C3-8997CE4D4151}"/>
              </a:ext>
            </a:extLst>
          </p:cNvPr>
          <p:cNvGrpSpPr/>
          <p:nvPr/>
        </p:nvGrpSpPr>
        <p:grpSpPr>
          <a:xfrm>
            <a:off x="1743132" y="2677692"/>
            <a:ext cx="1465920" cy="438120"/>
            <a:chOff x="1743132" y="2677692"/>
            <a:chExt cx="146592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2CA6F9-565E-4888-85B5-2FC65D703AEE}"/>
                    </a:ext>
                  </a:extLst>
                </p14:cNvPr>
                <p14:cNvContentPartPr/>
                <p14:nvPr/>
              </p14:nvContentPartPr>
              <p14:xfrm>
                <a:off x="1743132" y="2787492"/>
                <a:ext cx="397440" cy="328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2CA6F9-565E-4888-85B5-2FC65D703AE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34132" y="2778492"/>
                  <a:ext cx="415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EC0514-C54D-4C23-B117-FEB9C69521D1}"/>
                    </a:ext>
                  </a:extLst>
                </p14:cNvPr>
                <p14:cNvContentPartPr/>
                <p14:nvPr/>
              </p14:nvContentPartPr>
              <p14:xfrm>
                <a:off x="2125452" y="2940492"/>
                <a:ext cx="125280" cy="13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EC0514-C54D-4C23-B117-FEB9C69521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16812" y="2931852"/>
                  <a:ext cx="142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41FE74-EA19-4D18-A784-56AD75A1A54E}"/>
                    </a:ext>
                  </a:extLst>
                </p14:cNvPr>
                <p14:cNvContentPartPr/>
                <p14:nvPr/>
              </p14:nvContentPartPr>
              <p14:xfrm>
                <a:off x="2298612" y="2971812"/>
                <a:ext cx="207000" cy="96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41FE74-EA19-4D18-A784-56AD75A1A5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89972" y="2963172"/>
                  <a:ext cx="224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5333F6C-E658-40D8-9781-02E8BC9D47CE}"/>
                    </a:ext>
                  </a:extLst>
                </p14:cNvPr>
                <p14:cNvContentPartPr/>
                <p14:nvPr/>
              </p14:nvContentPartPr>
              <p14:xfrm>
                <a:off x="2585892" y="2677692"/>
                <a:ext cx="173520" cy="414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5333F6C-E658-40D8-9781-02E8BC9D47C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76892" y="2668692"/>
                  <a:ext cx="1911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FA210FE-46E0-43D9-90C3-C3475CBB332A}"/>
                    </a:ext>
                  </a:extLst>
                </p14:cNvPr>
                <p14:cNvContentPartPr/>
                <p14:nvPr/>
              </p14:nvContentPartPr>
              <p14:xfrm>
                <a:off x="2823852" y="2899812"/>
                <a:ext cx="156240" cy="133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FA210FE-46E0-43D9-90C3-C3475CBB332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15212" y="2890812"/>
                  <a:ext cx="17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EC391D-8875-489B-B9EB-25B42DC67163}"/>
                    </a:ext>
                  </a:extLst>
                </p14:cNvPr>
                <p14:cNvContentPartPr/>
                <p14:nvPr/>
              </p14:nvContentPartPr>
              <p14:xfrm>
                <a:off x="3020052" y="2870652"/>
                <a:ext cx="189000" cy="182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EC391D-8875-489B-B9EB-25B42DC671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11412" y="2862012"/>
                  <a:ext cx="2066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9B8BAA-5E13-46F4-B2AF-782D6878CCFD}"/>
              </a:ext>
            </a:extLst>
          </p:cNvPr>
          <p:cNvGrpSpPr/>
          <p:nvPr/>
        </p:nvGrpSpPr>
        <p:grpSpPr>
          <a:xfrm>
            <a:off x="3436572" y="2706132"/>
            <a:ext cx="1560240" cy="590400"/>
            <a:chOff x="3436572" y="2706132"/>
            <a:chExt cx="156024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0F2657-D63E-49AE-9332-49787C253CF4}"/>
                    </a:ext>
                  </a:extLst>
                </p14:cNvPr>
                <p14:cNvContentPartPr/>
                <p14:nvPr/>
              </p14:nvContentPartPr>
              <p14:xfrm>
                <a:off x="3436572" y="2706132"/>
                <a:ext cx="313200" cy="344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0F2657-D63E-49AE-9332-49787C253C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27572" y="2697492"/>
                  <a:ext cx="330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E32E914-D850-463D-AACE-EC9AF00B19D6}"/>
                    </a:ext>
                  </a:extLst>
                </p14:cNvPr>
                <p14:cNvContentPartPr/>
                <p14:nvPr/>
              </p14:nvContentPartPr>
              <p14:xfrm>
                <a:off x="3753372" y="2897292"/>
                <a:ext cx="149400" cy="145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E32E914-D850-463D-AACE-EC9AF00B19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44732" y="2888292"/>
                  <a:ext cx="167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3553365-5799-456D-9A98-D0D1C39140B4}"/>
                    </a:ext>
                  </a:extLst>
                </p14:cNvPr>
                <p14:cNvContentPartPr/>
                <p14:nvPr/>
              </p14:nvContentPartPr>
              <p14:xfrm>
                <a:off x="3948492" y="2914932"/>
                <a:ext cx="250200" cy="100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3553365-5799-456D-9A98-D0D1C39140B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39852" y="2905932"/>
                  <a:ext cx="267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AE545B-4A15-49D7-AFF7-DF9CFF471CC9}"/>
                    </a:ext>
                  </a:extLst>
                </p14:cNvPr>
                <p14:cNvContentPartPr/>
                <p14:nvPr/>
              </p14:nvContentPartPr>
              <p14:xfrm>
                <a:off x="4241532" y="2895132"/>
                <a:ext cx="235800" cy="117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AE545B-4A15-49D7-AFF7-DF9CFF471CC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32892" y="2886492"/>
                  <a:ext cx="253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1DB8D0-98E6-4AFE-9603-9A214D3079EB}"/>
                    </a:ext>
                  </a:extLst>
                </p14:cNvPr>
                <p14:cNvContentPartPr/>
                <p14:nvPr/>
              </p14:nvContentPartPr>
              <p14:xfrm>
                <a:off x="4521972" y="2885772"/>
                <a:ext cx="127080" cy="115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1DB8D0-98E6-4AFE-9603-9A214D3079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13332" y="2876772"/>
                  <a:ext cx="144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9394D7-9A6F-46F0-965A-028AF26009A2}"/>
                    </a:ext>
                  </a:extLst>
                </p14:cNvPr>
                <p14:cNvContentPartPr/>
                <p14:nvPr/>
              </p14:nvContentPartPr>
              <p14:xfrm>
                <a:off x="4661292" y="2887572"/>
                <a:ext cx="187920" cy="154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9394D7-9A6F-46F0-965A-028AF26009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52652" y="2878572"/>
                  <a:ext cx="205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76EB3A3-092D-4278-BFF3-7A2CCC45E757}"/>
                    </a:ext>
                  </a:extLst>
                </p14:cNvPr>
                <p14:cNvContentPartPr/>
                <p14:nvPr/>
              </p14:nvContentPartPr>
              <p14:xfrm>
                <a:off x="4850292" y="2914572"/>
                <a:ext cx="100080" cy="87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76EB3A3-092D-4278-BFF3-7A2CCC45E7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41292" y="2905572"/>
                  <a:ext cx="117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6BE5B3A-AFB8-4CF0-92E2-38F7B74ECCAB}"/>
                    </a:ext>
                  </a:extLst>
                </p14:cNvPr>
                <p14:cNvContentPartPr/>
                <p14:nvPr/>
              </p14:nvContentPartPr>
              <p14:xfrm>
                <a:off x="4877292" y="2841132"/>
                <a:ext cx="119520" cy="455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6BE5B3A-AFB8-4CF0-92E2-38F7B74ECC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8652" y="2832132"/>
                  <a:ext cx="13716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B4035F8-8CA9-428E-BCF4-DF8CF54F5218}"/>
              </a:ext>
            </a:extLst>
          </p:cNvPr>
          <p:cNvGrpSpPr/>
          <p:nvPr/>
        </p:nvGrpSpPr>
        <p:grpSpPr>
          <a:xfrm>
            <a:off x="1542252" y="3432972"/>
            <a:ext cx="713160" cy="289440"/>
            <a:chOff x="1542252" y="3432972"/>
            <a:chExt cx="71316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48CBF62-CA73-4400-82B4-89C705082B0A}"/>
                    </a:ext>
                  </a:extLst>
                </p14:cNvPr>
                <p14:cNvContentPartPr/>
                <p14:nvPr/>
              </p14:nvContentPartPr>
              <p14:xfrm>
                <a:off x="1542252" y="3432972"/>
                <a:ext cx="375480" cy="28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48CBF62-CA73-4400-82B4-89C705082B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33612" y="3424332"/>
                  <a:ext cx="393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1DD772B-7E15-4335-B359-F88A893446AB}"/>
                    </a:ext>
                  </a:extLst>
                </p14:cNvPr>
                <p14:cNvContentPartPr/>
                <p14:nvPr/>
              </p14:nvContentPartPr>
              <p14:xfrm>
                <a:off x="1970292" y="3594252"/>
                <a:ext cx="33840" cy="88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1DD772B-7E15-4335-B359-F88A893446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61652" y="3585252"/>
                  <a:ext cx="51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69C382-769F-4376-A559-34B02FD11585}"/>
                    </a:ext>
                  </a:extLst>
                </p14:cNvPr>
                <p14:cNvContentPartPr/>
                <p14:nvPr/>
              </p14:nvContentPartPr>
              <p14:xfrm>
                <a:off x="2068932" y="3536292"/>
                <a:ext cx="186480" cy="162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69C382-769F-4376-A559-34B02FD115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59932" y="3527292"/>
                  <a:ext cx="20412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C6ACD76-81E6-4179-BE0C-C57FDFD2DE5C}"/>
                  </a:ext>
                </a:extLst>
              </p14:cNvPr>
              <p14:cNvContentPartPr/>
              <p14:nvPr/>
            </p14:nvContentPartPr>
            <p14:xfrm>
              <a:off x="2908092" y="3341172"/>
              <a:ext cx="167400" cy="3294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C6ACD76-81E6-4179-BE0C-C57FDFD2DE5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899452" y="3332532"/>
                <a:ext cx="185040" cy="34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51AD85F-18FD-45C1-9AAB-4DBACDEE5511}"/>
              </a:ext>
            </a:extLst>
          </p:cNvPr>
          <p:cNvGrpSpPr/>
          <p:nvPr/>
        </p:nvGrpSpPr>
        <p:grpSpPr>
          <a:xfrm>
            <a:off x="1708212" y="3866052"/>
            <a:ext cx="411120" cy="317160"/>
            <a:chOff x="1708212" y="3866052"/>
            <a:chExt cx="41112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9B66FE-D3F0-4D68-8F5E-B2D806C1B9D2}"/>
                    </a:ext>
                  </a:extLst>
                </p14:cNvPr>
                <p14:cNvContentPartPr/>
                <p14:nvPr/>
              </p14:nvContentPartPr>
              <p14:xfrm>
                <a:off x="1708212" y="3866052"/>
                <a:ext cx="313200" cy="267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9B66FE-D3F0-4D68-8F5E-B2D806C1B9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99572" y="3857412"/>
                  <a:ext cx="330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D5F712-6AE0-479B-B63B-EC992067C6FB}"/>
                    </a:ext>
                  </a:extLst>
                </p14:cNvPr>
                <p14:cNvContentPartPr/>
                <p14:nvPr/>
              </p14:nvContentPartPr>
              <p14:xfrm>
                <a:off x="1866972" y="3999972"/>
                <a:ext cx="92520" cy="183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D5F712-6AE0-479B-B63B-EC992067C6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8332" y="3990972"/>
                  <a:ext cx="110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A044BA-849D-4792-85FE-E4203FFEB244}"/>
                    </a:ext>
                  </a:extLst>
                </p14:cNvPr>
                <p14:cNvContentPartPr/>
                <p14:nvPr/>
              </p14:nvContentPartPr>
              <p14:xfrm>
                <a:off x="2088732" y="4048572"/>
                <a:ext cx="30600" cy="117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A044BA-849D-4792-85FE-E4203FFEB2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79732" y="4039572"/>
                  <a:ext cx="482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5ED2612-D202-49E0-971E-9E6D9B51FE35}"/>
              </a:ext>
            </a:extLst>
          </p:cNvPr>
          <p:cNvGrpSpPr/>
          <p:nvPr/>
        </p:nvGrpSpPr>
        <p:grpSpPr>
          <a:xfrm>
            <a:off x="1752852" y="4285092"/>
            <a:ext cx="493200" cy="340560"/>
            <a:chOff x="1752852" y="4285092"/>
            <a:chExt cx="49320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B2A1FE6-EAEF-4832-AE58-97828451CD35}"/>
                    </a:ext>
                  </a:extLst>
                </p14:cNvPr>
                <p14:cNvContentPartPr/>
                <p14:nvPr/>
              </p14:nvContentPartPr>
              <p14:xfrm>
                <a:off x="1752852" y="4285092"/>
                <a:ext cx="271440" cy="29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B2A1FE6-EAEF-4832-AE58-97828451CD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44212" y="4276452"/>
                  <a:ext cx="2890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A0A142-6CD7-4F06-898D-F40336714B24}"/>
                    </a:ext>
                  </a:extLst>
                </p14:cNvPr>
                <p14:cNvContentPartPr/>
                <p14:nvPr/>
              </p14:nvContentPartPr>
              <p14:xfrm>
                <a:off x="1888212" y="4438092"/>
                <a:ext cx="46440" cy="187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A0A142-6CD7-4F06-898D-F40336714B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79212" y="4429092"/>
                  <a:ext cx="64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3F79834-881E-419D-9E09-3733BAC6D475}"/>
                    </a:ext>
                  </a:extLst>
                </p14:cNvPr>
                <p14:cNvContentPartPr/>
                <p14:nvPr/>
              </p14:nvContentPartPr>
              <p14:xfrm>
                <a:off x="2090892" y="4466892"/>
                <a:ext cx="155160" cy="140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3F79834-881E-419D-9E09-3733BAC6D4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2252" y="4457892"/>
                  <a:ext cx="1728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D03D844-C5A9-4C2E-BDAC-3AD2E4BF890D}"/>
              </a:ext>
            </a:extLst>
          </p:cNvPr>
          <p:cNvGrpSpPr/>
          <p:nvPr/>
        </p:nvGrpSpPr>
        <p:grpSpPr>
          <a:xfrm>
            <a:off x="1761132" y="4752012"/>
            <a:ext cx="476640" cy="302760"/>
            <a:chOff x="1761132" y="4752012"/>
            <a:chExt cx="47664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837CE2-5768-42BD-A4C6-29AA5434CE98}"/>
                    </a:ext>
                  </a:extLst>
                </p14:cNvPr>
                <p14:cNvContentPartPr/>
                <p14:nvPr/>
              </p14:nvContentPartPr>
              <p14:xfrm>
                <a:off x="1761132" y="4752012"/>
                <a:ext cx="320040" cy="248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837CE2-5768-42BD-A4C6-29AA5434CE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52492" y="4743372"/>
                  <a:ext cx="337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AADD790-787E-485D-B414-C81EDDD95C34}"/>
                    </a:ext>
                  </a:extLst>
                </p14:cNvPr>
                <p14:cNvContentPartPr/>
                <p14:nvPr/>
              </p14:nvContentPartPr>
              <p14:xfrm>
                <a:off x="1906932" y="4894572"/>
                <a:ext cx="73800" cy="155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AADD790-787E-485D-B414-C81EDDD95C3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98292" y="4885932"/>
                  <a:ext cx="91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6095708-425B-439B-B0AB-517081A71DD1}"/>
                    </a:ext>
                  </a:extLst>
                </p14:cNvPr>
                <p14:cNvContentPartPr/>
                <p14:nvPr/>
              </p14:nvContentPartPr>
              <p14:xfrm>
                <a:off x="2114652" y="4865412"/>
                <a:ext cx="123120" cy="189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6095708-425B-439B-B0AB-517081A71DD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06012" y="4856772"/>
                  <a:ext cx="1407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6439FFF-53E1-4A88-834F-10303EA7C758}"/>
              </a:ext>
            </a:extLst>
          </p:cNvPr>
          <p:cNvGrpSpPr/>
          <p:nvPr/>
        </p:nvGrpSpPr>
        <p:grpSpPr>
          <a:xfrm>
            <a:off x="1666812" y="5202012"/>
            <a:ext cx="766800" cy="269640"/>
            <a:chOff x="1666812" y="5202012"/>
            <a:chExt cx="76680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E32D2C-3FEA-41D7-B547-5B14622A9104}"/>
                    </a:ext>
                  </a:extLst>
                </p14:cNvPr>
                <p14:cNvContentPartPr/>
                <p14:nvPr/>
              </p14:nvContentPartPr>
              <p14:xfrm>
                <a:off x="1666812" y="5202012"/>
                <a:ext cx="387720" cy="269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E32D2C-3FEA-41D7-B547-5B14622A91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57812" y="5193372"/>
                  <a:ext cx="405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C641E11-155D-43F8-BFD7-A91E9DBF89BA}"/>
                    </a:ext>
                  </a:extLst>
                </p14:cNvPr>
                <p14:cNvContentPartPr/>
                <p14:nvPr/>
              </p14:nvContentPartPr>
              <p14:xfrm>
                <a:off x="2046972" y="5299932"/>
                <a:ext cx="122040" cy="142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C641E11-155D-43F8-BFD7-A91E9DBF89B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38332" y="5291292"/>
                  <a:ext cx="139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790A2D-24C0-4157-8F4A-CF7C7FAA8561}"/>
                    </a:ext>
                  </a:extLst>
                </p14:cNvPr>
                <p14:cNvContentPartPr/>
                <p14:nvPr/>
              </p14:nvContentPartPr>
              <p14:xfrm>
                <a:off x="2239932" y="5288412"/>
                <a:ext cx="174600" cy="17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790A2D-24C0-4157-8F4A-CF7C7FAA85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30932" y="5279772"/>
                  <a:ext cx="192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B2D9806-77D1-48BB-911A-952C3858D1C2}"/>
                    </a:ext>
                  </a:extLst>
                </p14:cNvPr>
                <p14:cNvContentPartPr/>
                <p14:nvPr/>
              </p14:nvContentPartPr>
              <p14:xfrm>
                <a:off x="2279172" y="5281932"/>
                <a:ext cx="15444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B2D9806-77D1-48BB-911A-952C3858D1C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70532" y="5273292"/>
                  <a:ext cx="1720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3DA08C4-71A5-49D0-917C-D06C9343AEA0}"/>
              </a:ext>
            </a:extLst>
          </p:cNvPr>
          <p:cNvGrpSpPr/>
          <p:nvPr/>
        </p:nvGrpSpPr>
        <p:grpSpPr>
          <a:xfrm>
            <a:off x="2898372" y="3765252"/>
            <a:ext cx="309600" cy="247680"/>
            <a:chOff x="2898372" y="3765252"/>
            <a:chExt cx="30960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D591D8-2AE0-4A07-B560-8D0411FF6522}"/>
                    </a:ext>
                  </a:extLst>
                </p14:cNvPr>
                <p14:cNvContentPartPr/>
                <p14:nvPr/>
              </p14:nvContentPartPr>
              <p14:xfrm>
                <a:off x="2898372" y="3822492"/>
                <a:ext cx="33480" cy="190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D591D8-2AE0-4A07-B560-8D0411FF652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89372" y="3813492"/>
                  <a:ext cx="51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69A9E5-AE0A-42C5-94C5-5E42FD8BFB38}"/>
                    </a:ext>
                  </a:extLst>
                </p14:cNvPr>
                <p14:cNvContentPartPr/>
                <p14:nvPr/>
              </p14:nvContentPartPr>
              <p14:xfrm>
                <a:off x="3038052" y="3765252"/>
                <a:ext cx="169920" cy="235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69A9E5-AE0A-42C5-94C5-5E42FD8BFB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29412" y="3756252"/>
                  <a:ext cx="1875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0DFFD07-FF9C-46DB-9E0C-4523469B9EDB}"/>
              </a:ext>
            </a:extLst>
          </p:cNvPr>
          <p:cNvGrpSpPr/>
          <p:nvPr/>
        </p:nvGrpSpPr>
        <p:grpSpPr>
          <a:xfrm>
            <a:off x="2860932" y="4226052"/>
            <a:ext cx="480240" cy="232920"/>
            <a:chOff x="2860932" y="4226052"/>
            <a:chExt cx="4802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04F2CD6-9804-4634-8822-71BA20323F3A}"/>
                    </a:ext>
                  </a:extLst>
                </p14:cNvPr>
                <p14:cNvContentPartPr/>
                <p14:nvPr/>
              </p14:nvContentPartPr>
              <p14:xfrm>
                <a:off x="2860932" y="4268892"/>
                <a:ext cx="206640" cy="190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04F2CD6-9804-4634-8822-71BA20323F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51932" y="4260252"/>
                  <a:ext cx="224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A4CF881-EA76-4644-BBDE-6C38217BAC5F}"/>
                    </a:ext>
                  </a:extLst>
                </p14:cNvPr>
                <p14:cNvContentPartPr/>
                <p14:nvPr/>
              </p14:nvContentPartPr>
              <p14:xfrm>
                <a:off x="3111852" y="4226052"/>
                <a:ext cx="229320" cy="22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A4CF881-EA76-4644-BBDE-6C38217BAC5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03212" y="4217052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7DAB8CF-0439-4925-83B3-5761C0030EA9}"/>
              </a:ext>
            </a:extLst>
          </p:cNvPr>
          <p:cNvGrpSpPr/>
          <p:nvPr/>
        </p:nvGrpSpPr>
        <p:grpSpPr>
          <a:xfrm>
            <a:off x="2907012" y="4700532"/>
            <a:ext cx="533520" cy="228600"/>
            <a:chOff x="2907012" y="4700532"/>
            <a:chExt cx="5335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30B6D86-95CB-4BB6-B01E-5E7C7FFB7DBD}"/>
                    </a:ext>
                  </a:extLst>
                </p14:cNvPr>
                <p14:cNvContentPartPr/>
                <p14:nvPr/>
              </p14:nvContentPartPr>
              <p14:xfrm>
                <a:off x="2907012" y="4721772"/>
                <a:ext cx="213480" cy="207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30B6D86-95CB-4BB6-B01E-5E7C7FFB7D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98372" y="4713132"/>
                  <a:ext cx="231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36C561F-AACF-4AE7-A8AB-DAE9B0C26458}"/>
                    </a:ext>
                  </a:extLst>
                </p14:cNvPr>
                <p14:cNvContentPartPr/>
                <p14:nvPr/>
              </p14:nvContentPartPr>
              <p14:xfrm>
                <a:off x="3187092" y="4700532"/>
                <a:ext cx="253440" cy="212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36C561F-AACF-4AE7-A8AB-DAE9B0C2645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78092" y="4691892"/>
                  <a:ext cx="2710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8D13201-0B0F-4798-9FB7-FE9DA923AC91}"/>
              </a:ext>
            </a:extLst>
          </p:cNvPr>
          <p:cNvGrpSpPr/>
          <p:nvPr/>
        </p:nvGrpSpPr>
        <p:grpSpPr>
          <a:xfrm>
            <a:off x="2966772" y="5186172"/>
            <a:ext cx="349560" cy="294840"/>
            <a:chOff x="2966772" y="5186172"/>
            <a:chExt cx="34956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ECE2FA-8646-4313-9DFB-B0424FA671B3}"/>
                    </a:ext>
                  </a:extLst>
                </p14:cNvPr>
                <p14:cNvContentPartPr/>
                <p14:nvPr/>
              </p14:nvContentPartPr>
              <p14:xfrm>
                <a:off x="2966772" y="5206332"/>
                <a:ext cx="143640" cy="143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ECE2FA-8646-4313-9DFB-B0424FA671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58132" y="5197692"/>
                  <a:ext cx="161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478799-E30B-4D6F-B3DC-52E60F7CADF4}"/>
                    </a:ext>
                  </a:extLst>
                </p14:cNvPr>
                <p14:cNvContentPartPr/>
                <p14:nvPr/>
              </p14:nvContentPartPr>
              <p14:xfrm>
                <a:off x="3092052" y="5186172"/>
                <a:ext cx="64080" cy="271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478799-E30B-4D6F-B3DC-52E60F7CAD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83412" y="5177532"/>
                  <a:ext cx="81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0F3E22-A190-4405-B90A-1605DE73C2AA}"/>
                    </a:ext>
                  </a:extLst>
                </p14:cNvPr>
                <p14:cNvContentPartPr/>
                <p14:nvPr/>
              </p14:nvContentPartPr>
              <p14:xfrm>
                <a:off x="3286452" y="5210292"/>
                <a:ext cx="29880" cy="270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0F3E22-A190-4405-B90A-1605DE73C2A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77812" y="5201292"/>
                  <a:ext cx="47520" cy="28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8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E8643-C8EB-4C6E-91FB-6CAD618E3621}"/>
              </a:ext>
            </a:extLst>
          </p:cNvPr>
          <p:cNvGrpSpPr/>
          <p:nvPr/>
        </p:nvGrpSpPr>
        <p:grpSpPr>
          <a:xfrm>
            <a:off x="632532" y="410052"/>
            <a:ext cx="1494000" cy="375480"/>
            <a:chOff x="632532" y="410052"/>
            <a:chExt cx="149400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842BB4A-D89C-4184-B3CB-F49CF1E9A0BE}"/>
                    </a:ext>
                  </a:extLst>
                </p14:cNvPr>
                <p14:cNvContentPartPr/>
                <p14:nvPr/>
              </p14:nvContentPartPr>
              <p14:xfrm>
                <a:off x="767172" y="465852"/>
                <a:ext cx="66240" cy="186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842BB4A-D89C-4184-B3CB-F49CF1E9A0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8172" y="457212"/>
                  <a:ext cx="83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D673FE-8089-4D7B-9C4C-FF1705AD59E2}"/>
                    </a:ext>
                  </a:extLst>
                </p14:cNvPr>
                <p14:cNvContentPartPr/>
                <p14:nvPr/>
              </p14:nvContentPartPr>
              <p14:xfrm>
                <a:off x="632532" y="656292"/>
                <a:ext cx="306000" cy="32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D673FE-8089-4D7B-9C4C-FF1705AD59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532" y="647652"/>
                  <a:ext cx="323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6BABA9-D6AF-497C-A921-9EB6AFCA5C97}"/>
                    </a:ext>
                  </a:extLst>
                </p14:cNvPr>
                <p14:cNvContentPartPr/>
                <p14:nvPr/>
              </p14:nvContentPartPr>
              <p14:xfrm>
                <a:off x="659532" y="464052"/>
                <a:ext cx="393840" cy="50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6BABA9-D6AF-497C-A921-9EB6AFCA5C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0532" y="455412"/>
                  <a:ext cx="411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8B69BD-8ECB-4CA4-A1FE-1DB7B87FD63F}"/>
                    </a:ext>
                  </a:extLst>
                </p14:cNvPr>
                <p14:cNvContentPartPr/>
                <p14:nvPr/>
              </p14:nvContentPartPr>
              <p14:xfrm>
                <a:off x="1107012" y="461892"/>
                <a:ext cx="299880" cy="230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8B69BD-8ECB-4CA4-A1FE-1DB7B87FD6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8372" y="452892"/>
                  <a:ext cx="317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350719-583B-425C-A7BE-7B37DB0B5604}"/>
                    </a:ext>
                  </a:extLst>
                </p14:cNvPr>
                <p14:cNvContentPartPr/>
                <p14:nvPr/>
              </p14:nvContentPartPr>
              <p14:xfrm>
                <a:off x="1240932" y="613092"/>
                <a:ext cx="109080" cy="17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350719-583B-425C-A7BE-7B37DB0B56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2292" y="604092"/>
                  <a:ext cx="126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1F3051-E008-4A19-A378-C0457D4437D0}"/>
                    </a:ext>
                  </a:extLst>
                </p14:cNvPr>
                <p14:cNvContentPartPr/>
                <p14:nvPr/>
              </p14:nvContentPartPr>
              <p14:xfrm>
                <a:off x="1498692" y="523812"/>
                <a:ext cx="105840" cy="219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1F3051-E008-4A19-A378-C0457D4437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9692" y="514812"/>
                  <a:ext cx="123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60977D-F80E-44E1-AE92-19B4F706D14D}"/>
                    </a:ext>
                  </a:extLst>
                </p14:cNvPr>
                <p14:cNvContentPartPr/>
                <p14:nvPr/>
              </p14:nvContentPartPr>
              <p14:xfrm>
                <a:off x="1499412" y="410052"/>
                <a:ext cx="295200" cy="320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60977D-F80E-44E1-AE92-19B4F706D1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0412" y="401412"/>
                  <a:ext cx="312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56EAF4-D62D-4549-BFB7-3CBAEE01781C}"/>
                    </a:ext>
                  </a:extLst>
                </p14:cNvPr>
                <p14:cNvContentPartPr/>
                <p14:nvPr/>
              </p14:nvContentPartPr>
              <p14:xfrm>
                <a:off x="1911972" y="486732"/>
                <a:ext cx="209880" cy="48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56EAF4-D62D-4549-BFB7-3CBAEE0178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2972" y="477732"/>
                  <a:ext cx="227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2308F2-49B4-490D-9856-21454761CE63}"/>
                    </a:ext>
                  </a:extLst>
                </p14:cNvPr>
                <p14:cNvContentPartPr/>
                <p14:nvPr/>
              </p14:nvContentPartPr>
              <p14:xfrm>
                <a:off x="1940052" y="595812"/>
                <a:ext cx="186480" cy="2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2308F2-49B4-490D-9856-21454761CE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1052" y="586812"/>
                  <a:ext cx="2041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871FE-36BF-4F1C-8C5A-DA609B631E7E}"/>
              </a:ext>
            </a:extLst>
          </p:cNvPr>
          <p:cNvGrpSpPr/>
          <p:nvPr/>
        </p:nvGrpSpPr>
        <p:grpSpPr>
          <a:xfrm>
            <a:off x="2510652" y="418332"/>
            <a:ext cx="1340280" cy="336960"/>
            <a:chOff x="2510652" y="418332"/>
            <a:chExt cx="134028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D2CA7D-6AF7-4459-8178-BDA200310C3B}"/>
                    </a:ext>
                  </a:extLst>
                </p14:cNvPr>
                <p14:cNvContentPartPr/>
                <p14:nvPr/>
              </p14:nvContentPartPr>
              <p14:xfrm>
                <a:off x="2510652" y="421572"/>
                <a:ext cx="303120" cy="21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D2CA7D-6AF7-4459-8178-BDA200310C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2012" y="412932"/>
                  <a:ext cx="320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12134F-A611-4066-80E3-61482210F2B0}"/>
                    </a:ext>
                  </a:extLst>
                </p14:cNvPr>
                <p14:cNvContentPartPr/>
                <p14:nvPr/>
              </p14:nvContentPartPr>
              <p14:xfrm>
                <a:off x="2610372" y="543612"/>
                <a:ext cx="10260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12134F-A611-4066-80E3-61482210F2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1732" y="534972"/>
                  <a:ext cx="120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AF52E3-03CB-4B5E-B5FD-CBE8B58620ED}"/>
                    </a:ext>
                  </a:extLst>
                </p14:cNvPr>
                <p14:cNvContentPartPr/>
                <p14:nvPr/>
              </p14:nvContentPartPr>
              <p14:xfrm>
                <a:off x="2796132" y="564852"/>
                <a:ext cx="142560" cy="161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AF52E3-03CB-4B5E-B5FD-CBE8B58620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7132" y="556212"/>
                  <a:ext cx="160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69356-AA2C-4339-995D-ACA830138FAC}"/>
                    </a:ext>
                  </a:extLst>
                </p14:cNvPr>
                <p14:cNvContentPartPr/>
                <p14:nvPr/>
              </p14:nvContentPartPr>
              <p14:xfrm>
                <a:off x="3132012" y="504732"/>
                <a:ext cx="164160" cy="38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69356-AA2C-4339-995D-ACA830138F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3012" y="496092"/>
                  <a:ext cx="181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9D2597-4F5A-43F0-87C8-5070AB6B10D3}"/>
                    </a:ext>
                  </a:extLst>
                </p14:cNvPr>
                <p14:cNvContentPartPr/>
                <p14:nvPr/>
              </p14:nvContentPartPr>
              <p14:xfrm>
                <a:off x="3437652" y="418332"/>
                <a:ext cx="317520" cy="23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9D2597-4F5A-43F0-87C8-5070AB6B10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9012" y="409692"/>
                  <a:ext cx="335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42BF07-F514-477C-9045-AFC710B1C9EA}"/>
                    </a:ext>
                  </a:extLst>
                </p14:cNvPr>
                <p14:cNvContentPartPr/>
                <p14:nvPr/>
              </p14:nvContentPartPr>
              <p14:xfrm>
                <a:off x="3579492" y="564852"/>
                <a:ext cx="73440" cy="148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42BF07-F514-477C-9045-AFC710B1C9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0492" y="556212"/>
                  <a:ext cx="9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38147B-4BCB-4366-8D2F-FF674362B3AD}"/>
                    </a:ext>
                  </a:extLst>
                </p14:cNvPr>
                <p14:cNvContentPartPr/>
                <p14:nvPr/>
              </p14:nvContentPartPr>
              <p14:xfrm>
                <a:off x="3834012" y="625332"/>
                <a:ext cx="16920" cy="12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38147B-4BCB-4366-8D2F-FF674362B3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5012" y="616692"/>
                  <a:ext cx="345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892494-299A-4AD8-BFD6-DE5F29B1CD45}"/>
              </a:ext>
            </a:extLst>
          </p:cNvPr>
          <p:cNvGrpSpPr/>
          <p:nvPr/>
        </p:nvGrpSpPr>
        <p:grpSpPr>
          <a:xfrm>
            <a:off x="4076652" y="465132"/>
            <a:ext cx="147600" cy="99360"/>
            <a:chOff x="4076652" y="465132"/>
            <a:chExt cx="14760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E9A7F3-E127-49F8-AFEF-3D76FB89E2B9}"/>
                    </a:ext>
                  </a:extLst>
                </p14:cNvPr>
                <p14:cNvContentPartPr/>
                <p14:nvPr/>
              </p14:nvContentPartPr>
              <p14:xfrm>
                <a:off x="4076652" y="465132"/>
                <a:ext cx="124200" cy="2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E9A7F3-E127-49F8-AFEF-3D76FB89E2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67652" y="456132"/>
                  <a:ext cx="141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451814-8484-4F3A-A84F-BA6E8EDDF926}"/>
                    </a:ext>
                  </a:extLst>
                </p14:cNvPr>
                <p14:cNvContentPartPr/>
                <p14:nvPr/>
              </p14:nvContentPartPr>
              <p14:xfrm>
                <a:off x="4097172" y="546852"/>
                <a:ext cx="127080" cy="1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451814-8484-4F3A-A84F-BA6E8EDDF9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8172" y="538212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5BF119-CE29-4453-8CCF-D5C2C1CB2F92}"/>
              </a:ext>
            </a:extLst>
          </p:cNvPr>
          <p:cNvGrpSpPr/>
          <p:nvPr/>
        </p:nvGrpSpPr>
        <p:grpSpPr>
          <a:xfrm>
            <a:off x="4534212" y="412572"/>
            <a:ext cx="1522440" cy="259560"/>
            <a:chOff x="4534212" y="412572"/>
            <a:chExt cx="152244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2FFBBD-E608-49D6-94D4-62C7093CA565}"/>
                    </a:ext>
                  </a:extLst>
                </p14:cNvPr>
                <p14:cNvContentPartPr/>
                <p14:nvPr/>
              </p14:nvContentPartPr>
              <p14:xfrm>
                <a:off x="4534212" y="428772"/>
                <a:ext cx="178560" cy="235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2FFBBD-E608-49D6-94D4-62C7093CA5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25572" y="419772"/>
                  <a:ext cx="19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A1CD6B-1AC2-4829-84D5-B0E1F4FCE7BD}"/>
                    </a:ext>
                  </a:extLst>
                </p14:cNvPr>
                <p14:cNvContentPartPr/>
                <p14:nvPr/>
              </p14:nvContentPartPr>
              <p14:xfrm>
                <a:off x="4798452" y="427332"/>
                <a:ext cx="227520" cy="21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A1CD6B-1AC2-4829-84D5-B0E1F4FCE7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9812" y="418692"/>
                  <a:ext cx="24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579793-FB7B-437D-94C5-7C139BBB7512}"/>
                    </a:ext>
                  </a:extLst>
                </p14:cNvPr>
                <p14:cNvContentPartPr/>
                <p14:nvPr/>
              </p14:nvContentPartPr>
              <p14:xfrm>
                <a:off x="5130012" y="510132"/>
                <a:ext cx="175680" cy="42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579793-FB7B-437D-94C5-7C139BBB75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1012" y="501492"/>
                  <a:ext cx="193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7E00F1-F161-4831-9578-21979E60DBAF}"/>
                    </a:ext>
                  </a:extLst>
                </p14:cNvPr>
                <p14:cNvContentPartPr/>
                <p14:nvPr/>
              </p14:nvContentPartPr>
              <p14:xfrm>
                <a:off x="5442492" y="446412"/>
                <a:ext cx="67320" cy="18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7E00F1-F161-4831-9578-21979E60DB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33492" y="437412"/>
                  <a:ext cx="84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33EE1F-D6FA-4354-94E0-4CF0ED5CA1E3}"/>
                    </a:ext>
                  </a:extLst>
                </p14:cNvPr>
                <p14:cNvContentPartPr/>
                <p14:nvPr/>
              </p14:nvContentPartPr>
              <p14:xfrm>
                <a:off x="5578932" y="412572"/>
                <a:ext cx="210600" cy="25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33EE1F-D6FA-4354-94E0-4CF0ED5CA1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69932" y="403932"/>
                  <a:ext cx="228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E0BAA7-7193-4D3A-9DFD-FEA5EDFAE1D3}"/>
                    </a:ext>
                  </a:extLst>
                </p14:cNvPr>
                <p14:cNvContentPartPr/>
                <p14:nvPr/>
              </p14:nvContentPartPr>
              <p14:xfrm>
                <a:off x="5883132" y="491052"/>
                <a:ext cx="141120" cy="32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E0BAA7-7193-4D3A-9DFD-FEA5EDFAE1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4132" y="482052"/>
                  <a:ext cx="158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E03B74-2ED2-4EF5-B69F-D23F9EA68F03}"/>
                    </a:ext>
                  </a:extLst>
                </p14:cNvPr>
                <p14:cNvContentPartPr/>
                <p14:nvPr/>
              </p14:nvContentPartPr>
              <p14:xfrm>
                <a:off x="5869092" y="570252"/>
                <a:ext cx="187560" cy="42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E03B74-2ED2-4EF5-B69F-D23F9EA68F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0092" y="561612"/>
                  <a:ext cx="2052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D9D793-826B-4ABB-BECB-B8F8F63D411E}"/>
              </a:ext>
            </a:extLst>
          </p:cNvPr>
          <p:cNvGrpSpPr/>
          <p:nvPr/>
        </p:nvGrpSpPr>
        <p:grpSpPr>
          <a:xfrm>
            <a:off x="6292812" y="325812"/>
            <a:ext cx="438120" cy="340920"/>
            <a:chOff x="6292812" y="325812"/>
            <a:chExt cx="43812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D43FCD-A0AB-4AE7-AFB3-825979BB75D4}"/>
                    </a:ext>
                  </a:extLst>
                </p14:cNvPr>
                <p14:cNvContentPartPr/>
                <p14:nvPr/>
              </p14:nvContentPartPr>
              <p14:xfrm>
                <a:off x="6292812" y="413292"/>
                <a:ext cx="94320" cy="227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D43FCD-A0AB-4AE7-AFB3-825979BB75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3812" y="404652"/>
                  <a:ext cx="111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7D58DF-BA85-42CB-99C8-B818041735D1}"/>
                    </a:ext>
                  </a:extLst>
                </p14:cNvPr>
                <p14:cNvContentPartPr/>
                <p14:nvPr/>
              </p14:nvContentPartPr>
              <p14:xfrm>
                <a:off x="6456972" y="396372"/>
                <a:ext cx="154440" cy="108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7D58DF-BA85-42CB-99C8-B818041735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48332" y="387372"/>
                  <a:ext cx="172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447B73-594D-451E-A745-EE4A78E7A52A}"/>
                    </a:ext>
                  </a:extLst>
                </p14:cNvPr>
                <p14:cNvContentPartPr/>
                <p14:nvPr/>
              </p14:nvContentPartPr>
              <p14:xfrm>
                <a:off x="6598812" y="325812"/>
                <a:ext cx="132120" cy="34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447B73-594D-451E-A745-EE4A78E7A5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89812" y="316812"/>
                  <a:ext cx="14976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65598C-7947-4B28-BD25-5DAE14C60402}"/>
              </a:ext>
            </a:extLst>
          </p:cNvPr>
          <p:cNvGrpSpPr/>
          <p:nvPr/>
        </p:nvGrpSpPr>
        <p:grpSpPr>
          <a:xfrm>
            <a:off x="740892" y="1041132"/>
            <a:ext cx="3017520" cy="466200"/>
            <a:chOff x="740892" y="1041132"/>
            <a:chExt cx="301752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88EB8D-1591-461A-9819-C26DF0D10001}"/>
                    </a:ext>
                  </a:extLst>
                </p14:cNvPr>
                <p14:cNvContentPartPr/>
                <p14:nvPr/>
              </p14:nvContentPartPr>
              <p14:xfrm>
                <a:off x="740892" y="1092252"/>
                <a:ext cx="327960" cy="252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88EB8D-1591-461A-9819-C26DF0D100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92" y="1083252"/>
                  <a:ext cx="345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F25FE5-794D-4594-AFBC-5AA498F5A0CA}"/>
                    </a:ext>
                  </a:extLst>
                </p14:cNvPr>
                <p14:cNvContentPartPr/>
                <p14:nvPr/>
              </p14:nvContentPartPr>
              <p14:xfrm>
                <a:off x="857892" y="1234812"/>
                <a:ext cx="127800" cy="203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F25FE5-794D-4594-AFBC-5AA498F5A0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9252" y="1225812"/>
                  <a:ext cx="145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DAEDE2-15F4-4B38-BA66-A14A60BCF3F5}"/>
                    </a:ext>
                  </a:extLst>
                </p14:cNvPr>
                <p14:cNvContentPartPr/>
                <p14:nvPr/>
              </p14:nvContentPartPr>
              <p14:xfrm>
                <a:off x="1082892" y="1299972"/>
                <a:ext cx="169200" cy="207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DAEDE2-15F4-4B38-BA66-A14A60BCF3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252" y="1290972"/>
                  <a:ext cx="18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A5301F-D040-444D-BF8A-04EF2610D9C2}"/>
                    </a:ext>
                  </a:extLst>
                </p14:cNvPr>
                <p14:cNvContentPartPr/>
                <p14:nvPr/>
              </p14:nvContentPartPr>
              <p14:xfrm>
                <a:off x="1432092" y="1215732"/>
                <a:ext cx="280440" cy="58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A5301F-D040-444D-BF8A-04EF2610D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23092" y="1206732"/>
                  <a:ext cx="298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7A1B8C-9943-4401-9FB0-BF85D263845B}"/>
                    </a:ext>
                  </a:extLst>
                </p14:cNvPr>
                <p14:cNvContentPartPr/>
                <p14:nvPr/>
              </p14:nvContentPartPr>
              <p14:xfrm>
                <a:off x="1521372" y="1131492"/>
                <a:ext cx="38880" cy="181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7A1B8C-9943-4401-9FB0-BF85D26384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2372" y="1122492"/>
                  <a:ext cx="5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75587D-CA3F-4F4E-96E0-A8813E03329F}"/>
                    </a:ext>
                  </a:extLst>
                </p14:cNvPr>
                <p14:cNvContentPartPr/>
                <p14:nvPr/>
              </p14:nvContentPartPr>
              <p14:xfrm>
                <a:off x="1899012" y="1095492"/>
                <a:ext cx="42480" cy="227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75587D-CA3F-4F4E-96E0-A8813E0332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90372" y="1086852"/>
                  <a:ext cx="60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BB074B-C385-4965-980A-98ECADA89EDF}"/>
                    </a:ext>
                  </a:extLst>
                </p14:cNvPr>
                <p14:cNvContentPartPr/>
                <p14:nvPr/>
              </p14:nvContentPartPr>
              <p14:xfrm>
                <a:off x="2025372" y="1273692"/>
                <a:ext cx="10080" cy="63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BB074B-C385-4965-980A-98ECADA89ED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6732" y="1264692"/>
                  <a:ext cx="27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8AB65F-529F-4400-B90C-3480A14950CF}"/>
                    </a:ext>
                  </a:extLst>
                </p14:cNvPr>
                <p14:cNvContentPartPr/>
                <p14:nvPr/>
              </p14:nvContentPartPr>
              <p14:xfrm>
                <a:off x="2133372" y="1041132"/>
                <a:ext cx="264960" cy="263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8AB65F-529F-4400-B90C-3480A14950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4372" y="1032132"/>
                  <a:ext cx="282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52EC9A-527A-4429-A07A-E36A3FDEA2CA}"/>
                    </a:ext>
                  </a:extLst>
                </p14:cNvPr>
                <p14:cNvContentPartPr/>
                <p14:nvPr/>
              </p14:nvContentPartPr>
              <p14:xfrm>
                <a:off x="2571492" y="1113852"/>
                <a:ext cx="72360" cy="169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52EC9A-527A-4429-A07A-E36A3FDEA2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2492" y="1105212"/>
                  <a:ext cx="90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37C78C-EAA4-4D6D-8743-C1545B8C3334}"/>
                    </a:ext>
                  </a:extLst>
                </p14:cNvPr>
                <p14:cNvContentPartPr/>
                <p14:nvPr/>
              </p14:nvContentPartPr>
              <p14:xfrm>
                <a:off x="2445852" y="1296732"/>
                <a:ext cx="260640" cy="37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37C78C-EAA4-4D6D-8743-C1545B8C33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7212" y="1288092"/>
                  <a:ext cx="278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69AAD3-4894-4871-8CCC-99AAFA36DDCA}"/>
                    </a:ext>
                  </a:extLst>
                </p14:cNvPr>
                <p14:cNvContentPartPr/>
                <p14:nvPr/>
              </p14:nvContentPartPr>
              <p14:xfrm>
                <a:off x="2479332" y="1076772"/>
                <a:ext cx="333000" cy="5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69AAD3-4894-4871-8CCC-99AAFA36DD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70692" y="1067772"/>
                  <a:ext cx="350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93F733-C489-444B-9F69-5976D414DFC6}"/>
                    </a:ext>
                  </a:extLst>
                </p14:cNvPr>
                <p14:cNvContentPartPr/>
                <p14:nvPr/>
              </p14:nvContentPartPr>
              <p14:xfrm>
                <a:off x="2830332" y="1121772"/>
                <a:ext cx="254160" cy="22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93F733-C489-444B-9F69-5976D414DF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21332" y="1112772"/>
                  <a:ext cx="271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E5CC52-6334-46C1-B96F-652E66A54A46}"/>
                    </a:ext>
                  </a:extLst>
                </p14:cNvPr>
                <p14:cNvContentPartPr/>
                <p14:nvPr/>
              </p14:nvContentPartPr>
              <p14:xfrm>
                <a:off x="2943732" y="1252812"/>
                <a:ext cx="42480" cy="15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E5CC52-6334-46C1-B96F-652E66A54A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5092" y="1244172"/>
                  <a:ext cx="6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677806-6A41-45E7-88F6-9CA36BE7B63A}"/>
                    </a:ext>
                  </a:extLst>
                </p14:cNvPr>
                <p14:cNvContentPartPr/>
                <p14:nvPr/>
              </p14:nvContentPartPr>
              <p14:xfrm>
                <a:off x="3148212" y="1193412"/>
                <a:ext cx="78120" cy="214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677806-6A41-45E7-88F6-9CA36BE7B6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9212" y="1184772"/>
                  <a:ext cx="95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6676C9-B421-4677-A2DF-3597016CE852}"/>
                    </a:ext>
                  </a:extLst>
                </p14:cNvPr>
                <p14:cNvContentPartPr/>
                <p14:nvPr/>
              </p14:nvContentPartPr>
              <p14:xfrm>
                <a:off x="3142092" y="1095492"/>
                <a:ext cx="256680" cy="26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6676C9-B421-4677-A2DF-3597016CE8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33452" y="1086492"/>
                  <a:ext cx="274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C2151A-CD41-4F2F-A984-96FDD7D7912C}"/>
                    </a:ext>
                  </a:extLst>
                </p14:cNvPr>
                <p14:cNvContentPartPr/>
                <p14:nvPr/>
              </p14:nvContentPartPr>
              <p14:xfrm>
                <a:off x="3558972" y="1124652"/>
                <a:ext cx="185760" cy="55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C2151A-CD41-4F2F-A984-96FDD7D791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49972" y="1116012"/>
                  <a:ext cx="203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80196F-DC0D-4C57-A43E-3CBC45D594B7}"/>
                    </a:ext>
                  </a:extLst>
                </p14:cNvPr>
                <p14:cNvContentPartPr/>
                <p14:nvPr/>
              </p14:nvContentPartPr>
              <p14:xfrm>
                <a:off x="3632052" y="1249212"/>
                <a:ext cx="126360" cy="17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80196F-DC0D-4C57-A43E-3CBC45D594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23052" y="1240572"/>
                  <a:ext cx="1440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3BE03-CA3C-4E45-9895-F1B1B2F3B70B}"/>
              </a:ext>
            </a:extLst>
          </p:cNvPr>
          <p:cNvGrpSpPr/>
          <p:nvPr/>
        </p:nvGrpSpPr>
        <p:grpSpPr>
          <a:xfrm>
            <a:off x="4001772" y="929172"/>
            <a:ext cx="2793960" cy="415440"/>
            <a:chOff x="4001772" y="929172"/>
            <a:chExt cx="279396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6ED85E-99AB-4E67-87D5-5D7733D9FFBB}"/>
                    </a:ext>
                  </a:extLst>
                </p14:cNvPr>
                <p14:cNvContentPartPr/>
                <p14:nvPr/>
              </p14:nvContentPartPr>
              <p14:xfrm>
                <a:off x="4001772" y="1084332"/>
                <a:ext cx="255240" cy="232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6ED85E-99AB-4E67-87D5-5D7733D9FF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93132" y="1075332"/>
                  <a:ext cx="272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6C8CB8-29A3-4AF5-9366-CCA663F9609C}"/>
                    </a:ext>
                  </a:extLst>
                </p14:cNvPr>
                <p14:cNvContentPartPr/>
                <p14:nvPr/>
              </p14:nvContentPartPr>
              <p14:xfrm>
                <a:off x="4323252" y="1108812"/>
                <a:ext cx="254880" cy="20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6C8CB8-29A3-4AF5-9366-CCA663F960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14252" y="1100172"/>
                  <a:ext cx="272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597C98-CF91-4CFF-9921-AD5A0DFBEE17}"/>
                    </a:ext>
                  </a:extLst>
                </p14:cNvPr>
                <p14:cNvContentPartPr/>
                <p14:nvPr/>
              </p14:nvContentPartPr>
              <p14:xfrm>
                <a:off x="4665972" y="1182612"/>
                <a:ext cx="284400" cy="48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597C98-CF91-4CFF-9921-AD5A0DFBEE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6972" y="1173972"/>
                  <a:ext cx="302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9F1A2B-FA2C-4043-9851-988B13A44179}"/>
                    </a:ext>
                  </a:extLst>
                </p14:cNvPr>
                <p14:cNvContentPartPr/>
                <p14:nvPr/>
              </p14:nvContentPartPr>
              <p14:xfrm>
                <a:off x="4767492" y="1114932"/>
                <a:ext cx="87840" cy="201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9F1A2B-FA2C-4043-9851-988B13A441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58852" y="1106292"/>
                  <a:ext cx="105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1A24E1-3CBB-4D5D-944E-EA6B1E65BE8F}"/>
                    </a:ext>
                  </a:extLst>
                </p14:cNvPr>
                <p14:cNvContentPartPr/>
                <p14:nvPr/>
              </p14:nvContentPartPr>
              <p14:xfrm>
                <a:off x="5122812" y="1072812"/>
                <a:ext cx="97200" cy="217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1A24E1-3CBB-4D5D-944E-EA6B1E65BE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14172" y="1064172"/>
                  <a:ext cx="11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8F7AED-3B8C-4E32-9568-AFB1BF4B8BD2}"/>
                    </a:ext>
                  </a:extLst>
                </p14:cNvPr>
                <p14:cNvContentPartPr/>
                <p14:nvPr/>
              </p14:nvContentPartPr>
              <p14:xfrm>
                <a:off x="5266812" y="1218972"/>
                <a:ext cx="1836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8F7AED-3B8C-4E32-9568-AFB1BF4B8B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58172" y="1209972"/>
                  <a:ext cx="36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75715B-C240-47FE-875D-F4A3FC088691}"/>
                    </a:ext>
                  </a:extLst>
                </p14:cNvPr>
                <p14:cNvContentPartPr/>
                <p14:nvPr/>
              </p14:nvContentPartPr>
              <p14:xfrm>
                <a:off x="5385252" y="1060572"/>
                <a:ext cx="234000" cy="24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75715B-C240-47FE-875D-F4A3FC0886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6612" y="1051572"/>
                  <a:ext cx="251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3A63662-C763-4045-90C6-C043B49F7CB1}"/>
                    </a:ext>
                  </a:extLst>
                </p14:cNvPr>
                <p14:cNvContentPartPr/>
                <p14:nvPr/>
              </p14:nvContentPartPr>
              <p14:xfrm>
                <a:off x="5698812" y="1051212"/>
                <a:ext cx="180360" cy="27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3A63662-C763-4045-90C6-C043B49F7C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9812" y="1042572"/>
                  <a:ext cx="198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6385BB-CFA7-46D0-AA91-32A286B19EF3}"/>
                    </a:ext>
                  </a:extLst>
                </p14:cNvPr>
                <p14:cNvContentPartPr/>
                <p14:nvPr/>
              </p14:nvContentPartPr>
              <p14:xfrm>
                <a:off x="5895732" y="1150212"/>
                <a:ext cx="50760" cy="147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6385BB-CFA7-46D0-AA91-32A286B19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87092" y="1141572"/>
                  <a:ext cx="6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01B171-7171-4C2A-A042-D49917C47DCC}"/>
                    </a:ext>
                  </a:extLst>
                </p14:cNvPr>
                <p14:cNvContentPartPr/>
                <p14:nvPr/>
              </p14:nvContentPartPr>
              <p14:xfrm>
                <a:off x="5997252" y="1102332"/>
                <a:ext cx="143280" cy="120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01B171-7171-4C2A-A042-D49917C47D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88612" y="1093692"/>
                  <a:ext cx="160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E965D5-164A-48AB-9835-E753525F9EF5}"/>
                    </a:ext>
                  </a:extLst>
                </p14:cNvPr>
                <p14:cNvContentPartPr/>
                <p14:nvPr/>
              </p14:nvContentPartPr>
              <p14:xfrm>
                <a:off x="6091212" y="1081812"/>
                <a:ext cx="82800" cy="216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E965D5-164A-48AB-9835-E753525F9E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2572" y="1072812"/>
                  <a:ext cx="100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D31FE7-9911-4DEC-80E9-9E6843DF283D}"/>
                    </a:ext>
                  </a:extLst>
                </p14:cNvPr>
                <p14:cNvContentPartPr/>
                <p14:nvPr/>
              </p14:nvContentPartPr>
              <p14:xfrm>
                <a:off x="6282372" y="929172"/>
                <a:ext cx="94320" cy="415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D31FE7-9911-4DEC-80E9-9E6843DF28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73732" y="920172"/>
                  <a:ext cx="111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34E149-E4EE-4185-A481-AC4533716A41}"/>
                    </a:ext>
                  </a:extLst>
                </p14:cNvPr>
                <p14:cNvContentPartPr/>
                <p14:nvPr/>
              </p14:nvContentPartPr>
              <p14:xfrm>
                <a:off x="6547692" y="1149852"/>
                <a:ext cx="190080" cy="2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34E149-E4EE-4185-A481-AC4533716A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39052" y="1140852"/>
                  <a:ext cx="207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37EB46-CA11-4FBC-8EC1-8E6EB2A960D2}"/>
                    </a:ext>
                  </a:extLst>
                </p14:cNvPr>
                <p14:cNvContentPartPr/>
                <p14:nvPr/>
              </p14:nvContentPartPr>
              <p14:xfrm>
                <a:off x="6600612" y="1243812"/>
                <a:ext cx="195120" cy="19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37EB46-CA11-4FBC-8EC1-8E6EB2A960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1612" y="1235172"/>
                  <a:ext cx="2127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7B3C762-946E-4800-998C-DB169B9D192F}"/>
              </a:ext>
            </a:extLst>
          </p:cNvPr>
          <p:cNvGrpSpPr/>
          <p:nvPr/>
        </p:nvGrpSpPr>
        <p:grpSpPr>
          <a:xfrm>
            <a:off x="6975012" y="1071012"/>
            <a:ext cx="595440" cy="264600"/>
            <a:chOff x="6975012" y="1071012"/>
            <a:chExt cx="5954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E8F953-898A-4EB1-98E3-3DA48C14ED7F}"/>
                    </a:ext>
                  </a:extLst>
                </p14:cNvPr>
                <p14:cNvContentPartPr/>
                <p14:nvPr/>
              </p14:nvContentPartPr>
              <p14:xfrm>
                <a:off x="6975012" y="1071012"/>
                <a:ext cx="260280" cy="23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E8F953-898A-4EB1-98E3-3DA48C14ED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66012" y="1062012"/>
                  <a:ext cx="277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ED30E8-1162-40E6-B2A7-33A084BB246F}"/>
                    </a:ext>
                  </a:extLst>
                </p14:cNvPr>
                <p14:cNvContentPartPr/>
                <p14:nvPr/>
              </p14:nvContentPartPr>
              <p14:xfrm>
                <a:off x="7322772" y="1075332"/>
                <a:ext cx="247680" cy="260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ED30E8-1162-40E6-B2A7-33A084BB246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14132" y="1066692"/>
                  <a:ext cx="2653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525EF84-177C-47B5-BBB2-26AC22FF1FDC}"/>
              </a:ext>
            </a:extLst>
          </p:cNvPr>
          <p:cNvGrpSpPr/>
          <p:nvPr/>
        </p:nvGrpSpPr>
        <p:grpSpPr>
          <a:xfrm>
            <a:off x="806052" y="1563492"/>
            <a:ext cx="1558440" cy="875520"/>
            <a:chOff x="806052" y="1563492"/>
            <a:chExt cx="155844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E6EEA1-74B8-48BE-A40B-26BB3B6FF2ED}"/>
                    </a:ext>
                  </a:extLst>
                </p14:cNvPr>
                <p14:cNvContentPartPr/>
                <p14:nvPr/>
              </p14:nvContentPartPr>
              <p14:xfrm>
                <a:off x="806052" y="1681572"/>
                <a:ext cx="285480" cy="291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E6EEA1-74B8-48BE-A40B-26BB3B6FF2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052" y="1672572"/>
                  <a:ext cx="303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1EFA7F-A3B4-4477-8E01-3055AB8DF994}"/>
                    </a:ext>
                  </a:extLst>
                </p14:cNvPr>
                <p14:cNvContentPartPr/>
                <p14:nvPr/>
              </p14:nvContentPartPr>
              <p14:xfrm>
                <a:off x="877332" y="1846452"/>
                <a:ext cx="168120" cy="43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1EFA7F-A3B4-4477-8E01-3055AB8DF9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8692" y="1837812"/>
                  <a:ext cx="185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A50CFA-25AF-40B2-B22A-C4DFB8AD9A4C}"/>
                    </a:ext>
                  </a:extLst>
                </p14:cNvPr>
                <p14:cNvContentPartPr/>
                <p14:nvPr/>
              </p14:nvContentPartPr>
              <p14:xfrm>
                <a:off x="1103412" y="1822332"/>
                <a:ext cx="120240" cy="108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A50CFA-25AF-40B2-B22A-C4DFB8AD9A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4772" y="1813332"/>
                  <a:ext cx="137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A51B73-3894-457F-8E55-44F6736C4F09}"/>
                    </a:ext>
                  </a:extLst>
                </p14:cNvPr>
                <p14:cNvContentPartPr/>
                <p14:nvPr/>
              </p14:nvContentPartPr>
              <p14:xfrm>
                <a:off x="1284492" y="1808652"/>
                <a:ext cx="64080" cy="92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A51B73-3894-457F-8E55-44F6736C4F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75492" y="1800012"/>
                  <a:ext cx="81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B21B73-095F-4635-869D-BA6FABEDE217}"/>
                    </a:ext>
                  </a:extLst>
                </p14:cNvPr>
                <p14:cNvContentPartPr/>
                <p14:nvPr/>
              </p14:nvContentPartPr>
              <p14:xfrm>
                <a:off x="1246692" y="1770852"/>
                <a:ext cx="158760" cy="34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B21B73-095F-4635-869D-BA6FABEDE2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7692" y="1761852"/>
                  <a:ext cx="176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33BE6E-C7CA-4438-8D86-B8F60191CC39}"/>
                    </a:ext>
                  </a:extLst>
                </p14:cNvPr>
                <p14:cNvContentPartPr/>
                <p14:nvPr/>
              </p14:nvContentPartPr>
              <p14:xfrm>
                <a:off x="1531452" y="1639452"/>
                <a:ext cx="130320" cy="33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33BE6E-C7CA-4438-8D86-B8F60191CC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22812" y="1630452"/>
                  <a:ext cx="147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113B7B-A480-4FC4-B47E-681B3548248F}"/>
                    </a:ext>
                  </a:extLst>
                </p14:cNvPr>
                <p14:cNvContentPartPr/>
                <p14:nvPr/>
              </p14:nvContentPartPr>
              <p14:xfrm>
                <a:off x="1470972" y="1775532"/>
                <a:ext cx="254160" cy="81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113B7B-A480-4FC4-B47E-681B354824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61972" y="1766892"/>
                  <a:ext cx="271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8210F9-4273-44E3-9985-E153ED6D2C96}"/>
                    </a:ext>
                  </a:extLst>
                </p14:cNvPr>
                <p14:cNvContentPartPr/>
                <p14:nvPr/>
              </p14:nvContentPartPr>
              <p14:xfrm>
                <a:off x="1684452" y="1563492"/>
                <a:ext cx="197640" cy="393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8210F9-4273-44E3-9985-E153ED6D2C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75812" y="1554852"/>
                  <a:ext cx="215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430D52E-1E16-46E0-8226-8732246ADC5D}"/>
                    </a:ext>
                  </a:extLst>
                </p14:cNvPr>
                <p14:cNvContentPartPr/>
                <p14:nvPr/>
              </p14:nvContentPartPr>
              <p14:xfrm>
                <a:off x="1952652" y="1816212"/>
                <a:ext cx="49320" cy="123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430D52E-1E16-46E0-8226-8732246ADC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43652" y="1807572"/>
                  <a:ext cx="66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95D2E4-9C2A-4179-849A-E6D76E288CD1}"/>
                    </a:ext>
                  </a:extLst>
                </p14:cNvPr>
                <p14:cNvContentPartPr/>
                <p14:nvPr/>
              </p14:nvContentPartPr>
              <p14:xfrm>
                <a:off x="2082252" y="1779852"/>
                <a:ext cx="139320" cy="131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95D2E4-9C2A-4179-849A-E6D76E288C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73612" y="1771212"/>
                  <a:ext cx="156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6DD596-E464-406A-B8C5-8FD1721C598C}"/>
                    </a:ext>
                  </a:extLst>
                </p14:cNvPr>
                <p14:cNvContentPartPr/>
                <p14:nvPr/>
              </p14:nvContentPartPr>
              <p14:xfrm>
                <a:off x="2282052" y="1810452"/>
                <a:ext cx="82440" cy="628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6DD596-E464-406A-B8C5-8FD1721C59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3412" y="1801452"/>
                  <a:ext cx="100080" cy="64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7D4CC5-7AEE-4B14-B2C1-014C9A88862D}"/>
              </a:ext>
            </a:extLst>
          </p:cNvPr>
          <p:cNvGrpSpPr/>
          <p:nvPr/>
        </p:nvGrpSpPr>
        <p:grpSpPr>
          <a:xfrm>
            <a:off x="2659692" y="1542612"/>
            <a:ext cx="932400" cy="428040"/>
            <a:chOff x="2659692" y="1542612"/>
            <a:chExt cx="93240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7DD9E2-EA08-48E6-ACCD-1FE71D6D34B0}"/>
                    </a:ext>
                  </a:extLst>
                </p14:cNvPr>
                <p14:cNvContentPartPr/>
                <p14:nvPr/>
              </p14:nvContentPartPr>
              <p14:xfrm>
                <a:off x="2659692" y="1777332"/>
                <a:ext cx="138960" cy="153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7DD9E2-EA08-48E6-ACCD-1FE71D6D34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51052" y="1768332"/>
                  <a:ext cx="156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3E477FD-120B-4CAB-AD3C-D6D910D39104}"/>
                    </a:ext>
                  </a:extLst>
                </p14:cNvPr>
                <p14:cNvContentPartPr/>
                <p14:nvPr/>
              </p14:nvContentPartPr>
              <p14:xfrm>
                <a:off x="2863812" y="1542612"/>
                <a:ext cx="185760" cy="428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3E477FD-120B-4CAB-AD3C-D6D910D391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54812" y="1533612"/>
                  <a:ext cx="2034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823E3D-F116-4911-BF4C-3C5587D57535}"/>
                    </a:ext>
                  </a:extLst>
                </p14:cNvPr>
                <p14:cNvContentPartPr/>
                <p14:nvPr/>
              </p14:nvContentPartPr>
              <p14:xfrm>
                <a:off x="3088092" y="1783092"/>
                <a:ext cx="111960" cy="136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823E3D-F116-4911-BF4C-3C5587D575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79092" y="1774452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33A004A-7EC4-4F54-9ED0-487D67D1142F}"/>
                    </a:ext>
                  </a:extLst>
                </p14:cNvPr>
                <p14:cNvContentPartPr/>
                <p14:nvPr/>
              </p14:nvContentPartPr>
              <p14:xfrm>
                <a:off x="3244332" y="1791012"/>
                <a:ext cx="167400" cy="107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33A004A-7EC4-4F54-9ED0-487D67D114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35692" y="1782012"/>
                  <a:ext cx="185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989638-6C59-4773-A740-814894127CBC}"/>
                    </a:ext>
                  </a:extLst>
                </p14:cNvPr>
                <p14:cNvContentPartPr/>
                <p14:nvPr/>
              </p14:nvContentPartPr>
              <p14:xfrm>
                <a:off x="3440892" y="1767972"/>
                <a:ext cx="151200" cy="156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989638-6C59-4773-A740-814894127C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31892" y="1759332"/>
                  <a:ext cx="1688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7AFD882-2BB4-4E5F-8B9A-7D959BCC9AFB}"/>
              </a:ext>
            </a:extLst>
          </p:cNvPr>
          <p:cNvGrpSpPr/>
          <p:nvPr/>
        </p:nvGrpSpPr>
        <p:grpSpPr>
          <a:xfrm>
            <a:off x="3870732" y="1666452"/>
            <a:ext cx="486720" cy="256680"/>
            <a:chOff x="3870732" y="1666452"/>
            <a:chExt cx="48672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1DA843-1E11-46A4-84C1-CEC54A4C81F3}"/>
                    </a:ext>
                  </a:extLst>
                </p14:cNvPr>
                <p14:cNvContentPartPr/>
                <p14:nvPr/>
              </p14:nvContentPartPr>
              <p14:xfrm>
                <a:off x="3870732" y="1666452"/>
                <a:ext cx="250200" cy="231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1DA843-1E11-46A4-84C1-CEC54A4C81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62092" y="1657452"/>
                  <a:ext cx="267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9064F1-364D-49BB-8EA7-A8217146D743}"/>
                    </a:ext>
                  </a:extLst>
                </p14:cNvPr>
                <p14:cNvContentPartPr/>
                <p14:nvPr/>
              </p14:nvContentPartPr>
              <p14:xfrm>
                <a:off x="4116612" y="1686252"/>
                <a:ext cx="240840" cy="236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29064F1-364D-49BB-8EA7-A8217146D7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07972" y="1677252"/>
                  <a:ext cx="2584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77316C-E325-4B7D-87C5-E02CB31A8826}"/>
              </a:ext>
            </a:extLst>
          </p:cNvPr>
          <p:cNvGrpSpPr/>
          <p:nvPr/>
        </p:nvGrpSpPr>
        <p:grpSpPr>
          <a:xfrm>
            <a:off x="4662012" y="1627572"/>
            <a:ext cx="251280" cy="250200"/>
            <a:chOff x="4662012" y="1627572"/>
            <a:chExt cx="25128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BC7E38-ABC3-4849-9742-8E1F3EDDB8A2}"/>
                    </a:ext>
                  </a:extLst>
                </p14:cNvPr>
                <p14:cNvContentPartPr/>
                <p14:nvPr/>
              </p14:nvContentPartPr>
              <p14:xfrm>
                <a:off x="4662012" y="1760052"/>
                <a:ext cx="66600" cy="11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BC7E38-ABC3-4849-9742-8E1F3EDDB8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53012" y="1751052"/>
                  <a:ext cx="84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2346C5-E9A4-4A0B-BCD9-F80EC9C35B71}"/>
                    </a:ext>
                  </a:extLst>
                </p14:cNvPr>
                <p14:cNvContentPartPr/>
                <p14:nvPr/>
              </p14:nvContentPartPr>
              <p14:xfrm>
                <a:off x="4788732" y="1627572"/>
                <a:ext cx="1080" cy="3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2346C5-E9A4-4A0B-BCD9-F80EC9C35B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79732" y="1618572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1A6F08-FF75-442D-89E5-B9E69D31BAF0}"/>
                    </a:ext>
                  </a:extLst>
                </p14:cNvPr>
                <p14:cNvContentPartPr/>
                <p14:nvPr/>
              </p14:nvContentPartPr>
              <p14:xfrm>
                <a:off x="4772532" y="1700652"/>
                <a:ext cx="140760" cy="177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1A6F08-FF75-442D-89E5-B9E69D31BA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63532" y="1691652"/>
                  <a:ext cx="1584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933623C-181A-4FFD-AC9F-733026D770CB}"/>
              </a:ext>
            </a:extLst>
          </p:cNvPr>
          <p:cNvGrpSpPr/>
          <p:nvPr/>
        </p:nvGrpSpPr>
        <p:grpSpPr>
          <a:xfrm>
            <a:off x="5212812" y="1677972"/>
            <a:ext cx="317160" cy="133200"/>
            <a:chOff x="5212812" y="1677972"/>
            <a:chExt cx="31716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A50C1F-1D5E-45B8-913A-0BEBB6A35B0D}"/>
                    </a:ext>
                  </a:extLst>
                </p14:cNvPr>
                <p14:cNvContentPartPr/>
                <p14:nvPr/>
              </p14:nvContentPartPr>
              <p14:xfrm>
                <a:off x="5212812" y="1677972"/>
                <a:ext cx="139320" cy="130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A50C1F-1D5E-45B8-913A-0BEBB6A35B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04172" y="1668972"/>
                  <a:ext cx="156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6DF6E3-3979-45E2-AA34-5C8F3D36C5DA}"/>
                    </a:ext>
                  </a:extLst>
                </p14:cNvPr>
                <p14:cNvContentPartPr/>
                <p14:nvPr/>
              </p14:nvContentPartPr>
              <p14:xfrm>
                <a:off x="5397492" y="1690932"/>
                <a:ext cx="132480" cy="120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6DF6E3-3979-45E2-AA34-5C8F3D36C5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88852" y="1681932"/>
                  <a:ext cx="1501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EB68580-83EC-40CB-B7AA-8AAB6ADBCF5A}"/>
              </a:ext>
            </a:extLst>
          </p:cNvPr>
          <p:cNvGrpSpPr/>
          <p:nvPr/>
        </p:nvGrpSpPr>
        <p:grpSpPr>
          <a:xfrm>
            <a:off x="5803572" y="1490772"/>
            <a:ext cx="1355760" cy="359280"/>
            <a:chOff x="5803572" y="1490772"/>
            <a:chExt cx="135576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70CAB-7F1F-4828-8C98-4560E06F78FB}"/>
                    </a:ext>
                  </a:extLst>
                </p14:cNvPr>
                <p14:cNvContentPartPr/>
                <p14:nvPr/>
              </p14:nvContentPartPr>
              <p14:xfrm>
                <a:off x="5803572" y="1713252"/>
                <a:ext cx="124920" cy="136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70CAB-7F1F-4828-8C98-4560E06F78F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94572" y="1704252"/>
                  <a:ext cx="142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CB23548-1305-4670-925D-36A59EEA7A86}"/>
                    </a:ext>
                  </a:extLst>
                </p14:cNvPr>
                <p14:cNvContentPartPr/>
                <p14:nvPr/>
              </p14:nvContentPartPr>
              <p14:xfrm>
                <a:off x="6000132" y="1723692"/>
                <a:ext cx="153360" cy="122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CB23548-1305-4670-925D-36A59EEA7A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91492" y="1715052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E4951E-DD74-453C-815D-2F340AA608A1}"/>
                    </a:ext>
                  </a:extLst>
                </p14:cNvPr>
                <p14:cNvContentPartPr/>
                <p14:nvPr/>
              </p14:nvContentPartPr>
              <p14:xfrm>
                <a:off x="6259332" y="1525332"/>
                <a:ext cx="145800" cy="324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E4951E-DD74-453C-815D-2F340AA608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50332" y="1516332"/>
                  <a:ext cx="163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7B0E63-9B0B-4ED9-A6F4-65F0C3CE7BC3}"/>
                    </a:ext>
                  </a:extLst>
                </p14:cNvPr>
                <p14:cNvContentPartPr/>
                <p14:nvPr/>
              </p14:nvContentPartPr>
              <p14:xfrm>
                <a:off x="6184452" y="1692372"/>
                <a:ext cx="221040" cy="43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7B0E63-9B0B-4ED9-A6F4-65F0C3CE7BC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75812" y="1683372"/>
                  <a:ext cx="23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2FB23A-A4E0-4CF8-8A0D-543C5D6D93EB}"/>
                    </a:ext>
                  </a:extLst>
                </p14:cNvPr>
                <p14:cNvContentPartPr/>
                <p14:nvPr/>
              </p14:nvContentPartPr>
              <p14:xfrm>
                <a:off x="6487932" y="1490772"/>
                <a:ext cx="153000" cy="299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2FB23A-A4E0-4CF8-8A0D-543C5D6D93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79292" y="1482132"/>
                  <a:ext cx="170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34DBC35-930A-4A84-B62F-C0A7DF88B12A}"/>
                    </a:ext>
                  </a:extLst>
                </p14:cNvPr>
                <p14:cNvContentPartPr/>
                <p14:nvPr/>
              </p14:nvContentPartPr>
              <p14:xfrm>
                <a:off x="6613932" y="1704972"/>
                <a:ext cx="39960" cy="102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34DBC35-930A-4A84-B62F-C0A7DF88B1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05292" y="1695972"/>
                  <a:ext cx="57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3CE5AD-1A6D-4BAF-A254-405DDE70E578}"/>
                    </a:ext>
                  </a:extLst>
                </p14:cNvPr>
                <p14:cNvContentPartPr/>
                <p14:nvPr/>
              </p14:nvContentPartPr>
              <p14:xfrm>
                <a:off x="6767652" y="1675092"/>
                <a:ext cx="140760" cy="137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3CE5AD-1A6D-4BAF-A254-405DDE70E5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58652" y="1666452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86DA42-F9F5-4405-9099-AA170892FE65}"/>
                    </a:ext>
                  </a:extLst>
                </p14:cNvPr>
                <p14:cNvContentPartPr/>
                <p14:nvPr/>
              </p14:nvContentPartPr>
              <p14:xfrm>
                <a:off x="6949092" y="1672212"/>
                <a:ext cx="210240" cy="165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86DA42-F9F5-4405-9099-AA170892FE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40092" y="1663212"/>
                  <a:ext cx="2278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A7B72BE-1F7B-40FE-97F3-259DD4C99D60}"/>
              </a:ext>
            </a:extLst>
          </p:cNvPr>
          <p:cNvGrpSpPr/>
          <p:nvPr/>
        </p:nvGrpSpPr>
        <p:grpSpPr>
          <a:xfrm>
            <a:off x="4163772" y="2413812"/>
            <a:ext cx="723600" cy="259920"/>
            <a:chOff x="4163772" y="2413812"/>
            <a:chExt cx="7236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B7C40AC-7559-4A08-9FBE-98E74870ED1D}"/>
                    </a:ext>
                  </a:extLst>
                </p14:cNvPr>
                <p14:cNvContentPartPr/>
                <p14:nvPr/>
              </p14:nvContentPartPr>
              <p14:xfrm>
                <a:off x="4163772" y="2431452"/>
                <a:ext cx="87840" cy="242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B7C40AC-7559-4A08-9FBE-98E74870ED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55132" y="2422452"/>
                  <a:ext cx="105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369A73-DA7A-4D0E-91C0-A20DBB04496A}"/>
                    </a:ext>
                  </a:extLst>
                </p14:cNvPr>
                <p14:cNvContentPartPr/>
                <p14:nvPr/>
              </p14:nvContentPartPr>
              <p14:xfrm>
                <a:off x="4350612" y="2413812"/>
                <a:ext cx="222840" cy="237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369A73-DA7A-4D0E-91C0-A20DBB0449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41612" y="2404812"/>
                  <a:ext cx="240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A03B1A-181D-4835-A143-09E1167A148B}"/>
                    </a:ext>
                  </a:extLst>
                </p14:cNvPr>
                <p14:cNvContentPartPr/>
                <p14:nvPr/>
              </p14:nvContentPartPr>
              <p14:xfrm>
                <a:off x="4736172" y="2535132"/>
                <a:ext cx="151200" cy="24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A03B1A-181D-4835-A143-09E1167A14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27172" y="2526492"/>
                  <a:ext cx="168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491AAC-E49B-4043-990E-BC9ABE2F25EF}"/>
              </a:ext>
            </a:extLst>
          </p:cNvPr>
          <p:cNvGrpSpPr/>
          <p:nvPr/>
        </p:nvGrpSpPr>
        <p:grpSpPr>
          <a:xfrm>
            <a:off x="5173932" y="2251452"/>
            <a:ext cx="1438200" cy="399600"/>
            <a:chOff x="5173932" y="2251452"/>
            <a:chExt cx="143820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54B6C84-8D37-437D-81C2-15B48AF3AD36}"/>
                    </a:ext>
                  </a:extLst>
                </p14:cNvPr>
                <p14:cNvContentPartPr/>
                <p14:nvPr/>
              </p14:nvContentPartPr>
              <p14:xfrm>
                <a:off x="5173932" y="2425332"/>
                <a:ext cx="71280" cy="198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54B6C84-8D37-437D-81C2-15B48AF3AD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64932" y="2416692"/>
                  <a:ext cx="88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B6BE0D8-DF41-44F5-BEF8-BA0E060A5C8A}"/>
                    </a:ext>
                  </a:extLst>
                </p14:cNvPr>
                <p14:cNvContentPartPr/>
                <p14:nvPr/>
              </p14:nvContentPartPr>
              <p14:xfrm>
                <a:off x="5298852" y="2564292"/>
                <a:ext cx="6480" cy="35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B6BE0D8-DF41-44F5-BEF8-BA0E060A5C8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89852" y="2555652"/>
                  <a:ext cx="24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BF383A-307A-4059-A7AB-1A3F5994E484}"/>
                    </a:ext>
                  </a:extLst>
                </p14:cNvPr>
                <p14:cNvContentPartPr/>
                <p14:nvPr/>
              </p14:nvContentPartPr>
              <p14:xfrm>
                <a:off x="5416572" y="2380692"/>
                <a:ext cx="265320" cy="224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BF383A-307A-4059-A7AB-1A3F5994E4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7572" y="2371692"/>
                  <a:ext cx="282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4D4ECF-673A-46BC-B908-416F2C1A7A77}"/>
                    </a:ext>
                  </a:extLst>
                </p14:cNvPr>
                <p14:cNvContentPartPr/>
                <p14:nvPr/>
              </p14:nvContentPartPr>
              <p14:xfrm>
                <a:off x="5718252" y="2352252"/>
                <a:ext cx="170640" cy="289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4D4ECF-673A-46BC-B908-416F2C1A7A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9612" y="2343252"/>
                  <a:ext cx="188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190DDD-AA93-47C1-8682-CECAC16B8F58}"/>
                    </a:ext>
                  </a:extLst>
                </p14:cNvPr>
                <p14:cNvContentPartPr/>
                <p14:nvPr/>
              </p14:nvContentPartPr>
              <p14:xfrm>
                <a:off x="5882412" y="2436132"/>
                <a:ext cx="75240" cy="176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190DDD-AA93-47C1-8682-CECAC16B8F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73772" y="2427492"/>
                  <a:ext cx="92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5E8AA3-821C-46A2-8FC1-BF119AB101B4}"/>
                    </a:ext>
                  </a:extLst>
                </p14:cNvPr>
                <p14:cNvContentPartPr/>
                <p14:nvPr/>
              </p14:nvContentPartPr>
              <p14:xfrm>
                <a:off x="5992932" y="2404812"/>
                <a:ext cx="164880" cy="12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5E8AA3-821C-46A2-8FC1-BF119AB101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84292" y="2396172"/>
                  <a:ext cx="182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F3CE23-EC55-473A-A063-14D134ECD3E1}"/>
                    </a:ext>
                  </a:extLst>
                </p14:cNvPr>
                <p14:cNvContentPartPr/>
                <p14:nvPr/>
              </p14:nvContentPartPr>
              <p14:xfrm>
                <a:off x="6104892" y="2375292"/>
                <a:ext cx="87120" cy="219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F3CE23-EC55-473A-A063-14D134ECD3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96252" y="2366292"/>
                  <a:ext cx="104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A3CC96A-4AE3-4CDD-8608-CD787E8950D6}"/>
                    </a:ext>
                  </a:extLst>
                </p14:cNvPr>
                <p14:cNvContentPartPr/>
                <p14:nvPr/>
              </p14:nvContentPartPr>
              <p14:xfrm>
                <a:off x="6200292" y="2251452"/>
                <a:ext cx="127800" cy="399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A3CC96A-4AE3-4CDD-8608-CD787E8950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91292" y="2242452"/>
                  <a:ext cx="145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8126B3E-DA8F-42AB-B502-F58788E12A05}"/>
                    </a:ext>
                  </a:extLst>
                </p14:cNvPr>
                <p14:cNvContentPartPr/>
                <p14:nvPr/>
              </p14:nvContentPartPr>
              <p14:xfrm>
                <a:off x="6494052" y="2404812"/>
                <a:ext cx="118080" cy="16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8126B3E-DA8F-42AB-B502-F58788E12A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5412" y="2396172"/>
                  <a:ext cx="13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D50CDB-77A6-484F-8FEA-A56C60E87905}"/>
                    </a:ext>
                  </a:extLst>
                </p14:cNvPr>
                <p14:cNvContentPartPr/>
                <p14:nvPr/>
              </p14:nvContentPartPr>
              <p14:xfrm>
                <a:off x="6454812" y="2511012"/>
                <a:ext cx="113040" cy="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D50CDB-77A6-484F-8FEA-A56C60E879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46172" y="2502372"/>
                  <a:ext cx="13068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BF1379-38F2-4B7A-A8B1-BAAD897A9C12}"/>
                  </a:ext>
                </a:extLst>
              </p14:cNvPr>
              <p14:cNvContentPartPr/>
              <p14:nvPr/>
            </p14:nvContentPartPr>
            <p14:xfrm>
              <a:off x="6807252" y="2469972"/>
              <a:ext cx="164880" cy="316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BF1379-38F2-4B7A-A8B1-BAAD897A9C1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798252" y="2460972"/>
                <a:ext cx="182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E95D44B-F72E-4E8D-8A48-E20F7445D01B}"/>
                  </a:ext>
                </a:extLst>
              </p14:cNvPr>
              <p14:cNvContentPartPr/>
              <p14:nvPr/>
            </p14:nvContentPartPr>
            <p14:xfrm>
              <a:off x="7194252" y="2355492"/>
              <a:ext cx="239760" cy="2638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E95D44B-F72E-4E8D-8A48-E20F7445D01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185252" y="2346852"/>
                <a:ext cx="25740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632746C-6D29-48D2-8CBF-7EB88AD9B24E}"/>
              </a:ext>
            </a:extLst>
          </p:cNvPr>
          <p:cNvGrpSpPr/>
          <p:nvPr/>
        </p:nvGrpSpPr>
        <p:grpSpPr>
          <a:xfrm>
            <a:off x="846012" y="2443332"/>
            <a:ext cx="3010320" cy="1319040"/>
            <a:chOff x="846012" y="2443332"/>
            <a:chExt cx="3010320" cy="13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D7C5FB-53C2-47C8-AE53-525D48B8F12D}"/>
                    </a:ext>
                  </a:extLst>
                </p14:cNvPr>
                <p14:cNvContentPartPr/>
                <p14:nvPr/>
              </p14:nvContentPartPr>
              <p14:xfrm>
                <a:off x="846012" y="2467452"/>
                <a:ext cx="353880" cy="283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D7C5FB-53C2-47C8-AE53-525D48B8F1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372" y="2458812"/>
                  <a:ext cx="371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93796C7-A732-4B27-A1FC-5EA83CEA6D5C}"/>
                    </a:ext>
                  </a:extLst>
                </p14:cNvPr>
                <p14:cNvContentPartPr/>
                <p14:nvPr/>
              </p14:nvContentPartPr>
              <p14:xfrm>
                <a:off x="1032132" y="2640252"/>
                <a:ext cx="79200" cy="221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93796C7-A732-4B27-A1FC-5EA83CEA6D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3492" y="2631252"/>
                  <a:ext cx="96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8D283E-D725-402B-A86B-45D9A6D8AA93}"/>
                    </a:ext>
                  </a:extLst>
                </p14:cNvPr>
                <p14:cNvContentPartPr/>
                <p14:nvPr/>
              </p14:nvContentPartPr>
              <p14:xfrm>
                <a:off x="1269012" y="2683092"/>
                <a:ext cx="13320" cy="186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8D283E-D725-402B-A86B-45D9A6D8AA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60372" y="2674092"/>
                  <a:ext cx="30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92B32D3-96AC-41ED-A68A-1208963C0224}"/>
                    </a:ext>
                  </a:extLst>
                </p14:cNvPr>
                <p14:cNvContentPartPr/>
                <p14:nvPr/>
              </p14:nvContentPartPr>
              <p14:xfrm>
                <a:off x="1517412" y="2625492"/>
                <a:ext cx="138600" cy="31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92B32D3-96AC-41ED-A68A-1208963C02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08412" y="2616852"/>
                  <a:ext cx="156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F6A3E7-192C-48A4-8901-FA2C229A9C4E}"/>
                    </a:ext>
                  </a:extLst>
                </p14:cNvPr>
                <p14:cNvContentPartPr/>
                <p14:nvPr/>
              </p14:nvContentPartPr>
              <p14:xfrm>
                <a:off x="1950852" y="2485092"/>
                <a:ext cx="85320" cy="237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F6A3E7-192C-48A4-8901-FA2C229A9C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42212" y="2476092"/>
                  <a:ext cx="102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6F3B4C8-BBBD-4834-ADE1-49FA9B8ACB97}"/>
                    </a:ext>
                  </a:extLst>
                </p14:cNvPr>
                <p14:cNvContentPartPr/>
                <p14:nvPr/>
              </p14:nvContentPartPr>
              <p14:xfrm>
                <a:off x="2061732" y="2680212"/>
                <a:ext cx="11160" cy="32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6F3B4C8-BBBD-4834-ADE1-49FA9B8ACB9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3092" y="2671212"/>
                  <a:ext cx="28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8CD1881-8A4B-4C6B-A274-35974E8D194E}"/>
                    </a:ext>
                  </a:extLst>
                </p14:cNvPr>
                <p14:cNvContentPartPr/>
                <p14:nvPr/>
              </p14:nvContentPartPr>
              <p14:xfrm>
                <a:off x="2241012" y="2443332"/>
                <a:ext cx="231480" cy="281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8CD1881-8A4B-4C6B-A274-35974E8D19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32012" y="2434332"/>
                  <a:ext cx="249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700572-D5F7-4B6F-9131-267C78ADDCAA}"/>
                    </a:ext>
                  </a:extLst>
                </p14:cNvPr>
                <p14:cNvContentPartPr/>
                <p14:nvPr/>
              </p14:nvContentPartPr>
              <p14:xfrm>
                <a:off x="2684532" y="2500572"/>
                <a:ext cx="47880" cy="170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700572-D5F7-4B6F-9131-267C78ADDC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75532" y="2491932"/>
                  <a:ext cx="6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EE264B2-0FB9-4DA1-8387-F33875531029}"/>
                    </a:ext>
                  </a:extLst>
                </p14:cNvPr>
                <p14:cNvContentPartPr/>
                <p14:nvPr/>
              </p14:nvContentPartPr>
              <p14:xfrm>
                <a:off x="2540172" y="2664012"/>
                <a:ext cx="268560" cy="69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EE264B2-0FB9-4DA1-8387-F3387553102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31172" y="2655012"/>
                  <a:ext cx="286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5293EB-01DF-4380-BB8D-BA139E3F2BA7}"/>
                    </a:ext>
                  </a:extLst>
                </p14:cNvPr>
                <p14:cNvContentPartPr/>
                <p14:nvPr/>
              </p14:nvContentPartPr>
              <p14:xfrm>
                <a:off x="2543412" y="2461332"/>
                <a:ext cx="396360" cy="10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5293EB-01DF-4380-BB8D-BA139E3F2B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34412" y="2452332"/>
                  <a:ext cx="414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E84E3A2-97EC-469E-BE7B-56BF18399367}"/>
                    </a:ext>
                  </a:extLst>
                </p14:cNvPr>
                <p14:cNvContentPartPr/>
                <p14:nvPr/>
              </p14:nvContentPartPr>
              <p14:xfrm>
                <a:off x="2903052" y="2524692"/>
                <a:ext cx="310680" cy="203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E84E3A2-97EC-469E-BE7B-56BF1839936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94412" y="2516052"/>
                  <a:ext cx="328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4D0350-85F8-48AD-A5CA-792A1928F0F7}"/>
                    </a:ext>
                  </a:extLst>
                </p14:cNvPr>
                <p14:cNvContentPartPr/>
                <p14:nvPr/>
              </p14:nvContentPartPr>
              <p14:xfrm>
                <a:off x="3033372" y="2632692"/>
                <a:ext cx="91080" cy="218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4D0350-85F8-48AD-A5CA-792A1928F0F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24732" y="2623692"/>
                  <a:ext cx="108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8644B26-223A-4C79-9E42-94FED15CD502}"/>
                    </a:ext>
                  </a:extLst>
                </p14:cNvPr>
                <p14:cNvContentPartPr/>
                <p14:nvPr/>
              </p14:nvContentPartPr>
              <p14:xfrm>
                <a:off x="3283572" y="2523252"/>
                <a:ext cx="43200" cy="189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8644B26-223A-4C79-9E42-94FED15CD5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4572" y="2514612"/>
                  <a:ext cx="6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28D435-D264-42E0-9370-2196622B2467}"/>
                    </a:ext>
                  </a:extLst>
                </p14:cNvPr>
                <p14:cNvContentPartPr/>
                <p14:nvPr/>
              </p14:nvContentPartPr>
              <p14:xfrm>
                <a:off x="3264492" y="2444052"/>
                <a:ext cx="277200" cy="296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28D435-D264-42E0-9370-2196622B246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55852" y="2435052"/>
                  <a:ext cx="294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D3F511-8868-44C7-853E-3828CE2926DE}"/>
                    </a:ext>
                  </a:extLst>
                </p14:cNvPr>
                <p14:cNvContentPartPr/>
                <p14:nvPr/>
              </p14:nvContentPartPr>
              <p14:xfrm>
                <a:off x="3678132" y="2491932"/>
                <a:ext cx="177840" cy="41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D3F511-8868-44C7-853E-3828CE2926D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69492" y="2483292"/>
                  <a:ext cx="195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6918FD-6F8B-47E8-B4D1-376B448B7EEF}"/>
                    </a:ext>
                  </a:extLst>
                </p14:cNvPr>
                <p14:cNvContentPartPr/>
                <p14:nvPr/>
              </p14:nvContentPartPr>
              <p14:xfrm>
                <a:off x="3699012" y="2600652"/>
                <a:ext cx="157320" cy="28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6918FD-6F8B-47E8-B4D1-376B448B7EE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90012" y="2592012"/>
                  <a:ext cx="174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325009-4987-41C9-9AAF-16AB78925798}"/>
                    </a:ext>
                  </a:extLst>
                </p14:cNvPr>
                <p14:cNvContentPartPr/>
                <p14:nvPr/>
              </p14:nvContentPartPr>
              <p14:xfrm>
                <a:off x="945732" y="3096372"/>
                <a:ext cx="243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325009-4987-41C9-9AAF-16AB789257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7092" y="3087372"/>
                  <a:ext cx="260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EB3522-9819-4AB8-82A9-91D4D06EED85}"/>
                    </a:ext>
                  </a:extLst>
                </p14:cNvPr>
                <p14:cNvContentPartPr/>
                <p14:nvPr/>
              </p14:nvContentPartPr>
              <p14:xfrm>
                <a:off x="1029972" y="3268452"/>
                <a:ext cx="173520" cy="38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EB3522-9819-4AB8-82A9-91D4D06EED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1332" y="3259452"/>
                  <a:ext cx="19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B17333-9187-4662-AA55-B30CB666B3A9}"/>
                    </a:ext>
                  </a:extLst>
                </p14:cNvPr>
                <p14:cNvContentPartPr/>
                <p14:nvPr/>
              </p14:nvContentPartPr>
              <p14:xfrm>
                <a:off x="1244892" y="3248652"/>
                <a:ext cx="146880" cy="105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B17333-9187-4662-AA55-B30CB666B3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35892" y="3239652"/>
                  <a:ext cx="164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C42F69-C2C2-413F-B98D-C61A1DDB8354}"/>
                    </a:ext>
                  </a:extLst>
                </p14:cNvPr>
                <p14:cNvContentPartPr/>
                <p14:nvPr/>
              </p14:nvContentPartPr>
              <p14:xfrm>
                <a:off x="1473492" y="3244692"/>
                <a:ext cx="39240" cy="78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C42F69-C2C2-413F-B98D-C61A1DDB83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64492" y="3235692"/>
                  <a:ext cx="5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B87D5B-E4B2-46BC-BAA1-2D881EB29506}"/>
                    </a:ext>
                  </a:extLst>
                </p14:cNvPr>
                <p14:cNvContentPartPr/>
                <p14:nvPr/>
              </p14:nvContentPartPr>
              <p14:xfrm>
                <a:off x="1476012" y="3182772"/>
                <a:ext cx="122760" cy="282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B87D5B-E4B2-46BC-BAA1-2D881EB295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67012" y="3174132"/>
                  <a:ext cx="140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C24E27D-C1E4-43EB-B129-7C9935D7B6C6}"/>
                    </a:ext>
                  </a:extLst>
                </p14:cNvPr>
                <p14:cNvContentPartPr/>
                <p14:nvPr/>
              </p14:nvContentPartPr>
              <p14:xfrm>
                <a:off x="1712172" y="2944812"/>
                <a:ext cx="188640" cy="445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C24E27D-C1E4-43EB-B129-7C9935D7B6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03172" y="2936172"/>
                  <a:ext cx="206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95558C9-B1BA-45CB-A280-13EC1E70272E}"/>
                    </a:ext>
                  </a:extLst>
                </p14:cNvPr>
                <p14:cNvContentPartPr/>
                <p14:nvPr/>
              </p14:nvContentPartPr>
              <p14:xfrm>
                <a:off x="1656012" y="3103932"/>
                <a:ext cx="342360" cy="98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95558C9-B1BA-45CB-A280-13EC1E7027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47012" y="3094932"/>
                  <a:ext cx="360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389FB6-FB0F-4086-99A0-097003726E82}"/>
                    </a:ext>
                  </a:extLst>
                </p14:cNvPr>
                <p14:cNvContentPartPr/>
                <p14:nvPr/>
              </p14:nvContentPartPr>
              <p14:xfrm>
                <a:off x="1927812" y="2907372"/>
                <a:ext cx="229320" cy="438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389FB6-FB0F-4086-99A0-097003726E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19172" y="2898732"/>
                  <a:ext cx="2469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27012E4-7684-4B1D-A1C3-86DDD3819602}"/>
                    </a:ext>
                  </a:extLst>
                </p14:cNvPr>
                <p14:cNvContentPartPr/>
                <p14:nvPr/>
              </p14:nvContentPartPr>
              <p14:xfrm>
                <a:off x="2157132" y="3221292"/>
                <a:ext cx="42840" cy="105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27012E4-7684-4B1D-A1C3-86DDD38196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48132" y="3212652"/>
                  <a:ext cx="60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E286AF-C296-43E7-A8F5-2535C4553900}"/>
                    </a:ext>
                  </a:extLst>
                </p14:cNvPr>
                <p14:cNvContentPartPr/>
                <p14:nvPr/>
              </p14:nvContentPartPr>
              <p14:xfrm>
                <a:off x="2283852" y="3187452"/>
                <a:ext cx="120240" cy="119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E286AF-C296-43E7-A8F5-2535C45539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74852" y="3178812"/>
                  <a:ext cx="13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A91B29-A58B-4E35-8AD9-A08FE472EE40}"/>
                    </a:ext>
                  </a:extLst>
                </p14:cNvPr>
                <p14:cNvContentPartPr/>
                <p14:nvPr/>
              </p14:nvContentPartPr>
              <p14:xfrm>
                <a:off x="2373492" y="3203292"/>
                <a:ext cx="178920" cy="559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A91B29-A58B-4E35-8AD9-A08FE472EE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64492" y="3194652"/>
                  <a:ext cx="19656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FB351DB-89B6-47A7-A7FF-A6559DFA0E25}"/>
              </a:ext>
            </a:extLst>
          </p:cNvPr>
          <p:cNvGrpSpPr/>
          <p:nvPr/>
        </p:nvGrpSpPr>
        <p:grpSpPr>
          <a:xfrm>
            <a:off x="2849412" y="2921412"/>
            <a:ext cx="1045800" cy="394200"/>
            <a:chOff x="2849412" y="2921412"/>
            <a:chExt cx="104580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4A6BC2-FA8D-4937-B64C-C8744CE99A47}"/>
                    </a:ext>
                  </a:extLst>
                </p14:cNvPr>
                <p14:cNvContentPartPr/>
                <p14:nvPr/>
              </p14:nvContentPartPr>
              <p14:xfrm>
                <a:off x="2849412" y="2921412"/>
                <a:ext cx="194040" cy="394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4A6BC2-FA8D-4937-B64C-C8744CE99A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40412" y="2912772"/>
                  <a:ext cx="211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72EBE0-0394-4B73-82B2-D3772466A8D8}"/>
                    </a:ext>
                  </a:extLst>
                </p14:cNvPr>
                <p14:cNvContentPartPr/>
                <p14:nvPr/>
              </p14:nvContentPartPr>
              <p14:xfrm>
                <a:off x="3092412" y="3109332"/>
                <a:ext cx="173160" cy="147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72EBE0-0394-4B73-82B2-D3772466A8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83412" y="3100332"/>
                  <a:ext cx="19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9040CEF-5965-42DB-9285-278513A20C0F}"/>
                    </a:ext>
                  </a:extLst>
                </p14:cNvPr>
                <p14:cNvContentPartPr/>
                <p14:nvPr/>
              </p14:nvContentPartPr>
              <p14:xfrm>
                <a:off x="3400212" y="2925732"/>
                <a:ext cx="128160" cy="307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9040CEF-5965-42DB-9285-278513A20C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91572" y="2917092"/>
                  <a:ext cx="145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7DE2A08-64E6-4092-AD6C-DBDD84F9A962}"/>
                    </a:ext>
                  </a:extLst>
                </p14:cNvPr>
                <p14:cNvContentPartPr/>
                <p14:nvPr/>
              </p14:nvContentPartPr>
              <p14:xfrm>
                <a:off x="3466092" y="3088812"/>
                <a:ext cx="97200" cy="156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7DE2A08-64E6-4092-AD6C-DBDD84F9A9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57452" y="3079812"/>
                  <a:ext cx="114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F0B56E8-5B30-40AD-ACF2-4D08F65C39B5}"/>
                    </a:ext>
                  </a:extLst>
                </p14:cNvPr>
                <p14:cNvContentPartPr/>
                <p14:nvPr/>
              </p14:nvContentPartPr>
              <p14:xfrm>
                <a:off x="3648972" y="3070452"/>
                <a:ext cx="246240" cy="160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F0B56E8-5B30-40AD-ACF2-4D08F65C39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39972" y="3061452"/>
                  <a:ext cx="2638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53E31D6-50C9-4347-9D4A-D9F112F965DB}"/>
              </a:ext>
            </a:extLst>
          </p:cNvPr>
          <p:cNvGrpSpPr/>
          <p:nvPr/>
        </p:nvGrpSpPr>
        <p:grpSpPr>
          <a:xfrm>
            <a:off x="4144332" y="3029412"/>
            <a:ext cx="466560" cy="234720"/>
            <a:chOff x="4144332" y="3029412"/>
            <a:chExt cx="4665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C53976F-3D90-4F6F-AD81-49E1E33EE80B}"/>
                    </a:ext>
                  </a:extLst>
                </p14:cNvPr>
                <p14:cNvContentPartPr/>
                <p14:nvPr/>
              </p14:nvContentPartPr>
              <p14:xfrm>
                <a:off x="4144332" y="3150372"/>
                <a:ext cx="160560" cy="40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C53976F-3D90-4F6F-AD81-49E1E33EE8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35332" y="3141732"/>
                  <a:ext cx="178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4956635-7ADA-4A8E-ACE8-A1D5C760903C}"/>
                    </a:ext>
                  </a:extLst>
                </p14:cNvPr>
                <p14:cNvContentPartPr/>
                <p14:nvPr/>
              </p14:nvContentPartPr>
              <p14:xfrm>
                <a:off x="4368612" y="3029412"/>
                <a:ext cx="242280" cy="234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4956635-7ADA-4A8E-ACE8-A1D5C760903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59972" y="3020772"/>
                  <a:ext cx="2599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BE27E0A-FB1C-418A-8CAE-B0FD5A351D0B}"/>
              </a:ext>
            </a:extLst>
          </p:cNvPr>
          <p:cNvGrpSpPr/>
          <p:nvPr/>
        </p:nvGrpSpPr>
        <p:grpSpPr>
          <a:xfrm>
            <a:off x="4959012" y="3023292"/>
            <a:ext cx="226080" cy="247680"/>
            <a:chOff x="4959012" y="3023292"/>
            <a:chExt cx="22608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95D6C9-8895-4EBD-B7EF-005844FA2D3A}"/>
                    </a:ext>
                  </a:extLst>
                </p14:cNvPr>
                <p14:cNvContentPartPr/>
                <p14:nvPr/>
              </p14:nvContentPartPr>
              <p14:xfrm>
                <a:off x="4959012" y="3161892"/>
                <a:ext cx="25200" cy="84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95D6C9-8895-4EBD-B7EF-005844FA2D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50372" y="3152892"/>
                  <a:ext cx="42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CE2CC0-7495-477E-B8AB-35F29268FF39}"/>
                    </a:ext>
                  </a:extLst>
                </p14:cNvPr>
                <p14:cNvContentPartPr/>
                <p14:nvPr/>
              </p14:nvContentPartPr>
              <p14:xfrm>
                <a:off x="4995732" y="3023292"/>
                <a:ext cx="3240" cy="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CE2CC0-7495-477E-B8AB-35F29268FF3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87092" y="3014292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660F8D-D9F4-4569-845A-24B1A4E50F65}"/>
                    </a:ext>
                  </a:extLst>
                </p14:cNvPr>
                <p14:cNvContentPartPr/>
                <p14:nvPr/>
              </p14:nvContentPartPr>
              <p14:xfrm>
                <a:off x="5025612" y="3071532"/>
                <a:ext cx="159480" cy="199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660F8D-D9F4-4569-845A-24B1A4E50F6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16612" y="3062532"/>
                  <a:ext cx="1771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2A6ACC-784A-4C87-9204-81AEFEB45D60}"/>
              </a:ext>
            </a:extLst>
          </p:cNvPr>
          <p:cNvGrpSpPr/>
          <p:nvPr/>
        </p:nvGrpSpPr>
        <p:grpSpPr>
          <a:xfrm>
            <a:off x="5477772" y="3083772"/>
            <a:ext cx="399960" cy="156240"/>
            <a:chOff x="5477772" y="3083772"/>
            <a:chExt cx="39996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5A4D7A-27DD-43CE-A223-1C9A08194B3B}"/>
                    </a:ext>
                  </a:extLst>
                </p14:cNvPr>
                <p14:cNvContentPartPr/>
                <p14:nvPr/>
              </p14:nvContentPartPr>
              <p14:xfrm>
                <a:off x="5477772" y="3083772"/>
                <a:ext cx="210240" cy="147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5A4D7A-27DD-43CE-A223-1C9A08194B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69132" y="3075132"/>
                  <a:ext cx="227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22DFA-8741-4B88-8945-894D727576C9}"/>
                    </a:ext>
                  </a:extLst>
                </p14:cNvPr>
                <p14:cNvContentPartPr/>
                <p14:nvPr/>
              </p14:nvContentPartPr>
              <p14:xfrm>
                <a:off x="5703492" y="3092052"/>
                <a:ext cx="174240" cy="147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22DFA-8741-4B88-8945-894D727576C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94852" y="3083052"/>
                  <a:ext cx="1918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06DDDF-4E1C-4C58-B299-1CDE06278232}"/>
              </a:ext>
            </a:extLst>
          </p:cNvPr>
          <p:cNvGrpSpPr/>
          <p:nvPr/>
        </p:nvGrpSpPr>
        <p:grpSpPr>
          <a:xfrm>
            <a:off x="6198852" y="2860932"/>
            <a:ext cx="1338120" cy="369720"/>
            <a:chOff x="6198852" y="2860932"/>
            <a:chExt cx="133812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B628A2B-0EE1-42AF-B146-4A92BDADD38B}"/>
                    </a:ext>
                  </a:extLst>
                </p14:cNvPr>
                <p14:cNvContentPartPr/>
                <p14:nvPr/>
              </p14:nvContentPartPr>
              <p14:xfrm>
                <a:off x="6198852" y="3078732"/>
                <a:ext cx="128520" cy="151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B628A2B-0EE1-42AF-B146-4A92BDADD3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89852" y="3070092"/>
                  <a:ext cx="146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E06E74-F8A8-4980-ABE2-27AC631AED89}"/>
                    </a:ext>
                  </a:extLst>
                </p14:cNvPr>
                <p14:cNvContentPartPr/>
                <p14:nvPr/>
              </p14:nvContentPartPr>
              <p14:xfrm>
                <a:off x="6379212" y="3102132"/>
                <a:ext cx="128880" cy="128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E06E74-F8A8-4980-ABE2-27AC631AED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70212" y="3093492"/>
                  <a:ext cx="146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AA0644F-84ED-4077-9B45-EC7DA7611501}"/>
                    </a:ext>
                  </a:extLst>
                </p14:cNvPr>
                <p14:cNvContentPartPr/>
                <p14:nvPr/>
              </p14:nvContentPartPr>
              <p14:xfrm>
                <a:off x="6603492" y="2891172"/>
                <a:ext cx="138960" cy="331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AA0644F-84ED-4077-9B45-EC7DA76115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94492" y="2882532"/>
                  <a:ext cx="156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550393-13B4-40AA-AD97-7494420BBA60}"/>
                    </a:ext>
                  </a:extLst>
                </p14:cNvPr>
                <p14:cNvContentPartPr/>
                <p14:nvPr/>
              </p14:nvContentPartPr>
              <p14:xfrm>
                <a:off x="6483612" y="2993052"/>
                <a:ext cx="329760" cy="96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550393-13B4-40AA-AD97-7494420BBA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74972" y="2984052"/>
                  <a:ext cx="347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4216773-0316-48F5-8C30-A6FE113E88DE}"/>
                    </a:ext>
                  </a:extLst>
                </p14:cNvPr>
                <p14:cNvContentPartPr/>
                <p14:nvPr/>
              </p14:nvContentPartPr>
              <p14:xfrm>
                <a:off x="6865212" y="2860932"/>
                <a:ext cx="175680" cy="322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4216773-0316-48F5-8C30-A6FE113E88D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56212" y="2852292"/>
                  <a:ext cx="1933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7A0ABAB-DD17-46DB-845F-184E60F36F3B}"/>
                    </a:ext>
                  </a:extLst>
                </p14:cNvPr>
                <p14:cNvContentPartPr/>
                <p14:nvPr/>
              </p14:nvContentPartPr>
              <p14:xfrm>
                <a:off x="6959892" y="3081612"/>
                <a:ext cx="41400" cy="85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7A0ABAB-DD17-46DB-845F-184E60F36F3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50892" y="3072972"/>
                  <a:ext cx="59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60D7A2-96B1-4217-A23F-8DC5F182A548}"/>
                    </a:ext>
                  </a:extLst>
                </p14:cNvPr>
                <p14:cNvContentPartPr/>
                <p14:nvPr/>
              </p14:nvContentPartPr>
              <p14:xfrm>
                <a:off x="7059972" y="3045612"/>
                <a:ext cx="164520" cy="142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60D7A2-96B1-4217-A23F-8DC5F182A54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51332" y="3036612"/>
                  <a:ext cx="182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B09F21B-6346-41DA-8287-B322537D5D89}"/>
                    </a:ext>
                  </a:extLst>
                </p14:cNvPr>
                <p14:cNvContentPartPr/>
                <p14:nvPr/>
              </p14:nvContentPartPr>
              <p14:xfrm>
                <a:off x="7262652" y="2989452"/>
                <a:ext cx="274320" cy="193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B09F21B-6346-41DA-8287-B322537D5D8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53652" y="2980452"/>
                  <a:ext cx="291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ED8550A-FAAA-4DE1-BA37-E20DD7CFB35E}"/>
              </a:ext>
            </a:extLst>
          </p:cNvPr>
          <p:cNvGrpSpPr/>
          <p:nvPr/>
        </p:nvGrpSpPr>
        <p:grpSpPr>
          <a:xfrm>
            <a:off x="759612" y="3745452"/>
            <a:ext cx="1081080" cy="407520"/>
            <a:chOff x="759612" y="3745452"/>
            <a:chExt cx="108108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269B67-728B-4F3A-B41D-C17214002527}"/>
                    </a:ext>
                  </a:extLst>
                </p14:cNvPr>
                <p14:cNvContentPartPr/>
                <p14:nvPr/>
              </p14:nvContentPartPr>
              <p14:xfrm>
                <a:off x="941772" y="3951732"/>
                <a:ext cx="82800" cy="201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269B67-728B-4F3A-B41D-C172140025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3132" y="3942732"/>
                  <a:ext cx="100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B0EEC21-6BE2-42FB-BEA1-E0D46ACAA59C}"/>
                    </a:ext>
                  </a:extLst>
                </p14:cNvPr>
                <p14:cNvContentPartPr/>
                <p14:nvPr/>
              </p14:nvContentPartPr>
              <p14:xfrm>
                <a:off x="759612" y="3869292"/>
                <a:ext cx="475920" cy="95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B0EEC21-6BE2-42FB-BEA1-E0D46ACAA5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0612" y="3860652"/>
                  <a:ext cx="493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57C833-8930-44D1-8A88-D0B4F241E679}"/>
                    </a:ext>
                  </a:extLst>
                </p14:cNvPr>
                <p14:cNvContentPartPr/>
                <p14:nvPr/>
              </p14:nvContentPartPr>
              <p14:xfrm>
                <a:off x="1182252" y="3745452"/>
                <a:ext cx="222120" cy="371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57C833-8930-44D1-8A88-D0B4F241E67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3252" y="3736812"/>
                  <a:ext cx="239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024456-F256-4D3F-A4E9-0F12A09F3E76}"/>
                    </a:ext>
                  </a:extLst>
                </p14:cNvPr>
                <p14:cNvContentPartPr/>
                <p14:nvPr/>
              </p14:nvContentPartPr>
              <p14:xfrm>
                <a:off x="1395372" y="3938052"/>
                <a:ext cx="154800" cy="176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024456-F256-4D3F-A4E9-0F12A09F3E7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86732" y="3929052"/>
                  <a:ext cx="17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6CA887-A86A-416C-A30B-E5380627CC7C}"/>
                    </a:ext>
                  </a:extLst>
                </p14:cNvPr>
                <p14:cNvContentPartPr/>
                <p14:nvPr/>
              </p14:nvContentPartPr>
              <p14:xfrm>
                <a:off x="1550892" y="3923652"/>
                <a:ext cx="177120" cy="171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6CA887-A86A-416C-A30B-E5380627CC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41892" y="3915012"/>
                  <a:ext cx="194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4F0B30-DDC7-4363-901B-E41213D9F2AC}"/>
                    </a:ext>
                  </a:extLst>
                </p14:cNvPr>
                <p14:cNvContentPartPr/>
                <p14:nvPr/>
              </p14:nvContentPartPr>
              <p14:xfrm>
                <a:off x="1682652" y="3917532"/>
                <a:ext cx="158040" cy="227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4F0B30-DDC7-4363-901B-E41213D9F2A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73652" y="3908892"/>
                  <a:ext cx="1756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97D3B18-65C8-4F45-BE20-53019294D91C}"/>
              </a:ext>
            </a:extLst>
          </p:cNvPr>
          <p:cNvGrpSpPr/>
          <p:nvPr/>
        </p:nvGrpSpPr>
        <p:grpSpPr>
          <a:xfrm>
            <a:off x="2153172" y="3915732"/>
            <a:ext cx="556200" cy="225720"/>
            <a:chOff x="2153172" y="3915732"/>
            <a:chExt cx="55620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A31017E-12D7-4F82-BD6C-B629DCFF6C25}"/>
                    </a:ext>
                  </a:extLst>
                </p14:cNvPr>
                <p14:cNvContentPartPr/>
                <p14:nvPr/>
              </p14:nvContentPartPr>
              <p14:xfrm>
                <a:off x="2153172" y="3932652"/>
                <a:ext cx="164880" cy="205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A31017E-12D7-4F82-BD6C-B629DCFF6C2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44172" y="3924012"/>
                  <a:ext cx="182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9CBAE0-A4E9-4515-8CB5-43AD19C0C9AC}"/>
                    </a:ext>
                  </a:extLst>
                </p14:cNvPr>
                <p14:cNvContentPartPr/>
                <p14:nvPr/>
              </p14:nvContentPartPr>
              <p14:xfrm>
                <a:off x="2351892" y="3915732"/>
                <a:ext cx="220320" cy="225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9CBAE0-A4E9-4515-8CB5-43AD19C0C9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42892" y="3906732"/>
                  <a:ext cx="237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5C6EF3A-D4B2-4BA8-98A7-819D2B61FBB9}"/>
                    </a:ext>
                  </a:extLst>
                </p14:cNvPr>
                <p14:cNvContentPartPr/>
                <p14:nvPr/>
              </p14:nvContentPartPr>
              <p14:xfrm>
                <a:off x="2539812" y="3916452"/>
                <a:ext cx="169560" cy="203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5C6EF3A-D4B2-4BA8-98A7-819D2B61FB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31172" y="3907452"/>
                  <a:ext cx="1872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E7B4E3E-9F3B-4FC6-AD63-C4298A8033E7}"/>
              </a:ext>
            </a:extLst>
          </p:cNvPr>
          <p:cNvGrpSpPr/>
          <p:nvPr/>
        </p:nvGrpSpPr>
        <p:grpSpPr>
          <a:xfrm>
            <a:off x="3054612" y="3946332"/>
            <a:ext cx="363960" cy="165960"/>
            <a:chOff x="3054612" y="3946332"/>
            <a:chExt cx="36396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33692C-C5CC-4B59-B67E-F2581A35D2FF}"/>
                    </a:ext>
                  </a:extLst>
                </p14:cNvPr>
                <p14:cNvContentPartPr/>
                <p14:nvPr/>
              </p14:nvContentPartPr>
              <p14:xfrm>
                <a:off x="3054612" y="3955692"/>
                <a:ext cx="174240" cy="156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33692C-C5CC-4B59-B67E-F2581A35D2F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45612" y="3946692"/>
                  <a:ext cx="191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F2370E3-1518-4E04-864A-A1F4B178483A}"/>
                    </a:ext>
                  </a:extLst>
                </p14:cNvPr>
                <p14:cNvContentPartPr/>
                <p14:nvPr/>
              </p14:nvContentPartPr>
              <p14:xfrm>
                <a:off x="3290052" y="3946332"/>
                <a:ext cx="128520" cy="165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F2370E3-1518-4E04-864A-A1F4B178483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81412" y="3937332"/>
                  <a:ext cx="1461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880B0EA-B96C-45E9-AEA8-CC839F4B885E}"/>
              </a:ext>
            </a:extLst>
          </p:cNvPr>
          <p:cNvGrpSpPr/>
          <p:nvPr/>
        </p:nvGrpSpPr>
        <p:grpSpPr>
          <a:xfrm>
            <a:off x="3889452" y="3604692"/>
            <a:ext cx="1471680" cy="514080"/>
            <a:chOff x="3889452" y="3604692"/>
            <a:chExt cx="147168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EFD6CB8-CD04-4EA0-85F1-343BE799544F}"/>
                    </a:ext>
                  </a:extLst>
                </p14:cNvPr>
                <p14:cNvContentPartPr/>
                <p14:nvPr/>
              </p14:nvContentPartPr>
              <p14:xfrm>
                <a:off x="3889452" y="3929052"/>
                <a:ext cx="165600" cy="188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EFD6CB8-CD04-4EA0-85F1-343BE79954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80452" y="3920052"/>
                  <a:ext cx="183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610AABD-DC82-4E47-AECF-D3BA5C4B306E}"/>
                    </a:ext>
                  </a:extLst>
                </p14:cNvPr>
                <p14:cNvContentPartPr/>
                <p14:nvPr/>
              </p14:nvContentPartPr>
              <p14:xfrm>
                <a:off x="4108692" y="3950652"/>
                <a:ext cx="131760" cy="168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610AABD-DC82-4E47-AECF-D3BA5C4B30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99692" y="3941652"/>
                  <a:ext cx="149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25AB5C0-C48C-4283-8B79-580FE4B01D2B}"/>
                    </a:ext>
                  </a:extLst>
                </p14:cNvPr>
                <p14:cNvContentPartPr/>
                <p14:nvPr/>
              </p14:nvContentPartPr>
              <p14:xfrm>
                <a:off x="4419012" y="3651492"/>
                <a:ext cx="187920" cy="454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25AB5C0-C48C-4283-8B79-580FE4B01D2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10372" y="3642492"/>
                  <a:ext cx="2055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EE9A865-288C-424D-8B81-D8A41A813E00}"/>
                    </a:ext>
                  </a:extLst>
                </p14:cNvPr>
                <p14:cNvContentPartPr/>
                <p14:nvPr/>
              </p14:nvContentPartPr>
              <p14:xfrm>
                <a:off x="4342692" y="3868932"/>
                <a:ext cx="289440" cy="73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EE9A865-288C-424D-8B81-D8A41A813E0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34052" y="3859932"/>
                  <a:ext cx="307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C6655A-46DA-41E2-BB44-E06DA186CF0D}"/>
                    </a:ext>
                  </a:extLst>
                </p14:cNvPr>
                <p14:cNvContentPartPr/>
                <p14:nvPr/>
              </p14:nvContentPartPr>
              <p14:xfrm>
                <a:off x="4705932" y="3604692"/>
                <a:ext cx="202320" cy="441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C6655A-46DA-41E2-BB44-E06DA186CF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96932" y="3596052"/>
                  <a:ext cx="219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F8CFF3D-F578-4624-B301-489DA89E49F4}"/>
                    </a:ext>
                  </a:extLst>
                </p14:cNvPr>
                <p14:cNvContentPartPr/>
                <p14:nvPr/>
              </p14:nvContentPartPr>
              <p14:xfrm>
                <a:off x="4796292" y="3905652"/>
                <a:ext cx="67680" cy="154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F8CFF3D-F578-4624-B301-489DA89E49F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87292" y="3897012"/>
                  <a:ext cx="8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F24C982-40EE-4C34-B955-C257E337674B}"/>
                    </a:ext>
                  </a:extLst>
                </p14:cNvPr>
                <p14:cNvContentPartPr/>
                <p14:nvPr/>
              </p14:nvContentPartPr>
              <p14:xfrm>
                <a:off x="4915812" y="3878292"/>
                <a:ext cx="158040" cy="168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F24C982-40EE-4C34-B955-C257E3376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06812" y="3869292"/>
                  <a:ext cx="175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2262F5-9E7D-45F5-98B1-D262142B4AEA}"/>
                    </a:ext>
                  </a:extLst>
                </p14:cNvPr>
                <p14:cNvContentPartPr/>
                <p14:nvPr/>
              </p14:nvContentPartPr>
              <p14:xfrm>
                <a:off x="5077812" y="3868212"/>
                <a:ext cx="170280" cy="178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2262F5-9E7D-45F5-98B1-D262142B4AE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69172" y="3859572"/>
                  <a:ext cx="187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A4122F-2597-475F-B0A9-E93315911FE8}"/>
                    </a:ext>
                  </a:extLst>
                </p14:cNvPr>
                <p14:cNvContentPartPr/>
                <p14:nvPr/>
              </p14:nvContentPartPr>
              <p14:xfrm>
                <a:off x="5175372" y="3836172"/>
                <a:ext cx="185760" cy="208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A4122F-2597-475F-B0A9-E93315911FE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66732" y="3827532"/>
                  <a:ext cx="203400" cy="22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5917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0E676F-C01C-482C-AE2B-41D6C1D20DE1}"/>
                  </a:ext>
                </a:extLst>
              </p14:cNvPr>
              <p14:cNvContentPartPr/>
              <p14:nvPr/>
            </p14:nvContentPartPr>
            <p14:xfrm>
              <a:off x="2087292" y="978132"/>
              <a:ext cx="174600" cy="372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0E676F-C01C-482C-AE2B-41D6C1D20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8292" y="969132"/>
                <a:ext cx="192240" cy="37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C477D6-1E9B-4BD9-A135-77DADEA63BD1}"/>
                  </a:ext>
                </a:extLst>
              </p14:cNvPr>
              <p14:cNvContentPartPr/>
              <p14:nvPr/>
            </p14:nvContentPartPr>
            <p14:xfrm>
              <a:off x="1688772" y="4648692"/>
              <a:ext cx="176400" cy="17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C477D6-1E9B-4BD9-A135-77DADEA63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0132" y="4639692"/>
                <a:ext cx="19404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BEBF5B4-227B-4B3B-8416-7A56C1652D56}"/>
              </a:ext>
            </a:extLst>
          </p:cNvPr>
          <p:cNvGrpSpPr/>
          <p:nvPr/>
        </p:nvGrpSpPr>
        <p:grpSpPr>
          <a:xfrm>
            <a:off x="1973892" y="3358812"/>
            <a:ext cx="450000" cy="621000"/>
            <a:chOff x="1973892" y="3358812"/>
            <a:chExt cx="45000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0E855C-5B57-4B4C-AC96-9712A1EC032B}"/>
                    </a:ext>
                  </a:extLst>
                </p14:cNvPr>
                <p14:cNvContentPartPr/>
                <p14:nvPr/>
              </p14:nvContentPartPr>
              <p14:xfrm>
                <a:off x="1973892" y="3921492"/>
                <a:ext cx="369000" cy="5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0E855C-5B57-4B4C-AC96-9712A1EC03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5252" y="3912492"/>
                  <a:ext cx="386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0BEA3B-C195-4FB8-9753-8C3058A8B416}"/>
                    </a:ext>
                  </a:extLst>
                </p14:cNvPr>
                <p14:cNvContentPartPr/>
                <p14:nvPr/>
              </p14:nvContentPartPr>
              <p14:xfrm>
                <a:off x="2191692" y="3551412"/>
                <a:ext cx="33480" cy="1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0BEA3B-C195-4FB8-9753-8C3058A8B4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2692" y="3542412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1BF809-60F2-4E79-9642-F1289986370B}"/>
                    </a:ext>
                  </a:extLst>
                </p14:cNvPr>
                <p14:cNvContentPartPr/>
                <p14:nvPr/>
              </p14:nvContentPartPr>
              <p14:xfrm>
                <a:off x="2087652" y="3358812"/>
                <a:ext cx="336240" cy="8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1BF809-60F2-4E79-9642-F128998637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9012" y="3349812"/>
                  <a:ext cx="35388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F16EDF-B41F-4375-9CD0-2B094CED9415}"/>
                  </a:ext>
                </a:extLst>
              </p14:cNvPr>
              <p14:cNvContentPartPr/>
              <p14:nvPr/>
            </p14:nvContentPartPr>
            <p14:xfrm>
              <a:off x="2008092" y="2790012"/>
              <a:ext cx="380160" cy="87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F16EDF-B41F-4375-9CD0-2B094CED94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9452" y="2781372"/>
                <a:ext cx="397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020569-D864-4B68-91E8-4AE785FAB41E}"/>
                  </a:ext>
                </a:extLst>
              </p14:cNvPr>
              <p14:cNvContentPartPr/>
              <p14:nvPr/>
            </p14:nvContentPartPr>
            <p14:xfrm>
              <a:off x="1950492" y="2243532"/>
              <a:ext cx="427680" cy="63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020569-D864-4B68-91E8-4AE785FAB4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1492" y="2234892"/>
                <a:ext cx="445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C0A221-8CF3-4DC4-89D8-EB8F3681D256}"/>
                  </a:ext>
                </a:extLst>
              </p14:cNvPr>
              <p14:cNvContentPartPr/>
              <p14:nvPr/>
            </p14:nvContentPartPr>
            <p14:xfrm>
              <a:off x="1912692" y="1640892"/>
              <a:ext cx="478440" cy="96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C0A221-8CF3-4DC4-89D8-EB8F3681D2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4052" y="1632252"/>
                <a:ext cx="49608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CFD0E-D348-4A33-9504-DBFE95CAFF6A}"/>
              </a:ext>
            </a:extLst>
          </p:cNvPr>
          <p:cNvGrpSpPr/>
          <p:nvPr/>
        </p:nvGrpSpPr>
        <p:grpSpPr>
          <a:xfrm>
            <a:off x="1233372" y="1536492"/>
            <a:ext cx="384840" cy="215280"/>
            <a:chOff x="1233372" y="1536492"/>
            <a:chExt cx="38484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45F4E6-0F2B-4C5C-933E-CA6EE893C082}"/>
                    </a:ext>
                  </a:extLst>
                </p14:cNvPr>
                <p14:cNvContentPartPr/>
                <p14:nvPr/>
              </p14:nvContentPartPr>
              <p14:xfrm>
                <a:off x="1233372" y="1536492"/>
                <a:ext cx="191520" cy="215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45F4E6-0F2B-4C5C-933E-CA6EE893C0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4732" y="1527852"/>
                  <a:ext cx="209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B44795-812D-426D-A8B9-04A227C81785}"/>
                    </a:ext>
                  </a:extLst>
                </p14:cNvPr>
                <p14:cNvContentPartPr/>
                <p14:nvPr/>
              </p14:nvContentPartPr>
              <p14:xfrm>
                <a:off x="1488972" y="1601652"/>
                <a:ext cx="129240" cy="126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B44795-812D-426D-A8B9-04A227C817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9972" y="1592652"/>
                  <a:ext cx="1468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037AF5-3A8F-4307-87D2-7F776FEF1907}"/>
              </a:ext>
            </a:extLst>
          </p:cNvPr>
          <p:cNvGrpSpPr/>
          <p:nvPr/>
        </p:nvGrpSpPr>
        <p:grpSpPr>
          <a:xfrm>
            <a:off x="1503372" y="3881532"/>
            <a:ext cx="195840" cy="157680"/>
            <a:chOff x="1503372" y="3881532"/>
            <a:chExt cx="19584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004623-5B87-498D-8D37-2AE37B7FA8AF}"/>
                    </a:ext>
                  </a:extLst>
                </p14:cNvPr>
                <p14:cNvContentPartPr/>
                <p14:nvPr/>
              </p14:nvContentPartPr>
              <p14:xfrm>
                <a:off x="1503372" y="3907812"/>
                <a:ext cx="44280" cy="12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004623-5B87-498D-8D37-2AE37B7FA8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4732" y="3899172"/>
                  <a:ext cx="61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0CC1CB-A479-4A53-A5A9-3192FCD43AE4}"/>
                    </a:ext>
                  </a:extLst>
                </p14:cNvPr>
                <p14:cNvContentPartPr/>
                <p14:nvPr/>
              </p14:nvContentPartPr>
              <p14:xfrm>
                <a:off x="1591572" y="3881532"/>
                <a:ext cx="107640" cy="157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0CC1CB-A479-4A53-A5A9-3192FCD43A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2932" y="3872532"/>
                  <a:ext cx="1252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AC7BB3-4D95-4BA9-B2CA-8CD224A0E286}"/>
              </a:ext>
            </a:extLst>
          </p:cNvPr>
          <p:cNvGrpSpPr/>
          <p:nvPr/>
        </p:nvGrpSpPr>
        <p:grpSpPr>
          <a:xfrm>
            <a:off x="1420932" y="3338292"/>
            <a:ext cx="311040" cy="177120"/>
            <a:chOff x="1420932" y="3338292"/>
            <a:chExt cx="31104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6B8C3B-7997-4A23-B6CD-20BDEE06C95F}"/>
                    </a:ext>
                  </a:extLst>
                </p14:cNvPr>
                <p14:cNvContentPartPr/>
                <p14:nvPr/>
              </p14:nvContentPartPr>
              <p14:xfrm>
                <a:off x="1420932" y="3338292"/>
                <a:ext cx="173880" cy="17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6B8C3B-7997-4A23-B6CD-20BDEE06C9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1932" y="3329292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9906E4-27E4-4513-A599-C7C89EC10A76}"/>
                    </a:ext>
                  </a:extLst>
                </p14:cNvPr>
                <p14:cNvContentPartPr/>
                <p14:nvPr/>
              </p14:nvContentPartPr>
              <p14:xfrm>
                <a:off x="1629012" y="3363132"/>
                <a:ext cx="102960" cy="126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9906E4-27E4-4513-A599-C7C89EC10A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0012" y="3354132"/>
                  <a:ext cx="120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DCA3C8-1BAC-48B2-8789-F028DBB172B8}"/>
              </a:ext>
            </a:extLst>
          </p:cNvPr>
          <p:cNvGrpSpPr/>
          <p:nvPr/>
        </p:nvGrpSpPr>
        <p:grpSpPr>
          <a:xfrm>
            <a:off x="1393572" y="2768772"/>
            <a:ext cx="274680" cy="226080"/>
            <a:chOff x="1393572" y="2768772"/>
            <a:chExt cx="274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FE30A3-F8C0-425A-82C2-83955FEF5144}"/>
                    </a:ext>
                  </a:extLst>
                </p14:cNvPr>
                <p14:cNvContentPartPr/>
                <p14:nvPr/>
              </p14:nvContentPartPr>
              <p14:xfrm>
                <a:off x="1393572" y="2768772"/>
                <a:ext cx="120960" cy="22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FE30A3-F8C0-425A-82C2-83955FEF51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84932" y="2759772"/>
                  <a:ext cx="138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D0CD81-8394-48CA-9408-CC90F1DE76C6}"/>
                    </a:ext>
                  </a:extLst>
                </p14:cNvPr>
                <p14:cNvContentPartPr/>
                <p14:nvPr/>
              </p14:nvContentPartPr>
              <p14:xfrm>
                <a:off x="1561332" y="2823852"/>
                <a:ext cx="106920" cy="11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D0CD81-8394-48CA-9408-CC90F1DE76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2332" y="2814852"/>
                  <a:ext cx="1245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414B4B-441A-4FC8-ABEA-E00DA8F2D3F1}"/>
              </a:ext>
            </a:extLst>
          </p:cNvPr>
          <p:cNvGrpSpPr/>
          <p:nvPr/>
        </p:nvGrpSpPr>
        <p:grpSpPr>
          <a:xfrm>
            <a:off x="1312212" y="2106012"/>
            <a:ext cx="254880" cy="258120"/>
            <a:chOff x="1312212" y="2106012"/>
            <a:chExt cx="25488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FCCC4D-264D-4A47-9403-D36836DABFDC}"/>
                    </a:ext>
                  </a:extLst>
                </p14:cNvPr>
                <p14:cNvContentPartPr/>
                <p14:nvPr/>
              </p14:nvContentPartPr>
              <p14:xfrm>
                <a:off x="1312212" y="2148852"/>
                <a:ext cx="125640" cy="120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FCCC4D-264D-4A47-9403-D36836DABF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3572" y="2140212"/>
                  <a:ext cx="143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41BCEF-B436-4E93-96C7-EF6235169EE8}"/>
                    </a:ext>
                  </a:extLst>
                </p14:cNvPr>
                <p14:cNvContentPartPr/>
                <p14:nvPr/>
              </p14:nvContentPartPr>
              <p14:xfrm>
                <a:off x="1380612" y="2106012"/>
                <a:ext cx="95760" cy="258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41BCEF-B436-4E93-96C7-EF6235169E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71972" y="2097012"/>
                  <a:ext cx="113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2BA530-8BC9-4E4D-9313-334206B1C8D0}"/>
                    </a:ext>
                  </a:extLst>
                </p14:cNvPr>
                <p14:cNvContentPartPr/>
                <p14:nvPr/>
              </p14:nvContentPartPr>
              <p14:xfrm>
                <a:off x="1475652" y="2196012"/>
                <a:ext cx="91440" cy="154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2BA530-8BC9-4E4D-9313-334206B1C8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67012" y="2187372"/>
                  <a:ext cx="109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AEFA84-DB89-438A-9EFD-6217DFDF53AD}"/>
                  </a:ext>
                </a:extLst>
              </p14:cNvPr>
              <p14:cNvContentPartPr/>
              <p14:nvPr/>
            </p14:nvContentPartPr>
            <p14:xfrm>
              <a:off x="3156492" y="3558252"/>
              <a:ext cx="904680" cy="65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AEFA84-DB89-438A-9EFD-6217DFDF53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7852" y="3549612"/>
                <a:ext cx="922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9ADB832-016E-4C85-9EFA-14F7EDF11BE5}"/>
                  </a:ext>
                </a:extLst>
              </p14:cNvPr>
              <p14:cNvContentPartPr/>
              <p14:nvPr/>
            </p14:nvContentPartPr>
            <p14:xfrm>
              <a:off x="3476532" y="3581292"/>
              <a:ext cx="64080" cy="559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9ADB832-016E-4C85-9EFA-14F7EDF11B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7892" y="3572652"/>
                <a:ext cx="8172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07EFBD8-AAF5-4666-92D3-8F8C8B92EEFB}"/>
              </a:ext>
            </a:extLst>
          </p:cNvPr>
          <p:cNvGrpSpPr/>
          <p:nvPr/>
        </p:nvGrpSpPr>
        <p:grpSpPr>
          <a:xfrm>
            <a:off x="2922492" y="2173332"/>
            <a:ext cx="1104480" cy="1467000"/>
            <a:chOff x="2922492" y="2173332"/>
            <a:chExt cx="1104480" cy="14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5A513-8960-471C-9DEB-5FF67EDD78E6}"/>
                    </a:ext>
                  </a:extLst>
                </p14:cNvPr>
                <p14:cNvContentPartPr/>
                <p14:nvPr/>
              </p14:nvContentPartPr>
              <p14:xfrm>
                <a:off x="3016452" y="2901972"/>
                <a:ext cx="938880" cy="53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5A513-8960-471C-9DEB-5FF67EDD78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07452" y="2893332"/>
                  <a:ext cx="956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AEEBA5-7AF9-4BBC-84F6-C3773E76DDE4}"/>
                    </a:ext>
                  </a:extLst>
                </p14:cNvPr>
                <p14:cNvContentPartPr/>
                <p14:nvPr/>
              </p14:nvContentPartPr>
              <p14:xfrm>
                <a:off x="2973972" y="2614692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AEEBA5-7AF9-4BBC-84F6-C3773E76DD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65332" y="2606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AB4C82-F6AE-474A-91F0-DB36C1490C39}"/>
                    </a:ext>
                  </a:extLst>
                </p14:cNvPr>
                <p14:cNvContentPartPr/>
                <p14:nvPr/>
              </p14:nvContentPartPr>
              <p14:xfrm>
                <a:off x="2953812" y="2575452"/>
                <a:ext cx="952200" cy="7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AB4C82-F6AE-474A-91F0-DB36C1490C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5172" y="2566812"/>
                  <a:ext cx="969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164D80-10E7-46C6-9F27-6BEDF4ACE2C7}"/>
                    </a:ext>
                  </a:extLst>
                </p14:cNvPr>
                <p14:cNvContentPartPr/>
                <p14:nvPr/>
              </p14:nvContentPartPr>
              <p14:xfrm>
                <a:off x="2922492" y="2649252"/>
                <a:ext cx="252360" cy="991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164D80-10E7-46C6-9F27-6BEDF4ACE2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3852" y="2640612"/>
                  <a:ext cx="2700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D07FE8-C5F7-4CAA-B11F-EBE0E97F9BA2}"/>
                    </a:ext>
                  </a:extLst>
                </p14:cNvPr>
                <p14:cNvContentPartPr/>
                <p14:nvPr/>
              </p14:nvContentPartPr>
              <p14:xfrm>
                <a:off x="3900252" y="2574732"/>
                <a:ext cx="126720" cy="989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D07FE8-C5F7-4CAA-B11F-EBE0E97F9B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91252" y="2566092"/>
                  <a:ext cx="144360" cy="10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783FBB-5389-43F3-9CDE-3F04BC459019}"/>
                    </a:ext>
                  </a:extLst>
                </p14:cNvPr>
                <p14:cNvContentPartPr/>
                <p14:nvPr/>
              </p14:nvContentPartPr>
              <p14:xfrm>
                <a:off x="3188892" y="2173332"/>
                <a:ext cx="169200" cy="453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783FBB-5389-43F3-9CDE-3F04BC4590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79892" y="2164692"/>
                  <a:ext cx="18684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D4828E-BD7D-42CD-8A36-86E5A1C8F517}"/>
              </a:ext>
            </a:extLst>
          </p:cNvPr>
          <p:cNvGrpSpPr/>
          <p:nvPr/>
        </p:nvGrpSpPr>
        <p:grpSpPr>
          <a:xfrm>
            <a:off x="4919412" y="4899972"/>
            <a:ext cx="3639960" cy="307800"/>
            <a:chOff x="4919412" y="4899972"/>
            <a:chExt cx="36399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151B0D-21EE-424F-96B2-41A3FB0639D2}"/>
                    </a:ext>
                  </a:extLst>
                </p14:cNvPr>
                <p14:cNvContentPartPr/>
                <p14:nvPr/>
              </p14:nvContentPartPr>
              <p14:xfrm>
                <a:off x="4942452" y="4970892"/>
                <a:ext cx="3616920" cy="101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151B0D-21EE-424F-96B2-41A3FB0639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33812" y="4962252"/>
                  <a:ext cx="3634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5858E4-413F-41E5-A177-FAA69C1D9D2E}"/>
                    </a:ext>
                  </a:extLst>
                </p14:cNvPr>
                <p14:cNvContentPartPr/>
                <p14:nvPr/>
              </p14:nvContentPartPr>
              <p14:xfrm>
                <a:off x="4919412" y="4899972"/>
                <a:ext cx="49320" cy="307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5858E4-413F-41E5-A177-FAA69C1D9D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0772" y="4891332"/>
                  <a:ext cx="66960" cy="32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98F3AB5-96D3-4122-BE38-CCE4B90545C3}"/>
                  </a:ext>
                </a:extLst>
              </p14:cNvPr>
              <p14:cNvContentPartPr/>
              <p14:nvPr/>
            </p14:nvContentPartPr>
            <p14:xfrm>
              <a:off x="4837332" y="5347092"/>
              <a:ext cx="127080" cy="123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98F3AB5-96D3-4122-BE38-CCE4B90545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28332" y="5338452"/>
                <a:ext cx="1447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860942B-B730-47A8-B642-C8A0534F52F3}"/>
              </a:ext>
            </a:extLst>
          </p:cNvPr>
          <p:cNvGrpSpPr/>
          <p:nvPr/>
        </p:nvGrpSpPr>
        <p:grpSpPr>
          <a:xfrm>
            <a:off x="5725452" y="4922292"/>
            <a:ext cx="61560" cy="262080"/>
            <a:chOff x="5725452" y="4922292"/>
            <a:chExt cx="615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9C4D5D-7ECE-442C-8C83-51F1B825EFE6}"/>
                    </a:ext>
                  </a:extLst>
                </p14:cNvPr>
                <p14:cNvContentPartPr/>
                <p14:nvPr/>
              </p14:nvContentPartPr>
              <p14:xfrm>
                <a:off x="5726892" y="4978092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9C4D5D-7ECE-442C-8C83-51F1B825EF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17892" y="4969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301419E-DC68-4405-A4AD-A88DB3D566E0}"/>
                    </a:ext>
                  </a:extLst>
                </p14:cNvPr>
                <p14:cNvContentPartPr/>
                <p14:nvPr/>
              </p14:nvContentPartPr>
              <p14:xfrm>
                <a:off x="5725452" y="4922292"/>
                <a:ext cx="61560" cy="262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301419E-DC68-4405-A4AD-A88DB3D566E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6452" y="4913652"/>
                  <a:ext cx="7920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76F24F0-163F-463D-B529-4C0C7B1BDBA7}"/>
                  </a:ext>
                </a:extLst>
              </p14:cNvPr>
              <p14:cNvContentPartPr/>
              <p14:nvPr/>
            </p14:nvContentPartPr>
            <p14:xfrm>
              <a:off x="6391092" y="4905372"/>
              <a:ext cx="51120" cy="264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76F24F0-163F-463D-B529-4C0C7B1BDBA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382452" y="4896732"/>
                <a:ext cx="687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BD42443-2DDA-4959-A299-628CED2CD6B4}"/>
                  </a:ext>
                </a:extLst>
              </p14:cNvPr>
              <p14:cNvContentPartPr/>
              <p14:nvPr/>
            </p14:nvContentPartPr>
            <p14:xfrm>
              <a:off x="7014612" y="4877292"/>
              <a:ext cx="45360" cy="262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BD42443-2DDA-4959-A299-628CED2CD6B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05612" y="4868652"/>
                <a:ext cx="63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0F4EC4D-938E-4EAC-ADAF-026172654E75}"/>
                  </a:ext>
                </a:extLst>
              </p14:cNvPr>
              <p14:cNvContentPartPr/>
              <p14:nvPr/>
            </p14:nvContentPartPr>
            <p14:xfrm>
              <a:off x="7708692" y="4882332"/>
              <a:ext cx="18000" cy="208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0F4EC4D-938E-4EAC-ADAF-026172654E7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00052" y="4873332"/>
                <a:ext cx="3564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F1FE17E-5FE7-4ABA-B7FE-8B6DEC09A927}"/>
              </a:ext>
            </a:extLst>
          </p:cNvPr>
          <p:cNvGrpSpPr/>
          <p:nvPr/>
        </p:nvGrpSpPr>
        <p:grpSpPr>
          <a:xfrm>
            <a:off x="8380092" y="4836612"/>
            <a:ext cx="344160" cy="474840"/>
            <a:chOff x="8380092" y="4836612"/>
            <a:chExt cx="34416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8B703C-18E6-49D9-9B36-F8D41437D7B6}"/>
                    </a:ext>
                  </a:extLst>
                </p14:cNvPr>
                <p14:cNvContentPartPr/>
                <p14:nvPr/>
              </p14:nvContentPartPr>
              <p14:xfrm>
                <a:off x="8439132" y="4836612"/>
                <a:ext cx="39600" cy="247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8B703C-18E6-49D9-9B36-F8D41437D7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30132" y="4827612"/>
                  <a:ext cx="57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09572F-62E1-4366-BB4B-45B02BCB8D33}"/>
                    </a:ext>
                  </a:extLst>
                </p14:cNvPr>
                <p14:cNvContentPartPr/>
                <p14:nvPr/>
              </p14:nvContentPartPr>
              <p14:xfrm>
                <a:off x="8380092" y="5146572"/>
                <a:ext cx="171720" cy="164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09572F-62E1-4366-BB4B-45B02BCB8D3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71092" y="5137932"/>
                  <a:ext cx="189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867B44-3B5B-40E7-8DFE-32F74E61475C}"/>
                    </a:ext>
                  </a:extLst>
                </p14:cNvPr>
                <p14:cNvContentPartPr/>
                <p14:nvPr/>
              </p14:nvContentPartPr>
              <p14:xfrm>
                <a:off x="8598972" y="5194452"/>
                <a:ext cx="125280" cy="101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867B44-3B5B-40E7-8DFE-32F74E6147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90332" y="5185452"/>
                  <a:ext cx="1429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F8C15A-F9DF-4AF7-8084-2FDFEAAAD567}"/>
              </a:ext>
            </a:extLst>
          </p:cNvPr>
          <p:cNvGrpSpPr/>
          <p:nvPr/>
        </p:nvGrpSpPr>
        <p:grpSpPr>
          <a:xfrm>
            <a:off x="7599972" y="5155572"/>
            <a:ext cx="267120" cy="172440"/>
            <a:chOff x="7599972" y="5155572"/>
            <a:chExt cx="26712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295910-C6B9-453E-8340-D6E04A906FFE}"/>
                    </a:ext>
                  </a:extLst>
                </p14:cNvPr>
                <p14:cNvContentPartPr/>
                <p14:nvPr/>
              </p14:nvContentPartPr>
              <p14:xfrm>
                <a:off x="7599972" y="5206332"/>
                <a:ext cx="108720" cy="7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295910-C6B9-453E-8340-D6E04A906F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90972" y="5197332"/>
                  <a:ext cx="126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CB29E4E-3516-4308-97CF-8D6A16E98C36}"/>
                    </a:ext>
                  </a:extLst>
                </p14:cNvPr>
                <p14:cNvContentPartPr/>
                <p14:nvPr/>
              </p14:nvContentPartPr>
              <p14:xfrm>
                <a:off x="7702572" y="5155572"/>
                <a:ext cx="27000" cy="168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CB29E4E-3516-4308-97CF-8D6A16E98C3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93932" y="5146572"/>
                  <a:ext cx="44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DDAE7C-B9C7-4570-AFE2-0895BF1850EF}"/>
                    </a:ext>
                  </a:extLst>
                </p14:cNvPr>
                <p14:cNvContentPartPr/>
                <p14:nvPr/>
              </p14:nvContentPartPr>
              <p14:xfrm>
                <a:off x="7774212" y="5232252"/>
                <a:ext cx="92880" cy="95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DDAE7C-B9C7-4570-AFE2-0895BF1850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65212" y="5223612"/>
                  <a:ext cx="1105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A5AEB9-DB85-4101-A307-36760CF80062}"/>
              </a:ext>
            </a:extLst>
          </p:cNvPr>
          <p:cNvGrpSpPr/>
          <p:nvPr/>
        </p:nvGrpSpPr>
        <p:grpSpPr>
          <a:xfrm>
            <a:off x="6960972" y="5250612"/>
            <a:ext cx="239400" cy="151920"/>
            <a:chOff x="6960972" y="5250612"/>
            <a:chExt cx="23940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2BC249-79FB-4788-8A69-73FB06A97F51}"/>
                    </a:ext>
                  </a:extLst>
                </p14:cNvPr>
                <p14:cNvContentPartPr/>
                <p14:nvPr/>
              </p14:nvContentPartPr>
              <p14:xfrm>
                <a:off x="6960972" y="5250612"/>
                <a:ext cx="84600" cy="151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2BC249-79FB-4788-8A69-73FB06A97F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51972" y="5241612"/>
                  <a:ext cx="102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E88F90-2264-4B1E-8771-117BFA3B6B8F}"/>
                    </a:ext>
                  </a:extLst>
                </p14:cNvPr>
                <p14:cNvContentPartPr/>
                <p14:nvPr/>
              </p14:nvContentPartPr>
              <p14:xfrm>
                <a:off x="7093092" y="5258532"/>
                <a:ext cx="107280" cy="120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E88F90-2264-4B1E-8771-117BFA3B6B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84092" y="5249532"/>
                  <a:ext cx="1249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5BEC5A-23D3-4FE0-A318-E837C0A6C155}"/>
              </a:ext>
            </a:extLst>
          </p:cNvPr>
          <p:cNvGrpSpPr/>
          <p:nvPr/>
        </p:nvGrpSpPr>
        <p:grpSpPr>
          <a:xfrm>
            <a:off x="6303612" y="5293092"/>
            <a:ext cx="244800" cy="140760"/>
            <a:chOff x="6303612" y="5293092"/>
            <a:chExt cx="24480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8E69C9-3470-465C-AB77-E216906AD918}"/>
                    </a:ext>
                  </a:extLst>
                </p14:cNvPr>
                <p14:cNvContentPartPr/>
                <p14:nvPr/>
              </p14:nvContentPartPr>
              <p14:xfrm>
                <a:off x="6303612" y="5293092"/>
                <a:ext cx="111600" cy="140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8E69C9-3470-465C-AB77-E216906AD91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4972" y="5284452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A6313B-E726-494D-AFA7-A24459399D0F}"/>
                    </a:ext>
                  </a:extLst>
                </p14:cNvPr>
                <p14:cNvContentPartPr/>
                <p14:nvPr/>
              </p14:nvContentPartPr>
              <p14:xfrm>
                <a:off x="6461292" y="5317932"/>
                <a:ext cx="87120" cy="10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A6313B-E726-494D-AFA7-A24459399D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52292" y="5308932"/>
                  <a:ext cx="1047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1C8325-B032-45CE-BDCC-B2270DCC6B1E}"/>
              </a:ext>
            </a:extLst>
          </p:cNvPr>
          <p:cNvGrpSpPr/>
          <p:nvPr/>
        </p:nvGrpSpPr>
        <p:grpSpPr>
          <a:xfrm>
            <a:off x="5691252" y="5317932"/>
            <a:ext cx="180000" cy="123480"/>
            <a:chOff x="5691252" y="5317932"/>
            <a:chExt cx="18000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B620CB-A12D-4124-849B-FB2D372D615A}"/>
                    </a:ext>
                  </a:extLst>
                </p14:cNvPr>
                <p14:cNvContentPartPr/>
                <p14:nvPr/>
              </p14:nvContentPartPr>
              <p14:xfrm>
                <a:off x="5691252" y="5317932"/>
                <a:ext cx="25560" cy="114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B620CB-A12D-4124-849B-FB2D372D615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82252" y="5308932"/>
                  <a:ext cx="4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3B2D22-A501-4B46-8334-C6031E393BF7}"/>
                    </a:ext>
                  </a:extLst>
                </p14:cNvPr>
                <p14:cNvContentPartPr/>
                <p14:nvPr/>
              </p14:nvContentPartPr>
              <p14:xfrm>
                <a:off x="5758572" y="5332332"/>
                <a:ext cx="112680" cy="109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3B2D22-A501-4B46-8334-C6031E393B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49572" y="5323692"/>
                  <a:ext cx="13032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41B0F6-3161-4037-B261-8A420E7B3EF4}"/>
                  </a:ext>
                </a:extLst>
              </p14:cNvPr>
              <p14:cNvContentPartPr/>
              <p14:nvPr/>
            </p14:nvContentPartPr>
            <p14:xfrm>
              <a:off x="6009852" y="3973332"/>
              <a:ext cx="87840" cy="638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41B0F6-3161-4037-B261-8A420E7B3EF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000852" y="3964332"/>
                <a:ext cx="1054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C3C9EFD-7A1D-4CD9-A4FA-8B2969EB566E}"/>
                  </a:ext>
                </a:extLst>
              </p14:cNvPr>
              <p14:cNvContentPartPr/>
              <p14:nvPr/>
            </p14:nvContentPartPr>
            <p14:xfrm>
              <a:off x="6987612" y="3960372"/>
              <a:ext cx="177840" cy="816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C3C9EFD-7A1D-4CD9-A4FA-8B2969EB566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978972" y="3951372"/>
                <a:ext cx="195480" cy="83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DAB24A19-A264-4EC0-8ADA-0C2C625293D7}"/>
              </a:ext>
            </a:extLst>
          </p:cNvPr>
          <p:cNvGrpSpPr/>
          <p:nvPr/>
        </p:nvGrpSpPr>
        <p:grpSpPr>
          <a:xfrm>
            <a:off x="5937852" y="3908892"/>
            <a:ext cx="1185840" cy="849240"/>
            <a:chOff x="5937852" y="3908892"/>
            <a:chExt cx="118584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D4FE64-20E8-41F3-9403-C8CE6CB82946}"/>
                    </a:ext>
                  </a:extLst>
                </p14:cNvPr>
                <p14:cNvContentPartPr/>
                <p14:nvPr/>
              </p14:nvContentPartPr>
              <p14:xfrm>
                <a:off x="6094092" y="4587492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D4FE64-20E8-41F3-9403-C8CE6CB829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85452" y="4578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1A262A-A1EE-4CA8-8968-F26F31F32307}"/>
                    </a:ext>
                  </a:extLst>
                </p14:cNvPr>
                <p14:cNvContentPartPr/>
                <p14:nvPr/>
              </p14:nvContentPartPr>
              <p14:xfrm>
                <a:off x="6054852" y="4572372"/>
                <a:ext cx="1068840" cy="185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1A262A-A1EE-4CA8-8968-F26F31F323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45852" y="4563372"/>
                  <a:ext cx="1086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76C3D4-91EE-4A8B-9F4D-F7C6D21B8482}"/>
                    </a:ext>
                  </a:extLst>
                </p14:cNvPr>
                <p14:cNvContentPartPr/>
                <p14:nvPr/>
              </p14:nvContentPartPr>
              <p14:xfrm>
                <a:off x="5937852" y="3908892"/>
                <a:ext cx="1046160" cy="84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76C3D4-91EE-4A8B-9F4D-F7C6D21B84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28852" y="3899892"/>
                  <a:ext cx="1063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1D3A7D-1B3C-4E06-9C0C-51EB0F135994}"/>
                    </a:ext>
                  </a:extLst>
                </p14:cNvPr>
                <p14:cNvContentPartPr/>
                <p14:nvPr/>
              </p14:nvContentPartPr>
              <p14:xfrm>
                <a:off x="6606012" y="3915012"/>
                <a:ext cx="132480" cy="75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1D3A7D-1B3C-4E06-9C0C-51EB0F1359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97372" y="3906012"/>
                  <a:ext cx="150120" cy="77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647582-79AC-4315-8D46-1F3CACDC2151}"/>
              </a:ext>
            </a:extLst>
          </p:cNvPr>
          <p:cNvGrpSpPr/>
          <p:nvPr/>
        </p:nvGrpSpPr>
        <p:grpSpPr>
          <a:xfrm>
            <a:off x="7014972" y="4282572"/>
            <a:ext cx="750600" cy="46800"/>
            <a:chOff x="7014972" y="4282572"/>
            <a:chExt cx="750600" cy="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16998F-4086-408B-89C3-E8DC49979AAC}"/>
                    </a:ext>
                  </a:extLst>
                </p14:cNvPr>
                <p14:cNvContentPartPr/>
                <p14:nvPr/>
              </p14:nvContentPartPr>
              <p14:xfrm>
                <a:off x="7014972" y="4295892"/>
                <a:ext cx="709200" cy="3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16998F-4086-408B-89C3-E8DC49979A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06332" y="4286892"/>
                  <a:ext cx="726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96238E-F112-4180-A261-2885B3C9B901}"/>
                    </a:ext>
                  </a:extLst>
                </p14:cNvPr>
                <p14:cNvContentPartPr/>
                <p14:nvPr/>
              </p14:nvContentPartPr>
              <p14:xfrm>
                <a:off x="7701492" y="4282572"/>
                <a:ext cx="64080" cy="18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96238E-F112-4180-A261-2885B3C9B9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92852" y="4273572"/>
                  <a:ext cx="8172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A513059-1E46-4ED8-BB15-91CFF7E45697}"/>
                  </a:ext>
                </a:extLst>
              </p14:cNvPr>
              <p14:cNvContentPartPr/>
              <p14:nvPr/>
            </p14:nvContentPartPr>
            <p14:xfrm>
              <a:off x="5443932" y="4306692"/>
              <a:ext cx="605160" cy="950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A513059-1E46-4ED8-BB15-91CFF7E456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35292" y="4297692"/>
                <a:ext cx="622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E97DFBD-667D-4179-AA98-A565B00E7D8A}"/>
                  </a:ext>
                </a:extLst>
              </p14:cNvPr>
              <p14:cNvContentPartPr/>
              <p14:nvPr/>
            </p14:nvContentPartPr>
            <p14:xfrm>
              <a:off x="3696132" y="4082938"/>
              <a:ext cx="139320" cy="374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E97DFBD-667D-4179-AA98-A565B00E7D8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87492" y="4074298"/>
                <a:ext cx="156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E7FBC2-C053-4282-9341-794115C84440}"/>
                  </a:ext>
                </a:extLst>
              </p14:cNvPr>
              <p14:cNvContentPartPr/>
              <p14:nvPr/>
            </p14:nvContentPartPr>
            <p14:xfrm>
              <a:off x="4147932" y="3534658"/>
              <a:ext cx="80280" cy="46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E7FBC2-C053-4282-9341-794115C8444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39292" y="3525658"/>
                <a:ext cx="979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F474BC-0BB2-4C78-B03A-648CF6F33F7C}"/>
                  </a:ext>
                </a:extLst>
              </p14:cNvPr>
              <p14:cNvContentPartPr/>
              <p14:nvPr/>
            </p14:nvContentPartPr>
            <p14:xfrm>
              <a:off x="4072332" y="2912938"/>
              <a:ext cx="69120" cy="19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F474BC-0BB2-4C78-B03A-648CF6F33F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63332" y="2903938"/>
                <a:ext cx="86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DAC9051-B9A4-4432-94F9-3F945C83D22D}"/>
                  </a:ext>
                </a:extLst>
              </p14:cNvPr>
              <p14:cNvContentPartPr/>
              <p14:nvPr/>
            </p14:nvContentPartPr>
            <p14:xfrm>
              <a:off x="3732852" y="4127218"/>
              <a:ext cx="12960" cy="28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DAC9051-B9A4-4432-94F9-3F945C83D22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23852" y="4118578"/>
                <a:ext cx="30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608C74E-59BE-4E7F-AEDA-2A482CB55D5C}"/>
                  </a:ext>
                </a:extLst>
              </p14:cNvPr>
              <p14:cNvContentPartPr/>
              <p14:nvPr/>
            </p14:nvContentPartPr>
            <p14:xfrm>
              <a:off x="4046772" y="2500018"/>
              <a:ext cx="159840" cy="70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608C74E-59BE-4E7F-AEDA-2A482CB55D5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38132" y="2491018"/>
                <a:ext cx="177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89D1C16-449B-410C-9663-C8D5485C6D92}"/>
                  </a:ext>
                </a:extLst>
              </p14:cNvPr>
              <p14:cNvContentPartPr/>
              <p14:nvPr/>
            </p14:nvContentPartPr>
            <p14:xfrm>
              <a:off x="4087452" y="2860738"/>
              <a:ext cx="198360" cy="79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89D1C16-449B-410C-9663-C8D5485C6D9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78452" y="2852098"/>
                <a:ext cx="216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DC16781-0427-43E1-BC5D-62C3E6F834D0}"/>
                  </a:ext>
                </a:extLst>
              </p14:cNvPr>
              <p14:cNvContentPartPr/>
              <p14:nvPr/>
            </p14:nvContentPartPr>
            <p14:xfrm>
              <a:off x="4177812" y="3496498"/>
              <a:ext cx="266400" cy="777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DC16781-0427-43E1-BC5D-62C3E6F834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68812" y="3487858"/>
                <a:ext cx="28404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8B7DE-4529-4203-89C6-9DD3CF09FB39}"/>
              </a:ext>
            </a:extLst>
          </p:cNvPr>
          <p:cNvGrpSpPr/>
          <p:nvPr/>
        </p:nvGrpSpPr>
        <p:grpSpPr>
          <a:xfrm>
            <a:off x="417857" y="212477"/>
            <a:ext cx="861480" cy="390600"/>
            <a:chOff x="417857" y="212477"/>
            <a:chExt cx="86148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C9ECD0-4B78-40DE-A70A-477A7923EE6B}"/>
                    </a:ext>
                  </a:extLst>
                </p14:cNvPr>
                <p14:cNvContentPartPr/>
                <p14:nvPr/>
              </p14:nvContentPartPr>
              <p14:xfrm>
                <a:off x="417857" y="212477"/>
                <a:ext cx="506880" cy="390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C9ECD0-4B78-40DE-A70A-477A7923EE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217" y="203477"/>
                  <a:ext cx="524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64F55-F247-4109-9A61-D1FDAFF93AF1}"/>
                    </a:ext>
                  </a:extLst>
                </p14:cNvPr>
                <p14:cNvContentPartPr/>
                <p14:nvPr/>
              </p14:nvContentPartPr>
              <p14:xfrm>
                <a:off x="560777" y="365117"/>
                <a:ext cx="218160" cy="7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64F55-F247-4109-9A61-D1FDAFF93A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1777" y="356477"/>
                  <a:ext cx="235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BE7998-F9FA-436F-AB0B-3F5273F1D47C}"/>
                    </a:ext>
                  </a:extLst>
                </p14:cNvPr>
                <p14:cNvContentPartPr/>
                <p14:nvPr/>
              </p14:nvContentPartPr>
              <p14:xfrm>
                <a:off x="847697" y="358277"/>
                <a:ext cx="249840" cy="9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BE7998-F9FA-436F-AB0B-3F5273F1D4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8697" y="349277"/>
                  <a:ext cx="267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0DE9AD-4058-4595-AFCF-E4F57137F672}"/>
                    </a:ext>
                  </a:extLst>
                </p14:cNvPr>
                <p14:cNvContentPartPr/>
                <p14:nvPr/>
              </p14:nvContentPartPr>
              <p14:xfrm>
                <a:off x="888737" y="313997"/>
                <a:ext cx="194760" cy="13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0DE9AD-4058-4595-AFCF-E4F57137F6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37" y="304997"/>
                  <a:ext cx="212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089869-D6FB-46ED-84EB-58C54776DA8F}"/>
                    </a:ext>
                  </a:extLst>
                </p14:cNvPr>
                <p14:cNvContentPartPr/>
                <p14:nvPr/>
              </p14:nvContentPartPr>
              <p14:xfrm>
                <a:off x="1276097" y="356117"/>
                <a:ext cx="3240" cy="13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089869-D6FB-46ED-84EB-58C54776DA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7097" y="347117"/>
                  <a:ext cx="208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32DB03-9FE9-4B48-B771-E47007B4B8D2}"/>
              </a:ext>
            </a:extLst>
          </p:cNvPr>
          <p:cNvGrpSpPr/>
          <p:nvPr/>
        </p:nvGrpSpPr>
        <p:grpSpPr>
          <a:xfrm>
            <a:off x="1640417" y="153077"/>
            <a:ext cx="3388680" cy="647640"/>
            <a:chOff x="1640417" y="153077"/>
            <a:chExt cx="338868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5AA826-E710-44CF-A128-6ADD329627D4}"/>
                    </a:ext>
                  </a:extLst>
                </p14:cNvPr>
                <p14:cNvContentPartPr/>
                <p14:nvPr/>
              </p14:nvContentPartPr>
              <p14:xfrm>
                <a:off x="1640417" y="250997"/>
                <a:ext cx="277560" cy="29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5AA826-E710-44CF-A128-6ADD329627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1417" y="241997"/>
                  <a:ext cx="2952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5524F7-58BB-4E77-AA4F-EE427FDBC03A}"/>
                    </a:ext>
                  </a:extLst>
                </p14:cNvPr>
                <p14:cNvContentPartPr/>
                <p14:nvPr/>
              </p14:nvContentPartPr>
              <p14:xfrm>
                <a:off x="2024897" y="514157"/>
                <a:ext cx="142920" cy="16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5524F7-58BB-4E77-AA4F-EE427FDBC0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897" y="505517"/>
                  <a:ext cx="160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4FADF8-7F7C-4CCA-88A0-3351DE8EA903}"/>
                    </a:ext>
                  </a:extLst>
                </p14:cNvPr>
                <p14:cNvContentPartPr/>
                <p14:nvPr/>
              </p14:nvContentPartPr>
              <p14:xfrm>
                <a:off x="2303897" y="225077"/>
                <a:ext cx="172800" cy="292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4FADF8-7F7C-4CCA-88A0-3351DE8EA9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257" y="216437"/>
                  <a:ext cx="190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34289D-946D-450A-A84B-B08D4EA05E06}"/>
                    </a:ext>
                  </a:extLst>
                </p14:cNvPr>
                <p14:cNvContentPartPr/>
                <p14:nvPr/>
              </p14:nvContentPartPr>
              <p14:xfrm>
                <a:off x="2506937" y="514157"/>
                <a:ext cx="100440" cy="18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34289D-946D-450A-A84B-B08D4EA05E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7937" y="505517"/>
                  <a:ext cx="118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8B630B-2980-41A5-B83D-96EF8925DDA2}"/>
                    </a:ext>
                  </a:extLst>
                </p14:cNvPr>
                <p14:cNvContentPartPr/>
                <p14:nvPr/>
              </p14:nvContentPartPr>
              <p14:xfrm>
                <a:off x="2713217" y="239477"/>
                <a:ext cx="308880" cy="28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8B630B-2980-41A5-B83D-96EF8925DD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4577" y="230477"/>
                  <a:ext cx="326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29EB0A-A4AF-49B5-B43D-6B3C40F03587}"/>
                    </a:ext>
                  </a:extLst>
                </p14:cNvPr>
                <p14:cNvContentPartPr/>
                <p14:nvPr/>
              </p14:nvContentPartPr>
              <p14:xfrm>
                <a:off x="2951537" y="446477"/>
                <a:ext cx="107280" cy="18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29EB0A-A4AF-49B5-B43D-6B3C40F035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2897" y="437837"/>
                  <a:ext cx="124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9B8FDB-B651-4F9D-B592-E2E6C1C5F5E1}"/>
                    </a:ext>
                  </a:extLst>
                </p14:cNvPr>
                <p14:cNvContentPartPr/>
                <p14:nvPr/>
              </p14:nvContentPartPr>
              <p14:xfrm>
                <a:off x="3188417" y="206717"/>
                <a:ext cx="342720" cy="29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9B8FDB-B651-4F9D-B592-E2E6C1C5F5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9417" y="198077"/>
                  <a:ext cx="360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B0D082-64EA-4261-A4C8-F735D65D9DC1}"/>
                    </a:ext>
                  </a:extLst>
                </p14:cNvPr>
                <p14:cNvContentPartPr/>
                <p14:nvPr/>
              </p14:nvContentPartPr>
              <p14:xfrm>
                <a:off x="3524297" y="483197"/>
                <a:ext cx="117720" cy="22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B0D082-64EA-4261-A4C8-F735D65D9D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5657" y="474557"/>
                  <a:ext cx="135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E5D0B4-5E8E-4C7F-9A7C-558175392E48}"/>
                    </a:ext>
                  </a:extLst>
                </p14:cNvPr>
                <p14:cNvContentPartPr/>
                <p14:nvPr/>
              </p14:nvContentPartPr>
              <p14:xfrm>
                <a:off x="3730577" y="234437"/>
                <a:ext cx="282960" cy="2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E5D0B4-5E8E-4C7F-9A7C-558175392E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1937" y="225797"/>
                  <a:ext cx="300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62CA30-2D59-44F0-8FE5-02B4F45FFC60}"/>
                    </a:ext>
                  </a:extLst>
                </p14:cNvPr>
                <p14:cNvContentPartPr/>
                <p14:nvPr/>
              </p14:nvContentPartPr>
              <p14:xfrm>
                <a:off x="4077977" y="470237"/>
                <a:ext cx="108720" cy="22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62CA30-2D59-44F0-8FE5-02B4F45FFC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9337" y="461597"/>
                  <a:ext cx="126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90C0A5-6DF6-4241-AD40-18360D99FF35}"/>
                    </a:ext>
                  </a:extLst>
                </p14:cNvPr>
                <p14:cNvContentPartPr/>
                <p14:nvPr/>
              </p14:nvContentPartPr>
              <p14:xfrm>
                <a:off x="4295417" y="153077"/>
                <a:ext cx="247320" cy="334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90C0A5-6DF6-4241-AD40-18360D99FF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6417" y="144077"/>
                  <a:ext cx="264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3BE6C8-465B-44A2-9F26-C6F56CE4599A}"/>
                    </a:ext>
                  </a:extLst>
                </p14:cNvPr>
                <p14:cNvContentPartPr/>
                <p14:nvPr/>
              </p14:nvContentPartPr>
              <p14:xfrm>
                <a:off x="4486937" y="473477"/>
                <a:ext cx="192240" cy="235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3BE6C8-465B-44A2-9F26-C6F56CE459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7937" y="464837"/>
                  <a:ext cx="209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2D6F26-A2C9-42F1-9B38-159B1303FB1D}"/>
                    </a:ext>
                  </a:extLst>
                </p14:cNvPr>
                <p14:cNvContentPartPr/>
                <p14:nvPr/>
              </p14:nvContentPartPr>
              <p14:xfrm>
                <a:off x="4803377" y="183317"/>
                <a:ext cx="152640" cy="30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2D6F26-A2C9-42F1-9B38-159B1303FB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4737" y="174677"/>
                  <a:ext cx="170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5F4CA5-EE0E-47ED-A351-C456CC9B0055}"/>
                    </a:ext>
                  </a:extLst>
                </p14:cNvPr>
                <p14:cNvContentPartPr/>
                <p14:nvPr/>
              </p14:nvContentPartPr>
              <p14:xfrm>
                <a:off x="4881857" y="526757"/>
                <a:ext cx="147240" cy="27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5F4CA5-EE0E-47ED-A351-C456CC9B00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72857" y="518117"/>
                  <a:ext cx="1648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2355F0-ED52-4C3D-9957-1045885FD859}"/>
              </a:ext>
            </a:extLst>
          </p:cNvPr>
          <p:cNvGrpSpPr/>
          <p:nvPr/>
        </p:nvGrpSpPr>
        <p:grpSpPr>
          <a:xfrm>
            <a:off x="5228537" y="195917"/>
            <a:ext cx="414000" cy="512640"/>
            <a:chOff x="5228537" y="195917"/>
            <a:chExt cx="4140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F792E8-D047-4219-AE6F-1A748002EF3E}"/>
                    </a:ext>
                  </a:extLst>
                </p14:cNvPr>
                <p14:cNvContentPartPr/>
                <p14:nvPr/>
              </p14:nvContentPartPr>
              <p14:xfrm>
                <a:off x="5228537" y="260357"/>
                <a:ext cx="74160" cy="214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F792E8-D047-4219-AE6F-1A748002EF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9897" y="251357"/>
                  <a:ext cx="91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AF9A47-DEE2-4481-BE8D-4E93C2A304DE}"/>
                    </a:ext>
                  </a:extLst>
                </p14:cNvPr>
                <p14:cNvContentPartPr/>
                <p14:nvPr/>
              </p14:nvContentPartPr>
              <p14:xfrm>
                <a:off x="5421137" y="195917"/>
                <a:ext cx="86040" cy="23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AF9A47-DEE2-4481-BE8D-4E93C2A304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2497" y="186917"/>
                  <a:ext cx="103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D2B215-E128-43AA-A5E7-1ADC9DDF7B75}"/>
                    </a:ext>
                  </a:extLst>
                </p14:cNvPr>
                <p14:cNvContentPartPr/>
                <p14:nvPr/>
              </p14:nvContentPartPr>
              <p14:xfrm>
                <a:off x="5487017" y="437477"/>
                <a:ext cx="155520" cy="271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D2B215-E128-43AA-A5E7-1ADC9DDF7B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78017" y="428477"/>
                  <a:ext cx="1731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A2A45D-F346-49DB-B712-7FC349E0D694}"/>
              </a:ext>
            </a:extLst>
          </p:cNvPr>
          <p:cNvGrpSpPr/>
          <p:nvPr/>
        </p:nvGrpSpPr>
        <p:grpSpPr>
          <a:xfrm>
            <a:off x="5836937" y="184757"/>
            <a:ext cx="569160" cy="452160"/>
            <a:chOff x="5836937" y="184757"/>
            <a:chExt cx="5691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D3A45B-5008-4696-ABA4-3613361755D0}"/>
                    </a:ext>
                  </a:extLst>
                </p14:cNvPr>
                <p14:cNvContentPartPr/>
                <p14:nvPr/>
              </p14:nvContentPartPr>
              <p14:xfrm>
                <a:off x="5836937" y="248837"/>
                <a:ext cx="112320" cy="20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D3A45B-5008-4696-ABA4-3613361755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28297" y="240197"/>
                  <a:ext cx="129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1B14ECA-6FE3-45C3-874D-8EF358C8237F}"/>
                    </a:ext>
                  </a:extLst>
                </p14:cNvPr>
                <p14:cNvContentPartPr/>
                <p14:nvPr/>
              </p14:nvContentPartPr>
              <p14:xfrm>
                <a:off x="6048977" y="184757"/>
                <a:ext cx="209520" cy="26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1B14ECA-6FE3-45C3-874D-8EF358C823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40337" y="176117"/>
                  <a:ext cx="22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C92232-4265-4AC4-9651-E97A43745394}"/>
                    </a:ext>
                  </a:extLst>
                </p14:cNvPr>
                <p14:cNvContentPartPr/>
                <p14:nvPr/>
              </p14:nvContentPartPr>
              <p14:xfrm>
                <a:off x="6317177" y="442157"/>
                <a:ext cx="88920" cy="194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C92232-4265-4AC4-9651-E97A437453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8177" y="433157"/>
                  <a:ext cx="10656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EE0B52-EEBE-4DD0-B38B-9B874E98C3DA}"/>
                  </a:ext>
                </a:extLst>
              </p14:cNvPr>
              <p14:cNvContentPartPr/>
              <p14:nvPr/>
            </p14:nvContentPartPr>
            <p14:xfrm>
              <a:off x="996017" y="1039757"/>
              <a:ext cx="425520" cy="293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EE0B52-EEBE-4DD0-B38B-9B874E98C3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017" y="1030757"/>
                <a:ext cx="4431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960A1DC-3B02-4915-82EC-110D2174ACBC}"/>
                  </a:ext>
                </a:extLst>
              </p14:cNvPr>
              <p14:cNvContentPartPr/>
              <p14:nvPr/>
            </p14:nvContentPartPr>
            <p14:xfrm>
              <a:off x="1441697" y="1159637"/>
              <a:ext cx="54720" cy="106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960A1DC-3B02-4915-82EC-110D2174AC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33057" y="1150997"/>
                <a:ext cx="723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8AE1DD-B5F0-46F8-A4F9-6101CB2DB728}"/>
                  </a:ext>
                </a:extLst>
              </p14:cNvPr>
              <p14:cNvContentPartPr/>
              <p14:nvPr/>
            </p14:nvContentPartPr>
            <p14:xfrm>
              <a:off x="1538177" y="1120397"/>
              <a:ext cx="194760" cy="159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8AE1DD-B5F0-46F8-A4F9-6101CB2DB7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29537" y="1111397"/>
                <a:ext cx="212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67F4F0C-E0E7-47D4-94F7-2A6F627428C5}"/>
                  </a:ext>
                </a:extLst>
              </p14:cNvPr>
              <p14:cNvContentPartPr/>
              <p14:nvPr/>
            </p14:nvContentPartPr>
            <p14:xfrm>
              <a:off x="2159177" y="1008077"/>
              <a:ext cx="330840" cy="197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67F4F0C-E0E7-47D4-94F7-2A6F627428C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50537" y="999437"/>
                <a:ext cx="3484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2882F0F-32F0-4357-9769-2253C3DECA8B}"/>
                  </a:ext>
                </a:extLst>
              </p14:cNvPr>
              <p14:cNvContentPartPr/>
              <p14:nvPr/>
            </p14:nvContentPartPr>
            <p14:xfrm>
              <a:off x="1151177" y="1574717"/>
              <a:ext cx="353160" cy="191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2882F0F-32F0-4357-9769-2253C3DECA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2177" y="1566077"/>
                <a:ext cx="3708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EE9281-0F74-4864-93EA-09EE0BB3DFE5}"/>
                  </a:ext>
                </a:extLst>
              </p14:cNvPr>
              <p14:cNvContentPartPr/>
              <p14:nvPr/>
            </p14:nvContentPartPr>
            <p14:xfrm>
              <a:off x="1296617" y="1654277"/>
              <a:ext cx="166680" cy="200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EE9281-0F74-4864-93EA-09EE0BB3DF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87977" y="1645637"/>
                <a:ext cx="1843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1C7DE9-A0FB-4896-BF07-4F8C85B125A0}"/>
                  </a:ext>
                </a:extLst>
              </p14:cNvPr>
              <p14:cNvContentPartPr/>
              <p14:nvPr/>
            </p14:nvContentPartPr>
            <p14:xfrm>
              <a:off x="1605857" y="1535837"/>
              <a:ext cx="81720" cy="249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1C7DE9-A0FB-4896-BF07-4F8C85B125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96857" y="1526837"/>
                <a:ext cx="99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5865D8F-A097-4AA6-8A6E-A3ABC5ED6637}"/>
                  </a:ext>
                </a:extLst>
              </p14:cNvPr>
              <p14:cNvContentPartPr/>
              <p14:nvPr/>
            </p14:nvContentPartPr>
            <p14:xfrm>
              <a:off x="1157297" y="2029397"/>
              <a:ext cx="311760" cy="21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5865D8F-A097-4AA6-8A6E-A3ABC5ED663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8297" y="2020397"/>
                <a:ext cx="329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A61828-48C0-41D1-A84A-3A5138F42264}"/>
                  </a:ext>
                </a:extLst>
              </p14:cNvPr>
              <p14:cNvContentPartPr/>
              <p14:nvPr/>
            </p14:nvContentPartPr>
            <p14:xfrm>
              <a:off x="1256657" y="2130197"/>
              <a:ext cx="167400" cy="247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A61828-48C0-41D1-A84A-3A5138F422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48017" y="2121197"/>
                <a:ext cx="1850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796A1B-8072-484C-A3A9-229B7A3C235A}"/>
                  </a:ext>
                </a:extLst>
              </p14:cNvPr>
              <p14:cNvContentPartPr/>
              <p14:nvPr/>
            </p14:nvContentPartPr>
            <p14:xfrm>
              <a:off x="1574537" y="1997357"/>
              <a:ext cx="225360" cy="254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796A1B-8072-484C-A3A9-229B7A3C23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65897" y="1988717"/>
                <a:ext cx="243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6A7845-5E20-46C0-894E-BCEBDAA0192F}"/>
                  </a:ext>
                </a:extLst>
              </p14:cNvPr>
              <p14:cNvContentPartPr/>
              <p14:nvPr/>
            </p14:nvContentPartPr>
            <p14:xfrm>
              <a:off x="1121657" y="2512877"/>
              <a:ext cx="360360" cy="260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6A7845-5E20-46C0-894E-BCEBDAA0192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3017" y="2503877"/>
                <a:ext cx="3780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FAE957-6B99-4537-8B42-77ED0EA46C1D}"/>
                  </a:ext>
                </a:extLst>
              </p14:cNvPr>
              <p14:cNvContentPartPr/>
              <p14:nvPr/>
            </p14:nvContentPartPr>
            <p14:xfrm>
              <a:off x="1228577" y="2620157"/>
              <a:ext cx="176760" cy="225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FAE957-6B99-4537-8B42-77ED0EA46C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19577" y="2611517"/>
                <a:ext cx="1944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3195AEC-108B-4C8D-AFF0-C59781A6F37C}"/>
                  </a:ext>
                </a:extLst>
              </p14:cNvPr>
              <p14:cNvContentPartPr/>
              <p14:nvPr/>
            </p14:nvContentPartPr>
            <p14:xfrm>
              <a:off x="1559417" y="2457437"/>
              <a:ext cx="171000" cy="271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3195AEC-108B-4C8D-AFF0-C59781A6F37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50417" y="2448437"/>
                <a:ext cx="1886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EB66D2-2B1B-415E-BFA3-DB789F188300}"/>
                  </a:ext>
                </a:extLst>
              </p14:cNvPr>
              <p14:cNvContentPartPr/>
              <p14:nvPr/>
            </p14:nvContentPartPr>
            <p14:xfrm>
              <a:off x="2124617" y="1445477"/>
              <a:ext cx="172440" cy="159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EB66D2-2B1B-415E-BFA3-DB789F18830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15617" y="1436477"/>
                <a:ext cx="190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2603207-AC50-492C-9DCD-25C6432FB6FB}"/>
                  </a:ext>
                </a:extLst>
              </p14:cNvPr>
              <p14:cNvContentPartPr/>
              <p14:nvPr/>
            </p14:nvContentPartPr>
            <p14:xfrm>
              <a:off x="2238377" y="1373477"/>
              <a:ext cx="99360" cy="364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2603207-AC50-492C-9DCD-25C6432FB6F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29737" y="1364477"/>
                <a:ext cx="117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1CAC122-E44E-4CCE-B66B-0F00BAABC4E2}"/>
                  </a:ext>
                </a:extLst>
              </p14:cNvPr>
              <p14:cNvContentPartPr/>
              <p14:nvPr/>
            </p14:nvContentPartPr>
            <p14:xfrm>
              <a:off x="2138657" y="1888277"/>
              <a:ext cx="235080" cy="305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1CAC122-E44E-4CCE-B66B-0F00BAABC4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29657" y="1879637"/>
                <a:ext cx="2527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73E5DBE-2B4A-4BA3-97A0-D66F8C61242A}"/>
                  </a:ext>
                </a:extLst>
              </p14:cNvPr>
              <p14:cNvContentPartPr/>
              <p14:nvPr/>
            </p14:nvContentPartPr>
            <p14:xfrm>
              <a:off x="2166017" y="2404157"/>
              <a:ext cx="48960" cy="176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73E5DBE-2B4A-4BA3-97A0-D66F8C61242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57017" y="2395517"/>
                <a:ext cx="66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987538-16DD-485A-96B1-656119433ABE}"/>
                  </a:ext>
                </a:extLst>
              </p14:cNvPr>
              <p14:cNvContentPartPr/>
              <p14:nvPr/>
            </p14:nvContentPartPr>
            <p14:xfrm>
              <a:off x="2311457" y="2365997"/>
              <a:ext cx="33840" cy="171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987538-16DD-485A-96B1-656119433A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02457" y="2356997"/>
                <a:ext cx="51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CDED00-C22D-4752-A542-2A01EA7022FE}"/>
                  </a:ext>
                </a:extLst>
              </p14:cNvPr>
              <p14:cNvContentPartPr/>
              <p14:nvPr/>
            </p14:nvContentPartPr>
            <p14:xfrm>
              <a:off x="2447177" y="2480477"/>
              <a:ext cx="9720" cy="47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CDED00-C22D-4752-A542-2A01EA7022F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38537" y="2471477"/>
                <a:ext cx="273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83A0072-D8C2-4A74-BB6B-C854C1995AF9}"/>
                  </a:ext>
                </a:extLst>
              </p14:cNvPr>
              <p14:cNvContentPartPr/>
              <p14:nvPr/>
            </p14:nvContentPartPr>
            <p14:xfrm>
              <a:off x="2539697" y="2316317"/>
              <a:ext cx="221040" cy="266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83A0072-D8C2-4A74-BB6B-C854C1995AF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31057" y="2307677"/>
                <a:ext cx="238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6CDB90D-77EC-4B76-8BEF-1F8BA8B7AD71}"/>
                  </a:ext>
                </a:extLst>
              </p14:cNvPr>
              <p14:cNvContentPartPr/>
              <p14:nvPr/>
            </p14:nvContentPartPr>
            <p14:xfrm>
              <a:off x="6767177" y="1678397"/>
              <a:ext cx="3960" cy="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6CDB90D-77EC-4B76-8BEF-1F8BA8B7AD7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52697" y="1669757"/>
                <a:ext cx="12708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2C0D545-2414-479B-A4BF-3F85C9BAB0C9}"/>
              </a:ext>
            </a:extLst>
          </p:cNvPr>
          <p:cNvGrpSpPr/>
          <p:nvPr/>
        </p:nvGrpSpPr>
        <p:grpSpPr>
          <a:xfrm>
            <a:off x="674897" y="2974037"/>
            <a:ext cx="8227440" cy="2821680"/>
            <a:chOff x="674897" y="2974037"/>
            <a:chExt cx="8227440" cy="28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C0286D3-9457-41DF-895D-DB69A385BB5C}"/>
                    </a:ext>
                  </a:extLst>
                </p14:cNvPr>
                <p14:cNvContentPartPr/>
                <p14:nvPr/>
              </p14:nvContentPartPr>
              <p14:xfrm>
                <a:off x="674897" y="5131877"/>
                <a:ext cx="285120" cy="44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C0286D3-9457-41DF-895D-DB69A385BB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5897" y="5123237"/>
                  <a:ext cx="302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29C9366-E379-446E-ACA1-46F283831E12}"/>
                    </a:ext>
                  </a:extLst>
                </p14:cNvPr>
                <p14:cNvContentPartPr/>
                <p14:nvPr/>
              </p14:nvContentPartPr>
              <p14:xfrm>
                <a:off x="1006817" y="5386037"/>
                <a:ext cx="103680" cy="12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29C9366-E379-446E-ACA1-46F283831E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8177" y="5377037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C48BF5-DEBF-410A-A66F-2E4974B514F2}"/>
                    </a:ext>
                  </a:extLst>
                </p14:cNvPr>
                <p14:cNvContentPartPr/>
                <p14:nvPr/>
              </p14:nvContentPartPr>
              <p14:xfrm>
                <a:off x="1170257" y="5344637"/>
                <a:ext cx="212760" cy="150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C48BF5-DEBF-410A-A66F-2E4974B514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1617" y="5335637"/>
                  <a:ext cx="230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BB79560-63F7-4095-9DEB-75E1CE2241E2}"/>
                    </a:ext>
                  </a:extLst>
                </p14:cNvPr>
                <p14:cNvContentPartPr/>
                <p14:nvPr/>
              </p14:nvContentPartPr>
              <p14:xfrm>
                <a:off x="1385177" y="5369837"/>
                <a:ext cx="153360" cy="130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BB79560-63F7-4095-9DEB-75E1CE2241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6177" y="5360837"/>
                  <a:ext cx="171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7021CDF-B07B-47DA-8A02-40B09D23B5A1}"/>
                    </a:ext>
                  </a:extLst>
                </p14:cNvPr>
                <p14:cNvContentPartPr/>
                <p14:nvPr/>
              </p14:nvContentPartPr>
              <p14:xfrm>
                <a:off x="1565177" y="5316557"/>
                <a:ext cx="193680" cy="156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7021CDF-B07B-47DA-8A02-40B09D23B5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56177" y="5307917"/>
                  <a:ext cx="211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072E69-29E9-4F53-BBEC-ED36D3C2956F}"/>
                    </a:ext>
                  </a:extLst>
                </p14:cNvPr>
                <p14:cNvContentPartPr/>
                <p14:nvPr/>
              </p14:nvContentPartPr>
              <p14:xfrm>
                <a:off x="981977" y="2974037"/>
                <a:ext cx="366840" cy="31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072E69-29E9-4F53-BBEC-ED36D3C295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3337" y="2965037"/>
                  <a:ext cx="384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9DAFEE-BF14-4397-A9DA-D85D0BE87BCC}"/>
                    </a:ext>
                  </a:extLst>
                </p14:cNvPr>
                <p14:cNvContentPartPr/>
                <p14:nvPr/>
              </p14:nvContentPartPr>
              <p14:xfrm>
                <a:off x="1395977" y="3080237"/>
                <a:ext cx="101160" cy="10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9DAFEE-BF14-4397-A9DA-D85D0BE87BC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6977" y="3071597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8C55C2-19CA-47FF-ADCD-9EE10FECAA34}"/>
                    </a:ext>
                  </a:extLst>
                </p14:cNvPr>
                <p14:cNvContentPartPr/>
                <p14:nvPr/>
              </p14:nvContentPartPr>
              <p14:xfrm>
                <a:off x="1534217" y="3084557"/>
                <a:ext cx="169920" cy="15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8C55C2-19CA-47FF-ADCD-9EE10FECAA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25217" y="3075917"/>
                  <a:ext cx="187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2A57BE-3161-44AC-9C8B-F013A6B6635D}"/>
                    </a:ext>
                  </a:extLst>
                </p14:cNvPr>
                <p14:cNvContentPartPr/>
                <p14:nvPr/>
              </p14:nvContentPartPr>
              <p14:xfrm>
                <a:off x="1585697" y="3084557"/>
                <a:ext cx="92160" cy="126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2A57BE-3161-44AC-9C8B-F013A6B663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76697" y="3075917"/>
                  <a:ext cx="109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07A4D99-D35D-48ED-82B2-D058ECD3534D}"/>
                    </a:ext>
                  </a:extLst>
                </p14:cNvPr>
                <p14:cNvContentPartPr/>
                <p14:nvPr/>
              </p14:nvContentPartPr>
              <p14:xfrm>
                <a:off x="786137" y="3557597"/>
                <a:ext cx="308880" cy="28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07A4D99-D35D-48ED-82B2-D058ECD353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7137" y="3548597"/>
                  <a:ext cx="326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DE3D99-A89A-46BA-B14F-CB2EEB6BCD3F}"/>
                    </a:ext>
                  </a:extLst>
                </p14:cNvPr>
                <p14:cNvContentPartPr/>
                <p14:nvPr/>
              </p14:nvContentPartPr>
              <p14:xfrm>
                <a:off x="1043537" y="3447077"/>
                <a:ext cx="190080" cy="41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DE3D99-A89A-46BA-B14F-CB2EEB6BCD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4897" y="3438437"/>
                  <a:ext cx="207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0CA17B-9CCD-4BBC-AC8C-A37C6A30340F}"/>
                    </a:ext>
                  </a:extLst>
                </p14:cNvPr>
                <p14:cNvContentPartPr/>
                <p14:nvPr/>
              </p14:nvContentPartPr>
              <p14:xfrm>
                <a:off x="1241177" y="3673517"/>
                <a:ext cx="119880" cy="137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0CA17B-9CCD-4BBC-AC8C-A37C6A303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32537" y="3664517"/>
                  <a:ext cx="137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F2CA460-FA38-412A-8EB9-6B9B183B9765}"/>
                    </a:ext>
                  </a:extLst>
                </p14:cNvPr>
                <p14:cNvContentPartPr/>
                <p14:nvPr/>
              </p14:nvContentPartPr>
              <p14:xfrm>
                <a:off x="1342697" y="3641117"/>
                <a:ext cx="165240" cy="15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F2CA460-FA38-412A-8EB9-6B9B183B97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4057" y="3632117"/>
                  <a:ext cx="182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290835-9EA6-41C3-8516-224C2A2B0767}"/>
                    </a:ext>
                  </a:extLst>
                </p14:cNvPr>
                <p14:cNvContentPartPr/>
                <p14:nvPr/>
              </p14:nvContentPartPr>
              <p14:xfrm>
                <a:off x="1508657" y="3516917"/>
                <a:ext cx="150480" cy="266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290835-9EA6-41C3-8516-224C2A2B07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00017" y="3507917"/>
                  <a:ext cx="168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C6416A-0D21-44CE-9B3E-9A1BF0E21A53}"/>
                    </a:ext>
                  </a:extLst>
                </p14:cNvPr>
                <p14:cNvContentPartPr/>
                <p14:nvPr/>
              </p14:nvContentPartPr>
              <p14:xfrm>
                <a:off x="1469417" y="3618437"/>
                <a:ext cx="278280" cy="23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C6416A-0D21-44CE-9B3E-9A1BF0E21A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0417" y="3609437"/>
                  <a:ext cx="295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0B19BE-4F76-4354-98C9-325C487D3EF3}"/>
                    </a:ext>
                  </a:extLst>
                </p14:cNvPr>
                <p14:cNvContentPartPr/>
                <p14:nvPr/>
              </p14:nvContentPartPr>
              <p14:xfrm>
                <a:off x="2031737" y="3273557"/>
                <a:ext cx="335880" cy="588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0B19BE-4F76-4354-98C9-325C487D3E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2737" y="3264557"/>
                  <a:ext cx="3535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324BF0-30C5-469C-B4CA-2BF19B8ECF0B}"/>
                    </a:ext>
                  </a:extLst>
                </p14:cNvPr>
                <p14:cNvContentPartPr/>
                <p14:nvPr/>
              </p14:nvContentPartPr>
              <p14:xfrm>
                <a:off x="2002937" y="3609077"/>
                <a:ext cx="252000" cy="85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324BF0-30C5-469C-B4CA-2BF19B8ECF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94297" y="3600437"/>
                  <a:ext cx="269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FFE186-DF90-492A-87F1-7E71BFA0BCE7}"/>
                    </a:ext>
                  </a:extLst>
                </p14:cNvPr>
                <p14:cNvContentPartPr/>
                <p14:nvPr/>
              </p14:nvContentPartPr>
              <p14:xfrm>
                <a:off x="2180417" y="3649757"/>
                <a:ext cx="136800" cy="123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FFE186-DF90-492A-87F1-7E71BFA0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71777" y="3641117"/>
                  <a:ext cx="154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7372D7-70F0-4D08-8D49-EC5761E1F63C}"/>
                    </a:ext>
                  </a:extLst>
                </p14:cNvPr>
                <p14:cNvContentPartPr/>
                <p14:nvPr/>
              </p14:nvContentPartPr>
              <p14:xfrm>
                <a:off x="2382377" y="3573437"/>
                <a:ext cx="218880" cy="216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7372D7-70F0-4D08-8D49-EC5761E1F6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73737" y="3564797"/>
                  <a:ext cx="236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B2B8F8-D793-4336-B63C-303E3567D24A}"/>
                    </a:ext>
                  </a:extLst>
                </p14:cNvPr>
                <p14:cNvContentPartPr/>
                <p14:nvPr/>
              </p14:nvContentPartPr>
              <p14:xfrm>
                <a:off x="2828057" y="3606197"/>
                <a:ext cx="186840" cy="135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B2B8F8-D793-4336-B63C-303E3567D2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19057" y="3597197"/>
                  <a:ext cx="20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E42558-9946-403E-88CE-F2311F21FC77}"/>
                    </a:ext>
                  </a:extLst>
                </p14:cNvPr>
                <p14:cNvContentPartPr/>
                <p14:nvPr/>
              </p14:nvContentPartPr>
              <p14:xfrm>
                <a:off x="3049097" y="3625637"/>
                <a:ext cx="211680" cy="112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E42558-9946-403E-88CE-F2311F21FC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40457" y="3616997"/>
                  <a:ext cx="229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48A2ED-033F-4B7F-B197-704A5FEA93A1}"/>
                    </a:ext>
                  </a:extLst>
                </p14:cNvPr>
                <p14:cNvContentPartPr/>
                <p14:nvPr/>
              </p14:nvContentPartPr>
              <p14:xfrm>
                <a:off x="3329537" y="3271037"/>
                <a:ext cx="235080" cy="48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48A2ED-033F-4B7F-B197-704A5FEA93A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20537" y="3262037"/>
                  <a:ext cx="2527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0A5CEC2-5996-4A51-908F-11963081D7C6}"/>
                    </a:ext>
                  </a:extLst>
                </p14:cNvPr>
                <p14:cNvContentPartPr/>
                <p14:nvPr/>
              </p14:nvContentPartPr>
              <p14:xfrm>
                <a:off x="3275537" y="3506477"/>
                <a:ext cx="208440" cy="4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0A5CEC2-5996-4A51-908F-11963081D7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66897" y="3497837"/>
                  <a:ext cx="226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2FEFCF-97C1-46BF-8728-CF77ED699D02}"/>
                    </a:ext>
                  </a:extLst>
                </p14:cNvPr>
                <p14:cNvContentPartPr/>
                <p14:nvPr/>
              </p14:nvContentPartPr>
              <p14:xfrm>
                <a:off x="3522137" y="3278957"/>
                <a:ext cx="213840" cy="43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2FEFCF-97C1-46BF-8728-CF77ED699D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13137" y="3269957"/>
                  <a:ext cx="231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7E7696-7C13-41D6-B91F-EA888ED3CE23}"/>
                    </a:ext>
                  </a:extLst>
                </p14:cNvPr>
                <p14:cNvContentPartPr/>
                <p14:nvPr/>
              </p14:nvContentPartPr>
              <p14:xfrm>
                <a:off x="3645257" y="3573077"/>
                <a:ext cx="70200" cy="12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7E7696-7C13-41D6-B91F-EA888ED3CE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36617" y="3564077"/>
                  <a:ext cx="87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1FA1F0-467A-4797-8CF6-93917F0A8BE9}"/>
                    </a:ext>
                  </a:extLst>
                </p14:cNvPr>
                <p14:cNvContentPartPr/>
                <p14:nvPr/>
              </p14:nvContentPartPr>
              <p14:xfrm>
                <a:off x="3751817" y="3567677"/>
                <a:ext cx="127440" cy="130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1FA1F0-467A-4797-8CF6-93917F0A8B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42817" y="3559037"/>
                  <a:ext cx="145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220658E-4B82-48B0-B19D-B4DC760E5199}"/>
                    </a:ext>
                  </a:extLst>
                </p14:cNvPr>
                <p14:cNvContentPartPr/>
                <p14:nvPr/>
              </p14:nvContentPartPr>
              <p14:xfrm>
                <a:off x="3925697" y="3549677"/>
                <a:ext cx="143280" cy="139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220658E-4B82-48B0-B19D-B4DC760E51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6697" y="3540677"/>
                  <a:ext cx="160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65D2BF-688D-4142-B47F-25A80B4DEE01}"/>
                    </a:ext>
                  </a:extLst>
                </p14:cNvPr>
                <p14:cNvContentPartPr/>
                <p14:nvPr/>
              </p14:nvContentPartPr>
              <p14:xfrm>
                <a:off x="4133777" y="3445997"/>
                <a:ext cx="147960" cy="24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65D2BF-688D-4142-B47F-25A80B4DEE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24777" y="3436997"/>
                  <a:ext cx="165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2F8D31-6800-4E8A-8246-AD4B288D2C67}"/>
                    </a:ext>
                  </a:extLst>
                </p14:cNvPr>
                <p14:cNvContentPartPr/>
                <p14:nvPr/>
              </p14:nvContentPartPr>
              <p14:xfrm>
                <a:off x="930857" y="4120277"/>
                <a:ext cx="79920" cy="140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2F8D31-6800-4E8A-8246-AD4B288D2C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2217" y="4111637"/>
                  <a:ext cx="9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07AFE3-BDD7-47D7-9B2A-96AA0F9A2818}"/>
                    </a:ext>
                  </a:extLst>
                </p14:cNvPr>
                <p14:cNvContentPartPr/>
                <p14:nvPr/>
              </p14:nvContentPartPr>
              <p14:xfrm>
                <a:off x="756257" y="4270757"/>
                <a:ext cx="344160" cy="61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07AFE3-BDD7-47D7-9B2A-96AA0F9A281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7257" y="4261757"/>
                  <a:ext cx="361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32E9D5-9CC5-42AD-842F-BA4F5D2F78B2}"/>
                    </a:ext>
                  </a:extLst>
                </p14:cNvPr>
                <p14:cNvContentPartPr/>
                <p14:nvPr/>
              </p14:nvContentPartPr>
              <p14:xfrm>
                <a:off x="740777" y="4079597"/>
                <a:ext cx="457200" cy="8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32E9D5-9CC5-42AD-842F-BA4F5D2F78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1777" y="4070957"/>
                  <a:ext cx="474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DCD6C5-F57D-42C6-88C2-8EF498EC4C52}"/>
                    </a:ext>
                  </a:extLst>
                </p14:cNvPr>
                <p14:cNvContentPartPr/>
                <p14:nvPr/>
              </p14:nvContentPartPr>
              <p14:xfrm>
                <a:off x="1189697" y="4122077"/>
                <a:ext cx="209520" cy="156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DCD6C5-F57D-42C6-88C2-8EF498EC4C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81057" y="4113437"/>
                  <a:ext cx="227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A580B6-1F62-46A4-B664-A413A620FDB0}"/>
                    </a:ext>
                  </a:extLst>
                </p14:cNvPr>
                <p14:cNvContentPartPr/>
                <p14:nvPr/>
              </p14:nvContentPartPr>
              <p14:xfrm>
                <a:off x="1233257" y="4208117"/>
                <a:ext cx="118440" cy="182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A580B6-1F62-46A4-B664-A413A620FD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24257" y="4199477"/>
                  <a:ext cx="136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DE5EF5-7615-40A2-8BCF-080D699FDE28}"/>
                    </a:ext>
                  </a:extLst>
                </p14:cNvPr>
                <p14:cNvContentPartPr/>
                <p14:nvPr/>
              </p14:nvContentPartPr>
              <p14:xfrm>
                <a:off x="1425857" y="4138637"/>
                <a:ext cx="81360" cy="152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DE5EF5-7615-40A2-8BCF-080D699FDE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16857" y="4129997"/>
                  <a:ext cx="9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F22D3C-393D-49C7-86A1-14C5C7AC6427}"/>
                    </a:ext>
                  </a:extLst>
                </p14:cNvPr>
                <p14:cNvContentPartPr/>
                <p14:nvPr/>
              </p14:nvContentPartPr>
              <p14:xfrm>
                <a:off x="1406057" y="4001837"/>
                <a:ext cx="278280" cy="33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F22D3C-393D-49C7-86A1-14C5C7AC642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97417" y="3993197"/>
                  <a:ext cx="295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1EB338C-5909-402C-908E-24F9968B0D92}"/>
                    </a:ext>
                  </a:extLst>
                </p14:cNvPr>
                <p14:cNvContentPartPr/>
                <p14:nvPr/>
              </p14:nvContentPartPr>
              <p14:xfrm>
                <a:off x="1761737" y="4094717"/>
                <a:ext cx="186840" cy="37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1EB338C-5909-402C-908E-24F9968B0D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52737" y="4085717"/>
                  <a:ext cx="204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191AB28-4957-42DB-B76F-7CA3B7C7C478}"/>
                    </a:ext>
                  </a:extLst>
                </p14:cNvPr>
                <p14:cNvContentPartPr/>
                <p14:nvPr/>
              </p14:nvContentPartPr>
              <p14:xfrm>
                <a:off x="1715297" y="4196237"/>
                <a:ext cx="198000" cy="28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191AB28-4957-42DB-B76F-7CA3B7C7C4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06297" y="4187237"/>
                  <a:ext cx="21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37972F-F1AD-4C43-94B3-415BF75F5BB9}"/>
                    </a:ext>
                  </a:extLst>
                </p14:cNvPr>
                <p14:cNvContentPartPr/>
                <p14:nvPr/>
              </p14:nvContentPartPr>
              <p14:xfrm>
                <a:off x="2099057" y="4051517"/>
                <a:ext cx="236880" cy="179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37972F-F1AD-4C43-94B3-415BF75F5BB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90417" y="4042877"/>
                  <a:ext cx="254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08ADC0-D422-4383-8614-C918FDDDEC84}"/>
                    </a:ext>
                  </a:extLst>
                </p14:cNvPr>
                <p14:cNvContentPartPr/>
                <p14:nvPr/>
              </p14:nvContentPartPr>
              <p14:xfrm>
                <a:off x="2171057" y="4174997"/>
                <a:ext cx="65880" cy="138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08ADC0-D422-4383-8614-C918FDDDEC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62057" y="4166357"/>
                  <a:ext cx="83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D81610-AC97-49A6-B1A3-BAFD871EB395}"/>
                    </a:ext>
                  </a:extLst>
                </p14:cNvPr>
                <p14:cNvContentPartPr/>
                <p14:nvPr/>
              </p14:nvContentPartPr>
              <p14:xfrm>
                <a:off x="2362217" y="4004717"/>
                <a:ext cx="178200" cy="27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D81610-AC97-49A6-B1A3-BAFD871EB39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53577" y="3996077"/>
                  <a:ext cx="195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342321-2595-4FE2-ACC6-7079C03D8EE3}"/>
                    </a:ext>
                  </a:extLst>
                </p14:cNvPr>
                <p14:cNvContentPartPr/>
                <p14:nvPr/>
              </p14:nvContentPartPr>
              <p14:xfrm>
                <a:off x="2676137" y="4096517"/>
                <a:ext cx="126360" cy="2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342321-2595-4FE2-ACC6-7079C03D8E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67137" y="4087517"/>
                  <a:ext cx="144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EBADE3-04CF-41DF-941C-C2B64CCF81B6}"/>
                    </a:ext>
                  </a:extLst>
                </p14:cNvPr>
                <p14:cNvContentPartPr/>
                <p14:nvPr/>
              </p14:nvContentPartPr>
              <p14:xfrm>
                <a:off x="2948297" y="3961877"/>
                <a:ext cx="252360" cy="20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EBADE3-04CF-41DF-941C-C2B64CCF81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39657" y="3952877"/>
                  <a:ext cx="270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8EED27-3DC5-4122-90B8-2D1460C9D735}"/>
                    </a:ext>
                  </a:extLst>
                </p14:cNvPr>
                <p14:cNvContentPartPr/>
                <p14:nvPr/>
              </p14:nvContentPartPr>
              <p14:xfrm>
                <a:off x="3024617" y="4092917"/>
                <a:ext cx="90360" cy="20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8EED27-3DC5-4122-90B8-2D1460C9D73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5617" y="4083917"/>
                  <a:ext cx="108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1DDECD2-6B3A-40D6-B7E2-660BA0FCACD3}"/>
                    </a:ext>
                  </a:extLst>
                </p14:cNvPr>
                <p14:cNvContentPartPr/>
                <p14:nvPr/>
              </p14:nvContentPartPr>
              <p14:xfrm>
                <a:off x="3241697" y="3924797"/>
                <a:ext cx="69480" cy="27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1DDECD2-6B3A-40D6-B7E2-660BA0FCACD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33057" y="3915797"/>
                  <a:ext cx="87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908B193-47ED-49CA-A89A-367425A30E8A}"/>
                    </a:ext>
                  </a:extLst>
                </p14:cNvPr>
                <p14:cNvContentPartPr/>
                <p14:nvPr/>
              </p14:nvContentPartPr>
              <p14:xfrm>
                <a:off x="3444017" y="4022717"/>
                <a:ext cx="197640" cy="5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908B193-47ED-49CA-A89A-367425A30E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35377" y="4014077"/>
                  <a:ext cx="215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E41D44-5BB2-4EC6-ADD3-191CAA8AAC2A}"/>
                    </a:ext>
                  </a:extLst>
                </p14:cNvPr>
                <p14:cNvContentPartPr/>
                <p14:nvPr/>
              </p14:nvContentPartPr>
              <p14:xfrm>
                <a:off x="3461297" y="4157357"/>
                <a:ext cx="178560" cy="13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E41D44-5BB2-4EC6-ADD3-191CAA8AAC2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52297" y="4148717"/>
                  <a:ext cx="196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86D694-94C6-4869-B413-640A8D7D9D95}"/>
                    </a:ext>
                  </a:extLst>
                </p14:cNvPr>
                <p14:cNvContentPartPr/>
                <p14:nvPr/>
              </p14:nvContentPartPr>
              <p14:xfrm>
                <a:off x="3859457" y="3967277"/>
                <a:ext cx="79920" cy="160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86D694-94C6-4869-B413-640A8D7D9D9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50457" y="3958277"/>
                  <a:ext cx="97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52FC0A-E31F-42D1-B75E-7243FE81D723}"/>
                    </a:ext>
                  </a:extLst>
                </p14:cNvPr>
                <p14:cNvContentPartPr/>
                <p14:nvPr/>
              </p14:nvContentPartPr>
              <p14:xfrm>
                <a:off x="4016057" y="3905717"/>
                <a:ext cx="82800" cy="19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52FC0A-E31F-42D1-B75E-7243FE81D7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07417" y="3897077"/>
                  <a:ext cx="100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963AD5-A7D5-41C4-89DE-8CEEE8246C38}"/>
                    </a:ext>
                  </a:extLst>
                </p14:cNvPr>
                <p14:cNvContentPartPr/>
                <p14:nvPr/>
              </p14:nvContentPartPr>
              <p14:xfrm>
                <a:off x="4121537" y="4069517"/>
                <a:ext cx="21600" cy="4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963AD5-A7D5-41C4-89DE-8CEEE8246C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12897" y="4060877"/>
                  <a:ext cx="39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592297-D48E-4029-BB06-09D2C234E712}"/>
                    </a:ext>
                  </a:extLst>
                </p14:cNvPr>
                <p14:cNvContentPartPr/>
                <p14:nvPr/>
              </p14:nvContentPartPr>
              <p14:xfrm>
                <a:off x="4247897" y="3879437"/>
                <a:ext cx="241920" cy="26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592297-D48E-4029-BB06-09D2C234E7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39257" y="3870797"/>
                  <a:ext cx="259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7B2A757-C1C5-405D-9951-CFA92DB0FEF8}"/>
                    </a:ext>
                  </a:extLst>
                </p14:cNvPr>
                <p14:cNvContentPartPr/>
                <p14:nvPr/>
              </p14:nvContentPartPr>
              <p14:xfrm>
                <a:off x="4547417" y="4024877"/>
                <a:ext cx="174600" cy="22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7B2A757-C1C5-405D-9951-CFA92DB0FE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38777" y="4015877"/>
                  <a:ext cx="192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689805D-87AD-4376-AEDE-928101CB1452}"/>
                    </a:ext>
                  </a:extLst>
                </p14:cNvPr>
                <p14:cNvContentPartPr/>
                <p14:nvPr/>
              </p14:nvContentPartPr>
              <p14:xfrm>
                <a:off x="4902737" y="3854957"/>
                <a:ext cx="164160" cy="141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689805D-87AD-4376-AEDE-928101CB14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93737" y="3845957"/>
                  <a:ext cx="181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41850A-2EAE-4655-A22E-129CDD328AD9}"/>
                    </a:ext>
                  </a:extLst>
                </p14:cNvPr>
                <p14:cNvContentPartPr/>
                <p14:nvPr/>
              </p14:nvContentPartPr>
              <p14:xfrm>
                <a:off x="4987697" y="3801677"/>
                <a:ext cx="162720" cy="333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41850A-2EAE-4655-A22E-129CDD328A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78697" y="3792677"/>
                  <a:ext cx="180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96D9F8-DC04-49A9-87C2-937922282C62}"/>
                    </a:ext>
                  </a:extLst>
                </p14:cNvPr>
                <p14:cNvContentPartPr/>
                <p14:nvPr/>
              </p14:nvContentPartPr>
              <p14:xfrm>
                <a:off x="5286497" y="3875117"/>
                <a:ext cx="145440" cy="22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96D9F8-DC04-49A9-87C2-937922282C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77497" y="3866117"/>
                  <a:ext cx="163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BB8128E-CDA1-40E9-A560-C331DFEFA7C7}"/>
                    </a:ext>
                  </a:extLst>
                </p14:cNvPr>
                <p14:cNvContentPartPr/>
                <p14:nvPr/>
              </p14:nvContentPartPr>
              <p14:xfrm>
                <a:off x="5288657" y="3983837"/>
                <a:ext cx="162000" cy="27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BB8128E-CDA1-40E9-A560-C331DFEFA7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80017" y="3974837"/>
                  <a:ext cx="179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2772C24-53E8-4E56-97C7-C27E16D94D16}"/>
                    </a:ext>
                  </a:extLst>
                </p14:cNvPr>
                <p14:cNvContentPartPr/>
                <p14:nvPr/>
              </p14:nvContentPartPr>
              <p14:xfrm>
                <a:off x="5615537" y="3840197"/>
                <a:ext cx="271800" cy="230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2772C24-53E8-4E56-97C7-C27E16D94D1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06537" y="3831197"/>
                  <a:ext cx="289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2E0112-210E-4546-BD2A-D053896047D9}"/>
                    </a:ext>
                  </a:extLst>
                </p14:cNvPr>
                <p14:cNvContentPartPr/>
                <p14:nvPr/>
              </p14:nvContentPartPr>
              <p14:xfrm>
                <a:off x="5882657" y="4000397"/>
                <a:ext cx="35280" cy="28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2E0112-210E-4546-BD2A-D053896047D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73657" y="3991757"/>
                  <a:ext cx="5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B44F93-6237-44AA-915B-9077AF8E44C6}"/>
                    </a:ext>
                  </a:extLst>
                </p14:cNvPr>
                <p14:cNvContentPartPr/>
                <p14:nvPr/>
              </p14:nvContentPartPr>
              <p14:xfrm>
                <a:off x="6036377" y="3780797"/>
                <a:ext cx="272520" cy="332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B44F93-6237-44AA-915B-9077AF8E44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7737" y="3772157"/>
                  <a:ext cx="290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07B81C-6784-437B-AAA0-8AC2313C95A6}"/>
                    </a:ext>
                  </a:extLst>
                </p14:cNvPr>
                <p14:cNvContentPartPr/>
                <p14:nvPr/>
              </p14:nvContentPartPr>
              <p14:xfrm>
                <a:off x="850217" y="4550837"/>
                <a:ext cx="186840" cy="273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07B81C-6784-437B-AAA0-8AC2313C95A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1217" y="4541837"/>
                  <a:ext cx="204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E707633-D3E4-463F-A0D0-4C9347E76E02}"/>
                    </a:ext>
                  </a:extLst>
                </p14:cNvPr>
                <p14:cNvContentPartPr/>
                <p14:nvPr/>
              </p14:nvContentPartPr>
              <p14:xfrm>
                <a:off x="912137" y="4682597"/>
                <a:ext cx="147600" cy="322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E707633-D3E4-463F-A0D0-4C9347E76E0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3137" y="4673957"/>
                  <a:ext cx="165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37646B7-8AC5-414D-8011-17F2A5DF00F3}"/>
                    </a:ext>
                  </a:extLst>
                </p14:cNvPr>
                <p14:cNvContentPartPr/>
                <p14:nvPr/>
              </p14:nvContentPartPr>
              <p14:xfrm>
                <a:off x="1014017" y="4604477"/>
                <a:ext cx="186840" cy="186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37646B7-8AC5-414D-8011-17F2A5DF00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5377" y="4595837"/>
                  <a:ext cx="204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0374216-40E6-4AEA-8851-4E9F2B7CCA04}"/>
                    </a:ext>
                  </a:extLst>
                </p14:cNvPr>
                <p14:cNvContentPartPr/>
                <p14:nvPr/>
              </p14:nvContentPartPr>
              <p14:xfrm>
                <a:off x="1096817" y="4697357"/>
                <a:ext cx="147600" cy="30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0374216-40E6-4AEA-8851-4E9F2B7CCA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7817" y="4688717"/>
                  <a:ext cx="165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8E74B7-03AE-44A1-8593-05FA7F60CA70}"/>
                    </a:ext>
                  </a:extLst>
                </p14:cNvPr>
                <p14:cNvContentPartPr/>
                <p14:nvPr/>
              </p14:nvContentPartPr>
              <p14:xfrm>
                <a:off x="1220657" y="4597997"/>
                <a:ext cx="148680" cy="171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8E74B7-03AE-44A1-8593-05FA7F60CA7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11657" y="4588997"/>
                  <a:ext cx="166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7AAB531-D98F-42A4-9960-00770A588919}"/>
                    </a:ext>
                  </a:extLst>
                </p14:cNvPr>
                <p14:cNvContentPartPr/>
                <p14:nvPr/>
              </p14:nvContentPartPr>
              <p14:xfrm>
                <a:off x="1434497" y="4604477"/>
                <a:ext cx="121320" cy="141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7AAB531-D98F-42A4-9960-00770A5889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25497" y="4595477"/>
                  <a:ext cx="13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7672541-1E7A-444A-B48C-52DB8B97114D}"/>
                    </a:ext>
                  </a:extLst>
                </p14:cNvPr>
                <p14:cNvContentPartPr/>
                <p14:nvPr/>
              </p14:nvContentPartPr>
              <p14:xfrm>
                <a:off x="1559777" y="4580717"/>
                <a:ext cx="163080" cy="191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7672541-1E7A-444A-B48C-52DB8B97114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51137" y="4571717"/>
                  <a:ext cx="180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3A4B4AE-9DEB-4C7C-A957-887935C86C52}"/>
                    </a:ext>
                  </a:extLst>
                </p14:cNvPr>
                <p14:cNvContentPartPr/>
                <p14:nvPr/>
              </p14:nvContentPartPr>
              <p14:xfrm>
                <a:off x="1970537" y="4516277"/>
                <a:ext cx="230400" cy="201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3A4B4AE-9DEB-4C7C-A957-887935C86C5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61897" y="4507637"/>
                  <a:ext cx="248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91BA45-29BA-4AEC-B8C6-0D44648029E3}"/>
                    </a:ext>
                  </a:extLst>
                </p14:cNvPr>
                <p14:cNvContentPartPr/>
                <p14:nvPr/>
              </p14:nvContentPartPr>
              <p14:xfrm>
                <a:off x="2077457" y="4664957"/>
                <a:ext cx="117000" cy="13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91BA45-29BA-4AEC-B8C6-0D44648029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068817" y="4656317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C108EB-4B99-41C3-A187-00731742FADA}"/>
                    </a:ext>
                  </a:extLst>
                </p14:cNvPr>
                <p14:cNvContentPartPr/>
                <p14:nvPr/>
              </p14:nvContentPartPr>
              <p14:xfrm>
                <a:off x="2259257" y="4504757"/>
                <a:ext cx="172440" cy="23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C108EB-4B99-41C3-A187-00731742FA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50257" y="4495757"/>
                  <a:ext cx="190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5395E3F-396A-4E2A-8ECD-98114DD5A4CB}"/>
                    </a:ext>
                  </a:extLst>
                </p14:cNvPr>
                <p14:cNvContentPartPr/>
                <p14:nvPr/>
              </p14:nvContentPartPr>
              <p14:xfrm>
                <a:off x="2562377" y="4544357"/>
                <a:ext cx="251280" cy="68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5395E3F-396A-4E2A-8ECD-98114DD5A4C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53737" y="4535717"/>
                  <a:ext cx="268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0F5B082-1DDD-4CD1-949E-9B9C71CE69F9}"/>
                    </a:ext>
                  </a:extLst>
                </p14:cNvPr>
                <p14:cNvContentPartPr/>
                <p14:nvPr/>
              </p14:nvContentPartPr>
              <p14:xfrm>
                <a:off x="2677577" y="4483517"/>
                <a:ext cx="15120" cy="22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0F5B082-1DDD-4CD1-949E-9B9C71CE69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68937" y="4474877"/>
                  <a:ext cx="32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7232374-D8E9-4AC3-B509-B10FF4A37E3A}"/>
                    </a:ext>
                  </a:extLst>
                </p14:cNvPr>
                <p14:cNvContentPartPr/>
                <p14:nvPr/>
              </p14:nvContentPartPr>
              <p14:xfrm>
                <a:off x="2952257" y="4478477"/>
                <a:ext cx="45000" cy="214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7232374-D8E9-4AC3-B509-B10FF4A37E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43257" y="4469837"/>
                  <a:ext cx="62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8AE7777-A955-423C-B488-8A16310465D1}"/>
                    </a:ext>
                  </a:extLst>
                </p14:cNvPr>
                <p14:cNvContentPartPr/>
                <p14:nvPr/>
              </p14:nvContentPartPr>
              <p14:xfrm>
                <a:off x="3063497" y="4628597"/>
                <a:ext cx="4680" cy="5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8AE7777-A955-423C-B488-8A16310465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54497" y="4619957"/>
                  <a:ext cx="22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7E39EA-139E-4198-AC5A-EF2E0693D645}"/>
                    </a:ext>
                  </a:extLst>
                </p14:cNvPr>
                <p14:cNvContentPartPr/>
                <p14:nvPr/>
              </p14:nvContentPartPr>
              <p14:xfrm>
                <a:off x="3143777" y="4410797"/>
                <a:ext cx="233640" cy="27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7E39EA-139E-4198-AC5A-EF2E0693D64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35137" y="4402157"/>
                  <a:ext cx="251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1625951-BC31-440F-B1E5-D1E4ED6AB573}"/>
                    </a:ext>
                  </a:extLst>
                </p14:cNvPr>
                <p14:cNvContentPartPr/>
                <p14:nvPr/>
              </p14:nvContentPartPr>
              <p14:xfrm>
                <a:off x="3522497" y="4479557"/>
                <a:ext cx="35640" cy="142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1625951-BC31-440F-B1E5-D1E4ED6AB57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13857" y="4470917"/>
                  <a:ext cx="53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F953C0-C149-4707-8FA5-9993492F5694}"/>
                    </a:ext>
                  </a:extLst>
                </p14:cNvPr>
                <p14:cNvContentPartPr/>
                <p14:nvPr/>
              </p14:nvContentPartPr>
              <p14:xfrm>
                <a:off x="3398657" y="4609157"/>
                <a:ext cx="281880" cy="65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F953C0-C149-4707-8FA5-9993492F569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90017" y="4600517"/>
                  <a:ext cx="299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5792FC-03CD-4039-A35A-D9BBD1414990}"/>
                    </a:ext>
                  </a:extLst>
                </p14:cNvPr>
                <p14:cNvContentPartPr/>
                <p14:nvPr/>
              </p14:nvContentPartPr>
              <p14:xfrm>
                <a:off x="3378857" y="4407917"/>
                <a:ext cx="34992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5792FC-03CD-4039-A35A-D9BBD14149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69857" y="4399277"/>
                  <a:ext cx="367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78C0430-C00B-4EF3-96E7-D6D6784AEDE5}"/>
                    </a:ext>
                  </a:extLst>
                </p14:cNvPr>
                <p14:cNvContentPartPr/>
                <p14:nvPr/>
              </p14:nvContentPartPr>
              <p14:xfrm>
                <a:off x="3750377" y="4429877"/>
                <a:ext cx="218160" cy="19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78C0430-C00B-4EF3-96E7-D6D6784AED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41377" y="4420877"/>
                  <a:ext cx="235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0D04E0-3357-4976-B298-4F7CA29B7238}"/>
                    </a:ext>
                  </a:extLst>
                </p14:cNvPr>
                <p14:cNvContentPartPr/>
                <p14:nvPr/>
              </p14:nvContentPartPr>
              <p14:xfrm>
                <a:off x="3811937" y="4542557"/>
                <a:ext cx="103320" cy="161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0D04E0-3357-4976-B298-4F7CA29B723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03297" y="4533917"/>
                  <a:ext cx="120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1C9469-228D-44D8-89F3-838892E954D7}"/>
                    </a:ext>
                  </a:extLst>
                </p14:cNvPr>
                <p14:cNvContentPartPr/>
                <p14:nvPr/>
              </p14:nvContentPartPr>
              <p14:xfrm>
                <a:off x="4019657" y="4419437"/>
                <a:ext cx="52200" cy="196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1C9469-228D-44D8-89F3-838892E954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10657" y="4410797"/>
                  <a:ext cx="69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A2B0DA-B631-4C8A-8C9E-839B22ADF79D}"/>
                    </a:ext>
                  </a:extLst>
                </p14:cNvPr>
                <p14:cNvContentPartPr/>
                <p14:nvPr/>
              </p14:nvContentPartPr>
              <p14:xfrm>
                <a:off x="4018577" y="4331957"/>
                <a:ext cx="227160" cy="298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A2B0DA-B631-4C8A-8C9E-839B22ADF7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09577" y="4323317"/>
                  <a:ext cx="24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6820849-355A-4CD6-BA1D-F2E726251715}"/>
                    </a:ext>
                  </a:extLst>
                </p14:cNvPr>
                <p14:cNvContentPartPr/>
                <p14:nvPr/>
              </p14:nvContentPartPr>
              <p14:xfrm>
                <a:off x="4376777" y="4399997"/>
                <a:ext cx="182160" cy="47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6820849-355A-4CD6-BA1D-F2E72625171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67777" y="4391357"/>
                  <a:ext cx="19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B1EA3F-5044-4FC2-A197-174F52214E2E}"/>
                    </a:ext>
                  </a:extLst>
                </p14:cNvPr>
                <p14:cNvContentPartPr/>
                <p14:nvPr/>
              </p14:nvContentPartPr>
              <p14:xfrm>
                <a:off x="4366337" y="4558757"/>
                <a:ext cx="151560" cy="24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B1EA3F-5044-4FC2-A197-174F52214E2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57697" y="4550117"/>
                  <a:ext cx="169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816DCAF-7304-4CD4-A1C1-A32A5FD89F2E}"/>
                    </a:ext>
                  </a:extLst>
                </p14:cNvPr>
                <p14:cNvContentPartPr/>
                <p14:nvPr/>
              </p14:nvContentPartPr>
              <p14:xfrm>
                <a:off x="4774577" y="4369757"/>
                <a:ext cx="73080" cy="18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816DCAF-7304-4CD4-A1C1-A32A5FD89F2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65937" y="4360757"/>
                  <a:ext cx="9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0050FB-E36C-4372-AB16-9CFBEB9C21AD}"/>
                    </a:ext>
                  </a:extLst>
                </p14:cNvPr>
                <p14:cNvContentPartPr/>
                <p14:nvPr/>
              </p14:nvContentPartPr>
              <p14:xfrm>
                <a:off x="4938017" y="4281197"/>
                <a:ext cx="72360" cy="27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0050FB-E36C-4372-AB16-9CFBEB9C21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29017" y="4272557"/>
                  <a:ext cx="90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23BE566-0BE4-46C1-8933-E0E74BFBEC31}"/>
                    </a:ext>
                  </a:extLst>
                </p14:cNvPr>
                <p14:cNvContentPartPr/>
                <p14:nvPr/>
              </p14:nvContentPartPr>
              <p14:xfrm>
                <a:off x="5074457" y="4489277"/>
                <a:ext cx="14400" cy="37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23BE566-0BE4-46C1-8933-E0E74BFBEC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65457" y="4480637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8918ED-A501-40CB-BD2C-655DD407024B}"/>
                    </a:ext>
                  </a:extLst>
                </p14:cNvPr>
                <p14:cNvContentPartPr/>
                <p14:nvPr/>
              </p14:nvContentPartPr>
              <p14:xfrm>
                <a:off x="5165177" y="4259597"/>
                <a:ext cx="264960" cy="28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8918ED-A501-40CB-BD2C-655DD40702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56537" y="4250597"/>
                  <a:ext cx="28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8FCFEE1-B5C0-4A69-BEE2-9E70EA65FB03}"/>
                    </a:ext>
                  </a:extLst>
                </p14:cNvPr>
                <p14:cNvContentPartPr/>
                <p14:nvPr/>
              </p14:nvContentPartPr>
              <p14:xfrm>
                <a:off x="5485577" y="4378397"/>
                <a:ext cx="290520" cy="70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8FCFEE1-B5C0-4A69-BEE2-9E70EA65FB0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76577" y="4369397"/>
                  <a:ext cx="308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1C92B2D-5661-442E-918F-AF4B07364A17}"/>
                    </a:ext>
                  </a:extLst>
                </p14:cNvPr>
                <p14:cNvContentPartPr/>
                <p14:nvPr/>
              </p14:nvContentPartPr>
              <p14:xfrm>
                <a:off x="5565137" y="4288757"/>
                <a:ext cx="64440" cy="240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1C92B2D-5661-442E-918F-AF4B07364A1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56137" y="4280117"/>
                  <a:ext cx="82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6C5386-C9C0-4C5F-9C81-83BDB1FE97B8}"/>
                    </a:ext>
                  </a:extLst>
                </p14:cNvPr>
                <p14:cNvContentPartPr/>
                <p14:nvPr/>
              </p14:nvContentPartPr>
              <p14:xfrm>
                <a:off x="5890217" y="4272917"/>
                <a:ext cx="40320" cy="22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6C5386-C9C0-4C5F-9C81-83BDB1FE97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81217" y="4263917"/>
                  <a:ext cx="57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E06C8C-B392-473B-BA31-581ABB2CDFF6}"/>
                    </a:ext>
                  </a:extLst>
                </p14:cNvPr>
                <p14:cNvContentPartPr/>
                <p14:nvPr/>
              </p14:nvContentPartPr>
              <p14:xfrm>
                <a:off x="6031337" y="4413677"/>
                <a:ext cx="16200" cy="57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E06C8C-B392-473B-BA31-581ABB2CDFF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22697" y="4404677"/>
                  <a:ext cx="33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146F18-0E5A-42AB-B064-1C25504745B9}"/>
                    </a:ext>
                  </a:extLst>
                </p14:cNvPr>
                <p14:cNvContentPartPr/>
                <p14:nvPr/>
              </p14:nvContentPartPr>
              <p14:xfrm>
                <a:off x="6112337" y="4196237"/>
                <a:ext cx="240480" cy="316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146F18-0E5A-42AB-B064-1C25504745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03697" y="4187597"/>
                  <a:ext cx="258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F730A9F-998D-4777-8E13-3B4F775FECFD}"/>
                    </a:ext>
                  </a:extLst>
                </p14:cNvPr>
                <p14:cNvContentPartPr/>
                <p14:nvPr/>
              </p14:nvContentPartPr>
              <p14:xfrm>
                <a:off x="6430937" y="4167797"/>
                <a:ext cx="198000" cy="329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F730A9F-998D-4777-8E13-3B4F775FECF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21937" y="4159157"/>
                  <a:ext cx="215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DC5013E-AB5E-4649-82EE-C8F5BF9F18EC}"/>
                    </a:ext>
                  </a:extLst>
                </p14:cNvPr>
                <p14:cNvContentPartPr/>
                <p14:nvPr/>
              </p14:nvContentPartPr>
              <p14:xfrm>
                <a:off x="6628937" y="4295597"/>
                <a:ext cx="210960" cy="168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DC5013E-AB5E-4649-82EE-C8F5BF9F18E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20297" y="4286597"/>
                  <a:ext cx="228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B8BF31-10A9-4E48-AF50-B99FCD9D6AF7}"/>
                    </a:ext>
                  </a:extLst>
                </p14:cNvPr>
                <p14:cNvContentPartPr/>
                <p14:nvPr/>
              </p14:nvContentPartPr>
              <p14:xfrm>
                <a:off x="6884897" y="4399997"/>
                <a:ext cx="9000" cy="53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B8BF31-10A9-4E48-AF50-B99FCD9D6AF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75897" y="4391357"/>
                  <a:ext cx="26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19FAA27-1EF8-40EA-952F-76A4153C0E58}"/>
                    </a:ext>
                  </a:extLst>
                </p14:cNvPr>
                <p14:cNvContentPartPr/>
                <p14:nvPr/>
              </p14:nvContentPartPr>
              <p14:xfrm>
                <a:off x="7004777" y="4195157"/>
                <a:ext cx="218160" cy="247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19FAA27-1EF8-40EA-952F-76A4153C0E5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96137" y="4186517"/>
                  <a:ext cx="235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8FA9F3F-2454-4456-AF82-B881F1D3FAE3}"/>
                    </a:ext>
                  </a:extLst>
                </p14:cNvPr>
                <p14:cNvContentPartPr/>
                <p14:nvPr/>
              </p14:nvContentPartPr>
              <p14:xfrm>
                <a:off x="7227617" y="3995357"/>
                <a:ext cx="180360" cy="525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8FA9F3F-2454-4456-AF82-B881F1D3FAE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18617" y="3986357"/>
                  <a:ext cx="1980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9DCE473-E3A0-4D6B-A674-9FDCCD908342}"/>
                    </a:ext>
                  </a:extLst>
                </p14:cNvPr>
                <p14:cNvContentPartPr/>
                <p14:nvPr/>
              </p14:nvContentPartPr>
              <p14:xfrm>
                <a:off x="7551257" y="4241237"/>
                <a:ext cx="124920" cy="29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9DCE473-E3A0-4D6B-A674-9FDCCD90834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42257" y="4232237"/>
                  <a:ext cx="142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CB13BE-07B7-4047-84D2-8549853F0CBF}"/>
                    </a:ext>
                  </a:extLst>
                </p14:cNvPr>
                <p14:cNvContentPartPr/>
                <p14:nvPr/>
              </p14:nvContentPartPr>
              <p14:xfrm>
                <a:off x="7441457" y="4365437"/>
                <a:ext cx="210600" cy="3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CB13BE-07B7-4047-84D2-8549853F0CB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32457" y="4356797"/>
                  <a:ext cx="228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F070D8-106E-43F9-8A31-BBFF85E04877}"/>
                    </a:ext>
                  </a:extLst>
                </p14:cNvPr>
                <p14:cNvContentPartPr/>
                <p14:nvPr/>
              </p14:nvContentPartPr>
              <p14:xfrm>
                <a:off x="7815497" y="4268957"/>
                <a:ext cx="237960" cy="210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F070D8-106E-43F9-8A31-BBFF85E0487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06497" y="4259957"/>
                  <a:ext cx="255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7A8ABA-A64C-47B0-AF53-9DF1FC229C67}"/>
                    </a:ext>
                  </a:extLst>
                </p14:cNvPr>
                <p14:cNvContentPartPr/>
                <p14:nvPr/>
              </p14:nvContentPartPr>
              <p14:xfrm>
                <a:off x="8069297" y="4259957"/>
                <a:ext cx="253080" cy="229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7A8ABA-A64C-47B0-AF53-9DF1FC229C6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60657" y="4251317"/>
                  <a:ext cx="270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AE3D371-45CB-491E-A975-F020C402720C}"/>
                    </a:ext>
                  </a:extLst>
                </p14:cNvPr>
                <p14:cNvContentPartPr/>
                <p14:nvPr/>
              </p14:nvContentPartPr>
              <p14:xfrm>
                <a:off x="8318417" y="4428797"/>
                <a:ext cx="5040" cy="7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AE3D371-45CB-491E-A975-F020C402720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09417" y="4419797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FF0E81-A6FC-4947-B8F2-D83D219B0CF5}"/>
                    </a:ext>
                  </a:extLst>
                </p14:cNvPr>
                <p14:cNvContentPartPr/>
                <p14:nvPr/>
              </p14:nvContentPartPr>
              <p14:xfrm>
                <a:off x="8355137" y="4275797"/>
                <a:ext cx="24336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FF0E81-A6FC-4947-B8F2-D83D219B0C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46137" y="4266797"/>
                  <a:ext cx="261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B4046A-F50F-4230-857F-D52F9F97E566}"/>
                    </a:ext>
                  </a:extLst>
                </p14:cNvPr>
                <p14:cNvContentPartPr/>
                <p14:nvPr/>
              </p14:nvContentPartPr>
              <p14:xfrm>
                <a:off x="8644217" y="4219997"/>
                <a:ext cx="254160" cy="254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B4046A-F50F-4230-857F-D52F9F97E56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35577" y="4211357"/>
                  <a:ext cx="271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EFCB4CA-78A1-4139-ADF0-73BA876025B6}"/>
                    </a:ext>
                  </a:extLst>
                </p14:cNvPr>
                <p14:cNvContentPartPr/>
                <p14:nvPr/>
              </p14:nvContentPartPr>
              <p14:xfrm>
                <a:off x="1797737" y="4564157"/>
                <a:ext cx="52560" cy="36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EFCB4CA-78A1-4139-ADF0-73BA876025B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89097" y="4555517"/>
                  <a:ext cx="70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3729832-8A71-49A7-A69E-05C86AF508D9}"/>
                    </a:ext>
                  </a:extLst>
                </p14:cNvPr>
                <p14:cNvContentPartPr/>
                <p14:nvPr/>
              </p14:nvContentPartPr>
              <p14:xfrm>
                <a:off x="1770377" y="4719317"/>
                <a:ext cx="42840" cy="13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3729832-8A71-49A7-A69E-05C86AF508D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61377" y="4710317"/>
                  <a:ext cx="6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D3FB8EC-D557-4844-9F09-0111FB7D8439}"/>
                    </a:ext>
                  </a:extLst>
                </p14:cNvPr>
                <p14:cNvContentPartPr/>
                <p14:nvPr/>
              </p14:nvContentPartPr>
              <p14:xfrm>
                <a:off x="1867217" y="5356157"/>
                <a:ext cx="10800" cy="13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D3FB8EC-D557-4844-9F09-0111FB7D843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58217" y="5347157"/>
                  <a:ext cx="28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340404D-0E1C-48B6-8F8D-CD0B8BBDDAB0}"/>
                    </a:ext>
                  </a:extLst>
                </p14:cNvPr>
                <p14:cNvContentPartPr/>
                <p14:nvPr/>
              </p14:nvContentPartPr>
              <p14:xfrm>
                <a:off x="1845977" y="5513837"/>
                <a:ext cx="20880" cy="22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340404D-0E1C-48B6-8F8D-CD0B8BBDDAB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36977" y="5504837"/>
                  <a:ext cx="3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57A6C8-E4E6-4172-BAC9-6ACDEBE5ECA7}"/>
                    </a:ext>
                  </a:extLst>
                </p14:cNvPr>
                <p14:cNvContentPartPr/>
                <p14:nvPr/>
              </p14:nvContentPartPr>
              <p14:xfrm>
                <a:off x="2181137" y="5383157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57A6C8-E4E6-4172-BAC9-6ACDEBE5ECA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72497" y="5374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F38A7BE-BA19-4FE4-A76A-8F1E81FBD455}"/>
                    </a:ext>
                  </a:extLst>
                </p14:cNvPr>
                <p14:cNvContentPartPr/>
                <p14:nvPr/>
              </p14:nvContentPartPr>
              <p14:xfrm>
                <a:off x="2146217" y="5221157"/>
                <a:ext cx="255960" cy="223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F38A7BE-BA19-4FE4-A76A-8F1E81FBD45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37577" y="5212157"/>
                  <a:ext cx="273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56FAFB5-BF16-4867-8654-6C9EDBA739F8}"/>
                    </a:ext>
                  </a:extLst>
                </p14:cNvPr>
                <p14:cNvContentPartPr/>
                <p14:nvPr/>
              </p14:nvContentPartPr>
              <p14:xfrm>
                <a:off x="2217497" y="5363717"/>
                <a:ext cx="233640" cy="155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56FAFB5-BF16-4867-8654-6C9EDBA739F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08497" y="5354717"/>
                  <a:ext cx="251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3841E41-6F5F-40B5-BA2D-77C1F1D3F27C}"/>
                    </a:ext>
                  </a:extLst>
                </p14:cNvPr>
                <p14:cNvContentPartPr/>
                <p14:nvPr/>
              </p14:nvContentPartPr>
              <p14:xfrm>
                <a:off x="2504777" y="5213237"/>
                <a:ext cx="40680" cy="241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3841E41-6F5F-40B5-BA2D-77C1F1D3F27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96137" y="5204597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2420B7A-265F-4BD2-A910-9F5EF12B7DB2}"/>
                    </a:ext>
                  </a:extLst>
                </p14:cNvPr>
                <p14:cNvContentPartPr/>
                <p14:nvPr/>
              </p14:nvContentPartPr>
              <p14:xfrm>
                <a:off x="2684417" y="5297117"/>
                <a:ext cx="189000" cy="47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2420B7A-265F-4BD2-A910-9F5EF12B7DB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75777" y="5288117"/>
                  <a:ext cx="206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137FDF-109C-4256-8F26-8B71A2978D2E}"/>
                    </a:ext>
                  </a:extLst>
                </p14:cNvPr>
                <p14:cNvContentPartPr/>
                <p14:nvPr/>
              </p14:nvContentPartPr>
              <p14:xfrm>
                <a:off x="3066377" y="5178317"/>
                <a:ext cx="41400" cy="208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137FDF-109C-4256-8F26-8B71A2978D2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57377" y="5169677"/>
                  <a:ext cx="59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E95315-5BDF-43C9-811D-9969B4A2563C}"/>
                    </a:ext>
                  </a:extLst>
                </p14:cNvPr>
                <p14:cNvContentPartPr/>
                <p14:nvPr/>
              </p14:nvContentPartPr>
              <p14:xfrm>
                <a:off x="3193097" y="5348597"/>
                <a:ext cx="28440" cy="24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E95315-5BDF-43C9-811D-9969B4A2563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84097" y="5339957"/>
                  <a:ext cx="46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206994-C1F5-49CB-B00D-F49D4562D6A5}"/>
                    </a:ext>
                  </a:extLst>
                </p14:cNvPr>
                <p14:cNvContentPartPr/>
                <p14:nvPr/>
              </p14:nvContentPartPr>
              <p14:xfrm>
                <a:off x="3287057" y="5116037"/>
                <a:ext cx="284040" cy="29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206994-C1F5-49CB-B00D-F49D4562D6A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78057" y="5107037"/>
                  <a:ext cx="301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1DA3EAC-3413-48D7-83F7-DB4E87805802}"/>
                    </a:ext>
                  </a:extLst>
                </p14:cNvPr>
                <p14:cNvContentPartPr/>
                <p14:nvPr/>
              </p14:nvContentPartPr>
              <p14:xfrm>
                <a:off x="3664697" y="5244197"/>
                <a:ext cx="51840" cy="117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1DA3EAC-3413-48D7-83F7-DB4E8780580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56057" y="5235557"/>
                  <a:ext cx="69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ACDAD3F-59EB-43BC-B678-B16B0623ECDC}"/>
                    </a:ext>
                  </a:extLst>
                </p14:cNvPr>
                <p14:cNvContentPartPr/>
                <p14:nvPr/>
              </p14:nvContentPartPr>
              <p14:xfrm>
                <a:off x="3527177" y="5340677"/>
                <a:ext cx="234360" cy="82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ACDAD3F-59EB-43BC-B678-B16B0623ECD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518537" y="5331677"/>
                  <a:ext cx="252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BF56F3A-BD43-4B66-81D4-E5F24DE7ADE9}"/>
                    </a:ext>
                  </a:extLst>
                </p14:cNvPr>
                <p14:cNvContentPartPr/>
                <p14:nvPr/>
              </p14:nvContentPartPr>
              <p14:xfrm>
                <a:off x="3526457" y="5167157"/>
                <a:ext cx="403200" cy="96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BF56F3A-BD43-4B66-81D4-E5F24DE7ADE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17817" y="5158157"/>
                  <a:ext cx="420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26C604-F1F8-4B78-B878-0FD4CED2A9CB}"/>
                    </a:ext>
                  </a:extLst>
                </p14:cNvPr>
                <p14:cNvContentPartPr/>
                <p14:nvPr/>
              </p14:nvContentPartPr>
              <p14:xfrm>
                <a:off x="3871337" y="5132237"/>
                <a:ext cx="223200" cy="234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26C604-F1F8-4B78-B878-0FD4CED2A9C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62337" y="5123597"/>
                  <a:ext cx="240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F9D8B84-9875-48D5-81D0-6F960F296E1E}"/>
                    </a:ext>
                  </a:extLst>
                </p14:cNvPr>
                <p14:cNvContentPartPr/>
                <p14:nvPr/>
              </p14:nvContentPartPr>
              <p14:xfrm>
                <a:off x="3955577" y="5181917"/>
                <a:ext cx="240120" cy="274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F9D8B84-9875-48D5-81D0-6F960F296E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46577" y="5172917"/>
                  <a:ext cx="257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B9B9E83-97EE-4F9F-B451-6B50BE4A6AD9}"/>
                    </a:ext>
                  </a:extLst>
                </p14:cNvPr>
                <p14:cNvContentPartPr/>
                <p14:nvPr/>
              </p14:nvContentPartPr>
              <p14:xfrm>
                <a:off x="4173377" y="5075357"/>
                <a:ext cx="191880" cy="327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B9B9E83-97EE-4F9F-B451-6B50BE4A6AD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64377" y="5066717"/>
                  <a:ext cx="209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793AAF2-CCE1-4C01-9289-ED34CD3B6390}"/>
                    </a:ext>
                  </a:extLst>
                </p14:cNvPr>
                <p14:cNvContentPartPr/>
                <p14:nvPr/>
              </p14:nvContentPartPr>
              <p14:xfrm>
                <a:off x="4464617" y="5187317"/>
                <a:ext cx="175320" cy="16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793AAF2-CCE1-4C01-9289-ED34CD3B639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55617" y="5178317"/>
                  <a:ext cx="19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64DA55-1DE7-4290-8D70-9CDF85CBC794}"/>
                    </a:ext>
                  </a:extLst>
                </p14:cNvPr>
                <p14:cNvContentPartPr/>
                <p14:nvPr/>
              </p14:nvContentPartPr>
              <p14:xfrm>
                <a:off x="4453457" y="5288117"/>
                <a:ext cx="174600" cy="34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64DA55-1DE7-4290-8D70-9CDF85CBC7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44817" y="5279117"/>
                  <a:ext cx="192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99EA76F-2275-42F3-B549-42F47E2CD299}"/>
                    </a:ext>
                  </a:extLst>
                </p14:cNvPr>
                <p14:cNvContentPartPr/>
                <p14:nvPr/>
              </p14:nvContentPartPr>
              <p14:xfrm>
                <a:off x="4731737" y="5079677"/>
                <a:ext cx="183240" cy="194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99EA76F-2275-42F3-B549-42F47E2CD2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722737" y="5071037"/>
                  <a:ext cx="200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66170E-8E0D-4D0E-BE42-6B8C4FB119D3}"/>
                    </a:ext>
                  </a:extLst>
                </p14:cNvPr>
                <p14:cNvContentPartPr/>
                <p14:nvPr/>
              </p14:nvContentPartPr>
              <p14:xfrm>
                <a:off x="4837937" y="5056997"/>
                <a:ext cx="109800" cy="348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66170E-8E0D-4D0E-BE42-6B8C4FB119D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29297" y="5047997"/>
                  <a:ext cx="127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731785C-10A4-488E-9953-A62A14D36AD2}"/>
                    </a:ext>
                  </a:extLst>
                </p14:cNvPr>
                <p14:cNvContentPartPr/>
                <p14:nvPr/>
              </p14:nvContentPartPr>
              <p14:xfrm>
                <a:off x="5006777" y="5231597"/>
                <a:ext cx="161280" cy="32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731785C-10A4-488E-9953-A62A14D36A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97777" y="5222957"/>
                  <a:ext cx="178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06FBB00-30DE-4727-B745-09E281F8EF54}"/>
                    </a:ext>
                  </a:extLst>
                </p14:cNvPr>
                <p14:cNvContentPartPr/>
                <p14:nvPr/>
              </p14:nvContentPartPr>
              <p14:xfrm>
                <a:off x="5266697" y="5074637"/>
                <a:ext cx="83520" cy="251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06FBB00-30DE-4727-B745-09E281F8EF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58057" y="5065997"/>
                  <a:ext cx="101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22A40EA-56B0-4006-B678-D920F90DDD50}"/>
                    </a:ext>
                  </a:extLst>
                </p14:cNvPr>
                <p14:cNvContentPartPr/>
                <p14:nvPr/>
              </p14:nvContentPartPr>
              <p14:xfrm>
                <a:off x="5400617" y="5279837"/>
                <a:ext cx="6840" cy="6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22A40EA-56B0-4006-B678-D920F90DDD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391617" y="5271197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1C6C5EE-370B-485B-8C9A-7360246E0ACA}"/>
                    </a:ext>
                  </a:extLst>
                </p14:cNvPr>
                <p14:cNvContentPartPr/>
                <p14:nvPr/>
              </p14:nvContentPartPr>
              <p14:xfrm>
                <a:off x="5485577" y="5049077"/>
                <a:ext cx="277200" cy="245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1C6C5EE-370B-485B-8C9A-7360246E0AC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76577" y="5040077"/>
                  <a:ext cx="294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FB17374-4FFC-4BA4-B333-28B320BFB45E}"/>
                    </a:ext>
                  </a:extLst>
                </p14:cNvPr>
                <p14:cNvContentPartPr/>
                <p14:nvPr/>
              </p14:nvContentPartPr>
              <p14:xfrm>
                <a:off x="5838737" y="5038997"/>
                <a:ext cx="113760" cy="262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FB17374-4FFC-4BA4-B333-28B320BFB45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30097" y="5030357"/>
                  <a:ext cx="131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A8886D-2181-48E1-9CA7-FBCBB5BC8736}"/>
                    </a:ext>
                  </a:extLst>
                </p14:cNvPr>
                <p14:cNvContentPartPr/>
                <p14:nvPr/>
              </p14:nvContentPartPr>
              <p14:xfrm>
                <a:off x="5942777" y="5081117"/>
                <a:ext cx="217080" cy="176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A8886D-2181-48E1-9CA7-FBCBB5BC873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933777" y="5072117"/>
                  <a:ext cx="23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283B4A2-DA31-43A4-9046-3499177951FC}"/>
                    </a:ext>
                  </a:extLst>
                </p14:cNvPr>
                <p14:cNvContentPartPr/>
                <p14:nvPr/>
              </p14:nvContentPartPr>
              <p14:xfrm>
                <a:off x="6203057" y="5214677"/>
                <a:ext cx="11160" cy="44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283B4A2-DA31-43A4-9046-3499177951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94417" y="5205677"/>
                  <a:ext cx="28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3C7B72B-5360-4D7D-B87E-98490916E0E8}"/>
                    </a:ext>
                  </a:extLst>
                </p14:cNvPr>
                <p14:cNvContentPartPr/>
                <p14:nvPr/>
              </p14:nvContentPartPr>
              <p14:xfrm>
                <a:off x="6290537" y="5017397"/>
                <a:ext cx="190800" cy="239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3C7B72B-5360-4D7D-B87E-98490916E0E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281897" y="5008397"/>
                  <a:ext cx="20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233C6A2-9977-40E5-8590-1AD787B708BF}"/>
                    </a:ext>
                  </a:extLst>
                </p14:cNvPr>
                <p14:cNvContentPartPr/>
                <p14:nvPr/>
              </p14:nvContentPartPr>
              <p14:xfrm>
                <a:off x="6471617" y="4858277"/>
                <a:ext cx="202680" cy="412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233C6A2-9977-40E5-8590-1AD787B708B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62617" y="4849277"/>
                  <a:ext cx="220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59FA501-D13C-40D3-980F-4D49CB8B2B8E}"/>
                    </a:ext>
                  </a:extLst>
                </p14:cNvPr>
                <p14:cNvContentPartPr/>
                <p14:nvPr/>
              </p14:nvContentPartPr>
              <p14:xfrm>
                <a:off x="4356617" y="5603837"/>
                <a:ext cx="203760" cy="18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59FA501-D13C-40D3-980F-4D49CB8B2B8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47977" y="5594837"/>
                  <a:ext cx="22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0B10E58-8B95-499A-BB1A-FDF03F19B9C6}"/>
                    </a:ext>
                  </a:extLst>
                </p14:cNvPr>
                <p14:cNvContentPartPr/>
                <p14:nvPr/>
              </p14:nvContentPartPr>
              <p14:xfrm>
                <a:off x="4356257" y="5734517"/>
                <a:ext cx="196920" cy="32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0B10E58-8B95-499A-BB1A-FDF03F19B9C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347257" y="5725517"/>
                  <a:ext cx="214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7C1A309-B7AC-4B50-8114-3E12CA743A93}"/>
                    </a:ext>
                  </a:extLst>
                </p14:cNvPr>
                <p14:cNvContentPartPr/>
                <p14:nvPr/>
              </p14:nvContentPartPr>
              <p14:xfrm>
                <a:off x="4785737" y="5677997"/>
                <a:ext cx="162360" cy="37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7C1A309-B7AC-4B50-8114-3E12CA743A9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76737" y="5669357"/>
                  <a:ext cx="180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2A9FD4C-CA6B-4177-87BD-BF7D731BA393}"/>
                    </a:ext>
                  </a:extLst>
                </p14:cNvPr>
                <p14:cNvContentPartPr/>
                <p14:nvPr/>
              </p14:nvContentPartPr>
              <p14:xfrm>
                <a:off x="5103977" y="5537237"/>
                <a:ext cx="252000" cy="231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2A9FD4C-CA6B-4177-87BD-BF7D731BA39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95337" y="5528597"/>
                  <a:ext cx="269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49A96B1-9DC1-47E2-82EB-FA85CC7E2807}"/>
                    </a:ext>
                  </a:extLst>
                </p14:cNvPr>
                <p14:cNvContentPartPr/>
                <p14:nvPr/>
              </p14:nvContentPartPr>
              <p14:xfrm>
                <a:off x="5340497" y="5739917"/>
                <a:ext cx="44640" cy="9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49A96B1-9DC1-47E2-82EB-FA85CC7E280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31497" y="5731277"/>
                  <a:ext cx="62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3609178-D6C7-48BD-9F33-EE70D961F993}"/>
                    </a:ext>
                  </a:extLst>
                </p14:cNvPr>
                <p14:cNvContentPartPr/>
                <p14:nvPr/>
              </p14:nvContentPartPr>
              <p14:xfrm>
                <a:off x="5512577" y="5530397"/>
                <a:ext cx="232560" cy="223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3609178-D6C7-48BD-9F33-EE70D961F99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03577" y="5521757"/>
                  <a:ext cx="250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FECED93-43DF-4A1D-B1F8-E29394DBFD94}"/>
                    </a:ext>
                  </a:extLst>
                </p14:cNvPr>
                <p14:cNvContentPartPr/>
                <p14:nvPr/>
              </p14:nvContentPartPr>
              <p14:xfrm>
                <a:off x="5760977" y="5494757"/>
                <a:ext cx="327960" cy="300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FECED93-43DF-4A1D-B1F8-E29394DBFD9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752337" y="5485757"/>
                  <a:ext cx="345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4896242-CBEA-4737-B07F-376A299C84E9}"/>
                    </a:ext>
                  </a:extLst>
                </p14:cNvPr>
                <p14:cNvContentPartPr/>
                <p14:nvPr/>
              </p14:nvContentPartPr>
              <p14:xfrm>
                <a:off x="6281177" y="5512397"/>
                <a:ext cx="421200" cy="250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4896242-CBEA-4737-B07F-376A299C84E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272177" y="5503757"/>
                  <a:ext cx="438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09854C-B2A9-44CA-86EA-659733910BFC}"/>
                    </a:ext>
                  </a:extLst>
                </p14:cNvPr>
                <p14:cNvContentPartPr/>
                <p14:nvPr/>
              </p14:nvContentPartPr>
              <p14:xfrm>
                <a:off x="6683657" y="5577557"/>
                <a:ext cx="95040" cy="120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09854C-B2A9-44CA-86EA-659733910BF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74657" y="5568917"/>
                  <a:ext cx="112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29968D-30F0-479B-BC65-910AA0AA446D}"/>
                    </a:ext>
                  </a:extLst>
                </p14:cNvPr>
                <p14:cNvContentPartPr/>
                <p14:nvPr/>
              </p14:nvContentPartPr>
              <p14:xfrm>
                <a:off x="6937817" y="5445437"/>
                <a:ext cx="189360" cy="300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29968D-30F0-479B-BC65-910AA0AA446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29177" y="5436797"/>
                  <a:ext cx="207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10FCE6E-4850-481D-B138-FD77F9D8F30F}"/>
                    </a:ext>
                  </a:extLst>
                </p14:cNvPr>
                <p14:cNvContentPartPr/>
                <p14:nvPr/>
              </p14:nvContentPartPr>
              <p14:xfrm>
                <a:off x="7042217" y="5603117"/>
                <a:ext cx="87480" cy="12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10FCE6E-4850-481D-B138-FD77F9D8F30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33577" y="5594477"/>
                  <a:ext cx="105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0D02DED-AD68-4F6A-A962-A1BC9FE1F494}"/>
                    </a:ext>
                  </a:extLst>
                </p14:cNvPr>
                <p14:cNvContentPartPr/>
                <p14:nvPr/>
              </p14:nvContentPartPr>
              <p14:xfrm>
                <a:off x="7193777" y="5566397"/>
                <a:ext cx="205560" cy="120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0D02DED-AD68-4F6A-A962-A1BC9FE1F4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85137" y="5557757"/>
                  <a:ext cx="223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8377EA-C402-4C0E-95BC-4A7DD5591FB0}"/>
                    </a:ext>
                  </a:extLst>
                </p14:cNvPr>
                <p14:cNvContentPartPr/>
                <p14:nvPr/>
              </p14:nvContentPartPr>
              <p14:xfrm>
                <a:off x="7411577" y="5577197"/>
                <a:ext cx="104040" cy="122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8377EA-C402-4C0E-95BC-4A7DD5591FB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02937" y="5568197"/>
                  <a:ext cx="121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E2742A8-290A-4287-975B-0F7AC179F92C}"/>
                    </a:ext>
                  </a:extLst>
                </p14:cNvPr>
                <p14:cNvContentPartPr/>
                <p14:nvPr/>
              </p14:nvContentPartPr>
              <p14:xfrm>
                <a:off x="7505537" y="5556677"/>
                <a:ext cx="253080" cy="161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E2742A8-290A-4287-975B-0F7AC179F92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96537" y="5548037"/>
                  <a:ext cx="270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C1986C1-5715-45E3-B6C0-60EA21908FA6}"/>
                    </a:ext>
                  </a:extLst>
                </p14:cNvPr>
                <p14:cNvContentPartPr/>
                <p14:nvPr/>
              </p14:nvContentPartPr>
              <p14:xfrm>
                <a:off x="7802897" y="5593037"/>
                <a:ext cx="133200" cy="138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C1986C1-5715-45E3-B6C0-60EA21908FA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793897" y="5584037"/>
                  <a:ext cx="150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8E128FA-6F11-4481-94B2-05E584A1E6CC}"/>
                    </a:ext>
                  </a:extLst>
                </p14:cNvPr>
                <p14:cNvContentPartPr/>
                <p14:nvPr/>
              </p14:nvContentPartPr>
              <p14:xfrm>
                <a:off x="7972457" y="5612477"/>
                <a:ext cx="126720" cy="121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8E128FA-6F11-4481-94B2-05E584A1E6C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963457" y="5603477"/>
                  <a:ext cx="14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9D9B764-F307-40B1-AA25-F94E90147137}"/>
                    </a:ext>
                  </a:extLst>
                </p14:cNvPr>
                <p14:cNvContentPartPr/>
                <p14:nvPr/>
              </p14:nvContentPartPr>
              <p14:xfrm>
                <a:off x="8161457" y="5366957"/>
                <a:ext cx="203760" cy="386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9D9B764-F307-40B1-AA25-F94E9014713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52457" y="5358317"/>
                  <a:ext cx="221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DDC86EE-6470-4985-94C6-7C112A4A5886}"/>
                    </a:ext>
                  </a:extLst>
                </p14:cNvPr>
                <p14:cNvContentPartPr/>
                <p14:nvPr/>
              </p14:nvContentPartPr>
              <p14:xfrm>
                <a:off x="8074697" y="5549477"/>
                <a:ext cx="311760" cy="52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DDC86EE-6470-4985-94C6-7C112A4A588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66057" y="5540477"/>
                  <a:ext cx="329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504F36-9F73-4BA4-A9BB-193C31A214B7}"/>
                    </a:ext>
                  </a:extLst>
                </p14:cNvPr>
                <p14:cNvContentPartPr/>
                <p14:nvPr/>
              </p14:nvContentPartPr>
              <p14:xfrm>
                <a:off x="8419937" y="5333837"/>
                <a:ext cx="175320" cy="350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504F36-9F73-4BA4-A9BB-193C31A214B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410937" y="5324837"/>
                  <a:ext cx="192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3490631-ED39-4609-AEF0-9BD6FDE71B97}"/>
                    </a:ext>
                  </a:extLst>
                </p14:cNvPr>
                <p14:cNvContentPartPr/>
                <p14:nvPr/>
              </p14:nvContentPartPr>
              <p14:xfrm>
                <a:off x="8473217" y="5595197"/>
                <a:ext cx="48600" cy="102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3490631-ED39-4609-AEF0-9BD6FDE71B9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64217" y="5586197"/>
                  <a:ext cx="66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0A33D76-CBCD-4EA0-AAA4-7625090DB054}"/>
                    </a:ext>
                  </a:extLst>
                </p14:cNvPr>
                <p14:cNvContentPartPr/>
                <p14:nvPr/>
              </p14:nvContentPartPr>
              <p14:xfrm>
                <a:off x="8574017" y="5557037"/>
                <a:ext cx="124560" cy="128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0A33D76-CBCD-4EA0-AAA4-7625090DB05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65017" y="5548037"/>
                  <a:ext cx="142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24C694-9320-4247-BF0E-55D0DA3C973E}"/>
                    </a:ext>
                  </a:extLst>
                </p14:cNvPr>
                <p14:cNvContentPartPr/>
                <p14:nvPr/>
              </p14:nvContentPartPr>
              <p14:xfrm>
                <a:off x="8657537" y="5576837"/>
                <a:ext cx="98280" cy="135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24C694-9320-4247-BF0E-55D0DA3C973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648537" y="5568197"/>
                  <a:ext cx="115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F6E397E-E174-4574-82EF-F927184B27BA}"/>
                    </a:ext>
                  </a:extLst>
                </p14:cNvPr>
                <p14:cNvContentPartPr/>
                <p14:nvPr/>
              </p14:nvContentPartPr>
              <p14:xfrm>
                <a:off x="8823497" y="5544437"/>
                <a:ext cx="78840" cy="157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F6E397E-E174-4574-82EF-F927184B27B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14497" y="5535437"/>
                  <a:ext cx="964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15F08D-DDEF-47B9-8CDD-F10EDB0FB170}"/>
              </a:ext>
            </a:extLst>
          </p:cNvPr>
          <p:cNvGrpSpPr/>
          <p:nvPr/>
        </p:nvGrpSpPr>
        <p:grpSpPr>
          <a:xfrm>
            <a:off x="1593898" y="616498"/>
            <a:ext cx="267480" cy="67320"/>
            <a:chOff x="1593898" y="616498"/>
            <a:chExt cx="26748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6211EC-0EA5-414A-ABB5-D7A4BCE13650}"/>
                    </a:ext>
                  </a:extLst>
                </p14:cNvPr>
                <p14:cNvContentPartPr/>
                <p14:nvPr/>
              </p14:nvContentPartPr>
              <p14:xfrm>
                <a:off x="1664098" y="616498"/>
                <a:ext cx="197280" cy="54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6211EC-0EA5-414A-ABB5-D7A4BCE1365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655458" y="607858"/>
                  <a:ext cx="214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EDA4C5-9A4B-4AFC-84C6-2CFB59381807}"/>
                    </a:ext>
                  </a:extLst>
                </p14:cNvPr>
                <p14:cNvContentPartPr/>
                <p14:nvPr/>
              </p14:nvContentPartPr>
              <p14:xfrm>
                <a:off x="1593898" y="635938"/>
                <a:ext cx="196920" cy="4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EDA4C5-9A4B-4AFC-84C6-2CFB5938180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84898" y="626938"/>
                  <a:ext cx="2145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EF8469F-6AD1-4CFB-9085-096A6DA88410}"/>
              </a:ext>
            </a:extLst>
          </p:cNvPr>
          <p:cNvGrpSpPr/>
          <p:nvPr/>
        </p:nvGrpSpPr>
        <p:grpSpPr>
          <a:xfrm>
            <a:off x="2103132" y="2904852"/>
            <a:ext cx="480960" cy="240840"/>
            <a:chOff x="2103132" y="2904852"/>
            <a:chExt cx="48096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BB1DF5-A213-477F-91A6-E36E55ABF7D8}"/>
                    </a:ext>
                  </a:extLst>
                </p14:cNvPr>
                <p14:cNvContentPartPr/>
                <p14:nvPr/>
              </p14:nvContentPartPr>
              <p14:xfrm>
                <a:off x="2103132" y="2980092"/>
                <a:ext cx="214920" cy="165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BB1DF5-A213-477F-91A6-E36E55ABF7D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94132" y="2971452"/>
                  <a:ext cx="23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0F768D4-D0EE-4A86-AD44-31E9419D8FAE}"/>
                    </a:ext>
                  </a:extLst>
                </p14:cNvPr>
                <p14:cNvContentPartPr/>
                <p14:nvPr/>
              </p14:nvContentPartPr>
              <p14:xfrm>
                <a:off x="2378892" y="2904852"/>
                <a:ext cx="205200" cy="225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0F768D4-D0EE-4A86-AD44-31E9419D8FA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370252" y="2895852"/>
                  <a:ext cx="222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48C5C36-7E44-480B-AD21-C358A7D8D28D}"/>
              </a:ext>
            </a:extLst>
          </p:cNvPr>
          <p:cNvGrpSpPr/>
          <p:nvPr/>
        </p:nvGrpSpPr>
        <p:grpSpPr>
          <a:xfrm>
            <a:off x="7059972" y="4507212"/>
            <a:ext cx="1947960" cy="383040"/>
            <a:chOff x="7059972" y="4507212"/>
            <a:chExt cx="194796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01FCD5-CEA7-4580-A762-53C27F869934}"/>
                    </a:ext>
                  </a:extLst>
                </p14:cNvPr>
                <p14:cNvContentPartPr/>
                <p14:nvPr/>
              </p14:nvContentPartPr>
              <p14:xfrm>
                <a:off x="7059972" y="4672092"/>
                <a:ext cx="240840" cy="218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01FCD5-CEA7-4580-A762-53C27F86993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50972" y="4663452"/>
                  <a:ext cx="258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5698680-1AE7-4F95-B54E-53E29EE3FFBB}"/>
                    </a:ext>
                  </a:extLst>
                </p14:cNvPr>
                <p14:cNvContentPartPr/>
                <p14:nvPr/>
              </p14:nvContentPartPr>
              <p14:xfrm>
                <a:off x="7293252" y="4649052"/>
                <a:ext cx="220320" cy="19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5698680-1AE7-4F95-B54E-53E29EE3FF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84252" y="4640412"/>
                  <a:ext cx="237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2778D4-1B7D-4FB7-BB23-007DEB1B089D}"/>
                    </a:ext>
                  </a:extLst>
                </p14:cNvPr>
                <p14:cNvContentPartPr/>
                <p14:nvPr/>
              </p14:nvContentPartPr>
              <p14:xfrm>
                <a:off x="7586292" y="4725732"/>
                <a:ext cx="58680" cy="88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2778D4-1B7D-4FB7-BB23-007DEB1B089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77652" y="4717092"/>
                  <a:ext cx="76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064EB7-75AF-42BB-AC7B-AB081D8F6D6D}"/>
                    </a:ext>
                  </a:extLst>
                </p14:cNvPr>
                <p14:cNvContentPartPr/>
                <p14:nvPr/>
              </p14:nvContentPartPr>
              <p14:xfrm>
                <a:off x="7703652" y="4615932"/>
                <a:ext cx="8640" cy="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064EB7-75AF-42BB-AC7B-AB081D8F6D6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695012" y="4607292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7E0846-2976-45E5-A24C-FF70F2C1BAE2}"/>
                    </a:ext>
                  </a:extLst>
                </p14:cNvPr>
                <p14:cNvContentPartPr/>
                <p14:nvPr/>
              </p14:nvContentPartPr>
              <p14:xfrm>
                <a:off x="7674492" y="4677852"/>
                <a:ext cx="110160" cy="122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7E0846-2976-45E5-A24C-FF70F2C1BAE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65852" y="4668852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0DB7C47-42F3-4EA8-9C55-BA04691DA241}"/>
                    </a:ext>
                  </a:extLst>
                </p14:cNvPr>
                <p14:cNvContentPartPr/>
                <p14:nvPr/>
              </p14:nvContentPartPr>
              <p14:xfrm>
                <a:off x="7950252" y="4691892"/>
                <a:ext cx="99000" cy="109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0DB7C47-42F3-4EA8-9C55-BA04691DA24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41252" y="4682892"/>
                  <a:ext cx="116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DE851D-CF25-45C3-A410-586F054BE6B8}"/>
                    </a:ext>
                  </a:extLst>
                </p14:cNvPr>
                <p14:cNvContentPartPr/>
                <p14:nvPr/>
              </p14:nvContentPartPr>
              <p14:xfrm>
                <a:off x="8085972" y="4673532"/>
                <a:ext cx="117000" cy="146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DE851D-CF25-45C3-A410-586F054BE6B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77332" y="4664532"/>
                  <a:ext cx="134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41F7ECC-55E8-433C-96E8-C47A1F03E99D}"/>
                    </a:ext>
                  </a:extLst>
                </p14:cNvPr>
                <p14:cNvContentPartPr/>
                <p14:nvPr/>
              </p14:nvContentPartPr>
              <p14:xfrm>
                <a:off x="8294772" y="4507212"/>
                <a:ext cx="126360" cy="323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41F7ECC-55E8-433C-96E8-C47A1F03E99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286132" y="4498572"/>
                  <a:ext cx="14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84E547-1A26-4B2E-A745-0FA0D84E869E}"/>
                    </a:ext>
                  </a:extLst>
                </p14:cNvPr>
                <p14:cNvContentPartPr/>
                <p14:nvPr/>
              </p14:nvContentPartPr>
              <p14:xfrm>
                <a:off x="8219172" y="4662732"/>
                <a:ext cx="212040" cy="65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184E547-1A26-4B2E-A745-0FA0D84E869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10532" y="4653732"/>
                  <a:ext cx="229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E045DB-62B9-46F9-AC2D-864ABB6F300A}"/>
                    </a:ext>
                  </a:extLst>
                </p14:cNvPr>
                <p14:cNvContentPartPr/>
                <p14:nvPr/>
              </p14:nvContentPartPr>
              <p14:xfrm>
                <a:off x="8438052" y="4512252"/>
                <a:ext cx="148680" cy="267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E045DB-62B9-46F9-AC2D-864ABB6F300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29052" y="4503252"/>
                  <a:ext cx="166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7A819B9-A7E1-46D4-8107-DECCD9416E7A}"/>
                    </a:ext>
                  </a:extLst>
                </p14:cNvPr>
                <p14:cNvContentPartPr/>
                <p14:nvPr/>
              </p14:nvContentPartPr>
              <p14:xfrm>
                <a:off x="8609412" y="4645092"/>
                <a:ext cx="135720" cy="121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7A819B9-A7E1-46D4-8107-DECCD9416E7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600772" y="4636092"/>
                  <a:ext cx="15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52FDDD7-E343-4EF6-A446-6B7691FB2A4F}"/>
                    </a:ext>
                  </a:extLst>
                </p14:cNvPr>
                <p14:cNvContentPartPr/>
                <p14:nvPr/>
              </p14:nvContentPartPr>
              <p14:xfrm>
                <a:off x="8744772" y="4609812"/>
                <a:ext cx="263160" cy="172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52FDDD7-E343-4EF6-A446-6B7691FB2A4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735772" y="4601172"/>
                  <a:ext cx="2808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83D55E5-C637-425F-B0E6-1A3923A65B6B}"/>
              </a:ext>
            </a:extLst>
          </p:cNvPr>
          <p:cNvGrpSpPr/>
          <p:nvPr/>
        </p:nvGrpSpPr>
        <p:grpSpPr>
          <a:xfrm>
            <a:off x="6508092" y="192252"/>
            <a:ext cx="947520" cy="488686"/>
            <a:chOff x="6508092" y="192252"/>
            <a:chExt cx="947520" cy="48868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04991D-9C13-480F-BE50-A497C26C45ED}"/>
                    </a:ext>
                  </a:extLst>
                </p14:cNvPr>
                <p14:cNvContentPartPr/>
                <p14:nvPr/>
              </p14:nvContentPartPr>
              <p14:xfrm>
                <a:off x="6508092" y="241932"/>
                <a:ext cx="222840" cy="20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04991D-9C13-480F-BE50-A497C26C45E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499092" y="233292"/>
                  <a:ext cx="240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AE1F08-46AC-4D9D-92D1-31A1BD78246F}"/>
                    </a:ext>
                  </a:extLst>
                </p14:cNvPr>
                <p14:cNvContentPartPr/>
                <p14:nvPr/>
              </p14:nvContentPartPr>
              <p14:xfrm>
                <a:off x="6907692" y="192252"/>
                <a:ext cx="266400" cy="25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AE1F08-46AC-4D9D-92D1-31A1BD78246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98692" y="183252"/>
                  <a:ext cx="284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D1B5874-D246-4581-9EBE-495DFF66522E}"/>
                    </a:ext>
                  </a:extLst>
                </p14:cNvPr>
                <p14:cNvContentPartPr/>
                <p14:nvPr/>
              </p14:nvContentPartPr>
              <p14:xfrm>
                <a:off x="6561012" y="588778"/>
                <a:ext cx="894600" cy="92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D1B5874-D246-4581-9EBE-495DFF66522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552372" y="579778"/>
                  <a:ext cx="91224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476422E-9722-4FC6-B63E-04F6CB9FEE8C}"/>
                  </a:ext>
                </a:extLst>
              </p14:cNvPr>
              <p14:cNvContentPartPr/>
              <p14:nvPr/>
            </p14:nvContentPartPr>
            <p14:xfrm>
              <a:off x="5818332" y="637018"/>
              <a:ext cx="319680" cy="946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476422E-9722-4FC6-B63E-04F6CB9FEE8C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5809332" y="628018"/>
                <a:ext cx="337320" cy="1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0246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13C92B-5778-48CC-9D2B-5B4AF664E432}"/>
                  </a:ext>
                </a:extLst>
              </p14:cNvPr>
              <p14:cNvContentPartPr/>
              <p14:nvPr/>
            </p14:nvContentPartPr>
            <p14:xfrm>
              <a:off x="3078257" y="2573717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13C92B-5778-48CC-9D2B-5B4AF664E4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9257" y="25647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AD5D775-BF1C-48B4-BA55-58AAAE9F747E}"/>
                  </a:ext>
                </a:extLst>
              </p14:cNvPr>
              <p14:cNvContentPartPr/>
              <p14:nvPr/>
            </p14:nvContentPartPr>
            <p14:xfrm>
              <a:off x="6632458" y="4625098"/>
              <a:ext cx="32400" cy="9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AD5D775-BF1C-48B4-BA55-58AAAE9F7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3357" y="4615752"/>
                <a:ext cx="50238" cy="28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D686B09-A3F5-41F8-B1C7-01637FA70733}"/>
                  </a:ext>
                </a:extLst>
              </p14:cNvPr>
              <p14:cNvContentPartPr/>
              <p14:nvPr/>
            </p14:nvContentPartPr>
            <p14:xfrm>
              <a:off x="1555212" y="1043652"/>
              <a:ext cx="357120" cy="4002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D686B09-A3F5-41F8-B1C7-01637FA707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6572" y="1035012"/>
                <a:ext cx="374760" cy="40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7449A22-2C62-4C48-9503-9AC217067466}"/>
                  </a:ext>
                </a:extLst>
              </p14:cNvPr>
              <p14:cNvContentPartPr/>
              <p14:nvPr/>
            </p14:nvContentPartPr>
            <p14:xfrm>
              <a:off x="1691292" y="5017332"/>
              <a:ext cx="522360" cy="64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7449A22-2C62-4C48-9503-9AC217067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2292" y="5008692"/>
                <a:ext cx="540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17CE35D-BEB0-48D0-B2E6-766332FDA565}"/>
                  </a:ext>
                </a:extLst>
              </p14:cNvPr>
              <p14:cNvContentPartPr/>
              <p14:nvPr/>
            </p14:nvContentPartPr>
            <p14:xfrm>
              <a:off x="1190532" y="5034612"/>
              <a:ext cx="135360" cy="139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17CE35D-BEB0-48D0-B2E6-766332FDA5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1532" y="5025612"/>
                <a:ext cx="153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0CD546A-9724-4494-A9D6-0B69F7C0E1A5}"/>
                  </a:ext>
                </a:extLst>
              </p14:cNvPr>
              <p14:cNvContentPartPr/>
              <p14:nvPr/>
            </p14:nvContentPartPr>
            <p14:xfrm>
              <a:off x="1699572" y="4173852"/>
              <a:ext cx="342720" cy="338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0CD546A-9724-4494-A9D6-0B69F7C0E1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0932" y="4165212"/>
                <a:ext cx="360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D6BCB3C-A07A-4758-A83C-F775A5FDC707}"/>
                  </a:ext>
                </a:extLst>
              </p14:cNvPr>
              <p14:cNvContentPartPr/>
              <p14:nvPr/>
            </p14:nvContentPartPr>
            <p14:xfrm>
              <a:off x="1656732" y="3465372"/>
              <a:ext cx="345600" cy="39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D6BCB3C-A07A-4758-A83C-F775A5FDC7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7732" y="3456372"/>
                <a:ext cx="363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99E7E4A-5098-4B74-B54C-F93230E8472A}"/>
                  </a:ext>
                </a:extLst>
              </p14:cNvPr>
              <p14:cNvContentPartPr/>
              <p14:nvPr/>
            </p14:nvContentPartPr>
            <p14:xfrm>
              <a:off x="1584012" y="2751492"/>
              <a:ext cx="347760" cy="64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99E7E4A-5098-4B74-B54C-F93230E847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5372" y="2742852"/>
                <a:ext cx="365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C3C6B77-AC91-4667-9E7C-7CECFE28F07F}"/>
                  </a:ext>
                </a:extLst>
              </p14:cNvPr>
              <p14:cNvContentPartPr/>
              <p14:nvPr/>
            </p14:nvContentPartPr>
            <p14:xfrm>
              <a:off x="1534332" y="2127972"/>
              <a:ext cx="220680" cy="37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C3C6B77-AC91-4667-9E7C-7CECFE28F0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25332" y="2119332"/>
                <a:ext cx="2383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705FA60-DC54-4DAB-AEE7-680327A7BBA2}"/>
              </a:ext>
            </a:extLst>
          </p:cNvPr>
          <p:cNvGrpSpPr/>
          <p:nvPr/>
        </p:nvGrpSpPr>
        <p:grpSpPr>
          <a:xfrm>
            <a:off x="774372" y="1281252"/>
            <a:ext cx="1022040" cy="250200"/>
            <a:chOff x="774372" y="1281252"/>
            <a:chExt cx="10220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C191B7-559C-4A69-A799-AE84D89E6B9D}"/>
                    </a:ext>
                  </a:extLst>
                </p14:cNvPr>
                <p14:cNvContentPartPr/>
                <p14:nvPr/>
              </p14:nvContentPartPr>
              <p14:xfrm>
                <a:off x="1364772" y="1383492"/>
                <a:ext cx="431640" cy="9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C191B7-559C-4A69-A799-AE84D89E6B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56132" y="1374492"/>
                  <a:ext cx="449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C3B0DC-7510-4700-A75B-42B75640BBDC}"/>
                    </a:ext>
                  </a:extLst>
                </p14:cNvPr>
                <p14:cNvContentPartPr/>
                <p14:nvPr/>
              </p14:nvContentPartPr>
              <p14:xfrm>
                <a:off x="774372" y="1329852"/>
                <a:ext cx="166320" cy="200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C3B0DC-7510-4700-A75B-42B75640BB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5372" y="1320852"/>
                  <a:ext cx="183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694E10-412A-408B-AE2F-66B41E9A0370}"/>
                    </a:ext>
                  </a:extLst>
                </p14:cNvPr>
                <p14:cNvContentPartPr/>
                <p14:nvPr/>
              </p14:nvContentPartPr>
              <p14:xfrm>
                <a:off x="982812" y="1281252"/>
                <a:ext cx="193680" cy="250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694E10-412A-408B-AE2F-66B41E9A03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4172" y="1272612"/>
                  <a:ext cx="21132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4A054C4-ACF6-49F0-B442-7623FEED34EB}"/>
                  </a:ext>
                </a:extLst>
              </p14:cNvPr>
              <p14:cNvContentPartPr/>
              <p14:nvPr/>
            </p14:nvContentPartPr>
            <p14:xfrm>
              <a:off x="1017732" y="4033812"/>
              <a:ext cx="225360" cy="234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4A054C4-ACF6-49F0-B442-7623FEED34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8732" y="4025172"/>
                <a:ext cx="243000" cy="2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E111F711-6590-4757-8AED-795BA9FD5DA1}"/>
              </a:ext>
            </a:extLst>
          </p:cNvPr>
          <p:cNvGrpSpPr/>
          <p:nvPr/>
        </p:nvGrpSpPr>
        <p:grpSpPr>
          <a:xfrm>
            <a:off x="1006932" y="3377532"/>
            <a:ext cx="220320" cy="201240"/>
            <a:chOff x="1006932" y="3377532"/>
            <a:chExt cx="22032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C77A07-18C7-48D2-8E4D-5CD4211FBF23}"/>
                    </a:ext>
                  </a:extLst>
                </p14:cNvPr>
                <p14:cNvContentPartPr/>
                <p14:nvPr/>
              </p14:nvContentPartPr>
              <p14:xfrm>
                <a:off x="1006932" y="3409572"/>
                <a:ext cx="34200" cy="169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C77A07-18C7-48D2-8E4D-5CD4211FBF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8292" y="3400932"/>
                  <a:ext cx="51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279E3B-E41B-497E-A2C3-431E5DF155C8}"/>
                    </a:ext>
                  </a:extLst>
                </p14:cNvPr>
                <p14:cNvContentPartPr/>
                <p14:nvPr/>
              </p14:nvContentPartPr>
              <p14:xfrm>
                <a:off x="1114572" y="3377532"/>
                <a:ext cx="112680" cy="181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279E3B-E41B-497E-A2C3-431E5DF155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5572" y="3368892"/>
                  <a:ext cx="1303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E27B57-A42C-4542-A474-268D5DAF4791}"/>
              </a:ext>
            </a:extLst>
          </p:cNvPr>
          <p:cNvGrpSpPr/>
          <p:nvPr/>
        </p:nvGrpSpPr>
        <p:grpSpPr>
          <a:xfrm>
            <a:off x="971652" y="2612172"/>
            <a:ext cx="287280" cy="270360"/>
            <a:chOff x="971652" y="2612172"/>
            <a:chExt cx="2872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71C868-7EFC-4997-92E7-E739F411233F}"/>
                    </a:ext>
                  </a:extLst>
                </p14:cNvPr>
                <p14:cNvContentPartPr/>
                <p14:nvPr/>
              </p14:nvContentPartPr>
              <p14:xfrm>
                <a:off x="971652" y="2676612"/>
                <a:ext cx="15840" cy="190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71C868-7EFC-4997-92E7-E739F41123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2652" y="2667612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C059E2-4EB2-4CC7-8E67-B09A4FFDC927}"/>
                    </a:ext>
                  </a:extLst>
                </p14:cNvPr>
                <p14:cNvContentPartPr/>
                <p14:nvPr/>
              </p14:nvContentPartPr>
              <p14:xfrm>
                <a:off x="1089372" y="2612172"/>
                <a:ext cx="169560" cy="270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C059E2-4EB2-4CC7-8E67-B09A4FFDC9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0732" y="2603172"/>
                  <a:ext cx="18720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F3FE8B-51B4-4493-A52B-8973CAEDB00F}"/>
              </a:ext>
            </a:extLst>
          </p:cNvPr>
          <p:cNvGrpSpPr/>
          <p:nvPr/>
        </p:nvGrpSpPr>
        <p:grpSpPr>
          <a:xfrm>
            <a:off x="844572" y="2046972"/>
            <a:ext cx="402840" cy="244800"/>
            <a:chOff x="844572" y="2046972"/>
            <a:chExt cx="40284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EE3A5D-5EFB-4D2A-B804-76DCBF4242ED}"/>
                    </a:ext>
                  </a:extLst>
                </p14:cNvPr>
                <p14:cNvContentPartPr/>
                <p14:nvPr/>
              </p14:nvContentPartPr>
              <p14:xfrm>
                <a:off x="844572" y="2046972"/>
                <a:ext cx="227520" cy="244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EE3A5D-5EFB-4D2A-B804-76DCBF4242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572" y="2037972"/>
                  <a:ext cx="245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3C815F-E3E1-482F-A781-6DB6960356D9}"/>
                    </a:ext>
                  </a:extLst>
                </p14:cNvPr>
                <p14:cNvContentPartPr/>
                <p14:nvPr/>
              </p14:nvContentPartPr>
              <p14:xfrm>
                <a:off x="1127532" y="2084772"/>
                <a:ext cx="119880" cy="173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3C815F-E3E1-482F-A781-6DB6960356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8892" y="2075772"/>
                  <a:ext cx="1375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27B87F0-13A7-41F5-8652-E172346B1C90}"/>
                  </a:ext>
                </a:extLst>
              </p14:cNvPr>
              <p14:cNvContentPartPr/>
              <p14:nvPr/>
            </p14:nvContentPartPr>
            <p14:xfrm>
              <a:off x="2695332" y="4368612"/>
              <a:ext cx="728640" cy="28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27B87F0-13A7-41F5-8652-E172346B1C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86692" y="4359612"/>
                <a:ext cx="746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71D520-CDC2-4BC8-ABAC-3D4527427F40}"/>
                  </a:ext>
                </a:extLst>
              </p14:cNvPr>
              <p14:cNvContentPartPr/>
              <p14:nvPr/>
            </p14:nvContentPartPr>
            <p14:xfrm>
              <a:off x="2599572" y="3666972"/>
              <a:ext cx="749520" cy="61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71D520-CDC2-4BC8-ABAC-3D4527427F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90932" y="3658332"/>
                <a:ext cx="767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B2B82D4-11E5-4996-B4DD-0894236EBFF3}"/>
                  </a:ext>
                </a:extLst>
              </p14:cNvPr>
              <p14:cNvContentPartPr/>
              <p14:nvPr/>
            </p14:nvContentPartPr>
            <p14:xfrm>
              <a:off x="2466372" y="3363132"/>
              <a:ext cx="205560" cy="1051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B2B82D4-11E5-4996-B4DD-0894236EBF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57732" y="3354132"/>
                <a:ext cx="223200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540DFBA-4927-447F-93CE-AF37E606FADE}"/>
                  </a:ext>
                </a:extLst>
              </p14:cNvPr>
              <p14:cNvContentPartPr/>
              <p14:nvPr/>
            </p14:nvContentPartPr>
            <p14:xfrm>
              <a:off x="2537652" y="3693252"/>
              <a:ext cx="86400" cy="34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540DFBA-4927-447F-93CE-AF37E606FA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9012" y="3684252"/>
                <a:ext cx="104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6936CA8-C86E-44A0-827F-6685DBAE535A}"/>
                  </a:ext>
                </a:extLst>
              </p14:cNvPr>
              <p14:cNvContentPartPr/>
              <p14:nvPr/>
            </p14:nvContentPartPr>
            <p14:xfrm>
              <a:off x="3148212" y="3282492"/>
              <a:ext cx="273240" cy="1103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6936CA8-C86E-44A0-827F-6685DBAE535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9212" y="3273852"/>
                <a:ext cx="29088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8268B12-9D02-4A42-823F-857B4EDA12AA}"/>
                  </a:ext>
                </a:extLst>
              </p14:cNvPr>
              <p14:cNvContentPartPr/>
              <p14:nvPr/>
            </p14:nvContentPartPr>
            <p14:xfrm>
              <a:off x="2927892" y="4383372"/>
              <a:ext cx="42480" cy="413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8268B12-9D02-4A42-823F-857B4EDA12A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19252" y="4374732"/>
                <a:ext cx="60120" cy="43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3B09C37B-2E3A-4648-832F-215E103BFB21}"/>
              </a:ext>
            </a:extLst>
          </p:cNvPr>
          <p:cNvGrpSpPr/>
          <p:nvPr/>
        </p:nvGrpSpPr>
        <p:grpSpPr>
          <a:xfrm>
            <a:off x="2462772" y="3218052"/>
            <a:ext cx="723600" cy="159480"/>
            <a:chOff x="2462772" y="3218052"/>
            <a:chExt cx="72360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35CCCA-8AD1-44B9-A961-E829823D8D57}"/>
                    </a:ext>
                  </a:extLst>
                </p14:cNvPr>
                <p14:cNvContentPartPr/>
                <p14:nvPr/>
              </p14:nvContentPartPr>
              <p14:xfrm>
                <a:off x="2477172" y="3359892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35CCCA-8AD1-44B9-A961-E829823D8D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68532" y="33508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6A0739-2408-4EAF-9B3F-D771D103F0BA}"/>
                    </a:ext>
                  </a:extLst>
                </p14:cNvPr>
                <p14:cNvContentPartPr/>
                <p14:nvPr/>
              </p14:nvContentPartPr>
              <p14:xfrm>
                <a:off x="2462772" y="3303012"/>
                <a:ext cx="723600" cy="7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6A0739-2408-4EAF-9B3F-D771D103F0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53772" y="3294012"/>
                  <a:ext cx="74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B59B398-C978-4B01-B7E0-4117881226CA}"/>
                    </a:ext>
                  </a:extLst>
                </p14:cNvPr>
                <p14:cNvContentPartPr/>
                <p14:nvPr/>
              </p14:nvContentPartPr>
              <p14:xfrm>
                <a:off x="2763372" y="3218052"/>
                <a:ext cx="58680" cy="82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B59B398-C978-4B01-B7E0-4117881226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54732" y="3209412"/>
                  <a:ext cx="7632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7BB800C-0A53-4C7A-AABA-7207E6AF2C63}"/>
                  </a:ext>
                </a:extLst>
              </p14:cNvPr>
              <p14:cNvContentPartPr/>
              <p14:nvPr/>
            </p14:nvContentPartPr>
            <p14:xfrm>
              <a:off x="3525492" y="4419898"/>
              <a:ext cx="184680" cy="49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7BB800C-0A53-4C7A-AABA-7207E6AF2C6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6492" y="4411258"/>
                <a:ext cx="2023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2CCBC04-18E4-4684-9836-2C0EFC7B6EC3}"/>
                  </a:ext>
                </a:extLst>
              </p14:cNvPr>
              <p14:cNvContentPartPr/>
              <p14:nvPr/>
            </p14:nvContentPartPr>
            <p14:xfrm>
              <a:off x="3467532" y="3693058"/>
              <a:ext cx="160920" cy="270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2CCBC04-18E4-4684-9836-2C0EFC7B6EC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458532" y="3684058"/>
                <a:ext cx="178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77E8B98-67B7-4E11-B63B-7DA4C752AD65}"/>
                  </a:ext>
                </a:extLst>
              </p14:cNvPr>
              <p14:cNvContentPartPr/>
              <p14:nvPr/>
            </p14:nvContentPartPr>
            <p14:xfrm>
              <a:off x="3422892" y="3275818"/>
              <a:ext cx="175680" cy="35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77E8B98-67B7-4E11-B63B-7DA4C752AD6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14252" y="3266818"/>
                <a:ext cx="19332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C2B02C1-C082-41BB-A53B-95BB8A248EC8}"/>
              </a:ext>
            </a:extLst>
          </p:cNvPr>
          <p:cNvGrpSpPr/>
          <p:nvPr/>
        </p:nvGrpSpPr>
        <p:grpSpPr>
          <a:xfrm>
            <a:off x="2317692" y="781738"/>
            <a:ext cx="722520" cy="893520"/>
            <a:chOff x="2317692" y="781738"/>
            <a:chExt cx="722520" cy="89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8B13B6-1733-4AE2-8FD6-A22B54AEF121}"/>
                    </a:ext>
                  </a:extLst>
                </p14:cNvPr>
                <p14:cNvContentPartPr/>
                <p14:nvPr/>
              </p14:nvContentPartPr>
              <p14:xfrm>
                <a:off x="2565012" y="1310412"/>
                <a:ext cx="15120" cy="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8B13B6-1733-4AE2-8FD6-A22B54AEF12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56012" y="1301412"/>
                  <a:ext cx="3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187CE9D-FBA4-4504-9BA4-5BC930FD633B}"/>
                    </a:ext>
                  </a:extLst>
                </p14:cNvPr>
                <p14:cNvContentPartPr/>
                <p14:nvPr/>
              </p14:nvContentPartPr>
              <p14:xfrm>
                <a:off x="2574012" y="1264692"/>
                <a:ext cx="170280" cy="169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187CE9D-FBA4-4504-9BA4-5BC930FD63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65012" y="1256052"/>
                  <a:ext cx="187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60D358-4C6A-4535-AD43-783785FC1746}"/>
                    </a:ext>
                  </a:extLst>
                </p14:cNvPr>
                <p14:cNvContentPartPr/>
                <p14:nvPr/>
              </p14:nvContentPartPr>
              <p14:xfrm>
                <a:off x="2588052" y="1195212"/>
                <a:ext cx="150480" cy="282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60D358-4C6A-4535-AD43-783785FC17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79412" y="1186212"/>
                  <a:ext cx="168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C8077E-2115-4D7F-B676-5A6106843AA2}"/>
                    </a:ext>
                  </a:extLst>
                </p14:cNvPr>
                <p14:cNvContentPartPr/>
                <p14:nvPr/>
              </p14:nvContentPartPr>
              <p14:xfrm>
                <a:off x="2506332" y="1278012"/>
                <a:ext cx="297360" cy="120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C8077E-2115-4D7F-B676-5A6106843A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97332" y="1269012"/>
                  <a:ext cx="315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1146328-EB95-401C-A3CD-4524BEEDCF05}"/>
                    </a:ext>
                  </a:extLst>
                </p14:cNvPr>
                <p14:cNvContentPartPr/>
                <p14:nvPr/>
              </p14:nvContentPartPr>
              <p14:xfrm>
                <a:off x="2317692" y="781738"/>
                <a:ext cx="722520" cy="893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1146328-EB95-401C-A3CD-4524BEEDCF0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09052" y="773098"/>
                  <a:ext cx="740160" cy="91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9E7D809-F86E-4706-BC6A-2E76A2204627}"/>
                  </a:ext>
                </a:extLst>
              </p14:cNvPr>
              <p14:cNvContentPartPr/>
              <p14:nvPr/>
            </p14:nvContentPartPr>
            <p14:xfrm>
              <a:off x="5544012" y="1176658"/>
              <a:ext cx="32760" cy="20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9E7D809-F86E-4706-BC6A-2E76A220462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35012" y="1167658"/>
                <a:ext cx="5040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78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709"/>
            <a:ext cx="8229600" cy="6397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Example 3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762000"/>
            <a:ext cx="83820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600" noProof="0" dirty="0">
                <a:latin typeface="Arial" panose="020B0604020202020204" pitchFamily="34" charset="0"/>
              </a:rPr>
              <a:t>A construction engineer has received a shipment of 1000 concrete blocks, each weighing roughly 50 pounds. The blocks are in a large pile.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600" noProof="0" dirty="0">
                <a:latin typeface="Arial" panose="020B0604020202020204" pitchFamily="34" charset="0"/>
              </a:rPr>
              <a:t>The engineer wishes to investigate the crushing strength of the blocks by measuring the strengths in a sample of 10 blocks.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600" noProof="0" dirty="0">
                <a:latin typeface="Arial" panose="020B0604020202020204" pitchFamily="34" charset="0"/>
              </a:rPr>
              <a:t>It may be difficult to take a S R S since that would involve getting blocks from the middle and bottom of the pile, so the engineer may just take 10 of the blocks off the top.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600" noProof="0" dirty="0">
                <a:latin typeface="Arial" panose="020B0604020202020204" pitchFamily="34" charset="0"/>
              </a:rPr>
              <a:t>This would be a sample of convenience.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sz="2600" dirty="0"/>
              <a:t>Some other examples of non-random samples are self-select samples and volunteer samples (which usually don’t resemble the corresponding population). </a:t>
            </a:r>
            <a:endParaRPr lang="en-US" altLang="en-US" sz="2600" noProof="0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altLang="en-US" sz="2600" noProof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Comparative Boxplots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Sometimes we want to compare more than one sample.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We can place the boxplots of the two (or more) samples side-by-side.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This will allow us to compare how the medians differ between samples, as well as the first and third quartile.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It also tells us about the difference in spread between the two samples.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0A576D-04F6-4042-8FEB-CFF15A76032B}"/>
                  </a:ext>
                </a:extLst>
              </p14:cNvPr>
              <p14:cNvContentPartPr/>
              <p14:nvPr/>
            </p14:nvContentPartPr>
            <p14:xfrm>
              <a:off x="8899018" y="4217578"/>
              <a:ext cx="9000" cy="3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0A576D-04F6-4042-8FEB-CFF15A760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0018" y="4208578"/>
                <a:ext cx="26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B5D3F7B-E86B-4CF9-A2E9-CF30FED1404B}"/>
                  </a:ext>
                </a:extLst>
              </p14:cNvPr>
              <p14:cNvContentPartPr/>
              <p14:nvPr/>
            </p14:nvContentPartPr>
            <p14:xfrm>
              <a:off x="8117098" y="913498"/>
              <a:ext cx="25920" cy="34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B5D3F7B-E86B-4CF9-A2E9-CF30FED140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108098" y="904858"/>
                <a:ext cx="4356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97" name="Group 47196">
            <a:extLst>
              <a:ext uri="{FF2B5EF4-FFF2-40B4-BE49-F238E27FC236}">
                <a16:creationId xmlns:a16="http://schemas.microsoft.com/office/drawing/2014/main" id="{294F4C76-CF21-4E37-B59A-B53FC528B513}"/>
              </a:ext>
            </a:extLst>
          </p:cNvPr>
          <p:cNvGrpSpPr/>
          <p:nvPr/>
        </p:nvGrpSpPr>
        <p:grpSpPr>
          <a:xfrm>
            <a:off x="672852" y="5366532"/>
            <a:ext cx="5261400" cy="1209240"/>
            <a:chOff x="672852" y="5366532"/>
            <a:chExt cx="5261400" cy="12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D15FEA-CD1C-4879-A10C-E555837555E3}"/>
                    </a:ext>
                  </a:extLst>
                </p14:cNvPr>
                <p14:cNvContentPartPr/>
                <p14:nvPr/>
              </p14:nvContentPartPr>
              <p14:xfrm>
                <a:off x="672852" y="5663172"/>
                <a:ext cx="342000" cy="194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D15FEA-CD1C-4879-A10C-E555837555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4212" y="5654532"/>
                  <a:ext cx="359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6C7051-64E3-4CA8-A62C-E0D792261585}"/>
                    </a:ext>
                  </a:extLst>
                </p14:cNvPr>
                <p14:cNvContentPartPr/>
                <p14:nvPr/>
              </p14:nvContentPartPr>
              <p14:xfrm>
                <a:off x="1006572" y="5646972"/>
                <a:ext cx="143280" cy="159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6C7051-64E3-4CA8-A62C-E0D79226158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7572" y="5638332"/>
                  <a:ext cx="160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C5E9A2-A3FB-4B14-9C59-513961D2C467}"/>
                    </a:ext>
                  </a:extLst>
                </p14:cNvPr>
                <p14:cNvContentPartPr/>
                <p14:nvPr/>
              </p14:nvContentPartPr>
              <p14:xfrm>
                <a:off x="1154532" y="5659572"/>
                <a:ext cx="126000" cy="11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C5E9A2-A3FB-4B14-9C59-513961D2C4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45532" y="5650572"/>
                  <a:ext cx="143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E08C2E2-AB45-43EB-81FF-E3F5557DD0EC}"/>
                    </a:ext>
                  </a:extLst>
                </p14:cNvPr>
                <p14:cNvContentPartPr/>
                <p14:nvPr/>
              </p14:nvContentPartPr>
              <p14:xfrm>
                <a:off x="1266492" y="5648052"/>
                <a:ext cx="109440" cy="14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E08C2E2-AB45-43EB-81FF-E3F5557DD0E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57492" y="5639412"/>
                  <a:ext cx="127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05BBA4-441B-4C0B-846B-D2DE7F24CD50}"/>
                    </a:ext>
                  </a:extLst>
                </p14:cNvPr>
                <p14:cNvContentPartPr/>
                <p14:nvPr/>
              </p14:nvContentPartPr>
              <p14:xfrm>
                <a:off x="1393212" y="5647692"/>
                <a:ext cx="101520" cy="135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05BBA4-441B-4C0B-846B-D2DE7F24CD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4212" y="5639052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526D93-0F25-455C-979A-0E2FB746936B}"/>
                    </a:ext>
                  </a:extLst>
                </p14:cNvPr>
                <p14:cNvContentPartPr/>
                <p14:nvPr/>
              </p14:nvContentPartPr>
              <p14:xfrm>
                <a:off x="1538292" y="5650212"/>
                <a:ext cx="234000" cy="178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526D93-0F25-455C-979A-0E2FB74693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9652" y="5641572"/>
                  <a:ext cx="251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0655E0-D13A-4CDD-A3DD-9DBA5387C897}"/>
                    </a:ext>
                  </a:extLst>
                </p14:cNvPr>
                <p14:cNvContentPartPr/>
                <p14:nvPr/>
              </p14:nvContentPartPr>
              <p14:xfrm>
                <a:off x="1783812" y="5641932"/>
                <a:ext cx="128160" cy="165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D0655E0-D13A-4CDD-A3DD-9DBA5387C89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74812" y="5632932"/>
                  <a:ext cx="14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7FFA2C-C980-439F-B330-B353D014E4F1}"/>
                    </a:ext>
                  </a:extLst>
                </p14:cNvPr>
                <p14:cNvContentPartPr/>
                <p14:nvPr/>
              </p14:nvContentPartPr>
              <p14:xfrm>
                <a:off x="2124732" y="5688012"/>
                <a:ext cx="114120" cy="113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7FFA2C-C980-439F-B330-B353D014E4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15732" y="5679012"/>
                  <a:ext cx="131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3C7E36-BCFC-4264-BA8E-CB4F1273E815}"/>
                    </a:ext>
                  </a:extLst>
                </p14:cNvPr>
                <p14:cNvContentPartPr/>
                <p14:nvPr/>
              </p14:nvContentPartPr>
              <p14:xfrm>
                <a:off x="2324172" y="5366532"/>
                <a:ext cx="251640" cy="482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3C7E36-BCFC-4264-BA8E-CB4F1273E8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15532" y="5357892"/>
                  <a:ext cx="2692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7104" name="Ink 47103">
                  <a:extLst>
                    <a:ext uri="{FF2B5EF4-FFF2-40B4-BE49-F238E27FC236}">
                      <a16:creationId xmlns:a16="http://schemas.microsoft.com/office/drawing/2014/main" id="{6284B479-042F-4587-B54E-813C4C8E53C4}"/>
                    </a:ext>
                  </a:extLst>
                </p14:cNvPr>
                <p14:cNvContentPartPr/>
                <p14:nvPr/>
              </p14:nvContentPartPr>
              <p14:xfrm>
                <a:off x="2324532" y="5672532"/>
                <a:ext cx="203400" cy="57240"/>
              </p14:xfrm>
            </p:contentPart>
          </mc:Choice>
          <mc:Fallback>
            <p:pic>
              <p:nvPicPr>
                <p:cNvPr id="47104" name="Ink 47103">
                  <a:extLst>
                    <a:ext uri="{FF2B5EF4-FFF2-40B4-BE49-F238E27FC236}">
                      <a16:creationId xmlns:a16="http://schemas.microsoft.com/office/drawing/2014/main" id="{6284B479-042F-4587-B54E-813C4C8E53C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15532" y="5663892"/>
                  <a:ext cx="221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7109" name="Ink 47108">
                  <a:extLst>
                    <a:ext uri="{FF2B5EF4-FFF2-40B4-BE49-F238E27FC236}">
                      <a16:creationId xmlns:a16="http://schemas.microsoft.com/office/drawing/2014/main" id="{8ED74D65-0EB2-4D05-AF52-F1154D4A0E9C}"/>
                    </a:ext>
                  </a:extLst>
                </p14:cNvPr>
                <p14:cNvContentPartPr/>
                <p14:nvPr/>
              </p14:nvContentPartPr>
              <p14:xfrm>
                <a:off x="2633052" y="5623932"/>
                <a:ext cx="195840" cy="150120"/>
              </p14:xfrm>
            </p:contentPart>
          </mc:Choice>
          <mc:Fallback>
            <p:pic>
              <p:nvPicPr>
                <p:cNvPr id="47109" name="Ink 47108">
                  <a:extLst>
                    <a:ext uri="{FF2B5EF4-FFF2-40B4-BE49-F238E27FC236}">
                      <a16:creationId xmlns:a16="http://schemas.microsoft.com/office/drawing/2014/main" id="{8ED74D65-0EB2-4D05-AF52-F1154D4A0E9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24412" y="5615292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7110" name="Ink 47109">
                  <a:extLst>
                    <a:ext uri="{FF2B5EF4-FFF2-40B4-BE49-F238E27FC236}">
                      <a16:creationId xmlns:a16="http://schemas.microsoft.com/office/drawing/2014/main" id="{753329B0-7C9E-444C-BC36-6FDFFAFC70BB}"/>
                    </a:ext>
                  </a:extLst>
                </p14:cNvPr>
                <p14:cNvContentPartPr/>
                <p14:nvPr/>
              </p14:nvContentPartPr>
              <p14:xfrm>
                <a:off x="2825652" y="5689092"/>
                <a:ext cx="122400" cy="211680"/>
              </p14:xfrm>
            </p:contentPart>
          </mc:Choice>
          <mc:Fallback>
            <p:pic>
              <p:nvPicPr>
                <p:cNvPr id="47110" name="Ink 47109">
                  <a:extLst>
                    <a:ext uri="{FF2B5EF4-FFF2-40B4-BE49-F238E27FC236}">
                      <a16:creationId xmlns:a16="http://schemas.microsoft.com/office/drawing/2014/main" id="{753329B0-7C9E-444C-BC36-6FDFFAFC70B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17012" y="5680092"/>
                  <a:ext cx="140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7111" name="Ink 47110">
                  <a:extLst>
                    <a:ext uri="{FF2B5EF4-FFF2-40B4-BE49-F238E27FC236}">
                      <a16:creationId xmlns:a16="http://schemas.microsoft.com/office/drawing/2014/main" id="{0FF10425-0275-4CF3-9CAE-F3EDA89A99D4}"/>
                    </a:ext>
                  </a:extLst>
                </p14:cNvPr>
                <p14:cNvContentPartPr/>
                <p14:nvPr/>
              </p14:nvContentPartPr>
              <p14:xfrm>
                <a:off x="2896572" y="5604852"/>
                <a:ext cx="214200" cy="130680"/>
              </p14:xfrm>
            </p:contentPart>
          </mc:Choice>
          <mc:Fallback>
            <p:pic>
              <p:nvPicPr>
                <p:cNvPr id="47111" name="Ink 47110">
                  <a:extLst>
                    <a:ext uri="{FF2B5EF4-FFF2-40B4-BE49-F238E27FC236}">
                      <a16:creationId xmlns:a16="http://schemas.microsoft.com/office/drawing/2014/main" id="{0FF10425-0275-4CF3-9CAE-F3EDA89A99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87932" y="5595852"/>
                  <a:ext cx="231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7112" name="Ink 47111">
                  <a:extLst>
                    <a:ext uri="{FF2B5EF4-FFF2-40B4-BE49-F238E27FC236}">
                      <a16:creationId xmlns:a16="http://schemas.microsoft.com/office/drawing/2014/main" id="{05D761F6-CA5C-471A-ACCE-3158C7D3468F}"/>
                    </a:ext>
                  </a:extLst>
                </p14:cNvPr>
                <p14:cNvContentPartPr/>
                <p14:nvPr/>
              </p14:nvContentPartPr>
              <p14:xfrm>
                <a:off x="3118692" y="5578212"/>
                <a:ext cx="183960" cy="171360"/>
              </p14:xfrm>
            </p:contentPart>
          </mc:Choice>
          <mc:Fallback>
            <p:pic>
              <p:nvPicPr>
                <p:cNvPr id="47112" name="Ink 47111">
                  <a:extLst>
                    <a:ext uri="{FF2B5EF4-FFF2-40B4-BE49-F238E27FC236}">
                      <a16:creationId xmlns:a16="http://schemas.microsoft.com/office/drawing/2014/main" id="{05D761F6-CA5C-471A-ACCE-3158C7D3468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10052" y="5569212"/>
                  <a:ext cx="20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7113" name="Ink 47112">
                  <a:extLst>
                    <a:ext uri="{FF2B5EF4-FFF2-40B4-BE49-F238E27FC236}">
                      <a16:creationId xmlns:a16="http://schemas.microsoft.com/office/drawing/2014/main" id="{D6BA3B74-59C1-4C76-A4CD-D39DB72FBC96}"/>
                    </a:ext>
                  </a:extLst>
                </p14:cNvPr>
                <p14:cNvContentPartPr/>
                <p14:nvPr/>
              </p14:nvContentPartPr>
              <p14:xfrm>
                <a:off x="3264132" y="5618892"/>
                <a:ext cx="172800" cy="127440"/>
              </p14:xfrm>
            </p:contentPart>
          </mc:Choice>
          <mc:Fallback>
            <p:pic>
              <p:nvPicPr>
                <p:cNvPr id="47113" name="Ink 47112">
                  <a:extLst>
                    <a:ext uri="{FF2B5EF4-FFF2-40B4-BE49-F238E27FC236}">
                      <a16:creationId xmlns:a16="http://schemas.microsoft.com/office/drawing/2014/main" id="{D6BA3B74-59C1-4C76-A4CD-D39DB72FBC9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55132" y="5609892"/>
                  <a:ext cx="190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7114" name="Ink 47113">
                  <a:extLst>
                    <a:ext uri="{FF2B5EF4-FFF2-40B4-BE49-F238E27FC236}">
                      <a16:creationId xmlns:a16="http://schemas.microsoft.com/office/drawing/2014/main" id="{29ACEB2C-450C-47EC-8987-F23AF285035C}"/>
                    </a:ext>
                  </a:extLst>
                </p14:cNvPr>
                <p14:cNvContentPartPr/>
                <p14:nvPr/>
              </p14:nvContentPartPr>
              <p14:xfrm>
                <a:off x="3418212" y="5645892"/>
                <a:ext cx="131760" cy="120240"/>
              </p14:xfrm>
            </p:contentPart>
          </mc:Choice>
          <mc:Fallback>
            <p:pic>
              <p:nvPicPr>
                <p:cNvPr id="47114" name="Ink 47113">
                  <a:extLst>
                    <a:ext uri="{FF2B5EF4-FFF2-40B4-BE49-F238E27FC236}">
                      <a16:creationId xmlns:a16="http://schemas.microsoft.com/office/drawing/2014/main" id="{29ACEB2C-450C-47EC-8987-F23AF285035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09572" y="5637252"/>
                  <a:ext cx="149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7115" name="Ink 47114">
                  <a:extLst>
                    <a:ext uri="{FF2B5EF4-FFF2-40B4-BE49-F238E27FC236}">
                      <a16:creationId xmlns:a16="http://schemas.microsoft.com/office/drawing/2014/main" id="{3C630AA9-34A3-49F8-A892-73C68A065C3E}"/>
                    </a:ext>
                  </a:extLst>
                </p14:cNvPr>
                <p14:cNvContentPartPr/>
                <p14:nvPr/>
              </p14:nvContentPartPr>
              <p14:xfrm>
                <a:off x="3584892" y="5635092"/>
                <a:ext cx="181080" cy="147960"/>
              </p14:xfrm>
            </p:contentPart>
          </mc:Choice>
          <mc:Fallback>
            <p:pic>
              <p:nvPicPr>
                <p:cNvPr id="47115" name="Ink 47114">
                  <a:extLst>
                    <a:ext uri="{FF2B5EF4-FFF2-40B4-BE49-F238E27FC236}">
                      <a16:creationId xmlns:a16="http://schemas.microsoft.com/office/drawing/2014/main" id="{3C630AA9-34A3-49F8-A892-73C68A065C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75892" y="5626092"/>
                  <a:ext cx="198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7116" name="Ink 47115">
                  <a:extLst>
                    <a:ext uri="{FF2B5EF4-FFF2-40B4-BE49-F238E27FC236}">
                      <a16:creationId xmlns:a16="http://schemas.microsoft.com/office/drawing/2014/main" id="{E5466A0F-A2DD-4878-B3E2-E082819D938D}"/>
                    </a:ext>
                  </a:extLst>
                </p14:cNvPr>
                <p14:cNvContentPartPr/>
                <p14:nvPr/>
              </p14:nvContentPartPr>
              <p14:xfrm>
                <a:off x="3703332" y="5457252"/>
                <a:ext cx="180000" cy="296640"/>
              </p14:xfrm>
            </p:contentPart>
          </mc:Choice>
          <mc:Fallback>
            <p:pic>
              <p:nvPicPr>
                <p:cNvPr id="47116" name="Ink 47115">
                  <a:extLst>
                    <a:ext uri="{FF2B5EF4-FFF2-40B4-BE49-F238E27FC236}">
                      <a16:creationId xmlns:a16="http://schemas.microsoft.com/office/drawing/2014/main" id="{E5466A0F-A2DD-4878-B3E2-E082819D938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94692" y="5448612"/>
                  <a:ext cx="197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7118" name="Ink 47117">
                  <a:extLst>
                    <a:ext uri="{FF2B5EF4-FFF2-40B4-BE49-F238E27FC236}">
                      <a16:creationId xmlns:a16="http://schemas.microsoft.com/office/drawing/2014/main" id="{80A5C627-85A6-460D-BB54-4146D7C43B76}"/>
                    </a:ext>
                  </a:extLst>
                </p14:cNvPr>
                <p14:cNvContentPartPr/>
                <p14:nvPr/>
              </p14:nvContentPartPr>
              <p14:xfrm>
                <a:off x="3973692" y="5541132"/>
                <a:ext cx="34560" cy="14040"/>
              </p14:xfrm>
            </p:contentPart>
          </mc:Choice>
          <mc:Fallback>
            <p:pic>
              <p:nvPicPr>
                <p:cNvPr id="47118" name="Ink 47117">
                  <a:extLst>
                    <a:ext uri="{FF2B5EF4-FFF2-40B4-BE49-F238E27FC236}">
                      <a16:creationId xmlns:a16="http://schemas.microsoft.com/office/drawing/2014/main" id="{80A5C627-85A6-460D-BB54-4146D7C43B7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65052" y="5532492"/>
                  <a:ext cx="52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7119" name="Ink 47118">
                  <a:extLst>
                    <a:ext uri="{FF2B5EF4-FFF2-40B4-BE49-F238E27FC236}">
                      <a16:creationId xmlns:a16="http://schemas.microsoft.com/office/drawing/2014/main" id="{07C4EA12-5F01-414C-8068-8B95E2870412}"/>
                    </a:ext>
                  </a:extLst>
                </p14:cNvPr>
                <p14:cNvContentPartPr/>
                <p14:nvPr/>
              </p14:nvContentPartPr>
              <p14:xfrm>
                <a:off x="3978012" y="5693772"/>
                <a:ext cx="3240" cy="3240"/>
              </p14:xfrm>
            </p:contentPart>
          </mc:Choice>
          <mc:Fallback>
            <p:pic>
              <p:nvPicPr>
                <p:cNvPr id="47119" name="Ink 47118">
                  <a:extLst>
                    <a:ext uri="{FF2B5EF4-FFF2-40B4-BE49-F238E27FC236}">
                      <a16:creationId xmlns:a16="http://schemas.microsoft.com/office/drawing/2014/main" id="{07C4EA12-5F01-414C-8068-8B95E287041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69372" y="5685132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7120" name="Ink 47119">
                  <a:extLst>
                    <a:ext uri="{FF2B5EF4-FFF2-40B4-BE49-F238E27FC236}">
                      <a16:creationId xmlns:a16="http://schemas.microsoft.com/office/drawing/2014/main" id="{AA7637F5-1F5C-42AC-B6F5-8685991288D5}"/>
                    </a:ext>
                  </a:extLst>
                </p14:cNvPr>
                <p14:cNvContentPartPr/>
                <p14:nvPr/>
              </p14:nvContentPartPr>
              <p14:xfrm>
                <a:off x="710652" y="5976012"/>
                <a:ext cx="167400" cy="162720"/>
              </p14:xfrm>
            </p:contentPart>
          </mc:Choice>
          <mc:Fallback>
            <p:pic>
              <p:nvPicPr>
                <p:cNvPr id="47120" name="Ink 47119">
                  <a:extLst>
                    <a:ext uri="{FF2B5EF4-FFF2-40B4-BE49-F238E27FC236}">
                      <a16:creationId xmlns:a16="http://schemas.microsoft.com/office/drawing/2014/main" id="{AA7637F5-1F5C-42AC-B6F5-8685991288D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2012" y="5967012"/>
                  <a:ext cx="185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7121" name="Ink 47120">
                  <a:extLst>
                    <a:ext uri="{FF2B5EF4-FFF2-40B4-BE49-F238E27FC236}">
                      <a16:creationId xmlns:a16="http://schemas.microsoft.com/office/drawing/2014/main" id="{6F91E11D-6A9D-4F88-B2B3-CC68A0289DFC}"/>
                    </a:ext>
                  </a:extLst>
                </p14:cNvPr>
                <p14:cNvContentPartPr/>
                <p14:nvPr/>
              </p14:nvContentPartPr>
              <p14:xfrm>
                <a:off x="1009452" y="5870172"/>
                <a:ext cx="145440" cy="250200"/>
              </p14:xfrm>
            </p:contentPart>
          </mc:Choice>
          <mc:Fallback>
            <p:pic>
              <p:nvPicPr>
                <p:cNvPr id="47121" name="Ink 47120">
                  <a:extLst>
                    <a:ext uri="{FF2B5EF4-FFF2-40B4-BE49-F238E27FC236}">
                      <a16:creationId xmlns:a16="http://schemas.microsoft.com/office/drawing/2014/main" id="{6F91E11D-6A9D-4F88-B2B3-CC68A0289DF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0812" y="5861172"/>
                  <a:ext cx="163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7122" name="Ink 47121">
                  <a:extLst>
                    <a:ext uri="{FF2B5EF4-FFF2-40B4-BE49-F238E27FC236}">
                      <a16:creationId xmlns:a16="http://schemas.microsoft.com/office/drawing/2014/main" id="{A6CAA347-D719-476A-B702-36BDF25D0C5B}"/>
                    </a:ext>
                  </a:extLst>
                </p14:cNvPr>
                <p14:cNvContentPartPr/>
                <p14:nvPr/>
              </p14:nvContentPartPr>
              <p14:xfrm>
                <a:off x="917652" y="5984292"/>
                <a:ext cx="264240" cy="39960"/>
              </p14:xfrm>
            </p:contentPart>
          </mc:Choice>
          <mc:Fallback>
            <p:pic>
              <p:nvPicPr>
                <p:cNvPr id="47122" name="Ink 47121">
                  <a:extLst>
                    <a:ext uri="{FF2B5EF4-FFF2-40B4-BE49-F238E27FC236}">
                      <a16:creationId xmlns:a16="http://schemas.microsoft.com/office/drawing/2014/main" id="{A6CAA347-D719-476A-B702-36BDF25D0C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8652" y="5975652"/>
                  <a:ext cx="281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7123" name="Ink 47122">
                  <a:extLst>
                    <a:ext uri="{FF2B5EF4-FFF2-40B4-BE49-F238E27FC236}">
                      <a16:creationId xmlns:a16="http://schemas.microsoft.com/office/drawing/2014/main" id="{BAE9D645-2F6D-42B0-9C49-AB821B25DD9A}"/>
                    </a:ext>
                  </a:extLst>
                </p14:cNvPr>
                <p14:cNvContentPartPr/>
                <p14:nvPr/>
              </p14:nvContentPartPr>
              <p14:xfrm>
                <a:off x="1126452" y="6032532"/>
                <a:ext cx="124560" cy="82440"/>
              </p14:xfrm>
            </p:contentPart>
          </mc:Choice>
          <mc:Fallback>
            <p:pic>
              <p:nvPicPr>
                <p:cNvPr id="47123" name="Ink 47122">
                  <a:extLst>
                    <a:ext uri="{FF2B5EF4-FFF2-40B4-BE49-F238E27FC236}">
                      <a16:creationId xmlns:a16="http://schemas.microsoft.com/office/drawing/2014/main" id="{BAE9D645-2F6D-42B0-9C49-AB821B25DD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17452" y="6023892"/>
                  <a:ext cx="142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7124" name="Ink 47123">
                  <a:extLst>
                    <a:ext uri="{FF2B5EF4-FFF2-40B4-BE49-F238E27FC236}">
                      <a16:creationId xmlns:a16="http://schemas.microsoft.com/office/drawing/2014/main" id="{7C143C65-A4B7-4C1E-A4E3-5BEFDC1CAB84}"/>
                    </a:ext>
                  </a:extLst>
                </p14:cNvPr>
                <p14:cNvContentPartPr/>
                <p14:nvPr/>
              </p14:nvContentPartPr>
              <p14:xfrm>
                <a:off x="1264692" y="6049812"/>
                <a:ext cx="91440" cy="56520"/>
              </p14:xfrm>
            </p:contentPart>
          </mc:Choice>
          <mc:Fallback>
            <p:pic>
              <p:nvPicPr>
                <p:cNvPr id="47124" name="Ink 47123">
                  <a:extLst>
                    <a:ext uri="{FF2B5EF4-FFF2-40B4-BE49-F238E27FC236}">
                      <a16:creationId xmlns:a16="http://schemas.microsoft.com/office/drawing/2014/main" id="{7C143C65-A4B7-4C1E-A4E3-5BEFDC1CAB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052" y="6041172"/>
                  <a:ext cx="109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7125" name="Ink 47124">
                  <a:extLst>
                    <a:ext uri="{FF2B5EF4-FFF2-40B4-BE49-F238E27FC236}">
                      <a16:creationId xmlns:a16="http://schemas.microsoft.com/office/drawing/2014/main" id="{11DE14E4-6ABC-4380-BF9C-05D1E92D43F5}"/>
                    </a:ext>
                  </a:extLst>
                </p14:cNvPr>
                <p14:cNvContentPartPr/>
                <p14:nvPr/>
              </p14:nvContentPartPr>
              <p14:xfrm>
                <a:off x="1401852" y="6019572"/>
                <a:ext cx="114480" cy="94320"/>
              </p14:xfrm>
            </p:contentPart>
          </mc:Choice>
          <mc:Fallback>
            <p:pic>
              <p:nvPicPr>
                <p:cNvPr id="47125" name="Ink 47124">
                  <a:extLst>
                    <a:ext uri="{FF2B5EF4-FFF2-40B4-BE49-F238E27FC236}">
                      <a16:creationId xmlns:a16="http://schemas.microsoft.com/office/drawing/2014/main" id="{11DE14E4-6ABC-4380-BF9C-05D1E92D43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93212" y="6010572"/>
                  <a:ext cx="132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7126" name="Ink 47125">
                  <a:extLst>
                    <a:ext uri="{FF2B5EF4-FFF2-40B4-BE49-F238E27FC236}">
                      <a16:creationId xmlns:a16="http://schemas.microsoft.com/office/drawing/2014/main" id="{DF4242B5-CB3B-4AF4-B4EF-3CB1840C5E56}"/>
                    </a:ext>
                  </a:extLst>
                </p14:cNvPr>
                <p14:cNvContentPartPr/>
                <p14:nvPr/>
              </p14:nvContentPartPr>
              <p14:xfrm>
                <a:off x="1455132" y="5905452"/>
                <a:ext cx="132480" cy="190080"/>
              </p14:xfrm>
            </p:contentPart>
          </mc:Choice>
          <mc:Fallback>
            <p:pic>
              <p:nvPicPr>
                <p:cNvPr id="47126" name="Ink 47125">
                  <a:extLst>
                    <a:ext uri="{FF2B5EF4-FFF2-40B4-BE49-F238E27FC236}">
                      <a16:creationId xmlns:a16="http://schemas.microsoft.com/office/drawing/2014/main" id="{DF4242B5-CB3B-4AF4-B4EF-3CB1840C5E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46492" y="5896452"/>
                  <a:ext cx="150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7127" name="Ink 47126">
                  <a:extLst>
                    <a:ext uri="{FF2B5EF4-FFF2-40B4-BE49-F238E27FC236}">
                      <a16:creationId xmlns:a16="http://schemas.microsoft.com/office/drawing/2014/main" id="{8170D5E0-73FB-46B3-BF80-6E2F12C6A5EE}"/>
                    </a:ext>
                  </a:extLst>
                </p14:cNvPr>
                <p14:cNvContentPartPr/>
                <p14:nvPr/>
              </p14:nvContentPartPr>
              <p14:xfrm>
                <a:off x="1577892" y="6002292"/>
                <a:ext cx="113040" cy="97200"/>
              </p14:xfrm>
            </p:contentPart>
          </mc:Choice>
          <mc:Fallback>
            <p:pic>
              <p:nvPicPr>
                <p:cNvPr id="47127" name="Ink 47126">
                  <a:extLst>
                    <a:ext uri="{FF2B5EF4-FFF2-40B4-BE49-F238E27FC236}">
                      <a16:creationId xmlns:a16="http://schemas.microsoft.com/office/drawing/2014/main" id="{8170D5E0-73FB-46B3-BF80-6E2F12C6A5E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69252" y="5993652"/>
                  <a:ext cx="130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7128" name="Ink 47127">
                  <a:extLst>
                    <a:ext uri="{FF2B5EF4-FFF2-40B4-BE49-F238E27FC236}">
                      <a16:creationId xmlns:a16="http://schemas.microsoft.com/office/drawing/2014/main" id="{36AB3805-A30D-4050-8857-9CD8B28478D2}"/>
                    </a:ext>
                  </a:extLst>
                </p14:cNvPr>
                <p14:cNvContentPartPr/>
                <p14:nvPr/>
              </p14:nvContentPartPr>
              <p14:xfrm>
                <a:off x="1712172" y="6003012"/>
                <a:ext cx="99720" cy="95400"/>
              </p14:xfrm>
            </p:contentPart>
          </mc:Choice>
          <mc:Fallback>
            <p:pic>
              <p:nvPicPr>
                <p:cNvPr id="47128" name="Ink 47127">
                  <a:extLst>
                    <a:ext uri="{FF2B5EF4-FFF2-40B4-BE49-F238E27FC236}">
                      <a16:creationId xmlns:a16="http://schemas.microsoft.com/office/drawing/2014/main" id="{36AB3805-A30D-4050-8857-9CD8B28478D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03172" y="5994012"/>
                  <a:ext cx="11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7129" name="Ink 47128">
                  <a:extLst>
                    <a:ext uri="{FF2B5EF4-FFF2-40B4-BE49-F238E27FC236}">
                      <a16:creationId xmlns:a16="http://schemas.microsoft.com/office/drawing/2014/main" id="{4F946D92-AF8A-4043-B787-8B39539135C5}"/>
                    </a:ext>
                  </a:extLst>
                </p14:cNvPr>
                <p14:cNvContentPartPr/>
                <p14:nvPr/>
              </p14:nvContentPartPr>
              <p14:xfrm>
                <a:off x="1810452" y="6009492"/>
                <a:ext cx="164520" cy="97920"/>
              </p14:xfrm>
            </p:contentPart>
          </mc:Choice>
          <mc:Fallback>
            <p:pic>
              <p:nvPicPr>
                <p:cNvPr id="47129" name="Ink 47128">
                  <a:extLst>
                    <a:ext uri="{FF2B5EF4-FFF2-40B4-BE49-F238E27FC236}">
                      <a16:creationId xmlns:a16="http://schemas.microsoft.com/office/drawing/2014/main" id="{4F946D92-AF8A-4043-B787-8B39539135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01812" y="6000492"/>
                  <a:ext cx="182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7130" name="Ink 47129">
                  <a:extLst>
                    <a:ext uri="{FF2B5EF4-FFF2-40B4-BE49-F238E27FC236}">
                      <a16:creationId xmlns:a16="http://schemas.microsoft.com/office/drawing/2014/main" id="{9DD6C5B7-3240-4833-B7DA-25A565591870}"/>
                    </a:ext>
                  </a:extLst>
                </p14:cNvPr>
                <p14:cNvContentPartPr/>
                <p14:nvPr/>
              </p14:nvContentPartPr>
              <p14:xfrm>
                <a:off x="1943652" y="5857212"/>
                <a:ext cx="136800" cy="223920"/>
              </p14:xfrm>
            </p:contentPart>
          </mc:Choice>
          <mc:Fallback>
            <p:pic>
              <p:nvPicPr>
                <p:cNvPr id="47130" name="Ink 47129">
                  <a:extLst>
                    <a:ext uri="{FF2B5EF4-FFF2-40B4-BE49-F238E27FC236}">
                      <a16:creationId xmlns:a16="http://schemas.microsoft.com/office/drawing/2014/main" id="{9DD6C5B7-3240-4833-B7DA-25A5655918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35012" y="5848212"/>
                  <a:ext cx="154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7131" name="Ink 47130">
                  <a:extLst>
                    <a:ext uri="{FF2B5EF4-FFF2-40B4-BE49-F238E27FC236}">
                      <a16:creationId xmlns:a16="http://schemas.microsoft.com/office/drawing/2014/main" id="{24475E0B-2D89-48F0-B14C-BEBD5D5CCEC3}"/>
                    </a:ext>
                  </a:extLst>
                </p14:cNvPr>
                <p14:cNvContentPartPr/>
                <p14:nvPr/>
              </p14:nvContentPartPr>
              <p14:xfrm>
                <a:off x="2166132" y="5978892"/>
                <a:ext cx="227520" cy="108720"/>
              </p14:xfrm>
            </p:contentPart>
          </mc:Choice>
          <mc:Fallback>
            <p:pic>
              <p:nvPicPr>
                <p:cNvPr id="47131" name="Ink 47130">
                  <a:extLst>
                    <a:ext uri="{FF2B5EF4-FFF2-40B4-BE49-F238E27FC236}">
                      <a16:creationId xmlns:a16="http://schemas.microsoft.com/office/drawing/2014/main" id="{24475E0B-2D89-48F0-B14C-BEBD5D5CCEC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57492" y="5970252"/>
                  <a:ext cx="245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7132" name="Ink 47131">
                  <a:extLst>
                    <a:ext uri="{FF2B5EF4-FFF2-40B4-BE49-F238E27FC236}">
                      <a16:creationId xmlns:a16="http://schemas.microsoft.com/office/drawing/2014/main" id="{AFD8EADA-D604-4536-AD13-BA156CB9E26E}"/>
                    </a:ext>
                  </a:extLst>
                </p14:cNvPr>
                <p14:cNvContentPartPr/>
                <p14:nvPr/>
              </p14:nvContentPartPr>
              <p14:xfrm>
                <a:off x="2323812" y="5817612"/>
                <a:ext cx="168120" cy="245880"/>
              </p14:xfrm>
            </p:contentPart>
          </mc:Choice>
          <mc:Fallback>
            <p:pic>
              <p:nvPicPr>
                <p:cNvPr id="47132" name="Ink 47131">
                  <a:extLst>
                    <a:ext uri="{FF2B5EF4-FFF2-40B4-BE49-F238E27FC236}">
                      <a16:creationId xmlns:a16="http://schemas.microsoft.com/office/drawing/2014/main" id="{AFD8EADA-D604-4536-AD13-BA156CB9E26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14812" y="5808972"/>
                  <a:ext cx="185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7133" name="Ink 47132">
                  <a:extLst>
                    <a:ext uri="{FF2B5EF4-FFF2-40B4-BE49-F238E27FC236}">
                      <a16:creationId xmlns:a16="http://schemas.microsoft.com/office/drawing/2014/main" id="{D2835CB0-2461-4A43-963F-8105EF1146E2}"/>
                    </a:ext>
                  </a:extLst>
                </p14:cNvPr>
                <p14:cNvContentPartPr/>
                <p14:nvPr/>
              </p14:nvContentPartPr>
              <p14:xfrm>
                <a:off x="2388612" y="5962692"/>
                <a:ext cx="123480" cy="103320"/>
              </p14:xfrm>
            </p:contentPart>
          </mc:Choice>
          <mc:Fallback>
            <p:pic>
              <p:nvPicPr>
                <p:cNvPr id="47133" name="Ink 47132">
                  <a:extLst>
                    <a:ext uri="{FF2B5EF4-FFF2-40B4-BE49-F238E27FC236}">
                      <a16:creationId xmlns:a16="http://schemas.microsoft.com/office/drawing/2014/main" id="{D2835CB0-2461-4A43-963F-8105EF1146E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79972" y="5953692"/>
                  <a:ext cx="141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7134" name="Ink 47133">
                  <a:extLst>
                    <a:ext uri="{FF2B5EF4-FFF2-40B4-BE49-F238E27FC236}">
                      <a16:creationId xmlns:a16="http://schemas.microsoft.com/office/drawing/2014/main" id="{4B405993-A047-4C65-9249-23128CA566BD}"/>
                    </a:ext>
                  </a:extLst>
                </p14:cNvPr>
                <p14:cNvContentPartPr/>
                <p14:nvPr/>
              </p14:nvContentPartPr>
              <p14:xfrm>
                <a:off x="2563212" y="5934972"/>
                <a:ext cx="157320" cy="135720"/>
              </p14:xfrm>
            </p:contentPart>
          </mc:Choice>
          <mc:Fallback>
            <p:pic>
              <p:nvPicPr>
                <p:cNvPr id="47134" name="Ink 47133">
                  <a:extLst>
                    <a:ext uri="{FF2B5EF4-FFF2-40B4-BE49-F238E27FC236}">
                      <a16:creationId xmlns:a16="http://schemas.microsoft.com/office/drawing/2014/main" id="{4B405993-A047-4C65-9249-23128CA566B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54212" y="5926332"/>
                  <a:ext cx="174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7135" name="Ink 47134">
                  <a:extLst>
                    <a:ext uri="{FF2B5EF4-FFF2-40B4-BE49-F238E27FC236}">
                      <a16:creationId xmlns:a16="http://schemas.microsoft.com/office/drawing/2014/main" id="{D91947BB-997F-4492-92A0-BE4009239E90}"/>
                    </a:ext>
                  </a:extLst>
                </p14:cNvPr>
                <p14:cNvContentPartPr/>
                <p14:nvPr/>
              </p14:nvContentPartPr>
              <p14:xfrm>
                <a:off x="2727372" y="5994732"/>
                <a:ext cx="37440" cy="78120"/>
              </p14:xfrm>
            </p:contentPart>
          </mc:Choice>
          <mc:Fallback>
            <p:pic>
              <p:nvPicPr>
                <p:cNvPr id="47135" name="Ink 47134">
                  <a:extLst>
                    <a:ext uri="{FF2B5EF4-FFF2-40B4-BE49-F238E27FC236}">
                      <a16:creationId xmlns:a16="http://schemas.microsoft.com/office/drawing/2014/main" id="{D91947BB-997F-4492-92A0-BE4009239E9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18372" y="5985732"/>
                  <a:ext cx="55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7136" name="Ink 47135">
                  <a:extLst>
                    <a:ext uri="{FF2B5EF4-FFF2-40B4-BE49-F238E27FC236}">
                      <a16:creationId xmlns:a16="http://schemas.microsoft.com/office/drawing/2014/main" id="{FBB87585-A671-4765-9718-12454F583F88}"/>
                    </a:ext>
                  </a:extLst>
                </p14:cNvPr>
                <p14:cNvContentPartPr/>
                <p14:nvPr/>
              </p14:nvContentPartPr>
              <p14:xfrm>
                <a:off x="2812692" y="5882772"/>
                <a:ext cx="26280" cy="6840"/>
              </p14:xfrm>
            </p:contentPart>
          </mc:Choice>
          <mc:Fallback>
            <p:pic>
              <p:nvPicPr>
                <p:cNvPr id="47136" name="Ink 47135">
                  <a:extLst>
                    <a:ext uri="{FF2B5EF4-FFF2-40B4-BE49-F238E27FC236}">
                      <a16:creationId xmlns:a16="http://schemas.microsoft.com/office/drawing/2014/main" id="{FBB87585-A671-4765-9718-12454F583F8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04052" y="5873772"/>
                  <a:ext cx="43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7137" name="Ink 47136">
                  <a:extLst>
                    <a:ext uri="{FF2B5EF4-FFF2-40B4-BE49-F238E27FC236}">
                      <a16:creationId xmlns:a16="http://schemas.microsoft.com/office/drawing/2014/main" id="{D0856421-906E-4B94-A553-44B2FDB62663}"/>
                    </a:ext>
                  </a:extLst>
                </p14:cNvPr>
                <p14:cNvContentPartPr/>
                <p14:nvPr/>
              </p14:nvContentPartPr>
              <p14:xfrm>
                <a:off x="2816652" y="5968452"/>
                <a:ext cx="136800" cy="93960"/>
              </p14:xfrm>
            </p:contentPart>
          </mc:Choice>
          <mc:Fallback>
            <p:pic>
              <p:nvPicPr>
                <p:cNvPr id="47137" name="Ink 47136">
                  <a:extLst>
                    <a:ext uri="{FF2B5EF4-FFF2-40B4-BE49-F238E27FC236}">
                      <a16:creationId xmlns:a16="http://schemas.microsoft.com/office/drawing/2014/main" id="{D0856421-906E-4B94-A553-44B2FDB6266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07652" y="5959452"/>
                  <a:ext cx="15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7138" name="Ink 47137">
                  <a:extLst>
                    <a:ext uri="{FF2B5EF4-FFF2-40B4-BE49-F238E27FC236}">
                      <a16:creationId xmlns:a16="http://schemas.microsoft.com/office/drawing/2014/main" id="{45D2FF5A-0D76-4337-BB45-4BA6C7152754}"/>
                    </a:ext>
                  </a:extLst>
                </p14:cNvPr>
                <p14:cNvContentPartPr/>
                <p14:nvPr/>
              </p14:nvContentPartPr>
              <p14:xfrm>
                <a:off x="3044892" y="5780532"/>
                <a:ext cx="129600" cy="291960"/>
              </p14:xfrm>
            </p:contentPart>
          </mc:Choice>
          <mc:Fallback>
            <p:pic>
              <p:nvPicPr>
                <p:cNvPr id="47138" name="Ink 47137">
                  <a:extLst>
                    <a:ext uri="{FF2B5EF4-FFF2-40B4-BE49-F238E27FC236}">
                      <a16:creationId xmlns:a16="http://schemas.microsoft.com/office/drawing/2014/main" id="{45D2FF5A-0D76-4337-BB45-4BA6C715275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35892" y="5771532"/>
                  <a:ext cx="147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7139" name="Ink 47138">
                  <a:extLst>
                    <a:ext uri="{FF2B5EF4-FFF2-40B4-BE49-F238E27FC236}">
                      <a16:creationId xmlns:a16="http://schemas.microsoft.com/office/drawing/2014/main" id="{65FD110E-4BE5-4311-9197-F95CEBA1CB4A}"/>
                    </a:ext>
                  </a:extLst>
                </p14:cNvPr>
                <p14:cNvContentPartPr/>
                <p14:nvPr/>
              </p14:nvContentPartPr>
              <p14:xfrm>
                <a:off x="3003132" y="5919852"/>
                <a:ext cx="221040" cy="130680"/>
              </p14:xfrm>
            </p:contentPart>
          </mc:Choice>
          <mc:Fallback>
            <p:pic>
              <p:nvPicPr>
                <p:cNvPr id="47139" name="Ink 47138">
                  <a:extLst>
                    <a:ext uri="{FF2B5EF4-FFF2-40B4-BE49-F238E27FC236}">
                      <a16:creationId xmlns:a16="http://schemas.microsoft.com/office/drawing/2014/main" id="{65FD110E-4BE5-4311-9197-F95CEBA1CB4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94492" y="5911212"/>
                  <a:ext cx="238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7140" name="Ink 47139">
                  <a:extLst>
                    <a:ext uri="{FF2B5EF4-FFF2-40B4-BE49-F238E27FC236}">
                      <a16:creationId xmlns:a16="http://schemas.microsoft.com/office/drawing/2014/main" id="{890E793E-048F-4228-805F-3E0C600B42AF}"/>
                    </a:ext>
                  </a:extLst>
                </p14:cNvPr>
                <p14:cNvContentPartPr/>
                <p14:nvPr/>
              </p14:nvContentPartPr>
              <p14:xfrm>
                <a:off x="3298692" y="5845332"/>
                <a:ext cx="15120" cy="9720"/>
              </p14:xfrm>
            </p:contentPart>
          </mc:Choice>
          <mc:Fallback>
            <p:pic>
              <p:nvPicPr>
                <p:cNvPr id="47140" name="Ink 47139">
                  <a:extLst>
                    <a:ext uri="{FF2B5EF4-FFF2-40B4-BE49-F238E27FC236}">
                      <a16:creationId xmlns:a16="http://schemas.microsoft.com/office/drawing/2014/main" id="{890E793E-048F-4228-805F-3E0C600B42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89692" y="5836332"/>
                  <a:ext cx="3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7141" name="Ink 47140">
                  <a:extLst>
                    <a:ext uri="{FF2B5EF4-FFF2-40B4-BE49-F238E27FC236}">
                      <a16:creationId xmlns:a16="http://schemas.microsoft.com/office/drawing/2014/main" id="{9F8E8BAE-A9D9-471C-91AC-BCF88540BD1E}"/>
                    </a:ext>
                  </a:extLst>
                </p14:cNvPr>
                <p14:cNvContentPartPr/>
                <p14:nvPr/>
              </p14:nvContentPartPr>
              <p14:xfrm>
                <a:off x="3269892" y="5935332"/>
                <a:ext cx="99000" cy="86760"/>
              </p14:xfrm>
            </p:contentPart>
          </mc:Choice>
          <mc:Fallback>
            <p:pic>
              <p:nvPicPr>
                <p:cNvPr id="47141" name="Ink 47140">
                  <a:extLst>
                    <a:ext uri="{FF2B5EF4-FFF2-40B4-BE49-F238E27FC236}">
                      <a16:creationId xmlns:a16="http://schemas.microsoft.com/office/drawing/2014/main" id="{9F8E8BAE-A9D9-471C-91AC-BCF88540BD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1252" y="5926332"/>
                  <a:ext cx="116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7142" name="Ink 47141">
                  <a:extLst>
                    <a:ext uri="{FF2B5EF4-FFF2-40B4-BE49-F238E27FC236}">
                      <a16:creationId xmlns:a16="http://schemas.microsoft.com/office/drawing/2014/main" id="{03F36C1A-FE4D-4E8E-94F8-8A63B94F4D2D}"/>
                    </a:ext>
                  </a:extLst>
                </p14:cNvPr>
                <p14:cNvContentPartPr/>
                <p14:nvPr/>
              </p14:nvContentPartPr>
              <p14:xfrm>
                <a:off x="3434772" y="5925612"/>
                <a:ext cx="228240" cy="117720"/>
              </p14:xfrm>
            </p:contentPart>
          </mc:Choice>
          <mc:Fallback>
            <p:pic>
              <p:nvPicPr>
                <p:cNvPr id="47142" name="Ink 47141">
                  <a:extLst>
                    <a:ext uri="{FF2B5EF4-FFF2-40B4-BE49-F238E27FC236}">
                      <a16:creationId xmlns:a16="http://schemas.microsoft.com/office/drawing/2014/main" id="{03F36C1A-FE4D-4E8E-94F8-8A63B94F4D2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26132" y="5916972"/>
                  <a:ext cx="245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7144" name="Ink 47143">
                  <a:extLst>
                    <a:ext uri="{FF2B5EF4-FFF2-40B4-BE49-F238E27FC236}">
                      <a16:creationId xmlns:a16="http://schemas.microsoft.com/office/drawing/2014/main" id="{515E7EFB-FC21-4F1A-8490-14494734FB8A}"/>
                    </a:ext>
                  </a:extLst>
                </p14:cNvPr>
                <p14:cNvContentPartPr/>
                <p14:nvPr/>
              </p14:nvContentPartPr>
              <p14:xfrm>
                <a:off x="3700452" y="6051252"/>
                <a:ext cx="80640" cy="81360"/>
              </p14:xfrm>
            </p:contentPart>
          </mc:Choice>
          <mc:Fallback>
            <p:pic>
              <p:nvPicPr>
                <p:cNvPr id="47144" name="Ink 47143">
                  <a:extLst>
                    <a:ext uri="{FF2B5EF4-FFF2-40B4-BE49-F238E27FC236}">
                      <a16:creationId xmlns:a16="http://schemas.microsoft.com/office/drawing/2014/main" id="{515E7EFB-FC21-4F1A-8490-14494734FB8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91812" y="6042612"/>
                  <a:ext cx="98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7145" name="Ink 47144">
                  <a:extLst>
                    <a:ext uri="{FF2B5EF4-FFF2-40B4-BE49-F238E27FC236}">
                      <a16:creationId xmlns:a16="http://schemas.microsoft.com/office/drawing/2014/main" id="{7D3BA263-ECA2-4E74-862D-B5858FE9BF71}"/>
                    </a:ext>
                  </a:extLst>
                </p14:cNvPr>
                <p14:cNvContentPartPr/>
                <p14:nvPr/>
              </p14:nvContentPartPr>
              <p14:xfrm>
                <a:off x="3884052" y="5872692"/>
                <a:ext cx="165240" cy="171000"/>
              </p14:xfrm>
            </p:contentPart>
          </mc:Choice>
          <mc:Fallback>
            <p:pic>
              <p:nvPicPr>
                <p:cNvPr id="47145" name="Ink 47144">
                  <a:extLst>
                    <a:ext uri="{FF2B5EF4-FFF2-40B4-BE49-F238E27FC236}">
                      <a16:creationId xmlns:a16="http://schemas.microsoft.com/office/drawing/2014/main" id="{7D3BA263-ECA2-4E74-862D-B5858FE9BF7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75052" y="5864052"/>
                  <a:ext cx="18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7146" name="Ink 47145">
                  <a:extLst>
                    <a:ext uri="{FF2B5EF4-FFF2-40B4-BE49-F238E27FC236}">
                      <a16:creationId xmlns:a16="http://schemas.microsoft.com/office/drawing/2014/main" id="{497C2347-7C77-49DD-BBD0-B5046BED4CAF}"/>
                    </a:ext>
                  </a:extLst>
                </p14:cNvPr>
                <p14:cNvContentPartPr/>
                <p14:nvPr/>
              </p14:nvContentPartPr>
              <p14:xfrm>
                <a:off x="4038492" y="5914092"/>
                <a:ext cx="90000" cy="93240"/>
              </p14:xfrm>
            </p:contentPart>
          </mc:Choice>
          <mc:Fallback>
            <p:pic>
              <p:nvPicPr>
                <p:cNvPr id="47146" name="Ink 47145">
                  <a:extLst>
                    <a:ext uri="{FF2B5EF4-FFF2-40B4-BE49-F238E27FC236}">
                      <a16:creationId xmlns:a16="http://schemas.microsoft.com/office/drawing/2014/main" id="{497C2347-7C77-49DD-BBD0-B5046BED4CA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29492" y="5905092"/>
                  <a:ext cx="107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7147" name="Ink 47146">
                  <a:extLst>
                    <a:ext uri="{FF2B5EF4-FFF2-40B4-BE49-F238E27FC236}">
                      <a16:creationId xmlns:a16="http://schemas.microsoft.com/office/drawing/2014/main" id="{92F2D62E-164F-490D-936B-B63B86D5EE4F}"/>
                    </a:ext>
                  </a:extLst>
                </p14:cNvPr>
                <p14:cNvContentPartPr/>
                <p14:nvPr/>
              </p14:nvContentPartPr>
              <p14:xfrm>
                <a:off x="4164132" y="5893932"/>
                <a:ext cx="145080" cy="140040"/>
              </p14:xfrm>
            </p:contentPart>
          </mc:Choice>
          <mc:Fallback>
            <p:pic>
              <p:nvPicPr>
                <p:cNvPr id="47147" name="Ink 47146">
                  <a:extLst>
                    <a:ext uri="{FF2B5EF4-FFF2-40B4-BE49-F238E27FC236}">
                      <a16:creationId xmlns:a16="http://schemas.microsoft.com/office/drawing/2014/main" id="{92F2D62E-164F-490D-936B-B63B86D5EE4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55492" y="5884932"/>
                  <a:ext cx="162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7148" name="Ink 47147">
                  <a:extLst>
                    <a:ext uri="{FF2B5EF4-FFF2-40B4-BE49-F238E27FC236}">
                      <a16:creationId xmlns:a16="http://schemas.microsoft.com/office/drawing/2014/main" id="{AE264A64-C402-4948-BAE3-E219F4FE4624}"/>
                    </a:ext>
                  </a:extLst>
                </p14:cNvPr>
                <p14:cNvContentPartPr/>
                <p14:nvPr/>
              </p14:nvContentPartPr>
              <p14:xfrm>
                <a:off x="4326492" y="5791332"/>
                <a:ext cx="134640" cy="221040"/>
              </p14:xfrm>
            </p:contentPart>
          </mc:Choice>
          <mc:Fallback>
            <p:pic>
              <p:nvPicPr>
                <p:cNvPr id="47148" name="Ink 47147">
                  <a:extLst>
                    <a:ext uri="{FF2B5EF4-FFF2-40B4-BE49-F238E27FC236}">
                      <a16:creationId xmlns:a16="http://schemas.microsoft.com/office/drawing/2014/main" id="{AE264A64-C402-4948-BAE3-E219F4FE462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17852" y="5782332"/>
                  <a:ext cx="152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7149" name="Ink 47148">
                  <a:extLst>
                    <a:ext uri="{FF2B5EF4-FFF2-40B4-BE49-F238E27FC236}">
                      <a16:creationId xmlns:a16="http://schemas.microsoft.com/office/drawing/2014/main" id="{DD68D21F-B6E6-47C6-B5D6-8F37AA078025}"/>
                    </a:ext>
                  </a:extLst>
                </p14:cNvPr>
                <p14:cNvContentPartPr/>
                <p14:nvPr/>
              </p14:nvContentPartPr>
              <p14:xfrm>
                <a:off x="4432332" y="5900412"/>
                <a:ext cx="124200" cy="113760"/>
              </p14:xfrm>
            </p:contentPart>
          </mc:Choice>
          <mc:Fallback>
            <p:pic>
              <p:nvPicPr>
                <p:cNvPr id="47149" name="Ink 47148">
                  <a:extLst>
                    <a:ext uri="{FF2B5EF4-FFF2-40B4-BE49-F238E27FC236}">
                      <a16:creationId xmlns:a16="http://schemas.microsoft.com/office/drawing/2014/main" id="{DD68D21F-B6E6-47C6-B5D6-8F37AA07802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23332" y="5891412"/>
                  <a:ext cx="141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7150" name="Ink 47149">
                  <a:extLst>
                    <a:ext uri="{FF2B5EF4-FFF2-40B4-BE49-F238E27FC236}">
                      <a16:creationId xmlns:a16="http://schemas.microsoft.com/office/drawing/2014/main" id="{0C67CF05-6977-422D-913B-FB029957F0BC}"/>
                    </a:ext>
                  </a:extLst>
                </p14:cNvPr>
                <p14:cNvContentPartPr/>
                <p14:nvPr/>
              </p14:nvContentPartPr>
              <p14:xfrm>
                <a:off x="4537452" y="5926332"/>
                <a:ext cx="122400" cy="93240"/>
              </p14:xfrm>
            </p:contentPart>
          </mc:Choice>
          <mc:Fallback>
            <p:pic>
              <p:nvPicPr>
                <p:cNvPr id="47150" name="Ink 47149">
                  <a:extLst>
                    <a:ext uri="{FF2B5EF4-FFF2-40B4-BE49-F238E27FC236}">
                      <a16:creationId xmlns:a16="http://schemas.microsoft.com/office/drawing/2014/main" id="{0C67CF05-6977-422D-913B-FB029957F0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28812" y="5917332"/>
                  <a:ext cx="140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7151" name="Ink 47150">
                  <a:extLst>
                    <a:ext uri="{FF2B5EF4-FFF2-40B4-BE49-F238E27FC236}">
                      <a16:creationId xmlns:a16="http://schemas.microsoft.com/office/drawing/2014/main" id="{2D93A665-9B08-4405-8542-DD14EEA41EDC}"/>
                    </a:ext>
                  </a:extLst>
                </p14:cNvPr>
                <p14:cNvContentPartPr/>
                <p14:nvPr/>
              </p14:nvContentPartPr>
              <p14:xfrm>
                <a:off x="4725372" y="5894652"/>
                <a:ext cx="83520" cy="140400"/>
              </p14:xfrm>
            </p:contentPart>
          </mc:Choice>
          <mc:Fallback>
            <p:pic>
              <p:nvPicPr>
                <p:cNvPr id="47151" name="Ink 47150">
                  <a:extLst>
                    <a:ext uri="{FF2B5EF4-FFF2-40B4-BE49-F238E27FC236}">
                      <a16:creationId xmlns:a16="http://schemas.microsoft.com/office/drawing/2014/main" id="{2D93A665-9B08-4405-8542-DD14EEA41E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16732" y="5885652"/>
                  <a:ext cx="10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7152" name="Ink 47151">
                  <a:extLst>
                    <a:ext uri="{FF2B5EF4-FFF2-40B4-BE49-F238E27FC236}">
                      <a16:creationId xmlns:a16="http://schemas.microsoft.com/office/drawing/2014/main" id="{D4F31834-CD58-4B4A-ADE3-BFFD7973A729}"/>
                    </a:ext>
                  </a:extLst>
                </p14:cNvPr>
                <p14:cNvContentPartPr/>
                <p14:nvPr/>
              </p14:nvContentPartPr>
              <p14:xfrm>
                <a:off x="4831572" y="5888892"/>
                <a:ext cx="172800" cy="133920"/>
              </p14:xfrm>
            </p:contentPart>
          </mc:Choice>
          <mc:Fallback>
            <p:pic>
              <p:nvPicPr>
                <p:cNvPr id="47152" name="Ink 47151">
                  <a:extLst>
                    <a:ext uri="{FF2B5EF4-FFF2-40B4-BE49-F238E27FC236}">
                      <a16:creationId xmlns:a16="http://schemas.microsoft.com/office/drawing/2014/main" id="{D4F31834-CD58-4B4A-ADE3-BFFD7973A72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22572" y="5879892"/>
                  <a:ext cx="190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7153" name="Ink 47152">
                  <a:extLst>
                    <a:ext uri="{FF2B5EF4-FFF2-40B4-BE49-F238E27FC236}">
                      <a16:creationId xmlns:a16="http://schemas.microsoft.com/office/drawing/2014/main" id="{BE4DDC46-E9EB-4DBF-BF3C-A3BDCE37495E}"/>
                    </a:ext>
                  </a:extLst>
                </p14:cNvPr>
                <p14:cNvContentPartPr/>
                <p14:nvPr/>
              </p14:nvContentPartPr>
              <p14:xfrm>
                <a:off x="5041092" y="5994732"/>
                <a:ext cx="54720" cy="130320"/>
              </p14:xfrm>
            </p:contentPart>
          </mc:Choice>
          <mc:Fallback>
            <p:pic>
              <p:nvPicPr>
                <p:cNvPr id="47153" name="Ink 47152">
                  <a:extLst>
                    <a:ext uri="{FF2B5EF4-FFF2-40B4-BE49-F238E27FC236}">
                      <a16:creationId xmlns:a16="http://schemas.microsoft.com/office/drawing/2014/main" id="{BE4DDC46-E9EB-4DBF-BF3C-A3BDCE37495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32452" y="5985732"/>
                  <a:ext cx="72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7155" name="Ink 47154">
                  <a:extLst>
                    <a:ext uri="{FF2B5EF4-FFF2-40B4-BE49-F238E27FC236}">
                      <a16:creationId xmlns:a16="http://schemas.microsoft.com/office/drawing/2014/main" id="{9EADEAF6-8A3B-4D97-A35D-14CE073E6242}"/>
                    </a:ext>
                  </a:extLst>
                </p14:cNvPr>
                <p14:cNvContentPartPr/>
                <p14:nvPr/>
              </p14:nvContentPartPr>
              <p14:xfrm>
                <a:off x="808212" y="6288852"/>
                <a:ext cx="27360" cy="63360"/>
              </p14:xfrm>
            </p:contentPart>
          </mc:Choice>
          <mc:Fallback>
            <p:pic>
              <p:nvPicPr>
                <p:cNvPr id="47155" name="Ink 47154">
                  <a:extLst>
                    <a:ext uri="{FF2B5EF4-FFF2-40B4-BE49-F238E27FC236}">
                      <a16:creationId xmlns:a16="http://schemas.microsoft.com/office/drawing/2014/main" id="{9EADEAF6-8A3B-4D97-A35D-14CE073E624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9212" y="6280212"/>
                  <a:ext cx="45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7156" name="Ink 47155">
                  <a:extLst>
                    <a:ext uri="{FF2B5EF4-FFF2-40B4-BE49-F238E27FC236}">
                      <a16:creationId xmlns:a16="http://schemas.microsoft.com/office/drawing/2014/main" id="{710B1D69-3E65-44E1-9DBE-AB58E81F1264}"/>
                    </a:ext>
                  </a:extLst>
                </p14:cNvPr>
                <p14:cNvContentPartPr/>
                <p14:nvPr/>
              </p14:nvContentPartPr>
              <p14:xfrm>
                <a:off x="689052" y="6347532"/>
                <a:ext cx="304560" cy="37080"/>
              </p14:xfrm>
            </p:contentPart>
          </mc:Choice>
          <mc:Fallback>
            <p:pic>
              <p:nvPicPr>
                <p:cNvPr id="47156" name="Ink 47155">
                  <a:extLst>
                    <a:ext uri="{FF2B5EF4-FFF2-40B4-BE49-F238E27FC236}">
                      <a16:creationId xmlns:a16="http://schemas.microsoft.com/office/drawing/2014/main" id="{710B1D69-3E65-44E1-9DBE-AB58E81F12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80052" y="6338532"/>
                  <a:ext cx="322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7157" name="Ink 47156">
                  <a:extLst>
                    <a:ext uri="{FF2B5EF4-FFF2-40B4-BE49-F238E27FC236}">
                      <a16:creationId xmlns:a16="http://schemas.microsoft.com/office/drawing/2014/main" id="{3017C5A6-78EB-4B49-B50A-4CCB679034CC}"/>
                    </a:ext>
                  </a:extLst>
                </p14:cNvPr>
                <p14:cNvContentPartPr/>
                <p14:nvPr/>
              </p14:nvContentPartPr>
              <p14:xfrm>
                <a:off x="687612" y="6233052"/>
                <a:ext cx="422280" cy="51120"/>
              </p14:xfrm>
            </p:contentPart>
          </mc:Choice>
          <mc:Fallback>
            <p:pic>
              <p:nvPicPr>
                <p:cNvPr id="47157" name="Ink 47156">
                  <a:extLst>
                    <a:ext uri="{FF2B5EF4-FFF2-40B4-BE49-F238E27FC236}">
                      <a16:creationId xmlns:a16="http://schemas.microsoft.com/office/drawing/2014/main" id="{3017C5A6-78EB-4B49-B50A-4CCB679034C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8612" y="6224412"/>
                  <a:ext cx="439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7158" name="Ink 47157">
                  <a:extLst>
                    <a:ext uri="{FF2B5EF4-FFF2-40B4-BE49-F238E27FC236}">
                      <a16:creationId xmlns:a16="http://schemas.microsoft.com/office/drawing/2014/main" id="{D757E6B2-D6D7-45B9-A955-1DC7C459B73F}"/>
                    </a:ext>
                  </a:extLst>
                </p14:cNvPr>
                <p14:cNvContentPartPr/>
                <p14:nvPr/>
              </p14:nvContentPartPr>
              <p14:xfrm>
                <a:off x="1076412" y="6219012"/>
                <a:ext cx="245520" cy="137880"/>
              </p14:xfrm>
            </p:contentPart>
          </mc:Choice>
          <mc:Fallback>
            <p:pic>
              <p:nvPicPr>
                <p:cNvPr id="47158" name="Ink 47157">
                  <a:extLst>
                    <a:ext uri="{FF2B5EF4-FFF2-40B4-BE49-F238E27FC236}">
                      <a16:creationId xmlns:a16="http://schemas.microsoft.com/office/drawing/2014/main" id="{D757E6B2-D6D7-45B9-A955-1DC7C459B73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7772" y="6210012"/>
                  <a:ext cx="263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7159" name="Ink 47158">
                  <a:extLst>
                    <a:ext uri="{FF2B5EF4-FFF2-40B4-BE49-F238E27FC236}">
                      <a16:creationId xmlns:a16="http://schemas.microsoft.com/office/drawing/2014/main" id="{608C6FD8-4CDE-4736-BE29-A12AB0F0DC6E}"/>
                    </a:ext>
                  </a:extLst>
                </p14:cNvPr>
                <p14:cNvContentPartPr/>
                <p14:nvPr/>
              </p14:nvContentPartPr>
              <p14:xfrm>
                <a:off x="1192332" y="6296052"/>
                <a:ext cx="39600" cy="119160"/>
              </p14:xfrm>
            </p:contentPart>
          </mc:Choice>
          <mc:Fallback>
            <p:pic>
              <p:nvPicPr>
                <p:cNvPr id="47159" name="Ink 47158">
                  <a:extLst>
                    <a:ext uri="{FF2B5EF4-FFF2-40B4-BE49-F238E27FC236}">
                      <a16:creationId xmlns:a16="http://schemas.microsoft.com/office/drawing/2014/main" id="{608C6FD8-4CDE-4736-BE29-A12AB0F0DC6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83692" y="628705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7160" name="Ink 47159">
                  <a:extLst>
                    <a:ext uri="{FF2B5EF4-FFF2-40B4-BE49-F238E27FC236}">
                      <a16:creationId xmlns:a16="http://schemas.microsoft.com/office/drawing/2014/main" id="{523C9CE9-DA40-4D23-9610-E8C673CF7C8E}"/>
                    </a:ext>
                  </a:extLst>
                </p14:cNvPr>
                <p14:cNvContentPartPr/>
                <p14:nvPr/>
              </p14:nvContentPartPr>
              <p14:xfrm>
                <a:off x="1359732" y="6246732"/>
                <a:ext cx="54720" cy="115920"/>
              </p14:xfrm>
            </p:contentPart>
          </mc:Choice>
          <mc:Fallback>
            <p:pic>
              <p:nvPicPr>
                <p:cNvPr id="47160" name="Ink 47159">
                  <a:extLst>
                    <a:ext uri="{FF2B5EF4-FFF2-40B4-BE49-F238E27FC236}">
                      <a16:creationId xmlns:a16="http://schemas.microsoft.com/office/drawing/2014/main" id="{523C9CE9-DA40-4D23-9610-E8C673CF7C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50732" y="6237732"/>
                  <a:ext cx="72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7161" name="Ink 47160">
                  <a:extLst>
                    <a:ext uri="{FF2B5EF4-FFF2-40B4-BE49-F238E27FC236}">
                      <a16:creationId xmlns:a16="http://schemas.microsoft.com/office/drawing/2014/main" id="{5350C40B-25F1-4FEE-8570-4668A58CB0E8}"/>
                    </a:ext>
                  </a:extLst>
                </p14:cNvPr>
                <p14:cNvContentPartPr/>
                <p14:nvPr/>
              </p14:nvContentPartPr>
              <p14:xfrm>
                <a:off x="1398972" y="6158172"/>
                <a:ext cx="160920" cy="236880"/>
              </p14:xfrm>
            </p:contentPart>
          </mc:Choice>
          <mc:Fallback>
            <p:pic>
              <p:nvPicPr>
                <p:cNvPr id="47161" name="Ink 47160">
                  <a:extLst>
                    <a:ext uri="{FF2B5EF4-FFF2-40B4-BE49-F238E27FC236}">
                      <a16:creationId xmlns:a16="http://schemas.microsoft.com/office/drawing/2014/main" id="{5350C40B-25F1-4FEE-8570-4668A58CB0E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90332" y="6149172"/>
                  <a:ext cx="178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7163" name="Ink 47162">
                  <a:extLst>
                    <a:ext uri="{FF2B5EF4-FFF2-40B4-BE49-F238E27FC236}">
                      <a16:creationId xmlns:a16="http://schemas.microsoft.com/office/drawing/2014/main" id="{FF1CDD4F-3525-4EC8-83E5-34FEF8F34226}"/>
                    </a:ext>
                  </a:extLst>
                </p14:cNvPr>
                <p14:cNvContentPartPr/>
                <p14:nvPr/>
              </p14:nvContentPartPr>
              <p14:xfrm>
                <a:off x="1692732" y="6156372"/>
                <a:ext cx="170640" cy="240120"/>
              </p14:xfrm>
            </p:contentPart>
          </mc:Choice>
          <mc:Fallback>
            <p:pic>
              <p:nvPicPr>
                <p:cNvPr id="47163" name="Ink 47162">
                  <a:extLst>
                    <a:ext uri="{FF2B5EF4-FFF2-40B4-BE49-F238E27FC236}">
                      <a16:creationId xmlns:a16="http://schemas.microsoft.com/office/drawing/2014/main" id="{FF1CDD4F-3525-4EC8-83E5-34FEF8F3422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83732" y="6147732"/>
                  <a:ext cx="188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7164" name="Ink 47163">
                  <a:extLst>
                    <a:ext uri="{FF2B5EF4-FFF2-40B4-BE49-F238E27FC236}">
                      <a16:creationId xmlns:a16="http://schemas.microsoft.com/office/drawing/2014/main" id="{E1E61EDB-DAA2-4D71-9E49-170999C64A68}"/>
                    </a:ext>
                  </a:extLst>
                </p14:cNvPr>
                <p14:cNvContentPartPr/>
                <p14:nvPr/>
              </p14:nvContentPartPr>
              <p14:xfrm>
                <a:off x="1897212" y="6252132"/>
                <a:ext cx="221400" cy="102600"/>
              </p14:xfrm>
            </p:contentPart>
          </mc:Choice>
          <mc:Fallback>
            <p:pic>
              <p:nvPicPr>
                <p:cNvPr id="47164" name="Ink 47163">
                  <a:extLst>
                    <a:ext uri="{FF2B5EF4-FFF2-40B4-BE49-F238E27FC236}">
                      <a16:creationId xmlns:a16="http://schemas.microsoft.com/office/drawing/2014/main" id="{E1E61EDB-DAA2-4D71-9E49-170999C64A6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88572" y="6243492"/>
                  <a:ext cx="23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7165" name="Ink 47164">
                  <a:extLst>
                    <a:ext uri="{FF2B5EF4-FFF2-40B4-BE49-F238E27FC236}">
                      <a16:creationId xmlns:a16="http://schemas.microsoft.com/office/drawing/2014/main" id="{3D536956-A295-4D84-B328-49D729F9901D}"/>
                    </a:ext>
                  </a:extLst>
                </p14:cNvPr>
                <p14:cNvContentPartPr/>
                <p14:nvPr/>
              </p14:nvContentPartPr>
              <p14:xfrm>
                <a:off x="2157492" y="6262932"/>
                <a:ext cx="25200" cy="87480"/>
              </p14:xfrm>
            </p:contentPart>
          </mc:Choice>
          <mc:Fallback>
            <p:pic>
              <p:nvPicPr>
                <p:cNvPr id="47165" name="Ink 47164">
                  <a:extLst>
                    <a:ext uri="{FF2B5EF4-FFF2-40B4-BE49-F238E27FC236}">
                      <a16:creationId xmlns:a16="http://schemas.microsoft.com/office/drawing/2014/main" id="{3D536956-A295-4D84-B328-49D729F990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48852" y="6254292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7166" name="Ink 47165">
                  <a:extLst>
                    <a:ext uri="{FF2B5EF4-FFF2-40B4-BE49-F238E27FC236}">
                      <a16:creationId xmlns:a16="http://schemas.microsoft.com/office/drawing/2014/main" id="{E19C2046-970B-4B5B-B126-3973C50A93B4}"/>
                    </a:ext>
                  </a:extLst>
                </p14:cNvPr>
                <p14:cNvContentPartPr/>
                <p14:nvPr/>
              </p14:nvContentPartPr>
              <p14:xfrm>
                <a:off x="2250012" y="6260772"/>
                <a:ext cx="108360" cy="96120"/>
              </p14:xfrm>
            </p:contentPart>
          </mc:Choice>
          <mc:Fallback>
            <p:pic>
              <p:nvPicPr>
                <p:cNvPr id="47166" name="Ink 47165">
                  <a:extLst>
                    <a:ext uri="{FF2B5EF4-FFF2-40B4-BE49-F238E27FC236}">
                      <a16:creationId xmlns:a16="http://schemas.microsoft.com/office/drawing/2014/main" id="{E19C2046-970B-4B5B-B126-3973C50A93B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41012" y="6251772"/>
                  <a:ext cx="126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7167" name="Ink 47166">
                  <a:extLst>
                    <a:ext uri="{FF2B5EF4-FFF2-40B4-BE49-F238E27FC236}">
                      <a16:creationId xmlns:a16="http://schemas.microsoft.com/office/drawing/2014/main" id="{8FC7536A-5291-42DB-8BF7-52F0A4CB9F43}"/>
                    </a:ext>
                  </a:extLst>
                </p14:cNvPr>
                <p14:cNvContentPartPr/>
                <p14:nvPr/>
              </p14:nvContentPartPr>
              <p14:xfrm>
                <a:off x="2325252" y="6140532"/>
                <a:ext cx="59040" cy="177120"/>
              </p14:xfrm>
            </p:contentPart>
          </mc:Choice>
          <mc:Fallback>
            <p:pic>
              <p:nvPicPr>
                <p:cNvPr id="47167" name="Ink 47166">
                  <a:extLst>
                    <a:ext uri="{FF2B5EF4-FFF2-40B4-BE49-F238E27FC236}">
                      <a16:creationId xmlns:a16="http://schemas.microsoft.com/office/drawing/2014/main" id="{8FC7536A-5291-42DB-8BF7-52F0A4CB9F4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16612" y="6131892"/>
                  <a:ext cx="7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7168" name="Ink 47167">
                  <a:extLst>
                    <a:ext uri="{FF2B5EF4-FFF2-40B4-BE49-F238E27FC236}">
                      <a16:creationId xmlns:a16="http://schemas.microsoft.com/office/drawing/2014/main" id="{A103488B-7347-43BB-92B5-84FA315BC6EE}"/>
                    </a:ext>
                  </a:extLst>
                </p14:cNvPr>
                <p14:cNvContentPartPr/>
                <p14:nvPr/>
              </p14:nvContentPartPr>
              <p14:xfrm>
                <a:off x="2379612" y="6241332"/>
                <a:ext cx="122040" cy="105120"/>
              </p14:xfrm>
            </p:contentPart>
          </mc:Choice>
          <mc:Fallback>
            <p:pic>
              <p:nvPicPr>
                <p:cNvPr id="47168" name="Ink 47167">
                  <a:extLst>
                    <a:ext uri="{FF2B5EF4-FFF2-40B4-BE49-F238E27FC236}">
                      <a16:creationId xmlns:a16="http://schemas.microsoft.com/office/drawing/2014/main" id="{A103488B-7347-43BB-92B5-84FA315BC6E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70612" y="6232692"/>
                  <a:ext cx="139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7169" name="Ink 47168">
                  <a:extLst>
                    <a:ext uri="{FF2B5EF4-FFF2-40B4-BE49-F238E27FC236}">
                      <a16:creationId xmlns:a16="http://schemas.microsoft.com/office/drawing/2014/main" id="{642ED2FD-AE25-41CB-8934-E01EEA476B01}"/>
                    </a:ext>
                  </a:extLst>
                </p14:cNvPr>
                <p14:cNvContentPartPr/>
                <p14:nvPr/>
              </p14:nvContentPartPr>
              <p14:xfrm>
                <a:off x="2427132" y="6135132"/>
                <a:ext cx="113400" cy="213480"/>
              </p14:xfrm>
            </p:contentPart>
          </mc:Choice>
          <mc:Fallback>
            <p:pic>
              <p:nvPicPr>
                <p:cNvPr id="47169" name="Ink 47168">
                  <a:extLst>
                    <a:ext uri="{FF2B5EF4-FFF2-40B4-BE49-F238E27FC236}">
                      <a16:creationId xmlns:a16="http://schemas.microsoft.com/office/drawing/2014/main" id="{642ED2FD-AE25-41CB-8934-E01EEA476B0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18132" y="6126492"/>
                  <a:ext cx="131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7170" name="Ink 47169">
                  <a:extLst>
                    <a:ext uri="{FF2B5EF4-FFF2-40B4-BE49-F238E27FC236}">
                      <a16:creationId xmlns:a16="http://schemas.microsoft.com/office/drawing/2014/main" id="{644995DF-1055-4B3E-8E00-8368E6017E36}"/>
                    </a:ext>
                  </a:extLst>
                </p14:cNvPr>
                <p14:cNvContentPartPr/>
                <p14:nvPr/>
              </p14:nvContentPartPr>
              <p14:xfrm>
                <a:off x="2548452" y="6103452"/>
                <a:ext cx="110520" cy="236520"/>
              </p14:xfrm>
            </p:contentPart>
          </mc:Choice>
          <mc:Fallback>
            <p:pic>
              <p:nvPicPr>
                <p:cNvPr id="47170" name="Ink 47169">
                  <a:extLst>
                    <a:ext uri="{FF2B5EF4-FFF2-40B4-BE49-F238E27FC236}">
                      <a16:creationId xmlns:a16="http://schemas.microsoft.com/office/drawing/2014/main" id="{644995DF-1055-4B3E-8E00-8368E6017E3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39452" y="6094452"/>
                  <a:ext cx="128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7171" name="Ink 47170">
                  <a:extLst>
                    <a:ext uri="{FF2B5EF4-FFF2-40B4-BE49-F238E27FC236}">
                      <a16:creationId xmlns:a16="http://schemas.microsoft.com/office/drawing/2014/main" id="{31262302-6DC3-460C-B548-E08DF38B7F03}"/>
                    </a:ext>
                  </a:extLst>
                </p14:cNvPr>
                <p14:cNvContentPartPr/>
                <p14:nvPr/>
              </p14:nvContentPartPr>
              <p14:xfrm>
                <a:off x="2582292" y="6229452"/>
                <a:ext cx="180720" cy="126000"/>
              </p14:xfrm>
            </p:contentPart>
          </mc:Choice>
          <mc:Fallback>
            <p:pic>
              <p:nvPicPr>
                <p:cNvPr id="47171" name="Ink 47170">
                  <a:extLst>
                    <a:ext uri="{FF2B5EF4-FFF2-40B4-BE49-F238E27FC236}">
                      <a16:creationId xmlns:a16="http://schemas.microsoft.com/office/drawing/2014/main" id="{31262302-6DC3-460C-B548-E08DF38B7F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73292" y="6220812"/>
                  <a:ext cx="198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7173" name="Ink 47172">
                  <a:extLst>
                    <a:ext uri="{FF2B5EF4-FFF2-40B4-BE49-F238E27FC236}">
                      <a16:creationId xmlns:a16="http://schemas.microsoft.com/office/drawing/2014/main" id="{66CF0EE3-CE9E-4A8E-AC82-C95AF5595868}"/>
                    </a:ext>
                  </a:extLst>
                </p14:cNvPr>
                <p14:cNvContentPartPr/>
                <p14:nvPr/>
              </p14:nvContentPartPr>
              <p14:xfrm>
                <a:off x="2902692" y="6156012"/>
                <a:ext cx="225360" cy="190800"/>
              </p14:xfrm>
            </p:contentPart>
          </mc:Choice>
          <mc:Fallback>
            <p:pic>
              <p:nvPicPr>
                <p:cNvPr id="47173" name="Ink 47172">
                  <a:extLst>
                    <a:ext uri="{FF2B5EF4-FFF2-40B4-BE49-F238E27FC236}">
                      <a16:creationId xmlns:a16="http://schemas.microsoft.com/office/drawing/2014/main" id="{66CF0EE3-CE9E-4A8E-AC82-C95AF559586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93692" y="6147012"/>
                  <a:ext cx="243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7174" name="Ink 47173">
                  <a:extLst>
                    <a:ext uri="{FF2B5EF4-FFF2-40B4-BE49-F238E27FC236}">
                      <a16:creationId xmlns:a16="http://schemas.microsoft.com/office/drawing/2014/main" id="{643DA0A7-F181-4445-8ED9-A14827943041}"/>
                    </a:ext>
                  </a:extLst>
                </p14:cNvPr>
                <p14:cNvContentPartPr/>
                <p14:nvPr/>
              </p14:nvContentPartPr>
              <p14:xfrm>
                <a:off x="3094572" y="6217572"/>
                <a:ext cx="139320" cy="127080"/>
              </p14:xfrm>
            </p:contentPart>
          </mc:Choice>
          <mc:Fallback>
            <p:pic>
              <p:nvPicPr>
                <p:cNvPr id="47174" name="Ink 47173">
                  <a:extLst>
                    <a:ext uri="{FF2B5EF4-FFF2-40B4-BE49-F238E27FC236}">
                      <a16:creationId xmlns:a16="http://schemas.microsoft.com/office/drawing/2014/main" id="{643DA0A7-F181-4445-8ED9-A1482794304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85932" y="6208572"/>
                  <a:ext cx="156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7175" name="Ink 47174">
                  <a:extLst>
                    <a:ext uri="{FF2B5EF4-FFF2-40B4-BE49-F238E27FC236}">
                      <a16:creationId xmlns:a16="http://schemas.microsoft.com/office/drawing/2014/main" id="{119DA78F-60D9-41BF-9FBE-F33F4AC0C6F0}"/>
                    </a:ext>
                  </a:extLst>
                </p14:cNvPr>
                <p14:cNvContentPartPr/>
                <p14:nvPr/>
              </p14:nvContentPartPr>
              <p14:xfrm>
                <a:off x="3332172" y="6222252"/>
                <a:ext cx="103680" cy="134640"/>
              </p14:xfrm>
            </p:contentPart>
          </mc:Choice>
          <mc:Fallback>
            <p:pic>
              <p:nvPicPr>
                <p:cNvPr id="47175" name="Ink 47174">
                  <a:extLst>
                    <a:ext uri="{FF2B5EF4-FFF2-40B4-BE49-F238E27FC236}">
                      <a16:creationId xmlns:a16="http://schemas.microsoft.com/office/drawing/2014/main" id="{119DA78F-60D9-41BF-9FBE-F33F4AC0C6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23172" y="6213612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7176" name="Ink 47175">
                  <a:extLst>
                    <a:ext uri="{FF2B5EF4-FFF2-40B4-BE49-F238E27FC236}">
                      <a16:creationId xmlns:a16="http://schemas.microsoft.com/office/drawing/2014/main" id="{4C22F8BF-3BE7-4791-B309-91A04C909A97}"/>
                    </a:ext>
                  </a:extLst>
                </p14:cNvPr>
                <p14:cNvContentPartPr/>
                <p14:nvPr/>
              </p14:nvContentPartPr>
              <p14:xfrm>
                <a:off x="3293652" y="6139092"/>
                <a:ext cx="92520" cy="101520"/>
              </p14:xfrm>
            </p:contentPart>
          </mc:Choice>
          <mc:Fallback>
            <p:pic>
              <p:nvPicPr>
                <p:cNvPr id="47176" name="Ink 47175">
                  <a:extLst>
                    <a:ext uri="{FF2B5EF4-FFF2-40B4-BE49-F238E27FC236}">
                      <a16:creationId xmlns:a16="http://schemas.microsoft.com/office/drawing/2014/main" id="{4C22F8BF-3BE7-4791-B309-91A04C909A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285012" y="6130092"/>
                  <a:ext cx="110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7177" name="Ink 47176">
                  <a:extLst>
                    <a:ext uri="{FF2B5EF4-FFF2-40B4-BE49-F238E27FC236}">
                      <a16:creationId xmlns:a16="http://schemas.microsoft.com/office/drawing/2014/main" id="{A3BF71B2-5E9F-44A1-8BF0-9F4378FAF89F}"/>
                    </a:ext>
                  </a:extLst>
                </p14:cNvPr>
                <p14:cNvContentPartPr/>
                <p14:nvPr/>
              </p14:nvContentPartPr>
              <p14:xfrm>
                <a:off x="3418212" y="6300732"/>
                <a:ext cx="57600" cy="77760"/>
              </p14:xfrm>
            </p:contentPart>
          </mc:Choice>
          <mc:Fallback>
            <p:pic>
              <p:nvPicPr>
                <p:cNvPr id="47177" name="Ink 47176">
                  <a:extLst>
                    <a:ext uri="{FF2B5EF4-FFF2-40B4-BE49-F238E27FC236}">
                      <a16:creationId xmlns:a16="http://schemas.microsoft.com/office/drawing/2014/main" id="{A3BF71B2-5E9F-44A1-8BF0-9F4378FAF8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409212" y="6292092"/>
                  <a:ext cx="75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7178" name="Ink 47177">
                  <a:extLst>
                    <a:ext uri="{FF2B5EF4-FFF2-40B4-BE49-F238E27FC236}">
                      <a16:creationId xmlns:a16="http://schemas.microsoft.com/office/drawing/2014/main" id="{0BB5D6FA-E5B3-4C28-ADFE-D60FE8265575}"/>
                    </a:ext>
                  </a:extLst>
                </p14:cNvPr>
                <p14:cNvContentPartPr/>
                <p14:nvPr/>
              </p14:nvContentPartPr>
              <p14:xfrm>
                <a:off x="3655452" y="6255012"/>
                <a:ext cx="92160" cy="95400"/>
              </p14:xfrm>
            </p:contentPart>
          </mc:Choice>
          <mc:Fallback>
            <p:pic>
              <p:nvPicPr>
                <p:cNvPr id="47178" name="Ink 47177">
                  <a:extLst>
                    <a:ext uri="{FF2B5EF4-FFF2-40B4-BE49-F238E27FC236}">
                      <a16:creationId xmlns:a16="http://schemas.microsoft.com/office/drawing/2014/main" id="{0BB5D6FA-E5B3-4C28-ADFE-D60FE826557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46812" y="6246012"/>
                  <a:ext cx="109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7179" name="Ink 47178">
                  <a:extLst>
                    <a:ext uri="{FF2B5EF4-FFF2-40B4-BE49-F238E27FC236}">
                      <a16:creationId xmlns:a16="http://schemas.microsoft.com/office/drawing/2014/main" id="{329BBE70-73C7-4A31-8CB9-79A9ADCB6905}"/>
                    </a:ext>
                  </a:extLst>
                </p14:cNvPr>
                <p14:cNvContentPartPr/>
                <p14:nvPr/>
              </p14:nvContentPartPr>
              <p14:xfrm>
                <a:off x="3817092" y="6045132"/>
                <a:ext cx="145800" cy="348480"/>
              </p14:xfrm>
            </p:contentPart>
          </mc:Choice>
          <mc:Fallback>
            <p:pic>
              <p:nvPicPr>
                <p:cNvPr id="47179" name="Ink 47178">
                  <a:extLst>
                    <a:ext uri="{FF2B5EF4-FFF2-40B4-BE49-F238E27FC236}">
                      <a16:creationId xmlns:a16="http://schemas.microsoft.com/office/drawing/2014/main" id="{329BBE70-73C7-4A31-8CB9-79A9ADCB690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08092" y="6036132"/>
                  <a:ext cx="1634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7180" name="Ink 47179">
                  <a:extLst>
                    <a:ext uri="{FF2B5EF4-FFF2-40B4-BE49-F238E27FC236}">
                      <a16:creationId xmlns:a16="http://schemas.microsoft.com/office/drawing/2014/main" id="{794CB577-F644-4B28-ACB7-302C531F9AC2}"/>
                    </a:ext>
                  </a:extLst>
                </p14:cNvPr>
                <p14:cNvContentPartPr/>
                <p14:nvPr/>
              </p14:nvContentPartPr>
              <p14:xfrm>
                <a:off x="3765612" y="6276972"/>
                <a:ext cx="189720" cy="27720"/>
              </p14:xfrm>
            </p:contentPart>
          </mc:Choice>
          <mc:Fallback>
            <p:pic>
              <p:nvPicPr>
                <p:cNvPr id="47180" name="Ink 47179">
                  <a:extLst>
                    <a:ext uri="{FF2B5EF4-FFF2-40B4-BE49-F238E27FC236}">
                      <a16:creationId xmlns:a16="http://schemas.microsoft.com/office/drawing/2014/main" id="{794CB577-F644-4B28-ACB7-302C531F9AC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56612" y="6267972"/>
                  <a:ext cx="207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7181" name="Ink 47180">
                  <a:extLst>
                    <a:ext uri="{FF2B5EF4-FFF2-40B4-BE49-F238E27FC236}">
                      <a16:creationId xmlns:a16="http://schemas.microsoft.com/office/drawing/2014/main" id="{1391830F-6ACC-48E2-8446-EF84FD942034}"/>
                    </a:ext>
                  </a:extLst>
                </p14:cNvPr>
                <p14:cNvContentPartPr/>
                <p14:nvPr/>
              </p14:nvContentPartPr>
              <p14:xfrm>
                <a:off x="4035612" y="6270492"/>
                <a:ext cx="150480" cy="99360"/>
              </p14:xfrm>
            </p:contentPart>
          </mc:Choice>
          <mc:Fallback>
            <p:pic>
              <p:nvPicPr>
                <p:cNvPr id="47181" name="Ink 47180">
                  <a:extLst>
                    <a:ext uri="{FF2B5EF4-FFF2-40B4-BE49-F238E27FC236}">
                      <a16:creationId xmlns:a16="http://schemas.microsoft.com/office/drawing/2014/main" id="{1391830F-6ACC-48E2-8446-EF84FD94203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26612" y="6261852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7182" name="Ink 47181">
                  <a:extLst>
                    <a:ext uri="{FF2B5EF4-FFF2-40B4-BE49-F238E27FC236}">
                      <a16:creationId xmlns:a16="http://schemas.microsoft.com/office/drawing/2014/main" id="{62B4E52E-2179-4F36-8B9B-30285795BAA1}"/>
                    </a:ext>
                  </a:extLst>
                </p14:cNvPr>
                <p14:cNvContentPartPr/>
                <p14:nvPr/>
              </p14:nvContentPartPr>
              <p14:xfrm>
                <a:off x="4169532" y="6100572"/>
                <a:ext cx="97920" cy="225360"/>
              </p14:xfrm>
            </p:contentPart>
          </mc:Choice>
          <mc:Fallback>
            <p:pic>
              <p:nvPicPr>
                <p:cNvPr id="47182" name="Ink 47181">
                  <a:extLst>
                    <a:ext uri="{FF2B5EF4-FFF2-40B4-BE49-F238E27FC236}">
                      <a16:creationId xmlns:a16="http://schemas.microsoft.com/office/drawing/2014/main" id="{62B4E52E-2179-4F36-8B9B-30285795BA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60532" y="6091932"/>
                  <a:ext cx="115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7183" name="Ink 47182">
                  <a:extLst>
                    <a:ext uri="{FF2B5EF4-FFF2-40B4-BE49-F238E27FC236}">
                      <a16:creationId xmlns:a16="http://schemas.microsoft.com/office/drawing/2014/main" id="{85E7DDA3-3CD2-46D8-9D76-E4C0F867EBE2}"/>
                    </a:ext>
                  </a:extLst>
                </p14:cNvPr>
                <p14:cNvContentPartPr/>
                <p14:nvPr/>
              </p14:nvContentPartPr>
              <p14:xfrm>
                <a:off x="4223892" y="6269412"/>
                <a:ext cx="119880" cy="93240"/>
              </p14:xfrm>
            </p:contentPart>
          </mc:Choice>
          <mc:Fallback>
            <p:pic>
              <p:nvPicPr>
                <p:cNvPr id="47183" name="Ink 47182">
                  <a:extLst>
                    <a:ext uri="{FF2B5EF4-FFF2-40B4-BE49-F238E27FC236}">
                      <a16:creationId xmlns:a16="http://schemas.microsoft.com/office/drawing/2014/main" id="{85E7DDA3-3CD2-46D8-9D76-E4C0F867EBE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14892" y="6260412"/>
                  <a:ext cx="137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7184" name="Ink 47183">
                  <a:extLst>
                    <a:ext uri="{FF2B5EF4-FFF2-40B4-BE49-F238E27FC236}">
                      <a16:creationId xmlns:a16="http://schemas.microsoft.com/office/drawing/2014/main" id="{81D4A5A9-292B-4B52-A93F-CC5D021941F1}"/>
                    </a:ext>
                  </a:extLst>
                </p14:cNvPr>
                <p14:cNvContentPartPr/>
                <p14:nvPr/>
              </p14:nvContentPartPr>
              <p14:xfrm>
                <a:off x="4392732" y="6109932"/>
                <a:ext cx="140400" cy="259920"/>
              </p14:xfrm>
            </p:contentPart>
          </mc:Choice>
          <mc:Fallback>
            <p:pic>
              <p:nvPicPr>
                <p:cNvPr id="47184" name="Ink 47183">
                  <a:extLst>
                    <a:ext uri="{FF2B5EF4-FFF2-40B4-BE49-F238E27FC236}">
                      <a16:creationId xmlns:a16="http://schemas.microsoft.com/office/drawing/2014/main" id="{81D4A5A9-292B-4B52-A93F-CC5D021941F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383732" y="6100932"/>
                  <a:ext cx="158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47185" name="Ink 47184">
                  <a:extLst>
                    <a:ext uri="{FF2B5EF4-FFF2-40B4-BE49-F238E27FC236}">
                      <a16:creationId xmlns:a16="http://schemas.microsoft.com/office/drawing/2014/main" id="{5564F613-7544-48E7-93BE-DB67395E0CA1}"/>
                    </a:ext>
                  </a:extLst>
                </p14:cNvPr>
                <p14:cNvContentPartPr/>
                <p14:nvPr/>
              </p14:nvContentPartPr>
              <p14:xfrm>
                <a:off x="4331892" y="6215772"/>
                <a:ext cx="281160" cy="62640"/>
              </p14:xfrm>
            </p:contentPart>
          </mc:Choice>
          <mc:Fallback>
            <p:pic>
              <p:nvPicPr>
                <p:cNvPr id="47185" name="Ink 47184">
                  <a:extLst>
                    <a:ext uri="{FF2B5EF4-FFF2-40B4-BE49-F238E27FC236}">
                      <a16:creationId xmlns:a16="http://schemas.microsoft.com/office/drawing/2014/main" id="{5564F613-7544-48E7-93BE-DB67395E0CA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23252" y="6207132"/>
                  <a:ext cx="298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47186" name="Ink 47185">
                  <a:extLst>
                    <a:ext uri="{FF2B5EF4-FFF2-40B4-BE49-F238E27FC236}">
                      <a16:creationId xmlns:a16="http://schemas.microsoft.com/office/drawing/2014/main" id="{A05C7094-95B7-47B3-A47D-1308E510BCEB}"/>
                    </a:ext>
                  </a:extLst>
                </p14:cNvPr>
                <p14:cNvContentPartPr/>
                <p14:nvPr/>
              </p14:nvContentPartPr>
              <p14:xfrm>
                <a:off x="4498572" y="6255012"/>
                <a:ext cx="137160" cy="92880"/>
              </p14:xfrm>
            </p:contentPart>
          </mc:Choice>
          <mc:Fallback>
            <p:pic>
              <p:nvPicPr>
                <p:cNvPr id="47186" name="Ink 47185">
                  <a:extLst>
                    <a:ext uri="{FF2B5EF4-FFF2-40B4-BE49-F238E27FC236}">
                      <a16:creationId xmlns:a16="http://schemas.microsoft.com/office/drawing/2014/main" id="{A05C7094-95B7-47B3-A47D-1308E510BCE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89932" y="6246012"/>
                  <a:ext cx="154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47187" name="Ink 47186">
                  <a:extLst>
                    <a:ext uri="{FF2B5EF4-FFF2-40B4-BE49-F238E27FC236}">
                      <a16:creationId xmlns:a16="http://schemas.microsoft.com/office/drawing/2014/main" id="{4A11E755-E360-4FE6-B52E-5761785757E7}"/>
                    </a:ext>
                  </a:extLst>
                </p14:cNvPr>
                <p14:cNvContentPartPr/>
                <p14:nvPr/>
              </p14:nvContentPartPr>
              <p14:xfrm>
                <a:off x="4658052" y="6112452"/>
                <a:ext cx="68400" cy="309240"/>
              </p14:xfrm>
            </p:contentPart>
          </mc:Choice>
          <mc:Fallback>
            <p:pic>
              <p:nvPicPr>
                <p:cNvPr id="47187" name="Ink 47186">
                  <a:extLst>
                    <a:ext uri="{FF2B5EF4-FFF2-40B4-BE49-F238E27FC236}">
                      <a16:creationId xmlns:a16="http://schemas.microsoft.com/office/drawing/2014/main" id="{4A11E755-E360-4FE6-B52E-5761785757E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649052" y="6103812"/>
                  <a:ext cx="86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7189" name="Ink 47188">
                  <a:extLst>
                    <a:ext uri="{FF2B5EF4-FFF2-40B4-BE49-F238E27FC236}">
                      <a16:creationId xmlns:a16="http://schemas.microsoft.com/office/drawing/2014/main" id="{FE09556D-E075-4617-A693-600DA9DA109E}"/>
                    </a:ext>
                  </a:extLst>
                </p14:cNvPr>
                <p14:cNvContentPartPr/>
                <p14:nvPr/>
              </p14:nvContentPartPr>
              <p14:xfrm>
                <a:off x="4795572" y="6390012"/>
                <a:ext cx="69120" cy="128520"/>
              </p14:xfrm>
            </p:contentPart>
          </mc:Choice>
          <mc:Fallback>
            <p:pic>
              <p:nvPicPr>
                <p:cNvPr id="47189" name="Ink 47188">
                  <a:extLst>
                    <a:ext uri="{FF2B5EF4-FFF2-40B4-BE49-F238E27FC236}">
                      <a16:creationId xmlns:a16="http://schemas.microsoft.com/office/drawing/2014/main" id="{FE09556D-E075-4617-A693-600DA9DA109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86932" y="6381372"/>
                  <a:ext cx="86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7191" name="Ink 47190">
                  <a:extLst>
                    <a:ext uri="{FF2B5EF4-FFF2-40B4-BE49-F238E27FC236}">
                      <a16:creationId xmlns:a16="http://schemas.microsoft.com/office/drawing/2014/main" id="{56EC2E1B-AB3D-49F0-BCD9-D3B1B1D42E1D}"/>
                    </a:ext>
                  </a:extLst>
                </p14:cNvPr>
                <p14:cNvContentPartPr/>
                <p14:nvPr/>
              </p14:nvContentPartPr>
              <p14:xfrm>
                <a:off x="4979172" y="6230892"/>
                <a:ext cx="68760" cy="137520"/>
              </p14:xfrm>
            </p:contentPart>
          </mc:Choice>
          <mc:Fallback>
            <p:pic>
              <p:nvPicPr>
                <p:cNvPr id="47191" name="Ink 47190">
                  <a:extLst>
                    <a:ext uri="{FF2B5EF4-FFF2-40B4-BE49-F238E27FC236}">
                      <a16:creationId xmlns:a16="http://schemas.microsoft.com/office/drawing/2014/main" id="{56EC2E1B-AB3D-49F0-BCD9-D3B1B1D42E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70172" y="6221892"/>
                  <a:ext cx="86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7192" name="Ink 47191">
                  <a:extLst>
                    <a:ext uri="{FF2B5EF4-FFF2-40B4-BE49-F238E27FC236}">
                      <a16:creationId xmlns:a16="http://schemas.microsoft.com/office/drawing/2014/main" id="{994D775C-1F7A-4635-8D83-218611C576CA}"/>
                    </a:ext>
                  </a:extLst>
                </p14:cNvPr>
                <p14:cNvContentPartPr/>
                <p14:nvPr/>
              </p14:nvContentPartPr>
              <p14:xfrm>
                <a:off x="4995372" y="6109212"/>
                <a:ext cx="269640" cy="259920"/>
              </p14:xfrm>
            </p:contentPart>
          </mc:Choice>
          <mc:Fallback>
            <p:pic>
              <p:nvPicPr>
                <p:cNvPr id="47192" name="Ink 47191">
                  <a:extLst>
                    <a:ext uri="{FF2B5EF4-FFF2-40B4-BE49-F238E27FC236}">
                      <a16:creationId xmlns:a16="http://schemas.microsoft.com/office/drawing/2014/main" id="{994D775C-1F7A-4635-8D83-218611C576C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86372" y="6100212"/>
                  <a:ext cx="287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7193" name="Ink 47192">
                  <a:extLst>
                    <a:ext uri="{FF2B5EF4-FFF2-40B4-BE49-F238E27FC236}">
                      <a16:creationId xmlns:a16="http://schemas.microsoft.com/office/drawing/2014/main" id="{D26DB593-49F7-4EF4-BC58-1F7050D4EDC8}"/>
                    </a:ext>
                  </a:extLst>
                </p14:cNvPr>
                <p14:cNvContentPartPr/>
                <p14:nvPr/>
              </p14:nvContentPartPr>
              <p14:xfrm>
                <a:off x="5226132" y="6270852"/>
                <a:ext cx="96480" cy="92880"/>
              </p14:xfrm>
            </p:contentPart>
          </mc:Choice>
          <mc:Fallback>
            <p:pic>
              <p:nvPicPr>
                <p:cNvPr id="47193" name="Ink 47192">
                  <a:extLst>
                    <a:ext uri="{FF2B5EF4-FFF2-40B4-BE49-F238E27FC236}">
                      <a16:creationId xmlns:a16="http://schemas.microsoft.com/office/drawing/2014/main" id="{D26DB593-49F7-4EF4-BC58-1F7050D4EDC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17132" y="6262212"/>
                  <a:ext cx="11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7194" name="Ink 47193">
                  <a:extLst>
                    <a:ext uri="{FF2B5EF4-FFF2-40B4-BE49-F238E27FC236}">
                      <a16:creationId xmlns:a16="http://schemas.microsoft.com/office/drawing/2014/main" id="{943ECAA9-8988-4394-994C-265B5F384480}"/>
                    </a:ext>
                  </a:extLst>
                </p14:cNvPr>
                <p14:cNvContentPartPr/>
                <p14:nvPr/>
              </p14:nvContentPartPr>
              <p14:xfrm>
                <a:off x="5360052" y="6258252"/>
                <a:ext cx="147600" cy="106560"/>
              </p14:xfrm>
            </p:contentPart>
          </mc:Choice>
          <mc:Fallback>
            <p:pic>
              <p:nvPicPr>
                <p:cNvPr id="47194" name="Ink 47193">
                  <a:extLst>
                    <a:ext uri="{FF2B5EF4-FFF2-40B4-BE49-F238E27FC236}">
                      <a16:creationId xmlns:a16="http://schemas.microsoft.com/office/drawing/2014/main" id="{943ECAA9-8988-4394-994C-265B5F38448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51052" y="6249612"/>
                  <a:ext cx="165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7195" name="Ink 47194">
                  <a:extLst>
                    <a:ext uri="{FF2B5EF4-FFF2-40B4-BE49-F238E27FC236}">
                      <a16:creationId xmlns:a16="http://schemas.microsoft.com/office/drawing/2014/main" id="{724876BE-01AE-48EA-8CCD-58AEC90FAA91}"/>
                    </a:ext>
                  </a:extLst>
                </p14:cNvPr>
                <p14:cNvContentPartPr/>
                <p14:nvPr/>
              </p14:nvContentPartPr>
              <p14:xfrm>
                <a:off x="5473452" y="6265452"/>
                <a:ext cx="154440" cy="310320"/>
              </p14:xfrm>
            </p:contentPart>
          </mc:Choice>
          <mc:Fallback>
            <p:pic>
              <p:nvPicPr>
                <p:cNvPr id="47195" name="Ink 47194">
                  <a:extLst>
                    <a:ext uri="{FF2B5EF4-FFF2-40B4-BE49-F238E27FC236}">
                      <a16:creationId xmlns:a16="http://schemas.microsoft.com/office/drawing/2014/main" id="{724876BE-01AE-48EA-8CCD-58AEC90FAA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464812" y="6256812"/>
                  <a:ext cx="172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7196" name="Ink 47195">
                  <a:extLst>
                    <a:ext uri="{FF2B5EF4-FFF2-40B4-BE49-F238E27FC236}">
                      <a16:creationId xmlns:a16="http://schemas.microsoft.com/office/drawing/2014/main" id="{1980A7CD-E9F1-4672-9CA8-F7DA5F86EB31}"/>
                    </a:ext>
                  </a:extLst>
                </p14:cNvPr>
                <p14:cNvContentPartPr/>
                <p14:nvPr/>
              </p14:nvContentPartPr>
              <p14:xfrm>
                <a:off x="5632932" y="6210732"/>
                <a:ext cx="301320" cy="172080"/>
              </p14:xfrm>
            </p:contentPart>
          </mc:Choice>
          <mc:Fallback>
            <p:pic>
              <p:nvPicPr>
                <p:cNvPr id="47196" name="Ink 47195">
                  <a:extLst>
                    <a:ext uri="{FF2B5EF4-FFF2-40B4-BE49-F238E27FC236}">
                      <a16:creationId xmlns:a16="http://schemas.microsoft.com/office/drawing/2014/main" id="{1980A7CD-E9F1-4672-9CA8-F7DA5F86EB3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623932" y="6201732"/>
                  <a:ext cx="318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08" name="Group 47207">
            <a:extLst>
              <a:ext uri="{FF2B5EF4-FFF2-40B4-BE49-F238E27FC236}">
                <a16:creationId xmlns:a16="http://schemas.microsoft.com/office/drawing/2014/main" id="{AE400DFA-A65A-4CA9-9A95-473058191699}"/>
              </a:ext>
            </a:extLst>
          </p:cNvPr>
          <p:cNvGrpSpPr/>
          <p:nvPr/>
        </p:nvGrpSpPr>
        <p:grpSpPr>
          <a:xfrm>
            <a:off x="6015252" y="6073212"/>
            <a:ext cx="2102760" cy="464400"/>
            <a:chOff x="6015252" y="6073212"/>
            <a:chExt cx="210276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7198" name="Ink 47197">
                  <a:extLst>
                    <a:ext uri="{FF2B5EF4-FFF2-40B4-BE49-F238E27FC236}">
                      <a16:creationId xmlns:a16="http://schemas.microsoft.com/office/drawing/2014/main" id="{A2E14144-3987-4BB9-BD55-ADFABA1ECD02}"/>
                    </a:ext>
                  </a:extLst>
                </p14:cNvPr>
                <p14:cNvContentPartPr/>
                <p14:nvPr/>
              </p14:nvContentPartPr>
              <p14:xfrm>
                <a:off x="6015252" y="6107772"/>
                <a:ext cx="179640" cy="272520"/>
              </p14:xfrm>
            </p:contentPart>
          </mc:Choice>
          <mc:Fallback>
            <p:pic>
              <p:nvPicPr>
                <p:cNvPr id="47198" name="Ink 47197">
                  <a:extLst>
                    <a:ext uri="{FF2B5EF4-FFF2-40B4-BE49-F238E27FC236}">
                      <a16:creationId xmlns:a16="http://schemas.microsoft.com/office/drawing/2014/main" id="{A2E14144-3987-4BB9-BD55-ADFABA1ECD0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06252" y="6098772"/>
                  <a:ext cx="197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7199" name="Ink 47198">
                  <a:extLst>
                    <a:ext uri="{FF2B5EF4-FFF2-40B4-BE49-F238E27FC236}">
                      <a16:creationId xmlns:a16="http://schemas.microsoft.com/office/drawing/2014/main" id="{57CDF2A4-C510-4C1E-A490-DDA0CB9F6021}"/>
                    </a:ext>
                  </a:extLst>
                </p14:cNvPr>
                <p14:cNvContentPartPr/>
                <p14:nvPr/>
              </p14:nvContentPartPr>
              <p14:xfrm>
                <a:off x="6155292" y="6096252"/>
                <a:ext cx="395640" cy="284400"/>
              </p14:xfrm>
            </p:contentPart>
          </mc:Choice>
          <mc:Fallback>
            <p:pic>
              <p:nvPicPr>
                <p:cNvPr id="47199" name="Ink 47198">
                  <a:extLst>
                    <a:ext uri="{FF2B5EF4-FFF2-40B4-BE49-F238E27FC236}">
                      <a16:creationId xmlns:a16="http://schemas.microsoft.com/office/drawing/2014/main" id="{57CDF2A4-C510-4C1E-A490-DDA0CB9F602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46292" y="6087252"/>
                  <a:ext cx="413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7200" name="Ink 47199">
                  <a:extLst>
                    <a:ext uri="{FF2B5EF4-FFF2-40B4-BE49-F238E27FC236}">
                      <a16:creationId xmlns:a16="http://schemas.microsoft.com/office/drawing/2014/main" id="{31BDA023-1F7E-48F0-A053-2821AF2F63D1}"/>
                    </a:ext>
                  </a:extLst>
                </p14:cNvPr>
                <p14:cNvContentPartPr/>
                <p14:nvPr/>
              </p14:nvContentPartPr>
              <p14:xfrm>
                <a:off x="6518172" y="6228732"/>
                <a:ext cx="105480" cy="145080"/>
              </p14:xfrm>
            </p:contentPart>
          </mc:Choice>
          <mc:Fallback>
            <p:pic>
              <p:nvPicPr>
                <p:cNvPr id="47200" name="Ink 47199">
                  <a:extLst>
                    <a:ext uri="{FF2B5EF4-FFF2-40B4-BE49-F238E27FC236}">
                      <a16:creationId xmlns:a16="http://schemas.microsoft.com/office/drawing/2014/main" id="{31BDA023-1F7E-48F0-A053-2821AF2F63D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09172" y="6219732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7201" name="Ink 47200">
                  <a:extLst>
                    <a:ext uri="{FF2B5EF4-FFF2-40B4-BE49-F238E27FC236}">
                      <a16:creationId xmlns:a16="http://schemas.microsoft.com/office/drawing/2014/main" id="{6BC1026C-C9C4-4FFD-8486-E30B152832E2}"/>
                    </a:ext>
                  </a:extLst>
                </p14:cNvPr>
                <p14:cNvContentPartPr/>
                <p14:nvPr/>
              </p14:nvContentPartPr>
              <p14:xfrm>
                <a:off x="6711852" y="6243492"/>
                <a:ext cx="127800" cy="115200"/>
              </p14:xfrm>
            </p:contentPart>
          </mc:Choice>
          <mc:Fallback>
            <p:pic>
              <p:nvPicPr>
                <p:cNvPr id="47201" name="Ink 47200">
                  <a:extLst>
                    <a:ext uri="{FF2B5EF4-FFF2-40B4-BE49-F238E27FC236}">
                      <a16:creationId xmlns:a16="http://schemas.microsoft.com/office/drawing/2014/main" id="{6BC1026C-C9C4-4FFD-8486-E30B152832E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02852" y="6234492"/>
                  <a:ext cx="145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7202" name="Ink 47201">
                  <a:extLst>
                    <a:ext uri="{FF2B5EF4-FFF2-40B4-BE49-F238E27FC236}">
                      <a16:creationId xmlns:a16="http://schemas.microsoft.com/office/drawing/2014/main" id="{2047517C-90EE-490A-9ED7-F04ED21FB453}"/>
                    </a:ext>
                  </a:extLst>
                </p14:cNvPr>
                <p14:cNvContentPartPr/>
                <p14:nvPr/>
              </p14:nvContentPartPr>
              <p14:xfrm>
                <a:off x="6692412" y="6211092"/>
                <a:ext cx="149040" cy="156240"/>
              </p14:xfrm>
            </p:contentPart>
          </mc:Choice>
          <mc:Fallback>
            <p:pic>
              <p:nvPicPr>
                <p:cNvPr id="47202" name="Ink 47201">
                  <a:extLst>
                    <a:ext uri="{FF2B5EF4-FFF2-40B4-BE49-F238E27FC236}">
                      <a16:creationId xmlns:a16="http://schemas.microsoft.com/office/drawing/2014/main" id="{2047517C-90EE-490A-9ED7-F04ED21FB45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83772" y="6202092"/>
                  <a:ext cx="166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7203" name="Ink 47202">
                  <a:extLst>
                    <a:ext uri="{FF2B5EF4-FFF2-40B4-BE49-F238E27FC236}">
                      <a16:creationId xmlns:a16="http://schemas.microsoft.com/office/drawing/2014/main" id="{AF392A95-0862-4BE3-B398-A58A939DC64A}"/>
                    </a:ext>
                  </a:extLst>
                </p14:cNvPr>
                <p14:cNvContentPartPr/>
                <p14:nvPr/>
              </p14:nvContentPartPr>
              <p14:xfrm>
                <a:off x="6968532" y="6288852"/>
                <a:ext cx="103320" cy="29520"/>
              </p14:xfrm>
            </p:contentPart>
          </mc:Choice>
          <mc:Fallback>
            <p:pic>
              <p:nvPicPr>
                <p:cNvPr id="47203" name="Ink 47202">
                  <a:extLst>
                    <a:ext uri="{FF2B5EF4-FFF2-40B4-BE49-F238E27FC236}">
                      <a16:creationId xmlns:a16="http://schemas.microsoft.com/office/drawing/2014/main" id="{AF392A95-0862-4BE3-B398-A58A939DC64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59532" y="6280212"/>
                  <a:ext cx="120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7204" name="Ink 47203">
                  <a:extLst>
                    <a:ext uri="{FF2B5EF4-FFF2-40B4-BE49-F238E27FC236}">
                      <a16:creationId xmlns:a16="http://schemas.microsoft.com/office/drawing/2014/main" id="{53F82930-60C2-4932-B874-7334C502090A}"/>
                    </a:ext>
                  </a:extLst>
                </p14:cNvPr>
                <p14:cNvContentPartPr/>
                <p14:nvPr/>
              </p14:nvContentPartPr>
              <p14:xfrm>
                <a:off x="7225212" y="6144492"/>
                <a:ext cx="398160" cy="226080"/>
              </p14:xfrm>
            </p:contentPart>
          </mc:Choice>
          <mc:Fallback>
            <p:pic>
              <p:nvPicPr>
                <p:cNvPr id="47204" name="Ink 47203">
                  <a:extLst>
                    <a:ext uri="{FF2B5EF4-FFF2-40B4-BE49-F238E27FC236}">
                      <a16:creationId xmlns:a16="http://schemas.microsoft.com/office/drawing/2014/main" id="{53F82930-60C2-4932-B874-7334C50209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6572" y="6135492"/>
                  <a:ext cx="415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7205" name="Ink 47204">
                  <a:extLst>
                    <a:ext uri="{FF2B5EF4-FFF2-40B4-BE49-F238E27FC236}">
                      <a16:creationId xmlns:a16="http://schemas.microsoft.com/office/drawing/2014/main" id="{6D7217A9-9D4A-4599-AAD7-E3EC59213C89}"/>
                    </a:ext>
                  </a:extLst>
                </p14:cNvPr>
                <p14:cNvContentPartPr/>
                <p14:nvPr/>
              </p14:nvContentPartPr>
              <p14:xfrm>
                <a:off x="7614012" y="6271212"/>
                <a:ext cx="51120" cy="71640"/>
              </p14:xfrm>
            </p:contentPart>
          </mc:Choice>
          <mc:Fallback>
            <p:pic>
              <p:nvPicPr>
                <p:cNvPr id="47205" name="Ink 47204">
                  <a:extLst>
                    <a:ext uri="{FF2B5EF4-FFF2-40B4-BE49-F238E27FC236}">
                      <a16:creationId xmlns:a16="http://schemas.microsoft.com/office/drawing/2014/main" id="{6D7217A9-9D4A-4599-AAD7-E3EC59213C8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05012" y="6262212"/>
                  <a:ext cx="68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7206" name="Ink 47205">
                  <a:extLst>
                    <a:ext uri="{FF2B5EF4-FFF2-40B4-BE49-F238E27FC236}">
                      <a16:creationId xmlns:a16="http://schemas.microsoft.com/office/drawing/2014/main" id="{3E10D9C2-389A-4872-9F4C-B280E2BAF4E2}"/>
                    </a:ext>
                  </a:extLst>
                </p14:cNvPr>
                <p14:cNvContentPartPr/>
                <p14:nvPr/>
              </p14:nvContentPartPr>
              <p14:xfrm>
                <a:off x="7694652" y="6234852"/>
                <a:ext cx="166320" cy="120240"/>
              </p14:xfrm>
            </p:contentPart>
          </mc:Choice>
          <mc:Fallback>
            <p:pic>
              <p:nvPicPr>
                <p:cNvPr id="47206" name="Ink 47205">
                  <a:extLst>
                    <a:ext uri="{FF2B5EF4-FFF2-40B4-BE49-F238E27FC236}">
                      <a16:creationId xmlns:a16="http://schemas.microsoft.com/office/drawing/2014/main" id="{3E10D9C2-389A-4872-9F4C-B280E2BAF4E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85652" y="6226212"/>
                  <a:ext cx="18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7207" name="Ink 47206">
                  <a:extLst>
                    <a:ext uri="{FF2B5EF4-FFF2-40B4-BE49-F238E27FC236}">
                      <a16:creationId xmlns:a16="http://schemas.microsoft.com/office/drawing/2014/main" id="{E0603C8D-9C4E-4C6C-A20B-915A576D66BB}"/>
                    </a:ext>
                  </a:extLst>
                </p14:cNvPr>
                <p14:cNvContentPartPr/>
                <p14:nvPr/>
              </p14:nvContentPartPr>
              <p14:xfrm>
                <a:off x="7963932" y="6073212"/>
                <a:ext cx="154080" cy="464400"/>
              </p14:xfrm>
            </p:contentPart>
          </mc:Choice>
          <mc:Fallback>
            <p:pic>
              <p:nvPicPr>
                <p:cNvPr id="47207" name="Ink 47206">
                  <a:extLst>
                    <a:ext uri="{FF2B5EF4-FFF2-40B4-BE49-F238E27FC236}">
                      <a16:creationId xmlns:a16="http://schemas.microsoft.com/office/drawing/2014/main" id="{E0603C8D-9C4E-4C6C-A20B-915A576D66B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55292" y="6064212"/>
                  <a:ext cx="1717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Scatterplot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001000" cy="2286000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Data for which items consists of a pair of values is called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bivariate</a:t>
            </a:r>
            <a:r>
              <a:rPr lang="en-US" altLang="en-US" sz="2800" noProof="0" dirty="0">
                <a:latin typeface="Arial" panose="020B0604020202020204" pitchFamily="34" charset="0"/>
              </a:rPr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The graphical summary for bivariate data is a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scatterplot</a:t>
            </a:r>
            <a:r>
              <a:rPr lang="en-US" altLang="en-US" sz="2800" noProof="0" dirty="0">
                <a:latin typeface="Arial" panose="020B0604020202020204" pitchFamily="34" charset="0"/>
              </a:rPr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Display of a scatterplot:</a:t>
            </a:r>
          </a:p>
        </p:txBody>
      </p:sp>
      <p:pic>
        <p:nvPicPr>
          <p:cNvPr id="6" name="Picture 5" descr="The scatterplot shows that higher nitrogen content is associated with higher yield strength for a certain group of welds. 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875" r="28636" b="42292"/>
          <a:stretch/>
        </p:blipFill>
        <p:spPr>
          <a:xfrm>
            <a:off x="1828800" y="3276600"/>
            <a:ext cx="5105400" cy="3088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D121C7-EA64-4DFC-883A-6EB9DD9094C7}"/>
                  </a:ext>
                </a:extLst>
              </p14:cNvPr>
              <p14:cNvContentPartPr/>
              <p14:nvPr/>
            </p14:nvContentPartPr>
            <p14:xfrm>
              <a:off x="7006858" y="4132258"/>
              <a:ext cx="15120" cy="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D121C7-EA64-4DFC-883A-6EB9DD909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8218" y="4123258"/>
                <a:ext cx="327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3384B-202E-4B01-8C12-41EF46BDD64D}"/>
              </a:ext>
            </a:extLst>
          </p:cNvPr>
          <p:cNvGrpSpPr/>
          <p:nvPr/>
        </p:nvGrpSpPr>
        <p:grpSpPr>
          <a:xfrm>
            <a:off x="7116658" y="3697738"/>
            <a:ext cx="473760" cy="407160"/>
            <a:chOff x="7116658" y="3697738"/>
            <a:chExt cx="47376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CDB0315-E02C-4B62-A8AA-8BD368D33C99}"/>
                    </a:ext>
                  </a:extLst>
                </p14:cNvPr>
                <p14:cNvContentPartPr/>
                <p14:nvPr/>
              </p14:nvContentPartPr>
              <p14:xfrm>
                <a:off x="7293778" y="3728698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CDB0315-E02C-4B62-A8AA-8BD368D33C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4778" y="37196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BD6D4C-8808-44C9-A55F-07123616F8D7}"/>
                    </a:ext>
                  </a:extLst>
                </p14:cNvPr>
                <p14:cNvContentPartPr/>
                <p14:nvPr/>
              </p14:nvContentPartPr>
              <p14:xfrm>
                <a:off x="7356058" y="3800698"/>
                <a:ext cx="34200" cy="2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BD6D4C-8808-44C9-A55F-07123616F8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7418" y="3791698"/>
                  <a:ext cx="51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A6A225-F449-4B2B-A2D7-DBC323AE84C1}"/>
                    </a:ext>
                  </a:extLst>
                </p14:cNvPr>
                <p14:cNvContentPartPr/>
                <p14:nvPr/>
              </p14:nvContentPartPr>
              <p14:xfrm>
                <a:off x="7263178" y="3697738"/>
                <a:ext cx="143640" cy="32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A6A225-F449-4B2B-A2D7-DBC323AE84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4538" y="3689098"/>
                  <a:ext cx="16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37735D-70CF-4FEA-9115-C215F9A964B8}"/>
                    </a:ext>
                  </a:extLst>
                </p14:cNvPr>
                <p14:cNvContentPartPr/>
                <p14:nvPr/>
              </p14:nvContentPartPr>
              <p14:xfrm>
                <a:off x="7171738" y="3854698"/>
                <a:ext cx="50040" cy="1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37735D-70CF-4FEA-9115-C215F9A964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63098" y="3845698"/>
                  <a:ext cx="67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AF8D1D-C835-4B69-88CE-A1F9EDF99236}"/>
                    </a:ext>
                  </a:extLst>
                </p14:cNvPr>
                <p14:cNvContentPartPr/>
                <p14:nvPr/>
              </p14:nvContentPartPr>
              <p14:xfrm>
                <a:off x="7116658" y="3836698"/>
                <a:ext cx="60480" cy="8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AF8D1D-C835-4B69-88CE-A1F9EDF992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8018" y="3828058"/>
                  <a:ext cx="78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33D00D-8F4C-4138-9EDE-F3FC098138CE}"/>
                    </a:ext>
                  </a:extLst>
                </p14:cNvPr>
                <p14:cNvContentPartPr/>
                <p14:nvPr/>
              </p14:nvContentPartPr>
              <p14:xfrm>
                <a:off x="7437418" y="3781258"/>
                <a:ext cx="74880" cy="19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33D00D-8F4C-4138-9EDE-F3FC098138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8778" y="3772258"/>
                  <a:ext cx="92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3FC21E-221A-4126-A321-E329E3071E25}"/>
                    </a:ext>
                  </a:extLst>
                </p14:cNvPr>
                <p14:cNvContentPartPr/>
                <p14:nvPr/>
              </p14:nvContentPartPr>
              <p14:xfrm>
                <a:off x="7526338" y="4009858"/>
                <a:ext cx="64080" cy="9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3FC21E-221A-4126-A321-E329E3071E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7698" y="4001218"/>
                  <a:ext cx="8172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4DC4F7-6D8A-44D8-A0E1-399F1A733B2E}"/>
                  </a:ext>
                </a:extLst>
              </p14:cNvPr>
              <p14:cNvContentPartPr/>
              <p14:nvPr/>
            </p14:nvContentPartPr>
            <p14:xfrm>
              <a:off x="7806058" y="4010938"/>
              <a:ext cx="86760" cy="14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4DC4F7-6D8A-44D8-A0E1-399F1A733B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97058" y="4002298"/>
                <a:ext cx="10440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FE218-877A-49BF-AE78-38DCC4CD1AD0}"/>
              </a:ext>
            </a:extLst>
          </p:cNvPr>
          <p:cNvGrpSpPr/>
          <p:nvPr/>
        </p:nvGrpSpPr>
        <p:grpSpPr>
          <a:xfrm>
            <a:off x="7930258" y="4255018"/>
            <a:ext cx="558360" cy="295200"/>
            <a:chOff x="7930258" y="4255018"/>
            <a:chExt cx="5583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1C84D-292E-4EE5-8C4A-31ED8A083056}"/>
                    </a:ext>
                  </a:extLst>
                </p14:cNvPr>
                <p14:cNvContentPartPr/>
                <p14:nvPr/>
              </p14:nvContentPartPr>
              <p14:xfrm>
                <a:off x="7930258" y="4255018"/>
                <a:ext cx="99360" cy="17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1C84D-292E-4EE5-8C4A-31ED8A0830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21618" y="4246378"/>
                  <a:ext cx="117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D3E7A5-2FC1-4078-AAEB-6412C042A90B}"/>
                    </a:ext>
                  </a:extLst>
                </p14:cNvPr>
                <p14:cNvContentPartPr/>
                <p14:nvPr/>
              </p14:nvContentPartPr>
              <p14:xfrm>
                <a:off x="8098738" y="4441858"/>
                <a:ext cx="187920" cy="8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D3E7A5-2FC1-4078-AAEB-6412C042A9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9738" y="4432858"/>
                  <a:ext cx="205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063F8D-474A-46CA-9937-5667200647BB}"/>
                    </a:ext>
                  </a:extLst>
                </p14:cNvPr>
                <p14:cNvContentPartPr/>
                <p14:nvPr/>
              </p14:nvContentPartPr>
              <p14:xfrm>
                <a:off x="8372338" y="4503778"/>
                <a:ext cx="116280" cy="46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063F8D-474A-46CA-9937-5667200647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63698" y="4495138"/>
                  <a:ext cx="13392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783DD1-0B51-4324-856B-2AFB934E7278}"/>
                  </a:ext>
                </a:extLst>
              </p14:cNvPr>
              <p14:cNvContentPartPr/>
              <p14:nvPr/>
            </p14:nvContentPartPr>
            <p14:xfrm>
              <a:off x="8500498" y="4648858"/>
              <a:ext cx="17280" cy="147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783DD1-0B51-4324-856B-2AFB934E72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91858" y="4640218"/>
                <a:ext cx="3492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CF15F07-67D6-431B-B575-0ECB0E4926C3}"/>
              </a:ext>
            </a:extLst>
          </p:cNvPr>
          <p:cNvGrpSpPr/>
          <p:nvPr/>
        </p:nvGrpSpPr>
        <p:grpSpPr>
          <a:xfrm>
            <a:off x="8542978" y="4886818"/>
            <a:ext cx="325080" cy="121680"/>
            <a:chOff x="8542978" y="4886818"/>
            <a:chExt cx="3250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79D75E-76DD-40B1-8CBE-4B660ECB2AD5}"/>
                    </a:ext>
                  </a:extLst>
                </p14:cNvPr>
                <p14:cNvContentPartPr/>
                <p14:nvPr/>
              </p14:nvContentPartPr>
              <p14:xfrm>
                <a:off x="8542978" y="4886818"/>
                <a:ext cx="225000" cy="12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79D75E-76DD-40B1-8CBE-4B660ECB2A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33978" y="4878178"/>
                  <a:ext cx="242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B8A766-A1AA-4204-9D2F-1462813926D7}"/>
                    </a:ext>
                  </a:extLst>
                </p14:cNvPr>
                <p14:cNvContentPartPr/>
                <p14:nvPr/>
              </p14:nvContentPartPr>
              <p14:xfrm>
                <a:off x="8850778" y="4991218"/>
                <a:ext cx="17280" cy="1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B8A766-A1AA-4204-9D2F-1462813926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41778" y="4982578"/>
                  <a:ext cx="349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68B2D-85E6-4C38-BE98-3A5AD81FCD3F}"/>
              </a:ext>
            </a:extLst>
          </p:cNvPr>
          <p:cNvGrpSpPr/>
          <p:nvPr/>
        </p:nvGrpSpPr>
        <p:grpSpPr>
          <a:xfrm>
            <a:off x="4919938" y="2613418"/>
            <a:ext cx="658080" cy="569160"/>
            <a:chOff x="4919938" y="2613418"/>
            <a:chExt cx="65808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4EB70C-3D54-4820-AC71-C0DF0E06C56C}"/>
                    </a:ext>
                  </a:extLst>
                </p14:cNvPr>
                <p14:cNvContentPartPr/>
                <p14:nvPr/>
              </p14:nvContentPartPr>
              <p14:xfrm>
                <a:off x="4935778" y="2741938"/>
                <a:ext cx="110160" cy="440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4EB70C-3D54-4820-AC71-C0DF0E06C5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7138" y="2732938"/>
                  <a:ext cx="127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34585B-87A8-4D48-A25D-D5CF52B8FA47}"/>
                    </a:ext>
                  </a:extLst>
                </p14:cNvPr>
                <p14:cNvContentPartPr/>
                <p14:nvPr/>
              </p14:nvContentPartPr>
              <p14:xfrm>
                <a:off x="4919938" y="2613418"/>
                <a:ext cx="201600" cy="26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34585B-87A8-4D48-A25D-D5CF52B8FA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1298" y="2604418"/>
                  <a:ext cx="219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FE79AD-1998-43EC-BB22-36D6E6CF7DE1}"/>
                    </a:ext>
                  </a:extLst>
                </p14:cNvPr>
                <p14:cNvContentPartPr/>
                <p14:nvPr/>
              </p14:nvContentPartPr>
              <p14:xfrm>
                <a:off x="5193178" y="2687578"/>
                <a:ext cx="102600" cy="15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FE79AD-1998-43EC-BB22-36D6E6CF7D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4538" y="2678938"/>
                  <a:ext cx="120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13E673-51CA-4710-A674-AC41087B6EB7}"/>
                    </a:ext>
                  </a:extLst>
                </p14:cNvPr>
                <p14:cNvContentPartPr/>
                <p14:nvPr/>
              </p14:nvContentPartPr>
              <p14:xfrm>
                <a:off x="5371738" y="2640778"/>
                <a:ext cx="118800" cy="21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13E673-51CA-4710-A674-AC41087B6E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3098" y="2632138"/>
                  <a:ext cx="136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204DB9-AD90-49DD-9A34-E51C95882E6B}"/>
                    </a:ext>
                  </a:extLst>
                </p14:cNvPr>
                <p14:cNvContentPartPr/>
                <p14:nvPr/>
              </p14:nvContentPartPr>
              <p14:xfrm>
                <a:off x="5563978" y="2843458"/>
                <a:ext cx="14040" cy="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204DB9-AD90-49DD-9A34-E51C95882E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4978" y="2834818"/>
                  <a:ext cx="3168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959E774-CBFE-40AC-815F-2967ECBEA95A}"/>
                  </a:ext>
                </a:extLst>
              </p14:cNvPr>
              <p14:cNvContentPartPr/>
              <p14:nvPr/>
            </p14:nvContentPartPr>
            <p14:xfrm>
              <a:off x="5856298" y="2636458"/>
              <a:ext cx="72000" cy="1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959E774-CBFE-40AC-815F-2967ECBEA9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47658" y="2627458"/>
                <a:ext cx="8964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02C1C-67AA-4944-878B-00486AEB585B}"/>
              </a:ext>
            </a:extLst>
          </p:cNvPr>
          <p:cNvGrpSpPr/>
          <p:nvPr/>
        </p:nvGrpSpPr>
        <p:grpSpPr>
          <a:xfrm>
            <a:off x="6026578" y="2596138"/>
            <a:ext cx="270000" cy="208440"/>
            <a:chOff x="6026578" y="2596138"/>
            <a:chExt cx="27000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8CA791-F4B5-4050-8A55-30A5A3582032}"/>
                    </a:ext>
                  </a:extLst>
                </p14:cNvPr>
                <p14:cNvContentPartPr/>
                <p14:nvPr/>
              </p14:nvContentPartPr>
              <p14:xfrm>
                <a:off x="6026578" y="2674618"/>
                <a:ext cx="6768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8CA791-F4B5-4050-8A55-30A5A35820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17578" y="2665978"/>
                  <a:ext cx="85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96CB2D-450D-4D15-B6DE-C02C78752808}"/>
                    </a:ext>
                  </a:extLst>
                </p14:cNvPr>
                <p14:cNvContentPartPr/>
                <p14:nvPr/>
              </p14:nvContentPartPr>
              <p14:xfrm>
                <a:off x="6177778" y="2596138"/>
                <a:ext cx="118800" cy="20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96CB2D-450D-4D15-B6DE-C02C787528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9138" y="2587498"/>
                  <a:ext cx="136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65915D-1713-44A5-8B4A-274C20A23233}"/>
                  </a:ext>
                </a:extLst>
              </p14:cNvPr>
              <p14:cNvContentPartPr/>
              <p14:nvPr/>
            </p14:nvContentPartPr>
            <p14:xfrm>
              <a:off x="6409978" y="2626378"/>
              <a:ext cx="73440" cy="19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65915D-1713-44A5-8B4A-274C20A232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01338" y="2617738"/>
                <a:ext cx="91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1BDAD1-26E6-45D1-9E76-FC6F695998EE}"/>
                  </a:ext>
                </a:extLst>
              </p14:cNvPr>
              <p14:cNvContentPartPr/>
              <p14:nvPr/>
            </p14:nvContentPartPr>
            <p14:xfrm>
              <a:off x="6701578" y="280997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1BDAD1-26E6-45D1-9E76-FC6F695998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2938" y="28009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FAD255B-471B-41C2-8531-397F2D9F4AAB}"/>
              </a:ext>
            </a:extLst>
          </p:cNvPr>
          <p:cNvGrpSpPr/>
          <p:nvPr/>
        </p:nvGrpSpPr>
        <p:grpSpPr>
          <a:xfrm>
            <a:off x="7215658" y="2669938"/>
            <a:ext cx="1047960" cy="728640"/>
            <a:chOff x="7215658" y="2669938"/>
            <a:chExt cx="104796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640B17-9DA3-4853-9B70-E727EAA0A7E3}"/>
                    </a:ext>
                  </a:extLst>
                </p14:cNvPr>
                <p14:cNvContentPartPr/>
                <p14:nvPr/>
              </p14:nvContentPartPr>
              <p14:xfrm>
                <a:off x="7504738" y="2738698"/>
                <a:ext cx="173880" cy="20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640B17-9DA3-4853-9B70-E727EAA0A7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95738" y="2729698"/>
                  <a:ext cx="191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874335-9F25-4B7E-9AA9-9B7EC36B2A88}"/>
                    </a:ext>
                  </a:extLst>
                </p14:cNvPr>
                <p14:cNvContentPartPr/>
                <p14:nvPr/>
              </p14:nvContentPartPr>
              <p14:xfrm>
                <a:off x="7702738" y="2669938"/>
                <a:ext cx="182160" cy="225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874335-9F25-4B7E-9AA9-9B7EC36B2A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94098" y="2660938"/>
                  <a:ext cx="199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9E199D-DE03-49FF-B3E9-4D2196B3F415}"/>
                    </a:ext>
                  </a:extLst>
                </p14:cNvPr>
                <p14:cNvContentPartPr/>
                <p14:nvPr/>
              </p14:nvContentPartPr>
              <p14:xfrm>
                <a:off x="7923418" y="2732218"/>
                <a:ext cx="238320" cy="60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9E199D-DE03-49FF-B3E9-4D2196B3F4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14418" y="2723578"/>
                  <a:ext cx="25596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0F739E-4E1C-476C-ACA1-98EFD30E26FE}"/>
                    </a:ext>
                  </a:extLst>
                </p14:cNvPr>
                <p14:cNvContentPartPr/>
                <p14:nvPr/>
              </p14:nvContentPartPr>
              <p14:xfrm>
                <a:off x="8259298" y="2807098"/>
                <a:ext cx="4320" cy="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0F739E-4E1C-476C-ACA1-98EFD30E26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0658" y="2798458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942F3F-1ACD-4EBE-A755-DBC1C885DFE1}"/>
                    </a:ext>
                  </a:extLst>
                </p14:cNvPr>
                <p14:cNvContentPartPr/>
                <p14:nvPr/>
              </p14:nvContentPartPr>
              <p14:xfrm>
                <a:off x="7215658" y="3164938"/>
                <a:ext cx="152640" cy="23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942F3F-1ACD-4EBE-A755-DBC1C885DFE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07018" y="3155938"/>
                  <a:ext cx="170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288392-ACCE-47D9-B95C-2F64760EBE53}"/>
                    </a:ext>
                  </a:extLst>
                </p14:cNvPr>
                <p14:cNvContentPartPr/>
                <p14:nvPr/>
              </p14:nvContentPartPr>
              <p14:xfrm>
                <a:off x="7423378" y="3240538"/>
                <a:ext cx="108720" cy="10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288392-ACCE-47D9-B95C-2F64760EBE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4738" y="3231898"/>
                  <a:ext cx="126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475DEB9-E9B7-4945-A3AB-AA9C7E18359D}"/>
                    </a:ext>
                  </a:extLst>
                </p14:cNvPr>
                <p14:cNvContentPartPr/>
                <p14:nvPr/>
              </p14:nvContentPartPr>
              <p14:xfrm>
                <a:off x="7601218" y="3074938"/>
                <a:ext cx="123480" cy="21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475DEB9-E9B7-4945-A3AB-AA9C7E18359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92578" y="3066298"/>
                  <a:ext cx="141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DDA4F2-99D5-4362-9D73-5E4E99F75770}"/>
                    </a:ext>
                  </a:extLst>
                </p14:cNvPr>
                <p14:cNvContentPartPr/>
                <p14:nvPr/>
              </p14:nvContentPartPr>
              <p14:xfrm>
                <a:off x="7781578" y="3070618"/>
                <a:ext cx="173160" cy="220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DDA4F2-99D5-4362-9D73-5E4E99F757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72578" y="3061978"/>
                  <a:ext cx="190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15E9D2-31FA-4711-9931-F99C03BD2101}"/>
                    </a:ext>
                  </a:extLst>
                </p14:cNvPr>
                <p14:cNvContentPartPr/>
                <p14:nvPr/>
              </p14:nvContentPartPr>
              <p14:xfrm>
                <a:off x="7943938" y="3306778"/>
                <a:ext cx="29520" cy="1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15E9D2-31FA-4711-9931-F99C03BD210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5298" y="3297778"/>
                  <a:ext cx="471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1B6B76-FA2C-40D4-A294-D6BAEA28797D}"/>
                  </a:ext>
                </a:extLst>
              </p14:cNvPr>
              <p14:cNvContentPartPr/>
              <p14:nvPr/>
            </p14:nvContentPartPr>
            <p14:xfrm>
              <a:off x="2651412" y="3576778"/>
              <a:ext cx="3318120" cy="1986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1B6B76-FA2C-40D4-A294-D6BAEA28797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42772" y="3568138"/>
                <a:ext cx="3335760" cy="20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53016F7-820C-42A7-BECD-B4A43771D665}"/>
                  </a:ext>
                </a:extLst>
              </p14:cNvPr>
              <p14:cNvContentPartPr/>
              <p14:nvPr/>
            </p14:nvContentPartPr>
            <p14:xfrm>
              <a:off x="7053492" y="3637258"/>
              <a:ext cx="1608480" cy="1291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53016F7-820C-42A7-BECD-B4A43771D66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44492" y="3628258"/>
                <a:ext cx="1626120" cy="130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9" name="Group 6158">
            <a:extLst>
              <a:ext uri="{FF2B5EF4-FFF2-40B4-BE49-F238E27FC236}">
                <a16:creationId xmlns:a16="http://schemas.microsoft.com/office/drawing/2014/main" id="{2F203EF1-4384-4AA1-B97C-6BC9687444E7}"/>
              </a:ext>
            </a:extLst>
          </p:cNvPr>
          <p:cNvGrpSpPr/>
          <p:nvPr/>
        </p:nvGrpSpPr>
        <p:grpSpPr>
          <a:xfrm>
            <a:off x="6797532" y="5111458"/>
            <a:ext cx="2119680" cy="1542240"/>
            <a:chOff x="6797532" y="5111458"/>
            <a:chExt cx="2119680" cy="15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B3DA6E-0A3F-4EE0-B782-A970A5444B83}"/>
                    </a:ext>
                  </a:extLst>
                </p14:cNvPr>
                <p14:cNvContentPartPr/>
                <p14:nvPr/>
              </p14:nvContentPartPr>
              <p14:xfrm>
                <a:off x="7140972" y="5729218"/>
                <a:ext cx="19800" cy="6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B3DA6E-0A3F-4EE0-B782-A970A5444B8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32332" y="5720578"/>
                  <a:ext cx="37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C0FEDC-26BB-4E8D-9B46-F87D88947BD2}"/>
                    </a:ext>
                  </a:extLst>
                </p14:cNvPr>
                <p14:cNvContentPartPr/>
                <p14:nvPr/>
              </p14:nvContentPartPr>
              <p14:xfrm>
                <a:off x="7230972" y="5667658"/>
                <a:ext cx="16560" cy="1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C0FEDC-26BB-4E8D-9B46-F87D88947B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1972" y="5659018"/>
                  <a:ext cx="34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25B954-2B2C-474D-B67F-1ABD5419909A}"/>
                    </a:ext>
                  </a:extLst>
                </p14:cNvPr>
                <p14:cNvContentPartPr/>
                <p14:nvPr/>
              </p14:nvContentPartPr>
              <p14:xfrm>
                <a:off x="7163652" y="5291098"/>
                <a:ext cx="61920" cy="82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25B954-2B2C-474D-B67F-1ABD541990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55012" y="5282458"/>
                  <a:ext cx="79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A66E69-D992-437F-B9C6-0525B0334A4F}"/>
                    </a:ext>
                  </a:extLst>
                </p14:cNvPr>
                <p14:cNvContentPartPr/>
                <p14:nvPr/>
              </p14:nvContentPartPr>
              <p14:xfrm>
                <a:off x="7269852" y="5111458"/>
                <a:ext cx="158400" cy="243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A66E69-D992-437F-B9C6-0525B0334A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60852" y="5102818"/>
                  <a:ext cx="176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570163-91D6-4234-9102-A7E4BD26997B}"/>
                    </a:ext>
                  </a:extLst>
                </p14:cNvPr>
                <p14:cNvContentPartPr/>
                <p14:nvPr/>
              </p14:nvContentPartPr>
              <p14:xfrm>
                <a:off x="7323492" y="5309458"/>
                <a:ext cx="37800" cy="246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570163-91D6-4234-9102-A7E4BD26997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14492" y="5300818"/>
                  <a:ext cx="55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722948-D1E9-4FAA-A833-50384546EF55}"/>
                    </a:ext>
                  </a:extLst>
                </p14:cNvPr>
                <p14:cNvContentPartPr/>
                <p14:nvPr/>
              </p14:nvContentPartPr>
              <p14:xfrm>
                <a:off x="7707972" y="5639578"/>
                <a:ext cx="3600" cy="17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722948-D1E9-4FAA-A833-50384546EF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99332" y="5630578"/>
                  <a:ext cx="2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57AA9C-F31E-4665-8BD9-57111ADAC17E}"/>
                    </a:ext>
                  </a:extLst>
                </p14:cNvPr>
                <p14:cNvContentPartPr/>
                <p14:nvPr/>
              </p14:nvContentPartPr>
              <p14:xfrm>
                <a:off x="7533372" y="5708338"/>
                <a:ext cx="30240" cy="56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57AA9C-F31E-4665-8BD9-57111ADAC17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24372" y="5699338"/>
                  <a:ext cx="47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A0663C-82AB-4D6B-B192-AE04355D49A1}"/>
                    </a:ext>
                  </a:extLst>
                </p14:cNvPr>
                <p14:cNvContentPartPr/>
                <p14:nvPr/>
              </p14:nvContentPartPr>
              <p14:xfrm>
                <a:off x="7705812" y="5364178"/>
                <a:ext cx="68400" cy="28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A0663C-82AB-4D6B-B192-AE04355D49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97172" y="5355178"/>
                  <a:ext cx="86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C966C8-AFE6-4D8D-B03F-FB71301DD0EA}"/>
                    </a:ext>
                  </a:extLst>
                </p14:cNvPr>
                <p14:cNvContentPartPr/>
                <p14:nvPr/>
              </p14:nvContentPartPr>
              <p14:xfrm>
                <a:off x="7491612" y="5317018"/>
                <a:ext cx="112320" cy="5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C966C8-AFE6-4D8D-B03F-FB71301DD0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82972" y="5308378"/>
                  <a:ext cx="129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943FD3-9725-4991-A3F8-59AF4F0C45E5}"/>
                    </a:ext>
                  </a:extLst>
                </p14:cNvPr>
                <p14:cNvContentPartPr/>
                <p14:nvPr/>
              </p14:nvContentPartPr>
              <p14:xfrm>
                <a:off x="7561812" y="5497738"/>
                <a:ext cx="200160" cy="129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943FD3-9725-4991-A3F8-59AF4F0C45E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53172" y="5489098"/>
                  <a:ext cx="21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54E6EE-A418-4C4B-97D9-BB192C634718}"/>
                    </a:ext>
                  </a:extLst>
                </p14:cNvPr>
                <p14:cNvContentPartPr/>
                <p14:nvPr/>
              </p14:nvContentPartPr>
              <p14:xfrm>
                <a:off x="7938372" y="5241778"/>
                <a:ext cx="35640" cy="66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54E6EE-A418-4C4B-97D9-BB192C63471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29732" y="5233138"/>
                  <a:ext cx="53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C43DD9-ABC0-423D-AB6B-56A980043269}"/>
                    </a:ext>
                  </a:extLst>
                </p14:cNvPr>
                <p14:cNvContentPartPr/>
                <p14:nvPr/>
              </p14:nvContentPartPr>
              <p14:xfrm>
                <a:off x="7993092" y="5505298"/>
                <a:ext cx="66240" cy="32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C43DD9-ABC0-423D-AB6B-56A98004326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84452" y="5496658"/>
                  <a:ext cx="83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6EA912-6D42-42F4-8989-A90FD090A836}"/>
                    </a:ext>
                  </a:extLst>
                </p14:cNvPr>
                <p14:cNvContentPartPr/>
                <p14:nvPr/>
              </p14:nvContentPartPr>
              <p14:xfrm>
                <a:off x="7868892" y="5589178"/>
                <a:ext cx="55440" cy="16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6EA912-6D42-42F4-8989-A90FD090A83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59892" y="5580538"/>
                  <a:ext cx="73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47036D-8985-468A-B7C5-577EB8E1CE2F}"/>
                    </a:ext>
                  </a:extLst>
                </p14:cNvPr>
                <p14:cNvContentPartPr/>
                <p14:nvPr/>
              </p14:nvContentPartPr>
              <p14:xfrm>
                <a:off x="7912452" y="5312698"/>
                <a:ext cx="117360" cy="20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47036D-8985-468A-B7C5-577EB8E1CE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03812" y="5304058"/>
                  <a:ext cx="135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192326-30B6-430A-9A59-CE53BF99B944}"/>
                    </a:ext>
                  </a:extLst>
                </p14:cNvPr>
                <p14:cNvContentPartPr/>
                <p14:nvPr/>
              </p14:nvContentPartPr>
              <p14:xfrm>
                <a:off x="8066892" y="5255458"/>
                <a:ext cx="29160" cy="12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192326-30B6-430A-9A59-CE53BF99B9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57892" y="5246458"/>
                  <a:ext cx="46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50BEE8-2DF9-4C21-958C-E9EE8421D869}"/>
                    </a:ext>
                  </a:extLst>
                </p14:cNvPr>
                <p14:cNvContentPartPr/>
                <p14:nvPr/>
              </p14:nvContentPartPr>
              <p14:xfrm>
                <a:off x="8179212" y="5205778"/>
                <a:ext cx="92880" cy="19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50BEE8-2DF9-4C21-958C-E9EE8421D86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70572" y="5196778"/>
                  <a:ext cx="110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07A69A-7A99-4905-B1A5-70433171C596}"/>
                    </a:ext>
                  </a:extLst>
                </p14:cNvPr>
                <p14:cNvContentPartPr/>
                <p14:nvPr/>
              </p14:nvContentPartPr>
              <p14:xfrm>
                <a:off x="8224572" y="5477938"/>
                <a:ext cx="61920" cy="19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07A69A-7A99-4905-B1A5-70433171C59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15932" y="5468938"/>
                  <a:ext cx="79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B845D2-C17A-4575-A86F-51913083A998}"/>
                    </a:ext>
                  </a:extLst>
                </p14:cNvPr>
                <p14:cNvContentPartPr/>
                <p14:nvPr/>
              </p14:nvContentPartPr>
              <p14:xfrm>
                <a:off x="8229612" y="5623738"/>
                <a:ext cx="68040" cy="15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B845D2-C17A-4575-A86F-51913083A99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20612" y="5615098"/>
                  <a:ext cx="85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5AC07B0C-3C90-4B10-A54F-45CFE1E9128D}"/>
                    </a:ext>
                  </a:extLst>
                </p14:cNvPr>
                <p14:cNvContentPartPr/>
                <p14:nvPr/>
              </p14:nvContentPartPr>
              <p14:xfrm>
                <a:off x="6797532" y="5412418"/>
                <a:ext cx="2011320" cy="151920"/>
              </p14:xfrm>
            </p:contentPart>
          </mc:Choice>
          <mc:Fallback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5AC07B0C-3C90-4B10-A54F-45CFE1E9128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88532" y="5403418"/>
                  <a:ext cx="2028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146" name="Ink 6145">
                  <a:extLst>
                    <a:ext uri="{FF2B5EF4-FFF2-40B4-BE49-F238E27FC236}">
                      <a16:creationId xmlns:a16="http://schemas.microsoft.com/office/drawing/2014/main" id="{6E49F296-BF25-4E8C-950B-C4537E16B43E}"/>
                    </a:ext>
                  </a:extLst>
                </p14:cNvPr>
                <p14:cNvContentPartPr/>
                <p14:nvPr/>
              </p14:nvContentPartPr>
              <p14:xfrm>
                <a:off x="8149332" y="6057898"/>
                <a:ext cx="160920" cy="187920"/>
              </p14:xfrm>
            </p:contentPart>
          </mc:Choice>
          <mc:Fallback>
            <p:pic>
              <p:nvPicPr>
                <p:cNvPr id="6146" name="Ink 6145">
                  <a:extLst>
                    <a:ext uri="{FF2B5EF4-FFF2-40B4-BE49-F238E27FC236}">
                      <a16:creationId xmlns:a16="http://schemas.microsoft.com/office/drawing/2014/main" id="{6E49F296-BF25-4E8C-950B-C4537E16B4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40332" y="6048898"/>
                  <a:ext cx="178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8CA45AB1-4DE2-45AF-A2D1-E7171DBDA8FF}"/>
                    </a:ext>
                  </a:extLst>
                </p14:cNvPr>
                <p14:cNvContentPartPr/>
                <p14:nvPr/>
              </p14:nvContentPartPr>
              <p14:xfrm>
                <a:off x="8337972" y="5925418"/>
                <a:ext cx="99720" cy="173520"/>
              </p14:xfrm>
            </p:contentPart>
          </mc:Choice>
          <mc:Fallback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8CA45AB1-4DE2-45AF-A2D1-E7171DBDA8F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28972" y="5916418"/>
                  <a:ext cx="117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EDAAF995-EB21-4892-A29E-2A434E199050}"/>
                    </a:ext>
                  </a:extLst>
                </p14:cNvPr>
                <p14:cNvContentPartPr/>
                <p14:nvPr/>
              </p14:nvContentPartPr>
              <p14:xfrm>
                <a:off x="8216292" y="6428338"/>
                <a:ext cx="132480" cy="22536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EDAAF995-EB21-4892-A29E-2A434E19905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07652" y="6419698"/>
                  <a:ext cx="150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BFAA8DF5-39FC-4F6C-B5AB-799EF2846CBD}"/>
                    </a:ext>
                  </a:extLst>
                </p14:cNvPr>
                <p14:cNvContentPartPr/>
                <p14:nvPr/>
              </p14:nvContentPartPr>
              <p14:xfrm>
                <a:off x="8352372" y="6364618"/>
                <a:ext cx="80280" cy="16020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BFAA8DF5-39FC-4F6C-B5AB-799EF2846CB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43732" y="6355978"/>
                  <a:ext cx="97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23C3FB0D-97BA-4F26-AAB3-97A185F080C3}"/>
                    </a:ext>
                  </a:extLst>
                </p14:cNvPr>
                <p14:cNvContentPartPr/>
                <p14:nvPr/>
              </p14:nvContentPartPr>
              <p14:xfrm>
                <a:off x="8448852" y="6210178"/>
                <a:ext cx="110160" cy="186840"/>
              </p14:xfrm>
            </p:contentPart>
          </mc:Choice>
          <mc:Fallback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23C3FB0D-97BA-4F26-AAB3-97A185F080C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39852" y="6201538"/>
                  <a:ext cx="12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1F368D3B-4EDE-4619-B6ED-12289D0576ED}"/>
                    </a:ext>
                  </a:extLst>
                </p14:cNvPr>
                <p14:cNvContentPartPr/>
                <p14:nvPr/>
              </p14:nvContentPartPr>
              <p14:xfrm>
                <a:off x="8550372" y="6069418"/>
                <a:ext cx="82080" cy="240840"/>
              </p14:xfrm>
            </p:contentPart>
          </mc:Choice>
          <mc:Fallback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1F368D3B-4EDE-4619-B6ED-12289D0576E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41732" y="6060418"/>
                  <a:ext cx="99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154" name="Ink 6153">
                  <a:extLst>
                    <a:ext uri="{FF2B5EF4-FFF2-40B4-BE49-F238E27FC236}">
                      <a16:creationId xmlns:a16="http://schemas.microsoft.com/office/drawing/2014/main" id="{608AB14C-0D34-47AB-8E22-7DFFE1730C1E}"/>
                    </a:ext>
                  </a:extLst>
                </p14:cNvPr>
                <p14:cNvContentPartPr/>
                <p14:nvPr/>
              </p14:nvContentPartPr>
              <p14:xfrm>
                <a:off x="8644332" y="6022978"/>
                <a:ext cx="130320" cy="230400"/>
              </p14:xfrm>
            </p:contentPart>
          </mc:Choice>
          <mc:Fallback>
            <p:pic>
              <p:nvPicPr>
                <p:cNvPr id="6154" name="Ink 6153">
                  <a:extLst>
                    <a:ext uri="{FF2B5EF4-FFF2-40B4-BE49-F238E27FC236}">
                      <a16:creationId xmlns:a16="http://schemas.microsoft.com/office/drawing/2014/main" id="{608AB14C-0D34-47AB-8E22-7DFFE1730C1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35692" y="6014338"/>
                  <a:ext cx="147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6F3C2A57-9CDA-42BA-8B62-7917CF5B9D1D}"/>
                    </a:ext>
                  </a:extLst>
                </p14:cNvPr>
                <p14:cNvContentPartPr/>
                <p14:nvPr/>
              </p14:nvContentPartPr>
              <p14:xfrm>
                <a:off x="8651172" y="5679178"/>
                <a:ext cx="176400" cy="46620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6F3C2A57-9CDA-42BA-8B62-7917CF5B9D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42532" y="5670178"/>
                  <a:ext cx="1940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EE34AE74-6687-4378-9D7B-7C8309021499}"/>
                    </a:ext>
                  </a:extLst>
                </p14:cNvPr>
                <p14:cNvContentPartPr/>
                <p14:nvPr/>
              </p14:nvContentPartPr>
              <p14:xfrm>
                <a:off x="8876172" y="5980498"/>
                <a:ext cx="41040" cy="280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EE34AE74-6687-4378-9D7B-7C830902149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67172" y="5971498"/>
                  <a:ext cx="586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6160" name="Ink 6159">
                <a:extLst>
                  <a:ext uri="{FF2B5EF4-FFF2-40B4-BE49-F238E27FC236}">
                    <a16:creationId xmlns:a16="http://schemas.microsoft.com/office/drawing/2014/main" id="{A946C4BB-26E1-4453-A20F-2B389F116B27}"/>
                  </a:ext>
                </a:extLst>
              </p14:cNvPr>
              <p14:cNvContentPartPr/>
              <p14:nvPr/>
            </p14:nvContentPartPr>
            <p14:xfrm>
              <a:off x="5013732" y="3124258"/>
              <a:ext cx="1442160" cy="109800"/>
            </p14:xfrm>
          </p:contentPart>
        </mc:Choice>
        <mc:Fallback>
          <p:pic>
            <p:nvPicPr>
              <p:cNvPr id="6160" name="Ink 6159">
                <a:extLst>
                  <a:ext uri="{FF2B5EF4-FFF2-40B4-BE49-F238E27FC236}">
                    <a16:creationId xmlns:a16="http://schemas.microsoft.com/office/drawing/2014/main" id="{A946C4BB-26E1-4453-A20F-2B389F116B2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04732" y="3115618"/>
                <a:ext cx="1459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6161" name="Ink 6160">
                <a:extLst>
                  <a:ext uri="{FF2B5EF4-FFF2-40B4-BE49-F238E27FC236}">
                    <a16:creationId xmlns:a16="http://schemas.microsoft.com/office/drawing/2014/main" id="{DCD4ED1F-3DA6-40BD-9E74-742ECE6BC340}"/>
                  </a:ext>
                </a:extLst>
              </p14:cNvPr>
              <p14:cNvContentPartPr/>
              <p14:nvPr/>
            </p14:nvContentPartPr>
            <p14:xfrm>
              <a:off x="7228812" y="3415138"/>
              <a:ext cx="1024200" cy="92160"/>
            </p14:xfrm>
          </p:contentPart>
        </mc:Choice>
        <mc:Fallback>
          <p:pic>
            <p:nvPicPr>
              <p:cNvPr id="6161" name="Ink 6160">
                <a:extLst>
                  <a:ext uri="{FF2B5EF4-FFF2-40B4-BE49-F238E27FC236}">
                    <a16:creationId xmlns:a16="http://schemas.microsoft.com/office/drawing/2014/main" id="{DCD4ED1F-3DA6-40BD-9E74-742ECE6BC34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220172" y="3406498"/>
                <a:ext cx="1041840" cy="10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Looking at Scatterplots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72001"/>
          </a:xfrm>
        </p:spPr>
        <p:txBody>
          <a:bodyPr/>
          <a:lstStyle/>
          <a:p>
            <a:pPr marL="292608" indent="-292608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noProof="0" dirty="0">
                <a:latin typeface="Arial" panose="020B0604020202020204" pitchFamily="34" charset="0"/>
              </a:rPr>
              <a:t>If the dots in the scatterplot do not appear to have a general trend or pattern, </a:t>
            </a:r>
            <a:r>
              <a:rPr lang="en-US" altLang="en-US" noProof="0" dirty="0">
                <a:latin typeface="Arial" panose="020B0604020202020204" pitchFamily="34" charset="0"/>
              </a:rPr>
              <a:t>then </a:t>
            </a:r>
            <a:r>
              <a:rPr lang="en-US" noProof="0" dirty="0">
                <a:latin typeface="Arial" panose="020B0604020202020204" pitchFamily="34" charset="0"/>
              </a:rPr>
              <a:t>there is little evidence of a relationship between the two variables</a:t>
            </a:r>
            <a:r>
              <a:rPr lang="en-US" altLang="en-US" noProof="0" dirty="0">
                <a:latin typeface="Arial" panose="020B0604020202020204" pitchFamily="34" charset="0"/>
              </a:rPr>
              <a:t>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noProof="0" dirty="0">
                <a:latin typeface="Arial" panose="020B0604020202020204" pitchFamily="34" charset="0"/>
              </a:rPr>
              <a:t>If the dots on the scatterplot appear to roughly follow a straight line, then there is evidence of a linear relationship between the two variables.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en-US" noProof="0" dirty="0">
                <a:latin typeface="Arial" panose="020B0604020202020204" pitchFamily="34" charset="0"/>
              </a:rPr>
              <a:t>When a linear relationship exists, we may be able to use one variable to help predict the values of the other variable.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Summary of Chapter 1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/>
          <a:lstStyle/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We discussed types of data.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We looked at sampling methods, with an emphasis on simple random sampling (S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R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noProof="0" dirty="0">
                <a:latin typeface="Arial" panose="020B0604020202020204" pitchFamily="34" charset="0"/>
              </a:rPr>
              <a:t>S).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We learned about sample statistics.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noProof="0" dirty="0">
                <a:latin typeface="Arial" panose="020B0604020202020204" pitchFamily="34" charset="0"/>
              </a:rPr>
              <a:t>We examined graphical displays of data.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noProof="0" dirty="0">
                <a:latin typeface="Arial" panose="020B0604020202020204" pitchFamily="34" charset="0"/>
              </a:rPr>
              <a:t>Simple Random Sampling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029199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Even though, a simple random sample (S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800" noProof="0" dirty="0">
                <a:latin typeface="Arial" panose="020B0604020202020204" pitchFamily="34" charset="0"/>
              </a:rPr>
              <a:t>R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800" noProof="0" dirty="0">
                <a:latin typeface="Arial" panose="020B0604020202020204" pitchFamily="34" charset="0"/>
              </a:rPr>
              <a:t>S) is one of the best sampling methods to obtain a representative sample it is not guaranteed to reflect the population perfectly.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S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800" noProof="0" dirty="0">
                <a:latin typeface="Arial" panose="020B0604020202020204" pitchFamily="34" charset="0"/>
              </a:rPr>
              <a:t>R</a:t>
            </a:r>
            <a:r>
              <a:rPr lang="en-US" altLang="en-US" sz="100" noProof="0" dirty="0">
                <a:latin typeface="Arial" panose="020B0604020202020204" pitchFamily="34" charset="0"/>
              </a:rPr>
              <a:t> </a:t>
            </a:r>
            <a:r>
              <a:rPr lang="en-US" altLang="en-US" sz="2800" noProof="0" dirty="0">
                <a:latin typeface="Arial" panose="020B0604020202020204" pitchFamily="34" charset="0"/>
              </a:rPr>
              <a:t>S’s always differ in some ways from each other; occasionally, a sample is substantially different from the population.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noProof="0" dirty="0">
                <a:latin typeface="Arial" panose="020B0604020202020204" pitchFamily="34" charset="0"/>
              </a:rPr>
              <a:t>Two different samples from the same population will vary from each other as well.</a:t>
            </a:r>
          </a:p>
          <a:p>
            <a:pPr marL="292608" indent="-292608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noProof="0" dirty="0">
                <a:latin typeface="Arial" panose="020B0604020202020204" pitchFamily="34" charset="0"/>
              </a:rPr>
              <a:t>This phenomenon is known as </a:t>
            </a:r>
            <a:r>
              <a:rPr lang="en-US" altLang="en-US" sz="2800" b="1" noProof="0" dirty="0">
                <a:solidFill>
                  <a:schemeClr val="accent2"/>
                </a:solidFill>
                <a:latin typeface="Arial" panose="020B0604020202020204" pitchFamily="34" charset="0"/>
              </a:rPr>
              <a:t>sampling variation</a:t>
            </a:r>
            <a:r>
              <a:rPr lang="en-US" altLang="en-US" sz="2800" noProof="0" dirty="0"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FC63CA-4BE0-4FD5-9BDC-2BBB46745BB6}"/>
              </a:ext>
            </a:extLst>
          </p:cNvPr>
          <p:cNvGrpSpPr/>
          <p:nvPr/>
        </p:nvGrpSpPr>
        <p:grpSpPr>
          <a:xfrm>
            <a:off x="6895258" y="3859738"/>
            <a:ext cx="2055600" cy="2723760"/>
            <a:chOff x="6895258" y="3859738"/>
            <a:chExt cx="2055600" cy="27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132DA7-2085-4B92-856A-69DEF683985D}"/>
                    </a:ext>
                  </a:extLst>
                </p14:cNvPr>
                <p14:cNvContentPartPr/>
                <p14:nvPr/>
              </p14:nvContentPartPr>
              <p14:xfrm>
                <a:off x="7210978" y="5955658"/>
                <a:ext cx="105840" cy="353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132DA7-2085-4B92-856A-69DEF68398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01978" y="5946658"/>
                  <a:ext cx="1234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A9ACEF-230E-420F-8CFA-251EBC8BF9FC}"/>
                    </a:ext>
                  </a:extLst>
                </p14:cNvPr>
                <p14:cNvContentPartPr/>
                <p14:nvPr/>
              </p14:nvContentPartPr>
              <p14:xfrm>
                <a:off x="7204498" y="5707258"/>
                <a:ext cx="129960" cy="22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A9ACEF-230E-420F-8CFA-251EBC8BF9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95498" y="5698258"/>
                  <a:ext cx="14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45C28C-AA1B-4545-A923-A1547264050C}"/>
                    </a:ext>
                  </a:extLst>
                </p14:cNvPr>
                <p14:cNvContentPartPr/>
                <p14:nvPr/>
              </p14:nvContentPartPr>
              <p14:xfrm>
                <a:off x="7373698" y="5608258"/>
                <a:ext cx="74520" cy="18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45C28C-AA1B-4545-A923-A154726405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64698" y="5599258"/>
                  <a:ext cx="9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846EF7-6F13-4770-A387-6B8B2E521581}"/>
                    </a:ext>
                  </a:extLst>
                </p14:cNvPr>
                <p14:cNvContentPartPr/>
                <p14:nvPr/>
              </p14:nvContentPartPr>
              <p14:xfrm>
                <a:off x="7494658" y="5527978"/>
                <a:ext cx="59040" cy="15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846EF7-6F13-4770-A387-6B8B2E5215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5658" y="5519338"/>
                  <a:ext cx="7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EE6307-54D7-426F-8FB1-AFB76ED27DF6}"/>
                    </a:ext>
                  </a:extLst>
                </p14:cNvPr>
                <p14:cNvContentPartPr/>
                <p14:nvPr/>
              </p14:nvContentPartPr>
              <p14:xfrm>
                <a:off x="7442458" y="5391898"/>
                <a:ext cx="7560" cy="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EE6307-54D7-426F-8FB1-AFB76ED27D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3458" y="5382898"/>
                  <a:ext cx="2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06DD80-BE94-4DF8-906E-3095AA93ED92}"/>
                    </a:ext>
                  </a:extLst>
                </p14:cNvPr>
                <p14:cNvContentPartPr/>
                <p14:nvPr/>
              </p14:nvContentPartPr>
              <p14:xfrm>
                <a:off x="7617778" y="5331058"/>
                <a:ext cx="95400" cy="24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06DD80-BE94-4DF8-906E-3095AA93ED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9138" y="5322418"/>
                  <a:ext cx="113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3D203C-FC2F-41E0-932E-A9795A69E262}"/>
                    </a:ext>
                  </a:extLst>
                </p14:cNvPr>
                <p14:cNvContentPartPr/>
                <p14:nvPr/>
              </p14:nvContentPartPr>
              <p14:xfrm>
                <a:off x="7724698" y="4939018"/>
                <a:ext cx="113040" cy="51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3D203C-FC2F-41E0-932E-A9795A69E2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16058" y="4930018"/>
                  <a:ext cx="1306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66FF46-DED3-433A-BD32-122301641028}"/>
                    </a:ext>
                  </a:extLst>
                </p14:cNvPr>
                <p14:cNvContentPartPr/>
                <p14:nvPr/>
              </p14:nvContentPartPr>
              <p14:xfrm>
                <a:off x="7665298" y="5013538"/>
                <a:ext cx="194040" cy="33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66FF46-DED3-433A-BD32-1223016410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56658" y="5004898"/>
                  <a:ext cx="211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30AE44-8317-41C8-8A8F-CED8068BA1DC}"/>
                    </a:ext>
                  </a:extLst>
                </p14:cNvPr>
                <p14:cNvContentPartPr/>
                <p14:nvPr/>
              </p14:nvContentPartPr>
              <p14:xfrm>
                <a:off x="7959058" y="4919938"/>
                <a:ext cx="108360" cy="25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30AE44-8317-41C8-8A8F-CED8068BA1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50418" y="4911298"/>
                  <a:ext cx="12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EAB481-DACA-4A77-B264-BCAB3C3F6A01}"/>
                    </a:ext>
                  </a:extLst>
                </p14:cNvPr>
                <p14:cNvContentPartPr/>
                <p14:nvPr/>
              </p14:nvContentPartPr>
              <p14:xfrm>
                <a:off x="8049058" y="4799338"/>
                <a:ext cx="172080" cy="251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EAB481-DACA-4A77-B264-BCAB3C3F6A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40058" y="4790338"/>
                  <a:ext cx="189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43C288-F454-48DE-92B7-1D2E74B49B72}"/>
                    </a:ext>
                  </a:extLst>
                </p14:cNvPr>
                <p14:cNvContentPartPr/>
                <p14:nvPr/>
              </p14:nvContentPartPr>
              <p14:xfrm>
                <a:off x="8172538" y="4458418"/>
                <a:ext cx="118800" cy="41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43C288-F454-48DE-92B7-1D2E74B49B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63538" y="4449778"/>
                  <a:ext cx="136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39D70E-E897-41BE-9F45-F65486787C05}"/>
                    </a:ext>
                  </a:extLst>
                </p14:cNvPr>
                <p14:cNvContentPartPr/>
                <p14:nvPr/>
              </p14:nvContentPartPr>
              <p14:xfrm>
                <a:off x="8132218" y="4635538"/>
                <a:ext cx="79560" cy="19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39D70E-E897-41BE-9F45-F65486787C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3218" y="4626538"/>
                  <a:ext cx="97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A7B545-19F5-4247-BAE8-A7CA5B6AB596}"/>
                    </a:ext>
                  </a:extLst>
                </p14:cNvPr>
                <p14:cNvContentPartPr/>
                <p14:nvPr/>
              </p14:nvContentPartPr>
              <p14:xfrm>
                <a:off x="8301418" y="4530418"/>
                <a:ext cx="84600" cy="23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A7B545-19F5-4247-BAE8-A7CA5B6AB5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92778" y="4521778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64EA71-AA06-4156-94B6-E78E5AC53371}"/>
                    </a:ext>
                  </a:extLst>
                </p14:cNvPr>
                <p14:cNvContentPartPr/>
                <p14:nvPr/>
              </p14:nvContentPartPr>
              <p14:xfrm>
                <a:off x="8363698" y="4477858"/>
                <a:ext cx="156240" cy="22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64EA71-AA06-4156-94B6-E78E5AC533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55058" y="4469218"/>
                  <a:ext cx="173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321C8E-8195-4D82-B3B3-5219F677AD55}"/>
                    </a:ext>
                  </a:extLst>
                </p14:cNvPr>
                <p14:cNvContentPartPr/>
                <p14:nvPr/>
              </p14:nvContentPartPr>
              <p14:xfrm>
                <a:off x="8513098" y="4318378"/>
                <a:ext cx="116280" cy="22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321C8E-8195-4D82-B3B3-5219F677AD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04098" y="4309378"/>
                  <a:ext cx="133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5F5F74-10D2-4BF9-8BD0-CE75BAA72ACD}"/>
                    </a:ext>
                  </a:extLst>
                </p14:cNvPr>
                <p14:cNvContentPartPr/>
                <p14:nvPr/>
              </p14:nvContentPartPr>
              <p14:xfrm>
                <a:off x="8536498" y="4050538"/>
                <a:ext cx="141120" cy="40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5F5F74-10D2-4BF9-8BD0-CE75BAA72A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7498" y="4041898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6C2FDB-D269-404B-9B49-A0221EC84AE5}"/>
                    </a:ext>
                  </a:extLst>
                </p14:cNvPr>
                <p14:cNvContentPartPr/>
                <p14:nvPr/>
              </p14:nvContentPartPr>
              <p14:xfrm>
                <a:off x="8521378" y="4062058"/>
                <a:ext cx="209160" cy="24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6C2FDB-D269-404B-9B49-A0221EC84A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2378" y="4053058"/>
                  <a:ext cx="22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E911A-B2F2-417A-9D32-C67C97A3FC9D}"/>
                    </a:ext>
                  </a:extLst>
                </p14:cNvPr>
                <p14:cNvContentPartPr/>
                <p14:nvPr/>
              </p14:nvContentPartPr>
              <p14:xfrm>
                <a:off x="8670778" y="4047658"/>
                <a:ext cx="119160" cy="25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8E911A-B2F2-417A-9D32-C67C97A3FC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62138" y="4038658"/>
                  <a:ext cx="136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DF43FF-1A07-45BD-A8F4-38FC72632E20}"/>
                    </a:ext>
                  </a:extLst>
                </p14:cNvPr>
                <p14:cNvContentPartPr/>
                <p14:nvPr/>
              </p14:nvContentPartPr>
              <p14:xfrm>
                <a:off x="8790298" y="3859738"/>
                <a:ext cx="13320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DF43FF-1A07-45BD-A8F4-38FC72632E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1658" y="3850738"/>
                  <a:ext cx="15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54E719-139A-45E2-AB57-82D232DD8E62}"/>
                    </a:ext>
                  </a:extLst>
                </p14:cNvPr>
                <p14:cNvContentPartPr/>
                <p14:nvPr/>
              </p14:nvContentPartPr>
              <p14:xfrm>
                <a:off x="6895258" y="6421138"/>
                <a:ext cx="104040" cy="16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54E719-139A-45E2-AB57-82D232DD8E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86258" y="6412138"/>
                  <a:ext cx="12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784635-0F82-4C38-8359-CEF073EC4E1E}"/>
                    </a:ext>
                  </a:extLst>
                </p14:cNvPr>
                <p14:cNvContentPartPr/>
                <p14:nvPr/>
              </p14:nvContentPartPr>
              <p14:xfrm>
                <a:off x="7056178" y="6416818"/>
                <a:ext cx="14400" cy="4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784635-0F82-4C38-8359-CEF073EC4E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47178" y="6408178"/>
                  <a:ext cx="32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472688-5A80-48D3-8C66-B29F9C191DC3}"/>
                    </a:ext>
                  </a:extLst>
                </p14:cNvPr>
                <p14:cNvContentPartPr/>
                <p14:nvPr/>
              </p14:nvContentPartPr>
              <p14:xfrm>
                <a:off x="7000378" y="6198298"/>
                <a:ext cx="92880" cy="269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472688-5A80-48D3-8C66-B29F9C191D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1378" y="6189658"/>
                  <a:ext cx="110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F36BEC-5ED0-46FB-A1AE-0CFE22167A08}"/>
                    </a:ext>
                  </a:extLst>
                </p14:cNvPr>
                <p14:cNvContentPartPr/>
                <p14:nvPr/>
              </p14:nvContentPartPr>
              <p14:xfrm>
                <a:off x="7102618" y="6196858"/>
                <a:ext cx="120960" cy="19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F36BEC-5ED0-46FB-A1AE-0CFE22167A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93978" y="6187858"/>
                  <a:ext cx="13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399CE7-D187-40EB-8BBE-F2535C96C9BA}"/>
                    </a:ext>
                  </a:extLst>
                </p14:cNvPr>
                <p14:cNvContentPartPr/>
                <p14:nvPr/>
              </p14:nvContentPartPr>
              <p14:xfrm>
                <a:off x="7387378" y="5881498"/>
                <a:ext cx="101880" cy="28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399CE7-D187-40EB-8BBE-F2535C96C9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78738" y="5872498"/>
                  <a:ext cx="119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6EFC99-1BD5-4097-BF23-B5952B6F0578}"/>
                    </a:ext>
                  </a:extLst>
                </p14:cNvPr>
                <p14:cNvContentPartPr/>
                <p14:nvPr/>
              </p14:nvContentPartPr>
              <p14:xfrm>
                <a:off x="7534258" y="5876098"/>
                <a:ext cx="9000" cy="2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6EFC99-1BD5-4097-BF23-B5952B6F05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25618" y="5867098"/>
                  <a:ext cx="26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D0FFE3-1AA0-4326-B215-B0FCE28D2FE2}"/>
                    </a:ext>
                  </a:extLst>
                </p14:cNvPr>
                <p14:cNvContentPartPr/>
                <p14:nvPr/>
              </p14:nvContentPartPr>
              <p14:xfrm>
                <a:off x="7517338" y="5774218"/>
                <a:ext cx="103320" cy="268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D0FFE3-1AA0-4326-B215-B0FCE28D2F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08338" y="5765218"/>
                  <a:ext cx="120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F52F4D-CFA4-4FB4-95B0-92D560F1848C}"/>
                    </a:ext>
                  </a:extLst>
                </p14:cNvPr>
                <p14:cNvContentPartPr/>
                <p14:nvPr/>
              </p14:nvContentPartPr>
              <p14:xfrm>
                <a:off x="7608058" y="5719138"/>
                <a:ext cx="167400" cy="174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F52F4D-CFA4-4FB4-95B0-92D560F184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99058" y="5710138"/>
                  <a:ext cx="185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8E319E-50E0-4B84-9FE9-1E0A39B3204C}"/>
                    </a:ext>
                  </a:extLst>
                </p14:cNvPr>
                <p14:cNvContentPartPr/>
                <p14:nvPr/>
              </p14:nvContentPartPr>
              <p14:xfrm>
                <a:off x="7727218" y="5599978"/>
                <a:ext cx="191520" cy="32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8E319E-50E0-4B84-9FE9-1E0A39B320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18218" y="5591338"/>
                  <a:ext cx="209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86959A-E973-406C-AAA9-02E7E870DCF0}"/>
                    </a:ext>
                  </a:extLst>
                </p14:cNvPr>
                <p14:cNvContentPartPr/>
                <p14:nvPr/>
              </p14:nvContentPartPr>
              <p14:xfrm>
                <a:off x="8003338" y="5465698"/>
                <a:ext cx="72360" cy="37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86959A-E973-406C-AAA9-02E7E870DC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94698" y="5457058"/>
                  <a:ext cx="90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A80D8E-9C92-4E45-A1AC-267B27B55479}"/>
                    </a:ext>
                  </a:extLst>
                </p14:cNvPr>
                <p14:cNvContentPartPr/>
                <p14:nvPr/>
              </p14:nvContentPartPr>
              <p14:xfrm>
                <a:off x="7926298" y="5326738"/>
                <a:ext cx="145440" cy="21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A80D8E-9C92-4E45-A1AC-267B27B554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17298" y="5318098"/>
                  <a:ext cx="163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C52FBC-139A-47E5-93DF-C8E2EF31E51F}"/>
                    </a:ext>
                  </a:extLst>
                </p14:cNvPr>
                <p14:cNvContentPartPr/>
                <p14:nvPr/>
              </p14:nvContentPartPr>
              <p14:xfrm>
                <a:off x="8104498" y="5149258"/>
                <a:ext cx="91440" cy="28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C52FBC-139A-47E5-93DF-C8E2EF31E5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95858" y="5140618"/>
                  <a:ext cx="109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8AE739-60EE-4617-A03C-86177628C53C}"/>
                    </a:ext>
                  </a:extLst>
                </p14:cNvPr>
                <p14:cNvContentPartPr/>
                <p14:nvPr/>
              </p14:nvContentPartPr>
              <p14:xfrm>
                <a:off x="8225458" y="5120818"/>
                <a:ext cx="73440" cy="168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8AE739-60EE-4617-A03C-86177628C5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16458" y="5112178"/>
                  <a:ext cx="9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6D8967-B603-4461-9E48-A29F244492E0}"/>
                    </a:ext>
                  </a:extLst>
                </p14:cNvPr>
                <p14:cNvContentPartPr/>
                <p14:nvPr/>
              </p14:nvContentPartPr>
              <p14:xfrm>
                <a:off x="8357578" y="4898698"/>
                <a:ext cx="139680" cy="27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6D8967-B603-4461-9E48-A29F244492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48938" y="4889698"/>
                  <a:ext cx="157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393D97-BD77-4177-B085-5E0DE46A66FE}"/>
                    </a:ext>
                  </a:extLst>
                </p14:cNvPr>
                <p14:cNvContentPartPr/>
                <p14:nvPr/>
              </p14:nvContentPartPr>
              <p14:xfrm>
                <a:off x="8519218" y="4669018"/>
                <a:ext cx="128520" cy="36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393D97-BD77-4177-B085-5E0DE46A66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10218" y="4660378"/>
                  <a:ext cx="146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F4BA9E-F38A-484F-8305-924F66FFC1E0}"/>
                    </a:ext>
                  </a:extLst>
                </p14:cNvPr>
                <p14:cNvContentPartPr/>
                <p14:nvPr/>
              </p14:nvContentPartPr>
              <p14:xfrm>
                <a:off x="7691218" y="6123058"/>
                <a:ext cx="132480" cy="300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F4BA9E-F38A-484F-8305-924F66FFC1E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82578" y="6114418"/>
                  <a:ext cx="150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6DC5EE-3FAD-469D-8D2D-3D8880902422}"/>
                    </a:ext>
                  </a:extLst>
                </p14:cNvPr>
                <p14:cNvContentPartPr/>
                <p14:nvPr/>
              </p14:nvContentPartPr>
              <p14:xfrm>
                <a:off x="7686538" y="6187138"/>
                <a:ext cx="130320" cy="21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6DC5EE-3FAD-469D-8D2D-3D888090242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77538" y="6178138"/>
                  <a:ext cx="147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EDA017-D6A6-4516-84DD-DF4412DFF970}"/>
                    </a:ext>
                  </a:extLst>
                </p14:cNvPr>
                <p14:cNvContentPartPr/>
                <p14:nvPr/>
              </p14:nvContentPartPr>
              <p14:xfrm>
                <a:off x="7857538" y="6105778"/>
                <a:ext cx="68400" cy="196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EDA017-D6A6-4516-84DD-DF4412DFF97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48538" y="6097138"/>
                  <a:ext cx="86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E5558E-38C3-49F6-A160-DE4B5268DEA5}"/>
                    </a:ext>
                  </a:extLst>
                </p14:cNvPr>
                <p14:cNvContentPartPr/>
                <p14:nvPr/>
              </p14:nvContentPartPr>
              <p14:xfrm>
                <a:off x="8063458" y="5790058"/>
                <a:ext cx="104760" cy="291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E5558E-38C3-49F6-A160-DE4B5268DE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54818" y="5781058"/>
                  <a:ext cx="122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EB3F7B-5063-4373-8852-898A3E586BE7}"/>
                    </a:ext>
                  </a:extLst>
                </p14:cNvPr>
                <p14:cNvContentPartPr/>
                <p14:nvPr/>
              </p14:nvContentPartPr>
              <p14:xfrm>
                <a:off x="8173258" y="5735698"/>
                <a:ext cx="77760" cy="17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EB3F7B-5063-4373-8852-898A3E586B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64618" y="5727058"/>
                  <a:ext cx="95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B082B1-480C-4905-9B1A-819A4B0B701F}"/>
                    </a:ext>
                  </a:extLst>
                </p14:cNvPr>
                <p14:cNvContentPartPr/>
                <p14:nvPr/>
              </p14:nvContentPartPr>
              <p14:xfrm>
                <a:off x="8280898" y="5615818"/>
                <a:ext cx="113400" cy="163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B082B1-480C-4905-9B1A-819A4B0B70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72258" y="5606818"/>
                  <a:ext cx="131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A1CDCB-DD7C-4FA7-AC88-15A8DC29BD3A}"/>
                    </a:ext>
                  </a:extLst>
                </p14:cNvPr>
                <p14:cNvContentPartPr/>
                <p14:nvPr/>
              </p14:nvContentPartPr>
              <p14:xfrm>
                <a:off x="8428498" y="5527618"/>
                <a:ext cx="77400" cy="31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A1CDCB-DD7C-4FA7-AC88-15A8DC29BD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19858" y="5518618"/>
                  <a:ext cx="95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668660-6B30-4003-BFF6-F32F1AD8898F}"/>
                    </a:ext>
                  </a:extLst>
                </p14:cNvPr>
                <p14:cNvContentPartPr/>
                <p14:nvPr/>
              </p14:nvContentPartPr>
              <p14:xfrm>
                <a:off x="8380258" y="5459938"/>
                <a:ext cx="99360" cy="146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668660-6B30-4003-BFF6-F32F1AD889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71618" y="5450938"/>
                  <a:ext cx="117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E9A3BE4-08D0-4A0F-A6AC-A9F083908C05}"/>
                    </a:ext>
                  </a:extLst>
                </p14:cNvPr>
                <p14:cNvContentPartPr/>
                <p14:nvPr/>
              </p14:nvContentPartPr>
              <p14:xfrm>
                <a:off x="8433538" y="5198578"/>
                <a:ext cx="175680" cy="28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E9A3BE4-08D0-4A0F-A6AC-A9F083908C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24898" y="5189938"/>
                  <a:ext cx="193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87A241-5EBB-4268-BBF6-5149DA84C4C3}"/>
                    </a:ext>
                  </a:extLst>
                </p14:cNvPr>
                <p14:cNvContentPartPr/>
                <p14:nvPr/>
              </p14:nvContentPartPr>
              <p14:xfrm>
                <a:off x="8597338" y="5276338"/>
                <a:ext cx="11520" cy="11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87A241-5EBB-4268-BBF6-5149DA84C4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88698" y="5267698"/>
                  <a:ext cx="29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DC0940-E10A-4B2A-A54B-B545D660F32D}"/>
                    </a:ext>
                  </a:extLst>
                </p14:cNvPr>
                <p14:cNvContentPartPr/>
                <p14:nvPr/>
              </p14:nvContentPartPr>
              <p14:xfrm>
                <a:off x="8658898" y="5168338"/>
                <a:ext cx="61560" cy="14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DC0940-E10A-4B2A-A54B-B545D660F3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50258" y="5159338"/>
                  <a:ext cx="79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E602C1-A168-4F54-99E2-DFBE79493924}"/>
                    </a:ext>
                  </a:extLst>
                </p14:cNvPr>
                <p14:cNvContentPartPr/>
                <p14:nvPr/>
              </p14:nvContentPartPr>
              <p14:xfrm>
                <a:off x="8722978" y="5113978"/>
                <a:ext cx="227880" cy="375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E602C1-A168-4F54-99E2-DFBE7949392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14338" y="5104978"/>
                  <a:ext cx="245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04494B-7664-4A40-8D04-6916B2AFB3D2}"/>
                    </a:ext>
                  </a:extLst>
                </p14:cNvPr>
                <p14:cNvContentPartPr/>
                <p14:nvPr/>
              </p14:nvContentPartPr>
              <p14:xfrm>
                <a:off x="8130418" y="6203698"/>
                <a:ext cx="119880" cy="244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04494B-7664-4A40-8D04-6916B2AFB3D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21418" y="6195058"/>
                  <a:ext cx="137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EC31DA-AF31-4956-9A4C-5791E9A9CD29}"/>
                    </a:ext>
                  </a:extLst>
                </p14:cNvPr>
                <p14:cNvContentPartPr/>
                <p14:nvPr/>
              </p14:nvContentPartPr>
              <p14:xfrm>
                <a:off x="8225818" y="6042778"/>
                <a:ext cx="91080" cy="30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EC31DA-AF31-4956-9A4C-5791E9A9CD2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17178" y="6033778"/>
                  <a:ext cx="108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E10A6B5-EC92-49C4-BAE0-7D4E03639A2D}"/>
                    </a:ext>
                  </a:extLst>
                </p14:cNvPr>
                <p14:cNvContentPartPr/>
                <p14:nvPr/>
              </p14:nvContentPartPr>
              <p14:xfrm>
                <a:off x="8324458" y="5984818"/>
                <a:ext cx="114840" cy="244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E10A6B5-EC92-49C4-BAE0-7D4E03639A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15818" y="5975818"/>
                  <a:ext cx="132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22CA34-D027-402F-9913-5447C4AEF067}"/>
                    </a:ext>
                  </a:extLst>
                </p14:cNvPr>
                <p14:cNvContentPartPr/>
                <p14:nvPr/>
              </p14:nvContentPartPr>
              <p14:xfrm>
                <a:off x="8425258" y="5954938"/>
                <a:ext cx="8352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22CA34-D027-402F-9913-5447C4AEF0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16618" y="5946298"/>
                  <a:ext cx="101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6FD57CA-B75E-4F19-A080-1D7202561E42}"/>
                    </a:ext>
                  </a:extLst>
                </p14:cNvPr>
                <p14:cNvContentPartPr/>
                <p14:nvPr/>
              </p14:nvContentPartPr>
              <p14:xfrm>
                <a:off x="8500138" y="5736418"/>
                <a:ext cx="140040" cy="338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6FD57CA-B75E-4F19-A080-1D7202561E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91498" y="5727418"/>
                  <a:ext cx="1576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A0BA48-2DD5-460E-8F5D-2B3CDBC76804}"/>
                    </a:ext>
                  </a:extLst>
                </p14:cNvPr>
                <p14:cNvContentPartPr/>
                <p14:nvPr/>
              </p14:nvContentPartPr>
              <p14:xfrm>
                <a:off x="8731618" y="5934418"/>
                <a:ext cx="19800" cy="51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A0BA48-2DD5-460E-8F5D-2B3CDBC768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2978" y="5925418"/>
                  <a:ext cx="37440" cy="69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19821</TotalTime>
  <Words>4381</Words>
  <Application>Microsoft Office PowerPoint</Application>
  <PresentationFormat>On-screen Show (4:3)</PresentationFormat>
  <Paragraphs>390</Paragraphs>
  <Slides>83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Cambria Math</vt:lpstr>
      <vt:lpstr>Times New Roman</vt:lpstr>
      <vt:lpstr>Default Design</vt:lpstr>
      <vt:lpstr>Equation</vt:lpstr>
      <vt:lpstr>Chapter 1:</vt:lpstr>
      <vt:lpstr>Why Statistics?</vt:lpstr>
      <vt:lpstr>Example 1 1</vt:lpstr>
      <vt:lpstr>Example 1 2</vt:lpstr>
      <vt:lpstr>Section 1.1: Sampling 1</vt:lpstr>
      <vt:lpstr>Example 2</vt:lpstr>
      <vt:lpstr>Section 1.1: Sampling 2</vt:lpstr>
      <vt:lpstr>Example 3</vt:lpstr>
      <vt:lpstr>Simple Random Sampling</vt:lpstr>
      <vt:lpstr>Example 1 (revisited) 3</vt:lpstr>
      <vt:lpstr>More on S R S 1</vt:lpstr>
      <vt:lpstr>Independent/ Dependent Items </vt:lpstr>
      <vt:lpstr>More on S R S 2</vt:lpstr>
      <vt:lpstr>Other Sampling Methods</vt:lpstr>
      <vt:lpstr>Types of Studies/ Experiments</vt:lpstr>
      <vt:lpstr>Types of Data</vt:lpstr>
      <vt:lpstr>Controlled Experiments and Observational Studies 1</vt:lpstr>
      <vt:lpstr>Controlled Experiments and Observational Studies 2</vt:lpstr>
      <vt:lpstr>PowerPoint Presentation</vt:lpstr>
      <vt:lpstr>Section 1.2: Summary Statistics</vt:lpstr>
      <vt:lpstr>More on Summary Statistics 1</vt:lpstr>
      <vt:lpstr>PowerPoint Presentation</vt:lpstr>
      <vt:lpstr>More on Summary Statistics 2</vt:lpstr>
      <vt:lpstr>More on Summary Statistics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</vt:lpstr>
      <vt:lpstr>Mode and Median</vt:lpstr>
      <vt:lpstr>Finding the Sample Median</vt:lpstr>
      <vt:lpstr>PowerPoint Presentation</vt:lpstr>
      <vt:lpstr>PowerPoint Presentation</vt:lpstr>
      <vt:lpstr>Quartiles 1</vt:lpstr>
      <vt:lpstr>Quartiles 2</vt:lpstr>
      <vt:lpstr>Definition of Percentile</vt:lpstr>
      <vt:lpstr>To Find Percentiles</vt:lpstr>
      <vt:lpstr>Note on Percentiles</vt:lpstr>
      <vt:lpstr>Example 4</vt:lpstr>
      <vt:lpstr>PowerPoint Presentation</vt:lpstr>
      <vt:lpstr>PowerPoint Presentation</vt:lpstr>
      <vt:lpstr>PowerPoint Presentation</vt:lpstr>
      <vt:lpstr>Summary Statistics for Categorical Data 1</vt:lpstr>
      <vt:lpstr>Summary Statistics for Categorical Data 2</vt:lpstr>
      <vt:lpstr>Sample Statistics and Population Parameters</vt:lpstr>
      <vt:lpstr>Population Variance</vt:lpstr>
      <vt:lpstr>Section 1.3: Graphical Summaries</vt:lpstr>
      <vt:lpstr>Stem-and-Leaf Plot</vt:lpstr>
      <vt:lpstr>Example 5 1</vt:lpstr>
      <vt:lpstr>Dotplot</vt:lpstr>
      <vt:lpstr>Histogram</vt:lpstr>
      <vt:lpstr>PowerPoint Presentation</vt:lpstr>
      <vt:lpstr>Creating a Histogram</vt:lpstr>
      <vt:lpstr>Example of Histogram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Symmetry and Skewness 1</vt:lpstr>
      <vt:lpstr>Symmetry and Skewness 2</vt:lpstr>
      <vt:lpstr>Unimodal and Bimodal</vt:lpstr>
      <vt:lpstr>Boxplots</vt:lpstr>
      <vt:lpstr>Creating a Boxplot</vt:lpstr>
      <vt:lpstr>Anatomy of a Boxplot</vt:lpstr>
      <vt:lpstr>Example 5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Comparative Boxplots</vt:lpstr>
      <vt:lpstr>Scatterplot</vt:lpstr>
      <vt:lpstr>Looking at Scatterplots</vt:lpstr>
      <vt:lpstr>Summary of Chapter 1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</dc:title>
  <dc:creator>USER</dc:creator>
  <cp:lastModifiedBy>Bill Fitch</cp:lastModifiedBy>
  <cp:revision>335</cp:revision>
  <cp:lastPrinted>2020-05-22T08:48:08Z</cp:lastPrinted>
  <dcterms:created xsi:type="dcterms:W3CDTF">2004-09-20T00:56:12Z</dcterms:created>
  <dcterms:modified xsi:type="dcterms:W3CDTF">2021-02-04T02:42:56Z</dcterms:modified>
</cp:coreProperties>
</file>